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3" r:id="rId4"/>
    <p:sldMasterId id="2147483674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</p:sldIdLst>
  <p:sldSz cy="5143500" cx="9144000"/>
  <p:notesSz cx="6858000" cy="9144000"/>
  <p:embeddedFontLst>
    <p:embeddedFont>
      <p:font typeface="Catamaran"/>
      <p:regular r:id="rId50"/>
      <p:bold r:id="rId51"/>
    </p:embeddedFont>
    <p:embeddedFont>
      <p:font typeface="Proxima Nova"/>
      <p:regular r:id="rId52"/>
      <p:bold r:id="rId53"/>
      <p:italic r:id="rId54"/>
      <p:boldItalic r:id="rId55"/>
    </p:embeddedFont>
    <p:embeddedFont>
      <p:font typeface="Roboto Medium"/>
      <p:regular r:id="rId56"/>
      <p:bold r:id="rId57"/>
      <p:italic r:id="rId58"/>
      <p:boldItalic r:id="rId59"/>
    </p:embeddedFont>
    <p:embeddedFont>
      <p:font typeface="Amatic SC"/>
      <p:regular r:id="rId60"/>
      <p:bold r:id="rId61"/>
    </p:embeddedFont>
    <p:embeddedFont>
      <p:font typeface="Lilita One"/>
      <p:regular r:id="rId62"/>
    </p:embeddedFont>
    <p:embeddedFont>
      <p:font typeface="Proxima Nova Semibold"/>
      <p:regular r:id="rId63"/>
      <p:bold r:id="rId64"/>
      <p:boldItalic r:id="rId6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202E5CE2-7B50-43FC-925A-F750C2E872C2}">
  <a:tblStyle styleId="{202E5CE2-7B50-43FC-925A-F750C2E872C2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LilitaOne-regular.fntdata"/><Relationship Id="rId61" Type="http://schemas.openxmlformats.org/officeDocument/2006/relationships/font" Target="fonts/AmaticSC-bold.fntdata"/><Relationship Id="rId20" Type="http://schemas.openxmlformats.org/officeDocument/2006/relationships/slide" Target="slides/slide14.xml"/><Relationship Id="rId64" Type="http://schemas.openxmlformats.org/officeDocument/2006/relationships/font" Target="fonts/ProximaNovaSemibold-bold.fntdata"/><Relationship Id="rId63" Type="http://schemas.openxmlformats.org/officeDocument/2006/relationships/font" Target="fonts/ProximaNovaSemibold-regular.fntdata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65" Type="http://schemas.openxmlformats.org/officeDocument/2006/relationships/font" Target="fonts/ProximaNovaSemibold-boldItalic.fntdata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60" Type="http://schemas.openxmlformats.org/officeDocument/2006/relationships/font" Target="fonts/AmaticSC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Catamaran-bold.fntdata"/><Relationship Id="rId50" Type="http://schemas.openxmlformats.org/officeDocument/2006/relationships/font" Target="fonts/Catamaran-regular.fntdata"/><Relationship Id="rId53" Type="http://schemas.openxmlformats.org/officeDocument/2006/relationships/font" Target="fonts/ProximaNova-bold.fntdata"/><Relationship Id="rId52" Type="http://schemas.openxmlformats.org/officeDocument/2006/relationships/font" Target="fonts/ProximaNova-regular.fntdata"/><Relationship Id="rId11" Type="http://schemas.openxmlformats.org/officeDocument/2006/relationships/slide" Target="slides/slide5.xml"/><Relationship Id="rId55" Type="http://schemas.openxmlformats.org/officeDocument/2006/relationships/font" Target="fonts/ProximaNova-boldItalic.fntdata"/><Relationship Id="rId10" Type="http://schemas.openxmlformats.org/officeDocument/2006/relationships/slide" Target="slides/slide4.xml"/><Relationship Id="rId54" Type="http://schemas.openxmlformats.org/officeDocument/2006/relationships/font" Target="fonts/ProximaNova-italic.fntdata"/><Relationship Id="rId13" Type="http://schemas.openxmlformats.org/officeDocument/2006/relationships/slide" Target="slides/slide7.xml"/><Relationship Id="rId57" Type="http://schemas.openxmlformats.org/officeDocument/2006/relationships/font" Target="fonts/RobotoMedium-bold.fntdata"/><Relationship Id="rId12" Type="http://schemas.openxmlformats.org/officeDocument/2006/relationships/slide" Target="slides/slide6.xml"/><Relationship Id="rId56" Type="http://schemas.openxmlformats.org/officeDocument/2006/relationships/font" Target="fonts/RobotoMedium-regular.fntdata"/><Relationship Id="rId15" Type="http://schemas.openxmlformats.org/officeDocument/2006/relationships/slide" Target="slides/slide9.xml"/><Relationship Id="rId59" Type="http://schemas.openxmlformats.org/officeDocument/2006/relationships/font" Target="fonts/RobotoMedium-boldItalic.fntdata"/><Relationship Id="rId14" Type="http://schemas.openxmlformats.org/officeDocument/2006/relationships/slide" Target="slides/slide8.xml"/><Relationship Id="rId58" Type="http://schemas.openxmlformats.org/officeDocument/2006/relationships/font" Target="fonts/RobotoMedium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" name="Google Shape;212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g6ece1cc1dc_3_3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" name="Google Shape;271;g6ece1cc1dc_3_3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6" name="Shape 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Google Shape;277;g6e52a99da7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8" name="Google Shape;278;g6e52a99da7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3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g6eb84dc207_0_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5" name="Google Shape;295;g6eb84dc207_0_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0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g6e52a99da7_0_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2" name="Google Shape;302;g6e52a99da7_0_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g6e52a99da7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5" name="Google Shape;395;g6e52a99da7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g6eb84dc207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2" name="Google Shape;412;g6eb84dc207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2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g6eb84dc207_0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4" name="Google Shape;454;g6eb84dc207_0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4" name="Shape 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Google Shape;485;g6eb84dc207_0_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6" name="Google Shape;486;g6eb84dc207_0_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6eb84dc207_0_2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6eb84dc207_0_2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" name="Google Shape;530;g6eb84dc207_0_2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1" name="Google Shape;531;g6eb84dc207_0_2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1" name="Shape 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" name="Google Shape;642;g6eb84dc207_0_4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3" name="Google Shape;643;g6eb84dc207_0_4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6" name="Shape 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" name="Google Shape;707;g6eb84dc207_0_32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8" name="Google Shape;708;g6eb84dc207_0_32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2" name="Shape 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" name="Google Shape;733;g6eb84dc207_0_327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4" name="Google Shape;734;g6eb84dc207_0_327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7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" name="Google Shape;758;g6eb84dc207_0_328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9" name="Google Shape;759;g6eb84dc207_0_328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4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Google Shape;765;g6ece1cc1dc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6" name="Google Shape;766;g6ece1cc1dc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9" name="Shape 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" name="Google Shape;770;g6eb84dc207_0_328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1" name="Google Shape;771;g6eb84dc207_0_328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0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" name="Google Shape;781;g6ece1cc1dc_0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" name="Google Shape;782;g6ece1cc1dc_0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9" name="Shape 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" name="Google Shape;880;g6ece1cc1dc_1_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1" name="Google Shape;881;g6ece1cc1dc_1_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7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" name="Google Shape;888;g6ece1cc1dc_1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9" name="Google Shape;889;g6ece1cc1dc_1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9" name="Shape 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" name="Google Shape;910;g6ece1cc1dc_1_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1" name="Google Shape;911;g6ece1cc1dc_1_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5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Google Shape;936;g6ece1cc1dc_3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" name="Google Shape;937;g6ece1cc1dc_3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6" name="Shape 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" name="Google Shape;977;g6ece1cc1dc_3_1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8" name="Google Shape;978;g6ece1cc1dc_3_1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5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" name="Google Shape;1146;g6ece1cc1dc_3_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7" name="Google Shape;1147;g6ece1cc1dc_3_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2" name="Shape 1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" name="Google Shape;1153;g6eb84dc207_0_157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4" name="Google Shape;1154;g6eb84dc207_0_157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9" name="Shape 1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" name="Google Shape;1160;g6eb84dc207_0_15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1" name="Google Shape;1161;g6eb84dc207_0_15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1" name="Shape 1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" name="Google Shape;1182;g6eb84dc207_0_157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3" name="Google Shape;1183;g6eb84dc207_0_157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0" name="Shape 1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1" name="Google Shape;1521;g6eb84dc207_0_16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2" name="Google Shape;1522;g6eb84dc207_0_16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07" name="Shape 4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8" name="Google Shape;4308;g6eb84dc207_0_189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09" name="Google Shape;4309;g6eb84dc207_0_189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26" name="Shape 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7" name="Google Shape;4727;g6eb84dc207_0_193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28" name="Google Shape;4728;g6eb84dc207_0_193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96" name="Shape 4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7" name="Google Shape;4897;g6eb84dc207_0_194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8" name="Google Shape;4898;g6eb84dc207_0_194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01" name="Shape 5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2" name="Google Shape;5302;g6eb84dc207_0_199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03" name="Google Shape;5303;g6eb84dc207_0_199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81" name="Shape 5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2" name="Google Shape;5682;g6eb84dc207_0_310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83" name="Google Shape;5683;g6eb84dc207_0_310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78" name="Shape 6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9" name="Google Shape;6179;g6eb84dc207_0_315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80" name="Google Shape;6180;g6eb84dc207_0_315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91" name="Shape 6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2" name="Google Shape;6792;g6eb84dc207_0_321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93" name="Google Shape;6793;g6eb84dc207_0_321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43" name="Shape 7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4" name="Google Shape;7344;g6eb84dc207_0_202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45" name="Google Shape;7345;g6eb84dc207_0_202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11" name="Shape 8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2" name="Google Shape;8112;g6eb84dc207_0_210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13" name="Google Shape;8113;g6eb84dc207_0_210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18" name="Shape 9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9" name="Google Shape;9519;g6eb84dc207_0_224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20" name="Google Shape;9520;g6eb84dc207_0_224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12" name="Shape 11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3" name="Google Shape;11913;g6eb84dc207_0_248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14" name="Google Shape;11914;g6eb84dc207_0_248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26" name="Shape 13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7" name="Google Shape;13927;g6eb84dc207_0_268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28" name="Google Shape;13928;g6eb84dc207_0_268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62" name="Shape 15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3" name="Google Shape;15563;g6eb84dc207_0_284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64" name="Google Shape;15564;g6eb84dc207_0_284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04" name="Shape 16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05" name="Google Shape;16605;g6eb84dc207_0_295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06" name="Google Shape;16606;g6eb84dc207_0_295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139" name="Shape 18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40" name="Google Shape;18140;g6eb84dc207_0_310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41" name="Google Shape;18141;g6eb84dc207_0_310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accent3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886950" y="524625"/>
            <a:ext cx="7370100" cy="104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1560900" y="1546600"/>
            <a:ext cx="6022200" cy="48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type="title"/>
          </p:nvPr>
        </p:nvSpPr>
        <p:spPr>
          <a:xfrm>
            <a:off x="5031100" y="2923418"/>
            <a:ext cx="2949000" cy="69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3" name="Google Shape;13;p3"/>
          <p:cNvSpPr txBox="1"/>
          <p:nvPr>
            <p:ph idx="1" type="subTitle"/>
          </p:nvPr>
        </p:nvSpPr>
        <p:spPr>
          <a:xfrm>
            <a:off x="5031100" y="3618743"/>
            <a:ext cx="3075300" cy="79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4" name="Google Shape;14;p3"/>
          <p:cNvSpPr txBox="1"/>
          <p:nvPr>
            <p:ph hasCustomPrompt="1" idx="2" type="title"/>
          </p:nvPr>
        </p:nvSpPr>
        <p:spPr>
          <a:xfrm>
            <a:off x="5031100" y="2044893"/>
            <a:ext cx="2438400" cy="69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" name="Google Shape;15;p3"/>
          <p:cNvSpPr/>
          <p:nvPr/>
        </p:nvSpPr>
        <p:spPr>
          <a:xfrm>
            <a:off x="5764625" y="-1100325"/>
            <a:ext cx="4778466" cy="4606087"/>
          </a:xfrm>
          <a:custGeom>
            <a:rect b="b" l="l" r="r" t="t"/>
            <a:pathLst>
              <a:path extrusionOk="0" h="61030" w="63314">
                <a:moveTo>
                  <a:pt x="19892" y="1"/>
                </a:moveTo>
                <a:cubicBezTo>
                  <a:pt x="19809" y="1"/>
                  <a:pt x="19727" y="2"/>
                  <a:pt x="19645" y="4"/>
                </a:cubicBezTo>
                <a:cubicBezTo>
                  <a:pt x="14510" y="157"/>
                  <a:pt x="9725" y="3293"/>
                  <a:pt x="6119" y="6712"/>
                </a:cubicBezTo>
                <a:cubicBezTo>
                  <a:pt x="2885" y="9771"/>
                  <a:pt x="1" y="14021"/>
                  <a:pt x="930" y="18370"/>
                </a:cubicBezTo>
                <a:cubicBezTo>
                  <a:pt x="1782" y="22423"/>
                  <a:pt x="5617" y="25100"/>
                  <a:pt x="9342" y="26935"/>
                </a:cubicBezTo>
                <a:cubicBezTo>
                  <a:pt x="13308" y="28891"/>
                  <a:pt x="17504" y="30388"/>
                  <a:pt x="21415" y="32453"/>
                </a:cubicBezTo>
                <a:cubicBezTo>
                  <a:pt x="25337" y="34517"/>
                  <a:pt x="29052" y="37249"/>
                  <a:pt x="31346" y="41029"/>
                </a:cubicBezTo>
                <a:cubicBezTo>
                  <a:pt x="32941" y="43662"/>
                  <a:pt x="33771" y="46688"/>
                  <a:pt x="34350" y="49704"/>
                </a:cubicBezTo>
                <a:cubicBezTo>
                  <a:pt x="35072" y="53418"/>
                  <a:pt x="35727" y="57658"/>
                  <a:pt x="38874" y="59755"/>
                </a:cubicBezTo>
                <a:cubicBezTo>
                  <a:pt x="40273" y="60693"/>
                  <a:pt x="41967" y="61030"/>
                  <a:pt x="43666" y="61030"/>
                </a:cubicBezTo>
                <a:cubicBezTo>
                  <a:pt x="44302" y="61030"/>
                  <a:pt x="44938" y="60983"/>
                  <a:pt x="45560" y="60902"/>
                </a:cubicBezTo>
                <a:cubicBezTo>
                  <a:pt x="52924" y="59919"/>
                  <a:pt x="59446" y="54249"/>
                  <a:pt x="61446" y="47093"/>
                </a:cubicBezTo>
                <a:cubicBezTo>
                  <a:pt x="63314" y="40450"/>
                  <a:pt x="61435" y="33261"/>
                  <a:pt x="58266" y="27121"/>
                </a:cubicBezTo>
                <a:cubicBezTo>
                  <a:pt x="54475" y="19757"/>
                  <a:pt x="48750" y="13442"/>
                  <a:pt x="41922" y="8766"/>
                </a:cubicBezTo>
                <a:cubicBezTo>
                  <a:pt x="38382" y="6352"/>
                  <a:pt x="34558" y="4385"/>
                  <a:pt x="30527" y="2921"/>
                </a:cubicBezTo>
                <a:cubicBezTo>
                  <a:pt x="27336" y="1758"/>
                  <a:pt x="23343" y="1"/>
                  <a:pt x="198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/>
          <p:nvPr/>
        </p:nvSpPr>
        <p:spPr>
          <a:xfrm rot="-4805047">
            <a:off x="-448650" y="2586341"/>
            <a:ext cx="3994858" cy="5126466"/>
          </a:xfrm>
          <a:custGeom>
            <a:rect b="b" l="l" r="r" t="t"/>
            <a:pathLst>
              <a:path extrusionOk="0" h="56166" w="43768">
                <a:moveTo>
                  <a:pt x="24054" y="0"/>
                </a:moveTo>
                <a:cubicBezTo>
                  <a:pt x="22092" y="0"/>
                  <a:pt x="20084" y="480"/>
                  <a:pt x="18082" y="1557"/>
                </a:cubicBezTo>
                <a:cubicBezTo>
                  <a:pt x="16673" y="2311"/>
                  <a:pt x="15329" y="3250"/>
                  <a:pt x="14411" y="4561"/>
                </a:cubicBezTo>
                <a:cubicBezTo>
                  <a:pt x="12925" y="6670"/>
                  <a:pt x="12739" y="9434"/>
                  <a:pt x="12991" y="12002"/>
                </a:cubicBezTo>
                <a:cubicBezTo>
                  <a:pt x="13253" y="14580"/>
                  <a:pt x="13908" y="17115"/>
                  <a:pt x="13887" y="19693"/>
                </a:cubicBezTo>
                <a:cubicBezTo>
                  <a:pt x="13843" y="23047"/>
                  <a:pt x="12685" y="26303"/>
                  <a:pt x="10598" y="28925"/>
                </a:cubicBezTo>
                <a:cubicBezTo>
                  <a:pt x="9025" y="30881"/>
                  <a:pt x="6971" y="32410"/>
                  <a:pt x="5452" y="34410"/>
                </a:cubicBezTo>
                <a:cubicBezTo>
                  <a:pt x="0" y="41555"/>
                  <a:pt x="2917" y="51945"/>
                  <a:pt x="11297" y="55212"/>
                </a:cubicBezTo>
                <a:cubicBezTo>
                  <a:pt x="12979" y="55866"/>
                  <a:pt x="14767" y="56166"/>
                  <a:pt x="16565" y="56166"/>
                </a:cubicBezTo>
                <a:cubicBezTo>
                  <a:pt x="18820" y="56166"/>
                  <a:pt x="21092" y="55695"/>
                  <a:pt x="23195" y="54862"/>
                </a:cubicBezTo>
                <a:cubicBezTo>
                  <a:pt x="26975" y="53365"/>
                  <a:pt x="30231" y="50765"/>
                  <a:pt x="32995" y="47793"/>
                </a:cubicBezTo>
                <a:cubicBezTo>
                  <a:pt x="37289" y="43172"/>
                  <a:pt x="40490" y="37644"/>
                  <a:pt x="42358" y="31613"/>
                </a:cubicBezTo>
                <a:cubicBezTo>
                  <a:pt x="43199" y="28849"/>
                  <a:pt x="43768" y="25975"/>
                  <a:pt x="43713" y="23091"/>
                </a:cubicBezTo>
                <a:cubicBezTo>
                  <a:pt x="43520" y="13399"/>
                  <a:pt x="34421" y="0"/>
                  <a:pt x="2405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3"/>
          <p:cNvSpPr/>
          <p:nvPr/>
        </p:nvSpPr>
        <p:spPr>
          <a:xfrm>
            <a:off x="-870525" y="-498575"/>
            <a:ext cx="2127528" cy="2471228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4"/>
          <p:cNvSpPr txBox="1"/>
          <p:nvPr>
            <p:ph idx="1" type="body"/>
          </p:nvPr>
        </p:nvSpPr>
        <p:spPr>
          <a:xfrm>
            <a:off x="966450" y="1107375"/>
            <a:ext cx="7211100" cy="337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0" name="Google Shape;20;p4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1" name="Google Shape;21;p4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4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4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5"/>
          <p:cNvSpPr txBox="1"/>
          <p:nvPr>
            <p:ph idx="1" type="body"/>
          </p:nvPr>
        </p:nvSpPr>
        <p:spPr>
          <a:xfrm>
            <a:off x="704475" y="1477125"/>
            <a:ext cx="3631200" cy="30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6" name="Google Shape;26;p5"/>
          <p:cNvSpPr txBox="1"/>
          <p:nvPr>
            <p:ph idx="2" type="body"/>
          </p:nvPr>
        </p:nvSpPr>
        <p:spPr>
          <a:xfrm>
            <a:off x="4808317" y="1477125"/>
            <a:ext cx="3631200" cy="30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7" name="Google Shape;27;p5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8" name="Google Shape;28;p5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5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5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6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3" name="Google Shape;33;p6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6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6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6"/>
          <p:cNvSpPr/>
          <p:nvPr/>
        </p:nvSpPr>
        <p:spPr>
          <a:xfrm rot="4122990">
            <a:off x="7159659" y="-352922"/>
            <a:ext cx="3844910" cy="2419594"/>
          </a:xfrm>
          <a:custGeom>
            <a:rect b="b" l="l" r="r" t="t"/>
            <a:pathLst>
              <a:path extrusionOk="0" h="18064" w="28705">
                <a:moveTo>
                  <a:pt x="13915" y="0"/>
                </a:moveTo>
                <a:cubicBezTo>
                  <a:pt x="6664" y="0"/>
                  <a:pt x="0" y="4648"/>
                  <a:pt x="2505" y="13903"/>
                </a:cubicBezTo>
                <a:cubicBezTo>
                  <a:pt x="2953" y="15563"/>
                  <a:pt x="3871" y="17279"/>
                  <a:pt x="5488" y="17858"/>
                </a:cubicBezTo>
                <a:cubicBezTo>
                  <a:pt x="5892" y="18001"/>
                  <a:pt x="6298" y="18063"/>
                  <a:pt x="6705" y="18063"/>
                </a:cubicBezTo>
                <a:cubicBezTo>
                  <a:pt x="8492" y="18063"/>
                  <a:pt x="10289" y="16865"/>
                  <a:pt x="12043" y="16153"/>
                </a:cubicBezTo>
                <a:cubicBezTo>
                  <a:pt x="14123" y="15313"/>
                  <a:pt x="16377" y="15164"/>
                  <a:pt x="18640" y="15164"/>
                </a:cubicBezTo>
                <a:cubicBezTo>
                  <a:pt x="19586" y="15164"/>
                  <a:pt x="20534" y="15190"/>
                  <a:pt x="21471" y="15203"/>
                </a:cubicBezTo>
                <a:cubicBezTo>
                  <a:pt x="21539" y="15203"/>
                  <a:pt x="21608" y="15204"/>
                  <a:pt x="21676" y="15204"/>
                </a:cubicBezTo>
                <a:cubicBezTo>
                  <a:pt x="24069" y="15204"/>
                  <a:pt x="26856" y="14815"/>
                  <a:pt x="27950" y="12712"/>
                </a:cubicBezTo>
                <a:cubicBezTo>
                  <a:pt x="28704" y="11270"/>
                  <a:pt x="28354" y="9500"/>
                  <a:pt x="27677" y="8025"/>
                </a:cubicBezTo>
                <a:cubicBezTo>
                  <a:pt x="25242" y="2669"/>
                  <a:pt x="19410" y="0"/>
                  <a:pt x="13915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6"/>
          <p:cNvSpPr/>
          <p:nvPr/>
        </p:nvSpPr>
        <p:spPr>
          <a:xfrm>
            <a:off x="6631091" y="-604600"/>
            <a:ext cx="2116112" cy="2039775"/>
          </a:xfrm>
          <a:custGeom>
            <a:rect b="b" l="l" r="r" t="t"/>
            <a:pathLst>
              <a:path extrusionOk="0" h="61030" w="63314">
                <a:moveTo>
                  <a:pt x="19892" y="1"/>
                </a:moveTo>
                <a:cubicBezTo>
                  <a:pt x="19809" y="1"/>
                  <a:pt x="19727" y="2"/>
                  <a:pt x="19645" y="4"/>
                </a:cubicBezTo>
                <a:cubicBezTo>
                  <a:pt x="14510" y="157"/>
                  <a:pt x="9725" y="3293"/>
                  <a:pt x="6119" y="6712"/>
                </a:cubicBezTo>
                <a:cubicBezTo>
                  <a:pt x="2885" y="9771"/>
                  <a:pt x="1" y="14021"/>
                  <a:pt x="930" y="18370"/>
                </a:cubicBezTo>
                <a:cubicBezTo>
                  <a:pt x="1782" y="22423"/>
                  <a:pt x="5617" y="25100"/>
                  <a:pt x="9342" y="26935"/>
                </a:cubicBezTo>
                <a:cubicBezTo>
                  <a:pt x="13308" y="28891"/>
                  <a:pt x="17504" y="30388"/>
                  <a:pt x="21415" y="32453"/>
                </a:cubicBezTo>
                <a:cubicBezTo>
                  <a:pt x="25337" y="34517"/>
                  <a:pt x="29052" y="37249"/>
                  <a:pt x="31346" y="41029"/>
                </a:cubicBezTo>
                <a:cubicBezTo>
                  <a:pt x="32941" y="43662"/>
                  <a:pt x="33771" y="46688"/>
                  <a:pt x="34350" y="49704"/>
                </a:cubicBezTo>
                <a:cubicBezTo>
                  <a:pt x="35072" y="53418"/>
                  <a:pt x="35727" y="57658"/>
                  <a:pt x="38874" y="59755"/>
                </a:cubicBezTo>
                <a:cubicBezTo>
                  <a:pt x="40273" y="60693"/>
                  <a:pt x="41967" y="61030"/>
                  <a:pt x="43666" y="61030"/>
                </a:cubicBezTo>
                <a:cubicBezTo>
                  <a:pt x="44302" y="61030"/>
                  <a:pt x="44938" y="60983"/>
                  <a:pt x="45560" y="60902"/>
                </a:cubicBezTo>
                <a:cubicBezTo>
                  <a:pt x="52924" y="59919"/>
                  <a:pt x="59446" y="54249"/>
                  <a:pt x="61446" y="47093"/>
                </a:cubicBezTo>
                <a:cubicBezTo>
                  <a:pt x="63314" y="40450"/>
                  <a:pt x="61435" y="33261"/>
                  <a:pt x="58266" y="27121"/>
                </a:cubicBezTo>
                <a:cubicBezTo>
                  <a:pt x="54475" y="19757"/>
                  <a:pt x="48750" y="13442"/>
                  <a:pt x="41922" y="8766"/>
                </a:cubicBezTo>
                <a:cubicBezTo>
                  <a:pt x="38382" y="6352"/>
                  <a:pt x="34558" y="4385"/>
                  <a:pt x="30527" y="2921"/>
                </a:cubicBezTo>
                <a:cubicBezTo>
                  <a:pt x="27336" y="1758"/>
                  <a:pt x="23343" y="1"/>
                  <a:pt x="198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6"/>
          <p:cNvSpPr/>
          <p:nvPr/>
        </p:nvSpPr>
        <p:spPr>
          <a:xfrm rot="6300082">
            <a:off x="-956640" y="-1136509"/>
            <a:ext cx="2639286" cy="2544076"/>
          </a:xfrm>
          <a:custGeom>
            <a:rect b="b" l="l" r="r" t="t"/>
            <a:pathLst>
              <a:path extrusionOk="0" h="61030" w="63314">
                <a:moveTo>
                  <a:pt x="19892" y="1"/>
                </a:moveTo>
                <a:cubicBezTo>
                  <a:pt x="19809" y="1"/>
                  <a:pt x="19727" y="2"/>
                  <a:pt x="19645" y="4"/>
                </a:cubicBezTo>
                <a:cubicBezTo>
                  <a:pt x="14510" y="157"/>
                  <a:pt x="9725" y="3293"/>
                  <a:pt x="6119" y="6712"/>
                </a:cubicBezTo>
                <a:cubicBezTo>
                  <a:pt x="2885" y="9771"/>
                  <a:pt x="1" y="14021"/>
                  <a:pt x="930" y="18370"/>
                </a:cubicBezTo>
                <a:cubicBezTo>
                  <a:pt x="1782" y="22423"/>
                  <a:pt x="5617" y="25100"/>
                  <a:pt x="9342" y="26935"/>
                </a:cubicBezTo>
                <a:cubicBezTo>
                  <a:pt x="13308" y="28891"/>
                  <a:pt x="17504" y="30388"/>
                  <a:pt x="21415" y="32453"/>
                </a:cubicBezTo>
                <a:cubicBezTo>
                  <a:pt x="25337" y="34517"/>
                  <a:pt x="29052" y="37249"/>
                  <a:pt x="31346" y="41029"/>
                </a:cubicBezTo>
                <a:cubicBezTo>
                  <a:pt x="32941" y="43662"/>
                  <a:pt x="33771" y="46688"/>
                  <a:pt x="34350" y="49704"/>
                </a:cubicBezTo>
                <a:cubicBezTo>
                  <a:pt x="35072" y="53418"/>
                  <a:pt x="35727" y="57658"/>
                  <a:pt x="38874" y="59755"/>
                </a:cubicBezTo>
                <a:cubicBezTo>
                  <a:pt x="40273" y="60693"/>
                  <a:pt x="41967" y="61030"/>
                  <a:pt x="43666" y="61030"/>
                </a:cubicBezTo>
                <a:cubicBezTo>
                  <a:pt x="44302" y="61030"/>
                  <a:pt x="44938" y="60983"/>
                  <a:pt x="45560" y="60902"/>
                </a:cubicBezTo>
                <a:cubicBezTo>
                  <a:pt x="52924" y="59919"/>
                  <a:pt x="59446" y="54249"/>
                  <a:pt x="61446" y="47093"/>
                </a:cubicBezTo>
                <a:cubicBezTo>
                  <a:pt x="63314" y="40450"/>
                  <a:pt x="61435" y="33261"/>
                  <a:pt x="58266" y="27121"/>
                </a:cubicBezTo>
                <a:cubicBezTo>
                  <a:pt x="54475" y="19757"/>
                  <a:pt x="48750" y="13442"/>
                  <a:pt x="41922" y="8766"/>
                </a:cubicBezTo>
                <a:cubicBezTo>
                  <a:pt x="38382" y="6352"/>
                  <a:pt x="34558" y="4385"/>
                  <a:pt x="30527" y="2921"/>
                </a:cubicBezTo>
                <a:cubicBezTo>
                  <a:pt x="27336" y="1758"/>
                  <a:pt x="23343" y="1"/>
                  <a:pt x="1989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7"/>
          <p:cNvSpPr txBox="1"/>
          <p:nvPr>
            <p:ph type="title"/>
          </p:nvPr>
        </p:nvSpPr>
        <p:spPr>
          <a:xfrm>
            <a:off x="4871600" y="1221000"/>
            <a:ext cx="31425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1" name="Google Shape;41;p7"/>
          <p:cNvSpPr txBox="1"/>
          <p:nvPr>
            <p:ph idx="1" type="body"/>
          </p:nvPr>
        </p:nvSpPr>
        <p:spPr>
          <a:xfrm>
            <a:off x="4871600" y="2359800"/>
            <a:ext cx="3142500" cy="186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algn="ctr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algn="ctr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algn="ctr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algn="ctr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algn="ctr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42" name="Google Shape;42;p7"/>
          <p:cNvSpPr/>
          <p:nvPr/>
        </p:nvSpPr>
        <p:spPr>
          <a:xfrm rot="-8814555">
            <a:off x="-1852144" y="34329"/>
            <a:ext cx="4058547" cy="3912138"/>
          </a:xfrm>
          <a:custGeom>
            <a:rect b="b" l="l" r="r" t="t"/>
            <a:pathLst>
              <a:path extrusionOk="0" h="61030" w="63314">
                <a:moveTo>
                  <a:pt x="19892" y="1"/>
                </a:moveTo>
                <a:cubicBezTo>
                  <a:pt x="19809" y="1"/>
                  <a:pt x="19727" y="2"/>
                  <a:pt x="19645" y="4"/>
                </a:cubicBezTo>
                <a:cubicBezTo>
                  <a:pt x="14510" y="157"/>
                  <a:pt x="9725" y="3293"/>
                  <a:pt x="6119" y="6712"/>
                </a:cubicBezTo>
                <a:cubicBezTo>
                  <a:pt x="2885" y="9771"/>
                  <a:pt x="1" y="14021"/>
                  <a:pt x="930" y="18370"/>
                </a:cubicBezTo>
                <a:cubicBezTo>
                  <a:pt x="1782" y="22423"/>
                  <a:pt x="5617" y="25100"/>
                  <a:pt x="9342" y="26935"/>
                </a:cubicBezTo>
                <a:cubicBezTo>
                  <a:pt x="13308" y="28891"/>
                  <a:pt x="17504" y="30388"/>
                  <a:pt x="21415" y="32453"/>
                </a:cubicBezTo>
                <a:cubicBezTo>
                  <a:pt x="25337" y="34517"/>
                  <a:pt x="29052" y="37249"/>
                  <a:pt x="31346" y="41029"/>
                </a:cubicBezTo>
                <a:cubicBezTo>
                  <a:pt x="32941" y="43662"/>
                  <a:pt x="33771" y="46688"/>
                  <a:pt x="34350" y="49704"/>
                </a:cubicBezTo>
                <a:cubicBezTo>
                  <a:pt x="35072" y="53418"/>
                  <a:pt x="35727" y="57658"/>
                  <a:pt x="38874" y="59755"/>
                </a:cubicBezTo>
                <a:cubicBezTo>
                  <a:pt x="40273" y="60693"/>
                  <a:pt x="41967" y="61030"/>
                  <a:pt x="43666" y="61030"/>
                </a:cubicBezTo>
                <a:cubicBezTo>
                  <a:pt x="44302" y="61030"/>
                  <a:pt x="44938" y="60983"/>
                  <a:pt x="45560" y="60902"/>
                </a:cubicBezTo>
                <a:cubicBezTo>
                  <a:pt x="52924" y="59919"/>
                  <a:pt x="59446" y="54249"/>
                  <a:pt x="61446" y="47093"/>
                </a:cubicBezTo>
                <a:cubicBezTo>
                  <a:pt x="63314" y="40450"/>
                  <a:pt x="61435" y="33261"/>
                  <a:pt x="58266" y="27121"/>
                </a:cubicBezTo>
                <a:cubicBezTo>
                  <a:pt x="54475" y="19757"/>
                  <a:pt x="48750" y="13442"/>
                  <a:pt x="41922" y="8766"/>
                </a:cubicBezTo>
                <a:cubicBezTo>
                  <a:pt x="38382" y="6352"/>
                  <a:pt x="34558" y="4385"/>
                  <a:pt x="30527" y="2921"/>
                </a:cubicBezTo>
                <a:cubicBezTo>
                  <a:pt x="27336" y="1758"/>
                  <a:pt x="23343" y="1"/>
                  <a:pt x="198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7"/>
          <p:cNvSpPr/>
          <p:nvPr/>
        </p:nvSpPr>
        <p:spPr>
          <a:xfrm>
            <a:off x="-754000" y="-915250"/>
            <a:ext cx="3301290" cy="2077495"/>
          </a:xfrm>
          <a:custGeom>
            <a:rect b="b" l="l" r="r" t="t"/>
            <a:pathLst>
              <a:path extrusionOk="0" h="18064" w="28705">
                <a:moveTo>
                  <a:pt x="13915" y="0"/>
                </a:moveTo>
                <a:cubicBezTo>
                  <a:pt x="6664" y="0"/>
                  <a:pt x="0" y="4648"/>
                  <a:pt x="2505" y="13903"/>
                </a:cubicBezTo>
                <a:cubicBezTo>
                  <a:pt x="2953" y="15563"/>
                  <a:pt x="3871" y="17279"/>
                  <a:pt x="5488" y="17858"/>
                </a:cubicBezTo>
                <a:cubicBezTo>
                  <a:pt x="5892" y="18001"/>
                  <a:pt x="6298" y="18063"/>
                  <a:pt x="6705" y="18063"/>
                </a:cubicBezTo>
                <a:cubicBezTo>
                  <a:pt x="8492" y="18063"/>
                  <a:pt x="10289" y="16865"/>
                  <a:pt x="12043" y="16153"/>
                </a:cubicBezTo>
                <a:cubicBezTo>
                  <a:pt x="14123" y="15313"/>
                  <a:pt x="16377" y="15164"/>
                  <a:pt x="18640" y="15164"/>
                </a:cubicBezTo>
                <a:cubicBezTo>
                  <a:pt x="19586" y="15164"/>
                  <a:pt x="20534" y="15190"/>
                  <a:pt x="21471" y="15203"/>
                </a:cubicBezTo>
                <a:cubicBezTo>
                  <a:pt x="21539" y="15203"/>
                  <a:pt x="21608" y="15204"/>
                  <a:pt x="21676" y="15204"/>
                </a:cubicBezTo>
                <a:cubicBezTo>
                  <a:pt x="24069" y="15204"/>
                  <a:pt x="26856" y="14815"/>
                  <a:pt x="27950" y="12712"/>
                </a:cubicBezTo>
                <a:cubicBezTo>
                  <a:pt x="28704" y="11270"/>
                  <a:pt x="28354" y="9500"/>
                  <a:pt x="27677" y="8025"/>
                </a:cubicBezTo>
                <a:cubicBezTo>
                  <a:pt x="25242" y="2669"/>
                  <a:pt x="19410" y="0"/>
                  <a:pt x="1391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7"/>
          <p:cNvSpPr/>
          <p:nvPr/>
        </p:nvSpPr>
        <p:spPr>
          <a:xfrm>
            <a:off x="8014106" y="2954900"/>
            <a:ext cx="1875355" cy="2773842"/>
          </a:xfrm>
          <a:custGeom>
            <a:rect b="b" l="l" r="r" t="t"/>
            <a:pathLst>
              <a:path extrusionOk="0" h="22012" w="14882">
                <a:moveTo>
                  <a:pt x="7328" y="0"/>
                </a:moveTo>
                <a:cubicBezTo>
                  <a:pt x="6568" y="0"/>
                  <a:pt x="5784" y="253"/>
                  <a:pt x="4994" y="832"/>
                </a:cubicBezTo>
                <a:cubicBezTo>
                  <a:pt x="1" y="4460"/>
                  <a:pt x="2011" y="13386"/>
                  <a:pt x="3835" y="18062"/>
                </a:cubicBezTo>
                <a:cubicBezTo>
                  <a:pt x="4207" y="19034"/>
                  <a:pt x="4633" y="20018"/>
                  <a:pt x="5332" y="20793"/>
                </a:cubicBezTo>
                <a:cubicBezTo>
                  <a:pt x="5966" y="21497"/>
                  <a:pt x="6879" y="22012"/>
                  <a:pt x="7810" y="22012"/>
                </a:cubicBezTo>
                <a:cubicBezTo>
                  <a:pt x="7905" y="22012"/>
                  <a:pt x="8001" y="22006"/>
                  <a:pt x="8096" y="21995"/>
                </a:cubicBezTo>
                <a:cubicBezTo>
                  <a:pt x="8796" y="21919"/>
                  <a:pt x="9429" y="21547"/>
                  <a:pt x="10019" y="21176"/>
                </a:cubicBezTo>
                <a:cubicBezTo>
                  <a:pt x="11341" y="20323"/>
                  <a:pt x="12630" y="19351"/>
                  <a:pt x="13428" y="17996"/>
                </a:cubicBezTo>
                <a:cubicBezTo>
                  <a:pt x="14171" y="16740"/>
                  <a:pt x="14433" y="15265"/>
                  <a:pt x="14630" y="13812"/>
                </a:cubicBezTo>
                <a:cubicBezTo>
                  <a:pt x="14805" y="12763"/>
                  <a:pt x="14881" y="11692"/>
                  <a:pt x="14870" y="10622"/>
                </a:cubicBezTo>
                <a:cubicBezTo>
                  <a:pt x="14796" y="7270"/>
                  <a:pt x="11402" y="0"/>
                  <a:pt x="732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8"/>
          <p:cNvSpPr/>
          <p:nvPr/>
        </p:nvSpPr>
        <p:spPr>
          <a:xfrm>
            <a:off x="-170550" y="-48075"/>
            <a:ext cx="9397500" cy="5380200"/>
          </a:xfrm>
          <a:prstGeom prst="rect">
            <a:avLst/>
          </a:prstGeom>
          <a:solidFill>
            <a:srgbClr val="A2D0F9">
              <a:alpha val="147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8"/>
          <p:cNvSpPr txBox="1"/>
          <p:nvPr>
            <p:ph type="title"/>
          </p:nvPr>
        </p:nvSpPr>
        <p:spPr>
          <a:xfrm>
            <a:off x="5290100" y="526350"/>
            <a:ext cx="31041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None/>
              <a:defRPr sz="4800">
                <a:solidFill>
                  <a:schemeClr val="accent4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9"/>
          <p:cNvSpPr/>
          <p:nvPr/>
        </p:nvSpPr>
        <p:spPr>
          <a:xfrm>
            <a:off x="-577875" y="-813950"/>
            <a:ext cx="3995455" cy="4260692"/>
          </a:xfrm>
          <a:custGeom>
            <a:rect b="b" l="l" r="r" t="t"/>
            <a:pathLst>
              <a:path extrusionOk="0" h="40336" w="37825">
                <a:moveTo>
                  <a:pt x="16838" y="0"/>
                </a:moveTo>
                <a:cubicBezTo>
                  <a:pt x="13194" y="0"/>
                  <a:pt x="8859" y="2850"/>
                  <a:pt x="6894" y="4923"/>
                </a:cubicBezTo>
                <a:cubicBezTo>
                  <a:pt x="1978" y="10123"/>
                  <a:pt x="1" y="17946"/>
                  <a:pt x="1858" y="24851"/>
                </a:cubicBezTo>
                <a:cubicBezTo>
                  <a:pt x="3726" y="31767"/>
                  <a:pt x="9353" y="37535"/>
                  <a:pt x="16225" y="39568"/>
                </a:cubicBezTo>
                <a:cubicBezTo>
                  <a:pt x="17945" y="40075"/>
                  <a:pt x="19757" y="40336"/>
                  <a:pt x="21564" y="40336"/>
                </a:cubicBezTo>
                <a:cubicBezTo>
                  <a:pt x="25517" y="40336"/>
                  <a:pt x="29445" y="39086"/>
                  <a:pt x="32340" y="36432"/>
                </a:cubicBezTo>
                <a:cubicBezTo>
                  <a:pt x="36546" y="32553"/>
                  <a:pt x="37824" y="25506"/>
                  <a:pt x="34437" y="20885"/>
                </a:cubicBezTo>
                <a:cubicBezTo>
                  <a:pt x="32252" y="17902"/>
                  <a:pt x="28658" y="16318"/>
                  <a:pt x="25992" y="13762"/>
                </a:cubicBezTo>
                <a:cubicBezTo>
                  <a:pt x="23960" y="11806"/>
                  <a:pt x="22452" y="9260"/>
                  <a:pt x="21873" y="6496"/>
                </a:cubicBezTo>
                <a:cubicBezTo>
                  <a:pt x="21545" y="4978"/>
                  <a:pt x="21873" y="2978"/>
                  <a:pt x="20781" y="1711"/>
                </a:cubicBezTo>
                <a:cubicBezTo>
                  <a:pt x="19728" y="485"/>
                  <a:pt x="18342" y="0"/>
                  <a:pt x="168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9"/>
          <p:cNvSpPr/>
          <p:nvPr/>
        </p:nvSpPr>
        <p:spPr>
          <a:xfrm rot="8899757">
            <a:off x="-1919492" y="1994985"/>
            <a:ext cx="5083025" cy="3198738"/>
          </a:xfrm>
          <a:custGeom>
            <a:rect b="b" l="l" r="r" t="t"/>
            <a:pathLst>
              <a:path extrusionOk="0" h="18064" w="28705">
                <a:moveTo>
                  <a:pt x="13915" y="0"/>
                </a:moveTo>
                <a:cubicBezTo>
                  <a:pt x="6664" y="0"/>
                  <a:pt x="0" y="4648"/>
                  <a:pt x="2505" y="13903"/>
                </a:cubicBezTo>
                <a:cubicBezTo>
                  <a:pt x="2953" y="15563"/>
                  <a:pt x="3871" y="17279"/>
                  <a:pt x="5488" y="17858"/>
                </a:cubicBezTo>
                <a:cubicBezTo>
                  <a:pt x="5892" y="18001"/>
                  <a:pt x="6298" y="18063"/>
                  <a:pt x="6705" y="18063"/>
                </a:cubicBezTo>
                <a:cubicBezTo>
                  <a:pt x="8492" y="18063"/>
                  <a:pt x="10289" y="16865"/>
                  <a:pt x="12043" y="16153"/>
                </a:cubicBezTo>
                <a:cubicBezTo>
                  <a:pt x="14123" y="15313"/>
                  <a:pt x="16377" y="15164"/>
                  <a:pt x="18640" y="15164"/>
                </a:cubicBezTo>
                <a:cubicBezTo>
                  <a:pt x="19586" y="15164"/>
                  <a:pt x="20534" y="15190"/>
                  <a:pt x="21471" y="15203"/>
                </a:cubicBezTo>
                <a:cubicBezTo>
                  <a:pt x="21539" y="15203"/>
                  <a:pt x="21608" y="15204"/>
                  <a:pt x="21676" y="15204"/>
                </a:cubicBezTo>
                <a:cubicBezTo>
                  <a:pt x="24069" y="15204"/>
                  <a:pt x="26856" y="14815"/>
                  <a:pt x="27950" y="12712"/>
                </a:cubicBezTo>
                <a:cubicBezTo>
                  <a:pt x="28704" y="11270"/>
                  <a:pt x="28354" y="9500"/>
                  <a:pt x="27677" y="8025"/>
                </a:cubicBezTo>
                <a:cubicBezTo>
                  <a:pt x="25242" y="2669"/>
                  <a:pt x="19410" y="0"/>
                  <a:pt x="1391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9"/>
          <p:cNvSpPr txBox="1"/>
          <p:nvPr>
            <p:ph idx="1" type="subTitle"/>
          </p:nvPr>
        </p:nvSpPr>
        <p:spPr>
          <a:xfrm>
            <a:off x="4939500" y="898775"/>
            <a:ext cx="3130500" cy="123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Lilita One"/>
              <a:buNone/>
              <a:defRPr sz="2100">
                <a:latin typeface="Lilita One"/>
                <a:ea typeface="Lilita One"/>
                <a:cs typeface="Lilita One"/>
                <a:sym typeface="Lilita On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52" name="Google Shape;52;p9"/>
          <p:cNvSpPr txBox="1"/>
          <p:nvPr>
            <p:ph idx="2" type="body"/>
          </p:nvPr>
        </p:nvSpPr>
        <p:spPr>
          <a:xfrm>
            <a:off x="4939500" y="2210075"/>
            <a:ext cx="3130500" cy="263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3" name="Google Shape;53;p9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4" name="Google Shape;54;p9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9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9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0"/>
          <p:cNvSpPr txBox="1"/>
          <p:nvPr>
            <p:ph idx="1" type="body"/>
          </p:nvPr>
        </p:nvSpPr>
        <p:spPr>
          <a:xfrm>
            <a:off x="5843100" y="2143725"/>
            <a:ext cx="2221200" cy="163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/>
        </p:txBody>
      </p:sp>
      <p:sp>
        <p:nvSpPr>
          <p:cNvPr id="59" name="Google Shape;59;p10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0" name="Google Shape;60;p10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10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10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10"/>
          <p:cNvSpPr/>
          <p:nvPr/>
        </p:nvSpPr>
        <p:spPr>
          <a:xfrm>
            <a:off x="7208550" y="417557"/>
            <a:ext cx="3103549" cy="1171152"/>
          </a:xfrm>
          <a:custGeom>
            <a:rect b="b" l="l" r="r" t="t"/>
            <a:pathLst>
              <a:path extrusionOk="0" h="12917" w="34230">
                <a:moveTo>
                  <a:pt x="9990" y="1"/>
                </a:moveTo>
                <a:cubicBezTo>
                  <a:pt x="7480" y="1"/>
                  <a:pt x="4984" y="288"/>
                  <a:pt x="2732" y="1338"/>
                </a:cubicBezTo>
                <a:cubicBezTo>
                  <a:pt x="1749" y="1807"/>
                  <a:pt x="754" y="2507"/>
                  <a:pt x="492" y="3566"/>
                </a:cubicBezTo>
                <a:cubicBezTo>
                  <a:pt x="1" y="5522"/>
                  <a:pt x="2251" y="7041"/>
                  <a:pt x="4218" y="7478"/>
                </a:cubicBezTo>
                <a:cubicBezTo>
                  <a:pt x="6534" y="7991"/>
                  <a:pt x="8948" y="7936"/>
                  <a:pt x="11276" y="8341"/>
                </a:cubicBezTo>
                <a:cubicBezTo>
                  <a:pt x="14392" y="8899"/>
                  <a:pt x="22625" y="12917"/>
                  <a:pt x="28311" y="12917"/>
                </a:cubicBezTo>
                <a:cubicBezTo>
                  <a:pt x="31636" y="12917"/>
                  <a:pt x="34090" y="11543"/>
                  <a:pt x="34142" y="7303"/>
                </a:cubicBezTo>
                <a:cubicBezTo>
                  <a:pt x="34230" y="26"/>
                  <a:pt x="17787" y="431"/>
                  <a:pt x="13264" y="125"/>
                </a:cubicBezTo>
                <a:cubicBezTo>
                  <a:pt x="12183" y="55"/>
                  <a:pt x="11085" y="1"/>
                  <a:pt x="999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10"/>
          <p:cNvSpPr/>
          <p:nvPr/>
        </p:nvSpPr>
        <p:spPr>
          <a:xfrm>
            <a:off x="6387850" y="-1116975"/>
            <a:ext cx="3778208" cy="2777424"/>
          </a:xfrm>
          <a:custGeom>
            <a:rect b="b" l="l" r="r" t="t"/>
            <a:pathLst>
              <a:path extrusionOk="0" h="10247" w="27828">
                <a:moveTo>
                  <a:pt x="11637" y="0"/>
                </a:moveTo>
                <a:cubicBezTo>
                  <a:pt x="11315" y="0"/>
                  <a:pt x="10990" y="3"/>
                  <a:pt x="10664" y="9"/>
                </a:cubicBezTo>
                <a:cubicBezTo>
                  <a:pt x="8260" y="42"/>
                  <a:pt x="1" y="806"/>
                  <a:pt x="3049" y="5417"/>
                </a:cubicBezTo>
                <a:cubicBezTo>
                  <a:pt x="3617" y="6269"/>
                  <a:pt x="4688" y="6673"/>
                  <a:pt x="5715" y="6728"/>
                </a:cubicBezTo>
                <a:cubicBezTo>
                  <a:pt x="5845" y="6736"/>
                  <a:pt x="5975" y="6740"/>
                  <a:pt x="6105" y="6740"/>
                </a:cubicBezTo>
                <a:cubicBezTo>
                  <a:pt x="6999" y="6740"/>
                  <a:pt x="7887" y="6563"/>
                  <a:pt x="8774" y="6477"/>
                </a:cubicBezTo>
                <a:cubicBezTo>
                  <a:pt x="9306" y="6419"/>
                  <a:pt x="9839" y="6390"/>
                  <a:pt x="10371" y="6390"/>
                </a:cubicBezTo>
                <a:cubicBezTo>
                  <a:pt x="11949" y="6390"/>
                  <a:pt x="13517" y="6642"/>
                  <a:pt x="15012" y="7132"/>
                </a:cubicBezTo>
                <a:cubicBezTo>
                  <a:pt x="18148" y="8164"/>
                  <a:pt x="21089" y="10247"/>
                  <a:pt x="24331" y="10247"/>
                </a:cubicBezTo>
                <a:cubicBezTo>
                  <a:pt x="24523" y="10247"/>
                  <a:pt x="24716" y="10239"/>
                  <a:pt x="24911" y="10224"/>
                </a:cubicBezTo>
                <a:cubicBezTo>
                  <a:pt x="25522" y="10180"/>
                  <a:pt x="26134" y="10038"/>
                  <a:pt x="26637" y="9678"/>
                </a:cubicBezTo>
                <a:cubicBezTo>
                  <a:pt x="27642" y="8946"/>
                  <a:pt x="27828" y="7460"/>
                  <a:pt x="27358" y="6313"/>
                </a:cubicBezTo>
                <a:cubicBezTo>
                  <a:pt x="26888" y="5166"/>
                  <a:pt x="25916" y="4314"/>
                  <a:pt x="24911" y="3592"/>
                </a:cubicBezTo>
                <a:cubicBezTo>
                  <a:pt x="20805" y="664"/>
                  <a:pt x="16440" y="0"/>
                  <a:pt x="1163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11"/>
          <p:cNvSpPr txBox="1"/>
          <p:nvPr>
            <p:ph hasCustomPrompt="1" type="title"/>
          </p:nvPr>
        </p:nvSpPr>
        <p:spPr>
          <a:xfrm>
            <a:off x="1495200" y="2011981"/>
            <a:ext cx="6153600" cy="111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7" name="Google Shape;67;p11"/>
          <p:cNvSpPr txBox="1"/>
          <p:nvPr>
            <p:ph idx="1" type="body"/>
          </p:nvPr>
        </p:nvSpPr>
        <p:spPr>
          <a:xfrm>
            <a:off x="3171600" y="3789425"/>
            <a:ext cx="2800800" cy="54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8" name="Google Shape;68;p11"/>
          <p:cNvSpPr txBox="1"/>
          <p:nvPr>
            <p:ph idx="2"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9" name="Google Shape;69;p11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11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11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11"/>
          <p:cNvSpPr/>
          <p:nvPr/>
        </p:nvSpPr>
        <p:spPr>
          <a:xfrm rot="-8100000">
            <a:off x="8162990" y="1029283"/>
            <a:ext cx="1136147" cy="1623366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11"/>
          <p:cNvSpPr/>
          <p:nvPr/>
        </p:nvSpPr>
        <p:spPr>
          <a:xfrm>
            <a:off x="7755424" y="-519903"/>
            <a:ext cx="1677536" cy="2481248"/>
          </a:xfrm>
          <a:custGeom>
            <a:rect b="b" l="l" r="r" t="t"/>
            <a:pathLst>
              <a:path extrusionOk="0" h="22012" w="14882">
                <a:moveTo>
                  <a:pt x="7328" y="0"/>
                </a:moveTo>
                <a:cubicBezTo>
                  <a:pt x="6568" y="0"/>
                  <a:pt x="5784" y="253"/>
                  <a:pt x="4994" y="832"/>
                </a:cubicBezTo>
                <a:cubicBezTo>
                  <a:pt x="1" y="4460"/>
                  <a:pt x="2011" y="13386"/>
                  <a:pt x="3835" y="18062"/>
                </a:cubicBezTo>
                <a:cubicBezTo>
                  <a:pt x="4207" y="19034"/>
                  <a:pt x="4633" y="20018"/>
                  <a:pt x="5332" y="20793"/>
                </a:cubicBezTo>
                <a:cubicBezTo>
                  <a:pt x="5966" y="21497"/>
                  <a:pt x="6879" y="22012"/>
                  <a:pt x="7810" y="22012"/>
                </a:cubicBezTo>
                <a:cubicBezTo>
                  <a:pt x="7905" y="22012"/>
                  <a:pt x="8001" y="22006"/>
                  <a:pt x="8096" y="21995"/>
                </a:cubicBezTo>
                <a:cubicBezTo>
                  <a:pt x="8796" y="21919"/>
                  <a:pt x="9429" y="21547"/>
                  <a:pt x="10019" y="21176"/>
                </a:cubicBezTo>
                <a:cubicBezTo>
                  <a:pt x="11341" y="20323"/>
                  <a:pt x="12630" y="19351"/>
                  <a:pt x="13428" y="17996"/>
                </a:cubicBezTo>
                <a:cubicBezTo>
                  <a:pt x="14171" y="16740"/>
                  <a:pt x="14433" y="15265"/>
                  <a:pt x="14630" y="13812"/>
                </a:cubicBezTo>
                <a:cubicBezTo>
                  <a:pt x="14805" y="12763"/>
                  <a:pt x="14881" y="11692"/>
                  <a:pt x="14870" y="10622"/>
                </a:cubicBezTo>
                <a:cubicBezTo>
                  <a:pt x="14796" y="7270"/>
                  <a:pt x="11402" y="0"/>
                  <a:pt x="73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11"/>
          <p:cNvSpPr/>
          <p:nvPr/>
        </p:nvSpPr>
        <p:spPr>
          <a:xfrm>
            <a:off x="-635880" y="2844525"/>
            <a:ext cx="2450587" cy="2613269"/>
          </a:xfrm>
          <a:custGeom>
            <a:rect b="b" l="l" r="r" t="t"/>
            <a:pathLst>
              <a:path extrusionOk="0" h="40336" w="37825">
                <a:moveTo>
                  <a:pt x="16838" y="0"/>
                </a:moveTo>
                <a:cubicBezTo>
                  <a:pt x="13194" y="0"/>
                  <a:pt x="8859" y="2850"/>
                  <a:pt x="6894" y="4923"/>
                </a:cubicBezTo>
                <a:cubicBezTo>
                  <a:pt x="1978" y="10123"/>
                  <a:pt x="1" y="17946"/>
                  <a:pt x="1858" y="24851"/>
                </a:cubicBezTo>
                <a:cubicBezTo>
                  <a:pt x="3726" y="31767"/>
                  <a:pt x="9353" y="37535"/>
                  <a:pt x="16225" y="39568"/>
                </a:cubicBezTo>
                <a:cubicBezTo>
                  <a:pt x="17945" y="40075"/>
                  <a:pt x="19757" y="40336"/>
                  <a:pt x="21564" y="40336"/>
                </a:cubicBezTo>
                <a:cubicBezTo>
                  <a:pt x="25517" y="40336"/>
                  <a:pt x="29445" y="39086"/>
                  <a:pt x="32340" y="36432"/>
                </a:cubicBezTo>
                <a:cubicBezTo>
                  <a:pt x="36546" y="32553"/>
                  <a:pt x="37824" y="25506"/>
                  <a:pt x="34437" y="20885"/>
                </a:cubicBezTo>
                <a:cubicBezTo>
                  <a:pt x="32252" y="17902"/>
                  <a:pt x="28658" y="16318"/>
                  <a:pt x="25992" y="13762"/>
                </a:cubicBezTo>
                <a:cubicBezTo>
                  <a:pt x="23960" y="11806"/>
                  <a:pt x="22452" y="9260"/>
                  <a:pt x="21873" y="6496"/>
                </a:cubicBezTo>
                <a:cubicBezTo>
                  <a:pt x="21545" y="4978"/>
                  <a:pt x="21873" y="2978"/>
                  <a:pt x="20781" y="1711"/>
                </a:cubicBezTo>
                <a:cubicBezTo>
                  <a:pt x="19728" y="485"/>
                  <a:pt x="18342" y="0"/>
                  <a:pt x="1683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11"/>
          <p:cNvSpPr/>
          <p:nvPr/>
        </p:nvSpPr>
        <p:spPr>
          <a:xfrm>
            <a:off x="847525" y="4449066"/>
            <a:ext cx="2201843" cy="1291063"/>
          </a:xfrm>
          <a:custGeom>
            <a:rect b="b" l="l" r="r" t="t"/>
            <a:pathLst>
              <a:path extrusionOk="0" h="22750" w="38799">
                <a:moveTo>
                  <a:pt x="21596" y="1"/>
                </a:moveTo>
                <a:cubicBezTo>
                  <a:pt x="18432" y="1"/>
                  <a:pt x="15293" y="432"/>
                  <a:pt x="12143" y="432"/>
                </a:cubicBezTo>
                <a:cubicBezTo>
                  <a:pt x="11346" y="432"/>
                  <a:pt x="10548" y="404"/>
                  <a:pt x="9748" y="335"/>
                </a:cubicBezTo>
                <a:cubicBezTo>
                  <a:pt x="9073" y="277"/>
                  <a:pt x="8246" y="226"/>
                  <a:pt x="7363" y="226"/>
                </a:cubicBezTo>
                <a:cubicBezTo>
                  <a:pt x="4074" y="226"/>
                  <a:pt x="1" y="939"/>
                  <a:pt x="35" y="4694"/>
                </a:cubicBezTo>
                <a:cubicBezTo>
                  <a:pt x="46" y="6224"/>
                  <a:pt x="1128" y="7524"/>
                  <a:pt x="2133" y="8671"/>
                </a:cubicBezTo>
                <a:lnTo>
                  <a:pt x="8524" y="15915"/>
                </a:lnTo>
                <a:cubicBezTo>
                  <a:pt x="11015" y="18733"/>
                  <a:pt x="13758" y="21716"/>
                  <a:pt x="17429" y="22525"/>
                </a:cubicBezTo>
                <a:cubicBezTo>
                  <a:pt x="18129" y="22680"/>
                  <a:pt x="18838" y="22750"/>
                  <a:pt x="19549" y="22750"/>
                </a:cubicBezTo>
                <a:cubicBezTo>
                  <a:pt x="21332" y="22750"/>
                  <a:pt x="23124" y="22311"/>
                  <a:pt x="24803" y="21694"/>
                </a:cubicBezTo>
                <a:cubicBezTo>
                  <a:pt x="29643" y="19913"/>
                  <a:pt x="33839" y="16712"/>
                  <a:pt x="36821" y="12506"/>
                </a:cubicBezTo>
                <a:cubicBezTo>
                  <a:pt x="37881" y="11020"/>
                  <a:pt x="38799" y="9228"/>
                  <a:pt x="38395" y="7458"/>
                </a:cubicBezTo>
                <a:cubicBezTo>
                  <a:pt x="38067" y="6049"/>
                  <a:pt x="36963" y="4967"/>
                  <a:pt x="35794" y="4104"/>
                </a:cubicBezTo>
                <a:cubicBezTo>
                  <a:pt x="32233" y="1482"/>
                  <a:pt x="27775" y="313"/>
                  <a:pt x="23361" y="51"/>
                </a:cubicBezTo>
                <a:cubicBezTo>
                  <a:pt x="22772" y="16"/>
                  <a:pt x="22183" y="1"/>
                  <a:pt x="215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ITLE_ONLY_1"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13"/>
          <p:cNvSpPr/>
          <p:nvPr/>
        </p:nvSpPr>
        <p:spPr>
          <a:xfrm rot="8100000">
            <a:off x="6976684" y="-384464"/>
            <a:ext cx="2275859" cy="2627969"/>
          </a:xfrm>
          <a:custGeom>
            <a:rect b="b" l="l" r="r" t="t"/>
            <a:pathLst>
              <a:path extrusionOk="0" h="57327" w="49646">
                <a:moveTo>
                  <a:pt x="29268" y="0"/>
                </a:moveTo>
                <a:cubicBezTo>
                  <a:pt x="27037" y="0"/>
                  <a:pt x="24804" y="234"/>
                  <a:pt x="22605" y="706"/>
                </a:cubicBezTo>
                <a:cubicBezTo>
                  <a:pt x="19601" y="1340"/>
                  <a:pt x="16312" y="1941"/>
                  <a:pt x="13734" y="3711"/>
                </a:cubicBezTo>
                <a:cubicBezTo>
                  <a:pt x="9233" y="6803"/>
                  <a:pt x="5955" y="14024"/>
                  <a:pt x="3846" y="18886"/>
                </a:cubicBezTo>
                <a:cubicBezTo>
                  <a:pt x="1334" y="24666"/>
                  <a:pt x="1" y="30959"/>
                  <a:pt x="842" y="37252"/>
                </a:cubicBezTo>
                <a:cubicBezTo>
                  <a:pt x="1814" y="44495"/>
                  <a:pt x="5496" y="51695"/>
                  <a:pt x="11855" y="55279"/>
                </a:cubicBezTo>
                <a:cubicBezTo>
                  <a:pt x="14264" y="56640"/>
                  <a:pt x="17071" y="57326"/>
                  <a:pt x="19854" y="57326"/>
                </a:cubicBezTo>
                <a:cubicBezTo>
                  <a:pt x="24419" y="57326"/>
                  <a:pt x="28920" y="55482"/>
                  <a:pt x="31499" y="51750"/>
                </a:cubicBezTo>
                <a:cubicBezTo>
                  <a:pt x="36415" y="44637"/>
                  <a:pt x="33148" y="34062"/>
                  <a:pt x="38174" y="27026"/>
                </a:cubicBezTo>
                <a:cubicBezTo>
                  <a:pt x="41299" y="22644"/>
                  <a:pt x="47286" y="20274"/>
                  <a:pt x="48728" y="15084"/>
                </a:cubicBezTo>
                <a:cubicBezTo>
                  <a:pt x="49646" y="11795"/>
                  <a:pt x="48335" y="8168"/>
                  <a:pt x="45986" y="5710"/>
                </a:cubicBezTo>
                <a:cubicBezTo>
                  <a:pt x="43637" y="3241"/>
                  <a:pt x="40381" y="1810"/>
                  <a:pt x="37082" y="968"/>
                </a:cubicBezTo>
                <a:cubicBezTo>
                  <a:pt x="34518" y="325"/>
                  <a:pt x="31894" y="0"/>
                  <a:pt x="2926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13"/>
          <p:cNvSpPr/>
          <p:nvPr/>
        </p:nvSpPr>
        <p:spPr>
          <a:xfrm>
            <a:off x="7826200" y="1420619"/>
            <a:ext cx="2438420" cy="1429781"/>
          </a:xfrm>
          <a:custGeom>
            <a:rect b="b" l="l" r="r" t="t"/>
            <a:pathLst>
              <a:path extrusionOk="0" h="22750" w="38799">
                <a:moveTo>
                  <a:pt x="21596" y="1"/>
                </a:moveTo>
                <a:cubicBezTo>
                  <a:pt x="18432" y="1"/>
                  <a:pt x="15293" y="432"/>
                  <a:pt x="12143" y="432"/>
                </a:cubicBezTo>
                <a:cubicBezTo>
                  <a:pt x="11346" y="432"/>
                  <a:pt x="10548" y="404"/>
                  <a:pt x="9748" y="335"/>
                </a:cubicBezTo>
                <a:cubicBezTo>
                  <a:pt x="9073" y="277"/>
                  <a:pt x="8246" y="226"/>
                  <a:pt x="7363" y="226"/>
                </a:cubicBezTo>
                <a:cubicBezTo>
                  <a:pt x="4074" y="226"/>
                  <a:pt x="1" y="939"/>
                  <a:pt x="35" y="4694"/>
                </a:cubicBezTo>
                <a:cubicBezTo>
                  <a:pt x="46" y="6224"/>
                  <a:pt x="1128" y="7524"/>
                  <a:pt x="2133" y="8671"/>
                </a:cubicBezTo>
                <a:lnTo>
                  <a:pt x="8524" y="15915"/>
                </a:lnTo>
                <a:cubicBezTo>
                  <a:pt x="11015" y="18733"/>
                  <a:pt x="13758" y="21716"/>
                  <a:pt x="17429" y="22525"/>
                </a:cubicBezTo>
                <a:cubicBezTo>
                  <a:pt x="18129" y="22680"/>
                  <a:pt x="18838" y="22750"/>
                  <a:pt x="19549" y="22750"/>
                </a:cubicBezTo>
                <a:cubicBezTo>
                  <a:pt x="21332" y="22750"/>
                  <a:pt x="23124" y="22311"/>
                  <a:pt x="24803" y="21694"/>
                </a:cubicBezTo>
                <a:cubicBezTo>
                  <a:pt x="29643" y="19913"/>
                  <a:pt x="33839" y="16712"/>
                  <a:pt x="36821" y="12506"/>
                </a:cubicBezTo>
                <a:cubicBezTo>
                  <a:pt x="37881" y="11020"/>
                  <a:pt x="38799" y="9228"/>
                  <a:pt x="38395" y="7458"/>
                </a:cubicBezTo>
                <a:cubicBezTo>
                  <a:pt x="38067" y="6049"/>
                  <a:pt x="36963" y="4967"/>
                  <a:pt x="35794" y="4104"/>
                </a:cubicBezTo>
                <a:cubicBezTo>
                  <a:pt x="32233" y="1482"/>
                  <a:pt x="27775" y="313"/>
                  <a:pt x="23361" y="51"/>
                </a:cubicBezTo>
                <a:cubicBezTo>
                  <a:pt x="22772" y="16"/>
                  <a:pt x="22183" y="1"/>
                  <a:pt x="2159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13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1" name="Google Shape;81;p13"/>
          <p:cNvSpPr txBox="1"/>
          <p:nvPr>
            <p:ph idx="2" type="title"/>
          </p:nvPr>
        </p:nvSpPr>
        <p:spPr>
          <a:xfrm>
            <a:off x="1786288" y="2102850"/>
            <a:ext cx="24384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2" name="Google Shape;82;p13"/>
          <p:cNvSpPr txBox="1"/>
          <p:nvPr>
            <p:ph idx="1" type="subTitle"/>
          </p:nvPr>
        </p:nvSpPr>
        <p:spPr>
          <a:xfrm>
            <a:off x="1786288" y="2366647"/>
            <a:ext cx="2438400" cy="61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3" name="Google Shape;83;p13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13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13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13"/>
          <p:cNvSpPr txBox="1"/>
          <p:nvPr>
            <p:ph hasCustomPrompt="1" idx="3" type="title"/>
          </p:nvPr>
        </p:nvSpPr>
        <p:spPr>
          <a:xfrm>
            <a:off x="1786288" y="1490550"/>
            <a:ext cx="2438400" cy="61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7" name="Google Shape;87;p13"/>
          <p:cNvSpPr txBox="1"/>
          <p:nvPr>
            <p:ph idx="4" type="title"/>
          </p:nvPr>
        </p:nvSpPr>
        <p:spPr>
          <a:xfrm>
            <a:off x="1786288" y="3708900"/>
            <a:ext cx="24384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8" name="Google Shape;88;p13"/>
          <p:cNvSpPr txBox="1"/>
          <p:nvPr>
            <p:ph idx="5" type="subTitle"/>
          </p:nvPr>
        </p:nvSpPr>
        <p:spPr>
          <a:xfrm>
            <a:off x="1786288" y="3972697"/>
            <a:ext cx="2438400" cy="61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9" name="Google Shape;89;p13"/>
          <p:cNvSpPr txBox="1"/>
          <p:nvPr>
            <p:ph hasCustomPrompt="1" idx="6" type="title"/>
          </p:nvPr>
        </p:nvSpPr>
        <p:spPr>
          <a:xfrm>
            <a:off x="1786288" y="3096600"/>
            <a:ext cx="2438400" cy="61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0" name="Google Shape;90;p13"/>
          <p:cNvSpPr txBox="1"/>
          <p:nvPr>
            <p:ph idx="7" type="title"/>
          </p:nvPr>
        </p:nvSpPr>
        <p:spPr>
          <a:xfrm>
            <a:off x="4919313" y="2102850"/>
            <a:ext cx="24384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1" name="Google Shape;91;p13"/>
          <p:cNvSpPr txBox="1"/>
          <p:nvPr>
            <p:ph idx="8" type="subTitle"/>
          </p:nvPr>
        </p:nvSpPr>
        <p:spPr>
          <a:xfrm>
            <a:off x="4919313" y="2366647"/>
            <a:ext cx="2438400" cy="61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2" name="Google Shape;92;p13"/>
          <p:cNvSpPr txBox="1"/>
          <p:nvPr>
            <p:ph hasCustomPrompt="1" idx="9" type="title"/>
          </p:nvPr>
        </p:nvSpPr>
        <p:spPr>
          <a:xfrm>
            <a:off x="4919313" y="1490550"/>
            <a:ext cx="2438400" cy="61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3" name="Google Shape;93;p13"/>
          <p:cNvSpPr txBox="1"/>
          <p:nvPr>
            <p:ph idx="13" type="title"/>
          </p:nvPr>
        </p:nvSpPr>
        <p:spPr>
          <a:xfrm>
            <a:off x="4919313" y="3708900"/>
            <a:ext cx="24384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94" name="Google Shape;94;p13"/>
          <p:cNvSpPr txBox="1"/>
          <p:nvPr>
            <p:ph idx="14" type="subTitle"/>
          </p:nvPr>
        </p:nvSpPr>
        <p:spPr>
          <a:xfrm>
            <a:off x="4919313" y="3972697"/>
            <a:ext cx="2438400" cy="61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5" name="Google Shape;95;p13"/>
          <p:cNvSpPr txBox="1"/>
          <p:nvPr>
            <p:ph hasCustomPrompt="1" idx="15" type="title"/>
          </p:nvPr>
        </p:nvSpPr>
        <p:spPr>
          <a:xfrm>
            <a:off x="4919313" y="3096600"/>
            <a:ext cx="2438400" cy="61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6" name="Google Shape;96;p13"/>
          <p:cNvSpPr/>
          <p:nvPr/>
        </p:nvSpPr>
        <p:spPr>
          <a:xfrm rot="-2198493">
            <a:off x="-832604" y="1517377"/>
            <a:ext cx="2323178" cy="2682610"/>
          </a:xfrm>
          <a:custGeom>
            <a:rect b="b" l="l" r="r" t="t"/>
            <a:pathLst>
              <a:path extrusionOk="0" h="57327" w="49646">
                <a:moveTo>
                  <a:pt x="29268" y="0"/>
                </a:moveTo>
                <a:cubicBezTo>
                  <a:pt x="27037" y="0"/>
                  <a:pt x="24804" y="234"/>
                  <a:pt x="22605" y="706"/>
                </a:cubicBezTo>
                <a:cubicBezTo>
                  <a:pt x="19601" y="1340"/>
                  <a:pt x="16312" y="1941"/>
                  <a:pt x="13734" y="3711"/>
                </a:cubicBezTo>
                <a:cubicBezTo>
                  <a:pt x="9233" y="6803"/>
                  <a:pt x="5955" y="14024"/>
                  <a:pt x="3846" y="18886"/>
                </a:cubicBezTo>
                <a:cubicBezTo>
                  <a:pt x="1334" y="24666"/>
                  <a:pt x="1" y="30959"/>
                  <a:pt x="842" y="37252"/>
                </a:cubicBezTo>
                <a:cubicBezTo>
                  <a:pt x="1814" y="44495"/>
                  <a:pt x="5496" y="51695"/>
                  <a:pt x="11855" y="55279"/>
                </a:cubicBezTo>
                <a:cubicBezTo>
                  <a:pt x="14264" y="56640"/>
                  <a:pt x="17071" y="57326"/>
                  <a:pt x="19854" y="57326"/>
                </a:cubicBezTo>
                <a:cubicBezTo>
                  <a:pt x="24419" y="57326"/>
                  <a:pt x="28920" y="55482"/>
                  <a:pt x="31499" y="51750"/>
                </a:cubicBezTo>
                <a:cubicBezTo>
                  <a:pt x="36415" y="44637"/>
                  <a:pt x="33148" y="34062"/>
                  <a:pt x="38174" y="27026"/>
                </a:cubicBezTo>
                <a:cubicBezTo>
                  <a:pt x="41299" y="22644"/>
                  <a:pt x="47286" y="20274"/>
                  <a:pt x="48728" y="15084"/>
                </a:cubicBezTo>
                <a:cubicBezTo>
                  <a:pt x="49646" y="11795"/>
                  <a:pt x="48335" y="8168"/>
                  <a:pt x="45986" y="5710"/>
                </a:cubicBezTo>
                <a:cubicBezTo>
                  <a:pt x="43637" y="3241"/>
                  <a:pt x="40381" y="1810"/>
                  <a:pt x="37082" y="968"/>
                </a:cubicBezTo>
                <a:cubicBezTo>
                  <a:pt x="34518" y="325"/>
                  <a:pt x="31894" y="0"/>
                  <a:pt x="292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13"/>
          <p:cNvSpPr/>
          <p:nvPr/>
        </p:nvSpPr>
        <p:spPr>
          <a:xfrm>
            <a:off x="-427750" y="2978950"/>
            <a:ext cx="1746888" cy="2357125"/>
          </a:xfrm>
          <a:custGeom>
            <a:rect b="b" l="l" r="r" t="t"/>
            <a:pathLst>
              <a:path extrusionOk="0" h="23087" w="17110">
                <a:moveTo>
                  <a:pt x="11060" y="0"/>
                </a:moveTo>
                <a:cubicBezTo>
                  <a:pt x="8458" y="0"/>
                  <a:pt x="4658" y="1566"/>
                  <a:pt x="3223" y="2864"/>
                </a:cubicBezTo>
                <a:cubicBezTo>
                  <a:pt x="252" y="5519"/>
                  <a:pt x="0" y="12336"/>
                  <a:pt x="732" y="15865"/>
                </a:cubicBezTo>
                <a:cubicBezTo>
                  <a:pt x="1322" y="18750"/>
                  <a:pt x="3136" y="21525"/>
                  <a:pt x="5878" y="22606"/>
                </a:cubicBezTo>
                <a:cubicBezTo>
                  <a:pt x="6704" y="22933"/>
                  <a:pt x="7578" y="23086"/>
                  <a:pt x="8457" y="23086"/>
                </a:cubicBezTo>
                <a:cubicBezTo>
                  <a:pt x="10604" y="23086"/>
                  <a:pt x="12780" y="22176"/>
                  <a:pt x="14346" y="20673"/>
                </a:cubicBezTo>
                <a:cubicBezTo>
                  <a:pt x="15241" y="19809"/>
                  <a:pt x="15973" y="18739"/>
                  <a:pt x="16279" y="17526"/>
                </a:cubicBezTo>
                <a:cubicBezTo>
                  <a:pt x="17110" y="14248"/>
                  <a:pt x="14651" y="11047"/>
                  <a:pt x="14422" y="7671"/>
                </a:cubicBezTo>
                <a:cubicBezTo>
                  <a:pt x="14335" y="6371"/>
                  <a:pt x="14586" y="5071"/>
                  <a:pt x="14520" y="3771"/>
                </a:cubicBezTo>
                <a:cubicBezTo>
                  <a:pt x="14444" y="2482"/>
                  <a:pt x="13985" y="1094"/>
                  <a:pt x="12882" y="406"/>
                </a:cubicBezTo>
                <a:cubicBezTo>
                  <a:pt x="12419" y="122"/>
                  <a:pt x="11786" y="0"/>
                  <a:pt x="1106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3"/>
          <p:cNvSpPr/>
          <p:nvPr/>
        </p:nvSpPr>
        <p:spPr>
          <a:xfrm>
            <a:off x="623750" y="4420925"/>
            <a:ext cx="1244959" cy="1141771"/>
          </a:xfrm>
          <a:custGeom>
            <a:rect b="b" l="l" r="r" t="t"/>
            <a:pathLst>
              <a:path extrusionOk="0" h="14329" w="15624">
                <a:moveTo>
                  <a:pt x="8358" y="1"/>
                </a:moveTo>
                <a:cubicBezTo>
                  <a:pt x="5891" y="1"/>
                  <a:pt x="2866" y="476"/>
                  <a:pt x="1694" y="1253"/>
                </a:cubicBezTo>
                <a:cubicBezTo>
                  <a:pt x="459" y="2061"/>
                  <a:pt x="0" y="3700"/>
                  <a:pt x="230" y="5153"/>
                </a:cubicBezTo>
                <a:cubicBezTo>
                  <a:pt x="448" y="6595"/>
                  <a:pt x="1235" y="7895"/>
                  <a:pt x="2065" y="9097"/>
                </a:cubicBezTo>
                <a:cubicBezTo>
                  <a:pt x="3201" y="10736"/>
                  <a:pt x="4502" y="12331"/>
                  <a:pt x="6228" y="13347"/>
                </a:cubicBezTo>
                <a:cubicBezTo>
                  <a:pt x="7260" y="13959"/>
                  <a:pt x="8475" y="14329"/>
                  <a:pt x="9667" y="14329"/>
                </a:cubicBezTo>
                <a:cubicBezTo>
                  <a:pt x="10455" y="14329"/>
                  <a:pt x="11233" y="14167"/>
                  <a:pt x="11942" y="13806"/>
                </a:cubicBezTo>
                <a:cubicBezTo>
                  <a:pt x="13329" y="13107"/>
                  <a:pt x="14302" y="11719"/>
                  <a:pt x="14728" y="10222"/>
                </a:cubicBezTo>
                <a:cubicBezTo>
                  <a:pt x="15624" y="7120"/>
                  <a:pt x="14739" y="1515"/>
                  <a:pt x="11188" y="324"/>
                </a:cubicBezTo>
                <a:cubicBezTo>
                  <a:pt x="10524" y="103"/>
                  <a:pt x="9501" y="1"/>
                  <a:pt x="835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">
  <p:cSld name="TITLE_ONLY_1_1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4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1" name="Google Shape;101;p14"/>
          <p:cNvSpPr txBox="1"/>
          <p:nvPr>
            <p:ph idx="2" type="title"/>
          </p:nvPr>
        </p:nvSpPr>
        <p:spPr>
          <a:xfrm>
            <a:off x="963099" y="17190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02" name="Google Shape;102;p14"/>
          <p:cNvSpPr txBox="1"/>
          <p:nvPr>
            <p:ph idx="1" type="subTitle"/>
          </p:nvPr>
        </p:nvSpPr>
        <p:spPr>
          <a:xfrm>
            <a:off x="963100" y="19909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3" name="Google Shape;103;p14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14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14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14"/>
          <p:cNvSpPr txBox="1"/>
          <p:nvPr>
            <p:ph idx="3" type="title"/>
          </p:nvPr>
        </p:nvSpPr>
        <p:spPr>
          <a:xfrm>
            <a:off x="3463649" y="17190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07" name="Google Shape;107;p14"/>
          <p:cNvSpPr txBox="1"/>
          <p:nvPr>
            <p:ph idx="4" type="subTitle"/>
          </p:nvPr>
        </p:nvSpPr>
        <p:spPr>
          <a:xfrm>
            <a:off x="3463650" y="19909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8" name="Google Shape;108;p14"/>
          <p:cNvSpPr txBox="1"/>
          <p:nvPr>
            <p:ph idx="5" type="title"/>
          </p:nvPr>
        </p:nvSpPr>
        <p:spPr>
          <a:xfrm>
            <a:off x="5964199" y="17190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09" name="Google Shape;109;p14"/>
          <p:cNvSpPr txBox="1"/>
          <p:nvPr>
            <p:ph idx="6" type="subTitle"/>
          </p:nvPr>
        </p:nvSpPr>
        <p:spPr>
          <a:xfrm>
            <a:off x="5964200" y="19909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10" name="Google Shape;110;p14"/>
          <p:cNvSpPr txBox="1"/>
          <p:nvPr>
            <p:ph idx="7" type="title"/>
          </p:nvPr>
        </p:nvSpPr>
        <p:spPr>
          <a:xfrm>
            <a:off x="963099" y="29951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11" name="Google Shape;111;p14"/>
          <p:cNvSpPr txBox="1"/>
          <p:nvPr>
            <p:ph idx="8" type="subTitle"/>
          </p:nvPr>
        </p:nvSpPr>
        <p:spPr>
          <a:xfrm>
            <a:off x="963100" y="32670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12" name="Google Shape;112;p14"/>
          <p:cNvSpPr txBox="1"/>
          <p:nvPr>
            <p:ph idx="9" type="title"/>
          </p:nvPr>
        </p:nvSpPr>
        <p:spPr>
          <a:xfrm>
            <a:off x="3463649" y="29951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13" name="Google Shape;113;p14"/>
          <p:cNvSpPr txBox="1"/>
          <p:nvPr>
            <p:ph idx="13" type="subTitle"/>
          </p:nvPr>
        </p:nvSpPr>
        <p:spPr>
          <a:xfrm>
            <a:off x="3463650" y="32670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14" name="Google Shape;114;p14"/>
          <p:cNvSpPr txBox="1"/>
          <p:nvPr>
            <p:ph idx="14" type="title"/>
          </p:nvPr>
        </p:nvSpPr>
        <p:spPr>
          <a:xfrm>
            <a:off x="5964199" y="29951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15" name="Google Shape;115;p14"/>
          <p:cNvSpPr txBox="1"/>
          <p:nvPr>
            <p:ph idx="15" type="subTitle"/>
          </p:nvPr>
        </p:nvSpPr>
        <p:spPr>
          <a:xfrm>
            <a:off x="5964200" y="32670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16" name="Google Shape;116;p14"/>
          <p:cNvSpPr/>
          <p:nvPr/>
        </p:nvSpPr>
        <p:spPr>
          <a:xfrm>
            <a:off x="-802325" y="3622850"/>
            <a:ext cx="7267126" cy="3326016"/>
          </a:xfrm>
          <a:custGeom>
            <a:rect b="b" l="l" r="r" t="t"/>
            <a:pathLst>
              <a:path extrusionOk="0" h="35418" w="77386">
                <a:moveTo>
                  <a:pt x="9118" y="0"/>
                </a:moveTo>
                <a:cubicBezTo>
                  <a:pt x="8417" y="0"/>
                  <a:pt x="7719" y="80"/>
                  <a:pt x="7048" y="276"/>
                </a:cubicBezTo>
                <a:cubicBezTo>
                  <a:pt x="1" y="2341"/>
                  <a:pt x="3792" y="9901"/>
                  <a:pt x="6076" y="14064"/>
                </a:cubicBezTo>
                <a:cubicBezTo>
                  <a:pt x="7987" y="17527"/>
                  <a:pt x="10795" y="20412"/>
                  <a:pt x="13778" y="23012"/>
                </a:cubicBezTo>
                <a:cubicBezTo>
                  <a:pt x="17547" y="26290"/>
                  <a:pt x="21677" y="29174"/>
                  <a:pt x="26200" y="31261"/>
                </a:cubicBezTo>
                <a:cubicBezTo>
                  <a:pt x="32498" y="34160"/>
                  <a:pt x="39402" y="35417"/>
                  <a:pt x="46355" y="35417"/>
                </a:cubicBezTo>
                <a:cubicBezTo>
                  <a:pt x="50981" y="35417"/>
                  <a:pt x="55629" y="34861"/>
                  <a:pt x="60134" y="33861"/>
                </a:cubicBezTo>
                <a:cubicBezTo>
                  <a:pt x="65980" y="32561"/>
                  <a:pt x="72251" y="30059"/>
                  <a:pt x="74829" y="24651"/>
                </a:cubicBezTo>
                <a:cubicBezTo>
                  <a:pt x="77386" y="19297"/>
                  <a:pt x="74906" y="12119"/>
                  <a:pt x="69585" y="9486"/>
                </a:cubicBezTo>
                <a:cubicBezTo>
                  <a:pt x="67586" y="8492"/>
                  <a:pt x="65335" y="8099"/>
                  <a:pt x="63095" y="8055"/>
                </a:cubicBezTo>
                <a:cubicBezTo>
                  <a:pt x="62924" y="8051"/>
                  <a:pt x="62754" y="8050"/>
                  <a:pt x="62583" y="8050"/>
                </a:cubicBezTo>
                <a:cubicBezTo>
                  <a:pt x="57191" y="8050"/>
                  <a:pt x="51934" y="9844"/>
                  <a:pt x="46554" y="10459"/>
                </a:cubicBezTo>
                <a:cubicBezTo>
                  <a:pt x="45177" y="10614"/>
                  <a:pt x="43797" y="10691"/>
                  <a:pt x="42420" y="10691"/>
                </a:cubicBezTo>
                <a:cubicBezTo>
                  <a:pt x="37196" y="10691"/>
                  <a:pt x="32015" y="9583"/>
                  <a:pt x="27216" y="7421"/>
                </a:cubicBezTo>
                <a:cubicBezTo>
                  <a:pt x="21906" y="5018"/>
                  <a:pt x="17077" y="1325"/>
                  <a:pt x="11352" y="232"/>
                </a:cubicBezTo>
                <a:cubicBezTo>
                  <a:pt x="10620" y="92"/>
                  <a:pt x="9866" y="0"/>
                  <a:pt x="911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4"/>
          <p:cNvSpPr/>
          <p:nvPr/>
        </p:nvSpPr>
        <p:spPr>
          <a:xfrm>
            <a:off x="5424400" y="4358775"/>
            <a:ext cx="2216706" cy="1746430"/>
          </a:xfrm>
          <a:custGeom>
            <a:rect b="b" l="l" r="r" t="t"/>
            <a:pathLst>
              <a:path extrusionOk="0" h="8066" w="10238">
                <a:moveTo>
                  <a:pt x="5570" y="0"/>
                </a:moveTo>
                <a:cubicBezTo>
                  <a:pt x="4215" y="0"/>
                  <a:pt x="2810" y="534"/>
                  <a:pt x="1825" y="1409"/>
                </a:cubicBezTo>
                <a:cubicBezTo>
                  <a:pt x="568" y="2523"/>
                  <a:pt x="0" y="4184"/>
                  <a:pt x="1082" y="6030"/>
                </a:cubicBezTo>
                <a:cubicBezTo>
                  <a:pt x="1846" y="7319"/>
                  <a:pt x="3352" y="8066"/>
                  <a:pt x="4858" y="8066"/>
                </a:cubicBezTo>
                <a:cubicBezTo>
                  <a:pt x="5075" y="8066"/>
                  <a:pt x="5292" y="8050"/>
                  <a:pt x="5507" y="8018"/>
                </a:cubicBezTo>
                <a:cubicBezTo>
                  <a:pt x="7200" y="7767"/>
                  <a:pt x="8686" y="6609"/>
                  <a:pt x="9538" y="5123"/>
                </a:cubicBezTo>
                <a:cubicBezTo>
                  <a:pt x="9953" y="4402"/>
                  <a:pt x="10237" y="3550"/>
                  <a:pt x="10052" y="2741"/>
                </a:cubicBezTo>
                <a:cubicBezTo>
                  <a:pt x="9746" y="1430"/>
                  <a:pt x="8358" y="709"/>
                  <a:pt x="7091" y="250"/>
                </a:cubicBezTo>
                <a:cubicBezTo>
                  <a:pt x="6610" y="80"/>
                  <a:pt x="6094" y="0"/>
                  <a:pt x="55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4"/>
          <p:cNvSpPr/>
          <p:nvPr/>
        </p:nvSpPr>
        <p:spPr>
          <a:xfrm rot="-7494708">
            <a:off x="6652476" y="3361969"/>
            <a:ext cx="2330085" cy="3511563"/>
          </a:xfrm>
          <a:custGeom>
            <a:rect b="b" l="l" r="r" t="t"/>
            <a:pathLst>
              <a:path extrusionOk="0" h="40401" w="34782">
                <a:moveTo>
                  <a:pt x="27335" y="1"/>
                </a:moveTo>
                <a:cubicBezTo>
                  <a:pt x="21337" y="1"/>
                  <a:pt x="13261" y="3359"/>
                  <a:pt x="10708" y="5214"/>
                </a:cubicBezTo>
                <a:cubicBezTo>
                  <a:pt x="5420" y="9104"/>
                  <a:pt x="1793" y="14851"/>
                  <a:pt x="558" y="21297"/>
                </a:cubicBezTo>
                <a:cubicBezTo>
                  <a:pt x="88" y="23809"/>
                  <a:pt x="1" y="26421"/>
                  <a:pt x="634" y="28890"/>
                </a:cubicBezTo>
                <a:cubicBezTo>
                  <a:pt x="1661" y="32910"/>
                  <a:pt x="4589" y="36308"/>
                  <a:pt x="8195" y="38362"/>
                </a:cubicBezTo>
                <a:cubicBezTo>
                  <a:pt x="10396" y="39603"/>
                  <a:pt x="12905" y="40401"/>
                  <a:pt x="15423" y="40401"/>
                </a:cubicBezTo>
                <a:cubicBezTo>
                  <a:pt x="15942" y="40401"/>
                  <a:pt x="16461" y="40367"/>
                  <a:pt x="16979" y="40296"/>
                </a:cubicBezTo>
                <a:cubicBezTo>
                  <a:pt x="20005" y="39881"/>
                  <a:pt x="22911" y="38100"/>
                  <a:pt x="24299" y="35380"/>
                </a:cubicBezTo>
                <a:cubicBezTo>
                  <a:pt x="26069" y="31872"/>
                  <a:pt x="25140" y="27666"/>
                  <a:pt x="25523" y="23755"/>
                </a:cubicBezTo>
                <a:cubicBezTo>
                  <a:pt x="25839" y="20674"/>
                  <a:pt x="26987" y="17735"/>
                  <a:pt x="28844" y="15255"/>
                </a:cubicBezTo>
                <a:cubicBezTo>
                  <a:pt x="30898" y="12534"/>
                  <a:pt x="33902" y="10164"/>
                  <a:pt x="34252" y="6766"/>
                </a:cubicBezTo>
                <a:cubicBezTo>
                  <a:pt x="34782" y="1682"/>
                  <a:pt x="31578" y="1"/>
                  <a:pt x="2733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">
  <p:cSld name="TITLE_ONLY_1_1_1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15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21" name="Google Shape;121;p15"/>
          <p:cNvSpPr txBox="1"/>
          <p:nvPr>
            <p:ph idx="2" type="title"/>
          </p:nvPr>
        </p:nvSpPr>
        <p:spPr>
          <a:xfrm>
            <a:off x="963099" y="30906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2" name="Google Shape;122;p15"/>
          <p:cNvSpPr txBox="1"/>
          <p:nvPr>
            <p:ph idx="1" type="subTitle"/>
          </p:nvPr>
        </p:nvSpPr>
        <p:spPr>
          <a:xfrm>
            <a:off x="963100" y="3438700"/>
            <a:ext cx="2216700" cy="93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23" name="Google Shape;123;p15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5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15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15"/>
          <p:cNvSpPr txBox="1"/>
          <p:nvPr>
            <p:ph idx="3" type="title"/>
          </p:nvPr>
        </p:nvSpPr>
        <p:spPr>
          <a:xfrm>
            <a:off x="3463649" y="30906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7" name="Google Shape;127;p15"/>
          <p:cNvSpPr txBox="1"/>
          <p:nvPr>
            <p:ph idx="4" type="subTitle"/>
          </p:nvPr>
        </p:nvSpPr>
        <p:spPr>
          <a:xfrm>
            <a:off x="3463651" y="3438700"/>
            <a:ext cx="2216700" cy="93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28" name="Google Shape;128;p15"/>
          <p:cNvSpPr txBox="1"/>
          <p:nvPr>
            <p:ph idx="5" type="title"/>
          </p:nvPr>
        </p:nvSpPr>
        <p:spPr>
          <a:xfrm>
            <a:off x="5964199" y="30906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9" name="Google Shape;129;p15"/>
          <p:cNvSpPr txBox="1"/>
          <p:nvPr>
            <p:ph idx="6" type="subTitle"/>
          </p:nvPr>
        </p:nvSpPr>
        <p:spPr>
          <a:xfrm>
            <a:off x="5964200" y="3438700"/>
            <a:ext cx="2216700" cy="93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 1">
  <p:cSld name="TITLE_ONLY_1_1_2"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16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2" name="Google Shape;132;p16"/>
          <p:cNvSpPr txBox="1"/>
          <p:nvPr>
            <p:ph idx="2" type="title"/>
          </p:nvPr>
        </p:nvSpPr>
        <p:spPr>
          <a:xfrm>
            <a:off x="788738" y="1566625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33" name="Google Shape;133;p16"/>
          <p:cNvSpPr txBox="1"/>
          <p:nvPr>
            <p:ph idx="1" type="subTitle"/>
          </p:nvPr>
        </p:nvSpPr>
        <p:spPr>
          <a:xfrm>
            <a:off x="788738" y="1838499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34" name="Google Shape;134;p16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6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6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6"/>
          <p:cNvSpPr txBox="1"/>
          <p:nvPr>
            <p:ph idx="3" type="title"/>
          </p:nvPr>
        </p:nvSpPr>
        <p:spPr>
          <a:xfrm>
            <a:off x="788738" y="2614127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38" name="Google Shape;138;p16"/>
          <p:cNvSpPr txBox="1"/>
          <p:nvPr>
            <p:ph idx="4" type="subTitle"/>
          </p:nvPr>
        </p:nvSpPr>
        <p:spPr>
          <a:xfrm>
            <a:off x="788738" y="2886000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39" name="Google Shape;139;p16"/>
          <p:cNvSpPr txBox="1"/>
          <p:nvPr>
            <p:ph idx="5" type="title"/>
          </p:nvPr>
        </p:nvSpPr>
        <p:spPr>
          <a:xfrm>
            <a:off x="788738" y="3661627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40" name="Google Shape;140;p16"/>
          <p:cNvSpPr txBox="1"/>
          <p:nvPr>
            <p:ph idx="6" type="subTitle"/>
          </p:nvPr>
        </p:nvSpPr>
        <p:spPr>
          <a:xfrm>
            <a:off x="788738" y="3933500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1" name="Google Shape;141;p16"/>
          <p:cNvSpPr txBox="1"/>
          <p:nvPr>
            <p:ph idx="7" type="title"/>
          </p:nvPr>
        </p:nvSpPr>
        <p:spPr>
          <a:xfrm>
            <a:off x="5842163" y="1566625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42" name="Google Shape;142;p16"/>
          <p:cNvSpPr txBox="1"/>
          <p:nvPr>
            <p:ph idx="8" type="subTitle"/>
          </p:nvPr>
        </p:nvSpPr>
        <p:spPr>
          <a:xfrm>
            <a:off x="5842163" y="1838499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3" name="Google Shape;143;p16"/>
          <p:cNvSpPr txBox="1"/>
          <p:nvPr>
            <p:ph idx="9" type="title"/>
          </p:nvPr>
        </p:nvSpPr>
        <p:spPr>
          <a:xfrm>
            <a:off x="5842163" y="2614127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44" name="Google Shape;144;p16"/>
          <p:cNvSpPr txBox="1"/>
          <p:nvPr>
            <p:ph idx="13" type="subTitle"/>
          </p:nvPr>
        </p:nvSpPr>
        <p:spPr>
          <a:xfrm>
            <a:off x="5842163" y="2886000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5" name="Google Shape;145;p16"/>
          <p:cNvSpPr txBox="1"/>
          <p:nvPr>
            <p:ph idx="14" type="title"/>
          </p:nvPr>
        </p:nvSpPr>
        <p:spPr>
          <a:xfrm>
            <a:off x="5842163" y="3661627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46" name="Google Shape;146;p16"/>
          <p:cNvSpPr txBox="1"/>
          <p:nvPr>
            <p:ph idx="15" type="subTitle"/>
          </p:nvPr>
        </p:nvSpPr>
        <p:spPr>
          <a:xfrm>
            <a:off x="5842163" y="3933500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 ">
  <p:cSld name="TITLE_ONLY_1_1_2_1">
    <p:spTree>
      <p:nvGrpSpPr>
        <p:cNvPr id="147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17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9" name="Google Shape;149;p17"/>
          <p:cNvSpPr txBox="1"/>
          <p:nvPr>
            <p:ph idx="2" type="title"/>
          </p:nvPr>
        </p:nvSpPr>
        <p:spPr>
          <a:xfrm>
            <a:off x="980048" y="2559200"/>
            <a:ext cx="21564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50" name="Google Shape;150;p17"/>
          <p:cNvSpPr txBox="1"/>
          <p:nvPr>
            <p:ph idx="1" type="subTitle"/>
          </p:nvPr>
        </p:nvSpPr>
        <p:spPr>
          <a:xfrm>
            <a:off x="862300" y="1677950"/>
            <a:ext cx="2391900" cy="94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51" name="Google Shape;151;p17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17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17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17"/>
          <p:cNvSpPr txBox="1"/>
          <p:nvPr>
            <p:ph idx="3" type="title"/>
          </p:nvPr>
        </p:nvSpPr>
        <p:spPr>
          <a:xfrm>
            <a:off x="980048" y="4125875"/>
            <a:ext cx="21564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55" name="Google Shape;155;p17"/>
          <p:cNvSpPr txBox="1"/>
          <p:nvPr>
            <p:ph idx="4" type="subTitle"/>
          </p:nvPr>
        </p:nvSpPr>
        <p:spPr>
          <a:xfrm>
            <a:off x="862300" y="3244625"/>
            <a:ext cx="2391900" cy="94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56" name="Google Shape;156;p17"/>
          <p:cNvSpPr txBox="1"/>
          <p:nvPr>
            <p:ph idx="5" type="title"/>
          </p:nvPr>
        </p:nvSpPr>
        <p:spPr>
          <a:xfrm>
            <a:off x="3660198" y="2559200"/>
            <a:ext cx="21564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57" name="Google Shape;157;p17"/>
          <p:cNvSpPr txBox="1"/>
          <p:nvPr>
            <p:ph idx="6" type="subTitle"/>
          </p:nvPr>
        </p:nvSpPr>
        <p:spPr>
          <a:xfrm>
            <a:off x="3542450" y="1677950"/>
            <a:ext cx="2391900" cy="94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58" name="Google Shape;158;p17"/>
          <p:cNvSpPr txBox="1"/>
          <p:nvPr>
            <p:ph idx="7" type="title"/>
          </p:nvPr>
        </p:nvSpPr>
        <p:spPr>
          <a:xfrm>
            <a:off x="3660198" y="4125875"/>
            <a:ext cx="21564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59" name="Google Shape;159;p17"/>
          <p:cNvSpPr txBox="1"/>
          <p:nvPr>
            <p:ph idx="8" type="subTitle"/>
          </p:nvPr>
        </p:nvSpPr>
        <p:spPr>
          <a:xfrm>
            <a:off x="3542450" y="3244625"/>
            <a:ext cx="2391900" cy="94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TITLE_ONLY_2"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18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62" name="Google Shape;162;p18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18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18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1">
  <p:cSld name="TITLE_ONLY_2_1">
    <p:spTree>
      <p:nvGrpSpPr>
        <p:cNvPr id="165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19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67" name="Google Shape;167;p19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19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19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19"/>
          <p:cNvSpPr/>
          <p:nvPr/>
        </p:nvSpPr>
        <p:spPr>
          <a:xfrm rot="2700000">
            <a:off x="-1021452" y="-1303824"/>
            <a:ext cx="2098624" cy="2875588"/>
          </a:xfrm>
          <a:custGeom>
            <a:rect b="b" l="l" r="r" t="t"/>
            <a:pathLst>
              <a:path extrusionOk="0" h="16107" w="11755">
                <a:moveTo>
                  <a:pt x="4723" y="0"/>
                </a:moveTo>
                <a:cubicBezTo>
                  <a:pt x="679" y="0"/>
                  <a:pt x="0" y="9466"/>
                  <a:pt x="1441" y="12310"/>
                </a:cubicBezTo>
                <a:cubicBezTo>
                  <a:pt x="2483" y="14342"/>
                  <a:pt x="4497" y="16106"/>
                  <a:pt x="6744" y="16106"/>
                </a:cubicBezTo>
                <a:cubicBezTo>
                  <a:pt x="6902" y="16106"/>
                  <a:pt x="7061" y="16098"/>
                  <a:pt x="7221" y="16080"/>
                </a:cubicBezTo>
                <a:cubicBezTo>
                  <a:pt x="9843" y="15774"/>
                  <a:pt x="11657" y="12999"/>
                  <a:pt x="11700" y="10355"/>
                </a:cubicBezTo>
                <a:cubicBezTo>
                  <a:pt x="11755" y="7711"/>
                  <a:pt x="10455" y="5231"/>
                  <a:pt x="8980" y="3024"/>
                </a:cubicBezTo>
                <a:cubicBezTo>
                  <a:pt x="8466" y="2259"/>
                  <a:pt x="7920" y="1505"/>
                  <a:pt x="7166" y="959"/>
                </a:cubicBezTo>
                <a:cubicBezTo>
                  <a:pt x="6244" y="291"/>
                  <a:pt x="5432" y="0"/>
                  <a:pt x="472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">
  <p:cSld name="ONE_COLUMN_TEXT_1"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p20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73" name="Google Shape;173;p20"/>
          <p:cNvSpPr/>
          <p:nvPr/>
        </p:nvSpPr>
        <p:spPr>
          <a:xfrm>
            <a:off x="43566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20"/>
          <p:cNvSpPr/>
          <p:nvPr/>
        </p:nvSpPr>
        <p:spPr>
          <a:xfrm>
            <a:off x="45139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20"/>
          <p:cNvSpPr/>
          <p:nvPr/>
        </p:nvSpPr>
        <p:spPr>
          <a:xfrm>
            <a:off x="4671250" y="865325"/>
            <a:ext cx="116100" cy="116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20"/>
          <p:cNvSpPr txBox="1"/>
          <p:nvPr>
            <p:ph idx="2" type="title"/>
          </p:nvPr>
        </p:nvSpPr>
        <p:spPr>
          <a:xfrm>
            <a:off x="1346073" y="2924325"/>
            <a:ext cx="26115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77" name="Google Shape;177;p20"/>
          <p:cNvSpPr txBox="1"/>
          <p:nvPr>
            <p:ph idx="1" type="subTitle"/>
          </p:nvPr>
        </p:nvSpPr>
        <p:spPr>
          <a:xfrm>
            <a:off x="1346073" y="3272400"/>
            <a:ext cx="2611500" cy="12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78" name="Google Shape;178;p20"/>
          <p:cNvSpPr txBox="1"/>
          <p:nvPr>
            <p:ph idx="3" type="title"/>
          </p:nvPr>
        </p:nvSpPr>
        <p:spPr>
          <a:xfrm>
            <a:off x="5186427" y="2924325"/>
            <a:ext cx="26115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800"/>
              <a:buNone/>
              <a:defRPr sz="18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79" name="Google Shape;179;p20"/>
          <p:cNvSpPr txBox="1"/>
          <p:nvPr>
            <p:ph idx="4" type="subTitle"/>
          </p:nvPr>
        </p:nvSpPr>
        <p:spPr>
          <a:xfrm>
            <a:off x="5186423" y="3272400"/>
            <a:ext cx="2611500" cy="12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80" name="Google Shape;180;p20"/>
          <p:cNvSpPr/>
          <p:nvPr/>
        </p:nvSpPr>
        <p:spPr>
          <a:xfrm>
            <a:off x="-1550264" y="2832725"/>
            <a:ext cx="3649829" cy="3892121"/>
          </a:xfrm>
          <a:custGeom>
            <a:rect b="b" l="l" r="r" t="t"/>
            <a:pathLst>
              <a:path extrusionOk="0" h="40336" w="37825">
                <a:moveTo>
                  <a:pt x="16838" y="0"/>
                </a:moveTo>
                <a:cubicBezTo>
                  <a:pt x="13194" y="0"/>
                  <a:pt x="8859" y="2850"/>
                  <a:pt x="6894" y="4923"/>
                </a:cubicBezTo>
                <a:cubicBezTo>
                  <a:pt x="1978" y="10123"/>
                  <a:pt x="1" y="17946"/>
                  <a:pt x="1858" y="24851"/>
                </a:cubicBezTo>
                <a:cubicBezTo>
                  <a:pt x="3726" y="31767"/>
                  <a:pt x="9353" y="37535"/>
                  <a:pt x="16225" y="39568"/>
                </a:cubicBezTo>
                <a:cubicBezTo>
                  <a:pt x="17945" y="40075"/>
                  <a:pt x="19757" y="40336"/>
                  <a:pt x="21564" y="40336"/>
                </a:cubicBezTo>
                <a:cubicBezTo>
                  <a:pt x="25517" y="40336"/>
                  <a:pt x="29445" y="39086"/>
                  <a:pt x="32340" y="36432"/>
                </a:cubicBezTo>
                <a:cubicBezTo>
                  <a:pt x="36546" y="32553"/>
                  <a:pt x="37824" y="25506"/>
                  <a:pt x="34437" y="20885"/>
                </a:cubicBezTo>
                <a:cubicBezTo>
                  <a:pt x="32252" y="17902"/>
                  <a:pt x="28658" y="16318"/>
                  <a:pt x="25992" y="13762"/>
                </a:cubicBezTo>
                <a:cubicBezTo>
                  <a:pt x="23960" y="11806"/>
                  <a:pt x="22452" y="9260"/>
                  <a:pt x="21873" y="6496"/>
                </a:cubicBezTo>
                <a:cubicBezTo>
                  <a:pt x="21545" y="4978"/>
                  <a:pt x="21873" y="2978"/>
                  <a:pt x="20781" y="1711"/>
                </a:cubicBezTo>
                <a:cubicBezTo>
                  <a:pt x="19728" y="485"/>
                  <a:pt x="18342" y="0"/>
                  <a:pt x="1683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20"/>
          <p:cNvSpPr/>
          <p:nvPr/>
        </p:nvSpPr>
        <p:spPr>
          <a:xfrm rot="-3953611">
            <a:off x="6364550" y="-1766776"/>
            <a:ext cx="3656052" cy="4691503"/>
          </a:xfrm>
          <a:custGeom>
            <a:rect b="b" l="l" r="r" t="t"/>
            <a:pathLst>
              <a:path extrusionOk="0" h="56166" w="43768">
                <a:moveTo>
                  <a:pt x="24054" y="0"/>
                </a:moveTo>
                <a:cubicBezTo>
                  <a:pt x="22092" y="0"/>
                  <a:pt x="20084" y="480"/>
                  <a:pt x="18082" y="1557"/>
                </a:cubicBezTo>
                <a:cubicBezTo>
                  <a:pt x="16673" y="2311"/>
                  <a:pt x="15329" y="3250"/>
                  <a:pt x="14411" y="4561"/>
                </a:cubicBezTo>
                <a:cubicBezTo>
                  <a:pt x="12925" y="6670"/>
                  <a:pt x="12739" y="9434"/>
                  <a:pt x="12991" y="12002"/>
                </a:cubicBezTo>
                <a:cubicBezTo>
                  <a:pt x="13253" y="14580"/>
                  <a:pt x="13908" y="17115"/>
                  <a:pt x="13887" y="19693"/>
                </a:cubicBezTo>
                <a:cubicBezTo>
                  <a:pt x="13843" y="23047"/>
                  <a:pt x="12685" y="26303"/>
                  <a:pt x="10598" y="28925"/>
                </a:cubicBezTo>
                <a:cubicBezTo>
                  <a:pt x="9025" y="30881"/>
                  <a:pt x="6971" y="32410"/>
                  <a:pt x="5452" y="34410"/>
                </a:cubicBezTo>
                <a:cubicBezTo>
                  <a:pt x="0" y="41555"/>
                  <a:pt x="2917" y="51945"/>
                  <a:pt x="11297" y="55212"/>
                </a:cubicBezTo>
                <a:cubicBezTo>
                  <a:pt x="12979" y="55866"/>
                  <a:pt x="14767" y="56166"/>
                  <a:pt x="16565" y="56166"/>
                </a:cubicBezTo>
                <a:cubicBezTo>
                  <a:pt x="18820" y="56166"/>
                  <a:pt x="21092" y="55695"/>
                  <a:pt x="23195" y="54862"/>
                </a:cubicBezTo>
                <a:cubicBezTo>
                  <a:pt x="26975" y="53365"/>
                  <a:pt x="30231" y="50765"/>
                  <a:pt x="32995" y="47793"/>
                </a:cubicBezTo>
                <a:cubicBezTo>
                  <a:pt x="37289" y="43172"/>
                  <a:pt x="40490" y="37644"/>
                  <a:pt x="42358" y="31613"/>
                </a:cubicBezTo>
                <a:cubicBezTo>
                  <a:pt x="43199" y="28849"/>
                  <a:pt x="43768" y="25975"/>
                  <a:pt x="43713" y="23091"/>
                </a:cubicBezTo>
                <a:cubicBezTo>
                  <a:pt x="43520" y="13399"/>
                  <a:pt x="34421" y="0"/>
                  <a:pt x="2405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+ Credits">
  <p:cSld name="SECTION_TITLE_AND_DESCRIPTION_1"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p21"/>
          <p:cNvSpPr/>
          <p:nvPr/>
        </p:nvSpPr>
        <p:spPr>
          <a:xfrm rot="3251080">
            <a:off x="-2824560" y="-199646"/>
            <a:ext cx="5863697" cy="3438210"/>
          </a:xfrm>
          <a:custGeom>
            <a:rect b="b" l="l" r="r" t="t"/>
            <a:pathLst>
              <a:path extrusionOk="0" h="22750" w="38799">
                <a:moveTo>
                  <a:pt x="21596" y="1"/>
                </a:moveTo>
                <a:cubicBezTo>
                  <a:pt x="18432" y="1"/>
                  <a:pt x="15293" y="432"/>
                  <a:pt x="12143" y="432"/>
                </a:cubicBezTo>
                <a:cubicBezTo>
                  <a:pt x="11346" y="432"/>
                  <a:pt x="10548" y="404"/>
                  <a:pt x="9748" y="335"/>
                </a:cubicBezTo>
                <a:cubicBezTo>
                  <a:pt x="9073" y="277"/>
                  <a:pt x="8246" y="226"/>
                  <a:pt x="7363" y="226"/>
                </a:cubicBezTo>
                <a:cubicBezTo>
                  <a:pt x="4074" y="226"/>
                  <a:pt x="1" y="939"/>
                  <a:pt x="35" y="4694"/>
                </a:cubicBezTo>
                <a:cubicBezTo>
                  <a:pt x="46" y="6224"/>
                  <a:pt x="1128" y="7524"/>
                  <a:pt x="2133" y="8671"/>
                </a:cubicBezTo>
                <a:lnTo>
                  <a:pt x="8524" y="15915"/>
                </a:lnTo>
                <a:cubicBezTo>
                  <a:pt x="11015" y="18733"/>
                  <a:pt x="13758" y="21716"/>
                  <a:pt x="17429" y="22525"/>
                </a:cubicBezTo>
                <a:cubicBezTo>
                  <a:pt x="18129" y="22680"/>
                  <a:pt x="18838" y="22750"/>
                  <a:pt x="19549" y="22750"/>
                </a:cubicBezTo>
                <a:cubicBezTo>
                  <a:pt x="21332" y="22750"/>
                  <a:pt x="23124" y="22311"/>
                  <a:pt x="24803" y="21694"/>
                </a:cubicBezTo>
                <a:cubicBezTo>
                  <a:pt x="29643" y="19913"/>
                  <a:pt x="33839" y="16712"/>
                  <a:pt x="36821" y="12506"/>
                </a:cubicBezTo>
                <a:cubicBezTo>
                  <a:pt x="37881" y="11020"/>
                  <a:pt x="38799" y="9228"/>
                  <a:pt x="38395" y="7458"/>
                </a:cubicBezTo>
                <a:cubicBezTo>
                  <a:pt x="38067" y="6049"/>
                  <a:pt x="36963" y="4967"/>
                  <a:pt x="35794" y="4104"/>
                </a:cubicBezTo>
                <a:cubicBezTo>
                  <a:pt x="32233" y="1482"/>
                  <a:pt x="27775" y="313"/>
                  <a:pt x="23361" y="51"/>
                </a:cubicBezTo>
                <a:cubicBezTo>
                  <a:pt x="22772" y="16"/>
                  <a:pt x="22183" y="1"/>
                  <a:pt x="2159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21"/>
          <p:cNvSpPr txBox="1"/>
          <p:nvPr>
            <p:ph idx="1" type="subTitle"/>
          </p:nvPr>
        </p:nvSpPr>
        <p:spPr>
          <a:xfrm>
            <a:off x="772700" y="143275"/>
            <a:ext cx="3130500" cy="123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Lilita One"/>
              <a:buNone/>
              <a:defRPr sz="3600">
                <a:latin typeface="Lilita One"/>
                <a:ea typeface="Lilita One"/>
                <a:cs typeface="Lilita One"/>
                <a:sym typeface="Lilit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85" name="Google Shape;185;p21"/>
          <p:cNvSpPr txBox="1"/>
          <p:nvPr>
            <p:ph idx="2" type="body"/>
          </p:nvPr>
        </p:nvSpPr>
        <p:spPr>
          <a:xfrm>
            <a:off x="772700" y="1454575"/>
            <a:ext cx="3130500" cy="14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86" name="Google Shape;186;p21"/>
          <p:cNvSpPr txBox="1"/>
          <p:nvPr/>
        </p:nvSpPr>
        <p:spPr>
          <a:xfrm>
            <a:off x="772700" y="3770050"/>
            <a:ext cx="3192600" cy="63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rPr>
              <a:t>CREDITS: This presentation template was created by Slidesgo, including icons by Flaticon, and infographics &amp; images by Freepik. </a:t>
            </a:r>
            <a:endParaRPr sz="1000">
              <a:solidFill>
                <a:schemeClr val="accent1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1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1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1"/>
              </a:solidFill>
              <a:latin typeface="Catamaran"/>
              <a:ea typeface="Catamaran"/>
              <a:cs typeface="Catamaran"/>
              <a:sym typeface="Catamaran"/>
            </a:endParaRPr>
          </a:p>
        </p:txBody>
      </p:sp>
      <p:sp>
        <p:nvSpPr>
          <p:cNvPr id="187" name="Google Shape;187;p21"/>
          <p:cNvSpPr txBox="1"/>
          <p:nvPr>
            <p:ph type="title"/>
          </p:nvPr>
        </p:nvSpPr>
        <p:spPr>
          <a:xfrm>
            <a:off x="4484425" y="341225"/>
            <a:ext cx="3430500" cy="147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">
    <p:spTree>
      <p:nvGrpSpPr>
        <p:cNvPr id="188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TITLE_ONLY_1_1_3"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3"/>
          <p:cNvSpPr/>
          <p:nvPr/>
        </p:nvSpPr>
        <p:spPr>
          <a:xfrm flipH="1">
            <a:off x="3683475" y="4473081"/>
            <a:ext cx="2117149" cy="1514705"/>
          </a:xfrm>
          <a:custGeom>
            <a:rect b="b" l="l" r="r" t="t"/>
            <a:pathLst>
              <a:path extrusionOk="0" h="39743" w="55550">
                <a:moveTo>
                  <a:pt x="22341" y="0"/>
                </a:moveTo>
                <a:cubicBezTo>
                  <a:pt x="21059" y="0"/>
                  <a:pt x="19811" y="260"/>
                  <a:pt x="18771" y="987"/>
                </a:cubicBezTo>
                <a:cubicBezTo>
                  <a:pt x="16926" y="2278"/>
                  <a:pt x="16237" y="4681"/>
                  <a:pt x="14696" y="6322"/>
                </a:cubicBezTo>
                <a:cubicBezTo>
                  <a:pt x="12127" y="9065"/>
                  <a:pt x="7724" y="9213"/>
                  <a:pt x="4839" y="11620"/>
                </a:cubicBezTo>
                <a:cubicBezTo>
                  <a:pt x="2604" y="13487"/>
                  <a:pt x="1611" y="16418"/>
                  <a:pt x="790" y="19212"/>
                </a:cubicBezTo>
                <a:cubicBezTo>
                  <a:pt x="359" y="20672"/>
                  <a:pt x="0" y="22414"/>
                  <a:pt x="975" y="23583"/>
                </a:cubicBezTo>
                <a:cubicBezTo>
                  <a:pt x="1857" y="24641"/>
                  <a:pt x="3434" y="24728"/>
                  <a:pt x="4641" y="25390"/>
                </a:cubicBezTo>
                <a:cubicBezTo>
                  <a:pt x="6243" y="26267"/>
                  <a:pt x="7090" y="28091"/>
                  <a:pt x="8536" y="29207"/>
                </a:cubicBezTo>
                <a:cubicBezTo>
                  <a:pt x="9763" y="30154"/>
                  <a:pt x="11240" y="30489"/>
                  <a:pt x="12790" y="30489"/>
                </a:cubicBezTo>
                <a:cubicBezTo>
                  <a:pt x="14473" y="30489"/>
                  <a:pt x="16242" y="30094"/>
                  <a:pt x="17869" y="29659"/>
                </a:cubicBezTo>
                <a:cubicBezTo>
                  <a:pt x="19614" y="29194"/>
                  <a:pt x="21502" y="28735"/>
                  <a:pt x="23296" y="28735"/>
                </a:cubicBezTo>
                <a:cubicBezTo>
                  <a:pt x="24714" y="28735"/>
                  <a:pt x="26073" y="29022"/>
                  <a:pt x="27257" y="29822"/>
                </a:cubicBezTo>
                <a:cubicBezTo>
                  <a:pt x="28247" y="30491"/>
                  <a:pt x="29007" y="31468"/>
                  <a:pt x="30034" y="32081"/>
                </a:cubicBezTo>
                <a:cubicBezTo>
                  <a:pt x="31752" y="33105"/>
                  <a:pt x="33887" y="32947"/>
                  <a:pt x="35885" y="32986"/>
                </a:cubicBezTo>
                <a:cubicBezTo>
                  <a:pt x="39157" y="33051"/>
                  <a:pt x="43190" y="34778"/>
                  <a:pt x="46209" y="36041"/>
                </a:cubicBezTo>
                <a:cubicBezTo>
                  <a:pt x="46806" y="36291"/>
                  <a:pt x="46653" y="37473"/>
                  <a:pt x="47252" y="37723"/>
                </a:cubicBezTo>
                <a:cubicBezTo>
                  <a:pt x="48561" y="38748"/>
                  <a:pt x="50612" y="39742"/>
                  <a:pt x="51847" y="39742"/>
                </a:cubicBezTo>
                <a:cubicBezTo>
                  <a:pt x="52227" y="39742"/>
                  <a:pt x="52530" y="39648"/>
                  <a:pt x="52709" y="39431"/>
                </a:cubicBezTo>
                <a:cubicBezTo>
                  <a:pt x="54918" y="37262"/>
                  <a:pt x="55550" y="32489"/>
                  <a:pt x="53327" y="29664"/>
                </a:cubicBezTo>
                <a:cubicBezTo>
                  <a:pt x="52336" y="28089"/>
                  <a:pt x="51340" y="26516"/>
                  <a:pt x="50299" y="24937"/>
                </a:cubicBezTo>
                <a:cubicBezTo>
                  <a:pt x="49781" y="24146"/>
                  <a:pt x="49250" y="23357"/>
                  <a:pt x="48707" y="22561"/>
                </a:cubicBezTo>
                <a:lnTo>
                  <a:pt x="47880" y="21366"/>
                </a:lnTo>
                <a:lnTo>
                  <a:pt x="47460" y="20767"/>
                </a:lnTo>
                <a:lnTo>
                  <a:pt x="46780" y="19869"/>
                </a:lnTo>
                <a:cubicBezTo>
                  <a:pt x="45458" y="18137"/>
                  <a:pt x="44072" y="16365"/>
                  <a:pt x="42605" y="14566"/>
                </a:cubicBezTo>
                <a:lnTo>
                  <a:pt x="42174" y="14102"/>
                </a:lnTo>
                <a:cubicBezTo>
                  <a:pt x="40396" y="12241"/>
                  <a:pt x="38445" y="10852"/>
                  <a:pt x="36452" y="9320"/>
                </a:cubicBezTo>
                <a:cubicBezTo>
                  <a:pt x="34501" y="7821"/>
                  <a:pt x="33559" y="5461"/>
                  <a:pt x="31889" y="3706"/>
                </a:cubicBezTo>
                <a:cubicBezTo>
                  <a:pt x="30107" y="1834"/>
                  <a:pt x="27576" y="850"/>
                  <a:pt x="25047" y="316"/>
                </a:cubicBezTo>
                <a:cubicBezTo>
                  <a:pt x="24170" y="130"/>
                  <a:pt x="23247" y="0"/>
                  <a:pt x="2234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23"/>
          <p:cNvSpPr/>
          <p:nvPr/>
        </p:nvSpPr>
        <p:spPr>
          <a:xfrm flipH="1">
            <a:off x="4981907" y="4228635"/>
            <a:ext cx="1704429" cy="1435050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23"/>
          <p:cNvSpPr/>
          <p:nvPr/>
        </p:nvSpPr>
        <p:spPr>
          <a:xfrm flipH="1" rot="2435368">
            <a:off x="6388698" y="3348011"/>
            <a:ext cx="2850493" cy="3349847"/>
          </a:xfrm>
          <a:custGeom>
            <a:rect b="b" l="l" r="r" t="t"/>
            <a:pathLst>
              <a:path extrusionOk="0" h="87893" w="74791">
                <a:moveTo>
                  <a:pt x="26476" y="1"/>
                </a:moveTo>
                <a:cubicBezTo>
                  <a:pt x="23552" y="1"/>
                  <a:pt x="20661" y="318"/>
                  <a:pt x="17986" y="1448"/>
                </a:cubicBezTo>
                <a:cubicBezTo>
                  <a:pt x="15199" y="2626"/>
                  <a:pt x="11132" y="5482"/>
                  <a:pt x="10467" y="8699"/>
                </a:cubicBezTo>
                <a:cubicBezTo>
                  <a:pt x="10095" y="10505"/>
                  <a:pt x="10375" y="12431"/>
                  <a:pt x="9763" y="14172"/>
                </a:cubicBezTo>
                <a:cubicBezTo>
                  <a:pt x="9157" y="15893"/>
                  <a:pt x="7765" y="17196"/>
                  <a:pt x="6721" y="18693"/>
                </a:cubicBezTo>
                <a:cubicBezTo>
                  <a:pt x="5678" y="20189"/>
                  <a:pt x="4983" y="22235"/>
                  <a:pt x="5921" y="23800"/>
                </a:cubicBezTo>
                <a:cubicBezTo>
                  <a:pt x="6245" y="24344"/>
                  <a:pt x="6756" y="24808"/>
                  <a:pt x="6862" y="25431"/>
                </a:cubicBezTo>
                <a:cubicBezTo>
                  <a:pt x="7086" y="26765"/>
                  <a:pt x="5474" y="27551"/>
                  <a:pt x="4552" y="28540"/>
                </a:cubicBezTo>
                <a:cubicBezTo>
                  <a:pt x="0" y="33426"/>
                  <a:pt x="7315" y="39951"/>
                  <a:pt x="7947" y="44528"/>
                </a:cubicBezTo>
                <a:cubicBezTo>
                  <a:pt x="8144" y="45947"/>
                  <a:pt x="8025" y="47402"/>
                  <a:pt x="8310" y="48806"/>
                </a:cubicBezTo>
                <a:cubicBezTo>
                  <a:pt x="9290" y="53640"/>
                  <a:pt x="14509" y="56265"/>
                  <a:pt x="19265" y="57575"/>
                </a:cubicBezTo>
                <a:cubicBezTo>
                  <a:pt x="20856" y="58014"/>
                  <a:pt x="22568" y="58445"/>
                  <a:pt x="23674" y="59669"/>
                </a:cubicBezTo>
                <a:cubicBezTo>
                  <a:pt x="24365" y="60435"/>
                  <a:pt x="24743" y="61438"/>
                  <a:pt x="25388" y="62243"/>
                </a:cubicBezTo>
                <a:cubicBezTo>
                  <a:pt x="26770" y="63966"/>
                  <a:pt x="28823" y="64251"/>
                  <a:pt x="30780" y="64915"/>
                </a:cubicBezTo>
                <a:cubicBezTo>
                  <a:pt x="32524" y="65508"/>
                  <a:pt x="33972" y="66503"/>
                  <a:pt x="35572" y="67488"/>
                </a:cubicBezTo>
                <a:cubicBezTo>
                  <a:pt x="38808" y="69477"/>
                  <a:pt x="42292" y="71610"/>
                  <a:pt x="43924" y="75209"/>
                </a:cubicBezTo>
                <a:cubicBezTo>
                  <a:pt x="44912" y="77391"/>
                  <a:pt x="45088" y="79876"/>
                  <a:pt x="46114" y="82040"/>
                </a:cubicBezTo>
                <a:cubicBezTo>
                  <a:pt x="47867" y="85743"/>
                  <a:pt x="52031" y="87892"/>
                  <a:pt x="56146" y="87892"/>
                </a:cubicBezTo>
                <a:cubicBezTo>
                  <a:pt x="56801" y="87892"/>
                  <a:pt x="57455" y="87838"/>
                  <a:pt x="58097" y="87727"/>
                </a:cubicBezTo>
                <a:cubicBezTo>
                  <a:pt x="58882" y="87590"/>
                  <a:pt x="59653" y="87383"/>
                  <a:pt x="60400" y="87107"/>
                </a:cubicBezTo>
                <a:cubicBezTo>
                  <a:pt x="64070" y="85753"/>
                  <a:pt x="67139" y="82832"/>
                  <a:pt x="69079" y="79392"/>
                </a:cubicBezTo>
                <a:cubicBezTo>
                  <a:pt x="74790" y="69263"/>
                  <a:pt x="72233" y="57473"/>
                  <a:pt x="66105" y="48230"/>
                </a:cubicBezTo>
                <a:cubicBezTo>
                  <a:pt x="63027" y="43588"/>
                  <a:pt x="62715" y="39486"/>
                  <a:pt x="61950" y="34099"/>
                </a:cubicBezTo>
                <a:cubicBezTo>
                  <a:pt x="61508" y="30986"/>
                  <a:pt x="60094" y="27986"/>
                  <a:pt x="57825" y="25810"/>
                </a:cubicBezTo>
                <a:cubicBezTo>
                  <a:pt x="56358" y="24403"/>
                  <a:pt x="54544" y="23333"/>
                  <a:pt x="53355" y="21682"/>
                </a:cubicBezTo>
                <a:cubicBezTo>
                  <a:pt x="51427" y="19005"/>
                  <a:pt x="51539" y="15422"/>
                  <a:pt x="50681" y="12236"/>
                </a:cubicBezTo>
                <a:cubicBezTo>
                  <a:pt x="49466" y="7721"/>
                  <a:pt x="46079" y="3845"/>
                  <a:pt x="41768" y="2036"/>
                </a:cubicBezTo>
                <a:cubicBezTo>
                  <a:pt x="38670" y="736"/>
                  <a:pt x="35248" y="483"/>
                  <a:pt x="31896" y="248"/>
                </a:cubicBezTo>
                <a:cubicBezTo>
                  <a:pt x="30105" y="122"/>
                  <a:pt x="28284" y="1"/>
                  <a:pt x="2647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23"/>
          <p:cNvSpPr/>
          <p:nvPr/>
        </p:nvSpPr>
        <p:spPr>
          <a:xfrm rot="-8100000">
            <a:off x="-1042818" y="3308646"/>
            <a:ext cx="2564773" cy="1834956"/>
          </a:xfrm>
          <a:custGeom>
            <a:rect b="b" l="l" r="r" t="t"/>
            <a:pathLst>
              <a:path extrusionOk="0" h="39743" w="55550">
                <a:moveTo>
                  <a:pt x="22341" y="0"/>
                </a:moveTo>
                <a:cubicBezTo>
                  <a:pt x="21059" y="0"/>
                  <a:pt x="19811" y="260"/>
                  <a:pt x="18771" y="987"/>
                </a:cubicBezTo>
                <a:cubicBezTo>
                  <a:pt x="16926" y="2278"/>
                  <a:pt x="16237" y="4681"/>
                  <a:pt x="14696" y="6322"/>
                </a:cubicBezTo>
                <a:cubicBezTo>
                  <a:pt x="12127" y="9065"/>
                  <a:pt x="7724" y="9213"/>
                  <a:pt x="4839" y="11620"/>
                </a:cubicBezTo>
                <a:cubicBezTo>
                  <a:pt x="2604" y="13487"/>
                  <a:pt x="1611" y="16418"/>
                  <a:pt x="790" y="19212"/>
                </a:cubicBezTo>
                <a:cubicBezTo>
                  <a:pt x="359" y="20672"/>
                  <a:pt x="0" y="22414"/>
                  <a:pt x="975" y="23583"/>
                </a:cubicBezTo>
                <a:cubicBezTo>
                  <a:pt x="1857" y="24641"/>
                  <a:pt x="3434" y="24728"/>
                  <a:pt x="4641" y="25390"/>
                </a:cubicBezTo>
                <a:cubicBezTo>
                  <a:pt x="6243" y="26267"/>
                  <a:pt x="7090" y="28091"/>
                  <a:pt x="8536" y="29207"/>
                </a:cubicBezTo>
                <a:cubicBezTo>
                  <a:pt x="9763" y="30154"/>
                  <a:pt x="11240" y="30489"/>
                  <a:pt x="12790" y="30489"/>
                </a:cubicBezTo>
                <a:cubicBezTo>
                  <a:pt x="14473" y="30489"/>
                  <a:pt x="16242" y="30094"/>
                  <a:pt x="17869" y="29659"/>
                </a:cubicBezTo>
                <a:cubicBezTo>
                  <a:pt x="19614" y="29194"/>
                  <a:pt x="21502" y="28735"/>
                  <a:pt x="23296" y="28735"/>
                </a:cubicBezTo>
                <a:cubicBezTo>
                  <a:pt x="24714" y="28735"/>
                  <a:pt x="26073" y="29022"/>
                  <a:pt x="27257" y="29822"/>
                </a:cubicBezTo>
                <a:cubicBezTo>
                  <a:pt x="28247" y="30491"/>
                  <a:pt x="29007" y="31468"/>
                  <a:pt x="30034" y="32081"/>
                </a:cubicBezTo>
                <a:cubicBezTo>
                  <a:pt x="31752" y="33105"/>
                  <a:pt x="33887" y="32947"/>
                  <a:pt x="35885" y="32986"/>
                </a:cubicBezTo>
                <a:cubicBezTo>
                  <a:pt x="39157" y="33051"/>
                  <a:pt x="43190" y="34778"/>
                  <a:pt x="46209" y="36041"/>
                </a:cubicBezTo>
                <a:cubicBezTo>
                  <a:pt x="46806" y="36291"/>
                  <a:pt x="46653" y="37473"/>
                  <a:pt x="47252" y="37723"/>
                </a:cubicBezTo>
                <a:cubicBezTo>
                  <a:pt x="48561" y="38748"/>
                  <a:pt x="50612" y="39742"/>
                  <a:pt x="51847" y="39742"/>
                </a:cubicBezTo>
                <a:cubicBezTo>
                  <a:pt x="52227" y="39742"/>
                  <a:pt x="52530" y="39648"/>
                  <a:pt x="52709" y="39431"/>
                </a:cubicBezTo>
                <a:cubicBezTo>
                  <a:pt x="54918" y="37262"/>
                  <a:pt x="55550" y="32489"/>
                  <a:pt x="53327" y="29664"/>
                </a:cubicBezTo>
                <a:cubicBezTo>
                  <a:pt x="52336" y="28089"/>
                  <a:pt x="51340" y="26516"/>
                  <a:pt x="50299" y="24937"/>
                </a:cubicBezTo>
                <a:cubicBezTo>
                  <a:pt x="49781" y="24146"/>
                  <a:pt x="49250" y="23357"/>
                  <a:pt x="48707" y="22561"/>
                </a:cubicBezTo>
                <a:lnTo>
                  <a:pt x="47880" y="21366"/>
                </a:lnTo>
                <a:lnTo>
                  <a:pt x="47460" y="20767"/>
                </a:lnTo>
                <a:lnTo>
                  <a:pt x="46780" y="19869"/>
                </a:lnTo>
                <a:cubicBezTo>
                  <a:pt x="45458" y="18137"/>
                  <a:pt x="44072" y="16365"/>
                  <a:pt x="42605" y="14566"/>
                </a:cubicBezTo>
                <a:lnTo>
                  <a:pt x="42174" y="14102"/>
                </a:lnTo>
                <a:cubicBezTo>
                  <a:pt x="40396" y="12241"/>
                  <a:pt x="38445" y="10852"/>
                  <a:pt x="36452" y="9320"/>
                </a:cubicBezTo>
                <a:cubicBezTo>
                  <a:pt x="34501" y="7821"/>
                  <a:pt x="33559" y="5461"/>
                  <a:pt x="31889" y="3706"/>
                </a:cubicBezTo>
                <a:cubicBezTo>
                  <a:pt x="30107" y="1834"/>
                  <a:pt x="27576" y="850"/>
                  <a:pt x="25047" y="316"/>
                </a:cubicBezTo>
                <a:cubicBezTo>
                  <a:pt x="24170" y="130"/>
                  <a:pt x="23247" y="0"/>
                  <a:pt x="223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23"/>
          <p:cNvSpPr/>
          <p:nvPr/>
        </p:nvSpPr>
        <p:spPr>
          <a:xfrm>
            <a:off x="-1467725" y="4213925"/>
            <a:ext cx="2145602" cy="1806497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TITLE_ONLY_1_2"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24"/>
          <p:cNvSpPr/>
          <p:nvPr/>
        </p:nvSpPr>
        <p:spPr>
          <a:xfrm rot="-8100000">
            <a:off x="-1002668" y="3423446"/>
            <a:ext cx="2564773" cy="1834956"/>
          </a:xfrm>
          <a:custGeom>
            <a:rect b="b" l="l" r="r" t="t"/>
            <a:pathLst>
              <a:path extrusionOk="0" h="39743" w="55550">
                <a:moveTo>
                  <a:pt x="22341" y="0"/>
                </a:moveTo>
                <a:cubicBezTo>
                  <a:pt x="21059" y="0"/>
                  <a:pt x="19811" y="260"/>
                  <a:pt x="18771" y="987"/>
                </a:cubicBezTo>
                <a:cubicBezTo>
                  <a:pt x="16926" y="2278"/>
                  <a:pt x="16237" y="4681"/>
                  <a:pt x="14696" y="6322"/>
                </a:cubicBezTo>
                <a:cubicBezTo>
                  <a:pt x="12127" y="9065"/>
                  <a:pt x="7724" y="9213"/>
                  <a:pt x="4839" y="11620"/>
                </a:cubicBezTo>
                <a:cubicBezTo>
                  <a:pt x="2604" y="13487"/>
                  <a:pt x="1611" y="16418"/>
                  <a:pt x="790" y="19212"/>
                </a:cubicBezTo>
                <a:cubicBezTo>
                  <a:pt x="359" y="20672"/>
                  <a:pt x="0" y="22414"/>
                  <a:pt x="975" y="23583"/>
                </a:cubicBezTo>
                <a:cubicBezTo>
                  <a:pt x="1857" y="24641"/>
                  <a:pt x="3434" y="24728"/>
                  <a:pt x="4641" y="25390"/>
                </a:cubicBezTo>
                <a:cubicBezTo>
                  <a:pt x="6243" y="26267"/>
                  <a:pt x="7090" y="28091"/>
                  <a:pt x="8536" y="29207"/>
                </a:cubicBezTo>
                <a:cubicBezTo>
                  <a:pt x="9763" y="30154"/>
                  <a:pt x="11240" y="30489"/>
                  <a:pt x="12790" y="30489"/>
                </a:cubicBezTo>
                <a:cubicBezTo>
                  <a:pt x="14473" y="30489"/>
                  <a:pt x="16242" y="30094"/>
                  <a:pt x="17869" y="29659"/>
                </a:cubicBezTo>
                <a:cubicBezTo>
                  <a:pt x="19614" y="29194"/>
                  <a:pt x="21502" y="28735"/>
                  <a:pt x="23296" y="28735"/>
                </a:cubicBezTo>
                <a:cubicBezTo>
                  <a:pt x="24714" y="28735"/>
                  <a:pt x="26073" y="29022"/>
                  <a:pt x="27257" y="29822"/>
                </a:cubicBezTo>
                <a:cubicBezTo>
                  <a:pt x="28247" y="30491"/>
                  <a:pt x="29007" y="31468"/>
                  <a:pt x="30034" y="32081"/>
                </a:cubicBezTo>
                <a:cubicBezTo>
                  <a:pt x="31752" y="33105"/>
                  <a:pt x="33887" y="32947"/>
                  <a:pt x="35885" y="32986"/>
                </a:cubicBezTo>
                <a:cubicBezTo>
                  <a:pt x="39157" y="33051"/>
                  <a:pt x="43190" y="34778"/>
                  <a:pt x="46209" y="36041"/>
                </a:cubicBezTo>
                <a:cubicBezTo>
                  <a:pt x="46806" y="36291"/>
                  <a:pt x="46653" y="37473"/>
                  <a:pt x="47252" y="37723"/>
                </a:cubicBezTo>
                <a:cubicBezTo>
                  <a:pt x="48561" y="38748"/>
                  <a:pt x="50612" y="39742"/>
                  <a:pt x="51847" y="39742"/>
                </a:cubicBezTo>
                <a:cubicBezTo>
                  <a:pt x="52227" y="39742"/>
                  <a:pt x="52530" y="39648"/>
                  <a:pt x="52709" y="39431"/>
                </a:cubicBezTo>
                <a:cubicBezTo>
                  <a:pt x="54918" y="37262"/>
                  <a:pt x="55550" y="32489"/>
                  <a:pt x="53327" y="29664"/>
                </a:cubicBezTo>
                <a:cubicBezTo>
                  <a:pt x="52336" y="28089"/>
                  <a:pt x="51340" y="26516"/>
                  <a:pt x="50299" y="24937"/>
                </a:cubicBezTo>
                <a:cubicBezTo>
                  <a:pt x="49781" y="24146"/>
                  <a:pt x="49250" y="23357"/>
                  <a:pt x="48707" y="22561"/>
                </a:cubicBezTo>
                <a:lnTo>
                  <a:pt x="47880" y="21366"/>
                </a:lnTo>
                <a:lnTo>
                  <a:pt x="47460" y="20767"/>
                </a:lnTo>
                <a:lnTo>
                  <a:pt x="46780" y="19869"/>
                </a:lnTo>
                <a:cubicBezTo>
                  <a:pt x="45458" y="18137"/>
                  <a:pt x="44072" y="16365"/>
                  <a:pt x="42605" y="14566"/>
                </a:cubicBezTo>
                <a:lnTo>
                  <a:pt x="42174" y="14102"/>
                </a:lnTo>
                <a:cubicBezTo>
                  <a:pt x="40396" y="12241"/>
                  <a:pt x="38445" y="10852"/>
                  <a:pt x="36452" y="9320"/>
                </a:cubicBezTo>
                <a:cubicBezTo>
                  <a:pt x="34501" y="7821"/>
                  <a:pt x="33559" y="5461"/>
                  <a:pt x="31889" y="3706"/>
                </a:cubicBezTo>
                <a:cubicBezTo>
                  <a:pt x="30107" y="1834"/>
                  <a:pt x="27576" y="850"/>
                  <a:pt x="25047" y="316"/>
                </a:cubicBezTo>
                <a:cubicBezTo>
                  <a:pt x="24170" y="130"/>
                  <a:pt x="23247" y="0"/>
                  <a:pt x="223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24"/>
          <p:cNvSpPr/>
          <p:nvPr/>
        </p:nvSpPr>
        <p:spPr>
          <a:xfrm>
            <a:off x="-1140675" y="1239075"/>
            <a:ext cx="2525131" cy="2967487"/>
          </a:xfrm>
          <a:custGeom>
            <a:rect b="b" l="l" r="r" t="t"/>
            <a:pathLst>
              <a:path extrusionOk="0" h="87893" w="74791">
                <a:moveTo>
                  <a:pt x="26476" y="1"/>
                </a:moveTo>
                <a:cubicBezTo>
                  <a:pt x="23552" y="1"/>
                  <a:pt x="20661" y="318"/>
                  <a:pt x="17986" y="1448"/>
                </a:cubicBezTo>
                <a:cubicBezTo>
                  <a:pt x="15199" y="2626"/>
                  <a:pt x="11132" y="5482"/>
                  <a:pt x="10467" y="8699"/>
                </a:cubicBezTo>
                <a:cubicBezTo>
                  <a:pt x="10095" y="10505"/>
                  <a:pt x="10375" y="12431"/>
                  <a:pt x="9763" y="14172"/>
                </a:cubicBezTo>
                <a:cubicBezTo>
                  <a:pt x="9157" y="15893"/>
                  <a:pt x="7765" y="17196"/>
                  <a:pt x="6721" y="18693"/>
                </a:cubicBezTo>
                <a:cubicBezTo>
                  <a:pt x="5678" y="20189"/>
                  <a:pt x="4983" y="22235"/>
                  <a:pt x="5921" y="23800"/>
                </a:cubicBezTo>
                <a:cubicBezTo>
                  <a:pt x="6245" y="24344"/>
                  <a:pt x="6756" y="24808"/>
                  <a:pt x="6862" y="25431"/>
                </a:cubicBezTo>
                <a:cubicBezTo>
                  <a:pt x="7086" y="26765"/>
                  <a:pt x="5474" y="27551"/>
                  <a:pt x="4552" y="28540"/>
                </a:cubicBezTo>
                <a:cubicBezTo>
                  <a:pt x="0" y="33426"/>
                  <a:pt x="7315" y="39951"/>
                  <a:pt x="7947" y="44528"/>
                </a:cubicBezTo>
                <a:cubicBezTo>
                  <a:pt x="8144" y="45947"/>
                  <a:pt x="8025" y="47402"/>
                  <a:pt x="8310" y="48806"/>
                </a:cubicBezTo>
                <a:cubicBezTo>
                  <a:pt x="9290" y="53640"/>
                  <a:pt x="14509" y="56265"/>
                  <a:pt x="19265" y="57575"/>
                </a:cubicBezTo>
                <a:cubicBezTo>
                  <a:pt x="20856" y="58014"/>
                  <a:pt x="22568" y="58445"/>
                  <a:pt x="23674" y="59669"/>
                </a:cubicBezTo>
                <a:cubicBezTo>
                  <a:pt x="24365" y="60435"/>
                  <a:pt x="24743" y="61438"/>
                  <a:pt x="25388" y="62243"/>
                </a:cubicBezTo>
                <a:cubicBezTo>
                  <a:pt x="26770" y="63966"/>
                  <a:pt x="28823" y="64251"/>
                  <a:pt x="30780" y="64915"/>
                </a:cubicBezTo>
                <a:cubicBezTo>
                  <a:pt x="32524" y="65508"/>
                  <a:pt x="33972" y="66503"/>
                  <a:pt x="35572" y="67488"/>
                </a:cubicBezTo>
                <a:cubicBezTo>
                  <a:pt x="38808" y="69477"/>
                  <a:pt x="42292" y="71610"/>
                  <a:pt x="43924" y="75209"/>
                </a:cubicBezTo>
                <a:cubicBezTo>
                  <a:pt x="44912" y="77391"/>
                  <a:pt x="45088" y="79876"/>
                  <a:pt x="46114" y="82040"/>
                </a:cubicBezTo>
                <a:cubicBezTo>
                  <a:pt x="47867" y="85743"/>
                  <a:pt x="52031" y="87892"/>
                  <a:pt x="56146" y="87892"/>
                </a:cubicBezTo>
                <a:cubicBezTo>
                  <a:pt x="56801" y="87892"/>
                  <a:pt x="57455" y="87838"/>
                  <a:pt x="58097" y="87727"/>
                </a:cubicBezTo>
                <a:cubicBezTo>
                  <a:pt x="58882" y="87590"/>
                  <a:pt x="59653" y="87383"/>
                  <a:pt x="60400" y="87107"/>
                </a:cubicBezTo>
                <a:cubicBezTo>
                  <a:pt x="64070" y="85753"/>
                  <a:pt x="67139" y="82832"/>
                  <a:pt x="69079" y="79392"/>
                </a:cubicBezTo>
                <a:cubicBezTo>
                  <a:pt x="74790" y="69263"/>
                  <a:pt x="72233" y="57473"/>
                  <a:pt x="66105" y="48230"/>
                </a:cubicBezTo>
                <a:cubicBezTo>
                  <a:pt x="63027" y="43588"/>
                  <a:pt x="62715" y="39486"/>
                  <a:pt x="61950" y="34099"/>
                </a:cubicBezTo>
                <a:cubicBezTo>
                  <a:pt x="61508" y="30986"/>
                  <a:pt x="60094" y="27986"/>
                  <a:pt x="57825" y="25810"/>
                </a:cubicBezTo>
                <a:cubicBezTo>
                  <a:pt x="56358" y="24403"/>
                  <a:pt x="54544" y="23333"/>
                  <a:pt x="53355" y="21682"/>
                </a:cubicBezTo>
                <a:cubicBezTo>
                  <a:pt x="51427" y="19005"/>
                  <a:pt x="51539" y="15422"/>
                  <a:pt x="50681" y="12236"/>
                </a:cubicBezTo>
                <a:cubicBezTo>
                  <a:pt x="49466" y="7721"/>
                  <a:pt x="46079" y="3845"/>
                  <a:pt x="41768" y="2036"/>
                </a:cubicBezTo>
                <a:cubicBezTo>
                  <a:pt x="38670" y="736"/>
                  <a:pt x="35248" y="483"/>
                  <a:pt x="31896" y="248"/>
                </a:cubicBezTo>
                <a:cubicBezTo>
                  <a:pt x="30105" y="122"/>
                  <a:pt x="28284" y="1"/>
                  <a:pt x="2647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24"/>
          <p:cNvSpPr/>
          <p:nvPr/>
        </p:nvSpPr>
        <p:spPr>
          <a:xfrm>
            <a:off x="575575" y="4393075"/>
            <a:ext cx="1118025" cy="941325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24"/>
          <p:cNvSpPr/>
          <p:nvPr/>
        </p:nvSpPr>
        <p:spPr>
          <a:xfrm rot="2416558">
            <a:off x="7211138" y="-755152"/>
            <a:ext cx="2525254" cy="2967632"/>
          </a:xfrm>
          <a:custGeom>
            <a:rect b="b" l="l" r="r" t="t"/>
            <a:pathLst>
              <a:path extrusionOk="0" h="87893" w="74791">
                <a:moveTo>
                  <a:pt x="26476" y="1"/>
                </a:moveTo>
                <a:cubicBezTo>
                  <a:pt x="23552" y="1"/>
                  <a:pt x="20661" y="318"/>
                  <a:pt x="17986" y="1448"/>
                </a:cubicBezTo>
                <a:cubicBezTo>
                  <a:pt x="15199" y="2626"/>
                  <a:pt x="11132" y="5482"/>
                  <a:pt x="10467" y="8699"/>
                </a:cubicBezTo>
                <a:cubicBezTo>
                  <a:pt x="10095" y="10505"/>
                  <a:pt x="10375" y="12431"/>
                  <a:pt x="9763" y="14172"/>
                </a:cubicBezTo>
                <a:cubicBezTo>
                  <a:pt x="9157" y="15893"/>
                  <a:pt x="7765" y="17196"/>
                  <a:pt x="6721" y="18693"/>
                </a:cubicBezTo>
                <a:cubicBezTo>
                  <a:pt x="5678" y="20189"/>
                  <a:pt x="4983" y="22235"/>
                  <a:pt x="5921" y="23800"/>
                </a:cubicBezTo>
                <a:cubicBezTo>
                  <a:pt x="6245" y="24344"/>
                  <a:pt x="6756" y="24808"/>
                  <a:pt x="6862" y="25431"/>
                </a:cubicBezTo>
                <a:cubicBezTo>
                  <a:pt x="7086" y="26765"/>
                  <a:pt x="5474" y="27551"/>
                  <a:pt x="4552" y="28540"/>
                </a:cubicBezTo>
                <a:cubicBezTo>
                  <a:pt x="0" y="33426"/>
                  <a:pt x="7315" y="39951"/>
                  <a:pt x="7947" y="44528"/>
                </a:cubicBezTo>
                <a:cubicBezTo>
                  <a:pt x="8144" y="45947"/>
                  <a:pt x="8025" y="47402"/>
                  <a:pt x="8310" y="48806"/>
                </a:cubicBezTo>
                <a:cubicBezTo>
                  <a:pt x="9290" y="53640"/>
                  <a:pt x="14509" y="56265"/>
                  <a:pt x="19265" y="57575"/>
                </a:cubicBezTo>
                <a:cubicBezTo>
                  <a:pt x="20856" y="58014"/>
                  <a:pt x="22568" y="58445"/>
                  <a:pt x="23674" y="59669"/>
                </a:cubicBezTo>
                <a:cubicBezTo>
                  <a:pt x="24365" y="60435"/>
                  <a:pt x="24743" y="61438"/>
                  <a:pt x="25388" y="62243"/>
                </a:cubicBezTo>
                <a:cubicBezTo>
                  <a:pt x="26770" y="63966"/>
                  <a:pt x="28823" y="64251"/>
                  <a:pt x="30780" y="64915"/>
                </a:cubicBezTo>
                <a:cubicBezTo>
                  <a:pt x="32524" y="65508"/>
                  <a:pt x="33972" y="66503"/>
                  <a:pt x="35572" y="67488"/>
                </a:cubicBezTo>
                <a:cubicBezTo>
                  <a:pt x="38808" y="69477"/>
                  <a:pt x="42292" y="71610"/>
                  <a:pt x="43924" y="75209"/>
                </a:cubicBezTo>
                <a:cubicBezTo>
                  <a:pt x="44912" y="77391"/>
                  <a:pt x="45088" y="79876"/>
                  <a:pt x="46114" y="82040"/>
                </a:cubicBezTo>
                <a:cubicBezTo>
                  <a:pt x="47867" y="85743"/>
                  <a:pt x="52031" y="87892"/>
                  <a:pt x="56146" y="87892"/>
                </a:cubicBezTo>
                <a:cubicBezTo>
                  <a:pt x="56801" y="87892"/>
                  <a:pt x="57455" y="87838"/>
                  <a:pt x="58097" y="87727"/>
                </a:cubicBezTo>
                <a:cubicBezTo>
                  <a:pt x="58882" y="87590"/>
                  <a:pt x="59653" y="87383"/>
                  <a:pt x="60400" y="87107"/>
                </a:cubicBezTo>
                <a:cubicBezTo>
                  <a:pt x="64070" y="85753"/>
                  <a:pt x="67139" y="82832"/>
                  <a:pt x="69079" y="79392"/>
                </a:cubicBezTo>
                <a:cubicBezTo>
                  <a:pt x="74790" y="69263"/>
                  <a:pt x="72233" y="57473"/>
                  <a:pt x="66105" y="48230"/>
                </a:cubicBezTo>
                <a:cubicBezTo>
                  <a:pt x="63027" y="43588"/>
                  <a:pt x="62715" y="39486"/>
                  <a:pt x="61950" y="34099"/>
                </a:cubicBezTo>
                <a:cubicBezTo>
                  <a:pt x="61508" y="30986"/>
                  <a:pt x="60094" y="27986"/>
                  <a:pt x="57825" y="25810"/>
                </a:cubicBezTo>
                <a:cubicBezTo>
                  <a:pt x="56358" y="24403"/>
                  <a:pt x="54544" y="23333"/>
                  <a:pt x="53355" y="21682"/>
                </a:cubicBezTo>
                <a:cubicBezTo>
                  <a:pt x="51427" y="19005"/>
                  <a:pt x="51539" y="15422"/>
                  <a:pt x="50681" y="12236"/>
                </a:cubicBezTo>
                <a:cubicBezTo>
                  <a:pt x="49466" y="7721"/>
                  <a:pt x="46079" y="3845"/>
                  <a:pt x="41768" y="2036"/>
                </a:cubicBezTo>
                <a:cubicBezTo>
                  <a:pt x="38670" y="736"/>
                  <a:pt x="35248" y="483"/>
                  <a:pt x="31896" y="248"/>
                </a:cubicBezTo>
                <a:cubicBezTo>
                  <a:pt x="30105" y="122"/>
                  <a:pt x="28284" y="1"/>
                  <a:pt x="2647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24"/>
          <p:cNvSpPr/>
          <p:nvPr/>
        </p:nvSpPr>
        <p:spPr>
          <a:xfrm>
            <a:off x="8088125" y="1014525"/>
            <a:ext cx="1739759" cy="1464796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ONE_COLUMN_TEXT_2"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25"/>
          <p:cNvSpPr/>
          <p:nvPr/>
        </p:nvSpPr>
        <p:spPr>
          <a:xfrm flipH="1" rot="5270550">
            <a:off x="-2959493" y="-1786975"/>
            <a:ext cx="4281267" cy="5031266"/>
          </a:xfrm>
          <a:custGeom>
            <a:rect b="b" l="l" r="r" t="t"/>
            <a:pathLst>
              <a:path extrusionOk="0" h="87893" w="74791">
                <a:moveTo>
                  <a:pt x="26476" y="1"/>
                </a:moveTo>
                <a:cubicBezTo>
                  <a:pt x="23552" y="1"/>
                  <a:pt x="20661" y="318"/>
                  <a:pt x="17986" y="1448"/>
                </a:cubicBezTo>
                <a:cubicBezTo>
                  <a:pt x="15199" y="2626"/>
                  <a:pt x="11132" y="5482"/>
                  <a:pt x="10467" y="8699"/>
                </a:cubicBezTo>
                <a:cubicBezTo>
                  <a:pt x="10095" y="10505"/>
                  <a:pt x="10375" y="12431"/>
                  <a:pt x="9763" y="14172"/>
                </a:cubicBezTo>
                <a:cubicBezTo>
                  <a:pt x="9157" y="15893"/>
                  <a:pt x="7765" y="17196"/>
                  <a:pt x="6721" y="18693"/>
                </a:cubicBezTo>
                <a:cubicBezTo>
                  <a:pt x="5678" y="20189"/>
                  <a:pt x="4983" y="22235"/>
                  <a:pt x="5921" y="23800"/>
                </a:cubicBezTo>
                <a:cubicBezTo>
                  <a:pt x="6245" y="24344"/>
                  <a:pt x="6756" y="24808"/>
                  <a:pt x="6862" y="25431"/>
                </a:cubicBezTo>
                <a:cubicBezTo>
                  <a:pt x="7086" y="26765"/>
                  <a:pt x="5474" y="27551"/>
                  <a:pt x="4552" y="28540"/>
                </a:cubicBezTo>
                <a:cubicBezTo>
                  <a:pt x="0" y="33426"/>
                  <a:pt x="7315" y="39951"/>
                  <a:pt x="7947" y="44528"/>
                </a:cubicBezTo>
                <a:cubicBezTo>
                  <a:pt x="8144" y="45947"/>
                  <a:pt x="8025" y="47402"/>
                  <a:pt x="8310" y="48806"/>
                </a:cubicBezTo>
                <a:cubicBezTo>
                  <a:pt x="9290" y="53640"/>
                  <a:pt x="14509" y="56265"/>
                  <a:pt x="19265" y="57575"/>
                </a:cubicBezTo>
                <a:cubicBezTo>
                  <a:pt x="20856" y="58014"/>
                  <a:pt x="22568" y="58445"/>
                  <a:pt x="23674" y="59669"/>
                </a:cubicBezTo>
                <a:cubicBezTo>
                  <a:pt x="24365" y="60435"/>
                  <a:pt x="24743" y="61438"/>
                  <a:pt x="25388" y="62243"/>
                </a:cubicBezTo>
                <a:cubicBezTo>
                  <a:pt x="26770" y="63966"/>
                  <a:pt x="28823" y="64251"/>
                  <a:pt x="30780" y="64915"/>
                </a:cubicBezTo>
                <a:cubicBezTo>
                  <a:pt x="32524" y="65508"/>
                  <a:pt x="33972" y="66503"/>
                  <a:pt x="35572" y="67488"/>
                </a:cubicBezTo>
                <a:cubicBezTo>
                  <a:pt x="38808" y="69477"/>
                  <a:pt x="42292" y="71610"/>
                  <a:pt x="43924" y="75209"/>
                </a:cubicBezTo>
                <a:cubicBezTo>
                  <a:pt x="44912" y="77391"/>
                  <a:pt x="45088" y="79876"/>
                  <a:pt x="46114" y="82040"/>
                </a:cubicBezTo>
                <a:cubicBezTo>
                  <a:pt x="47867" y="85743"/>
                  <a:pt x="52031" y="87892"/>
                  <a:pt x="56146" y="87892"/>
                </a:cubicBezTo>
                <a:cubicBezTo>
                  <a:pt x="56801" y="87892"/>
                  <a:pt x="57455" y="87838"/>
                  <a:pt x="58097" y="87727"/>
                </a:cubicBezTo>
                <a:cubicBezTo>
                  <a:pt x="58882" y="87590"/>
                  <a:pt x="59653" y="87383"/>
                  <a:pt x="60400" y="87107"/>
                </a:cubicBezTo>
                <a:cubicBezTo>
                  <a:pt x="64070" y="85753"/>
                  <a:pt x="67139" y="82832"/>
                  <a:pt x="69079" y="79392"/>
                </a:cubicBezTo>
                <a:cubicBezTo>
                  <a:pt x="74790" y="69263"/>
                  <a:pt x="72233" y="57473"/>
                  <a:pt x="66105" y="48230"/>
                </a:cubicBezTo>
                <a:cubicBezTo>
                  <a:pt x="63027" y="43588"/>
                  <a:pt x="62715" y="39486"/>
                  <a:pt x="61950" y="34099"/>
                </a:cubicBezTo>
                <a:cubicBezTo>
                  <a:pt x="61508" y="30986"/>
                  <a:pt x="60094" y="27986"/>
                  <a:pt x="57825" y="25810"/>
                </a:cubicBezTo>
                <a:cubicBezTo>
                  <a:pt x="56358" y="24403"/>
                  <a:pt x="54544" y="23333"/>
                  <a:pt x="53355" y="21682"/>
                </a:cubicBezTo>
                <a:cubicBezTo>
                  <a:pt x="51427" y="19005"/>
                  <a:pt x="51539" y="15422"/>
                  <a:pt x="50681" y="12236"/>
                </a:cubicBezTo>
                <a:cubicBezTo>
                  <a:pt x="49466" y="7721"/>
                  <a:pt x="46079" y="3845"/>
                  <a:pt x="41768" y="2036"/>
                </a:cubicBezTo>
                <a:cubicBezTo>
                  <a:pt x="38670" y="736"/>
                  <a:pt x="35248" y="483"/>
                  <a:pt x="31896" y="248"/>
                </a:cubicBezTo>
                <a:cubicBezTo>
                  <a:pt x="30105" y="122"/>
                  <a:pt x="28284" y="1"/>
                  <a:pt x="2647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25"/>
          <p:cNvSpPr/>
          <p:nvPr/>
        </p:nvSpPr>
        <p:spPr>
          <a:xfrm rot="-8100000">
            <a:off x="8064832" y="3279971"/>
            <a:ext cx="2564773" cy="1834956"/>
          </a:xfrm>
          <a:custGeom>
            <a:rect b="b" l="l" r="r" t="t"/>
            <a:pathLst>
              <a:path extrusionOk="0" h="39743" w="55550">
                <a:moveTo>
                  <a:pt x="22341" y="0"/>
                </a:moveTo>
                <a:cubicBezTo>
                  <a:pt x="21059" y="0"/>
                  <a:pt x="19811" y="260"/>
                  <a:pt x="18771" y="987"/>
                </a:cubicBezTo>
                <a:cubicBezTo>
                  <a:pt x="16926" y="2278"/>
                  <a:pt x="16237" y="4681"/>
                  <a:pt x="14696" y="6322"/>
                </a:cubicBezTo>
                <a:cubicBezTo>
                  <a:pt x="12127" y="9065"/>
                  <a:pt x="7724" y="9213"/>
                  <a:pt x="4839" y="11620"/>
                </a:cubicBezTo>
                <a:cubicBezTo>
                  <a:pt x="2604" y="13487"/>
                  <a:pt x="1611" y="16418"/>
                  <a:pt x="790" y="19212"/>
                </a:cubicBezTo>
                <a:cubicBezTo>
                  <a:pt x="359" y="20672"/>
                  <a:pt x="0" y="22414"/>
                  <a:pt x="975" y="23583"/>
                </a:cubicBezTo>
                <a:cubicBezTo>
                  <a:pt x="1857" y="24641"/>
                  <a:pt x="3434" y="24728"/>
                  <a:pt x="4641" y="25390"/>
                </a:cubicBezTo>
                <a:cubicBezTo>
                  <a:pt x="6243" y="26267"/>
                  <a:pt x="7090" y="28091"/>
                  <a:pt x="8536" y="29207"/>
                </a:cubicBezTo>
                <a:cubicBezTo>
                  <a:pt x="9763" y="30154"/>
                  <a:pt x="11240" y="30489"/>
                  <a:pt x="12790" y="30489"/>
                </a:cubicBezTo>
                <a:cubicBezTo>
                  <a:pt x="14473" y="30489"/>
                  <a:pt x="16242" y="30094"/>
                  <a:pt x="17869" y="29659"/>
                </a:cubicBezTo>
                <a:cubicBezTo>
                  <a:pt x="19614" y="29194"/>
                  <a:pt x="21502" y="28735"/>
                  <a:pt x="23296" y="28735"/>
                </a:cubicBezTo>
                <a:cubicBezTo>
                  <a:pt x="24714" y="28735"/>
                  <a:pt x="26073" y="29022"/>
                  <a:pt x="27257" y="29822"/>
                </a:cubicBezTo>
                <a:cubicBezTo>
                  <a:pt x="28247" y="30491"/>
                  <a:pt x="29007" y="31468"/>
                  <a:pt x="30034" y="32081"/>
                </a:cubicBezTo>
                <a:cubicBezTo>
                  <a:pt x="31752" y="33105"/>
                  <a:pt x="33887" y="32947"/>
                  <a:pt x="35885" y="32986"/>
                </a:cubicBezTo>
                <a:cubicBezTo>
                  <a:pt x="39157" y="33051"/>
                  <a:pt x="43190" y="34778"/>
                  <a:pt x="46209" y="36041"/>
                </a:cubicBezTo>
                <a:cubicBezTo>
                  <a:pt x="46806" y="36291"/>
                  <a:pt x="46653" y="37473"/>
                  <a:pt x="47252" y="37723"/>
                </a:cubicBezTo>
                <a:cubicBezTo>
                  <a:pt x="48561" y="38748"/>
                  <a:pt x="50612" y="39742"/>
                  <a:pt x="51847" y="39742"/>
                </a:cubicBezTo>
                <a:cubicBezTo>
                  <a:pt x="52227" y="39742"/>
                  <a:pt x="52530" y="39648"/>
                  <a:pt x="52709" y="39431"/>
                </a:cubicBezTo>
                <a:cubicBezTo>
                  <a:pt x="54918" y="37262"/>
                  <a:pt x="55550" y="32489"/>
                  <a:pt x="53327" y="29664"/>
                </a:cubicBezTo>
                <a:cubicBezTo>
                  <a:pt x="52336" y="28089"/>
                  <a:pt x="51340" y="26516"/>
                  <a:pt x="50299" y="24937"/>
                </a:cubicBezTo>
                <a:cubicBezTo>
                  <a:pt x="49781" y="24146"/>
                  <a:pt x="49250" y="23357"/>
                  <a:pt x="48707" y="22561"/>
                </a:cubicBezTo>
                <a:lnTo>
                  <a:pt x="47880" y="21366"/>
                </a:lnTo>
                <a:lnTo>
                  <a:pt x="47460" y="20767"/>
                </a:lnTo>
                <a:lnTo>
                  <a:pt x="46780" y="19869"/>
                </a:lnTo>
                <a:cubicBezTo>
                  <a:pt x="45458" y="18137"/>
                  <a:pt x="44072" y="16365"/>
                  <a:pt x="42605" y="14566"/>
                </a:cubicBezTo>
                <a:lnTo>
                  <a:pt x="42174" y="14102"/>
                </a:lnTo>
                <a:cubicBezTo>
                  <a:pt x="40396" y="12241"/>
                  <a:pt x="38445" y="10852"/>
                  <a:pt x="36452" y="9320"/>
                </a:cubicBezTo>
                <a:cubicBezTo>
                  <a:pt x="34501" y="7821"/>
                  <a:pt x="33559" y="5461"/>
                  <a:pt x="31889" y="3706"/>
                </a:cubicBezTo>
                <a:cubicBezTo>
                  <a:pt x="30107" y="1834"/>
                  <a:pt x="27576" y="850"/>
                  <a:pt x="25047" y="316"/>
                </a:cubicBezTo>
                <a:cubicBezTo>
                  <a:pt x="24170" y="130"/>
                  <a:pt x="23247" y="0"/>
                  <a:pt x="223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25"/>
          <p:cNvSpPr/>
          <p:nvPr/>
        </p:nvSpPr>
        <p:spPr>
          <a:xfrm>
            <a:off x="7639925" y="4185250"/>
            <a:ext cx="2145602" cy="1806497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25"/>
          <p:cNvSpPr/>
          <p:nvPr/>
        </p:nvSpPr>
        <p:spPr>
          <a:xfrm>
            <a:off x="401700" y="-1165000"/>
            <a:ext cx="2145602" cy="1806497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2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3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ilita One"/>
              <a:buNone/>
              <a:defRPr sz="2800">
                <a:solidFill>
                  <a:schemeClr val="accent1"/>
                </a:solidFill>
                <a:latin typeface="Lilita One"/>
                <a:ea typeface="Lilita One"/>
                <a:cs typeface="Lilita One"/>
                <a:sym typeface="Lilit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tamaran"/>
              <a:buChar char="●"/>
              <a:defRPr sz="1800"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"/>
              <a:buChar char="○"/>
              <a:defRPr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"/>
              <a:buChar char="■"/>
              <a:defRPr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"/>
              <a:buChar char="●"/>
              <a:defRPr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"/>
              <a:buChar char="○"/>
              <a:defRPr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"/>
              <a:buChar char="■"/>
              <a:defRPr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"/>
              <a:buChar char="●"/>
              <a:defRPr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"/>
              <a:buChar char="○"/>
              <a:defRPr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Catamaran"/>
              <a:buChar char="■"/>
              <a:defRPr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08" name="Google Shape;208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5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3.xml"/><Relationship Id="rId7" Type="http://schemas.openxmlformats.org/officeDocument/2006/relationships/slide" Target="/ppt/slides/slide22.xml"/><Relationship Id="rId8" Type="http://schemas.openxmlformats.org/officeDocument/2006/relationships/slide" Target="/ppt/slides/slide24.xml"/><Relationship Id="rId11" Type="http://schemas.openxmlformats.org/officeDocument/2006/relationships/slide" Target="/ppt/slides/slide27.xml"/><Relationship Id="rId10" Type="http://schemas.openxmlformats.org/officeDocument/2006/relationships/slide" Target="/ppt/slides/slide26.xml"/><Relationship Id="rId12" Type="http://schemas.openxmlformats.org/officeDocument/2006/relationships/slide" Target="/ppt/slides/slide36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4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0tAGoyidh0C54xG9zxGN05lJWxPQrtFU9Zf1_euy-c4/copy" TargetMode="External"/><Relationship Id="rId4" Type="http://schemas.openxmlformats.org/officeDocument/2006/relationships/image" Target="../media/image2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0tAGoyidh0C54xG9zxGN05lJWxPQrtFU9Zf1_euy-c4/copy" TargetMode="External"/><Relationship Id="rId4" Type="http://schemas.openxmlformats.org/officeDocument/2006/relationships/image" Target="../media/image1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3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www.freepik.com/free-vector/flat-design-fitness-pack_832338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colorful-human-elements-vector-set_760336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business-cards-with-abstract-pastel-stains_6454100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runner-girl-infography_832150.htm" TargetMode="External"/><Relationship Id="rId6" Type="http://schemas.openxmlformats.org/officeDocument/2006/relationships/hyperlink" Target="https://www.freepik.com/free-vector/runner-girl-infography_832150.htm" TargetMode="External"/><Relationship Id="rId7" Type="http://schemas.openxmlformats.org/officeDocument/2006/relationships/hyperlink" Target="https://www.freepik.com/free-vector/girl-with-weights-inspiring-message_966111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fitness-banners-with-abstract-backgrounds_963840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vector/female-feet-standing-weight-scale_765380.htm" TargetMode="External"/><Relationship Id="rId10" Type="http://schemas.openxmlformats.org/officeDocument/2006/relationships/hyperlink" Target="https://www.freepik.com/free-vector/diet-infographic_1020481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vector/people-gym_4012487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vector/female-feet-standing-weight-scale_765380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delicous-veggie-burger-person-hand_5585409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close-up-person-s-hand-showing-red-apple-with-green-measurement-tape_4048454.htm/?utm_source=slidesgo_template&amp;utm_medium=referral-link&amp;utm_campaign=sg_resources&amp;utm_content=freepik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2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fonts.google.com/specimen/Lilita+One" TargetMode="External"/><Relationship Id="rId4" Type="http://schemas.openxmlformats.org/officeDocument/2006/relationships/hyperlink" Target="https://fonts.google.com/specimen/Catamaran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28"/>
          <p:cNvSpPr/>
          <p:nvPr/>
        </p:nvSpPr>
        <p:spPr>
          <a:xfrm>
            <a:off x="2005586" y="4148375"/>
            <a:ext cx="1417991" cy="1193882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28"/>
          <p:cNvSpPr/>
          <p:nvPr/>
        </p:nvSpPr>
        <p:spPr>
          <a:xfrm>
            <a:off x="5663450" y="4254975"/>
            <a:ext cx="1417991" cy="1193882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28"/>
          <p:cNvSpPr/>
          <p:nvPr/>
        </p:nvSpPr>
        <p:spPr>
          <a:xfrm rot="-1916022">
            <a:off x="3295305" y="1799169"/>
            <a:ext cx="3326401" cy="3909125"/>
          </a:xfrm>
          <a:custGeom>
            <a:rect b="b" l="l" r="r" t="t"/>
            <a:pathLst>
              <a:path extrusionOk="0" h="87893" w="74791">
                <a:moveTo>
                  <a:pt x="26476" y="1"/>
                </a:moveTo>
                <a:cubicBezTo>
                  <a:pt x="23552" y="1"/>
                  <a:pt x="20661" y="318"/>
                  <a:pt x="17986" y="1448"/>
                </a:cubicBezTo>
                <a:cubicBezTo>
                  <a:pt x="15199" y="2626"/>
                  <a:pt x="11132" y="5482"/>
                  <a:pt x="10467" y="8699"/>
                </a:cubicBezTo>
                <a:cubicBezTo>
                  <a:pt x="10095" y="10505"/>
                  <a:pt x="10375" y="12431"/>
                  <a:pt x="9763" y="14172"/>
                </a:cubicBezTo>
                <a:cubicBezTo>
                  <a:pt x="9157" y="15893"/>
                  <a:pt x="7765" y="17196"/>
                  <a:pt x="6721" y="18693"/>
                </a:cubicBezTo>
                <a:cubicBezTo>
                  <a:pt x="5678" y="20189"/>
                  <a:pt x="4983" y="22235"/>
                  <a:pt x="5921" y="23800"/>
                </a:cubicBezTo>
                <a:cubicBezTo>
                  <a:pt x="6245" y="24344"/>
                  <a:pt x="6756" y="24808"/>
                  <a:pt x="6862" y="25431"/>
                </a:cubicBezTo>
                <a:cubicBezTo>
                  <a:pt x="7086" y="26765"/>
                  <a:pt x="5474" y="27551"/>
                  <a:pt x="4552" y="28540"/>
                </a:cubicBezTo>
                <a:cubicBezTo>
                  <a:pt x="0" y="33426"/>
                  <a:pt x="7315" y="39951"/>
                  <a:pt x="7947" y="44528"/>
                </a:cubicBezTo>
                <a:cubicBezTo>
                  <a:pt x="8144" y="45947"/>
                  <a:pt x="8025" y="47402"/>
                  <a:pt x="8310" y="48806"/>
                </a:cubicBezTo>
                <a:cubicBezTo>
                  <a:pt x="9290" y="53640"/>
                  <a:pt x="14509" y="56265"/>
                  <a:pt x="19265" y="57575"/>
                </a:cubicBezTo>
                <a:cubicBezTo>
                  <a:pt x="20856" y="58014"/>
                  <a:pt x="22568" y="58445"/>
                  <a:pt x="23674" y="59669"/>
                </a:cubicBezTo>
                <a:cubicBezTo>
                  <a:pt x="24365" y="60435"/>
                  <a:pt x="24743" y="61438"/>
                  <a:pt x="25388" y="62243"/>
                </a:cubicBezTo>
                <a:cubicBezTo>
                  <a:pt x="26770" y="63966"/>
                  <a:pt x="28823" y="64251"/>
                  <a:pt x="30780" y="64915"/>
                </a:cubicBezTo>
                <a:cubicBezTo>
                  <a:pt x="32524" y="65508"/>
                  <a:pt x="33972" y="66503"/>
                  <a:pt x="35572" y="67488"/>
                </a:cubicBezTo>
                <a:cubicBezTo>
                  <a:pt x="38808" y="69477"/>
                  <a:pt x="42292" y="71610"/>
                  <a:pt x="43924" y="75209"/>
                </a:cubicBezTo>
                <a:cubicBezTo>
                  <a:pt x="44912" y="77391"/>
                  <a:pt x="45088" y="79876"/>
                  <a:pt x="46114" y="82040"/>
                </a:cubicBezTo>
                <a:cubicBezTo>
                  <a:pt x="47867" y="85743"/>
                  <a:pt x="52031" y="87892"/>
                  <a:pt x="56146" y="87892"/>
                </a:cubicBezTo>
                <a:cubicBezTo>
                  <a:pt x="56801" y="87892"/>
                  <a:pt x="57455" y="87838"/>
                  <a:pt x="58097" y="87727"/>
                </a:cubicBezTo>
                <a:cubicBezTo>
                  <a:pt x="58882" y="87590"/>
                  <a:pt x="59653" y="87383"/>
                  <a:pt x="60400" y="87107"/>
                </a:cubicBezTo>
                <a:cubicBezTo>
                  <a:pt x="64070" y="85753"/>
                  <a:pt x="67139" y="82832"/>
                  <a:pt x="69079" y="79392"/>
                </a:cubicBezTo>
                <a:cubicBezTo>
                  <a:pt x="74790" y="69263"/>
                  <a:pt x="72233" y="57473"/>
                  <a:pt x="66105" y="48230"/>
                </a:cubicBezTo>
                <a:cubicBezTo>
                  <a:pt x="63027" y="43588"/>
                  <a:pt x="62715" y="39486"/>
                  <a:pt x="61950" y="34099"/>
                </a:cubicBezTo>
                <a:cubicBezTo>
                  <a:pt x="61508" y="30986"/>
                  <a:pt x="60094" y="27986"/>
                  <a:pt x="57825" y="25810"/>
                </a:cubicBezTo>
                <a:cubicBezTo>
                  <a:pt x="56358" y="24403"/>
                  <a:pt x="54544" y="23333"/>
                  <a:pt x="53355" y="21682"/>
                </a:cubicBezTo>
                <a:cubicBezTo>
                  <a:pt x="51427" y="19005"/>
                  <a:pt x="51539" y="15422"/>
                  <a:pt x="50681" y="12236"/>
                </a:cubicBezTo>
                <a:cubicBezTo>
                  <a:pt x="49466" y="7721"/>
                  <a:pt x="46079" y="3845"/>
                  <a:pt x="41768" y="2036"/>
                </a:cubicBezTo>
                <a:cubicBezTo>
                  <a:pt x="38670" y="736"/>
                  <a:pt x="35248" y="483"/>
                  <a:pt x="31896" y="248"/>
                </a:cubicBezTo>
                <a:cubicBezTo>
                  <a:pt x="30105" y="122"/>
                  <a:pt x="28284" y="1"/>
                  <a:pt x="2647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28"/>
          <p:cNvSpPr/>
          <p:nvPr/>
        </p:nvSpPr>
        <p:spPr>
          <a:xfrm rot="-1233339">
            <a:off x="2311261" y="2418695"/>
            <a:ext cx="3230111" cy="3552685"/>
          </a:xfrm>
          <a:custGeom>
            <a:rect b="b" l="l" r="r" t="t"/>
            <a:pathLst>
              <a:path extrusionOk="0" h="85322" w="77575">
                <a:moveTo>
                  <a:pt x="18008" y="0"/>
                </a:moveTo>
                <a:cubicBezTo>
                  <a:pt x="17012" y="0"/>
                  <a:pt x="16016" y="123"/>
                  <a:pt x="15058" y="375"/>
                </a:cubicBezTo>
                <a:cubicBezTo>
                  <a:pt x="14288" y="578"/>
                  <a:pt x="13539" y="850"/>
                  <a:pt x="12817" y="1189"/>
                </a:cubicBezTo>
                <a:cubicBezTo>
                  <a:pt x="9276" y="2851"/>
                  <a:pt x="6468" y="6023"/>
                  <a:pt x="4829" y="9615"/>
                </a:cubicBezTo>
                <a:cubicBezTo>
                  <a:pt x="1" y="20196"/>
                  <a:pt x="3555" y="31724"/>
                  <a:pt x="10449" y="40411"/>
                </a:cubicBezTo>
                <a:cubicBezTo>
                  <a:pt x="13911" y="44772"/>
                  <a:pt x="14573" y="48833"/>
                  <a:pt x="15793" y="54135"/>
                </a:cubicBezTo>
                <a:cubicBezTo>
                  <a:pt x="16499" y="57199"/>
                  <a:pt x="18164" y="60068"/>
                  <a:pt x="20611" y="62043"/>
                </a:cubicBezTo>
                <a:cubicBezTo>
                  <a:pt x="22193" y="63320"/>
                  <a:pt x="24091" y="64232"/>
                  <a:pt x="25415" y="65775"/>
                </a:cubicBezTo>
                <a:cubicBezTo>
                  <a:pt x="27565" y="68278"/>
                  <a:pt x="27760" y="71857"/>
                  <a:pt x="28885" y="74959"/>
                </a:cubicBezTo>
                <a:cubicBezTo>
                  <a:pt x="30481" y="79353"/>
                  <a:pt x="34187" y="82925"/>
                  <a:pt x="38636" y="84361"/>
                </a:cubicBezTo>
                <a:cubicBezTo>
                  <a:pt x="41164" y="85176"/>
                  <a:pt x="43838" y="85322"/>
                  <a:pt x="46507" y="85322"/>
                </a:cubicBezTo>
                <a:cubicBezTo>
                  <a:pt x="47214" y="85322"/>
                  <a:pt x="47921" y="85311"/>
                  <a:pt x="48624" y="85301"/>
                </a:cubicBezTo>
                <a:cubicBezTo>
                  <a:pt x="53323" y="85229"/>
                  <a:pt x="58224" y="85109"/>
                  <a:pt x="62381" y="82918"/>
                </a:cubicBezTo>
                <a:cubicBezTo>
                  <a:pt x="65059" y="81507"/>
                  <a:pt x="68867" y="78315"/>
                  <a:pt x="69254" y="75054"/>
                </a:cubicBezTo>
                <a:cubicBezTo>
                  <a:pt x="69471" y="73222"/>
                  <a:pt x="69028" y="71326"/>
                  <a:pt x="69489" y="69540"/>
                </a:cubicBezTo>
                <a:cubicBezTo>
                  <a:pt x="69946" y="67774"/>
                  <a:pt x="71221" y="66356"/>
                  <a:pt x="72134" y="64776"/>
                </a:cubicBezTo>
                <a:cubicBezTo>
                  <a:pt x="73046" y="63197"/>
                  <a:pt x="73565" y="61099"/>
                  <a:pt x="72497" y="59619"/>
                </a:cubicBezTo>
                <a:cubicBezTo>
                  <a:pt x="72126" y="59106"/>
                  <a:pt x="71578" y="58688"/>
                  <a:pt x="71419" y="58074"/>
                </a:cubicBezTo>
                <a:cubicBezTo>
                  <a:pt x="71082" y="56765"/>
                  <a:pt x="72622" y="55844"/>
                  <a:pt x="73456" y="54780"/>
                </a:cubicBezTo>
                <a:cubicBezTo>
                  <a:pt x="77575" y="49525"/>
                  <a:pt x="69729" y="43645"/>
                  <a:pt x="68710" y="39140"/>
                </a:cubicBezTo>
                <a:cubicBezTo>
                  <a:pt x="68393" y="37744"/>
                  <a:pt x="68387" y="36282"/>
                  <a:pt x="67983" y="34908"/>
                </a:cubicBezTo>
                <a:cubicBezTo>
                  <a:pt x="66595" y="30175"/>
                  <a:pt x="61170" y="28006"/>
                  <a:pt x="56320" y="27106"/>
                </a:cubicBezTo>
                <a:cubicBezTo>
                  <a:pt x="54697" y="26804"/>
                  <a:pt x="52956" y="26522"/>
                  <a:pt x="51750" y="25395"/>
                </a:cubicBezTo>
                <a:cubicBezTo>
                  <a:pt x="50995" y="24691"/>
                  <a:pt x="50533" y="23724"/>
                  <a:pt x="49821" y="22977"/>
                </a:cubicBezTo>
                <a:cubicBezTo>
                  <a:pt x="48297" y="21379"/>
                  <a:pt x="46228" y="21270"/>
                  <a:pt x="44221" y="20773"/>
                </a:cubicBezTo>
                <a:cubicBezTo>
                  <a:pt x="42433" y="20333"/>
                  <a:pt x="40905" y="19464"/>
                  <a:pt x="39228" y="18621"/>
                </a:cubicBezTo>
                <a:cubicBezTo>
                  <a:pt x="35834" y="16913"/>
                  <a:pt x="32181" y="15086"/>
                  <a:pt x="30248" y="11639"/>
                </a:cubicBezTo>
                <a:cubicBezTo>
                  <a:pt x="29077" y="9550"/>
                  <a:pt x="28690" y="7088"/>
                  <a:pt x="27484" y="5020"/>
                </a:cubicBezTo>
                <a:cubicBezTo>
                  <a:pt x="25591" y="1772"/>
                  <a:pt x="21789" y="0"/>
                  <a:pt x="1800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28"/>
          <p:cNvSpPr txBox="1"/>
          <p:nvPr>
            <p:ph type="ctrTitle"/>
          </p:nvPr>
        </p:nvSpPr>
        <p:spPr>
          <a:xfrm>
            <a:off x="886950" y="524625"/>
            <a:ext cx="7370100" cy="104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Overweight Breakthrough</a:t>
            </a:r>
            <a:endParaRPr/>
          </a:p>
        </p:txBody>
      </p:sp>
      <p:sp>
        <p:nvSpPr>
          <p:cNvPr id="219" name="Google Shape;219;p28"/>
          <p:cNvSpPr txBox="1"/>
          <p:nvPr>
            <p:ph idx="1" type="subTitle"/>
          </p:nvPr>
        </p:nvSpPr>
        <p:spPr>
          <a:xfrm>
            <a:off x="1560900" y="1546600"/>
            <a:ext cx="6022200" cy="48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grpSp>
        <p:nvGrpSpPr>
          <p:cNvPr id="220" name="Google Shape;220;p28"/>
          <p:cNvGrpSpPr/>
          <p:nvPr/>
        </p:nvGrpSpPr>
        <p:grpSpPr>
          <a:xfrm>
            <a:off x="2903475" y="2502397"/>
            <a:ext cx="3277950" cy="2717902"/>
            <a:chOff x="2903475" y="2502397"/>
            <a:chExt cx="3277950" cy="2717902"/>
          </a:xfrm>
        </p:grpSpPr>
        <p:grpSp>
          <p:nvGrpSpPr>
            <p:cNvPr id="221" name="Google Shape;221;p28"/>
            <p:cNvGrpSpPr/>
            <p:nvPr/>
          </p:nvGrpSpPr>
          <p:grpSpPr>
            <a:xfrm>
              <a:off x="3316032" y="2502397"/>
              <a:ext cx="2511952" cy="2717902"/>
              <a:chOff x="1388725" y="238125"/>
              <a:chExt cx="4841850" cy="5238825"/>
            </a:xfrm>
          </p:grpSpPr>
          <p:sp>
            <p:nvSpPr>
              <p:cNvPr id="222" name="Google Shape;222;p28"/>
              <p:cNvSpPr/>
              <p:nvPr/>
            </p:nvSpPr>
            <p:spPr>
              <a:xfrm>
                <a:off x="1649450" y="238125"/>
                <a:ext cx="4122750" cy="3693200"/>
              </a:xfrm>
              <a:custGeom>
                <a:rect b="b" l="l" r="r" t="t"/>
                <a:pathLst>
                  <a:path extrusionOk="0" h="147728" w="164910">
                    <a:moveTo>
                      <a:pt x="10737" y="0"/>
                    </a:moveTo>
                    <a:cubicBezTo>
                      <a:pt x="4488" y="0"/>
                      <a:pt x="1" y="5075"/>
                      <a:pt x="766" y="11278"/>
                    </a:cubicBezTo>
                    <a:lnTo>
                      <a:pt x="16211" y="136449"/>
                    </a:lnTo>
                    <a:cubicBezTo>
                      <a:pt x="16977" y="142652"/>
                      <a:pt x="22716" y="147728"/>
                      <a:pt x="28966" y="147728"/>
                    </a:cubicBezTo>
                    <a:lnTo>
                      <a:pt x="139388" y="147728"/>
                    </a:lnTo>
                    <a:cubicBezTo>
                      <a:pt x="145638" y="147728"/>
                      <a:pt x="151256" y="142639"/>
                      <a:pt x="151874" y="136420"/>
                    </a:cubicBezTo>
                    <a:lnTo>
                      <a:pt x="164292" y="11308"/>
                    </a:lnTo>
                    <a:cubicBezTo>
                      <a:pt x="164910" y="5089"/>
                      <a:pt x="160300" y="0"/>
                      <a:pt x="15405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28"/>
              <p:cNvSpPr/>
              <p:nvPr/>
            </p:nvSpPr>
            <p:spPr>
              <a:xfrm>
                <a:off x="1716600" y="271400"/>
                <a:ext cx="3664275" cy="3684800"/>
              </a:xfrm>
              <a:custGeom>
                <a:rect b="b" l="l" r="r" t="t"/>
                <a:pathLst>
                  <a:path extrusionOk="0" h="147392" w="146571">
                    <a:moveTo>
                      <a:pt x="10951" y="0"/>
                    </a:moveTo>
                    <a:lnTo>
                      <a:pt x="10130" y="6"/>
                    </a:lnTo>
                    <a:cubicBezTo>
                      <a:pt x="10098" y="5"/>
                      <a:pt x="10066" y="4"/>
                      <a:pt x="10033" y="4"/>
                    </a:cubicBezTo>
                    <a:cubicBezTo>
                      <a:pt x="9779" y="4"/>
                      <a:pt x="9476" y="37"/>
                      <a:pt x="9122" y="76"/>
                    </a:cubicBezTo>
                    <a:cubicBezTo>
                      <a:pt x="8719" y="100"/>
                      <a:pt x="8264" y="199"/>
                      <a:pt x="7744" y="308"/>
                    </a:cubicBezTo>
                    <a:cubicBezTo>
                      <a:pt x="6719" y="562"/>
                      <a:pt x="5453" y="998"/>
                      <a:pt x="4160" y="1888"/>
                    </a:cubicBezTo>
                    <a:cubicBezTo>
                      <a:pt x="3999" y="2001"/>
                      <a:pt x="3835" y="2115"/>
                      <a:pt x="3669" y="2232"/>
                    </a:cubicBezTo>
                    <a:cubicBezTo>
                      <a:pt x="3515" y="2365"/>
                      <a:pt x="3358" y="2502"/>
                      <a:pt x="3197" y="2639"/>
                    </a:cubicBezTo>
                    <a:cubicBezTo>
                      <a:pt x="2864" y="2903"/>
                      <a:pt x="2581" y="3240"/>
                      <a:pt x="2270" y="3572"/>
                    </a:cubicBezTo>
                    <a:cubicBezTo>
                      <a:pt x="1702" y="4276"/>
                      <a:pt x="1137" y="5084"/>
                      <a:pt x="760" y="6046"/>
                    </a:cubicBezTo>
                    <a:cubicBezTo>
                      <a:pt x="364" y="7004"/>
                      <a:pt x="79" y="8044"/>
                      <a:pt x="29" y="9237"/>
                    </a:cubicBezTo>
                    <a:lnTo>
                      <a:pt x="0" y="9684"/>
                    </a:lnTo>
                    <a:lnTo>
                      <a:pt x="15" y="10092"/>
                    </a:lnTo>
                    <a:lnTo>
                      <a:pt x="29" y="10504"/>
                    </a:lnTo>
                    <a:lnTo>
                      <a:pt x="37" y="10712"/>
                    </a:lnTo>
                    <a:lnTo>
                      <a:pt x="39" y="10763"/>
                    </a:lnTo>
                    <a:lnTo>
                      <a:pt x="47" y="10856"/>
                    </a:lnTo>
                    <a:lnTo>
                      <a:pt x="56" y="10960"/>
                    </a:lnTo>
                    <a:cubicBezTo>
                      <a:pt x="106" y="11516"/>
                      <a:pt x="159" y="12084"/>
                      <a:pt x="210" y="12662"/>
                    </a:cubicBezTo>
                    <a:cubicBezTo>
                      <a:pt x="421" y="14981"/>
                      <a:pt x="650" y="17490"/>
                      <a:pt x="892" y="20170"/>
                    </a:cubicBezTo>
                    <a:cubicBezTo>
                      <a:pt x="1136" y="22850"/>
                      <a:pt x="1395" y="25702"/>
                      <a:pt x="1668" y="28709"/>
                    </a:cubicBezTo>
                    <a:cubicBezTo>
                      <a:pt x="1939" y="31715"/>
                      <a:pt x="2272" y="34871"/>
                      <a:pt x="2593" y="38168"/>
                    </a:cubicBezTo>
                    <a:cubicBezTo>
                      <a:pt x="3244" y="44759"/>
                      <a:pt x="3949" y="51899"/>
                      <a:pt x="4762" y="59444"/>
                    </a:cubicBezTo>
                    <a:cubicBezTo>
                      <a:pt x="5561" y="66989"/>
                      <a:pt x="6378" y="74950"/>
                      <a:pt x="7319" y="83174"/>
                    </a:cubicBezTo>
                    <a:cubicBezTo>
                      <a:pt x="7779" y="87292"/>
                      <a:pt x="8246" y="91468"/>
                      <a:pt x="8719" y="95701"/>
                    </a:cubicBezTo>
                    <a:cubicBezTo>
                      <a:pt x="9187" y="99936"/>
                      <a:pt x="9669" y="104220"/>
                      <a:pt x="10189" y="108534"/>
                    </a:cubicBezTo>
                    <a:cubicBezTo>
                      <a:pt x="11210" y="117169"/>
                      <a:pt x="12247" y="125940"/>
                      <a:pt x="13285" y="134712"/>
                    </a:cubicBezTo>
                    <a:cubicBezTo>
                      <a:pt x="13466" y="136083"/>
                      <a:pt x="13879" y="137399"/>
                      <a:pt x="14441" y="138628"/>
                    </a:cubicBezTo>
                    <a:cubicBezTo>
                      <a:pt x="15023" y="139849"/>
                      <a:pt x="15779" y="140954"/>
                      <a:pt x="16633" y="141960"/>
                    </a:cubicBezTo>
                    <a:cubicBezTo>
                      <a:pt x="17504" y="142953"/>
                      <a:pt x="18498" y="143811"/>
                      <a:pt x="19558" y="144567"/>
                    </a:cubicBezTo>
                    <a:cubicBezTo>
                      <a:pt x="20640" y="145296"/>
                      <a:pt x="21794" y="145905"/>
                      <a:pt x="23008" y="146375"/>
                    </a:cubicBezTo>
                    <a:cubicBezTo>
                      <a:pt x="23312" y="146491"/>
                      <a:pt x="23626" y="146582"/>
                      <a:pt x="23934" y="146685"/>
                    </a:cubicBezTo>
                    <a:lnTo>
                      <a:pt x="24401" y="146832"/>
                    </a:lnTo>
                    <a:lnTo>
                      <a:pt x="24878" y="146944"/>
                    </a:lnTo>
                    <a:cubicBezTo>
                      <a:pt x="25200" y="147016"/>
                      <a:pt x="25504" y="147095"/>
                      <a:pt x="25841" y="147154"/>
                    </a:cubicBezTo>
                    <a:lnTo>
                      <a:pt x="26895" y="147297"/>
                    </a:lnTo>
                    <a:cubicBezTo>
                      <a:pt x="27281" y="147353"/>
                      <a:pt x="27505" y="147346"/>
                      <a:pt x="27790" y="147361"/>
                    </a:cubicBezTo>
                    <a:lnTo>
                      <a:pt x="28201" y="147380"/>
                    </a:lnTo>
                    <a:lnTo>
                      <a:pt x="28521" y="147391"/>
                    </a:lnTo>
                    <a:lnTo>
                      <a:pt x="28726" y="147391"/>
                    </a:lnTo>
                    <a:lnTo>
                      <a:pt x="30369" y="147385"/>
                    </a:lnTo>
                    <a:lnTo>
                      <a:pt x="36910" y="147365"/>
                    </a:lnTo>
                    <a:lnTo>
                      <a:pt x="43400" y="147344"/>
                    </a:lnTo>
                    <a:cubicBezTo>
                      <a:pt x="45554" y="147323"/>
                      <a:pt x="47696" y="147303"/>
                      <a:pt x="49825" y="147283"/>
                    </a:cubicBezTo>
                    <a:lnTo>
                      <a:pt x="62430" y="147162"/>
                    </a:lnTo>
                    <a:cubicBezTo>
                      <a:pt x="70707" y="147104"/>
                      <a:pt x="78709" y="146962"/>
                      <a:pt x="86296" y="146843"/>
                    </a:cubicBezTo>
                    <a:cubicBezTo>
                      <a:pt x="90095" y="146779"/>
                      <a:pt x="93779" y="146718"/>
                      <a:pt x="97349" y="146658"/>
                    </a:cubicBezTo>
                    <a:cubicBezTo>
                      <a:pt x="100918" y="146580"/>
                      <a:pt x="104367" y="146504"/>
                      <a:pt x="107678" y="146432"/>
                    </a:cubicBezTo>
                    <a:lnTo>
                      <a:pt x="117179" y="146211"/>
                    </a:lnTo>
                    <a:lnTo>
                      <a:pt x="125749" y="145951"/>
                    </a:lnTo>
                    <a:cubicBezTo>
                      <a:pt x="128439" y="145869"/>
                      <a:pt x="130957" y="145793"/>
                      <a:pt x="133284" y="145722"/>
                    </a:cubicBezTo>
                    <a:cubicBezTo>
                      <a:pt x="133852" y="145715"/>
                      <a:pt x="134468" y="145663"/>
                      <a:pt x="135057" y="145617"/>
                    </a:cubicBezTo>
                    <a:cubicBezTo>
                      <a:pt x="135350" y="145590"/>
                      <a:pt x="135636" y="145526"/>
                      <a:pt x="135921" y="145482"/>
                    </a:cubicBezTo>
                    <a:cubicBezTo>
                      <a:pt x="136207" y="145439"/>
                      <a:pt x="136487" y="145387"/>
                      <a:pt x="136758" y="145306"/>
                    </a:cubicBezTo>
                    <a:cubicBezTo>
                      <a:pt x="137029" y="145234"/>
                      <a:pt x="137297" y="145164"/>
                      <a:pt x="137562" y="145093"/>
                    </a:cubicBezTo>
                    <a:cubicBezTo>
                      <a:pt x="137820" y="145000"/>
                      <a:pt x="138075" y="144908"/>
                      <a:pt x="138326" y="144817"/>
                    </a:cubicBezTo>
                    <a:cubicBezTo>
                      <a:pt x="138835" y="144654"/>
                      <a:pt x="139290" y="144391"/>
                      <a:pt x="139752" y="144192"/>
                    </a:cubicBezTo>
                    <a:cubicBezTo>
                      <a:pt x="141547" y="143257"/>
                      <a:pt x="142923" y="142056"/>
                      <a:pt x="143904" y="140855"/>
                    </a:cubicBezTo>
                    <a:cubicBezTo>
                      <a:pt x="144739" y="139844"/>
                      <a:pt x="145408" y="138708"/>
                      <a:pt x="145887" y="137488"/>
                    </a:cubicBezTo>
                    <a:cubicBezTo>
                      <a:pt x="146245" y="136496"/>
                      <a:pt x="146417" y="135676"/>
                      <a:pt x="146481" y="135149"/>
                    </a:cubicBezTo>
                    <a:cubicBezTo>
                      <a:pt x="146540" y="134618"/>
                      <a:pt x="146571" y="134344"/>
                      <a:pt x="146571" y="134344"/>
                    </a:cubicBezTo>
                    <a:lnTo>
                      <a:pt x="146292" y="134302"/>
                    </a:lnTo>
                    <a:cubicBezTo>
                      <a:pt x="146292" y="134302"/>
                      <a:pt x="146250" y="134575"/>
                      <a:pt x="146169" y="135103"/>
                    </a:cubicBezTo>
                    <a:cubicBezTo>
                      <a:pt x="146081" y="135630"/>
                      <a:pt x="145890" y="136376"/>
                      <a:pt x="145506" y="137328"/>
                    </a:cubicBezTo>
                    <a:cubicBezTo>
                      <a:pt x="145092" y="138258"/>
                      <a:pt x="144467" y="139370"/>
                      <a:pt x="143476" y="140475"/>
                    </a:cubicBezTo>
                    <a:cubicBezTo>
                      <a:pt x="142490" y="141578"/>
                      <a:pt x="141144" y="142674"/>
                      <a:pt x="139425" y="143512"/>
                    </a:cubicBezTo>
                    <a:cubicBezTo>
                      <a:pt x="137818" y="144262"/>
                      <a:pt x="135898" y="144774"/>
                      <a:pt x="133771" y="144774"/>
                    </a:cubicBezTo>
                    <a:cubicBezTo>
                      <a:pt x="133610" y="144774"/>
                      <a:pt x="133448" y="144771"/>
                      <a:pt x="133284" y="144765"/>
                    </a:cubicBezTo>
                    <a:cubicBezTo>
                      <a:pt x="130956" y="144763"/>
                      <a:pt x="128438" y="144761"/>
                      <a:pt x="125748" y="144759"/>
                    </a:cubicBezTo>
                    <a:cubicBezTo>
                      <a:pt x="120368" y="144753"/>
                      <a:pt x="114299" y="144746"/>
                      <a:pt x="107677" y="144740"/>
                    </a:cubicBezTo>
                    <a:cubicBezTo>
                      <a:pt x="94434" y="144727"/>
                      <a:pt x="78983" y="144712"/>
                      <a:pt x="62430" y="144695"/>
                    </a:cubicBezTo>
                    <a:cubicBezTo>
                      <a:pt x="54153" y="144687"/>
                      <a:pt x="45600" y="144678"/>
                      <a:pt x="36909" y="144670"/>
                    </a:cubicBezTo>
                    <a:lnTo>
                      <a:pt x="30368" y="144663"/>
                    </a:lnTo>
                    <a:lnTo>
                      <a:pt x="28726" y="144662"/>
                    </a:lnTo>
                    <a:lnTo>
                      <a:pt x="28520" y="144662"/>
                    </a:lnTo>
                    <a:lnTo>
                      <a:pt x="28327" y="144653"/>
                    </a:lnTo>
                    <a:lnTo>
                      <a:pt x="27917" y="144632"/>
                    </a:lnTo>
                    <a:cubicBezTo>
                      <a:pt x="27645" y="144616"/>
                      <a:pt x="27364" y="144619"/>
                      <a:pt x="27106" y="144570"/>
                    </a:cubicBezTo>
                    <a:cubicBezTo>
                      <a:pt x="26053" y="144465"/>
                      <a:pt x="24998" y="144167"/>
                      <a:pt x="23988" y="143808"/>
                    </a:cubicBezTo>
                    <a:cubicBezTo>
                      <a:pt x="22985" y="143415"/>
                      <a:pt x="22029" y="142903"/>
                      <a:pt x="21135" y="142299"/>
                    </a:cubicBezTo>
                    <a:cubicBezTo>
                      <a:pt x="20260" y="141668"/>
                      <a:pt x="19441" y="140957"/>
                      <a:pt x="18731" y="140141"/>
                    </a:cubicBezTo>
                    <a:cubicBezTo>
                      <a:pt x="18039" y="139315"/>
                      <a:pt x="17429" y="138419"/>
                      <a:pt x="16968" y="137444"/>
                    </a:cubicBezTo>
                    <a:cubicBezTo>
                      <a:pt x="16526" y="136463"/>
                      <a:pt x="16210" y="135428"/>
                      <a:pt x="16065" y="134363"/>
                    </a:cubicBezTo>
                    <a:cubicBezTo>
                      <a:pt x="11776" y="99310"/>
                      <a:pt x="7485" y="64257"/>
                      <a:pt x="4268" y="37968"/>
                    </a:cubicBezTo>
                    <a:cubicBezTo>
                      <a:pt x="3463" y="31395"/>
                      <a:pt x="2727" y="25370"/>
                      <a:pt x="2073" y="20030"/>
                    </a:cubicBezTo>
                    <a:cubicBezTo>
                      <a:pt x="1746" y="17359"/>
                      <a:pt x="1440" y="14861"/>
                      <a:pt x="1157" y="12550"/>
                    </a:cubicBezTo>
                    <a:cubicBezTo>
                      <a:pt x="1022" y="11392"/>
                      <a:pt x="837" y="10287"/>
                      <a:pt x="878" y="9237"/>
                    </a:cubicBezTo>
                    <a:cubicBezTo>
                      <a:pt x="890" y="8196"/>
                      <a:pt x="1126" y="7201"/>
                      <a:pt x="1463" y="6319"/>
                    </a:cubicBezTo>
                    <a:cubicBezTo>
                      <a:pt x="2137" y="4533"/>
                      <a:pt x="3323" y="3223"/>
                      <a:pt x="4501" y="2345"/>
                    </a:cubicBezTo>
                    <a:cubicBezTo>
                      <a:pt x="5686" y="1457"/>
                      <a:pt x="6880" y="990"/>
                      <a:pt x="7854" y="705"/>
                    </a:cubicBezTo>
                    <a:cubicBezTo>
                      <a:pt x="8350" y="581"/>
                      <a:pt x="8786" y="465"/>
                      <a:pt x="9175" y="427"/>
                    </a:cubicBezTo>
                    <a:cubicBezTo>
                      <a:pt x="9561" y="369"/>
                      <a:pt x="9885" y="319"/>
                      <a:pt x="10150" y="319"/>
                    </a:cubicBezTo>
                    <a:lnTo>
                      <a:pt x="10951" y="280"/>
                    </a:lnTo>
                    <a:lnTo>
                      <a:pt x="1095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28"/>
              <p:cNvSpPr/>
              <p:nvPr/>
            </p:nvSpPr>
            <p:spPr>
              <a:xfrm>
                <a:off x="1835375" y="379550"/>
                <a:ext cx="3764750" cy="3408100"/>
              </a:xfrm>
              <a:custGeom>
                <a:rect b="b" l="l" r="r" t="t"/>
                <a:pathLst>
                  <a:path extrusionOk="0" h="136324" w="150590">
                    <a:moveTo>
                      <a:pt x="9862" y="0"/>
                    </a:moveTo>
                    <a:cubicBezTo>
                      <a:pt x="4125" y="0"/>
                      <a:pt x="0" y="4660"/>
                      <a:pt x="695" y="10355"/>
                    </a:cubicBezTo>
                    <a:lnTo>
                      <a:pt x="14812" y="125969"/>
                    </a:lnTo>
                    <a:cubicBezTo>
                      <a:pt x="15507" y="131664"/>
                      <a:pt x="20770" y="136324"/>
                      <a:pt x="26507" y="136324"/>
                    </a:cubicBezTo>
                    <a:lnTo>
                      <a:pt x="127229" y="136324"/>
                    </a:lnTo>
                    <a:cubicBezTo>
                      <a:pt x="132966" y="136324"/>
                      <a:pt x="138119" y="131651"/>
                      <a:pt x="138679" y="125942"/>
                    </a:cubicBezTo>
                    <a:lnTo>
                      <a:pt x="150028" y="10382"/>
                    </a:lnTo>
                    <a:cubicBezTo>
                      <a:pt x="150589" y="4672"/>
                      <a:pt x="146354" y="0"/>
                      <a:pt x="1406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28"/>
              <p:cNvSpPr/>
              <p:nvPr/>
            </p:nvSpPr>
            <p:spPr>
              <a:xfrm>
                <a:off x="3099500" y="663375"/>
                <a:ext cx="1186300" cy="628075"/>
              </a:xfrm>
              <a:custGeom>
                <a:rect b="b" l="l" r="r" t="t"/>
                <a:pathLst>
                  <a:path extrusionOk="0" h="25123" w="47452">
                    <a:moveTo>
                      <a:pt x="12640" y="1"/>
                    </a:moveTo>
                    <a:cubicBezTo>
                      <a:pt x="5660" y="1"/>
                      <a:pt x="0" y="5625"/>
                      <a:pt x="0" y="12562"/>
                    </a:cubicBezTo>
                    <a:cubicBezTo>
                      <a:pt x="0" y="19499"/>
                      <a:pt x="5660" y="25123"/>
                      <a:pt x="12640" y="25123"/>
                    </a:cubicBezTo>
                    <a:lnTo>
                      <a:pt x="34811" y="25123"/>
                    </a:lnTo>
                    <a:cubicBezTo>
                      <a:pt x="41793" y="25123"/>
                      <a:pt x="47451" y="19499"/>
                      <a:pt x="47451" y="12562"/>
                    </a:cubicBezTo>
                    <a:cubicBezTo>
                      <a:pt x="47451" y="5625"/>
                      <a:pt x="41793" y="1"/>
                      <a:pt x="348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8"/>
              <p:cNvSpPr/>
              <p:nvPr/>
            </p:nvSpPr>
            <p:spPr>
              <a:xfrm>
                <a:off x="3674025" y="661675"/>
                <a:ext cx="26550" cy="401050"/>
              </a:xfrm>
              <a:custGeom>
                <a:rect b="b" l="l" r="r" t="t"/>
                <a:pathLst>
                  <a:path extrusionOk="0" h="16042" w="1062">
                    <a:moveTo>
                      <a:pt x="531" y="0"/>
                    </a:moveTo>
                    <a:cubicBezTo>
                      <a:pt x="238" y="0"/>
                      <a:pt x="1" y="237"/>
                      <a:pt x="1" y="531"/>
                    </a:cubicBezTo>
                    <a:lnTo>
                      <a:pt x="1" y="15512"/>
                    </a:lnTo>
                    <a:cubicBezTo>
                      <a:pt x="0" y="15804"/>
                      <a:pt x="238" y="16042"/>
                      <a:pt x="531" y="16042"/>
                    </a:cubicBezTo>
                    <a:cubicBezTo>
                      <a:pt x="824" y="16042"/>
                      <a:pt x="1062" y="15804"/>
                      <a:pt x="1062" y="15512"/>
                    </a:cubicBezTo>
                    <a:lnTo>
                      <a:pt x="1062" y="531"/>
                    </a:lnTo>
                    <a:cubicBezTo>
                      <a:pt x="1062" y="237"/>
                      <a:pt x="824" y="0"/>
                      <a:pt x="5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28"/>
              <p:cNvSpPr/>
              <p:nvPr/>
            </p:nvSpPr>
            <p:spPr>
              <a:xfrm>
                <a:off x="3079950" y="972125"/>
                <a:ext cx="147925" cy="48625"/>
              </a:xfrm>
              <a:custGeom>
                <a:rect b="b" l="l" r="r" t="t"/>
                <a:pathLst>
                  <a:path extrusionOk="0" h="1945" w="5917">
                    <a:moveTo>
                      <a:pt x="293" y="0"/>
                    </a:moveTo>
                    <a:cubicBezTo>
                      <a:pt x="176" y="0"/>
                      <a:pt x="69" y="79"/>
                      <a:pt x="37" y="197"/>
                    </a:cubicBezTo>
                    <a:cubicBezTo>
                      <a:pt x="1" y="338"/>
                      <a:pt x="83" y="483"/>
                      <a:pt x="224" y="522"/>
                    </a:cubicBezTo>
                    <a:lnTo>
                      <a:pt x="5568" y="1936"/>
                    </a:lnTo>
                    <a:cubicBezTo>
                      <a:pt x="5590" y="1941"/>
                      <a:pt x="5613" y="1945"/>
                      <a:pt x="5635" y="1945"/>
                    </a:cubicBezTo>
                    <a:cubicBezTo>
                      <a:pt x="5770" y="1945"/>
                      <a:pt x="5882" y="1846"/>
                      <a:pt x="5899" y="1714"/>
                    </a:cubicBezTo>
                    <a:cubicBezTo>
                      <a:pt x="5916" y="1581"/>
                      <a:pt x="5832" y="1457"/>
                      <a:pt x="5704" y="1423"/>
                    </a:cubicBezTo>
                    <a:lnTo>
                      <a:pt x="359" y="9"/>
                    </a:lnTo>
                    <a:cubicBezTo>
                      <a:pt x="337" y="3"/>
                      <a:pt x="315" y="0"/>
                      <a:pt x="2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28"/>
              <p:cNvSpPr/>
              <p:nvPr/>
            </p:nvSpPr>
            <p:spPr>
              <a:xfrm>
                <a:off x="3213275" y="688775"/>
                <a:ext cx="136900" cy="183800"/>
              </a:xfrm>
              <a:custGeom>
                <a:rect b="b" l="l" r="r" t="t"/>
                <a:pathLst>
                  <a:path extrusionOk="0" h="7352" w="5476">
                    <a:moveTo>
                      <a:pt x="303" y="0"/>
                    </a:moveTo>
                    <a:cubicBezTo>
                      <a:pt x="250" y="0"/>
                      <a:pt x="197" y="16"/>
                      <a:pt x="150" y="49"/>
                    </a:cubicBezTo>
                    <a:cubicBezTo>
                      <a:pt x="29" y="134"/>
                      <a:pt x="1" y="299"/>
                      <a:pt x="86" y="419"/>
                    </a:cubicBezTo>
                    <a:lnTo>
                      <a:pt x="4918" y="7240"/>
                    </a:lnTo>
                    <a:cubicBezTo>
                      <a:pt x="4968" y="7311"/>
                      <a:pt x="5049" y="7352"/>
                      <a:pt x="5135" y="7352"/>
                    </a:cubicBezTo>
                    <a:cubicBezTo>
                      <a:pt x="5349" y="7352"/>
                      <a:pt x="5475" y="7109"/>
                      <a:pt x="5351" y="6933"/>
                    </a:cubicBezTo>
                    <a:lnTo>
                      <a:pt x="519" y="112"/>
                    </a:lnTo>
                    <a:cubicBezTo>
                      <a:pt x="467" y="39"/>
                      <a:pt x="386" y="0"/>
                      <a:pt x="3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8"/>
              <p:cNvSpPr/>
              <p:nvPr/>
            </p:nvSpPr>
            <p:spPr>
              <a:xfrm>
                <a:off x="3531975" y="627025"/>
                <a:ext cx="30075" cy="196600"/>
              </a:xfrm>
              <a:custGeom>
                <a:rect b="b" l="l" r="r" t="t"/>
                <a:pathLst>
                  <a:path extrusionOk="0" h="7864" w="1203">
                    <a:moveTo>
                      <a:pt x="285" y="0"/>
                    </a:moveTo>
                    <a:cubicBezTo>
                      <a:pt x="275" y="0"/>
                      <a:pt x="265" y="1"/>
                      <a:pt x="255" y="2"/>
                    </a:cubicBezTo>
                    <a:cubicBezTo>
                      <a:pt x="109" y="16"/>
                      <a:pt x="1" y="144"/>
                      <a:pt x="15" y="290"/>
                    </a:cubicBezTo>
                    <a:lnTo>
                      <a:pt x="661" y="7622"/>
                    </a:lnTo>
                    <a:cubicBezTo>
                      <a:pt x="673" y="7758"/>
                      <a:pt x="787" y="7863"/>
                      <a:pt x="925" y="7864"/>
                    </a:cubicBezTo>
                    <a:cubicBezTo>
                      <a:pt x="930" y="7864"/>
                      <a:pt x="935" y="7863"/>
                      <a:pt x="941" y="7863"/>
                    </a:cubicBezTo>
                    <a:cubicBezTo>
                      <a:pt x="943" y="7863"/>
                      <a:pt x="946" y="7864"/>
                      <a:pt x="949" y="7864"/>
                    </a:cubicBezTo>
                    <a:cubicBezTo>
                      <a:pt x="1094" y="7850"/>
                      <a:pt x="1202" y="7722"/>
                      <a:pt x="1189" y="7576"/>
                    </a:cubicBezTo>
                    <a:lnTo>
                      <a:pt x="542" y="244"/>
                    </a:lnTo>
                    <a:cubicBezTo>
                      <a:pt x="531" y="108"/>
                      <a:pt x="417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28"/>
              <p:cNvSpPr/>
              <p:nvPr/>
            </p:nvSpPr>
            <p:spPr>
              <a:xfrm>
                <a:off x="3140000" y="803875"/>
                <a:ext cx="118100" cy="81625"/>
              </a:xfrm>
              <a:custGeom>
                <a:rect b="b" l="l" r="r" t="t"/>
                <a:pathLst>
                  <a:path extrusionOk="0" h="3265" w="4724">
                    <a:moveTo>
                      <a:pt x="151" y="1"/>
                    </a:moveTo>
                    <a:cubicBezTo>
                      <a:pt x="109" y="1"/>
                      <a:pt x="67" y="21"/>
                      <a:pt x="41" y="58"/>
                    </a:cubicBezTo>
                    <a:cubicBezTo>
                      <a:pt x="0" y="120"/>
                      <a:pt x="16" y="204"/>
                      <a:pt x="79" y="244"/>
                    </a:cubicBezTo>
                    <a:lnTo>
                      <a:pt x="4468" y="3240"/>
                    </a:lnTo>
                    <a:cubicBezTo>
                      <a:pt x="4489" y="3256"/>
                      <a:pt x="4516" y="3264"/>
                      <a:pt x="4543" y="3264"/>
                    </a:cubicBezTo>
                    <a:lnTo>
                      <a:pt x="4543" y="3263"/>
                    </a:lnTo>
                    <a:cubicBezTo>
                      <a:pt x="4671" y="3262"/>
                      <a:pt x="4724" y="3096"/>
                      <a:pt x="4618" y="3022"/>
                    </a:cubicBezTo>
                    <a:lnTo>
                      <a:pt x="228" y="26"/>
                    </a:lnTo>
                    <a:cubicBezTo>
                      <a:pt x="205" y="9"/>
                      <a:pt x="178" y="1"/>
                      <a:pt x="1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28"/>
              <p:cNvSpPr/>
              <p:nvPr/>
            </p:nvSpPr>
            <p:spPr>
              <a:xfrm>
                <a:off x="3107700" y="862625"/>
                <a:ext cx="131750" cy="56575"/>
              </a:xfrm>
              <a:custGeom>
                <a:rect b="b" l="l" r="r" t="t"/>
                <a:pathLst>
                  <a:path extrusionOk="0" h="2263" w="5270">
                    <a:moveTo>
                      <a:pt x="150" y="0"/>
                    </a:moveTo>
                    <a:cubicBezTo>
                      <a:pt x="98" y="0"/>
                      <a:pt x="48" y="31"/>
                      <a:pt x="27" y="83"/>
                    </a:cubicBezTo>
                    <a:cubicBezTo>
                      <a:pt x="0" y="151"/>
                      <a:pt x="33" y="228"/>
                      <a:pt x="100" y="256"/>
                    </a:cubicBezTo>
                    <a:lnTo>
                      <a:pt x="5034" y="2252"/>
                    </a:lnTo>
                    <a:cubicBezTo>
                      <a:pt x="5050" y="2259"/>
                      <a:pt x="5066" y="2261"/>
                      <a:pt x="5083" y="2262"/>
                    </a:cubicBezTo>
                    <a:cubicBezTo>
                      <a:pt x="5230" y="2262"/>
                      <a:pt x="5269" y="2060"/>
                      <a:pt x="5133" y="2006"/>
                    </a:cubicBezTo>
                    <a:lnTo>
                      <a:pt x="200" y="10"/>
                    </a:lnTo>
                    <a:cubicBezTo>
                      <a:pt x="184" y="3"/>
                      <a:pt x="167" y="0"/>
                      <a:pt x="15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28"/>
              <p:cNvSpPr/>
              <p:nvPr/>
            </p:nvSpPr>
            <p:spPr>
              <a:xfrm>
                <a:off x="3090650" y="918075"/>
                <a:ext cx="133750" cy="48125"/>
              </a:xfrm>
              <a:custGeom>
                <a:rect b="b" l="l" r="r" t="t"/>
                <a:pathLst>
                  <a:path extrusionOk="0" h="1925" w="5350">
                    <a:moveTo>
                      <a:pt x="148" y="1"/>
                    </a:moveTo>
                    <a:cubicBezTo>
                      <a:pt x="93" y="1"/>
                      <a:pt x="41" y="37"/>
                      <a:pt x="23" y="93"/>
                    </a:cubicBezTo>
                    <a:cubicBezTo>
                      <a:pt x="1" y="164"/>
                      <a:pt x="38" y="238"/>
                      <a:pt x="109" y="262"/>
                    </a:cubicBezTo>
                    <a:lnTo>
                      <a:pt x="5167" y="1918"/>
                    </a:lnTo>
                    <a:cubicBezTo>
                      <a:pt x="5180" y="1923"/>
                      <a:pt x="5194" y="1925"/>
                      <a:pt x="5207" y="1925"/>
                    </a:cubicBezTo>
                    <a:lnTo>
                      <a:pt x="5209" y="1925"/>
                    </a:lnTo>
                    <a:cubicBezTo>
                      <a:pt x="5273" y="1924"/>
                      <a:pt x="5329" y="1877"/>
                      <a:pt x="5339" y="1812"/>
                    </a:cubicBezTo>
                    <a:cubicBezTo>
                      <a:pt x="5350" y="1748"/>
                      <a:pt x="5311" y="1686"/>
                      <a:pt x="5250" y="1665"/>
                    </a:cubicBezTo>
                    <a:lnTo>
                      <a:pt x="191" y="8"/>
                    </a:lnTo>
                    <a:cubicBezTo>
                      <a:pt x="177" y="3"/>
                      <a:pt x="162" y="1"/>
                      <a:pt x="1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" name="Google Shape;233;p28"/>
              <p:cNvSpPr/>
              <p:nvPr/>
            </p:nvSpPr>
            <p:spPr>
              <a:xfrm>
                <a:off x="3174800" y="757325"/>
                <a:ext cx="110975" cy="90725"/>
              </a:xfrm>
              <a:custGeom>
                <a:rect b="b" l="l" r="r" t="t"/>
                <a:pathLst>
                  <a:path extrusionOk="0" h="3629" w="4439">
                    <a:moveTo>
                      <a:pt x="149" y="0"/>
                    </a:moveTo>
                    <a:cubicBezTo>
                      <a:pt x="111" y="0"/>
                      <a:pt x="73" y="17"/>
                      <a:pt x="46" y="49"/>
                    </a:cubicBezTo>
                    <a:cubicBezTo>
                      <a:pt x="1" y="105"/>
                      <a:pt x="8" y="187"/>
                      <a:pt x="62" y="233"/>
                    </a:cubicBezTo>
                    <a:lnTo>
                      <a:pt x="4174" y="3598"/>
                    </a:lnTo>
                    <a:cubicBezTo>
                      <a:pt x="4196" y="3617"/>
                      <a:pt x="4227" y="3628"/>
                      <a:pt x="4258" y="3628"/>
                    </a:cubicBezTo>
                    <a:lnTo>
                      <a:pt x="4258" y="3627"/>
                    </a:lnTo>
                    <a:cubicBezTo>
                      <a:pt x="4258" y="3627"/>
                      <a:pt x="4259" y="3627"/>
                      <a:pt x="4259" y="3627"/>
                    </a:cubicBezTo>
                    <a:cubicBezTo>
                      <a:pt x="4382" y="3627"/>
                      <a:pt x="4438" y="3471"/>
                      <a:pt x="4341" y="3393"/>
                    </a:cubicBezTo>
                    <a:lnTo>
                      <a:pt x="231" y="29"/>
                    </a:lnTo>
                    <a:cubicBezTo>
                      <a:pt x="206" y="9"/>
                      <a:pt x="178" y="0"/>
                      <a:pt x="1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28"/>
              <p:cNvSpPr/>
              <p:nvPr/>
            </p:nvSpPr>
            <p:spPr>
              <a:xfrm>
                <a:off x="3407200" y="621675"/>
                <a:ext cx="44025" cy="142275"/>
              </a:xfrm>
              <a:custGeom>
                <a:rect b="b" l="l" r="r" t="t"/>
                <a:pathLst>
                  <a:path extrusionOk="0" h="5691" w="1761">
                    <a:moveTo>
                      <a:pt x="150" y="0"/>
                    </a:moveTo>
                    <a:cubicBezTo>
                      <a:pt x="138" y="0"/>
                      <a:pt x="126" y="2"/>
                      <a:pt x="114" y="5"/>
                    </a:cubicBezTo>
                    <a:cubicBezTo>
                      <a:pt x="42" y="25"/>
                      <a:pt x="0" y="100"/>
                      <a:pt x="22" y="173"/>
                    </a:cubicBezTo>
                    <a:lnTo>
                      <a:pt x="1486" y="5592"/>
                    </a:lnTo>
                    <a:cubicBezTo>
                      <a:pt x="1502" y="5649"/>
                      <a:pt x="1554" y="5689"/>
                      <a:pt x="1613" y="5690"/>
                    </a:cubicBezTo>
                    <a:cubicBezTo>
                      <a:pt x="1626" y="5690"/>
                      <a:pt x="1637" y="5688"/>
                      <a:pt x="1649" y="5686"/>
                    </a:cubicBezTo>
                    <a:cubicBezTo>
                      <a:pt x="1719" y="5666"/>
                      <a:pt x="1760" y="5593"/>
                      <a:pt x="1742" y="5523"/>
                    </a:cubicBezTo>
                    <a:lnTo>
                      <a:pt x="278" y="102"/>
                    </a:lnTo>
                    <a:cubicBezTo>
                      <a:pt x="264" y="41"/>
                      <a:pt x="210" y="0"/>
                      <a:pt x="15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28"/>
              <p:cNvSpPr/>
              <p:nvPr/>
            </p:nvSpPr>
            <p:spPr>
              <a:xfrm>
                <a:off x="3337875" y="641950"/>
                <a:ext cx="64000" cy="135325"/>
              </a:xfrm>
              <a:custGeom>
                <a:rect b="b" l="l" r="r" t="t"/>
                <a:pathLst>
                  <a:path extrusionOk="0" h="5413" w="2560">
                    <a:moveTo>
                      <a:pt x="151" y="1"/>
                    </a:moveTo>
                    <a:cubicBezTo>
                      <a:pt x="133" y="1"/>
                      <a:pt x="115" y="5"/>
                      <a:pt x="98" y="12"/>
                    </a:cubicBezTo>
                    <a:cubicBezTo>
                      <a:pt x="32" y="41"/>
                      <a:pt x="1" y="118"/>
                      <a:pt x="28" y="185"/>
                    </a:cubicBezTo>
                    <a:lnTo>
                      <a:pt x="2287" y="5333"/>
                    </a:lnTo>
                    <a:cubicBezTo>
                      <a:pt x="2308" y="5381"/>
                      <a:pt x="2356" y="5413"/>
                      <a:pt x="2408" y="5413"/>
                    </a:cubicBezTo>
                    <a:cubicBezTo>
                      <a:pt x="2427" y="5413"/>
                      <a:pt x="2446" y="5408"/>
                      <a:pt x="2461" y="5401"/>
                    </a:cubicBezTo>
                    <a:cubicBezTo>
                      <a:pt x="2529" y="5372"/>
                      <a:pt x="2559" y="5293"/>
                      <a:pt x="2530" y="5226"/>
                    </a:cubicBezTo>
                    <a:lnTo>
                      <a:pt x="272" y="78"/>
                    </a:lnTo>
                    <a:cubicBezTo>
                      <a:pt x="250" y="30"/>
                      <a:pt x="201" y="1"/>
                      <a:pt x="1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28"/>
              <p:cNvSpPr/>
              <p:nvPr/>
            </p:nvSpPr>
            <p:spPr>
              <a:xfrm>
                <a:off x="3277425" y="675175"/>
                <a:ext cx="76150" cy="125250"/>
              </a:xfrm>
              <a:custGeom>
                <a:rect b="b" l="l" r="r" t="t"/>
                <a:pathLst>
                  <a:path extrusionOk="0" h="5010" w="3046">
                    <a:moveTo>
                      <a:pt x="151" y="0"/>
                    </a:moveTo>
                    <a:cubicBezTo>
                      <a:pt x="129" y="0"/>
                      <a:pt x="106" y="6"/>
                      <a:pt x="86" y="18"/>
                    </a:cubicBezTo>
                    <a:cubicBezTo>
                      <a:pt x="22" y="55"/>
                      <a:pt x="0" y="136"/>
                      <a:pt x="37" y="200"/>
                    </a:cubicBezTo>
                    <a:lnTo>
                      <a:pt x="2765" y="4943"/>
                    </a:lnTo>
                    <a:cubicBezTo>
                      <a:pt x="2787" y="4985"/>
                      <a:pt x="2832" y="5010"/>
                      <a:pt x="2880" y="5010"/>
                    </a:cubicBezTo>
                    <a:cubicBezTo>
                      <a:pt x="2982" y="5010"/>
                      <a:pt x="3046" y="4899"/>
                      <a:pt x="2994" y="4811"/>
                    </a:cubicBezTo>
                    <a:lnTo>
                      <a:pt x="268" y="67"/>
                    </a:lnTo>
                    <a:cubicBezTo>
                      <a:pt x="242" y="25"/>
                      <a:pt x="197" y="0"/>
                      <a:pt x="1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28"/>
              <p:cNvSpPr/>
              <p:nvPr/>
            </p:nvSpPr>
            <p:spPr>
              <a:xfrm>
                <a:off x="3469075" y="621775"/>
                <a:ext cx="25500" cy="142175"/>
              </a:xfrm>
              <a:custGeom>
                <a:rect b="b" l="l" r="r" t="t"/>
                <a:pathLst>
                  <a:path extrusionOk="0" h="5687" w="1020">
                    <a:moveTo>
                      <a:pt x="143" y="0"/>
                    </a:moveTo>
                    <a:cubicBezTo>
                      <a:pt x="137" y="0"/>
                      <a:pt x="131" y="1"/>
                      <a:pt x="125" y="1"/>
                    </a:cubicBezTo>
                    <a:cubicBezTo>
                      <a:pt x="52" y="11"/>
                      <a:pt x="1" y="78"/>
                      <a:pt x="11" y="151"/>
                    </a:cubicBezTo>
                    <a:lnTo>
                      <a:pt x="748" y="5571"/>
                    </a:lnTo>
                    <a:cubicBezTo>
                      <a:pt x="757" y="5636"/>
                      <a:pt x="813" y="5685"/>
                      <a:pt x="879" y="5686"/>
                    </a:cubicBezTo>
                    <a:cubicBezTo>
                      <a:pt x="885" y="5685"/>
                      <a:pt x="891" y="5685"/>
                      <a:pt x="897" y="5684"/>
                    </a:cubicBezTo>
                    <a:cubicBezTo>
                      <a:pt x="970" y="5675"/>
                      <a:pt x="1020" y="5608"/>
                      <a:pt x="1011" y="5535"/>
                    </a:cubicBezTo>
                    <a:lnTo>
                      <a:pt x="274" y="115"/>
                    </a:lnTo>
                    <a:cubicBezTo>
                      <a:pt x="264" y="49"/>
                      <a:pt x="208" y="0"/>
                      <a:pt x="14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28"/>
              <p:cNvSpPr/>
              <p:nvPr/>
            </p:nvSpPr>
            <p:spPr>
              <a:xfrm>
                <a:off x="3593300" y="659800"/>
                <a:ext cx="11200" cy="101550"/>
              </a:xfrm>
              <a:custGeom>
                <a:rect b="b" l="l" r="r" t="t"/>
                <a:pathLst>
                  <a:path extrusionOk="0" h="4062" w="448">
                    <a:moveTo>
                      <a:pt x="149" y="0"/>
                    </a:moveTo>
                    <a:cubicBezTo>
                      <a:pt x="143" y="0"/>
                      <a:pt x="137" y="1"/>
                      <a:pt x="130" y="1"/>
                    </a:cubicBezTo>
                    <a:cubicBezTo>
                      <a:pt x="58" y="5"/>
                      <a:pt x="1" y="67"/>
                      <a:pt x="4" y="140"/>
                    </a:cubicBezTo>
                    <a:lnTo>
                      <a:pt x="180" y="3935"/>
                    </a:lnTo>
                    <a:cubicBezTo>
                      <a:pt x="184" y="4006"/>
                      <a:pt x="242" y="4062"/>
                      <a:pt x="312" y="4062"/>
                    </a:cubicBezTo>
                    <a:lnTo>
                      <a:pt x="319" y="4062"/>
                    </a:lnTo>
                    <a:cubicBezTo>
                      <a:pt x="392" y="4058"/>
                      <a:pt x="448" y="3996"/>
                      <a:pt x="445" y="3923"/>
                    </a:cubicBezTo>
                    <a:lnTo>
                      <a:pt x="269" y="128"/>
                    </a:lnTo>
                    <a:cubicBezTo>
                      <a:pt x="266" y="60"/>
                      <a:pt x="225" y="0"/>
                      <a:pt x="1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28"/>
              <p:cNvSpPr/>
              <p:nvPr/>
            </p:nvSpPr>
            <p:spPr>
              <a:xfrm>
                <a:off x="3636475" y="657850"/>
                <a:ext cx="11225" cy="101500"/>
              </a:xfrm>
              <a:custGeom>
                <a:rect b="b" l="l" r="r" t="t"/>
                <a:pathLst>
                  <a:path extrusionOk="0" h="4060" w="449">
                    <a:moveTo>
                      <a:pt x="138" y="1"/>
                    </a:moveTo>
                    <a:cubicBezTo>
                      <a:pt x="135" y="1"/>
                      <a:pt x="133" y="1"/>
                      <a:pt x="130" y="1"/>
                    </a:cubicBezTo>
                    <a:cubicBezTo>
                      <a:pt x="57" y="4"/>
                      <a:pt x="1" y="66"/>
                      <a:pt x="4" y="139"/>
                    </a:cubicBezTo>
                    <a:lnTo>
                      <a:pt x="180" y="3934"/>
                    </a:lnTo>
                    <a:cubicBezTo>
                      <a:pt x="184" y="4004"/>
                      <a:pt x="242" y="4060"/>
                      <a:pt x="313" y="4060"/>
                    </a:cubicBezTo>
                    <a:lnTo>
                      <a:pt x="319" y="4060"/>
                    </a:lnTo>
                    <a:cubicBezTo>
                      <a:pt x="392" y="4057"/>
                      <a:pt x="449" y="3995"/>
                      <a:pt x="445" y="3921"/>
                    </a:cubicBezTo>
                    <a:lnTo>
                      <a:pt x="269" y="127"/>
                    </a:lnTo>
                    <a:cubicBezTo>
                      <a:pt x="266" y="57"/>
                      <a:pt x="219" y="1"/>
                      <a:pt x="1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" name="Google Shape;240;p28"/>
              <p:cNvSpPr/>
              <p:nvPr/>
            </p:nvSpPr>
            <p:spPr>
              <a:xfrm>
                <a:off x="4152300" y="968700"/>
                <a:ext cx="147850" cy="48650"/>
              </a:xfrm>
              <a:custGeom>
                <a:rect b="b" l="l" r="r" t="t"/>
                <a:pathLst>
                  <a:path extrusionOk="0" h="1946" w="5914">
                    <a:moveTo>
                      <a:pt x="5619" y="1"/>
                    </a:moveTo>
                    <a:cubicBezTo>
                      <a:pt x="5598" y="1"/>
                      <a:pt x="5578" y="3"/>
                      <a:pt x="5557" y="8"/>
                    </a:cubicBezTo>
                    <a:lnTo>
                      <a:pt x="213" y="1423"/>
                    </a:lnTo>
                    <a:cubicBezTo>
                      <a:pt x="83" y="1457"/>
                      <a:pt x="0" y="1581"/>
                      <a:pt x="17" y="1713"/>
                    </a:cubicBezTo>
                    <a:cubicBezTo>
                      <a:pt x="34" y="1846"/>
                      <a:pt x="147" y="1944"/>
                      <a:pt x="280" y="1945"/>
                    </a:cubicBezTo>
                    <a:cubicBezTo>
                      <a:pt x="303" y="1944"/>
                      <a:pt x="326" y="1942"/>
                      <a:pt x="348" y="1936"/>
                    </a:cubicBezTo>
                    <a:lnTo>
                      <a:pt x="5693" y="521"/>
                    </a:lnTo>
                    <a:cubicBezTo>
                      <a:pt x="5832" y="481"/>
                      <a:pt x="5914" y="338"/>
                      <a:pt x="5876" y="199"/>
                    </a:cubicBezTo>
                    <a:cubicBezTo>
                      <a:pt x="5845" y="80"/>
                      <a:pt x="5737" y="1"/>
                      <a:pt x="56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" name="Google Shape;241;p28"/>
              <p:cNvSpPr/>
              <p:nvPr/>
            </p:nvSpPr>
            <p:spPr>
              <a:xfrm>
                <a:off x="4031000" y="685350"/>
                <a:ext cx="135850" cy="183825"/>
              </a:xfrm>
              <a:custGeom>
                <a:rect b="b" l="l" r="r" t="t"/>
                <a:pathLst>
                  <a:path extrusionOk="0" h="7353" w="5434">
                    <a:moveTo>
                      <a:pt x="5133" y="0"/>
                    </a:moveTo>
                    <a:cubicBezTo>
                      <a:pt x="5050" y="0"/>
                      <a:pt x="4968" y="39"/>
                      <a:pt x="4916" y="111"/>
                    </a:cubicBezTo>
                    <a:lnTo>
                      <a:pt x="85" y="6934"/>
                    </a:lnTo>
                    <a:cubicBezTo>
                      <a:pt x="0" y="7053"/>
                      <a:pt x="28" y="7218"/>
                      <a:pt x="148" y="7303"/>
                    </a:cubicBezTo>
                    <a:cubicBezTo>
                      <a:pt x="193" y="7335"/>
                      <a:pt x="246" y="7352"/>
                      <a:pt x="301" y="7352"/>
                    </a:cubicBezTo>
                    <a:cubicBezTo>
                      <a:pt x="387" y="7352"/>
                      <a:pt x="468" y="7310"/>
                      <a:pt x="517" y="7240"/>
                    </a:cubicBezTo>
                    <a:lnTo>
                      <a:pt x="5348" y="419"/>
                    </a:lnTo>
                    <a:cubicBezTo>
                      <a:pt x="5434" y="299"/>
                      <a:pt x="5405" y="134"/>
                      <a:pt x="5286" y="49"/>
                    </a:cubicBezTo>
                    <a:cubicBezTo>
                      <a:pt x="5239" y="16"/>
                      <a:pt x="5186" y="0"/>
                      <a:pt x="51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" name="Google Shape;242;p28"/>
              <p:cNvSpPr/>
              <p:nvPr/>
            </p:nvSpPr>
            <p:spPr>
              <a:xfrm>
                <a:off x="3818125" y="623575"/>
                <a:ext cx="30025" cy="196650"/>
              </a:xfrm>
              <a:custGeom>
                <a:rect b="b" l="l" r="r" t="t"/>
                <a:pathLst>
                  <a:path extrusionOk="0" h="7866" w="1201">
                    <a:moveTo>
                      <a:pt x="921" y="1"/>
                    </a:moveTo>
                    <a:cubicBezTo>
                      <a:pt x="785" y="1"/>
                      <a:pt x="669" y="107"/>
                      <a:pt x="659" y="245"/>
                    </a:cubicBezTo>
                    <a:lnTo>
                      <a:pt x="13" y="7577"/>
                    </a:lnTo>
                    <a:cubicBezTo>
                      <a:pt x="0" y="7722"/>
                      <a:pt x="109" y="7851"/>
                      <a:pt x="254" y="7864"/>
                    </a:cubicBezTo>
                    <a:cubicBezTo>
                      <a:pt x="262" y="7865"/>
                      <a:pt x="270" y="7865"/>
                      <a:pt x="278" y="7865"/>
                    </a:cubicBezTo>
                    <a:cubicBezTo>
                      <a:pt x="416" y="7864"/>
                      <a:pt x="531" y="7760"/>
                      <a:pt x="542" y="7622"/>
                    </a:cubicBezTo>
                    <a:lnTo>
                      <a:pt x="1188" y="290"/>
                    </a:lnTo>
                    <a:cubicBezTo>
                      <a:pt x="1201" y="145"/>
                      <a:pt x="1093" y="16"/>
                      <a:pt x="947" y="2"/>
                    </a:cubicBezTo>
                    <a:cubicBezTo>
                      <a:pt x="938" y="1"/>
                      <a:pt x="929" y="1"/>
                      <a:pt x="9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" name="Google Shape;243;p28"/>
              <p:cNvSpPr/>
              <p:nvPr/>
            </p:nvSpPr>
            <p:spPr>
              <a:xfrm>
                <a:off x="4122000" y="800550"/>
                <a:ext cx="118025" cy="81525"/>
              </a:xfrm>
              <a:custGeom>
                <a:rect b="b" l="l" r="r" t="t"/>
                <a:pathLst>
                  <a:path extrusionOk="0" h="3261" w="4721">
                    <a:moveTo>
                      <a:pt x="4571" y="0"/>
                    </a:moveTo>
                    <a:cubicBezTo>
                      <a:pt x="4546" y="0"/>
                      <a:pt x="4521" y="7"/>
                      <a:pt x="4499" y="22"/>
                    </a:cubicBezTo>
                    <a:lnTo>
                      <a:pt x="108" y="3018"/>
                    </a:lnTo>
                    <a:cubicBezTo>
                      <a:pt x="1" y="3092"/>
                      <a:pt x="52" y="3261"/>
                      <a:pt x="183" y="3261"/>
                    </a:cubicBezTo>
                    <a:cubicBezTo>
                      <a:pt x="209" y="3261"/>
                      <a:pt x="235" y="3253"/>
                      <a:pt x="258" y="3237"/>
                    </a:cubicBezTo>
                    <a:lnTo>
                      <a:pt x="4648" y="240"/>
                    </a:lnTo>
                    <a:cubicBezTo>
                      <a:pt x="4707" y="198"/>
                      <a:pt x="4721" y="118"/>
                      <a:pt x="4680" y="58"/>
                    </a:cubicBezTo>
                    <a:cubicBezTo>
                      <a:pt x="4655" y="20"/>
                      <a:pt x="4613" y="0"/>
                      <a:pt x="45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" name="Google Shape;244;p28"/>
              <p:cNvSpPr/>
              <p:nvPr/>
            </p:nvSpPr>
            <p:spPr>
              <a:xfrm>
                <a:off x="4140725" y="859175"/>
                <a:ext cx="131750" cy="56575"/>
              </a:xfrm>
              <a:custGeom>
                <a:rect b="b" l="l" r="r" t="t"/>
                <a:pathLst>
                  <a:path extrusionOk="0" h="2263" w="5270">
                    <a:moveTo>
                      <a:pt x="5118" y="1"/>
                    </a:moveTo>
                    <a:cubicBezTo>
                      <a:pt x="5102" y="1"/>
                      <a:pt x="5085" y="4"/>
                      <a:pt x="5069" y="10"/>
                    </a:cubicBezTo>
                    <a:lnTo>
                      <a:pt x="137" y="2007"/>
                    </a:lnTo>
                    <a:cubicBezTo>
                      <a:pt x="1" y="2061"/>
                      <a:pt x="40" y="2263"/>
                      <a:pt x="184" y="2263"/>
                    </a:cubicBezTo>
                    <a:cubicBezTo>
                      <a:pt x="185" y="2263"/>
                      <a:pt x="185" y="2263"/>
                      <a:pt x="186" y="2263"/>
                    </a:cubicBezTo>
                    <a:cubicBezTo>
                      <a:pt x="203" y="2263"/>
                      <a:pt x="220" y="2259"/>
                      <a:pt x="236" y="2252"/>
                    </a:cubicBezTo>
                    <a:lnTo>
                      <a:pt x="5168" y="256"/>
                    </a:lnTo>
                    <a:cubicBezTo>
                      <a:pt x="5237" y="229"/>
                      <a:pt x="5270" y="151"/>
                      <a:pt x="5241" y="84"/>
                    </a:cubicBezTo>
                    <a:cubicBezTo>
                      <a:pt x="5220" y="32"/>
                      <a:pt x="5171" y="1"/>
                      <a:pt x="51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" name="Google Shape;245;p28"/>
              <p:cNvSpPr/>
              <p:nvPr/>
            </p:nvSpPr>
            <p:spPr>
              <a:xfrm>
                <a:off x="4154700" y="914675"/>
                <a:ext cx="134825" cy="48100"/>
              </a:xfrm>
              <a:custGeom>
                <a:rect b="b" l="l" r="r" t="t"/>
                <a:pathLst>
                  <a:path extrusionOk="0" h="1924" w="5393">
                    <a:moveTo>
                      <a:pt x="5243" y="1"/>
                    </a:moveTo>
                    <a:cubicBezTo>
                      <a:pt x="5229" y="1"/>
                      <a:pt x="5216" y="3"/>
                      <a:pt x="5202" y="7"/>
                    </a:cubicBezTo>
                    <a:lnTo>
                      <a:pt x="143" y="1665"/>
                    </a:lnTo>
                    <a:cubicBezTo>
                      <a:pt x="0" y="1711"/>
                      <a:pt x="33" y="1923"/>
                      <a:pt x="183" y="1923"/>
                    </a:cubicBezTo>
                    <a:cubicBezTo>
                      <a:pt x="183" y="1923"/>
                      <a:pt x="184" y="1923"/>
                      <a:pt x="184" y="1923"/>
                    </a:cubicBezTo>
                    <a:cubicBezTo>
                      <a:pt x="199" y="1923"/>
                      <a:pt x="213" y="1921"/>
                      <a:pt x="225" y="1916"/>
                    </a:cubicBezTo>
                    <a:lnTo>
                      <a:pt x="5284" y="260"/>
                    </a:lnTo>
                    <a:cubicBezTo>
                      <a:pt x="5355" y="237"/>
                      <a:pt x="5392" y="162"/>
                      <a:pt x="5369" y="93"/>
                    </a:cubicBezTo>
                    <a:cubicBezTo>
                      <a:pt x="5351" y="37"/>
                      <a:pt x="5299" y="1"/>
                      <a:pt x="52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28"/>
              <p:cNvSpPr/>
              <p:nvPr/>
            </p:nvSpPr>
            <p:spPr>
              <a:xfrm>
                <a:off x="4094400" y="753875"/>
                <a:ext cx="111050" cy="90750"/>
              </a:xfrm>
              <a:custGeom>
                <a:rect b="b" l="l" r="r" t="t"/>
                <a:pathLst>
                  <a:path extrusionOk="0" h="3630" w="4442">
                    <a:moveTo>
                      <a:pt x="4291" y="0"/>
                    </a:moveTo>
                    <a:cubicBezTo>
                      <a:pt x="4262" y="0"/>
                      <a:pt x="4233" y="10"/>
                      <a:pt x="4208" y="30"/>
                    </a:cubicBezTo>
                    <a:lnTo>
                      <a:pt x="97" y="3394"/>
                    </a:lnTo>
                    <a:cubicBezTo>
                      <a:pt x="0" y="3474"/>
                      <a:pt x="56" y="3630"/>
                      <a:pt x="181" y="3630"/>
                    </a:cubicBezTo>
                    <a:cubicBezTo>
                      <a:pt x="212" y="3630"/>
                      <a:pt x="241" y="3619"/>
                      <a:pt x="265" y="3600"/>
                    </a:cubicBezTo>
                    <a:lnTo>
                      <a:pt x="4375" y="236"/>
                    </a:lnTo>
                    <a:cubicBezTo>
                      <a:pt x="4432" y="189"/>
                      <a:pt x="4441" y="106"/>
                      <a:pt x="4395" y="49"/>
                    </a:cubicBezTo>
                    <a:cubicBezTo>
                      <a:pt x="4368" y="17"/>
                      <a:pt x="4330" y="0"/>
                      <a:pt x="42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28"/>
              <p:cNvSpPr/>
              <p:nvPr/>
            </p:nvSpPr>
            <p:spPr>
              <a:xfrm>
                <a:off x="3928925" y="618350"/>
                <a:ext cx="43975" cy="142175"/>
              </a:xfrm>
              <a:custGeom>
                <a:rect b="b" l="l" r="r" t="t"/>
                <a:pathLst>
                  <a:path extrusionOk="0" h="5687" w="1759">
                    <a:moveTo>
                      <a:pt x="1609" y="0"/>
                    </a:moveTo>
                    <a:cubicBezTo>
                      <a:pt x="1551" y="0"/>
                      <a:pt x="1498" y="39"/>
                      <a:pt x="1483" y="99"/>
                    </a:cubicBezTo>
                    <a:lnTo>
                      <a:pt x="20" y="5518"/>
                    </a:lnTo>
                    <a:cubicBezTo>
                      <a:pt x="1" y="5590"/>
                      <a:pt x="43" y="5663"/>
                      <a:pt x="113" y="5682"/>
                    </a:cubicBezTo>
                    <a:cubicBezTo>
                      <a:pt x="125" y="5684"/>
                      <a:pt x="136" y="5685"/>
                      <a:pt x="147" y="5687"/>
                    </a:cubicBezTo>
                    <a:cubicBezTo>
                      <a:pt x="208" y="5687"/>
                      <a:pt x="260" y="5646"/>
                      <a:pt x="276" y="5588"/>
                    </a:cubicBezTo>
                    <a:lnTo>
                      <a:pt x="1739" y="168"/>
                    </a:lnTo>
                    <a:cubicBezTo>
                      <a:pt x="1758" y="98"/>
                      <a:pt x="1716" y="25"/>
                      <a:pt x="1646" y="5"/>
                    </a:cubicBezTo>
                    <a:cubicBezTo>
                      <a:pt x="1633" y="2"/>
                      <a:pt x="1621" y="0"/>
                      <a:pt x="160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28"/>
              <p:cNvSpPr/>
              <p:nvPr/>
            </p:nvSpPr>
            <p:spPr>
              <a:xfrm>
                <a:off x="3978275" y="638500"/>
                <a:ext cx="64050" cy="135375"/>
              </a:xfrm>
              <a:custGeom>
                <a:rect b="b" l="l" r="r" t="t"/>
                <a:pathLst>
                  <a:path extrusionOk="0" h="5415" w="2562">
                    <a:moveTo>
                      <a:pt x="2410" y="0"/>
                    </a:moveTo>
                    <a:cubicBezTo>
                      <a:pt x="2359" y="0"/>
                      <a:pt x="2310" y="30"/>
                      <a:pt x="2288" y="80"/>
                    </a:cubicBezTo>
                    <a:lnTo>
                      <a:pt x="30" y="5228"/>
                    </a:lnTo>
                    <a:cubicBezTo>
                      <a:pt x="0" y="5295"/>
                      <a:pt x="31" y="5373"/>
                      <a:pt x="98" y="5403"/>
                    </a:cubicBezTo>
                    <a:cubicBezTo>
                      <a:pt x="115" y="5410"/>
                      <a:pt x="133" y="5414"/>
                      <a:pt x="152" y="5414"/>
                    </a:cubicBezTo>
                    <a:cubicBezTo>
                      <a:pt x="204" y="5414"/>
                      <a:pt x="252" y="5382"/>
                      <a:pt x="273" y="5335"/>
                    </a:cubicBezTo>
                    <a:lnTo>
                      <a:pt x="2531" y="187"/>
                    </a:lnTo>
                    <a:cubicBezTo>
                      <a:pt x="2561" y="120"/>
                      <a:pt x="2530" y="41"/>
                      <a:pt x="2463" y="12"/>
                    </a:cubicBezTo>
                    <a:cubicBezTo>
                      <a:pt x="2446" y="4"/>
                      <a:pt x="2428" y="0"/>
                      <a:pt x="24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28"/>
              <p:cNvSpPr/>
              <p:nvPr/>
            </p:nvSpPr>
            <p:spPr>
              <a:xfrm>
                <a:off x="4026550" y="671675"/>
                <a:ext cx="76225" cy="125350"/>
              </a:xfrm>
              <a:custGeom>
                <a:rect b="b" l="l" r="r" t="t"/>
                <a:pathLst>
                  <a:path extrusionOk="0" h="5014" w="3049">
                    <a:moveTo>
                      <a:pt x="2897" y="1"/>
                    </a:moveTo>
                    <a:cubicBezTo>
                      <a:pt x="2850" y="1"/>
                      <a:pt x="2804" y="25"/>
                      <a:pt x="2780" y="70"/>
                    </a:cubicBezTo>
                    <a:lnTo>
                      <a:pt x="52" y="4814"/>
                    </a:lnTo>
                    <a:cubicBezTo>
                      <a:pt x="1" y="4902"/>
                      <a:pt x="65" y="5013"/>
                      <a:pt x="167" y="5013"/>
                    </a:cubicBezTo>
                    <a:cubicBezTo>
                      <a:pt x="215" y="5013"/>
                      <a:pt x="258" y="4987"/>
                      <a:pt x="282" y="4946"/>
                    </a:cubicBezTo>
                    <a:lnTo>
                      <a:pt x="3010" y="202"/>
                    </a:lnTo>
                    <a:cubicBezTo>
                      <a:pt x="3049" y="139"/>
                      <a:pt x="3028" y="55"/>
                      <a:pt x="2963" y="18"/>
                    </a:cubicBezTo>
                    <a:cubicBezTo>
                      <a:pt x="2942" y="6"/>
                      <a:pt x="2920" y="1"/>
                      <a:pt x="28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28"/>
              <p:cNvSpPr/>
              <p:nvPr/>
            </p:nvSpPr>
            <p:spPr>
              <a:xfrm>
                <a:off x="3885525" y="618325"/>
                <a:ext cx="25575" cy="142200"/>
              </a:xfrm>
              <a:custGeom>
                <a:rect b="b" l="l" r="r" t="t"/>
                <a:pathLst>
                  <a:path extrusionOk="0" h="5688" w="1023">
                    <a:moveTo>
                      <a:pt x="875" y="1"/>
                    </a:moveTo>
                    <a:cubicBezTo>
                      <a:pt x="811" y="1"/>
                      <a:pt x="755" y="50"/>
                      <a:pt x="749" y="117"/>
                    </a:cubicBezTo>
                    <a:lnTo>
                      <a:pt x="11" y="5536"/>
                    </a:lnTo>
                    <a:cubicBezTo>
                      <a:pt x="1" y="5609"/>
                      <a:pt x="52" y="5676"/>
                      <a:pt x="125" y="5685"/>
                    </a:cubicBezTo>
                    <a:cubicBezTo>
                      <a:pt x="130" y="5686"/>
                      <a:pt x="136" y="5686"/>
                      <a:pt x="143" y="5688"/>
                    </a:cubicBezTo>
                    <a:cubicBezTo>
                      <a:pt x="209" y="5688"/>
                      <a:pt x="266" y="5638"/>
                      <a:pt x="274" y="5572"/>
                    </a:cubicBezTo>
                    <a:lnTo>
                      <a:pt x="1012" y="152"/>
                    </a:lnTo>
                    <a:cubicBezTo>
                      <a:pt x="1022" y="79"/>
                      <a:pt x="971" y="12"/>
                      <a:pt x="898" y="3"/>
                    </a:cubicBezTo>
                    <a:cubicBezTo>
                      <a:pt x="890" y="2"/>
                      <a:pt x="883" y="1"/>
                      <a:pt x="87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28"/>
              <p:cNvSpPr/>
              <p:nvPr/>
            </p:nvSpPr>
            <p:spPr>
              <a:xfrm>
                <a:off x="3775600" y="656425"/>
                <a:ext cx="11275" cy="101525"/>
              </a:xfrm>
              <a:custGeom>
                <a:rect b="b" l="l" r="r" t="t"/>
                <a:pathLst>
                  <a:path extrusionOk="0" h="4061" w="451">
                    <a:moveTo>
                      <a:pt x="305" y="0"/>
                    </a:moveTo>
                    <a:cubicBezTo>
                      <a:pt x="234" y="0"/>
                      <a:pt x="185" y="59"/>
                      <a:pt x="182" y="127"/>
                    </a:cubicBezTo>
                    <a:lnTo>
                      <a:pt x="4" y="3921"/>
                    </a:lnTo>
                    <a:cubicBezTo>
                      <a:pt x="1" y="3995"/>
                      <a:pt x="58" y="4057"/>
                      <a:pt x="130" y="4060"/>
                    </a:cubicBezTo>
                    <a:lnTo>
                      <a:pt x="137" y="4060"/>
                    </a:lnTo>
                    <a:cubicBezTo>
                      <a:pt x="208" y="4060"/>
                      <a:pt x="266" y="4004"/>
                      <a:pt x="269" y="3934"/>
                    </a:cubicBezTo>
                    <a:lnTo>
                      <a:pt x="447" y="139"/>
                    </a:lnTo>
                    <a:cubicBezTo>
                      <a:pt x="450" y="66"/>
                      <a:pt x="393" y="5"/>
                      <a:pt x="320" y="1"/>
                    </a:cubicBezTo>
                    <a:cubicBezTo>
                      <a:pt x="315" y="1"/>
                      <a:pt x="310" y="0"/>
                      <a:pt x="3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28"/>
              <p:cNvSpPr/>
              <p:nvPr/>
            </p:nvSpPr>
            <p:spPr>
              <a:xfrm>
                <a:off x="3732450" y="654400"/>
                <a:ext cx="11225" cy="101550"/>
              </a:xfrm>
              <a:custGeom>
                <a:rect b="b" l="l" r="r" t="t"/>
                <a:pathLst>
                  <a:path extrusionOk="0" h="4062" w="449">
                    <a:moveTo>
                      <a:pt x="300" y="1"/>
                    </a:moveTo>
                    <a:cubicBezTo>
                      <a:pt x="232" y="1"/>
                      <a:pt x="183" y="62"/>
                      <a:pt x="180" y="129"/>
                    </a:cubicBezTo>
                    <a:lnTo>
                      <a:pt x="4" y="3924"/>
                    </a:lnTo>
                    <a:cubicBezTo>
                      <a:pt x="1" y="3997"/>
                      <a:pt x="57" y="4058"/>
                      <a:pt x="131" y="4061"/>
                    </a:cubicBezTo>
                    <a:lnTo>
                      <a:pt x="136" y="4061"/>
                    </a:lnTo>
                    <a:cubicBezTo>
                      <a:pt x="207" y="4061"/>
                      <a:pt x="265" y="4007"/>
                      <a:pt x="269" y="3935"/>
                    </a:cubicBezTo>
                    <a:lnTo>
                      <a:pt x="445" y="141"/>
                    </a:lnTo>
                    <a:cubicBezTo>
                      <a:pt x="448" y="67"/>
                      <a:pt x="391" y="6"/>
                      <a:pt x="318" y="2"/>
                    </a:cubicBezTo>
                    <a:cubicBezTo>
                      <a:pt x="312" y="1"/>
                      <a:pt x="306" y="1"/>
                      <a:pt x="3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28"/>
              <p:cNvSpPr/>
              <p:nvPr/>
            </p:nvSpPr>
            <p:spPr>
              <a:xfrm>
                <a:off x="3033025" y="606125"/>
                <a:ext cx="1308575" cy="753650"/>
              </a:xfrm>
              <a:custGeom>
                <a:rect b="b" l="l" r="r" t="t"/>
                <a:pathLst>
                  <a:path extrusionOk="0" h="30146" w="52343">
                    <a:moveTo>
                      <a:pt x="36596" y="2753"/>
                    </a:moveTo>
                    <a:cubicBezTo>
                      <a:pt x="43428" y="2753"/>
                      <a:pt x="48968" y="8257"/>
                      <a:pt x="48968" y="15047"/>
                    </a:cubicBezTo>
                    <a:cubicBezTo>
                      <a:pt x="48968" y="21837"/>
                      <a:pt x="43428" y="27341"/>
                      <a:pt x="36596" y="27341"/>
                    </a:cubicBezTo>
                    <a:lnTo>
                      <a:pt x="15745" y="27341"/>
                    </a:lnTo>
                    <a:cubicBezTo>
                      <a:pt x="8914" y="27341"/>
                      <a:pt x="3374" y="21838"/>
                      <a:pt x="3374" y="15047"/>
                    </a:cubicBezTo>
                    <a:cubicBezTo>
                      <a:pt x="3374" y="8256"/>
                      <a:pt x="8914" y="2753"/>
                      <a:pt x="15745" y="2753"/>
                    </a:cubicBezTo>
                    <a:close/>
                    <a:moveTo>
                      <a:pt x="14204" y="1"/>
                    </a:moveTo>
                    <a:cubicBezTo>
                      <a:pt x="6359" y="1"/>
                      <a:pt x="1" y="6749"/>
                      <a:pt x="1" y="15073"/>
                    </a:cubicBezTo>
                    <a:cubicBezTo>
                      <a:pt x="1" y="23397"/>
                      <a:pt x="6359" y="30145"/>
                      <a:pt x="14204" y="30145"/>
                    </a:cubicBezTo>
                    <a:lnTo>
                      <a:pt x="38139" y="30145"/>
                    </a:lnTo>
                    <a:cubicBezTo>
                      <a:pt x="45983" y="30145"/>
                      <a:pt x="52342" y="23397"/>
                      <a:pt x="52342" y="15072"/>
                    </a:cubicBezTo>
                    <a:cubicBezTo>
                      <a:pt x="52342" y="6748"/>
                      <a:pt x="45983" y="1"/>
                      <a:pt x="381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28"/>
              <p:cNvSpPr/>
              <p:nvPr/>
            </p:nvSpPr>
            <p:spPr>
              <a:xfrm>
                <a:off x="3035600" y="616100"/>
                <a:ext cx="1287125" cy="742150"/>
              </a:xfrm>
              <a:custGeom>
                <a:rect b="b" l="l" r="r" t="t"/>
                <a:pathLst>
                  <a:path extrusionOk="0" h="29686" w="51485">
                    <a:moveTo>
                      <a:pt x="14035" y="1"/>
                    </a:moveTo>
                    <a:lnTo>
                      <a:pt x="13014" y="54"/>
                    </a:lnTo>
                    <a:cubicBezTo>
                      <a:pt x="12679" y="54"/>
                      <a:pt x="12272" y="130"/>
                      <a:pt x="11792" y="207"/>
                    </a:cubicBezTo>
                    <a:cubicBezTo>
                      <a:pt x="11305" y="261"/>
                      <a:pt x="10769" y="420"/>
                      <a:pt x="10167" y="585"/>
                    </a:cubicBezTo>
                    <a:cubicBezTo>
                      <a:pt x="8978" y="960"/>
                      <a:pt x="7561" y="1556"/>
                      <a:pt x="6146" y="2580"/>
                    </a:cubicBezTo>
                    <a:cubicBezTo>
                      <a:pt x="4733" y="3595"/>
                      <a:pt x="3332" y="5031"/>
                      <a:pt x="2232" y="6874"/>
                    </a:cubicBezTo>
                    <a:cubicBezTo>
                      <a:pt x="1134" y="8711"/>
                      <a:pt x="327" y="10949"/>
                      <a:pt x="103" y="13400"/>
                    </a:cubicBezTo>
                    <a:cubicBezTo>
                      <a:pt x="29" y="14628"/>
                      <a:pt x="0" y="15891"/>
                      <a:pt x="223" y="17168"/>
                    </a:cubicBezTo>
                    <a:cubicBezTo>
                      <a:pt x="288" y="17815"/>
                      <a:pt x="475" y="18440"/>
                      <a:pt x="623" y="19083"/>
                    </a:cubicBezTo>
                    <a:cubicBezTo>
                      <a:pt x="702" y="19402"/>
                      <a:pt x="830" y="19710"/>
                      <a:pt x="932" y="20025"/>
                    </a:cubicBezTo>
                    <a:cubicBezTo>
                      <a:pt x="1038" y="20340"/>
                      <a:pt x="1142" y="20658"/>
                      <a:pt x="1293" y="20959"/>
                    </a:cubicBezTo>
                    <a:cubicBezTo>
                      <a:pt x="1431" y="21264"/>
                      <a:pt x="1570" y="21571"/>
                      <a:pt x="1710" y="21878"/>
                    </a:cubicBezTo>
                    <a:cubicBezTo>
                      <a:pt x="1877" y="22173"/>
                      <a:pt x="2046" y="22468"/>
                      <a:pt x="2214" y="22763"/>
                    </a:cubicBezTo>
                    <a:cubicBezTo>
                      <a:pt x="2372" y="23066"/>
                      <a:pt x="2572" y="23344"/>
                      <a:pt x="2771" y="23622"/>
                    </a:cubicBezTo>
                    <a:cubicBezTo>
                      <a:pt x="2977" y="23896"/>
                      <a:pt x="3149" y="24199"/>
                      <a:pt x="3385" y="24453"/>
                    </a:cubicBezTo>
                    <a:cubicBezTo>
                      <a:pt x="4239" y="25541"/>
                      <a:pt x="5296" y="26478"/>
                      <a:pt x="6444" y="27292"/>
                    </a:cubicBezTo>
                    <a:cubicBezTo>
                      <a:pt x="8671" y="28837"/>
                      <a:pt x="11418" y="29686"/>
                      <a:pt x="14168" y="29686"/>
                    </a:cubicBezTo>
                    <a:cubicBezTo>
                      <a:pt x="14281" y="29686"/>
                      <a:pt x="14394" y="29684"/>
                      <a:pt x="14507" y="29681"/>
                    </a:cubicBezTo>
                    <a:cubicBezTo>
                      <a:pt x="20198" y="29674"/>
                      <a:pt x="25890" y="29668"/>
                      <a:pt x="31225" y="29662"/>
                    </a:cubicBezTo>
                    <a:lnTo>
                      <a:pt x="35154" y="29657"/>
                    </a:lnTo>
                    <a:cubicBezTo>
                      <a:pt x="35460" y="29657"/>
                      <a:pt x="35764" y="29658"/>
                      <a:pt x="36067" y="29658"/>
                    </a:cubicBezTo>
                    <a:cubicBezTo>
                      <a:pt x="37035" y="29658"/>
                      <a:pt x="37990" y="29650"/>
                      <a:pt x="38919" y="29578"/>
                    </a:cubicBezTo>
                    <a:cubicBezTo>
                      <a:pt x="41375" y="29290"/>
                      <a:pt x="43573" y="28357"/>
                      <a:pt x="45322" y="27118"/>
                    </a:cubicBezTo>
                    <a:cubicBezTo>
                      <a:pt x="47062" y="25857"/>
                      <a:pt x="48353" y="24324"/>
                      <a:pt x="49256" y="22842"/>
                    </a:cubicBezTo>
                    <a:cubicBezTo>
                      <a:pt x="50178" y="21358"/>
                      <a:pt x="50682" y="19906"/>
                      <a:pt x="50988" y="18700"/>
                    </a:cubicBezTo>
                    <a:cubicBezTo>
                      <a:pt x="51062" y="18396"/>
                      <a:pt x="51130" y="18108"/>
                      <a:pt x="51196" y="17838"/>
                    </a:cubicBezTo>
                    <a:cubicBezTo>
                      <a:pt x="51236" y="17562"/>
                      <a:pt x="51275" y="17305"/>
                      <a:pt x="51310" y="17065"/>
                    </a:cubicBezTo>
                    <a:cubicBezTo>
                      <a:pt x="51344" y="16825"/>
                      <a:pt x="51376" y="16602"/>
                      <a:pt x="51404" y="16398"/>
                    </a:cubicBezTo>
                    <a:cubicBezTo>
                      <a:pt x="51427" y="16195"/>
                      <a:pt x="51426" y="16007"/>
                      <a:pt x="51437" y="15840"/>
                    </a:cubicBezTo>
                    <a:cubicBezTo>
                      <a:pt x="51468" y="15172"/>
                      <a:pt x="51485" y="14815"/>
                      <a:pt x="51485" y="14815"/>
                    </a:cubicBezTo>
                    <a:lnTo>
                      <a:pt x="51381" y="14815"/>
                    </a:lnTo>
                    <a:cubicBezTo>
                      <a:pt x="51381" y="14815"/>
                      <a:pt x="51347" y="15169"/>
                      <a:pt x="51285" y="15831"/>
                    </a:cubicBezTo>
                    <a:cubicBezTo>
                      <a:pt x="51266" y="15995"/>
                      <a:pt x="51258" y="16180"/>
                      <a:pt x="51227" y="16381"/>
                    </a:cubicBezTo>
                    <a:cubicBezTo>
                      <a:pt x="51187" y="16582"/>
                      <a:pt x="51146" y="16799"/>
                      <a:pt x="51100" y="17036"/>
                    </a:cubicBezTo>
                    <a:cubicBezTo>
                      <a:pt x="51054" y="17270"/>
                      <a:pt x="51005" y="17521"/>
                      <a:pt x="50951" y="17791"/>
                    </a:cubicBezTo>
                    <a:cubicBezTo>
                      <a:pt x="50877" y="18055"/>
                      <a:pt x="50799" y="18335"/>
                      <a:pt x="50716" y="18630"/>
                    </a:cubicBezTo>
                    <a:cubicBezTo>
                      <a:pt x="50372" y="19803"/>
                      <a:pt x="49827" y="21206"/>
                      <a:pt x="48880" y="22612"/>
                    </a:cubicBezTo>
                    <a:cubicBezTo>
                      <a:pt x="47837" y="24181"/>
                      <a:pt x="46508" y="25539"/>
                      <a:pt x="44964" y="26618"/>
                    </a:cubicBezTo>
                    <a:cubicBezTo>
                      <a:pt x="44097" y="27165"/>
                      <a:pt x="43173" y="27706"/>
                      <a:pt x="42133" y="28062"/>
                    </a:cubicBezTo>
                    <a:cubicBezTo>
                      <a:pt x="41112" y="28479"/>
                      <a:pt x="39980" y="28666"/>
                      <a:pt x="38878" y="28809"/>
                    </a:cubicBezTo>
                    <a:lnTo>
                      <a:pt x="37954" y="28839"/>
                    </a:lnTo>
                    <a:lnTo>
                      <a:pt x="37489" y="28854"/>
                    </a:lnTo>
                    <a:lnTo>
                      <a:pt x="37058" y="28844"/>
                    </a:lnTo>
                    <a:lnTo>
                      <a:pt x="35154" y="28804"/>
                    </a:lnTo>
                    <a:cubicBezTo>
                      <a:pt x="33870" y="28768"/>
                      <a:pt x="32558" y="28773"/>
                      <a:pt x="31224" y="28760"/>
                    </a:cubicBezTo>
                    <a:cubicBezTo>
                      <a:pt x="25889" y="28722"/>
                      <a:pt x="20197" y="28682"/>
                      <a:pt x="14507" y="28643"/>
                    </a:cubicBezTo>
                    <a:cubicBezTo>
                      <a:pt x="14372" y="28647"/>
                      <a:pt x="14237" y="28649"/>
                      <a:pt x="14103" y="28649"/>
                    </a:cubicBezTo>
                    <a:cubicBezTo>
                      <a:pt x="11534" y="28649"/>
                      <a:pt x="9071" y="27897"/>
                      <a:pt x="6992" y="26491"/>
                    </a:cubicBezTo>
                    <a:cubicBezTo>
                      <a:pt x="5918" y="25742"/>
                      <a:pt x="4922" y="24878"/>
                      <a:pt x="4114" y="23865"/>
                    </a:cubicBezTo>
                    <a:cubicBezTo>
                      <a:pt x="3890" y="23630"/>
                      <a:pt x="3728" y="23347"/>
                      <a:pt x="3533" y="23092"/>
                    </a:cubicBezTo>
                    <a:cubicBezTo>
                      <a:pt x="3344" y="22831"/>
                      <a:pt x="3153" y="22573"/>
                      <a:pt x="3002" y="22290"/>
                    </a:cubicBezTo>
                    <a:cubicBezTo>
                      <a:pt x="2841" y="22014"/>
                      <a:pt x="2680" y="21738"/>
                      <a:pt x="2521" y="21464"/>
                    </a:cubicBezTo>
                    <a:lnTo>
                      <a:pt x="2123" y="20602"/>
                    </a:lnTo>
                    <a:cubicBezTo>
                      <a:pt x="1979" y="20321"/>
                      <a:pt x="1877" y="20023"/>
                      <a:pt x="1776" y="19727"/>
                    </a:cubicBezTo>
                    <a:cubicBezTo>
                      <a:pt x="1677" y="19430"/>
                      <a:pt x="1553" y="19142"/>
                      <a:pt x="1476" y="18842"/>
                    </a:cubicBezTo>
                    <a:cubicBezTo>
                      <a:pt x="1337" y="18238"/>
                      <a:pt x="1147" y="17641"/>
                      <a:pt x="1073" y="17058"/>
                    </a:cubicBezTo>
                    <a:cubicBezTo>
                      <a:pt x="1029" y="16761"/>
                      <a:pt x="963" y="16483"/>
                      <a:pt x="933" y="16173"/>
                    </a:cubicBezTo>
                    <a:cubicBezTo>
                      <a:pt x="911" y="15856"/>
                      <a:pt x="890" y="15541"/>
                      <a:pt x="868" y="15228"/>
                    </a:cubicBezTo>
                    <a:lnTo>
                      <a:pt x="839" y="14796"/>
                    </a:lnTo>
                    <a:lnTo>
                      <a:pt x="850" y="14352"/>
                    </a:lnTo>
                    <a:cubicBezTo>
                      <a:pt x="858" y="14056"/>
                      <a:pt x="865" y="13762"/>
                      <a:pt x="872" y="13470"/>
                    </a:cubicBezTo>
                    <a:cubicBezTo>
                      <a:pt x="1031" y="11135"/>
                      <a:pt x="1750" y="8979"/>
                      <a:pt x="2761" y="7193"/>
                    </a:cubicBezTo>
                    <a:cubicBezTo>
                      <a:pt x="3783" y="5409"/>
                      <a:pt x="5075" y="3976"/>
                      <a:pt x="6405" y="2939"/>
                    </a:cubicBezTo>
                    <a:cubicBezTo>
                      <a:pt x="7739" y="1899"/>
                      <a:pt x="9099" y="1266"/>
                      <a:pt x="10248" y="854"/>
                    </a:cubicBezTo>
                    <a:cubicBezTo>
                      <a:pt x="10833" y="673"/>
                      <a:pt x="11354" y="496"/>
                      <a:pt x="11822" y="418"/>
                    </a:cubicBezTo>
                    <a:cubicBezTo>
                      <a:pt x="12288" y="320"/>
                      <a:pt x="12686" y="225"/>
                      <a:pt x="13021" y="209"/>
                    </a:cubicBezTo>
                    <a:lnTo>
                      <a:pt x="14041" y="107"/>
                    </a:lnTo>
                    <a:lnTo>
                      <a:pt x="1403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28"/>
              <p:cNvSpPr/>
              <p:nvPr/>
            </p:nvSpPr>
            <p:spPr>
              <a:xfrm>
                <a:off x="1388725" y="1099825"/>
                <a:ext cx="1973375" cy="4377125"/>
              </a:xfrm>
              <a:custGeom>
                <a:rect b="b" l="l" r="r" t="t"/>
                <a:pathLst>
                  <a:path extrusionOk="0" h="175085" w="78935">
                    <a:moveTo>
                      <a:pt x="57084" y="0"/>
                    </a:moveTo>
                    <a:cubicBezTo>
                      <a:pt x="54845" y="0"/>
                      <a:pt x="53030" y="1588"/>
                      <a:pt x="52332" y="2943"/>
                    </a:cubicBezTo>
                    <a:cubicBezTo>
                      <a:pt x="51146" y="5245"/>
                      <a:pt x="52839" y="10577"/>
                      <a:pt x="53856" y="12428"/>
                    </a:cubicBezTo>
                    <a:cubicBezTo>
                      <a:pt x="54873" y="14280"/>
                      <a:pt x="57415" y="17817"/>
                      <a:pt x="55382" y="18322"/>
                    </a:cubicBezTo>
                    <a:cubicBezTo>
                      <a:pt x="55290" y="18344"/>
                      <a:pt x="55201" y="18356"/>
                      <a:pt x="55114" y="18356"/>
                    </a:cubicBezTo>
                    <a:cubicBezTo>
                      <a:pt x="53271" y="18356"/>
                      <a:pt x="52447" y="13378"/>
                      <a:pt x="51315" y="8555"/>
                    </a:cubicBezTo>
                    <a:cubicBezTo>
                      <a:pt x="50420" y="4742"/>
                      <a:pt x="49428" y="2944"/>
                      <a:pt x="47755" y="2944"/>
                    </a:cubicBezTo>
                    <a:cubicBezTo>
                      <a:pt x="47212" y="2944"/>
                      <a:pt x="46598" y="3133"/>
                      <a:pt x="45892" y="3504"/>
                    </a:cubicBezTo>
                    <a:cubicBezTo>
                      <a:pt x="43012" y="5020"/>
                      <a:pt x="44537" y="8724"/>
                      <a:pt x="45892" y="11586"/>
                    </a:cubicBezTo>
                    <a:cubicBezTo>
                      <a:pt x="47248" y="14449"/>
                      <a:pt x="47248" y="18153"/>
                      <a:pt x="47248" y="18153"/>
                    </a:cubicBezTo>
                    <a:cubicBezTo>
                      <a:pt x="47248" y="18153"/>
                      <a:pt x="46014" y="13836"/>
                      <a:pt x="44537" y="11923"/>
                    </a:cubicBezTo>
                    <a:cubicBezTo>
                      <a:pt x="43905" y="11103"/>
                      <a:pt x="43089" y="10701"/>
                      <a:pt x="42253" y="10701"/>
                    </a:cubicBezTo>
                    <a:cubicBezTo>
                      <a:pt x="41458" y="10701"/>
                      <a:pt x="40644" y="11065"/>
                      <a:pt x="39952" y="11780"/>
                    </a:cubicBezTo>
                    <a:cubicBezTo>
                      <a:pt x="38355" y="13432"/>
                      <a:pt x="39963" y="17815"/>
                      <a:pt x="39963" y="17815"/>
                    </a:cubicBezTo>
                    <a:cubicBezTo>
                      <a:pt x="39403" y="17537"/>
                      <a:pt x="38861" y="17412"/>
                      <a:pt x="38362" y="17412"/>
                    </a:cubicBezTo>
                    <a:cubicBezTo>
                      <a:pt x="36747" y="17412"/>
                      <a:pt x="35572" y="18720"/>
                      <a:pt x="35620" y="20384"/>
                    </a:cubicBezTo>
                    <a:cubicBezTo>
                      <a:pt x="35673" y="22184"/>
                      <a:pt x="37081" y="26908"/>
                      <a:pt x="37081" y="26908"/>
                    </a:cubicBezTo>
                    <a:cubicBezTo>
                      <a:pt x="33184" y="26908"/>
                      <a:pt x="33692" y="30782"/>
                      <a:pt x="33692" y="33981"/>
                    </a:cubicBezTo>
                    <a:cubicBezTo>
                      <a:pt x="33692" y="37180"/>
                      <a:pt x="36065" y="40968"/>
                      <a:pt x="36065" y="40968"/>
                    </a:cubicBezTo>
                    <a:cubicBezTo>
                      <a:pt x="38352" y="53344"/>
                      <a:pt x="44707" y="62437"/>
                      <a:pt x="46994" y="65973"/>
                    </a:cubicBezTo>
                    <a:cubicBezTo>
                      <a:pt x="49281" y="69508"/>
                      <a:pt x="51315" y="77086"/>
                      <a:pt x="51315" y="77086"/>
                    </a:cubicBezTo>
                    <a:cubicBezTo>
                      <a:pt x="47248" y="80370"/>
                      <a:pt x="0" y="136188"/>
                      <a:pt x="0" y="136188"/>
                    </a:cubicBezTo>
                    <a:lnTo>
                      <a:pt x="67926" y="175084"/>
                    </a:lnTo>
                    <a:lnTo>
                      <a:pt x="70461" y="100154"/>
                    </a:lnTo>
                    <a:cubicBezTo>
                      <a:pt x="78935" y="98639"/>
                      <a:pt x="78595" y="89379"/>
                      <a:pt x="78595" y="86852"/>
                    </a:cubicBezTo>
                    <a:cubicBezTo>
                      <a:pt x="78595" y="84327"/>
                      <a:pt x="74699" y="52503"/>
                      <a:pt x="74190" y="50483"/>
                    </a:cubicBezTo>
                    <a:cubicBezTo>
                      <a:pt x="73681" y="48461"/>
                      <a:pt x="70123" y="37854"/>
                      <a:pt x="69276" y="34319"/>
                    </a:cubicBezTo>
                    <a:cubicBezTo>
                      <a:pt x="68429" y="30782"/>
                      <a:pt x="67582" y="22699"/>
                      <a:pt x="67073" y="21016"/>
                    </a:cubicBezTo>
                    <a:cubicBezTo>
                      <a:pt x="66565" y="19332"/>
                      <a:pt x="65210" y="15628"/>
                      <a:pt x="64871" y="13776"/>
                    </a:cubicBezTo>
                    <a:cubicBezTo>
                      <a:pt x="64533" y="11923"/>
                      <a:pt x="66396" y="8219"/>
                      <a:pt x="62160" y="2943"/>
                    </a:cubicBezTo>
                    <a:cubicBezTo>
                      <a:pt x="60418" y="774"/>
                      <a:pt x="58647" y="0"/>
                      <a:pt x="5708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28"/>
              <p:cNvSpPr/>
              <p:nvPr/>
            </p:nvSpPr>
            <p:spPr>
              <a:xfrm>
                <a:off x="2384825" y="1382050"/>
                <a:ext cx="108100" cy="79925"/>
              </a:xfrm>
              <a:custGeom>
                <a:rect b="b" l="l" r="r" t="t"/>
                <a:pathLst>
                  <a:path extrusionOk="0" h="3197" w="4324">
                    <a:moveTo>
                      <a:pt x="2400" y="1"/>
                    </a:moveTo>
                    <a:cubicBezTo>
                      <a:pt x="2126" y="1"/>
                      <a:pt x="1789" y="53"/>
                      <a:pt x="1384" y="201"/>
                    </a:cubicBezTo>
                    <a:cubicBezTo>
                      <a:pt x="638" y="475"/>
                      <a:pt x="1" y="1218"/>
                      <a:pt x="1" y="1802"/>
                    </a:cubicBezTo>
                    <a:cubicBezTo>
                      <a:pt x="1" y="1802"/>
                      <a:pt x="527" y="3197"/>
                      <a:pt x="1810" y="3197"/>
                    </a:cubicBezTo>
                    <a:cubicBezTo>
                      <a:pt x="2074" y="3197"/>
                      <a:pt x="2371" y="3137"/>
                      <a:pt x="2702" y="2994"/>
                    </a:cubicBezTo>
                    <a:cubicBezTo>
                      <a:pt x="4323" y="2292"/>
                      <a:pt x="4137" y="932"/>
                      <a:pt x="3338" y="287"/>
                    </a:cubicBezTo>
                    <a:cubicBezTo>
                      <a:pt x="3338" y="287"/>
                      <a:pt x="3043" y="1"/>
                      <a:pt x="240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28"/>
              <p:cNvSpPr/>
              <p:nvPr/>
            </p:nvSpPr>
            <p:spPr>
              <a:xfrm>
                <a:off x="2708925" y="1116700"/>
                <a:ext cx="212725" cy="176950"/>
              </a:xfrm>
              <a:custGeom>
                <a:rect b="b" l="l" r="r" t="t"/>
                <a:pathLst>
                  <a:path extrusionOk="0" h="7078" w="8509">
                    <a:moveTo>
                      <a:pt x="4638" y="0"/>
                    </a:moveTo>
                    <a:cubicBezTo>
                      <a:pt x="4369" y="0"/>
                      <a:pt x="4065" y="19"/>
                      <a:pt x="3718" y="60"/>
                    </a:cubicBezTo>
                    <a:cubicBezTo>
                      <a:pt x="2320" y="226"/>
                      <a:pt x="201" y="1562"/>
                      <a:pt x="1" y="3077"/>
                    </a:cubicBezTo>
                    <a:cubicBezTo>
                      <a:pt x="1" y="3077"/>
                      <a:pt x="1082" y="7078"/>
                      <a:pt x="4283" y="7078"/>
                    </a:cubicBezTo>
                    <a:cubicBezTo>
                      <a:pt x="4544" y="7078"/>
                      <a:pt x="4818" y="7051"/>
                      <a:pt x="5107" y="6994"/>
                    </a:cubicBezTo>
                    <a:cubicBezTo>
                      <a:pt x="8141" y="6395"/>
                      <a:pt x="8509" y="3557"/>
                      <a:pt x="6917" y="1177"/>
                    </a:cubicBezTo>
                    <a:cubicBezTo>
                      <a:pt x="6544" y="621"/>
                      <a:pt x="6177" y="0"/>
                      <a:pt x="463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28"/>
              <p:cNvSpPr/>
              <p:nvPr/>
            </p:nvSpPr>
            <p:spPr>
              <a:xfrm>
                <a:off x="2287500" y="1546550"/>
                <a:ext cx="102775" cy="78600"/>
              </a:xfrm>
              <a:custGeom>
                <a:rect b="b" l="l" r="r" t="t"/>
                <a:pathLst>
                  <a:path extrusionOk="0" h="3144" w="4111">
                    <a:moveTo>
                      <a:pt x="2549" y="1"/>
                    </a:moveTo>
                    <a:cubicBezTo>
                      <a:pt x="2265" y="1"/>
                      <a:pt x="1871" y="79"/>
                      <a:pt x="1385" y="368"/>
                    </a:cubicBezTo>
                    <a:cubicBezTo>
                      <a:pt x="979" y="610"/>
                      <a:pt x="1" y="1227"/>
                      <a:pt x="291" y="2061"/>
                    </a:cubicBezTo>
                    <a:cubicBezTo>
                      <a:pt x="291" y="2061"/>
                      <a:pt x="856" y="3143"/>
                      <a:pt x="1924" y="3143"/>
                    </a:cubicBezTo>
                    <a:cubicBezTo>
                      <a:pt x="2190" y="3143"/>
                      <a:pt x="2488" y="3076"/>
                      <a:pt x="2815" y="2909"/>
                    </a:cubicBezTo>
                    <a:cubicBezTo>
                      <a:pt x="4111" y="2246"/>
                      <a:pt x="3750" y="636"/>
                      <a:pt x="3069" y="110"/>
                    </a:cubicBezTo>
                    <a:cubicBezTo>
                      <a:pt x="3069" y="110"/>
                      <a:pt x="2886" y="1"/>
                      <a:pt x="25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28"/>
              <p:cNvSpPr/>
              <p:nvPr/>
            </p:nvSpPr>
            <p:spPr>
              <a:xfrm>
                <a:off x="2257050" y="1791800"/>
                <a:ext cx="70275" cy="53325"/>
              </a:xfrm>
              <a:custGeom>
                <a:rect b="b" l="l" r="r" t="t"/>
                <a:pathLst>
                  <a:path extrusionOk="0" h="2133" w="2811">
                    <a:moveTo>
                      <a:pt x="1654" y="1"/>
                    </a:moveTo>
                    <a:cubicBezTo>
                      <a:pt x="1513" y="1"/>
                      <a:pt x="1349" y="15"/>
                      <a:pt x="1162" y="54"/>
                    </a:cubicBezTo>
                    <a:cubicBezTo>
                      <a:pt x="1162" y="54"/>
                      <a:pt x="259" y="333"/>
                      <a:pt x="0" y="815"/>
                    </a:cubicBezTo>
                    <a:cubicBezTo>
                      <a:pt x="0" y="815"/>
                      <a:pt x="231" y="2133"/>
                      <a:pt x="1253" y="2133"/>
                    </a:cubicBezTo>
                    <a:cubicBezTo>
                      <a:pt x="1388" y="2133"/>
                      <a:pt x="1537" y="2110"/>
                      <a:pt x="1701" y="2057"/>
                    </a:cubicBezTo>
                    <a:cubicBezTo>
                      <a:pt x="2810" y="1706"/>
                      <a:pt x="2797" y="792"/>
                      <a:pt x="2298" y="134"/>
                    </a:cubicBezTo>
                    <a:cubicBezTo>
                      <a:pt x="2298" y="134"/>
                      <a:pt x="2081" y="1"/>
                      <a:pt x="165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28"/>
              <p:cNvSpPr/>
              <p:nvPr/>
            </p:nvSpPr>
            <p:spPr>
              <a:xfrm>
                <a:off x="2513975" y="1187150"/>
                <a:ext cx="109575" cy="79525"/>
              </a:xfrm>
              <a:custGeom>
                <a:rect b="b" l="l" r="r" t="t"/>
                <a:pathLst>
                  <a:path extrusionOk="0" h="3181" w="4383">
                    <a:moveTo>
                      <a:pt x="2627" y="0"/>
                    </a:moveTo>
                    <a:cubicBezTo>
                      <a:pt x="2351" y="0"/>
                      <a:pt x="2001" y="40"/>
                      <a:pt x="1571" y="158"/>
                    </a:cubicBezTo>
                    <a:cubicBezTo>
                      <a:pt x="878" y="349"/>
                      <a:pt x="189" y="885"/>
                      <a:pt x="0" y="1467"/>
                    </a:cubicBezTo>
                    <a:cubicBezTo>
                      <a:pt x="0" y="1467"/>
                      <a:pt x="209" y="3180"/>
                      <a:pt x="1748" y="3180"/>
                    </a:cubicBezTo>
                    <a:cubicBezTo>
                      <a:pt x="1874" y="3180"/>
                      <a:pt x="2008" y="3169"/>
                      <a:pt x="2152" y="3144"/>
                    </a:cubicBezTo>
                    <a:cubicBezTo>
                      <a:pt x="4383" y="2762"/>
                      <a:pt x="4139" y="1177"/>
                      <a:pt x="3462" y="174"/>
                    </a:cubicBezTo>
                    <a:cubicBezTo>
                      <a:pt x="3462" y="174"/>
                      <a:pt x="3204" y="0"/>
                      <a:pt x="2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28"/>
              <p:cNvSpPr/>
              <p:nvPr/>
            </p:nvSpPr>
            <p:spPr>
              <a:xfrm>
                <a:off x="4003125" y="1099825"/>
                <a:ext cx="2227450" cy="4377125"/>
              </a:xfrm>
              <a:custGeom>
                <a:rect b="b" l="l" r="r" t="t"/>
                <a:pathLst>
                  <a:path extrusionOk="0" h="175085" w="89098">
                    <a:moveTo>
                      <a:pt x="21852" y="0"/>
                    </a:moveTo>
                    <a:cubicBezTo>
                      <a:pt x="20288" y="0"/>
                      <a:pt x="18518" y="774"/>
                      <a:pt x="16776" y="2943"/>
                    </a:cubicBezTo>
                    <a:cubicBezTo>
                      <a:pt x="12539" y="8219"/>
                      <a:pt x="14404" y="11923"/>
                      <a:pt x="14065" y="13775"/>
                    </a:cubicBezTo>
                    <a:cubicBezTo>
                      <a:pt x="13726" y="15628"/>
                      <a:pt x="12370" y="19332"/>
                      <a:pt x="11861" y="21016"/>
                    </a:cubicBezTo>
                    <a:cubicBezTo>
                      <a:pt x="11354" y="22699"/>
                      <a:pt x="10506" y="30782"/>
                      <a:pt x="9659" y="34318"/>
                    </a:cubicBezTo>
                    <a:cubicBezTo>
                      <a:pt x="8811" y="37853"/>
                      <a:pt x="5254" y="48461"/>
                      <a:pt x="4744" y="50482"/>
                    </a:cubicBezTo>
                    <a:cubicBezTo>
                      <a:pt x="4236" y="52502"/>
                      <a:pt x="340" y="84327"/>
                      <a:pt x="340" y="86852"/>
                    </a:cubicBezTo>
                    <a:cubicBezTo>
                      <a:pt x="340" y="89379"/>
                      <a:pt x="1" y="98639"/>
                      <a:pt x="8473" y="100154"/>
                    </a:cubicBezTo>
                    <a:lnTo>
                      <a:pt x="9455" y="175084"/>
                    </a:lnTo>
                    <a:lnTo>
                      <a:pt x="89098" y="145281"/>
                    </a:lnTo>
                    <a:cubicBezTo>
                      <a:pt x="89098" y="145281"/>
                      <a:pt x="31686" y="80370"/>
                      <a:pt x="27620" y="77086"/>
                    </a:cubicBezTo>
                    <a:cubicBezTo>
                      <a:pt x="27620" y="77086"/>
                      <a:pt x="29653" y="69508"/>
                      <a:pt x="31941" y="65973"/>
                    </a:cubicBezTo>
                    <a:cubicBezTo>
                      <a:pt x="34228" y="62437"/>
                      <a:pt x="40582" y="53344"/>
                      <a:pt x="42870" y="40968"/>
                    </a:cubicBezTo>
                    <a:cubicBezTo>
                      <a:pt x="42870" y="40968"/>
                      <a:pt x="45242" y="37180"/>
                      <a:pt x="45242" y="33981"/>
                    </a:cubicBezTo>
                    <a:cubicBezTo>
                      <a:pt x="45242" y="30782"/>
                      <a:pt x="45750" y="26908"/>
                      <a:pt x="41853" y="26908"/>
                    </a:cubicBezTo>
                    <a:cubicBezTo>
                      <a:pt x="41853" y="26908"/>
                      <a:pt x="43262" y="22184"/>
                      <a:pt x="43315" y="20384"/>
                    </a:cubicBezTo>
                    <a:cubicBezTo>
                      <a:pt x="43363" y="18720"/>
                      <a:pt x="42188" y="17412"/>
                      <a:pt x="40574" y="17412"/>
                    </a:cubicBezTo>
                    <a:cubicBezTo>
                      <a:pt x="40074" y="17412"/>
                      <a:pt x="39533" y="17537"/>
                      <a:pt x="38973" y="17815"/>
                    </a:cubicBezTo>
                    <a:cubicBezTo>
                      <a:pt x="38973" y="17815"/>
                      <a:pt x="40579" y="13432"/>
                      <a:pt x="38983" y="11780"/>
                    </a:cubicBezTo>
                    <a:cubicBezTo>
                      <a:pt x="38291" y="11065"/>
                      <a:pt x="37477" y="10701"/>
                      <a:pt x="36681" y="10701"/>
                    </a:cubicBezTo>
                    <a:cubicBezTo>
                      <a:pt x="35845" y="10701"/>
                      <a:pt x="35030" y="11103"/>
                      <a:pt x="34397" y="11923"/>
                    </a:cubicBezTo>
                    <a:cubicBezTo>
                      <a:pt x="32921" y="13836"/>
                      <a:pt x="31686" y="18153"/>
                      <a:pt x="31686" y="18153"/>
                    </a:cubicBezTo>
                    <a:cubicBezTo>
                      <a:pt x="31686" y="18153"/>
                      <a:pt x="31686" y="14449"/>
                      <a:pt x="33042" y="11586"/>
                    </a:cubicBezTo>
                    <a:cubicBezTo>
                      <a:pt x="34398" y="8724"/>
                      <a:pt x="35923" y="5020"/>
                      <a:pt x="33042" y="3504"/>
                    </a:cubicBezTo>
                    <a:cubicBezTo>
                      <a:pt x="32337" y="3133"/>
                      <a:pt x="31722" y="2944"/>
                      <a:pt x="31180" y="2944"/>
                    </a:cubicBezTo>
                    <a:cubicBezTo>
                      <a:pt x="29508" y="2944"/>
                      <a:pt x="28515" y="4742"/>
                      <a:pt x="27620" y="8555"/>
                    </a:cubicBezTo>
                    <a:cubicBezTo>
                      <a:pt x="26487" y="13378"/>
                      <a:pt x="25664" y="18356"/>
                      <a:pt x="23822" y="18356"/>
                    </a:cubicBezTo>
                    <a:cubicBezTo>
                      <a:pt x="23735" y="18356"/>
                      <a:pt x="23645" y="18344"/>
                      <a:pt x="23554" y="18322"/>
                    </a:cubicBezTo>
                    <a:cubicBezTo>
                      <a:pt x="21519" y="17817"/>
                      <a:pt x="24061" y="14280"/>
                      <a:pt x="25078" y="12428"/>
                    </a:cubicBezTo>
                    <a:cubicBezTo>
                      <a:pt x="26094" y="10577"/>
                      <a:pt x="27789" y="5245"/>
                      <a:pt x="26603" y="2943"/>
                    </a:cubicBezTo>
                    <a:cubicBezTo>
                      <a:pt x="25905" y="1588"/>
                      <a:pt x="24091" y="0"/>
                      <a:pt x="2185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28"/>
              <p:cNvSpPr/>
              <p:nvPr/>
            </p:nvSpPr>
            <p:spPr>
              <a:xfrm>
                <a:off x="4872325" y="1382050"/>
                <a:ext cx="108050" cy="79925"/>
              </a:xfrm>
              <a:custGeom>
                <a:rect b="b" l="l" r="r" t="t"/>
                <a:pathLst>
                  <a:path extrusionOk="0" h="3197" w="4322">
                    <a:moveTo>
                      <a:pt x="1922" y="1"/>
                    </a:moveTo>
                    <a:cubicBezTo>
                      <a:pt x="1280" y="1"/>
                      <a:pt x="985" y="287"/>
                      <a:pt x="984" y="287"/>
                    </a:cubicBezTo>
                    <a:cubicBezTo>
                      <a:pt x="185" y="932"/>
                      <a:pt x="0" y="2292"/>
                      <a:pt x="1620" y="2994"/>
                    </a:cubicBezTo>
                    <a:cubicBezTo>
                      <a:pt x="1951" y="3137"/>
                      <a:pt x="2248" y="3197"/>
                      <a:pt x="2513" y="3197"/>
                    </a:cubicBezTo>
                    <a:cubicBezTo>
                      <a:pt x="3796" y="3197"/>
                      <a:pt x="4322" y="1802"/>
                      <a:pt x="4322" y="1802"/>
                    </a:cubicBezTo>
                    <a:cubicBezTo>
                      <a:pt x="4322" y="1218"/>
                      <a:pt x="3686" y="475"/>
                      <a:pt x="2938" y="201"/>
                    </a:cubicBezTo>
                    <a:cubicBezTo>
                      <a:pt x="2534" y="53"/>
                      <a:pt x="2196" y="1"/>
                      <a:pt x="192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28"/>
              <p:cNvSpPr/>
              <p:nvPr/>
            </p:nvSpPr>
            <p:spPr>
              <a:xfrm>
                <a:off x="4443575" y="1116700"/>
                <a:ext cx="212725" cy="176950"/>
              </a:xfrm>
              <a:custGeom>
                <a:rect b="b" l="l" r="r" t="t"/>
                <a:pathLst>
                  <a:path extrusionOk="0" h="7078" w="8509">
                    <a:moveTo>
                      <a:pt x="3871" y="0"/>
                    </a:moveTo>
                    <a:cubicBezTo>
                      <a:pt x="2331" y="0"/>
                      <a:pt x="1964" y="621"/>
                      <a:pt x="1592" y="1177"/>
                    </a:cubicBezTo>
                    <a:cubicBezTo>
                      <a:pt x="1" y="3557"/>
                      <a:pt x="368" y="6395"/>
                      <a:pt x="3402" y="6994"/>
                    </a:cubicBezTo>
                    <a:cubicBezTo>
                      <a:pt x="3691" y="7051"/>
                      <a:pt x="3966" y="7078"/>
                      <a:pt x="4226" y="7078"/>
                    </a:cubicBezTo>
                    <a:cubicBezTo>
                      <a:pt x="7428" y="7078"/>
                      <a:pt x="8509" y="3077"/>
                      <a:pt x="8509" y="3077"/>
                    </a:cubicBezTo>
                    <a:cubicBezTo>
                      <a:pt x="8309" y="1562"/>
                      <a:pt x="6189" y="226"/>
                      <a:pt x="4791" y="60"/>
                    </a:cubicBezTo>
                    <a:cubicBezTo>
                      <a:pt x="4445" y="19"/>
                      <a:pt x="4140" y="0"/>
                      <a:pt x="38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28"/>
              <p:cNvSpPr/>
              <p:nvPr/>
            </p:nvSpPr>
            <p:spPr>
              <a:xfrm>
                <a:off x="4974925" y="1546550"/>
                <a:ext cx="102800" cy="78600"/>
              </a:xfrm>
              <a:custGeom>
                <a:rect b="b" l="l" r="r" t="t"/>
                <a:pathLst>
                  <a:path extrusionOk="0" h="3144" w="4112">
                    <a:moveTo>
                      <a:pt x="1563" y="1"/>
                    </a:moveTo>
                    <a:cubicBezTo>
                      <a:pt x="1226" y="1"/>
                      <a:pt x="1043" y="110"/>
                      <a:pt x="1043" y="110"/>
                    </a:cubicBezTo>
                    <a:cubicBezTo>
                      <a:pt x="361" y="636"/>
                      <a:pt x="0" y="2246"/>
                      <a:pt x="1296" y="2909"/>
                    </a:cubicBezTo>
                    <a:cubicBezTo>
                      <a:pt x="1624" y="3076"/>
                      <a:pt x="1921" y="3143"/>
                      <a:pt x="2187" y="3143"/>
                    </a:cubicBezTo>
                    <a:cubicBezTo>
                      <a:pt x="3255" y="3143"/>
                      <a:pt x="3821" y="2061"/>
                      <a:pt x="3821" y="2061"/>
                    </a:cubicBezTo>
                    <a:cubicBezTo>
                      <a:pt x="4112" y="1227"/>
                      <a:pt x="3133" y="610"/>
                      <a:pt x="2726" y="368"/>
                    </a:cubicBezTo>
                    <a:cubicBezTo>
                      <a:pt x="2241" y="79"/>
                      <a:pt x="1847" y="1"/>
                      <a:pt x="15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28"/>
              <p:cNvSpPr/>
              <p:nvPr/>
            </p:nvSpPr>
            <p:spPr>
              <a:xfrm>
                <a:off x="5037900" y="1791800"/>
                <a:ext cx="70300" cy="53325"/>
              </a:xfrm>
              <a:custGeom>
                <a:rect b="b" l="l" r="r" t="t"/>
                <a:pathLst>
                  <a:path extrusionOk="0" h="2133" w="2812">
                    <a:moveTo>
                      <a:pt x="1156" y="1"/>
                    </a:moveTo>
                    <a:cubicBezTo>
                      <a:pt x="729" y="1"/>
                      <a:pt x="511" y="134"/>
                      <a:pt x="512" y="134"/>
                    </a:cubicBezTo>
                    <a:cubicBezTo>
                      <a:pt x="14" y="792"/>
                      <a:pt x="0" y="1706"/>
                      <a:pt x="1109" y="2057"/>
                    </a:cubicBezTo>
                    <a:cubicBezTo>
                      <a:pt x="1274" y="2110"/>
                      <a:pt x="1423" y="2133"/>
                      <a:pt x="1558" y="2133"/>
                    </a:cubicBezTo>
                    <a:cubicBezTo>
                      <a:pt x="2580" y="2133"/>
                      <a:pt x="2811" y="815"/>
                      <a:pt x="2811" y="815"/>
                    </a:cubicBezTo>
                    <a:cubicBezTo>
                      <a:pt x="2552" y="333"/>
                      <a:pt x="1649" y="54"/>
                      <a:pt x="1649" y="54"/>
                    </a:cubicBezTo>
                    <a:cubicBezTo>
                      <a:pt x="1462" y="15"/>
                      <a:pt x="1297" y="1"/>
                      <a:pt x="115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28"/>
              <p:cNvSpPr/>
              <p:nvPr/>
            </p:nvSpPr>
            <p:spPr>
              <a:xfrm>
                <a:off x="4741625" y="1187150"/>
                <a:ext cx="109650" cy="79525"/>
              </a:xfrm>
              <a:custGeom>
                <a:rect b="b" l="l" r="r" t="t"/>
                <a:pathLst>
                  <a:path extrusionOk="0" h="3181" w="4386">
                    <a:moveTo>
                      <a:pt x="1758" y="0"/>
                    </a:moveTo>
                    <a:cubicBezTo>
                      <a:pt x="1181" y="0"/>
                      <a:pt x="923" y="174"/>
                      <a:pt x="923" y="174"/>
                    </a:cubicBezTo>
                    <a:cubicBezTo>
                      <a:pt x="246" y="1177"/>
                      <a:pt x="1" y="2762"/>
                      <a:pt x="2234" y="3144"/>
                    </a:cubicBezTo>
                    <a:cubicBezTo>
                      <a:pt x="2378" y="3169"/>
                      <a:pt x="2512" y="3180"/>
                      <a:pt x="2637" y="3180"/>
                    </a:cubicBezTo>
                    <a:cubicBezTo>
                      <a:pt x="4177" y="3180"/>
                      <a:pt x="4385" y="1467"/>
                      <a:pt x="4385" y="1467"/>
                    </a:cubicBezTo>
                    <a:cubicBezTo>
                      <a:pt x="4196" y="885"/>
                      <a:pt x="3507" y="349"/>
                      <a:pt x="2814" y="158"/>
                    </a:cubicBezTo>
                    <a:cubicBezTo>
                      <a:pt x="2384" y="40"/>
                      <a:pt x="2035" y="0"/>
                      <a:pt x="175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7" name="Google Shape;267;p28"/>
            <p:cNvSpPr/>
            <p:nvPr/>
          </p:nvSpPr>
          <p:spPr>
            <a:xfrm>
              <a:off x="2903475" y="4664714"/>
              <a:ext cx="1296150" cy="547175"/>
            </a:xfrm>
            <a:custGeom>
              <a:rect b="b" l="l" r="r" t="t"/>
              <a:pathLst>
                <a:path extrusionOk="0" h="21887" w="51846">
                  <a:moveTo>
                    <a:pt x="18467" y="0"/>
                  </a:moveTo>
                  <a:lnTo>
                    <a:pt x="0" y="21340"/>
                  </a:lnTo>
                  <a:lnTo>
                    <a:pt x="51846" y="21887"/>
                  </a:lnTo>
                  <a:lnTo>
                    <a:pt x="50614" y="1696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268" name="Google Shape;268;p28"/>
            <p:cNvSpPr/>
            <p:nvPr/>
          </p:nvSpPr>
          <p:spPr>
            <a:xfrm>
              <a:off x="4804925" y="4810064"/>
              <a:ext cx="1376500" cy="401825"/>
            </a:xfrm>
            <a:custGeom>
              <a:rect b="b" l="l" r="r" t="t"/>
              <a:pathLst>
                <a:path extrusionOk="0" h="16073" w="55060">
                  <a:moveTo>
                    <a:pt x="40081" y="0"/>
                  </a:moveTo>
                  <a:lnTo>
                    <a:pt x="55060" y="15868"/>
                  </a:lnTo>
                  <a:lnTo>
                    <a:pt x="0" y="16073"/>
                  </a:lnTo>
                  <a:lnTo>
                    <a:pt x="1300" y="12585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29"/>
          <p:cNvSpPr txBox="1"/>
          <p:nvPr>
            <p:ph idx="1" type="body"/>
          </p:nvPr>
        </p:nvSpPr>
        <p:spPr>
          <a:xfrm>
            <a:off x="966450" y="1107375"/>
            <a:ext cx="7211100" cy="337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There’s what you’ll find in this </a:t>
            </a:r>
            <a:r>
              <a:rPr b="1" lang="en" sz="1400">
                <a:uFill>
                  <a:noFill/>
                </a:uFill>
                <a:hlinkClick r:id="rId3"/>
              </a:rPr>
              <a:t>Slidesgo</a:t>
            </a:r>
            <a:r>
              <a:rPr lang="en" sz="1400"/>
              <a:t> template: 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AutoNum type="arabicPeriod"/>
            </a:pPr>
            <a:r>
              <a:rPr lang="en" sz="1400"/>
              <a:t>A slide structure based on a breakthrough, which you can easily adapt to your needs. For more info on how to edit the template, please visit </a:t>
            </a:r>
            <a:r>
              <a:rPr b="1" lang="en" sz="1400">
                <a:uFill>
                  <a:noFill/>
                </a:uFill>
                <a:hlinkClick r:id="rId4"/>
              </a:rPr>
              <a:t>Slidesgo School</a:t>
            </a:r>
            <a:r>
              <a:rPr lang="en" sz="1400"/>
              <a:t> or read our </a:t>
            </a:r>
            <a:r>
              <a:rPr b="1" lang="en" sz="1400">
                <a:uFill>
                  <a:noFill/>
                </a:uFill>
                <a:hlinkClick r:id="rId5"/>
              </a:rPr>
              <a:t>FAQs</a:t>
            </a:r>
            <a:r>
              <a:rPr lang="en" sz="1400"/>
              <a:t>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AutoNum type="arabicPeriod"/>
            </a:pPr>
            <a:r>
              <a:rPr lang="en" sz="1400"/>
              <a:t>An assortment of illustrations that are suitable for use in the presentation can be found in the </a:t>
            </a:r>
            <a:r>
              <a:rPr b="1" lang="en" sz="1400">
                <a:uFill>
                  <a:noFill/>
                </a:uFill>
                <a:hlinkClick action="ppaction://hlinksldjump" r:id="rId6"/>
              </a:rPr>
              <a:t>alternative resources slide</a:t>
            </a:r>
            <a:r>
              <a:rPr lang="en" sz="1400"/>
              <a:t>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AutoNum type="arabicPeriod"/>
            </a:pPr>
            <a:r>
              <a:rPr lang="en" sz="1400"/>
              <a:t>A </a:t>
            </a:r>
            <a:r>
              <a:rPr b="1" lang="en" sz="1400">
                <a:uFill>
                  <a:noFill/>
                </a:uFill>
                <a:hlinkClick action="ppaction://hlinksldjump" r:id="rId7"/>
              </a:rPr>
              <a:t>thanks slide</a:t>
            </a:r>
            <a:r>
              <a:rPr lang="en" sz="1400"/>
              <a:t>, which you must keep so that proper credits for our design are given.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AutoNum type="arabicPeriod"/>
            </a:pPr>
            <a:r>
              <a:rPr lang="en" sz="1400"/>
              <a:t>A </a:t>
            </a:r>
            <a:r>
              <a:rPr b="1" lang="en" sz="1400">
                <a:uFill>
                  <a:noFill/>
                </a:uFill>
                <a:hlinkClick action="ppaction://hlinksldjump" r:id="rId8"/>
              </a:rPr>
              <a:t>resources slide</a:t>
            </a:r>
            <a:r>
              <a:rPr lang="en" sz="1400"/>
              <a:t>, where you’ll find links to all the elements used in the template.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AutoNum type="arabicPeriod"/>
            </a:pPr>
            <a:r>
              <a:rPr b="1" lang="en" sz="1400">
                <a:uFill>
                  <a:noFill/>
                </a:uFill>
                <a:hlinkClick action="ppaction://hlinksldjump" r:id="rId9"/>
              </a:rPr>
              <a:t>Instructions for use</a:t>
            </a:r>
            <a:r>
              <a:rPr lang="en" sz="1400"/>
              <a:t>.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AutoNum type="arabicPeriod"/>
            </a:pPr>
            <a:r>
              <a:rPr lang="en" sz="1400"/>
              <a:t>Final slides with: </a:t>
            </a:r>
            <a:endParaRPr sz="1400"/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 Thin"/>
              <a:buChar char="●"/>
            </a:pPr>
            <a:r>
              <a:rPr lang="en" sz="1400"/>
              <a:t>The</a:t>
            </a:r>
            <a:r>
              <a:rPr b="1" lang="en" sz="1400">
                <a:uFill>
                  <a:noFill/>
                </a:uFill>
                <a:hlinkClick action="ppaction://hlinksldjump" r:id="rId10"/>
              </a:rPr>
              <a:t> fonts and colors used</a:t>
            </a:r>
            <a:r>
              <a:rPr lang="en" sz="1400"/>
              <a:t> in the template.</a:t>
            </a:r>
            <a:endParaRPr sz="1400"/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 Thin"/>
              <a:buChar char="●"/>
            </a:pPr>
            <a:r>
              <a:rPr lang="en" sz="1400"/>
              <a:t>More</a:t>
            </a:r>
            <a:r>
              <a:rPr b="1" lang="en" sz="1400">
                <a:uFill>
                  <a:noFill/>
                </a:uFill>
                <a:hlinkClick action="ppaction://hlinksldjump" r:id="rId11"/>
              </a:rPr>
              <a:t> infographic resources</a:t>
            </a:r>
            <a:r>
              <a:rPr lang="en" sz="1400"/>
              <a:t>, whose size and color can be edited. </a:t>
            </a:r>
            <a:endParaRPr sz="1400"/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 Thin"/>
              <a:buChar char="●"/>
            </a:pPr>
            <a:r>
              <a:rPr b="1" lang="en" sz="1400">
                <a:uFill>
                  <a:noFill/>
                </a:uFill>
                <a:hlinkClick action="ppaction://hlinksldjump" r:id="rId12"/>
              </a:rPr>
              <a:t>Sets of customizable icons </a:t>
            </a:r>
            <a:r>
              <a:rPr lang="en" sz="1400"/>
              <a:t>of the following themes: general, business, avatar, creative process, education, help &amp; support, medical, nature, performing arts, SEO &amp; marketing, and teamwork.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274" name="Google Shape;274;p29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275" name="Google Shape;275;p29"/>
          <p:cNvSpPr txBox="1"/>
          <p:nvPr/>
        </p:nvSpPr>
        <p:spPr>
          <a:xfrm>
            <a:off x="866400" y="4364170"/>
            <a:ext cx="5478600" cy="21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rPr>
              <a:t>You can delete this slide when you’re done editing the presentation.</a:t>
            </a:r>
            <a:endParaRPr b="1">
              <a:solidFill>
                <a:schemeClr val="accent1"/>
              </a:solidFill>
              <a:latin typeface="Catamaran"/>
              <a:ea typeface="Catamaran"/>
              <a:cs typeface="Catamaran"/>
              <a:sym typeface="Catamaran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30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281" name="Google Shape;281;p30"/>
          <p:cNvSpPr txBox="1"/>
          <p:nvPr>
            <p:ph idx="2" type="title"/>
          </p:nvPr>
        </p:nvSpPr>
        <p:spPr>
          <a:xfrm>
            <a:off x="1786288" y="2102850"/>
            <a:ext cx="24384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Objectives</a:t>
            </a:r>
            <a:endParaRPr/>
          </a:p>
        </p:txBody>
      </p:sp>
      <p:sp>
        <p:nvSpPr>
          <p:cNvPr id="282" name="Google Shape;282;p30"/>
          <p:cNvSpPr txBox="1"/>
          <p:nvPr>
            <p:ph idx="1" type="subTitle"/>
          </p:nvPr>
        </p:nvSpPr>
        <p:spPr>
          <a:xfrm>
            <a:off x="1786288" y="2366647"/>
            <a:ext cx="2438400" cy="61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283" name="Google Shape;283;p30"/>
          <p:cNvSpPr txBox="1"/>
          <p:nvPr>
            <p:ph idx="3" type="title"/>
          </p:nvPr>
        </p:nvSpPr>
        <p:spPr>
          <a:xfrm>
            <a:off x="1786288" y="1490550"/>
            <a:ext cx="2438400" cy="61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84" name="Google Shape;284;p30"/>
          <p:cNvSpPr txBox="1"/>
          <p:nvPr>
            <p:ph idx="4" type="title"/>
          </p:nvPr>
        </p:nvSpPr>
        <p:spPr>
          <a:xfrm>
            <a:off x="1786288" y="3708900"/>
            <a:ext cx="24384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Methodology</a:t>
            </a:r>
            <a:endParaRPr/>
          </a:p>
        </p:txBody>
      </p:sp>
      <p:sp>
        <p:nvSpPr>
          <p:cNvPr id="285" name="Google Shape;285;p30"/>
          <p:cNvSpPr txBox="1"/>
          <p:nvPr>
            <p:ph idx="5" type="subTitle"/>
          </p:nvPr>
        </p:nvSpPr>
        <p:spPr>
          <a:xfrm>
            <a:off x="1786288" y="3972697"/>
            <a:ext cx="2438400" cy="61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could describe the topic of the section here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286" name="Google Shape;286;p30"/>
          <p:cNvSpPr txBox="1"/>
          <p:nvPr>
            <p:ph idx="6" type="title"/>
          </p:nvPr>
        </p:nvSpPr>
        <p:spPr>
          <a:xfrm>
            <a:off x="1786288" y="3096600"/>
            <a:ext cx="2438400" cy="61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87" name="Google Shape;287;p30"/>
          <p:cNvSpPr txBox="1"/>
          <p:nvPr>
            <p:ph idx="7" type="title"/>
          </p:nvPr>
        </p:nvSpPr>
        <p:spPr>
          <a:xfrm>
            <a:off x="4919313" y="2102850"/>
            <a:ext cx="24384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Analysis Results</a:t>
            </a:r>
            <a:endParaRPr/>
          </a:p>
        </p:txBody>
      </p:sp>
      <p:sp>
        <p:nvSpPr>
          <p:cNvPr id="288" name="Google Shape;288;p30"/>
          <p:cNvSpPr txBox="1"/>
          <p:nvPr>
            <p:ph idx="8" type="subTitle"/>
          </p:nvPr>
        </p:nvSpPr>
        <p:spPr>
          <a:xfrm>
            <a:off x="4919313" y="2366647"/>
            <a:ext cx="2438400" cy="61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could describe the topic of the section here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289" name="Google Shape;289;p30"/>
          <p:cNvSpPr txBox="1"/>
          <p:nvPr>
            <p:ph idx="9" type="title"/>
          </p:nvPr>
        </p:nvSpPr>
        <p:spPr>
          <a:xfrm>
            <a:off x="4919313" y="1490550"/>
            <a:ext cx="2438400" cy="61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90" name="Google Shape;290;p30"/>
          <p:cNvSpPr txBox="1"/>
          <p:nvPr>
            <p:ph idx="13" type="title"/>
          </p:nvPr>
        </p:nvSpPr>
        <p:spPr>
          <a:xfrm>
            <a:off x="4919313" y="3708900"/>
            <a:ext cx="24384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291" name="Google Shape;291;p30"/>
          <p:cNvSpPr txBox="1"/>
          <p:nvPr>
            <p:ph idx="14" type="subTitle"/>
          </p:nvPr>
        </p:nvSpPr>
        <p:spPr>
          <a:xfrm>
            <a:off x="4919313" y="3972697"/>
            <a:ext cx="2438400" cy="61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could describe the topic of the section here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sp>
        <p:nvSpPr>
          <p:cNvPr id="292" name="Google Shape;292;p30"/>
          <p:cNvSpPr txBox="1"/>
          <p:nvPr>
            <p:ph idx="15" type="title"/>
          </p:nvPr>
        </p:nvSpPr>
        <p:spPr>
          <a:xfrm>
            <a:off x="4919313" y="3096600"/>
            <a:ext cx="2438400" cy="61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31"/>
          <p:cNvSpPr txBox="1"/>
          <p:nvPr>
            <p:ph type="title"/>
          </p:nvPr>
        </p:nvSpPr>
        <p:spPr>
          <a:xfrm>
            <a:off x="5031100" y="2923418"/>
            <a:ext cx="2949000" cy="69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Objectives</a:t>
            </a:r>
            <a:endParaRPr/>
          </a:p>
        </p:txBody>
      </p:sp>
      <p:sp>
        <p:nvSpPr>
          <p:cNvPr id="298" name="Google Shape;298;p31"/>
          <p:cNvSpPr txBox="1"/>
          <p:nvPr>
            <p:ph idx="1" type="subTitle"/>
          </p:nvPr>
        </p:nvSpPr>
        <p:spPr>
          <a:xfrm>
            <a:off x="5031100" y="3618750"/>
            <a:ext cx="2949000" cy="79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31"/>
          <p:cNvSpPr txBox="1"/>
          <p:nvPr>
            <p:ph idx="2" type="title"/>
          </p:nvPr>
        </p:nvSpPr>
        <p:spPr>
          <a:xfrm>
            <a:off x="5031100" y="2044893"/>
            <a:ext cx="2438400" cy="695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32"/>
          <p:cNvSpPr txBox="1"/>
          <p:nvPr>
            <p:ph type="title"/>
          </p:nvPr>
        </p:nvSpPr>
        <p:spPr>
          <a:xfrm>
            <a:off x="4871600" y="1221000"/>
            <a:ext cx="31425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305" name="Google Shape;305;p32"/>
          <p:cNvSpPr txBox="1"/>
          <p:nvPr>
            <p:ph idx="1" type="body"/>
          </p:nvPr>
        </p:nvSpPr>
        <p:spPr>
          <a:xfrm>
            <a:off x="4871600" y="2359800"/>
            <a:ext cx="3142500" cy="186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Mercury was named after the Roman messenger god</a:t>
            </a:r>
            <a:endParaRPr/>
          </a:p>
        </p:txBody>
      </p:sp>
      <p:grpSp>
        <p:nvGrpSpPr>
          <p:cNvPr id="306" name="Google Shape;306;p32"/>
          <p:cNvGrpSpPr/>
          <p:nvPr/>
        </p:nvGrpSpPr>
        <p:grpSpPr>
          <a:xfrm>
            <a:off x="6227500" y="1932345"/>
            <a:ext cx="430700" cy="116100"/>
            <a:chOff x="4356650" y="865325"/>
            <a:chExt cx="430700" cy="116100"/>
          </a:xfrm>
        </p:grpSpPr>
        <p:sp>
          <p:nvSpPr>
            <p:cNvPr id="307" name="Google Shape;307;p32"/>
            <p:cNvSpPr/>
            <p:nvPr/>
          </p:nvSpPr>
          <p:spPr>
            <a:xfrm>
              <a:off x="4356650" y="865325"/>
              <a:ext cx="116100" cy="1161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32"/>
            <p:cNvSpPr/>
            <p:nvPr/>
          </p:nvSpPr>
          <p:spPr>
            <a:xfrm>
              <a:off x="4513950" y="865325"/>
              <a:ext cx="116100" cy="1161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32"/>
            <p:cNvSpPr/>
            <p:nvPr/>
          </p:nvSpPr>
          <p:spPr>
            <a:xfrm>
              <a:off x="4671250" y="865325"/>
              <a:ext cx="116100" cy="1161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" name="Google Shape;310;p32"/>
          <p:cNvGrpSpPr/>
          <p:nvPr/>
        </p:nvGrpSpPr>
        <p:grpSpPr>
          <a:xfrm>
            <a:off x="1302296" y="841604"/>
            <a:ext cx="2514463" cy="3864445"/>
            <a:chOff x="1083375" y="704776"/>
            <a:chExt cx="2657995" cy="4085037"/>
          </a:xfrm>
        </p:grpSpPr>
        <p:sp>
          <p:nvSpPr>
            <p:cNvPr id="311" name="Google Shape;311;p32"/>
            <p:cNvSpPr/>
            <p:nvPr/>
          </p:nvSpPr>
          <p:spPr>
            <a:xfrm>
              <a:off x="1541348" y="4463133"/>
              <a:ext cx="1803241" cy="326680"/>
            </a:xfrm>
            <a:custGeom>
              <a:rect b="b" l="l" r="r" t="t"/>
              <a:pathLst>
                <a:path extrusionOk="0" h="16059" w="88644">
                  <a:moveTo>
                    <a:pt x="44321" y="16058"/>
                  </a:moveTo>
                  <a:cubicBezTo>
                    <a:pt x="68733" y="16058"/>
                    <a:pt x="88643" y="12452"/>
                    <a:pt x="88643" y="8030"/>
                  </a:cubicBezTo>
                  <a:cubicBezTo>
                    <a:pt x="88643" y="3608"/>
                    <a:pt x="68732" y="1"/>
                    <a:pt x="44321" y="1"/>
                  </a:cubicBezTo>
                  <a:cubicBezTo>
                    <a:pt x="19911" y="1"/>
                    <a:pt x="1" y="3608"/>
                    <a:pt x="1" y="8029"/>
                  </a:cubicBezTo>
                  <a:cubicBezTo>
                    <a:pt x="1" y="12450"/>
                    <a:pt x="19911" y="16058"/>
                    <a:pt x="44321" y="16058"/>
                  </a:cubicBezTo>
                  <a:close/>
                </a:path>
              </a:pathLst>
            </a:custGeom>
            <a:solidFill>
              <a:srgbClr val="3D58A3">
                <a:alpha val="317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32"/>
            <p:cNvSpPr/>
            <p:nvPr/>
          </p:nvSpPr>
          <p:spPr>
            <a:xfrm>
              <a:off x="2410986" y="4349789"/>
              <a:ext cx="452946" cy="323690"/>
            </a:xfrm>
            <a:custGeom>
              <a:rect b="b" l="l" r="r" t="t"/>
              <a:pathLst>
                <a:path extrusionOk="0" h="15912" w="22266">
                  <a:moveTo>
                    <a:pt x="1796" y="513"/>
                  </a:moveTo>
                  <a:cubicBezTo>
                    <a:pt x="898" y="1798"/>
                    <a:pt x="0" y="5716"/>
                    <a:pt x="178" y="7782"/>
                  </a:cubicBezTo>
                  <a:cubicBezTo>
                    <a:pt x="355" y="9847"/>
                    <a:pt x="334" y="10162"/>
                    <a:pt x="1584" y="10665"/>
                  </a:cubicBezTo>
                  <a:cubicBezTo>
                    <a:pt x="3874" y="11587"/>
                    <a:pt x="3371" y="10476"/>
                    <a:pt x="7604" y="13477"/>
                  </a:cubicBezTo>
                  <a:cubicBezTo>
                    <a:pt x="8825" y="14342"/>
                    <a:pt x="11778" y="15771"/>
                    <a:pt x="15411" y="15841"/>
                  </a:cubicBezTo>
                  <a:cubicBezTo>
                    <a:pt x="19043" y="15911"/>
                    <a:pt x="22266" y="15387"/>
                    <a:pt x="22266" y="13462"/>
                  </a:cubicBezTo>
                  <a:cubicBezTo>
                    <a:pt x="22266" y="11536"/>
                    <a:pt x="21134" y="10637"/>
                    <a:pt x="18485" y="8796"/>
                  </a:cubicBezTo>
                  <a:cubicBezTo>
                    <a:pt x="15836" y="6954"/>
                    <a:pt x="13246" y="3426"/>
                    <a:pt x="12478" y="1829"/>
                  </a:cubicBezTo>
                  <a:cubicBezTo>
                    <a:pt x="11711" y="232"/>
                    <a:pt x="9127" y="628"/>
                    <a:pt x="7972" y="1140"/>
                  </a:cubicBezTo>
                  <a:cubicBezTo>
                    <a:pt x="6817" y="1653"/>
                    <a:pt x="5647" y="4620"/>
                    <a:pt x="4106" y="3594"/>
                  </a:cubicBezTo>
                  <a:cubicBezTo>
                    <a:pt x="2567" y="2569"/>
                    <a:pt x="2309" y="1"/>
                    <a:pt x="1796" y="5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32"/>
            <p:cNvSpPr/>
            <p:nvPr/>
          </p:nvSpPr>
          <p:spPr>
            <a:xfrm>
              <a:off x="1871657" y="4349789"/>
              <a:ext cx="452946" cy="323690"/>
            </a:xfrm>
            <a:custGeom>
              <a:rect b="b" l="l" r="r" t="t"/>
              <a:pathLst>
                <a:path extrusionOk="0" h="15912" w="22266">
                  <a:moveTo>
                    <a:pt x="20471" y="513"/>
                  </a:moveTo>
                  <a:cubicBezTo>
                    <a:pt x="21368" y="1798"/>
                    <a:pt x="22266" y="5716"/>
                    <a:pt x="22089" y="7782"/>
                  </a:cubicBezTo>
                  <a:cubicBezTo>
                    <a:pt x="21912" y="9847"/>
                    <a:pt x="21933" y="10162"/>
                    <a:pt x="20682" y="10665"/>
                  </a:cubicBezTo>
                  <a:cubicBezTo>
                    <a:pt x="18393" y="11587"/>
                    <a:pt x="18894" y="10476"/>
                    <a:pt x="14662" y="13477"/>
                  </a:cubicBezTo>
                  <a:cubicBezTo>
                    <a:pt x="13441" y="14342"/>
                    <a:pt x="10488" y="15771"/>
                    <a:pt x="6856" y="15841"/>
                  </a:cubicBezTo>
                  <a:cubicBezTo>
                    <a:pt x="3224" y="15911"/>
                    <a:pt x="1" y="15387"/>
                    <a:pt x="1" y="13462"/>
                  </a:cubicBezTo>
                  <a:cubicBezTo>
                    <a:pt x="1" y="11536"/>
                    <a:pt x="1132" y="10637"/>
                    <a:pt x="3782" y="8796"/>
                  </a:cubicBezTo>
                  <a:cubicBezTo>
                    <a:pt x="6430" y="6954"/>
                    <a:pt x="9020" y="3426"/>
                    <a:pt x="9788" y="1829"/>
                  </a:cubicBezTo>
                  <a:cubicBezTo>
                    <a:pt x="10555" y="232"/>
                    <a:pt x="13139" y="628"/>
                    <a:pt x="14294" y="1140"/>
                  </a:cubicBezTo>
                  <a:cubicBezTo>
                    <a:pt x="15450" y="1653"/>
                    <a:pt x="16620" y="4620"/>
                    <a:pt x="18159" y="3594"/>
                  </a:cubicBezTo>
                  <a:cubicBezTo>
                    <a:pt x="19700" y="2569"/>
                    <a:pt x="19957" y="1"/>
                    <a:pt x="20471" y="5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32"/>
            <p:cNvSpPr/>
            <p:nvPr/>
          </p:nvSpPr>
          <p:spPr>
            <a:xfrm>
              <a:off x="1978410" y="2816642"/>
              <a:ext cx="381259" cy="1756392"/>
            </a:xfrm>
            <a:custGeom>
              <a:rect b="b" l="l" r="r" t="t"/>
              <a:pathLst>
                <a:path extrusionOk="0" h="86341" w="18742">
                  <a:moveTo>
                    <a:pt x="9377" y="1"/>
                  </a:moveTo>
                  <a:lnTo>
                    <a:pt x="9377" y="1"/>
                  </a:lnTo>
                  <a:cubicBezTo>
                    <a:pt x="14514" y="1"/>
                    <a:pt x="18716" y="2929"/>
                    <a:pt x="18716" y="6505"/>
                  </a:cubicBezTo>
                  <a:lnTo>
                    <a:pt x="18716" y="38693"/>
                  </a:lnTo>
                  <a:cubicBezTo>
                    <a:pt x="18742" y="39056"/>
                    <a:pt x="18742" y="39421"/>
                    <a:pt x="18716" y="39786"/>
                  </a:cubicBezTo>
                  <a:lnTo>
                    <a:pt x="18716" y="39792"/>
                  </a:lnTo>
                  <a:lnTo>
                    <a:pt x="18716" y="40512"/>
                  </a:lnTo>
                  <a:cubicBezTo>
                    <a:pt x="18716" y="40875"/>
                    <a:pt x="18672" y="41237"/>
                    <a:pt x="18585" y="41591"/>
                  </a:cubicBezTo>
                  <a:lnTo>
                    <a:pt x="14772" y="77142"/>
                  </a:lnTo>
                  <a:cubicBezTo>
                    <a:pt x="8968" y="86341"/>
                    <a:pt x="8202" y="76638"/>
                    <a:pt x="4752" y="77124"/>
                  </a:cubicBezTo>
                  <a:lnTo>
                    <a:pt x="241" y="41856"/>
                  </a:lnTo>
                  <a:cubicBezTo>
                    <a:pt x="107" y="41420"/>
                    <a:pt x="39" y="40966"/>
                    <a:pt x="39" y="40511"/>
                  </a:cubicBezTo>
                  <a:lnTo>
                    <a:pt x="39" y="39772"/>
                  </a:lnTo>
                  <a:cubicBezTo>
                    <a:pt x="0" y="39375"/>
                    <a:pt x="0" y="38974"/>
                    <a:pt x="39" y="38577"/>
                  </a:cubicBezTo>
                  <a:lnTo>
                    <a:pt x="39" y="6505"/>
                  </a:lnTo>
                  <a:cubicBezTo>
                    <a:pt x="39" y="2929"/>
                    <a:pt x="4240" y="1"/>
                    <a:pt x="93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32"/>
            <p:cNvSpPr/>
            <p:nvPr/>
          </p:nvSpPr>
          <p:spPr>
            <a:xfrm>
              <a:off x="2388775" y="2816650"/>
              <a:ext cx="350885" cy="1756392"/>
            </a:xfrm>
            <a:custGeom>
              <a:rect b="b" l="l" r="r" t="t"/>
              <a:pathLst>
                <a:path extrusionOk="0" h="86341" w="17859">
                  <a:moveTo>
                    <a:pt x="25" y="39784"/>
                  </a:moveTo>
                  <a:lnTo>
                    <a:pt x="25" y="40511"/>
                  </a:lnTo>
                  <a:cubicBezTo>
                    <a:pt x="26" y="40874"/>
                    <a:pt x="68" y="41236"/>
                    <a:pt x="150" y="41590"/>
                  </a:cubicBezTo>
                  <a:lnTo>
                    <a:pt x="3529" y="77142"/>
                  </a:lnTo>
                  <a:cubicBezTo>
                    <a:pt x="9335" y="86341"/>
                    <a:pt x="10097" y="76636"/>
                    <a:pt x="13549" y="77123"/>
                  </a:cubicBezTo>
                  <a:lnTo>
                    <a:pt x="17628" y="41853"/>
                  </a:lnTo>
                  <a:cubicBezTo>
                    <a:pt x="17756" y="41417"/>
                    <a:pt x="17820" y="40965"/>
                    <a:pt x="17820" y="40511"/>
                  </a:cubicBezTo>
                  <a:lnTo>
                    <a:pt x="17820" y="39786"/>
                  </a:lnTo>
                  <a:cubicBezTo>
                    <a:pt x="17858" y="39381"/>
                    <a:pt x="17858" y="38973"/>
                    <a:pt x="17820" y="38568"/>
                  </a:cubicBezTo>
                  <a:lnTo>
                    <a:pt x="17820" y="6505"/>
                  </a:lnTo>
                  <a:cubicBezTo>
                    <a:pt x="17820" y="2928"/>
                    <a:pt x="13817" y="1"/>
                    <a:pt x="8922" y="1"/>
                  </a:cubicBezTo>
                  <a:lnTo>
                    <a:pt x="8922" y="1"/>
                  </a:lnTo>
                  <a:cubicBezTo>
                    <a:pt x="4029" y="1"/>
                    <a:pt x="25" y="2929"/>
                    <a:pt x="25" y="6505"/>
                  </a:cubicBezTo>
                  <a:lnTo>
                    <a:pt x="25" y="38693"/>
                  </a:lnTo>
                  <a:cubicBezTo>
                    <a:pt x="1" y="39056"/>
                    <a:pt x="1" y="39421"/>
                    <a:pt x="25" y="39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32"/>
            <p:cNvSpPr/>
            <p:nvPr/>
          </p:nvSpPr>
          <p:spPr>
            <a:xfrm>
              <a:off x="1779855" y="2388879"/>
              <a:ext cx="1126730" cy="1072762"/>
            </a:xfrm>
            <a:custGeom>
              <a:rect b="b" l="l" r="r" t="t"/>
              <a:pathLst>
                <a:path extrusionOk="0" h="52735" w="55388">
                  <a:moveTo>
                    <a:pt x="4855" y="0"/>
                  </a:moveTo>
                  <a:lnTo>
                    <a:pt x="52705" y="0"/>
                  </a:lnTo>
                  <a:cubicBezTo>
                    <a:pt x="55387" y="11406"/>
                    <a:pt x="55337" y="40666"/>
                    <a:pt x="50912" y="52734"/>
                  </a:cubicBezTo>
                  <a:lnTo>
                    <a:pt x="29688" y="52734"/>
                  </a:lnTo>
                  <a:cubicBezTo>
                    <a:pt x="29386" y="44312"/>
                    <a:pt x="29082" y="45616"/>
                    <a:pt x="28780" y="37193"/>
                  </a:cubicBezTo>
                  <a:cubicBezTo>
                    <a:pt x="28477" y="45616"/>
                    <a:pt x="28882" y="44312"/>
                    <a:pt x="28580" y="52734"/>
                  </a:cubicBezTo>
                  <a:lnTo>
                    <a:pt x="6647" y="52734"/>
                  </a:lnTo>
                  <a:cubicBezTo>
                    <a:pt x="840" y="41348"/>
                    <a:pt x="0" y="12051"/>
                    <a:pt x="48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2"/>
            <p:cNvSpPr/>
            <p:nvPr/>
          </p:nvSpPr>
          <p:spPr>
            <a:xfrm>
              <a:off x="2761875" y="1584525"/>
              <a:ext cx="637392" cy="305054"/>
            </a:xfrm>
            <a:custGeom>
              <a:rect b="b" l="l" r="r" t="t"/>
              <a:pathLst>
                <a:path extrusionOk="0" h="15339" w="31333">
                  <a:moveTo>
                    <a:pt x="6205" y="12948"/>
                  </a:moveTo>
                  <a:cubicBezTo>
                    <a:pt x="11483" y="14473"/>
                    <a:pt x="17409" y="15339"/>
                    <a:pt x="25192" y="12819"/>
                  </a:cubicBezTo>
                  <a:cubicBezTo>
                    <a:pt x="31332" y="10828"/>
                    <a:pt x="30981" y="4779"/>
                    <a:pt x="24946" y="2489"/>
                  </a:cubicBezTo>
                  <a:cubicBezTo>
                    <a:pt x="18377" y="0"/>
                    <a:pt x="12311" y="161"/>
                    <a:pt x="5844" y="3196"/>
                  </a:cubicBezTo>
                  <a:cubicBezTo>
                    <a:pt x="0" y="5940"/>
                    <a:pt x="3" y="11159"/>
                    <a:pt x="6205" y="129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2"/>
            <p:cNvSpPr/>
            <p:nvPr/>
          </p:nvSpPr>
          <p:spPr>
            <a:xfrm>
              <a:off x="2453777" y="1589400"/>
              <a:ext cx="649230" cy="311810"/>
            </a:xfrm>
            <a:custGeom>
              <a:rect b="b" l="l" r="r" t="t"/>
              <a:pathLst>
                <a:path extrusionOk="0" h="15328" w="27736">
                  <a:moveTo>
                    <a:pt x="9367" y="14893"/>
                  </a:moveTo>
                  <a:lnTo>
                    <a:pt x="27735" y="13931"/>
                  </a:lnTo>
                  <a:lnTo>
                    <a:pt x="27341" y="2"/>
                  </a:lnTo>
                  <a:lnTo>
                    <a:pt x="8787" y="2"/>
                  </a:lnTo>
                  <a:cubicBezTo>
                    <a:pt x="1" y="1"/>
                    <a:pt x="1049" y="15328"/>
                    <a:pt x="9367" y="148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32"/>
            <p:cNvSpPr/>
            <p:nvPr/>
          </p:nvSpPr>
          <p:spPr>
            <a:xfrm>
              <a:off x="1601275" y="1733716"/>
              <a:ext cx="486430" cy="561128"/>
            </a:xfrm>
            <a:custGeom>
              <a:rect b="b" l="l" r="r" t="t"/>
              <a:pathLst>
                <a:path extrusionOk="0" h="27584" w="23912">
                  <a:moveTo>
                    <a:pt x="21558" y="9188"/>
                  </a:moveTo>
                  <a:cubicBezTo>
                    <a:pt x="19555" y="14305"/>
                    <a:pt x="16111" y="19277"/>
                    <a:pt x="9376" y="23920"/>
                  </a:cubicBezTo>
                  <a:cubicBezTo>
                    <a:pt x="4062" y="27583"/>
                    <a:pt x="1" y="23882"/>
                    <a:pt x="1856" y="17700"/>
                  </a:cubicBezTo>
                  <a:cubicBezTo>
                    <a:pt x="3876" y="10972"/>
                    <a:pt x="7694" y="6257"/>
                    <a:pt x="14037" y="2970"/>
                  </a:cubicBezTo>
                  <a:cubicBezTo>
                    <a:pt x="19770" y="1"/>
                    <a:pt x="23911" y="3177"/>
                    <a:pt x="21558" y="91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32"/>
            <p:cNvSpPr/>
            <p:nvPr/>
          </p:nvSpPr>
          <p:spPr>
            <a:xfrm>
              <a:off x="1332805" y="1889573"/>
              <a:ext cx="504799" cy="400686"/>
            </a:xfrm>
            <a:custGeom>
              <a:rect b="b" l="l" r="r" t="t"/>
              <a:pathLst>
                <a:path extrusionOk="0" h="19697" w="24815">
                  <a:moveTo>
                    <a:pt x="22942" y="10471"/>
                  </a:moveTo>
                  <a:cubicBezTo>
                    <a:pt x="19774" y="5961"/>
                    <a:pt x="16187" y="6869"/>
                    <a:pt x="8221" y="2885"/>
                  </a:cubicBezTo>
                  <a:cubicBezTo>
                    <a:pt x="2451" y="1"/>
                    <a:pt x="1" y="3292"/>
                    <a:pt x="5052" y="7311"/>
                  </a:cubicBezTo>
                  <a:cubicBezTo>
                    <a:pt x="8718" y="12520"/>
                    <a:pt x="12529" y="15169"/>
                    <a:pt x="16389" y="16969"/>
                  </a:cubicBezTo>
                  <a:cubicBezTo>
                    <a:pt x="22239" y="19696"/>
                    <a:pt x="24815" y="15303"/>
                    <a:pt x="22942" y="104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32"/>
            <p:cNvSpPr/>
            <p:nvPr/>
          </p:nvSpPr>
          <p:spPr>
            <a:xfrm>
              <a:off x="1136080" y="1722630"/>
              <a:ext cx="193498" cy="143679"/>
            </a:xfrm>
            <a:custGeom>
              <a:rect b="b" l="l" r="r" t="t"/>
              <a:pathLst>
                <a:path extrusionOk="0" h="7063" w="9512">
                  <a:moveTo>
                    <a:pt x="401" y="578"/>
                  </a:moveTo>
                  <a:lnTo>
                    <a:pt x="401" y="578"/>
                  </a:lnTo>
                  <a:cubicBezTo>
                    <a:pt x="0" y="1037"/>
                    <a:pt x="72" y="1661"/>
                    <a:pt x="547" y="1978"/>
                  </a:cubicBezTo>
                  <a:lnTo>
                    <a:pt x="7512" y="6744"/>
                  </a:lnTo>
                  <a:cubicBezTo>
                    <a:pt x="7987" y="7063"/>
                    <a:pt x="8710" y="6941"/>
                    <a:pt x="9109" y="6485"/>
                  </a:cubicBezTo>
                  <a:lnTo>
                    <a:pt x="9109" y="6485"/>
                  </a:lnTo>
                  <a:cubicBezTo>
                    <a:pt x="9511" y="6028"/>
                    <a:pt x="9440" y="5406"/>
                    <a:pt x="8965" y="5086"/>
                  </a:cubicBezTo>
                  <a:lnTo>
                    <a:pt x="2000" y="319"/>
                  </a:lnTo>
                  <a:cubicBezTo>
                    <a:pt x="1525" y="1"/>
                    <a:pt x="801" y="124"/>
                    <a:pt x="401" y="57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32"/>
            <p:cNvSpPr/>
            <p:nvPr/>
          </p:nvSpPr>
          <p:spPr>
            <a:xfrm>
              <a:off x="1198794" y="1797182"/>
              <a:ext cx="281133" cy="224113"/>
            </a:xfrm>
            <a:custGeom>
              <a:rect b="b" l="l" r="r" t="t"/>
              <a:pathLst>
                <a:path extrusionOk="0" h="11017" w="13820">
                  <a:moveTo>
                    <a:pt x="13819" y="7140"/>
                  </a:moveTo>
                  <a:lnTo>
                    <a:pt x="11058" y="11017"/>
                  </a:lnTo>
                  <a:lnTo>
                    <a:pt x="6829" y="9517"/>
                  </a:lnTo>
                  <a:cubicBezTo>
                    <a:pt x="4578" y="8720"/>
                    <a:pt x="1444" y="4106"/>
                    <a:pt x="0" y="2109"/>
                  </a:cubicBezTo>
                  <a:lnTo>
                    <a:pt x="2848" y="1"/>
                  </a:lnTo>
                  <a:lnTo>
                    <a:pt x="10583" y="231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32"/>
            <p:cNvSpPr/>
            <p:nvPr/>
          </p:nvSpPr>
          <p:spPr>
            <a:xfrm>
              <a:off x="1273611" y="1912437"/>
              <a:ext cx="76244" cy="47764"/>
            </a:xfrm>
            <a:custGeom>
              <a:rect b="b" l="l" r="r" t="t"/>
              <a:pathLst>
                <a:path extrusionOk="0" h="2348" w="3748">
                  <a:moveTo>
                    <a:pt x="182" y="807"/>
                  </a:moveTo>
                  <a:lnTo>
                    <a:pt x="182" y="807"/>
                  </a:lnTo>
                  <a:cubicBezTo>
                    <a:pt x="1" y="1297"/>
                    <a:pt x="248" y="1782"/>
                    <a:pt x="730" y="1886"/>
                  </a:cubicBezTo>
                  <a:lnTo>
                    <a:pt x="2363" y="2244"/>
                  </a:lnTo>
                  <a:cubicBezTo>
                    <a:pt x="2844" y="2348"/>
                    <a:pt x="3387" y="2032"/>
                    <a:pt x="3569" y="1543"/>
                  </a:cubicBezTo>
                  <a:lnTo>
                    <a:pt x="3569" y="1543"/>
                  </a:lnTo>
                  <a:cubicBezTo>
                    <a:pt x="3747" y="1053"/>
                    <a:pt x="3503" y="568"/>
                    <a:pt x="3021" y="463"/>
                  </a:cubicBezTo>
                  <a:lnTo>
                    <a:pt x="1387" y="106"/>
                  </a:lnTo>
                  <a:cubicBezTo>
                    <a:pt x="907" y="0"/>
                    <a:pt x="362" y="318"/>
                    <a:pt x="182" y="8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32"/>
            <p:cNvSpPr/>
            <p:nvPr/>
          </p:nvSpPr>
          <p:spPr>
            <a:xfrm>
              <a:off x="1329083" y="1831946"/>
              <a:ext cx="150840" cy="189328"/>
            </a:xfrm>
            <a:custGeom>
              <a:rect b="b" l="l" r="r" t="t"/>
              <a:pathLst>
                <a:path extrusionOk="0" h="9307" w="7415">
                  <a:moveTo>
                    <a:pt x="7414" y="5431"/>
                  </a:moveTo>
                  <a:lnTo>
                    <a:pt x="4654" y="9306"/>
                  </a:lnTo>
                  <a:cubicBezTo>
                    <a:pt x="1382" y="8149"/>
                    <a:pt x="1" y="3661"/>
                    <a:pt x="1574" y="1052"/>
                  </a:cubicBezTo>
                  <a:cubicBezTo>
                    <a:pt x="1729" y="678"/>
                    <a:pt x="1930" y="325"/>
                    <a:pt x="2170" y="1"/>
                  </a:cubicBezTo>
                  <a:lnTo>
                    <a:pt x="6281" y="995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32"/>
            <p:cNvSpPr/>
            <p:nvPr/>
          </p:nvSpPr>
          <p:spPr>
            <a:xfrm>
              <a:off x="1399648" y="1719334"/>
              <a:ext cx="67171" cy="202998"/>
            </a:xfrm>
            <a:custGeom>
              <a:rect b="b" l="l" r="r" t="t"/>
              <a:pathLst>
                <a:path extrusionOk="0" h="9979" w="3302">
                  <a:moveTo>
                    <a:pt x="2055" y="9778"/>
                  </a:moveTo>
                  <a:lnTo>
                    <a:pt x="1267" y="9979"/>
                  </a:lnTo>
                  <a:lnTo>
                    <a:pt x="1141" y="9120"/>
                  </a:lnTo>
                  <a:lnTo>
                    <a:pt x="116" y="2232"/>
                  </a:lnTo>
                  <a:cubicBezTo>
                    <a:pt x="0" y="1456"/>
                    <a:pt x="258" y="961"/>
                    <a:pt x="682" y="629"/>
                  </a:cubicBezTo>
                  <a:cubicBezTo>
                    <a:pt x="1041" y="347"/>
                    <a:pt x="2001" y="1"/>
                    <a:pt x="2055" y="367"/>
                  </a:cubicBezTo>
                  <a:lnTo>
                    <a:pt x="3201" y="8192"/>
                  </a:lnTo>
                  <a:cubicBezTo>
                    <a:pt x="3302" y="8876"/>
                    <a:pt x="2787" y="9589"/>
                    <a:pt x="2055" y="977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32"/>
            <p:cNvSpPr/>
            <p:nvPr/>
          </p:nvSpPr>
          <p:spPr>
            <a:xfrm>
              <a:off x="1232622" y="1858837"/>
              <a:ext cx="82835" cy="54253"/>
            </a:xfrm>
            <a:custGeom>
              <a:rect b="b" l="l" r="r" t="t"/>
              <a:pathLst>
                <a:path extrusionOk="0" h="2667" w="4072">
                  <a:moveTo>
                    <a:pt x="210" y="937"/>
                  </a:moveTo>
                  <a:lnTo>
                    <a:pt x="210" y="937"/>
                  </a:lnTo>
                  <a:cubicBezTo>
                    <a:pt x="0" y="1506"/>
                    <a:pt x="287" y="2070"/>
                    <a:pt x="846" y="2192"/>
                  </a:cubicBezTo>
                  <a:lnTo>
                    <a:pt x="2462" y="2545"/>
                  </a:lnTo>
                  <a:cubicBezTo>
                    <a:pt x="3020" y="2667"/>
                    <a:pt x="3650" y="2299"/>
                    <a:pt x="3862" y="1729"/>
                  </a:cubicBezTo>
                  <a:lnTo>
                    <a:pt x="3862" y="1729"/>
                  </a:lnTo>
                  <a:cubicBezTo>
                    <a:pt x="4071" y="1162"/>
                    <a:pt x="3786" y="598"/>
                    <a:pt x="3226" y="477"/>
                  </a:cubicBezTo>
                  <a:lnTo>
                    <a:pt x="1609" y="123"/>
                  </a:lnTo>
                  <a:cubicBezTo>
                    <a:pt x="1050" y="1"/>
                    <a:pt x="420" y="368"/>
                    <a:pt x="210" y="9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32"/>
            <p:cNvSpPr/>
            <p:nvPr/>
          </p:nvSpPr>
          <p:spPr>
            <a:xfrm>
              <a:off x="1192793" y="1803447"/>
              <a:ext cx="82835" cy="54233"/>
            </a:xfrm>
            <a:custGeom>
              <a:rect b="b" l="l" r="r" t="t"/>
              <a:pathLst>
                <a:path extrusionOk="0" h="2666" w="4072">
                  <a:moveTo>
                    <a:pt x="210" y="937"/>
                  </a:moveTo>
                  <a:lnTo>
                    <a:pt x="210" y="937"/>
                  </a:lnTo>
                  <a:cubicBezTo>
                    <a:pt x="1" y="1506"/>
                    <a:pt x="286" y="2070"/>
                    <a:pt x="846" y="2192"/>
                  </a:cubicBezTo>
                  <a:lnTo>
                    <a:pt x="2461" y="2545"/>
                  </a:lnTo>
                  <a:cubicBezTo>
                    <a:pt x="3019" y="2666"/>
                    <a:pt x="3651" y="2299"/>
                    <a:pt x="3862" y="1731"/>
                  </a:cubicBezTo>
                  <a:lnTo>
                    <a:pt x="3862" y="1731"/>
                  </a:lnTo>
                  <a:cubicBezTo>
                    <a:pt x="4072" y="1162"/>
                    <a:pt x="3788" y="599"/>
                    <a:pt x="3226" y="477"/>
                  </a:cubicBezTo>
                  <a:lnTo>
                    <a:pt x="1610" y="123"/>
                  </a:lnTo>
                  <a:cubicBezTo>
                    <a:pt x="1050" y="1"/>
                    <a:pt x="420" y="369"/>
                    <a:pt x="210" y="9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32"/>
            <p:cNvSpPr/>
            <p:nvPr/>
          </p:nvSpPr>
          <p:spPr>
            <a:xfrm>
              <a:off x="1683639" y="1496350"/>
              <a:ext cx="529902" cy="620263"/>
            </a:xfrm>
            <a:custGeom>
              <a:rect b="b" l="l" r="r" t="t"/>
              <a:pathLst>
                <a:path extrusionOk="0" h="30491" w="26049">
                  <a:moveTo>
                    <a:pt x="21684" y="14823"/>
                  </a:moveTo>
                  <a:lnTo>
                    <a:pt x="12051" y="30490"/>
                  </a:lnTo>
                  <a:lnTo>
                    <a:pt x="1" y="23342"/>
                  </a:lnTo>
                  <a:lnTo>
                    <a:pt x="9751" y="7485"/>
                  </a:lnTo>
                  <a:cubicBezTo>
                    <a:pt x="14354" y="0"/>
                    <a:pt x="26049" y="7723"/>
                    <a:pt x="21684" y="1482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32"/>
            <p:cNvSpPr/>
            <p:nvPr/>
          </p:nvSpPr>
          <p:spPr>
            <a:xfrm>
              <a:off x="1723325" y="1590430"/>
              <a:ext cx="1338781" cy="1377248"/>
            </a:xfrm>
            <a:custGeom>
              <a:rect b="b" l="l" r="r" t="t"/>
              <a:pathLst>
                <a:path extrusionOk="0" h="67703" w="65812">
                  <a:moveTo>
                    <a:pt x="14292" y="1"/>
                  </a:moveTo>
                  <a:cubicBezTo>
                    <a:pt x="14032" y="7601"/>
                    <a:pt x="11562" y="14753"/>
                    <a:pt x="9005" y="22083"/>
                  </a:cubicBezTo>
                  <a:cubicBezTo>
                    <a:pt x="4278" y="35625"/>
                    <a:pt x="0" y="49169"/>
                    <a:pt x="7410" y="57553"/>
                  </a:cubicBezTo>
                  <a:cubicBezTo>
                    <a:pt x="16379" y="67703"/>
                    <a:pt x="46594" y="66452"/>
                    <a:pt x="54460" y="57680"/>
                  </a:cubicBezTo>
                  <a:cubicBezTo>
                    <a:pt x="65812" y="45019"/>
                    <a:pt x="53373" y="14193"/>
                    <a:pt x="455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32"/>
            <p:cNvSpPr/>
            <p:nvPr/>
          </p:nvSpPr>
          <p:spPr>
            <a:xfrm>
              <a:off x="2203959" y="1590430"/>
              <a:ext cx="293603" cy="164245"/>
            </a:xfrm>
            <a:custGeom>
              <a:rect b="b" l="l" r="r" t="t"/>
              <a:pathLst>
                <a:path extrusionOk="0" h="8074" w="14433">
                  <a:moveTo>
                    <a:pt x="14433" y="1"/>
                  </a:moveTo>
                  <a:lnTo>
                    <a:pt x="14433" y="856"/>
                  </a:lnTo>
                  <a:cubicBezTo>
                    <a:pt x="14433" y="4825"/>
                    <a:pt x="11185" y="8073"/>
                    <a:pt x="7216" y="8073"/>
                  </a:cubicBezTo>
                  <a:lnTo>
                    <a:pt x="7216" y="8073"/>
                  </a:lnTo>
                  <a:cubicBezTo>
                    <a:pt x="3247" y="8073"/>
                    <a:pt x="1" y="4825"/>
                    <a:pt x="1" y="85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32"/>
            <p:cNvSpPr/>
            <p:nvPr/>
          </p:nvSpPr>
          <p:spPr>
            <a:xfrm>
              <a:off x="2195273" y="1226884"/>
              <a:ext cx="310955" cy="495706"/>
            </a:xfrm>
            <a:custGeom>
              <a:rect b="b" l="l" r="r" t="t"/>
              <a:pathLst>
                <a:path extrusionOk="0" h="24368" w="15286">
                  <a:moveTo>
                    <a:pt x="7643" y="0"/>
                  </a:moveTo>
                  <a:lnTo>
                    <a:pt x="7643" y="0"/>
                  </a:lnTo>
                  <a:cubicBezTo>
                    <a:pt x="11847" y="0"/>
                    <a:pt x="15286" y="3439"/>
                    <a:pt x="15286" y="7643"/>
                  </a:cubicBezTo>
                  <a:lnTo>
                    <a:pt x="15286" y="16725"/>
                  </a:lnTo>
                  <a:cubicBezTo>
                    <a:pt x="15286" y="20929"/>
                    <a:pt x="11847" y="24367"/>
                    <a:pt x="7643" y="24367"/>
                  </a:cubicBezTo>
                  <a:lnTo>
                    <a:pt x="7643" y="24367"/>
                  </a:lnTo>
                  <a:cubicBezTo>
                    <a:pt x="3441" y="24367"/>
                    <a:pt x="1" y="20929"/>
                    <a:pt x="1" y="16725"/>
                  </a:cubicBezTo>
                  <a:lnTo>
                    <a:pt x="1" y="7643"/>
                  </a:lnTo>
                  <a:cubicBezTo>
                    <a:pt x="1" y="3439"/>
                    <a:pt x="3439" y="0"/>
                    <a:pt x="76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32"/>
            <p:cNvSpPr/>
            <p:nvPr/>
          </p:nvSpPr>
          <p:spPr>
            <a:xfrm>
              <a:off x="2013947" y="803698"/>
              <a:ext cx="673622" cy="719921"/>
            </a:xfrm>
            <a:custGeom>
              <a:rect b="b" l="l" r="r" t="t"/>
              <a:pathLst>
                <a:path extrusionOk="0" h="35390" w="33114">
                  <a:moveTo>
                    <a:pt x="16617" y="35390"/>
                  </a:moveTo>
                  <a:cubicBezTo>
                    <a:pt x="25100" y="35390"/>
                    <a:pt x="26860" y="30078"/>
                    <a:pt x="29456" y="23573"/>
                  </a:cubicBezTo>
                  <a:cubicBezTo>
                    <a:pt x="29608" y="23710"/>
                    <a:pt x="29779" y="23796"/>
                    <a:pt x="29970" y="23823"/>
                  </a:cubicBezTo>
                  <a:cubicBezTo>
                    <a:pt x="31026" y="23976"/>
                    <a:pt x="32240" y="22242"/>
                    <a:pt x="32677" y="19947"/>
                  </a:cubicBezTo>
                  <a:cubicBezTo>
                    <a:pt x="33114" y="17651"/>
                    <a:pt x="32609" y="15667"/>
                    <a:pt x="31550" y="15514"/>
                  </a:cubicBezTo>
                  <a:cubicBezTo>
                    <a:pt x="31476" y="15503"/>
                    <a:pt x="31400" y="15502"/>
                    <a:pt x="31324" y="15509"/>
                  </a:cubicBezTo>
                  <a:cubicBezTo>
                    <a:pt x="31844" y="7448"/>
                    <a:pt x="28016" y="1"/>
                    <a:pt x="16617" y="1"/>
                  </a:cubicBezTo>
                  <a:cubicBezTo>
                    <a:pt x="5208" y="1"/>
                    <a:pt x="1382" y="7460"/>
                    <a:pt x="1909" y="15529"/>
                  </a:cubicBezTo>
                  <a:cubicBezTo>
                    <a:pt x="1796" y="15502"/>
                    <a:pt x="1678" y="15497"/>
                    <a:pt x="1564" y="15514"/>
                  </a:cubicBezTo>
                  <a:cubicBezTo>
                    <a:pt x="505" y="15667"/>
                    <a:pt x="1" y="17651"/>
                    <a:pt x="437" y="19947"/>
                  </a:cubicBezTo>
                  <a:cubicBezTo>
                    <a:pt x="873" y="22241"/>
                    <a:pt x="2086" y="23976"/>
                    <a:pt x="3145" y="23823"/>
                  </a:cubicBezTo>
                  <a:cubicBezTo>
                    <a:pt x="3370" y="23790"/>
                    <a:pt x="3570" y="23674"/>
                    <a:pt x="3742" y="23490"/>
                  </a:cubicBezTo>
                  <a:cubicBezTo>
                    <a:pt x="6329" y="30034"/>
                    <a:pt x="7581" y="35390"/>
                    <a:pt x="16617" y="353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2"/>
            <p:cNvSpPr/>
            <p:nvPr/>
          </p:nvSpPr>
          <p:spPr>
            <a:xfrm>
              <a:off x="2195762" y="1474238"/>
              <a:ext cx="310772" cy="118210"/>
            </a:xfrm>
            <a:custGeom>
              <a:rect b="b" l="l" r="r" t="t"/>
              <a:pathLst>
                <a:path extrusionOk="0" h="5811" w="15277">
                  <a:moveTo>
                    <a:pt x="15277" y="1"/>
                  </a:moveTo>
                  <a:cubicBezTo>
                    <a:pt x="14284" y="3362"/>
                    <a:pt x="11231" y="5811"/>
                    <a:pt x="7619" y="5811"/>
                  </a:cubicBezTo>
                  <a:cubicBezTo>
                    <a:pt x="4054" y="5811"/>
                    <a:pt x="1034" y="3426"/>
                    <a:pt x="0" y="132"/>
                  </a:cubicBezTo>
                  <a:cubicBezTo>
                    <a:pt x="1708" y="1571"/>
                    <a:pt x="4072" y="2426"/>
                    <a:pt x="7679" y="2426"/>
                  </a:cubicBezTo>
                  <a:cubicBezTo>
                    <a:pt x="11180" y="2426"/>
                    <a:pt x="13535" y="1521"/>
                    <a:pt x="152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32"/>
            <p:cNvSpPr/>
            <p:nvPr/>
          </p:nvSpPr>
          <p:spPr>
            <a:xfrm>
              <a:off x="1871657" y="4571004"/>
              <a:ext cx="109951" cy="100919"/>
            </a:xfrm>
            <a:custGeom>
              <a:rect b="b" l="l" r="r" t="t"/>
              <a:pathLst>
                <a:path extrusionOk="0" h="4961" w="5405">
                  <a:moveTo>
                    <a:pt x="5404" y="4960"/>
                  </a:moveTo>
                  <a:cubicBezTo>
                    <a:pt x="2408" y="4868"/>
                    <a:pt x="1" y="4250"/>
                    <a:pt x="1" y="2586"/>
                  </a:cubicBezTo>
                  <a:cubicBezTo>
                    <a:pt x="1" y="1665"/>
                    <a:pt x="261" y="978"/>
                    <a:pt x="822" y="310"/>
                  </a:cubicBezTo>
                  <a:cubicBezTo>
                    <a:pt x="3265" y="0"/>
                    <a:pt x="5352" y="2629"/>
                    <a:pt x="5404" y="49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32"/>
            <p:cNvSpPr/>
            <p:nvPr/>
          </p:nvSpPr>
          <p:spPr>
            <a:xfrm>
              <a:off x="1871657" y="4520455"/>
              <a:ext cx="448328" cy="153016"/>
            </a:xfrm>
            <a:custGeom>
              <a:rect b="b" l="l" r="r" t="t"/>
              <a:pathLst>
                <a:path extrusionOk="0" h="7522" w="22039">
                  <a:moveTo>
                    <a:pt x="22038" y="1"/>
                  </a:moveTo>
                  <a:cubicBezTo>
                    <a:pt x="21903" y="1527"/>
                    <a:pt x="21799" y="1827"/>
                    <a:pt x="20682" y="2275"/>
                  </a:cubicBezTo>
                  <a:cubicBezTo>
                    <a:pt x="18394" y="3197"/>
                    <a:pt x="18896" y="2086"/>
                    <a:pt x="14662" y="5087"/>
                  </a:cubicBezTo>
                  <a:cubicBezTo>
                    <a:pt x="13441" y="5952"/>
                    <a:pt x="10490" y="7380"/>
                    <a:pt x="6856" y="7451"/>
                  </a:cubicBezTo>
                  <a:cubicBezTo>
                    <a:pt x="3224" y="7521"/>
                    <a:pt x="1" y="6997"/>
                    <a:pt x="1" y="5071"/>
                  </a:cubicBezTo>
                  <a:cubicBezTo>
                    <a:pt x="1" y="4478"/>
                    <a:pt x="109" y="3983"/>
                    <a:pt x="334" y="3527"/>
                  </a:cubicBezTo>
                  <a:cubicBezTo>
                    <a:pt x="374" y="5424"/>
                    <a:pt x="3581" y="5942"/>
                    <a:pt x="7189" y="5872"/>
                  </a:cubicBezTo>
                  <a:cubicBezTo>
                    <a:pt x="10822" y="5802"/>
                    <a:pt x="13775" y="4373"/>
                    <a:pt x="14996" y="3508"/>
                  </a:cubicBezTo>
                  <a:cubicBezTo>
                    <a:pt x="19228" y="507"/>
                    <a:pt x="18726" y="1617"/>
                    <a:pt x="21014" y="696"/>
                  </a:cubicBezTo>
                  <a:cubicBezTo>
                    <a:pt x="21550" y="480"/>
                    <a:pt x="21854" y="298"/>
                    <a:pt x="220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2"/>
            <p:cNvSpPr/>
            <p:nvPr/>
          </p:nvSpPr>
          <p:spPr>
            <a:xfrm>
              <a:off x="2753976" y="4571004"/>
              <a:ext cx="109951" cy="100919"/>
            </a:xfrm>
            <a:custGeom>
              <a:rect b="b" l="l" r="r" t="t"/>
              <a:pathLst>
                <a:path extrusionOk="0" h="4961" w="5405">
                  <a:moveTo>
                    <a:pt x="1" y="4960"/>
                  </a:moveTo>
                  <a:cubicBezTo>
                    <a:pt x="2998" y="4868"/>
                    <a:pt x="5405" y="4250"/>
                    <a:pt x="5405" y="2586"/>
                  </a:cubicBezTo>
                  <a:cubicBezTo>
                    <a:pt x="5405" y="1665"/>
                    <a:pt x="5144" y="978"/>
                    <a:pt x="4583" y="310"/>
                  </a:cubicBezTo>
                  <a:cubicBezTo>
                    <a:pt x="2140" y="0"/>
                    <a:pt x="53" y="2629"/>
                    <a:pt x="1" y="49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32"/>
            <p:cNvSpPr/>
            <p:nvPr/>
          </p:nvSpPr>
          <p:spPr>
            <a:xfrm>
              <a:off x="2415828" y="4520455"/>
              <a:ext cx="448288" cy="153016"/>
            </a:xfrm>
            <a:custGeom>
              <a:rect b="b" l="l" r="r" t="t"/>
              <a:pathLst>
                <a:path extrusionOk="0" h="7522" w="22037">
                  <a:moveTo>
                    <a:pt x="1" y="1"/>
                  </a:moveTo>
                  <a:cubicBezTo>
                    <a:pt x="135" y="1527"/>
                    <a:pt x="240" y="1827"/>
                    <a:pt x="1355" y="2275"/>
                  </a:cubicBezTo>
                  <a:cubicBezTo>
                    <a:pt x="3645" y="3197"/>
                    <a:pt x="3142" y="2086"/>
                    <a:pt x="7375" y="5087"/>
                  </a:cubicBezTo>
                  <a:cubicBezTo>
                    <a:pt x="8596" y="5952"/>
                    <a:pt x="11549" y="7380"/>
                    <a:pt x="15182" y="7451"/>
                  </a:cubicBezTo>
                  <a:cubicBezTo>
                    <a:pt x="18814" y="7521"/>
                    <a:pt x="22037" y="6997"/>
                    <a:pt x="22037" y="5071"/>
                  </a:cubicBezTo>
                  <a:cubicBezTo>
                    <a:pt x="22037" y="4478"/>
                    <a:pt x="21929" y="3983"/>
                    <a:pt x="21703" y="3527"/>
                  </a:cubicBezTo>
                  <a:cubicBezTo>
                    <a:pt x="21663" y="5424"/>
                    <a:pt x="18458" y="5942"/>
                    <a:pt x="14848" y="5872"/>
                  </a:cubicBezTo>
                  <a:cubicBezTo>
                    <a:pt x="11216" y="5802"/>
                    <a:pt x="8264" y="4373"/>
                    <a:pt x="7042" y="3508"/>
                  </a:cubicBezTo>
                  <a:cubicBezTo>
                    <a:pt x="2810" y="507"/>
                    <a:pt x="3311" y="1617"/>
                    <a:pt x="1023" y="696"/>
                  </a:cubicBezTo>
                  <a:cubicBezTo>
                    <a:pt x="487" y="480"/>
                    <a:pt x="185" y="298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32"/>
            <p:cNvSpPr/>
            <p:nvPr/>
          </p:nvSpPr>
          <p:spPr>
            <a:xfrm>
              <a:off x="3145069" y="1305118"/>
              <a:ext cx="243032" cy="565603"/>
            </a:xfrm>
            <a:custGeom>
              <a:rect b="b" l="l" r="r" t="t"/>
              <a:pathLst>
                <a:path extrusionOk="0" h="27804" w="11947">
                  <a:moveTo>
                    <a:pt x="1653" y="22750"/>
                  </a:moveTo>
                  <a:cubicBezTo>
                    <a:pt x="0" y="17491"/>
                    <a:pt x="3250" y="15080"/>
                    <a:pt x="4934" y="6335"/>
                  </a:cubicBezTo>
                  <a:cubicBezTo>
                    <a:pt x="6154" y="1"/>
                    <a:pt x="9910" y="173"/>
                    <a:pt x="10028" y="6628"/>
                  </a:cubicBezTo>
                  <a:cubicBezTo>
                    <a:pt x="11932" y="12705"/>
                    <a:pt x="11947" y="17343"/>
                    <a:pt x="11027" y="21501"/>
                  </a:cubicBezTo>
                  <a:cubicBezTo>
                    <a:pt x="9632" y="27804"/>
                    <a:pt x="4349" y="27174"/>
                    <a:pt x="1653" y="227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2"/>
            <p:cNvSpPr/>
            <p:nvPr/>
          </p:nvSpPr>
          <p:spPr>
            <a:xfrm>
              <a:off x="3410487" y="1151600"/>
              <a:ext cx="193722" cy="143354"/>
            </a:xfrm>
            <a:custGeom>
              <a:rect b="b" l="l" r="r" t="t"/>
              <a:pathLst>
                <a:path extrusionOk="0" h="7047" w="9523">
                  <a:moveTo>
                    <a:pt x="9124" y="581"/>
                  </a:moveTo>
                  <a:lnTo>
                    <a:pt x="9124" y="581"/>
                  </a:lnTo>
                  <a:cubicBezTo>
                    <a:pt x="9523" y="1040"/>
                    <a:pt x="9450" y="1663"/>
                    <a:pt x="8975" y="1980"/>
                  </a:cubicBezTo>
                  <a:lnTo>
                    <a:pt x="1996" y="6729"/>
                  </a:lnTo>
                  <a:cubicBezTo>
                    <a:pt x="1522" y="7046"/>
                    <a:pt x="798" y="6923"/>
                    <a:pt x="401" y="6466"/>
                  </a:cubicBezTo>
                  <a:lnTo>
                    <a:pt x="401" y="6466"/>
                  </a:lnTo>
                  <a:cubicBezTo>
                    <a:pt x="0" y="6009"/>
                    <a:pt x="72" y="5385"/>
                    <a:pt x="548" y="5068"/>
                  </a:cubicBezTo>
                  <a:lnTo>
                    <a:pt x="7525" y="318"/>
                  </a:lnTo>
                  <a:cubicBezTo>
                    <a:pt x="8001" y="1"/>
                    <a:pt x="8725" y="124"/>
                    <a:pt x="9124" y="581"/>
                  </a:cubicBezTo>
                  <a:close/>
                </a:path>
              </a:pathLst>
            </a:custGeom>
            <a:solidFill>
              <a:srgbClr val="E6C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32"/>
            <p:cNvSpPr/>
            <p:nvPr/>
          </p:nvSpPr>
          <p:spPr>
            <a:xfrm>
              <a:off x="3259898" y="1225949"/>
              <a:ext cx="281377" cy="223666"/>
            </a:xfrm>
            <a:custGeom>
              <a:rect b="b" l="l" r="r" t="t"/>
              <a:pathLst>
                <a:path extrusionOk="0" h="10995" w="13832">
                  <a:moveTo>
                    <a:pt x="0" y="7113"/>
                  </a:moveTo>
                  <a:lnTo>
                    <a:pt x="2753" y="10995"/>
                  </a:lnTo>
                  <a:lnTo>
                    <a:pt x="6986" y="9508"/>
                  </a:lnTo>
                  <a:cubicBezTo>
                    <a:pt x="9239" y="8714"/>
                    <a:pt x="12383" y="4107"/>
                    <a:pt x="13831" y="2114"/>
                  </a:cubicBezTo>
                  <a:lnTo>
                    <a:pt x="10989" y="0"/>
                  </a:lnTo>
                  <a:lnTo>
                    <a:pt x="3248" y="229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32"/>
            <p:cNvSpPr/>
            <p:nvPr/>
          </p:nvSpPr>
          <p:spPr>
            <a:xfrm>
              <a:off x="3389983" y="1341103"/>
              <a:ext cx="76244" cy="47703"/>
            </a:xfrm>
            <a:custGeom>
              <a:rect b="b" l="l" r="r" t="t"/>
              <a:pathLst>
                <a:path extrusionOk="0" h="2345" w="3748">
                  <a:moveTo>
                    <a:pt x="3567" y="809"/>
                  </a:moveTo>
                  <a:lnTo>
                    <a:pt x="3567" y="809"/>
                  </a:lnTo>
                  <a:cubicBezTo>
                    <a:pt x="3747" y="1298"/>
                    <a:pt x="3497" y="1784"/>
                    <a:pt x="3016" y="1888"/>
                  </a:cubicBezTo>
                  <a:lnTo>
                    <a:pt x="1382" y="2241"/>
                  </a:lnTo>
                  <a:cubicBezTo>
                    <a:pt x="901" y="2345"/>
                    <a:pt x="359" y="2026"/>
                    <a:pt x="179" y="1537"/>
                  </a:cubicBezTo>
                  <a:lnTo>
                    <a:pt x="179" y="1537"/>
                  </a:lnTo>
                  <a:cubicBezTo>
                    <a:pt x="0" y="1047"/>
                    <a:pt x="246" y="563"/>
                    <a:pt x="728" y="459"/>
                  </a:cubicBezTo>
                  <a:lnTo>
                    <a:pt x="2363" y="104"/>
                  </a:lnTo>
                  <a:cubicBezTo>
                    <a:pt x="2844" y="0"/>
                    <a:pt x="3387" y="319"/>
                    <a:pt x="3567" y="8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2"/>
            <p:cNvSpPr/>
            <p:nvPr/>
          </p:nvSpPr>
          <p:spPr>
            <a:xfrm>
              <a:off x="3259898" y="1260407"/>
              <a:ext cx="150941" cy="189206"/>
            </a:xfrm>
            <a:custGeom>
              <a:rect b="b" l="l" r="r" t="t"/>
              <a:pathLst>
                <a:path extrusionOk="0" h="9301" w="7420">
                  <a:moveTo>
                    <a:pt x="0" y="5419"/>
                  </a:moveTo>
                  <a:lnTo>
                    <a:pt x="2753" y="9301"/>
                  </a:lnTo>
                  <a:cubicBezTo>
                    <a:pt x="6026" y="8150"/>
                    <a:pt x="7420" y="3667"/>
                    <a:pt x="5852" y="1053"/>
                  </a:cubicBezTo>
                  <a:cubicBezTo>
                    <a:pt x="5697" y="680"/>
                    <a:pt x="5498" y="326"/>
                    <a:pt x="5260" y="0"/>
                  </a:cubicBezTo>
                  <a:lnTo>
                    <a:pt x="1144" y="9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2"/>
            <p:cNvSpPr/>
            <p:nvPr/>
          </p:nvSpPr>
          <p:spPr>
            <a:xfrm>
              <a:off x="3273099" y="1147633"/>
              <a:ext cx="67537" cy="203038"/>
            </a:xfrm>
            <a:custGeom>
              <a:rect b="b" l="l" r="r" t="t"/>
              <a:pathLst>
                <a:path extrusionOk="0" h="9981" w="3320">
                  <a:moveTo>
                    <a:pt x="1246" y="9778"/>
                  </a:moveTo>
                  <a:lnTo>
                    <a:pt x="2032" y="9980"/>
                  </a:lnTo>
                  <a:lnTo>
                    <a:pt x="2162" y="9121"/>
                  </a:lnTo>
                  <a:lnTo>
                    <a:pt x="3204" y="2236"/>
                  </a:lnTo>
                  <a:cubicBezTo>
                    <a:pt x="3320" y="1462"/>
                    <a:pt x="3064" y="965"/>
                    <a:pt x="2641" y="633"/>
                  </a:cubicBezTo>
                  <a:cubicBezTo>
                    <a:pt x="2282" y="350"/>
                    <a:pt x="1324" y="1"/>
                    <a:pt x="1269" y="367"/>
                  </a:cubicBezTo>
                  <a:lnTo>
                    <a:pt x="105" y="8191"/>
                  </a:lnTo>
                  <a:cubicBezTo>
                    <a:pt x="0" y="8873"/>
                    <a:pt x="515" y="9587"/>
                    <a:pt x="1246" y="977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2"/>
            <p:cNvSpPr/>
            <p:nvPr/>
          </p:nvSpPr>
          <p:spPr>
            <a:xfrm>
              <a:off x="3424503" y="1287584"/>
              <a:ext cx="82835" cy="54152"/>
            </a:xfrm>
            <a:custGeom>
              <a:rect b="b" l="l" r="r" t="t"/>
              <a:pathLst>
                <a:path extrusionOk="0" h="2662" w="4072">
                  <a:moveTo>
                    <a:pt x="3863" y="939"/>
                  </a:moveTo>
                  <a:lnTo>
                    <a:pt x="3863" y="939"/>
                  </a:lnTo>
                  <a:cubicBezTo>
                    <a:pt x="4072" y="1507"/>
                    <a:pt x="3783" y="2072"/>
                    <a:pt x="3225" y="2191"/>
                  </a:cubicBezTo>
                  <a:lnTo>
                    <a:pt x="1607" y="2540"/>
                  </a:lnTo>
                  <a:cubicBezTo>
                    <a:pt x="1048" y="2661"/>
                    <a:pt x="419" y="2292"/>
                    <a:pt x="209" y="1722"/>
                  </a:cubicBezTo>
                  <a:lnTo>
                    <a:pt x="209" y="1722"/>
                  </a:lnTo>
                  <a:cubicBezTo>
                    <a:pt x="0" y="1153"/>
                    <a:pt x="288" y="590"/>
                    <a:pt x="847" y="470"/>
                  </a:cubicBezTo>
                  <a:lnTo>
                    <a:pt x="2466" y="121"/>
                  </a:lnTo>
                  <a:cubicBezTo>
                    <a:pt x="3024" y="1"/>
                    <a:pt x="3653" y="370"/>
                    <a:pt x="3863" y="93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32"/>
            <p:cNvSpPr/>
            <p:nvPr/>
          </p:nvSpPr>
          <p:spPr>
            <a:xfrm>
              <a:off x="3464474" y="1232295"/>
              <a:ext cx="82814" cy="54111"/>
            </a:xfrm>
            <a:custGeom>
              <a:rect b="b" l="l" r="r" t="t"/>
              <a:pathLst>
                <a:path extrusionOk="0" h="2660" w="4071">
                  <a:moveTo>
                    <a:pt x="3862" y="940"/>
                  </a:moveTo>
                  <a:lnTo>
                    <a:pt x="3862" y="940"/>
                  </a:lnTo>
                  <a:cubicBezTo>
                    <a:pt x="4070" y="1509"/>
                    <a:pt x="3783" y="2071"/>
                    <a:pt x="3223" y="2192"/>
                  </a:cubicBezTo>
                  <a:lnTo>
                    <a:pt x="1607" y="2540"/>
                  </a:lnTo>
                  <a:cubicBezTo>
                    <a:pt x="1048" y="2659"/>
                    <a:pt x="417" y="2292"/>
                    <a:pt x="209" y="1722"/>
                  </a:cubicBezTo>
                  <a:lnTo>
                    <a:pt x="209" y="1722"/>
                  </a:lnTo>
                  <a:cubicBezTo>
                    <a:pt x="0" y="1153"/>
                    <a:pt x="286" y="590"/>
                    <a:pt x="846" y="470"/>
                  </a:cubicBezTo>
                  <a:lnTo>
                    <a:pt x="2464" y="121"/>
                  </a:lnTo>
                  <a:cubicBezTo>
                    <a:pt x="3024" y="1"/>
                    <a:pt x="3653" y="370"/>
                    <a:pt x="3862" y="94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2"/>
            <p:cNvSpPr/>
            <p:nvPr/>
          </p:nvSpPr>
          <p:spPr>
            <a:xfrm>
              <a:off x="1957540" y="704776"/>
              <a:ext cx="717134" cy="520666"/>
            </a:xfrm>
            <a:custGeom>
              <a:rect b="b" l="l" r="r" t="t"/>
              <a:pathLst>
                <a:path extrusionOk="0" h="25595" w="35253">
                  <a:moveTo>
                    <a:pt x="10160" y="14988"/>
                  </a:moveTo>
                  <a:cubicBezTo>
                    <a:pt x="12491" y="13160"/>
                    <a:pt x="15385" y="13413"/>
                    <a:pt x="16993" y="14336"/>
                  </a:cubicBezTo>
                  <a:cubicBezTo>
                    <a:pt x="18428" y="15159"/>
                    <a:pt x="19784" y="14983"/>
                    <a:pt x="20985" y="14206"/>
                  </a:cubicBezTo>
                  <a:cubicBezTo>
                    <a:pt x="22188" y="13428"/>
                    <a:pt x="26100" y="13411"/>
                    <a:pt x="28110" y="14522"/>
                  </a:cubicBezTo>
                  <a:cubicBezTo>
                    <a:pt x="32629" y="17020"/>
                    <a:pt x="29998" y="24344"/>
                    <a:pt x="31604" y="25076"/>
                  </a:cubicBezTo>
                  <a:cubicBezTo>
                    <a:pt x="32735" y="25594"/>
                    <a:pt x="33817" y="23558"/>
                    <a:pt x="34026" y="20727"/>
                  </a:cubicBezTo>
                  <a:cubicBezTo>
                    <a:pt x="34236" y="17894"/>
                    <a:pt x="35252" y="13883"/>
                    <a:pt x="34154" y="9934"/>
                  </a:cubicBezTo>
                  <a:cubicBezTo>
                    <a:pt x="33055" y="5983"/>
                    <a:pt x="29908" y="4602"/>
                    <a:pt x="30468" y="6104"/>
                  </a:cubicBezTo>
                  <a:cubicBezTo>
                    <a:pt x="31028" y="7606"/>
                    <a:pt x="28793" y="7857"/>
                    <a:pt x="25892" y="5074"/>
                  </a:cubicBezTo>
                  <a:cubicBezTo>
                    <a:pt x="22991" y="2292"/>
                    <a:pt x="19354" y="1"/>
                    <a:pt x="14535" y="705"/>
                  </a:cubicBezTo>
                  <a:cubicBezTo>
                    <a:pt x="10156" y="1343"/>
                    <a:pt x="10272" y="2032"/>
                    <a:pt x="13079" y="2245"/>
                  </a:cubicBezTo>
                  <a:cubicBezTo>
                    <a:pt x="15888" y="2458"/>
                    <a:pt x="14111" y="4370"/>
                    <a:pt x="10242" y="3384"/>
                  </a:cubicBezTo>
                  <a:cubicBezTo>
                    <a:pt x="6430" y="2412"/>
                    <a:pt x="4834" y="2790"/>
                    <a:pt x="2247" y="4651"/>
                  </a:cubicBezTo>
                  <a:cubicBezTo>
                    <a:pt x="0" y="6266"/>
                    <a:pt x="530" y="7442"/>
                    <a:pt x="2921" y="6425"/>
                  </a:cubicBezTo>
                  <a:cubicBezTo>
                    <a:pt x="5312" y="5410"/>
                    <a:pt x="6160" y="6117"/>
                    <a:pt x="4245" y="6868"/>
                  </a:cubicBezTo>
                  <a:cubicBezTo>
                    <a:pt x="2604" y="7511"/>
                    <a:pt x="370" y="11982"/>
                    <a:pt x="2177" y="10546"/>
                  </a:cubicBezTo>
                  <a:cubicBezTo>
                    <a:pt x="3983" y="9109"/>
                    <a:pt x="4484" y="16401"/>
                    <a:pt x="4459" y="17563"/>
                  </a:cubicBezTo>
                  <a:cubicBezTo>
                    <a:pt x="4389" y="20805"/>
                    <a:pt x="5617" y="24732"/>
                    <a:pt x="6571" y="23893"/>
                  </a:cubicBezTo>
                  <a:cubicBezTo>
                    <a:pt x="7655" y="22939"/>
                    <a:pt x="8084" y="16615"/>
                    <a:pt x="10160" y="149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2"/>
            <p:cNvSpPr/>
            <p:nvPr/>
          </p:nvSpPr>
          <p:spPr>
            <a:xfrm>
              <a:off x="1139091" y="1536585"/>
              <a:ext cx="509458" cy="237295"/>
            </a:xfrm>
            <a:custGeom>
              <a:rect b="b" l="l" r="r" t="t"/>
              <a:pathLst>
                <a:path extrusionOk="0" h="11665" w="25044">
                  <a:moveTo>
                    <a:pt x="2902" y="0"/>
                  </a:moveTo>
                  <a:cubicBezTo>
                    <a:pt x="1289" y="0"/>
                    <a:pt x="0" y="2015"/>
                    <a:pt x="1115" y="3663"/>
                  </a:cubicBezTo>
                  <a:cubicBezTo>
                    <a:pt x="3948" y="7856"/>
                    <a:pt x="11161" y="11664"/>
                    <a:pt x="17540" y="11664"/>
                  </a:cubicBezTo>
                  <a:cubicBezTo>
                    <a:pt x="19282" y="11664"/>
                    <a:pt x="20962" y="11380"/>
                    <a:pt x="22473" y="10743"/>
                  </a:cubicBezTo>
                  <a:cubicBezTo>
                    <a:pt x="25043" y="9659"/>
                    <a:pt x="24414" y="6336"/>
                    <a:pt x="21922" y="6336"/>
                  </a:cubicBezTo>
                  <a:cubicBezTo>
                    <a:pt x="21675" y="6336"/>
                    <a:pt x="21411" y="6369"/>
                    <a:pt x="21129" y="6439"/>
                  </a:cubicBezTo>
                  <a:cubicBezTo>
                    <a:pt x="20471" y="6603"/>
                    <a:pt x="19744" y="6679"/>
                    <a:pt x="18971" y="6679"/>
                  </a:cubicBezTo>
                  <a:cubicBezTo>
                    <a:pt x="14129" y="6679"/>
                    <a:pt x="7466" y="3698"/>
                    <a:pt x="4546" y="760"/>
                  </a:cubicBezTo>
                  <a:cubicBezTo>
                    <a:pt x="4013" y="224"/>
                    <a:pt x="3440" y="0"/>
                    <a:pt x="29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2"/>
            <p:cNvSpPr/>
            <p:nvPr/>
          </p:nvSpPr>
          <p:spPr>
            <a:xfrm>
              <a:off x="1129469" y="1533310"/>
              <a:ext cx="510576" cy="232515"/>
            </a:xfrm>
            <a:custGeom>
              <a:rect b="b" l="l" r="r" t="t"/>
              <a:pathLst>
                <a:path extrusionOk="0" h="11430" w="25099">
                  <a:moveTo>
                    <a:pt x="22815" y="11177"/>
                  </a:moveTo>
                  <a:cubicBezTo>
                    <a:pt x="21389" y="11429"/>
                    <a:pt x="21699" y="9582"/>
                    <a:pt x="20643" y="9640"/>
                  </a:cubicBezTo>
                  <a:cubicBezTo>
                    <a:pt x="19588" y="9699"/>
                    <a:pt x="18597" y="10506"/>
                    <a:pt x="17881" y="9253"/>
                  </a:cubicBezTo>
                  <a:cubicBezTo>
                    <a:pt x="17166" y="7999"/>
                    <a:pt x="16026" y="8915"/>
                    <a:pt x="15036" y="8168"/>
                  </a:cubicBezTo>
                  <a:cubicBezTo>
                    <a:pt x="14046" y="7422"/>
                    <a:pt x="12593" y="8837"/>
                    <a:pt x="11448" y="7624"/>
                  </a:cubicBezTo>
                  <a:cubicBezTo>
                    <a:pt x="10305" y="6411"/>
                    <a:pt x="9930" y="6470"/>
                    <a:pt x="8797" y="6616"/>
                  </a:cubicBezTo>
                  <a:cubicBezTo>
                    <a:pt x="7664" y="6764"/>
                    <a:pt x="6975" y="6652"/>
                    <a:pt x="6388" y="5781"/>
                  </a:cubicBezTo>
                  <a:cubicBezTo>
                    <a:pt x="5803" y="4910"/>
                    <a:pt x="4502" y="5294"/>
                    <a:pt x="3812" y="4564"/>
                  </a:cubicBezTo>
                  <a:cubicBezTo>
                    <a:pt x="3119" y="3833"/>
                    <a:pt x="1214" y="4960"/>
                    <a:pt x="690" y="3133"/>
                  </a:cubicBezTo>
                  <a:cubicBezTo>
                    <a:pt x="1" y="730"/>
                    <a:pt x="1174" y="1"/>
                    <a:pt x="2195" y="78"/>
                  </a:cubicBezTo>
                  <a:cubicBezTo>
                    <a:pt x="3573" y="181"/>
                    <a:pt x="4054" y="1921"/>
                    <a:pt x="4821" y="1999"/>
                  </a:cubicBezTo>
                  <a:cubicBezTo>
                    <a:pt x="5963" y="2113"/>
                    <a:pt x="6845" y="2797"/>
                    <a:pt x="6963" y="3483"/>
                  </a:cubicBezTo>
                  <a:cubicBezTo>
                    <a:pt x="7093" y="4233"/>
                    <a:pt x="7567" y="4927"/>
                    <a:pt x="8373" y="4754"/>
                  </a:cubicBezTo>
                  <a:cubicBezTo>
                    <a:pt x="9518" y="4510"/>
                    <a:pt x="10546" y="4928"/>
                    <a:pt x="11027" y="5741"/>
                  </a:cubicBezTo>
                  <a:cubicBezTo>
                    <a:pt x="11353" y="6290"/>
                    <a:pt x="12867" y="6590"/>
                    <a:pt x="13342" y="6310"/>
                  </a:cubicBezTo>
                  <a:cubicBezTo>
                    <a:pt x="13817" y="6030"/>
                    <a:pt x="15046" y="6264"/>
                    <a:pt x="15493" y="6767"/>
                  </a:cubicBezTo>
                  <a:cubicBezTo>
                    <a:pt x="15939" y="7268"/>
                    <a:pt x="17109" y="6655"/>
                    <a:pt x="18070" y="7273"/>
                  </a:cubicBezTo>
                  <a:cubicBezTo>
                    <a:pt x="19028" y="7891"/>
                    <a:pt x="20203" y="7812"/>
                    <a:pt x="20853" y="7571"/>
                  </a:cubicBezTo>
                  <a:cubicBezTo>
                    <a:pt x="22477" y="6968"/>
                    <a:pt x="23895" y="7285"/>
                    <a:pt x="24506" y="8291"/>
                  </a:cubicBezTo>
                  <a:cubicBezTo>
                    <a:pt x="25099" y="9268"/>
                    <a:pt x="24444" y="10893"/>
                    <a:pt x="22815" y="11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32"/>
            <p:cNvSpPr/>
            <p:nvPr/>
          </p:nvSpPr>
          <p:spPr>
            <a:xfrm>
              <a:off x="1083375" y="1536829"/>
              <a:ext cx="602423" cy="265592"/>
            </a:xfrm>
            <a:custGeom>
              <a:rect b="b" l="l" r="r" t="t"/>
              <a:pathLst>
                <a:path extrusionOk="0" h="13056" w="29614">
                  <a:moveTo>
                    <a:pt x="3487" y="1"/>
                  </a:moveTo>
                  <a:cubicBezTo>
                    <a:pt x="1675" y="1"/>
                    <a:pt x="0" y="2216"/>
                    <a:pt x="1543" y="4041"/>
                  </a:cubicBezTo>
                  <a:cubicBezTo>
                    <a:pt x="5685" y="8955"/>
                    <a:pt x="14891" y="13056"/>
                    <a:pt x="22289" y="13056"/>
                  </a:cubicBezTo>
                  <a:cubicBezTo>
                    <a:pt x="23910" y="13056"/>
                    <a:pt x="25445" y="12859"/>
                    <a:pt x="26820" y="12431"/>
                  </a:cubicBezTo>
                  <a:cubicBezTo>
                    <a:pt x="29613" y="11558"/>
                    <a:pt x="28667" y="7623"/>
                    <a:pt x="26169" y="7623"/>
                  </a:cubicBezTo>
                  <a:cubicBezTo>
                    <a:pt x="25915" y="7623"/>
                    <a:pt x="25645" y="7663"/>
                    <a:pt x="25361" y="7752"/>
                  </a:cubicBezTo>
                  <a:cubicBezTo>
                    <a:pt x="24435" y="8040"/>
                    <a:pt x="23381" y="8173"/>
                    <a:pt x="22248" y="8173"/>
                  </a:cubicBezTo>
                  <a:cubicBezTo>
                    <a:pt x="16387" y="8173"/>
                    <a:pt x="8430" y="4631"/>
                    <a:pt x="5274" y="886"/>
                  </a:cubicBezTo>
                  <a:cubicBezTo>
                    <a:pt x="4745" y="261"/>
                    <a:pt x="4108" y="1"/>
                    <a:pt x="34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32"/>
            <p:cNvSpPr/>
            <p:nvPr/>
          </p:nvSpPr>
          <p:spPr>
            <a:xfrm>
              <a:off x="1149364" y="1557741"/>
              <a:ext cx="452438" cy="183754"/>
            </a:xfrm>
            <a:custGeom>
              <a:rect b="b" l="l" r="r" t="t"/>
              <a:pathLst>
                <a:path extrusionOk="0" h="9033" w="22241">
                  <a:moveTo>
                    <a:pt x="1182" y="0"/>
                  </a:moveTo>
                  <a:cubicBezTo>
                    <a:pt x="1022" y="0"/>
                    <a:pt x="861" y="6"/>
                    <a:pt x="698" y="18"/>
                  </a:cubicBezTo>
                  <a:cubicBezTo>
                    <a:pt x="299" y="50"/>
                    <a:pt x="1" y="397"/>
                    <a:pt x="28" y="798"/>
                  </a:cubicBezTo>
                  <a:cubicBezTo>
                    <a:pt x="54" y="1184"/>
                    <a:pt x="376" y="1479"/>
                    <a:pt x="758" y="1479"/>
                  </a:cubicBezTo>
                  <a:cubicBezTo>
                    <a:pt x="771" y="1479"/>
                    <a:pt x="784" y="1479"/>
                    <a:pt x="797" y="1478"/>
                  </a:cubicBezTo>
                  <a:cubicBezTo>
                    <a:pt x="931" y="1469"/>
                    <a:pt x="1062" y="1464"/>
                    <a:pt x="1190" y="1464"/>
                  </a:cubicBezTo>
                  <a:cubicBezTo>
                    <a:pt x="1773" y="1464"/>
                    <a:pt x="2292" y="1562"/>
                    <a:pt x="2694" y="1770"/>
                  </a:cubicBezTo>
                  <a:cubicBezTo>
                    <a:pt x="3069" y="1963"/>
                    <a:pt x="3340" y="2265"/>
                    <a:pt x="3445" y="2684"/>
                  </a:cubicBezTo>
                  <a:cubicBezTo>
                    <a:pt x="3451" y="2706"/>
                    <a:pt x="3459" y="2734"/>
                    <a:pt x="3468" y="2767"/>
                  </a:cubicBezTo>
                  <a:lnTo>
                    <a:pt x="3468" y="2770"/>
                  </a:lnTo>
                  <a:lnTo>
                    <a:pt x="3466" y="2770"/>
                  </a:lnTo>
                  <a:cubicBezTo>
                    <a:pt x="3691" y="3574"/>
                    <a:pt x="4194" y="4287"/>
                    <a:pt x="4843" y="4750"/>
                  </a:cubicBezTo>
                  <a:cubicBezTo>
                    <a:pt x="5345" y="5105"/>
                    <a:pt x="5933" y="5316"/>
                    <a:pt x="6555" y="5316"/>
                  </a:cubicBezTo>
                  <a:cubicBezTo>
                    <a:pt x="6779" y="5316"/>
                    <a:pt x="7008" y="5289"/>
                    <a:pt x="7238" y="5231"/>
                  </a:cubicBezTo>
                  <a:lnTo>
                    <a:pt x="7305" y="5213"/>
                  </a:lnTo>
                  <a:cubicBezTo>
                    <a:pt x="7446" y="5174"/>
                    <a:pt x="7588" y="5156"/>
                    <a:pt x="7730" y="5156"/>
                  </a:cubicBezTo>
                  <a:cubicBezTo>
                    <a:pt x="8028" y="5156"/>
                    <a:pt x="8326" y="5237"/>
                    <a:pt x="8608" y="5378"/>
                  </a:cubicBezTo>
                  <a:cubicBezTo>
                    <a:pt x="9123" y="5636"/>
                    <a:pt x="9583" y="6084"/>
                    <a:pt x="9915" y="6611"/>
                  </a:cubicBezTo>
                  <a:cubicBezTo>
                    <a:pt x="9922" y="6623"/>
                    <a:pt x="9924" y="6624"/>
                    <a:pt x="9969" y="6688"/>
                  </a:cubicBezTo>
                  <a:lnTo>
                    <a:pt x="9966" y="6690"/>
                  </a:lnTo>
                  <a:cubicBezTo>
                    <a:pt x="10455" y="7412"/>
                    <a:pt x="11273" y="7927"/>
                    <a:pt x="12099" y="8171"/>
                  </a:cubicBezTo>
                  <a:cubicBezTo>
                    <a:pt x="12460" y="8277"/>
                    <a:pt x="12830" y="8332"/>
                    <a:pt x="13185" y="8332"/>
                  </a:cubicBezTo>
                  <a:cubicBezTo>
                    <a:pt x="13682" y="8332"/>
                    <a:pt x="14148" y="8223"/>
                    <a:pt x="14515" y="7992"/>
                  </a:cubicBezTo>
                  <a:cubicBezTo>
                    <a:pt x="14524" y="7986"/>
                    <a:pt x="14540" y="7976"/>
                    <a:pt x="14564" y="7959"/>
                  </a:cubicBezTo>
                  <a:cubicBezTo>
                    <a:pt x="14827" y="7781"/>
                    <a:pt x="15252" y="7683"/>
                    <a:pt x="15729" y="7683"/>
                  </a:cubicBezTo>
                  <a:cubicBezTo>
                    <a:pt x="15862" y="7683"/>
                    <a:pt x="15999" y="7691"/>
                    <a:pt x="16137" y="7706"/>
                  </a:cubicBezTo>
                  <a:cubicBezTo>
                    <a:pt x="16709" y="7770"/>
                    <a:pt x="17282" y="7973"/>
                    <a:pt x="17686" y="8341"/>
                  </a:cubicBezTo>
                  <a:cubicBezTo>
                    <a:pt x="17930" y="8565"/>
                    <a:pt x="18214" y="8742"/>
                    <a:pt x="18524" y="8860"/>
                  </a:cubicBezTo>
                  <a:cubicBezTo>
                    <a:pt x="18837" y="8979"/>
                    <a:pt x="19161" y="9033"/>
                    <a:pt x="19480" y="9033"/>
                  </a:cubicBezTo>
                  <a:cubicBezTo>
                    <a:pt x="19749" y="9033"/>
                    <a:pt x="20015" y="8994"/>
                    <a:pt x="20268" y="8924"/>
                  </a:cubicBezTo>
                  <a:cubicBezTo>
                    <a:pt x="20815" y="8774"/>
                    <a:pt x="21310" y="8470"/>
                    <a:pt x="21660" y="8087"/>
                  </a:cubicBezTo>
                  <a:cubicBezTo>
                    <a:pt x="21851" y="7884"/>
                    <a:pt x="22000" y="7645"/>
                    <a:pt x="22101" y="7386"/>
                  </a:cubicBezTo>
                  <a:cubicBezTo>
                    <a:pt x="22241" y="7008"/>
                    <a:pt x="22052" y="6588"/>
                    <a:pt x="21675" y="6446"/>
                  </a:cubicBezTo>
                  <a:cubicBezTo>
                    <a:pt x="21589" y="6413"/>
                    <a:pt x="21502" y="6398"/>
                    <a:pt x="21415" y="6398"/>
                  </a:cubicBezTo>
                  <a:cubicBezTo>
                    <a:pt x="21122" y="6398"/>
                    <a:pt x="20845" y="6575"/>
                    <a:pt x="20733" y="6865"/>
                  </a:cubicBezTo>
                  <a:cubicBezTo>
                    <a:pt x="20697" y="6953"/>
                    <a:pt x="20645" y="7034"/>
                    <a:pt x="20579" y="7103"/>
                  </a:cubicBezTo>
                  <a:cubicBezTo>
                    <a:pt x="20411" y="7287"/>
                    <a:pt x="20163" y="7435"/>
                    <a:pt x="19881" y="7513"/>
                  </a:cubicBezTo>
                  <a:cubicBezTo>
                    <a:pt x="19751" y="7549"/>
                    <a:pt x="19615" y="7569"/>
                    <a:pt x="19480" y="7569"/>
                  </a:cubicBezTo>
                  <a:cubicBezTo>
                    <a:pt x="19331" y="7569"/>
                    <a:pt x="19183" y="7545"/>
                    <a:pt x="19043" y="7492"/>
                  </a:cubicBezTo>
                  <a:cubicBezTo>
                    <a:pt x="18905" y="7438"/>
                    <a:pt x="18778" y="7360"/>
                    <a:pt x="18670" y="7260"/>
                  </a:cubicBezTo>
                  <a:cubicBezTo>
                    <a:pt x="18021" y="6667"/>
                    <a:pt x="17147" y="6347"/>
                    <a:pt x="16295" y="6252"/>
                  </a:cubicBezTo>
                  <a:cubicBezTo>
                    <a:pt x="16114" y="6232"/>
                    <a:pt x="15932" y="6222"/>
                    <a:pt x="15752" y="6222"/>
                  </a:cubicBezTo>
                  <a:cubicBezTo>
                    <a:pt x="14975" y="6222"/>
                    <a:pt x="14240" y="6408"/>
                    <a:pt x="13745" y="6743"/>
                  </a:cubicBezTo>
                  <a:lnTo>
                    <a:pt x="13742" y="6746"/>
                  </a:lnTo>
                  <a:cubicBezTo>
                    <a:pt x="13741" y="6747"/>
                    <a:pt x="13740" y="6748"/>
                    <a:pt x="13740" y="6748"/>
                  </a:cubicBezTo>
                  <a:cubicBezTo>
                    <a:pt x="13739" y="6748"/>
                    <a:pt x="13739" y="6747"/>
                    <a:pt x="13739" y="6747"/>
                  </a:cubicBezTo>
                  <a:cubicBezTo>
                    <a:pt x="13738" y="6747"/>
                    <a:pt x="13736" y="6748"/>
                    <a:pt x="13732" y="6751"/>
                  </a:cubicBezTo>
                  <a:cubicBezTo>
                    <a:pt x="13602" y="6833"/>
                    <a:pt x="13419" y="6872"/>
                    <a:pt x="13208" y="6872"/>
                  </a:cubicBezTo>
                  <a:cubicBezTo>
                    <a:pt x="12997" y="6872"/>
                    <a:pt x="12758" y="6833"/>
                    <a:pt x="12513" y="6761"/>
                  </a:cubicBezTo>
                  <a:cubicBezTo>
                    <a:pt x="11980" y="6605"/>
                    <a:pt x="11466" y="6292"/>
                    <a:pt x="11180" y="5869"/>
                  </a:cubicBezTo>
                  <a:lnTo>
                    <a:pt x="11179" y="5871"/>
                  </a:lnTo>
                  <a:lnTo>
                    <a:pt x="11177" y="5869"/>
                  </a:lnTo>
                  <a:cubicBezTo>
                    <a:pt x="11171" y="5860"/>
                    <a:pt x="11171" y="5859"/>
                    <a:pt x="11172" y="5859"/>
                  </a:cubicBezTo>
                  <a:cubicBezTo>
                    <a:pt x="11172" y="5859"/>
                    <a:pt x="11172" y="5859"/>
                    <a:pt x="11172" y="5859"/>
                  </a:cubicBezTo>
                  <a:cubicBezTo>
                    <a:pt x="11173" y="5859"/>
                    <a:pt x="11173" y="5858"/>
                    <a:pt x="11154" y="5828"/>
                  </a:cubicBezTo>
                  <a:cubicBezTo>
                    <a:pt x="10686" y="5085"/>
                    <a:pt x="10021" y="4443"/>
                    <a:pt x="9260" y="4064"/>
                  </a:cubicBezTo>
                  <a:cubicBezTo>
                    <a:pt x="8782" y="3826"/>
                    <a:pt x="8267" y="3688"/>
                    <a:pt x="7736" y="3688"/>
                  </a:cubicBezTo>
                  <a:cubicBezTo>
                    <a:pt x="7464" y="3688"/>
                    <a:pt x="7188" y="3724"/>
                    <a:pt x="6911" y="3802"/>
                  </a:cubicBezTo>
                  <a:cubicBezTo>
                    <a:pt x="6875" y="3811"/>
                    <a:pt x="6892" y="3808"/>
                    <a:pt x="6880" y="3811"/>
                  </a:cubicBezTo>
                  <a:cubicBezTo>
                    <a:pt x="6773" y="3837"/>
                    <a:pt x="6667" y="3850"/>
                    <a:pt x="6561" y="3850"/>
                  </a:cubicBezTo>
                  <a:cubicBezTo>
                    <a:pt x="6251" y="3850"/>
                    <a:pt x="5950" y="3740"/>
                    <a:pt x="5689" y="3555"/>
                  </a:cubicBezTo>
                  <a:cubicBezTo>
                    <a:pt x="5309" y="3284"/>
                    <a:pt x="5013" y="2859"/>
                    <a:pt x="4878" y="2376"/>
                  </a:cubicBezTo>
                  <a:lnTo>
                    <a:pt x="4876" y="2376"/>
                  </a:lnTo>
                  <a:cubicBezTo>
                    <a:pt x="4873" y="2362"/>
                    <a:pt x="4869" y="2346"/>
                    <a:pt x="4863" y="2325"/>
                  </a:cubicBezTo>
                  <a:cubicBezTo>
                    <a:pt x="4645" y="1463"/>
                    <a:pt x="4106" y="853"/>
                    <a:pt x="3361" y="469"/>
                  </a:cubicBezTo>
                  <a:cubicBezTo>
                    <a:pt x="2746" y="151"/>
                    <a:pt x="1994" y="0"/>
                    <a:pt x="11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32"/>
            <p:cNvSpPr/>
            <p:nvPr/>
          </p:nvSpPr>
          <p:spPr>
            <a:xfrm>
              <a:off x="1109148" y="1595637"/>
              <a:ext cx="521093" cy="237194"/>
            </a:xfrm>
            <a:custGeom>
              <a:rect b="b" l="l" r="r" t="t"/>
              <a:pathLst>
                <a:path extrusionOk="0" h="11660" w="25616">
                  <a:moveTo>
                    <a:pt x="1125" y="3560"/>
                  </a:moveTo>
                  <a:cubicBezTo>
                    <a:pt x="2109" y="4620"/>
                    <a:pt x="2980" y="2963"/>
                    <a:pt x="3785" y="3646"/>
                  </a:cubicBezTo>
                  <a:cubicBezTo>
                    <a:pt x="4589" y="4331"/>
                    <a:pt x="4891" y="5572"/>
                    <a:pt x="6219" y="5007"/>
                  </a:cubicBezTo>
                  <a:cubicBezTo>
                    <a:pt x="7547" y="4441"/>
                    <a:pt x="7901" y="5858"/>
                    <a:pt x="9143" y="5861"/>
                  </a:cubicBezTo>
                  <a:cubicBezTo>
                    <a:pt x="10383" y="5864"/>
                    <a:pt x="10685" y="7871"/>
                    <a:pt x="12328" y="7597"/>
                  </a:cubicBezTo>
                  <a:cubicBezTo>
                    <a:pt x="13973" y="7323"/>
                    <a:pt x="14237" y="7597"/>
                    <a:pt x="15051" y="8396"/>
                  </a:cubicBezTo>
                  <a:cubicBezTo>
                    <a:pt x="15865" y="9197"/>
                    <a:pt x="16480" y="9526"/>
                    <a:pt x="17473" y="9185"/>
                  </a:cubicBezTo>
                  <a:cubicBezTo>
                    <a:pt x="18467" y="8846"/>
                    <a:pt x="19271" y="9937"/>
                    <a:pt x="20264" y="9773"/>
                  </a:cubicBezTo>
                  <a:cubicBezTo>
                    <a:pt x="21257" y="9610"/>
                    <a:pt x="22093" y="11659"/>
                    <a:pt x="23615" y="10519"/>
                  </a:cubicBezTo>
                  <a:cubicBezTo>
                    <a:pt x="25616" y="9023"/>
                    <a:pt x="24563" y="7799"/>
                    <a:pt x="23646" y="7342"/>
                  </a:cubicBezTo>
                  <a:cubicBezTo>
                    <a:pt x="23155" y="7097"/>
                    <a:pt x="20925" y="7785"/>
                    <a:pt x="20519" y="7467"/>
                  </a:cubicBezTo>
                  <a:cubicBezTo>
                    <a:pt x="19615" y="6762"/>
                    <a:pt x="18914" y="6531"/>
                    <a:pt x="18405" y="7007"/>
                  </a:cubicBezTo>
                  <a:cubicBezTo>
                    <a:pt x="17849" y="7525"/>
                    <a:pt x="17052" y="7793"/>
                    <a:pt x="16513" y="7168"/>
                  </a:cubicBezTo>
                  <a:cubicBezTo>
                    <a:pt x="15749" y="6283"/>
                    <a:pt x="14676" y="5994"/>
                    <a:pt x="13803" y="6349"/>
                  </a:cubicBezTo>
                  <a:cubicBezTo>
                    <a:pt x="13211" y="6592"/>
                    <a:pt x="11825" y="5915"/>
                    <a:pt x="11615" y="5406"/>
                  </a:cubicBezTo>
                  <a:cubicBezTo>
                    <a:pt x="11405" y="4895"/>
                    <a:pt x="10284" y="4338"/>
                    <a:pt x="9625" y="4468"/>
                  </a:cubicBezTo>
                  <a:cubicBezTo>
                    <a:pt x="8965" y="4599"/>
                    <a:pt x="8404" y="3402"/>
                    <a:pt x="7267" y="3314"/>
                  </a:cubicBezTo>
                  <a:cubicBezTo>
                    <a:pt x="6128" y="3228"/>
                    <a:pt x="5239" y="2457"/>
                    <a:pt x="4867" y="1870"/>
                  </a:cubicBezTo>
                  <a:cubicBezTo>
                    <a:pt x="3937" y="407"/>
                    <a:pt x="2645" y="1"/>
                    <a:pt x="1549" y="432"/>
                  </a:cubicBezTo>
                  <a:cubicBezTo>
                    <a:pt x="488" y="854"/>
                    <a:pt x="1" y="2350"/>
                    <a:pt x="1125" y="356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32"/>
            <p:cNvSpPr/>
            <p:nvPr/>
          </p:nvSpPr>
          <p:spPr>
            <a:xfrm>
              <a:off x="1096292" y="1613375"/>
              <a:ext cx="539361" cy="251210"/>
            </a:xfrm>
            <a:custGeom>
              <a:rect b="b" l="l" r="r" t="t"/>
              <a:pathLst>
                <a:path extrusionOk="0" h="12349" w="26514">
                  <a:moveTo>
                    <a:pt x="3072" y="0"/>
                  </a:moveTo>
                  <a:cubicBezTo>
                    <a:pt x="1364" y="0"/>
                    <a:pt x="0" y="2133"/>
                    <a:pt x="1179" y="3877"/>
                  </a:cubicBezTo>
                  <a:cubicBezTo>
                    <a:pt x="4180" y="8317"/>
                    <a:pt x="11817" y="12349"/>
                    <a:pt x="18571" y="12349"/>
                  </a:cubicBezTo>
                  <a:cubicBezTo>
                    <a:pt x="20415" y="12349"/>
                    <a:pt x="22193" y="12048"/>
                    <a:pt x="23793" y="11374"/>
                  </a:cubicBezTo>
                  <a:cubicBezTo>
                    <a:pt x="26513" y="10226"/>
                    <a:pt x="25847" y="6708"/>
                    <a:pt x="23209" y="6708"/>
                  </a:cubicBezTo>
                  <a:cubicBezTo>
                    <a:pt x="22948" y="6708"/>
                    <a:pt x="22668" y="6743"/>
                    <a:pt x="22370" y="6817"/>
                  </a:cubicBezTo>
                  <a:cubicBezTo>
                    <a:pt x="21673" y="6991"/>
                    <a:pt x="20904" y="7072"/>
                    <a:pt x="20085" y="7072"/>
                  </a:cubicBezTo>
                  <a:cubicBezTo>
                    <a:pt x="14959" y="7072"/>
                    <a:pt x="7905" y="3915"/>
                    <a:pt x="4813" y="805"/>
                  </a:cubicBezTo>
                  <a:cubicBezTo>
                    <a:pt x="4249" y="237"/>
                    <a:pt x="3641" y="0"/>
                    <a:pt x="30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32"/>
            <p:cNvSpPr/>
            <p:nvPr/>
          </p:nvSpPr>
          <p:spPr>
            <a:xfrm>
              <a:off x="1118993" y="1650661"/>
              <a:ext cx="480673" cy="212640"/>
            </a:xfrm>
            <a:custGeom>
              <a:rect b="b" l="l" r="r" t="t"/>
              <a:pathLst>
                <a:path extrusionOk="0" h="10453" w="23629">
                  <a:moveTo>
                    <a:pt x="2580" y="1"/>
                  </a:moveTo>
                  <a:cubicBezTo>
                    <a:pt x="1103" y="1"/>
                    <a:pt x="1" y="1671"/>
                    <a:pt x="1073" y="3100"/>
                  </a:cubicBezTo>
                  <a:cubicBezTo>
                    <a:pt x="3914" y="6887"/>
                    <a:pt x="11058" y="10453"/>
                    <a:pt x="17126" y="10453"/>
                  </a:cubicBezTo>
                  <a:cubicBezTo>
                    <a:pt x="18580" y="10453"/>
                    <a:pt x="19972" y="10248"/>
                    <a:pt x="21228" y="9792"/>
                  </a:cubicBezTo>
                  <a:cubicBezTo>
                    <a:pt x="23629" y="8922"/>
                    <a:pt x="22899" y="5986"/>
                    <a:pt x="20501" y="5986"/>
                  </a:cubicBezTo>
                  <a:cubicBezTo>
                    <a:pt x="20296" y="5986"/>
                    <a:pt x="20080" y="6007"/>
                    <a:pt x="19851" y="6053"/>
                  </a:cubicBezTo>
                  <a:cubicBezTo>
                    <a:pt x="19339" y="6156"/>
                    <a:pt x="18780" y="6205"/>
                    <a:pt x="18186" y="6205"/>
                  </a:cubicBezTo>
                  <a:cubicBezTo>
                    <a:pt x="13643" y="6205"/>
                    <a:pt x="7082" y="3378"/>
                    <a:pt x="4197" y="701"/>
                  </a:cubicBezTo>
                  <a:cubicBezTo>
                    <a:pt x="3664" y="207"/>
                    <a:pt x="3099" y="1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32"/>
            <p:cNvSpPr/>
            <p:nvPr/>
          </p:nvSpPr>
          <p:spPr>
            <a:xfrm>
              <a:off x="3162929" y="1142284"/>
              <a:ext cx="514543" cy="123764"/>
            </a:xfrm>
            <a:custGeom>
              <a:rect b="b" l="l" r="r" t="t"/>
              <a:pathLst>
                <a:path extrusionOk="0" h="6084" w="25294">
                  <a:moveTo>
                    <a:pt x="3042" y="6084"/>
                  </a:moveTo>
                  <a:lnTo>
                    <a:pt x="22253" y="6084"/>
                  </a:lnTo>
                  <a:cubicBezTo>
                    <a:pt x="23926" y="6084"/>
                    <a:pt x="25294" y="4716"/>
                    <a:pt x="25294" y="3043"/>
                  </a:cubicBezTo>
                  <a:lnTo>
                    <a:pt x="25294" y="1700"/>
                  </a:lnTo>
                  <a:cubicBezTo>
                    <a:pt x="25294" y="765"/>
                    <a:pt x="24530" y="0"/>
                    <a:pt x="23595" y="0"/>
                  </a:cubicBezTo>
                  <a:lnTo>
                    <a:pt x="1701" y="0"/>
                  </a:lnTo>
                  <a:cubicBezTo>
                    <a:pt x="766" y="0"/>
                    <a:pt x="1" y="765"/>
                    <a:pt x="1" y="1700"/>
                  </a:cubicBezTo>
                  <a:lnTo>
                    <a:pt x="1" y="3043"/>
                  </a:lnTo>
                  <a:cubicBezTo>
                    <a:pt x="1" y="4714"/>
                    <a:pt x="1370" y="6084"/>
                    <a:pt x="3042" y="60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2"/>
            <p:cNvSpPr/>
            <p:nvPr/>
          </p:nvSpPr>
          <p:spPr>
            <a:xfrm>
              <a:off x="3198689" y="1217649"/>
              <a:ext cx="443060" cy="30209"/>
            </a:xfrm>
            <a:custGeom>
              <a:rect b="b" l="l" r="r" t="t"/>
              <a:pathLst>
                <a:path extrusionOk="0" h="1485" w="21780">
                  <a:moveTo>
                    <a:pt x="742" y="1484"/>
                  </a:moveTo>
                  <a:lnTo>
                    <a:pt x="21038" y="1484"/>
                  </a:lnTo>
                  <a:cubicBezTo>
                    <a:pt x="21447" y="1483"/>
                    <a:pt x="21778" y="1151"/>
                    <a:pt x="21779" y="742"/>
                  </a:cubicBezTo>
                  <a:lnTo>
                    <a:pt x="21779" y="414"/>
                  </a:lnTo>
                  <a:cubicBezTo>
                    <a:pt x="21779" y="185"/>
                    <a:pt x="21593" y="0"/>
                    <a:pt x="21365" y="0"/>
                  </a:cubicBezTo>
                  <a:lnTo>
                    <a:pt x="415" y="0"/>
                  </a:lnTo>
                  <a:cubicBezTo>
                    <a:pt x="187" y="0"/>
                    <a:pt x="1" y="185"/>
                    <a:pt x="1" y="414"/>
                  </a:cubicBezTo>
                  <a:lnTo>
                    <a:pt x="1" y="742"/>
                  </a:lnTo>
                  <a:cubicBezTo>
                    <a:pt x="1" y="1151"/>
                    <a:pt x="333" y="1483"/>
                    <a:pt x="742" y="14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2"/>
            <p:cNvSpPr/>
            <p:nvPr/>
          </p:nvSpPr>
          <p:spPr>
            <a:xfrm>
              <a:off x="3157396" y="1060938"/>
              <a:ext cx="525650" cy="94226"/>
            </a:xfrm>
            <a:custGeom>
              <a:rect b="b" l="l" r="r" t="t"/>
              <a:pathLst>
                <a:path extrusionOk="0" h="4632" w="25840">
                  <a:moveTo>
                    <a:pt x="2315" y="1"/>
                  </a:moveTo>
                  <a:cubicBezTo>
                    <a:pt x="1033" y="1"/>
                    <a:pt x="0" y="1032"/>
                    <a:pt x="0" y="2315"/>
                  </a:cubicBezTo>
                  <a:cubicBezTo>
                    <a:pt x="0" y="3599"/>
                    <a:pt x="1033" y="4632"/>
                    <a:pt x="2315" y="4632"/>
                  </a:cubicBezTo>
                  <a:lnTo>
                    <a:pt x="23523" y="4632"/>
                  </a:lnTo>
                  <a:cubicBezTo>
                    <a:pt x="24807" y="4632"/>
                    <a:pt x="25840" y="3599"/>
                    <a:pt x="25840" y="2315"/>
                  </a:cubicBezTo>
                  <a:cubicBezTo>
                    <a:pt x="25840" y="1032"/>
                    <a:pt x="24807" y="1"/>
                    <a:pt x="235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2"/>
            <p:cNvSpPr/>
            <p:nvPr/>
          </p:nvSpPr>
          <p:spPr>
            <a:xfrm>
              <a:off x="3101700" y="1100360"/>
              <a:ext cx="639670" cy="116440"/>
            </a:xfrm>
            <a:custGeom>
              <a:rect b="b" l="l" r="r" t="t"/>
              <a:pathLst>
                <a:path extrusionOk="0" h="5724" w="31445">
                  <a:moveTo>
                    <a:pt x="1769" y="1031"/>
                  </a:moveTo>
                  <a:cubicBezTo>
                    <a:pt x="3320" y="187"/>
                    <a:pt x="3682" y="2442"/>
                    <a:pt x="4877" y="1964"/>
                  </a:cubicBezTo>
                  <a:cubicBezTo>
                    <a:pt x="6073" y="1486"/>
                    <a:pt x="6905" y="169"/>
                    <a:pt x="8219" y="1338"/>
                  </a:cubicBezTo>
                  <a:cubicBezTo>
                    <a:pt x="9534" y="2506"/>
                    <a:pt x="10496" y="1007"/>
                    <a:pt x="11929" y="1486"/>
                  </a:cubicBezTo>
                  <a:cubicBezTo>
                    <a:pt x="13364" y="1966"/>
                    <a:pt x="14439" y="410"/>
                    <a:pt x="16231" y="1367"/>
                  </a:cubicBezTo>
                  <a:cubicBezTo>
                    <a:pt x="18025" y="2323"/>
                    <a:pt x="18650" y="2271"/>
                    <a:pt x="19904" y="1662"/>
                  </a:cubicBezTo>
                  <a:cubicBezTo>
                    <a:pt x="21155" y="1052"/>
                    <a:pt x="21833" y="105"/>
                    <a:pt x="22848" y="884"/>
                  </a:cubicBezTo>
                  <a:cubicBezTo>
                    <a:pt x="23863" y="1662"/>
                    <a:pt x="25218" y="714"/>
                    <a:pt x="26300" y="1288"/>
                  </a:cubicBezTo>
                  <a:cubicBezTo>
                    <a:pt x="27384" y="1865"/>
                    <a:pt x="28919" y="1"/>
                    <a:pt x="30464" y="1729"/>
                  </a:cubicBezTo>
                  <a:cubicBezTo>
                    <a:pt x="31247" y="2604"/>
                    <a:pt x="31445" y="5588"/>
                    <a:pt x="30092" y="4775"/>
                  </a:cubicBezTo>
                  <a:cubicBezTo>
                    <a:pt x="28738" y="3963"/>
                    <a:pt x="28229" y="3861"/>
                    <a:pt x="27756" y="4336"/>
                  </a:cubicBezTo>
                  <a:cubicBezTo>
                    <a:pt x="27283" y="4809"/>
                    <a:pt x="26605" y="4775"/>
                    <a:pt x="25861" y="4267"/>
                  </a:cubicBezTo>
                  <a:cubicBezTo>
                    <a:pt x="25117" y="3760"/>
                    <a:pt x="23491" y="4979"/>
                    <a:pt x="22917" y="4301"/>
                  </a:cubicBezTo>
                  <a:cubicBezTo>
                    <a:pt x="22340" y="3624"/>
                    <a:pt x="20581" y="3082"/>
                    <a:pt x="20039" y="4403"/>
                  </a:cubicBezTo>
                  <a:cubicBezTo>
                    <a:pt x="19497" y="5723"/>
                    <a:pt x="18753" y="5046"/>
                    <a:pt x="18312" y="4403"/>
                  </a:cubicBezTo>
                  <a:cubicBezTo>
                    <a:pt x="17873" y="3760"/>
                    <a:pt x="14996" y="3760"/>
                    <a:pt x="14556" y="4267"/>
                  </a:cubicBezTo>
                  <a:cubicBezTo>
                    <a:pt x="14116" y="4775"/>
                    <a:pt x="13303" y="4607"/>
                    <a:pt x="12593" y="4200"/>
                  </a:cubicBezTo>
                  <a:cubicBezTo>
                    <a:pt x="11881" y="3794"/>
                    <a:pt x="10122" y="4368"/>
                    <a:pt x="9580" y="3861"/>
                  </a:cubicBezTo>
                  <a:cubicBezTo>
                    <a:pt x="9038" y="3353"/>
                    <a:pt x="7617" y="3760"/>
                    <a:pt x="7109" y="4437"/>
                  </a:cubicBezTo>
                  <a:cubicBezTo>
                    <a:pt x="6601" y="5114"/>
                    <a:pt x="4605" y="5588"/>
                    <a:pt x="3657" y="4572"/>
                  </a:cubicBezTo>
                  <a:cubicBezTo>
                    <a:pt x="2709" y="3557"/>
                    <a:pt x="2153" y="4281"/>
                    <a:pt x="1424" y="4538"/>
                  </a:cubicBezTo>
                  <a:cubicBezTo>
                    <a:pt x="694" y="4796"/>
                    <a:pt x="1" y="1994"/>
                    <a:pt x="1769" y="103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32"/>
            <p:cNvSpPr/>
            <p:nvPr/>
          </p:nvSpPr>
          <p:spPr>
            <a:xfrm>
              <a:off x="3142485" y="782359"/>
              <a:ext cx="555472" cy="229524"/>
            </a:xfrm>
            <a:custGeom>
              <a:rect b="b" l="l" r="r" t="t"/>
              <a:pathLst>
                <a:path extrusionOk="0" h="11283" w="27306">
                  <a:moveTo>
                    <a:pt x="9125" y="0"/>
                  </a:moveTo>
                  <a:lnTo>
                    <a:pt x="18181" y="0"/>
                  </a:lnTo>
                  <a:cubicBezTo>
                    <a:pt x="23200" y="0"/>
                    <a:pt x="27305" y="4106"/>
                    <a:pt x="27305" y="9124"/>
                  </a:cubicBezTo>
                  <a:lnTo>
                    <a:pt x="27305" y="10392"/>
                  </a:lnTo>
                  <a:cubicBezTo>
                    <a:pt x="27304" y="10884"/>
                    <a:pt x="26906" y="11281"/>
                    <a:pt x="26415" y="11283"/>
                  </a:cubicBezTo>
                  <a:lnTo>
                    <a:pt x="891" y="11283"/>
                  </a:lnTo>
                  <a:cubicBezTo>
                    <a:pt x="400" y="11281"/>
                    <a:pt x="2" y="10884"/>
                    <a:pt x="1" y="10392"/>
                  </a:cubicBezTo>
                  <a:lnTo>
                    <a:pt x="1" y="9124"/>
                  </a:lnTo>
                  <a:cubicBezTo>
                    <a:pt x="1" y="4106"/>
                    <a:pt x="4107" y="0"/>
                    <a:pt x="9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32"/>
            <p:cNvSpPr/>
            <p:nvPr/>
          </p:nvSpPr>
          <p:spPr>
            <a:xfrm>
              <a:off x="3160549" y="828209"/>
              <a:ext cx="519324" cy="183672"/>
            </a:xfrm>
            <a:custGeom>
              <a:rect b="b" l="l" r="r" t="t"/>
              <a:pathLst>
                <a:path extrusionOk="0" h="9029" w="25529">
                  <a:moveTo>
                    <a:pt x="8531" y="0"/>
                  </a:moveTo>
                  <a:lnTo>
                    <a:pt x="16997" y="0"/>
                  </a:lnTo>
                  <a:cubicBezTo>
                    <a:pt x="21689" y="0"/>
                    <a:pt x="25528" y="3285"/>
                    <a:pt x="25528" y="7300"/>
                  </a:cubicBezTo>
                  <a:lnTo>
                    <a:pt x="25528" y="8317"/>
                  </a:lnTo>
                  <a:cubicBezTo>
                    <a:pt x="25528" y="8707"/>
                    <a:pt x="25153" y="9029"/>
                    <a:pt x="24696" y="9029"/>
                  </a:cubicBezTo>
                  <a:lnTo>
                    <a:pt x="832" y="9029"/>
                  </a:lnTo>
                  <a:cubicBezTo>
                    <a:pt x="375" y="9029"/>
                    <a:pt x="0" y="8709"/>
                    <a:pt x="0" y="8317"/>
                  </a:cubicBezTo>
                  <a:lnTo>
                    <a:pt x="0" y="7302"/>
                  </a:lnTo>
                  <a:cubicBezTo>
                    <a:pt x="0" y="3285"/>
                    <a:pt x="3839" y="0"/>
                    <a:pt x="85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32"/>
            <p:cNvSpPr/>
            <p:nvPr/>
          </p:nvSpPr>
          <p:spPr>
            <a:xfrm>
              <a:off x="3478734" y="934921"/>
              <a:ext cx="14687" cy="16172"/>
            </a:xfrm>
            <a:custGeom>
              <a:rect b="b" l="l" r="r" t="t"/>
              <a:pathLst>
                <a:path extrusionOk="0" h="795" w="722">
                  <a:moveTo>
                    <a:pt x="361" y="795"/>
                  </a:moveTo>
                  <a:cubicBezTo>
                    <a:pt x="721" y="795"/>
                    <a:pt x="594" y="0"/>
                    <a:pt x="361" y="0"/>
                  </a:cubicBezTo>
                  <a:cubicBezTo>
                    <a:pt x="129" y="0"/>
                    <a:pt x="1" y="795"/>
                    <a:pt x="361" y="7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2"/>
            <p:cNvSpPr/>
            <p:nvPr/>
          </p:nvSpPr>
          <p:spPr>
            <a:xfrm>
              <a:off x="3590552" y="933029"/>
              <a:ext cx="20200" cy="19590"/>
            </a:xfrm>
            <a:custGeom>
              <a:rect b="b" l="l" r="r" t="t"/>
              <a:pathLst>
                <a:path extrusionOk="0" h="963" w="993">
                  <a:moveTo>
                    <a:pt x="766" y="681"/>
                  </a:moveTo>
                  <a:cubicBezTo>
                    <a:pt x="992" y="401"/>
                    <a:pt x="294" y="1"/>
                    <a:pt x="147" y="182"/>
                  </a:cubicBezTo>
                  <a:cubicBezTo>
                    <a:pt x="1" y="364"/>
                    <a:pt x="540" y="962"/>
                    <a:pt x="766" y="6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32"/>
            <p:cNvSpPr/>
            <p:nvPr/>
          </p:nvSpPr>
          <p:spPr>
            <a:xfrm>
              <a:off x="3289362" y="946048"/>
              <a:ext cx="20159" cy="19773"/>
            </a:xfrm>
            <a:custGeom>
              <a:rect b="b" l="l" r="r" t="t"/>
              <a:pathLst>
                <a:path extrusionOk="0" h="972" w="991">
                  <a:moveTo>
                    <a:pt x="237" y="699"/>
                  </a:moveTo>
                  <a:cubicBezTo>
                    <a:pt x="472" y="971"/>
                    <a:pt x="990" y="355"/>
                    <a:pt x="839" y="178"/>
                  </a:cubicBezTo>
                  <a:cubicBezTo>
                    <a:pt x="685" y="1"/>
                    <a:pt x="1" y="427"/>
                    <a:pt x="237" y="6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2"/>
            <p:cNvSpPr/>
            <p:nvPr/>
          </p:nvSpPr>
          <p:spPr>
            <a:xfrm>
              <a:off x="3350805" y="853880"/>
              <a:ext cx="19732" cy="20159"/>
            </a:xfrm>
            <a:custGeom>
              <a:rect b="b" l="l" r="r" t="t"/>
              <a:pathLst>
                <a:path extrusionOk="0" h="991" w="970">
                  <a:moveTo>
                    <a:pt x="274" y="234"/>
                  </a:moveTo>
                  <a:cubicBezTo>
                    <a:pt x="0" y="468"/>
                    <a:pt x="615" y="990"/>
                    <a:pt x="792" y="839"/>
                  </a:cubicBezTo>
                  <a:cubicBezTo>
                    <a:pt x="969" y="687"/>
                    <a:pt x="548" y="0"/>
                    <a:pt x="274" y="2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2"/>
            <p:cNvSpPr/>
            <p:nvPr/>
          </p:nvSpPr>
          <p:spPr>
            <a:xfrm>
              <a:off x="3215481" y="892977"/>
              <a:ext cx="19692" cy="20159"/>
            </a:xfrm>
            <a:custGeom>
              <a:rect b="b" l="l" r="r" t="t"/>
              <a:pathLst>
                <a:path extrusionOk="0" h="991" w="968">
                  <a:moveTo>
                    <a:pt x="274" y="235"/>
                  </a:moveTo>
                  <a:cubicBezTo>
                    <a:pt x="0" y="469"/>
                    <a:pt x="614" y="990"/>
                    <a:pt x="791" y="840"/>
                  </a:cubicBezTo>
                  <a:cubicBezTo>
                    <a:pt x="968" y="688"/>
                    <a:pt x="547" y="0"/>
                    <a:pt x="274" y="2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2"/>
            <p:cNvSpPr/>
            <p:nvPr/>
          </p:nvSpPr>
          <p:spPr>
            <a:xfrm>
              <a:off x="3579547" y="862180"/>
              <a:ext cx="19692" cy="20159"/>
            </a:xfrm>
            <a:custGeom>
              <a:rect b="b" l="l" r="r" t="t"/>
              <a:pathLst>
                <a:path extrusionOk="0" h="991" w="968">
                  <a:moveTo>
                    <a:pt x="274" y="234"/>
                  </a:moveTo>
                  <a:cubicBezTo>
                    <a:pt x="0" y="468"/>
                    <a:pt x="613" y="990"/>
                    <a:pt x="791" y="838"/>
                  </a:cubicBezTo>
                  <a:cubicBezTo>
                    <a:pt x="968" y="687"/>
                    <a:pt x="546" y="0"/>
                    <a:pt x="274" y="2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2"/>
            <p:cNvSpPr/>
            <p:nvPr/>
          </p:nvSpPr>
          <p:spPr>
            <a:xfrm>
              <a:off x="3417180" y="770907"/>
              <a:ext cx="19692" cy="20159"/>
            </a:xfrm>
            <a:custGeom>
              <a:rect b="b" l="l" r="r" t="t"/>
              <a:pathLst>
                <a:path extrusionOk="0" h="991" w="968">
                  <a:moveTo>
                    <a:pt x="274" y="234"/>
                  </a:moveTo>
                  <a:cubicBezTo>
                    <a:pt x="0" y="470"/>
                    <a:pt x="613" y="991"/>
                    <a:pt x="791" y="839"/>
                  </a:cubicBezTo>
                  <a:cubicBezTo>
                    <a:pt x="968" y="687"/>
                    <a:pt x="548" y="1"/>
                    <a:pt x="274" y="2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2"/>
            <p:cNvSpPr/>
            <p:nvPr/>
          </p:nvSpPr>
          <p:spPr>
            <a:xfrm>
              <a:off x="3216895" y="800524"/>
              <a:ext cx="19712" cy="20159"/>
            </a:xfrm>
            <a:custGeom>
              <a:rect b="b" l="l" r="r" t="t"/>
              <a:pathLst>
                <a:path extrusionOk="0" h="991" w="969">
                  <a:moveTo>
                    <a:pt x="274" y="236"/>
                  </a:moveTo>
                  <a:cubicBezTo>
                    <a:pt x="0" y="469"/>
                    <a:pt x="614" y="990"/>
                    <a:pt x="791" y="840"/>
                  </a:cubicBezTo>
                  <a:cubicBezTo>
                    <a:pt x="968" y="688"/>
                    <a:pt x="548" y="1"/>
                    <a:pt x="274" y="23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2"/>
            <p:cNvSpPr/>
            <p:nvPr/>
          </p:nvSpPr>
          <p:spPr>
            <a:xfrm>
              <a:off x="3583453" y="788441"/>
              <a:ext cx="20180" cy="19590"/>
            </a:xfrm>
            <a:custGeom>
              <a:rect b="b" l="l" r="r" t="t"/>
              <a:pathLst>
                <a:path extrusionOk="0" h="963" w="992">
                  <a:moveTo>
                    <a:pt x="767" y="682"/>
                  </a:moveTo>
                  <a:cubicBezTo>
                    <a:pt x="992" y="401"/>
                    <a:pt x="293" y="1"/>
                    <a:pt x="148" y="182"/>
                  </a:cubicBezTo>
                  <a:cubicBezTo>
                    <a:pt x="0" y="364"/>
                    <a:pt x="541" y="962"/>
                    <a:pt x="767" y="6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2"/>
            <p:cNvSpPr/>
            <p:nvPr/>
          </p:nvSpPr>
          <p:spPr>
            <a:xfrm>
              <a:off x="3288356" y="808600"/>
              <a:ext cx="20220" cy="19569"/>
            </a:xfrm>
            <a:custGeom>
              <a:rect b="b" l="l" r="r" t="t"/>
              <a:pathLst>
                <a:path extrusionOk="0" h="962" w="994">
                  <a:moveTo>
                    <a:pt x="767" y="681"/>
                  </a:moveTo>
                  <a:cubicBezTo>
                    <a:pt x="994" y="401"/>
                    <a:pt x="294" y="1"/>
                    <a:pt x="148" y="183"/>
                  </a:cubicBezTo>
                  <a:cubicBezTo>
                    <a:pt x="1" y="364"/>
                    <a:pt x="541" y="961"/>
                    <a:pt x="767" y="6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2"/>
            <p:cNvSpPr/>
            <p:nvPr/>
          </p:nvSpPr>
          <p:spPr>
            <a:xfrm>
              <a:off x="3160131" y="871415"/>
              <a:ext cx="20220" cy="19590"/>
            </a:xfrm>
            <a:custGeom>
              <a:rect b="b" l="l" r="r" t="t"/>
              <a:pathLst>
                <a:path extrusionOk="0" h="963" w="994">
                  <a:moveTo>
                    <a:pt x="767" y="681"/>
                  </a:moveTo>
                  <a:cubicBezTo>
                    <a:pt x="993" y="401"/>
                    <a:pt x="293" y="0"/>
                    <a:pt x="147" y="182"/>
                  </a:cubicBezTo>
                  <a:cubicBezTo>
                    <a:pt x="0" y="364"/>
                    <a:pt x="540" y="962"/>
                    <a:pt x="767" y="6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32"/>
            <p:cNvSpPr/>
            <p:nvPr/>
          </p:nvSpPr>
          <p:spPr>
            <a:xfrm>
              <a:off x="3473221" y="848876"/>
              <a:ext cx="20220" cy="19590"/>
            </a:xfrm>
            <a:custGeom>
              <a:rect b="b" l="l" r="r" t="t"/>
              <a:pathLst>
                <a:path extrusionOk="0" h="963" w="994">
                  <a:moveTo>
                    <a:pt x="767" y="683"/>
                  </a:moveTo>
                  <a:cubicBezTo>
                    <a:pt x="994" y="401"/>
                    <a:pt x="294" y="1"/>
                    <a:pt x="148" y="182"/>
                  </a:cubicBezTo>
                  <a:cubicBezTo>
                    <a:pt x="1" y="364"/>
                    <a:pt x="541" y="962"/>
                    <a:pt x="767" y="6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32"/>
            <p:cNvSpPr/>
            <p:nvPr/>
          </p:nvSpPr>
          <p:spPr>
            <a:xfrm>
              <a:off x="3648648" y="882074"/>
              <a:ext cx="20180" cy="19590"/>
            </a:xfrm>
            <a:custGeom>
              <a:rect b="b" l="l" r="r" t="t"/>
              <a:pathLst>
                <a:path extrusionOk="0" h="963" w="992">
                  <a:moveTo>
                    <a:pt x="765" y="681"/>
                  </a:moveTo>
                  <a:cubicBezTo>
                    <a:pt x="992" y="401"/>
                    <a:pt x="293" y="0"/>
                    <a:pt x="146" y="182"/>
                  </a:cubicBezTo>
                  <a:cubicBezTo>
                    <a:pt x="0" y="364"/>
                    <a:pt x="539" y="962"/>
                    <a:pt x="765" y="6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32"/>
            <p:cNvSpPr/>
            <p:nvPr/>
          </p:nvSpPr>
          <p:spPr>
            <a:xfrm>
              <a:off x="3400947" y="916431"/>
              <a:ext cx="20220" cy="19590"/>
            </a:xfrm>
            <a:custGeom>
              <a:rect b="b" l="l" r="r" t="t"/>
              <a:pathLst>
                <a:path extrusionOk="0" h="963" w="994">
                  <a:moveTo>
                    <a:pt x="767" y="683"/>
                  </a:moveTo>
                  <a:cubicBezTo>
                    <a:pt x="993" y="401"/>
                    <a:pt x="294" y="1"/>
                    <a:pt x="148" y="183"/>
                  </a:cubicBezTo>
                  <a:cubicBezTo>
                    <a:pt x="0" y="364"/>
                    <a:pt x="541" y="963"/>
                    <a:pt x="767" y="6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2"/>
            <p:cNvSpPr/>
            <p:nvPr/>
          </p:nvSpPr>
          <p:spPr>
            <a:xfrm>
              <a:off x="3370902" y="799792"/>
              <a:ext cx="14687" cy="16233"/>
            </a:xfrm>
            <a:custGeom>
              <a:rect b="b" l="l" r="r" t="t"/>
              <a:pathLst>
                <a:path extrusionOk="0" h="798" w="722">
                  <a:moveTo>
                    <a:pt x="361" y="797"/>
                  </a:moveTo>
                  <a:cubicBezTo>
                    <a:pt x="721" y="797"/>
                    <a:pt x="595" y="1"/>
                    <a:pt x="361" y="1"/>
                  </a:cubicBezTo>
                  <a:cubicBezTo>
                    <a:pt x="127" y="1"/>
                    <a:pt x="1" y="797"/>
                    <a:pt x="361" y="7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2"/>
            <p:cNvSpPr/>
            <p:nvPr/>
          </p:nvSpPr>
          <p:spPr>
            <a:xfrm>
              <a:off x="3491793" y="776094"/>
              <a:ext cx="14667" cy="16213"/>
            </a:xfrm>
            <a:custGeom>
              <a:rect b="b" l="l" r="r" t="t"/>
              <a:pathLst>
                <a:path extrusionOk="0" h="797" w="721">
                  <a:moveTo>
                    <a:pt x="360" y="797"/>
                  </a:moveTo>
                  <a:cubicBezTo>
                    <a:pt x="721" y="797"/>
                    <a:pt x="594" y="0"/>
                    <a:pt x="360" y="0"/>
                  </a:cubicBezTo>
                  <a:cubicBezTo>
                    <a:pt x="127" y="0"/>
                    <a:pt x="0" y="797"/>
                    <a:pt x="360" y="7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2"/>
            <p:cNvSpPr/>
            <p:nvPr/>
          </p:nvSpPr>
          <p:spPr>
            <a:xfrm>
              <a:off x="3268970" y="786753"/>
              <a:ext cx="14687" cy="16213"/>
            </a:xfrm>
            <a:custGeom>
              <a:rect b="b" l="l" r="r" t="t"/>
              <a:pathLst>
                <a:path extrusionOk="0" h="797" w="722">
                  <a:moveTo>
                    <a:pt x="361" y="797"/>
                  </a:moveTo>
                  <a:cubicBezTo>
                    <a:pt x="721" y="797"/>
                    <a:pt x="595" y="0"/>
                    <a:pt x="361" y="0"/>
                  </a:cubicBezTo>
                  <a:cubicBezTo>
                    <a:pt x="127" y="0"/>
                    <a:pt x="1" y="797"/>
                    <a:pt x="361" y="7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32"/>
            <p:cNvSpPr/>
            <p:nvPr/>
          </p:nvSpPr>
          <p:spPr>
            <a:xfrm>
              <a:off x="3227493" y="855508"/>
              <a:ext cx="14667" cy="16193"/>
            </a:xfrm>
            <a:custGeom>
              <a:rect b="b" l="l" r="r" t="t"/>
              <a:pathLst>
                <a:path extrusionOk="0" h="796" w="721">
                  <a:moveTo>
                    <a:pt x="361" y="796"/>
                  </a:moveTo>
                  <a:cubicBezTo>
                    <a:pt x="721" y="796"/>
                    <a:pt x="594" y="1"/>
                    <a:pt x="361" y="1"/>
                  </a:cubicBezTo>
                  <a:cubicBezTo>
                    <a:pt x="127" y="1"/>
                    <a:pt x="0" y="796"/>
                    <a:pt x="361" y="7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32"/>
            <p:cNvSpPr/>
            <p:nvPr/>
          </p:nvSpPr>
          <p:spPr>
            <a:xfrm>
              <a:off x="3420679" y="842469"/>
              <a:ext cx="14687" cy="16193"/>
            </a:xfrm>
            <a:custGeom>
              <a:rect b="b" l="l" r="r" t="t"/>
              <a:pathLst>
                <a:path extrusionOk="0" h="796" w="722">
                  <a:moveTo>
                    <a:pt x="361" y="795"/>
                  </a:moveTo>
                  <a:cubicBezTo>
                    <a:pt x="721" y="795"/>
                    <a:pt x="593" y="0"/>
                    <a:pt x="361" y="0"/>
                  </a:cubicBezTo>
                  <a:cubicBezTo>
                    <a:pt x="127" y="0"/>
                    <a:pt x="1" y="795"/>
                    <a:pt x="361" y="7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32"/>
            <p:cNvSpPr/>
            <p:nvPr/>
          </p:nvSpPr>
          <p:spPr>
            <a:xfrm>
              <a:off x="3549869" y="824690"/>
              <a:ext cx="14667" cy="16193"/>
            </a:xfrm>
            <a:custGeom>
              <a:rect b="b" l="l" r="r" t="t"/>
              <a:pathLst>
                <a:path extrusionOk="0" h="796" w="721">
                  <a:moveTo>
                    <a:pt x="359" y="795"/>
                  </a:moveTo>
                  <a:cubicBezTo>
                    <a:pt x="721" y="795"/>
                    <a:pt x="593" y="0"/>
                    <a:pt x="359" y="0"/>
                  </a:cubicBezTo>
                  <a:cubicBezTo>
                    <a:pt x="127" y="0"/>
                    <a:pt x="0" y="795"/>
                    <a:pt x="359" y="7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2"/>
            <p:cNvSpPr/>
            <p:nvPr/>
          </p:nvSpPr>
          <p:spPr>
            <a:xfrm>
              <a:off x="3287929" y="853128"/>
              <a:ext cx="14687" cy="16193"/>
            </a:xfrm>
            <a:custGeom>
              <a:rect b="b" l="l" r="r" t="t"/>
              <a:pathLst>
                <a:path extrusionOk="0" h="796" w="722">
                  <a:moveTo>
                    <a:pt x="361" y="795"/>
                  </a:moveTo>
                  <a:cubicBezTo>
                    <a:pt x="721" y="795"/>
                    <a:pt x="595" y="0"/>
                    <a:pt x="361" y="0"/>
                  </a:cubicBezTo>
                  <a:cubicBezTo>
                    <a:pt x="129" y="0"/>
                    <a:pt x="1" y="795"/>
                    <a:pt x="361" y="7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2"/>
            <p:cNvSpPr/>
            <p:nvPr/>
          </p:nvSpPr>
          <p:spPr>
            <a:xfrm>
              <a:off x="3332294" y="771843"/>
              <a:ext cx="20159" cy="19773"/>
            </a:xfrm>
            <a:custGeom>
              <a:rect b="b" l="l" r="r" t="t"/>
              <a:pathLst>
                <a:path extrusionOk="0" h="972" w="991">
                  <a:moveTo>
                    <a:pt x="236" y="699"/>
                  </a:moveTo>
                  <a:cubicBezTo>
                    <a:pt x="471" y="971"/>
                    <a:pt x="991" y="355"/>
                    <a:pt x="837" y="178"/>
                  </a:cubicBezTo>
                  <a:cubicBezTo>
                    <a:pt x="684" y="1"/>
                    <a:pt x="1" y="427"/>
                    <a:pt x="236" y="6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32"/>
            <p:cNvSpPr/>
            <p:nvPr/>
          </p:nvSpPr>
          <p:spPr>
            <a:xfrm>
              <a:off x="3450784" y="807400"/>
              <a:ext cx="20159" cy="19773"/>
            </a:xfrm>
            <a:custGeom>
              <a:rect b="b" l="l" r="r" t="t"/>
              <a:pathLst>
                <a:path extrusionOk="0" h="972" w="991">
                  <a:moveTo>
                    <a:pt x="237" y="699"/>
                  </a:moveTo>
                  <a:cubicBezTo>
                    <a:pt x="472" y="971"/>
                    <a:pt x="990" y="355"/>
                    <a:pt x="839" y="178"/>
                  </a:cubicBezTo>
                  <a:cubicBezTo>
                    <a:pt x="685" y="0"/>
                    <a:pt x="1" y="426"/>
                    <a:pt x="237" y="6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2"/>
            <p:cNvSpPr/>
            <p:nvPr/>
          </p:nvSpPr>
          <p:spPr>
            <a:xfrm>
              <a:off x="3520739" y="874954"/>
              <a:ext cx="20119" cy="19773"/>
            </a:xfrm>
            <a:custGeom>
              <a:rect b="b" l="l" r="r" t="t"/>
              <a:pathLst>
                <a:path extrusionOk="0" h="972" w="989">
                  <a:moveTo>
                    <a:pt x="234" y="699"/>
                  </a:moveTo>
                  <a:cubicBezTo>
                    <a:pt x="471" y="971"/>
                    <a:pt x="989" y="355"/>
                    <a:pt x="837" y="178"/>
                  </a:cubicBezTo>
                  <a:cubicBezTo>
                    <a:pt x="684" y="1"/>
                    <a:pt x="0" y="426"/>
                    <a:pt x="234" y="6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32"/>
            <p:cNvSpPr/>
            <p:nvPr/>
          </p:nvSpPr>
          <p:spPr>
            <a:xfrm>
              <a:off x="3271859" y="889193"/>
              <a:ext cx="20119" cy="19753"/>
            </a:xfrm>
            <a:custGeom>
              <a:rect b="b" l="l" r="r" t="t"/>
              <a:pathLst>
                <a:path extrusionOk="0" h="971" w="989">
                  <a:moveTo>
                    <a:pt x="236" y="698"/>
                  </a:moveTo>
                  <a:cubicBezTo>
                    <a:pt x="471" y="971"/>
                    <a:pt x="989" y="354"/>
                    <a:pt x="837" y="177"/>
                  </a:cubicBezTo>
                  <a:cubicBezTo>
                    <a:pt x="685" y="0"/>
                    <a:pt x="0" y="426"/>
                    <a:pt x="236" y="6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32"/>
            <p:cNvSpPr/>
            <p:nvPr/>
          </p:nvSpPr>
          <p:spPr>
            <a:xfrm>
              <a:off x="3169692" y="935389"/>
              <a:ext cx="20159" cy="19773"/>
            </a:xfrm>
            <a:custGeom>
              <a:rect b="b" l="l" r="r" t="t"/>
              <a:pathLst>
                <a:path extrusionOk="0" h="972" w="991">
                  <a:moveTo>
                    <a:pt x="236" y="699"/>
                  </a:moveTo>
                  <a:cubicBezTo>
                    <a:pt x="471" y="971"/>
                    <a:pt x="990" y="355"/>
                    <a:pt x="837" y="178"/>
                  </a:cubicBezTo>
                  <a:cubicBezTo>
                    <a:pt x="685" y="1"/>
                    <a:pt x="1" y="427"/>
                    <a:pt x="236" y="6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32"/>
            <p:cNvSpPr/>
            <p:nvPr/>
          </p:nvSpPr>
          <p:spPr>
            <a:xfrm>
              <a:off x="3626171" y="827538"/>
              <a:ext cx="20159" cy="19793"/>
            </a:xfrm>
            <a:custGeom>
              <a:rect b="b" l="l" r="r" t="t"/>
              <a:pathLst>
                <a:path extrusionOk="0" h="973" w="991">
                  <a:moveTo>
                    <a:pt x="237" y="700"/>
                  </a:moveTo>
                  <a:cubicBezTo>
                    <a:pt x="472" y="972"/>
                    <a:pt x="991" y="356"/>
                    <a:pt x="839" y="179"/>
                  </a:cubicBezTo>
                  <a:cubicBezTo>
                    <a:pt x="685" y="0"/>
                    <a:pt x="1" y="428"/>
                    <a:pt x="237" y="70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32"/>
            <p:cNvSpPr/>
            <p:nvPr/>
          </p:nvSpPr>
          <p:spPr>
            <a:xfrm>
              <a:off x="3500560" y="816899"/>
              <a:ext cx="20159" cy="19732"/>
            </a:xfrm>
            <a:custGeom>
              <a:rect b="b" l="l" r="r" t="t"/>
              <a:pathLst>
                <a:path extrusionOk="0" h="970" w="991">
                  <a:moveTo>
                    <a:pt x="236" y="698"/>
                  </a:moveTo>
                  <a:cubicBezTo>
                    <a:pt x="473" y="970"/>
                    <a:pt x="991" y="354"/>
                    <a:pt x="837" y="177"/>
                  </a:cubicBezTo>
                  <a:cubicBezTo>
                    <a:pt x="686" y="1"/>
                    <a:pt x="1" y="425"/>
                    <a:pt x="236" y="6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32"/>
            <p:cNvSpPr/>
            <p:nvPr/>
          </p:nvSpPr>
          <p:spPr>
            <a:xfrm>
              <a:off x="3333474" y="822819"/>
              <a:ext cx="20159" cy="19753"/>
            </a:xfrm>
            <a:custGeom>
              <a:rect b="b" l="l" r="r" t="t"/>
              <a:pathLst>
                <a:path extrusionOk="0" h="971" w="991">
                  <a:moveTo>
                    <a:pt x="237" y="698"/>
                  </a:moveTo>
                  <a:cubicBezTo>
                    <a:pt x="473" y="971"/>
                    <a:pt x="991" y="354"/>
                    <a:pt x="839" y="177"/>
                  </a:cubicBezTo>
                  <a:cubicBezTo>
                    <a:pt x="685" y="0"/>
                    <a:pt x="1" y="426"/>
                    <a:pt x="237" y="6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32"/>
            <p:cNvSpPr/>
            <p:nvPr/>
          </p:nvSpPr>
          <p:spPr>
            <a:xfrm>
              <a:off x="3197184" y="844157"/>
              <a:ext cx="20159" cy="19773"/>
            </a:xfrm>
            <a:custGeom>
              <a:rect b="b" l="l" r="r" t="t"/>
              <a:pathLst>
                <a:path extrusionOk="0" h="972" w="991">
                  <a:moveTo>
                    <a:pt x="236" y="699"/>
                  </a:moveTo>
                  <a:cubicBezTo>
                    <a:pt x="472" y="971"/>
                    <a:pt x="990" y="355"/>
                    <a:pt x="837" y="178"/>
                  </a:cubicBezTo>
                  <a:cubicBezTo>
                    <a:pt x="685" y="1"/>
                    <a:pt x="0" y="426"/>
                    <a:pt x="236" y="6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32"/>
            <p:cNvSpPr/>
            <p:nvPr/>
          </p:nvSpPr>
          <p:spPr>
            <a:xfrm>
              <a:off x="3135650" y="1043830"/>
              <a:ext cx="569122" cy="17128"/>
            </a:xfrm>
            <a:custGeom>
              <a:rect b="b" l="l" r="r" t="t"/>
              <a:pathLst>
                <a:path extrusionOk="0" h="842" w="27977">
                  <a:moveTo>
                    <a:pt x="1" y="1"/>
                  </a:moveTo>
                  <a:lnTo>
                    <a:pt x="1" y="842"/>
                  </a:lnTo>
                  <a:lnTo>
                    <a:pt x="27976" y="842"/>
                  </a:lnTo>
                  <a:lnTo>
                    <a:pt x="2797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32"/>
            <p:cNvSpPr/>
            <p:nvPr/>
          </p:nvSpPr>
          <p:spPr>
            <a:xfrm>
              <a:off x="3119224" y="1011850"/>
              <a:ext cx="331542" cy="31999"/>
            </a:xfrm>
            <a:custGeom>
              <a:rect b="b" l="l" r="r" t="t"/>
              <a:pathLst>
                <a:path extrusionOk="0" h="1573" w="14481">
                  <a:moveTo>
                    <a:pt x="1" y="1"/>
                  </a:moveTo>
                  <a:lnTo>
                    <a:pt x="1" y="1573"/>
                  </a:lnTo>
                  <a:lnTo>
                    <a:pt x="14480" y="1573"/>
                  </a:lnTo>
                  <a:lnTo>
                    <a:pt x="1448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32"/>
            <p:cNvSpPr/>
            <p:nvPr/>
          </p:nvSpPr>
          <p:spPr>
            <a:xfrm>
              <a:off x="3426598" y="1011853"/>
              <a:ext cx="294600" cy="31999"/>
            </a:xfrm>
            <a:custGeom>
              <a:rect b="b" l="l" r="r" t="t"/>
              <a:pathLst>
                <a:path extrusionOk="0" h="1573" w="14482">
                  <a:moveTo>
                    <a:pt x="0" y="1"/>
                  </a:moveTo>
                  <a:lnTo>
                    <a:pt x="0" y="1573"/>
                  </a:lnTo>
                  <a:lnTo>
                    <a:pt x="14481" y="1573"/>
                  </a:lnTo>
                  <a:lnTo>
                    <a:pt x="144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6" name="Shape 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Google Shape;397;p33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Background</a:t>
            </a:r>
            <a:endParaRPr/>
          </a:p>
        </p:txBody>
      </p:sp>
      <p:sp>
        <p:nvSpPr>
          <p:cNvPr id="398" name="Google Shape;398;p33"/>
          <p:cNvSpPr txBox="1"/>
          <p:nvPr>
            <p:ph idx="2" type="title"/>
          </p:nvPr>
        </p:nvSpPr>
        <p:spPr>
          <a:xfrm>
            <a:off x="963099" y="17190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99" name="Google Shape;399;p33"/>
          <p:cNvSpPr txBox="1"/>
          <p:nvPr>
            <p:ph idx="1" type="subTitle"/>
          </p:nvPr>
        </p:nvSpPr>
        <p:spPr>
          <a:xfrm>
            <a:off x="963100" y="19909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00" name="Google Shape;400;p33"/>
          <p:cNvSpPr txBox="1"/>
          <p:nvPr>
            <p:ph idx="3" type="title"/>
          </p:nvPr>
        </p:nvSpPr>
        <p:spPr>
          <a:xfrm>
            <a:off x="3463649" y="17190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01" name="Google Shape;401;p33"/>
          <p:cNvSpPr txBox="1"/>
          <p:nvPr>
            <p:ph idx="4" type="subTitle"/>
          </p:nvPr>
        </p:nvSpPr>
        <p:spPr>
          <a:xfrm>
            <a:off x="3463650" y="19909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402" name="Google Shape;402;p33"/>
          <p:cNvSpPr txBox="1"/>
          <p:nvPr>
            <p:ph idx="5" type="title"/>
          </p:nvPr>
        </p:nvSpPr>
        <p:spPr>
          <a:xfrm>
            <a:off x="5964199" y="17190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403" name="Google Shape;403;p33"/>
          <p:cNvSpPr txBox="1"/>
          <p:nvPr>
            <p:ph idx="6" type="subTitle"/>
          </p:nvPr>
        </p:nvSpPr>
        <p:spPr>
          <a:xfrm>
            <a:off x="5964200" y="19909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Jupiter is </a:t>
            </a:r>
            <a:r>
              <a:rPr lang="en"/>
              <a:t>the biggest planet in the Solar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" name="Google Shape;404;p33"/>
          <p:cNvSpPr txBox="1"/>
          <p:nvPr>
            <p:ph idx="7" type="title"/>
          </p:nvPr>
        </p:nvSpPr>
        <p:spPr>
          <a:xfrm>
            <a:off x="963099" y="29951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05" name="Google Shape;405;p33"/>
          <p:cNvSpPr txBox="1"/>
          <p:nvPr>
            <p:ph idx="8" type="subTitle"/>
          </p:nvPr>
        </p:nvSpPr>
        <p:spPr>
          <a:xfrm>
            <a:off x="963100" y="32670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33"/>
          <p:cNvSpPr txBox="1"/>
          <p:nvPr>
            <p:ph idx="9" type="title"/>
          </p:nvPr>
        </p:nvSpPr>
        <p:spPr>
          <a:xfrm>
            <a:off x="3463649" y="29951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407" name="Google Shape;407;p33"/>
          <p:cNvSpPr txBox="1"/>
          <p:nvPr>
            <p:ph idx="13" type="subTitle"/>
          </p:nvPr>
        </p:nvSpPr>
        <p:spPr>
          <a:xfrm>
            <a:off x="3463650" y="32670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composed of hydrogen and helium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" name="Google Shape;408;p33"/>
          <p:cNvSpPr txBox="1"/>
          <p:nvPr>
            <p:ph idx="14" type="title"/>
          </p:nvPr>
        </p:nvSpPr>
        <p:spPr>
          <a:xfrm>
            <a:off x="5964199" y="29951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409" name="Google Shape;409;p33"/>
          <p:cNvSpPr txBox="1"/>
          <p:nvPr>
            <p:ph idx="15" type="subTitle"/>
          </p:nvPr>
        </p:nvSpPr>
        <p:spPr>
          <a:xfrm>
            <a:off x="5964200" y="3267001"/>
            <a:ext cx="2216700" cy="7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Neptune is the farthest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3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" name="Google Shape;414;p34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</a:t>
            </a:r>
            <a:endParaRPr/>
          </a:p>
        </p:txBody>
      </p:sp>
      <p:sp>
        <p:nvSpPr>
          <p:cNvPr id="415" name="Google Shape;415;p34"/>
          <p:cNvSpPr txBox="1"/>
          <p:nvPr>
            <p:ph idx="2" type="title"/>
          </p:nvPr>
        </p:nvSpPr>
        <p:spPr>
          <a:xfrm>
            <a:off x="963099" y="30906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416" name="Google Shape;416;p34"/>
          <p:cNvSpPr txBox="1"/>
          <p:nvPr>
            <p:ph idx="1" type="subTitle"/>
          </p:nvPr>
        </p:nvSpPr>
        <p:spPr>
          <a:xfrm>
            <a:off x="963100" y="3438700"/>
            <a:ext cx="2216700" cy="93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417" name="Google Shape;417;p34"/>
          <p:cNvSpPr txBox="1"/>
          <p:nvPr>
            <p:ph idx="3" type="title"/>
          </p:nvPr>
        </p:nvSpPr>
        <p:spPr>
          <a:xfrm>
            <a:off x="3463649" y="30906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18" name="Google Shape;418;p34"/>
          <p:cNvSpPr txBox="1"/>
          <p:nvPr>
            <p:ph idx="4" type="subTitle"/>
          </p:nvPr>
        </p:nvSpPr>
        <p:spPr>
          <a:xfrm>
            <a:off x="3463651" y="3438700"/>
            <a:ext cx="2216700" cy="93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has a beautiful name but, on the other hand, its atmosphere is extremely poisonous</a:t>
            </a:r>
            <a:endParaRPr/>
          </a:p>
        </p:txBody>
      </p:sp>
      <p:sp>
        <p:nvSpPr>
          <p:cNvPr id="419" name="Google Shape;419;p34"/>
          <p:cNvSpPr txBox="1"/>
          <p:nvPr>
            <p:ph idx="5" type="title"/>
          </p:nvPr>
        </p:nvSpPr>
        <p:spPr>
          <a:xfrm>
            <a:off x="5964199" y="3090629"/>
            <a:ext cx="22167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420" name="Google Shape;420;p34"/>
          <p:cNvSpPr txBox="1"/>
          <p:nvPr>
            <p:ph idx="6" type="subTitle"/>
          </p:nvPr>
        </p:nvSpPr>
        <p:spPr>
          <a:xfrm>
            <a:off x="5964200" y="3438700"/>
            <a:ext cx="2216700" cy="93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was named after the Roman god of the skies and lightning</a:t>
            </a:r>
            <a:endParaRPr/>
          </a:p>
        </p:txBody>
      </p:sp>
      <p:sp>
        <p:nvSpPr>
          <p:cNvPr id="421" name="Google Shape;421;p34"/>
          <p:cNvSpPr/>
          <p:nvPr/>
        </p:nvSpPr>
        <p:spPr>
          <a:xfrm>
            <a:off x="1366250" y="1596362"/>
            <a:ext cx="1410389" cy="1187481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34"/>
          <p:cNvSpPr/>
          <p:nvPr/>
        </p:nvSpPr>
        <p:spPr>
          <a:xfrm rot="10462083">
            <a:off x="3866807" y="1596367"/>
            <a:ext cx="1410377" cy="1187472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34"/>
          <p:cNvSpPr/>
          <p:nvPr/>
        </p:nvSpPr>
        <p:spPr>
          <a:xfrm>
            <a:off x="6367350" y="1596362"/>
            <a:ext cx="1410389" cy="1187481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4" name="Google Shape;424;p34"/>
          <p:cNvGrpSpPr/>
          <p:nvPr/>
        </p:nvGrpSpPr>
        <p:grpSpPr>
          <a:xfrm>
            <a:off x="6721755" y="1893481"/>
            <a:ext cx="701593" cy="593231"/>
            <a:chOff x="3545795" y="2318755"/>
            <a:chExt cx="387835" cy="327933"/>
          </a:xfrm>
        </p:grpSpPr>
        <p:sp>
          <p:nvSpPr>
            <p:cNvPr id="425" name="Google Shape;425;p34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4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34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8" name="Google Shape;428;p34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429" name="Google Shape;429;p34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34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34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" name="Google Shape;432;p34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34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34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34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6" name="Google Shape;436;p34"/>
          <p:cNvGrpSpPr/>
          <p:nvPr/>
        </p:nvGrpSpPr>
        <p:grpSpPr>
          <a:xfrm>
            <a:off x="1810167" y="1900456"/>
            <a:ext cx="522559" cy="579306"/>
            <a:chOff x="3082217" y="2788586"/>
            <a:chExt cx="288866" cy="320236"/>
          </a:xfrm>
        </p:grpSpPr>
        <p:sp>
          <p:nvSpPr>
            <p:cNvPr id="437" name="Google Shape;437;p34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4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4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4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4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4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4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" name="Google Shape;444;p34"/>
          <p:cNvGrpSpPr/>
          <p:nvPr/>
        </p:nvGrpSpPr>
        <p:grpSpPr>
          <a:xfrm>
            <a:off x="4236388" y="1851631"/>
            <a:ext cx="671223" cy="676926"/>
            <a:chOff x="4686757" y="2762156"/>
            <a:chExt cx="371047" cy="374199"/>
          </a:xfrm>
        </p:grpSpPr>
        <p:sp>
          <p:nvSpPr>
            <p:cNvPr id="445" name="Google Shape;445;p34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4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4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4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4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4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4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5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35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Methods</a:t>
            </a:r>
            <a:endParaRPr/>
          </a:p>
        </p:txBody>
      </p:sp>
      <p:sp>
        <p:nvSpPr>
          <p:cNvPr id="457" name="Google Shape;457;p35"/>
          <p:cNvSpPr txBox="1"/>
          <p:nvPr>
            <p:ph idx="2" type="title"/>
          </p:nvPr>
        </p:nvSpPr>
        <p:spPr>
          <a:xfrm>
            <a:off x="788738" y="1566625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</a:t>
            </a:r>
            <a:r>
              <a:rPr lang="en"/>
              <a:t>bservation</a:t>
            </a:r>
            <a:endParaRPr/>
          </a:p>
        </p:txBody>
      </p:sp>
      <p:sp>
        <p:nvSpPr>
          <p:cNvPr id="458" name="Google Shape;458;p35"/>
          <p:cNvSpPr txBox="1"/>
          <p:nvPr>
            <p:ph idx="1" type="subTitle"/>
          </p:nvPr>
        </p:nvSpPr>
        <p:spPr>
          <a:xfrm>
            <a:off x="788738" y="1838499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459" name="Google Shape;459;p35"/>
          <p:cNvSpPr txBox="1"/>
          <p:nvPr>
            <p:ph idx="3" type="title"/>
          </p:nvPr>
        </p:nvSpPr>
        <p:spPr>
          <a:xfrm>
            <a:off x="788738" y="2614127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Study and Sampling</a:t>
            </a:r>
            <a:endParaRPr/>
          </a:p>
        </p:txBody>
      </p:sp>
      <p:sp>
        <p:nvSpPr>
          <p:cNvPr id="460" name="Google Shape;460;p35"/>
          <p:cNvSpPr txBox="1"/>
          <p:nvPr>
            <p:ph idx="4" type="subTitle"/>
          </p:nvPr>
        </p:nvSpPr>
        <p:spPr>
          <a:xfrm>
            <a:off x="788738" y="2886000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35"/>
          <p:cNvSpPr txBox="1"/>
          <p:nvPr>
            <p:ph idx="5" type="title"/>
          </p:nvPr>
        </p:nvSpPr>
        <p:spPr>
          <a:xfrm>
            <a:off x="788738" y="3661627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Data Collection</a:t>
            </a:r>
            <a:endParaRPr/>
          </a:p>
        </p:txBody>
      </p:sp>
      <p:sp>
        <p:nvSpPr>
          <p:cNvPr id="462" name="Google Shape;462;p35"/>
          <p:cNvSpPr txBox="1"/>
          <p:nvPr>
            <p:ph idx="6" type="subTitle"/>
          </p:nvPr>
        </p:nvSpPr>
        <p:spPr>
          <a:xfrm>
            <a:off x="788738" y="3933500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</a:t>
            </a:r>
            <a:r>
              <a:rPr lang="en"/>
              <a:t> the biggest planet in the Solar System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35"/>
          <p:cNvSpPr txBox="1"/>
          <p:nvPr>
            <p:ph idx="7" type="title"/>
          </p:nvPr>
        </p:nvSpPr>
        <p:spPr>
          <a:xfrm>
            <a:off x="5842163" y="1566625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Hypothesis</a:t>
            </a:r>
            <a:endParaRPr/>
          </a:p>
        </p:txBody>
      </p:sp>
      <p:sp>
        <p:nvSpPr>
          <p:cNvPr id="464" name="Google Shape;464;p35"/>
          <p:cNvSpPr txBox="1"/>
          <p:nvPr>
            <p:ph idx="8" type="subTitle"/>
          </p:nvPr>
        </p:nvSpPr>
        <p:spPr>
          <a:xfrm>
            <a:off x="5842163" y="1838499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its atmosphere is poisonous</a:t>
            </a:r>
            <a:endParaRPr/>
          </a:p>
        </p:txBody>
      </p:sp>
      <p:sp>
        <p:nvSpPr>
          <p:cNvPr id="465" name="Google Shape;465;p35"/>
          <p:cNvSpPr txBox="1"/>
          <p:nvPr>
            <p:ph idx="9" type="title"/>
          </p:nvPr>
        </p:nvSpPr>
        <p:spPr>
          <a:xfrm>
            <a:off x="5842163" y="2614127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Experimentation</a:t>
            </a:r>
            <a:endParaRPr/>
          </a:p>
        </p:txBody>
      </p:sp>
      <p:sp>
        <p:nvSpPr>
          <p:cNvPr id="466" name="Google Shape;466;p35"/>
          <p:cNvSpPr txBox="1"/>
          <p:nvPr>
            <p:ph idx="13" type="subTitle"/>
          </p:nvPr>
        </p:nvSpPr>
        <p:spPr>
          <a:xfrm>
            <a:off x="5842163" y="2886000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mostly of hydrogen and helium</a:t>
            </a:r>
            <a:endParaRPr/>
          </a:p>
        </p:txBody>
      </p:sp>
      <p:sp>
        <p:nvSpPr>
          <p:cNvPr id="467" name="Google Shape;467;p35"/>
          <p:cNvSpPr txBox="1"/>
          <p:nvPr>
            <p:ph idx="14" type="title"/>
          </p:nvPr>
        </p:nvSpPr>
        <p:spPr>
          <a:xfrm>
            <a:off x="5842163" y="3661627"/>
            <a:ext cx="25131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Report</a:t>
            </a:r>
            <a:endParaRPr/>
          </a:p>
        </p:txBody>
      </p:sp>
      <p:sp>
        <p:nvSpPr>
          <p:cNvPr id="468" name="Google Shape;468;p35"/>
          <p:cNvSpPr txBox="1"/>
          <p:nvPr>
            <p:ph idx="15" type="subTitle"/>
          </p:nvPr>
        </p:nvSpPr>
        <p:spPr>
          <a:xfrm>
            <a:off x="5842163" y="3933500"/>
            <a:ext cx="2513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in the Solar System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" name="Google Shape;469;p35"/>
          <p:cNvSpPr/>
          <p:nvPr/>
        </p:nvSpPr>
        <p:spPr>
          <a:xfrm flipH="1" rot="10461772">
            <a:off x="3568138" y="1768273"/>
            <a:ext cx="598691" cy="504061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" name="Google Shape;470;p35"/>
          <p:cNvSpPr/>
          <p:nvPr/>
        </p:nvSpPr>
        <p:spPr>
          <a:xfrm flipH="1" rot="10461772">
            <a:off x="3568138" y="2815623"/>
            <a:ext cx="598691" cy="504061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" name="Google Shape;471;p35"/>
          <p:cNvSpPr/>
          <p:nvPr/>
        </p:nvSpPr>
        <p:spPr>
          <a:xfrm flipH="1" rot="10461772">
            <a:off x="3568138" y="3862973"/>
            <a:ext cx="598691" cy="504061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" name="Google Shape;472;p35"/>
          <p:cNvSpPr/>
          <p:nvPr/>
        </p:nvSpPr>
        <p:spPr>
          <a:xfrm flipH="1" rot="10461772">
            <a:off x="4979613" y="1768273"/>
            <a:ext cx="598691" cy="504061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" name="Google Shape;473;p35"/>
          <p:cNvSpPr/>
          <p:nvPr/>
        </p:nvSpPr>
        <p:spPr>
          <a:xfrm flipH="1" rot="10461772">
            <a:off x="4979613" y="2815623"/>
            <a:ext cx="598691" cy="504061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" name="Google Shape;474;p35"/>
          <p:cNvSpPr/>
          <p:nvPr/>
        </p:nvSpPr>
        <p:spPr>
          <a:xfrm flipH="1" rot="10461772">
            <a:off x="4979613" y="3862973"/>
            <a:ext cx="598691" cy="504061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75" name="Google Shape;475;p35"/>
          <p:cNvCxnSpPr/>
          <p:nvPr/>
        </p:nvCxnSpPr>
        <p:spPr>
          <a:xfrm>
            <a:off x="3863875" y="2066925"/>
            <a:ext cx="0" cy="20517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6" name="Google Shape;476;p35"/>
          <p:cNvCxnSpPr/>
          <p:nvPr/>
        </p:nvCxnSpPr>
        <p:spPr>
          <a:xfrm>
            <a:off x="5262202" y="2059725"/>
            <a:ext cx="0" cy="20661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7" name="Google Shape;477;p35"/>
          <p:cNvCxnSpPr/>
          <p:nvPr/>
        </p:nvCxnSpPr>
        <p:spPr>
          <a:xfrm rot="10800000">
            <a:off x="3788921" y="4154425"/>
            <a:ext cx="15495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8" name="Google Shape;478;p35"/>
          <p:cNvSpPr txBox="1"/>
          <p:nvPr>
            <p:ph idx="5" type="title"/>
          </p:nvPr>
        </p:nvSpPr>
        <p:spPr>
          <a:xfrm>
            <a:off x="3544834" y="1851250"/>
            <a:ext cx="645300" cy="33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1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479" name="Google Shape;479;p35"/>
          <p:cNvSpPr txBox="1"/>
          <p:nvPr>
            <p:ph idx="5" type="title"/>
          </p:nvPr>
        </p:nvSpPr>
        <p:spPr>
          <a:xfrm>
            <a:off x="3544834" y="2898600"/>
            <a:ext cx="645300" cy="33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2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480" name="Google Shape;480;p35"/>
          <p:cNvSpPr txBox="1"/>
          <p:nvPr>
            <p:ph idx="5" type="title"/>
          </p:nvPr>
        </p:nvSpPr>
        <p:spPr>
          <a:xfrm>
            <a:off x="3542434" y="3945950"/>
            <a:ext cx="645300" cy="33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3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481" name="Google Shape;481;p35"/>
          <p:cNvSpPr txBox="1"/>
          <p:nvPr>
            <p:ph idx="5" type="title"/>
          </p:nvPr>
        </p:nvSpPr>
        <p:spPr>
          <a:xfrm>
            <a:off x="4939534" y="3945950"/>
            <a:ext cx="645300" cy="33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4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482" name="Google Shape;482;p35"/>
          <p:cNvSpPr txBox="1"/>
          <p:nvPr>
            <p:ph idx="5" type="title"/>
          </p:nvPr>
        </p:nvSpPr>
        <p:spPr>
          <a:xfrm>
            <a:off x="4939534" y="2898600"/>
            <a:ext cx="645300" cy="33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5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483" name="Google Shape;483;p35"/>
          <p:cNvSpPr txBox="1"/>
          <p:nvPr>
            <p:ph idx="5" type="title"/>
          </p:nvPr>
        </p:nvSpPr>
        <p:spPr>
          <a:xfrm>
            <a:off x="4939534" y="1851250"/>
            <a:ext cx="645300" cy="338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6</a:t>
            </a:r>
            <a:endParaRPr>
              <a:solidFill>
                <a:schemeClr val="accent6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7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" name="Google Shape;488;p36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Research and Publications</a:t>
            </a:r>
            <a:endParaRPr/>
          </a:p>
        </p:txBody>
      </p:sp>
      <p:sp>
        <p:nvSpPr>
          <p:cNvPr id="489" name="Google Shape;489;p36"/>
          <p:cNvSpPr txBox="1"/>
          <p:nvPr>
            <p:ph idx="2" type="title"/>
          </p:nvPr>
        </p:nvSpPr>
        <p:spPr>
          <a:xfrm>
            <a:off x="980048" y="2559200"/>
            <a:ext cx="21564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Venus</a:t>
            </a:r>
            <a:endParaRPr/>
          </a:p>
        </p:txBody>
      </p:sp>
      <p:sp>
        <p:nvSpPr>
          <p:cNvPr id="490" name="Google Shape;490;p36"/>
          <p:cNvSpPr txBox="1"/>
          <p:nvPr>
            <p:ph idx="1" type="subTitle"/>
          </p:nvPr>
        </p:nvSpPr>
        <p:spPr>
          <a:xfrm>
            <a:off x="862300" y="1677950"/>
            <a:ext cx="2391900" cy="94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Venus has a beautiful name and is the second planet from the Sun”</a:t>
            </a:r>
            <a:endParaRPr/>
          </a:p>
        </p:txBody>
      </p:sp>
      <p:sp>
        <p:nvSpPr>
          <p:cNvPr id="491" name="Google Shape;491;p36"/>
          <p:cNvSpPr txBox="1"/>
          <p:nvPr>
            <p:ph idx="3" type="title"/>
          </p:nvPr>
        </p:nvSpPr>
        <p:spPr>
          <a:xfrm>
            <a:off x="980048" y="4125875"/>
            <a:ext cx="21564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Mercury</a:t>
            </a:r>
            <a:endParaRPr/>
          </a:p>
        </p:txBody>
      </p:sp>
      <p:sp>
        <p:nvSpPr>
          <p:cNvPr id="492" name="Google Shape;492;p36"/>
          <p:cNvSpPr txBox="1"/>
          <p:nvPr>
            <p:ph idx="4" type="subTitle"/>
          </p:nvPr>
        </p:nvSpPr>
        <p:spPr>
          <a:xfrm>
            <a:off x="862300" y="3244625"/>
            <a:ext cx="2391900" cy="94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Mercury is the closest planet to the Sun and the smallest of them all”</a:t>
            </a:r>
            <a:endParaRPr/>
          </a:p>
        </p:txBody>
      </p:sp>
      <p:sp>
        <p:nvSpPr>
          <p:cNvPr id="493" name="Google Shape;493;p36"/>
          <p:cNvSpPr txBox="1"/>
          <p:nvPr>
            <p:ph idx="5" type="title"/>
          </p:nvPr>
        </p:nvSpPr>
        <p:spPr>
          <a:xfrm>
            <a:off x="3660198" y="2559200"/>
            <a:ext cx="21564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Mars</a:t>
            </a:r>
            <a:endParaRPr/>
          </a:p>
        </p:txBody>
      </p:sp>
      <p:sp>
        <p:nvSpPr>
          <p:cNvPr id="494" name="Google Shape;494;p36"/>
          <p:cNvSpPr txBox="1"/>
          <p:nvPr>
            <p:ph idx="6" type="subTitle"/>
          </p:nvPr>
        </p:nvSpPr>
        <p:spPr>
          <a:xfrm>
            <a:off x="3542450" y="1677950"/>
            <a:ext cx="2391900" cy="94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Despite being red, Mars is actually a cold place full of iron oxide dust”</a:t>
            </a:r>
            <a:endParaRPr/>
          </a:p>
        </p:txBody>
      </p:sp>
      <p:sp>
        <p:nvSpPr>
          <p:cNvPr id="495" name="Google Shape;495;p36"/>
          <p:cNvSpPr txBox="1"/>
          <p:nvPr>
            <p:ph idx="7" type="title"/>
          </p:nvPr>
        </p:nvSpPr>
        <p:spPr>
          <a:xfrm>
            <a:off x="3660198" y="4125875"/>
            <a:ext cx="21564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Jupiter</a:t>
            </a:r>
            <a:endParaRPr/>
          </a:p>
        </p:txBody>
      </p:sp>
      <p:sp>
        <p:nvSpPr>
          <p:cNvPr id="496" name="Google Shape;496;p36"/>
          <p:cNvSpPr txBox="1"/>
          <p:nvPr>
            <p:ph idx="8" type="subTitle"/>
          </p:nvPr>
        </p:nvSpPr>
        <p:spPr>
          <a:xfrm>
            <a:off x="3542450" y="3244625"/>
            <a:ext cx="2391900" cy="94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Jupiter is a gas giant and the biggest planet in the Solar System”</a:t>
            </a:r>
            <a:endParaRPr/>
          </a:p>
        </p:txBody>
      </p:sp>
      <p:grpSp>
        <p:nvGrpSpPr>
          <p:cNvPr id="497" name="Google Shape;497;p36"/>
          <p:cNvGrpSpPr/>
          <p:nvPr/>
        </p:nvGrpSpPr>
        <p:grpSpPr>
          <a:xfrm>
            <a:off x="6138713" y="2041349"/>
            <a:ext cx="3005297" cy="3102003"/>
            <a:chOff x="6138713" y="2041349"/>
            <a:chExt cx="3005297" cy="3102003"/>
          </a:xfrm>
        </p:grpSpPr>
        <p:sp>
          <p:nvSpPr>
            <p:cNvPr id="498" name="Google Shape;498;p36"/>
            <p:cNvSpPr/>
            <p:nvPr/>
          </p:nvSpPr>
          <p:spPr>
            <a:xfrm flipH="1">
              <a:off x="7330930" y="4484663"/>
              <a:ext cx="1454473" cy="658689"/>
            </a:xfrm>
            <a:custGeom>
              <a:rect b="b" l="l" r="r" t="t"/>
              <a:pathLst>
                <a:path extrusionOk="0" h="44491" w="98242">
                  <a:moveTo>
                    <a:pt x="92573" y="0"/>
                  </a:moveTo>
                  <a:cubicBezTo>
                    <a:pt x="92571" y="0"/>
                    <a:pt x="1" y="6091"/>
                    <a:pt x="2883" y="13850"/>
                  </a:cubicBezTo>
                  <a:cubicBezTo>
                    <a:pt x="7421" y="26066"/>
                    <a:pt x="12016" y="44490"/>
                    <a:pt x="12016" y="44490"/>
                  </a:cubicBezTo>
                  <a:lnTo>
                    <a:pt x="98241" y="44490"/>
                  </a:lnTo>
                  <a:cubicBezTo>
                    <a:pt x="88420" y="30839"/>
                    <a:pt x="92573" y="0"/>
                    <a:pt x="925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9" name="Google Shape;499;p36"/>
            <p:cNvGrpSpPr/>
            <p:nvPr/>
          </p:nvGrpSpPr>
          <p:grpSpPr>
            <a:xfrm flipH="1">
              <a:off x="6256590" y="2183211"/>
              <a:ext cx="303295" cy="418019"/>
              <a:chOff x="5640750" y="477650"/>
              <a:chExt cx="512150" cy="705875"/>
            </a:xfrm>
          </p:grpSpPr>
          <p:sp>
            <p:nvSpPr>
              <p:cNvPr id="500" name="Google Shape;500;p36"/>
              <p:cNvSpPr/>
              <p:nvPr/>
            </p:nvSpPr>
            <p:spPr>
              <a:xfrm>
                <a:off x="5676225" y="477650"/>
                <a:ext cx="476675" cy="704800"/>
              </a:xfrm>
              <a:custGeom>
                <a:rect b="b" l="l" r="r" t="t"/>
                <a:pathLst>
                  <a:path extrusionOk="0" h="28192" w="19067">
                    <a:moveTo>
                      <a:pt x="10298" y="1"/>
                    </a:moveTo>
                    <a:cubicBezTo>
                      <a:pt x="10154" y="1"/>
                      <a:pt x="10011" y="15"/>
                      <a:pt x="9869" y="44"/>
                    </a:cubicBezTo>
                    <a:cubicBezTo>
                      <a:pt x="9471" y="123"/>
                      <a:pt x="2348" y="2082"/>
                      <a:pt x="2019" y="2371"/>
                    </a:cubicBezTo>
                    <a:cubicBezTo>
                      <a:pt x="1" y="4150"/>
                      <a:pt x="1405" y="9242"/>
                      <a:pt x="2645" y="15364"/>
                    </a:cubicBezTo>
                    <a:cubicBezTo>
                      <a:pt x="3978" y="21946"/>
                      <a:pt x="5078" y="27926"/>
                      <a:pt x="7779" y="28192"/>
                    </a:cubicBezTo>
                    <a:cubicBezTo>
                      <a:pt x="7780" y="28192"/>
                      <a:pt x="7782" y="28192"/>
                      <a:pt x="7783" y="28192"/>
                    </a:cubicBezTo>
                    <a:cubicBezTo>
                      <a:pt x="8065" y="28192"/>
                      <a:pt x="14877" y="25864"/>
                      <a:pt x="15091" y="25820"/>
                    </a:cubicBezTo>
                    <a:cubicBezTo>
                      <a:pt x="17931" y="25245"/>
                      <a:pt x="19066" y="19008"/>
                      <a:pt x="17624" y="11890"/>
                    </a:cubicBezTo>
                    <a:cubicBezTo>
                      <a:pt x="16254" y="5126"/>
                      <a:pt x="13051" y="1"/>
                      <a:pt x="102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36"/>
              <p:cNvSpPr/>
              <p:nvPr/>
            </p:nvSpPr>
            <p:spPr>
              <a:xfrm>
                <a:off x="5640750" y="530650"/>
                <a:ext cx="329350" cy="652875"/>
              </a:xfrm>
              <a:custGeom>
                <a:rect b="b" l="l" r="r" t="t"/>
                <a:pathLst>
                  <a:path extrusionOk="0" h="26115" w="13174">
                    <a:moveTo>
                      <a:pt x="4379" y="0"/>
                    </a:moveTo>
                    <a:cubicBezTo>
                      <a:pt x="4240" y="0"/>
                      <a:pt x="4103" y="14"/>
                      <a:pt x="3968" y="41"/>
                    </a:cubicBezTo>
                    <a:cubicBezTo>
                      <a:pt x="1127" y="616"/>
                      <a:pt x="1" y="7107"/>
                      <a:pt x="1443" y="14226"/>
                    </a:cubicBezTo>
                    <a:cubicBezTo>
                      <a:pt x="2814" y="20989"/>
                      <a:pt x="6016" y="26115"/>
                      <a:pt x="8769" y="26115"/>
                    </a:cubicBezTo>
                    <a:cubicBezTo>
                      <a:pt x="8913" y="26115"/>
                      <a:pt x="9057" y="26100"/>
                      <a:pt x="9198" y="26072"/>
                    </a:cubicBezTo>
                    <a:cubicBezTo>
                      <a:pt x="12039" y="25496"/>
                      <a:pt x="13174" y="19258"/>
                      <a:pt x="11732" y="12141"/>
                    </a:cubicBezTo>
                    <a:cubicBezTo>
                      <a:pt x="10359" y="5363"/>
                      <a:pt x="7137" y="0"/>
                      <a:pt x="43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2" name="Google Shape;502;p36"/>
            <p:cNvGrpSpPr/>
            <p:nvPr/>
          </p:nvGrpSpPr>
          <p:grpSpPr>
            <a:xfrm flipH="1">
              <a:off x="6138713" y="2041349"/>
              <a:ext cx="3005297" cy="3102003"/>
              <a:chOff x="1277150" y="238100"/>
              <a:chExt cx="5074800" cy="5238100"/>
            </a:xfrm>
          </p:grpSpPr>
          <p:sp>
            <p:nvSpPr>
              <p:cNvPr id="503" name="Google Shape;503;p36"/>
              <p:cNvSpPr/>
              <p:nvPr/>
            </p:nvSpPr>
            <p:spPr>
              <a:xfrm>
                <a:off x="4591375" y="751400"/>
                <a:ext cx="1238900" cy="569475"/>
              </a:xfrm>
              <a:custGeom>
                <a:rect b="b" l="l" r="r" t="t"/>
                <a:pathLst>
                  <a:path extrusionOk="0" h="22779" w="49556">
                    <a:moveTo>
                      <a:pt x="47165" y="1"/>
                    </a:moveTo>
                    <a:cubicBezTo>
                      <a:pt x="46900" y="1"/>
                      <a:pt x="46661" y="83"/>
                      <a:pt x="46378" y="167"/>
                    </a:cubicBezTo>
                    <a:lnTo>
                      <a:pt x="2089" y="13366"/>
                    </a:lnTo>
                    <a:cubicBezTo>
                      <a:pt x="763" y="13762"/>
                      <a:pt x="0" y="15170"/>
                      <a:pt x="396" y="16497"/>
                    </a:cubicBezTo>
                    <a:lnTo>
                      <a:pt x="1732" y="20981"/>
                    </a:lnTo>
                    <a:cubicBezTo>
                      <a:pt x="2057" y="22070"/>
                      <a:pt x="3064" y="22779"/>
                      <a:pt x="4148" y="22779"/>
                    </a:cubicBezTo>
                    <a:cubicBezTo>
                      <a:pt x="4385" y="22779"/>
                      <a:pt x="4625" y="22745"/>
                      <a:pt x="4862" y="22674"/>
                    </a:cubicBezTo>
                    <a:lnTo>
                      <a:pt x="49153" y="9475"/>
                    </a:lnTo>
                    <a:cubicBezTo>
                      <a:pt x="49291" y="9433"/>
                      <a:pt x="49426" y="9378"/>
                      <a:pt x="49556" y="9313"/>
                    </a:cubicBezTo>
                    <a:cubicBezTo>
                      <a:pt x="49451" y="8067"/>
                      <a:pt x="49274" y="6826"/>
                      <a:pt x="49024" y="5600"/>
                    </a:cubicBezTo>
                    <a:cubicBezTo>
                      <a:pt x="48615" y="3582"/>
                      <a:pt x="47979" y="1642"/>
                      <a:pt x="47305" y="9"/>
                    </a:cubicBezTo>
                    <a:cubicBezTo>
                      <a:pt x="47257" y="3"/>
                      <a:pt x="47211" y="1"/>
                      <a:pt x="471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36"/>
              <p:cNvSpPr/>
              <p:nvPr/>
            </p:nvSpPr>
            <p:spPr>
              <a:xfrm>
                <a:off x="4267875" y="871225"/>
                <a:ext cx="476675" cy="704825"/>
              </a:xfrm>
              <a:custGeom>
                <a:rect b="b" l="l" r="r" t="t"/>
                <a:pathLst>
                  <a:path extrusionOk="0" h="28193" w="19067">
                    <a:moveTo>
                      <a:pt x="10297" y="1"/>
                    </a:moveTo>
                    <a:cubicBezTo>
                      <a:pt x="10153" y="1"/>
                      <a:pt x="10010" y="15"/>
                      <a:pt x="9869" y="43"/>
                    </a:cubicBezTo>
                    <a:cubicBezTo>
                      <a:pt x="9471" y="124"/>
                      <a:pt x="2348" y="2083"/>
                      <a:pt x="2019" y="2372"/>
                    </a:cubicBezTo>
                    <a:cubicBezTo>
                      <a:pt x="1" y="4150"/>
                      <a:pt x="1405" y="9243"/>
                      <a:pt x="2645" y="15364"/>
                    </a:cubicBezTo>
                    <a:cubicBezTo>
                      <a:pt x="3978" y="21946"/>
                      <a:pt x="5078" y="27926"/>
                      <a:pt x="7779" y="28193"/>
                    </a:cubicBezTo>
                    <a:cubicBezTo>
                      <a:pt x="7780" y="28193"/>
                      <a:pt x="7781" y="28193"/>
                      <a:pt x="7782" y="28193"/>
                    </a:cubicBezTo>
                    <a:cubicBezTo>
                      <a:pt x="8061" y="28193"/>
                      <a:pt x="14877" y="25865"/>
                      <a:pt x="15090" y="25821"/>
                    </a:cubicBezTo>
                    <a:cubicBezTo>
                      <a:pt x="17932" y="25245"/>
                      <a:pt x="19066" y="19008"/>
                      <a:pt x="17624" y="11891"/>
                    </a:cubicBezTo>
                    <a:lnTo>
                      <a:pt x="17624" y="11890"/>
                    </a:lnTo>
                    <a:cubicBezTo>
                      <a:pt x="16253" y="5127"/>
                      <a:pt x="13050" y="1"/>
                      <a:pt x="102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36"/>
              <p:cNvSpPr/>
              <p:nvPr/>
            </p:nvSpPr>
            <p:spPr>
              <a:xfrm>
                <a:off x="4232400" y="925625"/>
                <a:ext cx="329350" cy="651500"/>
              </a:xfrm>
              <a:custGeom>
                <a:rect b="b" l="l" r="r" t="t"/>
                <a:pathLst>
                  <a:path extrusionOk="0" h="26060" w="13174">
                    <a:moveTo>
                      <a:pt x="4199" y="1"/>
                    </a:moveTo>
                    <a:cubicBezTo>
                      <a:pt x="4059" y="1"/>
                      <a:pt x="3920" y="14"/>
                      <a:pt x="3782" y="42"/>
                    </a:cubicBezTo>
                    <a:cubicBezTo>
                      <a:pt x="941" y="617"/>
                      <a:pt x="1" y="7051"/>
                      <a:pt x="1443" y="14169"/>
                    </a:cubicBezTo>
                    <a:cubicBezTo>
                      <a:pt x="2813" y="20933"/>
                      <a:pt x="6016" y="26059"/>
                      <a:pt x="8769" y="26059"/>
                    </a:cubicBezTo>
                    <a:cubicBezTo>
                      <a:pt x="8914" y="26059"/>
                      <a:pt x="9057" y="26045"/>
                      <a:pt x="9198" y="26017"/>
                    </a:cubicBezTo>
                    <a:cubicBezTo>
                      <a:pt x="12039" y="25440"/>
                      <a:pt x="13173" y="19203"/>
                      <a:pt x="11732" y="12085"/>
                    </a:cubicBezTo>
                    <a:cubicBezTo>
                      <a:pt x="10359" y="5310"/>
                      <a:pt x="6972" y="1"/>
                      <a:pt x="4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36"/>
              <p:cNvSpPr/>
              <p:nvPr/>
            </p:nvSpPr>
            <p:spPr>
              <a:xfrm>
                <a:off x="1277150" y="718925"/>
                <a:ext cx="5074800" cy="4757275"/>
              </a:xfrm>
              <a:custGeom>
                <a:rect b="b" l="l" r="r" t="t"/>
                <a:pathLst>
                  <a:path extrusionOk="0" h="190291" w="202992">
                    <a:moveTo>
                      <a:pt x="162864" y="0"/>
                    </a:moveTo>
                    <a:cubicBezTo>
                      <a:pt x="162171" y="0"/>
                      <a:pt x="161296" y="155"/>
                      <a:pt x="160807" y="836"/>
                    </a:cubicBezTo>
                    <a:cubicBezTo>
                      <a:pt x="160380" y="1428"/>
                      <a:pt x="159861" y="1587"/>
                      <a:pt x="159363" y="1587"/>
                    </a:cubicBezTo>
                    <a:cubicBezTo>
                      <a:pt x="158800" y="1587"/>
                      <a:pt x="158263" y="1385"/>
                      <a:pt x="157915" y="1379"/>
                    </a:cubicBezTo>
                    <a:cubicBezTo>
                      <a:pt x="157900" y="1379"/>
                      <a:pt x="157884" y="1379"/>
                      <a:pt x="157868" y="1379"/>
                    </a:cubicBezTo>
                    <a:cubicBezTo>
                      <a:pt x="157165" y="1379"/>
                      <a:pt x="155197" y="1618"/>
                      <a:pt x="154504" y="3540"/>
                    </a:cubicBezTo>
                    <a:cubicBezTo>
                      <a:pt x="154504" y="3540"/>
                      <a:pt x="154373" y="3638"/>
                      <a:pt x="154133" y="3638"/>
                    </a:cubicBezTo>
                    <a:cubicBezTo>
                      <a:pt x="153861" y="3638"/>
                      <a:pt x="153447" y="3511"/>
                      <a:pt x="152925" y="2971"/>
                    </a:cubicBezTo>
                    <a:cubicBezTo>
                      <a:pt x="152481" y="2512"/>
                      <a:pt x="151882" y="2359"/>
                      <a:pt x="151311" y="2359"/>
                    </a:cubicBezTo>
                    <a:cubicBezTo>
                      <a:pt x="150620" y="2359"/>
                      <a:pt x="149970" y="2583"/>
                      <a:pt x="149687" y="2759"/>
                    </a:cubicBezTo>
                    <a:cubicBezTo>
                      <a:pt x="149170" y="3079"/>
                      <a:pt x="147986" y="3936"/>
                      <a:pt x="147821" y="5102"/>
                    </a:cubicBezTo>
                    <a:cubicBezTo>
                      <a:pt x="147821" y="5102"/>
                      <a:pt x="146718" y="3703"/>
                      <a:pt x="145755" y="3703"/>
                    </a:cubicBezTo>
                    <a:cubicBezTo>
                      <a:pt x="145687" y="3703"/>
                      <a:pt x="145619" y="3710"/>
                      <a:pt x="145553" y="3725"/>
                    </a:cubicBezTo>
                    <a:cubicBezTo>
                      <a:pt x="144551" y="3952"/>
                      <a:pt x="142880" y="4753"/>
                      <a:pt x="142697" y="7016"/>
                    </a:cubicBezTo>
                    <a:cubicBezTo>
                      <a:pt x="142514" y="9279"/>
                      <a:pt x="142654" y="10327"/>
                      <a:pt x="142899" y="11025"/>
                    </a:cubicBezTo>
                    <a:cubicBezTo>
                      <a:pt x="143144" y="11723"/>
                      <a:pt x="143206" y="11605"/>
                      <a:pt x="143675" y="11978"/>
                    </a:cubicBezTo>
                    <a:cubicBezTo>
                      <a:pt x="143675" y="11978"/>
                      <a:pt x="148061" y="13382"/>
                      <a:pt x="148251" y="20748"/>
                    </a:cubicBezTo>
                    <a:lnTo>
                      <a:pt x="145227" y="21651"/>
                    </a:lnTo>
                    <a:cubicBezTo>
                      <a:pt x="145227" y="21651"/>
                      <a:pt x="145409" y="22571"/>
                      <a:pt x="145941" y="23603"/>
                    </a:cubicBezTo>
                    <a:cubicBezTo>
                      <a:pt x="146472" y="24635"/>
                      <a:pt x="148478" y="24925"/>
                      <a:pt x="149829" y="24984"/>
                    </a:cubicBezTo>
                    <a:cubicBezTo>
                      <a:pt x="151180" y="25043"/>
                      <a:pt x="158029" y="26437"/>
                      <a:pt x="159446" y="26936"/>
                    </a:cubicBezTo>
                    <a:cubicBezTo>
                      <a:pt x="160733" y="27388"/>
                      <a:pt x="162333" y="29435"/>
                      <a:pt x="163028" y="31420"/>
                    </a:cubicBezTo>
                    <a:cubicBezTo>
                      <a:pt x="163055" y="31499"/>
                      <a:pt x="163081" y="31577"/>
                      <a:pt x="163109" y="31659"/>
                    </a:cubicBezTo>
                    <a:cubicBezTo>
                      <a:pt x="163146" y="31779"/>
                      <a:pt x="163182" y="31899"/>
                      <a:pt x="163212" y="32018"/>
                    </a:cubicBezTo>
                    <a:cubicBezTo>
                      <a:pt x="163587" y="33490"/>
                      <a:pt x="164901" y="37343"/>
                      <a:pt x="165696" y="39636"/>
                    </a:cubicBezTo>
                    <a:cubicBezTo>
                      <a:pt x="170256" y="54280"/>
                      <a:pt x="177038" y="79321"/>
                      <a:pt x="173383" y="88353"/>
                    </a:cubicBezTo>
                    <a:cubicBezTo>
                      <a:pt x="173383" y="88353"/>
                      <a:pt x="166388" y="82569"/>
                      <a:pt x="142629" y="82569"/>
                    </a:cubicBezTo>
                    <a:cubicBezTo>
                      <a:pt x="141525" y="82569"/>
                      <a:pt x="140384" y="82582"/>
                      <a:pt x="139206" y="82608"/>
                    </a:cubicBezTo>
                    <a:cubicBezTo>
                      <a:pt x="139206" y="82608"/>
                      <a:pt x="125305" y="74486"/>
                      <a:pt x="110496" y="74486"/>
                    </a:cubicBezTo>
                    <a:cubicBezTo>
                      <a:pt x="104292" y="74486"/>
                      <a:pt x="97930" y="75911"/>
                      <a:pt x="92363" y="79956"/>
                    </a:cubicBezTo>
                    <a:cubicBezTo>
                      <a:pt x="92363" y="79956"/>
                      <a:pt x="73139" y="79661"/>
                      <a:pt x="71666" y="70897"/>
                    </a:cubicBezTo>
                    <a:cubicBezTo>
                      <a:pt x="71331" y="68900"/>
                      <a:pt x="71297" y="66289"/>
                      <a:pt x="71385" y="63437"/>
                    </a:cubicBezTo>
                    <a:cubicBezTo>
                      <a:pt x="76818" y="56326"/>
                      <a:pt x="79477" y="45539"/>
                      <a:pt x="77818" y="34015"/>
                    </a:cubicBezTo>
                    <a:cubicBezTo>
                      <a:pt x="75272" y="16331"/>
                      <a:pt x="63458" y="3179"/>
                      <a:pt x="50733" y="3179"/>
                    </a:cubicBezTo>
                    <a:cubicBezTo>
                      <a:pt x="49861" y="3179"/>
                      <a:pt x="48984" y="3241"/>
                      <a:pt x="48105" y="3368"/>
                    </a:cubicBezTo>
                    <a:cubicBezTo>
                      <a:pt x="34416" y="5338"/>
                      <a:pt x="25524" y="22255"/>
                      <a:pt x="28245" y="41152"/>
                    </a:cubicBezTo>
                    <a:cubicBezTo>
                      <a:pt x="29686" y="51163"/>
                      <a:pt x="34097" y="59720"/>
                      <a:pt x="39962" y="65262"/>
                    </a:cubicBezTo>
                    <a:cubicBezTo>
                      <a:pt x="41339" y="70043"/>
                      <a:pt x="42622" y="73229"/>
                      <a:pt x="42622" y="73229"/>
                    </a:cubicBezTo>
                    <a:cubicBezTo>
                      <a:pt x="42622" y="73229"/>
                      <a:pt x="42425" y="81969"/>
                      <a:pt x="35060" y="86486"/>
                    </a:cubicBezTo>
                    <a:cubicBezTo>
                      <a:pt x="27694" y="91005"/>
                      <a:pt x="23387" y="94337"/>
                      <a:pt x="22454" y="95123"/>
                    </a:cubicBezTo>
                    <a:cubicBezTo>
                      <a:pt x="22454" y="95123"/>
                      <a:pt x="589" y="97633"/>
                      <a:pt x="0" y="133871"/>
                    </a:cubicBezTo>
                    <a:lnTo>
                      <a:pt x="0" y="190290"/>
                    </a:lnTo>
                    <a:lnTo>
                      <a:pt x="21852" y="190290"/>
                    </a:lnTo>
                    <a:cubicBezTo>
                      <a:pt x="21852" y="190290"/>
                      <a:pt x="25042" y="158324"/>
                      <a:pt x="25190" y="149486"/>
                    </a:cubicBezTo>
                    <a:cubicBezTo>
                      <a:pt x="25338" y="140647"/>
                      <a:pt x="117258" y="131760"/>
                      <a:pt x="117258" y="131760"/>
                    </a:cubicBezTo>
                    <a:cubicBezTo>
                      <a:pt x="117258" y="131760"/>
                      <a:pt x="117113" y="109265"/>
                      <a:pt x="124266" y="109265"/>
                    </a:cubicBezTo>
                    <a:cubicBezTo>
                      <a:pt x="124335" y="109265"/>
                      <a:pt x="124405" y="109267"/>
                      <a:pt x="124475" y="109271"/>
                    </a:cubicBezTo>
                    <a:cubicBezTo>
                      <a:pt x="130481" y="109631"/>
                      <a:pt x="138444" y="114201"/>
                      <a:pt x="152597" y="114201"/>
                    </a:cubicBezTo>
                    <a:cubicBezTo>
                      <a:pt x="155803" y="114201"/>
                      <a:pt x="159327" y="113966"/>
                      <a:pt x="163219" y="113395"/>
                    </a:cubicBezTo>
                    <a:cubicBezTo>
                      <a:pt x="184283" y="110301"/>
                      <a:pt x="202107" y="104115"/>
                      <a:pt x="202549" y="99843"/>
                    </a:cubicBezTo>
                    <a:cubicBezTo>
                      <a:pt x="202992" y="95571"/>
                      <a:pt x="197247" y="70233"/>
                      <a:pt x="196216" y="67287"/>
                    </a:cubicBezTo>
                    <a:cubicBezTo>
                      <a:pt x="195479" y="65186"/>
                      <a:pt x="187094" y="43884"/>
                      <a:pt x="181441" y="31317"/>
                    </a:cubicBezTo>
                    <a:cubicBezTo>
                      <a:pt x="180607" y="28921"/>
                      <a:pt x="179812" y="26617"/>
                      <a:pt x="179812" y="26617"/>
                    </a:cubicBezTo>
                    <a:cubicBezTo>
                      <a:pt x="180152" y="23734"/>
                      <a:pt x="177995" y="21579"/>
                      <a:pt x="177323" y="20215"/>
                    </a:cubicBezTo>
                    <a:cubicBezTo>
                      <a:pt x="176652" y="18851"/>
                      <a:pt x="175572" y="15653"/>
                      <a:pt x="175572" y="15653"/>
                    </a:cubicBezTo>
                    <a:cubicBezTo>
                      <a:pt x="175244" y="8922"/>
                      <a:pt x="171257" y="4725"/>
                      <a:pt x="170060" y="4157"/>
                    </a:cubicBezTo>
                    <a:cubicBezTo>
                      <a:pt x="168865" y="3589"/>
                      <a:pt x="168126" y="3249"/>
                      <a:pt x="166785" y="1860"/>
                    </a:cubicBezTo>
                    <a:cubicBezTo>
                      <a:pt x="165442" y="473"/>
                      <a:pt x="163889" y="107"/>
                      <a:pt x="163889" y="107"/>
                    </a:cubicBezTo>
                    <a:cubicBezTo>
                      <a:pt x="163889" y="107"/>
                      <a:pt x="163439" y="0"/>
                      <a:pt x="16286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36"/>
              <p:cNvSpPr/>
              <p:nvPr/>
            </p:nvSpPr>
            <p:spPr>
              <a:xfrm>
                <a:off x="2626050" y="2764575"/>
                <a:ext cx="1150" cy="2625"/>
              </a:xfrm>
              <a:custGeom>
                <a:rect b="b" l="l" r="r" t="t"/>
                <a:pathLst>
                  <a:path extrusionOk="0" h="105" w="46">
                    <a:moveTo>
                      <a:pt x="1" y="1"/>
                    </a:moveTo>
                    <a:lnTo>
                      <a:pt x="1" y="1"/>
                    </a:lnTo>
                    <a:cubicBezTo>
                      <a:pt x="22" y="67"/>
                      <a:pt x="35" y="105"/>
                      <a:pt x="35" y="105"/>
                    </a:cubicBezTo>
                    <a:lnTo>
                      <a:pt x="45" y="8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5CF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36"/>
              <p:cNvSpPr/>
              <p:nvPr/>
            </p:nvSpPr>
            <p:spPr>
              <a:xfrm>
                <a:off x="2249025" y="1663450"/>
                <a:ext cx="999575" cy="1101150"/>
              </a:xfrm>
              <a:custGeom>
                <a:rect b="b" l="l" r="r" t="t"/>
                <a:pathLst>
                  <a:path extrusionOk="0" h="44046" w="39983">
                    <a:moveTo>
                      <a:pt x="39333" y="1"/>
                    </a:moveTo>
                    <a:lnTo>
                      <a:pt x="39333" y="1"/>
                    </a:lnTo>
                    <a:cubicBezTo>
                      <a:pt x="36635" y="4114"/>
                      <a:pt x="27794" y="12681"/>
                      <a:pt x="27794" y="12681"/>
                    </a:cubicBezTo>
                    <a:cubicBezTo>
                      <a:pt x="24075" y="17248"/>
                      <a:pt x="18195" y="18520"/>
                      <a:pt x="12799" y="18520"/>
                    </a:cubicBezTo>
                    <a:cubicBezTo>
                      <a:pt x="6018" y="18520"/>
                      <a:pt x="1" y="16512"/>
                      <a:pt x="1" y="16512"/>
                    </a:cubicBezTo>
                    <a:lnTo>
                      <a:pt x="1" y="16512"/>
                    </a:lnTo>
                    <a:lnTo>
                      <a:pt x="15082" y="44046"/>
                    </a:lnTo>
                    <a:cubicBezTo>
                      <a:pt x="14581" y="42525"/>
                      <a:pt x="8706" y="24263"/>
                      <a:pt x="14444" y="24263"/>
                    </a:cubicBezTo>
                    <a:cubicBezTo>
                      <a:pt x="14485" y="24263"/>
                      <a:pt x="14526" y="24264"/>
                      <a:pt x="14568" y="24266"/>
                    </a:cubicBezTo>
                    <a:cubicBezTo>
                      <a:pt x="14678" y="24271"/>
                      <a:pt x="14789" y="24273"/>
                      <a:pt x="14901" y="24273"/>
                    </a:cubicBezTo>
                    <a:cubicBezTo>
                      <a:pt x="19820" y="24273"/>
                      <a:pt x="26043" y="19662"/>
                      <a:pt x="28414" y="19662"/>
                    </a:cubicBezTo>
                    <a:cubicBezTo>
                      <a:pt x="29017" y="19662"/>
                      <a:pt x="29371" y="19960"/>
                      <a:pt x="29390" y="20708"/>
                    </a:cubicBezTo>
                    <a:cubicBezTo>
                      <a:pt x="29619" y="29373"/>
                      <a:pt x="33358" y="34846"/>
                      <a:pt x="33358" y="34846"/>
                    </a:cubicBezTo>
                    <a:cubicBezTo>
                      <a:pt x="33084" y="34301"/>
                      <a:pt x="32894" y="33717"/>
                      <a:pt x="32792" y="33116"/>
                    </a:cubicBezTo>
                    <a:cubicBezTo>
                      <a:pt x="32456" y="31119"/>
                      <a:pt x="32423" y="28507"/>
                      <a:pt x="32510" y="25655"/>
                    </a:cubicBezTo>
                    <a:cubicBezTo>
                      <a:pt x="37346" y="19326"/>
                      <a:pt x="39982" y="10082"/>
                      <a:pt x="393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36"/>
              <p:cNvSpPr/>
              <p:nvPr/>
            </p:nvSpPr>
            <p:spPr>
              <a:xfrm>
                <a:off x="2050175" y="1832700"/>
                <a:ext cx="435825" cy="730475"/>
              </a:xfrm>
              <a:custGeom>
                <a:rect b="b" l="l" r="r" t="t"/>
                <a:pathLst>
                  <a:path extrusionOk="0" h="29219" w="17433">
                    <a:moveTo>
                      <a:pt x="9967" y="1"/>
                    </a:moveTo>
                    <a:cubicBezTo>
                      <a:pt x="5475" y="1"/>
                      <a:pt x="0" y="3242"/>
                      <a:pt x="0" y="3242"/>
                    </a:cubicBezTo>
                    <a:cubicBezTo>
                      <a:pt x="0" y="3242"/>
                      <a:pt x="251" y="14377"/>
                      <a:pt x="9041" y="20712"/>
                    </a:cubicBezTo>
                    <a:lnTo>
                      <a:pt x="11665" y="29219"/>
                    </a:lnTo>
                    <a:cubicBezTo>
                      <a:pt x="11665" y="29219"/>
                      <a:pt x="17433" y="13750"/>
                      <a:pt x="15518" y="4470"/>
                    </a:cubicBezTo>
                    <a:cubicBezTo>
                      <a:pt x="14817" y="1077"/>
                      <a:pt x="12555" y="1"/>
                      <a:pt x="9967" y="1"/>
                    </a:cubicBezTo>
                    <a:close/>
                  </a:path>
                </a:pathLst>
              </a:custGeom>
              <a:solidFill>
                <a:srgbClr val="E5CFB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36"/>
              <p:cNvSpPr/>
              <p:nvPr/>
            </p:nvSpPr>
            <p:spPr>
              <a:xfrm>
                <a:off x="2214625" y="2356725"/>
                <a:ext cx="412550" cy="477700"/>
              </a:xfrm>
              <a:custGeom>
                <a:rect b="b" l="l" r="r" t="t"/>
                <a:pathLst>
                  <a:path extrusionOk="0" h="19108" w="16502">
                    <a:moveTo>
                      <a:pt x="6891" y="1"/>
                    </a:moveTo>
                    <a:lnTo>
                      <a:pt x="1" y="19108"/>
                    </a:lnTo>
                    <a:cubicBezTo>
                      <a:pt x="1" y="19108"/>
                      <a:pt x="8191" y="14190"/>
                      <a:pt x="8532" y="8258"/>
                    </a:cubicBezTo>
                    <a:cubicBezTo>
                      <a:pt x="8532" y="8258"/>
                      <a:pt x="13737" y="16405"/>
                      <a:pt x="16355" y="16405"/>
                    </a:cubicBezTo>
                    <a:cubicBezTo>
                      <a:pt x="16405" y="16405"/>
                      <a:pt x="16454" y="16402"/>
                      <a:pt x="16501" y="16396"/>
                    </a:cubicBezTo>
                    <a:lnTo>
                      <a:pt x="68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36"/>
              <p:cNvSpPr/>
              <p:nvPr/>
            </p:nvSpPr>
            <p:spPr>
              <a:xfrm>
                <a:off x="1471475" y="605350"/>
                <a:ext cx="2056175" cy="1578575"/>
              </a:xfrm>
              <a:custGeom>
                <a:rect b="b" l="l" r="r" t="t"/>
                <a:pathLst>
                  <a:path extrusionOk="0" h="63143" w="82247">
                    <a:moveTo>
                      <a:pt x="41135" y="1"/>
                    </a:moveTo>
                    <a:cubicBezTo>
                      <a:pt x="28915" y="1"/>
                      <a:pt x="0" y="35729"/>
                      <a:pt x="25808" y="55741"/>
                    </a:cubicBezTo>
                    <a:cubicBezTo>
                      <a:pt x="32690" y="61077"/>
                      <a:pt x="40452" y="63142"/>
                      <a:pt x="46432" y="63142"/>
                    </a:cubicBezTo>
                    <a:cubicBezTo>
                      <a:pt x="47337" y="63142"/>
                      <a:pt x="48201" y="63095"/>
                      <a:pt x="49015" y="63005"/>
                    </a:cubicBezTo>
                    <a:cubicBezTo>
                      <a:pt x="57632" y="62047"/>
                      <a:pt x="70141" y="46778"/>
                      <a:pt x="70534" y="45441"/>
                    </a:cubicBezTo>
                    <a:cubicBezTo>
                      <a:pt x="82246" y="5648"/>
                      <a:pt x="42843" y="278"/>
                      <a:pt x="42843" y="278"/>
                    </a:cubicBezTo>
                    <a:lnTo>
                      <a:pt x="42842" y="278"/>
                    </a:lnTo>
                    <a:cubicBezTo>
                      <a:pt x="42321" y="91"/>
                      <a:pt x="41749" y="1"/>
                      <a:pt x="41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36"/>
              <p:cNvSpPr/>
              <p:nvPr/>
            </p:nvSpPr>
            <p:spPr>
              <a:xfrm>
                <a:off x="1362125" y="334550"/>
                <a:ext cx="1486550" cy="2694875"/>
              </a:xfrm>
              <a:custGeom>
                <a:rect b="b" l="l" r="r" t="t"/>
                <a:pathLst>
                  <a:path extrusionOk="0" h="107795" w="59462">
                    <a:moveTo>
                      <a:pt x="55458" y="9764"/>
                    </a:moveTo>
                    <a:cubicBezTo>
                      <a:pt x="55641" y="10655"/>
                      <a:pt x="55683" y="11245"/>
                      <a:pt x="55683" y="11245"/>
                    </a:cubicBezTo>
                    <a:cubicBezTo>
                      <a:pt x="55993" y="10635"/>
                      <a:pt x="55874" y="10149"/>
                      <a:pt x="55458" y="9764"/>
                    </a:cubicBezTo>
                    <a:close/>
                    <a:moveTo>
                      <a:pt x="14604" y="18443"/>
                    </a:moveTo>
                    <a:cubicBezTo>
                      <a:pt x="14129" y="18720"/>
                      <a:pt x="13837" y="18878"/>
                      <a:pt x="13837" y="18878"/>
                    </a:cubicBezTo>
                    <a:cubicBezTo>
                      <a:pt x="14109" y="18767"/>
                      <a:pt x="14363" y="18621"/>
                      <a:pt x="14604" y="18443"/>
                    </a:cubicBezTo>
                    <a:close/>
                    <a:moveTo>
                      <a:pt x="15486" y="68401"/>
                    </a:moveTo>
                    <a:lnTo>
                      <a:pt x="15486" y="68401"/>
                    </a:lnTo>
                    <a:cubicBezTo>
                      <a:pt x="16896" y="71128"/>
                      <a:pt x="17601" y="72165"/>
                      <a:pt x="17859" y="72165"/>
                    </a:cubicBezTo>
                    <a:cubicBezTo>
                      <a:pt x="18157" y="72165"/>
                      <a:pt x="17851" y="70767"/>
                      <a:pt x="17343" y="68994"/>
                    </a:cubicBezTo>
                    <a:lnTo>
                      <a:pt x="17343" y="68994"/>
                    </a:lnTo>
                    <a:cubicBezTo>
                      <a:pt x="16252" y="68594"/>
                      <a:pt x="15486" y="68401"/>
                      <a:pt x="15486" y="68401"/>
                    </a:cubicBezTo>
                    <a:close/>
                    <a:moveTo>
                      <a:pt x="38188" y="0"/>
                    </a:moveTo>
                    <a:cubicBezTo>
                      <a:pt x="36119" y="0"/>
                      <a:pt x="33790" y="405"/>
                      <a:pt x="31199" y="1413"/>
                    </a:cubicBezTo>
                    <a:cubicBezTo>
                      <a:pt x="18866" y="6209"/>
                      <a:pt x="18195" y="15802"/>
                      <a:pt x="14604" y="18443"/>
                    </a:cubicBezTo>
                    <a:lnTo>
                      <a:pt x="14604" y="18443"/>
                    </a:lnTo>
                    <a:cubicBezTo>
                      <a:pt x="14766" y="18349"/>
                      <a:pt x="14950" y="18240"/>
                      <a:pt x="15151" y="18119"/>
                    </a:cubicBezTo>
                    <a:lnTo>
                      <a:pt x="15151" y="18119"/>
                    </a:lnTo>
                    <a:cubicBezTo>
                      <a:pt x="8781" y="25842"/>
                      <a:pt x="0" y="40785"/>
                      <a:pt x="3111" y="55044"/>
                    </a:cubicBezTo>
                    <a:cubicBezTo>
                      <a:pt x="4790" y="62737"/>
                      <a:pt x="7498" y="64992"/>
                      <a:pt x="10033" y="64992"/>
                    </a:cubicBezTo>
                    <a:cubicBezTo>
                      <a:pt x="12064" y="64992"/>
                      <a:pt x="13984" y="63544"/>
                      <a:pt x="15173" y="62286"/>
                    </a:cubicBezTo>
                    <a:lnTo>
                      <a:pt x="15173" y="62286"/>
                    </a:lnTo>
                    <a:cubicBezTo>
                      <a:pt x="15614" y="63555"/>
                      <a:pt x="16661" y="66613"/>
                      <a:pt x="17343" y="68994"/>
                    </a:cubicBezTo>
                    <a:lnTo>
                      <a:pt x="17343" y="68994"/>
                    </a:lnTo>
                    <a:cubicBezTo>
                      <a:pt x="21026" y="70342"/>
                      <a:pt x="28411" y="74035"/>
                      <a:pt x="22528" y="80551"/>
                    </a:cubicBezTo>
                    <a:cubicBezTo>
                      <a:pt x="22528" y="80551"/>
                      <a:pt x="23593" y="84296"/>
                      <a:pt x="24463" y="86194"/>
                    </a:cubicBezTo>
                    <a:lnTo>
                      <a:pt x="24463" y="86194"/>
                    </a:lnTo>
                    <a:cubicBezTo>
                      <a:pt x="23021" y="91920"/>
                      <a:pt x="20765" y="107795"/>
                      <a:pt x="20765" y="107795"/>
                    </a:cubicBezTo>
                    <a:lnTo>
                      <a:pt x="30708" y="94843"/>
                    </a:lnTo>
                    <a:cubicBezTo>
                      <a:pt x="30708" y="94843"/>
                      <a:pt x="41435" y="86865"/>
                      <a:pt x="40649" y="80066"/>
                    </a:cubicBezTo>
                    <a:lnTo>
                      <a:pt x="40649" y="80066"/>
                    </a:lnTo>
                    <a:cubicBezTo>
                      <a:pt x="40649" y="80067"/>
                      <a:pt x="47621" y="97060"/>
                      <a:pt x="50175" y="97060"/>
                    </a:cubicBezTo>
                    <a:cubicBezTo>
                      <a:pt x="50175" y="97060"/>
                      <a:pt x="40232" y="79597"/>
                      <a:pt x="40822" y="69972"/>
                    </a:cubicBezTo>
                    <a:cubicBezTo>
                      <a:pt x="41411" y="60348"/>
                      <a:pt x="59462" y="33548"/>
                      <a:pt x="53440" y="19966"/>
                    </a:cubicBezTo>
                    <a:cubicBezTo>
                      <a:pt x="52002" y="16721"/>
                      <a:pt x="47924" y="11111"/>
                      <a:pt x="43430" y="8443"/>
                    </a:cubicBezTo>
                    <a:cubicBezTo>
                      <a:pt x="43430" y="8443"/>
                      <a:pt x="44995" y="8340"/>
                      <a:pt x="47015" y="8340"/>
                    </a:cubicBezTo>
                    <a:cubicBezTo>
                      <a:pt x="50075" y="8340"/>
                      <a:pt x="54177" y="8576"/>
                      <a:pt x="55458" y="9764"/>
                    </a:cubicBezTo>
                    <a:lnTo>
                      <a:pt x="55458" y="9764"/>
                    </a:lnTo>
                    <a:cubicBezTo>
                      <a:pt x="54894" y="7018"/>
                      <a:pt x="52985" y="1414"/>
                      <a:pt x="46803" y="1414"/>
                    </a:cubicBezTo>
                    <a:cubicBezTo>
                      <a:pt x="46646" y="1414"/>
                      <a:pt x="46485" y="1417"/>
                      <a:pt x="46322" y="1425"/>
                    </a:cubicBezTo>
                    <a:cubicBezTo>
                      <a:pt x="46322" y="1425"/>
                      <a:pt x="51233" y="3586"/>
                      <a:pt x="50741" y="6727"/>
                    </a:cubicBezTo>
                    <a:cubicBezTo>
                      <a:pt x="50741" y="6727"/>
                      <a:pt x="46625" y="0"/>
                      <a:pt x="381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36"/>
              <p:cNvSpPr/>
              <p:nvPr/>
            </p:nvSpPr>
            <p:spPr>
              <a:xfrm>
                <a:off x="1327625" y="238100"/>
                <a:ext cx="1546150" cy="2858900"/>
              </a:xfrm>
              <a:custGeom>
                <a:rect b="b" l="l" r="r" t="t"/>
                <a:pathLst>
                  <a:path extrusionOk="0" h="114356" w="61846">
                    <a:moveTo>
                      <a:pt x="56021" y="7120"/>
                    </a:moveTo>
                    <a:lnTo>
                      <a:pt x="56021" y="7120"/>
                    </a:lnTo>
                    <a:cubicBezTo>
                      <a:pt x="56190" y="7220"/>
                      <a:pt x="56348" y="7326"/>
                      <a:pt x="56495" y="7435"/>
                    </a:cubicBezTo>
                    <a:lnTo>
                      <a:pt x="56495" y="7435"/>
                    </a:lnTo>
                    <a:cubicBezTo>
                      <a:pt x="56275" y="7175"/>
                      <a:pt x="56021" y="7120"/>
                      <a:pt x="56021" y="7120"/>
                    </a:cubicBezTo>
                    <a:close/>
                    <a:moveTo>
                      <a:pt x="16331" y="103537"/>
                    </a:moveTo>
                    <a:cubicBezTo>
                      <a:pt x="15732" y="104355"/>
                      <a:pt x="15363" y="104836"/>
                      <a:pt x="15363" y="104836"/>
                    </a:cubicBezTo>
                    <a:cubicBezTo>
                      <a:pt x="15717" y="104444"/>
                      <a:pt x="16039" y="104009"/>
                      <a:pt x="16331" y="103537"/>
                    </a:cubicBezTo>
                    <a:close/>
                    <a:moveTo>
                      <a:pt x="38460" y="1"/>
                    </a:moveTo>
                    <a:cubicBezTo>
                      <a:pt x="36390" y="1"/>
                      <a:pt x="34061" y="406"/>
                      <a:pt x="31469" y="1414"/>
                    </a:cubicBezTo>
                    <a:cubicBezTo>
                      <a:pt x="18310" y="6530"/>
                      <a:pt x="12614" y="17334"/>
                      <a:pt x="8293" y="19103"/>
                    </a:cubicBezTo>
                    <a:cubicBezTo>
                      <a:pt x="8293" y="19103"/>
                      <a:pt x="13215" y="17861"/>
                      <a:pt x="17025" y="16269"/>
                    </a:cubicBezTo>
                    <a:lnTo>
                      <a:pt x="17025" y="16269"/>
                    </a:lnTo>
                    <a:cubicBezTo>
                      <a:pt x="10674" y="23231"/>
                      <a:pt x="0" y="39543"/>
                      <a:pt x="3383" y="55045"/>
                    </a:cubicBezTo>
                    <a:cubicBezTo>
                      <a:pt x="8097" y="76651"/>
                      <a:pt x="12909" y="88288"/>
                      <a:pt x="7212" y="94623"/>
                    </a:cubicBezTo>
                    <a:cubicBezTo>
                      <a:pt x="7212" y="94623"/>
                      <a:pt x="16820" y="84754"/>
                      <a:pt x="17160" y="74933"/>
                    </a:cubicBezTo>
                    <a:lnTo>
                      <a:pt x="17160" y="74933"/>
                    </a:lnTo>
                    <a:cubicBezTo>
                      <a:pt x="18686" y="83146"/>
                      <a:pt x="20401" y="96967"/>
                      <a:pt x="16331" y="103537"/>
                    </a:cubicBezTo>
                    <a:lnTo>
                      <a:pt x="16331" y="103537"/>
                    </a:lnTo>
                    <a:cubicBezTo>
                      <a:pt x="18013" y="101244"/>
                      <a:pt x="21507" y="96302"/>
                      <a:pt x="23760" y="91889"/>
                    </a:cubicBezTo>
                    <a:lnTo>
                      <a:pt x="23760" y="91889"/>
                    </a:lnTo>
                    <a:cubicBezTo>
                      <a:pt x="22230" y="100806"/>
                      <a:pt x="20435" y="114356"/>
                      <a:pt x="20435" y="114356"/>
                    </a:cubicBezTo>
                    <a:lnTo>
                      <a:pt x="35481" y="103853"/>
                    </a:lnTo>
                    <a:cubicBezTo>
                      <a:pt x="35481" y="103853"/>
                      <a:pt x="42075" y="98108"/>
                      <a:pt x="42468" y="86984"/>
                    </a:cubicBezTo>
                    <a:cubicBezTo>
                      <a:pt x="42468" y="86984"/>
                      <a:pt x="49736" y="101202"/>
                      <a:pt x="52289" y="101202"/>
                    </a:cubicBezTo>
                    <a:cubicBezTo>
                      <a:pt x="52289" y="101202"/>
                      <a:pt x="40504" y="79597"/>
                      <a:pt x="41094" y="69973"/>
                    </a:cubicBezTo>
                    <a:cubicBezTo>
                      <a:pt x="41684" y="60348"/>
                      <a:pt x="53606" y="21565"/>
                      <a:pt x="53606" y="21565"/>
                    </a:cubicBezTo>
                    <a:cubicBezTo>
                      <a:pt x="53606" y="21565"/>
                      <a:pt x="61846" y="11419"/>
                      <a:pt x="56495" y="7435"/>
                    </a:cubicBezTo>
                    <a:lnTo>
                      <a:pt x="56495" y="7435"/>
                    </a:lnTo>
                    <a:cubicBezTo>
                      <a:pt x="56867" y="7875"/>
                      <a:pt x="57146" y="8902"/>
                      <a:pt x="55954" y="11246"/>
                    </a:cubicBezTo>
                    <a:cubicBezTo>
                      <a:pt x="55954" y="11246"/>
                      <a:pt x="55263" y="1413"/>
                      <a:pt x="47073" y="1413"/>
                    </a:cubicBezTo>
                    <a:cubicBezTo>
                      <a:pt x="46916" y="1413"/>
                      <a:pt x="46756" y="1417"/>
                      <a:pt x="46593" y="1424"/>
                    </a:cubicBezTo>
                    <a:cubicBezTo>
                      <a:pt x="46593" y="1424"/>
                      <a:pt x="51504" y="3585"/>
                      <a:pt x="51013" y="6728"/>
                    </a:cubicBezTo>
                    <a:cubicBezTo>
                      <a:pt x="51013" y="6728"/>
                      <a:pt x="46896" y="1"/>
                      <a:pt x="384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36"/>
              <p:cNvSpPr/>
              <p:nvPr/>
            </p:nvSpPr>
            <p:spPr>
              <a:xfrm>
                <a:off x="1838500" y="2629425"/>
                <a:ext cx="2384875" cy="2155350"/>
              </a:xfrm>
              <a:custGeom>
                <a:rect b="b" l="l" r="r" t="t"/>
                <a:pathLst>
                  <a:path extrusionOk="0" h="86214" w="95395">
                    <a:moveTo>
                      <a:pt x="53767" y="1"/>
                    </a:moveTo>
                    <a:cubicBezTo>
                      <a:pt x="51567" y="19319"/>
                      <a:pt x="45630" y="25379"/>
                      <a:pt x="39047" y="25379"/>
                    </a:cubicBezTo>
                    <a:cubicBezTo>
                      <a:pt x="27963" y="25379"/>
                      <a:pt x="15046" y="8200"/>
                      <a:pt x="15046" y="8200"/>
                    </a:cubicBezTo>
                    <a:cubicBezTo>
                      <a:pt x="15046" y="8200"/>
                      <a:pt x="2385" y="16462"/>
                      <a:pt x="0" y="18701"/>
                    </a:cubicBezTo>
                    <a:cubicBezTo>
                      <a:pt x="0" y="18701"/>
                      <a:pt x="14766" y="23914"/>
                      <a:pt x="15650" y="44930"/>
                    </a:cubicBezTo>
                    <a:cubicBezTo>
                      <a:pt x="16097" y="55526"/>
                      <a:pt x="2783" y="72278"/>
                      <a:pt x="2783" y="72278"/>
                    </a:cubicBezTo>
                    <a:cubicBezTo>
                      <a:pt x="2451" y="72609"/>
                      <a:pt x="4651" y="83230"/>
                      <a:pt x="4651" y="83230"/>
                    </a:cubicBezTo>
                    <a:cubicBezTo>
                      <a:pt x="8066" y="85342"/>
                      <a:pt x="14153" y="86214"/>
                      <a:pt x="21607" y="86214"/>
                    </a:cubicBezTo>
                    <a:cubicBezTo>
                      <a:pt x="48992" y="86214"/>
                      <a:pt x="94826" y="74439"/>
                      <a:pt x="94363" y="69089"/>
                    </a:cubicBezTo>
                    <a:cubicBezTo>
                      <a:pt x="93773" y="62281"/>
                      <a:pt x="95394" y="50086"/>
                      <a:pt x="95394" y="50086"/>
                    </a:cubicBezTo>
                    <a:lnTo>
                      <a:pt x="95394" y="50086"/>
                    </a:lnTo>
                    <a:cubicBezTo>
                      <a:pt x="93457" y="50489"/>
                      <a:pt x="91665" y="50679"/>
                      <a:pt x="90010" y="50679"/>
                    </a:cubicBezTo>
                    <a:cubicBezTo>
                      <a:pt x="63561" y="50679"/>
                      <a:pt x="71824" y="2211"/>
                      <a:pt x="71824" y="2210"/>
                    </a:cubicBezTo>
                    <a:lnTo>
                      <a:pt x="71824" y="2210"/>
                    </a:lnTo>
                    <a:cubicBezTo>
                      <a:pt x="71824" y="2210"/>
                      <a:pt x="69262" y="3063"/>
                      <a:pt x="66057" y="3063"/>
                    </a:cubicBezTo>
                    <a:cubicBezTo>
                      <a:pt x="65818" y="3063"/>
                      <a:pt x="65576" y="3058"/>
                      <a:pt x="65331" y="3048"/>
                    </a:cubicBezTo>
                    <a:cubicBezTo>
                      <a:pt x="61794" y="2900"/>
                      <a:pt x="53767" y="1"/>
                      <a:pt x="537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36"/>
              <p:cNvSpPr/>
              <p:nvPr/>
            </p:nvSpPr>
            <p:spPr>
              <a:xfrm>
                <a:off x="2229475" y="37840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CC56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36"/>
              <p:cNvSpPr/>
              <p:nvPr/>
            </p:nvSpPr>
            <p:spPr>
              <a:xfrm>
                <a:off x="3162650" y="2629400"/>
                <a:ext cx="471475" cy="787025"/>
              </a:xfrm>
              <a:custGeom>
                <a:rect b="b" l="l" r="r" t="t"/>
                <a:pathLst>
                  <a:path extrusionOk="0" h="31481" w="18859">
                    <a:moveTo>
                      <a:pt x="801" y="0"/>
                    </a:moveTo>
                    <a:cubicBezTo>
                      <a:pt x="572" y="2392"/>
                      <a:pt x="303" y="4614"/>
                      <a:pt x="1" y="6677"/>
                    </a:cubicBezTo>
                    <a:cubicBezTo>
                      <a:pt x="2" y="6677"/>
                      <a:pt x="1304" y="2907"/>
                      <a:pt x="4540" y="2907"/>
                    </a:cubicBezTo>
                    <a:cubicBezTo>
                      <a:pt x="4890" y="2907"/>
                      <a:pt x="5263" y="2951"/>
                      <a:pt x="5660" y="3049"/>
                    </a:cubicBezTo>
                    <a:cubicBezTo>
                      <a:pt x="9719" y="4052"/>
                      <a:pt x="15420" y="4691"/>
                      <a:pt x="15329" y="10710"/>
                    </a:cubicBezTo>
                    <a:cubicBezTo>
                      <a:pt x="15262" y="15115"/>
                      <a:pt x="17535" y="25972"/>
                      <a:pt x="18759" y="31481"/>
                    </a:cubicBezTo>
                    <a:cubicBezTo>
                      <a:pt x="16176" y="17942"/>
                      <a:pt x="18858" y="2211"/>
                      <a:pt x="18858" y="2210"/>
                    </a:cubicBezTo>
                    <a:lnTo>
                      <a:pt x="18858" y="2210"/>
                    </a:lnTo>
                    <a:cubicBezTo>
                      <a:pt x="18858" y="2210"/>
                      <a:pt x="16298" y="3063"/>
                      <a:pt x="13095" y="3063"/>
                    </a:cubicBezTo>
                    <a:cubicBezTo>
                      <a:pt x="12855" y="3063"/>
                      <a:pt x="12611" y="3058"/>
                      <a:pt x="12365" y="3048"/>
                    </a:cubicBezTo>
                    <a:cubicBezTo>
                      <a:pt x="8828" y="2901"/>
                      <a:pt x="801" y="0"/>
                      <a:pt x="801" y="0"/>
                    </a:cubicBezTo>
                    <a:close/>
                  </a:path>
                </a:pathLst>
              </a:custGeom>
              <a:solidFill>
                <a:srgbClr val="EA7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36"/>
              <p:cNvSpPr/>
              <p:nvPr/>
            </p:nvSpPr>
            <p:spPr>
              <a:xfrm>
                <a:off x="3650375" y="3498700"/>
                <a:ext cx="225" cy="750"/>
              </a:xfrm>
              <a:custGeom>
                <a:rect b="b" l="l" r="r" t="t"/>
                <a:pathLst>
                  <a:path extrusionOk="0" h="30" w="9">
                    <a:moveTo>
                      <a:pt x="1" y="1"/>
                    </a:moveTo>
                    <a:lnTo>
                      <a:pt x="7" y="29"/>
                    </a:lnTo>
                    <a:lnTo>
                      <a:pt x="8" y="27"/>
                    </a:lnTo>
                    <a:cubicBezTo>
                      <a:pt x="5" y="19"/>
                      <a:pt x="3" y="10"/>
                      <a:pt x="1" y="1"/>
                    </a:cubicBezTo>
                    <a:close/>
                  </a:path>
                </a:pathLst>
              </a:custGeom>
              <a:solidFill>
                <a:srgbClr val="CC56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36"/>
              <p:cNvSpPr/>
              <p:nvPr/>
            </p:nvSpPr>
            <p:spPr>
              <a:xfrm>
                <a:off x="2604100" y="3538975"/>
                <a:ext cx="709550" cy="118775"/>
              </a:xfrm>
              <a:custGeom>
                <a:rect b="b" l="l" r="r" t="t"/>
                <a:pathLst>
                  <a:path extrusionOk="0" h="4751" w="28382">
                    <a:moveTo>
                      <a:pt x="28381" y="1"/>
                    </a:moveTo>
                    <a:lnTo>
                      <a:pt x="1" y="2874"/>
                    </a:lnTo>
                    <a:cubicBezTo>
                      <a:pt x="1" y="2874"/>
                      <a:pt x="1961" y="4750"/>
                      <a:pt x="7816" y="4750"/>
                    </a:cubicBezTo>
                    <a:cubicBezTo>
                      <a:pt x="12208" y="4750"/>
                      <a:pt x="18791" y="3695"/>
                      <a:pt x="28381" y="1"/>
                    </a:cubicBezTo>
                    <a:close/>
                  </a:path>
                </a:pathLst>
              </a:custGeom>
              <a:solidFill>
                <a:srgbClr val="EA7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36"/>
              <p:cNvSpPr/>
              <p:nvPr/>
            </p:nvSpPr>
            <p:spPr>
              <a:xfrm>
                <a:off x="2636275" y="4429175"/>
                <a:ext cx="1153875" cy="145750"/>
              </a:xfrm>
              <a:custGeom>
                <a:rect b="b" l="l" r="r" t="t"/>
                <a:pathLst>
                  <a:path extrusionOk="0" h="5830" w="46155">
                    <a:moveTo>
                      <a:pt x="46155" y="1"/>
                    </a:moveTo>
                    <a:lnTo>
                      <a:pt x="1" y="4789"/>
                    </a:lnTo>
                    <a:cubicBezTo>
                      <a:pt x="1" y="4789"/>
                      <a:pt x="1738" y="5829"/>
                      <a:pt x="8037" y="5829"/>
                    </a:cubicBezTo>
                    <a:cubicBezTo>
                      <a:pt x="14642" y="5829"/>
                      <a:pt x="26262" y="4686"/>
                      <a:pt x="46155" y="1"/>
                    </a:cubicBezTo>
                    <a:close/>
                  </a:path>
                </a:pathLst>
              </a:custGeom>
              <a:solidFill>
                <a:srgbClr val="EA7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36"/>
              <p:cNvSpPr/>
              <p:nvPr/>
            </p:nvSpPr>
            <p:spPr>
              <a:xfrm>
                <a:off x="1838500" y="2834400"/>
                <a:ext cx="532450" cy="318475"/>
              </a:xfrm>
              <a:custGeom>
                <a:rect b="b" l="l" r="r" t="t"/>
                <a:pathLst>
                  <a:path extrusionOk="0" h="12739" w="21298">
                    <a:moveTo>
                      <a:pt x="15046" y="1"/>
                    </a:moveTo>
                    <a:lnTo>
                      <a:pt x="0" y="10504"/>
                    </a:lnTo>
                    <a:lnTo>
                      <a:pt x="4011" y="12739"/>
                    </a:lnTo>
                    <a:cubicBezTo>
                      <a:pt x="4011" y="12739"/>
                      <a:pt x="10623" y="4376"/>
                      <a:pt x="13883" y="4376"/>
                    </a:cubicBezTo>
                    <a:cubicBezTo>
                      <a:pt x="14240" y="4376"/>
                      <a:pt x="14558" y="4477"/>
                      <a:pt x="14821" y="4700"/>
                    </a:cubicBezTo>
                    <a:cubicBezTo>
                      <a:pt x="17489" y="6959"/>
                      <a:pt x="21298" y="8975"/>
                      <a:pt x="21298" y="8975"/>
                    </a:cubicBezTo>
                    <a:lnTo>
                      <a:pt x="15046" y="1"/>
                    </a:lnTo>
                    <a:close/>
                  </a:path>
                </a:pathLst>
              </a:custGeom>
              <a:solidFill>
                <a:srgbClr val="EA7B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4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Google Shape;525;p37"/>
          <p:cNvSpPr txBox="1"/>
          <p:nvPr>
            <p:ph idx="1" type="subTitle"/>
          </p:nvPr>
        </p:nvSpPr>
        <p:spPr>
          <a:xfrm>
            <a:off x="4939500" y="898775"/>
            <a:ext cx="3130500" cy="123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References</a:t>
            </a:r>
            <a:endParaRPr/>
          </a:p>
        </p:txBody>
      </p:sp>
      <p:sp>
        <p:nvSpPr>
          <p:cNvPr id="526" name="Google Shape;526;p37"/>
          <p:cNvSpPr txBox="1"/>
          <p:nvPr>
            <p:ph idx="2" type="body"/>
          </p:nvPr>
        </p:nvSpPr>
        <p:spPr>
          <a:xfrm>
            <a:off x="4939500" y="2210075"/>
            <a:ext cx="3130500" cy="263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</a:t>
            </a:r>
            <a:r>
              <a:rPr lang="en"/>
              <a:t>ou can list your reference websites or publications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list your reference websites or publications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You can list your reference websites or publications here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You can list your reference websites or publications here</a:t>
            </a:r>
            <a:endParaRPr/>
          </a:p>
        </p:txBody>
      </p:sp>
      <p:sp>
        <p:nvSpPr>
          <p:cNvPr id="527" name="Google Shape;527;p37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Research Resources</a:t>
            </a:r>
            <a:endParaRPr/>
          </a:p>
        </p:txBody>
      </p:sp>
      <p:pic>
        <p:nvPicPr>
          <p:cNvPr id="528" name="Google Shape;528;p37"/>
          <p:cNvPicPr preferRelativeResize="0"/>
          <p:nvPr/>
        </p:nvPicPr>
        <p:blipFill rotWithShape="1">
          <a:blip r:embed="rId3">
            <a:alphaModFix/>
          </a:blip>
          <a:srcRect b="19930" l="0" r="0" t="17333"/>
          <a:stretch/>
        </p:blipFill>
        <p:spPr>
          <a:xfrm>
            <a:off x="712000" y="1426750"/>
            <a:ext cx="3330000" cy="31344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2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Google Shape;533;p38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Factors to Consider</a:t>
            </a:r>
            <a:endParaRPr/>
          </a:p>
        </p:txBody>
      </p:sp>
      <p:sp>
        <p:nvSpPr>
          <p:cNvPr id="534" name="Google Shape;534;p38"/>
          <p:cNvSpPr txBox="1"/>
          <p:nvPr/>
        </p:nvSpPr>
        <p:spPr>
          <a:xfrm>
            <a:off x="1092550" y="1470600"/>
            <a:ext cx="3000000" cy="3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1"/>
                </a:solidFill>
                <a:latin typeface="Lilita One"/>
                <a:ea typeface="Lilita One"/>
                <a:cs typeface="Lilita One"/>
                <a:sym typeface="Lilita One"/>
              </a:rPr>
              <a:t>C</a:t>
            </a:r>
            <a:r>
              <a:rPr lang="en" sz="1600">
                <a:solidFill>
                  <a:schemeClr val="accent1"/>
                </a:solidFill>
                <a:latin typeface="Lilita One"/>
                <a:ea typeface="Lilita One"/>
                <a:cs typeface="Lilita One"/>
                <a:sym typeface="Lilita One"/>
              </a:rPr>
              <a:t>onsequences of Overweight</a:t>
            </a:r>
            <a:endParaRPr sz="1600">
              <a:solidFill>
                <a:schemeClr val="accent1"/>
              </a:solidFill>
              <a:latin typeface="Lilita One"/>
              <a:ea typeface="Lilita One"/>
              <a:cs typeface="Lilita One"/>
              <a:sym typeface="Lilita One"/>
            </a:endParaRPr>
          </a:p>
        </p:txBody>
      </p:sp>
      <p:sp>
        <p:nvSpPr>
          <p:cNvPr id="535" name="Google Shape;535;p38"/>
          <p:cNvSpPr txBox="1"/>
          <p:nvPr/>
        </p:nvSpPr>
        <p:spPr>
          <a:xfrm>
            <a:off x="5051450" y="1470600"/>
            <a:ext cx="3000000" cy="38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1"/>
                </a:solidFill>
                <a:latin typeface="Lilita One"/>
                <a:ea typeface="Lilita One"/>
                <a:cs typeface="Lilita One"/>
                <a:sym typeface="Lilita One"/>
              </a:rPr>
              <a:t>Remedies for Overweight</a:t>
            </a:r>
            <a:endParaRPr sz="1600">
              <a:solidFill>
                <a:schemeClr val="accent1"/>
              </a:solidFill>
              <a:latin typeface="Lilita One"/>
              <a:ea typeface="Lilita One"/>
              <a:cs typeface="Lilita One"/>
              <a:sym typeface="Lilita One"/>
            </a:endParaRPr>
          </a:p>
        </p:txBody>
      </p:sp>
      <p:sp>
        <p:nvSpPr>
          <p:cNvPr id="536" name="Google Shape;536;p38"/>
          <p:cNvSpPr txBox="1"/>
          <p:nvPr>
            <p:ph idx="4294967295" type="title"/>
          </p:nvPr>
        </p:nvSpPr>
        <p:spPr>
          <a:xfrm>
            <a:off x="2285063" y="3579850"/>
            <a:ext cx="20703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Type 2 Diabetes</a:t>
            </a:r>
            <a:endParaRPr sz="1400"/>
          </a:p>
        </p:txBody>
      </p:sp>
      <p:sp>
        <p:nvSpPr>
          <p:cNvPr id="537" name="Google Shape;537;p38"/>
          <p:cNvSpPr txBox="1"/>
          <p:nvPr>
            <p:ph idx="4294967295" type="subTitle"/>
          </p:nvPr>
        </p:nvSpPr>
        <p:spPr>
          <a:xfrm>
            <a:off x="2285063" y="3851723"/>
            <a:ext cx="207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538" name="Google Shape;538;p38"/>
          <p:cNvSpPr txBox="1"/>
          <p:nvPr>
            <p:ph idx="4294967295" type="title"/>
          </p:nvPr>
        </p:nvSpPr>
        <p:spPr>
          <a:xfrm>
            <a:off x="2285063" y="2147725"/>
            <a:ext cx="20703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Heart Problems</a:t>
            </a:r>
            <a:endParaRPr sz="1400"/>
          </a:p>
        </p:txBody>
      </p:sp>
      <p:sp>
        <p:nvSpPr>
          <p:cNvPr id="539" name="Google Shape;539;p38"/>
          <p:cNvSpPr txBox="1"/>
          <p:nvPr>
            <p:ph idx="4294967295" type="subTitle"/>
          </p:nvPr>
        </p:nvSpPr>
        <p:spPr>
          <a:xfrm>
            <a:off x="2285063" y="2419592"/>
            <a:ext cx="207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grpSp>
        <p:nvGrpSpPr>
          <p:cNvPr id="540" name="Google Shape;540;p38"/>
          <p:cNvGrpSpPr/>
          <p:nvPr/>
        </p:nvGrpSpPr>
        <p:grpSpPr>
          <a:xfrm>
            <a:off x="1310709" y="2264858"/>
            <a:ext cx="491259" cy="690692"/>
            <a:chOff x="1605550" y="502350"/>
            <a:chExt cx="1529450" cy="2150350"/>
          </a:xfrm>
        </p:grpSpPr>
        <p:sp>
          <p:nvSpPr>
            <p:cNvPr id="541" name="Google Shape;541;p38"/>
            <p:cNvSpPr/>
            <p:nvPr/>
          </p:nvSpPr>
          <p:spPr>
            <a:xfrm>
              <a:off x="1675325" y="2419200"/>
              <a:ext cx="1389875" cy="233500"/>
            </a:xfrm>
            <a:custGeom>
              <a:rect b="b" l="l" r="r" t="t"/>
              <a:pathLst>
                <a:path extrusionOk="0" h="9340" w="55595">
                  <a:moveTo>
                    <a:pt x="27798" y="0"/>
                  </a:moveTo>
                  <a:cubicBezTo>
                    <a:pt x="43149" y="0"/>
                    <a:pt x="55595" y="2091"/>
                    <a:pt x="55595" y="4670"/>
                  </a:cubicBezTo>
                  <a:cubicBezTo>
                    <a:pt x="55595" y="7250"/>
                    <a:pt x="43149" y="9340"/>
                    <a:pt x="27798" y="9340"/>
                  </a:cubicBezTo>
                  <a:cubicBezTo>
                    <a:pt x="12445" y="9340"/>
                    <a:pt x="1" y="7249"/>
                    <a:pt x="1" y="4670"/>
                  </a:cubicBezTo>
                  <a:cubicBezTo>
                    <a:pt x="1" y="2090"/>
                    <a:pt x="12446" y="0"/>
                    <a:pt x="27798" y="0"/>
                  </a:cubicBezTo>
                  <a:close/>
                </a:path>
              </a:pathLst>
            </a:custGeom>
            <a:solidFill>
              <a:srgbClr val="3D58A3">
                <a:alpha val="312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8"/>
            <p:cNvSpPr/>
            <p:nvPr/>
          </p:nvSpPr>
          <p:spPr>
            <a:xfrm>
              <a:off x="1605550" y="502350"/>
              <a:ext cx="1529450" cy="1993250"/>
            </a:xfrm>
            <a:custGeom>
              <a:rect b="b" l="l" r="r" t="t"/>
              <a:pathLst>
                <a:path extrusionOk="0" h="79730" w="61178">
                  <a:moveTo>
                    <a:pt x="30589" y="1"/>
                  </a:moveTo>
                  <a:cubicBezTo>
                    <a:pt x="41903" y="11162"/>
                    <a:pt x="61177" y="32248"/>
                    <a:pt x="61177" y="49141"/>
                  </a:cubicBezTo>
                  <a:cubicBezTo>
                    <a:pt x="61177" y="66035"/>
                    <a:pt x="47482" y="79730"/>
                    <a:pt x="30589" y="79730"/>
                  </a:cubicBezTo>
                  <a:cubicBezTo>
                    <a:pt x="13695" y="79730"/>
                    <a:pt x="0" y="66035"/>
                    <a:pt x="0" y="49141"/>
                  </a:cubicBezTo>
                  <a:cubicBezTo>
                    <a:pt x="0" y="32247"/>
                    <a:pt x="18619" y="10833"/>
                    <a:pt x="305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8"/>
            <p:cNvSpPr/>
            <p:nvPr/>
          </p:nvSpPr>
          <p:spPr>
            <a:xfrm>
              <a:off x="1858750" y="1223700"/>
              <a:ext cx="980850" cy="1078250"/>
            </a:xfrm>
            <a:custGeom>
              <a:rect b="b" l="l" r="r" t="t"/>
              <a:pathLst>
                <a:path extrusionOk="0" h="43130" w="39234">
                  <a:moveTo>
                    <a:pt x="39234" y="36994"/>
                  </a:moveTo>
                  <a:cubicBezTo>
                    <a:pt x="35067" y="40805"/>
                    <a:pt x="29519" y="43130"/>
                    <a:pt x="23428" y="43130"/>
                  </a:cubicBezTo>
                  <a:cubicBezTo>
                    <a:pt x="10489" y="43130"/>
                    <a:pt x="1" y="32642"/>
                    <a:pt x="1" y="19703"/>
                  </a:cubicBezTo>
                  <a:cubicBezTo>
                    <a:pt x="1" y="13506"/>
                    <a:pt x="3273" y="6515"/>
                    <a:pt x="7689" y="0"/>
                  </a:cubicBezTo>
                  <a:cubicBezTo>
                    <a:pt x="5774" y="4228"/>
                    <a:pt x="4600" y="8430"/>
                    <a:pt x="4600" y="12347"/>
                  </a:cubicBezTo>
                  <a:cubicBezTo>
                    <a:pt x="4600" y="26752"/>
                    <a:pt x="16278" y="38430"/>
                    <a:pt x="30683" y="38430"/>
                  </a:cubicBezTo>
                  <a:cubicBezTo>
                    <a:pt x="33593" y="38432"/>
                    <a:pt x="36484" y="37947"/>
                    <a:pt x="39234" y="369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" name="Google Shape;544;p38"/>
          <p:cNvSpPr txBox="1"/>
          <p:nvPr>
            <p:ph idx="4294967295" type="title"/>
          </p:nvPr>
        </p:nvSpPr>
        <p:spPr>
          <a:xfrm>
            <a:off x="4788637" y="3579850"/>
            <a:ext cx="20703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Avoid Fast Food</a:t>
            </a:r>
            <a:endParaRPr sz="1400"/>
          </a:p>
        </p:txBody>
      </p:sp>
      <p:sp>
        <p:nvSpPr>
          <p:cNvPr id="545" name="Google Shape;545;p38"/>
          <p:cNvSpPr txBox="1"/>
          <p:nvPr>
            <p:ph idx="4294967295" type="subTitle"/>
          </p:nvPr>
        </p:nvSpPr>
        <p:spPr>
          <a:xfrm>
            <a:off x="4788637" y="3851723"/>
            <a:ext cx="207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Jupiter is the biggest planet of them all</a:t>
            </a:r>
            <a:endParaRPr sz="1400"/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546" name="Google Shape;546;p38"/>
          <p:cNvSpPr txBox="1"/>
          <p:nvPr>
            <p:ph idx="4294967295" type="title"/>
          </p:nvPr>
        </p:nvSpPr>
        <p:spPr>
          <a:xfrm>
            <a:off x="4788637" y="2147725"/>
            <a:ext cx="20703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Do Sport</a:t>
            </a:r>
            <a:endParaRPr sz="1400"/>
          </a:p>
        </p:txBody>
      </p:sp>
      <p:sp>
        <p:nvSpPr>
          <p:cNvPr id="547" name="Google Shape;547;p38"/>
          <p:cNvSpPr txBox="1"/>
          <p:nvPr>
            <p:ph idx="4294967295" type="subTitle"/>
          </p:nvPr>
        </p:nvSpPr>
        <p:spPr>
          <a:xfrm>
            <a:off x="4788637" y="2419592"/>
            <a:ext cx="207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grpSp>
        <p:nvGrpSpPr>
          <p:cNvPr id="548" name="Google Shape;548;p38"/>
          <p:cNvGrpSpPr/>
          <p:nvPr/>
        </p:nvGrpSpPr>
        <p:grpSpPr>
          <a:xfrm>
            <a:off x="7279259" y="3738085"/>
            <a:ext cx="673977" cy="596736"/>
            <a:chOff x="4371075" y="1379975"/>
            <a:chExt cx="1662500" cy="1471967"/>
          </a:xfrm>
        </p:grpSpPr>
        <p:sp>
          <p:nvSpPr>
            <p:cNvPr id="549" name="Google Shape;549;p38"/>
            <p:cNvSpPr/>
            <p:nvPr/>
          </p:nvSpPr>
          <p:spPr>
            <a:xfrm>
              <a:off x="4555295" y="2489542"/>
              <a:ext cx="1366291" cy="362400"/>
            </a:xfrm>
            <a:custGeom>
              <a:rect b="b" l="l" r="r" t="t"/>
              <a:pathLst>
                <a:path extrusionOk="0" h="14496" w="86283">
                  <a:moveTo>
                    <a:pt x="43141" y="1"/>
                  </a:moveTo>
                  <a:cubicBezTo>
                    <a:pt x="31700" y="1"/>
                    <a:pt x="20726" y="765"/>
                    <a:pt x="12636" y="2123"/>
                  </a:cubicBezTo>
                  <a:cubicBezTo>
                    <a:pt x="4546" y="3482"/>
                    <a:pt x="0" y="5326"/>
                    <a:pt x="0" y="7248"/>
                  </a:cubicBezTo>
                  <a:cubicBezTo>
                    <a:pt x="0" y="9170"/>
                    <a:pt x="4546" y="11014"/>
                    <a:pt x="12636" y="12374"/>
                  </a:cubicBezTo>
                  <a:cubicBezTo>
                    <a:pt x="20726" y="13732"/>
                    <a:pt x="31700" y="14496"/>
                    <a:pt x="43141" y="14496"/>
                  </a:cubicBezTo>
                  <a:cubicBezTo>
                    <a:pt x="54584" y="14496"/>
                    <a:pt x="65556" y="13732"/>
                    <a:pt x="73647" y="12374"/>
                  </a:cubicBezTo>
                  <a:cubicBezTo>
                    <a:pt x="81738" y="11014"/>
                    <a:pt x="86282" y="9170"/>
                    <a:pt x="86282" y="7248"/>
                  </a:cubicBezTo>
                  <a:cubicBezTo>
                    <a:pt x="86282" y="5326"/>
                    <a:pt x="81738" y="3482"/>
                    <a:pt x="73647" y="2123"/>
                  </a:cubicBezTo>
                  <a:cubicBezTo>
                    <a:pt x="65556" y="765"/>
                    <a:pt x="54584" y="1"/>
                    <a:pt x="43141" y="1"/>
                  </a:cubicBezTo>
                  <a:close/>
                </a:path>
              </a:pathLst>
            </a:custGeom>
            <a:solidFill>
              <a:srgbClr val="3D58A3">
                <a:alpha val="312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8"/>
            <p:cNvSpPr/>
            <p:nvPr/>
          </p:nvSpPr>
          <p:spPr>
            <a:xfrm>
              <a:off x="4530275" y="2349425"/>
              <a:ext cx="1337250" cy="321675"/>
            </a:xfrm>
            <a:custGeom>
              <a:rect b="b" l="l" r="r" t="t"/>
              <a:pathLst>
                <a:path extrusionOk="0" h="12867" w="53490">
                  <a:moveTo>
                    <a:pt x="6433" y="12866"/>
                  </a:moveTo>
                  <a:lnTo>
                    <a:pt x="47058" y="12866"/>
                  </a:lnTo>
                  <a:cubicBezTo>
                    <a:pt x="50595" y="12866"/>
                    <a:pt x="53490" y="9971"/>
                    <a:pt x="53490" y="6434"/>
                  </a:cubicBezTo>
                  <a:lnTo>
                    <a:pt x="53490" y="3594"/>
                  </a:lnTo>
                  <a:cubicBezTo>
                    <a:pt x="53490" y="1618"/>
                    <a:pt x="51874" y="1"/>
                    <a:pt x="49897" y="1"/>
                  </a:cubicBezTo>
                  <a:lnTo>
                    <a:pt x="3594" y="1"/>
                  </a:lnTo>
                  <a:cubicBezTo>
                    <a:pt x="1618" y="1"/>
                    <a:pt x="1" y="1618"/>
                    <a:pt x="1" y="3594"/>
                  </a:cubicBezTo>
                  <a:lnTo>
                    <a:pt x="1" y="6434"/>
                  </a:lnTo>
                  <a:cubicBezTo>
                    <a:pt x="1" y="9971"/>
                    <a:pt x="2895" y="12866"/>
                    <a:pt x="6433" y="1286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8"/>
            <p:cNvSpPr/>
            <p:nvPr/>
          </p:nvSpPr>
          <p:spPr>
            <a:xfrm>
              <a:off x="4515825" y="2138025"/>
              <a:ext cx="1366175" cy="244900"/>
            </a:xfrm>
            <a:custGeom>
              <a:rect b="b" l="l" r="r" t="t"/>
              <a:pathLst>
                <a:path extrusionOk="0" h="9796" w="54647">
                  <a:moveTo>
                    <a:pt x="4899" y="0"/>
                  </a:moveTo>
                  <a:cubicBezTo>
                    <a:pt x="2185" y="0"/>
                    <a:pt x="1" y="2185"/>
                    <a:pt x="1" y="4898"/>
                  </a:cubicBezTo>
                  <a:cubicBezTo>
                    <a:pt x="1" y="7612"/>
                    <a:pt x="2185" y="9796"/>
                    <a:pt x="4899" y="9796"/>
                  </a:cubicBezTo>
                  <a:lnTo>
                    <a:pt x="49749" y="9796"/>
                  </a:lnTo>
                  <a:cubicBezTo>
                    <a:pt x="52462" y="9796"/>
                    <a:pt x="54646" y="7612"/>
                    <a:pt x="54646" y="4898"/>
                  </a:cubicBezTo>
                  <a:cubicBezTo>
                    <a:pt x="54646" y="2185"/>
                    <a:pt x="52462" y="0"/>
                    <a:pt x="497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8"/>
            <p:cNvSpPr/>
            <p:nvPr/>
          </p:nvSpPr>
          <p:spPr>
            <a:xfrm>
              <a:off x="4371075" y="2240525"/>
              <a:ext cx="1662500" cy="302500"/>
            </a:xfrm>
            <a:custGeom>
              <a:rect b="b" l="l" r="r" t="t"/>
              <a:pathLst>
                <a:path extrusionOk="0" h="12100" w="66500">
                  <a:moveTo>
                    <a:pt x="3744" y="2179"/>
                  </a:moveTo>
                  <a:cubicBezTo>
                    <a:pt x="7022" y="396"/>
                    <a:pt x="7787" y="5163"/>
                    <a:pt x="10314" y="4152"/>
                  </a:cubicBezTo>
                  <a:cubicBezTo>
                    <a:pt x="12843" y="3140"/>
                    <a:pt x="14602" y="355"/>
                    <a:pt x="17383" y="2828"/>
                  </a:cubicBezTo>
                  <a:cubicBezTo>
                    <a:pt x="20163" y="5302"/>
                    <a:pt x="22194" y="2131"/>
                    <a:pt x="25227" y="3142"/>
                  </a:cubicBezTo>
                  <a:cubicBezTo>
                    <a:pt x="28259" y="4152"/>
                    <a:pt x="30534" y="867"/>
                    <a:pt x="34326" y="2889"/>
                  </a:cubicBezTo>
                  <a:cubicBezTo>
                    <a:pt x="38118" y="4911"/>
                    <a:pt x="39443" y="4799"/>
                    <a:pt x="42091" y="3512"/>
                  </a:cubicBezTo>
                  <a:cubicBezTo>
                    <a:pt x="44739" y="2223"/>
                    <a:pt x="46170" y="218"/>
                    <a:pt x="48318" y="1866"/>
                  </a:cubicBezTo>
                  <a:cubicBezTo>
                    <a:pt x="50466" y="3512"/>
                    <a:pt x="53329" y="1507"/>
                    <a:pt x="55620" y="2724"/>
                  </a:cubicBezTo>
                  <a:cubicBezTo>
                    <a:pt x="57910" y="3942"/>
                    <a:pt x="61157" y="0"/>
                    <a:pt x="64424" y="3655"/>
                  </a:cubicBezTo>
                  <a:cubicBezTo>
                    <a:pt x="66079" y="5507"/>
                    <a:pt x="66500" y="11815"/>
                    <a:pt x="63637" y="10097"/>
                  </a:cubicBezTo>
                  <a:cubicBezTo>
                    <a:pt x="60773" y="8378"/>
                    <a:pt x="59699" y="8164"/>
                    <a:pt x="58697" y="9165"/>
                  </a:cubicBezTo>
                  <a:cubicBezTo>
                    <a:pt x="57695" y="10168"/>
                    <a:pt x="56264" y="10097"/>
                    <a:pt x="54690" y="9023"/>
                  </a:cubicBezTo>
                  <a:cubicBezTo>
                    <a:pt x="53114" y="7950"/>
                    <a:pt x="49679" y="10526"/>
                    <a:pt x="48461" y="9095"/>
                  </a:cubicBezTo>
                  <a:cubicBezTo>
                    <a:pt x="47245" y="7664"/>
                    <a:pt x="43523" y="6518"/>
                    <a:pt x="42378" y="9309"/>
                  </a:cubicBezTo>
                  <a:cubicBezTo>
                    <a:pt x="41232" y="12099"/>
                    <a:pt x="39658" y="10669"/>
                    <a:pt x="38727" y="9309"/>
                  </a:cubicBezTo>
                  <a:cubicBezTo>
                    <a:pt x="37798" y="7948"/>
                    <a:pt x="31713" y="7949"/>
                    <a:pt x="30783" y="9023"/>
                  </a:cubicBezTo>
                  <a:cubicBezTo>
                    <a:pt x="29852" y="10097"/>
                    <a:pt x="28133" y="9739"/>
                    <a:pt x="26630" y="8880"/>
                  </a:cubicBezTo>
                  <a:cubicBezTo>
                    <a:pt x="25128" y="8020"/>
                    <a:pt x="21406" y="9237"/>
                    <a:pt x="20260" y="8163"/>
                  </a:cubicBezTo>
                  <a:cubicBezTo>
                    <a:pt x="19115" y="7090"/>
                    <a:pt x="16108" y="7949"/>
                    <a:pt x="15035" y="9380"/>
                  </a:cubicBezTo>
                  <a:cubicBezTo>
                    <a:pt x="13961" y="10811"/>
                    <a:pt x="9738" y="11814"/>
                    <a:pt x="7734" y="9667"/>
                  </a:cubicBezTo>
                  <a:cubicBezTo>
                    <a:pt x="5730" y="7519"/>
                    <a:pt x="4553" y="9052"/>
                    <a:pt x="3010" y="9595"/>
                  </a:cubicBezTo>
                  <a:cubicBezTo>
                    <a:pt x="1466" y="10139"/>
                    <a:pt x="0" y="4214"/>
                    <a:pt x="3744" y="21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8"/>
            <p:cNvSpPr/>
            <p:nvPr/>
          </p:nvSpPr>
          <p:spPr>
            <a:xfrm>
              <a:off x="4598700" y="2135425"/>
              <a:ext cx="1200425" cy="264525"/>
            </a:xfrm>
            <a:custGeom>
              <a:rect b="b" l="l" r="r" t="t"/>
              <a:pathLst>
                <a:path extrusionOk="0" h="10581" w="48017">
                  <a:moveTo>
                    <a:pt x="9079" y="10581"/>
                  </a:moveTo>
                  <a:cubicBezTo>
                    <a:pt x="16298" y="6906"/>
                    <a:pt x="36659" y="3032"/>
                    <a:pt x="48017" y="1280"/>
                  </a:cubicBezTo>
                  <a:lnTo>
                    <a:pt x="48017" y="319"/>
                  </a:lnTo>
                  <a:lnTo>
                    <a:pt x="1" y="1"/>
                  </a:lnTo>
                  <a:lnTo>
                    <a:pt x="1" y="961"/>
                  </a:lnTo>
                  <a:cubicBezTo>
                    <a:pt x="1888" y="973"/>
                    <a:pt x="6501" y="4893"/>
                    <a:pt x="9079" y="1058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8"/>
            <p:cNvSpPr/>
            <p:nvPr/>
          </p:nvSpPr>
          <p:spPr>
            <a:xfrm>
              <a:off x="4598700" y="2055675"/>
              <a:ext cx="1200425" cy="320275"/>
            </a:xfrm>
            <a:custGeom>
              <a:rect b="b" l="l" r="r" t="t"/>
              <a:pathLst>
                <a:path extrusionOk="0" h="12811" w="48017">
                  <a:moveTo>
                    <a:pt x="9079" y="12810"/>
                  </a:moveTo>
                  <a:cubicBezTo>
                    <a:pt x="16298" y="9135"/>
                    <a:pt x="36659" y="5261"/>
                    <a:pt x="48017" y="3509"/>
                  </a:cubicBezTo>
                  <a:lnTo>
                    <a:pt x="23586" y="0"/>
                  </a:lnTo>
                  <a:lnTo>
                    <a:pt x="1" y="3191"/>
                  </a:lnTo>
                  <a:cubicBezTo>
                    <a:pt x="1992" y="3204"/>
                    <a:pt x="6501" y="7124"/>
                    <a:pt x="9079" y="128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8"/>
            <p:cNvSpPr/>
            <p:nvPr/>
          </p:nvSpPr>
          <p:spPr>
            <a:xfrm>
              <a:off x="5172925" y="1798250"/>
              <a:ext cx="662125" cy="444750"/>
            </a:xfrm>
            <a:custGeom>
              <a:rect b="b" l="l" r="r" t="t"/>
              <a:pathLst>
                <a:path extrusionOk="0" h="17790" w="26485">
                  <a:moveTo>
                    <a:pt x="14017" y="667"/>
                  </a:moveTo>
                  <a:cubicBezTo>
                    <a:pt x="21094" y="1333"/>
                    <a:pt x="26484" y="5557"/>
                    <a:pt x="26056" y="10101"/>
                  </a:cubicBezTo>
                  <a:cubicBezTo>
                    <a:pt x="25629" y="14646"/>
                    <a:pt x="19545" y="17790"/>
                    <a:pt x="12467" y="17123"/>
                  </a:cubicBezTo>
                  <a:cubicBezTo>
                    <a:pt x="5390" y="16456"/>
                    <a:pt x="1" y="12232"/>
                    <a:pt x="428" y="7689"/>
                  </a:cubicBezTo>
                  <a:cubicBezTo>
                    <a:pt x="856" y="3144"/>
                    <a:pt x="6940" y="0"/>
                    <a:pt x="14017" y="66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8"/>
            <p:cNvSpPr/>
            <p:nvPr/>
          </p:nvSpPr>
          <p:spPr>
            <a:xfrm>
              <a:off x="5183625" y="1940575"/>
              <a:ext cx="645400" cy="110225"/>
            </a:xfrm>
            <a:custGeom>
              <a:rect b="b" l="l" r="r" t="t"/>
              <a:pathLst>
                <a:path extrusionOk="0" h="4409" w="25816">
                  <a:moveTo>
                    <a:pt x="189" y="1"/>
                  </a:moveTo>
                  <a:lnTo>
                    <a:pt x="25816" y="2414"/>
                  </a:lnTo>
                  <a:lnTo>
                    <a:pt x="25628" y="4408"/>
                  </a:lnTo>
                  <a:lnTo>
                    <a:pt x="0" y="199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8"/>
            <p:cNvSpPr/>
            <p:nvPr/>
          </p:nvSpPr>
          <p:spPr>
            <a:xfrm>
              <a:off x="5177600" y="1748375"/>
              <a:ext cx="662125" cy="444725"/>
            </a:xfrm>
            <a:custGeom>
              <a:rect b="b" l="l" r="r" t="t"/>
              <a:pathLst>
                <a:path extrusionOk="0" h="17789" w="26485">
                  <a:moveTo>
                    <a:pt x="14017" y="667"/>
                  </a:moveTo>
                  <a:cubicBezTo>
                    <a:pt x="21095" y="1333"/>
                    <a:pt x="26484" y="5557"/>
                    <a:pt x="26057" y="10102"/>
                  </a:cubicBezTo>
                  <a:cubicBezTo>
                    <a:pt x="25629" y="14645"/>
                    <a:pt x="19545" y="17789"/>
                    <a:pt x="12468" y="17123"/>
                  </a:cubicBezTo>
                  <a:cubicBezTo>
                    <a:pt x="5391" y="16457"/>
                    <a:pt x="1" y="12232"/>
                    <a:pt x="430" y="7689"/>
                  </a:cubicBezTo>
                  <a:cubicBezTo>
                    <a:pt x="857" y="3144"/>
                    <a:pt x="6941" y="1"/>
                    <a:pt x="14017" y="6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8"/>
            <p:cNvSpPr/>
            <p:nvPr/>
          </p:nvSpPr>
          <p:spPr>
            <a:xfrm>
              <a:off x="5376475" y="1971725"/>
              <a:ext cx="202700" cy="179325"/>
            </a:xfrm>
            <a:custGeom>
              <a:rect b="b" l="l" r="r" t="t"/>
              <a:pathLst>
                <a:path extrusionOk="0" h="7173" w="8108">
                  <a:moveTo>
                    <a:pt x="0" y="5950"/>
                  </a:moveTo>
                  <a:lnTo>
                    <a:pt x="5252" y="1"/>
                  </a:lnTo>
                  <a:lnTo>
                    <a:pt x="8107" y="7030"/>
                  </a:lnTo>
                  <a:cubicBezTo>
                    <a:pt x="6998" y="7157"/>
                    <a:pt x="5826" y="7172"/>
                    <a:pt x="4620" y="7059"/>
                  </a:cubicBezTo>
                  <a:cubicBezTo>
                    <a:pt x="2946" y="6901"/>
                    <a:pt x="1382" y="6511"/>
                    <a:pt x="0" y="59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8"/>
            <p:cNvSpPr/>
            <p:nvPr/>
          </p:nvSpPr>
          <p:spPr>
            <a:xfrm>
              <a:off x="5507725" y="1971700"/>
              <a:ext cx="276725" cy="145600"/>
            </a:xfrm>
            <a:custGeom>
              <a:rect b="b" l="l" r="r" t="t"/>
              <a:pathLst>
                <a:path extrusionOk="0" h="5824" w="11069">
                  <a:moveTo>
                    <a:pt x="7167" y="5824"/>
                  </a:moveTo>
                  <a:lnTo>
                    <a:pt x="1" y="1"/>
                  </a:lnTo>
                  <a:lnTo>
                    <a:pt x="11069" y="1192"/>
                  </a:lnTo>
                  <a:cubicBezTo>
                    <a:pt x="10807" y="3135"/>
                    <a:pt x="9337" y="4765"/>
                    <a:pt x="7167" y="58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8"/>
            <p:cNvSpPr/>
            <p:nvPr/>
          </p:nvSpPr>
          <p:spPr>
            <a:xfrm>
              <a:off x="5507750" y="1814000"/>
              <a:ext cx="259000" cy="157725"/>
            </a:xfrm>
            <a:custGeom>
              <a:rect b="b" l="l" r="r" t="t"/>
              <a:pathLst>
                <a:path extrusionOk="0" h="6309" w="10360">
                  <a:moveTo>
                    <a:pt x="10360" y="4249"/>
                  </a:moveTo>
                  <a:lnTo>
                    <a:pt x="1" y="6309"/>
                  </a:lnTo>
                  <a:lnTo>
                    <a:pt x="4575" y="0"/>
                  </a:lnTo>
                  <a:cubicBezTo>
                    <a:pt x="7229" y="916"/>
                    <a:pt x="9309" y="2452"/>
                    <a:pt x="10360" y="4249"/>
                  </a:cubicBezTo>
                  <a:close/>
                </a:path>
              </a:pathLst>
            </a:custGeom>
            <a:solidFill>
              <a:srgbClr val="EE5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8"/>
            <p:cNvSpPr/>
            <p:nvPr/>
          </p:nvSpPr>
          <p:spPr>
            <a:xfrm>
              <a:off x="5312400" y="1788625"/>
              <a:ext cx="195375" cy="183100"/>
            </a:xfrm>
            <a:custGeom>
              <a:rect b="b" l="l" r="r" t="t"/>
              <a:pathLst>
                <a:path extrusionOk="0" h="7324" w="7815">
                  <a:moveTo>
                    <a:pt x="7632" y="128"/>
                  </a:moveTo>
                  <a:lnTo>
                    <a:pt x="7815" y="7324"/>
                  </a:lnTo>
                  <a:lnTo>
                    <a:pt x="0" y="1812"/>
                  </a:lnTo>
                  <a:cubicBezTo>
                    <a:pt x="1970" y="644"/>
                    <a:pt x="4673" y="0"/>
                    <a:pt x="7632" y="128"/>
                  </a:cubicBezTo>
                  <a:close/>
                </a:path>
              </a:pathLst>
            </a:custGeom>
            <a:solidFill>
              <a:srgbClr val="EE5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8"/>
            <p:cNvSpPr/>
            <p:nvPr/>
          </p:nvSpPr>
          <p:spPr>
            <a:xfrm>
              <a:off x="5229350" y="1898375"/>
              <a:ext cx="278425" cy="137300"/>
            </a:xfrm>
            <a:custGeom>
              <a:rect b="b" l="l" r="r" t="t"/>
              <a:pathLst>
                <a:path extrusionOk="0" h="5492" w="11137">
                  <a:moveTo>
                    <a:pt x="696" y="1"/>
                  </a:moveTo>
                  <a:lnTo>
                    <a:pt x="11137" y="2934"/>
                  </a:lnTo>
                  <a:lnTo>
                    <a:pt x="1227" y="5491"/>
                  </a:lnTo>
                  <a:cubicBezTo>
                    <a:pt x="411" y="4371"/>
                    <a:pt x="0" y="3127"/>
                    <a:pt x="120" y="1855"/>
                  </a:cubicBezTo>
                  <a:cubicBezTo>
                    <a:pt x="182" y="1200"/>
                    <a:pt x="380" y="579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8"/>
            <p:cNvSpPr/>
            <p:nvPr/>
          </p:nvSpPr>
          <p:spPr>
            <a:xfrm>
              <a:off x="4546650" y="1923575"/>
              <a:ext cx="653500" cy="279100"/>
            </a:xfrm>
            <a:custGeom>
              <a:rect b="b" l="l" r="r" t="t"/>
              <a:pathLst>
                <a:path extrusionOk="0" h="11164" w="26140">
                  <a:moveTo>
                    <a:pt x="12604" y="672"/>
                  </a:moveTo>
                  <a:cubicBezTo>
                    <a:pt x="19680" y="1"/>
                    <a:pt x="25626" y="1654"/>
                    <a:pt x="25883" y="4365"/>
                  </a:cubicBezTo>
                  <a:cubicBezTo>
                    <a:pt x="26139" y="7078"/>
                    <a:pt x="20612" y="9820"/>
                    <a:pt x="13536" y="10492"/>
                  </a:cubicBezTo>
                  <a:cubicBezTo>
                    <a:pt x="6459" y="11164"/>
                    <a:pt x="514" y="9510"/>
                    <a:pt x="257" y="6799"/>
                  </a:cubicBezTo>
                  <a:cubicBezTo>
                    <a:pt x="0" y="4086"/>
                    <a:pt x="5528" y="1344"/>
                    <a:pt x="12604" y="6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8"/>
            <p:cNvSpPr/>
            <p:nvPr/>
          </p:nvSpPr>
          <p:spPr>
            <a:xfrm>
              <a:off x="4548250" y="1982000"/>
              <a:ext cx="645475" cy="111550"/>
            </a:xfrm>
            <a:custGeom>
              <a:rect b="b" l="l" r="r" t="t"/>
              <a:pathLst>
                <a:path extrusionOk="0" h="4462" w="25819">
                  <a:moveTo>
                    <a:pt x="0" y="2433"/>
                  </a:moveTo>
                  <a:lnTo>
                    <a:pt x="25626" y="1"/>
                  </a:lnTo>
                  <a:lnTo>
                    <a:pt x="25819" y="2028"/>
                  </a:lnTo>
                  <a:lnTo>
                    <a:pt x="193" y="44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8"/>
            <p:cNvSpPr/>
            <p:nvPr/>
          </p:nvSpPr>
          <p:spPr>
            <a:xfrm>
              <a:off x="4541800" y="1872850"/>
              <a:ext cx="653550" cy="279100"/>
            </a:xfrm>
            <a:custGeom>
              <a:rect b="b" l="l" r="r" t="t"/>
              <a:pathLst>
                <a:path extrusionOk="0" h="11164" w="26142">
                  <a:moveTo>
                    <a:pt x="12605" y="672"/>
                  </a:moveTo>
                  <a:cubicBezTo>
                    <a:pt x="19682" y="1"/>
                    <a:pt x="25627" y="1654"/>
                    <a:pt x="25884" y="4367"/>
                  </a:cubicBezTo>
                  <a:cubicBezTo>
                    <a:pt x="26142" y="7078"/>
                    <a:pt x="20613" y="9821"/>
                    <a:pt x="13537" y="10492"/>
                  </a:cubicBezTo>
                  <a:cubicBezTo>
                    <a:pt x="6461" y="11164"/>
                    <a:pt x="515" y="9510"/>
                    <a:pt x="258" y="6799"/>
                  </a:cubicBezTo>
                  <a:cubicBezTo>
                    <a:pt x="1" y="4087"/>
                    <a:pt x="5529" y="1344"/>
                    <a:pt x="12605" y="6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8"/>
            <p:cNvSpPr/>
            <p:nvPr/>
          </p:nvSpPr>
          <p:spPr>
            <a:xfrm>
              <a:off x="4760625" y="2013100"/>
              <a:ext cx="203875" cy="109350"/>
            </a:xfrm>
            <a:custGeom>
              <a:rect b="b" l="l" r="r" t="t"/>
              <a:pathLst>
                <a:path extrusionOk="0" h="4374" w="8155">
                  <a:moveTo>
                    <a:pt x="1" y="4254"/>
                  </a:moveTo>
                  <a:lnTo>
                    <a:pt x="4288" y="0"/>
                  </a:lnTo>
                  <a:lnTo>
                    <a:pt x="8154" y="3668"/>
                  </a:lnTo>
                  <a:cubicBezTo>
                    <a:pt x="7022" y="3919"/>
                    <a:pt x="5875" y="4100"/>
                    <a:pt x="4720" y="4208"/>
                  </a:cubicBezTo>
                  <a:cubicBezTo>
                    <a:pt x="3046" y="4366"/>
                    <a:pt x="1446" y="4374"/>
                    <a:pt x="1" y="42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8"/>
            <p:cNvSpPr/>
            <p:nvPr/>
          </p:nvSpPr>
          <p:spPr>
            <a:xfrm>
              <a:off x="4867800" y="1989000"/>
              <a:ext cx="278000" cy="82100"/>
            </a:xfrm>
            <a:custGeom>
              <a:rect b="b" l="l" r="r" t="t"/>
              <a:pathLst>
                <a:path extrusionOk="0" h="3284" w="11120">
                  <a:moveTo>
                    <a:pt x="7936" y="3283"/>
                  </a:moveTo>
                  <a:lnTo>
                    <a:pt x="1" y="964"/>
                  </a:lnTo>
                  <a:lnTo>
                    <a:pt x="11090" y="1"/>
                  </a:lnTo>
                  <a:cubicBezTo>
                    <a:pt x="11120" y="1172"/>
                    <a:pt x="9917" y="2341"/>
                    <a:pt x="7936" y="32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8"/>
            <p:cNvSpPr/>
            <p:nvPr/>
          </p:nvSpPr>
          <p:spPr>
            <a:xfrm>
              <a:off x="4867800" y="1904050"/>
              <a:ext cx="247625" cy="109075"/>
            </a:xfrm>
            <a:custGeom>
              <a:rect b="b" l="l" r="r" t="t"/>
              <a:pathLst>
                <a:path extrusionOk="0" h="4363" w="9905">
                  <a:moveTo>
                    <a:pt x="9905" y="1610"/>
                  </a:moveTo>
                  <a:lnTo>
                    <a:pt x="1" y="4362"/>
                  </a:lnTo>
                  <a:lnTo>
                    <a:pt x="3568" y="1"/>
                  </a:lnTo>
                  <a:cubicBezTo>
                    <a:pt x="6322" y="138"/>
                    <a:pt x="8601" y="721"/>
                    <a:pt x="9905" y="16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8"/>
            <p:cNvSpPr/>
            <p:nvPr/>
          </p:nvSpPr>
          <p:spPr>
            <a:xfrm>
              <a:off x="4654650" y="1908950"/>
              <a:ext cx="213175" cy="104175"/>
            </a:xfrm>
            <a:custGeom>
              <a:rect b="b" l="l" r="r" t="t"/>
              <a:pathLst>
                <a:path extrusionOk="0" h="4167" w="8527">
                  <a:moveTo>
                    <a:pt x="7271" y="0"/>
                  </a:moveTo>
                  <a:lnTo>
                    <a:pt x="8527" y="4166"/>
                  </a:lnTo>
                  <a:lnTo>
                    <a:pt x="0" y="2126"/>
                  </a:lnTo>
                  <a:cubicBezTo>
                    <a:pt x="1767" y="1150"/>
                    <a:pt x="4335" y="369"/>
                    <a:pt x="7271" y="0"/>
                  </a:cubicBezTo>
                  <a:close/>
                </a:path>
              </a:pathLst>
            </a:custGeom>
            <a:solidFill>
              <a:srgbClr val="EE50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8"/>
            <p:cNvSpPr/>
            <p:nvPr/>
          </p:nvSpPr>
          <p:spPr>
            <a:xfrm>
              <a:off x="4591350" y="2009500"/>
              <a:ext cx="276475" cy="77950"/>
            </a:xfrm>
            <a:custGeom>
              <a:rect b="b" l="l" r="r" t="t"/>
              <a:pathLst>
                <a:path extrusionOk="0" h="3118" w="11059">
                  <a:moveTo>
                    <a:pt x="328" y="0"/>
                  </a:moveTo>
                  <a:lnTo>
                    <a:pt x="11059" y="144"/>
                  </a:lnTo>
                  <a:lnTo>
                    <a:pt x="1672" y="3118"/>
                  </a:lnTo>
                  <a:cubicBezTo>
                    <a:pt x="700" y="2588"/>
                    <a:pt x="110" y="1925"/>
                    <a:pt x="38" y="1165"/>
                  </a:cubicBezTo>
                  <a:cubicBezTo>
                    <a:pt x="0" y="774"/>
                    <a:pt x="103" y="384"/>
                    <a:pt x="3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8"/>
            <p:cNvSpPr/>
            <p:nvPr/>
          </p:nvSpPr>
          <p:spPr>
            <a:xfrm>
              <a:off x="4477125" y="1402450"/>
              <a:ext cx="1443575" cy="596550"/>
            </a:xfrm>
            <a:custGeom>
              <a:rect b="b" l="l" r="r" t="t"/>
              <a:pathLst>
                <a:path extrusionOk="0" h="23862" w="57743">
                  <a:moveTo>
                    <a:pt x="19295" y="1"/>
                  </a:moveTo>
                  <a:lnTo>
                    <a:pt x="38447" y="1"/>
                  </a:lnTo>
                  <a:cubicBezTo>
                    <a:pt x="49059" y="1"/>
                    <a:pt x="57742" y="8683"/>
                    <a:pt x="57742" y="19296"/>
                  </a:cubicBezTo>
                  <a:lnTo>
                    <a:pt x="57742" y="21979"/>
                  </a:lnTo>
                  <a:cubicBezTo>
                    <a:pt x="57742" y="23015"/>
                    <a:pt x="56895" y="23862"/>
                    <a:pt x="55860" y="23862"/>
                  </a:cubicBezTo>
                  <a:lnTo>
                    <a:pt x="1883" y="23862"/>
                  </a:lnTo>
                  <a:cubicBezTo>
                    <a:pt x="847" y="23862"/>
                    <a:pt x="0" y="23015"/>
                    <a:pt x="0" y="21979"/>
                  </a:cubicBezTo>
                  <a:lnTo>
                    <a:pt x="0" y="19296"/>
                  </a:lnTo>
                  <a:cubicBezTo>
                    <a:pt x="0" y="8683"/>
                    <a:pt x="8683" y="1"/>
                    <a:pt x="192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8"/>
            <p:cNvSpPr/>
            <p:nvPr/>
          </p:nvSpPr>
          <p:spPr>
            <a:xfrm>
              <a:off x="4524050" y="1509875"/>
              <a:ext cx="1349700" cy="477300"/>
            </a:xfrm>
            <a:custGeom>
              <a:rect b="b" l="l" r="r" t="t"/>
              <a:pathLst>
                <a:path extrusionOk="0" h="19092" w="53988">
                  <a:moveTo>
                    <a:pt x="18041" y="0"/>
                  </a:moveTo>
                  <a:lnTo>
                    <a:pt x="35947" y="0"/>
                  </a:lnTo>
                  <a:cubicBezTo>
                    <a:pt x="45869" y="0"/>
                    <a:pt x="53988" y="6947"/>
                    <a:pt x="53988" y="15438"/>
                  </a:cubicBezTo>
                  <a:lnTo>
                    <a:pt x="53988" y="17586"/>
                  </a:lnTo>
                  <a:cubicBezTo>
                    <a:pt x="53988" y="18415"/>
                    <a:pt x="53195" y="19092"/>
                    <a:pt x="52227" y="19092"/>
                  </a:cubicBezTo>
                  <a:lnTo>
                    <a:pt x="1761" y="19092"/>
                  </a:lnTo>
                  <a:cubicBezTo>
                    <a:pt x="793" y="19092"/>
                    <a:pt x="1" y="18414"/>
                    <a:pt x="1" y="17586"/>
                  </a:cubicBezTo>
                  <a:lnTo>
                    <a:pt x="1" y="15438"/>
                  </a:lnTo>
                  <a:cubicBezTo>
                    <a:pt x="0" y="6947"/>
                    <a:pt x="8119" y="0"/>
                    <a:pt x="180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8"/>
            <p:cNvSpPr/>
            <p:nvPr/>
          </p:nvSpPr>
          <p:spPr>
            <a:xfrm>
              <a:off x="5370300" y="1806200"/>
              <a:ext cx="38125" cy="42075"/>
            </a:xfrm>
            <a:custGeom>
              <a:rect b="b" l="l" r="r" t="t"/>
              <a:pathLst>
                <a:path extrusionOk="0" h="1683" w="1525">
                  <a:moveTo>
                    <a:pt x="762" y="1683"/>
                  </a:moveTo>
                  <a:cubicBezTo>
                    <a:pt x="1524" y="1683"/>
                    <a:pt x="1255" y="0"/>
                    <a:pt x="762" y="0"/>
                  </a:cubicBezTo>
                  <a:cubicBezTo>
                    <a:pt x="269" y="0"/>
                    <a:pt x="0" y="1683"/>
                    <a:pt x="762" y="16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8"/>
            <p:cNvSpPr/>
            <p:nvPr/>
          </p:nvSpPr>
          <p:spPr>
            <a:xfrm>
              <a:off x="5660925" y="1801350"/>
              <a:ext cx="52425" cy="50850"/>
            </a:xfrm>
            <a:custGeom>
              <a:rect b="b" l="l" r="r" t="t"/>
              <a:pathLst>
                <a:path extrusionOk="0" h="2034" w="2097">
                  <a:moveTo>
                    <a:pt x="1618" y="1440"/>
                  </a:moveTo>
                  <a:cubicBezTo>
                    <a:pt x="2097" y="847"/>
                    <a:pt x="620" y="0"/>
                    <a:pt x="309" y="383"/>
                  </a:cubicBezTo>
                  <a:cubicBezTo>
                    <a:pt x="0" y="767"/>
                    <a:pt x="1140" y="2034"/>
                    <a:pt x="1618" y="14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8"/>
            <p:cNvSpPr/>
            <p:nvPr/>
          </p:nvSpPr>
          <p:spPr>
            <a:xfrm>
              <a:off x="4872600" y="1835300"/>
              <a:ext cx="52350" cy="51250"/>
            </a:xfrm>
            <a:custGeom>
              <a:rect b="b" l="l" r="r" t="t"/>
              <a:pathLst>
                <a:path extrusionOk="0" h="2050" w="2094">
                  <a:moveTo>
                    <a:pt x="498" y="1474"/>
                  </a:moveTo>
                  <a:cubicBezTo>
                    <a:pt x="997" y="2049"/>
                    <a:pt x="2093" y="746"/>
                    <a:pt x="1770" y="373"/>
                  </a:cubicBezTo>
                  <a:cubicBezTo>
                    <a:pt x="1447" y="1"/>
                    <a:pt x="0" y="897"/>
                    <a:pt x="498" y="14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8"/>
            <p:cNvSpPr/>
            <p:nvPr/>
          </p:nvSpPr>
          <p:spPr>
            <a:xfrm>
              <a:off x="5037775" y="1595575"/>
              <a:ext cx="51225" cy="52375"/>
            </a:xfrm>
            <a:custGeom>
              <a:rect b="b" l="l" r="r" t="t"/>
              <a:pathLst>
                <a:path extrusionOk="0" h="2095" w="2049">
                  <a:moveTo>
                    <a:pt x="580" y="495"/>
                  </a:moveTo>
                  <a:cubicBezTo>
                    <a:pt x="1" y="990"/>
                    <a:pt x="1298" y="2094"/>
                    <a:pt x="1673" y="1773"/>
                  </a:cubicBezTo>
                  <a:cubicBezTo>
                    <a:pt x="2048" y="1453"/>
                    <a:pt x="1158" y="0"/>
                    <a:pt x="580" y="4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8"/>
            <p:cNvSpPr/>
            <p:nvPr/>
          </p:nvSpPr>
          <p:spPr>
            <a:xfrm>
              <a:off x="4680500" y="1697200"/>
              <a:ext cx="51200" cy="52400"/>
            </a:xfrm>
            <a:custGeom>
              <a:rect b="b" l="l" r="r" t="t"/>
              <a:pathLst>
                <a:path extrusionOk="0" h="2096" w="2048">
                  <a:moveTo>
                    <a:pt x="579" y="496"/>
                  </a:moveTo>
                  <a:cubicBezTo>
                    <a:pt x="0" y="991"/>
                    <a:pt x="1298" y="2096"/>
                    <a:pt x="1672" y="1775"/>
                  </a:cubicBezTo>
                  <a:cubicBezTo>
                    <a:pt x="2048" y="1454"/>
                    <a:pt x="1159" y="0"/>
                    <a:pt x="579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8"/>
            <p:cNvSpPr/>
            <p:nvPr/>
          </p:nvSpPr>
          <p:spPr>
            <a:xfrm>
              <a:off x="5632250" y="1617150"/>
              <a:ext cx="51175" cy="52350"/>
            </a:xfrm>
            <a:custGeom>
              <a:rect b="b" l="l" r="r" t="t"/>
              <a:pathLst>
                <a:path extrusionOk="0" h="2094" w="2047">
                  <a:moveTo>
                    <a:pt x="579" y="495"/>
                  </a:moveTo>
                  <a:cubicBezTo>
                    <a:pt x="1" y="990"/>
                    <a:pt x="1297" y="2093"/>
                    <a:pt x="1672" y="1772"/>
                  </a:cubicBezTo>
                  <a:cubicBezTo>
                    <a:pt x="2047" y="1453"/>
                    <a:pt x="1158" y="0"/>
                    <a:pt x="579" y="4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8"/>
            <p:cNvSpPr/>
            <p:nvPr/>
          </p:nvSpPr>
          <p:spPr>
            <a:xfrm>
              <a:off x="5210275" y="1379975"/>
              <a:ext cx="51175" cy="52375"/>
            </a:xfrm>
            <a:custGeom>
              <a:rect b="b" l="l" r="r" t="t"/>
              <a:pathLst>
                <a:path extrusionOk="0" h="2095" w="2047">
                  <a:moveTo>
                    <a:pt x="579" y="495"/>
                  </a:moveTo>
                  <a:cubicBezTo>
                    <a:pt x="1" y="990"/>
                    <a:pt x="1297" y="2094"/>
                    <a:pt x="1673" y="1773"/>
                  </a:cubicBezTo>
                  <a:cubicBezTo>
                    <a:pt x="2047" y="1453"/>
                    <a:pt x="1158" y="0"/>
                    <a:pt x="579" y="4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8"/>
            <p:cNvSpPr/>
            <p:nvPr/>
          </p:nvSpPr>
          <p:spPr>
            <a:xfrm>
              <a:off x="4689750" y="1456975"/>
              <a:ext cx="51175" cy="52375"/>
            </a:xfrm>
            <a:custGeom>
              <a:rect b="b" l="l" r="r" t="t"/>
              <a:pathLst>
                <a:path extrusionOk="0" h="2095" w="2047">
                  <a:moveTo>
                    <a:pt x="579" y="496"/>
                  </a:moveTo>
                  <a:cubicBezTo>
                    <a:pt x="0" y="990"/>
                    <a:pt x="1297" y="2095"/>
                    <a:pt x="1672" y="1774"/>
                  </a:cubicBezTo>
                  <a:cubicBezTo>
                    <a:pt x="2047" y="1453"/>
                    <a:pt x="1158" y="0"/>
                    <a:pt x="579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8"/>
            <p:cNvSpPr/>
            <p:nvPr/>
          </p:nvSpPr>
          <p:spPr>
            <a:xfrm>
              <a:off x="5642425" y="1425550"/>
              <a:ext cx="52450" cy="50850"/>
            </a:xfrm>
            <a:custGeom>
              <a:rect b="b" l="l" r="r" t="t"/>
              <a:pathLst>
                <a:path extrusionOk="0" h="2034" w="2098">
                  <a:moveTo>
                    <a:pt x="1619" y="1441"/>
                  </a:moveTo>
                  <a:cubicBezTo>
                    <a:pt x="2098" y="848"/>
                    <a:pt x="620" y="1"/>
                    <a:pt x="310" y="385"/>
                  </a:cubicBezTo>
                  <a:cubicBezTo>
                    <a:pt x="0" y="769"/>
                    <a:pt x="1141" y="2034"/>
                    <a:pt x="1619" y="14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8"/>
            <p:cNvSpPr/>
            <p:nvPr/>
          </p:nvSpPr>
          <p:spPr>
            <a:xfrm>
              <a:off x="4875475" y="1477900"/>
              <a:ext cx="52475" cy="50875"/>
            </a:xfrm>
            <a:custGeom>
              <a:rect b="b" l="l" r="r" t="t"/>
              <a:pathLst>
                <a:path extrusionOk="0" h="2035" w="2099">
                  <a:moveTo>
                    <a:pt x="1620" y="1442"/>
                  </a:moveTo>
                  <a:cubicBezTo>
                    <a:pt x="2098" y="848"/>
                    <a:pt x="621" y="1"/>
                    <a:pt x="311" y="385"/>
                  </a:cubicBezTo>
                  <a:cubicBezTo>
                    <a:pt x="1" y="769"/>
                    <a:pt x="1142" y="2034"/>
                    <a:pt x="1620" y="14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8"/>
            <p:cNvSpPr/>
            <p:nvPr/>
          </p:nvSpPr>
          <p:spPr>
            <a:xfrm>
              <a:off x="4536700" y="1641175"/>
              <a:ext cx="52425" cy="50825"/>
            </a:xfrm>
            <a:custGeom>
              <a:rect b="b" l="l" r="r" t="t"/>
              <a:pathLst>
                <a:path extrusionOk="0" h="2033" w="2097">
                  <a:moveTo>
                    <a:pt x="1618" y="1440"/>
                  </a:moveTo>
                  <a:cubicBezTo>
                    <a:pt x="2097" y="847"/>
                    <a:pt x="620" y="1"/>
                    <a:pt x="309" y="385"/>
                  </a:cubicBezTo>
                  <a:cubicBezTo>
                    <a:pt x="0" y="769"/>
                    <a:pt x="1140" y="2033"/>
                    <a:pt x="1618" y="14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8"/>
            <p:cNvSpPr/>
            <p:nvPr/>
          </p:nvSpPr>
          <p:spPr>
            <a:xfrm>
              <a:off x="5355950" y="1582650"/>
              <a:ext cx="52500" cy="50850"/>
            </a:xfrm>
            <a:custGeom>
              <a:rect b="b" l="l" r="r" t="t"/>
              <a:pathLst>
                <a:path extrusionOk="0" h="2034" w="2100">
                  <a:moveTo>
                    <a:pt x="1621" y="1440"/>
                  </a:moveTo>
                  <a:cubicBezTo>
                    <a:pt x="2099" y="848"/>
                    <a:pt x="621" y="0"/>
                    <a:pt x="311" y="384"/>
                  </a:cubicBezTo>
                  <a:cubicBezTo>
                    <a:pt x="1" y="767"/>
                    <a:pt x="1142" y="2034"/>
                    <a:pt x="1621" y="14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8"/>
            <p:cNvSpPr/>
            <p:nvPr/>
          </p:nvSpPr>
          <p:spPr>
            <a:xfrm>
              <a:off x="5811825" y="1668875"/>
              <a:ext cx="52475" cy="50875"/>
            </a:xfrm>
            <a:custGeom>
              <a:rect b="b" l="l" r="r" t="t"/>
              <a:pathLst>
                <a:path extrusionOk="0" h="2035" w="2099">
                  <a:moveTo>
                    <a:pt x="1620" y="1440"/>
                  </a:moveTo>
                  <a:cubicBezTo>
                    <a:pt x="2098" y="848"/>
                    <a:pt x="620" y="1"/>
                    <a:pt x="311" y="385"/>
                  </a:cubicBezTo>
                  <a:cubicBezTo>
                    <a:pt x="1" y="769"/>
                    <a:pt x="1142" y="2034"/>
                    <a:pt x="1620" y="14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8"/>
            <p:cNvSpPr/>
            <p:nvPr/>
          </p:nvSpPr>
          <p:spPr>
            <a:xfrm>
              <a:off x="5168125" y="1758225"/>
              <a:ext cx="52425" cy="50850"/>
            </a:xfrm>
            <a:custGeom>
              <a:rect b="b" l="l" r="r" t="t"/>
              <a:pathLst>
                <a:path extrusionOk="0" h="2034" w="2097">
                  <a:moveTo>
                    <a:pt x="1618" y="1440"/>
                  </a:moveTo>
                  <a:cubicBezTo>
                    <a:pt x="2096" y="847"/>
                    <a:pt x="619" y="0"/>
                    <a:pt x="309" y="384"/>
                  </a:cubicBezTo>
                  <a:cubicBezTo>
                    <a:pt x="0" y="768"/>
                    <a:pt x="1140" y="2034"/>
                    <a:pt x="1618" y="14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8"/>
            <p:cNvSpPr/>
            <p:nvPr/>
          </p:nvSpPr>
          <p:spPr>
            <a:xfrm>
              <a:off x="5090000" y="1455050"/>
              <a:ext cx="38125" cy="42075"/>
            </a:xfrm>
            <a:custGeom>
              <a:rect b="b" l="l" r="r" t="t"/>
              <a:pathLst>
                <a:path extrusionOk="0" h="1683" w="1525">
                  <a:moveTo>
                    <a:pt x="762" y="1683"/>
                  </a:moveTo>
                  <a:cubicBezTo>
                    <a:pt x="1525" y="1683"/>
                    <a:pt x="1255" y="0"/>
                    <a:pt x="762" y="0"/>
                  </a:cubicBezTo>
                  <a:cubicBezTo>
                    <a:pt x="269" y="0"/>
                    <a:pt x="1" y="1683"/>
                    <a:pt x="762" y="16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8"/>
            <p:cNvSpPr/>
            <p:nvPr/>
          </p:nvSpPr>
          <p:spPr>
            <a:xfrm>
              <a:off x="5404200" y="1393475"/>
              <a:ext cx="38100" cy="42050"/>
            </a:xfrm>
            <a:custGeom>
              <a:rect b="b" l="l" r="r" t="t"/>
              <a:pathLst>
                <a:path extrusionOk="0" h="1682" w="1524">
                  <a:moveTo>
                    <a:pt x="761" y="1682"/>
                  </a:moveTo>
                  <a:cubicBezTo>
                    <a:pt x="1523" y="1682"/>
                    <a:pt x="1255" y="0"/>
                    <a:pt x="761" y="0"/>
                  </a:cubicBezTo>
                  <a:cubicBezTo>
                    <a:pt x="268" y="0"/>
                    <a:pt x="0" y="1682"/>
                    <a:pt x="761" y="16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8"/>
            <p:cNvSpPr/>
            <p:nvPr/>
          </p:nvSpPr>
          <p:spPr>
            <a:xfrm>
              <a:off x="4825100" y="1421175"/>
              <a:ext cx="38125" cy="42075"/>
            </a:xfrm>
            <a:custGeom>
              <a:rect b="b" l="l" r="r" t="t"/>
              <a:pathLst>
                <a:path extrusionOk="0" h="1683" w="1525">
                  <a:moveTo>
                    <a:pt x="762" y="1683"/>
                  </a:moveTo>
                  <a:cubicBezTo>
                    <a:pt x="1525" y="1683"/>
                    <a:pt x="1256" y="0"/>
                    <a:pt x="762" y="0"/>
                  </a:cubicBezTo>
                  <a:cubicBezTo>
                    <a:pt x="269" y="0"/>
                    <a:pt x="1" y="1683"/>
                    <a:pt x="762" y="16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8"/>
            <p:cNvSpPr/>
            <p:nvPr/>
          </p:nvSpPr>
          <p:spPr>
            <a:xfrm>
              <a:off x="4717325" y="1599825"/>
              <a:ext cx="38125" cy="42075"/>
            </a:xfrm>
            <a:custGeom>
              <a:rect b="b" l="l" r="r" t="t"/>
              <a:pathLst>
                <a:path extrusionOk="0" h="1683" w="1525">
                  <a:moveTo>
                    <a:pt x="763" y="1683"/>
                  </a:moveTo>
                  <a:cubicBezTo>
                    <a:pt x="1524" y="1683"/>
                    <a:pt x="1256" y="0"/>
                    <a:pt x="763" y="0"/>
                  </a:cubicBezTo>
                  <a:cubicBezTo>
                    <a:pt x="269" y="0"/>
                    <a:pt x="0" y="1683"/>
                    <a:pt x="763" y="16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8"/>
            <p:cNvSpPr/>
            <p:nvPr/>
          </p:nvSpPr>
          <p:spPr>
            <a:xfrm>
              <a:off x="5219350" y="1565925"/>
              <a:ext cx="38125" cy="42100"/>
            </a:xfrm>
            <a:custGeom>
              <a:rect b="b" l="l" r="r" t="t"/>
              <a:pathLst>
                <a:path extrusionOk="0" h="1684" w="1525">
                  <a:moveTo>
                    <a:pt x="763" y="1683"/>
                  </a:moveTo>
                  <a:cubicBezTo>
                    <a:pt x="1524" y="1683"/>
                    <a:pt x="1256" y="1"/>
                    <a:pt x="763" y="1"/>
                  </a:cubicBezTo>
                  <a:cubicBezTo>
                    <a:pt x="269" y="1"/>
                    <a:pt x="0" y="1683"/>
                    <a:pt x="763" y="16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8"/>
            <p:cNvSpPr/>
            <p:nvPr/>
          </p:nvSpPr>
          <p:spPr>
            <a:xfrm>
              <a:off x="5555075" y="1519750"/>
              <a:ext cx="38125" cy="42075"/>
            </a:xfrm>
            <a:custGeom>
              <a:rect b="b" l="l" r="r" t="t"/>
              <a:pathLst>
                <a:path extrusionOk="0" h="1683" w="1525">
                  <a:moveTo>
                    <a:pt x="763" y="1682"/>
                  </a:moveTo>
                  <a:cubicBezTo>
                    <a:pt x="1525" y="1682"/>
                    <a:pt x="1257" y="1"/>
                    <a:pt x="763" y="1"/>
                  </a:cubicBezTo>
                  <a:cubicBezTo>
                    <a:pt x="270" y="1"/>
                    <a:pt x="1" y="1682"/>
                    <a:pt x="763" y="16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8"/>
            <p:cNvSpPr/>
            <p:nvPr/>
          </p:nvSpPr>
          <p:spPr>
            <a:xfrm>
              <a:off x="4874400" y="1593675"/>
              <a:ext cx="38100" cy="42050"/>
            </a:xfrm>
            <a:custGeom>
              <a:rect b="b" l="l" r="r" t="t"/>
              <a:pathLst>
                <a:path extrusionOk="0" h="1682" w="1524">
                  <a:moveTo>
                    <a:pt x="761" y="1681"/>
                  </a:moveTo>
                  <a:cubicBezTo>
                    <a:pt x="1524" y="1681"/>
                    <a:pt x="1256" y="0"/>
                    <a:pt x="761" y="0"/>
                  </a:cubicBezTo>
                  <a:cubicBezTo>
                    <a:pt x="268" y="0"/>
                    <a:pt x="1" y="1681"/>
                    <a:pt x="761" y="16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8"/>
            <p:cNvSpPr/>
            <p:nvPr/>
          </p:nvSpPr>
          <p:spPr>
            <a:xfrm>
              <a:off x="4989625" y="1382500"/>
              <a:ext cx="52350" cy="51300"/>
            </a:xfrm>
            <a:custGeom>
              <a:rect b="b" l="l" r="r" t="t"/>
              <a:pathLst>
                <a:path extrusionOk="0" h="2052" w="2094">
                  <a:moveTo>
                    <a:pt x="499" y="1475"/>
                  </a:moveTo>
                  <a:cubicBezTo>
                    <a:pt x="998" y="2051"/>
                    <a:pt x="2094" y="747"/>
                    <a:pt x="1772" y="374"/>
                  </a:cubicBezTo>
                  <a:cubicBezTo>
                    <a:pt x="1449" y="1"/>
                    <a:pt x="1" y="899"/>
                    <a:pt x="499" y="14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8"/>
            <p:cNvSpPr/>
            <p:nvPr/>
          </p:nvSpPr>
          <p:spPr>
            <a:xfrm>
              <a:off x="5297650" y="1474925"/>
              <a:ext cx="52350" cy="51275"/>
            </a:xfrm>
            <a:custGeom>
              <a:rect b="b" l="l" r="r" t="t"/>
              <a:pathLst>
                <a:path extrusionOk="0" h="2051" w="2094">
                  <a:moveTo>
                    <a:pt x="498" y="1474"/>
                  </a:moveTo>
                  <a:cubicBezTo>
                    <a:pt x="997" y="2050"/>
                    <a:pt x="2093" y="747"/>
                    <a:pt x="1770" y="373"/>
                  </a:cubicBezTo>
                  <a:cubicBezTo>
                    <a:pt x="1447" y="0"/>
                    <a:pt x="0" y="897"/>
                    <a:pt x="498" y="14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8"/>
            <p:cNvSpPr/>
            <p:nvPr/>
          </p:nvSpPr>
          <p:spPr>
            <a:xfrm>
              <a:off x="5479350" y="1650475"/>
              <a:ext cx="52350" cy="51275"/>
            </a:xfrm>
            <a:custGeom>
              <a:rect b="b" l="l" r="r" t="t"/>
              <a:pathLst>
                <a:path extrusionOk="0" h="2051" w="2094">
                  <a:moveTo>
                    <a:pt x="499" y="1474"/>
                  </a:moveTo>
                  <a:cubicBezTo>
                    <a:pt x="998" y="2050"/>
                    <a:pt x="2094" y="748"/>
                    <a:pt x="1771" y="374"/>
                  </a:cubicBezTo>
                  <a:cubicBezTo>
                    <a:pt x="1449" y="1"/>
                    <a:pt x="1" y="898"/>
                    <a:pt x="499" y="14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8"/>
            <p:cNvSpPr/>
            <p:nvPr/>
          </p:nvSpPr>
          <p:spPr>
            <a:xfrm>
              <a:off x="4832525" y="1687450"/>
              <a:ext cx="52375" cy="51250"/>
            </a:xfrm>
            <a:custGeom>
              <a:rect b="b" l="l" r="r" t="t"/>
              <a:pathLst>
                <a:path extrusionOk="0" h="2050" w="2095">
                  <a:moveTo>
                    <a:pt x="499" y="1474"/>
                  </a:moveTo>
                  <a:cubicBezTo>
                    <a:pt x="998" y="2049"/>
                    <a:pt x="2094" y="747"/>
                    <a:pt x="1772" y="373"/>
                  </a:cubicBezTo>
                  <a:cubicBezTo>
                    <a:pt x="1449" y="0"/>
                    <a:pt x="1" y="897"/>
                    <a:pt x="499" y="14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8"/>
            <p:cNvSpPr/>
            <p:nvPr/>
          </p:nvSpPr>
          <p:spPr>
            <a:xfrm>
              <a:off x="4561475" y="1807575"/>
              <a:ext cx="52375" cy="51250"/>
            </a:xfrm>
            <a:custGeom>
              <a:rect b="b" l="l" r="r" t="t"/>
              <a:pathLst>
                <a:path extrusionOk="0" h="2050" w="2095">
                  <a:moveTo>
                    <a:pt x="499" y="1473"/>
                  </a:moveTo>
                  <a:cubicBezTo>
                    <a:pt x="998" y="2050"/>
                    <a:pt x="2095" y="746"/>
                    <a:pt x="1772" y="373"/>
                  </a:cubicBezTo>
                  <a:cubicBezTo>
                    <a:pt x="1449" y="1"/>
                    <a:pt x="1" y="897"/>
                    <a:pt x="499" y="14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8"/>
            <p:cNvSpPr/>
            <p:nvPr/>
          </p:nvSpPr>
          <p:spPr>
            <a:xfrm>
              <a:off x="5753500" y="1527275"/>
              <a:ext cx="52350" cy="51275"/>
            </a:xfrm>
            <a:custGeom>
              <a:rect b="b" l="l" r="r" t="t"/>
              <a:pathLst>
                <a:path extrusionOk="0" h="2051" w="2094">
                  <a:moveTo>
                    <a:pt x="498" y="1474"/>
                  </a:moveTo>
                  <a:cubicBezTo>
                    <a:pt x="997" y="2051"/>
                    <a:pt x="2093" y="747"/>
                    <a:pt x="1770" y="374"/>
                  </a:cubicBezTo>
                  <a:cubicBezTo>
                    <a:pt x="1448" y="0"/>
                    <a:pt x="0" y="898"/>
                    <a:pt x="498" y="14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8"/>
            <p:cNvSpPr/>
            <p:nvPr/>
          </p:nvSpPr>
          <p:spPr>
            <a:xfrm>
              <a:off x="5427000" y="1499575"/>
              <a:ext cx="52350" cy="51250"/>
            </a:xfrm>
            <a:custGeom>
              <a:rect b="b" l="l" r="r" t="t"/>
              <a:pathLst>
                <a:path extrusionOk="0" h="2050" w="2094">
                  <a:moveTo>
                    <a:pt x="499" y="1473"/>
                  </a:moveTo>
                  <a:cubicBezTo>
                    <a:pt x="997" y="2050"/>
                    <a:pt x="2094" y="746"/>
                    <a:pt x="1771" y="374"/>
                  </a:cubicBezTo>
                  <a:cubicBezTo>
                    <a:pt x="1449" y="0"/>
                    <a:pt x="1" y="897"/>
                    <a:pt x="499" y="14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8"/>
            <p:cNvSpPr/>
            <p:nvPr/>
          </p:nvSpPr>
          <p:spPr>
            <a:xfrm>
              <a:off x="4992700" y="1514950"/>
              <a:ext cx="52350" cy="51275"/>
            </a:xfrm>
            <a:custGeom>
              <a:rect b="b" l="l" r="r" t="t"/>
              <a:pathLst>
                <a:path extrusionOk="0" h="2051" w="2094">
                  <a:moveTo>
                    <a:pt x="499" y="1474"/>
                  </a:moveTo>
                  <a:cubicBezTo>
                    <a:pt x="998" y="2051"/>
                    <a:pt x="2094" y="747"/>
                    <a:pt x="1771" y="374"/>
                  </a:cubicBezTo>
                  <a:cubicBezTo>
                    <a:pt x="1448" y="0"/>
                    <a:pt x="1" y="898"/>
                    <a:pt x="499" y="14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8"/>
            <p:cNvSpPr/>
            <p:nvPr/>
          </p:nvSpPr>
          <p:spPr>
            <a:xfrm>
              <a:off x="4638500" y="1570400"/>
              <a:ext cx="52350" cy="51250"/>
            </a:xfrm>
            <a:custGeom>
              <a:rect b="b" l="l" r="r" t="t"/>
              <a:pathLst>
                <a:path extrusionOk="0" h="2050" w="2094">
                  <a:moveTo>
                    <a:pt x="499" y="1474"/>
                  </a:moveTo>
                  <a:cubicBezTo>
                    <a:pt x="997" y="2050"/>
                    <a:pt x="2093" y="747"/>
                    <a:pt x="1770" y="374"/>
                  </a:cubicBezTo>
                  <a:cubicBezTo>
                    <a:pt x="1447" y="1"/>
                    <a:pt x="0" y="898"/>
                    <a:pt x="499" y="14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" name="Google Shape;603;p38"/>
          <p:cNvGrpSpPr/>
          <p:nvPr/>
        </p:nvGrpSpPr>
        <p:grpSpPr>
          <a:xfrm>
            <a:off x="7292172" y="2349993"/>
            <a:ext cx="836332" cy="520427"/>
            <a:chOff x="7451007" y="2284640"/>
            <a:chExt cx="1076221" cy="669704"/>
          </a:xfrm>
        </p:grpSpPr>
        <p:sp>
          <p:nvSpPr>
            <p:cNvPr id="604" name="Google Shape;604;p38"/>
            <p:cNvSpPr/>
            <p:nvPr/>
          </p:nvSpPr>
          <p:spPr>
            <a:xfrm>
              <a:off x="7619520" y="2612437"/>
              <a:ext cx="907709" cy="147999"/>
            </a:xfrm>
            <a:custGeom>
              <a:rect b="b" l="l" r="r" t="t"/>
              <a:pathLst>
                <a:path extrusionOk="0" h="14610" w="89606">
                  <a:moveTo>
                    <a:pt x="44803" y="1"/>
                  </a:moveTo>
                  <a:cubicBezTo>
                    <a:pt x="69547" y="1"/>
                    <a:pt x="89605" y="3270"/>
                    <a:pt x="89605" y="7305"/>
                  </a:cubicBezTo>
                  <a:cubicBezTo>
                    <a:pt x="89605" y="11339"/>
                    <a:pt x="69547" y="14609"/>
                    <a:pt x="44803" y="14609"/>
                  </a:cubicBezTo>
                  <a:cubicBezTo>
                    <a:pt x="20059" y="14609"/>
                    <a:pt x="0" y="11338"/>
                    <a:pt x="0" y="7305"/>
                  </a:cubicBezTo>
                  <a:cubicBezTo>
                    <a:pt x="0" y="3272"/>
                    <a:pt x="20059" y="1"/>
                    <a:pt x="44803" y="1"/>
                  </a:cubicBezTo>
                  <a:close/>
                </a:path>
              </a:pathLst>
            </a:custGeom>
            <a:solidFill>
              <a:srgbClr val="3D58A3">
                <a:alpha val="312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8"/>
            <p:cNvSpPr/>
            <p:nvPr/>
          </p:nvSpPr>
          <p:spPr>
            <a:xfrm>
              <a:off x="7647934" y="2284650"/>
              <a:ext cx="867472" cy="413821"/>
            </a:xfrm>
            <a:custGeom>
              <a:rect b="b" l="l" r="r" t="t"/>
              <a:pathLst>
                <a:path extrusionOk="0" h="40851" w="85634">
                  <a:moveTo>
                    <a:pt x="10501" y="7642"/>
                  </a:moveTo>
                  <a:cubicBezTo>
                    <a:pt x="7491" y="5337"/>
                    <a:pt x="1" y="24002"/>
                    <a:pt x="3203" y="31179"/>
                  </a:cubicBezTo>
                  <a:cubicBezTo>
                    <a:pt x="788" y="33783"/>
                    <a:pt x="2877" y="38493"/>
                    <a:pt x="5370" y="38531"/>
                  </a:cubicBezTo>
                  <a:cubicBezTo>
                    <a:pt x="18966" y="38742"/>
                    <a:pt x="33794" y="37606"/>
                    <a:pt x="40562" y="38894"/>
                  </a:cubicBezTo>
                  <a:cubicBezTo>
                    <a:pt x="47330" y="40182"/>
                    <a:pt x="77176" y="40850"/>
                    <a:pt x="84315" y="37910"/>
                  </a:cubicBezTo>
                  <a:cubicBezTo>
                    <a:pt x="85192" y="35144"/>
                    <a:pt x="85634" y="33911"/>
                    <a:pt x="84084" y="32929"/>
                  </a:cubicBezTo>
                  <a:cubicBezTo>
                    <a:pt x="82660" y="28162"/>
                    <a:pt x="79518" y="27688"/>
                    <a:pt x="69360" y="24014"/>
                  </a:cubicBezTo>
                  <a:cubicBezTo>
                    <a:pt x="59201" y="20341"/>
                    <a:pt x="48183" y="11716"/>
                    <a:pt x="44022" y="7339"/>
                  </a:cubicBezTo>
                  <a:cubicBezTo>
                    <a:pt x="39861" y="2964"/>
                    <a:pt x="34296" y="1"/>
                    <a:pt x="29604" y="6257"/>
                  </a:cubicBezTo>
                  <a:cubicBezTo>
                    <a:pt x="24912" y="12513"/>
                    <a:pt x="18824" y="14017"/>
                    <a:pt x="10501" y="76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8"/>
            <p:cNvSpPr/>
            <p:nvPr/>
          </p:nvSpPr>
          <p:spPr>
            <a:xfrm>
              <a:off x="7655907" y="2600493"/>
              <a:ext cx="863866" cy="130171"/>
            </a:xfrm>
            <a:custGeom>
              <a:rect b="b" l="l" r="r" t="t"/>
              <a:pathLst>
                <a:path extrusionOk="0" h="12850" w="85278">
                  <a:moveTo>
                    <a:pt x="2416" y="0"/>
                  </a:moveTo>
                  <a:cubicBezTo>
                    <a:pt x="1" y="2604"/>
                    <a:pt x="1128" y="7957"/>
                    <a:pt x="3615" y="8128"/>
                  </a:cubicBezTo>
                  <a:cubicBezTo>
                    <a:pt x="20496" y="9286"/>
                    <a:pt x="63849" y="12850"/>
                    <a:pt x="84401" y="7842"/>
                  </a:cubicBezTo>
                  <a:cubicBezTo>
                    <a:pt x="85278" y="5075"/>
                    <a:pt x="84847" y="2732"/>
                    <a:pt x="83297" y="1750"/>
                  </a:cubicBezTo>
                  <a:cubicBezTo>
                    <a:pt x="49018" y="3966"/>
                    <a:pt x="31257" y="2891"/>
                    <a:pt x="241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8"/>
            <p:cNvSpPr/>
            <p:nvPr/>
          </p:nvSpPr>
          <p:spPr>
            <a:xfrm>
              <a:off x="7701877" y="2301253"/>
              <a:ext cx="356343" cy="215698"/>
            </a:xfrm>
            <a:custGeom>
              <a:rect b="b" l="l" r="r" t="t"/>
              <a:pathLst>
                <a:path extrusionOk="0" h="21293" w="35177">
                  <a:moveTo>
                    <a:pt x="5176" y="6003"/>
                  </a:moveTo>
                  <a:cubicBezTo>
                    <a:pt x="3878" y="5008"/>
                    <a:pt x="1748" y="7913"/>
                    <a:pt x="1" y="12115"/>
                  </a:cubicBezTo>
                  <a:cubicBezTo>
                    <a:pt x="7294" y="16869"/>
                    <a:pt x="20884" y="21293"/>
                    <a:pt x="35177" y="2692"/>
                  </a:cubicBezTo>
                  <a:cubicBezTo>
                    <a:pt x="31679" y="405"/>
                    <a:pt x="27741" y="1"/>
                    <a:pt x="24279" y="4617"/>
                  </a:cubicBezTo>
                  <a:cubicBezTo>
                    <a:pt x="19586" y="10873"/>
                    <a:pt x="13499" y="12378"/>
                    <a:pt x="5176" y="600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8"/>
            <p:cNvSpPr/>
            <p:nvPr/>
          </p:nvSpPr>
          <p:spPr>
            <a:xfrm>
              <a:off x="7946111" y="2284640"/>
              <a:ext cx="349282" cy="328374"/>
            </a:xfrm>
            <a:custGeom>
              <a:rect b="b" l="l" r="r" t="t"/>
              <a:pathLst>
                <a:path extrusionOk="0" h="32416" w="34480">
                  <a:moveTo>
                    <a:pt x="34480" y="21643"/>
                  </a:moveTo>
                  <a:cubicBezTo>
                    <a:pt x="26073" y="17415"/>
                    <a:pt x="18010" y="10942"/>
                    <a:pt x="14587" y="7340"/>
                  </a:cubicBezTo>
                  <a:cubicBezTo>
                    <a:pt x="10426" y="2964"/>
                    <a:pt x="4861" y="1"/>
                    <a:pt x="169" y="6257"/>
                  </a:cubicBezTo>
                  <a:cubicBezTo>
                    <a:pt x="113" y="6332"/>
                    <a:pt x="57" y="6403"/>
                    <a:pt x="0" y="6478"/>
                  </a:cubicBezTo>
                  <a:cubicBezTo>
                    <a:pt x="9603" y="15816"/>
                    <a:pt x="27909" y="32415"/>
                    <a:pt x="34480" y="2164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8"/>
            <p:cNvSpPr/>
            <p:nvPr/>
          </p:nvSpPr>
          <p:spPr>
            <a:xfrm>
              <a:off x="8065584" y="2401206"/>
              <a:ext cx="44835" cy="45403"/>
            </a:xfrm>
            <a:custGeom>
              <a:rect b="b" l="l" r="r" t="t"/>
              <a:pathLst>
                <a:path extrusionOk="0" h="4482" w="4426">
                  <a:moveTo>
                    <a:pt x="107" y="1943"/>
                  </a:moveTo>
                  <a:cubicBezTo>
                    <a:pt x="0" y="2641"/>
                    <a:pt x="251" y="3346"/>
                    <a:pt x="771" y="3822"/>
                  </a:cubicBezTo>
                  <a:cubicBezTo>
                    <a:pt x="1293" y="4298"/>
                    <a:pt x="2019" y="4482"/>
                    <a:pt x="2704" y="4313"/>
                  </a:cubicBezTo>
                  <a:cubicBezTo>
                    <a:pt x="3390" y="4143"/>
                    <a:pt x="3946" y="3642"/>
                    <a:pt x="4185" y="2978"/>
                  </a:cubicBezTo>
                  <a:cubicBezTo>
                    <a:pt x="4425" y="2314"/>
                    <a:pt x="4317" y="1574"/>
                    <a:pt x="3898" y="1005"/>
                  </a:cubicBezTo>
                  <a:lnTo>
                    <a:pt x="3897" y="1004"/>
                  </a:lnTo>
                  <a:lnTo>
                    <a:pt x="3896" y="1003"/>
                  </a:lnTo>
                  <a:lnTo>
                    <a:pt x="3895" y="1000"/>
                  </a:lnTo>
                  <a:cubicBezTo>
                    <a:pt x="3387" y="314"/>
                    <a:pt x="2515" y="0"/>
                    <a:pt x="1686" y="207"/>
                  </a:cubicBezTo>
                  <a:cubicBezTo>
                    <a:pt x="857" y="412"/>
                    <a:pt x="233" y="1098"/>
                    <a:pt x="107" y="1943"/>
                  </a:cubicBezTo>
                  <a:close/>
                  <a:moveTo>
                    <a:pt x="1670" y="2648"/>
                  </a:moveTo>
                  <a:cubicBezTo>
                    <a:pt x="1462" y="2356"/>
                    <a:pt x="1527" y="1951"/>
                    <a:pt x="1814" y="1738"/>
                  </a:cubicBezTo>
                  <a:cubicBezTo>
                    <a:pt x="2102" y="1526"/>
                    <a:pt x="2507" y="1581"/>
                    <a:pt x="2726" y="1865"/>
                  </a:cubicBezTo>
                  <a:lnTo>
                    <a:pt x="2728" y="1868"/>
                  </a:lnTo>
                  <a:cubicBezTo>
                    <a:pt x="2937" y="2161"/>
                    <a:pt x="2873" y="2567"/>
                    <a:pt x="2583" y="2780"/>
                  </a:cubicBezTo>
                  <a:cubicBezTo>
                    <a:pt x="2293" y="2994"/>
                    <a:pt x="1886" y="2934"/>
                    <a:pt x="1669" y="26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8"/>
            <p:cNvSpPr/>
            <p:nvPr/>
          </p:nvSpPr>
          <p:spPr>
            <a:xfrm>
              <a:off x="8191520" y="2479926"/>
              <a:ext cx="44835" cy="45413"/>
            </a:xfrm>
            <a:custGeom>
              <a:rect b="b" l="l" r="r" t="t"/>
              <a:pathLst>
                <a:path extrusionOk="0" h="4483" w="4426">
                  <a:moveTo>
                    <a:pt x="108" y="1943"/>
                  </a:moveTo>
                  <a:cubicBezTo>
                    <a:pt x="1" y="2642"/>
                    <a:pt x="250" y="3347"/>
                    <a:pt x="772" y="3822"/>
                  </a:cubicBezTo>
                  <a:cubicBezTo>
                    <a:pt x="1294" y="4298"/>
                    <a:pt x="2019" y="4482"/>
                    <a:pt x="2705" y="4313"/>
                  </a:cubicBezTo>
                  <a:cubicBezTo>
                    <a:pt x="3390" y="4143"/>
                    <a:pt x="3946" y="3643"/>
                    <a:pt x="4185" y="2979"/>
                  </a:cubicBezTo>
                  <a:cubicBezTo>
                    <a:pt x="4426" y="2314"/>
                    <a:pt x="4318" y="1574"/>
                    <a:pt x="3898" y="1006"/>
                  </a:cubicBezTo>
                  <a:lnTo>
                    <a:pt x="3897" y="1004"/>
                  </a:lnTo>
                  <a:lnTo>
                    <a:pt x="3896" y="1003"/>
                  </a:lnTo>
                  <a:lnTo>
                    <a:pt x="3894" y="1001"/>
                  </a:lnTo>
                  <a:cubicBezTo>
                    <a:pt x="3386" y="314"/>
                    <a:pt x="2515" y="1"/>
                    <a:pt x="1687" y="207"/>
                  </a:cubicBezTo>
                  <a:cubicBezTo>
                    <a:pt x="858" y="414"/>
                    <a:pt x="234" y="1098"/>
                    <a:pt x="108" y="1943"/>
                  </a:cubicBezTo>
                  <a:close/>
                  <a:moveTo>
                    <a:pt x="1669" y="2648"/>
                  </a:moveTo>
                  <a:cubicBezTo>
                    <a:pt x="1462" y="2356"/>
                    <a:pt x="1526" y="1952"/>
                    <a:pt x="1814" y="1739"/>
                  </a:cubicBezTo>
                  <a:cubicBezTo>
                    <a:pt x="2102" y="1525"/>
                    <a:pt x="2507" y="1582"/>
                    <a:pt x="2726" y="1865"/>
                  </a:cubicBezTo>
                  <a:lnTo>
                    <a:pt x="2728" y="1868"/>
                  </a:lnTo>
                  <a:cubicBezTo>
                    <a:pt x="2940" y="2161"/>
                    <a:pt x="2876" y="2569"/>
                    <a:pt x="2585" y="2783"/>
                  </a:cubicBezTo>
                  <a:cubicBezTo>
                    <a:pt x="2294" y="2997"/>
                    <a:pt x="1886" y="2937"/>
                    <a:pt x="1669" y="26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8"/>
            <p:cNvSpPr/>
            <p:nvPr/>
          </p:nvSpPr>
          <p:spPr>
            <a:xfrm>
              <a:off x="8187205" y="2427686"/>
              <a:ext cx="34361" cy="82894"/>
            </a:xfrm>
            <a:custGeom>
              <a:rect b="b" l="l" r="r" t="t"/>
              <a:pathLst>
                <a:path extrusionOk="0" h="8183" w="3392">
                  <a:moveTo>
                    <a:pt x="1901" y="7496"/>
                  </a:moveTo>
                  <a:cubicBezTo>
                    <a:pt x="1946" y="7895"/>
                    <a:pt x="2305" y="8183"/>
                    <a:pt x="2705" y="8139"/>
                  </a:cubicBezTo>
                  <a:cubicBezTo>
                    <a:pt x="3104" y="8094"/>
                    <a:pt x="3392" y="7733"/>
                    <a:pt x="3348" y="7334"/>
                  </a:cubicBezTo>
                  <a:cubicBezTo>
                    <a:pt x="2806" y="2583"/>
                    <a:pt x="1455" y="458"/>
                    <a:pt x="1452" y="452"/>
                  </a:cubicBezTo>
                  <a:cubicBezTo>
                    <a:pt x="1242" y="108"/>
                    <a:pt x="795" y="0"/>
                    <a:pt x="452" y="209"/>
                  </a:cubicBezTo>
                  <a:cubicBezTo>
                    <a:pt x="108" y="419"/>
                    <a:pt x="0" y="866"/>
                    <a:pt x="209" y="1209"/>
                  </a:cubicBezTo>
                  <a:cubicBezTo>
                    <a:pt x="213" y="1214"/>
                    <a:pt x="1396" y="3074"/>
                    <a:pt x="1901" y="74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8"/>
            <p:cNvSpPr/>
            <p:nvPr/>
          </p:nvSpPr>
          <p:spPr>
            <a:xfrm>
              <a:off x="8129099" y="2445028"/>
              <a:ext cx="44815" cy="45403"/>
            </a:xfrm>
            <a:custGeom>
              <a:rect b="b" l="l" r="r" t="t"/>
              <a:pathLst>
                <a:path extrusionOk="0" h="4482" w="4424">
                  <a:moveTo>
                    <a:pt x="106" y="1942"/>
                  </a:moveTo>
                  <a:cubicBezTo>
                    <a:pt x="0" y="2640"/>
                    <a:pt x="249" y="3345"/>
                    <a:pt x="771" y="3821"/>
                  </a:cubicBezTo>
                  <a:cubicBezTo>
                    <a:pt x="1292" y="4297"/>
                    <a:pt x="2017" y="4481"/>
                    <a:pt x="2703" y="4312"/>
                  </a:cubicBezTo>
                  <a:cubicBezTo>
                    <a:pt x="3388" y="4142"/>
                    <a:pt x="3945" y="3642"/>
                    <a:pt x="4184" y="2977"/>
                  </a:cubicBezTo>
                  <a:cubicBezTo>
                    <a:pt x="4424" y="2313"/>
                    <a:pt x="4316" y="1573"/>
                    <a:pt x="3897" y="1005"/>
                  </a:cubicBezTo>
                  <a:lnTo>
                    <a:pt x="3895" y="1003"/>
                  </a:lnTo>
                  <a:lnTo>
                    <a:pt x="3894" y="1002"/>
                  </a:lnTo>
                  <a:lnTo>
                    <a:pt x="3893" y="1000"/>
                  </a:lnTo>
                  <a:cubicBezTo>
                    <a:pt x="3385" y="313"/>
                    <a:pt x="2514" y="1"/>
                    <a:pt x="1685" y="206"/>
                  </a:cubicBezTo>
                  <a:cubicBezTo>
                    <a:pt x="856" y="413"/>
                    <a:pt x="233" y="1098"/>
                    <a:pt x="106" y="1942"/>
                  </a:cubicBezTo>
                  <a:close/>
                  <a:moveTo>
                    <a:pt x="1669" y="2647"/>
                  </a:moveTo>
                  <a:cubicBezTo>
                    <a:pt x="1460" y="2355"/>
                    <a:pt x="1525" y="1951"/>
                    <a:pt x="1813" y="1738"/>
                  </a:cubicBezTo>
                  <a:cubicBezTo>
                    <a:pt x="2101" y="1525"/>
                    <a:pt x="2506" y="1582"/>
                    <a:pt x="2724" y="1865"/>
                  </a:cubicBezTo>
                  <a:lnTo>
                    <a:pt x="2726" y="1868"/>
                  </a:lnTo>
                  <a:cubicBezTo>
                    <a:pt x="2936" y="2160"/>
                    <a:pt x="2872" y="2567"/>
                    <a:pt x="2582" y="2781"/>
                  </a:cubicBezTo>
                  <a:cubicBezTo>
                    <a:pt x="2292" y="2993"/>
                    <a:pt x="1885" y="2935"/>
                    <a:pt x="1668" y="26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8"/>
            <p:cNvSpPr/>
            <p:nvPr/>
          </p:nvSpPr>
          <p:spPr>
            <a:xfrm>
              <a:off x="8143231" y="2459413"/>
              <a:ext cx="105403" cy="25335"/>
            </a:xfrm>
            <a:custGeom>
              <a:rect b="b" l="l" r="r" t="t"/>
              <a:pathLst>
                <a:path extrusionOk="0" h="2501" w="10405">
                  <a:moveTo>
                    <a:pt x="9762" y="1506"/>
                  </a:moveTo>
                  <a:cubicBezTo>
                    <a:pt x="10154" y="1422"/>
                    <a:pt x="10405" y="1035"/>
                    <a:pt x="10321" y="643"/>
                  </a:cubicBezTo>
                  <a:cubicBezTo>
                    <a:pt x="10237" y="250"/>
                    <a:pt x="9851" y="0"/>
                    <a:pt x="9458" y="84"/>
                  </a:cubicBezTo>
                  <a:cubicBezTo>
                    <a:pt x="5095" y="1014"/>
                    <a:pt x="957" y="127"/>
                    <a:pt x="945" y="125"/>
                  </a:cubicBezTo>
                  <a:cubicBezTo>
                    <a:pt x="550" y="41"/>
                    <a:pt x="161" y="295"/>
                    <a:pt x="81" y="691"/>
                  </a:cubicBezTo>
                  <a:cubicBezTo>
                    <a:pt x="1" y="1088"/>
                    <a:pt x="259" y="1473"/>
                    <a:pt x="655" y="1550"/>
                  </a:cubicBezTo>
                  <a:cubicBezTo>
                    <a:pt x="668" y="1552"/>
                    <a:pt x="5095" y="2501"/>
                    <a:pt x="9762" y="150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8"/>
            <p:cNvSpPr/>
            <p:nvPr/>
          </p:nvSpPr>
          <p:spPr>
            <a:xfrm>
              <a:off x="8143920" y="2404134"/>
              <a:ext cx="16856" cy="71184"/>
            </a:xfrm>
            <a:custGeom>
              <a:rect b="b" l="l" r="r" t="t"/>
              <a:pathLst>
                <a:path extrusionOk="0" h="7027" w="1664">
                  <a:moveTo>
                    <a:pt x="6" y="6286"/>
                  </a:moveTo>
                  <a:cubicBezTo>
                    <a:pt x="0" y="6687"/>
                    <a:pt x="322" y="7017"/>
                    <a:pt x="723" y="7022"/>
                  </a:cubicBezTo>
                  <a:cubicBezTo>
                    <a:pt x="1125" y="7026"/>
                    <a:pt x="1455" y="6704"/>
                    <a:pt x="1459" y="6303"/>
                  </a:cubicBezTo>
                  <a:cubicBezTo>
                    <a:pt x="1483" y="3914"/>
                    <a:pt x="1551" y="2552"/>
                    <a:pt x="1610" y="1370"/>
                  </a:cubicBezTo>
                  <a:lnTo>
                    <a:pt x="1639" y="791"/>
                  </a:lnTo>
                  <a:cubicBezTo>
                    <a:pt x="1663" y="387"/>
                    <a:pt x="1354" y="42"/>
                    <a:pt x="951" y="20"/>
                  </a:cubicBezTo>
                  <a:cubicBezTo>
                    <a:pt x="548" y="0"/>
                    <a:pt x="205" y="311"/>
                    <a:pt x="187" y="716"/>
                  </a:cubicBezTo>
                  <a:lnTo>
                    <a:pt x="160" y="1295"/>
                  </a:lnTo>
                  <a:cubicBezTo>
                    <a:pt x="99" y="2506"/>
                    <a:pt x="29" y="3901"/>
                    <a:pt x="6" y="628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8"/>
            <p:cNvSpPr/>
            <p:nvPr/>
          </p:nvSpPr>
          <p:spPr>
            <a:xfrm>
              <a:off x="8072928" y="2338319"/>
              <a:ext cx="22701" cy="93540"/>
            </a:xfrm>
            <a:custGeom>
              <a:rect b="b" l="l" r="r" t="t"/>
              <a:pathLst>
                <a:path extrusionOk="0" h="9234" w="2241">
                  <a:moveTo>
                    <a:pt x="749" y="8546"/>
                  </a:moveTo>
                  <a:cubicBezTo>
                    <a:pt x="794" y="8945"/>
                    <a:pt x="1154" y="9233"/>
                    <a:pt x="1553" y="9188"/>
                  </a:cubicBezTo>
                  <a:cubicBezTo>
                    <a:pt x="1952" y="9144"/>
                    <a:pt x="2240" y="8784"/>
                    <a:pt x="2196" y="8385"/>
                  </a:cubicBezTo>
                  <a:cubicBezTo>
                    <a:pt x="1673" y="3799"/>
                    <a:pt x="1474" y="718"/>
                    <a:pt x="1474" y="709"/>
                  </a:cubicBezTo>
                  <a:cubicBezTo>
                    <a:pt x="1452" y="307"/>
                    <a:pt x="1108" y="1"/>
                    <a:pt x="708" y="23"/>
                  </a:cubicBezTo>
                  <a:cubicBezTo>
                    <a:pt x="307" y="45"/>
                    <a:pt x="0" y="388"/>
                    <a:pt x="22" y="789"/>
                  </a:cubicBezTo>
                  <a:cubicBezTo>
                    <a:pt x="23" y="798"/>
                    <a:pt x="226" y="3959"/>
                    <a:pt x="749" y="854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8"/>
            <p:cNvSpPr/>
            <p:nvPr/>
          </p:nvSpPr>
          <p:spPr>
            <a:xfrm>
              <a:off x="8071520" y="2288105"/>
              <a:ext cx="108695" cy="67780"/>
            </a:xfrm>
            <a:custGeom>
              <a:rect b="b" l="l" r="r" t="t"/>
              <a:pathLst>
                <a:path extrusionOk="0" h="6691" w="10730">
                  <a:moveTo>
                    <a:pt x="2268" y="5108"/>
                  </a:moveTo>
                  <a:cubicBezTo>
                    <a:pt x="3107" y="4221"/>
                    <a:pt x="4409" y="3193"/>
                    <a:pt x="5717" y="2458"/>
                  </a:cubicBezTo>
                  <a:cubicBezTo>
                    <a:pt x="6473" y="2033"/>
                    <a:pt x="7216" y="1718"/>
                    <a:pt x="7845" y="1604"/>
                  </a:cubicBezTo>
                  <a:cubicBezTo>
                    <a:pt x="8333" y="1516"/>
                    <a:pt x="8728" y="1549"/>
                    <a:pt x="8945" y="1761"/>
                  </a:cubicBezTo>
                  <a:cubicBezTo>
                    <a:pt x="9053" y="1868"/>
                    <a:pt x="9139" y="2035"/>
                    <a:pt x="9194" y="2276"/>
                  </a:cubicBezTo>
                  <a:cubicBezTo>
                    <a:pt x="9253" y="2538"/>
                    <a:pt x="9267" y="2770"/>
                    <a:pt x="9240" y="2973"/>
                  </a:cubicBezTo>
                  <a:cubicBezTo>
                    <a:pt x="9183" y="3418"/>
                    <a:pt x="8917" y="3782"/>
                    <a:pt x="8515" y="4073"/>
                  </a:cubicBezTo>
                  <a:cubicBezTo>
                    <a:pt x="8039" y="4415"/>
                    <a:pt x="7377" y="4666"/>
                    <a:pt x="6617" y="4839"/>
                  </a:cubicBezTo>
                  <a:cubicBezTo>
                    <a:pt x="5289" y="5139"/>
                    <a:pt x="3708" y="5198"/>
                    <a:pt x="2267" y="5108"/>
                  </a:cubicBezTo>
                  <a:close/>
                  <a:moveTo>
                    <a:pt x="5005" y="1188"/>
                  </a:moveTo>
                  <a:cubicBezTo>
                    <a:pt x="2980" y="2324"/>
                    <a:pt x="929" y="4167"/>
                    <a:pt x="256" y="5346"/>
                  </a:cubicBezTo>
                  <a:lnTo>
                    <a:pt x="256" y="5346"/>
                  </a:lnTo>
                  <a:cubicBezTo>
                    <a:pt x="0" y="5794"/>
                    <a:pt x="281" y="6359"/>
                    <a:pt x="792" y="6426"/>
                  </a:cubicBezTo>
                  <a:cubicBezTo>
                    <a:pt x="2660" y="6668"/>
                    <a:pt x="5028" y="6690"/>
                    <a:pt x="6938" y="6256"/>
                  </a:cubicBezTo>
                  <a:cubicBezTo>
                    <a:pt x="7877" y="6043"/>
                    <a:pt x="8721" y="5716"/>
                    <a:pt x="9369" y="5248"/>
                  </a:cubicBezTo>
                  <a:cubicBezTo>
                    <a:pt x="10089" y="4729"/>
                    <a:pt x="10566" y="4043"/>
                    <a:pt x="10681" y="3161"/>
                  </a:cubicBezTo>
                  <a:cubicBezTo>
                    <a:pt x="10729" y="2784"/>
                    <a:pt x="10710" y="2383"/>
                    <a:pt x="10614" y="1954"/>
                  </a:cubicBezTo>
                  <a:cubicBezTo>
                    <a:pt x="10494" y="1429"/>
                    <a:pt x="10269" y="1024"/>
                    <a:pt x="9960" y="721"/>
                  </a:cubicBezTo>
                  <a:cubicBezTo>
                    <a:pt x="9363" y="137"/>
                    <a:pt x="8531" y="0"/>
                    <a:pt x="7589" y="171"/>
                  </a:cubicBezTo>
                  <a:cubicBezTo>
                    <a:pt x="6786" y="318"/>
                    <a:pt x="5889" y="692"/>
                    <a:pt x="5005" y="118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8"/>
            <p:cNvSpPr/>
            <p:nvPr/>
          </p:nvSpPr>
          <p:spPr>
            <a:xfrm>
              <a:off x="8072402" y="2338471"/>
              <a:ext cx="91231" cy="93237"/>
            </a:xfrm>
            <a:custGeom>
              <a:rect b="b" l="l" r="r" t="t"/>
              <a:pathLst>
                <a:path extrusionOk="0" h="9204" w="9006">
                  <a:moveTo>
                    <a:pt x="1847" y="1815"/>
                  </a:moveTo>
                  <a:cubicBezTo>
                    <a:pt x="2973" y="2286"/>
                    <a:pt x="4397" y="3141"/>
                    <a:pt x="5547" y="4106"/>
                  </a:cubicBezTo>
                  <a:cubicBezTo>
                    <a:pt x="6211" y="4663"/>
                    <a:pt x="6768" y="5246"/>
                    <a:pt x="7098" y="5793"/>
                  </a:cubicBezTo>
                  <a:cubicBezTo>
                    <a:pt x="7352" y="6219"/>
                    <a:pt x="7459" y="6599"/>
                    <a:pt x="7336" y="6880"/>
                  </a:cubicBezTo>
                  <a:cubicBezTo>
                    <a:pt x="7275" y="7020"/>
                    <a:pt x="7148" y="7159"/>
                    <a:pt x="6945" y="7294"/>
                  </a:cubicBezTo>
                  <a:cubicBezTo>
                    <a:pt x="6931" y="7302"/>
                    <a:pt x="6918" y="7313"/>
                    <a:pt x="6904" y="7323"/>
                  </a:cubicBezTo>
                  <a:cubicBezTo>
                    <a:pt x="6700" y="7453"/>
                    <a:pt x="6500" y="7539"/>
                    <a:pt x="6308" y="7584"/>
                  </a:cubicBezTo>
                  <a:cubicBezTo>
                    <a:pt x="5871" y="7688"/>
                    <a:pt x="5439" y="7568"/>
                    <a:pt x="5024" y="7293"/>
                  </a:cubicBezTo>
                  <a:cubicBezTo>
                    <a:pt x="4535" y="6970"/>
                    <a:pt x="4067" y="6438"/>
                    <a:pt x="3637" y="5789"/>
                  </a:cubicBezTo>
                  <a:cubicBezTo>
                    <a:pt x="2887" y="4654"/>
                    <a:pt x="2273" y="3195"/>
                    <a:pt x="1847" y="1815"/>
                  </a:cubicBezTo>
                  <a:close/>
                  <a:moveTo>
                    <a:pt x="6481" y="2991"/>
                  </a:moveTo>
                  <a:cubicBezTo>
                    <a:pt x="4722" y="1515"/>
                    <a:pt x="2310" y="259"/>
                    <a:pt x="958" y="25"/>
                  </a:cubicBezTo>
                  <a:cubicBezTo>
                    <a:pt x="851" y="1"/>
                    <a:pt x="740" y="2"/>
                    <a:pt x="633" y="27"/>
                  </a:cubicBezTo>
                  <a:cubicBezTo>
                    <a:pt x="243" y="119"/>
                    <a:pt x="0" y="511"/>
                    <a:pt x="92" y="901"/>
                  </a:cubicBezTo>
                  <a:cubicBezTo>
                    <a:pt x="525" y="2732"/>
                    <a:pt x="1341" y="4956"/>
                    <a:pt x="2423" y="6589"/>
                  </a:cubicBezTo>
                  <a:cubicBezTo>
                    <a:pt x="2954" y="7393"/>
                    <a:pt x="3558" y="8067"/>
                    <a:pt x="4225" y="8508"/>
                  </a:cubicBezTo>
                  <a:cubicBezTo>
                    <a:pt x="4966" y="8998"/>
                    <a:pt x="5776" y="9203"/>
                    <a:pt x="6642" y="8998"/>
                  </a:cubicBezTo>
                  <a:cubicBezTo>
                    <a:pt x="6990" y="8916"/>
                    <a:pt x="7342" y="8766"/>
                    <a:pt x="7696" y="8539"/>
                  </a:cubicBezTo>
                  <a:cubicBezTo>
                    <a:pt x="7713" y="8529"/>
                    <a:pt x="7730" y="8520"/>
                    <a:pt x="7746" y="8508"/>
                  </a:cubicBezTo>
                  <a:cubicBezTo>
                    <a:pt x="8197" y="8209"/>
                    <a:pt x="8498" y="7855"/>
                    <a:pt x="8671" y="7461"/>
                  </a:cubicBezTo>
                  <a:cubicBezTo>
                    <a:pt x="9006" y="6698"/>
                    <a:pt x="8838" y="5871"/>
                    <a:pt x="8344" y="5049"/>
                  </a:cubicBezTo>
                  <a:cubicBezTo>
                    <a:pt x="7923" y="4349"/>
                    <a:pt x="7257" y="3642"/>
                    <a:pt x="6481" y="29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8"/>
            <p:cNvSpPr/>
            <p:nvPr/>
          </p:nvSpPr>
          <p:spPr>
            <a:xfrm>
              <a:off x="7451007" y="2806345"/>
              <a:ext cx="907709" cy="147999"/>
            </a:xfrm>
            <a:custGeom>
              <a:rect b="b" l="l" r="r" t="t"/>
              <a:pathLst>
                <a:path extrusionOk="0" h="14610" w="89606">
                  <a:moveTo>
                    <a:pt x="44802" y="1"/>
                  </a:moveTo>
                  <a:cubicBezTo>
                    <a:pt x="32920" y="1"/>
                    <a:pt x="21525" y="770"/>
                    <a:pt x="13123" y="2140"/>
                  </a:cubicBezTo>
                  <a:cubicBezTo>
                    <a:pt x="4720" y="3510"/>
                    <a:pt x="0" y="5368"/>
                    <a:pt x="0" y="7305"/>
                  </a:cubicBezTo>
                  <a:cubicBezTo>
                    <a:pt x="0" y="9242"/>
                    <a:pt x="4720" y="11100"/>
                    <a:pt x="13123" y="12470"/>
                  </a:cubicBezTo>
                  <a:cubicBezTo>
                    <a:pt x="21525" y="13839"/>
                    <a:pt x="32920" y="14609"/>
                    <a:pt x="44802" y="14609"/>
                  </a:cubicBezTo>
                  <a:cubicBezTo>
                    <a:pt x="56685" y="14609"/>
                    <a:pt x="68080" y="13839"/>
                    <a:pt x="76483" y="12470"/>
                  </a:cubicBezTo>
                  <a:cubicBezTo>
                    <a:pt x="84885" y="11100"/>
                    <a:pt x="89605" y="9242"/>
                    <a:pt x="89605" y="7305"/>
                  </a:cubicBezTo>
                  <a:cubicBezTo>
                    <a:pt x="89605" y="5368"/>
                    <a:pt x="84885" y="3510"/>
                    <a:pt x="76483" y="2140"/>
                  </a:cubicBezTo>
                  <a:cubicBezTo>
                    <a:pt x="68080" y="770"/>
                    <a:pt x="56685" y="1"/>
                    <a:pt x="44802" y="1"/>
                  </a:cubicBezTo>
                  <a:close/>
                </a:path>
              </a:pathLst>
            </a:custGeom>
            <a:solidFill>
              <a:srgbClr val="3D58A3">
                <a:alpha val="312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8"/>
            <p:cNvSpPr/>
            <p:nvPr/>
          </p:nvSpPr>
          <p:spPr>
            <a:xfrm>
              <a:off x="7475177" y="2470900"/>
              <a:ext cx="867462" cy="413831"/>
            </a:xfrm>
            <a:custGeom>
              <a:rect b="b" l="l" r="r" t="t"/>
              <a:pathLst>
                <a:path extrusionOk="0" h="40852" w="85633">
                  <a:moveTo>
                    <a:pt x="10500" y="7643"/>
                  </a:moveTo>
                  <a:cubicBezTo>
                    <a:pt x="7490" y="5338"/>
                    <a:pt x="0" y="24003"/>
                    <a:pt x="3203" y="31181"/>
                  </a:cubicBezTo>
                  <a:cubicBezTo>
                    <a:pt x="789" y="33783"/>
                    <a:pt x="2877" y="38494"/>
                    <a:pt x="5368" y="38532"/>
                  </a:cubicBezTo>
                  <a:cubicBezTo>
                    <a:pt x="18966" y="38743"/>
                    <a:pt x="33792" y="37607"/>
                    <a:pt x="40560" y="38895"/>
                  </a:cubicBezTo>
                  <a:cubicBezTo>
                    <a:pt x="47330" y="40184"/>
                    <a:pt x="77175" y="40851"/>
                    <a:pt x="84313" y="37911"/>
                  </a:cubicBezTo>
                  <a:cubicBezTo>
                    <a:pt x="85190" y="35145"/>
                    <a:pt x="85632" y="33913"/>
                    <a:pt x="84082" y="32930"/>
                  </a:cubicBezTo>
                  <a:cubicBezTo>
                    <a:pt x="82659" y="28162"/>
                    <a:pt x="79517" y="27689"/>
                    <a:pt x="69359" y="24015"/>
                  </a:cubicBezTo>
                  <a:cubicBezTo>
                    <a:pt x="59201" y="20342"/>
                    <a:pt x="48181" y="11717"/>
                    <a:pt x="44021" y="7340"/>
                  </a:cubicBezTo>
                  <a:cubicBezTo>
                    <a:pt x="39860" y="2964"/>
                    <a:pt x="34295" y="1"/>
                    <a:pt x="29603" y="6258"/>
                  </a:cubicBezTo>
                  <a:cubicBezTo>
                    <a:pt x="24909" y="12514"/>
                    <a:pt x="18824" y="14019"/>
                    <a:pt x="10500" y="764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8"/>
            <p:cNvSpPr/>
            <p:nvPr/>
          </p:nvSpPr>
          <p:spPr>
            <a:xfrm>
              <a:off x="7483160" y="2786764"/>
              <a:ext cx="863856" cy="130150"/>
            </a:xfrm>
            <a:custGeom>
              <a:rect b="b" l="l" r="r" t="t"/>
              <a:pathLst>
                <a:path extrusionOk="0" h="12848" w="85277">
                  <a:moveTo>
                    <a:pt x="2415" y="0"/>
                  </a:moveTo>
                  <a:cubicBezTo>
                    <a:pt x="1" y="2602"/>
                    <a:pt x="1126" y="7956"/>
                    <a:pt x="3614" y="8127"/>
                  </a:cubicBezTo>
                  <a:cubicBezTo>
                    <a:pt x="20495" y="9285"/>
                    <a:pt x="63847" y="12848"/>
                    <a:pt x="84399" y="7840"/>
                  </a:cubicBezTo>
                  <a:cubicBezTo>
                    <a:pt x="85276" y="5074"/>
                    <a:pt x="84845" y="2732"/>
                    <a:pt x="83295" y="1748"/>
                  </a:cubicBezTo>
                  <a:cubicBezTo>
                    <a:pt x="49017" y="3965"/>
                    <a:pt x="31256" y="2889"/>
                    <a:pt x="24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8"/>
            <p:cNvSpPr/>
            <p:nvPr/>
          </p:nvSpPr>
          <p:spPr>
            <a:xfrm>
              <a:off x="7529120" y="2487514"/>
              <a:ext cx="356343" cy="215698"/>
            </a:xfrm>
            <a:custGeom>
              <a:rect b="b" l="l" r="r" t="t"/>
              <a:pathLst>
                <a:path extrusionOk="0" h="21293" w="35177">
                  <a:moveTo>
                    <a:pt x="5175" y="6003"/>
                  </a:moveTo>
                  <a:cubicBezTo>
                    <a:pt x="3878" y="5009"/>
                    <a:pt x="1748" y="7914"/>
                    <a:pt x="1" y="12114"/>
                  </a:cubicBezTo>
                  <a:cubicBezTo>
                    <a:pt x="7294" y="16869"/>
                    <a:pt x="20884" y="21293"/>
                    <a:pt x="35177" y="2692"/>
                  </a:cubicBezTo>
                  <a:cubicBezTo>
                    <a:pt x="31678" y="405"/>
                    <a:pt x="27741" y="1"/>
                    <a:pt x="24278" y="4617"/>
                  </a:cubicBezTo>
                  <a:cubicBezTo>
                    <a:pt x="19587" y="10873"/>
                    <a:pt x="13499" y="12378"/>
                    <a:pt x="5175" y="600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8"/>
            <p:cNvSpPr/>
            <p:nvPr/>
          </p:nvSpPr>
          <p:spPr>
            <a:xfrm>
              <a:off x="7773344" y="2470900"/>
              <a:ext cx="349293" cy="328384"/>
            </a:xfrm>
            <a:custGeom>
              <a:rect b="b" l="l" r="r" t="t"/>
              <a:pathLst>
                <a:path extrusionOk="0" h="32417" w="34481">
                  <a:moveTo>
                    <a:pt x="34481" y="21643"/>
                  </a:moveTo>
                  <a:cubicBezTo>
                    <a:pt x="26074" y="17414"/>
                    <a:pt x="18009" y="10941"/>
                    <a:pt x="14587" y="7340"/>
                  </a:cubicBezTo>
                  <a:cubicBezTo>
                    <a:pt x="10426" y="2964"/>
                    <a:pt x="4861" y="1"/>
                    <a:pt x="169" y="6257"/>
                  </a:cubicBezTo>
                  <a:cubicBezTo>
                    <a:pt x="112" y="6332"/>
                    <a:pt x="56" y="6404"/>
                    <a:pt x="1" y="6478"/>
                  </a:cubicBezTo>
                  <a:cubicBezTo>
                    <a:pt x="9603" y="15815"/>
                    <a:pt x="27910" y="32417"/>
                    <a:pt x="34481" y="2164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8"/>
            <p:cNvSpPr/>
            <p:nvPr/>
          </p:nvSpPr>
          <p:spPr>
            <a:xfrm>
              <a:off x="7892817" y="2587466"/>
              <a:ext cx="44835" cy="45413"/>
            </a:xfrm>
            <a:custGeom>
              <a:rect b="b" l="l" r="r" t="t"/>
              <a:pathLst>
                <a:path extrusionOk="0" h="4483" w="4426">
                  <a:moveTo>
                    <a:pt x="108" y="1943"/>
                  </a:moveTo>
                  <a:cubicBezTo>
                    <a:pt x="1" y="2640"/>
                    <a:pt x="251" y="3346"/>
                    <a:pt x="772" y="3822"/>
                  </a:cubicBezTo>
                  <a:cubicBezTo>
                    <a:pt x="1294" y="4298"/>
                    <a:pt x="2019" y="4483"/>
                    <a:pt x="2705" y="4313"/>
                  </a:cubicBezTo>
                  <a:cubicBezTo>
                    <a:pt x="3392" y="4143"/>
                    <a:pt x="3947" y="3642"/>
                    <a:pt x="4186" y="2978"/>
                  </a:cubicBezTo>
                  <a:cubicBezTo>
                    <a:pt x="4426" y="2314"/>
                    <a:pt x="4318" y="1573"/>
                    <a:pt x="3898" y="1005"/>
                  </a:cubicBezTo>
                  <a:lnTo>
                    <a:pt x="3897" y="1004"/>
                  </a:lnTo>
                  <a:lnTo>
                    <a:pt x="3896" y="1002"/>
                  </a:lnTo>
                  <a:lnTo>
                    <a:pt x="3895" y="999"/>
                  </a:lnTo>
                  <a:cubicBezTo>
                    <a:pt x="3387" y="313"/>
                    <a:pt x="2516" y="0"/>
                    <a:pt x="1687" y="206"/>
                  </a:cubicBezTo>
                  <a:cubicBezTo>
                    <a:pt x="858" y="412"/>
                    <a:pt x="235" y="1098"/>
                    <a:pt x="108" y="1943"/>
                  </a:cubicBezTo>
                  <a:close/>
                  <a:moveTo>
                    <a:pt x="1669" y="2647"/>
                  </a:moveTo>
                  <a:cubicBezTo>
                    <a:pt x="1460" y="2355"/>
                    <a:pt x="1524" y="1949"/>
                    <a:pt x="1813" y="1735"/>
                  </a:cubicBezTo>
                  <a:cubicBezTo>
                    <a:pt x="2102" y="1521"/>
                    <a:pt x="2509" y="1579"/>
                    <a:pt x="2727" y="1865"/>
                  </a:cubicBezTo>
                  <a:lnTo>
                    <a:pt x="2729" y="1868"/>
                  </a:lnTo>
                  <a:cubicBezTo>
                    <a:pt x="2938" y="2161"/>
                    <a:pt x="2873" y="2566"/>
                    <a:pt x="2584" y="2780"/>
                  </a:cubicBezTo>
                  <a:cubicBezTo>
                    <a:pt x="2294" y="2993"/>
                    <a:pt x="1887" y="2933"/>
                    <a:pt x="1669" y="26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8"/>
            <p:cNvSpPr/>
            <p:nvPr/>
          </p:nvSpPr>
          <p:spPr>
            <a:xfrm>
              <a:off x="8018763" y="2666186"/>
              <a:ext cx="44835" cy="45423"/>
            </a:xfrm>
            <a:custGeom>
              <a:rect b="b" l="l" r="r" t="t"/>
              <a:pathLst>
                <a:path extrusionOk="0" h="4484" w="4426">
                  <a:moveTo>
                    <a:pt x="108" y="1943"/>
                  </a:moveTo>
                  <a:cubicBezTo>
                    <a:pt x="1" y="2642"/>
                    <a:pt x="251" y="3347"/>
                    <a:pt x="772" y="3823"/>
                  </a:cubicBezTo>
                  <a:cubicBezTo>
                    <a:pt x="1294" y="4300"/>
                    <a:pt x="2019" y="4484"/>
                    <a:pt x="2705" y="4313"/>
                  </a:cubicBezTo>
                  <a:cubicBezTo>
                    <a:pt x="3390" y="4144"/>
                    <a:pt x="3946" y="3643"/>
                    <a:pt x="4186" y="2979"/>
                  </a:cubicBezTo>
                  <a:cubicBezTo>
                    <a:pt x="4425" y="2314"/>
                    <a:pt x="4317" y="1574"/>
                    <a:pt x="3898" y="1006"/>
                  </a:cubicBezTo>
                  <a:lnTo>
                    <a:pt x="3897" y="1004"/>
                  </a:lnTo>
                  <a:lnTo>
                    <a:pt x="3896" y="1003"/>
                  </a:lnTo>
                  <a:lnTo>
                    <a:pt x="3895" y="1001"/>
                  </a:lnTo>
                  <a:cubicBezTo>
                    <a:pt x="3387" y="314"/>
                    <a:pt x="2515" y="1"/>
                    <a:pt x="1686" y="207"/>
                  </a:cubicBezTo>
                  <a:cubicBezTo>
                    <a:pt x="857" y="414"/>
                    <a:pt x="235" y="1098"/>
                    <a:pt x="108" y="1943"/>
                  </a:cubicBezTo>
                  <a:close/>
                  <a:moveTo>
                    <a:pt x="1670" y="2648"/>
                  </a:moveTo>
                  <a:cubicBezTo>
                    <a:pt x="1463" y="2356"/>
                    <a:pt x="1527" y="1952"/>
                    <a:pt x="1815" y="1739"/>
                  </a:cubicBezTo>
                  <a:cubicBezTo>
                    <a:pt x="2102" y="1526"/>
                    <a:pt x="2508" y="1583"/>
                    <a:pt x="2726" y="1865"/>
                  </a:cubicBezTo>
                  <a:lnTo>
                    <a:pt x="2728" y="1868"/>
                  </a:lnTo>
                  <a:cubicBezTo>
                    <a:pt x="2938" y="2161"/>
                    <a:pt x="2874" y="2568"/>
                    <a:pt x="2584" y="2781"/>
                  </a:cubicBezTo>
                  <a:cubicBezTo>
                    <a:pt x="2294" y="2995"/>
                    <a:pt x="1886" y="2935"/>
                    <a:pt x="1669" y="26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8"/>
            <p:cNvSpPr/>
            <p:nvPr/>
          </p:nvSpPr>
          <p:spPr>
            <a:xfrm>
              <a:off x="8014438" y="2613946"/>
              <a:ext cx="34341" cy="82833"/>
            </a:xfrm>
            <a:custGeom>
              <a:rect b="b" l="l" r="r" t="t"/>
              <a:pathLst>
                <a:path extrusionOk="0" h="8177" w="3390">
                  <a:moveTo>
                    <a:pt x="1902" y="7496"/>
                  </a:moveTo>
                  <a:cubicBezTo>
                    <a:pt x="1950" y="7893"/>
                    <a:pt x="2308" y="8176"/>
                    <a:pt x="2705" y="8132"/>
                  </a:cubicBezTo>
                  <a:cubicBezTo>
                    <a:pt x="3102" y="8087"/>
                    <a:pt x="3389" y="7731"/>
                    <a:pt x="3349" y="7335"/>
                  </a:cubicBezTo>
                  <a:cubicBezTo>
                    <a:pt x="2806" y="2583"/>
                    <a:pt x="1456" y="458"/>
                    <a:pt x="1452" y="453"/>
                  </a:cubicBezTo>
                  <a:cubicBezTo>
                    <a:pt x="1243" y="110"/>
                    <a:pt x="796" y="0"/>
                    <a:pt x="452" y="210"/>
                  </a:cubicBezTo>
                  <a:cubicBezTo>
                    <a:pt x="109" y="419"/>
                    <a:pt x="1" y="866"/>
                    <a:pt x="209" y="1209"/>
                  </a:cubicBezTo>
                  <a:cubicBezTo>
                    <a:pt x="213" y="1215"/>
                    <a:pt x="1398" y="3073"/>
                    <a:pt x="1902" y="74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8"/>
            <p:cNvSpPr/>
            <p:nvPr/>
          </p:nvSpPr>
          <p:spPr>
            <a:xfrm>
              <a:off x="7956322" y="2631279"/>
              <a:ext cx="44825" cy="45423"/>
            </a:xfrm>
            <a:custGeom>
              <a:rect b="b" l="l" r="r" t="t"/>
              <a:pathLst>
                <a:path extrusionOk="0" h="4484" w="4425">
                  <a:moveTo>
                    <a:pt x="107" y="1943"/>
                  </a:moveTo>
                  <a:cubicBezTo>
                    <a:pt x="1" y="2642"/>
                    <a:pt x="250" y="3347"/>
                    <a:pt x="772" y="3823"/>
                  </a:cubicBezTo>
                  <a:cubicBezTo>
                    <a:pt x="1294" y="4299"/>
                    <a:pt x="2018" y="4483"/>
                    <a:pt x="2705" y="4313"/>
                  </a:cubicBezTo>
                  <a:cubicBezTo>
                    <a:pt x="3390" y="4144"/>
                    <a:pt x="3945" y="3644"/>
                    <a:pt x="4185" y="2978"/>
                  </a:cubicBezTo>
                  <a:cubicBezTo>
                    <a:pt x="4424" y="2314"/>
                    <a:pt x="4316" y="1574"/>
                    <a:pt x="3897" y="1006"/>
                  </a:cubicBezTo>
                  <a:lnTo>
                    <a:pt x="3896" y="1004"/>
                  </a:lnTo>
                  <a:lnTo>
                    <a:pt x="3895" y="1003"/>
                  </a:lnTo>
                  <a:lnTo>
                    <a:pt x="3894" y="1001"/>
                  </a:lnTo>
                  <a:cubicBezTo>
                    <a:pt x="3386" y="314"/>
                    <a:pt x="2514" y="1"/>
                    <a:pt x="1685" y="207"/>
                  </a:cubicBezTo>
                  <a:cubicBezTo>
                    <a:pt x="856" y="414"/>
                    <a:pt x="234" y="1099"/>
                    <a:pt x="107" y="1943"/>
                  </a:cubicBezTo>
                  <a:close/>
                  <a:moveTo>
                    <a:pt x="1669" y="2648"/>
                  </a:moveTo>
                  <a:cubicBezTo>
                    <a:pt x="1466" y="2357"/>
                    <a:pt x="1531" y="1956"/>
                    <a:pt x="1817" y="1744"/>
                  </a:cubicBezTo>
                  <a:cubicBezTo>
                    <a:pt x="2102" y="1532"/>
                    <a:pt x="2506" y="1586"/>
                    <a:pt x="2725" y="1866"/>
                  </a:cubicBezTo>
                  <a:lnTo>
                    <a:pt x="2728" y="1868"/>
                  </a:lnTo>
                  <a:cubicBezTo>
                    <a:pt x="2940" y="2161"/>
                    <a:pt x="2877" y="2570"/>
                    <a:pt x="2586" y="2785"/>
                  </a:cubicBezTo>
                  <a:cubicBezTo>
                    <a:pt x="2294" y="2999"/>
                    <a:pt x="1884" y="2938"/>
                    <a:pt x="1668" y="26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8"/>
            <p:cNvSpPr/>
            <p:nvPr/>
          </p:nvSpPr>
          <p:spPr>
            <a:xfrm>
              <a:off x="7970646" y="2645673"/>
              <a:ext cx="105230" cy="25335"/>
            </a:xfrm>
            <a:custGeom>
              <a:rect b="b" l="l" r="r" t="t"/>
              <a:pathLst>
                <a:path extrusionOk="0" h="2501" w="10388">
                  <a:moveTo>
                    <a:pt x="9744" y="1506"/>
                  </a:moveTo>
                  <a:cubicBezTo>
                    <a:pt x="10137" y="1422"/>
                    <a:pt x="10387" y="1036"/>
                    <a:pt x="10303" y="643"/>
                  </a:cubicBezTo>
                  <a:cubicBezTo>
                    <a:pt x="10219" y="250"/>
                    <a:pt x="9833" y="0"/>
                    <a:pt x="9441" y="84"/>
                  </a:cubicBezTo>
                  <a:cubicBezTo>
                    <a:pt x="5078" y="1014"/>
                    <a:pt x="940" y="127"/>
                    <a:pt x="928" y="124"/>
                  </a:cubicBezTo>
                  <a:cubicBezTo>
                    <a:pt x="538" y="49"/>
                    <a:pt x="159" y="303"/>
                    <a:pt x="80" y="693"/>
                  </a:cubicBezTo>
                  <a:cubicBezTo>
                    <a:pt x="1" y="1084"/>
                    <a:pt x="250" y="1464"/>
                    <a:pt x="638" y="1549"/>
                  </a:cubicBezTo>
                  <a:cubicBezTo>
                    <a:pt x="651" y="1552"/>
                    <a:pt x="5078" y="2501"/>
                    <a:pt x="9744" y="150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8"/>
            <p:cNvSpPr/>
            <p:nvPr/>
          </p:nvSpPr>
          <p:spPr>
            <a:xfrm>
              <a:off x="7971132" y="2590536"/>
              <a:ext cx="16806" cy="71082"/>
            </a:xfrm>
            <a:custGeom>
              <a:rect b="b" l="l" r="r" t="t"/>
              <a:pathLst>
                <a:path extrusionOk="0" h="7017" w="1659">
                  <a:moveTo>
                    <a:pt x="8" y="6272"/>
                  </a:moveTo>
                  <a:cubicBezTo>
                    <a:pt x="1" y="6675"/>
                    <a:pt x="323" y="7007"/>
                    <a:pt x="726" y="7012"/>
                  </a:cubicBezTo>
                  <a:cubicBezTo>
                    <a:pt x="1130" y="7016"/>
                    <a:pt x="1460" y="6692"/>
                    <a:pt x="1462" y="6289"/>
                  </a:cubicBezTo>
                  <a:cubicBezTo>
                    <a:pt x="1485" y="3899"/>
                    <a:pt x="1554" y="2538"/>
                    <a:pt x="1613" y="1355"/>
                  </a:cubicBezTo>
                  <a:lnTo>
                    <a:pt x="1642" y="777"/>
                  </a:lnTo>
                  <a:cubicBezTo>
                    <a:pt x="1659" y="379"/>
                    <a:pt x="1351" y="41"/>
                    <a:pt x="953" y="20"/>
                  </a:cubicBezTo>
                  <a:cubicBezTo>
                    <a:pt x="555" y="0"/>
                    <a:pt x="215" y="304"/>
                    <a:pt x="190" y="702"/>
                  </a:cubicBezTo>
                  <a:lnTo>
                    <a:pt x="162" y="1280"/>
                  </a:lnTo>
                  <a:cubicBezTo>
                    <a:pt x="101" y="2492"/>
                    <a:pt x="32" y="3887"/>
                    <a:pt x="8" y="62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8"/>
            <p:cNvSpPr/>
            <p:nvPr/>
          </p:nvSpPr>
          <p:spPr>
            <a:xfrm>
              <a:off x="7900171" y="2524589"/>
              <a:ext cx="22742" cy="93601"/>
            </a:xfrm>
            <a:custGeom>
              <a:rect b="b" l="l" r="r" t="t"/>
              <a:pathLst>
                <a:path extrusionOk="0" h="9240" w="2245">
                  <a:moveTo>
                    <a:pt x="749" y="8545"/>
                  </a:moveTo>
                  <a:cubicBezTo>
                    <a:pt x="791" y="8948"/>
                    <a:pt x="1152" y="9240"/>
                    <a:pt x="1554" y="9195"/>
                  </a:cubicBezTo>
                  <a:cubicBezTo>
                    <a:pt x="1956" y="9150"/>
                    <a:pt x="2244" y="8785"/>
                    <a:pt x="2196" y="8384"/>
                  </a:cubicBezTo>
                  <a:cubicBezTo>
                    <a:pt x="1673" y="3798"/>
                    <a:pt x="1474" y="717"/>
                    <a:pt x="1474" y="709"/>
                  </a:cubicBezTo>
                  <a:cubicBezTo>
                    <a:pt x="1452" y="308"/>
                    <a:pt x="1108" y="1"/>
                    <a:pt x="708" y="22"/>
                  </a:cubicBezTo>
                  <a:cubicBezTo>
                    <a:pt x="307" y="45"/>
                    <a:pt x="0" y="388"/>
                    <a:pt x="22" y="789"/>
                  </a:cubicBezTo>
                  <a:cubicBezTo>
                    <a:pt x="22" y="797"/>
                    <a:pt x="226" y="3958"/>
                    <a:pt x="749" y="85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8"/>
            <p:cNvSpPr/>
            <p:nvPr/>
          </p:nvSpPr>
          <p:spPr>
            <a:xfrm>
              <a:off x="7899918" y="2474375"/>
              <a:ext cx="107530" cy="67780"/>
            </a:xfrm>
            <a:custGeom>
              <a:rect b="b" l="l" r="r" t="t"/>
              <a:pathLst>
                <a:path extrusionOk="0" h="6691" w="10615">
                  <a:moveTo>
                    <a:pt x="2153" y="5108"/>
                  </a:moveTo>
                  <a:cubicBezTo>
                    <a:pt x="2992" y="4221"/>
                    <a:pt x="4295" y="3192"/>
                    <a:pt x="5603" y="2457"/>
                  </a:cubicBezTo>
                  <a:cubicBezTo>
                    <a:pt x="6359" y="2032"/>
                    <a:pt x="7101" y="1717"/>
                    <a:pt x="7730" y="1603"/>
                  </a:cubicBezTo>
                  <a:cubicBezTo>
                    <a:pt x="8220" y="1515"/>
                    <a:pt x="8615" y="1548"/>
                    <a:pt x="8831" y="1760"/>
                  </a:cubicBezTo>
                  <a:cubicBezTo>
                    <a:pt x="8940" y="1867"/>
                    <a:pt x="9026" y="2036"/>
                    <a:pt x="9080" y="2276"/>
                  </a:cubicBezTo>
                  <a:cubicBezTo>
                    <a:pt x="9140" y="2537"/>
                    <a:pt x="9154" y="2769"/>
                    <a:pt x="9127" y="2973"/>
                  </a:cubicBezTo>
                  <a:cubicBezTo>
                    <a:pt x="9069" y="3417"/>
                    <a:pt x="8804" y="3780"/>
                    <a:pt x="8401" y="4071"/>
                  </a:cubicBezTo>
                  <a:cubicBezTo>
                    <a:pt x="7926" y="4415"/>
                    <a:pt x="7263" y="4665"/>
                    <a:pt x="6502" y="4838"/>
                  </a:cubicBezTo>
                  <a:cubicBezTo>
                    <a:pt x="5176" y="5138"/>
                    <a:pt x="3594" y="5197"/>
                    <a:pt x="2153" y="5107"/>
                  </a:cubicBezTo>
                  <a:close/>
                  <a:moveTo>
                    <a:pt x="4891" y="1186"/>
                  </a:moveTo>
                  <a:cubicBezTo>
                    <a:pt x="2866" y="2323"/>
                    <a:pt x="814" y="4166"/>
                    <a:pt x="142" y="5346"/>
                  </a:cubicBezTo>
                  <a:lnTo>
                    <a:pt x="142" y="5346"/>
                  </a:lnTo>
                  <a:cubicBezTo>
                    <a:pt x="95" y="5427"/>
                    <a:pt x="64" y="5518"/>
                    <a:pt x="52" y="5611"/>
                  </a:cubicBezTo>
                  <a:cubicBezTo>
                    <a:pt x="1" y="6009"/>
                    <a:pt x="281" y="6374"/>
                    <a:pt x="678" y="6425"/>
                  </a:cubicBezTo>
                  <a:cubicBezTo>
                    <a:pt x="2545" y="6668"/>
                    <a:pt x="4914" y="6690"/>
                    <a:pt x="6823" y="6256"/>
                  </a:cubicBezTo>
                  <a:cubicBezTo>
                    <a:pt x="7762" y="6042"/>
                    <a:pt x="8606" y="5716"/>
                    <a:pt x="9254" y="5249"/>
                  </a:cubicBezTo>
                  <a:cubicBezTo>
                    <a:pt x="9974" y="4728"/>
                    <a:pt x="10451" y="4043"/>
                    <a:pt x="10567" y="3161"/>
                  </a:cubicBezTo>
                  <a:cubicBezTo>
                    <a:pt x="10615" y="2784"/>
                    <a:pt x="10596" y="2382"/>
                    <a:pt x="10498" y="1954"/>
                  </a:cubicBezTo>
                  <a:cubicBezTo>
                    <a:pt x="10380" y="1429"/>
                    <a:pt x="10154" y="1023"/>
                    <a:pt x="9846" y="721"/>
                  </a:cubicBezTo>
                  <a:cubicBezTo>
                    <a:pt x="9248" y="137"/>
                    <a:pt x="8416" y="0"/>
                    <a:pt x="7474" y="171"/>
                  </a:cubicBezTo>
                  <a:cubicBezTo>
                    <a:pt x="6671" y="317"/>
                    <a:pt x="5775" y="691"/>
                    <a:pt x="4891" y="118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8"/>
            <p:cNvSpPr/>
            <p:nvPr/>
          </p:nvSpPr>
          <p:spPr>
            <a:xfrm>
              <a:off x="7899321" y="2523789"/>
              <a:ext cx="91555" cy="94179"/>
            </a:xfrm>
            <a:custGeom>
              <a:rect b="b" l="l" r="r" t="t"/>
              <a:pathLst>
                <a:path extrusionOk="0" h="9297" w="9038">
                  <a:moveTo>
                    <a:pt x="1879" y="1908"/>
                  </a:moveTo>
                  <a:cubicBezTo>
                    <a:pt x="3006" y="2379"/>
                    <a:pt x="4429" y="3234"/>
                    <a:pt x="5579" y="4199"/>
                  </a:cubicBezTo>
                  <a:cubicBezTo>
                    <a:pt x="6243" y="4756"/>
                    <a:pt x="6800" y="5339"/>
                    <a:pt x="7129" y="5887"/>
                  </a:cubicBezTo>
                  <a:cubicBezTo>
                    <a:pt x="7384" y="6312"/>
                    <a:pt x="7491" y="6693"/>
                    <a:pt x="7368" y="6973"/>
                  </a:cubicBezTo>
                  <a:cubicBezTo>
                    <a:pt x="7307" y="7113"/>
                    <a:pt x="7180" y="7252"/>
                    <a:pt x="6976" y="7387"/>
                  </a:cubicBezTo>
                  <a:cubicBezTo>
                    <a:pt x="6963" y="7397"/>
                    <a:pt x="6950" y="7405"/>
                    <a:pt x="6937" y="7415"/>
                  </a:cubicBezTo>
                  <a:cubicBezTo>
                    <a:pt x="6732" y="7546"/>
                    <a:pt x="6532" y="7632"/>
                    <a:pt x="6340" y="7677"/>
                  </a:cubicBezTo>
                  <a:cubicBezTo>
                    <a:pt x="5904" y="7780"/>
                    <a:pt x="5470" y="7661"/>
                    <a:pt x="5055" y="7386"/>
                  </a:cubicBezTo>
                  <a:cubicBezTo>
                    <a:pt x="4567" y="7063"/>
                    <a:pt x="4099" y="6531"/>
                    <a:pt x="3668" y="5881"/>
                  </a:cubicBezTo>
                  <a:cubicBezTo>
                    <a:pt x="2918" y="4747"/>
                    <a:pt x="2305" y="3287"/>
                    <a:pt x="1879" y="1908"/>
                  </a:cubicBezTo>
                  <a:close/>
                  <a:moveTo>
                    <a:pt x="6512" y="3084"/>
                  </a:moveTo>
                  <a:cubicBezTo>
                    <a:pt x="4754" y="1608"/>
                    <a:pt x="2342" y="352"/>
                    <a:pt x="991" y="118"/>
                  </a:cubicBezTo>
                  <a:cubicBezTo>
                    <a:pt x="467" y="1"/>
                    <a:pt x="1" y="471"/>
                    <a:pt x="125" y="994"/>
                  </a:cubicBezTo>
                  <a:cubicBezTo>
                    <a:pt x="557" y="2825"/>
                    <a:pt x="1374" y="5049"/>
                    <a:pt x="2454" y="6683"/>
                  </a:cubicBezTo>
                  <a:cubicBezTo>
                    <a:pt x="2986" y="7486"/>
                    <a:pt x="3590" y="8161"/>
                    <a:pt x="4257" y="8601"/>
                  </a:cubicBezTo>
                  <a:cubicBezTo>
                    <a:pt x="4998" y="9092"/>
                    <a:pt x="5807" y="9296"/>
                    <a:pt x="6674" y="9092"/>
                  </a:cubicBezTo>
                  <a:cubicBezTo>
                    <a:pt x="7021" y="9010"/>
                    <a:pt x="7374" y="8859"/>
                    <a:pt x="7727" y="8632"/>
                  </a:cubicBezTo>
                  <a:cubicBezTo>
                    <a:pt x="7744" y="8622"/>
                    <a:pt x="7762" y="8613"/>
                    <a:pt x="7778" y="8602"/>
                  </a:cubicBezTo>
                  <a:cubicBezTo>
                    <a:pt x="8229" y="8304"/>
                    <a:pt x="8531" y="7950"/>
                    <a:pt x="8703" y="7554"/>
                  </a:cubicBezTo>
                  <a:cubicBezTo>
                    <a:pt x="9038" y="6791"/>
                    <a:pt x="8870" y="5964"/>
                    <a:pt x="8377" y="5142"/>
                  </a:cubicBezTo>
                  <a:cubicBezTo>
                    <a:pt x="7956" y="4442"/>
                    <a:pt x="7289" y="3737"/>
                    <a:pt x="6512" y="30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" name="Google Shape;632;p38"/>
          <p:cNvGrpSpPr/>
          <p:nvPr/>
        </p:nvGrpSpPr>
        <p:grpSpPr>
          <a:xfrm>
            <a:off x="1268919" y="3640364"/>
            <a:ext cx="590378" cy="754685"/>
            <a:chOff x="576658" y="3433406"/>
            <a:chExt cx="616905" cy="788512"/>
          </a:xfrm>
        </p:grpSpPr>
        <p:sp>
          <p:nvSpPr>
            <p:cNvPr id="633" name="Google Shape;633;p38"/>
            <p:cNvSpPr/>
            <p:nvPr/>
          </p:nvSpPr>
          <p:spPr>
            <a:xfrm>
              <a:off x="670275" y="4134005"/>
              <a:ext cx="523288" cy="87913"/>
            </a:xfrm>
            <a:custGeom>
              <a:rect b="b" l="l" r="r" t="t"/>
              <a:pathLst>
                <a:path extrusionOk="0" h="9340" w="55595">
                  <a:moveTo>
                    <a:pt x="27798" y="0"/>
                  </a:moveTo>
                  <a:cubicBezTo>
                    <a:pt x="43149" y="0"/>
                    <a:pt x="55595" y="2091"/>
                    <a:pt x="55595" y="4670"/>
                  </a:cubicBezTo>
                  <a:cubicBezTo>
                    <a:pt x="55595" y="7250"/>
                    <a:pt x="43149" y="9340"/>
                    <a:pt x="27798" y="9340"/>
                  </a:cubicBezTo>
                  <a:cubicBezTo>
                    <a:pt x="12445" y="9340"/>
                    <a:pt x="1" y="7249"/>
                    <a:pt x="1" y="4670"/>
                  </a:cubicBezTo>
                  <a:cubicBezTo>
                    <a:pt x="1" y="2090"/>
                    <a:pt x="12446" y="0"/>
                    <a:pt x="27798" y="0"/>
                  </a:cubicBezTo>
                  <a:close/>
                </a:path>
              </a:pathLst>
            </a:custGeom>
            <a:solidFill>
              <a:srgbClr val="3D58A3">
                <a:alpha val="312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4" name="Google Shape;634;p38"/>
            <p:cNvGrpSpPr/>
            <p:nvPr/>
          </p:nvGrpSpPr>
          <p:grpSpPr>
            <a:xfrm>
              <a:off x="576658" y="3433406"/>
              <a:ext cx="565285" cy="751893"/>
              <a:chOff x="1224353" y="286198"/>
              <a:chExt cx="536527" cy="713710"/>
            </a:xfrm>
          </p:grpSpPr>
          <p:sp>
            <p:nvSpPr>
              <p:cNvPr id="635" name="Google Shape;635;p38"/>
              <p:cNvSpPr/>
              <p:nvPr/>
            </p:nvSpPr>
            <p:spPr>
              <a:xfrm>
                <a:off x="1404932" y="286198"/>
                <a:ext cx="151853" cy="149562"/>
              </a:xfrm>
              <a:custGeom>
                <a:rect b="b" l="l" r="r" t="t"/>
                <a:pathLst>
                  <a:path extrusionOk="0" h="12860" w="13057">
                    <a:moveTo>
                      <a:pt x="8145" y="0"/>
                    </a:moveTo>
                    <a:lnTo>
                      <a:pt x="3919" y="207"/>
                    </a:lnTo>
                    <a:lnTo>
                      <a:pt x="3593" y="3138"/>
                    </a:lnTo>
                    <a:cubicBezTo>
                      <a:pt x="3550" y="3387"/>
                      <a:pt x="3492" y="3605"/>
                      <a:pt x="3273" y="3731"/>
                    </a:cubicBezTo>
                    <a:cubicBezTo>
                      <a:pt x="2042" y="4448"/>
                      <a:pt x="1141" y="5335"/>
                      <a:pt x="336" y="6323"/>
                    </a:cubicBezTo>
                    <a:cubicBezTo>
                      <a:pt x="163" y="8043"/>
                      <a:pt x="0" y="10261"/>
                      <a:pt x="0" y="12483"/>
                    </a:cubicBezTo>
                    <a:cubicBezTo>
                      <a:pt x="243" y="12601"/>
                      <a:pt x="483" y="12726"/>
                      <a:pt x="721" y="12860"/>
                    </a:cubicBezTo>
                    <a:cubicBezTo>
                      <a:pt x="782" y="12839"/>
                      <a:pt x="840" y="12821"/>
                      <a:pt x="894" y="12803"/>
                    </a:cubicBezTo>
                    <a:cubicBezTo>
                      <a:pt x="2322" y="9105"/>
                      <a:pt x="5599" y="4960"/>
                      <a:pt x="13057" y="4029"/>
                    </a:cubicBezTo>
                    <a:cubicBezTo>
                      <a:pt x="11465" y="2525"/>
                      <a:pt x="10071" y="2459"/>
                      <a:pt x="9830" y="2459"/>
                    </a:cubicBezTo>
                    <a:cubicBezTo>
                      <a:pt x="9814" y="2459"/>
                      <a:pt x="9803" y="2459"/>
                      <a:pt x="9798" y="2459"/>
                    </a:cubicBezTo>
                    <a:cubicBezTo>
                      <a:pt x="9782" y="2460"/>
                      <a:pt x="9765" y="2461"/>
                      <a:pt x="9747" y="2461"/>
                    </a:cubicBezTo>
                    <a:cubicBezTo>
                      <a:pt x="9486" y="2461"/>
                      <a:pt x="8947" y="2373"/>
                      <a:pt x="8788" y="2221"/>
                    </a:cubicBezTo>
                    <a:cubicBezTo>
                      <a:pt x="8620" y="2060"/>
                      <a:pt x="8145" y="1837"/>
                      <a:pt x="8145" y="1603"/>
                    </a:cubicBezTo>
                    <a:lnTo>
                      <a:pt x="814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38"/>
              <p:cNvSpPr/>
              <p:nvPr/>
            </p:nvSpPr>
            <p:spPr>
              <a:xfrm>
                <a:off x="1320021" y="304993"/>
                <a:ext cx="72653" cy="118231"/>
              </a:xfrm>
              <a:custGeom>
                <a:rect b="b" l="l" r="r" t="t"/>
                <a:pathLst>
                  <a:path extrusionOk="0" h="10166" w="6247">
                    <a:moveTo>
                      <a:pt x="2988" y="0"/>
                    </a:moveTo>
                    <a:cubicBezTo>
                      <a:pt x="1653" y="2138"/>
                      <a:pt x="623" y="6429"/>
                      <a:pt x="0" y="9795"/>
                    </a:cubicBezTo>
                    <a:cubicBezTo>
                      <a:pt x="673" y="9650"/>
                      <a:pt x="1360" y="9579"/>
                      <a:pt x="2048" y="9577"/>
                    </a:cubicBezTo>
                    <a:cubicBezTo>
                      <a:pt x="3220" y="9577"/>
                      <a:pt x="4413" y="9783"/>
                      <a:pt x="5586" y="10166"/>
                    </a:cubicBezTo>
                    <a:cubicBezTo>
                      <a:pt x="5633" y="6576"/>
                      <a:pt x="6059" y="3177"/>
                      <a:pt x="6247" y="1834"/>
                    </a:cubicBezTo>
                    <a:lnTo>
                      <a:pt x="298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38"/>
              <p:cNvSpPr/>
              <p:nvPr/>
            </p:nvSpPr>
            <p:spPr>
              <a:xfrm>
                <a:off x="1553307" y="390857"/>
                <a:ext cx="176195" cy="155237"/>
              </a:xfrm>
              <a:custGeom>
                <a:rect b="b" l="l" r="r" t="t"/>
                <a:pathLst>
                  <a:path extrusionOk="0" h="13348" w="15150">
                    <a:moveTo>
                      <a:pt x="11349" y="0"/>
                    </a:moveTo>
                    <a:lnTo>
                      <a:pt x="9383" y="505"/>
                    </a:lnTo>
                    <a:lnTo>
                      <a:pt x="9603" y="1241"/>
                    </a:lnTo>
                    <a:cubicBezTo>
                      <a:pt x="9766" y="1785"/>
                      <a:pt x="9366" y="2334"/>
                      <a:pt x="8799" y="2346"/>
                    </a:cubicBezTo>
                    <a:cubicBezTo>
                      <a:pt x="7049" y="2383"/>
                      <a:pt x="2278" y="3013"/>
                      <a:pt x="1240" y="5437"/>
                    </a:cubicBezTo>
                    <a:cubicBezTo>
                      <a:pt x="1" y="8329"/>
                      <a:pt x="3492" y="10356"/>
                      <a:pt x="4089" y="10677"/>
                    </a:cubicBezTo>
                    <a:cubicBezTo>
                      <a:pt x="6679" y="11317"/>
                      <a:pt x="8903" y="12208"/>
                      <a:pt x="10761" y="13347"/>
                    </a:cubicBezTo>
                    <a:cubicBezTo>
                      <a:pt x="11493" y="10851"/>
                      <a:pt x="12679" y="7693"/>
                      <a:pt x="15150" y="6728"/>
                    </a:cubicBezTo>
                    <a:lnTo>
                      <a:pt x="14597" y="5209"/>
                    </a:lnTo>
                    <a:cubicBezTo>
                      <a:pt x="13351" y="5404"/>
                      <a:pt x="11662" y="5806"/>
                      <a:pt x="10968" y="6336"/>
                    </a:cubicBezTo>
                    <a:cubicBezTo>
                      <a:pt x="10814" y="6453"/>
                      <a:pt x="10631" y="6512"/>
                      <a:pt x="10447" y="6512"/>
                    </a:cubicBezTo>
                    <a:cubicBezTo>
                      <a:pt x="10280" y="6512"/>
                      <a:pt x="10112" y="6463"/>
                      <a:pt x="9967" y="6366"/>
                    </a:cubicBezTo>
                    <a:cubicBezTo>
                      <a:pt x="9663" y="6161"/>
                      <a:pt x="9523" y="5782"/>
                      <a:pt x="9620" y="5428"/>
                    </a:cubicBezTo>
                    <a:cubicBezTo>
                      <a:pt x="9703" y="5120"/>
                      <a:pt x="10408" y="2690"/>
                      <a:pt x="11997" y="1439"/>
                    </a:cubicBezTo>
                    <a:lnTo>
                      <a:pt x="1134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38"/>
              <p:cNvSpPr/>
              <p:nvPr/>
            </p:nvSpPr>
            <p:spPr>
              <a:xfrm>
                <a:off x="1248008" y="436330"/>
                <a:ext cx="141049" cy="188592"/>
              </a:xfrm>
              <a:custGeom>
                <a:rect b="b" l="l" r="r" t="t"/>
                <a:pathLst>
                  <a:path extrusionOk="0" h="16216" w="12128">
                    <a:moveTo>
                      <a:pt x="8240" y="0"/>
                    </a:moveTo>
                    <a:cubicBezTo>
                      <a:pt x="6085" y="0"/>
                      <a:pt x="4134" y="813"/>
                      <a:pt x="2597" y="2350"/>
                    </a:cubicBezTo>
                    <a:cubicBezTo>
                      <a:pt x="1" y="4947"/>
                      <a:pt x="535" y="11936"/>
                      <a:pt x="1261" y="16216"/>
                    </a:cubicBezTo>
                    <a:cubicBezTo>
                      <a:pt x="1559" y="15034"/>
                      <a:pt x="1912" y="13889"/>
                      <a:pt x="2288" y="12787"/>
                    </a:cubicBezTo>
                    <a:cubicBezTo>
                      <a:pt x="4733" y="5644"/>
                      <a:pt x="9228" y="2307"/>
                      <a:pt x="12128" y="831"/>
                    </a:cubicBezTo>
                    <a:cubicBezTo>
                      <a:pt x="10844" y="292"/>
                      <a:pt x="9524" y="0"/>
                      <a:pt x="824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38"/>
              <p:cNvSpPr/>
              <p:nvPr/>
            </p:nvSpPr>
            <p:spPr>
              <a:xfrm>
                <a:off x="1482725" y="539151"/>
                <a:ext cx="278155" cy="460757"/>
              </a:xfrm>
              <a:custGeom>
                <a:rect b="b" l="l" r="r" t="t"/>
                <a:pathLst>
                  <a:path extrusionOk="0" h="39618" w="23917">
                    <a:moveTo>
                      <a:pt x="11335" y="0"/>
                    </a:moveTo>
                    <a:lnTo>
                      <a:pt x="11335" y="0"/>
                    </a:lnTo>
                    <a:cubicBezTo>
                      <a:pt x="11983" y="1770"/>
                      <a:pt x="12740" y="4752"/>
                      <a:pt x="12180" y="8057"/>
                    </a:cubicBezTo>
                    <a:cubicBezTo>
                      <a:pt x="12138" y="8620"/>
                      <a:pt x="11888" y="13173"/>
                      <a:pt x="14561" y="15136"/>
                    </a:cubicBezTo>
                    <a:cubicBezTo>
                      <a:pt x="15143" y="15571"/>
                      <a:pt x="15798" y="15785"/>
                      <a:pt x="16467" y="15785"/>
                    </a:cubicBezTo>
                    <a:cubicBezTo>
                      <a:pt x="17419" y="15785"/>
                      <a:pt x="18400" y="15353"/>
                      <a:pt x="19242" y="14510"/>
                    </a:cubicBezTo>
                    <a:cubicBezTo>
                      <a:pt x="19408" y="14348"/>
                      <a:pt x="19624" y="14267"/>
                      <a:pt x="19839" y="14267"/>
                    </a:cubicBezTo>
                    <a:cubicBezTo>
                      <a:pt x="20059" y="14267"/>
                      <a:pt x="20279" y="14352"/>
                      <a:pt x="20446" y="14519"/>
                    </a:cubicBezTo>
                    <a:cubicBezTo>
                      <a:pt x="20778" y="14850"/>
                      <a:pt x="20781" y="15386"/>
                      <a:pt x="20455" y="15723"/>
                    </a:cubicBezTo>
                    <a:cubicBezTo>
                      <a:pt x="19482" y="16697"/>
                      <a:pt x="18340" y="17272"/>
                      <a:pt x="17185" y="17443"/>
                    </a:cubicBezTo>
                    <a:cubicBezTo>
                      <a:pt x="18545" y="20051"/>
                      <a:pt x="17398" y="23781"/>
                      <a:pt x="17336" y="23983"/>
                    </a:cubicBezTo>
                    <a:cubicBezTo>
                      <a:pt x="17217" y="24344"/>
                      <a:pt x="16882" y="24573"/>
                      <a:pt x="16521" y="24573"/>
                    </a:cubicBezTo>
                    <a:cubicBezTo>
                      <a:pt x="16435" y="24573"/>
                      <a:pt x="16348" y="24560"/>
                      <a:pt x="16262" y="24533"/>
                    </a:cubicBezTo>
                    <a:cubicBezTo>
                      <a:pt x="15814" y="24391"/>
                      <a:pt x="15563" y="23916"/>
                      <a:pt x="15699" y="23466"/>
                    </a:cubicBezTo>
                    <a:cubicBezTo>
                      <a:pt x="15715" y="23416"/>
                      <a:pt x="17244" y="18431"/>
                      <a:pt x="14476" y="17083"/>
                    </a:cubicBezTo>
                    <a:cubicBezTo>
                      <a:pt x="12300" y="16024"/>
                      <a:pt x="11278" y="13991"/>
                      <a:pt x="10811" y="12099"/>
                    </a:cubicBezTo>
                    <a:cubicBezTo>
                      <a:pt x="10574" y="12583"/>
                      <a:pt x="10306" y="13104"/>
                      <a:pt x="10014" y="13657"/>
                    </a:cubicBezTo>
                    <a:cubicBezTo>
                      <a:pt x="10011" y="13663"/>
                      <a:pt x="10008" y="13670"/>
                      <a:pt x="10003" y="13676"/>
                    </a:cubicBezTo>
                    <a:cubicBezTo>
                      <a:pt x="9655" y="14339"/>
                      <a:pt x="9278" y="15038"/>
                      <a:pt x="8870" y="15791"/>
                    </a:cubicBezTo>
                    <a:cubicBezTo>
                      <a:pt x="5318" y="22361"/>
                      <a:pt x="0" y="32195"/>
                      <a:pt x="2607" y="38611"/>
                    </a:cubicBezTo>
                    <a:cubicBezTo>
                      <a:pt x="4521" y="39283"/>
                      <a:pt x="6305" y="39618"/>
                      <a:pt x="7947" y="39618"/>
                    </a:cubicBezTo>
                    <a:cubicBezTo>
                      <a:pt x="12442" y="39618"/>
                      <a:pt x="15708" y="37016"/>
                      <a:pt x="17653" y="31636"/>
                    </a:cubicBezTo>
                    <a:cubicBezTo>
                      <a:pt x="21104" y="22095"/>
                      <a:pt x="23916" y="13061"/>
                      <a:pt x="20470" y="6637"/>
                    </a:cubicBezTo>
                    <a:cubicBezTo>
                      <a:pt x="18806" y="3533"/>
                      <a:pt x="15805" y="1368"/>
                      <a:pt x="113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38"/>
              <p:cNvSpPr/>
              <p:nvPr/>
            </p:nvSpPr>
            <p:spPr>
              <a:xfrm>
                <a:off x="1224353" y="350931"/>
                <a:ext cx="417936" cy="627590"/>
              </a:xfrm>
              <a:custGeom>
                <a:rect b="b" l="l" r="r" t="t"/>
                <a:pathLst>
                  <a:path extrusionOk="0" h="53963" w="35936">
                    <a:moveTo>
                      <a:pt x="31822" y="0"/>
                    </a:moveTo>
                    <a:cubicBezTo>
                      <a:pt x="26793" y="0"/>
                      <a:pt x="20294" y="1433"/>
                      <a:pt x="17884" y="8261"/>
                    </a:cubicBezTo>
                    <a:cubicBezTo>
                      <a:pt x="17787" y="8538"/>
                      <a:pt x="17555" y="8745"/>
                      <a:pt x="17270" y="8812"/>
                    </a:cubicBezTo>
                    <a:cubicBezTo>
                      <a:pt x="16950" y="8888"/>
                      <a:pt x="9348" y="10809"/>
                      <a:pt x="5946" y="20748"/>
                    </a:cubicBezTo>
                    <a:cubicBezTo>
                      <a:pt x="4168" y="25951"/>
                      <a:pt x="0" y="38003"/>
                      <a:pt x="15642" y="49645"/>
                    </a:cubicBezTo>
                    <a:cubicBezTo>
                      <a:pt x="18164" y="51521"/>
                      <a:pt x="20539" y="52951"/>
                      <a:pt x="22757" y="53962"/>
                    </a:cubicBezTo>
                    <a:cubicBezTo>
                      <a:pt x="21104" y="47112"/>
                      <a:pt x="25836" y="38082"/>
                      <a:pt x="29279" y="31707"/>
                    </a:cubicBezTo>
                    <a:lnTo>
                      <a:pt x="29279" y="31707"/>
                    </a:lnTo>
                    <a:cubicBezTo>
                      <a:pt x="28311" y="32080"/>
                      <a:pt x="27297" y="32343"/>
                      <a:pt x="26297" y="32604"/>
                    </a:cubicBezTo>
                    <a:cubicBezTo>
                      <a:pt x="25898" y="32707"/>
                      <a:pt x="25505" y="32809"/>
                      <a:pt x="25122" y="32917"/>
                    </a:cubicBezTo>
                    <a:cubicBezTo>
                      <a:pt x="24311" y="33219"/>
                      <a:pt x="23538" y="33501"/>
                      <a:pt x="22782" y="33772"/>
                    </a:cubicBezTo>
                    <a:cubicBezTo>
                      <a:pt x="22514" y="33904"/>
                      <a:pt x="22255" y="34055"/>
                      <a:pt x="22009" y="34224"/>
                    </a:cubicBezTo>
                    <a:cubicBezTo>
                      <a:pt x="19680" y="35855"/>
                      <a:pt x="19871" y="38980"/>
                      <a:pt x="19874" y="39013"/>
                    </a:cubicBezTo>
                    <a:cubicBezTo>
                      <a:pt x="19906" y="39484"/>
                      <a:pt x="19552" y="39893"/>
                      <a:pt x="19081" y="39929"/>
                    </a:cubicBezTo>
                    <a:cubicBezTo>
                      <a:pt x="19059" y="39930"/>
                      <a:pt x="19038" y="39932"/>
                      <a:pt x="19017" y="39932"/>
                    </a:cubicBezTo>
                    <a:cubicBezTo>
                      <a:pt x="18569" y="39932"/>
                      <a:pt x="18196" y="39588"/>
                      <a:pt x="18162" y="39141"/>
                    </a:cubicBezTo>
                    <a:cubicBezTo>
                      <a:pt x="18153" y="39022"/>
                      <a:pt x="18022" y="36965"/>
                      <a:pt x="19092" y="34999"/>
                    </a:cubicBezTo>
                    <a:lnTo>
                      <a:pt x="19092" y="34999"/>
                    </a:lnTo>
                    <a:cubicBezTo>
                      <a:pt x="16659" y="35727"/>
                      <a:pt x="14468" y="36176"/>
                      <a:pt x="12353" y="36176"/>
                    </a:cubicBezTo>
                    <a:cubicBezTo>
                      <a:pt x="11880" y="36176"/>
                      <a:pt x="11496" y="35791"/>
                      <a:pt x="11496" y="35318"/>
                    </a:cubicBezTo>
                    <a:cubicBezTo>
                      <a:pt x="11496" y="34844"/>
                      <a:pt x="11880" y="34460"/>
                      <a:pt x="12353" y="34460"/>
                    </a:cubicBezTo>
                    <a:cubicBezTo>
                      <a:pt x="14160" y="34460"/>
                      <a:pt x="16061" y="34098"/>
                      <a:pt x="18182" y="33487"/>
                    </a:cubicBezTo>
                    <a:cubicBezTo>
                      <a:pt x="14439" y="33362"/>
                      <a:pt x="13649" y="32255"/>
                      <a:pt x="13322" y="31800"/>
                    </a:cubicBezTo>
                    <a:cubicBezTo>
                      <a:pt x="13046" y="31414"/>
                      <a:pt x="13135" y="30878"/>
                      <a:pt x="13521" y="30602"/>
                    </a:cubicBezTo>
                    <a:cubicBezTo>
                      <a:pt x="13672" y="30494"/>
                      <a:pt x="13847" y="30442"/>
                      <a:pt x="14019" y="30442"/>
                    </a:cubicBezTo>
                    <a:cubicBezTo>
                      <a:pt x="14287" y="30442"/>
                      <a:pt x="14551" y="30567"/>
                      <a:pt x="14719" y="30802"/>
                    </a:cubicBezTo>
                    <a:cubicBezTo>
                      <a:pt x="14926" y="31091"/>
                      <a:pt x="15752" y="31786"/>
                      <a:pt x="18880" y="31786"/>
                    </a:cubicBezTo>
                    <a:cubicBezTo>
                      <a:pt x="20291" y="31786"/>
                      <a:pt x="22168" y="31645"/>
                      <a:pt x="24668" y="31262"/>
                    </a:cubicBezTo>
                    <a:cubicBezTo>
                      <a:pt x="25067" y="31150"/>
                      <a:pt x="25469" y="31046"/>
                      <a:pt x="25867" y="30942"/>
                    </a:cubicBezTo>
                    <a:cubicBezTo>
                      <a:pt x="27723" y="30461"/>
                      <a:pt x="29476" y="29999"/>
                      <a:pt x="30779" y="28913"/>
                    </a:cubicBezTo>
                    <a:cubicBezTo>
                      <a:pt x="31195" y="28124"/>
                      <a:pt x="31558" y="27404"/>
                      <a:pt x="31843" y="26780"/>
                    </a:cubicBezTo>
                    <a:cubicBezTo>
                      <a:pt x="34139" y="21728"/>
                      <a:pt x="31917" y="16572"/>
                      <a:pt x="31412" y="15523"/>
                    </a:cubicBezTo>
                    <a:cubicBezTo>
                      <a:pt x="29419" y="14422"/>
                      <a:pt x="26448" y="11688"/>
                      <a:pt x="27948" y="8185"/>
                    </a:cubicBezTo>
                    <a:cubicBezTo>
                      <a:pt x="29251" y="5142"/>
                      <a:pt x="33801" y="4343"/>
                      <a:pt x="35936" y="4133"/>
                    </a:cubicBezTo>
                    <a:lnTo>
                      <a:pt x="34741" y="154"/>
                    </a:lnTo>
                    <a:cubicBezTo>
                      <a:pt x="33771" y="51"/>
                      <a:pt x="32797" y="0"/>
                      <a:pt x="318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4" name="Shape 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" name="Google Shape;645;p39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Clinical Trial</a:t>
            </a:r>
            <a:endParaRPr/>
          </a:p>
        </p:txBody>
      </p:sp>
      <p:graphicFrame>
        <p:nvGraphicFramePr>
          <p:cNvPr id="646" name="Google Shape;646;p39"/>
          <p:cNvGraphicFramePr/>
          <p:nvPr/>
        </p:nvGraphicFramePr>
        <p:xfrm>
          <a:off x="2695575" y="21526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{202E5CE2-7B50-43FC-925A-F750C2E872C2}</a:tableStyleId>
              </a:tblPr>
              <a:tblGrid>
                <a:gridCol w="1927225"/>
                <a:gridCol w="1927225"/>
                <a:gridCol w="1927225"/>
              </a:tblGrid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Phase 1</a:t>
                      </a:r>
                      <a:endParaRPr sz="1600">
                        <a:solidFill>
                          <a:schemeClr val="accent2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Phase 2</a:t>
                      </a:r>
                      <a:endParaRPr sz="1600">
                        <a:solidFill>
                          <a:schemeClr val="accent2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Phase 3</a:t>
                      </a:r>
                      <a:endParaRPr sz="1600">
                        <a:solidFill>
                          <a:schemeClr val="accent2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Human Safety</a:t>
                      </a:r>
                      <a:endParaRPr sz="1600"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Expanded Safety</a:t>
                      </a:r>
                      <a:endParaRPr sz="1600"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Efficacy &amp; Safety</a:t>
                      </a:r>
                      <a:endParaRPr sz="1600"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3,566</a:t>
                      </a:r>
                      <a:endParaRPr sz="1600"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7,998</a:t>
                      </a:r>
                      <a:endParaRPr sz="1600"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12,678</a:t>
                      </a:r>
                      <a:endParaRPr sz="1600"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600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600"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600"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600"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647" name="Google Shape;647;p39"/>
          <p:cNvGrpSpPr/>
          <p:nvPr/>
        </p:nvGrpSpPr>
        <p:grpSpPr>
          <a:xfrm>
            <a:off x="3292500" y="3627926"/>
            <a:ext cx="190500" cy="440475"/>
            <a:chOff x="-1919350" y="1532426"/>
            <a:chExt cx="190500" cy="440475"/>
          </a:xfrm>
        </p:grpSpPr>
        <p:sp>
          <p:nvSpPr>
            <p:cNvPr id="648" name="Google Shape;648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" name="Google Shape;650;p39"/>
          <p:cNvGrpSpPr/>
          <p:nvPr/>
        </p:nvGrpSpPr>
        <p:grpSpPr>
          <a:xfrm>
            <a:off x="3559200" y="3627926"/>
            <a:ext cx="190500" cy="440475"/>
            <a:chOff x="-1919350" y="1532426"/>
            <a:chExt cx="190500" cy="440475"/>
          </a:xfrm>
        </p:grpSpPr>
        <p:sp>
          <p:nvSpPr>
            <p:cNvPr id="651" name="Google Shape;651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" name="Google Shape;653;p39"/>
          <p:cNvGrpSpPr/>
          <p:nvPr/>
        </p:nvGrpSpPr>
        <p:grpSpPr>
          <a:xfrm>
            <a:off x="3825900" y="3627926"/>
            <a:ext cx="190500" cy="440475"/>
            <a:chOff x="-1919350" y="1532426"/>
            <a:chExt cx="190500" cy="440475"/>
          </a:xfrm>
        </p:grpSpPr>
        <p:sp>
          <p:nvSpPr>
            <p:cNvPr id="654" name="Google Shape;654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" name="Google Shape;656;p39"/>
          <p:cNvGrpSpPr/>
          <p:nvPr/>
        </p:nvGrpSpPr>
        <p:grpSpPr>
          <a:xfrm>
            <a:off x="5091125" y="3627926"/>
            <a:ext cx="190500" cy="440475"/>
            <a:chOff x="-1919350" y="1532426"/>
            <a:chExt cx="190500" cy="440475"/>
          </a:xfrm>
        </p:grpSpPr>
        <p:sp>
          <p:nvSpPr>
            <p:cNvPr id="657" name="Google Shape;657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" name="Google Shape;659;p39"/>
          <p:cNvGrpSpPr/>
          <p:nvPr/>
        </p:nvGrpSpPr>
        <p:grpSpPr>
          <a:xfrm>
            <a:off x="5357825" y="3627926"/>
            <a:ext cx="190500" cy="440475"/>
            <a:chOff x="-1919350" y="1532426"/>
            <a:chExt cx="190500" cy="440475"/>
          </a:xfrm>
        </p:grpSpPr>
        <p:sp>
          <p:nvSpPr>
            <p:cNvPr id="660" name="Google Shape;660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" name="Google Shape;662;p39"/>
          <p:cNvGrpSpPr/>
          <p:nvPr/>
        </p:nvGrpSpPr>
        <p:grpSpPr>
          <a:xfrm>
            <a:off x="5624525" y="3627926"/>
            <a:ext cx="190500" cy="440475"/>
            <a:chOff x="-1919350" y="1532426"/>
            <a:chExt cx="190500" cy="440475"/>
          </a:xfrm>
        </p:grpSpPr>
        <p:sp>
          <p:nvSpPr>
            <p:cNvPr id="663" name="Google Shape;663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" name="Google Shape;665;p39"/>
          <p:cNvGrpSpPr/>
          <p:nvPr/>
        </p:nvGrpSpPr>
        <p:grpSpPr>
          <a:xfrm>
            <a:off x="5891225" y="3627926"/>
            <a:ext cx="190500" cy="440475"/>
            <a:chOff x="-1919350" y="1532426"/>
            <a:chExt cx="190500" cy="440475"/>
          </a:xfrm>
        </p:grpSpPr>
        <p:sp>
          <p:nvSpPr>
            <p:cNvPr id="666" name="Google Shape;666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" name="Google Shape;668;p39"/>
          <p:cNvGrpSpPr/>
          <p:nvPr/>
        </p:nvGrpSpPr>
        <p:grpSpPr>
          <a:xfrm>
            <a:off x="6889775" y="3627926"/>
            <a:ext cx="190500" cy="440475"/>
            <a:chOff x="-1919350" y="1532426"/>
            <a:chExt cx="190500" cy="440475"/>
          </a:xfrm>
        </p:grpSpPr>
        <p:sp>
          <p:nvSpPr>
            <p:cNvPr id="669" name="Google Shape;669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" name="Google Shape;671;p39"/>
          <p:cNvGrpSpPr/>
          <p:nvPr/>
        </p:nvGrpSpPr>
        <p:grpSpPr>
          <a:xfrm>
            <a:off x="7156475" y="3627926"/>
            <a:ext cx="190500" cy="440475"/>
            <a:chOff x="-1919350" y="1532426"/>
            <a:chExt cx="190500" cy="440475"/>
          </a:xfrm>
        </p:grpSpPr>
        <p:sp>
          <p:nvSpPr>
            <p:cNvPr id="672" name="Google Shape;672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" name="Google Shape;674;p39"/>
          <p:cNvGrpSpPr/>
          <p:nvPr/>
        </p:nvGrpSpPr>
        <p:grpSpPr>
          <a:xfrm>
            <a:off x="7423175" y="3627926"/>
            <a:ext cx="190500" cy="440475"/>
            <a:chOff x="-1919350" y="1532426"/>
            <a:chExt cx="190500" cy="440475"/>
          </a:xfrm>
        </p:grpSpPr>
        <p:sp>
          <p:nvSpPr>
            <p:cNvPr id="675" name="Google Shape;675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" name="Google Shape;677;p39"/>
          <p:cNvGrpSpPr/>
          <p:nvPr/>
        </p:nvGrpSpPr>
        <p:grpSpPr>
          <a:xfrm>
            <a:off x="7689875" y="3627926"/>
            <a:ext cx="190500" cy="440475"/>
            <a:chOff x="-1919350" y="1532426"/>
            <a:chExt cx="190500" cy="440475"/>
          </a:xfrm>
        </p:grpSpPr>
        <p:sp>
          <p:nvSpPr>
            <p:cNvPr id="678" name="Google Shape;678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" name="Google Shape;680;p39"/>
          <p:cNvGrpSpPr/>
          <p:nvPr/>
        </p:nvGrpSpPr>
        <p:grpSpPr>
          <a:xfrm>
            <a:off x="7956575" y="3627926"/>
            <a:ext cx="190500" cy="440475"/>
            <a:chOff x="-1919350" y="1532426"/>
            <a:chExt cx="190500" cy="440475"/>
          </a:xfrm>
        </p:grpSpPr>
        <p:sp>
          <p:nvSpPr>
            <p:cNvPr id="681" name="Google Shape;681;p39"/>
            <p:cNvSpPr/>
            <p:nvPr/>
          </p:nvSpPr>
          <p:spPr>
            <a:xfrm>
              <a:off x="-1919350" y="1532426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9"/>
            <p:cNvSpPr/>
            <p:nvPr/>
          </p:nvSpPr>
          <p:spPr>
            <a:xfrm rot="10800000">
              <a:off x="-1919350" y="1763201"/>
              <a:ext cx="190500" cy="2097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" name="Google Shape;683;p39"/>
          <p:cNvSpPr/>
          <p:nvPr/>
        </p:nvSpPr>
        <p:spPr>
          <a:xfrm>
            <a:off x="666750" y="2133138"/>
            <a:ext cx="1943100" cy="2190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" name="Google Shape;684;p39"/>
          <p:cNvSpPr txBox="1"/>
          <p:nvPr/>
        </p:nvSpPr>
        <p:spPr>
          <a:xfrm>
            <a:off x="700050" y="2523675"/>
            <a:ext cx="1876500" cy="45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6"/>
                </a:solidFill>
                <a:latin typeface="Lilita One"/>
                <a:ea typeface="Lilita One"/>
                <a:cs typeface="Lilita One"/>
                <a:sym typeface="Lilita One"/>
              </a:rPr>
              <a:t>Preclinical</a:t>
            </a:r>
            <a:endParaRPr>
              <a:solidFill>
                <a:schemeClr val="accent6"/>
              </a:solidFill>
            </a:endParaRPr>
          </a:p>
        </p:txBody>
      </p:sp>
      <p:grpSp>
        <p:nvGrpSpPr>
          <p:cNvPr id="685" name="Google Shape;685;p39"/>
          <p:cNvGrpSpPr/>
          <p:nvPr/>
        </p:nvGrpSpPr>
        <p:grpSpPr>
          <a:xfrm>
            <a:off x="1343322" y="3042231"/>
            <a:ext cx="589950" cy="736286"/>
            <a:chOff x="8028714" y="2891652"/>
            <a:chExt cx="289589" cy="361403"/>
          </a:xfrm>
        </p:grpSpPr>
        <p:sp>
          <p:nvSpPr>
            <p:cNvPr id="686" name="Google Shape;686;p39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9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9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9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9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9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9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9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9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9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9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9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9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9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9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9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9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9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9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9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9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" name="Google Shape;710;p40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Trial Timeline</a:t>
            </a:r>
            <a:endParaRPr/>
          </a:p>
        </p:txBody>
      </p:sp>
      <p:sp>
        <p:nvSpPr>
          <p:cNvPr id="711" name="Google Shape;711;p40"/>
          <p:cNvSpPr txBox="1"/>
          <p:nvPr>
            <p:ph idx="4294967295" type="title"/>
          </p:nvPr>
        </p:nvSpPr>
        <p:spPr>
          <a:xfrm>
            <a:off x="1062609" y="1680872"/>
            <a:ext cx="18279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Research</a:t>
            </a:r>
            <a:endParaRPr sz="1800"/>
          </a:p>
        </p:txBody>
      </p:sp>
      <p:sp>
        <p:nvSpPr>
          <p:cNvPr id="712" name="Google Shape;712;p40"/>
          <p:cNvSpPr txBox="1"/>
          <p:nvPr>
            <p:ph idx="4294967295" type="subTitle"/>
          </p:nvPr>
        </p:nvSpPr>
        <p:spPr>
          <a:xfrm>
            <a:off x="1062600" y="2067047"/>
            <a:ext cx="1827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713" name="Google Shape;713;p40"/>
          <p:cNvSpPr txBox="1"/>
          <p:nvPr>
            <p:ph idx="4294967295" type="title"/>
          </p:nvPr>
        </p:nvSpPr>
        <p:spPr>
          <a:xfrm>
            <a:off x="3658050" y="1680872"/>
            <a:ext cx="18279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Experimentation</a:t>
            </a:r>
            <a:endParaRPr sz="1800"/>
          </a:p>
        </p:txBody>
      </p:sp>
      <p:sp>
        <p:nvSpPr>
          <p:cNvPr id="714" name="Google Shape;714;p40"/>
          <p:cNvSpPr txBox="1"/>
          <p:nvPr>
            <p:ph idx="4294967295" type="subTitle"/>
          </p:nvPr>
        </p:nvSpPr>
        <p:spPr>
          <a:xfrm>
            <a:off x="3658048" y="2067047"/>
            <a:ext cx="1827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715" name="Google Shape;715;p40"/>
          <p:cNvSpPr txBox="1"/>
          <p:nvPr>
            <p:ph idx="4294967295" type="title"/>
          </p:nvPr>
        </p:nvSpPr>
        <p:spPr>
          <a:xfrm>
            <a:off x="6253490" y="1680872"/>
            <a:ext cx="18279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Conclusions</a:t>
            </a:r>
            <a:endParaRPr sz="1800"/>
          </a:p>
        </p:txBody>
      </p:sp>
      <p:sp>
        <p:nvSpPr>
          <p:cNvPr id="716" name="Google Shape;716;p40"/>
          <p:cNvSpPr txBox="1"/>
          <p:nvPr>
            <p:ph idx="4294967295" type="subTitle"/>
          </p:nvPr>
        </p:nvSpPr>
        <p:spPr>
          <a:xfrm>
            <a:off x="6253495" y="2067047"/>
            <a:ext cx="1827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Jupiter is</a:t>
            </a:r>
            <a:r>
              <a:rPr lang="en" sz="1400"/>
              <a:t> the biggest planet of them all</a:t>
            </a:r>
            <a:endParaRPr sz="1400"/>
          </a:p>
        </p:txBody>
      </p:sp>
      <p:sp>
        <p:nvSpPr>
          <p:cNvPr id="717" name="Google Shape;717;p40"/>
          <p:cNvSpPr txBox="1"/>
          <p:nvPr>
            <p:ph idx="4294967295" type="title"/>
          </p:nvPr>
        </p:nvSpPr>
        <p:spPr>
          <a:xfrm>
            <a:off x="2360329" y="3557102"/>
            <a:ext cx="18279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Preclinical</a:t>
            </a:r>
            <a:endParaRPr sz="1800"/>
          </a:p>
        </p:txBody>
      </p:sp>
      <p:sp>
        <p:nvSpPr>
          <p:cNvPr id="718" name="Google Shape;718;p40"/>
          <p:cNvSpPr txBox="1"/>
          <p:nvPr>
            <p:ph idx="4294967295" type="subTitle"/>
          </p:nvPr>
        </p:nvSpPr>
        <p:spPr>
          <a:xfrm>
            <a:off x="2360325" y="3943275"/>
            <a:ext cx="1827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Venus is the second planet from the Sun</a:t>
            </a:r>
            <a:endParaRPr sz="14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719" name="Google Shape;719;p40"/>
          <p:cNvSpPr txBox="1"/>
          <p:nvPr>
            <p:ph idx="4294967295" type="title"/>
          </p:nvPr>
        </p:nvSpPr>
        <p:spPr>
          <a:xfrm>
            <a:off x="4955770" y="3557102"/>
            <a:ext cx="18279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Results</a:t>
            </a:r>
            <a:endParaRPr sz="1800"/>
          </a:p>
        </p:txBody>
      </p:sp>
      <p:sp>
        <p:nvSpPr>
          <p:cNvPr id="720" name="Google Shape;720;p40"/>
          <p:cNvSpPr txBox="1"/>
          <p:nvPr>
            <p:ph idx="4294967295" type="subTitle"/>
          </p:nvPr>
        </p:nvSpPr>
        <p:spPr>
          <a:xfrm>
            <a:off x="4955771" y="3943275"/>
            <a:ext cx="1827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Saturn is a gas giant and has several rings</a:t>
            </a:r>
            <a:endParaRPr sz="14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cxnSp>
        <p:nvCxnSpPr>
          <p:cNvPr id="721" name="Google Shape;721;p40"/>
          <p:cNvCxnSpPr/>
          <p:nvPr/>
        </p:nvCxnSpPr>
        <p:spPr>
          <a:xfrm>
            <a:off x="1019250" y="3152775"/>
            <a:ext cx="7105500" cy="0"/>
          </a:xfrm>
          <a:prstGeom prst="straightConnector1">
            <a:avLst/>
          </a:prstGeom>
          <a:noFill/>
          <a:ln cap="flat" cmpd="sng" w="3810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22" name="Google Shape;722;p40"/>
          <p:cNvSpPr/>
          <p:nvPr/>
        </p:nvSpPr>
        <p:spPr>
          <a:xfrm>
            <a:off x="1786500" y="2952825"/>
            <a:ext cx="380100" cy="380100"/>
          </a:xfrm>
          <a:prstGeom prst="ellipse">
            <a:avLst/>
          </a:prstGeom>
          <a:solidFill>
            <a:srgbClr val="F9DCE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Lilita One"/>
                <a:ea typeface="Lilita One"/>
                <a:cs typeface="Lilita One"/>
                <a:sym typeface="Lilita One"/>
              </a:rPr>
              <a:t>1</a:t>
            </a:r>
            <a:endParaRPr>
              <a:solidFill>
                <a:schemeClr val="accent4"/>
              </a:solidFill>
              <a:latin typeface="Lilita One"/>
              <a:ea typeface="Lilita One"/>
              <a:cs typeface="Lilita One"/>
              <a:sym typeface="Lilita One"/>
            </a:endParaRPr>
          </a:p>
        </p:txBody>
      </p:sp>
      <p:sp>
        <p:nvSpPr>
          <p:cNvPr id="723" name="Google Shape;723;p40"/>
          <p:cNvSpPr/>
          <p:nvPr/>
        </p:nvSpPr>
        <p:spPr>
          <a:xfrm>
            <a:off x="6977400" y="2952825"/>
            <a:ext cx="380100" cy="3801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Lilita One"/>
                <a:ea typeface="Lilita One"/>
                <a:cs typeface="Lilita One"/>
                <a:sym typeface="Lilita One"/>
              </a:rPr>
              <a:t>5</a:t>
            </a:r>
            <a:endParaRPr>
              <a:solidFill>
                <a:schemeClr val="accent4"/>
              </a:solidFill>
              <a:latin typeface="Lilita One"/>
              <a:ea typeface="Lilita One"/>
              <a:cs typeface="Lilita One"/>
              <a:sym typeface="Lilita One"/>
            </a:endParaRPr>
          </a:p>
        </p:txBody>
      </p:sp>
      <p:sp>
        <p:nvSpPr>
          <p:cNvPr id="724" name="Google Shape;724;p40"/>
          <p:cNvSpPr/>
          <p:nvPr/>
        </p:nvSpPr>
        <p:spPr>
          <a:xfrm>
            <a:off x="4381950" y="2952825"/>
            <a:ext cx="380100" cy="3801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Lilita One"/>
                <a:ea typeface="Lilita One"/>
                <a:cs typeface="Lilita One"/>
                <a:sym typeface="Lilita One"/>
              </a:rPr>
              <a:t>3</a:t>
            </a:r>
            <a:endParaRPr>
              <a:solidFill>
                <a:schemeClr val="accent4"/>
              </a:solidFill>
              <a:latin typeface="Lilita One"/>
              <a:ea typeface="Lilita One"/>
              <a:cs typeface="Lilita One"/>
              <a:sym typeface="Lilita One"/>
            </a:endParaRPr>
          </a:p>
        </p:txBody>
      </p:sp>
      <p:sp>
        <p:nvSpPr>
          <p:cNvPr id="725" name="Google Shape;725;p40"/>
          <p:cNvSpPr/>
          <p:nvPr/>
        </p:nvSpPr>
        <p:spPr>
          <a:xfrm>
            <a:off x="3084225" y="2952825"/>
            <a:ext cx="380100" cy="3801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Lilita One"/>
                <a:ea typeface="Lilita One"/>
                <a:cs typeface="Lilita One"/>
                <a:sym typeface="Lilita One"/>
              </a:rPr>
              <a:t>2</a:t>
            </a:r>
            <a:endParaRPr>
              <a:solidFill>
                <a:schemeClr val="accent4"/>
              </a:solidFill>
              <a:latin typeface="Lilita One"/>
              <a:ea typeface="Lilita One"/>
              <a:cs typeface="Lilita One"/>
              <a:sym typeface="Lilita One"/>
            </a:endParaRPr>
          </a:p>
        </p:txBody>
      </p:sp>
      <p:sp>
        <p:nvSpPr>
          <p:cNvPr id="726" name="Google Shape;726;p40"/>
          <p:cNvSpPr/>
          <p:nvPr/>
        </p:nvSpPr>
        <p:spPr>
          <a:xfrm>
            <a:off x="5679675" y="2952825"/>
            <a:ext cx="380100" cy="3801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4"/>
                </a:solidFill>
                <a:latin typeface="Lilita One"/>
                <a:ea typeface="Lilita One"/>
                <a:cs typeface="Lilita One"/>
                <a:sym typeface="Lilita One"/>
              </a:rPr>
              <a:t>4</a:t>
            </a:r>
            <a:endParaRPr>
              <a:solidFill>
                <a:schemeClr val="accent4"/>
              </a:solidFill>
              <a:latin typeface="Lilita One"/>
              <a:ea typeface="Lilita One"/>
              <a:cs typeface="Lilita One"/>
              <a:sym typeface="Lilita One"/>
            </a:endParaRPr>
          </a:p>
        </p:txBody>
      </p:sp>
      <p:cxnSp>
        <p:nvCxnSpPr>
          <p:cNvPr id="727" name="Google Shape;727;p40"/>
          <p:cNvCxnSpPr>
            <a:stCxn id="722" idx="0"/>
            <a:endCxn id="712" idx="2"/>
          </p:cNvCxnSpPr>
          <p:nvPr/>
        </p:nvCxnSpPr>
        <p:spPr>
          <a:xfrm rot="10800000">
            <a:off x="1976550" y="2689725"/>
            <a:ext cx="0" cy="263100"/>
          </a:xfrm>
          <a:prstGeom prst="straightConnector1">
            <a:avLst/>
          </a:prstGeom>
          <a:noFill/>
          <a:ln cap="flat" cmpd="sng" w="3810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28" name="Google Shape;728;p40"/>
          <p:cNvCxnSpPr>
            <a:stCxn id="725" idx="4"/>
            <a:endCxn id="717" idx="0"/>
          </p:cNvCxnSpPr>
          <p:nvPr/>
        </p:nvCxnSpPr>
        <p:spPr>
          <a:xfrm>
            <a:off x="3274275" y="3332925"/>
            <a:ext cx="0" cy="224100"/>
          </a:xfrm>
          <a:prstGeom prst="straightConnector1">
            <a:avLst/>
          </a:prstGeom>
          <a:noFill/>
          <a:ln cap="flat" cmpd="sng" w="3810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29" name="Google Shape;729;p40"/>
          <p:cNvCxnSpPr>
            <a:stCxn id="714" idx="2"/>
            <a:endCxn id="724" idx="0"/>
          </p:cNvCxnSpPr>
          <p:nvPr/>
        </p:nvCxnSpPr>
        <p:spPr>
          <a:xfrm>
            <a:off x="4571998" y="2689847"/>
            <a:ext cx="0" cy="263100"/>
          </a:xfrm>
          <a:prstGeom prst="straightConnector1">
            <a:avLst/>
          </a:prstGeom>
          <a:noFill/>
          <a:ln cap="flat" cmpd="sng" w="3810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0" name="Google Shape;730;p40"/>
          <p:cNvCxnSpPr>
            <a:stCxn id="726" idx="4"/>
            <a:endCxn id="719" idx="0"/>
          </p:cNvCxnSpPr>
          <p:nvPr/>
        </p:nvCxnSpPr>
        <p:spPr>
          <a:xfrm>
            <a:off x="5869725" y="3332925"/>
            <a:ext cx="0" cy="224100"/>
          </a:xfrm>
          <a:prstGeom prst="straightConnector1">
            <a:avLst/>
          </a:prstGeom>
          <a:noFill/>
          <a:ln cap="flat" cmpd="sng" w="3810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1" name="Google Shape;731;p40"/>
          <p:cNvCxnSpPr>
            <a:stCxn id="716" idx="2"/>
            <a:endCxn id="723" idx="0"/>
          </p:cNvCxnSpPr>
          <p:nvPr/>
        </p:nvCxnSpPr>
        <p:spPr>
          <a:xfrm>
            <a:off x="7167445" y="2689847"/>
            <a:ext cx="0" cy="263100"/>
          </a:xfrm>
          <a:prstGeom prst="straightConnector1">
            <a:avLst/>
          </a:prstGeom>
          <a:noFill/>
          <a:ln cap="flat" cmpd="sng" w="3810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5" name="Shape 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" name="Google Shape;736;p41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Phase 1</a:t>
            </a:r>
            <a:endParaRPr/>
          </a:p>
        </p:txBody>
      </p:sp>
      <p:sp>
        <p:nvSpPr>
          <p:cNvPr id="737" name="Google Shape;737;p41"/>
          <p:cNvSpPr txBox="1"/>
          <p:nvPr>
            <p:ph idx="4294967295" type="title"/>
          </p:nvPr>
        </p:nvSpPr>
        <p:spPr>
          <a:xfrm>
            <a:off x="718996" y="2090500"/>
            <a:ext cx="18279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The Sample</a:t>
            </a:r>
            <a:endParaRPr sz="1800"/>
          </a:p>
        </p:txBody>
      </p:sp>
      <p:sp>
        <p:nvSpPr>
          <p:cNvPr id="738" name="Google Shape;738;p41"/>
          <p:cNvSpPr txBox="1"/>
          <p:nvPr>
            <p:ph idx="4294967295" type="subTitle"/>
          </p:nvPr>
        </p:nvSpPr>
        <p:spPr>
          <a:xfrm>
            <a:off x="718988" y="2476675"/>
            <a:ext cx="1827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grpSp>
        <p:nvGrpSpPr>
          <p:cNvPr id="739" name="Google Shape;739;p41"/>
          <p:cNvGrpSpPr/>
          <p:nvPr/>
        </p:nvGrpSpPr>
        <p:grpSpPr>
          <a:xfrm>
            <a:off x="1499550" y="1403474"/>
            <a:ext cx="266767" cy="622809"/>
            <a:chOff x="6400828" y="4162270"/>
            <a:chExt cx="166200" cy="388019"/>
          </a:xfrm>
        </p:grpSpPr>
        <p:sp>
          <p:nvSpPr>
            <p:cNvPr id="740" name="Google Shape;740;p41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1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1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1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1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2D44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1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1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" name="Google Shape;747;p41"/>
          <p:cNvSpPr/>
          <p:nvPr/>
        </p:nvSpPr>
        <p:spPr>
          <a:xfrm>
            <a:off x="780638" y="3339100"/>
            <a:ext cx="1704600" cy="12477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" name="Google Shape;748;p41"/>
          <p:cNvSpPr txBox="1"/>
          <p:nvPr>
            <p:ph idx="4294967295" type="title"/>
          </p:nvPr>
        </p:nvSpPr>
        <p:spPr>
          <a:xfrm>
            <a:off x="925994" y="3457650"/>
            <a:ext cx="14139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6 Months</a:t>
            </a:r>
            <a:endParaRPr sz="1800"/>
          </a:p>
        </p:txBody>
      </p:sp>
      <p:sp>
        <p:nvSpPr>
          <p:cNvPr id="749" name="Google Shape;749;p41"/>
          <p:cNvSpPr txBox="1"/>
          <p:nvPr>
            <p:ph idx="4294967295" type="subTitle"/>
          </p:nvPr>
        </p:nvSpPr>
        <p:spPr>
          <a:xfrm>
            <a:off x="925988" y="3843815"/>
            <a:ext cx="1413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cold</a:t>
            </a:r>
            <a:endParaRPr sz="1400"/>
          </a:p>
        </p:txBody>
      </p:sp>
      <p:sp>
        <p:nvSpPr>
          <p:cNvPr id="750" name="Google Shape;750;p41"/>
          <p:cNvSpPr txBox="1"/>
          <p:nvPr>
            <p:ph idx="4294967295" type="title"/>
          </p:nvPr>
        </p:nvSpPr>
        <p:spPr>
          <a:xfrm>
            <a:off x="3021338" y="1222500"/>
            <a:ext cx="2833200" cy="70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Energy levels in proportion to excess weight</a:t>
            </a:r>
            <a:endParaRPr sz="1800"/>
          </a:p>
        </p:txBody>
      </p:sp>
      <p:pic>
        <p:nvPicPr>
          <p:cNvPr id="751" name="Google Shape;751;p4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887987" y="1912586"/>
            <a:ext cx="2966549" cy="2796913"/>
          </a:xfrm>
          <a:prstGeom prst="rect">
            <a:avLst/>
          </a:prstGeom>
          <a:noFill/>
          <a:ln>
            <a:noFill/>
          </a:ln>
        </p:spPr>
      </p:pic>
      <p:sp>
        <p:nvSpPr>
          <p:cNvPr id="752" name="Google Shape;752;p41"/>
          <p:cNvSpPr txBox="1"/>
          <p:nvPr/>
        </p:nvSpPr>
        <p:spPr>
          <a:xfrm>
            <a:off x="6234113" y="3664375"/>
            <a:ext cx="2190900" cy="102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rPr>
              <a:t>T</a:t>
            </a:r>
            <a:r>
              <a:rPr lang="en">
                <a:solidFill>
                  <a:schemeClr val="accent1"/>
                </a:solidFill>
                <a:latin typeface="Catamaran"/>
                <a:ea typeface="Catamaran"/>
                <a:cs typeface="Catamaran"/>
                <a:sym typeface="Catamaran"/>
              </a:rPr>
              <a:t>o modify this graph, click on it, follow the link, change the data and paste the resulting graph here</a:t>
            </a:r>
            <a:endParaRPr>
              <a:solidFill>
                <a:schemeClr val="accent1"/>
              </a:solidFill>
              <a:latin typeface="Catamaran"/>
              <a:ea typeface="Catamaran"/>
              <a:cs typeface="Catamaran"/>
              <a:sym typeface="Catamaran"/>
            </a:endParaRPr>
          </a:p>
        </p:txBody>
      </p:sp>
      <p:sp>
        <p:nvSpPr>
          <p:cNvPr id="753" name="Google Shape;753;p41"/>
          <p:cNvSpPr txBox="1"/>
          <p:nvPr>
            <p:ph idx="4294967295" type="title"/>
          </p:nvPr>
        </p:nvSpPr>
        <p:spPr>
          <a:xfrm>
            <a:off x="6234113" y="3298976"/>
            <a:ext cx="1975800" cy="42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Conclusions</a:t>
            </a:r>
            <a:endParaRPr sz="1800"/>
          </a:p>
        </p:txBody>
      </p:sp>
      <p:sp>
        <p:nvSpPr>
          <p:cNvPr id="754" name="Google Shape;754;p41"/>
          <p:cNvSpPr txBox="1"/>
          <p:nvPr>
            <p:ph idx="4294967295" type="title"/>
          </p:nvPr>
        </p:nvSpPr>
        <p:spPr>
          <a:xfrm>
            <a:off x="6234114" y="2100850"/>
            <a:ext cx="19758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Weight Loss</a:t>
            </a:r>
            <a:endParaRPr sz="1800"/>
          </a:p>
        </p:txBody>
      </p:sp>
      <p:sp>
        <p:nvSpPr>
          <p:cNvPr id="755" name="Google Shape;755;p41"/>
          <p:cNvSpPr txBox="1"/>
          <p:nvPr>
            <p:ph idx="4294967295" type="subTitle"/>
          </p:nvPr>
        </p:nvSpPr>
        <p:spPr>
          <a:xfrm>
            <a:off x="6234110" y="2464738"/>
            <a:ext cx="1975800" cy="61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756" name="Google Shape;756;p41"/>
          <p:cNvSpPr txBox="1"/>
          <p:nvPr>
            <p:ph idx="4294967295" type="title"/>
          </p:nvPr>
        </p:nvSpPr>
        <p:spPr>
          <a:xfrm>
            <a:off x="6234113" y="1166125"/>
            <a:ext cx="1704600" cy="77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2"/>
                </a:solidFill>
              </a:rPr>
              <a:t>70%</a:t>
            </a:r>
            <a:endParaRPr sz="480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0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42"/>
          <p:cNvSpPr txBox="1"/>
          <p:nvPr>
            <p:ph idx="1" type="body"/>
          </p:nvPr>
        </p:nvSpPr>
        <p:spPr>
          <a:xfrm>
            <a:off x="5843100" y="2143725"/>
            <a:ext cx="2221200" cy="163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To</a:t>
            </a:r>
            <a:r>
              <a:rPr lang="en"/>
              <a:t> modify this graph, click on it, follow the link, change the data and paste the new graph here, replacing this one </a:t>
            </a:r>
            <a:endParaRPr/>
          </a:p>
        </p:txBody>
      </p:sp>
      <p:sp>
        <p:nvSpPr>
          <p:cNvPr id="762" name="Google Shape;762;p42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Tendency</a:t>
            </a:r>
            <a:endParaRPr/>
          </a:p>
        </p:txBody>
      </p:sp>
      <p:pic>
        <p:nvPicPr>
          <p:cNvPr id="763" name="Google Shape;763;p4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0575" y="1481225"/>
            <a:ext cx="4791426" cy="2962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67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" name="Google Shape;768;p43"/>
          <p:cNvSpPr txBox="1"/>
          <p:nvPr>
            <p:ph type="title"/>
          </p:nvPr>
        </p:nvSpPr>
        <p:spPr>
          <a:xfrm>
            <a:off x="5290100" y="526350"/>
            <a:ext cx="31041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2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" name="Google Shape;773;p44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graphicFrame>
        <p:nvGraphicFramePr>
          <p:cNvPr id="774" name="Google Shape;774;p44"/>
          <p:cNvGraphicFramePr/>
          <p:nvPr/>
        </p:nvGraphicFramePr>
        <p:xfrm>
          <a:off x="740488" y="23717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{202E5CE2-7B50-43FC-925A-F750C2E872C2}</a:tableStyleId>
              </a:tblPr>
              <a:tblGrid>
                <a:gridCol w="1048125"/>
                <a:gridCol w="968800"/>
                <a:gridCol w="968800"/>
                <a:gridCol w="6101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Treatment</a:t>
                      </a:r>
                      <a:endParaRPr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chemeClr val="accent3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Test 1</a:t>
                      </a:r>
                      <a:endParaRPr sz="1300">
                        <a:solidFill>
                          <a:schemeClr val="accent3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chemeClr val="accent3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Test 2</a:t>
                      </a:r>
                      <a:endParaRPr sz="1300">
                        <a:solidFill>
                          <a:schemeClr val="accent3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chemeClr val="accent3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Test 3</a:t>
                      </a:r>
                      <a:endParaRPr sz="1300">
                        <a:solidFill>
                          <a:schemeClr val="accent3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Group 1</a:t>
                      </a:r>
                      <a:endParaRPr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314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267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677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Group 2</a:t>
                      </a:r>
                      <a:endParaRPr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344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123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245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Group 3</a:t>
                      </a:r>
                      <a:endParaRPr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556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335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678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775" name="Google Shape;775;p44"/>
          <p:cNvSpPr txBox="1"/>
          <p:nvPr/>
        </p:nvSpPr>
        <p:spPr>
          <a:xfrm>
            <a:off x="1788613" y="2371725"/>
            <a:ext cx="2547600" cy="39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accent1"/>
                </a:solidFill>
                <a:latin typeface="Lilita One"/>
                <a:ea typeface="Lilita One"/>
                <a:cs typeface="Lilita One"/>
                <a:sym typeface="Lilita One"/>
              </a:rPr>
              <a:t>Outcome</a:t>
            </a:r>
            <a:endParaRPr sz="1300"/>
          </a:p>
        </p:txBody>
      </p:sp>
      <p:graphicFrame>
        <p:nvGraphicFramePr>
          <p:cNvPr id="776" name="Google Shape;776;p44"/>
          <p:cNvGraphicFramePr/>
          <p:nvPr/>
        </p:nvGraphicFramePr>
        <p:xfrm>
          <a:off x="4807663" y="23717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{202E5CE2-7B50-43FC-925A-F750C2E872C2}</a:tableStyleId>
              </a:tblPr>
              <a:tblGrid>
                <a:gridCol w="1048125"/>
                <a:gridCol w="968800"/>
                <a:gridCol w="968800"/>
                <a:gridCol w="610125"/>
              </a:tblGrid>
              <a:tr h="396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Treatment</a:t>
                      </a:r>
                      <a:endParaRPr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Test 1</a:t>
                      </a:r>
                      <a:endParaRPr sz="1300"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Test 2</a:t>
                      </a:r>
                      <a:endParaRPr sz="1300"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Test 3</a:t>
                      </a:r>
                      <a:endParaRPr sz="1300"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Group 1</a:t>
                      </a:r>
                      <a:endParaRPr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334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345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654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Group 2</a:t>
                      </a:r>
                      <a:endParaRPr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44</a:t>
                      </a: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4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267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788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ilita One"/>
                          <a:ea typeface="Lilita One"/>
                          <a:cs typeface="Lilita One"/>
                          <a:sym typeface="Lilita One"/>
                        </a:rPr>
                        <a:t>Group 3</a:t>
                      </a:r>
                      <a:endParaRPr>
                        <a:solidFill>
                          <a:schemeClr val="accent1"/>
                        </a:solidFill>
                        <a:latin typeface="Lilita One"/>
                        <a:ea typeface="Lilita One"/>
                        <a:cs typeface="Lilita One"/>
                        <a:sym typeface="Lilit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566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335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356</a:t>
                      </a:r>
                      <a:endParaRPr>
                        <a:solidFill>
                          <a:schemeClr val="accent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777" name="Google Shape;777;p44"/>
          <p:cNvSpPr txBox="1"/>
          <p:nvPr/>
        </p:nvSpPr>
        <p:spPr>
          <a:xfrm>
            <a:off x="5855788" y="2371725"/>
            <a:ext cx="2547600" cy="39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accent1"/>
                </a:solidFill>
                <a:latin typeface="Lilita One"/>
                <a:ea typeface="Lilita One"/>
                <a:cs typeface="Lilita One"/>
                <a:sym typeface="Lilita One"/>
              </a:rPr>
              <a:t>Outcome</a:t>
            </a:r>
            <a:endParaRPr sz="1300"/>
          </a:p>
        </p:txBody>
      </p:sp>
      <p:sp>
        <p:nvSpPr>
          <p:cNvPr id="778" name="Google Shape;778;p44"/>
          <p:cNvSpPr txBox="1"/>
          <p:nvPr>
            <p:ph idx="4294967295" type="title"/>
          </p:nvPr>
        </p:nvSpPr>
        <p:spPr>
          <a:xfrm>
            <a:off x="1624484" y="1604725"/>
            <a:ext cx="18279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Experiment A</a:t>
            </a:r>
            <a:endParaRPr sz="1800"/>
          </a:p>
        </p:txBody>
      </p:sp>
      <p:sp>
        <p:nvSpPr>
          <p:cNvPr id="779" name="Google Shape;779;p44"/>
          <p:cNvSpPr txBox="1"/>
          <p:nvPr>
            <p:ph idx="4294967295" type="title"/>
          </p:nvPr>
        </p:nvSpPr>
        <p:spPr>
          <a:xfrm>
            <a:off x="5691659" y="1604725"/>
            <a:ext cx="1827900" cy="3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Experiment B</a:t>
            </a:r>
            <a:endParaRPr sz="18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3" name="Shape 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" name="Google Shape;784;p45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Analysis Results</a:t>
            </a:r>
            <a:endParaRPr/>
          </a:p>
        </p:txBody>
      </p:sp>
      <p:grpSp>
        <p:nvGrpSpPr>
          <p:cNvPr id="785" name="Google Shape;785;p45"/>
          <p:cNvGrpSpPr/>
          <p:nvPr/>
        </p:nvGrpSpPr>
        <p:grpSpPr>
          <a:xfrm>
            <a:off x="1911792" y="1338323"/>
            <a:ext cx="3166846" cy="3515262"/>
            <a:chOff x="1911792" y="1338323"/>
            <a:chExt cx="3166846" cy="3515262"/>
          </a:xfrm>
        </p:grpSpPr>
        <p:sp>
          <p:nvSpPr>
            <p:cNvPr id="786" name="Google Shape;786;p45"/>
            <p:cNvSpPr/>
            <p:nvPr/>
          </p:nvSpPr>
          <p:spPr>
            <a:xfrm>
              <a:off x="1911792" y="3340876"/>
              <a:ext cx="455255" cy="392855"/>
            </a:xfrm>
            <a:custGeom>
              <a:rect b="b" l="l" r="r" t="t"/>
              <a:pathLst>
                <a:path extrusionOk="0" h="23011" w="26666">
                  <a:moveTo>
                    <a:pt x="24024" y="1"/>
                  </a:moveTo>
                  <a:cubicBezTo>
                    <a:pt x="23525" y="1"/>
                    <a:pt x="22134" y="305"/>
                    <a:pt x="18571" y="2479"/>
                  </a:cubicBezTo>
                  <a:cubicBezTo>
                    <a:pt x="14118" y="5197"/>
                    <a:pt x="13441" y="6094"/>
                    <a:pt x="13621" y="6693"/>
                  </a:cubicBezTo>
                  <a:cubicBezTo>
                    <a:pt x="13898" y="7617"/>
                    <a:pt x="12318" y="8298"/>
                    <a:pt x="11873" y="8498"/>
                  </a:cubicBezTo>
                  <a:cubicBezTo>
                    <a:pt x="11813" y="8525"/>
                    <a:pt x="11755" y="8536"/>
                    <a:pt x="11699" y="8536"/>
                  </a:cubicBezTo>
                  <a:cubicBezTo>
                    <a:pt x="11420" y="8536"/>
                    <a:pt x="11162" y="8268"/>
                    <a:pt x="10728" y="8268"/>
                  </a:cubicBezTo>
                  <a:cubicBezTo>
                    <a:pt x="10592" y="8268"/>
                    <a:pt x="10438" y="8295"/>
                    <a:pt x="10261" y="8364"/>
                  </a:cubicBezTo>
                  <a:cubicBezTo>
                    <a:pt x="9404" y="8696"/>
                    <a:pt x="7" y="14143"/>
                    <a:pt x="0" y="23011"/>
                  </a:cubicBezTo>
                  <a:cubicBezTo>
                    <a:pt x="0" y="23011"/>
                    <a:pt x="1149" y="18916"/>
                    <a:pt x="4688" y="14997"/>
                  </a:cubicBezTo>
                  <a:cubicBezTo>
                    <a:pt x="8226" y="11076"/>
                    <a:pt x="16672" y="9223"/>
                    <a:pt x="19635" y="7027"/>
                  </a:cubicBezTo>
                  <a:cubicBezTo>
                    <a:pt x="22598" y="4829"/>
                    <a:pt x="25030" y="2890"/>
                    <a:pt x="26665" y="2890"/>
                  </a:cubicBezTo>
                  <a:cubicBezTo>
                    <a:pt x="26665" y="2890"/>
                    <a:pt x="26091" y="1210"/>
                    <a:pt x="24277" y="47"/>
                  </a:cubicBezTo>
                  <a:cubicBezTo>
                    <a:pt x="24277" y="47"/>
                    <a:pt x="24218" y="1"/>
                    <a:pt x="240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5"/>
            <p:cNvSpPr/>
            <p:nvPr/>
          </p:nvSpPr>
          <p:spPr>
            <a:xfrm>
              <a:off x="1911792" y="3390233"/>
              <a:ext cx="535035" cy="372300"/>
            </a:xfrm>
            <a:custGeom>
              <a:rect b="b" l="l" r="r" t="t"/>
              <a:pathLst>
                <a:path extrusionOk="0" h="21807" w="31339">
                  <a:moveTo>
                    <a:pt x="26665" y="1"/>
                  </a:moveTo>
                  <a:lnTo>
                    <a:pt x="25925" y="115"/>
                  </a:lnTo>
                  <a:cubicBezTo>
                    <a:pt x="24331" y="556"/>
                    <a:pt x="22179" y="2249"/>
                    <a:pt x="19635" y="4136"/>
                  </a:cubicBezTo>
                  <a:cubicBezTo>
                    <a:pt x="16672" y="6332"/>
                    <a:pt x="8226" y="8185"/>
                    <a:pt x="4688" y="12106"/>
                  </a:cubicBezTo>
                  <a:cubicBezTo>
                    <a:pt x="3001" y="13976"/>
                    <a:pt x="1859" y="15882"/>
                    <a:pt x="1122" y="17368"/>
                  </a:cubicBezTo>
                  <a:lnTo>
                    <a:pt x="0" y="20120"/>
                  </a:lnTo>
                  <a:cubicBezTo>
                    <a:pt x="33" y="20382"/>
                    <a:pt x="377" y="21807"/>
                    <a:pt x="1824" y="21807"/>
                  </a:cubicBezTo>
                  <a:cubicBezTo>
                    <a:pt x="2046" y="21807"/>
                    <a:pt x="2293" y="21773"/>
                    <a:pt x="2568" y="21698"/>
                  </a:cubicBezTo>
                  <a:cubicBezTo>
                    <a:pt x="2568" y="21698"/>
                    <a:pt x="4464" y="19453"/>
                    <a:pt x="7039" y="18222"/>
                  </a:cubicBezTo>
                  <a:cubicBezTo>
                    <a:pt x="9451" y="17067"/>
                    <a:pt x="15524" y="16462"/>
                    <a:pt x="18029" y="16462"/>
                  </a:cubicBezTo>
                  <a:cubicBezTo>
                    <a:pt x="18198" y="16462"/>
                    <a:pt x="18351" y="16465"/>
                    <a:pt x="18486" y="16470"/>
                  </a:cubicBezTo>
                  <a:cubicBezTo>
                    <a:pt x="18600" y="16475"/>
                    <a:pt x="18710" y="16477"/>
                    <a:pt x="18815" y="16477"/>
                  </a:cubicBezTo>
                  <a:cubicBezTo>
                    <a:pt x="20649" y="16477"/>
                    <a:pt x="20995" y="15757"/>
                    <a:pt x="21166" y="14508"/>
                  </a:cubicBezTo>
                  <a:cubicBezTo>
                    <a:pt x="21347" y="13189"/>
                    <a:pt x="21751" y="9124"/>
                    <a:pt x="24731" y="7626"/>
                  </a:cubicBezTo>
                  <a:cubicBezTo>
                    <a:pt x="25805" y="7088"/>
                    <a:pt x="26680" y="6919"/>
                    <a:pt x="27391" y="6919"/>
                  </a:cubicBezTo>
                  <a:cubicBezTo>
                    <a:pt x="28591" y="6919"/>
                    <a:pt x="29321" y="7400"/>
                    <a:pt x="29737" y="7400"/>
                  </a:cubicBezTo>
                  <a:cubicBezTo>
                    <a:pt x="29759" y="7400"/>
                    <a:pt x="29781" y="7398"/>
                    <a:pt x="29801" y="7396"/>
                  </a:cubicBezTo>
                  <a:cubicBezTo>
                    <a:pt x="30434" y="7308"/>
                    <a:pt x="31338" y="6868"/>
                    <a:pt x="31113" y="6077"/>
                  </a:cubicBezTo>
                  <a:cubicBezTo>
                    <a:pt x="30886" y="5283"/>
                    <a:pt x="30123" y="1184"/>
                    <a:pt x="266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5"/>
            <p:cNvSpPr/>
            <p:nvPr/>
          </p:nvSpPr>
          <p:spPr>
            <a:xfrm>
              <a:off x="2197534" y="3617195"/>
              <a:ext cx="110681" cy="79353"/>
            </a:xfrm>
            <a:custGeom>
              <a:rect b="b" l="l" r="r" t="t"/>
              <a:pathLst>
                <a:path extrusionOk="0" h="4648" w="6483">
                  <a:moveTo>
                    <a:pt x="4604" y="1"/>
                  </a:moveTo>
                  <a:cubicBezTo>
                    <a:pt x="4520" y="503"/>
                    <a:pt x="4469" y="930"/>
                    <a:pt x="4429" y="1214"/>
                  </a:cubicBezTo>
                  <a:cubicBezTo>
                    <a:pt x="4258" y="2463"/>
                    <a:pt x="3912" y="3183"/>
                    <a:pt x="2078" y="3183"/>
                  </a:cubicBezTo>
                  <a:cubicBezTo>
                    <a:pt x="1973" y="3183"/>
                    <a:pt x="1863" y="3181"/>
                    <a:pt x="1749" y="3176"/>
                  </a:cubicBezTo>
                  <a:cubicBezTo>
                    <a:pt x="1615" y="3171"/>
                    <a:pt x="1464" y="3168"/>
                    <a:pt x="1296" y="3168"/>
                  </a:cubicBezTo>
                  <a:cubicBezTo>
                    <a:pt x="932" y="3168"/>
                    <a:pt x="492" y="3181"/>
                    <a:pt x="1" y="3207"/>
                  </a:cubicBezTo>
                  <a:cubicBezTo>
                    <a:pt x="1809" y="3720"/>
                    <a:pt x="5144" y="4647"/>
                    <a:pt x="5691" y="4647"/>
                  </a:cubicBezTo>
                  <a:cubicBezTo>
                    <a:pt x="6447" y="4647"/>
                    <a:pt x="6483" y="2905"/>
                    <a:pt x="6345" y="1968"/>
                  </a:cubicBezTo>
                  <a:cubicBezTo>
                    <a:pt x="6227" y="1162"/>
                    <a:pt x="5775" y="112"/>
                    <a:pt x="4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5"/>
            <p:cNvSpPr/>
            <p:nvPr/>
          </p:nvSpPr>
          <p:spPr>
            <a:xfrm>
              <a:off x="2386339" y="3280798"/>
              <a:ext cx="1387089" cy="773487"/>
            </a:xfrm>
            <a:custGeom>
              <a:rect b="b" l="l" r="r" t="t"/>
              <a:pathLst>
                <a:path extrusionOk="0" h="45306" w="81247">
                  <a:moveTo>
                    <a:pt x="61558" y="0"/>
                  </a:moveTo>
                  <a:cubicBezTo>
                    <a:pt x="61558" y="0"/>
                    <a:pt x="58675" y="3467"/>
                    <a:pt x="53891" y="13806"/>
                  </a:cubicBezTo>
                  <a:cubicBezTo>
                    <a:pt x="49106" y="24146"/>
                    <a:pt x="47880" y="27672"/>
                    <a:pt x="46407" y="28569"/>
                  </a:cubicBezTo>
                  <a:cubicBezTo>
                    <a:pt x="46407" y="28569"/>
                    <a:pt x="38733" y="20977"/>
                    <a:pt x="31732" y="19705"/>
                  </a:cubicBezTo>
                  <a:cubicBezTo>
                    <a:pt x="22546" y="18037"/>
                    <a:pt x="13748" y="16086"/>
                    <a:pt x="5338" y="15024"/>
                  </a:cubicBezTo>
                  <a:cubicBezTo>
                    <a:pt x="427" y="18168"/>
                    <a:pt x="0" y="23299"/>
                    <a:pt x="15" y="23620"/>
                  </a:cubicBezTo>
                  <a:lnTo>
                    <a:pt x="15" y="23638"/>
                  </a:lnTo>
                  <a:cubicBezTo>
                    <a:pt x="15" y="23638"/>
                    <a:pt x="5369" y="24351"/>
                    <a:pt x="17576" y="30288"/>
                  </a:cubicBezTo>
                  <a:cubicBezTo>
                    <a:pt x="32772" y="37677"/>
                    <a:pt x="46922" y="45183"/>
                    <a:pt x="50373" y="45303"/>
                  </a:cubicBezTo>
                  <a:cubicBezTo>
                    <a:pt x="50421" y="45305"/>
                    <a:pt x="50469" y="45305"/>
                    <a:pt x="50517" y="45305"/>
                  </a:cubicBezTo>
                  <a:cubicBezTo>
                    <a:pt x="53979" y="45305"/>
                    <a:pt x="59483" y="41095"/>
                    <a:pt x="67509" y="31855"/>
                  </a:cubicBezTo>
                  <a:cubicBezTo>
                    <a:pt x="75646" y="22485"/>
                    <a:pt x="81246" y="8964"/>
                    <a:pt x="81246" y="8964"/>
                  </a:cubicBezTo>
                  <a:cubicBezTo>
                    <a:pt x="81246" y="8964"/>
                    <a:pt x="72784" y="5140"/>
                    <a:pt x="67693" y="3049"/>
                  </a:cubicBezTo>
                  <a:cubicBezTo>
                    <a:pt x="62602" y="958"/>
                    <a:pt x="61558" y="0"/>
                    <a:pt x="615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5"/>
            <p:cNvSpPr/>
            <p:nvPr/>
          </p:nvSpPr>
          <p:spPr>
            <a:xfrm>
              <a:off x="2213155" y="3390199"/>
              <a:ext cx="215062" cy="94855"/>
            </a:xfrm>
            <a:custGeom>
              <a:rect b="b" l="l" r="r" t="t"/>
              <a:pathLst>
                <a:path extrusionOk="0" h="5556" w="12597">
                  <a:moveTo>
                    <a:pt x="9013" y="1"/>
                  </a:moveTo>
                  <a:lnTo>
                    <a:pt x="8273" y="115"/>
                  </a:lnTo>
                  <a:cubicBezTo>
                    <a:pt x="6679" y="557"/>
                    <a:pt x="4527" y="2249"/>
                    <a:pt x="1983" y="4136"/>
                  </a:cubicBezTo>
                  <a:cubicBezTo>
                    <a:pt x="1468" y="4517"/>
                    <a:pt x="789" y="4887"/>
                    <a:pt x="1" y="5260"/>
                  </a:cubicBezTo>
                  <a:cubicBezTo>
                    <a:pt x="1001" y="5403"/>
                    <a:pt x="2446" y="5555"/>
                    <a:pt x="4073" y="5555"/>
                  </a:cubicBezTo>
                  <a:cubicBezTo>
                    <a:pt x="6814" y="5555"/>
                    <a:pt x="10073" y="5125"/>
                    <a:pt x="12596" y="3496"/>
                  </a:cubicBezTo>
                  <a:cubicBezTo>
                    <a:pt x="11962" y="2135"/>
                    <a:pt x="10884" y="642"/>
                    <a:pt x="90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5"/>
            <p:cNvSpPr/>
            <p:nvPr/>
          </p:nvSpPr>
          <p:spPr>
            <a:xfrm>
              <a:off x="1911792" y="3550253"/>
              <a:ext cx="167806" cy="212279"/>
            </a:xfrm>
            <a:custGeom>
              <a:rect b="b" l="l" r="r" t="t"/>
              <a:pathLst>
                <a:path extrusionOk="0" h="12434" w="9829">
                  <a:moveTo>
                    <a:pt x="8356" y="1"/>
                  </a:moveTo>
                  <a:lnTo>
                    <a:pt x="8356" y="1"/>
                  </a:lnTo>
                  <a:cubicBezTo>
                    <a:pt x="6918" y="796"/>
                    <a:pt x="5628" y="1690"/>
                    <a:pt x="4688" y="2733"/>
                  </a:cubicBezTo>
                  <a:cubicBezTo>
                    <a:pt x="3001" y="4603"/>
                    <a:pt x="1859" y="6509"/>
                    <a:pt x="1122" y="7995"/>
                  </a:cubicBezTo>
                  <a:lnTo>
                    <a:pt x="0" y="10747"/>
                  </a:lnTo>
                  <a:cubicBezTo>
                    <a:pt x="33" y="11009"/>
                    <a:pt x="377" y="12434"/>
                    <a:pt x="1824" y="12434"/>
                  </a:cubicBezTo>
                  <a:cubicBezTo>
                    <a:pt x="2046" y="12434"/>
                    <a:pt x="2293" y="12400"/>
                    <a:pt x="2568" y="12325"/>
                  </a:cubicBezTo>
                  <a:lnTo>
                    <a:pt x="2622" y="12262"/>
                  </a:lnTo>
                  <a:cubicBezTo>
                    <a:pt x="2359" y="11117"/>
                    <a:pt x="2230" y="8014"/>
                    <a:pt x="5992" y="5334"/>
                  </a:cubicBezTo>
                  <a:cubicBezTo>
                    <a:pt x="9829" y="2601"/>
                    <a:pt x="8601" y="869"/>
                    <a:pt x="8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5"/>
            <p:cNvSpPr/>
            <p:nvPr/>
          </p:nvSpPr>
          <p:spPr>
            <a:xfrm>
              <a:off x="2040621" y="3598125"/>
              <a:ext cx="239613" cy="99430"/>
            </a:xfrm>
            <a:custGeom>
              <a:rect b="b" l="l" r="r" t="t"/>
              <a:pathLst>
                <a:path extrusionOk="0" h="5824" w="14035">
                  <a:moveTo>
                    <a:pt x="14035" y="1"/>
                  </a:moveTo>
                  <a:lnTo>
                    <a:pt x="14035" y="1"/>
                  </a:lnTo>
                  <a:cubicBezTo>
                    <a:pt x="11619" y="426"/>
                    <a:pt x="2528" y="2070"/>
                    <a:pt x="1189" y="2924"/>
                  </a:cubicBezTo>
                  <a:cubicBezTo>
                    <a:pt x="149" y="3587"/>
                    <a:pt x="1" y="4983"/>
                    <a:pt x="13" y="5823"/>
                  </a:cubicBezTo>
                  <a:cubicBezTo>
                    <a:pt x="2688" y="4813"/>
                    <a:pt x="8143" y="4285"/>
                    <a:pt x="10483" y="4285"/>
                  </a:cubicBezTo>
                  <a:cubicBezTo>
                    <a:pt x="10652" y="4285"/>
                    <a:pt x="10805" y="4288"/>
                    <a:pt x="10940" y="4293"/>
                  </a:cubicBezTo>
                  <a:cubicBezTo>
                    <a:pt x="11054" y="4298"/>
                    <a:pt x="11164" y="4300"/>
                    <a:pt x="11269" y="4300"/>
                  </a:cubicBezTo>
                  <a:cubicBezTo>
                    <a:pt x="13103" y="4300"/>
                    <a:pt x="13449" y="3580"/>
                    <a:pt x="13620" y="2331"/>
                  </a:cubicBezTo>
                  <a:cubicBezTo>
                    <a:pt x="13688" y="1842"/>
                    <a:pt x="13786" y="975"/>
                    <a:pt x="140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5"/>
            <p:cNvSpPr/>
            <p:nvPr/>
          </p:nvSpPr>
          <p:spPr>
            <a:xfrm>
              <a:off x="4536586" y="4610046"/>
              <a:ext cx="542052" cy="208028"/>
            </a:xfrm>
            <a:custGeom>
              <a:rect b="b" l="l" r="r" t="t"/>
              <a:pathLst>
                <a:path extrusionOk="0" h="12185" w="31750">
                  <a:moveTo>
                    <a:pt x="15405" y="0"/>
                  </a:moveTo>
                  <a:cubicBezTo>
                    <a:pt x="15061" y="0"/>
                    <a:pt x="14696" y="116"/>
                    <a:pt x="14213" y="337"/>
                  </a:cubicBezTo>
                  <a:cubicBezTo>
                    <a:pt x="12994" y="893"/>
                    <a:pt x="11492" y="2774"/>
                    <a:pt x="8944" y="2774"/>
                  </a:cubicBezTo>
                  <a:cubicBezTo>
                    <a:pt x="8848" y="2774"/>
                    <a:pt x="8751" y="2771"/>
                    <a:pt x="8652" y="2766"/>
                  </a:cubicBezTo>
                  <a:cubicBezTo>
                    <a:pt x="5336" y="2580"/>
                    <a:pt x="4177" y="40"/>
                    <a:pt x="2728" y="40"/>
                  </a:cubicBezTo>
                  <a:cubicBezTo>
                    <a:pt x="2458" y="40"/>
                    <a:pt x="2178" y="129"/>
                    <a:pt x="1871" y="337"/>
                  </a:cubicBezTo>
                  <a:cubicBezTo>
                    <a:pt x="1871" y="337"/>
                    <a:pt x="0" y="2744"/>
                    <a:pt x="0" y="7232"/>
                  </a:cubicBezTo>
                  <a:cubicBezTo>
                    <a:pt x="0" y="7232"/>
                    <a:pt x="1834" y="8143"/>
                    <a:pt x="5129" y="8179"/>
                  </a:cubicBezTo>
                  <a:cubicBezTo>
                    <a:pt x="8423" y="8216"/>
                    <a:pt x="10632" y="8617"/>
                    <a:pt x="14939" y="10368"/>
                  </a:cubicBezTo>
                  <a:cubicBezTo>
                    <a:pt x="18133" y="11669"/>
                    <a:pt x="20008" y="12184"/>
                    <a:pt x="22384" y="12184"/>
                  </a:cubicBezTo>
                  <a:cubicBezTo>
                    <a:pt x="23210" y="12184"/>
                    <a:pt x="24097" y="12122"/>
                    <a:pt x="25121" y="12008"/>
                  </a:cubicBezTo>
                  <a:cubicBezTo>
                    <a:pt x="29089" y="11571"/>
                    <a:pt x="31560" y="10112"/>
                    <a:pt x="31560" y="10112"/>
                  </a:cubicBezTo>
                  <a:cubicBezTo>
                    <a:pt x="31560" y="10112"/>
                    <a:pt x="31750" y="8608"/>
                    <a:pt x="30586" y="7923"/>
                  </a:cubicBezTo>
                  <a:cubicBezTo>
                    <a:pt x="30586" y="7923"/>
                    <a:pt x="29878" y="8000"/>
                    <a:pt x="28876" y="8000"/>
                  </a:cubicBezTo>
                  <a:cubicBezTo>
                    <a:pt x="27472" y="8000"/>
                    <a:pt x="25491" y="7849"/>
                    <a:pt x="24072" y="7121"/>
                  </a:cubicBezTo>
                  <a:cubicBezTo>
                    <a:pt x="22625" y="6377"/>
                    <a:pt x="18736" y="2017"/>
                    <a:pt x="17333" y="959"/>
                  </a:cubicBezTo>
                  <a:cubicBezTo>
                    <a:pt x="16467" y="305"/>
                    <a:pt x="15963" y="0"/>
                    <a:pt x="15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5"/>
            <p:cNvSpPr/>
            <p:nvPr/>
          </p:nvSpPr>
          <p:spPr>
            <a:xfrm>
              <a:off x="4527282" y="4733463"/>
              <a:ext cx="548096" cy="120122"/>
            </a:xfrm>
            <a:custGeom>
              <a:rect b="b" l="l" r="r" t="t"/>
              <a:pathLst>
                <a:path extrusionOk="0" h="7036" w="32104">
                  <a:moveTo>
                    <a:pt x="545" y="1"/>
                  </a:moveTo>
                  <a:cubicBezTo>
                    <a:pt x="545" y="1"/>
                    <a:pt x="127" y="1241"/>
                    <a:pt x="0" y="3514"/>
                  </a:cubicBezTo>
                  <a:cubicBezTo>
                    <a:pt x="0" y="3514"/>
                    <a:pt x="849" y="4549"/>
                    <a:pt x="4541" y="5167"/>
                  </a:cubicBezTo>
                  <a:cubicBezTo>
                    <a:pt x="7335" y="5637"/>
                    <a:pt x="9473" y="5988"/>
                    <a:pt x="10660" y="5988"/>
                  </a:cubicBezTo>
                  <a:cubicBezTo>
                    <a:pt x="11042" y="5988"/>
                    <a:pt x="11325" y="5952"/>
                    <a:pt x="11500" y="5871"/>
                  </a:cubicBezTo>
                  <a:cubicBezTo>
                    <a:pt x="12222" y="5541"/>
                    <a:pt x="12562" y="4953"/>
                    <a:pt x="13071" y="4953"/>
                  </a:cubicBezTo>
                  <a:cubicBezTo>
                    <a:pt x="13580" y="4953"/>
                    <a:pt x="14470" y="5167"/>
                    <a:pt x="14939" y="5292"/>
                  </a:cubicBezTo>
                  <a:cubicBezTo>
                    <a:pt x="15405" y="5416"/>
                    <a:pt x="14545" y="6186"/>
                    <a:pt x="16222" y="6579"/>
                  </a:cubicBezTo>
                  <a:cubicBezTo>
                    <a:pt x="17481" y="6875"/>
                    <a:pt x="19046" y="7035"/>
                    <a:pt x="20704" y="7035"/>
                  </a:cubicBezTo>
                  <a:cubicBezTo>
                    <a:pt x="25279" y="7035"/>
                    <a:pt x="30563" y="5817"/>
                    <a:pt x="32103" y="2882"/>
                  </a:cubicBezTo>
                  <a:lnTo>
                    <a:pt x="32103" y="2882"/>
                  </a:lnTo>
                  <a:cubicBezTo>
                    <a:pt x="32103" y="2882"/>
                    <a:pt x="29633" y="4342"/>
                    <a:pt x="25665" y="4779"/>
                  </a:cubicBezTo>
                  <a:cubicBezTo>
                    <a:pt x="24643" y="4892"/>
                    <a:pt x="23758" y="4954"/>
                    <a:pt x="22933" y="4954"/>
                  </a:cubicBezTo>
                  <a:cubicBezTo>
                    <a:pt x="20555" y="4954"/>
                    <a:pt x="18680" y="4439"/>
                    <a:pt x="15484" y="3139"/>
                  </a:cubicBezTo>
                  <a:cubicBezTo>
                    <a:pt x="11177" y="1388"/>
                    <a:pt x="8968" y="987"/>
                    <a:pt x="5674" y="950"/>
                  </a:cubicBezTo>
                  <a:cubicBezTo>
                    <a:pt x="2379" y="912"/>
                    <a:pt x="545" y="1"/>
                    <a:pt x="5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5"/>
            <p:cNvSpPr/>
            <p:nvPr/>
          </p:nvSpPr>
          <p:spPr>
            <a:xfrm>
              <a:off x="4536586" y="4661093"/>
              <a:ext cx="144263" cy="92584"/>
            </a:xfrm>
            <a:custGeom>
              <a:rect b="b" l="l" r="r" t="t"/>
              <a:pathLst>
                <a:path extrusionOk="0" h="5423" w="8450">
                  <a:moveTo>
                    <a:pt x="622" y="1"/>
                  </a:moveTo>
                  <a:cubicBezTo>
                    <a:pt x="279" y="1093"/>
                    <a:pt x="0" y="2512"/>
                    <a:pt x="0" y="4242"/>
                  </a:cubicBezTo>
                  <a:cubicBezTo>
                    <a:pt x="0" y="4242"/>
                    <a:pt x="1834" y="5153"/>
                    <a:pt x="5129" y="5189"/>
                  </a:cubicBezTo>
                  <a:cubicBezTo>
                    <a:pt x="6328" y="5203"/>
                    <a:pt x="7385" y="5266"/>
                    <a:pt x="8450" y="5423"/>
                  </a:cubicBezTo>
                  <a:cubicBezTo>
                    <a:pt x="6509" y="2224"/>
                    <a:pt x="2549" y="619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5"/>
            <p:cNvSpPr/>
            <p:nvPr/>
          </p:nvSpPr>
          <p:spPr>
            <a:xfrm>
              <a:off x="4869363" y="4745311"/>
              <a:ext cx="206680" cy="72729"/>
            </a:xfrm>
            <a:custGeom>
              <a:rect b="b" l="l" r="r" t="t"/>
              <a:pathLst>
                <a:path extrusionOk="0" h="4260" w="12106">
                  <a:moveTo>
                    <a:pt x="11094" y="0"/>
                  </a:moveTo>
                  <a:cubicBezTo>
                    <a:pt x="11094" y="2"/>
                    <a:pt x="10093" y="1891"/>
                    <a:pt x="6291" y="2011"/>
                  </a:cubicBezTo>
                  <a:cubicBezTo>
                    <a:pt x="2809" y="2120"/>
                    <a:pt x="849" y="1737"/>
                    <a:pt x="0" y="3959"/>
                  </a:cubicBezTo>
                  <a:cubicBezTo>
                    <a:pt x="972" y="4166"/>
                    <a:pt x="1894" y="4260"/>
                    <a:pt x="2909" y="4260"/>
                  </a:cubicBezTo>
                  <a:cubicBezTo>
                    <a:pt x="3730" y="4260"/>
                    <a:pt x="4612" y="4198"/>
                    <a:pt x="5629" y="4085"/>
                  </a:cubicBezTo>
                  <a:cubicBezTo>
                    <a:pt x="9597" y="3648"/>
                    <a:pt x="12068" y="2189"/>
                    <a:pt x="12068" y="2189"/>
                  </a:cubicBezTo>
                  <a:cubicBezTo>
                    <a:pt x="12068" y="2189"/>
                    <a:pt x="12106" y="329"/>
                    <a:pt x="110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5"/>
            <p:cNvSpPr/>
            <p:nvPr/>
          </p:nvSpPr>
          <p:spPr>
            <a:xfrm>
              <a:off x="4557415" y="4511418"/>
              <a:ext cx="234303" cy="146004"/>
            </a:xfrm>
            <a:custGeom>
              <a:rect b="b" l="l" r="r" t="t"/>
              <a:pathLst>
                <a:path extrusionOk="0" h="8552" w="13724">
                  <a:moveTo>
                    <a:pt x="9876" y="0"/>
                  </a:moveTo>
                  <a:cubicBezTo>
                    <a:pt x="5592" y="3018"/>
                    <a:pt x="1276" y="3212"/>
                    <a:pt x="236" y="3212"/>
                  </a:cubicBezTo>
                  <a:cubicBezTo>
                    <a:pt x="83" y="3212"/>
                    <a:pt x="1" y="3208"/>
                    <a:pt x="1" y="3208"/>
                  </a:cubicBezTo>
                  <a:lnTo>
                    <a:pt x="1" y="3208"/>
                  </a:lnTo>
                  <a:cubicBezTo>
                    <a:pt x="567" y="4579"/>
                    <a:pt x="669" y="5558"/>
                    <a:pt x="662" y="6109"/>
                  </a:cubicBezTo>
                  <a:cubicBezTo>
                    <a:pt x="965" y="5905"/>
                    <a:pt x="1242" y="5818"/>
                    <a:pt x="1509" y="5818"/>
                  </a:cubicBezTo>
                  <a:cubicBezTo>
                    <a:pt x="2958" y="5818"/>
                    <a:pt x="4117" y="8357"/>
                    <a:pt x="7432" y="8543"/>
                  </a:cubicBezTo>
                  <a:cubicBezTo>
                    <a:pt x="7532" y="8548"/>
                    <a:pt x="7630" y="8551"/>
                    <a:pt x="7728" y="8551"/>
                  </a:cubicBezTo>
                  <a:cubicBezTo>
                    <a:pt x="10274" y="8551"/>
                    <a:pt x="11774" y="6672"/>
                    <a:pt x="12995" y="6114"/>
                  </a:cubicBezTo>
                  <a:cubicBezTo>
                    <a:pt x="13270" y="5989"/>
                    <a:pt x="13508" y="5898"/>
                    <a:pt x="13724" y="5842"/>
                  </a:cubicBezTo>
                  <a:cubicBezTo>
                    <a:pt x="12507" y="3825"/>
                    <a:pt x="9876" y="0"/>
                    <a:pt x="98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5"/>
            <p:cNvSpPr/>
            <p:nvPr/>
          </p:nvSpPr>
          <p:spPr>
            <a:xfrm>
              <a:off x="4774833" y="4617950"/>
              <a:ext cx="256" cy="154"/>
            </a:xfrm>
            <a:custGeom>
              <a:rect b="b" l="l" r="r" t="t"/>
              <a:pathLst>
                <a:path extrusionOk="0" h="9" w="15">
                  <a:moveTo>
                    <a:pt x="15" y="1"/>
                  </a:moveTo>
                  <a:cubicBezTo>
                    <a:pt x="11" y="3"/>
                    <a:pt x="6" y="6"/>
                    <a:pt x="1" y="8"/>
                  </a:cubicBezTo>
                  <a:cubicBezTo>
                    <a:pt x="6" y="6"/>
                    <a:pt x="11" y="3"/>
                    <a:pt x="15" y="1"/>
                  </a:cubicBezTo>
                  <a:close/>
                </a:path>
              </a:pathLst>
            </a:custGeom>
            <a:solidFill>
              <a:srgbClr val="2A63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5"/>
            <p:cNvSpPr/>
            <p:nvPr/>
          </p:nvSpPr>
          <p:spPr>
            <a:xfrm>
              <a:off x="4766177" y="4560945"/>
              <a:ext cx="72985" cy="70970"/>
            </a:xfrm>
            <a:custGeom>
              <a:rect b="b" l="l" r="r" t="t"/>
              <a:pathLst>
                <a:path extrusionOk="0" h="4157" w="4275">
                  <a:moveTo>
                    <a:pt x="1916" y="1"/>
                  </a:moveTo>
                  <a:cubicBezTo>
                    <a:pt x="1289" y="1"/>
                    <a:pt x="529" y="275"/>
                    <a:pt x="0" y="595"/>
                  </a:cubicBezTo>
                  <a:cubicBezTo>
                    <a:pt x="556" y="1438"/>
                    <a:pt x="1101" y="2286"/>
                    <a:pt x="1496" y="2941"/>
                  </a:cubicBezTo>
                  <a:cubicBezTo>
                    <a:pt x="1658" y="2900"/>
                    <a:pt x="1809" y="2879"/>
                    <a:pt x="1957" y="2879"/>
                  </a:cubicBezTo>
                  <a:cubicBezTo>
                    <a:pt x="2515" y="2879"/>
                    <a:pt x="3019" y="3182"/>
                    <a:pt x="3887" y="3835"/>
                  </a:cubicBezTo>
                  <a:cubicBezTo>
                    <a:pt x="4000" y="3921"/>
                    <a:pt x="4132" y="4030"/>
                    <a:pt x="4275" y="4157"/>
                  </a:cubicBezTo>
                  <a:cubicBezTo>
                    <a:pt x="4007" y="3075"/>
                    <a:pt x="3363" y="743"/>
                    <a:pt x="2695" y="221"/>
                  </a:cubicBezTo>
                  <a:cubicBezTo>
                    <a:pt x="2495" y="65"/>
                    <a:pt x="2221" y="1"/>
                    <a:pt x="19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5"/>
            <p:cNvSpPr/>
            <p:nvPr/>
          </p:nvSpPr>
          <p:spPr>
            <a:xfrm>
              <a:off x="4785725" y="4613016"/>
              <a:ext cx="205" cy="68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close/>
                </a:path>
              </a:pathLst>
            </a:custGeom>
            <a:solidFill>
              <a:srgbClr val="2A63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5"/>
            <p:cNvSpPr/>
            <p:nvPr/>
          </p:nvSpPr>
          <p:spPr>
            <a:xfrm>
              <a:off x="3773036" y="3433682"/>
              <a:ext cx="393" cy="205"/>
            </a:xfrm>
            <a:custGeom>
              <a:rect b="b" l="l" r="r" t="t"/>
              <a:pathLst>
                <a:path extrusionOk="0" h="12" w="23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4145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5"/>
            <p:cNvSpPr/>
            <p:nvPr/>
          </p:nvSpPr>
          <p:spPr>
            <a:xfrm>
              <a:off x="3761170" y="3227224"/>
              <a:ext cx="964835" cy="1339047"/>
            </a:xfrm>
            <a:custGeom>
              <a:rect b="b" l="l" r="r" t="t"/>
              <a:pathLst>
                <a:path extrusionOk="0" h="78433" w="56514">
                  <a:moveTo>
                    <a:pt x="16229" y="0"/>
                  </a:moveTo>
                  <a:cubicBezTo>
                    <a:pt x="10250" y="7647"/>
                    <a:pt x="2058" y="9638"/>
                    <a:pt x="2058" y="9638"/>
                  </a:cubicBezTo>
                  <a:lnTo>
                    <a:pt x="955" y="12160"/>
                  </a:lnTo>
                  <a:cubicBezTo>
                    <a:pt x="955" y="12160"/>
                    <a:pt x="340" y="11932"/>
                    <a:pt x="338" y="11932"/>
                  </a:cubicBezTo>
                  <a:lnTo>
                    <a:pt x="338" y="11932"/>
                  </a:lnTo>
                  <a:cubicBezTo>
                    <a:pt x="338" y="11932"/>
                    <a:pt x="338" y="11933"/>
                    <a:pt x="338" y="11933"/>
                  </a:cubicBezTo>
                  <a:lnTo>
                    <a:pt x="396" y="11959"/>
                  </a:lnTo>
                  <a:lnTo>
                    <a:pt x="355" y="11940"/>
                  </a:lnTo>
                  <a:lnTo>
                    <a:pt x="355" y="11940"/>
                  </a:lnTo>
                  <a:cubicBezTo>
                    <a:pt x="376" y="11949"/>
                    <a:pt x="392" y="11958"/>
                    <a:pt x="412" y="11965"/>
                  </a:cubicBezTo>
                  <a:lnTo>
                    <a:pt x="499" y="12006"/>
                  </a:lnTo>
                  <a:lnTo>
                    <a:pt x="517" y="12013"/>
                  </a:lnTo>
                  <a:lnTo>
                    <a:pt x="669" y="12083"/>
                  </a:lnTo>
                  <a:lnTo>
                    <a:pt x="640" y="12068"/>
                  </a:lnTo>
                  <a:lnTo>
                    <a:pt x="640" y="12068"/>
                  </a:lnTo>
                  <a:lnTo>
                    <a:pt x="717" y="12104"/>
                  </a:lnTo>
                  <a:lnTo>
                    <a:pt x="674" y="12206"/>
                  </a:lnTo>
                  <a:lnTo>
                    <a:pt x="671" y="12215"/>
                  </a:lnTo>
                  <a:lnTo>
                    <a:pt x="673" y="12211"/>
                  </a:lnTo>
                  <a:lnTo>
                    <a:pt x="673" y="12211"/>
                  </a:lnTo>
                  <a:cubicBezTo>
                    <a:pt x="580" y="12426"/>
                    <a:pt x="353" y="12960"/>
                    <a:pt x="1" y="13738"/>
                  </a:cubicBezTo>
                  <a:cubicBezTo>
                    <a:pt x="3139" y="16688"/>
                    <a:pt x="17861" y="30497"/>
                    <a:pt x="20863" y="32772"/>
                  </a:cubicBezTo>
                  <a:cubicBezTo>
                    <a:pt x="24226" y="35320"/>
                    <a:pt x="25402" y="38841"/>
                    <a:pt x="26639" y="45750"/>
                  </a:cubicBezTo>
                  <a:cubicBezTo>
                    <a:pt x="28256" y="54796"/>
                    <a:pt x="30286" y="57471"/>
                    <a:pt x="35369" y="62278"/>
                  </a:cubicBezTo>
                  <a:cubicBezTo>
                    <a:pt x="40451" y="67086"/>
                    <a:pt x="46638" y="78428"/>
                    <a:pt x="46638" y="78428"/>
                  </a:cubicBezTo>
                  <a:cubicBezTo>
                    <a:pt x="46638" y="78428"/>
                    <a:pt x="46720" y="78432"/>
                    <a:pt x="46874" y="78432"/>
                  </a:cubicBezTo>
                  <a:cubicBezTo>
                    <a:pt x="47913" y="78432"/>
                    <a:pt x="52230" y="78238"/>
                    <a:pt x="56514" y="75220"/>
                  </a:cubicBezTo>
                  <a:cubicBezTo>
                    <a:pt x="56514" y="75220"/>
                    <a:pt x="54133" y="73274"/>
                    <a:pt x="47676" y="58331"/>
                  </a:cubicBezTo>
                  <a:cubicBezTo>
                    <a:pt x="44426" y="50805"/>
                    <a:pt x="39211" y="41387"/>
                    <a:pt x="38879" y="38598"/>
                  </a:cubicBezTo>
                  <a:cubicBezTo>
                    <a:pt x="38737" y="37420"/>
                    <a:pt x="39252" y="32917"/>
                    <a:pt x="38430" y="30223"/>
                  </a:cubicBezTo>
                  <a:cubicBezTo>
                    <a:pt x="37608" y="27528"/>
                    <a:pt x="34692" y="24469"/>
                    <a:pt x="28188" y="15003"/>
                  </a:cubicBezTo>
                  <a:cubicBezTo>
                    <a:pt x="21685" y="5535"/>
                    <a:pt x="16229" y="0"/>
                    <a:pt x="162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5"/>
            <p:cNvSpPr/>
            <p:nvPr/>
          </p:nvSpPr>
          <p:spPr>
            <a:xfrm>
              <a:off x="3796254" y="3103107"/>
              <a:ext cx="241969" cy="288662"/>
            </a:xfrm>
            <a:custGeom>
              <a:rect b="b" l="l" r="r" t="t"/>
              <a:pathLst>
                <a:path extrusionOk="0" h="16908" w="14173">
                  <a:moveTo>
                    <a:pt x="7533" y="0"/>
                  </a:moveTo>
                  <a:cubicBezTo>
                    <a:pt x="7533" y="0"/>
                    <a:pt x="7371" y="318"/>
                    <a:pt x="7206" y="1269"/>
                  </a:cubicBezTo>
                  <a:cubicBezTo>
                    <a:pt x="7079" y="2011"/>
                    <a:pt x="6947" y="2561"/>
                    <a:pt x="6508" y="2744"/>
                  </a:cubicBezTo>
                  <a:cubicBezTo>
                    <a:pt x="6391" y="4093"/>
                    <a:pt x="6114" y="5605"/>
                    <a:pt x="5541" y="7118"/>
                  </a:cubicBezTo>
                  <a:cubicBezTo>
                    <a:pt x="3791" y="11731"/>
                    <a:pt x="1" y="16908"/>
                    <a:pt x="1" y="16908"/>
                  </a:cubicBezTo>
                  <a:cubicBezTo>
                    <a:pt x="1" y="16908"/>
                    <a:pt x="8193" y="14915"/>
                    <a:pt x="14172" y="7270"/>
                  </a:cubicBezTo>
                  <a:cubicBezTo>
                    <a:pt x="12711" y="4788"/>
                    <a:pt x="7533" y="0"/>
                    <a:pt x="75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5"/>
            <p:cNvSpPr/>
            <p:nvPr/>
          </p:nvSpPr>
          <p:spPr>
            <a:xfrm>
              <a:off x="3510648" y="2888199"/>
              <a:ext cx="426915" cy="262934"/>
            </a:xfrm>
            <a:custGeom>
              <a:rect b="b" l="l" r="r" t="t"/>
              <a:pathLst>
                <a:path extrusionOk="0" h="15401" w="25006">
                  <a:moveTo>
                    <a:pt x="4592" y="0"/>
                  </a:moveTo>
                  <a:cubicBezTo>
                    <a:pt x="3481" y="0"/>
                    <a:pt x="2839" y="159"/>
                    <a:pt x="2839" y="159"/>
                  </a:cubicBezTo>
                  <a:cubicBezTo>
                    <a:pt x="1695" y="1893"/>
                    <a:pt x="1" y="4745"/>
                    <a:pt x="1" y="4745"/>
                  </a:cubicBezTo>
                  <a:cubicBezTo>
                    <a:pt x="1" y="4745"/>
                    <a:pt x="8" y="4744"/>
                    <a:pt x="23" y="4744"/>
                  </a:cubicBezTo>
                  <a:cubicBezTo>
                    <a:pt x="266" y="4744"/>
                    <a:pt x="2574" y="4841"/>
                    <a:pt x="9739" y="8189"/>
                  </a:cubicBezTo>
                  <a:cubicBezTo>
                    <a:pt x="18249" y="12165"/>
                    <a:pt x="21978" y="15344"/>
                    <a:pt x="22793" y="15398"/>
                  </a:cubicBezTo>
                  <a:cubicBezTo>
                    <a:pt x="22820" y="15400"/>
                    <a:pt x="22847" y="15401"/>
                    <a:pt x="22874" y="15401"/>
                  </a:cubicBezTo>
                  <a:cubicBezTo>
                    <a:pt x="22999" y="15401"/>
                    <a:pt x="23122" y="15377"/>
                    <a:pt x="23238" y="15332"/>
                  </a:cubicBezTo>
                  <a:cubicBezTo>
                    <a:pt x="23676" y="15149"/>
                    <a:pt x="23808" y="14599"/>
                    <a:pt x="23935" y="13857"/>
                  </a:cubicBezTo>
                  <a:cubicBezTo>
                    <a:pt x="24100" y="12906"/>
                    <a:pt x="24262" y="12590"/>
                    <a:pt x="24262" y="12590"/>
                  </a:cubicBezTo>
                  <a:lnTo>
                    <a:pt x="25006" y="9259"/>
                  </a:lnTo>
                  <a:cubicBezTo>
                    <a:pt x="25006" y="9259"/>
                    <a:pt x="22883" y="7613"/>
                    <a:pt x="18944" y="5327"/>
                  </a:cubicBezTo>
                  <a:cubicBezTo>
                    <a:pt x="15005" y="3042"/>
                    <a:pt x="9996" y="690"/>
                    <a:pt x="6586" y="159"/>
                  </a:cubicBezTo>
                  <a:cubicBezTo>
                    <a:pt x="5819" y="40"/>
                    <a:pt x="5147" y="0"/>
                    <a:pt x="45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5"/>
            <p:cNvSpPr/>
            <p:nvPr/>
          </p:nvSpPr>
          <p:spPr>
            <a:xfrm>
              <a:off x="2276187" y="3507060"/>
              <a:ext cx="201302" cy="177315"/>
            </a:xfrm>
            <a:custGeom>
              <a:rect b="b" l="l" r="r" t="t"/>
              <a:pathLst>
                <a:path extrusionOk="0" h="10386" w="11791">
                  <a:moveTo>
                    <a:pt x="9598" y="0"/>
                  </a:moveTo>
                  <a:cubicBezTo>
                    <a:pt x="9328" y="315"/>
                    <a:pt x="8843" y="499"/>
                    <a:pt x="8457" y="553"/>
                  </a:cubicBezTo>
                  <a:cubicBezTo>
                    <a:pt x="8437" y="555"/>
                    <a:pt x="8416" y="557"/>
                    <a:pt x="8394" y="557"/>
                  </a:cubicBezTo>
                  <a:cubicBezTo>
                    <a:pt x="7978" y="557"/>
                    <a:pt x="7248" y="75"/>
                    <a:pt x="6048" y="75"/>
                  </a:cubicBezTo>
                  <a:cubicBezTo>
                    <a:pt x="5337" y="75"/>
                    <a:pt x="4461" y="244"/>
                    <a:pt x="3387" y="783"/>
                  </a:cubicBezTo>
                  <a:cubicBezTo>
                    <a:pt x="3221" y="869"/>
                    <a:pt x="3059" y="962"/>
                    <a:pt x="2905" y="1065"/>
                  </a:cubicBezTo>
                  <a:cubicBezTo>
                    <a:pt x="2857" y="1096"/>
                    <a:pt x="2814" y="1130"/>
                    <a:pt x="2767" y="1162"/>
                  </a:cubicBezTo>
                  <a:cubicBezTo>
                    <a:pt x="2662" y="1237"/>
                    <a:pt x="2558" y="1316"/>
                    <a:pt x="2460" y="1398"/>
                  </a:cubicBezTo>
                  <a:cubicBezTo>
                    <a:pt x="2415" y="1435"/>
                    <a:pt x="2371" y="1473"/>
                    <a:pt x="2328" y="1510"/>
                  </a:cubicBezTo>
                  <a:cubicBezTo>
                    <a:pt x="2224" y="1603"/>
                    <a:pt x="2124" y="1698"/>
                    <a:pt x="2031" y="1798"/>
                  </a:cubicBezTo>
                  <a:cubicBezTo>
                    <a:pt x="2004" y="1827"/>
                    <a:pt x="1976" y="1854"/>
                    <a:pt x="1949" y="1882"/>
                  </a:cubicBezTo>
                  <a:cubicBezTo>
                    <a:pt x="1829" y="2013"/>
                    <a:pt x="1716" y="2148"/>
                    <a:pt x="1611" y="2288"/>
                  </a:cubicBezTo>
                  <a:cubicBezTo>
                    <a:pt x="1590" y="2316"/>
                    <a:pt x="1572" y="2343"/>
                    <a:pt x="1552" y="2372"/>
                  </a:cubicBezTo>
                  <a:cubicBezTo>
                    <a:pt x="1468" y="2486"/>
                    <a:pt x="1388" y="2602"/>
                    <a:pt x="1313" y="2722"/>
                  </a:cubicBezTo>
                  <a:cubicBezTo>
                    <a:pt x="1284" y="2767"/>
                    <a:pt x="1257" y="2813"/>
                    <a:pt x="1229" y="2860"/>
                  </a:cubicBezTo>
                  <a:cubicBezTo>
                    <a:pt x="1164" y="2967"/>
                    <a:pt x="1102" y="3076"/>
                    <a:pt x="1045" y="3187"/>
                  </a:cubicBezTo>
                  <a:cubicBezTo>
                    <a:pt x="1020" y="3231"/>
                    <a:pt x="996" y="3276"/>
                    <a:pt x="973" y="3321"/>
                  </a:cubicBezTo>
                  <a:cubicBezTo>
                    <a:pt x="902" y="3458"/>
                    <a:pt x="837" y="3600"/>
                    <a:pt x="775" y="3741"/>
                  </a:cubicBezTo>
                  <a:cubicBezTo>
                    <a:pt x="769" y="3753"/>
                    <a:pt x="760" y="3768"/>
                    <a:pt x="755" y="3782"/>
                  </a:cubicBezTo>
                  <a:cubicBezTo>
                    <a:pt x="689" y="3936"/>
                    <a:pt x="630" y="4089"/>
                    <a:pt x="573" y="4241"/>
                  </a:cubicBezTo>
                  <a:cubicBezTo>
                    <a:pt x="553" y="4298"/>
                    <a:pt x="533" y="4355"/>
                    <a:pt x="514" y="4413"/>
                  </a:cubicBezTo>
                  <a:cubicBezTo>
                    <a:pt x="480" y="4509"/>
                    <a:pt x="446" y="4606"/>
                    <a:pt x="417" y="4700"/>
                  </a:cubicBezTo>
                  <a:cubicBezTo>
                    <a:pt x="396" y="4768"/>
                    <a:pt x="376" y="4834"/>
                    <a:pt x="357" y="4902"/>
                  </a:cubicBezTo>
                  <a:cubicBezTo>
                    <a:pt x="332" y="4986"/>
                    <a:pt x="308" y="5069"/>
                    <a:pt x="287" y="5151"/>
                  </a:cubicBezTo>
                  <a:cubicBezTo>
                    <a:pt x="267" y="5220"/>
                    <a:pt x="248" y="5292"/>
                    <a:pt x="230" y="5362"/>
                  </a:cubicBezTo>
                  <a:cubicBezTo>
                    <a:pt x="215" y="5417"/>
                    <a:pt x="203" y="5471"/>
                    <a:pt x="190" y="5524"/>
                  </a:cubicBezTo>
                  <a:cubicBezTo>
                    <a:pt x="146" y="5708"/>
                    <a:pt x="108" y="5889"/>
                    <a:pt x="74" y="6060"/>
                  </a:cubicBezTo>
                  <a:cubicBezTo>
                    <a:pt x="69" y="6082"/>
                    <a:pt x="65" y="6103"/>
                    <a:pt x="60" y="6125"/>
                  </a:cubicBezTo>
                  <a:cubicBezTo>
                    <a:pt x="38" y="6236"/>
                    <a:pt x="19" y="6346"/>
                    <a:pt x="1" y="6452"/>
                  </a:cubicBezTo>
                  <a:cubicBezTo>
                    <a:pt x="1170" y="6564"/>
                    <a:pt x="1618" y="7613"/>
                    <a:pt x="1736" y="8418"/>
                  </a:cubicBezTo>
                  <a:cubicBezTo>
                    <a:pt x="1790" y="8798"/>
                    <a:pt x="1809" y="9182"/>
                    <a:pt x="1795" y="9565"/>
                  </a:cubicBezTo>
                  <a:cubicBezTo>
                    <a:pt x="2885" y="9751"/>
                    <a:pt x="4478" y="10026"/>
                    <a:pt x="6467" y="10385"/>
                  </a:cubicBezTo>
                  <a:cubicBezTo>
                    <a:pt x="6467" y="10385"/>
                    <a:pt x="6710" y="5024"/>
                    <a:pt x="11790" y="1771"/>
                  </a:cubicBezTo>
                  <a:cubicBezTo>
                    <a:pt x="11790" y="1771"/>
                    <a:pt x="10668" y="1180"/>
                    <a:pt x="95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5"/>
            <p:cNvSpPr/>
            <p:nvPr/>
          </p:nvSpPr>
          <p:spPr>
            <a:xfrm>
              <a:off x="3559100" y="2503624"/>
              <a:ext cx="531808" cy="542666"/>
            </a:xfrm>
            <a:custGeom>
              <a:rect b="b" l="l" r="r" t="t"/>
              <a:pathLst>
                <a:path extrusionOk="0" h="31786" w="31150">
                  <a:moveTo>
                    <a:pt x="4419" y="0"/>
                  </a:moveTo>
                  <a:cubicBezTo>
                    <a:pt x="1777" y="0"/>
                    <a:pt x="1573" y="595"/>
                    <a:pt x="1573" y="595"/>
                  </a:cubicBezTo>
                  <a:cubicBezTo>
                    <a:pt x="1690" y="2227"/>
                    <a:pt x="4461" y="9768"/>
                    <a:pt x="4981" y="11795"/>
                  </a:cubicBezTo>
                  <a:cubicBezTo>
                    <a:pt x="5501" y="13821"/>
                    <a:pt x="3999" y="17254"/>
                    <a:pt x="2208" y="19561"/>
                  </a:cubicBezTo>
                  <a:cubicBezTo>
                    <a:pt x="419" y="21868"/>
                    <a:pt x="1" y="22687"/>
                    <a:pt x="1" y="22687"/>
                  </a:cubicBezTo>
                  <a:cubicBezTo>
                    <a:pt x="1" y="22687"/>
                    <a:pt x="644" y="22528"/>
                    <a:pt x="1755" y="22528"/>
                  </a:cubicBezTo>
                  <a:cubicBezTo>
                    <a:pt x="2310" y="22528"/>
                    <a:pt x="2982" y="22568"/>
                    <a:pt x="3748" y="22687"/>
                  </a:cubicBezTo>
                  <a:cubicBezTo>
                    <a:pt x="7158" y="23216"/>
                    <a:pt x="12167" y="25568"/>
                    <a:pt x="16106" y="27853"/>
                  </a:cubicBezTo>
                  <a:cubicBezTo>
                    <a:pt x="20045" y="30139"/>
                    <a:pt x="22168" y="31785"/>
                    <a:pt x="22168" y="31785"/>
                  </a:cubicBezTo>
                  <a:cubicBezTo>
                    <a:pt x="23932" y="27292"/>
                    <a:pt x="25084" y="24740"/>
                    <a:pt x="26065" y="19601"/>
                  </a:cubicBezTo>
                  <a:cubicBezTo>
                    <a:pt x="26918" y="15145"/>
                    <a:pt x="29186" y="10163"/>
                    <a:pt x="30167" y="8137"/>
                  </a:cubicBezTo>
                  <a:cubicBezTo>
                    <a:pt x="31150" y="6112"/>
                    <a:pt x="30630" y="708"/>
                    <a:pt x="30630" y="708"/>
                  </a:cubicBezTo>
                  <a:lnTo>
                    <a:pt x="30630" y="708"/>
                  </a:lnTo>
                  <a:cubicBezTo>
                    <a:pt x="30629" y="708"/>
                    <a:pt x="29069" y="763"/>
                    <a:pt x="23814" y="1158"/>
                  </a:cubicBezTo>
                  <a:cubicBezTo>
                    <a:pt x="22783" y="1235"/>
                    <a:pt x="21751" y="1269"/>
                    <a:pt x="20714" y="1269"/>
                  </a:cubicBezTo>
                  <a:cubicBezTo>
                    <a:pt x="16460" y="1269"/>
                    <a:pt x="12132" y="699"/>
                    <a:pt x="7582" y="200"/>
                  </a:cubicBezTo>
                  <a:cubicBezTo>
                    <a:pt x="6258" y="56"/>
                    <a:pt x="5225" y="0"/>
                    <a:pt x="44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5"/>
            <p:cNvSpPr/>
            <p:nvPr/>
          </p:nvSpPr>
          <p:spPr>
            <a:xfrm>
              <a:off x="3541601" y="1913205"/>
              <a:ext cx="603564" cy="612066"/>
            </a:xfrm>
            <a:custGeom>
              <a:rect b="b" l="l" r="r" t="t"/>
              <a:pathLst>
                <a:path extrusionOk="0" h="35851" w="35353">
                  <a:moveTo>
                    <a:pt x="19255" y="1"/>
                  </a:moveTo>
                  <a:cubicBezTo>
                    <a:pt x="17083" y="1"/>
                    <a:pt x="15206" y="953"/>
                    <a:pt x="14268" y="1295"/>
                  </a:cubicBezTo>
                  <a:cubicBezTo>
                    <a:pt x="13976" y="1402"/>
                    <a:pt x="13707" y="1446"/>
                    <a:pt x="13461" y="1446"/>
                  </a:cubicBezTo>
                  <a:cubicBezTo>
                    <a:pt x="12150" y="1446"/>
                    <a:pt x="11495" y="169"/>
                    <a:pt x="11495" y="169"/>
                  </a:cubicBezTo>
                  <a:cubicBezTo>
                    <a:pt x="10571" y="677"/>
                    <a:pt x="8549" y="1070"/>
                    <a:pt x="8549" y="1070"/>
                  </a:cubicBezTo>
                  <a:cubicBezTo>
                    <a:pt x="7624" y="1352"/>
                    <a:pt x="6006" y="3434"/>
                    <a:pt x="6006" y="7993"/>
                  </a:cubicBezTo>
                  <a:cubicBezTo>
                    <a:pt x="6006" y="12552"/>
                    <a:pt x="4852" y="18347"/>
                    <a:pt x="3292" y="22175"/>
                  </a:cubicBezTo>
                  <a:cubicBezTo>
                    <a:pt x="1732" y="26001"/>
                    <a:pt x="0" y="27127"/>
                    <a:pt x="0" y="27127"/>
                  </a:cubicBezTo>
                  <a:cubicBezTo>
                    <a:pt x="1097" y="31518"/>
                    <a:pt x="2598" y="35176"/>
                    <a:pt x="2598" y="35176"/>
                  </a:cubicBezTo>
                  <a:cubicBezTo>
                    <a:pt x="2598" y="35176"/>
                    <a:pt x="2802" y="34581"/>
                    <a:pt x="5444" y="34581"/>
                  </a:cubicBezTo>
                  <a:cubicBezTo>
                    <a:pt x="6250" y="34581"/>
                    <a:pt x="7283" y="34637"/>
                    <a:pt x="8607" y="34781"/>
                  </a:cubicBezTo>
                  <a:cubicBezTo>
                    <a:pt x="13159" y="35280"/>
                    <a:pt x="17485" y="35850"/>
                    <a:pt x="21739" y="35850"/>
                  </a:cubicBezTo>
                  <a:cubicBezTo>
                    <a:pt x="22776" y="35850"/>
                    <a:pt x="23808" y="35816"/>
                    <a:pt x="24839" y="35739"/>
                  </a:cubicBezTo>
                  <a:cubicBezTo>
                    <a:pt x="30096" y="35344"/>
                    <a:pt x="31655" y="35289"/>
                    <a:pt x="31655" y="35289"/>
                  </a:cubicBezTo>
                  <a:cubicBezTo>
                    <a:pt x="31794" y="34612"/>
                    <a:pt x="32007" y="33950"/>
                    <a:pt x="32291" y="33321"/>
                  </a:cubicBezTo>
                  <a:cubicBezTo>
                    <a:pt x="32752" y="32308"/>
                    <a:pt x="34543" y="30112"/>
                    <a:pt x="35352" y="27129"/>
                  </a:cubicBezTo>
                  <a:lnTo>
                    <a:pt x="31538" y="21839"/>
                  </a:lnTo>
                  <a:cubicBezTo>
                    <a:pt x="30934" y="24409"/>
                    <a:pt x="26121" y="27734"/>
                    <a:pt x="20565" y="27734"/>
                  </a:cubicBezTo>
                  <a:cubicBezTo>
                    <a:pt x="18699" y="27734"/>
                    <a:pt x="16748" y="27359"/>
                    <a:pt x="14845" y="26453"/>
                  </a:cubicBezTo>
                  <a:cubicBezTo>
                    <a:pt x="7277" y="22851"/>
                    <a:pt x="9472" y="14634"/>
                    <a:pt x="10397" y="10189"/>
                  </a:cubicBezTo>
                  <a:cubicBezTo>
                    <a:pt x="11321" y="5743"/>
                    <a:pt x="17154" y="2029"/>
                    <a:pt x="19987" y="1577"/>
                  </a:cubicBezTo>
                  <a:cubicBezTo>
                    <a:pt x="20189" y="1545"/>
                    <a:pt x="20388" y="1530"/>
                    <a:pt x="20583" y="1530"/>
                  </a:cubicBezTo>
                  <a:cubicBezTo>
                    <a:pt x="23120" y="1530"/>
                    <a:pt x="25012" y="4054"/>
                    <a:pt x="25012" y="4054"/>
                  </a:cubicBezTo>
                  <a:lnTo>
                    <a:pt x="25822" y="4110"/>
                  </a:lnTo>
                  <a:cubicBezTo>
                    <a:pt x="23745" y="896"/>
                    <a:pt x="21361" y="1"/>
                    <a:pt x="19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5"/>
            <p:cNvSpPr/>
            <p:nvPr/>
          </p:nvSpPr>
          <p:spPr>
            <a:xfrm>
              <a:off x="2923952" y="1931422"/>
              <a:ext cx="763585" cy="862503"/>
            </a:xfrm>
            <a:custGeom>
              <a:rect b="b" l="l" r="r" t="t"/>
              <a:pathLst>
                <a:path extrusionOk="0" h="50520" w="44726">
                  <a:moveTo>
                    <a:pt x="37028" y="42589"/>
                  </a:moveTo>
                  <a:cubicBezTo>
                    <a:pt x="37301" y="42596"/>
                    <a:pt x="37572" y="42616"/>
                    <a:pt x="37838" y="42648"/>
                  </a:cubicBezTo>
                  <a:lnTo>
                    <a:pt x="37836" y="42648"/>
                  </a:lnTo>
                  <a:cubicBezTo>
                    <a:pt x="37571" y="42616"/>
                    <a:pt x="37301" y="42596"/>
                    <a:pt x="37028" y="42589"/>
                  </a:cubicBezTo>
                  <a:close/>
                  <a:moveTo>
                    <a:pt x="44638" y="0"/>
                  </a:moveTo>
                  <a:cubicBezTo>
                    <a:pt x="44327" y="0"/>
                    <a:pt x="43167" y="122"/>
                    <a:pt x="40841" y="1656"/>
                  </a:cubicBezTo>
                  <a:cubicBezTo>
                    <a:pt x="38072" y="3480"/>
                    <a:pt x="36605" y="4672"/>
                    <a:pt x="35710" y="4751"/>
                  </a:cubicBezTo>
                  <a:cubicBezTo>
                    <a:pt x="34815" y="4830"/>
                    <a:pt x="31841" y="4751"/>
                    <a:pt x="27932" y="6495"/>
                  </a:cubicBezTo>
                  <a:cubicBezTo>
                    <a:pt x="24024" y="8241"/>
                    <a:pt x="23495" y="8956"/>
                    <a:pt x="18852" y="10345"/>
                  </a:cubicBezTo>
                  <a:cubicBezTo>
                    <a:pt x="14211" y="11733"/>
                    <a:pt x="6922" y="15263"/>
                    <a:pt x="3705" y="18160"/>
                  </a:cubicBezTo>
                  <a:cubicBezTo>
                    <a:pt x="490" y="21055"/>
                    <a:pt x="326" y="22205"/>
                    <a:pt x="163" y="22563"/>
                  </a:cubicBezTo>
                  <a:cubicBezTo>
                    <a:pt x="0" y="22920"/>
                    <a:pt x="122" y="23753"/>
                    <a:pt x="610" y="24348"/>
                  </a:cubicBezTo>
                  <a:cubicBezTo>
                    <a:pt x="1098" y="24943"/>
                    <a:pt x="8307" y="33312"/>
                    <a:pt x="16531" y="38550"/>
                  </a:cubicBezTo>
                  <a:cubicBezTo>
                    <a:pt x="24755" y="43786"/>
                    <a:pt x="25652" y="44737"/>
                    <a:pt x="26465" y="45650"/>
                  </a:cubicBezTo>
                  <a:cubicBezTo>
                    <a:pt x="27280" y="46563"/>
                    <a:pt x="30863" y="49736"/>
                    <a:pt x="34731" y="50213"/>
                  </a:cubicBezTo>
                  <a:cubicBezTo>
                    <a:pt x="35014" y="50439"/>
                    <a:pt x="35403" y="50520"/>
                    <a:pt x="35819" y="50520"/>
                  </a:cubicBezTo>
                  <a:cubicBezTo>
                    <a:pt x="36094" y="50520"/>
                    <a:pt x="36380" y="50484"/>
                    <a:pt x="36655" y="50432"/>
                  </a:cubicBezTo>
                  <a:cubicBezTo>
                    <a:pt x="37345" y="50304"/>
                    <a:pt x="36788" y="48931"/>
                    <a:pt x="36787" y="48931"/>
                  </a:cubicBezTo>
                  <a:lnTo>
                    <a:pt x="36787" y="48931"/>
                  </a:lnTo>
                  <a:cubicBezTo>
                    <a:pt x="36788" y="48931"/>
                    <a:pt x="37193" y="49060"/>
                    <a:pt x="37656" y="49060"/>
                  </a:cubicBezTo>
                  <a:cubicBezTo>
                    <a:pt x="37970" y="49060"/>
                    <a:pt x="38310" y="49001"/>
                    <a:pt x="38567" y="48803"/>
                  </a:cubicBezTo>
                  <a:cubicBezTo>
                    <a:pt x="39205" y="48311"/>
                    <a:pt x="38567" y="47250"/>
                    <a:pt x="38567" y="47250"/>
                  </a:cubicBezTo>
                  <a:lnTo>
                    <a:pt x="38567" y="47250"/>
                  </a:lnTo>
                  <a:cubicBezTo>
                    <a:pt x="38567" y="47250"/>
                    <a:pt x="38646" y="47259"/>
                    <a:pt x="38775" y="47259"/>
                  </a:cubicBezTo>
                  <a:cubicBezTo>
                    <a:pt x="39069" y="47259"/>
                    <a:pt x="39621" y="47210"/>
                    <a:pt x="40083" y="46887"/>
                  </a:cubicBezTo>
                  <a:cubicBezTo>
                    <a:pt x="40748" y="46420"/>
                    <a:pt x="40374" y="45359"/>
                    <a:pt x="40374" y="45359"/>
                  </a:cubicBezTo>
                  <a:lnTo>
                    <a:pt x="40374" y="45359"/>
                  </a:lnTo>
                  <a:cubicBezTo>
                    <a:pt x="40390" y="45359"/>
                    <a:pt x="40406" y="45359"/>
                    <a:pt x="40422" y="45359"/>
                  </a:cubicBezTo>
                  <a:cubicBezTo>
                    <a:pt x="41623" y="45359"/>
                    <a:pt x="41595" y="44421"/>
                    <a:pt x="41518" y="43858"/>
                  </a:cubicBezTo>
                  <a:cubicBezTo>
                    <a:pt x="41491" y="43672"/>
                    <a:pt x="41416" y="43558"/>
                    <a:pt x="41303" y="43472"/>
                  </a:cubicBezTo>
                  <a:cubicBezTo>
                    <a:pt x="41309" y="43461"/>
                    <a:pt x="41305" y="43449"/>
                    <a:pt x="41287" y="43429"/>
                  </a:cubicBezTo>
                  <a:cubicBezTo>
                    <a:pt x="41084" y="43231"/>
                    <a:pt x="38206" y="41168"/>
                    <a:pt x="37202" y="40970"/>
                  </a:cubicBezTo>
                  <a:cubicBezTo>
                    <a:pt x="37202" y="40970"/>
                    <a:pt x="37504" y="40166"/>
                    <a:pt x="38519" y="39869"/>
                  </a:cubicBezTo>
                  <a:cubicBezTo>
                    <a:pt x="39084" y="39703"/>
                    <a:pt x="39788" y="39569"/>
                    <a:pt x="40301" y="39481"/>
                  </a:cubicBezTo>
                  <a:cubicBezTo>
                    <a:pt x="40090" y="38843"/>
                    <a:pt x="39884" y="38211"/>
                    <a:pt x="39695" y="37610"/>
                  </a:cubicBezTo>
                  <a:cubicBezTo>
                    <a:pt x="39229" y="37708"/>
                    <a:pt x="38617" y="37821"/>
                    <a:pt x="37910" y="37910"/>
                  </a:cubicBezTo>
                  <a:cubicBezTo>
                    <a:pt x="36348" y="38109"/>
                    <a:pt x="35313" y="38207"/>
                    <a:pt x="34704" y="38386"/>
                  </a:cubicBezTo>
                  <a:cubicBezTo>
                    <a:pt x="34108" y="38559"/>
                    <a:pt x="30627" y="40206"/>
                    <a:pt x="29825" y="40206"/>
                  </a:cubicBezTo>
                  <a:cubicBezTo>
                    <a:pt x="29806" y="40206"/>
                    <a:pt x="29789" y="40205"/>
                    <a:pt x="29773" y="40203"/>
                  </a:cubicBezTo>
                  <a:cubicBezTo>
                    <a:pt x="29083" y="40125"/>
                    <a:pt x="22875" y="34231"/>
                    <a:pt x="19471" y="30601"/>
                  </a:cubicBezTo>
                  <a:cubicBezTo>
                    <a:pt x="16066" y="26970"/>
                    <a:pt x="14042" y="23832"/>
                    <a:pt x="14042" y="23832"/>
                  </a:cubicBezTo>
                  <a:cubicBezTo>
                    <a:pt x="14042" y="23832"/>
                    <a:pt x="16803" y="23249"/>
                    <a:pt x="21908" y="21457"/>
                  </a:cubicBezTo>
                  <a:cubicBezTo>
                    <a:pt x="27016" y="19664"/>
                    <a:pt x="32445" y="18229"/>
                    <a:pt x="32445" y="18229"/>
                  </a:cubicBezTo>
                  <a:cubicBezTo>
                    <a:pt x="32445" y="18229"/>
                    <a:pt x="33181" y="20291"/>
                    <a:pt x="34698" y="22084"/>
                  </a:cubicBezTo>
                  <a:cubicBezTo>
                    <a:pt x="36217" y="23876"/>
                    <a:pt x="36176" y="26062"/>
                    <a:pt x="36176" y="26062"/>
                  </a:cubicBezTo>
                  <a:cubicBezTo>
                    <a:pt x="36176" y="26062"/>
                    <a:pt x="37908" y="24936"/>
                    <a:pt x="39468" y="21110"/>
                  </a:cubicBezTo>
                  <a:cubicBezTo>
                    <a:pt x="41028" y="17282"/>
                    <a:pt x="42183" y="11485"/>
                    <a:pt x="42183" y="6926"/>
                  </a:cubicBezTo>
                  <a:cubicBezTo>
                    <a:pt x="42183" y="2369"/>
                    <a:pt x="43800" y="285"/>
                    <a:pt x="44726" y="5"/>
                  </a:cubicBezTo>
                  <a:cubicBezTo>
                    <a:pt x="44726" y="5"/>
                    <a:pt x="44697" y="0"/>
                    <a:pt x="446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5"/>
            <p:cNvSpPr/>
            <p:nvPr/>
          </p:nvSpPr>
          <p:spPr>
            <a:xfrm>
              <a:off x="3767214" y="3431053"/>
              <a:ext cx="2954" cy="1332"/>
            </a:xfrm>
            <a:custGeom>
              <a:rect b="b" l="l" r="r" t="t"/>
              <a:pathLst>
                <a:path extrusionOk="0" h="78" w="173">
                  <a:moveTo>
                    <a:pt x="1" y="1"/>
                  </a:moveTo>
                  <a:lnTo>
                    <a:pt x="38" y="19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58" y="26"/>
                  </a:lnTo>
                  <a:cubicBezTo>
                    <a:pt x="38" y="17"/>
                    <a:pt x="22" y="10"/>
                    <a:pt x="1" y="1"/>
                  </a:cubicBezTo>
                  <a:close/>
                  <a:moveTo>
                    <a:pt x="109" y="50"/>
                  </a:moveTo>
                  <a:lnTo>
                    <a:pt x="145" y="67"/>
                  </a:lnTo>
                  <a:lnTo>
                    <a:pt x="163" y="74"/>
                  </a:lnTo>
                  <a:lnTo>
                    <a:pt x="172" y="78"/>
                  </a:lnTo>
                  <a:lnTo>
                    <a:pt x="109" y="50"/>
                  </a:lnTo>
                  <a:close/>
                </a:path>
              </a:pathLst>
            </a:custGeom>
            <a:solidFill>
              <a:srgbClr val="4B8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5"/>
            <p:cNvSpPr/>
            <p:nvPr/>
          </p:nvSpPr>
          <p:spPr>
            <a:xfrm>
              <a:off x="3772097" y="3433255"/>
              <a:ext cx="1332" cy="598"/>
            </a:xfrm>
            <a:custGeom>
              <a:rect b="b" l="l" r="r" t="t"/>
              <a:pathLst>
                <a:path extrusionOk="0" h="35" w="78">
                  <a:moveTo>
                    <a:pt x="0" y="0"/>
                  </a:moveTo>
                  <a:lnTo>
                    <a:pt x="31" y="15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77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8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5"/>
            <p:cNvSpPr/>
            <p:nvPr/>
          </p:nvSpPr>
          <p:spPr>
            <a:xfrm>
              <a:off x="3342092" y="2969191"/>
              <a:ext cx="565305" cy="465635"/>
            </a:xfrm>
            <a:custGeom>
              <a:rect b="b" l="l" r="r" t="t"/>
              <a:pathLst>
                <a:path extrusionOk="0" h="27274" w="33112">
                  <a:moveTo>
                    <a:pt x="9895" y="1"/>
                  </a:moveTo>
                  <a:cubicBezTo>
                    <a:pt x="9881" y="1"/>
                    <a:pt x="9874" y="1"/>
                    <a:pt x="9874" y="1"/>
                  </a:cubicBezTo>
                  <a:cubicBezTo>
                    <a:pt x="9874" y="1"/>
                    <a:pt x="0" y="7205"/>
                    <a:pt x="6571" y="16773"/>
                  </a:cubicBezTo>
                  <a:cubicBezTo>
                    <a:pt x="6571" y="16773"/>
                    <a:pt x="5655" y="17168"/>
                    <a:pt x="5576" y="18254"/>
                  </a:cubicBezTo>
                  <a:cubicBezTo>
                    <a:pt x="5576" y="18254"/>
                    <a:pt x="6620" y="19210"/>
                    <a:pt x="11711" y="21301"/>
                  </a:cubicBezTo>
                  <a:cubicBezTo>
                    <a:pt x="16161" y="23129"/>
                    <a:pt x="23188" y="26284"/>
                    <a:pt x="24885" y="27047"/>
                  </a:cubicBezTo>
                  <a:cubicBezTo>
                    <a:pt x="24885" y="27047"/>
                    <a:pt x="24885" y="27046"/>
                    <a:pt x="24885" y="27046"/>
                  </a:cubicBezTo>
                  <a:lnTo>
                    <a:pt x="24885" y="27046"/>
                  </a:lnTo>
                  <a:cubicBezTo>
                    <a:pt x="24889" y="27046"/>
                    <a:pt x="25504" y="27274"/>
                    <a:pt x="25504" y="27274"/>
                  </a:cubicBezTo>
                  <a:lnTo>
                    <a:pt x="26605" y="24752"/>
                  </a:lnTo>
                  <a:cubicBezTo>
                    <a:pt x="26605" y="24752"/>
                    <a:pt x="30393" y="19575"/>
                    <a:pt x="32145" y="14962"/>
                  </a:cubicBezTo>
                  <a:cubicBezTo>
                    <a:pt x="32718" y="13449"/>
                    <a:pt x="32993" y="11937"/>
                    <a:pt x="33111" y="10588"/>
                  </a:cubicBezTo>
                  <a:lnTo>
                    <a:pt x="33111" y="10588"/>
                  </a:lnTo>
                  <a:cubicBezTo>
                    <a:pt x="32996" y="10634"/>
                    <a:pt x="32874" y="10657"/>
                    <a:pt x="32750" y="10657"/>
                  </a:cubicBezTo>
                  <a:cubicBezTo>
                    <a:pt x="32722" y="10657"/>
                    <a:pt x="32694" y="10656"/>
                    <a:pt x="32666" y="10654"/>
                  </a:cubicBezTo>
                  <a:cubicBezTo>
                    <a:pt x="31851" y="10602"/>
                    <a:pt x="28124" y="7423"/>
                    <a:pt x="19612" y="3446"/>
                  </a:cubicBezTo>
                  <a:cubicBezTo>
                    <a:pt x="12434" y="94"/>
                    <a:pt x="10130" y="1"/>
                    <a:pt x="98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5"/>
            <p:cNvSpPr/>
            <p:nvPr/>
          </p:nvSpPr>
          <p:spPr>
            <a:xfrm>
              <a:off x="3796288" y="3390899"/>
              <a:ext cx="3193" cy="871"/>
            </a:xfrm>
            <a:custGeom>
              <a:rect b="b" l="l" r="r" t="t"/>
              <a:pathLst>
                <a:path extrusionOk="0" h="51" w="187">
                  <a:moveTo>
                    <a:pt x="186" y="1"/>
                  </a:moveTo>
                  <a:cubicBezTo>
                    <a:pt x="65" y="35"/>
                    <a:pt x="1" y="51"/>
                    <a:pt x="1" y="51"/>
                  </a:cubicBezTo>
                  <a:cubicBezTo>
                    <a:pt x="1" y="51"/>
                    <a:pt x="67" y="35"/>
                    <a:pt x="186" y="1"/>
                  </a:cubicBezTo>
                  <a:close/>
                </a:path>
              </a:pathLst>
            </a:custGeom>
            <a:solidFill>
              <a:srgbClr val="4B88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5"/>
            <p:cNvSpPr/>
            <p:nvPr/>
          </p:nvSpPr>
          <p:spPr>
            <a:xfrm>
              <a:off x="3665837" y="1939343"/>
              <a:ext cx="900421" cy="737856"/>
            </a:xfrm>
            <a:custGeom>
              <a:rect b="b" l="l" r="r" t="t"/>
              <a:pathLst>
                <a:path extrusionOk="0" h="43219" w="52741">
                  <a:moveTo>
                    <a:pt x="13305" y="1"/>
                  </a:moveTo>
                  <a:cubicBezTo>
                    <a:pt x="13109" y="1"/>
                    <a:pt x="12910" y="16"/>
                    <a:pt x="12708" y="48"/>
                  </a:cubicBezTo>
                  <a:cubicBezTo>
                    <a:pt x="9877" y="498"/>
                    <a:pt x="4044" y="4212"/>
                    <a:pt x="3119" y="8658"/>
                  </a:cubicBezTo>
                  <a:cubicBezTo>
                    <a:pt x="2195" y="13104"/>
                    <a:pt x="0" y="21321"/>
                    <a:pt x="7567" y="24924"/>
                  </a:cubicBezTo>
                  <a:cubicBezTo>
                    <a:pt x="9469" y="25830"/>
                    <a:pt x="11420" y="26205"/>
                    <a:pt x="13286" y="26205"/>
                  </a:cubicBezTo>
                  <a:cubicBezTo>
                    <a:pt x="18843" y="26205"/>
                    <a:pt x="23657" y="22878"/>
                    <a:pt x="24261" y="20308"/>
                  </a:cubicBezTo>
                  <a:lnTo>
                    <a:pt x="28075" y="25600"/>
                  </a:lnTo>
                  <a:cubicBezTo>
                    <a:pt x="35736" y="37048"/>
                    <a:pt x="43841" y="42495"/>
                    <a:pt x="44772" y="42731"/>
                  </a:cubicBezTo>
                  <a:cubicBezTo>
                    <a:pt x="45587" y="42936"/>
                    <a:pt x="47514" y="43219"/>
                    <a:pt x="48304" y="43219"/>
                  </a:cubicBezTo>
                  <a:cubicBezTo>
                    <a:pt x="48417" y="43219"/>
                    <a:pt x="48506" y="43213"/>
                    <a:pt x="48566" y="43201"/>
                  </a:cubicBezTo>
                  <a:cubicBezTo>
                    <a:pt x="49050" y="43099"/>
                    <a:pt x="52395" y="38427"/>
                    <a:pt x="52567" y="31774"/>
                  </a:cubicBezTo>
                  <a:cubicBezTo>
                    <a:pt x="52740" y="25119"/>
                    <a:pt x="51050" y="18062"/>
                    <a:pt x="50914" y="16180"/>
                  </a:cubicBezTo>
                  <a:cubicBezTo>
                    <a:pt x="50778" y="14298"/>
                    <a:pt x="50360" y="14162"/>
                    <a:pt x="50637" y="12147"/>
                  </a:cubicBezTo>
                  <a:cubicBezTo>
                    <a:pt x="50912" y="10131"/>
                    <a:pt x="50878" y="7307"/>
                    <a:pt x="50912" y="6937"/>
                  </a:cubicBezTo>
                  <a:cubicBezTo>
                    <a:pt x="50946" y="6567"/>
                    <a:pt x="50464" y="6029"/>
                    <a:pt x="50256" y="5559"/>
                  </a:cubicBezTo>
                  <a:cubicBezTo>
                    <a:pt x="50049" y="5089"/>
                    <a:pt x="49740" y="4585"/>
                    <a:pt x="49463" y="4518"/>
                  </a:cubicBezTo>
                  <a:cubicBezTo>
                    <a:pt x="49188" y="4450"/>
                    <a:pt x="48980" y="3812"/>
                    <a:pt x="48602" y="3442"/>
                  </a:cubicBezTo>
                  <a:cubicBezTo>
                    <a:pt x="48331" y="3179"/>
                    <a:pt x="47608" y="3121"/>
                    <a:pt x="47089" y="3121"/>
                  </a:cubicBezTo>
                  <a:cubicBezTo>
                    <a:pt x="46877" y="3121"/>
                    <a:pt x="46700" y="3130"/>
                    <a:pt x="46600" y="3140"/>
                  </a:cubicBezTo>
                  <a:cubicBezTo>
                    <a:pt x="46578" y="3142"/>
                    <a:pt x="46556" y="3143"/>
                    <a:pt x="46534" y="3143"/>
                  </a:cubicBezTo>
                  <a:cubicBezTo>
                    <a:pt x="46202" y="3143"/>
                    <a:pt x="45809" y="2929"/>
                    <a:pt x="45340" y="2804"/>
                  </a:cubicBezTo>
                  <a:cubicBezTo>
                    <a:pt x="45265" y="2784"/>
                    <a:pt x="45129" y="2775"/>
                    <a:pt x="44951" y="2775"/>
                  </a:cubicBezTo>
                  <a:cubicBezTo>
                    <a:pt x="43943" y="2775"/>
                    <a:pt x="41580" y="3055"/>
                    <a:pt x="41081" y="3140"/>
                  </a:cubicBezTo>
                  <a:cubicBezTo>
                    <a:pt x="40495" y="3240"/>
                    <a:pt x="40288" y="3880"/>
                    <a:pt x="40288" y="3880"/>
                  </a:cubicBezTo>
                  <a:cubicBezTo>
                    <a:pt x="40244" y="3861"/>
                    <a:pt x="40192" y="3852"/>
                    <a:pt x="40132" y="3852"/>
                  </a:cubicBezTo>
                  <a:cubicBezTo>
                    <a:pt x="39446" y="3852"/>
                    <a:pt x="37838" y="5028"/>
                    <a:pt x="37838" y="5491"/>
                  </a:cubicBezTo>
                  <a:cubicBezTo>
                    <a:pt x="37838" y="5995"/>
                    <a:pt x="39116" y="8147"/>
                    <a:pt x="39391" y="8617"/>
                  </a:cubicBezTo>
                  <a:cubicBezTo>
                    <a:pt x="39666" y="9089"/>
                    <a:pt x="39943" y="9761"/>
                    <a:pt x="41357" y="11441"/>
                  </a:cubicBezTo>
                  <a:cubicBezTo>
                    <a:pt x="42770" y="13121"/>
                    <a:pt x="43841" y="13760"/>
                    <a:pt x="44323" y="13960"/>
                  </a:cubicBezTo>
                  <a:cubicBezTo>
                    <a:pt x="44806" y="14162"/>
                    <a:pt x="44979" y="15138"/>
                    <a:pt x="45288" y="18666"/>
                  </a:cubicBezTo>
                  <a:cubicBezTo>
                    <a:pt x="45599" y="22195"/>
                    <a:pt x="44357" y="26901"/>
                    <a:pt x="44357" y="26901"/>
                  </a:cubicBezTo>
                  <a:cubicBezTo>
                    <a:pt x="42322" y="24279"/>
                    <a:pt x="40460" y="22397"/>
                    <a:pt x="37838" y="19104"/>
                  </a:cubicBezTo>
                  <a:cubicBezTo>
                    <a:pt x="35216" y="15812"/>
                    <a:pt x="35320" y="15508"/>
                    <a:pt x="31975" y="10231"/>
                  </a:cubicBezTo>
                  <a:cubicBezTo>
                    <a:pt x="28627" y="4955"/>
                    <a:pt x="24973" y="3274"/>
                    <a:pt x="22489" y="2804"/>
                  </a:cubicBezTo>
                  <a:cubicBezTo>
                    <a:pt x="21277" y="2574"/>
                    <a:pt x="20308" y="2516"/>
                    <a:pt x="19634" y="2516"/>
                  </a:cubicBezTo>
                  <a:cubicBezTo>
                    <a:pt x="18926" y="2516"/>
                    <a:pt x="18543" y="2580"/>
                    <a:pt x="18543" y="2580"/>
                  </a:cubicBezTo>
                  <a:lnTo>
                    <a:pt x="17735" y="2525"/>
                  </a:lnTo>
                  <a:cubicBezTo>
                    <a:pt x="17735" y="2525"/>
                    <a:pt x="15843" y="1"/>
                    <a:pt x="1330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5"/>
            <p:cNvSpPr/>
            <p:nvPr/>
          </p:nvSpPr>
          <p:spPr>
            <a:xfrm>
              <a:off x="3366949" y="1338323"/>
              <a:ext cx="831175" cy="645084"/>
            </a:xfrm>
            <a:custGeom>
              <a:rect b="b" l="l" r="r" t="t"/>
              <a:pathLst>
                <a:path extrusionOk="0" h="37785" w="48685">
                  <a:moveTo>
                    <a:pt x="22512" y="0"/>
                  </a:moveTo>
                  <a:cubicBezTo>
                    <a:pt x="17654" y="0"/>
                    <a:pt x="12051" y="5017"/>
                    <a:pt x="7701" y="7120"/>
                  </a:cubicBezTo>
                  <a:cubicBezTo>
                    <a:pt x="4505" y="8665"/>
                    <a:pt x="2570" y="9045"/>
                    <a:pt x="1440" y="9045"/>
                  </a:cubicBezTo>
                  <a:cubicBezTo>
                    <a:pt x="341" y="9045"/>
                    <a:pt x="1" y="8686"/>
                    <a:pt x="1" y="8685"/>
                  </a:cubicBezTo>
                  <a:lnTo>
                    <a:pt x="1" y="8685"/>
                  </a:lnTo>
                  <a:cubicBezTo>
                    <a:pt x="2" y="8686"/>
                    <a:pt x="790" y="9533"/>
                    <a:pt x="2810" y="9533"/>
                  </a:cubicBezTo>
                  <a:cubicBezTo>
                    <a:pt x="4422" y="9533"/>
                    <a:pt x="6819" y="8994"/>
                    <a:pt x="10227" y="7055"/>
                  </a:cubicBezTo>
                  <a:cubicBezTo>
                    <a:pt x="13547" y="5166"/>
                    <a:pt x="16015" y="4629"/>
                    <a:pt x="17747" y="4629"/>
                  </a:cubicBezTo>
                  <a:cubicBezTo>
                    <a:pt x="20021" y="4629"/>
                    <a:pt x="21026" y="5554"/>
                    <a:pt x="21026" y="5554"/>
                  </a:cubicBezTo>
                  <a:cubicBezTo>
                    <a:pt x="20660" y="5353"/>
                    <a:pt x="20135" y="5250"/>
                    <a:pt x="19530" y="5250"/>
                  </a:cubicBezTo>
                  <a:cubicBezTo>
                    <a:pt x="17588" y="5250"/>
                    <a:pt x="14815" y="6302"/>
                    <a:pt x="13794" y="8490"/>
                  </a:cubicBezTo>
                  <a:cubicBezTo>
                    <a:pt x="12455" y="11360"/>
                    <a:pt x="12321" y="13905"/>
                    <a:pt x="9776" y="15666"/>
                  </a:cubicBezTo>
                  <a:cubicBezTo>
                    <a:pt x="8685" y="16421"/>
                    <a:pt x="7422" y="16637"/>
                    <a:pt x="6335" y="16637"/>
                  </a:cubicBezTo>
                  <a:cubicBezTo>
                    <a:pt x="4887" y="16637"/>
                    <a:pt x="3750" y="16254"/>
                    <a:pt x="3750" y="16254"/>
                  </a:cubicBezTo>
                  <a:lnTo>
                    <a:pt x="3750" y="16254"/>
                  </a:lnTo>
                  <a:cubicBezTo>
                    <a:pt x="4827" y="16765"/>
                    <a:pt x="6182" y="17076"/>
                    <a:pt x="7573" y="17076"/>
                  </a:cubicBezTo>
                  <a:cubicBezTo>
                    <a:pt x="9728" y="17076"/>
                    <a:pt x="11968" y="16330"/>
                    <a:pt x="13393" y="14427"/>
                  </a:cubicBezTo>
                  <a:cubicBezTo>
                    <a:pt x="15736" y="11296"/>
                    <a:pt x="18484" y="10708"/>
                    <a:pt x="18485" y="10708"/>
                  </a:cubicBezTo>
                  <a:lnTo>
                    <a:pt x="18485" y="10708"/>
                  </a:lnTo>
                  <a:cubicBezTo>
                    <a:pt x="16676" y="12077"/>
                    <a:pt x="16608" y="14558"/>
                    <a:pt x="15661" y="16254"/>
                  </a:cubicBezTo>
                  <a:cubicBezTo>
                    <a:pt x="14714" y="17949"/>
                    <a:pt x="12257" y="19124"/>
                    <a:pt x="8641" y="19190"/>
                  </a:cubicBezTo>
                  <a:cubicBezTo>
                    <a:pt x="5024" y="19254"/>
                    <a:pt x="3954" y="20689"/>
                    <a:pt x="3954" y="20689"/>
                  </a:cubicBezTo>
                  <a:cubicBezTo>
                    <a:pt x="4983" y="20135"/>
                    <a:pt x="6088" y="19970"/>
                    <a:pt x="7040" y="19970"/>
                  </a:cubicBezTo>
                  <a:cubicBezTo>
                    <a:pt x="8443" y="19970"/>
                    <a:pt x="9512" y="20328"/>
                    <a:pt x="9512" y="20328"/>
                  </a:cubicBezTo>
                  <a:cubicBezTo>
                    <a:pt x="5092" y="20946"/>
                    <a:pt x="3418" y="22907"/>
                    <a:pt x="3418" y="22907"/>
                  </a:cubicBezTo>
                  <a:cubicBezTo>
                    <a:pt x="8239" y="19971"/>
                    <a:pt x="11252" y="22058"/>
                    <a:pt x="16876" y="19513"/>
                  </a:cubicBezTo>
                  <a:cubicBezTo>
                    <a:pt x="22502" y="16970"/>
                    <a:pt x="24577" y="8750"/>
                    <a:pt x="24814" y="7642"/>
                  </a:cubicBezTo>
                  <a:cubicBezTo>
                    <a:pt x="24964" y="6943"/>
                    <a:pt x="25945" y="6814"/>
                    <a:pt x="26652" y="6814"/>
                  </a:cubicBezTo>
                  <a:cubicBezTo>
                    <a:pt x="27068" y="6814"/>
                    <a:pt x="27390" y="6859"/>
                    <a:pt x="27390" y="6859"/>
                  </a:cubicBezTo>
                  <a:lnTo>
                    <a:pt x="27390" y="7575"/>
                  </a:lnTo>
                  <a:cubicBezTo>
                    <a:pt x="27390" y="7902"/>
                    <a:pt x="27906" y="8685"/>
                    <a:pt x="27906" y="8685"/>
                  </a:cubicBezTo>
                  <a:cubicBezTo>
                    <a:pt x="24940" y="10903"/>
                    <a:pt x="22368" y="18014"/>
                    <a:pt x="23013" y="20559"/>
                  </a:cubicBezTo>
                  <a:cubicBezTo>
                    <a:pt x="23658" y="23102"/>
                    <a:pt x="25915" y="24930"/>
                    <a:pt x="26385" y="25777"/>
                  </a:cubicBezTo>
                  <a:cubicBezTo>
                    <a:pt x="26854" y="26626"/>
                    <a:pt x="27390" y="28061"/>
                    <a:pt x="25915" y="30800"/>
                  </a:cubicBezTo>
                  <a:cubicBezTo>
                    <a:pt x="24441" y="33540"/>
                    <a:pt x="21725" y="33844"/>
                    <a:pt x="21725" y="33844"/>
                  </a:cubicBezTo>
                  <a:cubicBezTo>
                    <a:pt x="21725" y="33844"/>
                    <a:pt x="22380" y="35121"/>
                    <a:pt x="23690" y="35121"/>
                  </a:cubicBezTo>
                  <a:cubicBezTo>
                    <a:pt x="23936" y="35121"/>
                    <a:pt x="24205" y="35076"/>
                    <a:pt x="24496" y="34970"/>
                  </a:cubicBezTo>
                  <a:cubicBezTo>
                    <a:pt x="25435" y="34627"/>
                    <a:pt x="27312" y="33675"/>
                    <a:pt x="29483" y="33675"/>
                  </a:cubicBezTo>
                  <a:cubicBezTo>
                    <a:pt x="31589" y="33675"/>
                    <a:pt x="33973" y="34570"/>
                    <a:pt x="36050" y="37784"/>
                  </a:cubicBezTo>
                  <a:cubicBezTo>
                    <a:pt x="36050" y="37784"/>
                    <a:pt x="36781" y="35920"/>
                    <a:pt x="37329" y="35806"/>
                  </a:cubicBezTo>
                  <a:cubicBezTo>
                    <a:pt x="37354" y="35801"/>
                    <a:pt x="37382" y="35798"/>
                    <a:pt x="37413" y="35798"/>
                  </a:cubicBezTo>
                  <a:cubicBezTo>
                    <a:pt x="38073" y="35798"/>
                    <a:pt x="40195" y="36876"/>
                    <a:pt x="41797" y="36876"/>
                  </a:cubicBezTo>
                  <a:cubicBezTo>
                    <a:pt x="41823" y="36876"/>
                    <a:pt x="41848" y="36875"/>
                    <a:pt x="41874" y="36875"/>
                  </a:cubicBezTo>
                  <a:cubicBezTo>
                    <a:pt x="43559" y="36835"/>
                    <a:pt x="44733" y="34927"/>
                    <a:pt x="44576" y="33846"/>
                  </a:cubicBezTo>
                  <a:cubicBezTo>
                    <a:pt x="44421" y="32763"/>
                    <a:pt x="45008" y="32180"/>
                    <a:pt x="45008" y="32180"/>
                  </a:cubicBezTo>
                  <a:cubicBezTo>
                    <a:pt x="45361" y="32141"/>
                    <a:pt x="45464" y="31798"/>
                    <a:pt x="45580" y="31606"/>
                  </a:cubicBezTo>
                  <a:cubicBezTo>
                    <a:pt x="45698" y="31415"/>
                    <a:pt x="45400" y="30843"/>
                    <a:pt x="45400" y="30843"/>
                  </a:cubicBezTo>
                  <a:lnTo>
                    <a:pt x="45400" y="30843"/>
                  </a:lnTo>
                  <a:cubicBezTo>
                    <a:pt x="45463" y="30852"/>
                    <a:pt x="45520" y="30857"/>
                    <a:pt x="45571" y="30857"/>
                  </a:cubicBezTo>
                  <a:cubicBezTo>
                    <a:pt x="46139" y="30857"/>
                    <a:pt x="46034" y="30339"/>
                    <a:pt x="46070" y="30059"/>
                  </a:cubicBezTo>
                  <a:cubicBezTo>
                    <a:pt x="46108" y="29753"/>
                    <a:pt x="46404" y="29432"/>
                    <a:pt x="46404" y="29432"/>
                  </a:cubicBezTo>
                  <a:cubicBezTo>
                    <a:pt x="47476" y="29432"/>
                    <a:pt x="47986" y="28363"/>
                    <a:pt x="47986" y="28363"/>
                  </a:cubicBezTo>
                  <a:cubicBezTo>
                    <a:pt x="47355" y="27384"/>
                    <a:pt x="46740" y="24603"/>
                    <a:pt x="46740" y="24211"/>
                  </a:cubicBezTo>
                  <a:cubicBezTo>
                    <a:pt x="46740" y="23820"/>
                    <a:pt x="46606" y="23234"/>
                    <a:pt x="46808" y="22971"/>
                  </a:cubicBezTo>
                  <a:cubicBezTo>
                    <a:pt x="47008" y="22710"/>
                    <a:pt x="47544" y="22580"/>
                    <a:pt x="47544" y="22580"/>
                  </a:cubicBezTo>
                  <a:cubicBezTo>
                    <a:pt x="47544" y="22580"/>
                    <a:pt x="47544" y="21994"/>
                    <a:pt x="47812" y="21731"/>
                  </a:cubicBezTo>
                  <a:cubicBezTo>
                    <a:pt x="48080" y="21470"/>
                    <a:pt x="48684" y="19579"/>
                    <a:pt x="48214" y="15991"/>
                  </a:cubicBezTo>
                  <a:cubicBezTo>
                    <a:pt x="47746" y="12402"/>
                    <a:pt x="44263" y="7902"/>
                    <a:pt x="39510" y="6598"/>
                  </a:cubicBezTo>
                  <a:cubicBezTo>
                    <a:pt x="37976" y="6177"/>
                    <a:pt x="36616" y="6034"/>
                    <a:pt x="35477" y="6034"/>
                  </a:cubicBezTo>
                  <a:cubicBezTo>
                    <a:pt x="33088" y="6034"/>
                    <a:pt x="31675" y="6662"/>
                    <a:pt x="31675" y="6662"/>
                  </a:cubicBezTo>
                  <a:cubicBezTo>
                    <a:pt x="31675" y="6662"/>
                    <a:pt x="30669" y="6271"/>
                    <a:pt x="30803" y="6076"/>
                  </a:cubicBezTo>
                  <a:cubicBezTo>
                    <a:pt x="30937" y="5880"/>
                    <a:pt x="30737" y="5685"/>
                    <a:pt x="30335" y="5424"/>
                  </a:cubicBezTo>
                  <a:cubicBezTo>
                    <a:pt x="29933" y="5163"/>
                    <a:pt x="29195" y="5163"/>
                    <a:pt x="29195" y="5163"/>
                  </a:cubicBezTo>
                  <a:cubicBezTo>
                    <a:pt x="27354" y="1352"/>
                    <a:pt x="25033" y="0"/>
                    <a:pt x="225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5"/>
            <p:cNvSpPr/>
            <p:nvPr/>
          </p:nvSpPr>
          <p:spPr>
            <a:xfrm>
              <a:off x="4760885" y="4610063"/>
              <a:ext cx="174481" cy="123520"/>
            </a:xfrm>
            <a:custGeom>
              <a:rect b="b" l="l" r="r" t="t"/>
              <a:pathLst>
                <a:path extrusionOk="0" h="7235" w="10220">
                  <a:moveTo>
                    <a:pt x="2267" y="1"/>
                  </a:moveTo>
                  <a:cubicBezTo>
                    <a:pt x="1923" y="1"/>
                    <a:pt x="1559" y="116"/>
                    <a:pt x="1077" y="336"/>
                  </a:cubicBezTo>
                  <a:cubicBezTo>
                    <a:pt x="744" y="488"/>
                    <a:pt x="391" y="738"/>
                    <a:pt x="1" y="1020"/>
                  </a:cubicBezTo>
                  <a:cubicBezTo>
                    <a:pt x="1164" y="2200"/>
                    <a:pt x="6156" y="7138"/>
                    <a:pt x="8307" y="7231"/>
                  </a:cubicBezTo>
                  <a:cubicBezTo>
                    <a:pt x="8371" y="7233"/>
                    <a:pt x="8433" y="7235"/>
                    <a:pt x="8493" y="7235"/>
                  </a:cubicBezTo>
                  <a:cubicBezTo>
                    <a:pt x="9361" y="7235"/>
                    <a:pt x="9892" y="6965"/>
                    <a:pt x="10220" y="6632"/>
                  </a:cubicBezTo>
                  <a:cubicBezTo>
                    <a:pt x="8474" y="5251"/>
                    <a:pt x="5407" y="1873"/>
                    <a:pt x="4195" y="958"/>
                  </a:cubicBezTo>
                  <a:cubicBezTo>
                    <a:pt x="3328" y="304"/>
                    <a:pt x="2825" y="1"/>
                    <a:pt x="2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5"/>
            <p:cNvSpPr/>
            <p:nvPr/>
          </p:nvSpPr>
          <p:spPr>
            <a:xfrm>
              <a:off x="2189920" y="3632884"/>
              <a:ext cx="15638" cy="44047"/>
            </a:xfrm>
            <a:custGeom>
              <a:rect b="b" l="l" r="r" t="t"/>
              <a:pathLst>
                <a:path extrusionOk="0" h="2580" w="916">
                  <a:moveTo>
                    <a:pt x="454" y="0"/>
                  </a:moveTo>
                  <a:cubicBezTo>
                    <a:pt x="206" y="0"/>
                    <a:pt x="2" y="200"/>
                    <a:pt x="0" y="447"/>
                  </a:cubicBezTo>
                  <a:lnTo>
                    <a:pt x="0" y="2132"/>
                  </a:lnTo>
                  <a:cubicBezTo>
                    <a:pt x="2" y="2380"/>
                    <a:pt x="204" y="2579"/>
                    <a:pt x="451" y="2579"/>
                  </a:cubicBezTo>
                  <a:cubicBezTo>
                    <a:pt x="453" y="2579"/>
                    <a:pt x="455" y="2579"/>
                    <a:pt x="458" y="2579"/>
                  </a:cubicBezTo>
                  <a:cubicBezTo>
                    <a:pt x="460" y="2579"/>
                    <a:pt x="462" y="2579"/>
                    <a:pt x="464" y="2579"/>
                  </a:cubicBezTo>
                  <a:cubicBezTo>
                    <a:pt x="711" y="2579"/>
                    <a:pt x="913" y="2380"/>
                    <a:pt x="915" y="2132"/>
                  </a:cubicBezTo>
                  <a:lnTo>
                    <a:pt x="915" y="447"/>
                  </a:lnTo>
                  <a:cubicBezTo>
                    <a:pt x="913" y="200"/>
                    <a:pt x="710" y="0"/>
                    <a:pt x="461" y="0"/>
                  </a:cubicBezTo>
                  <a:cubicBezTo>
                    <a:pt x="460" y="0"/>
                    <a:pt x="459" y="0"/>
                    <a:pt x="458" y="0"/>
                  </a:cubicBezTo>
                  <a:cubicBezTo>
                    <a:pt x="456" y="0"/>
                    <a:pt x="455" y="0"/>
                    <a:pt x="4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5"/>
            <p:cNvSpPr/>
            <p:nvPr/>
          </p:nvSpPr>
          <p:spPr>
            <a:xfrm>
              <a:off x="2231372" y="3632338"/>
              <a:ext cx="15673" cy="44030"/>
            </a:xfrm>
            <a:custGeom>
              <a:rect b="b" l="l" r="r" t="t"/>
              <a:pathLst>
                <a:path extrusionOk="0" h="2579" w="918">
                  <a:moveTo>
                    <a:pt x="452" y="0"/>
                  </a:moveTo>
                  <a:cubicBezTo>
                    <a:pt x="204" y="0"/>
                    <a:pt x="4" y="199"/>
                    <a:pt x="1" y="447"/>
                  </a:cubicBezTo>
                  <a:lnTo>
                    <a:pt x="1" y="2132"/>
                  </a:lnTo>
                  <a:cubicBezTo>
                    <a:pt x="4" y="2379"/>
                    <a:pt x="206" y="2579"/>
                    <a:pt x="455" y="2579"/>
                  </a:cubicBezTo>
                  <a:cubicBezTo>
                    <a:pt x="456" y="2579"/>
                    <a:pt x="457" y="2579"/>
                    <a:pt x="458" y="2579"/>
                  </a:cubicBezTo>
                  <a:cubicBezTo>
                    <a:pt x="459" y="2579"/>
                    <a:pt x="460" y="2579"/>
                    <a:pt x="461" y="2579"/>
                  </a:cubicBezTo>
                  <a:cubicBezTo>
                    <a:pt x="710" y="2579"/>
                    <a:pt x="914" y="2379"/>
                    <a:pt x="917" y="2132"/>
                  </a:cubicBezTo>
                  <a:lnTo>
                    <a:pt x="917" y="447"/>
                  </a:lnTo>
                  <a:cubicBezTo>
                    <a:pt x="914" y="199"/>
                    <a:pt x="712" y="0"/>
                    <a:pt x="465" y="0"/>
                  </a:cubicBezTo>
                  <a:cubicBezTo>
                    <a:pt x="463" y="0"/>
                    <a:pt x="460" y="0"/>
                    <a:pt x="458" y="0"/>
                  </a:cubicBezTo>
                  <a:cubicBezTo>
                    <a:pt x="456" y="0"/>
                    <a:pt x="454" y="0"/>
                    <a:pt x="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5"/>
            <p:cNvSpPr/>
            <p:nvPr/>
          </p:nvSpPr>
          <p:spPr>
            <a:xfrm>
              <a:off x="4815602" y="4633213"/>
              <a:ext cx="38294" cy="35374"/>
            </a:xfrm>
            <a:custGeom>
              <a:rect b="b" l="l" r="r" t="t"/>
              <a:pathLst>
                <a:path extrusionOk="0" h="2072" w="2243">
                  <a:moveTo>
                    <a:pt x="1739" y="0"/>
                  </a:moveTo>
                  <a:cubicBezTo>
                    <a:pt x="1624" y="0"/>
                    <a:pt x="1509" y="43"/>
                    <a:pt x="1419" y="127"/>
                  </a:cubicBezTo>
                  <a:lnTo>
                    <a:pt x="184" y="1307"/>
                  </a:lnTo>
                  <a:cubicBezTo>
                    <a:pt x="4" y="1477"/>
                    <a:pt x="0" y="1763"/>
                    <a:pt x="177" y="1938"/>
                  </a:cubicBezTo>
                  <a:cubicBezTo>
                    <a:pt x="268" y="2026"/>
                    <a:pt x="386" y="2071"/>
                    <a:pt x="504" y="2071"/>
                  </a:cubicBezTo>
                  <a:cubicBezTo>
                    <a:pt x="619" y="2071"/>
                    <a:pt x="735" y="2029"/>
                    <a:pt x="826" y="1943"/>
                  </a:cubicBezTo>
                  <a:lnTo>
                    <a:pt x="2061" y="765"/>
                  </a:lnTo>
                  <a:cubicBezTo>
                    <a:pt x="2241" y="594"/>
                    <a:pt x="2243" y="308"/>
                    <a:pt x="2066" y="134"/>
                  </a:cubicBezTo>
                  <a:cubicBezTo>
                    <a:pt x="1976" y="45"/>
                    <a:pt x="1858" y="0"/>
                    <a:pt x="17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5"/>
            <p:cNvSpPr/>
            <p:nvPr/>
          </p:nvSpPr>
          <p:spPr>
            <a:xfrm>
              <a:off x="4840767" y="4655971"/>
              <a:ext cx="36211" cy="33326"/>
            </a:xfrm>
            <a:custGeom>
              <a:rect b="b" l="l" r="r" t="t"/>
              <a:pathLst>
                <a:path extrusionOk="0" h="1952" w="2121">
                  <a:moveTo>
                    <a:pt x="1598" y="0"/>
                  </a:moveTo>
                  <a:cubicBezTo>
                    <a:pt x="1493" y="0"/>
                    <a:pt x="1390" y="37"/>
                    <a:pt x="1312" y="111"/>
                  </a:cubicBezTo>
                  <a:lnTo>
                    <a:pt x="169" y="1203"/>
                  </a:lnTo>
                  <a:cubicBezTo>
                    <a:pt x="1" y="1362"/>
                    <a:pt x="9" y="1634"/>
                    <a:pt x="186" y="1811"/>
                  </a:cubicBezTo>
                  <a:cubicBezTo>
                    <a:pt x="280" y="1904"/>
                    <a:pt x="403" y="1952"/>
                    <a:pt x="522" y="1952"/>
                  </a:cubicBezTo>
                  <a:cubicBezTo>
                    <a:pt x="628" y="1952"/>
                    <a:pt x="731" y="1915"/>
                    <a:pt x="808" y="1840"/>
                  </a:cubicBezTo>
                  <a:lnTo>
                    <a:pt x="1952" y="749"/>
                  </a:lnTo>
                  <a:cubicBezTo>
                    <a:pt x="2120" y="589"/>
                    <a:pt x="2111" y="317"/>
                    <a:pt x="1934" y="142"/>
                  </a:cubicBezTo>
                  <a:cubicBezTo>
                    <a:pt x="1841" y="48"/>
                    <a:pt x="1718" y="0"/>
                    <a:pt x="15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5"/>
            <p:cNvSpPr/>
            <p:nvPr/>
          </p:nvSpPr>
          <p:spPr>
            <a:xfrm>
              <a:off x="4868066" y="4677465"/>
              <a:ext cx="33428" cy="30594"/>
            </a:xfrm>
            <a:custGeom>
              <a:rect b="b" l="l" r="r" t="t"/>
              <a:pathLst>
                <a:path extrusionOk="0" h="1792" w="1958">
                  <a:moveTo>
                    <a:pt x="1409" y="1"/>
                  </a:moveTo>
                  <a:cubicBezTo>
                    <a:pt x="1318" y="1"/>
                    <a:pt x="1232" y="31"/>
                    <a:pt x="1168" y="93"/>
                  </a:cubicBezTo>
                  <a:lnTo>
                    <a:pt x="149" y="1063"/>
                  </a:lnTo>
                  <a:cubicBezTo>
                    <a:pt x="1" y="1206"/>
                    <a:pt x="22" y="1463"/>
                    <a:pt x="199" y="1640"/>
                  </a:cubicBezTo>
                  <a:cubicBezTo>
                    <a:pt x="300" y="1740"/>
                    <a:pt x="429" y="1792"/>
                    <a:pt x="549" y="1792"/>
                  </a:cubicBezTo>
                  <a:cubicBezTo>
                    <a:pt x="640" y="1792"/>
                    <a:pt x="726" y="1762"/>
                    <a:pt x="791" y="1701"/>
                  </a:cubicBezTo>
                  <a:lnTo>
                    <a:pt x="1808" y="729"/>
                  </a:lnTo>
                  <a:cubicBezTo>
                    <a:pt x="1958" y="586"/>
                    <a:pt x="1935" y="329"/>
                    <a:pt x="1758" y="153"/>
                  </a:cubicBezTo>
                  <a:cubicBezTo>
                    <a:pt x="1657" y="53"/>
                    <a:pt x="1528" y="1"/>
                    <a:pt x="14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5"/>
            <p:cNvSpPr/>
            <p:nvPr/>
          </p:nvSpPr>
          <p:spPr>
            <a:xfrm>
              <a:off x="4789566" y="4611138"/>
              <a:ext cx="38311" cy="35374"/>
            </a:xfrm>
            <a:custGeom>
              <a:rect b="b" l="l" r="r" t="t"/>
              <a:pathLst>
                <a:path extrusionOk="0" h="2072" w="2244">
                  <a:moveTo>
                    <a:pt x="1739" y="0"/>
                  </a:moveTo>
                  <a:cubicBezTo>
                    <a:pt x="1624" y="0"/>
                    <a:pt x="1510" y="43"/>
                    <a:pt x="1420" y="128"/>
                  </a:cubicBezTo>
                  <a:lnTo>
                    <a:pt x="185" y="1308"/>
                  </a:lnTo>
                  <a:cubicBezTo>
                    <a:pt x="3" y="1478"/>
                    <a:pt x="1" y="1763"/>
                    <a:pt x="178" y="1939"/>
                  </a:cubicBezTo>
                  <a:cubicBezTo>
                    <a:pt x="268" y="2027"/>
                    <a:pt x="386" y="2072"/>
                    <a:pt x="504" y="2072"/>
                  </a:cubicBezTo>
                  <a:cubicBezTo>
                    <a:pt x="619" y="2072"/>
                    <a:pt x="735" y="2030"/>
                    <a:pt x="825" y="1944"/>
                  </a:cubicBezTo>
                  <a:lnTo>
                    <a:pt x="2061" y="766"/>
                  </a:lnTo>
                  <a:cubicBezTo>
                    <a:pt x="2242" y="595"/>
                    <a:pt x="2244" y="309"/>
                    <a:pt x="2067" y="135"/>
                  </a:cubicBezTo>
                  <a:cubicBezTo>
                    <a:pt x="1976" y="46"/>
                    <a:pt x="1858" y="0"/>
                    <a:pt x="17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5"/>
            <p:cNvSpPr/>
            <p:nvPr/>
          </p:nvSpPr>
          <p:spPr>
            <a:xfrm>
              <a:off x="2146778" y="3637152"/>
              <a:ext cx="15655" cy="44013"/>
            </a:xfrm>
            <a:custGeom>
              <a:rect b="b" l="l" r="r" t="t"/>
              <a:pathLst>
                <a:path extrusionOk="0" h="2578" w="917">
                  <a:moveTo>
                    <a:pt x="451" y="0"/>
                  </a:moveTo>
                  <a:cubicBezTo>
                    <a:pt x="206" y="0"/>
                    <a:pt x="4" y="199"/>
                    <a:pt x="0" y="447"/>
                  </a:cubicBezTo>
                  <a:lnTo>
                    <a:pt x="0" y="2131"/>
                  </a:lnTo>
                  <a:cubicBezTo>
                    <a:pt x="4" y="2379"/>
                    <a:pt x="206" y="2578"/>
                    <a:pt x="451" y="2578"/>
                  </a:cubicBezTo>
                  <a:cubicBezTo>
                    <a:pt x="453" y="2578"/>
                    <a:pt x="455" y="2578"/>
                    <a:pt x="458" y="2577"/>
                  </a:cubicBezTo>
                  <a:cubicBezTo>
                    <a:pt x="460" y="2578"/>
                    <a:pt x="462" y="2578"/>
                    <a:pt x="464" y="2578"/>
                  </a:cubicBezTo>
                  <a:cubicBezTo>
                    <a:pt x="711" y="2578"/>
                    <a:pt x="913" y="2379"/>
                    <a:pt x="917" y="2131"/>
                  </a:cubicBezTo>
                  <a:lnTo>
                    <a:pt x="917" y="447"/>
                  </a:lnTo>
                  <a:cubicBezTo>
                    <a:pt x="913" y="199"/>
                    <a:pt x="711" y="0"/>
                    <a:pt x="464" y="0"/>
                  </a:cubicBezTo>
                  <a:cubicBezTo>
                    <a:pt x="462" y="0"/>
                    <a:pt x="460" y="0"/>
                    <a:pt x="458" y="0"/>
                  </a:cubicBezTo>
                  <a:cubicBezTo>
                    <a:pt x="455" y="0"/>
                    <a:pt x="453" y="0"/>
                    <a:pt x="4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5"/>
            <p:cNvSpPr/>
            <p:nvPr/>
          </p:nvSpPr>
          <p:spPr>
            <a:xfrm>
              <a:off x="2107323" y="3647430"/>
              <a:ext cx="15638" cy="38072"/>
            </a:xfrm>
            <a:custGeom>
              <a:rect b="b" l="l" r="r" t="t"/>
              <a:pathLst>
                <a:path extrusionOk="0" h="2230" w="916">
                  <a:moveTo>
                    <a:pt x="458" y="1"/>
                  </a:moveTo>
                  <a:cubicBezTo>
                    <a:pt x="206" y="1"/>
                    <a:pt x="0" y="174"/>
                    <a:pt x="0" y="387"/>
                  </a:cubicBezTo>
                  <a:lnTo>
                    <a:pt x="0" y="1843"/>
                  </a:lnTo>
                  <a:cubicBezTo>
                    <a:pt x="0" y="2058"/>
                    <a:pt x="206" y="2229"/>
                    <a:pt x="458" y="2229"/>
                  </a:cubicBezTo>
                  <a:cubicBezTo>
                    <a:pt x="712" y="2229"/>
                    <a:pt x="915" y="2058"/>
                    <a:pt x="915" y="1843"/>
                  </a:cubicBezTo>
                  <a:lnTo>
                    <a:pt x="915" y="387"/>
                  </a:lnTo>
                  <a:cubicBezTo>
                    <a:pt x="915" y="174"/>
                    <a:pt x="712" y="1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" name="Google Shape;824;p45"/>
          <p:cNvGrpSpPr/>
          <p:nvPr/>
        </p:nvGrpSpPr>
        <p:grpSpPr>
          <a:xfrm>
            <a:off x="2142407" y="1605422"/>
            <a:ext cx="1873365" cy="690685"/>
            <a:chOff x="2142407" y="1605422"/>
            <a:chExt cx="1873365" cy="690685"/>
          </a:xfrm>
        </p:grpSpPr>
        <p:sp>
          <p:nvSpPr>
            <p:cNvPr id="825" name="Google Shape;825;p45"/>
            <p:cNvSpPr/>
            <p:nvPr/>
          </p:nvSpPr>
          <p:spPr>
            <a:xfrm>
              <a:off x="2715411" y="1640694"/>
              <a:ext cx="1260907" cy="159918"/>
            </a:xfrm>
            <a:custGeom>
              <a:rect b="b" l="l" r="r" t="t"/>
              <a:pathLst>
                <a:path extrusionOk="0" fill="none" h="9367" w="73856">
                  <a:moveTo>
                    <a:pt x="1" y="9367"/>
                  </a:moveTo>
                  <a:lnTo>
                    <a:pt x="9367" y="1"/>
                  </a:lnTo>
                  <a:lnTo>
                    <a:pt x="73855" y="1"/>
                  </a:lnTo>
                </a:path>
              </a:pathLst>
            </a:custGeom>
            <a:solidFill>
              <a:schemeClr val="accent2"/>
            </a:solidFill>
            <a:ln cap="flat" cmpd="sng" w="21750">
              <a:solidFill>
                <a:schemeClr val="accent2"/>
              </a:solidFill>
              <a:prstDash val="solid"/>
              <a:miter lim="17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5"/>
            <p:cNvSpPr/>
            <p:nvPr/>
          </p:nvSpPr>
          <p:spPr>
            <a:xfrm>
              <a:off x="3942463" y="1605422"/>
              <a:ext cx="73309" cy="70561"/>
            </a:xfrm>
            <a:custGeom>
              <a:rect b="b" l="l" r="r" t="t"/>
              <a:pathLst>
                <a:path extrusionOk="0" h="4133" w="4294">
                  <a:moveTo>
                    <a:pt x="2227" y="1"/>
                  </a:moveTo>
                  <a:cubicBezTo>
                    <a:pt x="1393" y="1"/>
                    <a:pt x="639" y="505"/>
                    <a:pt x="320" y="1277"/>
                  </a:cubicBezTo>
                  <a:cubicBezTo>
                    <a:pt x="1" y="2049"/>
                    <a:pt x="177" y="2937"/>
                    <a:pt x="767" y="3527"/>
                  </a:cubicBezTo>
                  <a:cubicBezTo>
                    <a:pt x="1163" y="3923"/>
                    <a:pt x="1691" y="4133"/>
                    <a:pt x="2229" y="4133"/>
                  </a:cubicBezTo>
                  <a:cubicBezTo>
                    <a:pt x="2495" y="4133"/>
                    <a:pt x="2763" y="4081"/>
                    <a:pt x="3019" y="3975"/>
                  </a:cubicBezTo>
                  <a:cubicBezTo>
                    <a:pt x="3791" y="3656"/>
                    <a:pt x="4293" y="2901"/>
                    <a:pt x="4293" y="2067"/>
                  </a:cubicBezTo>
                  <a:cubicBezTo>
                    <a:pt x="4293" y="927"/>
                    <a:pt x="3369" y="1"/>
                    <a:pt x="2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5"/>
            <p:cNvSpPr/>
            <p:nvPr/>
          </p:nvSpPr>
          <p:spPr>
            <a:xfrm>
              <a:off x="2142407" y="1649521"/>
              <a:ext cx="646587" cy="646587"/>
            </a:xfrm>
            <a:custGeom>
              <a:rect b="b" l="l" r="r" t="t"/>
              <a:pathLst>
                <a:path extrusionOk="0" h="37873" w="37873">
                  <a:moveTo>
                    <a:pt x="18936" y="0"/>
                  </a:moveTo>
                  <a:cubicBezTo>
                    <a:pt x="13915" y="0"/>
                    <a:pt x="9099" y="1996"/>
                    <a:pt x="5548" y="5547"/>
                  </a:cubicBezTo>
                  <a:cubicBezTo>
                    <a:pt x="1995" y="9098"/>
                    <a:pt x="1" y="13915"/>
                    <a:pt x="1" y="18936"/>
                  </a:cubicBezTo>
                  <a:cubicBezTo>
                    <a:pt x="1" y="23960"/>
                    <a:pt x="1995" y="28776"/>
                    <a:pt x="5548" y="32327"/>
                  </a:cubicBezTo>
                  <a:cubicBezTo>
                    <a:pt x="9099" y="35878"/>
                    <a:pt x="13915" y="37872"/>
                    <a:pt x="18936" y="37872"/>
                  </a:cubicBezTo>
                  <a:cubicBezTo>
                    <a:pt x="23958" y="37872"/>
                    <a:pt x="28776" y="35878"/>
                    <a:pt x="32327" y="32327"/>
                  </a:cubicBezTo>
                  <a:cubicBezTo>
                    <a:pt x="35878" y="28776"/>
                    <a:pt x="37872" y="23960"/>
                    <a:pt x="37872" y="18936"/>
                  </a:cubicBezTo>
                  <a:cubicBezTo>
                    <a:pt x="37872" y="13915"/>
                    <a:pt x="35878" y="9098"/>
                    <a:pt x="32327" y="5547"/>
                  </a:cubicBezTo>
                  <a:cubicBezTo>
                    <a:pt x="28776" y="1996"/>
                    <a:pt x="23958" y="0"/>
                    <a:pt x="189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" name="Google Shape;828;p45"/>
          <p:cNvGrpSpPr/>
          <p:nvPr/>
        </p:nvGrpSpPr>
        <p:grpSpPr>
          <a:xfrm>
            <a:off x="2083917" y="2238112"/>
            <a:ext cx="1656289" cy="998212"/>
            <a:chOff x="2083917" y="2238112"/>
            <a:chExt cx="1656289" cy="998212"/>
          </a:xfrm>
        </p:grpSpPr>
        <p:sp>
          <p:nvSpPr>
            <p:cNvPr id="829" name="Google Shape;829;p45"/>
            <p:cNvSpPr/>
            <p:nvPr/>
          </p:nvSpPr>
          <p:spPr>
            <a:xfrm>
              <a:off x="2718587" y="2267870"/>
              <a:ext cx="991861" cy="638255"/>
            </a:xfrm>
            <a:custGeom>
              <a:rect b="b" l="l" r="r" t="t"/>
              <a:pathLst>
                <a:path extrusionOk="0" fill="none" h="37385" w="58097">
                  <a:moveTo>
                    <a:pt x="1" y="37384"/>
                  </a:moveTo>
                  <a:lnTo>
                    <a:pt x="23697" y="37384"/>
                  </a:lnTo>
                  <a:lnTo>
                    <a:pt x="58097" y="0"/>
                  </a:lnTo>
                </a:path>
              </a:pathLst>
            </a:custGeom>
            <a:solidFill>
              <a:schemeClr val="accent2"/>
            </a:solidFill>
            <a:ln cap="flat" cmpd="sng" w="21750">
              <a:solidFill>
                <a:schemeClr val="accent2"/>
              </a:solidFill>
              <a:prstDash val="solid"/>
              <a:miter lim="17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5"/>
            <p:cNvSpPr/>
            <p:nvPr/>
          </p:nvSpPr>
          <p:spPr>
            <a:xfrm>
              <a:off x="3678334" y="2238112"/>
              <a:ext cx="61871" cy="59532"/>
            </a:xfrm>
            <a:custGeom>
              <a:rect b="b" l="l" r="r" t="t"/>
              <a:pathLst>
                <a:path extrusionOk="0" h="3487" w="3624">
                  <a:moveTo>
                    <a:pt x="1881" y="1"/>
                  </a:moveTo>
                  <a:cubicBezTo>
                    <a:pt x="1175" y="1"/>
                    <a:pt x="540" y="426"/>
                    <a:pt x="271" y="1077"/>
                  </a:cubicBezTo>
                  <a:cubicBezTo>
                    <a:pt x="1" y="1729"/>
                    <a:pt x="149" y="2478"/>
                    <a:pt x="648" y="2976"/>
                  </a:cubicBezTo>
                  <a:cubicBezTo>
                    <a:pt x="981" y="3309"/>
                    <a:pt x="1426" y="3486"/>
                    <a:pt x="1879" y="3486"/>
                  </a:cubicBezTo>
                  <a:cubicBezTo>
                    <a:pt x="2104" y="3486"/>
                    <a:pt x="2331" y="3443"/>
                    <a:pt x="2547" y="3353"/>
                  </a:cubicBezTo>
                  <a:cubicBezTo>
                    <a:pt x="3198" y="3083"/>
                    <a:pt x="3623" y="2449"/>
                    <a:pt x="3623" y="1743"/>
                  </a:cubicBezTo>
                  <a:cubicBezTo>
                    <a:pt x="3623" y="782"/>
                    <a:pt x="2842" y="1"/>
                    <a:pt x="18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5"/>
            <p:cNvSpPr/>
            <p:nvPr/>
          </p:nvSpPr>
          <p:spPr>
            <a:xfrm>
              <a:off x="2083917" y="2589737"/>
              <a:ext cx="646587" cy="646587"/>
            </a:xfrm>
            <a:custGeom>
              <a:rect b="b" l="l" r="r" t="t"/>
              <a:pathLst>
                <a:path extrusionOk="0" h="37873" w="37873">
                  <a:moveTo>
                    <a:pt x="18937" y="1"/>
                  </a:moveTo>
                  <a:cubicBezTo>
                    <a:pt x="13913" y="1"/>
                    <a:pt x="9097" y="1995"/>
                    <a:pt x="5546" y="5548"/>
                  </a:cubicBezTo>
                  <a:cubicBezTo>
                    <a:pt x="1995" y="9099"/>
                    <a:pt x="1" y="13915"/>
                    <a:pt x="1" y="18937"/>
                  </a:cubicBezTo>
                  <a:cubicBezTo>
                    <a:pt x="1" y="23960"/>
                    <a:pt x="1995" y="28777"/>
                    <a:pt x="5546" y="32327"/>
                  </a:cubicBezTo>
                  <a:cubicBezTo>
                    <a:pt x="9097" y="35878"/>
                    <a:pt x="13913" y="37873"/>
                    <a:pt x="18937" y="37873"/>
                  </a:cubicBezTo>
                  <a:cubicBezTo>
                    <a:pt x="23958" y="37873"/>
                    <a:pt x="28775" y="35878"/>
                    <a:pt x="32325" y="32327"/>
                  </a:cubicBezTo>
                  <a:cubicBezTo>
                    <a:pt x="35878" y="28777"/>
                    <a:pt x="37873" y="23960"/>
                    <a:pt x="37873" y="18937"/>
                  </a:cubicBezTo>
                  <a:cubicBezTo>
                    <a:pt x="37873" y="13915"/>
                    <a:pt x="35878" y="9099"/>
                    <a:pt x="32325" y="5548"/>
                  </a:cubicBezTo>
                  <a:cubicBezTo>
                    <a:pt x="28775" y="1995"/>
                    <a:pt x="23958" y="1"/>
                    <a:pt x="189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" name="Google Shape;832;p45"/>
          <p:cNvGrpSpPr/>
          <p:nvPr/>
        </p:nvGrpSpPr>
        <p:grpSpPr>
          <a:xfrm>
            <a:off x="3865278" y="2403015"/>
            <a:ext cx="1689068" cy="646587"/>
            <a:chOff x="3865278" y="2403015"/>
            <a:chExt cx="1689068" cy="646587"/>
          </a:xfrm>
        </p:grpSpPr>
        <p:sp>
          <p:nvSpPr>
            <p:cNvPr id="833" name="Google Shape;833;p45"/>
            <p:cNvSpPr/>
            <p:nvPr/>
          </p:nvSpPr>
          <p:spPr>
            <a:xfrm>
              <a:off x="3865278" y="2821650"/>
              <a:ext cx="73292" cy="70561"/>
            </a:xfrm>
            <a:custGeom>
              <a:rect b="b" l="l" r="r" t="t"/>
              <a:pathLst>
                <a:path extrusionOk="0" h="4133" w="4293">
                  <a:moveTo>
                    <a:pt x="2229" y="0"/>
                  </a:moveTo>
                  <a:cubicBezTo>
                    <a:pt x="1392" y="0"/>
                    <a:pt x="640" y="504"/>
                    <a:pt x="320" y="1276"/>
                  </a:cubicBezTo>
                  <a:cubicBezTo>
                    <a:pt x="0" y="2048"/>
                    <a:pt x="177" y="2937"/>
                    <a:pt x="767" y="3526"/>
                  </a:cubicBezTo>
                  <a:cubicBezTo>
                    <a:pt x="1163" y="3922"/>
                    <a:pt x="1691" y="4132"/>
                    <a:pt x="2229" y="4132"/>
                  </a:cubicBezTo>
                  <a:cubicBezTo>
                    <a:pt x="2495" y="4132"/>
                    <a:pt x="2763" y="4081"/>
                    <a:pt x="3019" y="3975"/>
                  </a:cubicBezTo>
                  <a:cubicBezTo>
                    <a:pt x="3791" y="3655"/>
                    <a:pt x="4293" y="2903"/>
                    <a:pt x="4293" y="2066"/>
                  </a:cubicBezTo>
                  <a:cubicBezTo>
                    <a:pt x="4293" y="926"/>
                    <a:pt x="3369" y="0"/>
                    <a:pt x="2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5"/>
            <p:cNvSpPr/>
            <p:nvPr/>
          </p:nvSpPr>
          <p:spPr>
            <a:xfrm>
              <a:off x="3903316" y="2722920"/>
              <a:ext cx="1027969" cy="134019"/>
            </a:xfrm>
            <a:custGeom>
              <a:rect b="b" l="l" r="r" t="t"/>
              <a:pathLst>
                <a:path extrusionOk="0" fill="none" h="7850" w="60212">
                  <a:moveTo>
                    <a:pt x="1" y="7849"/>
                  </a:moveTo>
                  <a:lnTo>
                    <a:pt x="5721" y="0"/>
                  </a:lnTo>
                  <a:lnTo>
                    <a:pt x="60211" y="0"/>
                  </a:lnTo>
                </a:path>
              </a:pathLst>
            </a:custGeom>
            <a:solidFill>
              <a:schemeClr val="accent2"/>
            </a:solidFill>
            <a:ln cap="flat" cmpd="sng" w="21750">
              <a:solidFill>
                <a:schemeClr val="accent2"/>
              </a:solidFill>
              <a:prstDash val="solid"/>
              <a:miter lim="17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5"/>
            <p:cNvSpPr/>
            <p:nvPr/>
          </p:nvSpPr>
          <p:spPr>
            <a:xfrm>
              <a:off x="4907759" y="2403015"/>
              <a:ext cx="646587" cy="646587"/>
            </a:xfrm>
            <a:custGeom>
              <a:rect b="b" l="l" r="r" t="t"/>
              <a:pathLst>
                <a:path extrusionOk="0" h="37873" w="37873">
                  <a:moveTo>
                    <a:pt x="18937" y="1"/>
                  </a:moveTo>
                  <a:cubicBezTo>
                    <a:pt x="13915" y="1"/>
                    <a:pt x="9099" y="1995"/>
                    <a:pt x="5548" y="5546"/>
                  </a:cubicBezTo>
                  <a:cubicBezTo>
                    <a:pt x="1995" y="9097"/>
                    <a:pt x="1" y="13913"/>
                    <a:pt x="1" y="18937"/>
                  </a:cubicBezTo>
                  <a:cubicBezTo>
                    <a:pt x="1" y="23959"/>
                    <a:pt x="1995" y="28775"/>
                    <a:pt x="5548" y="32326"/>
                  </a:cubicBezTo>
                  <a:cubicBezTo>
                    <a:pt x="9099" y="35877"/>
                    <a:pt x="13915" y="37873"/>
                    <a:pt x="18937" y="37873"/>
                  </a:cubicBezTo>
                  <a:cubicBezTo>
                    <a:pt x="23959" y="37873"/>
                    <a:pt x="28777" y="35877"/>
                    <a:pt x="32327" y="32326"/>
                  </a:cubicBezTo>
                  <a:cubicBezTo>
                    <a:pt x="35878" y="28775"/>
                    <a:pt x="37873" y="23959"/>
                    <a:pt x="37873" y="18937"/>
                  </a:cubicBezTo>
                  <a:cubicBezTo>
                    <a:pt x="37873" y="13913"/>
                    <a:pt x="35878" y="9097"/>
                    <a:pt x="32327" y="5546"/>
                  </a:cubicBezTo>
                  <a:cubicBezTo>
                    <a:pt x="28777" y="1995"/>
                    <a:pt x="23959" y="1"/>
                    <a:pt x="189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" name="Google Shape;836;p45"/>
          <p:cNvGrpSpPr/>
          <p:nvPr/>
        </p:nvGrpSpPr>
        <p:grpSpPr>
          <a:xfrm>
            <a:off x="4281864" y="3151457"/>
            <a:ext cx="1241666" cy="681620"/>
            <a:chOff x="4281864" y="3151457"/>
            <a:chExt cx="1241666" cy="681620"/>
          </a:xfrm>
        </p:grpSpPr>
        <p:sp>
          <p:nvSpPr>
            <p:cNvPr id="837" name="Google Shape;837;p45"/>
            <p:cNvSpPr/>
            <p:nvPr/>
          </p:nvSpPr>
          <p:spPr>
            <a:xfrm>
              <a:off x="4319868" y="3466666"/>
              <a:ext cx="757678" cy="331138"/>
            </a:xfrm>
            <a:custGeom>
              <a:rect b="b" l="l" r="r" t="t"/>
              <a:pathLst>
                <a:path extrusionOk="0" fill="none" h="19396" w="44380">
                  <a:moveTo>
                    <a:pt x="1" y="19395"/>
                  </a:moveTo>
                  <a:lnTo>
                    <a:pt x="15278" y="0"/>
                  </a:lnTo>
                  <a:lnTo>
                    <a:pt x="44379" y="0"/>
                  </a:lnTo>
                </a:path>
              </a:pathLst>
            </a:custGeom>
            <a:solidFill>
              <a:schemeClr val="accent2"/>
            </a:solidFill>
            <a:ln cap="flat" cmpd="sng" w="21750">
              <a:solidFill>
                <a:schemeClr val="accent2"/>
              </a:solidFill>
              <a:prstDash val="solid"/>
              <a:miter lim="17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5"/>
            <p:cNvSpPr/>
            <p:nvPr/>
          </p:nvSpPr>
          <p:spPr>
            <a:xfrm>
              <a:off x="4281864" y="3762550"/>
              <a:ext cx="73292" cy="70526"/>
            </a:xfrm>
            <a:custGeom>
              <a:rect b="b" l="l" r="r" t="t"/>
              <a:pathLst>
                <a:path extrusionOk="0" h="4131" w="4293">
                  <a:moveTo>
                    <a:pt x="2227" y="0"/>
                  </a:moveTo>
                  <a:cubicBezTo>
                    <a:pt x="1392" y="0"/>
                    <a:pt x="638" y="503"/>
                    <a:pt x="320" y="1275"/>
                  </a:cubicBezTo>
                  <a:cubicBezTo>
                    <a:pt x="0" y="2047"/>
                    <a:pt x="177" y="2935"/>
                    <a:pt x="767" y="3526"/>
                  </a:cubicBezTo>
                  <a:cubicBezTo>
                    <a:pt x="1162" y="3921"/>
                    <a:pt x="1691" y="4131"/>
                    <a:pt x="2228" y="4131"/>
                  </a:cubicBezTo>
                  <a:cubicBezTo>
                    <a:pt x="2494" y="4131"/>
                    <a:pt x="2763" y="4079"/>
                    <a:pt x="3018" y="3973"/>
                  </a:cubicBezTo>
                  <a:cubicBezTo>
                    <a:pt x="3790" y="3653"/>
                    <a:pt x="4293" y="2901"/>
                    <a:pt x="4293" y="2066"/>
                  </a:cubicBezTo>
                  <a:cubicBezTo>
                    <a:pt x="4293" y="924"/>
                    <a:pt x="3369" y="0"/>
                    <a:pt x="2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5"/>
            <p:cNvSpPr/>
            <p:nvPr/>
          </p:nvSpPr>
          <p:spPr>
            <a:xfrm>
              <a:off x="4876926" y="3151457"/>
              <a:ext cx="646604" cy="646621"/>
            </a:xfrm>
            <a:custGeom>
              <a:rect b="b" l="l" r="r" t="t"/>
              <a:pathLst>
                <a:path extrusionOk="0" h="37875" w="37874">
                  <a:moveTo>
                    <a:pt x="18936" y="1"/>
                  </a:moveTo>
                  <a:cubicBezTo>
                    <a:pt x="13914" y="1"/>
                    <a:pt x="9098" y="1997"/>
                    <a:pt x="5547" y="5548"/>
                  </a:cubicBezTo>
                  <a:cubicBezTo>
                    <a:pt x="1996" y="9099"/>
                    <a:pt x="0" y="13915"/>
                    <a:pt x="0" y="18937"/>
                  </a:cubicBezTo>
                  <a:cubicBezTo>
                    <a:pt x="0" y="23960"/>
                    <a:pt x="1996" y="28777"/>
                    <a:pt x="5547" y="32327"/>
                  </a:cubicBezTo>
                  <a:cubicBezTo>
                    <a:pt x="9098" y="35878"/>
                    <a:pt x="13914" y="37875"/>
                    <a:pt x="18936" y="37875"/>
                  </a:cubicBezTo>
                  <a:cubicBezTo>
                    <a:pt x="23960" y="37875"/>
                    <a:pt x="28776" y="35878"/>
                    <a:pt x="32327" y="32327"/>
                  </a:cubicBezTo>
                  <a:cubicBezTo>
                    <a:pt x="35878" y="28777"/>
                    <a:pt x="37874" y="23960"/>
                    <a:pt x="37874" y="18937"/>
                  </a:cubicBezTo>
                  <a:cubicBezTo>
                    <a:pt x="37874" y="13915"/>
                    <a:pt x="35878" y="9099"/>
                    <a:pt x="32327" y="5548"/>
                  </a:cubicBezTo>
                  <a:cubicBezTo>
                    <a:pt x="28776" y="1997"/>
                    <a:pt x="23960" y="1"/>
                    <a:pt x="189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" name="Google Shape;840;p45"/>
          <p:cNvGrpSpPr/>
          <p:nvPr/>
        </p:nvGrpSpPr>
        <p:grpSpPr>
          <a:xfrm>
            <a:off x="2294352" y="1785076"/>
            <a:ext cx="340135" cy="375493"/>
            <a:chOff x="2294352" y="1785076"/>
            <a:chExt cx="340135" cy="375493"/>
          </a:xfrm>
        </p:grpSpPr>
        <p:sp>
          <p:nvSpPr>
            <p:cNvPr id="841" name="Google Shape;841;p45"/>
            <p:cNvSpPr/>
            <p:nvPr/>
          </p:nvSpPr>
          <p:spPr>
            <a:xfrm>
              <a:off x="2294352" y="1785076"/>
              <a:ext cx="340135" cy="375493"/>
            </a:xfrm>
            <a:custGeom>
              <a:rect b="b" l="l" r="r" t="t"/>
              <a:pathLst>
                <a:path extrusionOk="0" h="21994" w="19923">
                  <a:moveTo>
                    <a:pt x="10001" y="0"/>
                  </a:moveTo>
                  <a:cubicBezTo>
                    <a:pt x="2908" y="0"/>
                    <a:pt x="0" y="5179"/>
                    <a:pt x="199" y="8287"/>
                  </a:cubicBezTo>
                  <a:cubicBezTo>
                    <a:pt x="397" y="11395"/>
                    <a:pt x="3546" y="15182"/>
                    <a:pt x="3825" y="16656"/>
                  </a:cubicBezTo>
                  <a:cubicBezTo>
                    <a:pt x="4103" y="18130"/>
                    <a:pt x="2749" y="21994"/>
                    <a:pt x="2749" y="21994"/>
                  </a:cubicBezTo>
                  <a:lnTo>
                    <a:pt x="11913" y="21994"/>
                  </a:lnTo>
                  <a:cubicBezTo>
                    <a:pt x="12059" y="20326"/>
                    <a:pt x="12634" y="19912"/>
                    <a:pt x="13548" y="19912"/>
                  </a:cubicBezTo>
                  <a:cubicBezTo>
                    <a:pt x="13638" y="19912"/>
                    <a:pt x="13731" y="19916"/>
                    <a:pt x="13827" y="19923"/>
                  </a:cubicBezTo>
                  <a:cubicBezTo>
                    <a:pt x="14509" y="19973"/>
                    <a:pt x="15515" y="20136"/>
                    <a:pt x="16331" y="20136"/>
                  </a:cubicBezTo>
                  <a:cubicBezTo>
                    <a:pt x="16799" y="20136"/>
                    <a:pt x="17205" y="20082"/>
                    <a:pt x="17453" y="19923"/>
                  </a:cubicBezTo>
                  <a:cubicBezTo>
                    <a:pt x="18130" y="19483"/>
                    <a:pt x="17691" y="17810"/>
                    <a:pt x="17651" y="17651"/>
                  </a:cubicBezTo>
                  <a:cubicBezTo>
                    <a:pt x="17612" y="17492"/>
                    <a:pt x="18289" y="17053"/>
                    <a:pt x="18409" y="16933"/>
                  </a:cubicBezTo>
                  <a:cubicBezTo>
                    <a:pt x="18529" y="16813"/>
                    <a:pt x="18010" y="16336"/>
                    <a:pt x="18010" y="16336"/>
                  </a:cubicBezTo>
                  <a:cubicBezTo>
                    <a:pt x="18010" y="16336"/>
                    <a:pt x="18368" y="16138"/>
                    <a:pt x="18529" y="15979"/>
                  </a:cubicBezTo>
                  <a:cubicBezTo>
                    <a:pt x="18688" y="15820"/>
                    <a:pt x="18607" y="14345"/>
                    <a:pt x="18607" y="14345"/>
                  </a:cubicBezTo>
                  <a:cubicBezTo>
                    <a:pt x="19285" y="14345"/>
                    <a:pt x="19923" y="14106"/>
                    <a:pt x="19883" y="13747"/>
                  </a:cubicBezTo>
                  <a:cubicBezTo>
                    <a:pt x="19842" y="13387"/>
                    <a:pt x="18727" y="11514"/>
                    <a:pt x="18329" y="10719"/>
                  </a:cubicBezTo>
                  <a:cubicBezTo>
                    <a:pt x="17930" y="9922"/>
                    <a:pt x="18688" y="8766"/>
                    <a:pt x="18727" y="7013"/>
                  </a:cubicBezTo>
                  <a:cubicBezTo>
                    <a:pt x="18766" y="5260"/>
                    <a:pt x="17094" y="0"/>
                    <a:pt x="100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5"/>
            <p:cNvSpPr/>
            <p:nvPr/>
          </p:nvSpPr>
          <p:spPr>
            <a:xfrm>
              <a:off x="2403241" y="1920683"/>
              <a:ext cx="26462" cy="25455"/>
            </a:xfrm>
            <a:custGeom>
              <a:rect b="b" l="l" r="r" t="t"/>
              <a:pathLst>
                <a:path extrusionOk="0" h="1491" w="1550">
                  <a:moveTo>
                    <a:pt x="746" y="1"/>
                  </a:moveTo>
                  <a:cubicBezTo>
                    <a:pt x="334" y="1"/>
                    <a:pt x="2" y="335"/>
                    <a:pt x="2" y="746"/>
                  </a:cubicBezTo>
                  <a:cubicBezTo>
                    <a:pt x="0" y="1046"/>
                    <a:pt x="183" y="1318"/>
                    <a:pt x="461" y="1434"/>
                  </a:cubicBezTo>
                  <a:cubicBezTo>
                    <a:pt x="553" y="1472"/>
                    <a:pt x="650" y="1490"/>
                    <a:pt x="746" y="1490"/>
                  </a:cubicBezTo>
                  <a:cubicBezTo>
                    <a:pt x="939" y="1490"/>
                    <a:pt x="1130" y="1415"/>
                    <a:pt x="1273" y="1271"/>
                  </a:cubicBezTo>
                  <a:cubicBezTo>
                    <a:pt x="1485" y="1059"/>
                    <a:pt x="1550" y="739"/>
                    <a:pt x="1434" y="460"/>
                  </a:cubicBezTo>
                  <a:cubicBezTo>
                    <a:pt x="1317" y="183"/>
                    <a:pt x="1048" y="1"/>
                    <a:pt x="7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5"/>
            <p:cNvSpPr/>
            <p:nvPr/>
          </p:nvSpPr>
          <p:spPr>
            <a:xfrm>
              <a:off x="2345689" y="1863115"/>
              <a:ext cx="140558" cy="140609"/>
            </a:xfrm>
            <a:custGeom>
              <a:rect b="b" l="l" r="r" t="t"/>
              <a:pathLst>
                <a:path extrusionOk="0" h="8236" w="8233">
                  <a:moveTo>
                    <a:pt x="4115" y="2147"/>
                  </a:moveTo>
                  <a:cubicBezTo>
                    <a:pt x="4628" y="2147"/>
                    <a:pt x="5133" y="2348"/>
                    <a:pt x="5510" y="2724"/>
                  </a:cubicBezTo>
                  <a:cubicBezTo>
                    <a:pt x="6073" y="3287"/>
                    <a:pt x="6241" y="4136"/>
                    <a:pt x="5938" y="4872"/>
                  </a:cubicBezTo>
                  <a:cubicBezTo>
                    <a:pt x="5632" y="5609"/>
                    <a:pt x="4914" y="6087"/>
                    <a:pt x="4117" y="6087"/>
                  </a:cubicBezTo>
                  <a:cubicBezTo>
                    <a:pt x="3028" y="6087"/>
                    <a:pt x="2145" y="5206"/>
                    <a:pt x="2145" y="4118"/>
                  </a:cubicBezTo>
                  <a:cubicBezTo>
                    <a:pt x="2145" y="3321"/>
                    <a:pt x="2626" y="2603"/>
                    <a:pt x="3362" y="2297"/>
                  </a:cubicBezTo>
                  <a:cubicBezTo>
                    <a:pt x="3606" y="2196"/>
                    <a:pt x="3862" y="2147"/>
                    <a:pt x="4115" y="2147"/>
                  </a:cubicBezTo>
                  <a:close/>
                  <a:moveTo>
                    <a:pt x="3525" y="1"/>
                  </a:moveTo>
                  <a:lnTo>
                    <a:pt x="3525" y="1153"/>
                  </a:lnTo>
                  <a:cubicBezTo>
                    <a:pt x="3137" y="1232"/>
                    <a:pt x="2767" y="1384"/>
                    <a:pt x="2440" y="1604"/>
                  </a:cubicBezTo>
                  <a:lnTo>
                    <a:pt x="1624" y="789"/>
                  </a:lnTo>
                  <a:lnTo>
                    <a:pt x="789" y="1625"/>
                  </a:lnTo>
                  <a:lnTo>
                    <a:pt x="1604" y="2440"/>
                  </a:lnTo>
                  <a:cubicBezTo>
                    <a:pt x="1384" y="2769"/>
                    <a:pt x="1230" y="3139"/>
                    <a:pt x="1154" y="3527"/>
                  </a:cubicBezTo>
                  <a:lnTo>
                    <a:pt x="1" y="3527"/>
                  </a:lnTo>
                  <a:lnTo>
                    <a:pt x="1" y="4708"/>
                  </a:lnTo>
                  <a:lnTo>
                    <a:pt x="1154" y="4710"/>
                  </a:lnTo>
                  <a:cubicBezTo>
                    <a:pt x="1230" y="5097"/>
                    <a:pt x="1384" y="5467"/>
                    <a:pt x="1604" y="5796"/>
                  </a:cubicBezTo>
                  <a:lnTo>
                    <a:pt x="789" y="6611"/>
                  </a:lnTo>
                  <a:lnTo>
                    <a:pt x="1624" y="7446"/>
                  </a:lnTo>
                  <a:lnTo>
                    <a:pt x="2438" y="6631"/>
                  </a:lnTo>
                  <a:cubicBezTo>
                    <a:pt x="2767" y="6851"/>
                    <a:pt x="3137" y="7002"/>
                    <a:pt x="3525" y="7081"/>
                  </a:cubicBezTo>
                  <a:lnTo>
                    <a:pt x="3525" y="8236"/>
                  </a:lnTo>
                  <a:lnTo>
                    <a:pt x="4708" y="8236"/>
                  </a:lnTo>
                  <a:lnTo>
                    <a:pt x="4708" y="7081"/>
                  </a:lnTo>
                  <a:cubicBezTo>
                    <a:pt x="5096" y="7004"/>
                    <a:pt x="5464" y="6852"/>
                    <a:pt x="5793" y="6633"/>
                  </a:cubicBezTo>
                  <a:lnTo>
                    <a:pt x="6609" y="7447"/>
                  </a:lnTo>
                  <a:lnTo>
                    <a:pt x="7446" y="6611"/>
                  </a:lnTo>
                  <a:lnTo>
                    <a:pt x="6629" y="5794"/>
                  </a:lnTo>
                  <a:cubicBezTo>
                    <a:pt x="6849" y="5466"/>
                    <a:pt x="7003" y="5097"/>
                    <a:pt x="7079" y="4708"/>
                  </a:cubicBezTo>
                  <a:lnTo>
                    <a:pt x="8232" y="4708"/>
                  </a:lnTo>
                  <a:lnTo>
                    <a:pt x="8232" y="3527"/>
                  </a:lnTo>
                  <a:lnTo>
                    <a:pt x="7079" y="3527"/>
                  </a:lnTo>
                  <a:cubicBezTo>
                    <a:pt x="7003" y="3139"/>
                    <a:pt x="6849" y="2769"/>
                    <a:pt x="6629" y="2440"/>
                  </a:cubicBezTo>
                  <a:lnTo>
                    <a:pt x="7446" y="1625"/>
                  </a:lnTo>
                  <a:lnTo>
                    <a:pt x="6609" y="789"/>
                  </a:lnTo>
                  <a:lnTo>
                    <a:pt x="5795" y="1604"/>
                  </a:lnTo>
                  <a:cubicBezTo>
                    <a:pt x="5466" y="1384"/>
                    <a:pt x="5096" y="1232"/>
                    <a:pt x="4708" y="1153"/>
                  </a:cubicBezTo>
                  <a:lnTo>
                    <a:pt x="47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5"/>
            <p:cNvSpPr/>
            <p:nvPr/>
          </p:nvSpPr>
          <p:spPr>
            <a:xfrm>
              <a:off x="2509466" y="1889219"/>
              <a:ext cx="19889" cy="16082"/>
            </a:xfrm>
            <a:custGeom>
              <a:rect b="b" l="l" r="r" t="t"/>
              <a:pathLst>
                <a:path extrusionOk="0" h="942" w="1165">
                  <a:moveTo>
                    <a:pt x="582" y="0"/>
                  </a:moveTo>
                  <a:cubicBezTo>
                    <a:pt x="408" y="0"/>
                    <a:pt x="241" y="98"/>
                    <a:pt x="160" y="264"/>
                  </a:cubicBezTo>
                  <a:cubicBezTo>
                    <a:pt x="1" y="590"/>
                    <a:pt x="252" y="942"/>
                    <a:pt x="578" y="942"/>
                  </a:cubicBezTo>
                  <a:cubicBezTo>
                    <a:pt x="629" y="942"/>
                    <a:pt x="682" y="933"/>
                    <a:pt x="735" y="915"/>
                  </a:cubicBezTo>
                  <a:cubicBezTo>
                    <a:pt x="1132" y="777"/>
                    <a:pt x="1164" y="230"/>
                    <a:pt x="787" y="48"/>
                  </a:cubicBezTo>
                  <a:cubicBezTo>
                    <a:pt x="721" y="15"/>
                    <a:pt x="651" y="0"/>
                    <a:pt x="5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5"/>
            <p:cNvSpPr/>
            <p:nvPr/>
          </p:nvSpPr>
          <p:spPr>
            <a:xfrm>
              <a:off x="2475355" y="1853196"/>
              <a:ext cx="88077" cy="88111"/>
            </a:xfrm>
            <a:custGeom>
              <a:rect b="b" l="l" r="r" t="t"/>
              <a:pathLst>
                <a:path extrusionOk="0" h="5161" w="5159">
                  <a:moveTo>
                    <a:pt x="2579" y="1335"/>
                  </a:moveTo>
                  <a:cubicBezTo>
                    <a:pt x="2604" y="1335"/>
                    <a:pt x="2630" y="1336"/>
                    <a:pt x="2655" y="1338"/>
                  </a:cubicBezTo>
                  <a:cubicBezTo>
                    <a:pt x="3157" y="1368"/>
                    <a:pt x="3593" y="1699"/>
                    <a:pt x="3756" y="2174"/>
                  </a:cubicBezTo>
                  <a:cubicBezTo>
                    <a:pt x="3920" y="2649"/>
                    <a:pt x="3782" y="3178"/>
                    <a:pt x="3405" y="3512"/>
                  </a:cubicBezTo>
                  <a:cubicBezTo>
                    <a:pt x="3172" y="3718"/>
                    <a:pt x="2877" y="3825"/>
                    <a:pt x="2579" y="3825"/>
                  </a:cubicBezTo>
                  <a:cubicBezTo>
                    <a:pt x="2395" y="3825"/>
                    <a:pt x="2209" y="3784"/>
                    <a:pt x="2036" y="3700"/>
                  </a:cubicBezTo>
                  <a:cubicBezTo>
                    <a:pt x="1418" y="3398"/>
                    <a:pt x="1161" y="2655"/>
                    <a:pt x="1461" y="2036"/>
                  </a:cubicBezTo>
                  <a:cubicBezTo>
                    <a:pt x="1670" y="1605"/>
                    <a:pt x="2106" y="1335"/>
                    <a:pt x="2579" y="1335"/>
                  </a:cubicBezTo>
                  <a:close/>
                  <a:moveTo>
                    <a:pt x="2085" y="1"/>
                  </a:moveTo>
                  <a:lnTo>
                    <a:pt x="1379" y="246"/>
                  </a:lnTo>
                  <a:lnTo>
                    <a:pt x="1616" y="934"/>
                  </a:lnTo>
                  <a:cubicBezTo>
                    <a:pt x="1400" y="1061"/>
                    <a:pt x="1211" y="1227"/>
                    <a:pt x="1061" y="1425"/>
                  </a:cubicBezTo>
                  <a:lnTo>
                    <a:pt x="405" y="1107"/>
                  </a:lnTo>
                  <a:lnTo>
                    <a:pt x="80" y="1779"/>
                  </a:lnTo>
                  <a:lnTo>
                    <a:pt x="734" y="2097"/>
                  </a:lnTo>
                  <a:cubicBezTo>
                    <a:pt x="671" y="2338"/>
                    <a:pt x="655" y="2590"/>
                    <a:pt x="689" y="2839"/>
                  </a:cubicBezTo>
                  <a:lnTo>
                    <a:pt x="1" y="3076"/>
                  </a:lnTo>
                  <a:lnTo>
                    <a:pt x="246" y="3782"/>
                  </a:lnTo>
                  <a:lnTo>
                    <a:pt x="934" y="3545"/>
                  </a:lnTo>
                  <a:cubicBezTo>
                    <a:pt x="1059" y="3759"/>
                    <a:pt x="1227" y="3949"/>
                    <a:pt x="1425" y="4100"/>
                  </a:cubicBezTo>
                  <a:lnTo>
                    <a:pt x="1107" y="4754"/>
                  </a:lnTo>
                  <a:lnTo>
                    <a:pt x="1777" y="5082"/>
                  </a:lnTo>
                  <a:lnTo>
                    <a:pt x="2097" y="4427"/>
                  </a:lnTo>
                  <a:cubicBezTo>
                    <a:pt x="2256" y="4469"/>
                    <a:pt x="2419" y="4490"/>
                    <a:pt x="2582" y="4490"/>
                  </a:cubicBezTo>
                  <a:cubicBezTo>
                    <a:pt x="2667" y="4490"/>
                    <a:pt x="2752" y="4484"/>
                    <a:pt x="2837" y="4472"/>
                  </a:cubicBezTo>
                  <a:lnTo>
                    <a:pt x="3077" y="5160"/>
                  </a:lnTo>
                  <a:lnTo>
                    <a:pt x="3782" y="4915"/>
                  </a:lnTo>
                  <a:lnTo>
                    <a:pt x="3545" y="4227"/>
                  </a:lnTo>
                  <a:cubicBezTo>
                    <a:pt x="3759" y="4100"/>
                    <a:pt x="3949" y="3934"/>
                    <a:pt x="4101" y="3736"/>
                  </a:cubicBezTo>
                  <a:lnTo>
                    <a:pt x="4755" y="4054"/>
                  </a:lnTo>
                  <a:lnTo>
                    <a:pt x="5082" y="3382"/>
                  </a:lnTo>
                  <a:lnTo>
                    <a:pt x="4426" y="3064"/>
                  </a:lnTo>
                  <a:cubicBezTo>
                    <a:pt x="4490" y="2823"/>
                    <a:pt x="4504" y="2571"/>
                    <a:pt x="4470" y="2322"/>
                  </a:cubicBezTo>
                  <a:lnTo>
                    <a:pt x="5158" y="2085"/>
                  </a:lnTo>
                  <a:lnTo>
                    <a:pt x="4915" y="1379"/>
                  </a:lnTo>
                  <a:lnTo>
                    <a:pt x="4226" y="1616"/>
                  </a:lnTo>
                  <a:cubicBezTo>
                    <a:pt x="4101" y="1400"/>
                    <a:pt x="3934" y="1212"/>
                    <a:pt x="3734" y="1061"/>
                  </a:cubicBezTo>
                  <a:lnTo>
                    <a:pt x="4054" y="407"/>
                  </a:lnTo>
                  <a:lnTo>
                    <a:pt x="3382" y="79"/>
                  </a:lnTo>
                  <a:lnTo>
                    <a:pt x="3064" y="734"/>
                  </a:lnTo>
                  <a:cubicBezTo>
                    <a:pt x="2904" y="692"/>
                    <a:pt x="2741" y="671"/>
                    <a:pt x="2578" y="671"/>
                  </a:cubicBezTo>
                  <a:cubicBezTo>
                    <a:pt x="2492" y="671"/>
                    <a:pt x="2407" y="677"/>
                    <a:pt x="2322" y="689"/>
                  </a:cubicBezTo>
                  <a:lnTo>
                    <a:pt x="20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5"/>
            <p:cNvSpPr/>
            <p:nvPr/>
          </p:nvSpPr>
          <p:spPr>
            <a:xfrm>
              <a:off x="2453570" y="1841211"/>
              <a:ext cx="12343" cy="10022"/>
            </a:xfrm>
            <a:custGeom>
              <a:rect b="b" l="l" r="r" t="t"/>
              <a:pathLst>
                <a:path extrusionOk="0" h="587" w="723">
                  <a:moveTo>
                    <a:pt x="362" y="1"/>
                  </a:moveTo>
                  <a:cubicBezTo>
                    <a:pt x="254" y="1"/>
                    <a:pt x="150" y="61"/>
                    <a:pt x="99" y="165"/>
                  </a:cubicBezTo>
                  <a:cubicBezTo>
                    <a:pt x="0" y="368"/>
                    <a:pt x="156" y="587"/>
                    <a:pt x="360" y="587"/>
                  </a:cubicBezTo>
                  <a:cubicBezTo>
                    <a:pt x="391" y="587"/>
                    <a:pt x="424" y="582"/>
                    <a:pt x="457" y="571"/>
                  </a:cubicBezTo>
                  <a:cubicBezTo>
                    <a:pt x="703" y="485"/>
                    <a:pt x="723" y="145"/>
                    <a:pt x="491" y="31"/>
                  </a:cubicBezTo>
                  <a:cubicBezTo>
                    <a:pt x="449" y="11"/>
                    <a:pt x="405" y="1"/>
                    <a:pt x="3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5"/>
            <p:cNvSpPr/>
            <p:nvPr/>
          </p:nvSpPr>
          <p:spPr>
            <a:xfrm>
              <a:off x="2432366" y="1818846"/>
              <a:ext cx="54752" cy="54752"/>
            </a:xfrm>
            <a:custGeom>
              <a:rect b="b" l="l" r="r" t="t"/>
              <a:pathLst>
                <a:path extrusionOk="0" h="3207" w="3207">
                  <a:moveTo>
                    <a:pt x="1605" y="830"/>
                  </a:moveTo>
                  <a:cubicBezTo>
                    <a:pt x="1620" y="830"/>
                    <a:pt x="1635" y="831"/>
                    <a:pt x="1650" y="832"/>
                  </a:cubicBezTo>
                  <a:cubicBezTo>
                    <a:pt x="1961" y="851"/>
                    <a:pt x="2233" y="1055"/>
                    <a:pt x="2335" y="1352"/>
                  </a:cubicBezTo>
                  <a:cubicBezTo>
                    <a:pt x="2437" y="1646"/>
                    <a:pt x="2351" y="1975"/>
                    <a:pt x="2117" y="2183"/>
                  </a:cubicBezTo>
                  <a:cubicBezTo>
                    <a:pt x="1972" y="2311"/>
                    <a:pt x="1789" y="2377"/>
                    <a:pt x="1604" y="2377"/>
                  </a:cubicBezTo>
                  <a:cubicBezTo>
                    <a:pt x="1489" y="2377"/>
                    <a:pt x="1374" y="2351"/>
                    <a:pt x="1266" y="2299"/>
                  </a:cubicBezTo>
                  <a:cubicBezTo>
                    <a:pt x="882" y="2113"/>
                    <a:pt x="721" y="1650"/>
                    <a:pt x="909" y="1266"/>
                  </a:cubicBezTo>
                  <a:cubicBezTo>
                    <a:pt x="1038" y="997"/>
                    <a:pt x="1310" y="830"/>
                    <a:pt x="1605" y="830"/>
                  </a:cubicBezTo>
                  <a:close/>
                  <a:moveTo>
                    <a:pt x="1297" y="1"/>
                  </a:moveTo>
                  <a:lnTo>
                    <a:pt x="857" y="154"/>
                  </a:lnTo>
                  <a:lnTo>
                    <a:pt x="1005" y="581"/>
                  </a:lnTo>
                  <a:cubicBezTo>
                    <a:pt x="871" y="660"/>
                    <a:pt x="753" y="764"/>
                    <a:pt x="660" y="887"/>
                  </a:cubicBezTo>
                  <a:lnTo>
                    <a:pt x="253" y="689"/>
                  </a:lnTo>
                  <a:lnTo>
                    <a:pt x="49" y="1105"/>
                  </a:lnTo>
                  <a:lnTo>
                    <a:pt x="457" y="1303"/>
                  </a:lnTo>
                  <a:cubicBezTo>
                    <a:pt x="417" y="1453"/>
                    <a:pt x="408" y="1611"/>
                    <a:pt x="428" y="1764"/>
                  </a:cubicBezTo>
                  <a:lnTo>
                    <a:pt x="1" y="1911"/>
                  </a:lnTo>
                  <a:lnTo>
                    <a:pt x="153" y="2351"/>
                  </a:lnTo>
                  <a:lnTo>
                    <a:pt x="580" y="2202"/>
                  </a:lnTo>
                  <a:cubicBezTo>
                    <a:pt x="659" y="2336"/>
                    <a:pt x="762" y="2454"/>
                    <a:pt x="886" y="2547"/>
                  </a:cubicBezTo>
                  <a:lnTo>
                    <a:pt x="689" y="2955"/>
                  </a:lnTo>
                  <a:lnTo>
                    <a:pt x="1105" y="3158"/>
                  </a:lnTo>
                  <a:lnTo>
                    <a:pt x="1304" y="2751"/>
                  </a:lnTo>
                  <a:cubicBezTo>
                    <a:pt x="1403" y="2777"/>
                    <a:pt x="1505" y="2790"/>
                    <a:pt x="1607" y="2790"/>
                  </a:cubicBezTo>
                  <a:cubicBezTo>
                    <a:pt x="1660" y="2790"/>
                    <a:pt x="1713" y="2786"/>
                    <a:pt x="1765" y="2780"/>
                  </a:cubicBezTo>
                  <a:lnTo>
                    <a:pt x="1911" y="3207"/>
                  </a:lnTo>
                  <a:lnTo>
                    <a:pt x="2351" y="3055"/>
                  </a:lnTo>
                  <a:lnTo>
                    <a:pt x="2203" y="2628"/>
                  </a:lnTo>
                  <a:cubicBezTo>
                    <a:pt x="2337" y="2549"/>
                    <a:pt x="2455" y="2445"/>
                    <a:pt x="2549" y="2320"/>
                  </a:cubicBezTo>
                  <a:lnTo>
                    <a:pt x="2955" y="2519"/>
                  </a:lnTo>
                  <a:lnTo>
                    <a:pt x="3159" y="2102"/>
                  </a:lnTo>
                  <a:lnTo>
                    <a:pt x="2751" y="1904"/>
                  </a:lnTo>
                  <a:cubicBezTo>
                    <a:pt x="2791" y="1754"/>
                    <a:pt x="2800" y="1596"/>
                    <a:pt x="2780" y="1443"/>
                  </a:cubicBezTo>
                  <a:lnTo>
                    <a:pt x="3207" y="1294"/>
                  </a:lnTo>
                  <a:lnTo>
                    <a:pt x="3055" y="857"/>
                  </a:lnTo>
                  <a:lnTo>
                    <a:pt x="2628" y="1005"/>
                  </a:lnTo>
                  <a:cubicBezTo>
                    <a:pt x="2549" y="871"/>
                    <a:pt x="2446" y="753"/>
                    <a:pt x="2321" y="658"/>
                  </a:cubicBezTo>
                  <a:lnTo>
                    <a:pt x="2519" y="253"/>
                  </a:lnTo>
                  <a:lnTo>
                    <a:pt x="2103" y="49"/>
                  </a:lnTo>
                  <a:lnTo>
                    <a:pt x="1904" y="456"/>
                  </a:lnTo>
                  <a:cubicBezTo>
                    <a:pt x="1805" y="430"/>
                    <a:pt x="1703" y="418"/>
                    <a:pt x="1601" y="418"/>
                  </a:cubicBezTo>
                  <a:cubicBezTo>
                    <a:pt x="1548" y="418"/>
                    <a:pt x="1495" y="421"/>
                    <a:pt x="1443" y="428"/>
                  </a:cubicBezTo>
                  <a:lnTo>
                    <a:pt x="129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" name="Google Shape;848;p45"/>
          <p:cNvGrpSpPr/>
          <p:nvPr/>
        </p:nvGrpSpPr>
        <p:grpSpPr>
          <a:xfrm>
            <a:off x="3935105" y="1473349"/>
            <a:ext cx="1577140" cy="933200"/>
            <a:chOff x="3935105" y="1473349"/>
            <a:chExt cx="1577140" cy="933200"/>
          </a:xfrm>
        </p:grpSpPr>
        <p:sp>
          <p:nvSpPr>
            <p:cNvPr id="849" name="Google Shape;849;p45"/>
            <p:cNvSpPr/>
            <p:nvPr/>
          </p:nvSpPr>
          <p:spPr>
            <a:xfrm>
              <a:off x="3935105" y="2336023"/>
              <a:ext cx="73343" cy="70526"/>
            </a:xfrm>
            <a:custGeom>
              <a:rect b="b" l="l" r="r" t="t"/>
              <a:pathLst>
                <a:path extrusionOk="0" h="4131" w="4296">
                  <a:moveTo>
                    <a:pt x="2229" y="0"/>
                  </a:moveTo>
                  <a:cubicBezTo>
                    <a:pt x="1395" y="0"/>
                    <a:pt x="641" y="503"/>
                    <a:pt x="321" y="1275"/>
                  </a:cubicBezTo>
                  <a:cubicBezTo>
                    <a:pt x="1" y="2047"/>
                    <a:pt x="178" y="2935"/>
                    <a:pt x="769" y="3526"/>
                  </a:cubicBezTo>
                  <a:cubicBezTo>
                    <a:pt x="1164" y="3921"/>
                    <a:pt x="1692" y="4131"/>
                    <a:pt x="2230" y="4131"/>
                  </a:cubicBezTo>
                  <a:cubicBezTo>
                    <a:pt x="2496" y="4131"/>
                    <a:pt x="2764" y="4079"/>
                    <a:pt x="3019" y="3973"/>
                  </a:cubicBezTo>
                  <a:cubicBezTo>
                    <a:pt x="3791" y="3655"/>
                    <a:pt x="4295" y="2901"/>
                    <a:pt x="4295" y="2066"/>
                  </a:cubicBezTo>
                  <a:cubicBezTo>
                    <a:pt x="4295" y="924"/>
                    <a:pt x="3371" y="0"/>
                    <a:pt x="2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5"/>
            <p:cNvSpPr/>
            <p:nvPr/>
          </p:nvSpPr>
          <p:spPr>
            <a:xfrm>
              <a:off x="3973159" y="1843925"/>
              <a:ext cx="902708" cy="527387"/>
            </a:xfrm>
            <a:custGeom>
              <a:rect b="b" l="l" r="r" t="t"/>
              <a:pathLst>
                <a:path extrusionOk="0" fill="none" h="30891" w="52875">
                  <a:moveTo>
                    <a:pt x="0" y="30890"/>
                  </a:moveTo>
                  <a:lnTo>
                    <a:pt x="23772" y="1"/>
                  </a:lnTo>
                  <a:lnTo>
                    <a:pt x="52875" y="1"/>
                  </a:lnTo>
                </a:path>
              </a:pathLst>
            </a:custGeom>
            <a:solidFill>
              <a:schemeClr val="accent2"/>
            </a:solidFill>
            <a:ln cap="flat" cmpd="sng" w="21750">
              <a:solidFill>
                <a:schemeClr val="accent2"/>
              </a:solidFill>
              <a:prstDash val="solid"/>
              <a:miter lim="17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5"/>
            <p:cNvSpPr/>
            <p:nvPr/>
          </p:nvSpPr>
          <p:spPr>
            <a:xfrm>
              <a:off x="4865641" y="1473349"/>
              <a:ext cx="646604" cy="646621"/>
            </a:xfrm>
            <a:custGeom>
              <a:rect b="b" l="l" r="r" t="t"/>
              <a:pathLst>
                <a:path extrusionOk="0" h="37875" w="37874">
                  <a:moveTo>
                    <a:pt x="18936" y="1"/>
                  </a:moveTo>
                  <a:cubicBezTo>
                    <a:pt x="13914" y="1"/>
                    <a:pt x="9098" y="1997"/>
                    <a:pt x="5547" y="5548"/>
                  </a:cubicBezTo>
                  <a:cubicBezTo>
                    <a:pt x="1996" y="9099"/>
                    <a:pt x="0" y="13915"/>
                    <a:pt x="0" y="18938"/>
                  </a:cubicBezTo>
                  <a:cubicBezTo>
                    <a:pt x="0" y="23960"/>
                    <a:pt x="1996" y="28776"/>
                    <a:pt x="5547" y="32327"/>
                  </a:cubicBezTo>
                  <a:cubicBezTo>
                    <a:pt x="9098" y="35878"/>
                    <a:pt x="13914" y="37874"/>
                    <a:pt x="18936" y="37874"/>
                  </a:cubicBezTo>
                  <a:cubicBezTo>
                    <a:pt x="23959" y="37874"/>
                    <a:pt x="28776" y="35878"/>
                    <a:pt x="32327" y="32327"/>
                  </a:cubicBezTo>
                  <a:cubicBezTo>
                    <a:pt x="35877" y="28776"/>
                    <a:pt x="37874" y="23960"/>
                    <a:pt x="37874" y="18938"/>
                  </a:cubicBezTo>
                  <a:cubicBezTo>
                    <a:pt x="37874" y="13915"/>
                    <a:pt x="35877" y="9099"/>
                    <a:pt x="32327" y="5548"/>
                  </a:cubicBezTo>
                  <a:cubicBezTo>
                    <a:pt x="28776" y="1997"/>
                    <a:pt x="23959" y="1"/>
                    <a:pt x="189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" name="Google Shape;852;p45"/>
          <p:cNvGrpSpPr/>
          <p:nvPr/>
        </p:nvGrpSpPr>
        <p:grpSpPr>
          <a:xfrm>
            <a:off x="4973693" y="1650408"/>
            <a:ext cx="430483" cy="347545"/>
            <a:chOff x="4973693" y="1650408"/>
            <a:chExt cx="430483" cy="347545"/>
          </a:xfrm>
        </p:grpSpPr>
        <p:sp>
          <p:nvSpPr>
            <p:cNvPr id="853" name="Google Shape;853;p45"/>
            <p:cNvSpPr/>
            <p:nvPr/>
          </p:nvSpPr>
          <p:spPr>
            <a:xfrm>
              <a:off x="4973693" y="1650408"/>
              <a:ext cx="430483" cy="347545"/>
            </a:xfrm>
            <a:custGeom>
              <a:rect b="b" l="l" r="r" t="t"/>
              <a:pathLst>
                <a:path extrusionOk="0" h="20357" w="25215">
                  <a:moveTo>
                    <a:pt x="6865" y="1"/>
                  </a:moveTo>
                  <a:cubicBezTo>
                    <a:pt x="6432" y="1"/>
                    <a:pt x="5969" y="45"/>
                    <a:pt x="5476" y="143"/>
                  </a:cubicBezTo>
                  <a:cubicBezTo>
                    <a:pt x="105" y="1208"/>
                    <a:pt x="1" y="7803"/>
                    <a:pt x="3772" y="12310"/>
                  </a:cubicBezTo>
                  <a:cubicBezTo>
                    <a:pt x="7544" y="16818"/>
                    <a:pt x="12609" y="20357"/>
                    <a:pt x="12609" y="20357"/>
                  </a:cubicBezTo>
                  <a:cubicBezTo>
                    <a:pt x="12609" y="20357"/>
                    <a:pt x="17672" y="16818"/>
                    <a:pt x="21444" y="12310"/>
                  </a:cubicBezTo>
                  <a:cubicBezTo>
                    <a:pt x="25215" y="7803"/>
                    <a:pt x="25111" y="1208"/>
                    <a:pt x="19739" y="143"/>
                  </a:cubicBezTo>
                  <a:cubicBezTo>
                    <a:pt x="19247" y="46"/>
                    <a:pt x="18785" y="1"/>
                    <a:pt x="18352" y="1"/>
                  </a:cubicBezTo>
                  <a:cubicBezTo>
                    <a:pt x="14058" y="1"/>
                    <a:pt x="12609" y="4361"/>
                    <a:pt x="12609" y="4361"/>
                  </a:cubicBezTo>
                  <a:cubicBezTo>
                    <a:pt x="12609" y="4361"/>
                    <a:pt x="11158" y="1"/>
                    <a:pt x="68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5"/>
            <p:cNvSpPr/>
            <p:nvPr/>
          </p:nvSpPr>
          <p:spPr>
            <a:xfrm>
              <a:off x="5018253" y="1753526"/>
              <a:ext cx="337267" cy="109793"/>
            </a:xfrm>
            <a:custGeom>
              <a:rect b="b" l="l" r="r" t="t"/>
              <a:pathLst>
                <a:path extrusionOk="0" fill="none" h="6431" w="19755">
                  <a:moveTo>
                    <a:pt x="0" y="5228"/>
                  </a:moveTo>
                  <a:lnTo>
                    <a:pt x="8003" y="5228"/>
                  </a:lnTo>
                  <a:lnTo>
                    <a:pt x="9531" y="2636"/>
                  </a:lnTo>
                  <a:lnTo>
                    <a:pt x="10687" y="5598"/>
                  </a:lnTo>
                  <a:lnTo>
                    <a:pt x="12676" y="0"/>
                  </a:lnTo>
                  <a:lnTo>
                    <a:pt x="14157" y="6430"/>
                  </a:lnTo>
                  <a:lnTo>
                    <a:pt x="15314" y="3215"/>
                  </a:lnTo>
                  <a:lnTo>
                    <a:pt x="16007" y="4904"/>
                  </a:lnTo>
                  <a:lnTo>
                    <a:pt x="19754" y="4904"/>
                  </a:lnTo>
                </a:path>
              </a:pathLst>
            </a:custGeom>
            <a:noFill/>
            <a:ln cap="rnd" cmpd="sng" w="2877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" name="Google Shape;855;p45"/>
          <p:cNvGrpSpPr/>
          <p:nvPr/>
        </p:nvGrpSpPr>
        <p:grpSpPr>
          <a:xfrm>
            <a:off x="2202570" y="2726795"/>
            <a:ext cx="409245" cy="357618"/>
            <a:chOff x="2202570" y="2726795"/>
            <a:chExt cx="409245" cy="357618"/>
          </a:xfrm>
        </p:grpSpPr>
        <p:sp>
          <p:nvSpPr>
            <p:cNvPr id="856" name="Google Shape;856;p45"/>
            <p:cNvSpPr/>
            <p:nvPr/>
          </p:nvSpPr>
          <p:spPr>
            <a:xfrm>
              <a:off x="2202570" y="2768589"/>
              <a:ext cx="172791" cy="315824"/>
            </a:xfrm>
            <a:custGeom>
              <a:rect b="b" l="l" r="r" t="t"/>
              <a:pathLst>
                <a:path extrusionOk="0" h="18499" w="10121">
                  <a:moveTo>
                    <a:pt x="9178" y="1"/>
                  </a:moveTo>
                  <a:cubicBezTo>
                    <a:pt x="8521" y="1"/>
                    <a:pt x="7528" y="557"/>
                    <a:pt x="6341" y="1697"/>
                  </a:cubicBezTo>
                  <a:cubicBezTo>
                    <a:pt x="4172" y="3782"/>
                    <a:pt x="1" y="9254"/>
                    <a:pt x="399" y="13772"/>
                  </a:cubicBezTo>
                  <a:cubicBezTo>
                    <a:pt x="712" y="17305"/>
                    <a:pt x="2630" y="18498"/>
                    <a:pt x="3763" y="18498"/>
                  </a:cubicBezTo>
                  <a:cubicBezTo>
                    <a:pt x="4079" y="18498"/>
                    <a:pt x="4333" y="18406"/>
                    <a:pt x="4476" y="18245"/>
                  </a:cubicBezTo>
                  <a:cubicBezTo>
                    <a:pt x="5126" y="17507"/>
                    <a:pt x="6386" y="17116"/>
                    <a:pt x="8253" y="16855"/>
                  </a:cubicBezTo>
                  <a:cubicBezTo>
                    <a:pt x="10121" y="16596"/>
                    <a:pt x="10035" y="14726"/>
                    <a:pt x="10035" y="13381"/>
                  </a:cubicBezTo>
                  <a:lnTo>
                    <a:pt x="10035" y="7560"/>
                  </a:lnTo>
                  <a:lnTo>
                    <a:pt x="10035" y="1132"/>
                  </a:lnTo>
                  <a:cubicBezTo>
                    <a:pt x="10035" y="383"/>
                    <a:pt x="9722" y="1"/>
                    <a:pt x="91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5"/>
            <p:cNvSpPr/>
            <p:nvPr/>
          </p:nvSpPr>
          <p:spPr>
            <a:xfrm>
              <a:off x="2439025" y="2768589"/>
              <a:ext cx="172791" cy="315824"/>
            </a:xfrm>
            <a:custGeom>
              <a:rect b="b" l="l" r="r" t="t"/>
              <a:pathLst>
                <a:path extrusionOk="0" h="18499" w="10121">
                  <a:moveTo>
                    <a:pt x="945" y="1"/>
                  </a:moveTo>
                  <a:cubicBezTo>
                    <a:pt x="401" y="1"/>
                    <a:pt x="88" y="383"/>
                    <a:pt x="88" y="1132"/>
                  </a:cubicBezTo>
                  <a:lnTo>
                    <a:pt x="88" y="7560"/>
                  </a:lnTo>
                  <a:lnTo>
                    <a:pt x="88" y="13381"/>
                  </a:lnTo>
                  <a:cubicBezTo>
                    <a:pt x="88" y="14726"/>
                    <a:pt x="1" y="16596"/>
                    <a:pt x="1868" y="16855"/>
                  </a:cubicBezTo>
                  <a:cubicBezTo>
                    <a:pt x="3737" y="17116"/>
                    <a:pt x="4995" y="17507"/>
                    <a:pt x="5648" y="18245"/>
                  </a:cubicBezTo>
                  <a:cubicBezTo>
                    <a:pt x="5789" y="18406"/>
                    <a:pt x="6044" y="18499"/>
                    <a:pt x="6360" y="18499"/>
                  </a:cubicBezTo>
                  <a:cubicBezTo>
                    <a:pt x="7492" y="18499"/>
                    <a:pt x="9411" y="17304"/>
                    <a:pt x="9722" y="13772"/>
                  </a:cubicBezTo>
                  <a:cubicBezTo>
                    <a:pt x="10121" y="9254"/>
                    <a:pt x="5952" y="3780"/>
                    <a:pt x="3780" y="1697"/>
                  </a:cubicBezTo>
                  <a:cubicBezTo>
                    <a:pt x="2593" y="557"/>
                    <a:pt x="1601" y="1"/>
                    <a:pt x="9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5"/>
            <p:cNvSpPr/>
            <p:nvPr/>
          </p:nvSpPr>
          <p:spPr>
            <a:xfrm>
              <a:off x="2359023" y="2825731"/>
              <a:ext cx="88162" cy="96921"/>
            </a:xfrm>
            <a:custGeom>
              <a:rect b="b" l="l" r="r" t="t"/>
              <a:pathLst>
                <a:path extrusionOk="0" h="5677" w="5164">
                  <a:moveTo>
                    <a:pt x="1790" y="1"/>
                  </a:moveTo>
                  <a:lnTo>
                    <a:pt x="1790" y="1173"/>
                  </a:lnTo>
                  <a:cubicBezTo>
                    <a:pt x="1790" y="1868"/>
                    <a:pt x="1" y="3041"/>
                    <a:pt x="1" y="3041"/>
                  </a:cubicBezTo>
                  <a:lnTo>
                    <a:pt x="1" y="5677"/>
                  </a:lnTo>
                  <a:cubicBezTo>
                    <a:pt x="1" y="5677"/>
                    <a:pt x="1979" y="2433"/>
                    <a:pt x="2583" y="2433"/>
                  </a:cubicBezTo>
                  <a:cubicBezTo>
                    <a:pt x="3185" y="2433"/>
                    <a:pt x="5164" y="5677"/>
                    <a:pt x="5164" y="5677"/>
                  </a:cubicBezTo>
                  <a:lnTo>
                    <a:pt x="5164" y="3041"/>
                  </a:lnTo>
                  <a:cubicBezTo>
                    <a:pt x="5164" y="3041"/>
                    <a:pt x="3375" y="1868"/>
                    <a:pt x="3375" y="1173"/>
                  </a:cubicBezTo>
                  <a:lnTo>
                    <a:pt x="337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5"/>
            <p:cNvSpPr/>
            <p:nvPr/>
          </p:nvSpPr>
          <p:spPr>
            <a:xfrm>
              <a:off x="2389566" y="2805943"/>
              <a:ext cx="27077" cy="9902"/>
            </a:xfrm>
            <a:custGeom>
              <a:rect b="b" l="l" r="r" t="t"/>
              <a:pathLst>
                <a:path extrusionOk="0" h="580" w="1586">
                  <a:moveTo>
                    <a:pt x="1" y="0"/>
                  </a:moveTo>
                  <a:lnTo>
                    <a:pt x="1" y="579"/>
                  </a:lnTo>
                  <a:lnTo>
                    <a:pt x="1586" y="579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5"/>
            <p:cNvSpPr/>
            <p:nvPr/>
          </p:nvSpPr>
          <p:spPr>
            <a:xfrm>
              <a:off x="2389566" y="2786174"/>
              <a:ext cx="27077" cy="9902"/>
            </a:xfrm>
            <a:custGeom>
              <a:rect b="b" l="l" r="r" t="t"/>
              <a:pathLst>
                <a:path extrusionOk="0" h="580" w="1586">
                  <a:moveTo>
                    <a:pt x="1" y="0"/>
                  </a:moveTo>
                  <a:lnTo>
                    <a:pt x="1" y="579"/>
                  </a:lnTo>
                  <a:lnTo>
                    <a:pt x="1586" y="579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5"/>
            <p:cNvSpPr/>
            <p:nvPr/>
          </p:nvSpPr>
          <p:spPr>
            <a:xfrm>
              <a:off x="2389566" y="2766369"/>
              <a:ext cx="27077" cy="9902"/>
            </a:xfrm>
            <a:custGeom>
              <a:rect b="b" l="l" r="r" t="t"/>
              <a:pathLst>
                <a:path extrusionOk="0" h="580" w="1586">
                  <a:moveTo>
                    <a:pt x="1" y="0"/>
                  </a:moveTo>
                  <a:lnTo>
                    <a:pt x="1" y="579"/>
                  </a:lnTo>
                  <a:lnTo>
                    <a:pt x="1586" y="579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5"/>
            <p:cNvSpPr/>
            <p:nvPr/>
          </p:nvSpPr>
          <p:spPr>
            <a:xfrm>
              <a:off x="2389566" y="2746599"/>
              <a:ext cx="27077" cy="9902"/>
            </a:xfrm>
            <a:custGeom>
              <a:rect b="b" l="l" r="r" t="t"/>
              <a:pathLst>
                <a:path extrusionOk="0" h="580" w="1586">
                  <a:moveTo>
                    <a:pt x="1" y="0"/>
                  </a:moveTo>
                  <a:lnTo>
                    <a:pt x="1" y="579"/>
                  </a:lnTo>
                  <a:lnTo>
                    <a:pt x="1586" y="579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5"/>
            <p:cNvSpPr/>
            <p:nvPr/>
          </p:nvSpPr>
          <p:spPr>
            <a:xfrm>
              <a:off x="2389566" y="2726795"/>
              <a:ext cx="27077" cy="9902"/>
            </a:xfrm>
            <a:custGeom>
              <a:rect b="b" l="l" r="r" t="t"/>
              <a:pathLst>
                <a:path extrusionOk="0" h="580" w="1586">
                  <a:moveTo>
                    <a:pt x="1" y="0"/>
                  </a:moveTo>
                  <a:lnTo>
                    <a:pt x="1" y="579"/>
                  </a:lnTo>
                  <a:lnTo>
                    <a:pt x="1586" y="579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" name="Google Shape;864;p45"/>
          <p:cNvSpPr/>
          <p:nvPr/>
        </p:nvSpPr>
        <p:spPr>
          <a:xfrm>
            <a:off x="5047532" y="2518221"/>
            <a:ext cx="377114" cy="374024"/>
          </a:xfrm>
          <a:custGeom>
            <a:rect b="b" l="l" r="r" t="t"/>
            <a:pathLst>
              <a:path extrusionOk="0" h="21908" w="22089">
                <a:moveTo>
                  <a:pt x="8626" y="1"/>
                </a:moveTo>
                <a:cubicBezTo>
                  <a:pt x="8340" y="1"/>
                  <a:pt x="8013" y="97"/>
                  <a:pt x="7680" y="387"/>
                </a:cubicBezTo>
                <a:cubicBezTo>
                  <a:pt x="7680" y="387"/>
                  <a:pt x="7480" y="4126"/>
                  <a:pt x="11086" y="5995"/>
                </a:cubicBezTo>
                <a:cubicBezTo>
                  <a:pt x="11086" y="5995"/>
                  <a:pt x="10217" y="8332"/>
                  <a:pt x="11886" y="10001"/>
                </a:cubicBezTo>
                <a:cubicBezTo>
                  <a:pt x="11886" y="10001"/>
                  <a:pt x="10618" y="12139"/>
                  <a:pt x="11018" y="13942"/>
                </a:cubicBezTo>
                <a:cubicBezTo>
                  <a:pt x="11018" y="13942"/>
                  <a:pt x="9411" y="13942"/>
                  <a:pt x="7678" y="15011"/>
                </a:cubicBezTo>
                <a:cubicBezTo>
                  <a:pt x="6788" y="15559"/>
                  <a:pt x="5986" y="15721"/>
                  <a:pt x="5343" y="15721"/>
                </a:cubicBezTo>
                <a:cubicBezTo>
                  <a:pt x="4733" y="15721"/>
                  <a:pt x="4267" y="15575"/>
                  <a:pt x="4007" y="15477"/>
                </a:cubicBezTo>
                <a:cubicBezTo>
                  <a:pt x="3881" y="15430"/>
                  <a:pt x="3589" y="15393"/>
                  <a:pt x="3217" y="15393"/>
                </a:cubicBezTo>
                <a:cubicBezTo>
                  <a:pt x="2021" y="15393"/>
                  <a:pt x="1" y="15768"/>
                  <a:pt x="1" y="17348"/>
                </a:cubicBezTo>
                <a:lnTo>
                  <a:pt x="1" y="21689"/>
                </a:lnTo>
                <a:cubicBezTo>
                  <a:pt x="307" y="21853"/>
                  <a:pt x="640" y="21907"/>
                  <a:pt x="946" y="21907"/>
                </a:cubicBezTo>
                <a:cubicBezTo>
                  <a:pt x="1559" y="21907"/>
                  <a:pt x="2070" y="21689"/>
                  <a:pt x="2070" y="21689"/>
                </a:cubicBezTo>
                <a:lnTo>
                  <a:pt x="2070" y="19151"/>
                </a:lnTo>
                <a:cubicBezTo>
                  <a:pt x="2070" y="18392"/>
                  <a:pt x="2224" y="17633"/>
                  <a:pt x="3333" y="17633"/>
                </a:cubicBezTo>
                <a:cubicBezTo>
                  <a:pt x="3492" y="17633"/>
                  <a:pt x="3672" y="17649"/>
                  <a:pt x="3873" y="17682"/>
                </a:cubicBezTo>
                <a:cubicBezTo>
                  <a:pt x="3873" y="17682"/>
                  <a:pt x="5542" y="21766"/>
                  <a:pt x="11069" y="21766"/>
                </a:cubicBezTo>
                <a:cubicBezTo>
                  <a:pt x="11496" y="21766"/>
                  <a:pt x="11946" y="21742"/>
                  <a:pt x="12421" y="21689"/>
                </a:cubicBezTo>
                <a:cubicBezTo>
                  <a:pt x="19031" y="20955"/>
                  <a:pt x="21969" y="15679"/>
                  <a:pt x="22037" y="10536"/>
                </a:cubicBezTo>
                <a:cubicBezTo>
                  <a:pt x="22089" y="6518"/>
                  <a:pt x="19653" y="2214"/>
                  <a:pt x="15878" y="2214"/>
                </a:cubicBezTo>
                <a:cubicBezTo>
                  <a:pt x="14822" y="2214"/>
                  <a:pt x="13661" y="2551"/>
                  <a:pt x="12421" y="3325"/>
                </a:cubicBezTo>
                <a:cubicBezTo>
                  <a:pt x="12421" y="3325"/>
                  <a:pt x="9683" y="3123"/>
                  <a:pt x="9617" y="387"/>
                </a:cubicBezTo>
                <a:cubicBezTo>
                  <a:pt x="9616" y="387"/>
                  <a:pt x="9200" y="1"/>
                  <a:pt x="862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45"/>
          <p:cNvSpPr/>
          <p:nvPr/>
        </p:nvSpPr>
        <p:spPr>
          <a:xfrm>
            <a:off x="5013455" y="3283717"/>
            <a:ext cx="367912" cy="402262"/>
          </a:xfrm>
          <a:custGeom>
            <a:rect b="b" l="l" r="r" t="t"/>
            <a:pathLst>
              <a:path extrusionOk="0" h="23562" w="21550">
                <a:moveTo>
                  <a:pt x="14325" y="1"/>
                </a:moveTo>
                <a:cubicBezTo>
                  <a:pt x="13123" y="1"/>
                  <a:pt x="12009" y="636"/>
                  <a:pt x="11570" y="2006"/>
                </a:cubicBezTo>
                <a:cubicBezTo>
                  <a:pt x="11148" y="3332"/>
                  <a:pt x="11683" y="4260"/>
                  <a:pt x="12253" y="5171"/>
                </a:cubicBezTo>
                <a:cubicBezTo>
                  <a:pt x="12542" y="5636"/>
                  <a:pt x="13202" y="6191"/>
                  <a:pt x="10886" y="9408"/>
                </a:cubicBezTo>
                <a:lnTo>
                  <a:pt x="6732" y="15173"/>
                </a:lnTo>
                <a:cubicBezTo>
                  <a:pt x="5694" y="16615"/>
                  <a:pt x="3793" y="16172"/>
                  <a:pt x="2393" y="17186"/>
                </a:cubicBezTo>
                <a:cubicBezTo>
                  <a:pt x="996" y="18199"/>
                  <a:pt x="0" y="19911"/>
                  <a:pt x="1228" y="21244"/>
                </a:cubicBezTo>
                <a:cubicBezTo>
                  <a:pt x="1690" y="21745"/>
                  <a:pt x="2228" y="21911"/>
                  <a:pt x="2740" y="21911"/>
                </a:cubicBezTo>
                <a:cubicBezTo>
                  <a:pt x="3752" y="21911"/>
                  <a:pt x="4659" y="21260"/>
                  <a:pt x="4659" y="21260"/>
                </a:cubicBezTo>
                <a:cubicBezTo>
                  <a:pt x="4659" y="21260"/>
                  <a:pt x="5685" y="23474"/>
                  <a:pt x="6972" y="23558"/>
                </a:cubicBezTo>
                <a:cubicBezTo>
                  <a:pt x="7004" y="23560"/>
                  <a:pt x="7036" y="23561"/>
                  <a:pt x="7069" y="23561"/>
                </a:cubicBezTo>
                <a:cubicBezTo>
                  <a:pt x="8323" y="23561"/>
                  <a:pt x="9583" y="21952"/>
                  <a:pt x="8843" y="19895"/>
                </a:cubicBezTo>
                <a:cubicBezTo>
                  <a:pt x="8316" y="18428"/>
                  <a:pt x="9717" y="15640"/>
                  <a:pt x="12433" y="11871"/>
                </a:cubicBezTo>
                <a:cubicBezTo>
                  <a:pt x="15150" y="8100"/>
                  <a:pt x="16883" y="7328"/>
                  <a:pt x="18107" y="7031"/>
                </a:cubicBezTo>
                <a:cubicBezTo>
                  <a:pt x="19331" y="6735"/>
                  <a:pt x="21549" y="5239"/>
                  <a:pt x="20958" y="3436"/>
                </a:cubicBezTo>
                <a:cubicBezTo>
                  <a:pt x="20670" y="2557"/>
                  <a:pt x="19742" y="1912"/>
                  <a:pt x="18647" y="1912"/>
                </a:cubicBezTo>
                <a:cubicBezTo>
                  <a:pt x="18052" y="1912"/>
                  <a:pt x="17409" y="2102"/>
                  <a:pt x="16792" y="2547"/>
                </a:cubicBezTo>
                <a:cubicBezTo>
                  <a:pt x="16792" y="2547"/>
                  <a:pt x="16863" y="576"/>
                  <a:pt x="15323" y="142"/>
                </a:cubicBezTo>
                <a:cubicBezTo>
                  <a:pt x="14992" y="49"/>
                  <a:pt x="14655" y="1"/>
                  <a:pt x="1432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45"/>
          <p:cNvSpPr txBox="1"/>
          <p:nvPr>
            <p:ph idx="4294967295" type="subTitle"/>
          </p:nvPr>
        </p:nvSpPr>
        <p:spPr>
          <a:xfrm>
            <a:off x="5668649" y="1485263"/>
            <a:ext cx="13257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smallest planet</a:t>
            </a:r>
            <a:endParaRPr sz="1400"/>
          </a:p>
        </p:txBody>
      </p:sp>
      <p:sp>
        <p:nvSpPr>
          <p:cNvPr id="867" name="Google Shape;867;p45"/>
          <p:cNvSpPr txBox="1"/>
          <p:nvPr>
            <p:ph idx="4294967295" type="subTitle"/>
          </p:nvPr>
        </p:nvSpPr>
        <p:spPr>
          <a:xfrm>
            <a:off x="5668649" y="2420338"/>
            <a:ext cx="13257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Mars is actually a cold planet</a:t>
            </a:r>
            <a:endParaRPr sz="1400"/>
          </a:p>
        </p:txBody>
      </p:sp>
      <p:sp>
        <p:nvSpPr>
          <p:cNvPr id="868" name="Google Shape;868;p45"/>
          <p:cNvSpPr txBox="1"/>
          <p:nvPr>
            <p:ph idx="4294967295" type="subTitle"/>
          </p:nvPr>
        </p:nvSpPr>
        <p:spPr>
          <a:xfrm>
            <a:off x="582299" y="1661425"/>
            <a:ext cx="13257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Jupiter i</a:t>
            </a:r>
            <a:r>
              <a:rPr lang="en" sz="1400"/>
              <a:t>s the biggest planet</a:t>
            </a:r>
            <a:endParaRPr sz="1400"/>
          </a:p>
        </p:txBody>
      </p:sp>
      <p:sp>
        <p:nvSpPr>
          <p:cNvPr id="869" name="Google Shape;869;p45"/>
          <p:cNvSpPr txBox="1"/>
          <p:nvPr>
            <p:ph idx="4294967295" type="subTitle"/>
          </p:nvPr>
        </p:nvSpPr>
        <p:spPr>
          <a:xfrm>
            <a:off x="5668649" y="3173450"/>
            <a:ext cx="13257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Venus has a beautiful name</a:t>
            </a:r>
            <a:endParaRPr sz="1400"/>
          </a:p>
        </p:txBody>
      </p:sp>
      <p:sp>
        <p:nvSpPr>
          <p:cNvPr id="870" name="Google Shape;870;p45"/>
          <p:cNvSpPr txBox="1"/>
          <p:nvPr>
            <p:ph idx="4294967295" type="subTitle"/>
          </p:nvPr>
        </p:nvSpPr>
        <p:spPr>
          <a:xfrm>
            <a:off x="582299" y="2615125"/>
            <a:ext cx="13257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Saturn is the ringed one</a:t>
            </a:r>
            <a:endParaRPr sz="1400"/>
          </a:p>
        </p:txBody>
      </p:sp>
      <p:grpSp>
        <p:nvGrpSpPr>
          <p:cNvPr id="871" name="Google Shape;871;p45"/>
          <p:cNvGrpSpPr/>
          <p:nvPr/>
        </p:nvGrpSpPr>
        <p:grpSpPr>
          <a:xfrm>
            <a:off x="7460575" y="1372524"/>
            <a:ext cx="900300" cy="983100"/>
            <a:chOff x="7460575" y="1372524"/>
            <a:chExt cx="900300" cy="983100"/>
          </a:xfrm>
        </p:grpSpPr>
        <p:sp>
          <p:nvSpPr>
            <p:cNvPr id="872" name="Google Shape;872;p45"/>
            <p:cNvSpPr/>
            <p:nvPr/>
          </p:nvSpPr>
          <p:spPr>
            <a:xfrm>
              <a:off x="7460575" y="1372524"/>
              <a:ext cx="900300" cy="983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5"/>
            <p:cNvSpPr/>
            <p:nvPr/>
          </p:nvSpPr>
          <p:spPr>
            <a:xfrm>
              <a:off x="7460575" y="1697724"/>
              <a:ext cx="565200" cy="6579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" name="Google Shape;874;p45"/>
          <p:cNvSpPr txBox="1"/>
          <p:nvPr>
            <p:ph idx="4294967295" type="title"/>
          </p:nvPr>
        </p:nvSpPr>
        <p:spPr>
          <a:xfrm>
            <a:off x="7460575" y="2306341"/>
            <a:ext cx="90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2"/>
                </a:solidFill>
              </a:rPr>
              <a:t>65%</a:t>
            </a:r>
            <a:endParaRPr sz="2400">
              <a:solidFill>
                <a:schemeClr val="accent2"/>
              </a:solidFill>
            </a:endParaRPr>
          </a:p>
        </p:txBody>
      </p:sp>
      <p:grpSp>
        <p:nvGrpSpPr>
          <p:cNvPr id="875" name="Google Shape;875;p45"/>
          <p:cNvGrpSpPr/>
          <p:nvPr/>
        </p:nvGrpSpPr>
        <p:grpSpPr>
          <a:xfrm>
            <a:off x="7460575" y="2964650"/>
            <a:ext cx="900300" cy="983100"/>
            <a:chOff x="7460575" y="2964650"/>
            <a:chExt cx="900300" cy="983100"/>
          </a:xfrm>
        </p:grpSpPr>
        <p:sp>
          <p:nvSpPr>
            <p:cNvPr id="876" name="Google Shape;876;p45"/>
            <p:cNvSpPr/>
            <p:nvPr/>
          </p:nvSpPr>
          <p:spPr>
            <a:xfrm>
              <a:off x="7460575" y="2964650"/>
              <a:ext cx="900300" cy="983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5"/>
            <p:cNvSpPr/>
            <p:nvPr/>
          </p:nvSpPr>
          <p:spPr>
            <a:xfrm>
              <a:off x="7460575" y="3508621"/>
              <a:ext cx="377100" cy="4389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" name="Google Shape;878;p45"/>
          <p:cNvSpPr txBox="1"/>
          <p:nvPr>
            <p:ph idx="4294967295" type="title"/>
          </p:nvPr>
        </p:nvSpPr>
        <p:spPr>
          <a:xfrm>
            <a:off x="7460575" y="3901831"/>
            <a:ext cx="90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2"/>
                </a:solidFill>
              </a:rPr>
              <a:t>35</a:t>
            </a:r>
            <a:r>
              <a:rPr lang="en" sz="2400">
                <a:solidFill>
                  <a:schemeClr val="accent2"/>
                </a:solidFill>
              </a:rPr>
              <a:t>%</a:t>
            </a:r>
            <a:endParaRPr sz="240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2" name="Shape 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" name="Google Shape;883;p46"/>
          <p:cNvSpPr/>
          <p:nvPr/>
        </p:nvSpPr>
        <p:spPr>
          <a:xfrm rot="-4684394">
            <a:off x="3315755" y="1350568"/>
            <a:ext cx="2512484" cy="2613273"/>
          </a:xfrm>
          <a:custGeom>
            <a:rect b="b" l="l" r="r" t="t"/>
            <a:pathLst>
              <a:path extrusionOk="0" h="22012" w="14882">
                <a:moveTo>
                  <a:pt x="7328" y="0"/>
                </a:moveTo>
                <a:cubicBezTo>
                  <a:pt x="6568" y="0"/>
                  <a:pt x="5784" y="253"/>
                  <a:pt x="4994" y="832"/>
                </a:cubicBezTo>
                <a:cubicBezTo>
                  <a:pt x="1" y="4460"/>
                  <a:pt x="2011" y="13386"/>
                  <a:pt x="3835" y="18062"/>
                </a:cubicBezTo>
                <a:cubicBezTo>
                  <a:pt x="4207" y="19034"/>
                  <a:pt x="4633" y="20018"/>
                  <a:pt x="5332" y="20793"/>
                </a:cubicBezTo>
                <a:cubicBezTo>
                  <a:pt x="5966" y="21497"/>
                  <a:pt x="6879" y="22012"/>
                  <a:pt x="7810" y="22012"/>
                </a:cubicBezTo>
                <a:cubicBezTo>
                  <a:pt x="7905" y="22012"/>
                  <a:pt x="8001" y="22006"/>
                  <a:pt x="8096" y="21995"/>
                </a:cubicBezTo>
                <a:cubicBezTo>
                  <a:pt x="8796" y="21919"/>
                  <a:pt x="9429" y="21547"/>
                  <a:pt x="10019" y="21176"/>
                </a:cubicBezTo>
                <a:cubicBezTo>
                  <a:pt x="11341" y="20323"/>
                  <a:pt x="12630" y="19351"/>
                  <a:pt x="13428" y="17996"/>
                </a:cubicBezTo>
                <a:cubicBezTo>
                  <a:pt x="14171" y="16740"/>
                  <a:pt x="14433" y="15265"/>
                  <a:pt x="14630" y="13812"/>
                </a:cubicBezTo>
                <a:cubicBezTo>
                  <a:pt x="14805" y="12763"/>
                  <a:pt x="14881" y="11692"/>
                  <a:pt x="14870" y="10622"/>
                </a:cubicBezTo>
                <a:cubicBezTo>
                  <a:pt x="14796" y="7270"/>
                  <a:pt x="11402" y="0"/>
                  <a:pt x="73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" name="Google Shape;884;p46"/>
          <p:cNvSpPr txBox="1"/>
          <p:nvPr>
            <p:ph idx="2"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Success</a:t>
            </a:r>
            <a:r>
              <a:rPr lang="en"/>
              <a:t> Rate</a:t>
            </a:r>
            <a:endParaRPr/>
          </a:p>
        </p:txBody>
      </p:sp>
      <p:sp>
        <p:nvSpPr>
          <p:cNvPr id="885" name="Google Shape;885;p46"/>
          <p:cNvSpPr txBox="1"/>
          <p:nvPr>
            <p:ph type="title"/>
          </p:nvPr>
        </p:nvSpPr>
        <p:spPr>
          <a:xfrm>
            <a:off x="1495200" y="2011981"/>
            <a:ext cx="6153600" cy="111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85%</a:t>
            </a:r>
            <a:endParaRPr/>
          </a:p>
        </p:txBody>
      </p:sp>
      <p:sp>
        <p:nvSpPr>
          <p:cNvPr id="886" name="Google Shape;886;p46"/>
          <p:cNvSpPr txBox="1"/>
          <p:nvPr>
            <p:ph idx="1" type="body"/>
          </p:nvPr>
        </p:nvSpPr>
        <p:spPr>
          <a:xfrm>
            <a:off x="3171600" y="3789425"/>
            <a:ext cx="2800800" cy="54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0" name="Shape 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" name="Google Shape;891;p47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Success Rate</a:t>
            </a:r>
            <a:endParaRPr/>
          </a:p>
        </p:txBody>
      </p:sp>
      <p:sp>
        <p:nvSpPr>
          <p:cNvPr id="892" name="Google Shape;892;p47"/>
          <p:cNvSpPr/>
          <p:nvPr/>
        </p:nvSpPr>
        <p:spPr>
          <a:xfrm>
            <a:off x="2095207" y="1629300"/>
            <a:ext cx="4953587" cy="2789614"/>
          </a:xfrm>
          <a:custGeom>
            <a:rect b="b" l="l" r="r" t="t"/>
            <a:pathLst>
              <a:path extrusionOk="0" h="19251" w="32642">
                <a:moveTo>
                  <a:pt x="2846" y="1"/>
                </a:moveTo>
                <a:lnTo>
                  <a:pt x="2909" y="210"/>
                </a:lnTo>
                <a:lnTo>
                  <a:pt x="3035" y="273"/>
                </a:lnTo>
                <a:lnTo>
                  <a:pt x="2993" y="356"/>
                </a:lnTo>
                <a:lnTo>
                  <a:pt x="2909" y="440"/>
                </a:lnTo>
                <a:lnTo>
                  <a:pt x="2930" y="545"/>
                </a:lnTo>
                <a:lnTo>
                  <a:pt x="2993" y="586"/>
                </a:lnTo>
                <a:lnTo>
                  <a:pt x="2972" y="649"/>
                </a:lnTo>
                <a:lnTo>
                  <a:pt x="2909" y="733"/>
                </a:lnTo>
                <a:lnTo>
                  <a:pt x="2951" y="775"/>
                </a:lnTo>
                <a:lnTo>
                  <a:pt x="2951" y="858"/>
                </a:lnTo>
                <a:lnTo>
                  <a:pt x="2993" y="900"/>
                </a:lnTo>
                <a:lnTo>
                  <a:pt x="2909" y="1047"/>
                </a:lnTo>
                <a:lnTo>
                  <a:pt x="2825" y="1089"/>
                </a:lnTo>
                <a:lnTo>
                  <a:pt x="2763" y="1256"/>
                </a:lnTo>
                <a:lnTo>
                  <a:pt x="2721" y="1298"/>
                </a:lnTo>
                <a:lnTo>
                  <a:pt x="2721" y="1423"/>
                </a:lnTo>
                <a:lnTo>
                  <a:pt x="2637" y="1486"/>
                </a:lnTo>
                <a:lnTo>
                  <a:pt x="2616" y="1591"/>
                </a:lnTo>
                <a:lnTo>
                  <a:pt x="2470" y="1674"/>
                </a:lnTo>
                <a:lnTo>
                  <a:pt x="2386" y="1633"/>
                </a:lnTo>
                <a:lnTo>
                  <a:pt x="2344" y="1570"/>
                </a:lnTo>
                <a:lnTo>
                  <a:pt x="2428" y="1465"/>
                </a:lnTo>
                <a:lnTo>
                  <a:pt x="2449" y="1507"/>
                </a:lnTo>
                <a:lnTo>
                  <a:pt x="2532" y="1465"/>
                </a:lnTo>
                <a:lnTo>
                  <a:pt x="2553" y="1528"/>
                </a:lnTo>
                <a:lnTo>
                  <a:pt x="2595" y="1486"/>
                </a:lnTo>
                <a:lnTo>
                  <a:pt x="2595" y="1361"/>
                </a:lnTo>
                <a:lnTo>
                  <a:pt x="2658" y="1214"/>
                </a:lnTo>
                <a:lnTo>
                  <a:pt x="2742" y="1151"/>
                </a:lnTo>
                <a:lnTo>
                  <a:pt x="2742" y="1047"/>
                </a:lnTo>
                <a:lnTo>
                  <a:pt x="2700" y="1068"/>
                </a:lnTo>
                <a:lnTo>
                  <a:pt x="2553" y="1172"/>
                </a:lnTo>
                <a:lnTo>
                  <a:pt x="2512" y="1214"/>
                </a:lnTo>
                <a:lnTo>
                  <a:pt x="2428" y="1214"/>
                </a:lnTo>
                <a:lnTo>
                  <a:pt x="2428" y="1172"/>
                </a:lnTo>
                <a:lnTo>
                  <a:pt x="2532" y="1068"/>
                </a:lnTo>
                <a:lnTo>
                  <a:pt x="2658" y="1005"/>
                </a:lnTo>
                <a:lnTo>
                  <a:pt x="2700" y="963"/>
                </a:lnTo>
                <a:lnTo>
                  <a:pt x="2658" y="879"/>
                </a:lnTo>
                <a:lnTo>
                  <a:pt x="2616" y="879"/>
                </a:lnTo>
                <a:lnTo>
                  <a:pt x="2532" y="900"/>
                </a:lnTo>
                <a:lnTo>
                  <a:pt x="2470" y="796"/>
                </a:lnTo>
                <a:lnTo>
                  <a:pt x="2407" y="754"/>
                </a:lnTo>
                <a:lnTo>
                  <a:pt x="2135" y="754"/>
                </a:lnTo>
                <a:lnTo>
                  <a:pt x="2009" y="649"/>
                </a:lnTo>
                <a:lnTo>
                  <a:pt x="1716" y="419"/>
                </a:lnTo>
                <a:lnTo>
                  <a:pt x="1696" y="440"/>
                </a:lnTo>
                <a:lnTo>
                  <a:pt x="1675" y="545"/>
                </a:lnTo>
                <a:lnTo>
                  <a:pt x="1591" y="754"/>
                </a:lnTo>
                <a:lnTo>
                  <a:pt x="1591" y="858"/>
                </a:lnTo>
                <a:lnTo>
                  <a:pt x="1654" y="1068"/>
                </a:lnTo>
                <a:lnTo>
                  <a:pt x="1591" y="1382"/>
                </a:lnTo>
                <a:lnTo>
                  <a:pt x="1612" y="1507"/>
                </a:lnTo>
                <a:lnTo>
                  <a:pt x="1591" y="1674"/>
                </a:lnTo>
                <a:lnTo>
                  <a:pt x="1612" y="1737"/>
                </a:lnTo>
                <a:lnTo>
                  <a:pt x="1675" y="1737"/>
                </a:lnTo>
                <a:lnTo>
                  <a:pt x="1696" y="1800"/>
                </a:lnTo>
                <a:lnTo>
                  <a:pt x="1654" y="1884"/>
                </a:lnTo>
                <a:lnTo>
                  <a:pt x="1591" y="1884"/>
                </a:lnTo>
                <a:lnTo>
                  <a:pt x="1570" y="1946"/>
                </a:lnTo>
                <a:lnTo>
                  <a:pt x="1591" y="2009"/>
                </a:lnTo>
                <a:lnTo>
                  <a:pt x="1696" y="2030"/>
                </a:lnTo>
                <a:lnTo>
                  <a:pt x="1654" y="2135"/>
                </a:lnTo>
                <a:lnTo>
                  <a:pt x="1654" y="2239"/>
                </a:lnTo>
                <a:lnTo>
                  <a:pt x="1591" y="2323"/>
                </a:lnTo>
                <a:lnTo>
                  <a:pt x="1549" y="2302"/>
                </a:lnTo>
                <a:lnTo>
                  <a:pt x="1507" y="2344"/>
                </a:lnTo>
                <a:lnTo>
                  <a:pt x="1507" y="2428"/>
                </a:lnTo>
                <a:lnTo>
                  <a:pt x="1675" y="2449"/>
                </a:lnTo>
                <a:lnTo>
                  <a:pt x="1821" y="2470"/>
                </a:lnTo>
                <a:lnTo>
                  <a:pt x="1926" y="2553"/>
                </a:lnTo>
                <a:lnTo>
                  <a:pt x="2072" y="2553"/>
                </a:lnTo>
                <a:lnTo>
                  <a:pt x="2114" y="2637"/>
                </a:lnTo>
                <a:lnTo>
                  <a:pt x="2135" y="2783"/>
                </a:lnTo>
                <a:lnTo>
                  <a:pt x="2093" y="2658"/>
                </a:lnTo>
                <a:lnTo>
                  <a:pt x="1988" y="2574"/>
                </a:lnTo>
                <a:lnTo>
                  <a:pt x="1905" y="2616"/>
                </a:lnTo>
                <a:lnTo>
                  <a:pt x="1821" y="2553"/>
                </a:lnTo>
                <a:lnTo>
                  <a:pt x="1612" y="2532"/>
                </a:lnTo>
                <a:lnTo>
                  <a:pt x="1570" y="2470"/>
                </a:lnTo>
                <a:lnTo>
                  <a:pt x="1507" y="2511"/>
                </a:lnTo>
                <a:lnTo>
                  <a:pt x="1507" y="2616"/>
                </a:lnTo>
                <a:lnTo>
                  <a:pt x="1403" y="2763"/>
                </a:lnTo>
                <a:lnTo>
                  <a:pt x="1403" y="2846"/>
                </a:lnTo>
                <a:lnTo>
                  <a:pt x="1403" y="2930"/>
                </a:lnTo>
                <a:lnTo>
                  <a:pt x="1340" y="3076"/>
                </a:lnTo>
                <a:lnTo>
                  <a:pt x="1277" y="3202"/>
                </a:lnTo>
                <a:lnTo>
                  <a:pt x="1131" y="3558"/>
                </a:lnTo>
                <a:lnTo>
                  <a:pt x="1089" y="3809"/>
                </a:lnTo>
                <a:lnTo>
                  <a:pt x="942" y="4102"/>
                </a:lnTo>
                <a:lnTo>
                  <a:pt x="921" y="4415"/>
                </a:lnTo>
                <a:lnTo>
                  <a:pt x="838" y="4541"/>
                </a:lnTo>
                <a:lnTo>
                  <a:pt x="733" y="4667"/>
                </a:lnTo>
                <a:lnTo>
                  <a:pt x="649" y="4855"/>
                </a:lnTo>
                <a:lnTo>
                  <a:pt x="608" y="4939"/>
                </a:lnTo>
                <a:lnTo>
                  <a:pt x="566" y="5043"/>
                </a:lnTo>
                <a:lnTo>
                  <a:pt x="419" y="5231"/>
                </a:lnTo>
                <a:lnTo>
                  <a:pt x="356" y="5336"/>
                </a:lnTo>
                <a:lnTo>
                  <a:pt x="398" y="5566"/>
                </a:lnTo>
                <a:lnTo>
                  <a:pt x="336" y="5776"/>
                </a:lnTo>
                <a:lnTo>
                  <a:pt x="336" y="5922"/>
                </a:lnTo>
                <a:lnTo>
                  <a:pt x="419" y="6027"/>
                </a:lnTo>
                <a:lnTo>
                  <a:pt x="356" y="6110"/>
                </a:lnTo>
                <a:lnTo>
                  <a:pt x="336" y="6194"/>
                </a:lnTo>
                <a:lnTo>
                  <a:pt x="398" y="6340"/>
                </a:lnTo>
                <a:lnTo>
                  <a:pt x="356" y="6592"/>
                </a:lnTo>
                <a:lnTo>
                  <a:pt x="315" y="6717"/>
                </a:lnTo>
                <a:lnTo>
                  <a:pt x="231" y="6759"/>
                </a:lnTo>
                <a:lnTo>
                  <a:pt x="252" y="6843"/>
                </a:lnTo>
                <a:lnTo>
                  <a:pt x="294" y="6864"/>
                </a:lnTo>
                <a:lnTo>
                  <a:pt x="231" y="7031"/>
                </a:lnTo>
                <a:lnTo>
                  <a:pt x="84" y="7136"/>
                </a:lnTo>
                <a:lnTo>
                  <a:pt x="1" y="7261"/>
                </a:lnTo>
                <a:lnTo>
                  <a:pt x="1" y="7387"/>
                </a:lnTo>
                <a:lnTo>
                  <a:pt x="105" y="7554"/>
                </a:lnTo>
                <a:lnTo>
                  <a:pt x="210" y="7763"/>
                </a:lnTo>
                <a:lnTo>
                  <a:pt x="210" y="7993"/>
                </a:lnTo>
                <a:lnTo>
                  <a:pt x="189" y="8119"/>
                </a:lnTo>
                <a:lnTo>
                  <a:pt x="126" y="8203"/>
                </a:lnTo>
                <a:lnTo>
                  <a:pt x="126" y="8286"/>
                </a:lnTo>
                <a:lnTo>
                  <a:pt x="147" y="8370"/>
                </a:lnTo>
                <a:lnTo>
                  <a:pt x="189" y="8496"/>
                </a:lnTo>
                <a:lnTo>
                  <a:pt x="126" y="8579"/>
                </a:lnTo>
                <a:lnTo>
                  <a:pt x="105" y="8642"/>
                </a:lnTo>
                <a:lnTo>
                  <a:pt x="126" y="8726"/>
                </a:lnTo>
                <a:lnTo>
                  <a:pt x="356" y="9102"/>
                </a:lnTo>
                <a:lnTo>
                  <a:pt x="398" y="9207"/>
                </a:lnTo>
                <a:lnTo>
                  <a:pt x="356" y="9270"/>
                </a:lnTo>
                <a:lnTo>
                  <a:pt x="398" y="9353"/>
                </a:lnTo>
                <a:lnTo>
                  <a:pt x="524" y="9479"/>
                </a:lnTo>
                <a:lnTo>
                  <a:pt x="545" y="9542"/>
                </a:lnTo>
                <a:lnTo>
                  <a:pt x="628" y="9542"/>
                </a:lnTo>
                <a:lnTo>
                  <a:pt x="628" y="9437"/>
                </a:lnTo>
                <a:lnTo>
                  <a:pt x="628" y="9312"/>
                </a:lnTo>
                <a:lnTo>
                  <a:pt x="712" y="9333"/>
                </a:lnTo>
                <a:lnTo>
                  <a:pt x="733" y="9312"/>
                </a:lnTo>
                <a:lnTo>
                  <a:pt x="733" y="9353"/>
                </a:lnTo>
                <a:lnTo>
                  <a:pt x="838" y="9353"/>
                </a:lnTo>
                <a:lnTo>
                  <a:pt x="859" y="9416"/>
                </a:lnTo>
                <a:lnTo>
                  <a:pt x="984" y="9437"/>
                </a:lnTo>
                <a:lnTo>
                  <a:pt x="880" y="9437"/>
                </a:lnTo>
                <a:lnTo>
                  <a:pt x="817" y="9479"/>
                </a:lnTo>
                <a:lnTo>
                  <a:pt x="754" y="9437"/>
                </a:lnTo>
                <a:lnTo>
                  <a:pt x="712" y="9437"/>
                </a:lnTo>
                <a:lnTo>
                  <a:pt x="712" y="9521"/>
                </a:lnTo>
                <a:lnTo>
                  <a:pt x="754" y="9542"/>
                </a:lnTo>
                <a:lnTo>
                  <a:pt x="754" y="9688"/>
                </a:lnTo>
                <a:lnTo>
                  <a:pt x="817" y="9793"/>
                </a:lnTo>
                <a:lnTo>
                  <a:pt x="838" y="9835"/>
                </a:lnTo>
                <a:lnTo>
                  <a:pt x="733" y="9793"/>
                </a:lnTo>
                <a:lnTo>
                  <a:pt x="670" y="9688"/>
                </a:lnTo>
                <a:lnTo>
                  <a:pt x="649" y="9646"/>
                </a:lnTo>
                <a:lnTo>
                  <a:pt x="608" y="9688"/>
                </a:lnTo>
                <a:lnTo>
                  <a:pt x="608" y="9772"/>
                </a:lnTo>
                <a:lnTo>
                  <a:pt x="545" y="9835"/>
                </a:lnTo>
                <a:lnTo>
                  <a:pt x="566" y="9877"/>
                </a:lnTo>
                <a:lnTo>
                  <a:pt x="545" y="9981"/>
                </a:lnTo>
                <a:lnTo>
                  <a:pt x="545" y="10086"/>
                </a:lnTo>
                <a:lnTo>
                  <a:pt x="608" y="10107"/>
                </a:lnTo>
                <a:lnTo>
                  <a:pt x="628" y="10211"/>
                </a:lnTo>
                <a:lnTo>
                  <a:pt x="733" y="10274"/>
                </a:lnTo>
                <a:lnTo>
                  <a:pt x="775" y="10358"/>
                </a:lnTo>
                <a:lnTo>
                  <a:pt x="775" y="10421"/>
                </a:lnTo>
                <a:lnTo>
                  <a:pt x="712" y="10504"/>
                </a:lnTo>
                <a:lnTo>
                  <a:pt x="649" y="10504"/>
                </a:lnTo>
                <a:lnTo>
                  <a:pt x="649" y="10567"/>
                </a:lnTo>
                <a:lnTo>
                  <a:pt x="670" y="10672"/>
                </a:lnTo>
                <a:lnTo>
                  <a:pt x="670" y="10797"/>
                </a:lnTo>
                <a:lnTo>
                  <a:pt x="712" y="10839"/>
                </a:lnTo>
                <a:lnTo>
                  <a:pt x="775" y="10923"/>
                </a:lnTo>
                <a:lnTo>
                  <a:pt x="817" y="11111"/>
                </a:lnTo>
                <a:lnTo>
                  <a:pt x="942" y="11362"/>
                </a:lnTo>
                <a:lnTo>
                  <a:pt x="1026" y="11509"/>
                </a:lnTo>
                <a:lnTo>
                  <a:pt x="1068" y="11530"/>
                </a:lnTo>
                <a:lnTo>
                  <a:pt x="1047" y="11571"/>
                </a:lnTo>
                <a:lnTo>
                  <a:pt x="1047" y="11613"/>
                </a:lnTo>
                <a:lnTo>
                  <a:pt x="1152" y="11718"/>
                </a:lnTo>
                <a:lnTo>
                  <a:pt x="1172" y="11843"/>
                </a:lnTo>
                <a:lnTo>
                  <a:pt x="1152" y="11990"/>
                </a:lnTo>
                <a:lnTo>
                  <a:pt x="1131" y="12094"/>
                </a:lnTo>
                <a:lnTo>
                  <a:pt x="1089" y="12136"/>
                </a:lnTo>
                <a:lnTo>
                  <a:pt x="1131" y="12199"/>
                </a:lnTo>
                <a:lnTo>
                  <a:pt x="1172" y="12262"/>
                </a:lnTo>
                <a:lnTo>
                  <a:pt x="1382" y="12262"/>
                </a:lnTo>
                <a:lnTo>
                  <a:pt x="1486" y="12283"/>
                </a:lnTo>
                <a:lnTo>
                  <a:pt x="1591" y="12346"/>
                </a:lnTo>
                <a:lnTo>
                  <a:pt x="1675" y="12366"/>
                </a:lnTo>
                <a:lnTo>
                  <a:pt x="1821" y="12366"/>
                </a:lnTo>
                <a:lnTo>
                  <a:pt x="1884" y="12450"/>
                </a:lnTo>
                <a:lnTo>
                  <a:pt x="1884" y="12555"/>
                </a:lnTo>
                <a:lnTo>
                  <a:pt x="2030" y="12618"/>
                </a:lnTo>
                <a:lnTo>
                  <a:pt x="2135" y="12618"/>
                </a:lnTo>
                <a:lnTo>
                  <a:pt x="2281" y="12680"/>
                </a:lnTo>
                <a:lnTo>
                  <a:pt x="2302" y="12722"/>
                </a:lnTo>
                <a:lnTo>
                  <a:pt x="2302" y="12827"/>
                </a:lnTo>
                <a:lnTo>
                  <a:pt x="2344" y="12869"/>
                </a:lnTo>
                <a:lnTo>
                  <a:pt x="2407" y="12827"/>
                </a:lnTo>
                <a:lnTo>
                  <a:pt x="2470" y="12827"/>
                </a:lnTo>
                <a:lnTo>
                  <a:pt x="2616" y="12973"/>
                </a:lnTo>
                <a:lnTo>
                  <a:pt x="2805" y="13245"/>
                </a:lnTo>
                <a:lnTo>
                  <a:pt x="2825" y="13434"/>
                </a:lnTo>
                <a:lnTo>
                  <a:pt x="2805" y="13559"/>
                </a:lnTo>
                <a:lnTo>
                  <a:pt x="2805" y="13664"/>
                </a:lnTo>
                <a:lnTo>
                  <a:pt x="4185" y="13643"/>
                </a:lnTo>
                <a:lnTo>
                  <a:pt x="4206" y="13706"/>
                </a:lnTo>
                <a:lnTo>
                  <a:pt x="4206" y="13747"/>
                </a:lnTo>
                <a:lnTo>
                  <a:pt x="6131" y="14647"/>
                </a:lnTo>
                <a:lnTo>
                  <a:pt x="7784" y="14689"/>
                </a:lnTo>
                <a:lnTo>
                  <a:pt x="7826" y="14480"/>
                </a:lnTo>
                <a:lnTo>
                  <a:pt x="8747" y="14501"/>
                </a:lnTo>
                <a:lnTo>
                  <a:pt x="8872" y="14584"/>
                </a:lnTo>
                <a:lnTo>
                  <a:pt x="8935" y="14710"/>
                </a:lnTo>
                <a:lnTo>
                  <a:pt x="8998" y="14773"/>
                </a:lnTo>
                <a:lnTo>
                  <a:pt x="9019" y="14815"/>
                </a:lnTo>
                <a:lnTo>
                  <a:pt x="9082" y="14815"/>
                </a:lnTo>
                <a:lnTo>
                  <a:pt x="9123" y="14898"/>
                </a:lnTo>
                <a:lnTo>
                  <a:pt x="9103" y="14961"/>
                </a:lnTo>
                <a:lnTo>
                  <a:pt x="9207" y="14982"/>
                </a:lnTo>
                <a:lnTo>
                  <a:pt x="9270" y="15066"/>
                </a:lnTo>
                <a:lnTo>
                  <a:pt x="9270" y="15107"/>
                </a:lnTo>
                <a:lnTo>
                  <a:pt x="9228" y="15170"/>
                </a:lnTo>
                <a:lnTo>
                  <a:pt x="9312" y="15191"/>
                </a:lnTo>
                <a:lnTo>
                  <a:pt x="9395" y="15233"/>
                </a:lnTo>
                <a:lnTo>
                  <a:pt x="9437" y="15317"/>
                </a:lnTo>
                <a:lnTo>
                  <a:pt x="9458" y="15442"/>
                </a:lnTo>
                <a:lnTo>
                  <a:pt x="9500" y="15484"/>
                </a:lnTo>
                <a:lnTo>
                  <a:pt x="9521" y="15505"/>
                </a:lnTo>
                <a:lnTo>
                  <a:pt x="9542" y="15526"/>
                </a:lnTo>
                <a:lnTo>
                  <a:pt x="9626" y="15610"/>
                </a:lnTo>
                <a:lnTo>
                  <a:pt x="9626" y="15693"/>
                </a:lnTo>
                <a:lnTo>
                  <a:pt x="9605" y="15714"/>
                </a:lnTo>
                <a:lnTo>
                  <a:pt x="9521" y="15735"/>
                </a:lnTo>
                <a:lnTo>
                  <a:pt x="9521" y="15756"/>
                </a:lnTo>
                <a:lnTo>
                  <a:pt x="9626" y="15903"/>
                </a:lnTo>
                <a:lnTo>
                  <a:pt x="9709" y="15965"/>
                </a:lnTo>
                <a:lnTo>
                  <a:pt x="9730" y="16070"/>
                </a:lnTo>
                <a:lnTo>
                  <a:pt x="9730" y="16112"/>
                </a:lnTo>
                <a:lnTo>
                  <a:pt x="9751" y="16112"/>
                </a:lnTo>
                <a:lnTo>
                  <a:pt x="9793" y="16133"/>
                </a:lnTo>
                <a:lnTo>
                  <a:pt x="9835" y="16133"/>
                </a:lnTo>
                <a:lnTo>
                  <a:pt x="9877" y="16154"/>
                </a:lnTo>
                <a:lnTo>
                  <a:pt x="9919" y="16216"/>
                </a:lnTo>
                <a:lnTo>
                  <a:pt x="9919" y="16237"/>
                </a:lnTo>
                <a:lnTo>
                  <a:pt x="9960" y="16279"/>
                </a:lnTo>
                <a:lnTo>
                  <a:pt x="10023" y="16279"/>
                </a:lnTo>
                <a:lnTo>
                  <a:pt x="10149" y="16342"/>
                </a:lnTo>
                <a:lnTo>
                  <a:pt x="10170" y="16384"/>
                </a:lnTo>
                <a:lnTo>
                  <a:pt x="10253" y="16426"/>
                </a:lnTo>
                <a:lnTo>
                  <a:pt x="10379" y="16467"/>
                </a:lnTo>
                <a:lnTo>
                  <a:pt x="10400" y="16530"/>
                </a:lnTo>
                <a:lnTo>
                  <a:pt x="10463" y="16530"/>
                </a:lnTo>
                <a:lnTo>
                  <a:pt x="10504" y="16488"/>
                </a:lnTo>
                <a:lnTo>
                  <a:pt x="10504" y="16467"/>
                </a:lnTo>
                <a:lnTo>
                  <a:pt x="10609" y="16384"/>
                </a:lnTo>
                <a:lnTo>
                  <a:pt x="10672" y="16384"/>
                </a:lnTo>
                <a:lnTo>
                  <a:pt x="10672" y="16342"/>
                </a:lnTo>
                <a:lnTo>
                  <a:pt x="10672" y="16321"/>
                </a:lnTo>
                <a:lnTo>
                  <a:pt x="10714" y="16237"/>
                </a:lnTo>
                <a:lnTo>
                  <a:pt x="10797" y="16070"/>
                </a:lnTo>
                <a:lnTo>
                  <a:pt x="10839" y="16028"/>
                </a:lnTo>
                <a:lnTo>
                  <a:pt x="10923" y="16007"/>
                </a:lnTo>
                <a:lnTo>
                  <a:pt x="10965" y="16007"/>
                </a:lnTo>
                <a:lnTo>
                  <a:pt x="10986" y="16028"/>
                </a:lnTo>
                <a:lnTo>
                  <a:pt x="11027" y="16028"/>
                </a:lnTo>
                <a:lnTo>
                  <a:pt x="11069" y="15944"/>
                </a:lnTo>
                <a:lnTo>
                  <a:pt x="11174" y="15944"/>
                </a:lnTo>
                <a:lnTo>
                  <a:pt x="11279" y="15965"/>
                </a:lnTo>
                <a:lnTo>
                  <a:pt x="11383" y="15944"/>
                </a:lnTo>
                <a:lnTo>
                  <a:pt x="11404" y="15965"/>
                </a:lnTo>
                <a:lnTo>
                  <a:pt x="11425" y="16007"/>
                </a:lnTo>
                <a:lnTo>
                  <a:pt x="11509" y="16007"/>
                </a:lnTo>
                <a:lnTo>
                  <a:pt x="11592" y="16028"/>
                </a:lnTo>
                <a:lnTo>
                  <a:pt x="11634" y="16133"/>
                </a:lnTo>
                <a:lnTo>
                  <a:pt x="11739" y="16216"/>
                </a:lnTo>
                <a:lnTo>
                  <a:pt x="11844" y="16363"/>
                </a:lnTo>
                <a:lnTo>
                  <a:pt x="11864" y="16467"/>
                </a:lnTo>
                <a:lnTo>
                  <a:pt x="11927" y="16530"/>
                </a:lnTo>
                <a:lnTo>
                  <a:pt x="11927" y="16593"/>
                </a:lnTo>
                <a:lnTo>
                  <a:pt x="11927" y="16760"/>
                </a:lnTo>
                <a:lnTo>
                  <a:pt x="12011" y="16781"/>
                </a:lnTo>
                <a:lnTo>
                  <a:pt x="12032" y="16865"/>
                </a:lnTo>
                <a:lnTo>
                  <a:pt x="12116" y="17074"/>
                </a:lnTo>
                <a:lnTo>
                  <a:pt x="12157" y="17095"/>
                </a:lnTo>
                <a:lnTo>
                  <a:pt x="12178" y="17179"/>
                </a:lnTo>
                <a:lnTo>
                  <a:pt x="12262" y="17221"/>
                </a:lnTo>
                <a:lnTo>
                  <a:pt x="12283" y="17325"/>
                </a:lnTo>
                <a:lnTo>
                  <a:pt x="12346" y="17430"/>
                </a:lnTo>
                <a:lnTo>
                  <a:pt x="12450" y="17514"/>
                </a:lnTo>
                <a:lnTo>
                  <a:pt x="12429" y="17618"/>
                </a:lnTo>
                <a:lnTo>
                  <a:pt x="12429" y="17723"/>
                </a:lnTo>
                <a:lnTo>
                  <a:pt x="12429" y="17786"/>
                </a:lnTo>
                <a:lnTo>
                  <a:pt x="12429" y="17807"/>
                </a:lnTo>
                <a:lnTo>
                  <a:pt x="12555" y="18141"/>
                </a:lnTo>
                <a:lnTo>
                  <a:pt x="12534" y="18309"/>
                </a:lnTo>
                <a:lnTo>
                  <a:pt x="12576" y="18351"/>
                </a:lnTo>
                <a:lnTo>
                  <a:pt x="12597" y="18351"/>
                </a:lnTo>
                <a:lnTo>
                  <a:pt x="12660" y="18372"/>
                </a:lnTo>
                <a:lnTo>
                  <a:pt x="12743" y="18372"/>
                </a:lnTo>
                <a:lnTo>
                  <a:pt x="12806" y="18413"/>
                </a:lnTo>
                <a:lnTo>
                  <a:pt x="12911" y="18518"/>
                </a:lnTo>
                <a:lnTo>
                  <a:pt x="13099" y="18560"/>
                </a:lnTo>
                <a:lnTo>
                  <a:pt x="13204" y="18644"/>
                </a:lnTo>
                <a:lnTo>
                  <a:pt x="13308" y="18644"/>
                </a:lnTo>
                <a:lnTo>
                  <a:pt x="13329" y="18727"/>
                </a:lnTo>
                <a:lnTo>
                  <a:pt x="13392" y="18748"/>
                </a:lnTo>
                <a:lnTo>
                  <a:pt x="13476" y="18581"/>
                </a:lnTo>
                <a:lnTo>
                  <a:pt x="13496" y="18455"/>
                </a:lnTo>
                <a:lnTo>
                  <a:pt x="13476" y="18372"/>
                </a:lnTo>
                <a:lnTo>
                  <a:pt x="13476" y="18120"/>
                </a:lnTo>
                <a:lnTo>
                  <a:pt x="13413" y="18037"/>
                </a:lnTo>
                <a:lnTo>
                  <a:pt x="13496" y="17911"/>
                </a:lnTo>
                <a:lnTo>
                  <a:pt x="13538" y="17723"/>
                </a:lnTo>
                <a:lnTo>
                  <a:pt x="13622" y="17618"/>
                </a:lnTo>
                <a:lnTo>
                  <a:pt x="13580" y="17409"/>
                </a:lnTo>
                <a:lnTo>
                  <a:pt x="13685" y="17367"/>
                </a:lnTo>
                <a:lnTo>
                  <a:pt x="13789" y="17284"/>
                </a:lnTo>
                <a:lnTo>
                  <a:pt x="13727" y="17200"/>
                </a:lnTo>
                <a:lnTo>
                  <a:pt x="13831" y="17074"/>
                </a:lnTo>
                <a:lnTo>
                  <a:pt x="13894" y="17095"/>
                </a:lnTo>
                <a:lnTo>
                  <a:pt x="13999" y="17053"/>
                </a:lnTo>
                <a:lnTo>
                  <a:pt x="13957" y="16907"/>
                </a:lnTo>
                <a:lnTo>
                  <a:pt x="13957" y="16907"/>
                </a:lnTo>
                <a:lnTo>
                  <a:pt x="14040" y="16970"/>
                </a:lnTo>
                <a:lnTo>
                  <a:pt x="14145" y="16907"/>
                </a:lnTo>
                <a:lnTo>
                  <a:pt x="14103" y="16865"/>
                </a:lnTo>
                <a:lnTo>
                  <a:pt x="14208" y="16781"/>
                </a:lnTo>
                <a:lnTo>
                  <a:pt x="14250" y="16802"/>
                </a:lnTo>
                <a:lnTo>
                  <a:pt x="14312" y="16781"/>
                </a:lnTo>
                <a:lnTo>
                  <a:pt x="14375" y="16865"/>
                </a:lnTo>
                <a:lnTo>
                  <a:pt x="14271" y="16949"/>
                </a:lnTo>
                <a:lnTo>
                  <a:pt x="14354" y="16949"/>
                </a:lnTo>
                <a:lnTo>
                  <a:pt x="14459" y="16844"/>
                </a:lnTo>
                <a:lnTo>
                  <a:pt x="14543" y="16844"/>
                </a:lnTo>
                <a:lnTo>
                  <a:pt x="14794" y="16739"/>
                </a:lnTo>
                <a:lnTo>
                  <a:pt x="14982" y="16551"/>
                </a:lnTo>
                <a:lnTo>
                  <a:pt x="15066" y="16551"/>
                </a:lnTo>
                <a:lnTo>
                  <a:pt x="15108" y="16488"/>
                </a:lnTo>
                <a:lnTo>
                  <a:pt x="15087" y="16384"/>
                </a:lnTo>
                <a:lnTo>
                  <a:pt x="15108" y="16258"/>
                </a:lnTo>
                <a:lnTo>
                  <a:pt x="15045" y="16112"/>
                </a:lnTo>
                <a:lnTo>
                  <a:pt x="15087" y="16175"/>
                </a:lnTo>
                <a:lnTo>
                  <a:pt x="15170" y="16175"/>
                </a:lnTo>
                <a:lnTo>
                  <a:pt x="15275" y="16070"/>
                </a:lnTo>
                <a:lnTo>
                  <a:pt x="15275" y="16028"/>
                </a:lnTo>
                <a:lnTo>
                  <a:pt x="15317" y="16133"/>
                </a:lnTo>
                <a:lnTo>
                  <a:pt x="15254" y="16237"/>
                </a:lnTo>
                <a:lnTo>
                  <a:pt x="15275" y="16321"/>
                </a:lnTo>
                <a:lnTo>
                  <a:pt x="15275" y="16426"/>
                </a:lnTo>
                <a:lnTo>
                  <a:pt x="15401" y="16384"/>
                </a:lnTo>
                <a:lnTo>
                  <a:pt x="15484" y="16258"/>
                </a:lnTo>
                <a:lnTo>
                  <a:pt x="15568" y="16258"/>
                </a:lnTo>
                <a:lnTo>
                  <a:pt x="15631" y="16216"/>
                </a:lnTo>
                <a:lnTo>
                  <a:pt x="15840" y="16154"/>
                </a:lnTo>
                <a:lnTo>
                  <a:pt x="16007" y="16154"/>
                </a:lnTo>
                <a:lnTo>
                  <a:pt x="16258" y="16237"/>
                </a:lnTo>
                <a:lnTo>
                  <a:pt x="16321" y="16279"/>
                </a:lnTo>
                <a:lnTo>
                  <a:pt x="16635" y="16321"/>
                </a:lnTo>
                <a:lnTo>
                  <a:pt x="16740" y="16279"/>
                </a:lnTo>
                <a:lnTo>
                  <a:pt x="16740" y="16237"/>
                </a:lnTo>
                <a:lnTo>
                  <a:pt x="16740" y="16154"/>
                </a:lnTo>
                <a:lnTo>
                  <a:pt x="16844" y="16133"/>
                </a:lnTo>
                <a:lnTo>
                  <a:pt x="16928" y="16154"/>
                </a:lnTo>
                <a:lnTo>
                  <a:pt x="16865" y="16216"/>
                </a:lnTo>
                <a:lnTo>
                  <a:pt x="16928" y="16237"/>
                </a:lnTo>
                <a:lnTo>
                  <a:pt x="16991" y="16216"/>
                </a:lnTo>
                <a:lnTo>
                  <a:pt x="17053" y="16258"/>
                </a:lnTo>
                <a:lnTo>
                  <a:pt x="17053" y="16342"/>
                </a:lnTo>
                <a:lnTo>
                  <a:pt x="17074" y="16384"/>
                </a:lnTo>
                <a:lnTo>
                  <a:pt x="17200" y="16363"/>
                </a:lnTo>
                <a:lnTo>
                  <a:pt x="17242" y="16426"/>
                </a:lnTo>
                <a:lnTo>
                  <a:pt x="17158" y="16488"/>
                </a:lnTo>
                <a:lnTo>
                  <a:pt x="17095" y="16551"/>
                </a:lnTo>
                <a:lnTo>
                  <a:pt x="17179" y="16572"/>
                </a:lnTo>
                <a:lnTo>
                  <a:pt x="17263" y="16551"/>
                </a:lnTo>
                <a:lnTo>
                  <a:pt x="17346" y="16593"/>
                </a:lnTo>
                <a:lnTo>
                  <a:pt x="17493" y="16656"/>
                </a:lnTo>
                <a:lnTo>
                  <a:pt x="17556" y="16572"/>
                </a:lnTo>
                <a:lnTo>
                  <a:pt x="17618" y="16530"/>
                </a:lnTo>
                <a:lnTo>
                  <a:pt x="17723" y="16593"/>
                </a:lnTo>
                <a:lnTo>
                  <a:pt x="17786" y="16656"/>
                </a:lnTo>
                <a:lnTo>
                  <a:pt x="17870" y="16635"/>
                </a:lnTo>
                <a:lnTo>
                  <a:pt x="17870" y="16467"/>
                </a:lnTo>
                <a:lnTo>
                  <a:pt x="17807" y="16363"/>
                </a:lnTo>
                <a:lnTo>
                  <a:pt x="17911" y="16363"/>
                </a:lnTo>
                <a:lnTo>
                  <a:pt x="18016" y="16488"/>
                </a:lnTo>
                <a:lnTo>
                  <a:pt x="18100" y="16530"/>
                </a:lnTo>
                <a:lnTo>
                  <a:pt x="18142" y="16593"/>
                </a:lnTo>
                <a:lnTo>
                  <a:pt x="18204" y="16593"/>
                </a:lnTo>
                <a:lnTo>
                  <a:pt x="18288" y="16635"/>
                </a:lnTo>
                <a:lnTo>
                  <a:pt x="18288" y="16760"/>
                </a:lnTo>
                <a:lnTo>
                  <a:pt x="18309" y="16677"/>
                </a:lnTo>
                <a:lnTo>
                  <a:pt x="18414" y="16656"/>
                </a:lnTo>
                <a:lnTo>
                  <a:pt x="18414" y="16635"/>
                </a:lnTo>
                <a:lnTo>
                  <a:pt x="18288" y="16530"/>
                </a:lnTo>
                <a:lnTo>
                  <a:pt x="18100" y="16447"/>
                </a:lnTo>
                <a:lnTo>
                  <a:pt x="18037" y="16363"/>
                </a:lnTo>
                <a:lnTo>
                  <a:pt x="18037" y="16258"/>
                </a:lnTo>
                <a:lnTo>
                  <a:pt x="18225" y="16175"/>
                </a:lnTo>
                <a:lnTo>
                  <a:pt x="18288" y="16154"/>
                </a:lnTo>
                <a:lnTo>
                  <a:pt x="18183" y="16112"/>
                </a:lnTo>
                <a:lnTo>
                  <a:pt x="18121" y="16049"/>
                </a:lnTo>
                <a:lnTo>
                  <a:pt x="18100" y="16049"/>
                </a:lnTo>
                <a:lnTo>
                  <a:pt x="18016" y="16112"/>
                </a:lnTo>
                <a:lnTo>
                  <a:pt x="17932" y="16154"/>
                </a:lnTo>
                <a:lnTo>
                  <a:pt x="17932" y="16070"/>
                </a:lnTo>
                <a:lnTo>
                  <a:pt x="18037" y="15944"/>
                </a:lnTo>
                <a:lnTo>
                  <a:pt x="18246" y="15861"/>
                </a:lnTo>
                <a:lnTo>
                  <a:pt x="18330" y="15798"/>
                </a:lnTo>
                <a:lnTo>
                  <a:pt x="18665" y="15735"/>
                </a:lnTo>
                <a:lnTo>
                  <a:pt x="18811" y="15756"/>
                </a:lnTo>
                <a:lnTo>
                  <a:pt x="18874" y="15735"/>
                </a:lnTo>
                <a:lnTo>
                  <a:pt x="18958" y="15735"/>
                </a:lnTo>
                <a:lnTo>
                  <a:pt x="19020" y="15651"/>
                </a:lnTo>
                <a:lnTo>
                  <a:pt x="19062" y="15547"/>
                </a:lnTo>
                <a:lnTo>
                  <a:pt x="19146" y="15547"/>
                </a:lnTo>
                <a:lnTo>
                  <a:pt x="19125" y="15631"/>
                </a:lnTo>
                <a:lnTo>
                  <a:pt x="19125" y="15714"/>
                </a:lnTo>
                <a:lnTo>
                  <a:pt x="19250" y="15819"/>
                </a:lnTo>
                <a:lnTo>
                  <a:pt x="19334" y="15756"/>
                </a:lnTo>
                <a:lnTo>
                  <a:pt x="19481" y="15756"/>
                </a:lnTo>
                <a:lnTo>
                  <a:pt x="19585" y="15735"/>
                </a:lnTo>
                <a:lnTo>
                  <a:pt x="19648" y="15798"/>
                </a:lnTo>
                <a:lnTo>
                  <a:pt x="19815" y="15756"/>
                </a:lnTo>
                <a:lnTo>
                  <a:pt x="19878" y="15798"/>
                </a:lnTo>
                <a:lnTo>
                  <a:pt x="20004" y="15714"/>
                </a:lnTo>
                <a:lnTo>
                  <a:pt x="20108" y="15714"/>
                </a:lnTo>
                <a:lnTo>
                  <a:pt x="20129" y="15735"/>
                </a:lnTo>
                <a:lnTo>
                  <a:pt x="20087" y="15756"/>
                </a:lnTo>
                <a:lnTo>
                  <a:pt x="19962" y="15756"/>
                </a:lnTo>
                <a:lnTo>
                  <a:pt x="19920" y="15798"/>
                </a:lnTo>
                <a:lnTo>
                  <a:pt x="20087" y="15819"/>
                </a:lnTo>
                <a:lnTo>
                  <a:pt x="20213" y="15819"/>
                </a:lnTo>
                <a:lnTo>
                  <a:pt x="20318" y="15903"/>
                </a:lnTo>
                <a:lnTo>
                  <a:pt x="20401" y="15944"/>
                </a:lnTo>
                <a:lnTo>
                  <a:pt x="20338" y="15861"/>
                </a:lnTo>
                <a:lnTo>
                  <a:pt x="20338" y="15819"/>
                </a:lnTo>
                <a:lnTo>
                  <a:pt x="20401" y="15819"/>
                </a:lnTo>
                <a:lnTo>
                  <a:pt x="20422" y="15861"/>
                </a:lnTo>
                <a:lnTo>
                  <a:pt x="20527" y="15944"/>
                </a:lnTo>
                <a:lnTo>
                  <a:pt x="20506" y="16007"/>
                </a:lnTo>
                <a:lnTo>
                  <a:pt x="20443" y="15944"/>
                </a:lnTo>
                <a:lnTo>
                  <a:pt x="20422" y="15965"/>
                </a:lnTo>
                <a:lnTo>
                  <a:pt x="20548" y="16049"/>
                </a:lnTo>
                <a:lnTo>
                  <a:pt x="20610" y="16133"/>
                </a:lnTo>
                <a:lnTo>
                  <a:pt x="20652" y="16175"/>
                </a:lnTo>
                <a:lnTo>
                  <a:pt x="20631" y="16216"/>
                </a:lnTo>
                <a:lnTo>
                  <a:pt x="20610" y="16154"/>
                </a:lnTo>
                <a:lnTo>
                  <a:pt x="20590" y="16216"/>
                </a:lnTo>
                <a:lnTo>
                  <a:pt x="20610" y="16258"/>
                </a:lnTo>
                <a:lnTo>
                  <a:pt x="20799" y="16237"/>
                </a:lnTo>
                <a:lnTo>
                  <a:pt x="20903" y="16216"/>
                </a:lnTo>
                <a:lnTo>
                  <a:pt x="21029" y="16070"/>
                </a:lnTo>
                <a:lnTo>
                  <a:pt x="21113" y="16070"/>
                </a:lnTo>
                <a:lnTo>
                  <a:pt x="21113" y="16049"/>
                </a:lnTo>
                <a:lnTo>
                  <a:pt x="21175" y="15965"/>
                </a:lnTo>
                <a:lnTo>
                  <a:pt x="21280" y="15965"/>
                </a:lnTo>
                <a:lnTo>
                  <a:pt x="21364" y="16007"/>
                </a:lnTo>
                <a:lnTo>
                  <a:pt x="21489" y="16049"/>
                </a:lnTo>
                <a:lnTo>
                  <a:pt x="21552" y="16258"/>
                </a:lnTo>
                <a:lnTo>
                  <a:pt x="21636" y="16321"/>
                </a:lnTo>
                <a:lnTo>
                  <a:pt x="21657" y="16321"/>
                </a:lnTo>
                <a:lnTo>
                  <a:pt x="21678" y="16447"/>
                </a:lnTo>
                <a:lnTo>
                  <a:pt x="21761" y="16488"/>
                </a:lnTo>
                <a:lnTo>
                  <a:pt x="21803" y="16488"/>
                </a:lnTo>
                <a:lnTo>
                  <a:pt x="21803" y="16551"/>
                </a:lnTo>
                <a:lnTo>
                  <a:pt x="21866" y="16635"/>
                </a:lnTo>
                <a:lnTo>
                  <a:pt x="21950" y="16656"/>
                </a:lnTo>
                <a:lnTo>
                  <a:pt x="22012" y="16781"/>
                </a:lnTo>
                <a:lnTo>
                  <a:pt x="21991" y="16907"/>
                </a:lnTo>
                <a:lnTo>
                  <a:pt x="21908" y="17179"/>
                </a:lnTo>
                <a:lnTo>
                  <a:pt x="21803" y="17409"/>
                </a:lnTo>
                <a:lnTo>
                  <a:pt x="21803" y="17493"/>
                </a:lnTo>
                <a:lnTo>
                  <a:pt x="21887" y="17597"/>
                </a:lnTo>
                <a:lnTo>
                  <a:pt x="21908" y="17576"/>
                </a:lnTo>
                <a:lnTo>
                  <a:pt x="21971" y="17493"/>
                </a:lnTo>
                <a:lnTo>
                  <a:pt x="21971" y="17430"/>
                </a:lnTo>
                <a:lnTo>
                  <a:pt x="21991" y="17388"/>
                </a:lnTo>
                <a:lnTo>
                  <a:pt x="22075" y="17430"/>
                </a:lnTo>
                <a:lnTo>
                  <a:pt x="22096" y="17535"/>
                </a:lnTo>
                <a:lnTo>
                  <a:pt x="21950" y="17744"/>
                </a:lnTo>
                <a:lnTo>
                  <a:pt x="21971" y="17807"/>
                </a:lnTo>
                <a:lnTo>
                  <a:pt x="21991" y="17911"/>
                </a:lnTo>
                <a:lnTo>
                  <a:pt x="22054" y="18016"/>
                </a:lnTo>
                <a:lnTo>
                  <a:pt x="22075" y="18058"/>
                </a:lnTo>
                <a:lnTo>
                  <a:pt x="22117" y="18037"/>
                </a:lnTo>
                <a:lnTo>
                  <a:pt x="22159" y="18141"/>
                </a:lnTo>
                <a:lnTo>
                  <a:pt x="22201" y="18100"/>
                </a:lnTo>
                <a:lnTo>
                  <a:pt x="22201" y="18058"/>
                </a:lnTo>
                <a:lnTo>
                  <a:pt x="22222" y="18100"/>
                </a:lnTo>
                <a:lnTo>
                  <a:pt x="22368" y="18058"/>
                </a:lnTo>
                <a:lnTo>
                  <a:pt x="22368" y="18058"/>
                </a:lnTo>
                <a:lnTo>
                  <a:pt x="22263" y="18141"/>
                </a:lnTo>
                <a:lnTo>
                  <a:pt x="22222" y="18246"/>
                </a:lnTo>
                <a:lnTo>
                  <a:pt x="22201" y="18309"/>
                </a:lnTo>
                <a:lnTo>
                  <a:pt x="22201" y="18351"/>
                </a:lnTo>
                <a:lnTo>
                  <a:pt x="22368" y="18455"/>
                </a:lnTo>
                <a:lnTo>
                  <a:pt x="22368" y="18581"/>
                </a:lnTo>
                <a:lnTo>
                  <a:pt x="22368" y="18748"/>
                </a:lnTo>
                <a:lnTo>
                  <a:pt x="22410" y="18769"/>
                </a:lnTo>
                <a:lnTo>
                  <a:pt x="22494" y="18769"/>
                </a:lnTo>
                <a:lnTo>
                  <a:pt x="22535" y="18853"/>
                </a:lnTo>
                <a:lnTo>
                  <a:pt x="22515" y="18957"/>
                </a:lnTo>
                <a:lnTo>
                  <a:pt x="22682" y="19062"/>
                </a:lnTo>
                <a:lnTo>
                  <a:pt x="22598" y="19083"/>
                </a:lnTo>
                <a:lnTo>
                  <a:pt x="22724" y="19146"/>
                </a:lnTo>
                <a:lnTo>
                  <a:pt x="22787" y="19188"/>
                </a:lnTo>
                <a:lnTo>
                  <a:pt x="22891" y="19250"/>
                </a:lnTo>
                <a:lnTo>
                  <a:pt x="22996" y="19188"/>
                </a:lnTo>
                <a:lnTo>
                  <a:pt x="23100" y="19167"/>
                </a:lnTo>
                <a:lnTo>
                  <a:pt x="23100" y="18999"/>
                </a:lnTo>
                <a:lnTo>
                  <a:pt x="23163" y="18895"/>
                </a:lnTo>
                <a:lnTo>
                  <a:pt x="23226" y="18769"/>
                </a:lnTo>
                <a:lnTo>
                  <a:pt x="23331" y="18560"/>
                </a:lnTo>
                <a:lnTo>
                  <a:pt x="23310" y="18455"/>
                </a:lnTo>
                <a:lnTo>
                  <a:pt x="23351" y="18413"/>
                </a:lnTo>
                <a:lnTo>
                  <a:pt x="23351" y="18225"/>
                </a:lnTo>
                <a:lnTo>
                  <a:pt x="23331" y="18162"/>
                </a:lnTo>
                <a:lnTo>
                  <a:pt x="23414" y="18120"/>
                </a:lnTo>
                <a:lnTo>
                  <a:pt x="23351" y="17932"/>
                </a:lnTo>
                <a:lnTo>
                  <a:pt x="23247" y="17848"/>
                </a:lnTo>
                <a:lnTo>
                  <a:pt x="23205" y="17493"/>
                </a:lnTo>
                <a:lnTo>
                  <a:pt x="23142" y="17430"/>
                </a:lnTo>
                <a:lnTo>
                  <a:pt x="23163" y="17263"/>
                </a:lnTo>
                <a:lnTo>
                  <a:pt x="23205" y="17116"/>
                </a:lnTo>
                <a:lnTo>
                  <a:pt x="23163" y="17011"/>
                </a:lnTo>
                <a:lnTo>
                  <a:pt x="23100" y="16907"/>
                </a:lnTo>
                <a:lnTo>
                  <a:pt x="23038" y="16656"/>
                </a:lnTo>
                <a:lnTo>
                  <a:pt x="22996" y="16551"/>
                </a:lnTo>
                <a:lnTo>
                  <a:pt x="22954" y="16279"/>
                </a:lnTo>
                <a:lnTo>
                  <a:pt x="22912" y="16133"/>
                </a:lnTo>
                <a:lnTo>
                  <a:pt x="22933" y="15903"/>
                </a:lnTo>
                <a:lnTo>
                  <a:pt x="22912" y="15714"/>
                </a:lnTo>
                <a:lnTo>
                  <a:pt x="22933" y="15379"/>
                </a:lnTo>
                <a:lnTo>
                  <a:pt x="22933" y="15170"/>
                </a:lnTo>
                <a:lnTo>
                  <a:pt x="23038" y="15003"/>
                </a:lnTo>
                <a:lnTo>
                  <a:pt x="23121" y="14856"/>
                </a:lnTo>
                <a:lnTo>
                  <a:pt x="23226" y="14815"/>
                </a:lnTo>
                <a:lnTo>
                  <a:pt x="23268" y="14752"/>
                </a:lnTo>
                <a:lnTo>
                  <a:pt x="23331" y="14752"/>
                </a:lnTo>
                <a:lnTo>
                  <a:pt x="23414" y="14605"/>
                </a:lnTo>
                <a:lnTo>
                  <a:pt x="23414" y="14543"/>
                </a:lnTo>
                <a:lnTo>
                  <a:pt x="23372" y="14501"/>
                </a:lnTo>
                <a:lnTo>
                  <a:pt x="23414" y="14480"/>
                </a:lnTo>
                <a:lnTo>
                  <a:pt x="23540" y="14480"/>
                </a:lnTo>
                <a:lnTo>
                  <a:pt x="23561" y="14396"/>
                </a:lnTo>
                <a:lnTo>
                  <a:pt x="23665" y="14396"/>
                </a:lnTo>
                <a:lnTo>
                  <a:pt x="23686" y="14354"/>
                </a:lnTo>
                <a:lnTo>
                  <a:pt x="23875" y="14333"/>
                </a:lnTo>
                <a:lnTo>
                  <a:pt x="23937" y="14250"/>
                </a:lnTo>
                <a:lnTo>
                  <a:pt x="24063" y="14250"/>
                </a:lnTo>
                <a:lnTo>
                  <a:pt x="24084" y="14187"/>
                </a:lnTo>
                <a:lnTo>
                  <a:pt x="24168" y="14187"/>
                </a:lnTo>
                <a:lnTo>
                  <a:pt x="24209" y="14229"/>
                </a:lnTo>
                <a:lnTo>
                  <a:pt x="24314" y="14082"/>
                </a:lnTo>
                <a:lnTo>
                  <a:pt x="24314" y="14040"/>
                </a:lnTo>
                <a:lnTo>
                  <a:pt x="24377" y="14040"/>
                </a:lnTo>
                <a:lnTo>
                  <a:pt x="24481" y="13957"/>
                </a:lnTo>
                <a:lnTo>
                  <a:pt x="24481" y="13873"/>
                </a:lnTo>
                <a:lnTo>
                  <a:pt x="24691" y="13601"/>
                </a:lnTo>
                <a:lnTo>
                  <a:pt x="24795" y="13496"/>
                </a:lnTo>
                <a:lnTo>
                  <a:pt x="24984" y="13496"/>
                </a:lnTo>
                <a:lnTo>
                  <a:pt x="25025" y="13517"/>
                </a:lnTo>
                <a:lnTo>
                  <a:pt x="25088" y="13517"/>
                </a:lnTo>
                <a:lnTo>
                  <a:pt x="25193" y="13329"/>
                </a:lnTo>
                <a:lnTo>
                  <a:pt x="25465" y="13099"/>
                </a:lnTo>
                <a:lnTo>
                  <a:pt x="25737" y="12931"/>
                </a:lnTo>
                <a:lnTo>
                  <a:pt x="25862" y="12910"/>
                </a:lnTo>
                <a:lnTo>
                  <a:pt x="25925" y="12890"/>
                </a:lnTo>
                <a:lnTo>
                  <a:pt x="25988" y="12890"/>
                </a:lnTo>
                <a:lnTo>
                  <a:pt x="25988" y="12910"/>
                </a:lnTo>
                <a:lnTo>
                  <a:pt x="26092" y="12910"/>
                </a:lnTo>
                <a:lnTo>
                  <a:pt x="26197" y="12785"/>
                </a:lnTo>
                <a:lnTo>
                  <a:pt x="26155" y="12785"/>
                </a:lnTo>
                <a:lnTo>
                  <a:pt x="26134" y="12722"/>
                </a:lnTo>
                <a:lnTo>
                  <a:pt x="26030" y="12827"/>
                </a:lnTo>
                <a:lnTo>
                  <a:pt x="25883" y="12806"/>
                </a:lnTo>
                <a:lnTo>
                  <a:pt x="25820" y="12722"/>
                </a:lnTo>
                <a:lnTo>
                  <a:pt x="25925" y="12785"/>
                </a:lnTo>
                <a:lnTo>
                  <a:pt x="26051" y="12701"/>
                </a:lnTo>
                <a:lnTo>
                  <a:pt x="26030" y="12680"/>
                </a:lnTo>
                <a:lnTo>
                  <a:pt x="26092" y="12618"/>
                </a:lnTo>
                <a:lnTo>
                  <a:pt x="26051" y="12555"/>
                </a:lnTo>
                <a:lnTo>
                  <a:pt x="25925" y="12513"/>
                </a:lnTo>
                <a:lnTo>
                  <a:pt x="25862" y="12471"/>
                </a:lnTo>
                <a:lnTo>
                  <a:pt x="25946" y="12471"/>
                </a:lnTo>
                <a:lnTo>
                  <a:pt x="26030" y="12492"/>
                </a:lnTo>
                <a:lnTo>
                  <a:pt x="26092" y="12471"/>
                </a:lnTo>
                <a:lnTo>
                  <a:pt x="26092" y="12387"/>
                </a:lnTo>
                <a:lnTo>
                  <a:pt x="26155" y="12513"/>
                </a:lnTo>
                <a:lnTo>
                  <a:pt x="26239" y="12492"/>
                </a:lnTo>
                <a:lnTo>
                  <a:pt x="26302" y="12555"/>
                </a:lnTo>
                <a:lnTo>
                  <a:pt x="26364" y="12513"/>
                </a:lnTo>
                <a:lnTo>
                  <a:pt x="26385" y="12408"/>
                </a:lnTo>
                <a:lnTo>
                  <a:pt x="26511" y="12304"/>
                </a:lnTo>
                <a:lnTo>
                  <a:pt x="26553" y="12304"/>
                </a:lnTo>
                <a:lnTo>
                  <a:pt x="26574" y="12199"/>
                </a:lnTo>
                <a:lnTo>
                  <a:pt x="26553" y="12094"/>
                </a:lnTo>
                <a:lnTo>
                  <a:pt x="26511" y="12094"/>
                </a:lnTo>
                <a:lnTo>
                  <a:pt x="26448" y="12241"/>
                </a:lnTo>
                <a:lnTo>
                  <a:pt x="26448" y="12283"/>
                </a:lnTo>
                <a:lnTo>
                  <a:pt x="26385" y="12262"/>
                </a:lnTo>
                <a:lnTo>
                  <a:pt x="26364" y="12094"/>
                </a:lnTo>
                <a:lnTo>
                  <a:pt x="26344" y="12074"/>
                </a:lnTo>
                <a:lnTo>
                  <a:pt x="26092" y="12094"/>
                </a:lnTo>
                <a:lnTo>
                  <a:pt x="25967" y="12157"/>
                </a:lnTo>
                <a:lnTo>
                  <a:pt x="25988" y="12074"/>
                </a:lnTo>
                <a:lnTo>
                  <a:pt x="25988" y="11927"/>
                </a:lnTo>
                <a:lnTo>
                  <a:pt x="26051" y="11885"/>
                </a:lnTo>
                <a:lnTo>
                  <a:pt x="26092" y="11990"/>
                </a:lnTo>
                <a:lnTo>
                  <a:pt x="26176" y="12032"/>
                </a:lnTo>
                <a:lnTo>
                  <a:pt x="26239" y="11969"/>
                </a:lnTo>
                <a:lnTo>
                  <a:pt x="26385" y="11948"/>
                </a:lnTo>
                <a:lnTo>
                  <a:pt x="26406" y="11885"/>
                </a:lnTo>
                <a:lnTo>
                  <a:pt x="26490" y="11885"/>
                </a:lnTo>
                <a:lnTo>
                  <a:pt x="26511" y="11843"/>
                </a:lnTo>
                <a:lnTo>
                  <a:pt x="26490" y="11718"/>
                </a:lnTo>
                <a:lnTo>
                  <a:pt x="26448" y="11655"/>
                </a:lnTo>
                <a:lnTo>
                  <a:pt x="26469" y="11613"/>
                </a:lnTo>
                <a:lnTo>
                  <a:pt x="26511" y="11634"/>
                </a:lnTo>
                <a:lnTo>
                  <a:pt x="26574" y="11530"/>
                </a:lnTo>
                <a:lnTo>
                  <a:pt x="26511" y="11425"/>
                </a:lnTo>
                <a:lnTo>
                  <a:pt x="26469" y="11362"/>
                </a:lnTo>
                <a:lnTo>
                  <a:pt x="26385" y="11404"/>
                </a:lnTo>
                <a:lnTo>
                  <a:pt x="26302" y="11362"/>
                </a:lnTo>
                <a:lnTo>
                  <a:pt x="26260" y="11237"/>
                </a:lnTo>
                <a:lnTo>
                  <a:pt x="26176" y="11237"/>
                </a:lnTo>
                <a:lnTo>
                  <a:pt x="26092" y="11195"/>
                </a:lnTo>
                <a:lnTo>
                  <a:pt x="26030" y="11111"/>
                </a:lnTo>
                <a:lnTo>
                  <a:pt x="26030" y="11111"/>
                </a:lnTo>
                <a:lnTo>
                  <a:pt x="26092" y="11153"/>
                </a:lnTo>
                <a:lnTo>
                  <a:pt x="26260" y="11153"/>
                </a:lnTo>
                <a:lnTo>
                  <a:pt x="26302" y="11257"/>
                </a:lnTo>
                <a:lnTo>
                  <a:pt x="26385" y="11299"/>
                </a:lnTo>
                <a:lnTo>
                  <a:pt x="26406" y="11216"/>
                </a:lnTo>
                <a:lnTo>
                  <a:pt x="26281" y="11090"/>
                </a:lnTo>
                <a:lnTo>
                  <a:pt x="26385" y="11111"/>
                </a:lnTo>
                <a:lnTo>
                  <a:pt x="26406" y="11048"/>
                </a:lnTo>
                <a:lnTo>
                  <a:pt x="26448" y="11027"/>
                </a:lnTo>
                <a:lnTo>
                  <a:pt x="26406" y="10944"/>
                </a:lnTo>
                <a:lnTo>
                  <a:pt x="26281" y="10881"/>
                </a:lnTo>
                <a:lnTo>
                  <a:pt x="26239" y="10713"/>
                </a:lnTo>
                <a:lnTo>
                  <a:pt x="26281" y="10734"/>
                </a:lnTo>
                <a:lnTo>
                  <a:pt x="26344" y="10839"/>
                </a:lnTo>
                <a:lnTo>
                  <a:pt x="26406" y="10839"/>
                </a:lnTo>
                <a:lnTo>
                  <a:pt x="26448" y="10734"/>
                </a:lnTo>
                <a:lnTo>
                  <a:pt x="26448" y="10630"/>
                </a:lnTo>
                <a:lnTo>
                  <a:pt x="26344" y="10588"/>
                </a:lnTo>
                <a:lnTo>
                  <a:pt x="26197" y="10421"/>
                </a:lnTo>
                <a:lnTo>
                  <a:pt x="26092" y="10379"/>
                </a:lnTo>
                <a:lnTo>
                  <a:pt x="26030" y="10274"/>
                </a:lnTo>
                <a:lnTo>
                  <a:pt x="25946" y="10253"/>
                </a:lnTo>
                <a:lnTo>
                  <a:pt x="25946" y="10149"/>
                </a:lnTo>
                <a:lnTo>
                  <a:pt x="26030" y="10044"/>
                </a:lnTo>
                <a:lnTo>
                  <a:pt x="25967" y="10149"/>
                </a:lnTo>
                <a:lnTo>
                  <a:pt x="25988" y="10190"/>
                </a:lnTo>
                <a:lnTo>
                  <a:pt x="26051" y="10211"/>
                </a:lnTo>
                <a:lnTo>
                  <a:pt x="26134" y="10316"/>
                </a:lnTo>
                <a:lnTo>
                  <a:pt x="26239" y="10358"/>
                </a:lnTo>
                <a:lnTo>
                  <a:pt x="26364" y="10504"/>
                </a:lnTo>
                <a:lnTo>
                  <a:pt x="26385" y="10504"/>
                </a:lnTo>
                <a:lnTo>
                  <a:pt x="26406" y="10274"/>
                </a:lnTo>
                <a:lnTo>
                  <a:pt x="26406" y="10169"/>
                </a:lnTo>
                <a:lnTo>
                  <a:pt x="26406" y="10086"/>
                </a:lnTo>
                <a:lnTo>
                  <a:pt x="26385" y="10044"/>
                </a:lnTo>
                <a:lnTo>
                  <a:pt x="26406" y="9856"/>
                </a:lnTo>
                <a:lnTo>
                  <a:pt x="26448" y="9793"/>
                </a:lnTo>
                <a:lnTo>
                  <a:pt x="26409" y="9728"/>
                </a:lnTo>
                <a:lnTo>
                  <a:pt x="26409" y="9728"/>
                </a:lnTo>
                <a:lnTo>
                  <a:pt x="26490" y="9667"/>
                </a:lnTo>
                <a:lnTo>
                  <a:pt x="26616" y="9563"/>
                </a:lnTo>
                <a:lnTo>
                  <a:pt x="26657" y="9458"/>
                </a:lnTo>
                <a:lnTo>
                  <a:pt x="26657" y="9437"/>
                </a:lnTo>
                <a:lnTo>
                  <a:pt x="26678" y="9458"/>
                </a:lnTo>
                <a:lnTo>
                  <a:pt x="26657" y="9584"/>
                </a:lnTo>
                <a:lnTo>
                  <a:pt x="26678" y="9625"/>
                </a:lnTo>
                <a:lnTo>
                  <a:pt x="26574" y="9667"/>
                </a:lnTo>
                <a:lnTo>
                  <a:pt x="26511" y="9793"/>
                </a:lnTo>
                <a:lnTo>
                  <a:pt x="26595" y="9960"/>
                </a:lnTo>
                <a:lnTo>
                  <a:pt x="26574" y="10107"/>
                </a:lnTo>
                <a:lnTo>
                  <a:pt x="26490" y="10253"/>
                </a:lnTo>
                <a:lnTo>
                  <a:pt x="26490" y="10358"/>
                </a:lnTo>
                <a:lnTo>
                  <a:pt x="26595" y="10462"/>
                </a:lnTo>
                <a:lnTo>
                  <a:pt x="26616" y="10400"/>
                </a:lnTo>
                <a:lnTo>
                  <a:pt x="26657" y="10462"/>
                </a:lnTo>
                <a:lnTo>
                  <a:pt x="26699" y="10462"/>
                </a:lnTo>
                <a:lnTo>
                  <a:pt x="26699" y="10483"/>
                </a:lnTo>
                <a:lnTo>
                  <a:pt x="26678" y="10525"/>
                </a:lnTo>
                <a:lnTo>
                  <a:pt x="26699" y="10609"/>
                </a:lnTo>
                <a:lnTo>
                  <a:pt x="26825" y="10609"/>
                </a:lnTo>
                <a:lnTo>
                  <a:pt x="26762" y="10672"/>
                </a:lnTo>
                <a:lnTo>
                  <a:pt x="26762" y="10693"/>
                </a:lnTo>
                <a:lnTo>
                  <a:pt x="26699" y="10797"/>
                </a:lnTo>
                <a:lnTo>
                  <a:pt x="26699" y="10881"/>
                </a:lnTo>
                <a:lnTo>
                  <a:pt x="26657" y="10985"/>
                </a:lnTo>
                <a:lnTo>
                  <a:pt x="26616" y="11111"/>
                </a:lnTo>
                <a:lnTo>
                  <a:pt x="26616" y="11216"/>
                </a:lnTo>
                <a:lnTo>
                  <a:pt x="26657" y="11153"/>
                </a:lnTo>
                <a:lnTo>
                  <a:pt x="26678" y="11111"/>
                </a:lnTo>
                <a:lnTo>
                  <a:pt x="26783" y="10902"/>
                </a:lnTo>
                <a:lnTo>
                  <a:pt x="26804" y="10944"/>
                </a:lnTo>
                <a:lnTo>
                  <a:pt x="26804" y="11006"/>
                </a:lnTo>
                <a:lnTo>
                  <a:pt x="26825" y="10944"/>
                </a:lnTo>
                <a:lnTo>
                  <a:pt x="26825" y="10881"/>
                </a:lnTo>
                <a:lnTo>
                  <a:pt x="26909" y="10776"/>
                </a:lnTo>
                <a:lnTo>
                  <a:pt x="26992" y="10525"/>
                </a:lnTo>
                <a:lnTo>
                  <a:pt x="27118" y="10462"/>
                </a:lnTo>
                <a:lnTo>
                  <a:pt x="27222" y="10253"/>
                </a:lnTo>
                <a:lnTo>
                  <a:pt x="27222" y="10086"/>
                </a:lnTo>
                <a:lnTo>
                  <a:pt x="27139" y="9897"/>
                </a:lnTo>
                <a:lnTo>
                  <a:pt x="27097" y="9856"/>
                </a:lnTo>
                <a:lnTo>
                  <a:pt x="27076" y="9688"/>
                </a:lnTo>
                <a:lnTo>
                  <a:pt x="27013" y="9625"/>
                </a:lnTo>
                <a:lnTo>
                  <a:pt x="27013" y="9521"/>
                </a:lnTo>
                <a:lnTo>
                  <a:pt x="27076" y="9416"/>
                </a:lnTo>
                <a:lnTo>
                  <a:pt x="27181" y="9312"/>
                </a:lnTo>
                <a:lnTo>
                  <a:pt x="27306" y="9249"/>
                </a:lnTo>
                <a:lnTo>
                  <a:pt x="27118" y="9458"/>
                </a:lnTo>
                <a:lnTo>
                  <a:pt x="27076" y="9542"/>
                </a:lnTo>
                <a:lnTo>
                  <a:pt x="27118" y="9625"/>
                </a:lnTo>
                <a:lnTo>
                  <a:pt x="27243" y="9751"/>
                </a:lnTo>
                <a:lnTo>
                  <a:pt x="27327" y="9730"/>
                </a:lnTo>
                <a:lnTo>
                  <a:pt x="27390" y="9772"/>
                </a:lnTo>
                <a:lnTo>
                  <a:pt x="27327" y="9939"/>
                </a:lnTo>
                <a:lnTo>
                  <a:pt x="27327" y="9939"/>
                </a:lnTo>
                <a:lnTo>
                  <a:pt x="27411" y="9877"/>
                </a:lnTo>
                <a:lnTo>
                  <a:pt x="27432" y="9897"/>
                </a:lnTo>
                <a:lnTo>
                  <a:pt x="27515" y="9793"/>
                </a:lnTo>
                <a:lnTo>
                  <a:pt x="27515" y="9730"/>
                </a:lnTo>
                <a:lnTo>
                  <a:pt x="27557" y="9730"/>
                </a:lnTo>
                <a:lnTo>
                  <a:pt x="27620" y="9646"/>
                </a:lnTo>
                <a:lnTo>
                  <a:pt x="27704" y="9625"/>
                </a:lnTo>
                <a:lnTo>
                  <a:pt x="27745" y="9458"/>
                </a:lnTo>
                <a:lnTo>
                  <a:pt x="27808" y="9374"/>
                </a:lnTo>
                <a:lnTo>
                  <a:pt x="27850" y="9374"/>
                </a:lnTo>
                <a:lnTo>
                  <a:pt x="27913" y="9270"/>
                </a:lnTo>
                <a:lnTo>
                  <a:pt x="27934" y="9207"/>
                </a:lnTo>
                <a:lnTo>
                  <a:pt x="27934" y="9144"/>
                </a:lnTo>
                <a:lnTo>
                  <a:pt x="27976" y="9040"/>
                </a:lnTo>
                <a:lnTo>
                  <a:pt x="27976" y="8998"/>
                </a:lnTo>
                <a:lnTo>
                  <a:pt x="28038" y="8914"/>
                </a:lnTo>
                <a:lnTo>
                  <a:pt x="28017" y="8830"/>
                </a:lnTo>
                <a:lnTo>
                  <a:pt x="27955" y="8789"/>
                </a:lnTo>
                <a:lnTo>
                  <a:pt x="27913" y="8705"/>
                </a:lnTo>
                <a:lnTo>
                  <a:pt x="28059" y="8621"/>
                </a:lnTo>
                <a:lnTo>
                  <a:pt x="28059" y="8537"/>
                </a:lnTo>
                <a:lnTo>
                  <a:pt x="28164" y="8475"/>
                </a:lnTo>
                <a:lnTo>
                  <a:pt x="28248" y="8433"/>
                </a:lnTo>
                <a:lnTo>
                  <a:pt x="28436" y="8328"/>
                </a:lnTo>
                <a:lnTo>
                  <a:pt x="28561" y="8328"/>
                </a:lnTo>
                <a:lnTo>
                  <a:pt x="28750" y="8203"/>
                </a:lnTo>
                <a:lnTo>
                  <a:pt x="28813" y="8203"/>
                </a:lnTo>
                <a:lnTo>
                  <a:pt x="28854" y="8224"/>
                </a:lnTo>
                <a:lnTo>
                  <a:pt x="29085" y="8203"/>
                </a:lnTo>
                <a:lnTo>
                  <a:pt x="29189" y="8265"/>
                </a:lnTo>
                <a:lnTo>
                  <a:pt x="29336" y="8203"/>
                </a:lnTo>
                <a:lnTo>
                  <a:pt x="29587" y="8203"/>
                </a:lnTo>
                <a:lnTo>
                  <a:pt x="29629" y="8182"/>
                </a:lnTo>
                <a:lnTo>
                  <a:pt x="29608" y="8119"/>
                </a:lnTo>
                <a:lnTo>
                  <a:pt x="29608" y="7972"/>
                </a:lnTo>
                <a:lnTo>
                  <a:pt x="29608" y="7847"/>
                </a:lnTo>
                <a:lnTo>
                  <a:pt x="29733" y="7952"/>
                </a:lnTo>
                <a:lnTo>
                  <a:pt x="29733" y="8077"/>
                </a:lnTo>
                <a:lnTo>
                  <a:pt x="29712" y="8161"/>
                </a:lnTo>
                <a:lnTo>
                  <a:pt x="29796" y="8161"/>
                </a:lnTo>
                <a:lnTo>
                  <a:pt x="29901" y="8056"/>
                </a:lnTo>
                <a:lnTo>
                  <a:pt x="30005" y="7868"/>
                </a:lnTo>
                <a:lnTo>
                  <a:pt x="30047" y="7972"/>
                </a:lnTo>
                <a:lnTo>
                  <a:pt x="30047" y="8056"/>
                </a:lnTo>
                <a:lnTo>
                  <a:pt x="30131" y="8077"/>
                </a:lnTo>
                <a:lnTo>
                  <a:pt x="30382" y="7952"/>
                </a:lnTo>
                <a:lnTo>
                  <a:pt x="30466" y="7805"/>
                </a:lnTo>
                <a:lnTo>
                  <a:pt x="30424" y="7596"/>
                </a:lnTo>
                <a:lnTo>
                  <a:pt x="30361" y="7638"/>
                </a:lnTo>
                <a:lnTo>
                  <a:pt x="30361" y="7742"/>
                </a:lnTo>
                <a:lnTo>
                  <a:pt x="30319" y="7868"/>
                </a:lnTo>
                <a:lnTo>
                  <a:pt x="30152" y="7868"/>
                </a:lnTo>
                <a:lnTo>
                  <a:pt x="30131" y="7763"/>
                </a:lnTo>
                <a:lnTo>
                  <a:pt x="30068" y="7575"/>
                </a:lnTo>
                <a:lnTo>
                  <a:pt x="29922" y="7491"/>
                </a:lnTo>
                <a:lnTo>
                  <a:pt x="29922" y="7449"/>
                </a:lnTo>
                <a:lnTo>
                  <a:pt x="30131" y="7261"/>
                </a:lnTo>
                <a:lnTo>
                  <a:pt x="30131" y="7177"/>
                </a:lnTo>
                <a:lnTo>
                  <a:pt x="30047" y="7177"/>
                </a:lnTo>
                <a:lnTo>
                  <a:pt x="30047" y="7115"/>
                </a:lnTo>
                <a:lnTo>
                  <a:pt x="30131" y="7052"/>
                </a:lnTo>
                <a:lnTo>
                  <a:pt x="30152" y="6968"/>
                </a:lnTo>
                <a:lnTo>
                  <a:pt x="30214" y="6905"/>
                </a:lnTo>
                <a:lnTo>
                  <a:pt x="30277" y="6696"/>
                </a:lnTo>
                <a:lnTo>
                  <a:pt x="30486" y="6529"/>
                </a:lnTo>
                <a:lnTo>
                  <a:pt x="30570" y="6382"/>
                </a:lnTo>
                <a:lnTo>
                  <a:pt x="30633" y="6382"/>
                </a:lnTo>
                <a:lnTo>
                  <a:pt x="30696" y="6278"/>
                </a:lnTo>
                <a:lnTo>
                  <a:pt x="30696" y="6340"/>
                </a:lnTo>
                <a:lnTo>
                  <a:pt x="30779" y="6382"/>
                </a:lnTo>
                <a:lnTo>
                  <a:pt x="30842" y="6299"/>
                </a:lnTo>
                <a:lnTo>
                  <a:pt x="30905" y="6173"/>
                </a:lnTo>
                <a:lnTo>
                  <a:pt x="30905" y="6299"/>
                </a:lnTo>
                <a:lnTo>
                  <a:pt x="30989" y="6299"/>
                </a:lnTo>
                <a:lnTo>
                  <a:pt x="31051" y="6173"/>
                </a:lnTo>
                <a:lnTo>
                  <a:pt x="31093" y="6215"/>
                </a:lnTo>
                <a:lnTo>
                  <a:pt x="31156" y="6173"/>
                </a:lnTo>
                <a:lnTo>
                  <a:pt x="31261" y="6006"/>
                </a:lnTo>
                <a:lnTo>
                  <a:pt x="31407" y="5796"/>
                </a:lnTo>
                <a:lnTo>
                  <a:pt x="31386" y="5922"/>
                </a:lnTo>
                <a:lnTo>
                  <a:pt x="31407" y="6006"/>
                </a:lnTo>
                <a:lnTo>
                  <a:pt x="31512" y="6006"/>
                </a:lnTo>
                <a:lnTo>
                  <a:pt x="31616" y="5880"/>
                </a:lnTo>
                <a:lnTo>
                  <a:pt x="31742" y="5880"/>
                </a:lnTo>
                <a:lnTo>
                  <a:pt x="31784" y="6006"/>
                </a:lnTo>
                <a:lnTo>
                  <a:pt x="31846" y="6006"/>
                </a:lnTo>
                <a:lnTo>
                  <a:pt x="31951" y="5880"/>
                </a:lnTo>
                <a:lnTo>
                  <a:pt x="32035" y="5922"/>
                </a:lnTo>
                <a:lnTo>
                  <a:pt x="32098" y="5901"/>
                </a:lnTo>
                <a:lnTo>
                  <a:pt x="32202" y="5817"/>
                </a:lnTo>
                <a:lnTo>
                  <a:pt x="32307" y="5817"/>
                </a:lnTo>
                <a:lnTo>
                  <a:pt x="32432" y="5755"/>
                </a:lnTo>
                <a:lnTo>
                  <a:pt x="32474" y="5817"/>
                </a:lnTo>
                <a:lnTo>
                  <a:pt x="32558" y="5796"/>
                </a:lnTo>
                <a:lnTo>
                  <a:pt x="32642" y="5713"/>
                </a:lnTo>
                <a:lnTo>
                  <a:pt x="32537" y="5650"/>
                </a:lnTo>
                <a:lnTo>
                  <a:pt x="32474" y="5713"/>
                </a:lnTo>
                <a:lnTo>
                  <a:pt x="32411" y="5650"/>
                </a:lnTo>
                <a:lnTo>
                  <a:pt x="32453" y="5504"/>
                </a:lnTo>
                <a:lnTo>
                  <a:pt x="32223" y="5378"/>
                </a:lnTo>
                <a:lnTo>
                  <a:pt x="32202" y="5357"/>
                </a:lnTo>
                <a:lnTo>
                  <a:pt x="32223" y="5294"/>
                </a:lnTo>
                <a:lnTo>
                  <a:pt x="32223" y="5252"/>
                </a:lnTo>
                <a:lnTo>
                  <a:pt x="32223" y="5169"/>
                </a:lnTo>
                <a:lnTo>
                  <a:pt x="32244" y="5085"/>
                </a:lnTo>
                <a:lnTo>
                  <a:pt x="32202" y="5022"/>
                </a:lnTo>
                <a:lnTo>
                  <a:pt x="32139" y="4959"/>
                </a:lnTo>
                <a:lnTo>
                  <a:pt x="32098" y="4939"/>
                </a:lnTo>
                <a:lnTo>
                  <a:pt x="32118" y="4855"/>
                </a:lnTo>
                <a:lnTo>
                  <a:pt x="32244" y="4123"/>
                </a:lnTo>
                <a:lnTo>
                  <a:pt x="32244" y="3934"/>
                </a:lnTo>
                <a:lnTo>
                  <a:pt x="32014" y="3725"/>
                </a:lnTo>
                <a:lnTo>
                  <a:pt x="31951" y="3788"/>
                </a:lnTo>
                <a:lnTo>
                  <a:pt x="31805" y="3725"/>
                </a:lnTo>
                <a:lnTo>
                  <a:pt x="31700" y="3767"/>
                </a:lnTo>
                <a:lnTo>
                  <a:pt x="31616" y="3683"/>
                </a:lnTo>
                <a:lnTo>
                  <a:pt x="31533" y="3662"/>
                </a:lnTo>
                <a:lnTo>
                  <a:pt x="31512" y="3662"/>
                </a:lnTo>
                <a:lnTo>
                  <a:pt x="31407" y="3767"/>
                </a:lnTo>
                <a:lnTo>
                  <a:pt x="31365" y="3830"/>
                </a:lnTo>
                <a:lnTo>
                  <a:pt x="31156" y="4081"/>
                </a:lnTo>
                <a:lnTo>
                  <a:pt x="31072" y="4206"/>
                </a:lnTo>
                <a:lnTo>
                  <a:pt x="31072" y="4311"/>
                </a:lnTo>
                <a:lnTo>
                  <a:pt x="30905" y="4395"/>
                </a:lnTo>
                <a:lnTo>
                  <a:pt x="30905" y="4520"/>
                </a:lnTo>
                <a:lnTo>
                  <a:pt x="30863" y="4625"/>
                </a:lnTo>
                <a:lnTo>
                  <a:pt x="30696" y="4813"/>
                </a:lnTo>
                <a:lnTo>
                  <a:pt x="30633" y="4834"/>
                </a:lnTo>
                <a:lnTo>
                  <a:pt x="30445" y="5043"/>
                </a:lnTo>
                <a:lnTo>
                  <a:pt x="30424" y="5127"/>
                </a:lnTo>
                <a:lnTo>
                  <a:pt x="30340" y="5169"/>
                </a:lnTo>
                <a:lnTo>
                  <a:pt x="30235" y="5148"/>
                </a:lnTo>
                <a:lnTo>
                  <a:pt x="30173" y="5148"/>
                </a:lnTo>
                <a:lnTo>
                  <a:pt x="30131" y="5190"/>
                </a:lnTo>
                <a:lnTo>
                  <a:pt x="30068" y="5190"/>
                </a:lnTo>
                <a:lnTo>
                  <a:pt x="29942" y="5336"/>
                </a:lnTo>
                <a:lnTo>
                  <a:pt x="28269" y="5294"/>
                </a:lnTo>
                <a:lnTo>
                  <a:pt x="28059" y="5336"/>
                </a:lnTo>
                <a:lnTo>
                  <a:pt x="27955" y="5441"/>
                </a:lnTo>
                <a:lnTo>
                  <a:pt x="27829" y="5483"/>
                </a:lnTo>
                <a:lnTo>
                  <a:pt x="27704" y="5566"/>
                </a:lnTo>
                <a:lnTo>
                  <a:pt x="27453" y="5817"/>
                </a:lnTo>
                <a:lnTo>
                  <a:pt x="27285" y="5859"/>
                </a:lnTo>
                <a:lnTo>
                  <a:pt x="27181" y="5922"/>
                </a:lnTo>
                <a:lnTo>
                  <a:pt x="26699" y="6299"/>
                </a:lnTo>
                <a:lnTo>
                  <a:pt x="25611" y="6612"/>
                </a:lnTo>
                <a:lnTo>
                  <a:pt x="25569" y="6864"/>
                </a:lnTo>
                <a:lnTo>
                  <a:pt x="25318" y="6968"/>
                </a:lnTo>
                <a:lnTo>
                  <a:pt x="23331" y="7491"/>
                </a:lnTo>
                <a:lnTo>
                  <a:pt x="23247" y="7324"/>
                </a:lnTo>
                <a:lnTo>
                  <a:pt x="23351" y="7177"/>
                </a:lnTo>
                <a:lnTo>
                  <a:pt x="23561" y="7073"/>
                </a:lnTo>
                <a:lnTo>
                  <a:pt x="23665" y="6947"/>
                </a:lnTo>
                <a:lnTo>
                  <a:pt x="23728" y="6822"/>
                </a:lnTo>
                <a:lnTo>
                  <a:pt x="23770" y="6696"/>
                </a:lnTo>
                <a:lnTo>
                  <a:pt x="23833" y="5922"/>
                </a:lnTo>
                <a:lnTo>
                  <a:pt x="23456" y="4143"/>
                </a:lnTo>
                <a:lnTo>
                  <a:pt x="23100" y="3871"/>
                </a:lnTo>
                <a:lnTo>
                  <a:pt x="22954" y="3683"/>
                </a:lnTo>
                <a:lnTo>
                  <a:pt x="20652" y="2616"/>
                </a:lnTo>
                <a:lnTo>
                  <a:pt x="20548" y="2553"/>
                </a:lnTo>
                <a:lnTo>
                  <a:pt x="20422" y="2511"/>
                </a:lnTo>
                <a:lnTo>
                  <a:pt x="20380" y="2449"/>
                </a:lnTo>
                <a:lnTo>
                  <a:pt x="20087" y="2449"/>
                </a:lnTo>
                <a:lnTo>
                  <a:pt x="20066" y="2344"/>
                </a:lnTo>
                <a:lnTo>
                  <a:pt x="19983" y="2302"/>
                </a:lnTo>
                <a:lnTo>
                  <a:pt x="19899" y="2344"/>
                </a:lnTo>
                <a:lnTo>
                  <a:pt x="19711" y="2344"/>
                </a:lnTo>
                <a:lnTo>
                  <a:pt x="19606" y="2323"/>
                </a:lnTo>
                <a:lnTo>
                  <a:pt x="19543" y="2239"/>
                </a:lnTo>
                <a:lnTo>
                  <a:pt x="19439" y="2198"/>
                </a:lnTo>
                <a:lnTo>
                  <a:pt x="19230" y="2135"/>
                </a:lnTo>
                <a:lnTo>
                  <a:pt x="19167" y="2009"/>
                </a:lnTo>
                <a:lnTo>
                  <a:pt x="19083" y="2009"/>
                </a:lnTo>
                <a:lnTo>
                  <a:pt x="18958" y="1905"/>
                </a:lnTo>
                <a:lnTo>
                  <a:pt x="18853" y="1905"/>
                </a:lnTo>
                <a:lnTo>
                  <a:pt x="18769" y="1884"/>
                </a:lnTo>
                <a:lnTo>
                  <a:pt x="18644" y="1905"/>
                </a:lnTo>
                <a:lnTo>
                  <a:pt x="18623" y="1926"/>
                </a:lnTo>
                <a:lnTo>
                  <a:pt x="18560" y="1842"/>
                </a:lnTo>
                <a:lnTo>
                  <a:pt x="18434" y="1821"/>
                </a:lnTo>
                <a:lnTo>
                  <a:pt x="18414" y="1800"/>
                </a:lnTo>
                <a:lnTo>
                  <a:pt x="18309" y="1737"/>
                </a:lnTo>
                <a:lnTo>
                  <a:pt x="18288" y="1716"/>
                </a:lnTo>
                <a:lnTo>
                  <a:pt x="18204" y="1633"/>
                </a:lnTo>
                <a:lnTo>
                  <a:pt x="18204" y="1612"/>
                </a:lnTo>
                <a:lnTo>
                  <a:pt x="18079" y="1507"/>
                </a:lnTo>
                <a:lnTo>
                  <a:pt x="17932" y="1507"/>
                </a:lnTo>
                <a:lnTo>
                  <a:pt x="17807" y="1486"/>
                </a:lnTo>
                <a:lnTo>
                  <a:pt x="2846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" name="Google Shape;893;p47"/>
          <p:cNvSpPr txBox="1"/>
          <p:nvPr>
            <p:ph idx="4294967295" type="subTitle"/>
          </p:nvPr>
        </p:nvSpPr>
        <p:spPr>
          <a:xfrm>
            <a:off x="675525" y="2125788"/>
            <a:ext cx="13257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Mars is actually a cold planet</a:t>
            </a:r>
            <a:endParaRPr sz="1400"/>
          </a:p>
        </p:txBody>
      </p:sp>
      <p:sp>
        <p:nvSpPr>
          <p:cNvPr id="894" name="Google Shape;894;p47"/>
          <p:cNvSpPr txBox="1"/>
          <p:nvPr>
            <p:ph idx="4294967295" type="title"/>
          </p:nvPr>
        </p:nvSpPr>
        <p:spPr>
          <a:xfrm>
            <a:off x="888225" y="1629300"/>
            <a:ext cx="90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4"/>
                </a:solidFill>
              </a:rPr>
              <a:t>2</a:t>
            </a:r>
            <a:r>
              <a:rPr lang="en" sz="2400">
                <a:solidFill>
                  <a:schemeClr val="accent4"/>
                </a:solidFill>
              </a:rPr>
              <a:t>0%</a:t>
            </a:r>
            <a:endParaRPr sz="2400">
              <a:solidFill>
                <a:schemeClr val="accent4"/>
              </a:solidFill>
            </a:endParaRPr>
          </a:p>
        </p:txBody>
      </p:sp>
      <p:sp>
        <p:nvSpPr>
          <p:cNvPr id="895" name="Google Shape;895;p47"/>
          <p:cNvSpPr txBox="1"/>
          <p:nvPr>
            <p:ph idx="4294967295" type="subTitle"/>
          </p:nvPr>
        </p:nvSpPr>
        <p:spPr>
          <a:xfrm>
            <a:off x="638025" y="3833113"/>
            <a:ext cx="13257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Jupiter</a:t>
            </a:r>
            <a:r>
              <a:rPr lang="en" sz="1400"/>
              <a:t> is the biggest planet</a:t>
            </a:r>
            <a:endParaRPr sz="1400"/>
          </a:p>
        </p:txBody>
      </p:sp>
      <p:sp>
        <p:nvSpPr>
          <p:cNvPr id="896" name="Google Shape;896;p47"/>
          <p:cNvSpPr txBox="1"/>
          <p:nvPr>
            <p:ph idx="4294967295" type="title"/>
          </p:nvPr>
        </p:nvSpPr>
        <p:spPr>
          <a:xfrm>
            <a:off x="850725" y="3336625"/>
            <a:ext cx="90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4"/>
                </a:solidFill>
              </a:rPr>
              <a:t>15</a:t>
            </a:r>
            <a:r>
              <a:rPr lang="en" sz="2400">
                <a:solidFill>
                  <a:schemeClr val="accent4"/>
                </a:solidFill>
              </a:rPr>
              <a:t>%</a:t>
            </a:r>
            <a:endParaRPr sz="2400">
              <a:solidFill>
                <a:schemeClr val="accent4"/>
              </a:solidFill>
            </a:endParaRPr>
          </a:p>
        </p:txBody>
      </p:sp>
      <p:sp>
        <p:nvSpPr>
          <p:cNvPr id="897" name="Google Shape;897;p47"/>
          <p:cNvSpPr txBox="1"/>
          <p:nvPr>
            <p:ph idx="4294967295" type="subTitle"/>
          </p:nvPr>
        </p:nvSpPr>
        <p:spPr>
          <a:xfrm>
            <a:off x="7180275" y="3833113"/>
            <a:ext cx="13257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Venus has a beautiful name</a:t>
            </a:r>
            <a:endParaRPr sz="1400"/>
          </a:p>
        </p:txBody>
      </p:sp>
      <p:sp>
        <p:nvSpPr>
          <p:cNvPr id="898" name="Google Shape;898;p47"/>
          <p:cNvSpPr txBox="1"/>
          <p:nvPr>
            <p:ph idx="4294967295" type="title"/>
          </p:nvPr>
        </p:nvSpPr>
        <p:spPr>
          <a:xfrm>
            <a:off x="7392975" y="3336625"/>
            <a:ext cx="90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4"/>
                </a:solidFill>
              </a:rPr>
              <a:t>2</a:t>
            </a:r>
            <a:r>
              <a:rPr lang="en" sz="2400">
                <a:solidFill>
                  <a:schemeClr val="accent4"/>
                </a:solidFill>
              </a:rPr>
              <a:t>5%</a:t>
            </a:r>
            <a:endParaRPr sz="2400">
              <a:solidFill>
                <a:schemeClr val="accent4"/>
              </a:solidFill>
            </a:endParaRPr>
          </a:p>
        </p:txBody>
      </p:sp>
      <p:sp>
        <p:nvSpPr>
          <p:cNvPr id="899" name="Google Shape;899;p47"/>
          <p:cNvSpPr txBox="1"/>
          <p:nvPr>
            <p:ph idx="4294967295" type="subTitle"/>
          </p:nvPr>
        </p:nvSpPr>
        <p:spPr>
          <a:xfrm>
            <a:off x="7180275" y="2125788"/>
            <a:ext cx="13257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Pluto is now a dwarf planet</a:t>
            </a:r>
            <a:endParaRPr sz="1400"/>
          </a:p>
        </p:txBody>
      </p:sp>
      <p:sp>
        <p:nvSpPr>
          <p:cNvPr id="900" name="Google Shape;900;p47"/>
          <p:cNvSpPr txBox="1"/>
          <p:nvPr>
            <p:ph idx="4294967295" type="title"/>
          </p:nvPr>
        </p:nvSpPr>
        <p:spPr>
          <a:xfrm>
            <a:off x="7392975" y="1629300"/>
            <a:ext cx="900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4"/>
                </a:solidFill>
              </a:rPr>
              <a:t>4</a:t>
            </a:r>
            <a:r>
              <a:rPr lang="en" sz="2400">
                <a:solidFill>
                  <a:schemeClr val="accent4"/>
                </a:solidFill>
              </a:rPr>
              <a:t>0%</a:t>
            </a:r>
            <a:endParaRPr sz="2400">
              <a:solidFill>
                <a:schemeClr val="accent4"/>
              </a:solidFill>
            </a:endParaRPr>
          </a:p>
        </p:txBody>
      </p:sp>
      <p:sp>
        <p:nvSpPr>
          <p:cNvPr id="901" name="Google Shape;901;p47"/>
          <p:cNvSpPr/>
          <p:nvPr/>
        </p:nvSpPr>
        <p:spPr>
          <a:xfrm>
            <a:off x="2725975" y="2442600"/>
            <a:ext cx="258300" cy="258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47"/>
          <p:cNvSpPr/>
          <p:nvPr/>
        </p:nvSpPr>
        <p:spPr>
          <a:xfrm>
            <a:off x="3730275" y="4015375"/>
            <a:ext cx="258300" cy="258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47"/>
          <p:cNvSpPr/>
          <p:nvPr/>
        </p:nvSpPr>
        <p:spPr>
          <a:xfrm>
            <a:off x="4562425" y="2700900"/>
            <a:ext cx="258300" cy="258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47"/>
          <p:cNvSpPr/>
          <p:nvPr/>
        </p:nvSpPr>
        <p:spPr>
          <a:xfrm>
            <a:off x="5495000" y="2959200"/>
            <a:ext cx="258300" cy="258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05" name="Google Shape;905;p47"/>
          <p:cNvCxnSpPr>
            <a:stCxn id="894" idx="3"/>
            <a:endCxn id="901" idx="0"/>
          </p:cNvCxnSpPr>
          <p:nvPr/>
        </p:nvCxnSpPr>
        <p:spPr>
          <a:xfrm>
            <a:off x="1788525" y="1915650"/>
            <a:ext cx="1066500" cy="527100"/>
          </a:xfrm>
          <a:prstGeom prst="bentConnector2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06" name="Google Shape;906;p47"/>
          <p:cNvCxnSpPr>
            <a:stCxn id="896" idx="3"/>
            <a:endCxn id="902" idx="4"/>
          </p:cNvCxnSpPr>
          <p:nvPr/>
        </p:nvCxnSpPr>
        <p:spPr>
          <a:xfrm>
            <a:off x="1751025" y="3622975"/>
            <a:ext cx="2108400" cy="650700"/>
          </a:xfrm>
          <a:prstGeom prst="bentConnector4">
            <a:avLst>
              <a:gd fmla="val 46937" name="adj1"/>
              <a:gd fmla="val 136595" name="adj2"/>
            </a:avLst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07" name="Google Shape;907;p47"/>
          <p:cNvCxnSpPr>
            <a:stCxn id="900" idx="1"/>
            <a:endCxn id="903" idx="0"/>
          </p:cNvCxnSpPr>
          <p:nvPr/>
        </p:nvCxnSpPr>
        <p:spPr>
          <a:xfrm flipH="1">
            <a:off x="4691475" y="1915650"/>
            <a:ext cx="2701500" cy="785400"/>
          </a:xfrm>
          <a:prstGeom prst="bentConnector2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08" name="Google Shape;908;p47"/>
          <p:cNvCxnSpPr>
            <a:stCxn id="898" idx="1"/>
            <a:endCxn id="904" idx="4"/>
          </p:cNvCxnSpPr>
          <p:nvPr/>
        </p:nvCxnSpPr>
        <p:spPr>
          <a:xfrm rot="10800000">
            <a:off x="5624175" y="3217375"/>
            <a:ext cx="1768800" cy="405600"/>
          </a:xfrm>
          <a:prstGeom prst="bentConnector2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2" name="Shape 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" name="Google Shape;913;p48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914" name="Google Shape;914;p48"/>
          <p:cNvSpPr txBox="1"/>
          <p:nvPr>
            <p:ph idx="2" type="title"/>
          </p:nvPr>
        </p:nvSpPr>
        <p:spPr>
          <a:xfrm>
            <a:off x="1346073" y="2924325"/>
            <a:ext cx="26115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 A</a:t>
            </a:r>
            <a:endParaRPr/>
          </a:p>
        </p:txBody>
      </p:sp>
      <p:sp>
        <p:nvSpPr>
          <p:cNvPr id="915" name="Google Shape;915;p48"/>
          <p:cNvSpPr txBox="1"/>
          <p:nvPr>
            <p:ph idx="1" type="subTitle"/>
          </p:nvPr>
        </p:nvSpPr>
        <p:spPr>
          <a:xfrm>
            <a:off x="1346073" y="3272400"/>
            <a:ext cx="2611500" cy="12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sp>
        <p:nvSpPr>
          <p:cNvPr id="916" name="Google Shape;916;p48"/>
          <p:cNvSpPr txBox="1"/>
          <p:nvPr>
            <p:ph idx="3" type="title"/>
          </p:nvPr>
        </p:nvSpPr>
        <p:spPr>
          <a:xfrm>
            <a:off x="5186427" y="2924325"/>
            <a:ext cx="2611500" cy="38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 B</a:t>
            </a:r>
            <a:endParaRPr/>
          </a:p>
        </p:txBody>
      </p:sp>
      <p:sp>
        <p:nvSpPr>
          <p:cNvPr id="917" name="Google Shape;917;p48"/>
          <p:cNvSpPr txBox="1"/>
          <p:nvPr>
            <p:ph idx="4" type="subTitle"/>
          </p:nvPr>
        </p:nvSpPr>
        <p:spPr>
          <a:xfrm>
            <a:off x="5186423" y="3272400"/>
            <a:ext cx="2611500" cy="12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Mercury’s name</a:t>
            </a:r>
            <a:r>
              <a:rPr lang="en"/>
              <a:t> has nothing to do with the liquid metal, since it was named after the Roman messenger god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" name="Google Shape;918;p48"/>
          <p:cNvGrpSpPr/>
          <p:nvPr/>
        </p:nvGrpSpPr>
        <p:grpSpPr>
          <a:xfrm>
            <a:off x="2047950" y="1605679"/>
            <a:ext cx="1207750" cy="1108100"/>
            <a:chOff x="993800" y="4367600"/>
            <a:chExt cx="1207750" cy="1108100"/>
          </a:xfrm>
        </p:grpSpPr>
        <p:sp>
          <p:nvSpPr>
            <p:cNvPr id="919" name="Google Shape;919;p48"/>
            <p:cNvSpPr/>
            <p:nvPr/>
          </p:nvSpPr>
          <p:spPr>
            <a:xfrm>
              <a:off x="993800" y="4367600"/>
              <a:ext cx="1207750" cy="1108100"/>
            </a:xfrm>
            <a:custGeom>
              <a:rect b="b" l="l" r="r" t="t"/>
              <a:pathLst>
                <a:path extrusionOk="0" h="44324" w="48310">
                  <a:moveTo>
                    <a:pt x="12705" y="0"/>
                  </a:moveTo>
                  <a:cubicBezTo>
                    <a:pt x="6472" y="0"/>
                    <a:pt x="0" y="4384"/>
                    <a:pt x="0" y="12154"/>
                  </a:cubicBezTo>
                  <a:cubicBezTo>
                    <a:pt x="0" y="30212"/>
                    <a:pt x="22745" y="43497"/>
                    <a:pt x="24108" y="44285"/>
                  </a:cubicBezTo>
                  <a:cubicBezTo>
                    <a:pt x="25812" y="43498"/>
                    <a:pt x="48309" y="30212"/>
                    <a:pt x="48309" y="12154"/>
                  </a:cubicBezTo>
                  <a:cubicBezTo>
                    <a:pt x="48309" y="4384"/>
                    <a:pt x="41801" y="0"/>
                    <a:pt x="35531" y="0"/>
                  </a:cubicBezTo>
                  <a:cubicBezTo>
                    <a:pt x="29705" y="0"/>
                    <a:pt x="24085" y="3785"/>
                    <a:pt x="24085" y="12154"/>
                  </a:cubicBezTo>
                  <a:cubicBezTo>
                    <a:pt x="24085" y="3785"/>
                    <a:pt x="18498" y="0"/>
                    <a:pt x="12705" y="0"/>
                  </a:cubicBezTo>
                  <a:close/>
                  <a:moveTo>
                    <a:pt x="24108" y="44304"/>
                  </a:moveTo>
                  <a:cubicBezTo>
                    <a:pt x="24088" y="44317"/>
                    <a:pt x="24108" y="44324"/>
                    <a:pt x="24108" y="44324"/>
                  </a:cubicBezTo>
                  <a:cubicBezTo>
                    <a:pt x="24108" y="44324"/>
                    <a:pt x="24128" y="44317"/>
                    <a:pt x="24108" y="44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8"/>
            <p:cNvSpPr/>
            <p:nvPr/>
          </p:nvSpPr>
          <p:spPr>
            <a:xfrm>
              <a:off x="1008775" y="4562375"/>
              <a:ext cx="1149900" cy="593675"/>
            </a:xfrm>
            <a:custGeom>
              <a:rect b="b" l="l" r="r" t="t"/>
              <a:pathLst>
                <a:path extrusionOk="0" fill="none" h="23747" w="45996">
                  <a:moveTo>
                    <a:pt x="0" y="14755"/>
                  </a:moveTo>
                  <a:lnTo>
                    <a:pt x="7063" y="14755"/>
                  </a:lnTo>
                  <a:lnTo>
                    <a:pt x="10770" y="0"/>
                  </a:lnTo>
                  <a:lnTo>
                    <a:pt x="15683" y="23747"/>
                  </a:lnTo>
                  <a:lnTo>
                    <a:pt x="19683" y="7436"/>
                  </a:lnTo>
                  <a:lnTo>
                    <a:pt x="22180" y="14755"/>
                  </a:lnTo>
                  <a:lnTo>
                    <a:pt x="45995" y="14755"/>
                  </a:lnTo>
                </a:path>
              </a:pathLst>
            </a:custGeom>
            <a:solidFill>
              <a:schemeClr val="accent2"/>
            </a:solidFill>
            <a:ln cap="rnd" cmpd="sng" w="4260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" name="Google Shape;921;p48"/>
          <p:cNvGrpSpPr/>
          <p:nvPr/>
        </p:nvGrpSpPr>
        <p:grpSpPr>
          <a:xfrm>
            <a:off x="5920638" y="1617965"/>
            <a:ext cx="1143075" cy="1095814"/>
            <a:chOff x="5422075" y="4369025"/>
            <a:chExt cx="1143075" cy="1095814"/>
          </a:xfrm>
        </p:grpSpPr>
        <p:sp>
          <p:nvSpPr>
            <p:cNvPr id="922" name="Google Shape;922;p48"/>
            <p:cNvSpPr/>
            <p:nvPr/>
          </p:nvSpPr>
          <p:spPr>
            <a:xfrm>
              <a:off x="5522075" y="5271589"/>
              <a:ext cx="924850" cy="193250"/>
            </a:xfrm>
            <a:custGeom>
              <a:rect b="b" l="l" r="r" t="t"/>
              <a:pathLst>
                <a:path extrusionOk="0" h="7730" w="36994">
                  <a:moveTo>
                    <a:pt x="1640" y="0"/>
                  </a:moveTo>
                  <a:cubicBezTo>
                    <a:pt x="666" y="2204"/>
                    <a:pt x="0" y="4703"/>
                    <a:pt x="0" y="7730"/>
                  </a:cubicBezTo>
                  <a:lnTo>
                    <a:pt x="36993" y="7730"/>
                  </a:lnTo>
                  <a:cubicBezTo>
                    <a:pt x="36993" y="4702"/>
                    <a:pt x="36299" y="2204"/>
                    <a:pt x="35324" y="0"/>
                  </a:cubicBezTo>
                  <a:cubicBezTo>
                    <a:pt x="31663" y="826"/>
                    <a:pt x="25562" y="1941"/>
                    <a:pt x="18468" y="1941"/>
                  </a:cubicBezTo>
                  <a:cubicBezTo>
                    <a:pt x="11534" y="1941"/>
                    <a:pt x="5303" y="826"/>
                    <a:pt x="16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8"/>
            <p:cNvSpPr/>
            <p:nvPr/>
          </p:nvSpPr>
          <p:spPr>
            <a:xfrm>
              <a:off x="5563075" y="5185300"/>
              <a:ext cx="842125" cy="142700"/>
            </a:xfrm>
            <a:custGeom>
              <a:rect b="b" l="l" r="r" t="t"/>
              <a:pathLst>
                <a:path extrusionOk="0" h="5708" w="33685">
                  <a:moveTo>
                    <a:pt x="2056" y="1"/>
                  </a:moveTo>
                  <a:cubicBezTo>
                    <a:pt x="1307" y="1178"/>
                    <a:pt x="596" y="2417"/>
                    <a:pt x="0" y="3766"/>
                  </a:cubicBezTo>
                  <a:cubicBezTo>
                    <a:pt x="3662" y="4592"/>
                    <a:pt x="9893" y="5707"/>
                    <a:pt x="16828" y="5707"/>
                  </a:cubicBezTo>
                  <a:cubicBezTo>
                    <a:pt x="23922" y="5707"/>
                    <a:pt x="30023" y="4592"/>
                    <a:pt x="33684" y="3766"/>
                  </a:cubicBezTo>
                  <a:cubicBezTo>
                    <a:pt x="33088" y="2419"/>
                    <a:pt x="32363" y="1181"/>
                    <a:pt x="31614" y="3"/>
                  </a:cubicBezTo>
                  <a:cubicBezTo>
                    <a:pt x="28216" y="738"/>
                    <a:pt x="22732" y="1642"/>
                    <a:pt x="16828" y="1642"/>
                  </a:cubicBezTo>
                  <a:cubicBezTo>
                    <a:pt x="10855" y="1642"/>
                    <a:pt x="5453" y="736"/>
                    <a:pt x="20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8"/>
            <p:cNvSpPr/>
            <p:nvPr/>
          </p:nvSpPr>
          <p:spPr>
            <a:xfrm>
              <a:off x="5614500" y="4605550"/>
              <a:ext cx="739275" cy="620800"/>
            </a:xfrm>
            <a:custGeom>
              <a:rect b="b" l="l" r="r" t="t"/>
              <a:pathLst>
                <a:path extrusionOk="0" h="24832" w="29571">
                  <a:moveTo>
                    <a:pt x="14737" y="15354"/>
                  </a:moveTo>
                  <a:cubicBezTo>
                    <a:pt x="14789" y="15365"/>
                    <a:pt x="14868" y="15364"/>
                    <a:pt x="14938" y="15399"/>
                  </a:cubicBezTo>
                  <a:cubicBezTo>
                    <a:pt x="15023" y="15431"/>
                    <a:pt x="15101" y="15478"/>
                    <a:pt x="15169" y="15538"/>
                  </a:cubicBezTo>
                  <a:cubicBezTo>
                    <a:pt x="15318" y="15669"/>
                    <a:pt x="15446" y="15880"/>
                    <a:pt x="15485" y="16134"/>
                  </a:cubicBezTo>
                  <a:cubicBezTo>
                    <a:pt x="15500" y="16262"/>
                    <a:pt x="15504" y="16399"/>
                    <a:pt x="15461" y="16539"/>
                  </a:cubicBezTo>
                  <a:cubicBezTo>
                    <a:pt x="15419" y="16674"/>
                    <a:pt x="15348" y="16814"/>
                    <a:pt x="15231" y="16916"/>
                  </a:cubicBezTo>
                  <a:cubicBezTo>
                    <a:pt x="15117" y="17020"/>
                    <a:pt x="14974" y="17079"/>
                    <a:pt x="14837" y="17111"/>
                  </a:cubicBezTo>
                  <a:cubicBezTo>
                    <a:pt x="14769" y="17129"/>
                    <a:pt x="14702" y="17125"/>
                    <a:pt x="14636" y="17129"/>
                  </a:cubicBezTo>
                  <a:lnTo>
                    <a:pt x="14634" y="17128"/>
                  </a:lnTo>
                  <a:lnTo>
                    <a:pt x="14585" y="17129"/>
                  </a:lnTo>
                  <a:cubicBezTo>
                    <a:pt x="14582" y="17129"/>
                    <a:pt x="14578" y="17129"/>
                    <a:pt x="14574" y="17129"/>
                  </a:cubicBezTo>
                  <a:cubicBezTo>
                    <a:pt x="14558" y="17129"/>
                    <a:pt x="14542" y="17127"/>
                    <a:pt x="14526" y="17123"/>
                  </a:cubicBezTo>
                  <a:cubicBezTo>
                    <a:pt x="14494" y="17121"/>
                    <a:pt x="14463" y="17115"/>
                    <a:pt x="14432" y="17107"/>
                  </a:cubicBezTo>
                  <a:cubicBezTo>
                    <a:pt x="14152" y="17034"/>
                    <a:pt x="13981" y="16753"/>
                    <a:pt x="14045" y="16472"/>
                  </a:cubicBezTo>
                  <a:cubicBezTo>
                    <a:pt x="14069" y="16373"/>
                    <a:pt x="14126" y="16285"/>
                    <a:pt x="14207" y="16224"/>
                  </a:cubicBezTo>
                  <a:cubicBezTo>
                    <a:pt x="14264" y="16180"/>
                    <a:pt x="14332" y="16154"/>
                    <a:pt x="14404" y="16149"/>
                  </a:cubicBezTo>
                  <a:cubicBezTo>
                    <a:pt x="14420" y="16147"/>
                    <a:pt x="14436" y="16147"/>
                    <a:pt x="14451" y="16147"/>
                  </a:cubicBezTo>
                  <a:cubicBezTo>
                    <a:pt x="14479" y="16147"/>
                    <a:pt x="14508" y="16149"/>
                    <a:pt x="14535" y="16154"/>
                  </a:cubicBezTo>
                  <a:cubicBezTo>
                    <a:pt x="14555" y="16159"/>
                    <a:pt x="14567" y="16162"/>
                    <a:pt x="14571" y="16162"/>
                  </a:cubicBezTo>
                  <a:cubicBezTo>
                    <a:pt x="14572" y="16162"/>
                    <a:pt x="14573" y="16162"/>
                    <a:pt x="14573" y="16161"/>
                  </a:cubicBezTo>
                  <a:lnTo>
                    <a:pt x="14573" y="16161"/>
                  </a:lnTo>
                  <a:cubicBezTo>
                    <a:pt x="14574" y="16166"/>
                    <a:pt x="14510" y="16174"/>
                    <a:pt x="14428" y="16224"/>
                  </a:cubicBezTo>
                  <a:cubicBezTo>
                    <a:pt x="14326" y="16278"/>
                    <a:pt x="14265" y="16386"/>
                    <a:pt x="14271" y="16501"/>
                  </a:cubicBezTo>
                  <a:cubicBezTo>
                    <a:pt x="14275" y="16565"/>
                    <a:pt x="14300" y="16628"/>
                    <a:pt x="14342" y="16679"/>
                  </a:cubicBezTo>
                  <a:cubicBezTo>
                    <a:pt x="14379" y="16724"/>
                    <a:pt x="14432" y="16755"/>
                    <a:pt x="14491" y="16764"/>
                  </a:cubicBezTo>
                  <a:lnTo>
                    <a:pt x="14560" y="16770"/>
                  </a:lnTo>
                  <a:lnTo>
                    <a:pt x="14581" y="16768"/>
                  </a:lnTo>
                  <a:lnTo>
                    <a:pt x="14616" y="16761"/>
                  </a:lnTo>
                  <a:cubicBezTo>
                    <a:pt x="14661" y="16752"/>
                    <a:pt x="14711" y="16753"/>
                    <a:pt x="14751" y="16739"/>
                  </a:cubicBezTo>
                  <a:cubicBezTo>
                    <a:pt x="14835" y="16714"/>
                    <a:pt x="14911" y="16679"/>
                    <a:pt x="14967" y="16624"/>
                  </a:cubicBezTo>
                  <a:cubicBezTo>
                    <a:pt x="15030" y="16576"/>
                    <a:pt x="15069" y="16504"/>
                    <a:pt x="15099" y="16425"/>
                  </a:cubicBezTo>
                  <a:cubicBezTo>
                    <a:pt x="15127" y="16341"/>
                    <a:pt x="15141" y="16255"/>
                    <a:pt x="15140" y="16166"/>
                  </a:cubicBezTo>
                  <a:cubicBezTo>
                    <a:pt x="15135" y="16078"/>
                    <a:pt x="15121" y="15992"/>
                    <a:pt x="15099" y="15907"/>
                  </a:cubicBezTo>
                  <a:cubicBezTo>
                    <a:pt x="15074" y="15830"/>
                    <a:pt x="15041" y="15756"/>
                    <a:pt x="15000" y="15687"/>
                  </a:cubicBezTo>
                  <a:cubicBezTo>
                    <a:pt x="14961" y="15628"/>
                    <a:pt x="14915" y="15575"/>
                    <a:pt x="14862" y="15528"/>
                  </a:cubicBezTo>
                  <a:cubicBezTo>
                    <a:pt x="14817" y="15482"/>
                    <a:pt x="14769" y="15463"/>
                    <a:pt x="14727" y="15432"/>
                  </a:cubicBezTo>
                  <a:lnTo>
                    <a:pt x="14574" y="15373"/>
                  </a:lnTo>
                  <a:cubicBezTo>
                    <a:pt x="14574" y="15373"/>
                    <a:pt x="14634" y="15362"/>
                    <a:pt x="14737" y="15354"/>
                  </a:cubicBezTo>
                  <a:close/>
                  <a:moveTo>
                    <a:pt x="14771" y="1"/>
                  </a:moveTo>
                  <a:cubicBezTo>
                    <a:pt x="9856" y="1"/>
                    <a:pt x="5766" y="487"/>
                    <a:pt x="2762" y="1019"/>
                  </a:cubicBezTo>
                  <a:cubicBezTo>
                    <a:pt x="4254" y="3735"/>
                    <a:pt x="5748" y="6299"/>
                    <a:pt x="5748" y="10643"/>
                  </a:cubicBezTo>
                  <a:cubicBezTo>
                    <a:pt x="5748" y="15612"/>
                    <a:pt x="2647" y="19029"/>
                    <a:pt x="1" y="23191"/>
                  </a:cubicBezTo>
                  <a:cubicBezTo>
                    <a:pt x="3398" y="23926"/>
                    <a:pt x="8799" y="24832"/>
                    <a:pt x="14771" y="24832"/>
                  </a:cubicBezTo>
                  <a:cubicBezTo>
                    <a:pt x="20676" y="24832"/>
                    <a:pt x="26159" y="23927"/>
                    <a:pt x="29557" y="23193"/>
                  </a:cubicBezTo>
                  <a:lnTo>
                    <a:pt x="29571" y="23191"/>
                  </a:lnTo>
                  <a:cubicBezTo>
                    <a:pt x="26922" y="19029"/>
                    <a:pt x="23850" y="15612"/>
                    <a:pt x="23850" y="10643"/>
                  </a:cubicBezTo>
                  <a:cubicBezTo>
                    <a:pt x="23850" y="6298"/>
                    <a:pt x="25316" y="3735"/>
                    <a:pt x="26809" y="1019"/>
                  </a:cubicBezTo>
                  <a:cubicBezTo>
                    <a:pt x="23803" y="487"/>
                    <a:pt x="19894" y="1"/>
                    <a:pt x="147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8"/>
            <p:cNvSpPr/>
            <p:nvPr/>
          </p:nvSpPr>
          <p:spPr>
            <a:xfrm>
              <a:off x="5609300" y="4369025"/>
              <a:ext cx="750400" cy="262000"/>
            </a:xfrm>
            <a:custGeom>
              <a:rect b="b" l="l" r="r" t="t"/>
              <a:pathLst>
                <a:path extrusionOk="0" h="10480" w="30016">
                  <a:moveTo>
                    <a:pt x="0" y="1"/>
                  </a:moveTo>
                  <a:cubicBezTo>
                    <a:pt x="0" y="4918"/>
                    <a:pt x="1483" y="7773"/>
                    <a:pt x="2970" y="10480"/>
                  </a:cubicBezTo>
                  <a:cubicBezTo>
                    <a:pt x="5974" y="9948"/>
                    <a:pt x="10064" y="9462"/>
                    <a:pt x="14979" y="9462"/>
                  </a:cubicBezTo>
                  <a:cubicBezTo>
                    <a:pt x="20103" y="9462"/>
                    <a:pt x="24011" y="9948"/>
                    <a:pt x="27017" y="10480"/>
                  </a:cubicBezTo>
                  <a:lnTo>
                    <a:pt x="27018" y="10480"/>
                  </a:lnTo>
                  <a:cubicBezTo>
                    <a:pt x="28504" y="7775"/>
                    <a:pt x="30016" y="4918"/>
                    <a:pt x="300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8"/>
            <p:cNvSpPr/>
            <p:nvPr/>
          </p:nvSpPr>
          <p:spPr>
            <a:xfrm>
              <a:off x="5963975" y="4989350"/>
              <a:ext cx="38100" cy="44400"/>
            </a:xfrm>
            <a:custGeom>
              <a:rect b="b" l="l" r="r" t="t"/>
              <a:pathLst>
                <a:path extrusionOk="0" h="1776" w="1524">
                  <a:moveTo>
                    <a:pt x="758" y="1"/>
                  </a:moveTo>
                  <a:cubicBezTo>
                    <a:pt x="654" y="9"/>
                    <a:pt x="594" y="20"/>
                    <a:pt x="594" y="20"/>
                  </a:cubicBezTo>
                  <a:lnTo>
                    <a:pt x="747" y="79"/>
                  </a:lnTo>
                  <a:cubicBezTo>
                    <a:pt x="789" y="109"/>
                    <a:pt x="836" y="129"/>
                    <a:pt x="882" y="175"/>
                  </a:cubicBezTo>
                  <a:cubicBezTo>
                    <a:pt x="935" y="222"/>
                    <a:pt x="981" y="275"/>
                    <a:pt x="1020" y="333"/>
                  </a:cubicBezTo>
                  <a:cubicBezTo>
                    <a:pt x="1060" y="403"/>
                    <a:pt x="1094" y="477"/>
                    <a:pt x="1119" y="553"/>
                  </a:cubicBezTo>
                  <a:cubicBezTo>
                    <a:pt x="1142" y="638"/>
                    <a:pt x="1156" y="725"/>
                    <a:pt x="1159" y="812"/>
                  </a:cubicBezTo>
                  <a:cubicBezTo>
                    <a:pt x="1161" y="901"/>
                    <a:pt x="1147" y="988"/>
                    <a:pt x="1119" y="1071"/>
                  </a:cubicBezTo>
                  <a:cubicBezTo>
                    <a:pt x="1090" y="1151"/>
                    <a:pt x="1049" y="1223"/>
                    <a:pt x="987" y="1270"/>
                  </a:cubicBezTo>
                  <a:cubicBezTo>
                    <a:pt x="931" y="1326"/>
                    <a:pt x="854" y="1361"/>
                    <a:pt x="771" y="1386"/>
                  </a:cubicBezTo>
                  <a:cubicBezTo>
                    <a:pt x="730" y="1400"/>
                    <a:pt x="682" y="1398"/>
                    <a:pt x="637" y="1408"/>
                  </a:cubicBezTo>
                  <a:lnTo>
                    <a:pt x="602" y="1415"/>
                  </a:lnTo>
                  <a:lnTo>
                    <a:pt x="580" y="1416"/>
                  </a:lnTo>
                  <a:lnTo>
                    <a:pt x="510" y="1411"/>
                  </a:lnTo>
                  <a:cubicBezTo>
                    <a:pt x="452" y="1401"/>
                    <a:pt x="399" y="1370"/>
                    <a:pt x="361" y="1326"/>
                  </a:cubicBezTo>
                  <a:cubicBezTo>
                    <a:pt x="321" y="1274"/>
                    <a:pt x="296" y="1212"/>
                    <a:pt x="290" y="1148"/>
                  </a:cubicBezTo>
                  <a:cubicBezTo>
                    <a:pt x="285" y="1032"/>
                    <a:pt x="347" y="925"/>
                    <a:pt x="448" y="871"/>
                  </a:cubicBezTo>
                  <a:cubicBezTo>
                    <a:pt x="530" y="821"/>
                    <a:pt x="595" y="812"/>
                    <a:pt x="594" y="808"/>
                  </a:cubicBezTo>
                  <a:lnTo>
                    <a:pt x="594" y="808"/>
                  </a:lnTo>
                  <a:cubicBezTo>
                    <a:pt x="594" y="809"/>
                    <a:pt x="593" y="809"/>
                    <a:pt x="592" y="809"/>
                  </a:cubicBezTo>
                  <a:cubicBezTo>
                    <a:pt x="588" y="809"/>
                    <a:pt x="576" y="805"/>
                    <a:pt x="555" y="801"/>
                  </a:cubicBezTo>
                  <a:cubicBezTo>
                    <a:pt x="527" y="796"/>
                    <a:pt x="500" y="793"/>
                    <a:pt x="472" y="793"/>
                  </a:cubicBezTo>
                  <a:cubicBezTo>
                    <a:pt x="456" y="793"/>
                    <a:pt x="440" y="794"/>
                    <a:pt x="424" y="796"/>
                  </a:cubicBezTo>
                  <a:cubicBezTo>
                    <a:pt x="353" y="801"/>
                    <a:pt x="283" y="826"/>
                    <a:pt x="226" y="871"/>
                  </a:cubicBezTo>
                  <a:cubicBezTo>
                    <a:pt x="146" y="932"/>
                    <a:pt x="90" y="1020"/>
                    <a:pt x="66" y="1119"/>
                  </a:cubicBezTo>
                  <a:cubicBezTo>
                    <a:pt x="1" y="1400"/>
                    <a:pt x="172" y="1681"/>
                    <a:pt x="452" y="1753"/>
                  </a:cubicBezTo>
                  <a:cubicBezTo>
                    <a:pt x="483" y="1762"/>
                    <a:pt x="513" y="1767"/>
                    <a:pt x="545" y="1770"/>
                  </a:cubicBezTo>
                  <a:cubicBezTo>
                    <a:pt x="561" y="1773"/>
                    <a:pt x="578" y="1776"/>
                    <a:pt x="595" y="1776"/>
                  </a:cubicBezTo>
                  <a:cubicBezTo>
                    <a:pt x="598" y="1776"/>
                    <a:pt x="602" y="1776"/>
                    <a:pt x="605" y="1776"/>
                  </a:cubicBezTo>
                  <a:lnTo>
                    <a:pt x="655" y="1774"/>
                  </a:lnTo>
                  <a:cubicBezTo>
                    <a:pt x="721" y="1770"/>
                    <a:pt x="787" y="1774"/>
                    <a:pt x="856" y="1756"/>
                  </a:cubicBezTo>
                  <a:cubicBezTo>
                    <a:pt x="992" y="1724"/>
                    <a:pt x="1135" y="1666"/>
                    <a:pt x="1250" y="1561"/>
                  </a:cubicBezTo>
                  <a:lnTo>
                    <a:pt x="1251" y="1563"/>
                  </a:lnTo>
                  <a:cubicBezTo>
                    <a:pt x="1368" y="1461"/>
                    <a:pt x="1440" y="1320"/>
                    <a:pt x="1481" y="1185"/>
                  </a:cubicBezTo>
                  <a:cubicBezTo>
                    <a:pt x="1524" y="1046"/>
                    <a:pt x="1520" y="908"/>
                    <a:pt x="1504" y="780"/>
                  </a:cubicBezTo>
                  <a:cubicBezTo>
                    <a:pt x="1465" y="527"/>
                    <a:pt x="1339" y="315"/>
                    <a:pt x="1188" y="184"/>
                  </a:cubicBezTo>
                  <a:cubicBezTo>
                    <a:pt x="1120" y="124"/>
                    <a:pt x="1042" y="77"/>
                    <a:pt x="959" y="45"/>
                  </a:cubicBezTo>
                  <a:cubicBezTo>
                    <a:pt x="889" y="10"/>
                    <a:pt x="808" y="12"/>
                    <a:pt x="758" y="1"/>
                  </a:cubicBezTo>
                  <a:close/>
                </a:path>
              </a:pathLst>
            </a:custGeom>
            <a:solidFill>
              <a:srgbClr val="FAB6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8"/>
            <p:cNvSpPr/>
            <p:nvPr/>
          </p:nvSpPr>
          <p:spPr>
            <a:xfrm>
              <a:off x="5983750" y="4992025"/>
              <a:ext cx="9225" cy="31850"/>
            </a:xfrm>
            <a:custGeom>
              <a:rect b="b" l="l" r="r" t="t"/>
              <a:pathLst>
                <a:path extrusionOk="0" h="1274" w="369">
                  <a:moveTo>
                    <a:pt x="1" y="1"/>
                  </a:moveTo>
                  <a:lnTo>
                    <a:pt x="1" y="1273"/>
                  </a:lnTo>
                  <a:cubicBezTo>
                    <a:pt x="77" y="1248"/>
                    <a:pt x="145" y="1215"/>
                    <a:pt x="196" y="1163"/>
                  </a:cubicBezTo>
                  <a:cubicBezTo>
                    <a:pt x="258" y="1117"/>
                    <a:pt x="299" y="1044"/>
                    <a:pt x="328" y="966"/>
                  </a:cubicBezTo>
                  <a:cubicBezTo>
                    <a:pt x="354" y="885"/>
                    <a:pt x="368" y="800"/>
                    <a:pt x="368" y="715"/>
                  </a:cubicBezTo>
                  <a:lnTo>
                    <a:pt x="368" y="707"/>
                  </a:lnTo>
                  <a:cubicBezTo>
                    <a:pt x="365" y="619"/>
                    <a:pt x="351" y="531"/>
                    <a:pt x="328" y="448"/>
                  </a:cubicBezTo>
                  <a:cubicBezTo>
                    <a:pt x="303" y="371"/>
                    <a:pt x="269" y="296"/>
                    <a:pt x="229" y="226"/>
                  </a:cubicBezTo>
                  <a:cubicBezTo>
                    <a:pt x="190" y="168"/>
                    <a:pt x="144" y="115"/>
                    <a:pt x="92" y="69"/>
                  </a:cubicBezTo>
                  <a:cubicBezTo>
                    <a:pt x="65" y="43"/>
                    <a:pt x="34" y="20"/>
                    <a:pt x="1" y="1"/>
                  </a:cubicBezTo>
                  <a:close/>
                </a:path>
              </a:pathLst>
            </a:custGeom>
            <a:solidFill>
              <a:srgbClr val="E1C4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8"/>
            <p:cNvSpPr/>
            <p:nvPr/>
          </p:nvSpPr>
          <p:spPr>
            <a:xfrm>
              <a:off x="5983750" y="4989500"/>
              <a:ext cx="18125" cy="44075"/>
            </a:xfrm>
            <a:custGeom>
              <a:rect b="b" l="l" r="r" t="t"/>
              <a:pathLst>
                <a:path extrusionOk="0" h="1763" w="725">
                  <a:moveTo>
                    <a:pt x="1" y="0"/>
                  </a:moveTo>
                  <a:lnTo>
                    <a:pt x="1" y="102"/>
                  </a:lnTo>
                  <a:cubicBezTo>
                    <a:pt x="34" y="121"/>
                    <a:pt x="65" y="144"/>
                    <a:pt x="92" y="170"/>
                  </a:cubicBezTo>
                  <a:cubicBezTo>
                    <a:pt x="144" y="216"/>
                    <a:pt x="190" y="269"/>
                    <a:pt x="229" y="327"/>
                  </a:cubicBezTo>
                  <a:cubicBezTo>
                    <a:pt x="269" y="397"/>
                    <a:pt x="303" y="472"/>
                    <a:pt x="328" y="549"/>
                  </a:cubicBezTo>
                  <a:cubicBezTo>
                    <a:pt x="351" y="632"/>
                    <a:pt x="365" y="720"/>
                    <a:pt x="368" y="808"/>
                  </a:cubicBezTo>
                  <a:lnTo>
                    <a:pt x="368" y="816"/>
                  </a:lnTo>
                  <a:cubicBezTo>
                    <a:pt x="368" y="901"/>
                    <a:pt x="354" y="986"/>
                    <a:pt x="328" y="1067"/>
                  </a:cubicBezTo>
                  <a:cubicBezTo>
                    <a:pt x="299" y="1145"/>
                    <a:pt x="258" y="1218"/>
                    <a:pt x="196" y="1264"/>
                  </a:cubicBezTo>
                  <a:cubicBezTo>
                    <a:pt x="145" y="1317"/>
                    <a:pt x="76" y="1349"/>
                    <a:pt x="1" y="1373"/>
                  </a:cubicBezTo>
                  <a:lnTo>
                    <a:pt x="1" y="1763"/>
                  </a:lnTo>
                  <a:cubicBezTo>
                    <a:pt x="23" y="1761"/>
                    <a:pt x="45" y="1757"/>
                    <a:pt x="66" y="1750"/>
                  </a:cubicBezTo>
                  <a:cubicBezTo>
                    <a:pt x="202" y="1719"/>
                    <a:pt x="346" y="1661"/>
                    <a:pt x="460" y="1557"/>
                  </a:cubicBezTo>
                  <a:cubicBezTo>
                    <a:pt x="577" y="1455"/>
                    <a:pt x="649" y="1314"/>
                    <a:pt x="690" y="1178"/>
                  </a:cubicBezTo>
                  <a:cubicBezTo>
                    <a:pt x="713" y="1101"/>
                    <a:pt x="725" y="1021"/>
                    <a:pt x="725" y="941"/>
                  </a:cubicBezTo>
                  <a:cubicBezTo>
                    <a:pt x="723" y="886"/>
                    <a:pt x="720" y="830"/>
                    <a:pt x="713" y="774"/>
                  </a:cubicBezTo>
                  <a:cubicBezTo>
                    <a:pt x="674" y="521"/>
                    <a:pt x="548" y="309"/>
                    <a:pt x="397" y="178"/>
                  </a:cubicBezTo>
                  <a:cubicBezTo>
                    <a:pt x="329" y="118"/>
                    <a:pt x="251" y="71"/>
                    <a:pt x="168" y="39"/>
                  </a:cubicBezTo>
                  <a:cubicBezTo>
                    <a:pt x="111" y="11"/>
                    <a:pt x="49" y="6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8"/>
            <p:cNvSpPr/>
            <p:nvPr/>
          </p:nvSpPr>
          <p:spPr>
            <a:xfrm>
              <a:off x="5422075" y="4832175"/>
              <a:ext cx="147800" cy="88700"/>
            </a:xfrm>
            <a:custGeom>
              <a:rect b="b" l="l" r="r" t="t"/>
              <a:pathLst>
                <a:path extrusionOk="0" h="3548" w="5912">
                  <a:moveTo>
                    <a:pt x="0" y="0"/>
                  </a:moveTo>
                  <a:lnTo>
                    <a:pt x="0" y="3548"/>
                  </a:lnTo>
                  <a:lnTo>
                    <a:pt x="5912" y="3548"/>
                  </a:lnTo>
                  <a:lnTo>
                    <a:pt x="591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8"/>
            <p:cNvSpPr/>
            <p:nvPr/>
          </p:nvSpPr>
          <p:spPr>
            <a:xfrm>
              <a:off x="5540300" y="4761600"/>
              <a:ext cx="158125" cy="232125"/>
            </a:xfrm>
            <a:custGeom>
              <a:rect b="b" l="l" r="r" t="t"/>
              <a:pathLst>
                <a:path extrusionOk="0" h="9285" w="6325">
                  <a:moveTo>
                    <a:pt x="1" y="0"/>
                  </a:moveTo>
                  <a:lnTo>
                    <a:pt x="1" y="9285"/>
                  </a:lnTo>
                  <a:lnTo>
                    <a:pt x="6324" y="4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8"/>
            <p:cNvSpPr/>
            <p:nvPr/>
          </p:nvSpPr>
          <p:spPr>
            <a:xfrm>
              <a:off x="6417325" y="4832175"/>
              <a:ext cx="147825" cy="88750"/>
            </a:xfrm>
            <a:custGeom>
              <a:rect b="b" l="l" r="r" t="t"/>
              <a:pathLst>
                <a:path extrusionOk="0" h="3550" w="5913">
                  <a:moveTo>
                    <a:pt x="0" y="0"/>
                  </a:moveTo>
                  <a:lnTo>
                    <a:pt x="0" y="3549"/>
                  </a:lnTo>
                  <a:lnTo>
                    <a:pt x="5913" y="3549"/>
                  </a:lnTo>
                  <a:lnTo>
                    <a:pt x="5913" y="0"/>
                  </a:lnTo>
                  <a:close/>
                </a:path>
              </a:pathLst>
            </a:custGeom>
            <a:solidFill>
              <a:srgbClr val="ED1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8"/>
            <p:cNvSpPr/>
            <p:nvPr/>
          </p:nvSpPr>
          <p:spPr>
            <a:xfrm>
              <a:off x="6288825" y="4761600"/>
              <a:ext cx="158100" cy="232125"/>
            </a:xfrm>
            <a:custGeom>
              <a:rect b="b" l="l" r="r" t="t"/>
              <a:pathLst>
                <a:path extrusionOk="0" h="9285" w="6324">
                  <a:moveTo>
                    <a:pt x="6323" y="0"/>
                  </a:moveTo>
                  <a:lnTo>
                    <a:pt x="0" y="4643"/>
                  </a:lnTo>
                  <a:lnTo>
                    <a:pt x="6323" y="9285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ED1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8"/>
            <p:cNvSpPr/>
            <p:nvPr/>
          </p:nvSpPr>
          <p:spPr>
            <a:xfrm>
              <a:off x="6446900" y="4832175"/>
              <a:ext cx="118250" cy="88750"/>
            </a:xfrm>
            <a:custGeom>
              <a:rect b="b" l="l" r="r" t="t"/>
              <a:pathLst>
                <a:path extrusionOk="0" h="3550" w="4730">
                  <a:moveTo>
                    <a:pt x="0" y="0"/>
                  </a:moveTo>
                  <a:lnTo>
                    <a:pt x="0" y="3549"/>
                  </a:lnTo>
                  <a:lnTo>
                    <a:pt x="4730" y="3549"/>
                  </a:lnTo>
                  <a:lnTo>
                    <a:pt x="473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8"/>
            <p:cNvSpPr/>
            <p:nvPr/>
          </p:nvSpPr>
          <p:spPr>
            <a:xfrm>
              <a:off x="6288825" y="4761600"/>
              <a:ext cx="158100" cy="232125"/>
            </a:xfrm>
            <a:custGeom>
              <a:rect b="b" l="l" r="r" t="t"/>
              <a:pathLst>
                <a:path extrusionOk="0" h="9285" w="6324">
                  <a:moveTo>
                    <a:pt x="6323" y="0"/>
                  </a:moveTo>
                  <a:lnTo>
                    <a:pt x="0" y="4643"/>
                  </a:lnTo>
                  <a:lnTo>
                    <a:pt x="6323" y="9285"/>
                  </a:lnTo>
                  <a:lnTo>
                    <a:pt x="6323" y="6372"/>
                  </a:lnTo>
                  <a:lnTo>
                    <a:pt x="6323" y="2823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8" name="Shape 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" name="Google Shape;939;p49"/>
          <p:cNvSpPr txBox="1"/>
          <p:nvPr>
            <p:ph idx="2" type="body"/>
          </p:nvPr>
        </p:nvSpPr>
        <p:spPr>
          <a:xfrm>
            <a:off x="772700" y="1454575"/>
            <a:ext cx="3130500" cy="14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Do you have any questions? youremail@freepik.com </a:t>
            </a:r>
            <a:br>
              <a:rPr lang="en"/>
            </a:br>
            <a:r>
              <a:rPr lang="en"/>
              <a:t>+91 620 421 838</a:t>
            </a:r>
            <a:br>
              <a:rPr lang="en"/>
            </a:br>
            <a:r>
              <a:rPr lang="en"/>
              <a:t>yourcompany.com</a:t>
            </a:r>
            <a:endParaRPr/>
          </a:p>
        </p:txBody>
      </p:sp>
      <p:grpSp>
        <p:nvGrpSpPr>
          <p:cNvPr id="940" name="Google Shape;940;p49"/>
          <p:cNvGrpSpPr/>
          <p:nvPr/>
        </p:nvGrpSpPr>
        <p:grpSpPr>
          <a:xfrm>
            <a:off x="843340" y="2615768"/>
            <a:ext cx="362920" cy="356865"/>
            <a:chOff x="2866317" y="3817357"/>
            <a:chExt cx="362920" cy="356865"/>
          </a:xfrm>
        </p:grpSpPr>
        <p:sp>
          <p:nvSpPr>
            <p:cNvPr id="941" name="Google Shape;941;p49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9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9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" name="Google Shape;944;p49"/>
          <p:cNvGrpSpPr/>
          <p:nvPr/>
        </p:nvGrpSpPr>
        <p:grpSpPr>
          <a:xfrm>
            <a:off x="1291774" y="2615768"/>
            <a:ext cx="362920" cy="356865"/>
            <a:chOff x="3314750" y="3817357"/>
            <a:chExt cx="362920" cy="356865"/>
          </a:xfrm>
        </p:grpSpPr>
        <p:sp>
          <p:nvSpPr>
            <p:cNvPr id="945" name="Google Shape;945;p49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9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9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9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9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" name="Google Shape;950;p49"/>
          <p:cNvGrpSpPr/>
          <p:nvPr/>
        </p:nvGrpSpPr>
        <p:grpSpPr>
          <a:xfrm>
            <a:off x="1740208" y="2615768"/>
            <a:ext cx="363314" cy="356576"/>
            <a:chOff x="3763184" y="3817357"/>
            <a:chExt cx="363314" cy="356576"/>
          </a:xfrm>
        </p:grpSpPr>
        <p:sp>
          <p:nvSpPr>
            <p:cNvPr id="951" name="Google Shape;951;p49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9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9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9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9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" name="Google Shape;956;p49"/>
          <p:cNvSpPr txBox="1"/>
          <p:nvPr/>
        </p:nvSpPr>
        <p:spPr>
          <a:xfrm>
            <a:off x="772700" y="4343125"/>
            <a:ext cx="3447300" cy="35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1"/>
                </a:solidFill>
                <a:latin typeface="Lilita One"/>
                <a:ea typeface="Lilita One"/>
                <a:cs typeface="Lilita One"/>
                <a:sym typeface="Lilita One"/>
              </a:rPr>
              <a:t>Please keep this slide for attribution.</a:t>
            </a:r>
            <a:endParaRPr sz="1200">
              <a:solidFill>
                <a:schemeClr val="accent1"/>
              </a:solidFill>
              <a:latin typeface="Lilita One"/>
              <a:ea typeface="Lilita One"/>
              <a:cs typeface="Lilita One"/>
              <a:sym typeface="Lilita One"/>
            </a:endParaRPr>
          </a:p>
        </p:txBody>
      </p:sp>
      <p:grpSp>
        <p:nvGrpSpPr>
          <p:cNvPr id="957" name="Google Shape;957;p49"/>
          <p:cNvGrpSpPr/>
          <p:nvPr/>
        </p:nvGrpSpPr>
        <p:grpSpPr>
          <a:xfrm>
            <a:off x="4119331" y="-21840"/>
            <a:ext cx="5444590" cy="5187187"/>
            <a:chOff x="1060700" y="238125"/>
            <a:chExt cx="5498475" cy="5238525"/>
          </a:xfrm>
        </p:grpSpPr>
        <p:sp>
          <p:nvSpPr>
            <p:cNvPr id="958" name="Google Shape;958;p49"/>
            <p:cNvSpPr/>
            <p:nvPr/>
          </p:nvSpPr>
          <p:spPr>
            <a:xfrm>
              <a:off x="1290850" y="2550400"/>
              <a:ext cx="2592500" cy="739675"/>
            </a:xfrm>
            <a:custGeom>
              <a:rect b="b" l="l" r="r" t="t"/>
              <a:pathLst>
                <a:path extrusionOk="0" h="29587" w="103700">
                  <a:moveTo>
                    <a:pt x="799" y="29587"/>
                  </a:moveTo>
                  <a:lnTo>
                    <a:pt x="1" y="13829"/>
                  </a:lnTo>
                  <a:cubicBezTo>
                    <a:pt x="15315" y="13342"/>
                    <a:pt x="82631" y="3500"/>
                    <a:pt x="98283" y="1"/>
                  </a:cubicBezTo>
                  <a:lnTo>
                    <a:pt x="103699" y="15177"/>
                  </a:lnTo>
                  <a:cubicBezTo>
                    <a:pt x="86526" y="19017"/>
                    <a:pt x="17676" y="29050"/>
                    <a:pt x="799" y="295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9"/>
            <p:cNvSpPr/>
            <p:nvPr/>
          </p:nvSpPr>
          <p:spPr>
            <a:xfrm>
              <a:off x="3360975" y="2061175"/>
              <a:ext cx="1850425" cy="1004100"/>
            </a:xfrm>
            <a:custGeom>
              <a:rect b="b" l="l" r="r" t="t"/>
              <a:pathLst>
                <a:path extrusionOk="0" h="40164" w="74017">
                  <a:moveTo>
                    <a:pt x="74017" y="15752"/>
                  </a:moveTo>
                  <a:cubicBezTo>
                    <a:pt x="70955" y="25344"/>
                    <a:pt x="11295" y="40164"/>
                    <a:pt x="4618" y="36977"/>
                  </a:cubicBezTo>
                  <a:cubicBezTo>
                    <a:pt x="1" y="34775"/>
                    <a:pt x="2084" y="22074"/>
                    <a:pt x="2084" y="22074"/>
                  </a:cubicBezTo>
                  <a:cubicBezTo>
                    <a:pt x="2084" y="22074"/>
                    <a:pt x="41839" y="12868"/>
                    <a:pt x="49503" y="11156"/>
                  </a:cubicBezTo>
                  <a:cubicBezTo>
                    <a:pt x="57167" y="9444"/>
                    <a:pt x="74017" y="1"/>
                    <a:pt x="740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9"/>
            <p:cNvSpPr/>
            <p:nvPr/>
          </p:nvSpPr>
          <p:spPr>
            <a:xfrm>
              <a:off x="1060700" y="2865275"/>
              <a:ext cx="353450" cy="457825"/>
            </a:xfrm>
            <a:custGeom>
              <a:rect b="b" l="l" r="r" t="t"/>
              <a:pathLst>
                <a:path extrusionOk="0" h="18313" w="14138">
                  <a:moveTo>
                    <a:pt x="12527" y="17723"/>
                  </a:moveTo>
                  <a:cubicBezTo>
                    <a:pt x="10070" y="17912"/>
                    <a:pt x="5835" y="18126"/>
                    <a:pt x="3202" y="18253"/>
                  </a:cubicBezTo>
                  <a:cubicBezTo>
                    <a:pt x="1909" y="18313"/>
                    <a:pt x="818" y="17522"/>
                    <a:pt x="765" y="16496"/>
                  </a:cubicBezTo>
                  <a:lnTo>
                    <a:pt x="53" y="2423"/>
                  </a:lnTo>
                  <a:cubicBezTo>
                    <a:pt x="0" y="1428"/>
                    <a:pt x="964" y="583"/>
                    <a:pt x="2218" y="522"/>
                  </a:cubicBezTo>
                  <a:cubicBezTo>
                    <a:pt x="4751" y="401"/>
                    <a:pt x="8810" y="191"/>
                    <a:pt x="11182" y="1"/>
                  </a:cubicBezTo>
                  <a:cubicBezTo>
                    <a:pt x="12937" y="2775"/>
                    <a:pt x="14137" y="11362"/>
                    <a:pt x="12527" y="1772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9"/>
            <p:cNvSpPr/>
            <p:nvPr/>
          </p:nvSpPr>
          <p:spPr>
            <a:xfrm>
              <a:off x="2718575" y="1114700"/>
              <a:ext cx="3679600" cy="1225375"/>
            </a:xfrm>
            <a:custGeom>
              <a:rect b="b" l="l" r="r" t="t"/>
              <a:pathLst>
                <a:path extrusionOk="0" h="49015" w="147184">
                  <a:moveTo>
                    <a:pt x="146385" y="1"/>
                  </a:moveTo>
                  <a:lnTo>
                    <a:pt x="147183" y="15758"/>
                  </a:lnTo>
                  <a:cubicBezTo>
                    <a:pt x="131869" y="16246"/>
                    <a:pt x="23697" y="45515"/>
                    <a:pt x="8044" y="49015"/>
                  </a:cubicBezTo>
                  <a:lnTo>
                    <a:pt x="0" y="32184"/>
                  </a:lnTo>
                  <a:cubicBezTo>
                    <a:pt x="17174" y="28344"/>
                    <a:pt x="129509" y="538"/>
                    <a:pt x="146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9"/>
            <p:cNvSpPr/>
            <p:nvPr/>
          </p:nvSpPr>
          <p:spPr>
            <a:xfrm>
              <a:off x="2742300" y="238125"/>
              <a:ext cx="2116250" cy="5007600"/>
            </a:xfrm>
            <a:custGeom>
              <a:rect b="b" l="l" r="r" t="t"/>
              <a:pathLst>
                <a:path extrusionOk="0" h="200304" w="84650">
                  <a:moveTo>
                    <a:pt x="1" y="0"/>
                  </a:moveTo>
                  <a:cubicBezTo>
                    <a:pt x="1190" y="1599"/>
                    <a:pt x="3229" y="5181"/>
                    <a:pt x="5068" y="12536"/>
                  </a:cubicBezTo>
                  <a:cubicBezTo>
                    <a:pt x="7878" y="23774"/>
                    <a:pt x="9750" y="30564"/>
                    <a:pt x="9750" y="30564"/>
                  </a:cubicBezTo>
                  <a:cubicBezTo>
                    <a:pt x="9750" y="30564"/>
                    <a:pt x="11624" y="44611"/>
                    <a:pt x="13966" y="51635"/>
                  </a:cubicBezTo>
                  <a:cubicBezTo>
                    <a:pt x="15249" y="55484"/>
                    <a:pt x="16552" y="56974"/>
                    <a:pt x="17611" y="58924"/>
                  </a:cubicBezTo>
                  <a:cubicBezTo>
                    <a:pt x="19646" y="62664"/>
                    <a:pt x="20989" y="66001"/>
                    <a:pt x="20989" y="76217"/>
                  </a:cubicBezTo>
                  <a:cubicBezTo>
                    <a:pt x="20989" y="87455"/>
                    <a:pt x="15839" y="96820"/>
                    <a:pt x="15370" y="97405"/>
                  </a:cubicBezTo>
                  <a:cubicBezTo>
                    <a:pt x="15284" y="97515"/>
                    <a:pt x="15058" y="97787"/>
                    <a:pt x="14730" y="98266"/>
                  </a:cubicBezTo>
                  <a:cubicBezTo>
                    <a:pt x="14730" y="98266"/>
                    <a:pt x="26179" y="106122"/>
                    <a:pt x="36597" y="109868"/>
                  </a:cubicBezTo>
                  <a:cubicBezTo>
                    <a:pt x="47016" y="113613"/>
                    <a:pt x="76107" y="112853"/>
                    <a:pt x="78857" y="112033"/>
                  </a:cubicBezTo>
                  <a:cubicBezTo>
                    <a:pt x="80525" y="111537"/>
                    <a:pt x="82237" y="110824"/>
                    <a:pt x="83325" y="110341"/>
                  </a:cubicBezTo>
                  <a:cubicBezTo>
                    <a:pt x="82355" y="101151"/>
                    <a:pt x="79286" y="97204"/>
                    <a:pt x="77764" y="87690"/>
                  </a:cubicBezTo>
                  <a:cubicBezTo>
                    <a:pt x="75890" y="75983"/>
                    <a:pt x="74604" y="60062"/>
                    <a:pt x="77179" y="51751"/>
                  </a:cubicBezTo>
                  <a:cubicBezTo>
                    <a:pt x="79755" y="43440"/>
                    <a:pt x="81276" y="42269"/>
                    <a:pt x="82915" y="34777"/>
                  </a:cubicBezTo>
                  <a:cubicBezTo>
                    <a:pt x="84554" y="27285"/>
                    <a:pt x="81042" y="13940"/>
                    <a:pt x="81745" y="15579"/>
                  </a:cubicBezTo>
                  <a:cubicBezTo>
                    <a:pt x="82446" y="17217"/>
                    <a:pt x="80807" y="7709"/>
                    <a:pt x="83031" y="3287"/>
                  </a:cubicBezTo>
                  <a:cubicBezTo>
                    <a:pt x="83843" y="1675"/>
                    <a:pt x="84342" y="651"/>
                    <a:pt x="84650" y="0"/>
                  </a:cubicBezTo>
                  <a:close/>
                  <a:moveTo>
                    <a:pt x="38899" y="200303"/>
                  </a:moveTo>
                  <a:lnTo>
                    <a:pt x="70388" y="186021"/>
                  </a:lnTo>
                  <a:cubicBezTo>
                    <a:pt x="70388" y="186021"/>
                    <a:pt x="79871" y="188713"/>
                    <a:pt x="80105" y="184734"/>
                  </a:cubicBezTo>
                  <a:cubicBezTo>
                    <a:pt x="80105" y="184734"/>
                    <a:pt x="56381" y="184928"/>
                    <a:pt x="50162" y="187390"/>
                  </a:cubicBezTo>
                  <a:cubicBezTo>
                    <a:pt x="43943" y="189850"/>
                    <a:pt x="38899" y="200303"/>
                    <a:pt x="38899" y="2003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9"/>
            <p:cNvSpPr/>
            <p:nvPr/>
          </p:nvSpPr>
          <p:spPr>
            <a:xfrm>
              <a:off x="4169475" y="4726225"/>
              <a:ext cx="575450" cy="750425"/>
            </a:xfrm>
            <a:custGeom>
              <a:rect b="b" l="l" r="r" t="t"/>
              <a:pathLst>
                <a:path extrusionOk="0" h="30017" w="23018">
                  <a:moveTo>
                    <a:pt x="23018" y="5210"/>
                  </a:moveTo>
                  <a:cubicBezTo>
                    <a:pt x="23018" y="5210"/>
                    <a:pt x="20550" y="27749"/>
                    <a:pt x="20969" y="30017"/>
                  </a:cubicBezTo>
                  <a:lnTo>
                    <a:pt x="20298" y="30017"/>
                  </a:lnTo>
                  <a:cubicBezTo>
                    <a:pt x="16498" y="29456"/>
                    <a:pt x="352" y="27978"/>
                    <a:pt x="352" y="2797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8B2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9"/>
            <p:cNvSpPr/>
            <p:nvPr/>
          </p:nvSpPr>
          <p:spPr>
            <a:xfrm>
              <a:off x="3714775" y="4784725"/>
              <a:ext cx="1002475" cy="691900"/>
            </a:xfrm>
            <a:custGeom>
              <a:rect b="b" l="l" r="r" t="t"/>
              <a:pathLst>
                <a:path extrusionOk="0" h="27676" w="40099">
                  <a:moveTo>
                    <a:pt x="16082" y="1"/>
                  </a:moveTo>
                  <a:cubicBezTo>
                    <a:pt x="18657" y="703"/>
                    <a:pt x="31489" y="4157"/>
                    <a:pt x="31489" y="4157"/>
                  </a:cubicBezTo>
                  <a:cubicBezTo>
                    <a:pt x="31489" y="4157"/>
                    <a:pt x="38483" y="22385"/>
                    <a:pt x="40099" y="27676"/>
                  </a:cubicBezTo>
                  <a:lnTo>
                    <a:pt x="4535" y="27676"/>
                  </a:lnTo>
                  <a:lnTo>
                    <a:pt x="1" y="18439"/>
                  </a:lnTo>
                  <a:close/>
                </a:path>
              </a:pathLst>
            </a:custGeom>
            <a:solidFill>
              <a:srgbClr val="FBD2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9"/>
            <p:cNvSpPr/>
            <p:nvPr/>
          </p:nvSpPr>
          <p:spPr>
            <a:xfrm>
              <a:off x="3078325" y="2570150"/>
              <a:ext cx="1746800" cy="605675"/>
            </a:xfrm>
            <a:custGeom>
              <a:rect b="b" l="l" r="r" t="t"/>
              <a:pathLst>
                <a:path extrusionOk="0" h="24227" w="69872">
                  <a:moveTo>
                    <a:pt x="149" y="11707"/>
                  </a:moveTo>
                  <a:cubicBezTo>
                    <a:pt x="1" y="10814"/>
                    <a:pt x="753" y="5816"/>
                    <a:pt x="753" y="5816"/>
                  </a:cubicBezTo>
                  <a:cubicBezTo>
                    <a:pt x="753" y="5816"/>
                    <a:pt x="3218" y="1"/>
                    <a:pt x="3534" y="136"/>
                  </a:cubicBezTo>
                  <a:cubicBezTo>
                    <a:pt x="3852" y="269"/>
                    <a:pt x="24853" y="7837"/>
                    <a:pt x="33411" y="9623"/>
                  </a:cubicBezTo>
                  <a:cubicBezTo>
                    <a:pt x="41967" y="11409"/>
                    <a:pt x="57444" y="11483"/>
                    <a:pt x="61761" y="10739"/>
                  </a:cubicBezTo>
                  <a:cubicBezTo>
                    <a:pt x="66076" y="9995"/>
                    <a:pt x="68360" y="9257"/>
                    <a:pt x="68360" y="9257"/>
                  </a:cubicBezTo>
                  <a:cubicBezTo>
                    <a:pt x="68360" y="9257"/>
                    <a:pt x="69226" y="12309"/>
                    <a:pt x="69518" y="14351"/>
                  </a:cubicBezTo>
                  <a:cubicBezTo>
                    <a:pt x="69809" y="16393"/>
                    <a:pt x="69871" y="16944"/>
                    <a:pt x="69871" y="16944"/>
                  </a:cubicBezTo>
                  <a:cubicBezTo>
                    <a:pt x="69871" y="16944"/>
                    <a:pt x="52105" y="24226"/>
                    <a:pt x="34321" y="20059"/>
                  </a:cubicBezTo>
                  <a:cubicBezTo>
                    <a:pt x="16537" y="15892"/>
                    <a:pt x="149" y="11707"/>
                    <a:pt x="149" y="1170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9"/>
            <p:cNvSpPr/>
            <p:nvPr/>
          </p:nvSpPr>
          <p:spPr>
            <a:xfrm>
              <a:off x="2505400" y="2694750"/>
              <a:ext cx="2328500" cy="2550975"/>
            </a:xfrm>
            <a:custGeom>
              <a:rect b="b" l="l" r="r" t="t"/>
              <a:pathLst>
                <a:path extrusionOk="0" h="102039" w="93140">
                  <a:moveTo>
                    <a:pt x="24206" y="1"/>
                  </a:moveTo>
                  <a:cubicBezTo>
                    <a:pt x="1" y="35356"/>
                    <a:pt x="28738" y="73457"/>
                    <a:pt x="48375" y="102038"/>
                  </a:cubicBezTo>
                  <a:lnTo>
                    <a:pt x="79864" y="87756"/>
                  </a:lnTo>
                  <a:cubicBezTo>
                    <a:pt x="79864" y="87756"/>
                    <a:pt x="89347" y="90448"/>
                    <a:pt x="89581" y="86467"/>
                  </a:cubicBezTo>
                  <a:cubicBezTo>
                    <a:pt x="89815" y="82488"/>
                    <a:pt x="92859" y="34378"/>
                    <a:pt x="93093" y="19393"/>
                  </a:cubicBezTo>
                  <a:cubicBezTo>
                    <a:pt x="93140" y="16364"/>
                    <a:pt x="93006" y="13813"/>
                    <a:pt x="92745" y="11575"/>
                  </a:cubicBezTo>
                  <a:cubicBezTo>
                    <a:pt x="89836" y="12283"/>
                    <a:pt x="84873" y="13274"/>
                    <a:pt x="79396" y="13422"/>
                  </a:cubicBezTo>
                  <a:cubicBezTo>
                    <a:pt x="70733" y="13656"/>
                    <a:pt x="50599" y="12837"/>
                    <a:pt x="41117" y="7452"/>
                  </a:cubicBezTo>
                  <a:cubicBezTo>
                    <a:pt x="35964" y="4526"/>
                    <a:pt x="29256" y="1842"/>
                    <a:pt x="24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9"/>
            <p:cNvSpPr/>
            <p:nvPr/>
          </p:nvSpPr>
          <p:spPr>
            <a:xfrm>
              <a:off x="3176475" y="1180675"/>
              <a:ext cx="1593250" cy="605250"/>
            </a:xfrm>
            <a:custGeom>
              <a:rect b="b" l="l" r="r" t="t"/>
              <a:pathLst>
                <a:path extrusionOk="0" h="24210" w="63730">
                  <a:moveTo>
                    <a:pt x="871" y="18678"/>
                  </a:moveTo>
                  <a:cubicBezTo>
                    <a:pt x="722" y="18938"/>
                    <a:pt x="0" y="21473"/>
                    <a:pt x="0" y="21473"/>
                  </a:cubicBezTo>
                  <a:lnTo>
                    <a:pt x="1690" y="24210"/>
                  </a:lnTo>
                  <a:cubicBezTo>
                    <a:pt x="21943" y="16365"/>
                    <a:pt x="30414" y="11511"/>
                    <a:pt x="52382" y="14009"/>
                  </a:cubicBezTo>
                  <a:cubicBezTo>
                    <a:pt x="55657" y="14381"/>
                    <a:pt x="59233" y="16322"/>
                    <a:pt x="59309" y="15982"/>
                  </a:cubicBezTo>
                  <a:cubicBezTo>
                    <a:pt x="59385" y="15642"/>
                    <a:pt x="60213" y="12785"/>
                    <a:pt x="60213" y="12785"/>
                  </a:cubicBezTo>
                  <a:cubicBezTo>
                    <a:pt x="60213" y="12785"/>
                    <a:pt x="63729" y="5953"/>
                    <a:pt x="41407" y="2977"/>
                  </a:cubicBezTo>
                  <a:cubicBezTo>
                    <a:pt x="19083" y="1"/>
                    <a:pt x="6982" y="13656"/>
                    <a:pt x="3880" y="15720"/>
                  </a:cubicBezTo>
                  <a:cubicBezTo>
                    <a:pt x="778" y="17785"/>
                    <a:pt x="871" y="18678"/>
                    <a:pt x="871" y="1867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9"/>
            <p:cNvSpPr/>
            <p:nvPr/>
          </p:nvSpPr>
          <p:spPr>
            <a:xfrm>
              <a:off x="2986050" y="238125"/>
              <a:ext cx="1897650" cy="1479400"/>
            </a:xfrm>
            <a:custGeom>
              <a:rect b="b" l="l" r="r" t="t"/>
              <a:pathLst>
                <a:path extrusionOk="0" h="59176" w="75906">
                  <a:moveTo>
                    <a:pt x="42377" y="46250"/>
                  </a:moveTo>
                  <a:cubicBezTo>
                    <a:pt x="53966" y="44961"/>
                    <a:pt x="63800" y="46250"/>
                    <a:pt x="66258" y="49059"/>
                  </a:cubicBezTo>
                  <a:cubicBezTo>
                    <a:pt x="66837" y="49721"/>
                    <a:pt x="67332" y="50274"/>
                    <a:pt x="67751" y="50730"/>
                  </a:cubicBezTo>
                  <a:cubicBezTo>
                    <a:pt x="70134" y="43329"/>
                    <a:pt x="73243" y="41495"/>
                    <a:pt x="74574" y="35412"/>
                  </a:cubicBezTo>
                  <a:cubicBezTo>
                    <a:pt x="75905" y="29328"/>
                    <a:pt x="73060" y="22187"/>
                    <a:pt x="72350" y="18164"/>
                  </a:cubicBezTo>
                  <a:cubicBezTo>
                    <a:pt x="71768" y="16984"/>
                    <a:pt x="71238" y="15801"/>
                    <a:pt x="70822" y="14644"/>
                  </a:cubicBezTo>
                  <a:cubicBezTo>
                    <a:pt x="69473" y="10875"/>
                    <a:pt x="67819" y="4472"/>
                    <a:pt x="66441" y="0"/>
                  </a:cubicBezTo>
                  <a:lnTo>
                    <a:pt x="61109" y="0"/>
                  </a:lnTo>
                  <a:cubicBezTo>
                    <a:pt x="61727" y="2633"/>
                    <a:pt x="61818" y="5934"/>
                    <a:pt x="59819" y="8789"/>
                  </a:cubicBezTo>
                  <a:cubicBezTo>
                    <a:pt x="55723" y="14643"/>
                    <a:pt x="41440" y="18740"/>
                    <a:pt x="34417" y="11598"/>
                  </a:cubicBezTo>
                  <a:cubicBezTo>
                    <a:pt x="30133" y="7245"/>
                    <a:pt x="27417" y="2803"/>
                    <a:pt x="25950" y="0"/>
                  </a:cubicBezTo>
                  <a:lnTo>
                    <a:pt x="12776" y="0"/>
                  </a:lnTo>
                  <a:cubicBezTo>
                    <a:pt x="12715" y="4369"/>
                    <a:pt x="11924" y="10672"/>
                    <a:pt x="8664" y="16867"/>
                  </a:cubicBezTo>
                  <a:cubicBezTo>
                    <a:pt x="2811" y="27987"/>
                    <a:pt x="0" y="30564"/>
                    <a:pt x="0" y="30564"/>
                  </a:cubicBezTo>
                  <a:cubicBezTo>
                    <a:pt x="0" y="30564"/>
                    <a:pt x="2195" y="45873"/>
                    <a:pt x="4120" y="51649"/>
                  </a:cubicBezTo>
                  <a:cubicBezTo>
                    <a:pt x="6045" y="57426"/>
                    <a:pt x="6942" y="58258"/>
                    <a:pt x="7617" y="59175"/>
                  </a:cubicBezTo>
                  <a:cubicBezTo>
                    <a:pt x="14529" y="52055"/>
                    <a:pt x="33149" y="47275"/>
                    <a:pt x="42377" y="4625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9"/>
            <p:cNvSpPr/>
            <p:nvPr/>
          </p:nvSpPr>
          <p:spPr>
            <a:xfrm>
              <a:off x="4227900" y="2564600"/>
              <a:ext cx="46925" cy="170125"/>
            </a:xfrm>
            <a:custGeom>
              <a:rect b="b" l="l" r="r" t="t"/>
              <a:pathLst>
                <a:path extrusionOk="0" h="6805" w="1877">
                  <a:moveTo>
                    <a:pt x="238" y="3643"/>
                  </a:moveTo>
                  <a:cubicBezTo>
                    <a:pt x="475" y="5779"/>
                    <a:pt x="1497" y="6804"/>
                    <a:pt x="1672" y="5809"/>
                  </a:cubicBezTo>
                  <a:cubicBezTo>
                    <a:pt x="1847" y="4814"/>
                    <a:pt x="1877" y="4520"/>
                    <a:pt x="1584" y="2940"/>
                  </a:cubicBezTo>
                  <a:cubicBezTo>
                    <a:pt x="1039" y="1"/>
                    <a:pt x="0" y="1507"/>
                    <a:pt x="238" y="3643"/>
                  </a:cubicBezTo>
                  <a:close/>
                </a:path>
              </a:pathLst>
            </a:custGeom>
            <a:solidFill>
              <a:srgbClr val="EDB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9"/>
            <p:cNvSpPr/>
            <p:nvPr/>
          </p:nvSpPr>
          <p:spPr>
            <a:xfrm>
              <a:off x="3492375" y="3066975"/>
              <a:ext cx="1106225" cy="1821700"/>
            </a:xfrm>
            <a:custGeom>
              <a:rect b="b" l="l" r="r" t="t"/>
              <a:pathLst>
                <a:path extrusionOk="0" h="72868" w="44249">
                  <a:moveTo>
                    <a:pt x="0" y="1"/>
                  </a:moveTo>
                  <a:cubicBezTo>
                    <a:pt x="22350" y="25718"/>
                    <a:pt x="27096" y="41583"/>
                    <a:pt x="40764" y="72867"/>
                  </a:cubicBezTo>
                  <a:cubicBezTo>
                    <a:pt x="40764" y="72867"/>
                    <a:pt x="22494" y="29042"/>
                    <a:pt x="23444" y="27458"/>
                  </a:cubicBezTo>
                  <a:cubicBezTo>
                    <a:pt x="24394" y="25875"/>
                    <a:pt x="39232" y="13254"/>
                    <a:pt x="41450" y="10931"/>
                  </a:cubicBezTo>
                  <a:cubicBezTo>
                    <a:pt x="43668" y="8608"/>
                    <a:pt x="44248" y="7499"/>
                    <a:pt x="44248" y="7499"/>
                  </a:cubicBezTo>
                  <a:cubicBezTo>
                    <a:pt x="44248" y="7499"/>
                    <a:pt x="22810" y="26983"/>
                    <a:pt x="21648" y="26244"/>
                  </a:cubicBezTo>
                  <a:cubicBezTo>
                    <a:pt x="21471" y="26130"/>
                    <a:pt x="6299" y="5317"/>
                    <a:pt x="0" y="1"/>
                  </a:cubicBezTo>
                  <a:close/>
                </a:path>
              </a:pathLst>
            </a:custGeom>
            <a:solidFill>
              <a:srgbClr val="2D46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9"/>
            <p:cNvSpPr/>
            <p:nvPr/>
          </p:nvSpPr>
          <p:spPr>
            <a:xfrm>
              <a:off x="6199875" y="1072000"/>
              <a:ext cx="359300" cy="463400"/>
            </a:xfrm>
            <a:custGeom>
              <a:rect b="b" l="l" r="r" t="t"/>
              <a:pathLst>
                <a:path extrusionOk="0" h="18536" w="14372">
                  <a:moveTo>
                    <a:pt x="1452" y="848"/>
                  </a:moveTo>
                  <a:cubicBezTo>
                    <a:pt x="3906" y="600"/>
                    <a:pt x="8132" y="284"/>
                    <a:pt x="10765" y="96"/>
                  </a:cubicBezTo>
                  <a:cubicBezTo>
                    <a:pt x="12056" y="1"/>
                    <a:pt x="13165" y="767"/>
                    <a:pt x="13243" y="1789"/>
                  </a:cubicBezTo>
                  <a:lnTo>
                    <a:pt x="14297" y="15841"/>
                  </a:lnTo>
                  <a:cubicBezTo>
                    <a:pt x="14371" y="16835"/>
                    <a:pt x="13431" y="17702"/>
                    <a:pt x="12176" y="17793"/>
                  </a:cubicBezTo>
                  <a:cubicBezTo>
                    <a:pt x="9650" y="17977"/>
                    <a:pt x="5596" y="18286"/>
                    <a:pt x="3228" y="18535"/>
                  </a:cubicBezTo>
                  <a:cubicBezTo>
                    <a:pt x="1408" y="15802"/>
                    <a:pt x="0" y="7247"/>
                    <a:pt x="1452" y="84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9"/>
            <p:cNvSpPr/>
            <p:nvPr/>
          </p:nvSpPr>
          <p:spPr>
            <a:xfrm>
              <a:off x="2718575" y="1919275"/>
              <a:ext cx="2492825" cy="535675"/>
            </a:xfrm>
            <a:custGeom>
              <a:rect b="b" l="l" r="r" t="t"/>
              <a:pathLst>
                <a:path extrusionOk="0" h="21427" w="99713">
                  <a:moveTo>
                    <a:pt x="96126" y="2838"/>
                  </a:moveTo>
                  <a:lnTo>
                    <a:pt x="3587" y="2838"/>
                  </a:lnTo>
                  <a:cubicBezTo>
                    <a:pt x="1606" y="2838"/>
                    <a:pt x="0" y="1566"/>
                    <a:pt x="0" y="1"/>
                  </a:cubicBezTo>
                  <a:lnTo>
                    <a:pt x="0" y="15753"/>
                  </a:lnTo>
                  <a:cubicBezTo>
                    <a:pt x="0" y="17318"/>
                    <a:pt x="1606" y="18590"/>
                    <a:pt x="3585" y="18590"/>
                  </a:cubicBezTo>
                  <a:lnTo>
                    <a:pt x="96126" y="18590"/>
                  </a:lnTo>
                  <a:cubicBezTo>
                    <a:pt x="98107" y="18590"/>
                    <a:pt x="99713" y="19860"/>
                    <a:pt x="99713" y="21426"/>
                  </a:cubicBezTo>
                  <a:lnTo>
                    <a:pt x="99713" y="5677"/>
                  </a:lnTo>
                  <a:cubicBezTo>
                    <a:pt x="99713" y="4108"/>
                    <a:pt x="98107" y="2838"/>
                    <a:pt x="96126" y="28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9"/>
            <p:cNvSpPr/>
            <p:nvPr/>
          </p:nvSpPr>
          <p:spPr>
            <a:xfrm>
              <a:off x="2803250" y="1989800"/>
              <a:ext cx="1132700" cy="266575"/>
            </a:xfrm>
            <a:custGeom>
              <a:rect b="b" l="l" r="r" t="t"/>
              <a:pathLst>
                <a:path extrusionOk="0" h="10663" w="45308">
                  <a:moveTo>
                    <a:pt x="23282" y="4373"/>
                  </a:moveTo>
                  <a:cubicBezTo>
                    <a:pt x="23282" y="4589"/>
                    <a:pt x="23443" y="4764"/>
                    <a:pt x="23639" y="4764"/>
                  </a:cubicBezTo>
                  <a:cubicBezTo>
                    <a:pt x="23836" y="4764"/>
                    <a:pt x="23997" y="4591"/>
                    <a:pt x="23997" y="4373"/>
                  </a:cubicBezTo>
                  <a:lnTo>
                    <a:pt x="23997" y="11"/>
                  </a:lnTo>
                  <a:lnTo>
                    <a:pt x="23282" y="11"/>
                  </a:lnTo>
                  <a:close/>
                  <a:moveTo>
                    <a:pt x="32237" y="10652"/>
                  </a:moveTo>
                  <a:lnTo>
                    <a:pt x="33667" y="10652"/>
                  </a:lnTo>
                  <a:lnTo>
                    <a:pt x="33667" y="11"/>
                  </a:lnTo>
                  <a:lnTo>
                    <a:pt x="32237" y="11"/>
                  </a:lnTo>
                  <a:close/>
                  <a:moveTo>
                    <a:pt x="25612" y="4373"/>
                  </a:moveTo>
                  <a:cubicBezTo>
                    <a:pt x="25612" y="4589"/>
                    <a:pt x="25770" y="4764"/>
                    <a:pt x="25968" y="4764"/>
                  </a:cubicBezTo>
                  <a:cubicBezTo>
                    <a:pt x="26166" y="4764"/>
                    <a:pt x="26325" y="4591"/>
                    <a:pt x="26325" y="4373"/>
                  </a:cubicBezTo>
                  <a:lnTo>
                    <a:pt x="26325" y="11"/>
                  </a:lnTo>
                  <a:lnTo>
                    <a:pt x="25612" y="11"/>
                  </a:lnTo>
                  <a:close/>
                  <a:moveTo>
                    <a:pt x="27939" y="4373"/>
                  </a:moveTo>
                  <a:cubicBezTo>
                    <a:pt x="27939" y="4589"/>
                    <a:pt x="28100" y="4764"/>
                    <a:pt x="28296" y="4764"/>
                  </a:cubicBezTo>
                  <a:cubicBezTo>
                    <a:pt x="28491" y="4764"/>
                    <a:pt x="28654" y="4591"/>
                    <a:pt x="28654" y="4373"/>
                  </a:cubicBezTo>
                  <a:lnTo>
                    <a:pt x="28654" y="11"/>
                  </a:lnTo>
                  <a:lnTo>
                    <a:pt x="27939" y="11"/>
                  </a:lnTo>
                  <a:close/>
                  <a:moveTo>
                    <a:pt x="41907" y="4373"/>
                  </a:moveTo>
                  <a:cubicBezTo>
                    <a:pt x="41907" y="4589"/>
                    <a:pt x="42067" y="4764"/>
                    <a:pt x="42266" y="4764"/>
                  </a:cubicBezTo>
                  <a:cubicBezTo>
                    <a:pt x="42464" y="4764"/>
                    <a:pt x="42623" y="4591"/>
                    <a:pt x="42623" y="4373"/>
                  </a:cubicBezTo>
                  <a:lnTo>
                    <a:pt x="42623" y="11"/>
                  </a:lnTo>
                  <a:lnTo>
                    <a:pt x="41907" y="11"/>
                  </a:lnTo>
                  <a:close/>
                  <a:moveTo>
                    <a:pt x="45211" y="11"/>
                  </a:moveTo>
                  <a:lnTo>
                    <a:pt x="43878" y="11"/>
                  </a:lnTo>
                  <a:lnTo>
                    <a:pt x="43878" y="10651"/>
                  </a:lnTo>
                  <a:lnTo>
                    <a:pt x="45211" y="10651"/>
                  </a:lnTo>
                  <a:cubicBezTo>
                    <a:pt x="45245" y="10651"/>
                    <a:pt x="45275" y="10660"/>
                    <a:pt x="45307" y="10663"/>
                  </a:cubicBezTo>
                  <a:lnTo>
                    <a:pt x="45307" y="21"/>
                  </a:lnTo>
                  <a:cubicBezTo>
                    <a:pt x="45275" y="19"/>
                    <a:pt x="45245" y="11"/>
                    <a:pt x="45211" y="11"/>
                  </a:cubicBezTo>
                  <a:close/>
                  <a:moveTo>
                    <a:pt x="37252" y="4373"/>
                  </a:moveTo>
                  <a:cubicBezTo>
                    <a:pt x="37252" y="4589"/>
                    <a:pt x="37411" y="4764"/>
                    <a:pt x="37609" y="4764"/>
                  </a:cubicBezTo>
                  <a:cubicBezTo>
                    <a:pt x="37807" y="4764"/>
                    <a:pt x="37966" y="4591"/>
                    <a:pt x="37966" y="4373"/>
                  </a:cubicBezTo>
                  <a:lnTo>
                    <a:pt x="37966" y="11"/>
                  </a:lnTo>
                  <a:lnTo>
                    <a:pt x="37252" y="11"/>
                  </a:lnTo>
                  <a:close/>
                  <a:moveTo>
                    <a:pt x="30266" y="4373"/>
                  </a:moveTo>
                  <a:cubicBezTo>
                    <a:pt x="30266" y="4589"/>
                    <a:pt x="30428" y="4764"/>
                    <a:pt x="30624" y="4764"/>
                  </a:cubicBezTo>
                  <a:cubicBezTo>
                    <a:pt x="30821" y="4764"/>
                    <a:pt x="30982" y="4591"/>
                    <a:pt x="30982" y="4373"/>
                  </a:cubicBezTo>
                  <a:lnTo>
                    <a:pt x="30982" y="11"/>
                  </a:lnTo>
                  <a:lnTo>
                    <a:pt x="30266" y="11"/>
                  </a:lnTo>
                  <a:lnTo>
                    <a:pt x="30266" y="4373"/>
                  </a:lnTo>
                  <a:close/>
                  <a:moveTo>
                    <a:pt x="34923" y="4373"/>
                  </a:moveTo>
                  <a:cubicBezTo>
                    <a:pt x="34923" y="4589"/>
                    <a:pt x="35083" y="4764"/>
                    <a:pt x="35280" y="4764"/>
                  </a:cubicBezTo>
                  <a:cubicBezTo>
                    <a:pt x="35476" y="4764"/>
                    <a:pt x="35638" y="4591"/>
                    <a:pt x="35638" y="4373"/>
                  </a:cubicBezTo>
                  <a:lnTo>
                    <a:pt x="35638" y="11"/>
                  </a:lnTo>
                  <a:lnTo>
                    <a:pt x="34923" y="11"/>
                  </a:lnTo>
                  <a:close/>
                  <a:moveTo>
                    <a:pt x="39580" y="4373"/>
                  </a:moveTo>
                  <a:cubicBezTo>
                    <a:pt x="39580" y="4589"/>
                    <a:pt x="39741" y="4764"/>
                    <a:pt x="39937" y="4764"/>
                  </a:cubicBezTo>
                  <a:cubicBezTo>
                    <a:pt x="40135" y="4764"/>
                    <a:pt x="40295" y="4591"/>
                    <a:pt x="40295" y="4373"/>
                  </a:cubicBezTo>
                  <a:lnTo>
                    <a:pt x="40295" y="11"/>
                  </a:lnTo>
                  <a:lnTo>
                    <a:pt x="39580" y="11"/>
                  </a:lnTo>
                  <a:close/>
                  <a:moveTo>
                    <a:pt x="2330" y="4373"/>
                  </a:moveTo>
                  <a:cubicBezTo>
                    <a:pt x="2330" y="4589"/>
                    <a:pt x="2489" y="4764"/>
                    <a:pt x="2687" y="4764"/>
                  </a:cubicBezTo>
                  <a:cubicBezTo>
                    <a:pt x="2885" y="4764"/>
                    <a:pt x="3043" y="4591"/>
                    <a:pt x="3043" y="4373"/>
                  </a:cubicBezTo>
                  <a:lnTo>
                    <a:pt x="3043" y="11"/>
                  </a:lnTo>
                  <a:lnTo>
                    <a:pt x="2330" y="11"/>
                  </a:lnTo>
                  <a:close/>
                  <a:moveTo>
                    <a:pt x="4657" y="4373"/>
                  </a:moveTo>
                  <a:cubicBezTo>
                    <a:pt x="4657" y="4589"/>
                    <a:pt x="4818" y="4764"/>
                    <a:pt x="5015" y="4764"/>
                  </a:cubicBezTo>
                  <a:cubicBezTo>
                    <a:pt x="5210" y="4764"/>
                    <a:pt x="5373" y="4591"/>
                    <a:pt x="5373" y="4373"/>
                  </a:cubicBezTo>
                  <a:lnTo>
                    <a:pt x="5373" y="11"/>
                  </a:lnTo>
                  <a:lnTo>
                    <a:pt x="4657" y="11"/>
                  </a:lnTo>
                  <a:close/>
                  <a:moveTo>
                    <a:pt x="6985" y="4373"/>
                  </a:moveTo>
                  <a:cubicBezTo>
                    <a:pt x="6985" y="4589"/>
                    <a:pt x="7145" y="4764"/>
                    <a:pt x="7343" y="4764"/>
                  </a:cubicBezTo>
                  <a:cubicBezTo>
                    <a:pt x="7540" y="4764"/>
                    <a:pt x="7699" y="4591"/>
                    <a:pt x="7699" y="4373"/>
                  </a:cubicBezTo>
                  <a:lnTo>
                    <a:pt x="7699" y="11"/>
                  </a:lnTo>
                  <a:lnTo>
                    <a:pt x="6986" y="11"/>
                  </a:lnTo>
                  <a:lnTo>
                    <a:pt x="6986" y="4373"/>
                  </a:lnTo>
                  <a:close/>
                  <a:moveTo>
                    <a:pt x="1" y="1"/>
                  </a:moveTo>
                  <a:lnTo>
                    <a:pt x="1" y="4373"/>
                  </a:lnTo>
                  <a:cubicBezTo>
                    <a:pt x="1" y="4589"/>
                    <a:pt x="162" y="4764"/>
                    <a:pt x="358" y="4764"/>
                  </a:cubicBezTo>
                  <a:cubicBezTo>
                    <a:pt x="554" y="4764"/>
                    <a:pt x="715" y="4591"/>
                    <a:pt x="715" y="4373"/>
                  </a:cubicBezTo>
                  <a:lnTo>
                    <a:pt x="715" y="11"/>
                  </a:lnTo>
                  <a:lnTo>
                    <a:pt x="98" y="11"/>
                  </a:lnTo>
                  <a:cubicBezTo>
                    <a:pt x="64" y="11"/>
                    <a:pt x="33" y="2"/>
                    <a:pt x="1" y="1"/>
                  </a:cubicBezTo>
                  <a:close/>
                  <a:moveTo>
                    <a:pt x="8956" y="10652"/>
                  </a:moveTo>
                  <a:lnTo>
                    <a:pt x="10385" y="10652"/>
                  </a:lnTo>
                  <a:lnTo>
                    <a:pt x="10385" y="11"/>
                  </a:lnTo>
                  <a:lnTo>
                    <a:pt x="8956" y="11"/>
                  </a:lnTo>
                  <a:close/>
                  <a:moveTo>
                    <a:pt x="13971" y="4373"/>
                  </a:moveTo>
                  <a:cubicBezTo>
                    <a:pt x="13971" y="4589"/>
                    <a:pt x="14129" y="4764"/>
                    <a:pt x="14327" y="4764"/>
                  </a:cubicBezTo>
                  <a:cubicBezTo>
                    <a:pt x="14525" y="4764"/>
                    <a:pt x="14684" y="4591"/>
                    <a:pt x="14684" y="4373"/>
                  </a:cubicBezTo>
                  <a:lnTo>
                    <a:pt x="14684" y="11"/>
                  </a:lnTo>
                  <a:lnTo>
                    <a:pt x="13971" y="11"/>
                  </a:lnTo>
                  <a:close/>
                  <a:moveTo>
                    <a:pt x="20597" y="10652"/>
                  </a:moveTo>
                  <a:lnTo>
                    <a:pt x="22026" y="10652"/>
                  </a:lnTo>
                  <a:lnTo>
                    <a:pt x="22026" y="11"/>
                  </a:lnTo>
                  <a:lnTo>
                    <a:pt x="20597" y="11"/>
                  </a:lnTo>
                  <a:close/>
                  <a:moveTo>
                    <a:pt x="11642" y="4373"/>
                  </a:moveTo>
                  <a:cubicBezTo>
                    <a:pt x="11642" y="4589"/>
                    <a:pt x="11802" y="4764"/>
                    <a:pt x="11998" y="4764"/>
                  </a:cubicBezTo>
                  <a:cubicBezTo>
                    <a:pt x="12194" y="4764"/>
                    <a:pt x="12356" y="4591"/>
                    <a:pt x="12356" y="4373"/>
                  </a:cubicBezTo>
                  <a:lnTo>
                    <a:pt x="12356" y="11"/>
                  </a:lnTo>
                  <a:lnTo>
                    <a:pt x="11642" y="11"/>
                  </a:lnTo>
                  <a:close/>
                  <a:moveTo>
                    <a:pt x="16297" y="4373"/>
                  </a:moveTo>
                  <a:cubicBezTo>
                    <a:pt x="16297" y="4589"/>
                    <a:pt x="16459" y="4764"/>
                    <a:pt x="16654" y="4764"/>
                  </a:cubicBezTo>
                  <a:cubicBezTo>
                    <a:pt x="16853" y="4764"/>
                    <a:pt x="17013" y="4591"/>
                    <a:pt x="17013" y="4373"/>
                  </a:cubicBezTo>
                  <a:lnTo>
                    <a:pt x="17013" y="11"/>
                  </a:lnTo>
                  <a:lnTo>
                    <a:pt x="16299" y="11"/>
                  </a:lnTo>
                  <a:lnTo>
                    <a:pt x="16299" y="4373"/>
                  </a:lnTo>
                  <a:close/>
                  <a:moveTo>
                    <a:pt x="18625" y="4373"/>
                  </a:moveTo>
                  <a:cubicBezTo>
                    <a:pt x="18625" y="4589"/>
                    <a:pt x="18785" y="4764"/>
                    <a:pt x="18983" y="4764"/>
                  </a:cubicBezTo>
                  <a:cubicBezTo>
                    <a:pt x="19181" y="4764"/>
                    <a:pt x="19340" y="4591"/>
                    <a:pt x="19340" y="4373"/>
                  </a:cubicBezTo>
                  <a:lnTo>
                    <a:pt x="19340" y="11"/>
                  </a:lnTo>
                  <a:lnTo>
                    <a:pt x="18625" y="1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9"/>
            <p:cNvSpPr/>
            <p:nvPr/>
          </p:nvSpPr>
          <p:spPr>
            <a:xfrm>
              <a:off x="3973300" y="1989800"/>
              <a:ext cx="1132675" cy="266575"/>
            </a:xfrm>
            <a:custGeom>
              <a:rect b="b" l="l" r="r" t="t"/>
              <a:pathLst>
                <a:path extrusionOk="0" h="10663" w="45307">
                  <a:moveTo>
                    <a:pt x="23283" y="4373"/>
                  </a:moveTo>
                  <a:cubicBezTo>
                    <a:pt x="23283" y="4589"/>
                    <a:pt x="23443" y="4764"/>
                    <a:pt x="23640" y="4764"/>
                  </a:cubicBezTo>
                  <a:cubicBezTo>
                    <a:pt x="23835" y="4764"/>
                    <a:pt x="23997" y="4591"/>
                    <a:pt x="23997" y="4373"/>
                  </a:cubicBezTo>
                  <a:lnTo>
                    <a:pt x="23997" y="11"/>
                  </a:lnTo>
                  <a:lnTo>
                    <a:pt x="23283" y="11"/>
                  </a:lnTo>
                  <a:close/>
                  <a:moveTo>
                    <a:pt x="32238" y="10652"/>
                  </a:moveTo>
                  <a:lnTo>
                    <a:pt x="33668" y="10652"/>
                  </a:lnTo>
                  <a:lnTo>
                    <a:pt x="33668" y="11"/>
                  </a:lnTo>
                  <a:lnTo>
                    <a:pt x="32238" y="11"/>
                  </a:lnTo>
                  <a:lnTo>
                    <a:pt x="32238" y="10652"/>
                  </a:lnTo>
                  <a:close/>
                  <a:moveTo>
                    <a:pt x="25611" y="4373"/>
                  </a:moveTo>
                  <a:cubicBezTo>
                    <a:pt x="25611" y="4589"/>
                    <a:pt x="25770" y="4764"/>
                    <a:pt x="25969" y="4764"/>
                  </a:cubicBezTo>
                  <a:cubicBezTo>
                    <a:pt x="26166" y="4764"/>
                    <a:pt x="26324" y="4591"/>
                    <a:pt x="26324" y="4373"/>
                  </a:cubicBezTo>
                  <a:lnTo>
                    <a:pt x="26324" y="11"/>
                  </a:lnTo>
                  <a:lnTo>
                    <a:pt x="25611" y="11"/>
                  </a:lnTo>
                  <a:close/>
                  <a:moveTo>
                    <a:pt x="27939" y="4373"/>
                  </a:moveTo>
                  <a:cubicBezTo>
                    <a:pt x="27939" y="4589"/>
                    <a:pt x="28099" y="4764"/>
                    <a:pt x="28295" y="4764"/>
                  </a:cubicBezTo>
                  <a:cubicBezTo>
                    <a:pt x="28492" y="4764"/>
                    <a:pt x="28655" y="4591"/>
                    <a:pt x="28655" y="4373"/>
                  </a:cubicBezTo>
                  <a:lnTo>
                    <a:pt x="28655" y="11"/>
                  </a:lnTo>
                  <a:lnTo>
                    <a:pt x="27939" y="11"/>
                  </a:lnTo>
                  <a:close/>
                  <a:moveTo>
                    <a:pt x="41907" y="4373"/>
                  </a:moveTo>
                  <a:cubicBezTo>
                    <a:pt x="41907" y="4589"/>
                    <a:pt x="42067" y="4764"/>
                    <a:pt x="42265" y="4764"/>
                  </a:cubicBezTo>
                  <a:cubicBezTo>
                    <a:pt x="42463" y="4764"/>
                    <a:pt x="42622" y="4591"/>
                    <a:pt x="42622" y="4373"/>
                  </a:cubicBezTo>
                  <a:lnTo>
                    <a:pt x="42622" y="11"/>
                  </a:lnTo>
                  <a:lnTo>
                    <a:pt x="41907" y="11"/>
                  </a:lnTo>
                  <a:close/>
                  <a:moveTo>
                    <a:pt x="45210" y="11"/>
                  </a:moveTo>
                  <a:lnTo>
                    <a:pt x="43879" y="11"/>
                  </a:lnTo>
                  <a:lnTo>
                    <a:pt x="43879" y="10651"/>
                  </a:lnTo>
                  <a:lnTo>
                    <a:pt x="45210" y="10651"/>
                  </a:lnTo>
                  <a:cubicBezTo>
                    <a:pt x="45245" y="10651"/>
                    <a:pt x="45276" y="10660"/>
                    <a:pt x="45307" y="10663"/>
                  </a:cubicBezTo>
                  <a:lnTo>
                    <a:pt x="45307" y="21"/>
                  </a:lnTo>
                  <a:cubicBezTo>
                    <a:pt x="45276" y="19"/>
                    <a:pt x="45245" y="11"/>
                    <a:pt x="45210" y="11"/>
                  </a:cubicBezTo>
                  <a:close/>
                  <a:moveTo>
                    <a:pt x="37253" y="4373"/>
                  </a:moveTo>
                  <a:cubicBezTo>
                    <a:pt x="37253" y="4589"/>
                    <a:pt x="37410" y="4764"/>
                    <a:pt x="37608" y="4764"/>
                  </a:cubicBezTo>
                  <a:cubicBezTo>
                    <a:pt x="37807" y="4764"/>
                    <a:pt x="37966" y="4591"/>
                    <a:pt x="37966" y="4373"/>
                  </a:cubicBezTo>
                  <a:lnTo>
                    <a:pt x="37966" y="11"/>
                  </a:lnTo>
                  <a:lnTo>
                    <a:pt x="37253" y="11"/>
                  </a:lnTo>
                  <a:lnTo>
                    <a:pt x="37253" y="4373"/>
                  </a:lnTo>
                  <a:close/>
                  <a:moveTo>
                    <a:pt x="30267" y="4373"/>
                  </a:moveTo>
                  <a:cubicBezTo>
                    <a:pt x="30267" y="4589"/>
                    <a:pt x="30427" y="4764"/>
                    <a:pt x="30624" y="4764"/>
                  </a:cubicBezTo>
                  <a:cubicBezTo>
                    <a:pt x="30822" y="4764"/>
                    <a:pt x="30981" y="4591"/>
                    <a:pt x="30981" y="4373"/>
                  </a:cubicBezTo>
                  <a:lnTo>
                    <a:pt x="30981" y="11"/>
                  </a:lnTo>
                  <a:lnTo>
                    <a:pt x="30267" y="11"/>
                  </a:lnTo>
                  <a:close/>
                  <a:moveTo>
                    <a:pt x="34924" y="4373"/>
                  </a:moveTo>
                  <a:cubicBezTo>
                    <a:pt x="34924" y="4589"/>
                    <a:pt x="35084" y="4764"/>
                    <a:pt x="35280" y="4764"/>
                  </a:cubicBezTo>
                  <a:cubicBezTo>
                    <a:pt x="35477" y="4764"/>
                    <a:pt x="35638" y="4591"/>
                    <a:pt x="35638" y="4373"/>
                  </a:cubicBezTo>
                  <a:lnTo>
                    <a:pt x="35638" y="11"/>
                  </a:lnTo>
                  <a:lnTo>
                    <a:pt x="34924" y="11"/>
                  </a:lnTo>
                  <a:close/>
                  <a:moveTo>
                    <a:pt x="39579" y="4373"/>
                  </a:moveTo>
                  <a:cubicBezTo>
                    <a:pt x="39579" y="4589"/>
                    <a:pt x="39740" y="4764"/>
                    <a:pt x="39936" y="4764"/>
                  </a:cubicBezTo>
                  <a:cubicBezTo>
                    <a:pt x="40134" y="4764"/>
                    <a:pt x="40294" y="4591"/>
                    <a:pt x="40294" y="4373"/>
                  </a:cubicBezTo>
                  <a:lnTo>
                    <a:pt x="40294" y="11"/>
                  </a:lnTo>
                  <a:lnTo>
                    <a:pt x="39579" y="11"/>
                  </a:lnTo>
                  <a:close/>
                  <a:moveTo>
                    <a:pt x="2330" y="4373"/>
                  </a:moveTo>
                  <a:cubicBezTo>
                    <a:pt x="2330" y="4589"/>
                    <a:pt x="2488" y="4764"/>
                    <a:pt x="2686" y="4764"/>
                  </a:cubicBezTo>
                  <a:cubicBezTo>
                    <a:pt x="2884" y="4764"/>
                    <a:pt x="3043" y="4591"/>
                    <a:pt x="3043" y="4373"/>
                  </a:cubicBezTo>
                  <a:lnTo>
                    <a:pt x="3043" y="11"/>
                  </a:lnTo>
                  <a:lnTo>
                    <a:pt x="2330" y="11"/>
                  </a:lnTo>
                  <a:close/>
                  <a:moveTo>
                    <a:pt x="4657" y="4373"/>
                  </a:moveTo>
                  <a:cubicBezTo>
                    <a:pt x="4657" y="4589"/>
                    <a:pt x="4818" y="4764"/>
                    <a:pt x="5014" y="4764"/>
                  </a:cubicBezTo>
                  <a:cubicBezTo>
                    <a:pt x="5211" y="4764"/>
                    <a:pt x="5372" y="4591"/>
                    <a:pt x="5372" y="4373"/>
                  </a:cubicBezTo>
                  <a:lnTo>
                    <a:pt x="5372" y="11"/>
                  </a:lnTo>
                  <a:lnTo>
                    <a:pt x="4657" y="11"/>
                  </a:lnTo>
                  <a:lnTo>
                    <a:pt x="4657" y="4373"/>
                  </a:lnTo>
                  <a:close/>
                  <a:moveTo>
                    <a:pt x="6985" y="4373"/>
                  </a:moveTo>
                  <a:cubicBezTo>
                    <a:pt x="6985" y="4589"/>
                    <a:pt x="7146" y="4764"/>
                    <a:pt x="7343" y="4764"/>
                  </a:cubicBezTo>
                  <a:cubicBezTo>
                    <a:pt x="7540" y="4764"/>
                    <a:pt x="7700" y="4591"/>
                    <a:pt x="7700" y="4373"/>
                  </a:cubicBezTo>
                  <a:lnTo>
                    <a:pt x="7700" y="11"/>
                  </a:lnTo>
                  <a:lnTo>
                    <a:pt x="6985" y="11"/>
                  </a:lnTo>
                  <a:close/>
                  <a:moveTo>
                    <a:pt x="0" y="1"/>
                  </a:moveTo>
                  <a:lnTo>
                    <a:pt x="0" y="4373"/>
                  </a:lnTo>
                  <a:cubicBezTo>
                    <a:pt x="0" y="4589"/>
                    <a:pt x="162" y="4764"/>
                    <a:pt x="357" y="4764"/>
                  </a:cubicBezTo>
                  <a:cubicBezTo>
                    <a:pt x="553" y="4764"/>
                    <a:pt x="716" y="4591"/>
                    <a:pt x="716" y="4373"/>
                  </a:cubicBezTo>
                  <a:lnTo>
                    <a:pt x="716" y="11"/>
                  </a:lnTo>
                  <a:lnTo>
                    <a:pt x="98" y="11"/>
                  </a:lnTo>
                  <a:cubicBezTo>
                    <a:pt x="64" y="11"/>
                    <a:pt x="34" y="2"/>
                    <a:pt x="0" y="1"/>
                  </a:cubicBezTo>
                  <a:close/>
                  <a:moveTo>
                    <a:pt x="8956" y="10652"/>
                  </a:moveTo>
                  <a:lnTo>
                    <a:pt x="10386" y="10652"/>
                  </a:lnTo>
                  <a:lnTo>
                    <a:pt x="10386" y="11"/>
                  </a:lnTo>
                  <a:lnTo>
                    <a:pt x="8956" y="11"/>
                  </a:lnTo>
                  <a:close/>
                  <a:moveTo>
                    <a:pt x="13970" y="4373"/>
                  </a:moveTo>
                  <a:cubicBezTo>
                    <a:pt x="13970" y="4589"/>
                    <a:pt x="14129" y="4764"/>
                    <a:pt x="14327" y="4764"/>
                  </a:cubicBezTo>
                  <a:cubicBezTo>
                    <a:pt x="14524" y="4764"/>
                    <a:pt x="14685" y="4591"/>
                    <a:pt x="14685" y="4373"/>
                  </a:cubicBezTo>
                  <a:lnTo>
                    <a:pt x="14685" y="11"/>
                  </a:lnTo>
                  <a:lnTo>
                    <a:pt x="13970" y="11"/>
                  </a:lnTo>
                  <a:close/>
                  <a:moveTo>
                    <a:pt x="20597" y="10652"/>
                  </a:moveTo>
                  <a:lnTo>
                    <a:pt x="22026" y="10652"/>
                  </a:lnTo>
                  <a:lnTo>
                    <a:pt x="22026" y="11"/>
                  </a:lnTo>
                  <a:lnTo>
                    <a:pt x="20597" y="11"/>
                  </a:lnTo>
                  <a:close/>
                  <a:moveTo>
                    <a:pt x="11642" y="4373"/>
                  </a:moveTo>
                  <a:cubicBezTo>
                    <a:pt x="11642" y="4589"/>
                    <a:pt x="11802" y="4764"/>
                    <a:pt x="11999" y="4764"/>
                  </a:cubicBezTo>
                  <a:cubicBezTo>
                    <a:pt x="12194" y="4764"/>
                    <a:pt x="12357" y="4591"/>
                    <a:pt x="12357" y="4373"/>
                  </a:cubicBezTo>
                  <a:lnTo>
                    <a:pt x="12357" y="11"/>
                  </a:lnTo>
                  <a:lnTo>
                    <a:pt x="11642" y="11"/>
                  </a:lnTo>
                  <a:close/>
                  <a:moveTo>
                    <a:pt x="16298" y="4373"/>
                  </a:moveTo>
                  <a:cubicBezTo>
                    <a:pt x="16298" y="4589"/>
                    <a:pt x="16458" y="4764"/>
                    <a:pt x="16654" y="4764"/>
                  </a:cubicBezTo>
                  <a:cubicBezTo>
                    <a:pt x="16850" y="4764"/>
                    <a:pt x="17013" y="4591"/>
                    <a:pt x="17013" y="4373"/>
                  </a:cubicBezTo>
                  <a:lnTo>
                    <a:pt x="17013" y="11"/>
                  </a:lnTo>
                  <a:lnTo>
                    <a:pt x="16298" y="11"/>
                  </a:lnTo>
                  <a:close/>
                  <a:moveTo>
                    <a:pt x="18626" y="4373"/>
                  </a:moveTo>
                  <a:cubicBezTo>
                    <a:pt x="18626" y="4589"/>
                    <a:pt x="18786" y="4764"/>
                    <a:pt x="18984" y="4764"/>
                  </a:cubicBezTo>
                  <a:cubicBezTo>
                    <a:pt x="19181" y="4764"/>
                    <a:pt x="19340" y="4591"/>
                    <a:pt x="19340" y="4373"/>
                  </a:cubicBezTo>
                  <a:lnTo>
                    <a:pt x="19340" y="11"/>
                  </a:lnTo>
                  <a:lnTo>
                    <a:pt x="18626" y="1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" name="Google Shape;975;p49"/>
          <p:cNvSpPr txBox="1"/>
          <p:nvPr>
            <p:ph type="title"/>
          </p:nvPr>
        </p:nvSpPr>
        <p:spPr>
          <a:xfrm>
            <a:off x="778925" y="601646"/>
            <a:ext cx="3793200" cy="82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9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p50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981" name="Google Shape;981;p50"/>
          <p:cNvGrpSpPr/>
          <p:nvPr/>
        </p:nvGrpSpPr>
        <p:grpSpPr>
          <a:xfrm>
            <a:off x="2369260" y="3946144"/>
            <a:ext cx="473388" cy="647485"/>
            <a:chOff x="1138025" y="238125"/>
            <a:chExt cx="924225" cy="1264125"/>
          </a:xfrm>
        </p:grpSpPr>
        <p:sp>
          <p:nvSpPr>
            <p:cNvPr id="982" name="Google Shape;982;p50"/>
            <p:cNvSpPr/>
            <p:nvPr/>
          </p:nvSpPr>
          <p:spPr>
            <a:xfrm>
              <a:off x="1138025" y="577975"/>
              <a:ext cx="924225" cy="924275"/>
            </a:xfrm>
            <a:custGeom>
              <a:rect b="b" l="l" r="r" t="t"/>
              <a:pathLst>
                <a:path extrusionOk="0" h="36971" w="36969">
                  <a:moveTo>
                    <a:pt x="18485" y="1"/>
                  </a:moveTo>
                  <a:cubicBezTo>
                    <a:pt x="8276" y="1"/>
                    <a:pt x="1" y="8277"/>
                    <a:pt x="1" y="18486"/>
                  </a:cubicBezTo>
                  <a:cubicBezTo>
                    <a:pt x="1" y="28695"/>
                    <a:pt x="8276" y="36970"/>
                    <a:pt x="18485" y="36970"/>
                  </a:cubicBezTo>
                  <a:cubicBezTo>
                    <a:pt x="28694" y="36970"/>
                    <a:pt x="36969" y="28695"/>
                    <a:pt x="36969" y="18486"/>
                  </a:cubicBezTo>
                  <a:cubicBezTo>
                    <a:pt x="36969" y="8277"/>
                    <a:pt x="28694" y="1"/>
                    <a:pt x="18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0"/>
            <p:cNvSpPr/>
            <p:nvPr/>
          </p:nvSpPr>
          <p:spPr>
            <a:xfrm>
              <a:off x="1288100" y="238125"/>
              <a:ext cx="624225" cy="404450"/>
            </a:xfrm>
            <a:custGeom>
              <a:rect b="b" l="l" r="r" t="t"/>
              <a:pathLst>
                <a:path extrusionOk="0" h="16178" w="24969">
                  <a:moveTo>
                    <a:pt x="12482" y="0"/>
                  </a:moveTo>
                  <a:cubicBezTo>
                    <a:pt x="6849" y="0"/>
                    <a:pt x="3494" y="1072"/>
                    <a:pt x="1922" y="3451"/>
                  </a:cubicBezTo>
                  <a:cubicBezTo>
                    <a:pt x="1" y="6361"/>
                    <a:pt x="1536" y="9886"/>
                    <a:pt x="2771" y="12778"/>
                  </a:cubicBezTo>
                  <a:cubicBezTo>
                    <a:pt x="3327" y="14075"/>
                    <a:pt x="3955" y="15495"/>
                    <a:pt x="3955" y="16177"/>
                  </a:cubicBezTo>
                  <a:lnTo>
                    <a:pt x="8057" y="16177"/>
                  </a:lnTo>
                  <a:cubicBezTo>
                    <a:pt x="8057" y="14473"/>
                    <a:pt x="7322" y="12984"/>
                    <a:pt x="6544" y="11161"/>
                  </a:cubicBezTo>
                  <a:cubicBezTo>
                    <a:pt x="5695" y="9175"/>
                    <a:pt x="4640" y="6843"/>
                    <a:pt x="5344" y="5775"/>
                  </a:cubicBezTo>
                  <a:cubicBezTo>
                    <a:pt x="5671" y="5279"/>
                    <a:pt x="7022" y="4118"/>
                    <a:pt x="12496" y="4118"/>
                  </a:cubicBezTo>
                  <a:cubicBezTo>
                    <a:pt x="17981" y="4118"/>
                    <a:pt x="19323" y="5239"/>
                    <a:pt x="19646" y="5729"/>
                  </a:cubicBezTo>
                  <a:cubicBezTo>
                    <a:pt x="20327" y="6765"/>
                    <a:pt x="19283" y="9149"/>
                    <a:pt x="18443" y="11099"/>
                  </a:cubicBezTo>
                  <a:cubicBezTo>
                    <a:pt x="17661" y="12917"/>
                    <a:pt x="16921" y="14472"/>
                    <a:pt x="16921" y="16176"/>
                  </a:cubicBezTo>
                  <a:lnTo>
                    <a:pt x="21023" y="16176"/>
                  </a:lnTo>
                  <a:cubicBezTo>
                    <a:pt x="21023" y="15495"/>
                    <a:pt x="21653" y="14005"/>
                    <a:pt x="22210" y="12714"/>
                  </a:cubicBezTo>
                  <a:cubicBezTo>
                    <a:pt x="23438" y="9861"/>
                    <a:pt x="24968" y="6378"/>
                    <a:pt x="23071" y="3496"/>
                  </a:cubicBezTo>
                  <a:cubicBezTo>
                    <a:pt x="21510" y="1123"/>
                    <a:pt x="18149" y="0"/>
                    <a:pt x="124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" name="Google Shape;984;p50"/>
          <p:cNvGrpSpPr/>
          <p:nvPr/>
        </p:nvGrpSpPr>
        <p:grpSpPr>
          <a:xfrm>
            <a:off x="3196573" y="3953923"/>
            <a:ext cx="547862" cy="631927"/>
            <a:chOff x="3254150" y="253625"/>
            <a:chExt cx="1069625" cy="1233750"/>
          </a:xfrm>
        </p:grpSpPr>
        <p:sp>
          <p:nvSpPr>
            <p:cNvPr id="985" name="Google Shape;985;p50"/>
            <p:cNvSpPr/>
            <p:nvPr/>
          </p:nvSpPr>
          <p:spPr>
            <a:xfrm>
              <a:off x="3753950" y="253625"/>
              <a:ext cx="70025" cy="43775"/>
            </a:xfrm>
            <a:custGeom>
              <a:rect b="b" l="l" r="r" t="t"/>
              <a:pathLst>
                <a:path extrusionOk="0" h="1751" w="2801">
                  <a:moveTo>
                    <a:pt x="1" y="1"/>
                  </a:moveTo>
                  <a:lnTo>
                    <a:pt x="1" y="1751"/>
                  </a:lnTo>
                  <a:lnTo>
                    <a:pt x="2800" y="1751"/>
                  </a:lnTo>
                  <a:lnTo>
                    <a:pt x="28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0"/>
            <p:cNvSpPr/>
            <p:nvPr/>
          </p:nvSpPr>
          <p:spPr>
            <a:xfrm>
              <a:off x="3745175" y="323675"/>
              <a:ext cx="87525" cy="166200"/>
            </a:xfrm>
            <a:custGeom>
              <a:rect b="b" l="l" r="r" t="t"/>
              <a:pathLst>
                <a:path extrusionOk="0" h="6648" w="3501">
                  <a:moveTo>
                    <a:pt x="1" y="0"/>
                  </a:moveTo>
                  <a:lnTo>
                    <a:pt x="1" y="6648"/>
                  </a:lnTo>
                  <a:lnTo>
                    <a:pt x="3501" y="6648"/>
                  </a:lnTo>
                  <a:lnTo>
                    <a:pt x="35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0"/>
            <p:cNvSpPr/>
            <p:nvPr/>
          </p:nvSpPr>
          <p:spPr>
            <a:xfrm>
              <a:off x="3961400" y="327725"/>
              <a:ext cx="131650" cy="179650"/>
            </a:xfrm>
            <a:custGeom>
              <a:rect b="b" l="l" r="r" t="t"/>
              <a:pathLst>
                <a:path extrusionOk="0" h="7186" w="5266">
                  <a:moveTo>
                    <a:pt x="2775" y="1"/>
                  </a:moveTo>
                  <a:lnTo>
                    <a:pt x="0" y="6043"/>
                  </a:lnTo>
                  <a:lnTo>
                    <a:pt x="2491" y="7186"/>
                  </a:lnTo>
                  <a:lnTo>
                    <a:pt x="5265" y="114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D1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0"/>
            <p:cNvSpPr/>
            <p:nvPr/>
          </p:nvSpPr>
          <p:spPr>
            <a:xfrm>
              <a:off x="3666450" y="279925"/>
              <a:ext cx="245025" cy="43775"/>
            </a:xfrm>
            <a:custGeom>
              <a:rect b="b" l="l" r="r" t="t"/>
              <a:pathLst>
                <a:path extrusionOk="0" h="1751" w="9801">
                  <a:moveTo>
                    <a:pt x="1" y="0"/>
                  </a:moveTo>
                  <a:lnTo>
                    <a:pt x="1" y="1750"/>
                  </a:lnTo>
                  <a:lnTo>
                    <a:pt x="9800" y="1750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0"/>
            <p:cNvSpPr/>
            <p:nvPr/>
          </p:nvSpPr>
          <p:spPr>
            <a:xfrm>
              <a:off x="3701425" y="332400"/>
              <a:ext cx="166250" cy="35000"/>
            </a:xfrm>
            <a:custGeom>
              <a:rect b="b" l="l" r="r" t="t"/>
              <a:pathLst>
                <a:path extrusionOk="0" h="1400" w="6650">
                  <a:moveTo>
                    <a:pt x="1" y="0"/>
                  </a:moveTo>
                  <a:lnTo>
                    <a:pt x="1" y="1400"/>
                  </a:lnTo>
                  <a:lnTo>
                    <a:pt x="6650" y="1400"/>
                  </a:lnTo>
                  <a:lnTo>
                    <a:pt x="665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0"/>
            <p:cNvSpPr/>
            <p:nvPr/>
          </p:nvSpPr>
          <p:spPr>
            <a:xfrm>
              <a:off x="3254150" y="417625"/>
              <a:ext cx="1069625" cy="1069625"/>
            </a:xfrm>
            <a:custGeom>
              <a:rect b="b" l="l" r="r" t="t"/>
              <a:pathLst>
                <a:path extrusionOk="0" h="42785" w="42785">
                  <a:moveTo>
                    <a:pt x="21392" y="1"/>
                  </a:moveTo>
                  <a:cubicBezTo>
                    <a:pt x="9578" y="1"/>
                    <a:pt x="1" y="9578"/>
                    <a:pt x="1" y="21393"/>
                  </a:cubicBezTo>
                  <a:cubicBezTo>
                    <a:pt x="1" y="33208"/>
                    <a:pt x="9578" y="42784"/>
                    <a:pt x="21392" y="42784"/>
                  </a:cubicBezTo>
                  <a:cubicBezTo>
                    <a:pt x="33206" y="42784"/>
                    <a:pt x="42784" y="33208"/>
                    <a:pt x="42784" y="21393"/>
                  </a:cubicBezTo>
                  <a:cubicBezTo>
                    <a:pt x="42784" y="9579"/>
                    <a:pt x="33206" y="1"/>
                    <a:pt x="21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0"/>
            <p:cNvSpPr/>
            <p:nvPr/>
          </p:nvSpPr>
          <p:spPr>
            <a:xfrm>
              <a:off x="3311225" y="474750"/>
              <a:ext cx="955425" cy="955425"/>
            </a:xfrm>
            <a:custGeom>
              <a:rect b="b" l="l" r="r" t="t"/>
              <a:pathLst>
                <a:path extrusionOk="0" h="38217" w="38217">
                  <a:moveTo>
                    <a:pt x="19109" y="1"/>
                  </a:moveTo>
                  <a:cubicBezTo>
                    <a:pt x="8556" y="1"/>
                    <a:pt x="1" y="8554"/>
                    <a:pt x="1" y="19108"/>
                  </a:cubicBezTo>
                  <a:cubicBezTo>
                    <a:pt x="1" y="29661"/>
                    <a:pt x="8555" y="38216"/>
                    <a:pt x="19109" y="38216"/>
                  </a:cubicBezTo>
                  <a:cubicBezTo>
                    <a:pt x="29662" y="38216"/>
                    <a:pt x="38217" y="29661"/>
                    <a:pt x="38217" y="19108"/>
                  </a:cubicBezTo>
                  <a:cubicBezTo>
                    <a:pt x="38217" y="8554"/>
                    <a:pt x="29662" y="1"/>
                    <a:pt x="19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0"/>
            <p:cNvSpPr/>
            <p:nvPr/>
          </p:nvSpPr>
          <p:spPr>
            <a:xfrm>
              <a:off x="3373075" y="536575"/>
              <a:ext cx="831725" cy="831750"/>
            </a:xfrm>
            <a:custGeom>
              <a:rect b="b" l="l" r="r" t="t"/>
              <a:pathLst>
                <a:path extrusionOk="0" h="33270" w="33269">
                  <a:moveTo>
                    <a:pt x="16635" y="0"/>
                  </a:moveTo>
                  <a:cubicBezTo>
                    <a:pt x="7449" y="0"/>
                    <a:pt x="1" y="7448"/>
                    <a:pt x="1" y="16635"/>
                  </a:cubicBezTo>
                  <a:cubicBezTo>
                    <a:pt x="1" y="25821"/>
                    <a:pt x="7449" y="33269"/>
                    <a:pt x="16635" y="33269"/>
                  </a:cubicBezTo>
                  <a:cubicBezTo>
                    <a:pt x="25822" y="33269"/>
                    <a:pt x="33269" y="25821"/>
                    <a:pt x="33269" y="16635"/>
                  </a:cubicBezTo>
                  <a:lnTo>
                    <a:pt x="33269" y="16634"/>
                  </a:lnTo>
                  <a:cubicBezTo>
                    <a:pt x="33269" y="7448"/>
                    <a:pt x="25822" y="0"/>
                    <a:pt x="166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0"/>
            <p:cNvSpPr/>
            <p:nvPr/>
          </p:nvSpPr>
          <p:spPr>
            <a:xfrm>
              <a:off x="3737700" y="616200"/>
              <a:ext cx="98775" cy="95025"/>
            </a:xfrm>
            <a:custGeom>
              <a:rect b="b" l="l" r="r" t="t"/>
              <a:pathLst>
                <a:path extrusionOk="0" h="3801" w="3951">
                  <a:moveTo>
                    <a:pt x="2046" y="0"/>
                  </a:moveTo>
                  <a:cubicBezTo>
                    <a:pt x="1279" y="0"/>
                    <a:pt x="587" y="464"/>
                    <a:pt x="294" y="1173"/>
                  </a:cubicBezTo>
                  <a:cubicBezTo>
                    <a:pt x="0" y="1883"/>
                    <a:pt x="162" y="2700"/>
                    <a:pt x="705" y="3244"/>
                  </a:cubicBezTo>
                  <a:cubicBezTo>
                    <a:pt x="1069" y="3608"/>
                    <a:pt x="1556" y="3801"/>
                    <a:pt x="2050" y="3801"/>
                  </a:cubicBezTo>
                  <a:cubicBezTo>
                    <a:pt x="2295" y="3801"/>
                    <a:pt x="2542" y="3753"/>
                    <a:pt x="2776" y="3656"/>
                  </a:cubicBezTo>
                  <a:cubicBezTo>
                    <a:pt x="3486" y="3363"/>
                    <a:pt x="3950" y="2669"/>
                    <a:pt x="3950" y="1901"/>
                  </a:cubicBezTo>
                  <a:cubicBezTo>
                    <a:pt x="3950" y="851"/>
                    <a:pt x="3099" y="0"/>
                    <a:pt x="2050" y="0"/>
                  </a:cubicBezTo>
                  <a:cubicBezTo>
                    <a:pt x="2049" y="0"/>
                    <a:pt x="2047" y="0"/>
                    <a:pt x="20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0"/>
            <p:cNvSpPr/>
            <p:nvPr/>
          </p:nvSpPr>
          <p:spPr>
            <a:xfrm>
              <a:off x="3737700" y="1193650"/>
              <a:ext cx="98775" cy="95025"/>
            </a:xfrm>
            <a:custGeom>
              <a:rect b="b" l="l" r="r" t="t"/>
              <a:pathLst>
                <a:path extrusionOk="0" h="3801" w="3951">
                  <a:moveTo>
                    <a:pt x="2050" y="0"/>
                  </a:moveTo>
                  <a:cubicBezTo>
                    <a:pt x="1281" y="0"/>
                    <a:pt x="588" y="462"/>
                    <a:pt x="294" y="1172"/>
                  </a:cubicBezTo>
                  <a:cubicBezTo>
                    <a:pt x="0" y="1882"/>
                    <a:pt x="162" y="2700"/>
                    <a:pt x="706" y="3244"/>
                  </a:cubicBezTo>
                  <a:cubicBezTo>
                    <a:pt x="1070" y="3607"/>
                    <a:pt x="1556" y="3801"/>
                    <a:pt x="2050" y="3801"/>
                  </a:cubicBezTo>
                  <a:cubicBezTo>
                    <a:pt x="2295" y="3801"/>
                    <a:pt x="2542" y="3753"/>
                    <a:pt x="2776" y="3656"/>
                  </a:cubicBezTo>
                  <a:cubicBezTo>
                    <a:pt x="3486" y="3362"/>
                    <a:pt x="3950" y="2669"/>
                    <a:pt x="3950" y="1901"/>
                  </a:cubicBezTo>
                  <a:cubicBezTo>
                    <a:pt x="3950" y="851"/>
                    <a:pt x="3099" y="0"/>
                    <a:pt x="20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0"/>
            <p:cNvSpPr/>
            <p:nvPr/>
          </p:nvSpPr>
          <p:spPr>
            <a:xfrm>
              <a:off x="4026400" y="904925"/>
              <a:ext cx="98800" cy="95050"/>
            </a:xfrm>
            <a:custGeom>
              <a:rect b="b" l="l" r="r" t="t"/>
              <a:pathLst>
                <a:path extrusionOk="0" h="3802" w="3952">
                  <a:moveTo>
                    <a:pt x="2052" y="0"/>
                  </a:moveTo>
                  <a:cubicBezTo>
                    <a:pt x="1557" y="0"/>
                    <a:pt x="1071" y="193"/>
                    <a:pt x="706" y="556"/>
                  </a:cubicBezTo>
                  <a:cubicBezTo>
                    <a:pt x="164" y="1101"/>
                    <a:pt x="1" y="1918"/>
                    <a:pt x="294" y="2628"/>
                  </a:cubicBezTo>
                  <a:cubicBezTo>
                    <a:pt x="590" y="3338"/>
                    <a:pt x="1281" y="3802"/>
                    <a:pt x="2051" y="3802"/>
                  </a:cubicBezTo>
                  <a:cubicBezTo>
                    <a:pt x="3101" y="3802"/>
                    <a:pt x="3952" y="2951"/>
                    <a:pt x="3952" y="1901"/>
                  </a:cubicBezTo>
                  <a:cubicBezTo>
                    <a:pt x="3952" y="1131"/>
                    <a:pt x="3488" y="440"/>
                    <a:pt x="2778" y="144"/>
                  </a:cubicBezTo>
                  <a:cubicBezTo>
                    <a:pt x="2543" y="47"/>
                    <a:pt x="2297" y="0"/>
                    <a:pt x="2052" y="0"/>
                  </a:cubicBezTo>
                  <a:close/>
                </a:path>
              </a:pathLst>
            </a:custGeom>
            <a:solidFill>
              <a:srgbClr val="5A5A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0"/>
            <p:cNvSpPr/>
            <p:nvPr/>
          </p:nvSpPr>
          <p:spPr>
            <a:xfrm>
              <a:off x="3448950" y="904925"/>
              <a:ext cx="98800" cy="95050"/>
            </a:xfrm>
            <a:custGeom>
              <a:rect b="b" l="l" r="r" t="t"/>
              <a:pathLst>
                <a:path extrusionOk="0" h="3802" w="3952">
                  <a:moveTo>
                    <a:pt x="2052" y="0"/>
                  </a:moveTo>
                  <a:cubicBezTo>
                    <a:pt x="1557" y="0"/>
                    <a:pt x="1071" y="193"/>
                    <a:pt x="707" y="556"/>
                  </a:cubicBezTo>
                  <a:cubicBezTo>
                    <a:pt x="164" y="1101"/>
                    <a:pt x="1" y="1918"/>
                    <a:pt x="295" y="2628"/>
                  </a:cubicBezTo>
                  <a:cubicBezTo>
                    <a:pt x="590" y="3338"/>
                    <a:pt x="1282" y="3802"/>
                    <a:pt x="2052" y="3802"/>
                  </a:cubicBezTo>
                  <a:cubicBezTo>
                    <a:pt x="3101" y="3802"/>
                    <a:pt x="3952" y="2951"/>
                    <a:pt x="3952" y="1901"/>
                  </a:cubicBezTo>
                  <a:cubicBezTo>
                    <a:pt x="3952" y="1131"/>
                    <a:pt x="3488" y="440"/>
                    <a:pt x="2778" y="144"/>
                  </a:cubicBezTo>
                  <a:cubicBezTo>
                    <a:pt x="2543" y="47"/>
                    <a:pt x="2297" y="0"/>
                    <a:pt x="20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0"/>
            <p:cNvSpPr/>
            <p:nvPr/>
          </p:nvSpPr>
          <p:spPr>
            <a:xfrm>
              <a:off x="3590475" y="754000"/>
              <a:ext cx="198475" cy="198475"/>
            </a:xfrm>
            <a:custGeom>
              <a:rect b="b" l="l" r="r" t="t"/>
              <a:pathLst>
                <a:path extrusionOk="0" h="7939" w="7939">
                  <a:moveTo>
                    <a:pt x="0" y="0"/>
                  </a:moveTo>
                  <a:cubicBezTo>
                    <a:pt x="0" y="0"/>
                    <a:pt x="3" y="59"/>
                    <a:pt x="19" y="160"/>
                  </a:cubicBezTo>
                  <a:cubicBezTo>
                    <a:pt x="37" y="259"/>
                    <a:pt x="52" y="412"/>
                    <a:pt x="92" y="589"/>
                  </a:cubicBezTo>
                  <a:cubicBezTo>
                    <a:pt x="195" y="1057"/>
                    <a:pt x="339" y="1515"/>
                    <a:pt x="524" y="1957"/>
                  </a:cubicBezTo>
                  <a:cubicBezTo>
                    <a:pt x="765" y="2535"/>
                    <a:pt x="1063" y="3089"/>
                    <a:pt x="1412" y="3610"/>
                  </a:cubicBezTo>
                  <a:cubicBezTo>
                    <a:pt x="1785" y="4168"/>
                    <a:pt x="2236" y="4708"/>
                    <a:pt x="2732" y="5205"/>
                  </a:cubicBezTo>
                  <a:cubicBezTo>
                    <a:pt x="3230" y="5700"/>
                    <a:pt x="3772" y="6151"/>
                    <a:pt x="4330" y="6522"/>
                  </a:cubicBezTo>
                  <a:cubicBezTo>
                    <a:pt x="4852" y="6872"/>
                    <a:pt x="5406" y="7170"/>
                    <a:pt x="5985" y="7411"/>
                  </a:cubicBezTo>
                  <a:cubicBezTo>
                    <a:pt x="6427" y="7596"/>
                    <a:pt x="6883" y="7741"/>
                    <a:pt x="7351" y="7844"/>
                  </a:cubicBezTo>
                  <a:cubicBezTo>
                    <a:pt x="7527" y="7884"/>
                    <a:pt x="7681" y="7902"/>
                    <a:pt x="7779" y="7919"/>
                  </a:cubicBezTo>
                  <a:cubicBezTo>
                    <a:pt x="7880" y="7934"/>
                    <a:pt x="7939" y="7938"/>
                    <a:pt x="7939" y="7938"/>
                  </a:cubicBezTo>
                  <a:cubicBezTo>
                    <a:pt x="7939" y="7938"/>
                    <a:pt x="7936" y="7880"/>
                    <a:pt x="7921" y="7777"/>
                  </a:cubicBezTo>
                  <a:cubicBezTo>
                    <a:pt x="7903" y="7679"/>
                    <a:pt x="7887" y="7523"/>
                    <a:pt x="7845" y="7348"/>
                  </a:cubicBezTo>
                  <a:cubicBezTo>
                    <a:pt x="7742" y="6882"/>
                    <a:pt x="7598" y="6424"/>
                    <a:pt x="7412" y="5982"/>
                  </a:cubicBezTo>
                  <a:cubicBezTo>
                    <a:pt x="7170" y="5405"/>
                    <a:pt x="6872" y="4850"/>
                    <a:pt x="6524" y="4330"/>
                  </a:cubicBezTo>
                  <a:cubicBezTo>
                    <a:pt x="6153" y="3770"/>
                    <a:pt x="5701" y="3230"/>
                    <a:pt x="5207" y="2730"/>
                  </a:cubicBezTo>
                  <a:cubicBezTo>
                    <a:pt x="4710" y="2236"/>
                    <a:pt x="4170" y="1783"/>
                    <a:pt x="3612" y="1412"/>
                  </a:cubicBezTo>
                  <a:cubicBezTo>
                    <a:pt x="3091" y="1061"/>
                    <a:pt x="2537" y="763"/>
                    <a:pt x="1958" y="522"/>
                  </a:cubicBezTo>
                  <a:cubicBezTo>
                    <a:pt x="1517" y="337"/>
                    <a:pt x="1059" y="194"/>
                    <a:pt x="591" y="92"/>
                  </a:cubicBezTo>
                  <a:cubicBezTo>
                    <a:pt x="414" y="50"/>
                    <a:pt x="259" y="35"/>
                    <a:pt x="162" y="17"/>
                  </a:cubicBezTo>
                  <a:cubicBezTo>
                    <a:pt x="60" y="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0"/>
            <p:cNvSpPr/>
            <p:nvPr/>
          </p:nvSpPr>
          <p:spPr>
            <a:xfrm>
              <a:off x="3737675" y="904925"/>
              <a:ext cx="98800" cy="95050"/>
            </a:xfrm>
            <a:custGeom>
              <a:rect b="b" l="l" r="r" t="t"/>
              <a:pathLst>
                <a:path extrusionOk="0" h="3802" w="3952">
                  <a:moveTo>
                    <a:pt x="2051" y="0"/>
                  </a:moveTo>
                  <a:cubicBezTo>
                    <a:pt x="1557" y="0"/>
                    <a:pt x="1070" y="193"/>
                    <a:pt x="706" y="556"/>
                  </a:cubicBezTo>
                  <a:cubicBezTo>
                    <a:pt x="163" y="1101"/>
                    <a:pt x="0" y="1918"/>
                    <a:pt x="295" y="2628"/>
                  </a:cubicBezTo>
                  <a:cubicBezTo>
                    <a:pt x="589" y="3338"/>
                    <a:pt x="1282" y="3802"/>
                    <a:pt x="2051" y="3802"/>
                  </a:cubicBezTo>
                  <a:cubicBezTo>
                    <a:pt x="3100" y="3802"/>
                    <a:pt x="3951" y="2950"/>
                    <a:pt x="3951" y="1901"/>
                  </a:cubicBezTo>
                  <a:cubicBezTo>
                    <a:pt x="3951" y="1131"/>
                    <a:pt x="3487" y="438"/>
                    <a:pt x="2777" y="144"/>
                  </a:cubicBezTo>
                  <a:cubicBezTo>
                    <a:pt x="2543" y="47"/>
                    <a:pt x="2296" y="0"/>
                    <a:pt x="20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0"/>
            <p:cNvSpPr/>
            <p:nvPr/>
          </p:nvSpPr>
          <p:spPr>
            <a:xfrm>
              <a:off x="3788925" y="952475"/>
              <a:ext cx="534850" cy="534900"/>
            </a:xfrm>
            <a:custGeom>
              <a:rect b="b" l="l" r="r" t="t"/>
              <a:pathLst>
                <a:path extrusionOk="0" h="21396" w="21394">
                  <a:moveTo>
                    <a:pt x="21393" y="1"/>
                  </a:moveTo>
                  <a:cubicBezTo>
                    <a:pt x="21392" y="11815"/>
                    <a:pt x="11815" y="21390"/>
                    <a:pt x="1" y="21390"/>
                  </a:cubicBezTo>
                  <a:lnTo>
                    <a:pt x="1" y="21396"/>
                  </a:lnTo>
                  <a:cubicBezTo>
                    <a:pt x="11815" y="21396"/>
                    <a:pt x="21393" y="11816"/>
                    <a:pt x="21393" y="2"/>
                  </a:cubicBezTo>
                  <a:lnTo>
                    <a:pt x="21393" y="1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0"/>
            <p:cNvSpPr/>
            <p:nvPr/>
          </p:nvSpPr>
          <p:spPr>
            <a:xfrm>
              <a:off x="3788925" y="253625"/>
              <a:ext cx="35050" cy="26325"/>
            </a:xfrm>
            <a:custGeom>
              <a:rect b="b" l="l" r="r" t="t"/>
              <a:pathLst>
                <a:path extrusionOk="0" h="1053" w="1402">
                  <a:moveTo>
                    <a:pt x="1" y="1"/>
                  </a:moveTo>
                  <a:lnTo>
                    <a:pt x="1" y="1052"/>
                  </a:lnTo>
                  <a:lnTo>
                    <a:pt x="1401" y="1052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0"/>
            <p:cNvSpPr/>
            <p:nvPr/>
          </p:nvSpPr>
          <p:spPr>
            <a:xfrm>
              <a:off x="3788925" y="323625"/>
              <a:ext cx="43775" cy="95800"/>
            </a:xfrm>
            <a:custGeom>
              <a:rect b="b" l="l" r="r" t="t"/>
              <a:pathLst>
                <a:path extrusionOk="0" h="3832" w="1751">
                  <a:moveTo>
                    <a:pt x="1" y="1"/>
                  </a:moveTo>
                  <a:lnTo>
                    <a:pt x="1" y="351"/>
                  </a:lnTo>
                  <a:lnTo>
                    <a:pt x="1751" y="351"/>
                  </a:lnTo>
                  <a:lnTo>
                    <a:pt x="1751" y="2"/>
                  </a:lnTo>
                  <a:lnTo>
                    <a:pt x="1751" y="1"/>
                  </a:lnTo>
                  <a:close/>
                  <a:moveTo>
                    <a:pt x="1" y="1751"/>
                  </a:moveTo>
                  <a:lnTo>
                    <a:pt x="1" y="3761"/>
                  </a:lnTo>
                  <a:cubicBezTo>
                    <a:pt x="590" y="3761"/>
                    <a:pt x="1173" y="3785"/>
                    <a:pt x="1751" y="3832"/>
                  </a:cubicBezTo>
                  <a:lnTo>
                    <a:pt x="1751" y="17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0"/>
            <p:cNvSpPr/>
            <p:nvPr/>
          </p:nvSpPr>
          <p:spPr>
            <a:xfrm>
              <a:off x="3974325" y="327725"/>
              <a:ext cx="118675" cy="150800"/>
            </a:xfrm>
            <a:custGeom>
              <a:rect b="b" l="l" r="r" t="t"/>
              <a:pathLst>
                <a:path extrusionOk="0" h="6032" w="4747">
                  <a:moveTo>
                    <a:pt x="2258" y="1"/>
                  </a:moveTo>
                  <a:lnTo>
                    <a:pt x="1" y="4918"/>
                  </a:lnTo>
                  <a:cubicBezTo>
                    <a:pt x="859" y="5234"/>
                    <a:pt x="1694" y="5607"/>
                    <a:pt x="2504" y="6032"/>
                  </a:cubicBezTo>
                  <a:lnTo>
                    <a:pt x="4747" y="1144"/>
                  </a:lnTo>
                  <a:lnTo>
                    <a:pt x="225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0"/>
            <p:cNvSpPr/>
            <p:nvPr/>
          </p:nvSpPr>
          <p:spPr>
            <a:xfrm>
              <a:off x="3788925" y="279925"/>
              <a:ext cx="122550" cy="43775"/>
            </a:xfrm>
            <a:custGeom>
              <a:rect b="b" l="l" r="r" t="t"/>
              <a:pathLst>
                <a:path extrusionOk="0" h="1751" w="4902">
                  <a:moveTo>
                    <a:pt x="1" y="0"/>
                  </a:moveTo>
                  <a:lnTo>
                    <a:pt x="1" y="1750"/>
                  </a:lnTo>
                  <a:lnTo>
                    <a:pt x="4901" y="1750"/>
                  </a:lnTo>
                  <a:lnTo>
                    <a:pt x="490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0"/>
            <p:cNvSpPr/>
            <p:nvPr/>
          </p:nvSpPr>
          <p:spPr>
            <a:xfrm>
              <a:off x="3788925" y="332400"/>
              <a:ext cx="78750" cy="35000"/>
            </a:xfrm>
            <a:custGeom>
              <a:rect b="b" l="l" r="r" t="t"/>
              <a:pathLst>
                <a:path extrusionOk="0" h="1400" w="3150">
                  <a:moveTo>
                    <a:pt x="1" y="0"/>
                  </a:moveTo>
                  <a:lnTo>
                    <a:pt x="1" y="1400"/>
                  </a:lnTo>
                  <a:lnTo>
                    <a:pt x="3150" y="1400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0"/>
            <p:cNvSpPr/>
            <p:nvPr/>
          </p:nvSpPr>
          <p:spPr>
            <a:xfrm>
              <a:off x="3788925" y="417625"/>
              <a:ext cx="534850" cy="1069625"/>
            </a:xfrm>
            <a:custGeom>
              <a:rect b="b" l="l" r="r" t="t"/>
              <a:pathLst>
                <a:path extrusionOk="0" h="42785" w="21394">
                  <a:moveTo>
                    <a:pt x="1" y="1"/>
                  </a:moveTo>
                  <a:lnTo>
                    <a:pt x="1" y="2286"/>
                  </a:lnTo>
                  <a:cubicBezTo>
                    <a:pt x="10554" y="2286"/>
                    <a:pt x="19109" y="10841"/>
                    <a:pt x="19109" y="21393"/>
                  </a:cubicBezTo>
                  <a:cubicBezTo>
                    <a:pt x="19109" y="31946"/>
                    <a:pt x="10555" y="40501"/>
                    <a:pt x="1" y="40501"/>
                  </a:cubicBezTo>
                  <a:lnTo>
                    <a:pt x="1" y="42784"/>
                  </a:lnTo>
                  <a:cubicBezTo>
                    <a:pt x="11815" y="42784"/>
                    <a:pt x="21392" y="33209"/>
                    <a:pt x="21393" y="21395"/>
                  </a:cubicBezTo>
                  <a:cubicBezTo>
                    <a:pt x="21393" y="13161"/>
                    <a:pt x="16738" y="6017"/>
                    <a:pt x="9917" y="2441"/>
                  </a:cubicBezTo>
                  <a:lnTo>
                    <a:pt x="9920" y="2436"/>
                  </a:lnTo>
                  <a:cubicBezTo>
                    <a:pt x="9111" y="2011"/>
                    <a:pt x="8275" y="1640"/>
                    <a:pt x="7417" y="1322"/>
                  </a:cubicBezTo>
                  <a:lnTo>
                    <a:pt x="7417" y="1324"/>
                  </a:lnTo>
                  <a:cubicBezTo>
                    <a:pt x="5595" y="652"/>
                    <a:pt x="3689" y="233"/>
                    <a:pt x="1752" y="79"/>
                  </a:cubicBezTo>
                  <a:lnTo>
                    <a:pt x="1752" y="72"/>
                  </a:lnTo>
                  <a:cubicBezTo>
                    <a:pt x="1174" y="26"/>
                    <a:pt x="591" y="2"/>
                    <a:pt x="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0"/>
            <p:cNvSpPr/>
            <p:nvPr/>
          </p:nvSpPr>
          <p:spPr>
            <a:xfrm>
              <a:off x="3788925" y="474725"/>
              <a:ext cx="477725" cy="955400"/>
            </a:xfrm>
            <a:custGeom>
              <a:rect b="b" l="l" r="r" t="t"/>
              <a:pathLst>
                <a:path extrusionOk="0" h="38216" w="19109">
                  <a:moveTo>
                    <a:pt x="1" y="0"/>
                  </a:moveTo>
                  <a:lnTo>
                    <a:pt x="1" y="2"/>
                  </a:lnTo>
                  <a:lnTo>
                    <a:pt x="1" y="2474"/>
                  </a:lnTo>
                  <a:cubicBezTo>
                    <a:pt x="9188" y="2474"/>
                    <a:pt x="16635" y="9922"/>
                    <a:pt x="16635" y="19108"/>
                  </a:cubicBezTo>
                  <a:cubicBezTo>
                    <a:pt x="16635" y="28294"/>
                    <a:pt x="9188" y="35742"/>
                    <a:pt x="1" y="35742"/>
                  </a:cubicBezTo>
                  <a:lnTo>
                    <a:pt x="1" y="38216"/>
                  </a:lnTo>
                  <a:cubicBezTo>
                    <a:pt x="10554" y="38216"/>
                    <a:pt x="19109" y="29661"/>
                    <a:pt x="19109" y="19108"/>
                  </a:cubicBezTo>
                  <a:cubicBezTo>
                    <a:pt x="19109" y="8554"/>
                    <a:pt x="10555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0"/>
            <p:cNvSpPr/>
            <p:nvPr/>
          </p:nvSpPr>
          <p:spPr>
            <a:xfrm>
              <a:off x="3788925" y="616200"/>
              <a:ext cx="47550" cy="95050"/>
            </a:xfrm>
            <a:custGeom>
              <a:rect b="b" l="l" r="r" t="t"/>
              <a:pathLst>
                <a:path extrusionOk="0" h="3802" w="1902">
                  <a:moveTo>
                    <a:pt x="1" y="0"/>
                  </a:moveTo>
                  <a:lnTo>
                    <a:pt x="1" y="3801"/>
                  </a:lnTo>
                  <a:cubicBezTo>
                    <a:pt x="1050" y="3801"/>
                    <a:pt x="1901" y="2950"/>
                    <a:pt x="1901" y="1901"/>
                  </a:cubicBezTo>
                  <a:cubicBezTo>
                    <a:pt x="1901" y="851"/>
                    <a:pt x="105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0"/>
            <p:cNvSpPr/>
            <p:nvPr/>
          </p:nvSpPr>
          <p:spPr>
            <a:xfrm>
              <a:off x="3788925" y="1193650"/>
              <a:ext cx="47550" cy="95025"/>
            </a:xfrm>
            <a:custGeom>
              <a:rect b="b" l="l" r="r" t="t"/>
              <a:pathLst>
                <a:path extrusionOk="0" h="3801" w="1902">
                  <a:moveTo>
                    <a:pt x="1" y="0"/>
                  </a:moveTo>
                  <a:lnTo>
                    <a:pt x="1" y="3801"/>
                  </a:lnTo>
                  <a:cubicBezTo>
                    <a:pt x="1050" y="3801"/>
                    <a:pt x="1901" y="2950"/>
                    <a:pt x="1901" y="1901"/>
                  </a:cubicBezTo>
                  <a:cubicBezTo>
                    <a:pt x="1901" y="851"/>
                    <a:pt x="105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0"/>
            <p:cNvSpPr/>
            <p:nvPr/>
          </p:nvSpPr>
          <p:spPr>
            <a:xfrm>
              <a:off x="4026400" y="904900"/>
              <a:ext cx="98800" cy="95075"/>
            </a:xfrm>
            <a:custGeom>
              <a:rect b="b" l="l" r="r" t="t"/>
              <a:pathLst>
                <a:path extrusionOk="0" h="3803" w="3952">
                  <a:moveTo>
                    <a:pt x="2051" y="1"/>
                  </a:moveTo>
                  <a:cubicBezTo>
                    <a:pt x="1281" y="1"/>
                    <a:pt x="590" y="464"/>
                    <a:pt x="294" y="1174"/>
                  </a:cubicBezTo>
                  <a:cubicBezTo>
                    <a:pt x="1" y="1886"/>
                    <a:pt x="164" y="2703"/>
                    <a:pt x="708" y="3246"/>
                  </a:cubicBezTo>
                  <a:cubicBezTo>
                    <a:pt x="1071" y="3609"/>
                    <a:pt x="1557" y="3802"/>
                    <a:pt x="2052" y="3802"/>
                  </a:cubicBezTo>
                  <a:cubicBezTo>
                    <a:pt x="2297" y="3802"/>
                    <a:pt x="2543" y="3755"/>
                    <a:pt x="2778" y="3658"/>
                  </a:cubicBezTo>
                  <a:cubicBezTo>
                    <a:pt x="3488" y="3364"/>
                    <a:pt x="3952" y="2671"/>
                    <a:pt x="3952" y="1902"/>
                  </a:cubicBezTo>
                  <a:cubicBezTo>
                    <a:pt x="3952" y="851"/>
                    <a:pt x="3101" y="1"/>
                    <a:pt x="2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0"/>
            <p:cNvSpPr/>
            <p:nvPr/>
          </p:nvSpPr>
          <p:spPr>
            <a:xfrm>
              <a:off x="3788925" y="904900"/>
              <a:ext cx="47550" cy="95075"/>
            </a:xfrm>
            <a:custGeom>
              <a:rect b="b" l="l" r="r" t="t"/>
              <a:pathLst>
                <a:path extrusionOk="0" h="3803" w="1902">
                  <a:moveTo>
                    <a:pt x="1" y="1"/>
                  </a:moveTo>
                  <a:lnTo>
                    <a:pt x="1" y="3803"/>
                  </a:lnTo>
                  <a:cubicBezTo>
                    <a:pt x="1050" y="3803"/>
                    <a:pt x="1901" y="2952"/>
                    <a:pt x="1901" y="1902"/>
                  </a:cubicBezTo>
                  <a:cubicBezTo>
                    <a:pt x="1901" y="853"/>
                    <a:pt x="105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" name="Google Shape;1011;p50"/>
          <p:cNvGrpSpPr/>
          <p:nvPr/>
        </p:nvGrpSpPr>
        <p:grpSpPr>
          <a:xfrm>
            <a:off x="4098370" y="4093524"/>
            <a:ext cx="644951" cy="352727"/>
            <a:chOff x="5239761" y="511225"/>
            <a:chExt cx="1259178" cy="688650"/>
          </a:xfrm>
        </p:grpSpPr>
        <p:sp>
          <p:nvSpPr>
            <p:cNvPr id="1012" name="Google Shape;1012;p50"/>
            <p:cNvSpPr/>
            <p:nvPr/>
          </p:nvSpPr>
          <p:spPr>
            <a:xfrm>
              <a:off x="5306350" y="734575"/>
              <a:ext cx="1135275" cy="232650"/>
            </a:xfrm>
            <a:custGeom>
              <a:rect b="b" l="l" r="r" t="t"/>
              <a:pathLst>
                <a:path extrusionOk="0" h="9306" w="45411">
                  <a:moveTo>
                    <a:pt x="1" y="0"/>
                  </a:moveTo>
                  <a:lnTo>
                    <a:pt x="1" y="9306"/>
                  </a:lnTo>
                  <a:lnTo>
                    <a:pt x="45411" y="9306"/>
                  </a:lnTo>
                  <a:lnTo>
                    <a:pt x="454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0"/>
            <p:cNvSpPr/>
            <p:nvPr/>
          </p:nvSpPr>
          <p:spPr>
            <a:xfrm>
              <a:off x="6171775" y="511250"/>
              <a:ext cx="195450" cy="688625"/>
            </a:xfrm>
            <a:custGeom>
              <a:rect b="b" l="l" r="r" t="t"/>
              <a:pathLst>
                <a:path extrusionOk="0" h="27545" w="7818">
                  <a:moveTo>
                    <a:pt x="3723" y="1"/>
                  </a:moveTo>
                  <a:cubicBezTo>
                    <a:pt x="1677" y="1"/>
                    <a:pt x="0" y="1676"/>
                    <a:pt x="0" y="3722"/>
                  </a:cubicBezTo>
                  <a:lnTo>
                    <a:pt x="0" y="23823"/>
                  </a:lnTo>
                  <a:cubicBezTo>
                    <a:pt x="0" y="25869"/>
                    <a:pt x="1677" y="27544"/>
                    <a:pt x="3723" y="27544"/>
                  </a:cubicBezTo>
                  <a:lnTo>
                    <a:pt x="4095" y="27544"/>
                  </a:lnTo>
                  <a:cubicBezTo>
                    <a:pt x="6143" y="27544"/>
                    <a:pt x="7817" y="25869"/>
                    <a:pt x="7817" y="23823"/>
                  </a:cubicBezTo>
                  <a:lnTo>
                    <a:pt x="7817" y="3722"/>
                  </a:lnTo>
                  <a:cubicBezTo>
                    <a:pt x="7817" y="1676"/>
                    <a:pt x="6143" y="1"/>
                    <a:pt x="40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0"/>
            <p:cNvSpPr/>
            <p:nvPr/>
          </p:nvSpPr>
          <p:spPr>
            <a:xfrm>
              <a:off x="6359339" y="604300"/>
              <a:ext cx="139600" cy="502525"/>
            </a:xfrm>
            <a:custGeom>
              <a:rect b="b" l="l" r="r" t="t"/>
              <a:pathLst>
                <a:path extrusionOk="0" h="20101" w="5584">
                  <a:moveTo>
                    <a:pt x="2792" y="0"/>
                  </a:moveTo>
                  <a:cubicBezTo>
                    <a:pt x="1256" y="0"/>
                    <a:pt x="0" y="1341"/>
                    <a:pt x="0" y="2978"/>
                  </a:cubicBezTo>
                  <a:lnTo>
                    <a:pt x="0" y="17123"/>
                  </a:lnTo>
                  <a:cubicBezTo>
                    <a:pt x="0" y="18760"/>
                    <a:pt x="1256" y="20101"/>
                    <a:pt x="2792" y="20101"/>
                  </a:cubicBezTo>
                  <a:cubicBezTo>
                    <a:pt x="4327" y="20101"/>
                    <a:pt x="5583" y="18760"/>
                    <a:pt x="5583" y="17123"/>
                  </a:cubicBezTo>
                  <a:lnTo>
                    <a:pt x="5583" y="2978"/>
                  </a:lnTo>
                  <a:cubicBezTo>
                    <a:pt x="5583" y="1340"/>
                    <a:pt x="4327" y="0"/>
                    <a:pt x="27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0"/>
            <p:cNvSpPr/>
            <p:nvPr/>
          </p:nvSpPr>
          <p:spPr>
            <a:xfrm>
              <a:off x="5371500" y="511225"/>
              <a:ext cx="195450" cy="688650"/>
            </a:xfrm>
            <a:custGeom>
              <a:rect b="b" l="l" r="r" t="t"/>
              <a:pathLst>
                <a:path extrusionOk="0" h="27546" w="7818">
                  <a:moveTo>
                    <a:pt x="3723" y="1"/>
                  </a:moveTo>
                  <a:cubicBezTo>
                    <a:pt x="1662" y="1"/>
                    <a:pt x="1" y="1661"/>
                    <a:pt x="1" y="3723"/>
                  </a:cubicBezTo>
                  <a:lnTo>
                    <a:pt x="1" y="23824"/>
                  </a:lnTo>
                  <a:cubicBezTo>
                    <a:pt x="1" y="25886"/>
                    <a:pt x="1662" y="27545"/>
                    <a:pt x="3723" y="27545"/>
                  </a:cubicBezTo>
                  <a:lnTo>
                    <a:pt x="4095" y="27545"/>
                  </a:lnTo>
                  <a:cubicBezTo>
                    <a:pt x="6157" y="27545"/>
                    <a:pt x="7818" y="25886"/>
                    <a:pt x="7818" y="23824"/>
                  </a:cubicBezTo>
                  <a:lnTo>
                    <a:pt x="7818" y="3723"/>
                  </a:lnTo>
                  <a:cubicBezTo>
                    <a:pt x="7818" y="1661"/>
                    <a:pt x="6157" y="1"/>
                    <a:pt x="40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0"/>
            <p:cNvSpPr/>
            <p:nvPr/>
          </p:nvSpPr>
          <p:spPr>
            <a:xfrm>
              <a:off x="5239761" y="604300"/>
              <a:ext cx="139625" cy="502525"/>
            </a:xfrm>
            <a:custGeom>
              <a:rect b="b" l="l" r="r" t="t"/>
              <a:pathLst>
                <a:path extrusionOk="0" h="20101" w="5585">
                  <a:moveTo>
                    <a:pt x="2793" y="0"/>
                  </a:moveTo>
                  <a:cubicBezTo>
                    <a:pt x="1258" y="0"/>
                    <a:pt x="1" y="1341"/>
                    <a:pt x="1" y="2978"/>
                  </a:cubicBezTo>
                  <a:lnTo>
                    <a:pt x="1" y="17123"/>
                  </a:lnTo>
                  <a:cubicBezTo>
                    <a:pt x="1" y="18760"/>
                    <a:pt x="1258" y="20101"/>
                    <a:pt x="2793" y="20101"/>
                  </a:cubicBezTo>
                  <a:cubicBezTo>
                    <a:pt x="4329" y="20101"/>
                    <a:pt x="5585" y="18760"/>
                    <a:pt x="5585" y="17123"/>
                  </a:cubicBezTo>
                  <a:lnTo>
                    <a:pt x="5585" y="2978"/>
                  </a:lnTo>
                  <a:cubicBezTo>
                    <a:pt x="5585" y="1340"/>
                    <a:pt x="4329" y="0"/>
                    <a:pt x="27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" name="Google Shape;1017;p50"/>
          <p:cNvGrpSpPr/>
          <p:nvPr/>
        </p:nvGrpSpPr>
        <p:grpSpPr>
          <a:xfrm>
            <a:off x="5097329" y="3967367"/>
            <a:ext cx="661340" cy="604921"/>
            <a:chOff x="5346925" y="2312200"/>
            <a:chExt cx="1291175" cy="1181025"/>
          </a:xfrm>
        </p:grpSpPr>
        <p:sp>
          <p:nvSpPr>
            <p:cNvPr id="1018" name="Google Shape;1018;p50"/>
            <p:cNvSpPr/>
            <p:nvPr/>
          </p:nvSpPr>
          <p:spPr>
            <a:xfrm>
              <a:off x="5382025" y="2342000"/>
              <a:ext cx="1221000" cy="1121400"/>
            </a:xfrm>
            <a:custGeom>
              <a:rect b="b" l="l" r="r" t="t"/>
              <a:pathLst>
                <a:path extrusionOk="0" h="44856" w="48840">
                  <a:moveTo>
                    <a:pt x="5116" y="0"/>
                  </a:moveTo>
                  <a:cubicBezTo>
                    <a:pt x="3643" y="0"/>
                    <a:pt x="2317" y="568"/>
                    <a:pt x="1378" y="1601"/>
                  </a:cubicBezTo>
                  <a:cubicBezTo>
                    <a:pt x="440" y="2634"/>
                    <a:pt x="0" y="4011"/>
                    <a:pt x="141" y="5476"/>
                  </a:cubicBezTo>
                  <a:lnTo>
                    <a:pt x="3379" y="39150"/>
                  </a:lnTo>
                  <a:cubicBezTo>
                    <a:pt x="3453" y="39907"/>
                    <a:pt x="3675" y="40647"/>
                    <a:pt x="4040" y="41346"/>
                  </a:cubicBezTo>
                  <a:cubicBezTo>
                    <a:pt x="4771" y="42728"/>
                    <a:pt x="5964" y="43813"/>
                    <a:pt x="7411" y="44408"/>
                  </a:cubicBezTo>
                  <a:cubicBezTo>
                    <a:pt x="8142" y="44705"/>
                    <a:pt x="8898" y="44855"/>
                    <a:pt x="9659" y="44855"/>
                  </a:cubicBezTo>
                  <a:lnTo>
                    <a:pt x="39180" y="44855"/>
                  </a:lnTo>
                  <a:cubicBezTo>
                    <a:pt x="39941" y="44855"/>
                    <a:pt x="40698" y="44705"/>
                    <a:pt x="41429" y="44408"/>
                  </a:cubicBezTo>
                  <a:cubicBezTo>
                    <a:pt x="42875" y="43813"/>
                    <a:pt x="44068" y="42729"/>
                    <a:pt x="44799" y="41346"/>
                  </a:cubicBezTo>
                  <a:cubicBezTo>
                    <a:pt x="45164" y="40647"/>
                    <a:pt x="45387" y="39907"/>
                    <a:pt x="45461" y="39150"/>
                  </a:cubicBezTo>
                  <a:lnTo>
                    <a:pt x="48697" y="5476"/>
                  </a:lnTo>
                  <a:cubicBezTo>
                    <a:pt x="48839" y="4011"/>
                    <a:pt x="48400" y="2634"/>
                    <a:pt x="47461" y="1601"/>
                  </a:cubicBezTo>
                  <a:cubicBezTo>
                    <a:pt x="46523" y="568"/>
                    <a:pt x="45196" y="0"/>
                    <a:pt x="43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0"/>
            <p:cNvSpPr/>
            <p:nvPr/>
          </p:nvSpPr>
          <p:spPr>
            <a:xfrm>
              <a:off x="5346925" y="2312200"/>
              <a:ext cx="1291175" cy="1181025"/>
            </a:xfrm>
            <a:custGeom>
              <a:rect b="b" l="l" r="r" t="t"/>
              <a:pathLst>
                <a:path extrusionOk="0" h="47241" w="51647">
                  <a:moveTo>
                    <a:pt x="45127" y="2385"/>
                  </a:moveTo>
                  <a:cubicBezTo>
                    <a:pt x="46259" y="2385"/>
                    <a:pt x="47274" y="2816"/>
                    <a:pt x="47984" y="3597"/>
                  </a:cubicBezTo>
                  <a:cubicBezTo>
                    <a:pt x="48693" y="4378"/>
                    <a:pt x="49024" y="5429"/>
                    <a:pt x="48915" y="6555"/>
                  </a:cubicBezTo>
                  <a:lnTo>
                    <a:pt x="45678" y="40229"/>
                  </a:lnTo>
                  <a:cubicBezTo>
                    <a:pt x="45436" y="42737"/>
                    <a:pt x="43104" y="44856"/>
                    <a:pt x="40586" y="44856"/>
                  </a:cubicBezTo>
                  <a:lnTo>
                    <a:pt x="11063" y="44856"/>
                  </a:lnTo>
                  <a:cubicBezTo>
                    <a:pt x="8545" y="44856"/>
                    <a:pt x="6213" y="42737"/>
                    <a:pt x="5970" y="40229"/>
                  </a:cubicBezTo>
                  <a:lnTo>
                    <a:pt x="2734" y="6555"/>
                  </a:lnTo>
                  <a:cubicBezTo>
                    <a:pt x="2625" y="5429"/>
                    <a:pt x="2955" y="4378"/>
                    <a:pt x="3665" y="3597"/>
                  </a:cubicBezTo>
                  <a:cubicBezTo>
                    <a:pt x="4375" y="2816"/>
                    <a:pt x="5388" y="2385"/>
                    <a:pt x="6520" y="2385"/>
                  </a:cubicBezTo>
                  <a:close/>
                  <a:moveTo>
                    <a:pt x="6520" y="1"/>
                  </a:moveTo>
                  <a:cubicBezTo>
                    <a:pt x="2773" y="1"/>
                    <a:pt x="1" y="3052"/>
                    <a:pt x="358" y="6783"/>
                  </a:cubicBezTo>
                  <a:lnTo>
                    <a:pt x="3597" y="40456"/>
                  </a:lnTo>
                  <a:cubicBezTo>
                    <a:pt x="3956" y="44187"/>
                    <a:pt x="7315" y="47240"/>
                    <a:pt x="11063" y="47240"/>
                  </a:cubicBezTo>
                  <a:lnTo>
                    <a:pt x="40584" y="47240"/>
                  </a:lnTo>
                  <a:cubicBezTo>
                    <a:pt x="44332" y="47240"/>
                    <a:pt x="47693" y="44187"/>
                    <a:pt x="48051" y="40456"/>
                  </a:cubicBezTo>
                  <a:lnTo>
                    <a:pt x="51288" y="6783"/>
                  </a:lnTo>
                  <a:cubicBezTo>
                    <a:pt x="51647" y="3052"/>
                    <a:pt x="48874" y="1"/>
                    <a:pt x="45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0"/>
            <p:cNvSpPr/>
            <p:nvPr/>
          </p:nvSpPr>
          <p:spPr>
            <a:xfrm>
              <a:off x="5823125" y="2457800"/>
              <a:ext cx="338825" cy="169400"/>
            </a:xfrm>
            <a:custGeom>
              <a:rect b="b" l="l" r="r" t="t"/>
              <a:pathLst>
                <a:path extrusionOk="0" h="6776" w="13553">
                  <a:moveTo>
                    <a:pt x="6776" y="0"/>
                  </a:moveTo>
                  <a:cubicBezTo>
                    <a:pt x="3034" y="0"/>
                    <a:pt x="1" y="2347"/>
                    <a:pt x="1" y="6776"/>
                  </a:cubicBezTo>
                  <a:lnTo>
                    <a:pt x="13552" y="6776"/>
                  </a:lnTo>
                  <a:cubicBezTo>
                    <a:pt x="13552" y="2346"/>
                    <a:pt x="10519" y="0"/>
                    <a:pt x="67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0"/>
            <p:cNvSpPr/>
            <p:nvPr/>
          </p:nvSpPr>
          <p:spPr>
            <a:xfrm>
              <a:off x="5977550" y="2482175"/>
              <a:ext cx="37100" cy="35700"/>
            </a:xfrm>
            <a:custGeom>
              <a:rect b="b" l="l" r="r" t="t"/>
              <a:pathLst>
                <a:path extrusionOk="0" h="1428" w="1484">
                  <a:moveTo>
                    <a:pt x="771" y="1"/>
                  </a:moveTo>
                  <a:cubicBezTo>
                    <a:pt x="481" y="1"/>
                    <a:pt x="221" y="175"/>
                    <a:pt x="111" y="441"/>
                  </a:cubicBezTo>
                  <a:cubicBezTo>
                    <a:pt x="1" y="708"/>
                    <a:pt x="62" y="1015"/>
                    <a:pt x="265" y="1219"/>
                  </a:cubicBezTo>
                  <a:cubicBezTo>
                    <a:pt x="402" y="1356"/>
                    <a:pt x="584" y="1428"/>
                    <a:pt x="770" y="1428"/>
                  </a:cubicBezTo>
                  <a:cubicBezTo>
                    <a:pt x="862" y="1428"/>
                    <a:pt x="955" y="1410"/>
                    <a:pt x="1044" y="1374"/>
                  </a:cubicBezTo>
                  <a:cubicBezTo>
                    <a:pt x="1309" y="1264"/>
                    <a:pt x="1483" y="1003"/>
                    <a:pt x="1483" y="715"/>
                  </a:cubicBezTo>
                  <a:cubicBezTo>
                    <a:pt x="1483" y="321"/>
                    <a:pt x="1165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0"/>
            <p:cNvSpPr/>
            <p:nvPr/>
          </p:nvSpPr>
          <p:spPr>
            <a:xfrm>
              <a:off x="5850800" y="2572350"/>
              <a:ext cx="37100" cy="35675"/>
            </a:xfrm>
            <a:custGeom>
              <a:rect b="b" l="l" r="r" t="t"/>
              <a:pathLst>
                <a:path extrusionOk="0" h="1427" w="1484">
                  <a:moveTo>
                    <a:pt x="771" y="0"/>
                  </a:moveTo>
                  <a:cubicBezTo>
                    <a:pt x="585" y="0"/>
                    <a:pt x="402" y="73"/>
                    <a:pt x="265" y="210"/>
                  </a:cubicBezTo>
                  <a:cubicBezTo>
                    <a:pt x="62" y="413"/>
                    <a:pt x="0" y="720"/>
                    <a:pt x="110" y="987"/>
                  </a:cubicBezTo>
                  <a:cubicBezTo>
                    <a:pt x="220" y="1254"/>
                    <a:pt x="481" y="1427"/>
                    <a:pt x="770" y="1427"/>
                  </a:cubicBezTo>
                  <a:cubicBezTo>
                    <a:pt x="1164" y="1427"/>
                    <a:pt x="1483" y="1108"/>
                    <a:pt x="1483" y="714"/>
                  </a:cubicBezTo>
                  <a:cubicBezTo>
                    <a:pt x="1483" y="426"/>
                    <a:pt x="1309" y="165"/>
                    <a:pt x="1043" y="54"/>
                  </a:cubicBezTo>
                  <a:cubicBezTo>
                    <a:pt x="955" y="18"/>
                    <a:pt x="863" y="0"/>
                    <a:pt x="7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0"/>
            <p:cNvSpPr/>
            <p:nvPr/>
          </p:nvSpPr>
          <p:spPr>
            <a:xfrm>
              <a:off x="5922225" y="2515600"/>
              <a:ext cx="74575" cy="74600"/>
            </a:xfrm>
            <a:custGeom>
              <a:rect b="b" l="l" r="r" t="t"/>
              <a:pathLst>
                <a:path extrusionOk="0" h="2984" w="2983">
                  <a:moveTo>
                    <a:pt x="0" y="0"/>
                  </a:moveTo>
                  <a:cubicBezTo>
                    <a:pt x="0" y="1"/>
                    <a:pt x="0" y="24"/>
                    <a:pt x="7" y="62"/>
                  </a:cubicBezTo>
                  <a:cubicBezTo>
                    <a:pt x="14" y="98"/>
                    <a:pt x="21" y="156"/>
                    <a:pt x="35" y="223"/>
                  </a:cubicBezTo>
                  <a:cubicBezTo>
                    <a:pt x="74" y="399"/>
                    <a:pt x="128" y="570"/>
                    <a:pt x="198" y="736"/>
                  </a:cubicBezTo>
                  <a:cubicBezTo>
                    <a:pt x="288" y="954"/>
                    <a:pt x="400" y="1163"/>
                    <a:pt x="531" y="1358"/>
                  </a:cubicBezTo>
                  <a:cubicBezTo>
                    <a:pt x="677" y="1574"/>
                    <a:pt x="842" y="1774"/>
                    <a:pt x="1028" y="1957"/>
                  </a:cubicBezTo>
                  <a:cubicBezTo>
                    <a:pt x="1211" y="2140"/>
                    <a:pt x="1412" y="2306"/>
                    <a:pt x="1628" y="2452"/>
                  </a:cubicBezTo>
                  <a:cubicBezTo>
                    <a:pt x="1824" y="2583"/>
                    <a:pt x="2031" y="2694"/>
                    <a:pt x="2249" y="2786"/>
                  </a:cubicBezTo>
                  <a:cubicBezTo>
                    <a:pt x="2414" y="2854"/>
                    <a:pt x="2587" y="2909"/>
                    <a:pt x="2762" y="2948"/>
                  </a:cubicBezTo>
                  <a:cubicBezTo>
                    <a:pt x="2828" y="2963"/>
                    <a:pt x="2883" y="2970"/>
                    <a:pt x="2922" y="2976"/>
                  </a:cubicBezTo>
                  <a:cubicBezTo>
                    <a:pt x="2961" y="2983"/>
                    <a:pt x="2982" y="2984"/>
                    <a:pt x="2982" y="2984"/>
                  </a:cubicBezTo>
                  <a:cubicBezTo>
                    <a:pt x="2981" y="2963"/>
                    <a:pt x="2979" y="2944"/>
                    <a:pt x="2977" y="2923"/>
                  </a:cubicBezTo>
                  <a:cubicBezTo>
                    <a:pt x="2968" y="2887"/>
                    <a:pt x="2963" y="2828"/>
                    <a:pt x="2947" y="2763"/>
                  </a:cubicBezTo>
                  <a:cubicBezTo>
                    <a:pt x="2908" y="2587"/>
                    <a:pt x="2854" y="2415"/>
                    <a:pt x="2785" y="2249"/>
                  </a:cubicBezTo>
                  <a:cubicBezTo>
                    <a:pt x="2694" y="2032"/>
                    <a:pt x="2583" y="1824"/>
                    <a:pt x="2452" y="1628"/>
                  </a:cubicBezTo>
                  <a:cubicBezTo>
                    <a:pt x="2159" y="1196"/>
                    <a:pt x="1789" y="825"/>
                    <a:pt x="1358" y="532"/>
                  </a:cubicBezTo>
                  <a:cubicBezTo>
                    <a:pt x="1161" y="400"/>
                    <a:pt x="954" y="289"/>
                    <a:pt x="737" y="198"/>
                  </a:cubicBezTo>
                  <a:cubicBezTo>
                    <a:pt x="570" y="129"/>
                    <a:pt x="398" y="74"/>
                    <a:pt x="223" y="37"/>
                  </a:cubicBezTo>
                  <a:cubicBezTo>
                    <a:pt x="156" y="20"/>
                    <a:pt x="100" y="13"/>
                    <a:pt x="61" y="7"/>
                  </a:cubicBezTo>
                  <a:cubicBezTo>
                    <a:pt x="23" y="2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0"/>
            <p:cNvSpPr/>
            <p:nvPr/>
          </p:nvSpPr>
          <p:spPr>
            <a:xfrm>
              <a:off x="5977525" y="2572350"/>
              <a:ext cx="37125" cy="35675"/>
            </a:xfrm>
            <a:custGeom>
              <a:rect b="b" l="l" r="r" t="t"/>
              <a:pathLst>
                <a:path extrusionOk="0" h="1427" w="1485">
                  <a:moveTo>
                    <a:pt x="772" y="0"/>
                  </a:moveTo>
                  <a:cubicBezTo>
                    <a:pt x="586" y="0"/>
                    <a:pt x="402" y="73"/>
                    <a:pt x="266" y="210"/>
                  </a:cubicBezTo>
                  <a:cubicBezTo>
                    <a:pt x="62" y="413"/>
                    <a:pt x="0" y="720"/>
                    <a:pt x="112" y="987"/>
                  </a:cubicBezTo>
                  <a:cubicBezTo>
                    <a:pt x="222" y="1254"/>
                    <a:pt x="482" y="1427"/>
                    <a:pt x="770" y="1427"/>
                  </a:cubicBezTo>
                  <a:cubicBezTo>
                    <a:pt x="1164" y="1427"/>
                    <a:pt x="1484" y="1108"/>
                    <a:pt x="1484" y="714"/>
                  </a:cubicBezTo>
                  <a:cubicBezTo>
                    <a:pt x="1484" y="426"/>
                    <a:pt x="1310" y="165"/>
                    <a:pt x="1043" y="54"/>
                  </a:cubicBezTo>
                  <a:cubicBezTo>
                    <a:pt x="955" y="18"/>
                    <a:pt x="863" y="0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0"/>
            <p:cNvSpPr/>
            <p:nvPr/>
          </p:nvSpPr>
          <p:spPr>
            <a:xfrm>
              <a:off x="6104325" y="2572325"/>
              <a:ext cx="37125" cy="35700"/>
            </a:xfrm>
            <a:custGeom>
              <a:rect b="b" l="l" r="r" t="t"/>
              <a:pathLst>
                <a:path extrusionOk="0" h="1428" w="1485">
                  <a:moveTo>
                    <a:pt x="771" y="1"/>
                  </a:moveTo>
                  <a:cubicBezTo>
                    <a:pt x="770" y="1"/>
                    <a:pt x="769" y="1"/>
                    <a:pt x="769" y="1"/>
                  </a:cubicBezTo>
                  <a:cubicBezTo>
                    <a:pt x="480" y="1"/>
                    <a:pt x="220" y="175"/>
                    <a:pt x="110" y="442"/>
                  </a:cubicBezTo>
                  <a:cubicBezTo>
                    <a:pt x="0" y="708"/>
                    <a:pt x="61" y="1016"/>
                    <a:pt x="266" y="1219"/>
                  </a:cubicBezTo>
                  <a:cubicBezTo>
                    <a:pt x="403" y="1355"/>
                    <a:pt x="586" y="1427"/>
                    <a:pt x="771" y="1427"/>
                  </a:cubicBezTo>
                  <a:cubicBezTo>
                    <a:pt x="863" y="1427"/>
                    <a:pt x="955" y="1410"/>
                    <a:pt x="1043" y="1373"/>
                  </a:cubicBezTo>
                  <a:cubicBezTo>
                    <a:pt x="1310" y="1262"/>
                    <a:pt x="1483" y="1002"/>
                    <a:pt x="1484" y="714"/>
                  </a:cubicBezTo>
                  <a:cubicBezTo>
                    <a:pt x="1484" y="320"/>
                    <a:pt x="1165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0"/>
            <p:cNvSpPr/>
            <p:nvPr/>
          </p:nvSpPr>
          <p:spPr>
            <a:xfrm>
              <a:off x="5548725" y="2713250"/>
              <a:ext cx="414775" cy="447625"/>
            </a:xfrm>
            <a:custGeom>
              <a:rect b="b" l="l" r="r" t="t"/>
              <a:pathLst>
                <a:path extrusionOk="0" h="17905" w="16591">
                  <a:moveTo>
                    <a:pt x="9262" y="0"/>
                  </a:moveTo>
                  <a:cubicBezTo>
                    <a:pt x="9067" y="0"/>
                    <a:pt x="8866" y="9"/>
                    <a:pt x="8657" y="27"/>
                  </a:cubicBezTo>
                  <a:lnTo>
                    <a:pt x="8656" y="17"/>
                  </a:lnTo>
                  <a:cubicBezTo>
                    <a:pt x="8656" y="17"/>
                    <a:pt x="8386" y="56"/>
                    <a:pt x="8322" y="68"/>
                  </a:cubicBezTo>
                  <a:cubicBezTo>
                    <a:pt x="8258" y="75"/>
                    <a:pt x="8322" y="62"/>
                    <a:pt x="7986" y="108"/>
                  </a:cubicBezTo>
                  <a:lnTo>
                    <a:pt x="7988" y="116"/>
                  </a:lnTo>
                  <a:cubicBezTo>
                    <a:pt x="1" y="1561"/>
                    <a:pt x="6472" y="13552"/>
                    <a:pt x="7053" y="17904"/>
                  </a:cubicBezTo>
                  <a:lnTo>
                    <a:pt x="10441" y="17452"/>
                  </a:lnTo>
                  <a:lnTo>
                    <a:pt x="10931" y="17386"/>
                  </a:lnTo>
                  <a:lnTo>
                    <a:pt x="14318" y="16933"/>
                  </a:lnTo>
                  <a:cubicBezTo>
                    <a:pt x="13751" y="12692"/>
                    <a:pt x="16590" y="0"/>
                    <a:pt x="92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0"/>
            <p:cNvSpPr/>
            <p:nvPr/>
          </p:nvSpPr>
          <p:spPr>
            <a:xfrm>
              <a:off x="5687175" y="3170025"/>
              <a:ext cx="311950" cy="174425"/>
            </a:xfrm>
            <a:custGeom>
              <a:rect b="b" l="l" r="r" t="t"/>
              <a:pathLst>
                <a:path extrusionOk="0" h="6977" w="12478">
                  <a:moveTo>
                    <a:pt x="8959" y="1"/>
                  </a:moveTo>
                  <a:lnTo>
                    <a:pt x="5572" y="455"/>
                  </a:lnTo>
                  <a:lnTo>
                    <a:pt x="5082" y="520"/>
                  </a:lnTo>
                  <a:lnTo>
                    <a:pt x="1695" y="973"/>
                  </a:lnTo>
                  <a:cubicBezTo>
                    <a:pt x="1906" y="2549"/>
                    <a:pt x="0" y="6977"/>
                    <a:pt x="4818" y="6977"/>
                  </a:cubicBezTo>
                  <a:cubicBezTo>
                    <a:pt x="5120" y="6977"/>
                    <a:pt x="5449" y="6960"/>
                    <a:pt x="5806" y="6923"/>
                  </a:cubicBezTo>
                  <a:lnTo>
                    <a:pt x="5806" y="6931"/>
                  </a:lnTo>
                  <a:cubicBezTo>
                    <a:pt x="6142" y="6887"/>
                    <a:pt x="6076" y="6892"/>
                    <a:pt x="6140" y="6881"/>
                  </a:cubicBezTo>
                  <a:cubicBezTo>
                    <a:pt x="6206" y="6874"/>
                    <a:pt x="6476" y="6842"/>
                    <a:pt x="6476" y="6842"/>
                  </a:cubicBezTo>
                  <a:lnTo>
                    <a:pt x="6474" y="6832"/>
                  </a:lnTo>
                  <a:cubicBezTo>
                    <a:pt x="12478" y="5841"/>
                    <a:pt x="9184" y="1674"/>
                    <a:pt x="89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0"/>
            <p:cNvSpPr/>
            <p:nvPr/>
          </p:nvSpPr>
          <p:spPr>
            <a:xfrm>
              <a:off x="6026025" y="2713250"/>
              <a:ext cx="414750" cy="447625"/>
            </a:xfrm>
            <a:custGeom>
              <a:rect b="b" l="l" r="r" t="t"/>
              <a:pathLst>
                <a:path extrusionOk="0" h="17905" w="16590">
                  <a:moveTo>
                    <a:pt x="7329" y="0"/>
                  </a:moveTo>
                  <a:cubicBezTo>
                    <a:pt x="1" y="0"/>
                    <a:pt x="2841" y="12692"/>
                    <a:pt x="2273" y="16933"/>
                  </a:cubicBezTo>
                  <a:lnTo>
                    <a:pt x="5660" y="17386"/>
                  </a:lnTo>
                  <a:lnTo>
                    <a:pt x="6152" y="17452"/>
                  </a:lnTo>
                  <a:lnTo>
                    <a:pt x="9538" y="17904"/>
                  </a:lnTo>
                  <a:lnTo>
                    <a:pt x="9538" y="17904"/>
                  </a:lnTo>
                  <a:cubicBezTo>
                    <a:pt x="10120" y="13552"/>
                    <a:pt x="16589" y="1561"/>
                    <a:pt x="8603" y="116"/>
                  </a:cubicBezTo>
                  <a:lnTo>
                    <a:pt x="8605" y="108"/>
                  </a:lnTo>
                  <a:cubicBezTo>
                    <a:pt x="8269" y="62"/>
                    <a:pt x="8333" y="75"/>
                    <a:pt x="8269" y="68"/>
                  </a:cubicBezTo>
                  <a:cubicBezTo>
                    <a:pt x="8204" y="56"/>
                    <a:pt x="7934" y="17"/>
                    <a:pt x="7934" y="17"/>
                  </a:cubicBezTo>
                  <a:lnTo>
                    <a:pt x="7934" y="27"/>
                  </a:lnTo>
                  <a:cubicBezTo>
                    <a:pt x="7725" y="9"/>
                    <a:pt x="7524" y="0"/>
                    <a:pt x="73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0"/>
            <p:cNvSpPr/>
            <p:nvPr/>
          </p:nvSpPr>
          <p:spPr>
            <a:xfrm>
              <a:off x="5990400" y="3170025"/>
              <a:ext cx="311950" cy="174425"/>
            </a:xfrm>
            <a:custGeom>
              <a:rect b="b" l="l" r="r" t="t"/>
              <a:pathLst>
                <a:path extrusionOk="0" h="6977" w="12478">
                  <a:moveTo>
                    <a:pt x="3519" y="1"/>
                  </a:moveTo>
                  <a:lnTo>
                    <a:pt x="3519" y="1"/>
                  </a:lnTo>
                  <a:cubicBezTo>
                    <a:pt x="3294" y="1674"/>
                    <a:pt x="1" y="5841"/>
                    <a:pt x="6004" y="6832"/>
                  </a:cubicBezTo>
                  <a:lnTo>
                    <a:pt x="6002" y="6842"/>
                  </a:lnTo>
                  <a:cubicBezTo>
                    <a:pt x="6002" y="6842"/>
                    <a:pt x="6272" y="6874"/>
                    <a:pt x="6338" y="6881"/>
                  </a:cubicBezTo>
                  <a:cubicBezTo>
                    <a:pt x="6403" y="6892"/>
                    <a:pt x="6336" y="6887"/>
                    <a:pt x="6672" y="6931"/>
                  </a:cubicBezTo>
                  <a:lnTo>
                    <a:pt x="6673" y="6923"/>
                  </a:lnTo>
                  <a:cubicBezTo>
                    <a:pt x="7031" y="6960"/>
                    <a:pt x="7359" y="6977"/>
                    <a:pt x="7661" y="6977"/>
                  </a:cubicBezTo>
                  <a:cubicBezTo>
                    <a:pt x="12478" y="6977"/>
                    <a:pt x="10573" y="2549"/>
                    <a:pt x="10784" y="973"/>
                  </a:cubicBezTo>
                  <a:lnTo>
                    <a:pt x="7397" y="520"/>
                  </a:lnTo>
                  <a:lnTo>
                    <a:pt x="6906" y="455"/>
                  </a:lnTo>
                  <a:lnTo>
                    <a:pt x="351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" name="Google Shape;1030;p50"/>
          <p:cNvGrpSpPr/>
          <p:nvPr/>
        </p:nvGrpSpPr>
        <p:grpSpPr>
          <a:xfrm>
            <a:off x="1635697" y="3986247"/>
            <a:ext cx="379566" cy="567159"/>
            <a:chOff x="1230225" y="2380175"/>
            <a:chExt cx="741050" cy="1107300"/>
          </a:xfrm>
        </p:grpSpPr>
        <p:sp>
          <p:nvSpPr>
            <p:cNvPr id="1031" name="Google Shape;1031;p50"/>
            <p:cNvSpPr/>
            <p:nvPr/>
          </p:nvSpPr>
          <p:spPr>
            <a:xfrm>
              <a:off x="1340950" y="2380175"/>
              <a:ext cx="519625" cy="689950"/>
            </a:xfrm>
            <a:custGeom>
              <a:rect b="b" l="l" r="r" t="t"/>
              <a:pathLst>
                <a:path extrusionOk="0" h="27598" w="20785">
                  <a:moveTo>
                    <a:pt x="0" y="0"/>
                  </a:moveTo>
                  <a:lnTo>
                    <a:pt x="0" y="27598"/>
                  </a:lnTo>
                  <a:lnTo>
                    <a:pt x="20784" y="27598"/>
                  </a:lnTo>
                  <a:lnTo>
                    <a:pt x="207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0"/>
            <p:cNvSpPr/>
            <p:nvPr/>
          </p:nvSpPr>
          <p:spPr>
            <a:xfrm>
              <a:off x="1230225" y="2541975"/>
              <a:ext cx="741050" cy="945500"/>
            </a:xfrm>
            <a:custGeom>
              <a:rect b="b" l="l" r="r" t="t"/>
              <a:pathLst>
                <a:path extrusionOk="0" h="37820" w="29642">
                  <a:moveTo>
                    <a:pt x="1" y="1"/>
                  </a:moveTo>
                  <a:lnTo>
                    <a:pt x="1" y="37820"/>
                  </a:lnTo>
                  <a:lnTo>
                    <a:pt x="29642" y="37820"/>
                  </a:lnTo>
                  <a:lnTo>
                    <a:pt x="2964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0"/>
            <p:cNvSpPr/>
            <p:nvPr/>
          </p:nvSpPr>
          <p:spPr>
            <a:xfrm>
              <a:off x="1332450" y="2644200"/>
              <a:ext cx="536650" cy="357775"/>
            </a:xfrm>
            <a:custGeom>
              <a:rect b="b" l="l" r="r" t="t"/>
              <a:pathLst>
                <a:path extrusionOk="0" h="14311" w="21466">
                  <a:moveTo>
                    <a:pt x="0" y="1"/>
                  </a:moveTo>
                  <a:lnTo>
                    <a:pt x="0" y="14311"/>
                  </a:lnTo>
                  <a:lnTo>
                    <a:pt x="21465" y="14311"/>
                  </a:lnTo>
                  <a:lnTo>
                    <a:pt x="214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0"/>
            <p:cNvSpPr/>
            <p:nvPr/>
          </p:nvSpPr>
          <p:spPr>
            <a:xfrm>
              <a:off x="1332450" y="3104175"/>
              <a:ext cx="536650" cy="34075"/>
            </a:xfrm>
            <a:custGeom>
              <a:rect b="b" l="l" r="r" t="t"/>
              <a:pathLst>
                <a:path extrusionOk="0" h="1363" w="21466">
                  <a:moveTo>
                    <a:pt x="0" y="1"/>
                  </a:moveTo>
                  <a:lnTo>
                    <a:pt x="0" y="1362"/>
                  </a:lnTo>
                  <a:lnTo>
                    <a:pt x="21465" y="1362"/>
                  </a:lnTo>
                  <a:lnTo>
                    <a:pt x="2146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0"/>
            <p:cNvSpPr/>
            <p:nvPr/>
          </p:nvSpPr>
          <p:spPr>
            <a:xfrm>
              <a:off x="1332450" y="3180825"/>
              <a:ext cx="425900" cy="34100"/>
            </a:xfrm>
            <a:custGeom>
              <a:rect b="b" l="l" r="r" t="t"/>
              <a:pathLst>
                <a:path extrusionOk="0" h="1364" w="17036">
                  <a:moveTo>
                    <a:pt x="0" y="0"/>
                  </a:moveTo>
                  <a:lnTo>
                    <a:pt x="0" y="1363"/>
                  </a:lnTo>
                  <a:lnTo>
                    <a:pt x="17035" y="1363"/>
                  </a:lnTo>
                  <a:lnTo>
                    <a:pt x="17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0"/>
            <p:cNvSpPr/>
            <p:nvPr/>
          </p:nvSpPr>
          <p:spPr>
            <a:xfrm>
              <a:off x="1332450" y="3266025"/>
              <a:ext cx="383325" cy="25575"/>
            </a:xfrm>
            <a:custGeom>
              <a:rect b="b" l="l" r="r" t="t"/>
              <a:pathLst>
                <a:path extrusionOk="0" h="1023" w="15333">
                  <a:moveTo>
                    <a:pt x="0" y="1"/>
                  </a:moveTo>
                  <a:lnTo>
                    <a:pt x="0" y="1022"/>
                  </a:lnTo>
                  <a:lnTo>
                    <a:pt x="15333" y="1022"/>
                  </a:lnTo>
                  <a:lnTo>
                    <a:pt x="1533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0"/>
            <p:cNvSpPr/>
            <p:nvPr/>
          </p:nvSpPr>
          <p:spPr>
            <a:xfrm>
              <a:off x="1494400" y="2695325"/>
              <a:ext cx="204500" cy="252425"/>
            </a:xfrm>
            <a:custGeom>
              <a:rect b="b" l="l" r="r" t="t"/>
              <a:pathLst>
                <a:path extrusionOk="0" h="10097" w="8180">
                  <a:moveTo>
                    <a:pt x="2902" y="1"/>
                  </a:moveTo>
                  <a:lnTo>
                    <a:pt x="114" y="4770"/>
                  </a:lnTo>
                  <a:lnTo>
                    <a:pt x="3485" y="4770"/>
                  </a:lnTo>
                  <a:lnTo>
                    <a:pt x="0" y="10097"/>
                  </a:lnTo>
                  <a:lnTo>
                    <a:pt x="8179" y="3066"/>
                  </a:lnTo>
                  <a:lnTo>
                    <a:pt x="4937" y="3066"/>
                  </a:lnTo>
                  <a:lnTo>
                    <a:pt x="704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" name="Google Shape;1038;p50"/>
          <p:cNvGrpSpPr/>
          <p:nvPr/>
        </p:nvGrpSpPr>
        <p:grpSpPr>
          <a:xfrm>
            <a:off x="698250" y="3986401"/>
            <a:ext cx="583370" cy="566736"/>
            <a:chOff x="3170375" y="4365625"/>
            <a:chExt cx="1138950" cy="1106475"/>
          </a:xfrm>
        </p:grpSpPr>
        <p:sp>
          <p:nvSpPr>
            <p:cNvPr id="1039" name="Google Shape;1039;p50"/>
            <p:cNvSpPr/>
            <p:nvPr/>
          </p:nvSpPr>
          <p:spPr>
            <a:xfrm>
              <a:off x="3170375" y="4365625"/>
              <a:ext cx="1138950" cy="1106475"/>
            </a:xfrm>
            <a:custGeom>
              <a:rect b="b" l="l" r="r" t="t"/>
              <a:pathLst>
                <a:path extrusionOk="0" h="44259" w="45558">
                  <a:moveTo>
                    <a:pt x="21949" y="0"/>
                  </a:moveTo>
                  <a:cubicBezTo>
                    <a:pt x="19466" y="0"/>
                    <a:pt x="14564" y="408"/>
                    <a:pt x="9617" y="3142"/>
                  </a:cubicBezTo>
                  <a:cubicBezTo>
                    <a:pt x="9617" y="3142"/>
                    <a:pt x="7392" y="5473"/>
                    <a:pt x="6093" y="10663"/>
                  </a:cubicBezTo>
                  <a:cubicBezTo>
                    <a:pt x="6093" y="14866"/>
                    <a:pt x="1" y="40318"/>
                    <a:pt x="8262" y="41745"/>
                  </a:cubicBezTo>
                  <a:cubicBezTo>
                    <a:pt x="10318" y="42264"/>
                    <a:pt x="17853" y="44258"/>
                    <a:pt x="28510" y="44258"/>
                  </a:cubicBezTo>
                  <a:cubicBezTo>
                    <a:pt x="33547" y="44258"/>
                    <a:pt x="39282" y="43813"/>
                    <a:pt x="45465" y="42555"/>
                  </a:cubicBezTo>
                  <a:lnTo>
                    <a:pt x="45557" y="20934"/>
                  </a:lnTo>
                  <a:cubicBezTo>
                    <a:pt x="40177" y="20934"/>
                    <a:pt x="35053" y="23673"/>
                    <a:pt x="31553" y="28153"/>
                  </a:cubicBezTo>
                  <a:cubicBezTo>
                    <a:pt x="29255" y="26431"/>
                    <a:pt x="26494" y="25430"/>
                    <a:pt x="23526" y="25430"/>
                  </a:cubicBezTo>
                  <a:cubicBezTo>
                    <a:pt x="20536" y="25430"/>
                    <a:pt x="17758" y="26445"/>
                    <a:pt x="15448" y="28188"/>
                  </a:cubicBezTo>
                  <a:cubicBezTo>
                    <a:pt x="15448" y="21692"/>
                    <a:pt x="12121" y="18408"/>
                    <a:pt x="12121" y="10663"/>
                  </a:cubicBezTo>
                  <a:cubicBezTo>
                    <a:pt x="12121" y="10663"/>
                    <a:pt x="12770" y="7316"/>
                    <a:pt x="15089" y="7316"/>
                  </a:cubicBezTo>
                  <a:cubicBezTo>
                    <a:pt x="17407" y="7316"/>
                    <a:pt x="19262" y="10650"/>
                    <a:pt x="21860" y="10650"/>
                  </a:cubicBezTo>
                  <a:cubicBezTo>
                    <a:pt x="24456" y="10650"/>
                    <a:pt x="27609" y="7309"/>
                    <a:pt x="27609" y="7309"/>
                  </a:cubicBezTo>
                  <a:cubicBezTo>
                    <a:pt x="27609" y="7309"/>
                    <a:pt x="27146" y="3319"/>
                    <a:pt x="23621" y="74"/>
                  </a:cubicBezTo>
                  <a:cubicBezTo>
                    <a:pt x="23621" y="74"/>
                    <a:pt x="23003" y="0"/>
                    <a:pt x="219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0"/>
            <p:cNvSpPr/>
            <p:nvPr/>
          </p:nvSpPr>
          <p:spPr>
            <a:xfrm>
              <a:off x="3717400" y="4799225"/>
              <a:ext cx="85200" cy="144800"/>
            </a:xfrm>
            <a:custGeom>
              <a:rect b="b" l="l" r="r" t="t"/>
              <a:pathLst>
                <a:path extrusionOk="0" h="5792" w="3408">
                  <a:moveTo>
                    <a:pt x="1" y="0"/>
                  </a:moveTo>
                  <a:lnTo>
                    <a:pt x="1" y="5792"/>
                  </a:lnTo>
                  <a:lnTo>
                    <a:pt x="3407" y="5792"/>
                  </a:lnTo>
                  <a:lnTo>
                    <a:pt x="34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0"/>
            <p:cNvSpPr/>
            <p:nvPr/>
          </p:nvSpPr>
          <p:spPr>
            <a:xfrm>
              <a:off x="3644175" y="4681875"/>
              <a:ext cx="222350" cy="151425"/>
            </a:xfrm>
            <a:custGeom>
              <a:rect b="b" l="l" r="r" t="t"/>
              <a:pathLst>
                <a:path extrusionOk="0" h="6057" w="8894">
                  <a:moveTo>
                    <a:pt x="4447" y="1"/>
                  </a:moveTo>
                  <a:lnTo>
                    <a:pt x="1" y="6057"/>
                  </a:lnTo>
                  <a:lnTo>
                    <a:pt x="8894" y="6057"/>
                  </a:lnTo>
                  <a:lnTo>
                    <a:pt x="444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" name="Google Shape;1042;p50"/>
          <p:cNvGrpSpPr/>
          <p:nvPr/>
        </p:nvGrpSpPr>
        <p:grpSpPr>
          <a:xfrm>
            <a:off x="5464046" y="3175441"/>
            <a:ext cx="728208" cy="436068"/>
            <a:chOff x="1955077" y="429166"/>
            <a:chExt cx="791014" cy="473678"/>
          </a:xfrm>
        </p:grpSpPr>
        <p:sp>
          <p:nvSpPr>
            <p:cNvPr id="1043" name="Google Shape;1043;p50"/>
            <p:cNvSpPr/>
            <p:nvPr/>
          </p:nvSpPr>
          <p:spPr>
            <a:xfrm>
              <a:off x="2238186" y="611024"/>
              <a:ext cx="86260" cy="43368"/>
            </a:xfrm>
            <a:custGeom>
              <a:rect b="b" l="l" r="r" t="t"/>
              <a:pathLst>
                <a:path extrusionOk="0" h="3729" w="7417">
                  <a:moveTo>
                    <a:pt x="6884" y="0"/>
                  </a:moveTo>
                  <a:cubicBezTo>
                    <a:pt x="5488" y="411"/>
                    <a:pt x="4019" y="660"/>
                    <a:pt x="2499" y="752"/>
                  </a:cubicBezTo>
                  <a:cubicBezTo>
                    <a:pt x="1735" y="1381"/>
                    <a:pt x="896" y="1911"/>
                    <a:pt x="1" y="2331"/>
                  </a:cubicBezTo>
                  <a:cubicBezTo>
                    <a:pt x="868" y="2715"/>
                    <a:pt x="1697" y="3183"/>
                    <a:pt x="2476" y="3728"/>
                  </a:cubicBezTo>
                  <a:cubicBezTo>
                    <a:pt x="4417" y="2876"/>
                    <a:pt x="6340" y="2212"/>
                    <a:pt x="7417" y="1862"/>
                  </a:cubicBezTo>
                  <a:cubicBezTo>
                    <a:pt x="7231" y="1163"/>
                    <a:pt x="7034" y="472"/>
                    <a:pt x="6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0"/>
            <p:cNvSpPr/>
            <p:nvPr/>
          </p:nvSpPr>
          <p:spPr>
            <a:xfrm>
              <a:off x="2217287" y="653427"/>
              <a:ext cx="102170" cy="133059"/>
            </a:xfrm>
            <a:custGeom>
              <a:rect b="b" l="l" r="r" t="t"/>
              <a:pathLst>
                <a:path extrusionOk="0" h="11441" w="8785">
                  <a:moveTo>
                    <a:pt x="215" y="0"/>
                  </a:moveTo>
                  <a:lnTo>
                    <a:pt x="215" y="0"/>
                  </a:lnTo>
                  <a:cubicBezTo>
                    <a:pt x="0" y="1365"/>
                    <a:pt x="886" y="2614"/>
                    <a:pt x="1047" y="2838"/>
                  </a:cubicBezTo>
                  <a:cubicBezTo>
                    <a:pt x="1238" y="3039"/>
                    <a:pt x="1920" y="4023"/>
                    <a:pt x="2674" y="5194"/>
                  </a:cubicBezTo>
                  <a:cubicBezTo>
                    <a:pt x="4476" y="6978"/>
                    <a:pt x="5581" y="9774"/>
                    <a:pt x="6104" y="11441"/>
                  </a:cubicBezTo>
                  <a:lnTo>
                    <a:pt x="8785" y="11441"/>
                  </a:lnTo>
                  <a:cubicBezTo>
                    <a:pt x="8070" y="7273"/>
                    <a:pt x="6043" y="3418"/>
                    <a:pt x="2751" y="1357"/>
                  </a:cubicBezTo>
                  <a:cubicBezTo>
                    <a:pt x="1855" y="796"/>
                    <a:pt x="980" y="274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0"/>
            <p:cNvSpPr/>
            <p:nvPr/>
          </p:nvSpPr>
          <p:spPr>
            <a:xfrm>
              <a:off x="1955077" y="429189"/>
              <a:ext cx="336805" cy="473655"/>
            </a:xfrm>
            <a:custGeom>
              <a:rect b="b" l="l" r="r" t="t"/>
              <a:pathLst>
                <a:path extrusionOk="0" h="40727" w="28960">
                  <a:moveTo>
                    <a:pt x="19505" y="0"/>
                  </a:moveTo>
                  <a:cubicBezTo>
                    <a:pt x="14956" y="0"/>
                    <a:pt x="9661" y="2392"/>
                    <a:pt x="7166" y="7659"/>
                  </a:cubicBezTo>
                  <a:cubicBezTo>
                    <a:pt x="7510" y="7594"/>
                    <a:pt x="7891" y="7557"/>
                    <a:pt x="8317" y="7557"/>
                  </a:cubicBezTo>
                  <a:cubicBezTo>
                    <a:pt x="8906" y="7557"/>
                    <a:pt x="9578" y="7629"/>
                    <a:pt x="10346" y="7799"/>
                  </a:cubicBezTo>
                  <a:cubicBezTo>
                    <a:pt x="10810" y="7902"/>
                    <a:pt x="11100" y="8361"/>
                    <a:pt x="10997" y="8822"/>
                  </a:cubicBezTo>
                  <a:cubicBezTo>
                    <a:pt x="10908" y="9223"/>
                    <a:pt x="10554" y="9495"/>
                    <a:pt x="10161" y="9495"/>
                  </a:cubicBezTo>
                  <a:cubicBezTo>
                    <a:pt x="10099" y="9495"/>
                    <a:pt x="10037" y="9489"/>
                    <a:pt x="9974" y="9475"/>
                  </a:cubicBezTo>
                  <a:cubicBezTo>
                    <a:pt x="9329" y="9332"/>
                    <a:pt x="8784" y="9273"/>
                    <a:pt x="8324" y="9273"/>
                  </a:cubicBezTo>
                  <a:cubicBezTo>
                    <a:pt x="7123" y="9273"/>
                    <a:pt x="6502" y="9671"/>
                    <a:pt x="6195" y="9996"/>
                  </a:cubicBezTo>
                  <a:cubicBezTo>
                    <a:pt x="5397" y="11284"/>
                    <a:pt x="1" y="21039"/>
                    <a:pt x="4678" y="31173"/>
                  </a:cubicBezTo>
                  <a:cubicBezTo>
                    <a:pt x="7294" y="36842"/>
                    <a:pt x="12104" y="40726"/>
                    <a:pt x="17542" y="40726"/>
                  </a:cubicBezTo>
                  <a:lnTo>
                    <a:pt x="17543" y="40726"/>
                  </a:lnTo>
                  <a:cubicBezTo>
                    <a:pt x="21396" y="40726"/>
                    <a:pt x="24585" y="38370"/>
                    <a:pt x="25477" y="35604"/>
                  </a:cubicBezTo>
                  <a:cubicBezTo>
                    <a:pt x="27257" y="30081"/>
                    <a:pt x="23745" y="25130"/>
                    <a:pt x="22642" y="23819"/>
                  </a:cubicBezTo>
                  <a:cubicBezTo>
                    <a:pt x="21961" y="25147"/>
                    <a:pt x="20537" y="27005"/>
                    <a:pt x="17874" y="28203"/>
                  </a:cubicBezTo>
                  <a:cubicBezTo>
                    <a:pt x="17760" y="28254"/>
                    <a:pt x="17641" y="28278"/>
                    <a:pt x="17524" y="28278"/>
                  </a:cubicBezTo>
                  <a:cubicBezTo>
                    <a:pt x="17196" y="28278"/>
                    <a:pt x="16883" y="28089"/>
                    <a:pt x="16739" y="27771"/>
                  </a:cubicBezTo>
                  <a:cubicBezTo>
                    <a:pt x="16545" y="27339"/>
                    <a:pt x="16739" y="26831"/>
                    <a:pt x="17171" y="26638"/>
                  </a:cubicBezTo>
                  <a:cubicBezTo>
                    <a:pt x="20467" y="25156"/>
                    <a:pt x="21504" y="21965"/>
                    <a:pt x="21530" y="21879"/>
                  </a:cubicBezTo>
                  <a:cubicBezTo>
                    <a:pt x="21124" y="20957"/>
                    <a:pt x="20783" y="19645"/>
                    <a:pt x="21207" y="18291"/>
                  </a:cubicBezTo>
                  <a:cubicBezTo>
                    <a:pt x="19824" y="17723"/>
                    <a:pt x="17241" y="16392"/>
                    <a:pt x="16249" y="14025"/>
                  </a:cubicBezTo>
                  <a:cubicBezTo>
                    <a:pt x="16066" y="13589"/>
                    <a:pt x="16271" y="13085"/>
                    <a:pt x="16709" y="12902"/>
                  </a:cubicBezTo>
                  <a:cubicBezTo>
                    <a:pt x="16817" y="12857"/>
                    <a:pt x="16930" y="12835"/>
                    <a:pt x="17040" y="12835"/>
                  </a:cubicBezTo>
                  <a:cubicBezTo>
                    <a:pt x="17376" y="12835"/>
                    <a:pt x="17694" y="13033"/>
                    <a:pt x="17832" y="13362"/>
                  </a:cubicBezTo>
                  <a:cubicBezTo>
                    <a:pt x="18641" y="15291"/>
                    <a:pt x="21201" y="16503"/>
                    <a:pt x="22375" y="16903"/>
                  </a:cubicBezTo>
                  <a:cubicBezTo>
                    <a:pt x="23181" y="16648"/>
                    <a:pt x="26026" y="15592"/>
                    <a:pt x="27578" y="12932"/>
                  </a:cubicBezTo>
                  <a:cubicBezTo>
                    <a:pt x="28778" y="10873"/>
                    <a:pt x="28960" y="8291"/>
                    <a:pt x="28117" y="5255"/>
                  </a:cubicBezTo>
                  <a:cubicBezTo>
                    <a:pt x="27230" y="2063"/>
                    <a:pt x="23849" y="0"/>
                    <a:pt x="195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0"/>
            <p:cNvSpPr/>
            <p:nvPr/>
          </p:nvSpPr>
          <p:spPr>
            <a:xfrm>
              <a:off x="2376525" y="611024"/>
              <a:ext cx="86329" cy="43345"/>
            </a:xfrm>
            <a:custGeom>
              <a:rect b="b" l="l" r="r" t="t"/>
              <a:pathLst>
                <a:path extrusionOk="0" h="3727" w="7423">
                  <a:moveTo>
                    <a:pt x="534" y="0"/>
                  </a:moveTo>
                  <a:cubicBezTo>
                    <a:pt x="383" y="471"/>
                    <a:pt x="187" y="1162"/>
                    <a:pt x="1" y="1862"/>
                  </a:cubicBezTo>
                  <a:cubicBezTo>
                    <a:pt x="1077" y="2210"/>
                    <a:pt x="3000" y="2875"/>
                    <a:pt x="4941" y="3727"/>
                  </a:cubicBezTo>
                  <a:cubicBezTo>
                    <a:pt x="5721" y="3181"/>
                    <a:pt x="6553" y="2714"/>
                    <a:pt x="7422" y="2330"/>
                  </a:cubicBezTo>
                  <a:cubicBezTo>
                    <a:pt x="6529" y="1910"/>
                    <a:pt x="5690" y="1381"/>
                    <a:pt x="4928" y="752"/>
                  </a:cubicBezTo>
                  <a:cubicBezTo>
                    <a:pt x="3405" y="660"/>
                    <a:pt x="1932" y="411"/>
                    <a:pt x="5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0"/>
            <p:cNvSpPr/>
            <p:nvPr/>
          </p:nvSpPr>
          <p:spPr>
            <a:xfrm>
              <a:off x="2381538" y="654753"/>
              <a:ext cx="102135" cy="131733"/>
            </a:xfrm>
            <a:custGeom>
              <a:rect b="b" l="l" r="r" t="t"/>
              <a:pathLst>
                <a:path extrusionOk="0" h="11327" w="8782">
                  <a:moveTo>
                    <a:pt x="8566" y="1"/>
                  </a:moveTo>
                  <a:lnTo>
                    <a:pt x="8566" y="1"/>
                  </a:lnTo>
                  <a:cubicBezTo>
                    <a:pt x="5658" y="1027"/>
                    <a:pt x="1174" y="4657"/>
                    <a:pt x="0" y="11327"/>
                  </a:cubicBezTo>
                  <a:lnTo>
                    <a:pt x="2681" y="11327"/>
                  </a:lnTo>
                  <a:cubicBezTo>
                    <a:pt x="3198" y="9660"/>
                    <a:pt x="4288" y="6876"/>
                    <a:pt x="6062" y="5098"/>
                  </a:cubicBezTo>
                  <a:cubicBezTo>
                    <a:pt x="6834" y="3900"/>
                    <a:pt x="7540" y="2865"/>
                    <a:pt x="7738" y="2658"/>
                  </a:cubicBezTo>
                  <a:cubicBezTo>
                    <a:pt x="7892" y="2438"/>
                    <a:pt x="8782" y="1365"/>
                    <a:pt x="8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0"/>
            <p:cNvSpPr/>
            <p:nvPr/>
          </p:nvSpPr>
          <p:spPr>
            <a:xfrm>
              <a:off x="2409113" y="429166"/>
              <a:ext cx="336979" cy="462048"/>
            </a:xfrm>
            <a:custGeom>
              <a:rect b="b" l="l" r="r" t="t"/>
              <a:pathLst>
                <a:path extrusionOk="0" h="39729" w="28975">
                  <a:moveTo>
                    <a:pt x="9455" y="1"/>
                  </a:moveTo>
                  <a:cubicBezTo>
                    <a:pt x="5110" y="1"/>
                    <a:pt x="1729" y="2064"/>
                    <a:pt x="843" y="5256"/>
                  </a:cubicBezTo>
                  <a:cubicBezTo>
                    <a:pt x="0" y="8290"/>
                    <a:pt x="182" y="10872"/>
                    <a:pt x="1382" y="12929"/>
                  </a:cubicBezTo>
                  <a:cubicBezTo>
                    <a:pt x="2936" y="15592"/>
                    <a:pt x="5785" y="16647"/>
                    <a:pt x="6589" y="16900"/>
                  </a:cubicBezTo>
                  <a:cubicBezTo>
                    <a:pt x="7406" y="16613"/>
                    <a:pt x="10239" y="15484"/>
                    <a:pt x="11128" y="13363"/>
                  </a:cubicBezTo>
                  <a:cubicBezTo>
                    <a:pt x="11267" y="13035"/>
                    <a:pt x="11585" y="12837"/>
                    <a:pt x="11920" y="12837"/>
                  </a:cubicBezTo>
                  <a:cubicBezTo>
                    <a:pt x="12031" y="12837"/>
                    <a:pt x="12144" y="12858"/>
                    <a:pt x="12252" y="12904"/>
                  </a:cubicBezTo>
                  <a:cubicBezTo>
                    <a:pt x="12689" y="13087"/>
                    <a:pt x="12894" y="13591"/>
                    <a:pt x="12711" y="14027"/>
                  </a:cubicBezTo>
                  <a:cubicBezTo>
                    <a:pt x="11719" y="16391"/>
                    <a:pt x="9141" y="17724"/>
                    <a:pt x="7757" y="18291"/>
                  </a:cubicBezTo>
                  <a:cubicBezTo>
                    <a:pt x="8177" y="19644"/>
                    <a:pt x="7833" y="20953"/>
                    <a:pt x="7426" y="21869"/>
                  </a:cubicBezTo>
                  <a:cubicBezTo>
                    <a:pt x="7426" y="21872"/>
                    <a:pt x="7428" y="21873"/>
                    <a:pt x="7428" y="21875"/>
                  </a:cubicBezTo>
                  <a:cubicBezTo>
                    <a:pt x="7447" y="21933"/>
                    <a:pt x="8477" y="25150"/>
                    <a:pt x="11789" y="26640"/>
                  </a:cubicBezTo>
                  <a:cubicBezTo>
                    <a:pt x="12222" y="26833"/>
                    <a:pt x="12415" y="27341"/>
                    <a:pt x="12221" y="27773"/>
                  </a:cubicBezTo>
                  <a:cubicBezTo>
                    <a:pt x="12077" y="28091"/>
                    <a:pt x="11765" y="28279"/>
                    <a:pt x="11437" y="28279"/>
                  </a:cubicBezTo>
                  <a:cubicBezTo>
                    <a:pt x="11320" y="28279"/>
                    <a:pt x="11200" y="28255"/>
                    <a:pt x="11086" y="28203"/>
                  </a:cubicBezTo>
                  <a:cubicBezTo>
                    <a:pt x="8402" y="26997"/>
                    <a:pt x="6977" y="24913"/>
                    <a:pt x="6302" y="23588"/>
                  </a:cubicBezTo>
                  <a:cubicBezTo>
                    <a:pt x="5182" y="24921"/>
                    <a:pt x="1717" y="29632"/>
                    <a:pt x="3482" y="35105"/>
                  </a:cubicBezTo>
                  <a:cubicBezTo>
                    <a:pt x="4375" y="37871"/>
                    <a:pt x="7564" y="39729"/>
                    <a:pt x="11417" y="39729"/>
                  </a:cubicBezTo>
                  <a:cubicBezTo>
                    <a:pt x="16856" y="39729"/>
                    <a:pt x="21665" y="36345"/>
                    <a:pt x="24282" y="30674"/>
                  </a:cubicBezTo>
                  <a:cubicBezTo>
                    <a:pt x="28974" y="20510"/>
                    <a:pt x="23560" y="11261"/>
                    <a:pt x="22763" y="9995"/>
                  </a:cubicBezTo>
                  <a:cubicBezTo>
                    <a:pt x="22457" y="9670"/>
                    <a:pt x="21837" y="9275"/>
                    <a:pt x="20639" y="9275"/>
                  </a:cubicBezTo>
                  <a:cubicBezTo>
                    <a:pt x="20179" y="9275"/>
                    <a:pt x="19633" y="9333"/>
                    <a:pt x="18986" y="9477"/>
                  </a:cubicBezTo>
                  <a:cubicBezTo>
                    <a:pt x="18923" y="9491"/>
                    <a:pt x="18861" y="9497"/>
                    <a:pt x="18799" y="9497"/>
                  </a:cubicBezTo>
                  <a:cubicBezTo>
                    <a:pt x="18405" y="9497"/>
                    <a:pt x="18052" y="9225"/>
                    <a:pt x="17963" y="8824"/>
                  </a:cubicBezTo>
                  <a:cubicBezTo>
                    <a:pt x="17858" y="8361"/>
                    <a:pt x="18150" y="7904"/>
                    <a:pt x="18614" y="7801"/>
                  </a:cubicBezTo>
                  <a:cubicBezTo>
                    <a:pt x="19380" y="7630"/>
                    <a:pt x="20051" y="7558"/>
                    <a:pt x="20639" y="7558"/>
                  </a:cubicBezTo>
                  <a:cubicBezTo>
                    <a:pt x="21066" y="7558"/>
                    <a:pt x="21449" y="7596"/>
                    <a:pt x="21794" y="7661"/>
                  </a:cubicBezTo>
                  <a:cubicBezTo>
                    <a:pt x="19299" y="2394"/>
                    <a:pt x="14004" y="1"/>
                    <a:pt x="94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" name="Google Shape;1049;p50"/>
          <p:cNvGrpSpPr/>
          <p:nvPr/>
        </p:nvGrpSpPr>
        <p:grpSpPr>
          <a:xfrm>
            <a:off x="6676642" y="3108649"/>
            <a:ext cx="541260" cy="569654"/>
            <a:chOff x="2946244" y="238132"/>
            <a:chExt cx="587943" cy="618786"/>
          </a:xfrm>
        </p:grpSpPr>
        <p:sp>
          <p:nvSpPr>
            <p:cNvPr id="1050" name="Google Shape;1050;p50"/>
            <p:cNvSpPr/>
            <p:nvPr/>
          </p:nvSpPr>
          <p:spPr>
            <a:xfrm>
              <a:off x="2946244" y="532033"/>
              <a:ext cx="169612" cy="324884"/>
            </a:xfrm>
            <a:custGeom>
              <a:rect b="b" l="l" r="r" t="t"/>
              <a:pathLst>
                <a:path extrusionOk="0" h="27935" w="14584">
                  <a:moveTo>
                    <a:pt x="699" y="0"/>
                  </a:moveTo>
                  <a:cubicBezTo>
                    <a:pt x="369" y="2111"/>
                    <a:pt x="235" y="4248"/>
                    <a:pt x="297" y="6382"/>
                  </a:cubicBezTo>
                  <a:cubicBezTo>
                    <a:pt x="381" y="9215"/>
                    <a:pt x="317" y="12126"/>
                    <a:pt x="253" y="14941"/>
                  </a:cubicBezTo>
                  <a:cubicBezTo>
                    <a:pt x="131" y="20522"/>
                    <a:pt x="1" y="26292"/>
                    <a:pt x="1359" y="27680"/>
                  </a:cubicBezTo>
                  <a:cubicBezTo>
                    <a:pt x="1530" y="27854"/>
                    <a:pt x="1717" y="27934"/>
                    <a:pt x="1946" y="27934"/>
                  </a:cubicBezTo>
                  <a:cubicBezTo>
                    <a:pt x="2093" y="27934"/>
                    <a:pt x="2258" y="27901"/>
                    <a:pt x="2447" y="27839"/>
                  </a:cubicBezTo>
                  <a:cubicBezTo>
                    <a:pt x="5136" y="26955"/>
                    <a:pt x="7327" y="25383"/>
                    <a:pt x="10102" y="23393"/>
                  </a:cubicBezTo>
                  <a:cubicBezTo>
                    <a:pt x="11435" y="22437"/>
                    <a:pt x="12889" y="21397"/>
                    <a:pt x="14584" y="20292"/>
                  </a:cubicBezTo>
                  <a:cubicBezTo>
                    <a:pt x="10731" y="17391"/>
                    <a:pt x="7167" y="12924"/>
                    <a:pt x="3952" y="6947"/>
                  </a:cubicBezTo>
                  <a:cubicBezTo>
                    <a:pt x="2744" y="4692"/>
                    <a:pt x="1659" y="2373"/>
                    <a:pt x="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0"/>
            <p:cNvSpPr/>
            <p:nvPr/>
          </p:nvSpPr>
          <p:spPr>
            <a:xfrm>
              <a:off x="2977319" y="538046"/>
              <a:ext cx="218504" cy="219144"/>
            </a:xfrm>
            <a:custGeom>
              <a:rect b="b" l="l" r="r" t="t"/>
              <a:pathLst>
                <a:path extrusionOk="0" h="18843" w="18788">
                  <a:moveTo>
                    <a:pt x="1" y="0"/>
                  </a:moveTo>
                  <a:lnTo>
                    <a:pt x="1" y="0"/>
                  </a:lnTo>
                  <a:cubicBezTo>
                    <a:pt x="2301" y="5390"/>
                    <a:pt x="6814" y="14150"/>
                    <a:pt x="13382" y="18843"/>
                  </a:cubicBezTo>
                  <a:cubicBezTo>
                    <a:pt x="13857" y="18548"/>
                    <a:pt x="14344" y="18250"/>
                    <a:pt x="14861" y="17949"/>
                  </a:cubicBezTo>
                  <a:cubicBezTo>
                    <a:pt x="18150" y="16020"/>
                    <a:pt x="18787" y="11781"/>
                    <a:pt x="18625" y="6784"/>
                  </a:cubicBezTo>
                  <a:cubicBezTo>
                    <a:pt x="10400" y="6673"/>
                    <a:pt x="4849" y="3852"/>
                    <a:pt x="1458" y="1224"/>
                  </a:cubicBezTo>
                  <a:cubicBezTo>
                    <a:pt x="935" y="818"/>
                    <a:pt x="452" y="408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0"/>
            <p:cNvSpPr/>
            <p:nvPr/>
          </p:nvSpPr>
          <p:spPr>
            <a:xfrm>
              <a:off x="2962049" y="238132"/>
              <a:ext cx="234728" cy="359995"/>
            </a:xfrm>
            <a:custGeom>
              <a:rect b="b" l="l" r="r" t="t"/>
              <a:pathLst>
                <a:path extrusionOk="0" h="30954" w="20183">
                  <a:moveTo>
                    <a:pt x="14890" y="0"/>
                  </a:moveTo>
                  <a:cubicBezTo>
                    <a:pt x="11642" y="0"/>
                    <a:pt x="9148" y="3962"/>
                    <a:pt x="6947" y="7456"/>
                  </a:cubicBezTo>
                  <a:cubicBezTo>
                    <a:pt x="6691" y="7863"/>
                    <a:pt x="6439" y="8262"/>
                    <a:pt x="6190" y="8649"/>
                  </a:cubicBezTo>
                  <a:cubicBezTo>
                    <a:pt x="3776" y="12405"/>
                    <a:pt x="1348" y="16775"/>
                    <a:pt x="0" y="22047"/>
                  </a:cubicBezTo>
                  <a:cubicBezTo>
                    <a:pt x="1123" y="23441"/>
                    <a:pt x="2407" y="24696"/>
                    <a:pt x="3828" y="25787"/>
                  </a:cubicBezTo>
                  <a:cubicBezTo>
                    <a:pt x="8139" y="29102"/>
                    <a:pt x="13608" y="30848"/>
                    <a:pt x="19862" y="30953"/>
                  </a:cubicBezTo>
                  <a:cubicBezTo>
                    <a:pt x="19801" y="29957"/>
                    <a:pt x="19720" y="28941"/>
                    <a:pt x="19628" y="27912"/>
                  </a:cubicBezTo>
                  <a:cubicBezTo>
                    <a:pt x="19567" y="27215"/>
                    <a:pt x="19603" y="25709"/>
                    <a:pt x="19653" y="23625"/>
                  </a:cubicBezTo>
                  <a:cubicBezTo>
                    <a:pt x="19811" y="17106"/>
                    <a:pt x="20182" y="1838"/>
                    <a:pt x="16752" y="402"/>
                  </a:cubicBezTo>
                  <a:cubicBezTo>
                    <a:pt x="16114" y="136"/>
                    <a:pt x="15489" y="0"/>
                    <a:pt x="148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0"/>
            <p:cNvSpPr/>
            <p:nvPr/>
          </p:nvSpPr>
          <p:spPr>
            <a:xfrm>
              <a:off x="3284631" y="536895"/>
              <a:ext cx="218970" cy="220284"/>
            </a:xfrm>
            <a:custGeom>
              <a:rect b="b" l="l" r="r" t="t"/>
              <a:pathLst>
                <a:path extrusionOk="0" h="18941" w="18828">
                  <a:moveTo>
                    <a:pt x="18827" y="1"/>
                  </a:moveTo>
                  <a:lnTo>
                    <a:pt x="18827" y="1"/>
                  </a:lnTo>
                  <a:cubicBezTo>
                    <a:pt x="15181" y="3322"/>
                    <a:pt x="9226" y="6758"/>
                    <a:pt x="162" y="6883"/>
                  </a:cubicBezTo>
                  <a:cubicBezTo>
                    <a:pt x="1" y="11880"/>
                    <a:pt x="637" y="16119"/>
                    <a:pt x="3927" y="18047"/>
                  </a:cubicBezTo>
                  <a:cubicBezTo>
                    <a:pt x="4442" y="18349"/>
                    <a:pt x="4929" y="18647"/>
                    <a:pt x="5406" y="18940"/>
                  </a:cubicBezTo>
                  <a:cubicBezTo>
                    <a:pt x="12015" y="14219"/>
                    <a:pt x="16541" y="5382"/>
                    <a:pt x="188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0"/>
            <p:cNvSpPr/>
            <p:nvPr/>
          </p:nvSpPr>
          <p:spPr>
            <a:xfrm>
              <a:off x="3364575" y="532033"/>
              <a:ext cx="169612" cy="324872"/>
            </a:xfrm>
            <a:custGeom>
              <a:rect b="b" l="l" r="r" t="t"/>
              <a:pathLst>
                <a:path extrusionOk="0" h="27934" w="14584">
                  <a:moveTo>
                    <a:pt x="13885" y="0"/>
                  </a:moveTo>
                  <a:cubicBezTo>
                    <a:pt x="12927" y="2373"/>
                    <a:pt x="11840" y="4692"/>
                    <a:pt x="10632" y="6947"/>
                  </a:cubicBezTo>
                  <a:cubicBezTo>
                    <a:pt x="7420" y="12924"/>
                    <a:pt x="3855" y="17391"/>
                    <a:pt x="1" y="20292"/>
                  </a:cubicBezTo>
                  <a:cubicBezTo>
                    <a:pt x="1697" y="21397"/>
                    <a:pt x="3151" y="22437"/>
                    <a:pt x="4482" y="23393"/>
                  </a:cubicBezTo>
                  <a:cubicBezTo>
                    <a:pt x="7257" y="25383"/>
                    <a:pt x="9448" y="26955"/>
                    <a:pt x="12138" y="27839"/>
                  </a:cubicBezTo>
                  <a:cubicBezTo>
                    <a:pt x="12326" y="27900"/>
                    <a:pt x="12496" y="27933"/>
                    <a:pt x="12643" y="27933"/>
                  </a:cubicBezTo>
                  <a:cubicBezTo>
                    <a:pt x="12875" y="27933"/>
                    <a:pt x="13054" y="27854"/>
                    <a:pt x="13225" y="27681"/>
                  </a:cubicBezTo>
                  <a:cubicBezTo>
                    <a:pt x="14584" y="26292"/>
                    <a:pt x="14456" y="20520"/>
                    <a:pt x="14330" y="14939"/>
                  </a:cubicBezTo>
                  <a:cubicBezTo>
                    <a:pt x="14269" y="12124"/>
                    <a:pt x="14205" y="9214"/>
                    <a:pt x="14287" y="6382"/>
                  </a:cubicBezTo>
                  <a:cubicBezTo>
                    <a:pt x="14350" y="4248"/>
                    <a:pt x="14216" y="2111"/>
                    <a:pt x="138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0"/>
            <p:cNvSpPr/>
            <p:nvPr/>
          </p:nvSpPr>
          <p:spPr>
            <a:xfrm>
              <a:off x="3283665" y="238132"/>
              <a:ext cx="234693" cy="360065"/>
            </a:xfrm>
            <a:custGeom>
              <a:rect b="b" l="l" r="r" t="t"/>
              <a:pathLst>
                <a:path extrusionOk="0" h="30960" w="20180">
                  <a:moveTo>
                    <a:pt x="5292" y="0"/>
                  </a:moveTo>
                  <a:cubicBezTo>
                    <a:pt x="4694" y="0"/>
                    <a:pt x="4068" y="136"/>
                    <a:pt x="3431" y="402"/>
                  </a:cubicBezTo>
                  <a:cubicBezTo>
                    <a:pt x="1" y="1838"/>
                    <a:pt x="371" y="17103"/>
                    <a:pt x="529" y="23622"/>
                  </a:cubicBezTo>
                  <a:cubicBezTo>
                    <a:pt x="580" y="25708"/>
                    <a:pt x="617" y="27215"/>
                    <a:pt x="555" y="27912"/>
                  </a:cubicBezTo>
                  <a:cubicBezTo>
                    <a:pt x="462" y="28944"/>
                    <a:pt x="382" y="29961"/>
                    <a:pt x="321" y="30959"/>
                  </a:cubicBezTo>
                  <a:cubicBezTo>
                    <a:pt x="11255" y="30781"/>
                    <a:pt x="17320" y="25563"/>
                    <a:pt x="20179" y="22033"/>
                  </a:cubicBezTo>
                  <a:cubicBezTo>
                    <a:pt x="18830" y="16767"/>
                    <a:pt x="16405" y="12403"/>
                    <a:pt x="13992" y="8649"/>
                  </a:cubicBezTo>
                  <a:cubicBezTo>
                    <a:pt x="13744" y="8262"/>
                    <a:pt x="13492" y="7863"/>
                    <a:pt x="13236" y="7456"/>
                  </a:cubicBezTo>
                  <a:cubicBezTo>
                    <a:pt x="11036" y="3962"/>
                    <a:pt x="8541" y="0"/>
                    <a:pt x="5292" y="0"/>
                  </a:cubicBezTo>
                  <a:close/>
                </a:path>
              </a:pathLst>
            </a:custGeom>
            <a:solidFill>
              <a:srgbClr val="F2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" name="Google Shape;1056;p50"/>
          <p:cNvGrpSpPr/>
          <p:nvPr/>
        </p:nvGrpSpPr>
        <p:grpSpPr>
          <a:xfrm>
            <a:off x="2118682" y="3126284"/>
            <a:ext cx="584472" cy="534355"/>
            <a:chOff x="374386" y="1175614"/>
            <a:chExt cx="634882" cy="580442"/>
          </a:xfrm>
        </p:grpSpPr>
        <p:sp>
          <p:nvSpPr>
            <p:cNvPr id="1057" name="Google Shape;1057;p50"/>
            <p:cNvSpPr/>
            <p:nvPr/>
          </p:nvSpPr>
          <p:spPr>
            <a:xfrm>
              <a:off x="709714" y="1563696"/>
              <a:ext cx="70338" cy="34960"/>
            </a:xfrm>
            <a:custGeom>
              <a:rect b="b" l="l" r="r" t="t"/>
              <a:pathLst>
                <a:path extrusionOk="0" h="3006" w="6048">
                  <a:moveTo>
                    <a:pt x="4951" y="1"/>
                  </a:moveTo>
                  <a:cubicBezTo>
                    <a:pt x="3186" y="710"/>
                    <a:pt x="1500" y="1379"/>
                    <a:pt x="0" y="1969"/>
                  </a:cubicBezTo>
                  <a:cubicBezTo>
                    <a:pt x="940" y="2238"/>
                    <a:pt x="2035" y="2587"/>
                    <a:pt x="3100" y="3005"/>
                  </a:cubicBezTo>
                  <a:cubicBezTo>
                    <a:pt x="4389" y="2561"/>
                    <a:pt x="5423" y="1958"/>
                    <a:pt x="6047" y="1544"/>
                  </a:cubicBezTo>
                  <a:cubicBezTo>
                    <a:pt x="5635" y="1064"/>
                    <a:pt x="5268" y="548"/>
                    <a:pt x="49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0"/>
            <p:cNvSpPr/>
            <p:nvPr/>
          </p:nvSpPr>
          <p:spPr>
            <a:xfrm>
              <a:off x="374386" y="1175614"/>
              <a:ext cx="634882" cy="415272"/>
            </a:xfrm>
            <a:custGeom>
              <a:rect b="b" l="l" r="r" t="t"/>
              <a:pathLst>
                <a:path extrusionOk="0" h="35707" w="54590">
                  <a:moveTo>
                    <a:pt x="34929" y="6863"/>
                  </a:moveTo>
                  <a:cubicBezTo>
                    <a:pt x="34939" y="6863"/>
                    <a:pt x="34949" y="6864"/>
                    <a:pt x="34959" y="6864"/>
                  </a:cubicBezTo>
                  <a:cubicBezTo>
                    <a:pt x="36380" y="6927"/>
                    <a:pt x="37484" y="7378"/>
                    <a:pt x="38237" y="8206"/>
                  </a:cubicBezTo>
                  <a:cubicBezTo>
                    <a:pt x="38978" y="9018"/>
                    <a:pt x="39323" y="10127"/>
                    <a:pt x="39270" y="11505"/>
                  </a:cubicBezTo>
                  <a:cubicBezTo>
                    <a:pt x="39309" y="11507"/>
                    <a:pt x="39349" y="11507"/>
                    <a:pt x="39389" y="11507"/>
                  </a:cubicBezTo>
                  <a:cubicBezTo>
                    <a:pt x="40501" y="11507"/>
                    <a:pt x="41584" y="10934"/>
                    <a:pt x="42777" y="9155"/>
                  </a:cubicBezTo>
                  <a:cubicBezTo>
                    <a:pt x="42924" y="8940"/>
                    <a:pt x="43162" y="8824"/>
                    <a:pt x="43404" y="8824"/>
                  </a:cubicBezTo>
                  <a:cubicBezTo>
                    <a:pt x="43548" y="8824"/>
                    <a:pt x="43694" y="8866"/>
                    <a:pt x="43823" y="8952"/>
                  </a:cubicBezTo>
                  <a:cubicBezTo>
                    <a:pt x="44168" y="9185"/>
                    <a:pt x="44262" y="9649"/>
                    <a:pt x="44034" y="9996"/>
                  </a:cubicBezTo>
                  <a:cubicBezTo>
                    <a:pt x="42473" y="12321"/>
                    <a:pt x="40902" y="13021"/>
                    <a:pt x="39418" y="13021"/>
                  </a:cubicBezTo>
                  <a:cubicBezTo>
                    <a:pt x="39417" y="13021"/>
                    <a:pt x="39415" y="13021"/>
                    <a:pt x="39413" y="13021"/>
                  </a:cubicBezTo>
                  <a:cubicBezTo>
                    <a:pt x="38176" y="13021"/>
                    <a:pt x="36998" y="12534"/>
                    <a:pt x="35939" y="12095"/>
                  </a:cubicBezTo>
                  <a:lnTo>
                    <a:pt x="35939" y="12093"/>
                  </a:lnTo>
                  <a:cubicBezTo>
                    <a:pt x="34835" y="11637"/>
                    <a:pt x="33945" y="11296"/>
                    <a:pt x="33125" y="11296"/>
                  </a:cubicBezTo>
                  <a:cubicBezTo>
                    <a:pt x="32457" y="11296"/>
                    <a:pt x="31836" y="11523"/>
                    <a:pt x="31186" y="12098"/>
                  </a:cubicBezTo>
                  <a:cubicBezTo>
                    <a:pt x="31043" y="12223"/>
                    <a:pt x="30866" y="12284"/>
                    <a:pt x="30690" y="12284"/>
                  </a:cubicBezTo>
                  <a:cubicBezTo>
                    <a:pt x="30481" y="12284"/>
                    <a:pt x="30274" y="12198"/>
                    <a:pt x="30124" y="12029"/>
                  </a:cubicBezTo>
                  <a:cubicBezTo>
                    <a:pt x="29849" y="11718"/>
                    <a:pt x="29877" y="11244"/>
                    <a:pt x="30186" y="10967"/>
                  </a:cubicBezTo>
                  <a:cubicBezTo>
                    <a:pt x="31178" y="10089"/>
                    <a:pt x="32162" y="9781"/>
                    <a:pt x="33118" y="9781"/>
                  </a:cubicBezTo>
                  <a:cubicBezTo>
                    <a:pt x="34306" y="9781"/>
                    <a:pt x="35451" y="10256"/>
                    <a:pt x="36517" y="10698"/>
                  </a:cubicBezTo>
                  <a:cubicBezTo>
                    <a:pt x="36945" y="10874"/>
                    <a:pt x="37354" y="11043"/>
                    <a:pt x="37753" y="11182"/>
                  </a:cubicBezTo>
                  <a:cubicBezTo>
                    <a:pt x="37743" y="10348"/>
                    <a:pt x="37539" y="9682"/>
                    <a:pt x="37120" y="9225"/>
                  </a:cubicBezTo>
                  <a:cubicBezTo>
                    <a:pt x="36647" y="8705"/>
                    <a:pt x="35896" y="8417"/>
                    <a:pt x="34892" y="8373"/>
                  </a:cubicBezTo>
                  <a:cubicBezTo>
                    <a:pt x="34475" y="8355"/>
                    <a:pt x="34152" y="8002"/>
                    <a:pt x="34171" y="7585"/>
                  </a:cubicBezTo>
                  <a:cubicBezTo>
                    <a:pt x="34189" y="7178"/>
                    <a:pt x="34532" y="6863"/>
                    <a:pt x="34929" y="6863"/>
                  </a:cubicBezTo>
                  <a:close/>
                  <a:moveTo>
                    <a:pt x="46994" y="13712"/>
                  </a:moveTo>
                  <a:cubicBezTo>
                    <a:pt x="47156" y="13712"/>
                    <a:pt x="47319" y="13764"/>
                    <a:pt x="47457" y="13870"/>
                  </a:cubicBezTo>
                  <a:cubicBezTo>
                    <a:pt x="47786" y="14126"/>
                    <a:pt x="47847" y="14602"/>
                    <a:pt x="47591" y="14932"/>
                  </a:cubicBezTo>
                  <a:cubicBezTo>
                    <a:pt x="46606" y="16200"/>
                    <a:pt x="46224" y="17317"/>
                    <a:pt x="46452" y="18251"/>
                  </a:cubicBezTo>
                  <a:cubicBezTo>
                    <a:pt x="46654" y="19085"/>
                    <a:pt x="47366" y="19819"/>
                    <a:pt x="48556" y="20439"/>
                  </a:cubicBezTo>
                  <a:cubicBezTo>
                    <a:pt x="49430" y="19755"/>
                    <a:pt x="50156" y="19076"/>
                    <a:pt x="50528" y="18109"/>
                  </a:cubicBezTo>
                  <a:cubicBezTo>
                    <a:pt x="50646" y="17814"/>
                    <a:pt x="50930" y="17634"/>
                    <a:pt x="51230" y="17634"/>
                  </a:cubicBezTo>
                  <a:cubicBezTo>
                    <a:pt x="51321" y="17634"/>
                    <a:pt x="51413" y="17650"/>
                    <a:pt x="51502" y="17685"/>
                  </a:cubicBezTo>
                  <a:cubicBezTo>
                    <a:pt x="51889" y="17834"/>
                    <a:pt x="52083" y="18266"/>
                    <a:pt x="51939" y="18654"/>
                  </a:cubicBezTo>
                  <a:cubicBezTo>
                    <a:pt x="51316" y="20266"/>
                    <a:pt x="50031" y="21230"/>
                    <a:pt x="48788" y="22163"/>
                  </a:cubicBezTo>
                  <a:cubicBezTo>
                    <a:pt x="47324" y="23261"/>
                    <a:pt x="45942" y="24301"/>
                    <a:pt x="45445" y="26385"/>
                  </a:cubicBezTo>
                  <a:cubicBezTo>
                    <a:pt x="45362" y="26732"/>
                    <a:pt x="45053" y="26965"/>
                    <a:pt x="44711" y="26965"/>
                  </a:cubicBezTo>
                  <a:cubicBezTo>
                    <a:pt x="44653" y="26965"/>
                    <a:pt x="44594" y="26959"/>
                    <a:pt x="44535" y="26945"/>
                  </a:cubicBezTo>
                  <a:cubicBezTo>
                    <a:pt x="44128" y="26848"/>
                    <a:pt x="43878" y="26441"/>
                    <a:pt x="43975" y="26034"/>
                  </a:cubicBezTo>
                  <a:cubicBezTo>
                    <a:pt x="44514" y="23769"/>
                    <a:pt x="45895" y="22485"/>
                    <a:pt x="47254" y="21431"/>
                  </a:cubicBezTo>
                  <a:cubicBezTo>
                    <a:pt x="46020" y="20656"/>
                    <a:pt x="45251" y="19712"/>
                    <a:pt x="44983" y="18608"/>
                  </a:cubicBezTo>
                  <a:cubicBezTo>
                    <a:pt x="44640" y="17205"/>
                    <a:pt x="45116" y="15658"/>
                    <a:pt x="46396" y="14006"/>
                  </a:cubicBezTo>
                  <a:lnTo>
                    <a:pt x="46396" y="14004"/>
                  </a:lnTo>
                  <a:cubicBezTo>
                    <a:pt x="46545" y="13813"/>
                    <a:pt x="46768" y="13712"/>
                    <a:pt x="46994" y="13712"/>
                  </a:cubicBezTo>
                  <a:close/>
                  <a:moveTo>
                    <a:pt x="41125" y="15016"/>
                  </a:moveTo>
                  <a:cubicBezTo>
                    <a:pt x="41431" y="15016"/>
                    <a:pt x="41720" y="15203"/>
                    <a:pt x="41833" y="15507"/>
                  </a:cubicBezTo>
                  <a:cubicBezTo>
                    <a:pt x="41979" y="15899"/>
                    <a:pt x="41779" y="16335"/>
                    <a:pt x="41388" y="16481"/>
                  </a:cubicBezTo>
                  <a:cubicBezTo>
                    <a:pt x="40565" y="16788"/>
                    <a:pt x="40017" y="17239"/>
                    <a:pt x="39757" y="17826"/>
                  </a:cubicBezTo>
                  <a:cubicBezTo>
                    <a:pt x="39486" y="18435"/>
                    <a:pt x="39524" y="19188"/>
                    <a:pt x="39868" y="20060"/>
                  </a:cubicBezTo>
                  <a:cubicBezTo>
                    <a:pt x="39898" y="20136"/>
                    <a:pt x="39914" y="20215"/>
                    <a:pt x="39917" y="20297"/>
                  </a:cubicBezTo>
                  <a:cubicBezTo>
                    <a:pt x="39971" y="20302"/>
                    <a:pt x="40027" y="20306"/>
                    <a:pt x="40084" y="20306"/>
                  </a:cubicBezTo>
                  <a:cubicBezTo>
                    <a:pt x="40355" y="20306"/>
                    <a:pt x="40663" y="20236"/>
                    <a:pt x="40897" y="19984"/>
                  </a:cubicBezTo>
                  <a:cubicBezTo>
                    <a:pt x="41046" y="19826"/>
                    <a:pt x="41247" y="19745"/>
                    <a:pt x="41449" y="19745"/>
                  </a:cubicBezTo>
                  <a:cubicBezTo>
                    <a:pt x="41634" y="19745"/>
                    <a:pt x="41820" y="19813"/>
                    <a:pt x="41965" y="19949"/>
                  </a:cubicBezTo>
                  <a:cubicBezTo>
                    <a:pt x="42271" y="20235"/>
                    <a:pt x="42286" y="20713"/>
                    <a:pt x="42001" y="21018"/>
                  </a:cubicBezTo>
                  <a:cubicBezTo>
                    <a:pt x="41511" y="21542"/>
                    <a:pt x="40836" y="21818"/>
                    <a:pt x="40086" y="21818"/>
                  </a:cubicBezTo>
                  <a:cubicBezTo>
                    <a:pt x="39949" y="21818"/>
                    <a:pt x="39812" y="21807"/>
                    <a:pt x="39675" y="21790"/>
                  </a:cubicBezTo>
                  <a:cubicBezTo>
                    <a:pt x="38346" y="22729"/>
                    <a:pt x="37807" y="23988"/>
                    <a:pt x="38161" y="25318"/>
                  </a:cubicBezTo>
                  <a:cubicBezTo>
                    <a:pt x="38710" y="25026"/>
                    <a:pt x="39213" y="24697"/>
                    <a:pt x="39661" y="24325"/>
                  </a:cubicBezTo>
                  <a:cubicBezTo>
                    <a:pt x="39804" y="24201"/>
                    <a:pt x="39979" y="24140"/>
                    <a:pt x="40154" y="24140"/>
                  </a:cubicBezTo>
                  <a:cubicBezTo>
                    <a:pt x="40370" y="24140"/>
                    <a:pt x="40585" y="24233"/>
                    <a:pt x="40735" y="24413"/>
                  </a:cubicBezTo>
                  <a:cubicBezTo>
                    <a:pt x="41006" y="24736"/>
                    <a:pt x="40957" y="25220"/>
                    <a:pt x="40629" y="25485"/>
                  </a:cubicBezTo>
                  <a:cubicBezTo>
                    <a:pt x="37971" y="27701"/>
                    <a:pt x="33869" y="28471"/>
                    <a:pt x="29903" y="29214"/>
                  </a:cubicBezTo>
                  <a:cubicBezTo>
                    <a:pt x="26180" y="29913"/>
                    <a:pt x="22667" y="30571"/>
                    <a:pt x="20759" y="32312"/>
                  </a:cubicBezTo>
                  <a:cubicBezTo>
                    <a:pt x="20613" y="32445"/>
                    <a:pt x="20431" y="32510"/>
                    <a:pt x="20249" y="32510"/>
                  </a:cubicBezTo>
                  <a:cubicBezTo>
                    <a:pt x="20044" y="32510"/>
                    <a:pt x="19839" y="32427"/>
                    <a:pt x="19691" y="32263"/>
                  </a:cubicBezTo>
                  <a:cubicBezTo>
                    <a:pt x="19409" y="31955"/>
                    <a:pt x="19432" y="31477"/>
                    <a:pt x="19740" y="31195"/>
                  </a:cubicBezTo>
                  <a:cubicBezTo>
                    <a:pt x="21967" y="29164"/>
                    <a:pt x="25684" y="28467"/>
                    <a:pt x="29623" y="27729"/>
                  </a:cubicBezTo>
                  <a:cubicBezTo>
                    <a:pt x="32108" y="27263"/>
                    <a:pt x="34646" y="26784"/>
                    <a:pt x="36764" y="25953"/>
                  </a:cubicBezTo>
                  <a:cubicBezTo>
                    <a:pt x="36143" y="24031"/>
                    <a:pt x="36812" y="22098"/>
                    <a:pt x="38538" y="20744"/>
                  </a:cubicBezTo>
                  <a:cubicBezTo>
                    <a:pt x="38508" y="20704"/>
                    <a:pt x="38483" y="20662"/>
                    <a:pt x="38464" y="20616"/>
                  </a:cubicBezTo>
                  <a:cubicBezTo>
                    <a:pt x="37971" y="19369"/>
                    <a:pt x="37939" y="18193"/>
                    <a:pt x="38376" y="17213"/>
                  </a:cubicBezTo>
                  <a:cubicBezTo>
                    <a:pt x="38802" y="16255"/>
                    <a:pt x="39660" y="15513"/>
                    <a:pt x="40859" y="15065"/>
                  </a:cubicBezTo>
                  <a:cubicBezTo>
                    <a:pt x="40946" y="15032"/>
                    <a:pt x="41036" y="15016"/>
                    <a:pt x="41125" y="15016"/>
                  </a:cubicBezTo>
                  <a:close/>
                  <a:moveTo>
                    <a:pt x="27307" y="1"/>
                  </a:moveTo>
                  <a:cubicBezTo>
                    <a:pt x="26366" y="1"/>
                    <a:pt x="25425" y="38"/>
                    <a:pt x="24485" y="112"/>
                  </a:cubicBezTo>
                  <a:cubicBezTo>
                    <a:pt x="23896" y="2123"/>
                    <a:pt x="22160" y="3391"/>
                    <a:pt x="20573" y="4543"/>
                  </a:cubicBezTo>
                  <a:cubicBezTo>
                    <a:pt x="19259" y="5500"/>
                    <a:pt x="18015" y="6402"/>
                    <a:pt x="17323" y="7659"/>
                  </a:cubicBezTo>
                  <a:cubicBezTo>
                    <a:pt x="17185" y="7909"/>
                    <a:pt x="16927" y="8050"/>
                    <a:pt x="16661" y="8050"/>
                  </a:cubicBezTo>
                  <a:cubicBezTo>
                    <a:pt x="16537" y="8050"/>
                    <a:pt x="16412" y="8019"/>
                    <a:pt x="16297" y="7956"/>
                  </a:cubicBezTo>
                  <a:cubicBezTo>
                    <a:pt x="15930" y="7755"/>
                    <a:pt x="15798" y="7294"/>
                    <a:pt x="15999" y="6930"/>
                  </a:cubicBezTo>
                  <a:cubicBezTo>
                    <a:pt x="16855" y="5378"/>
                    <a:pt x="18294" y="4332"/>
                    <a:pt x="19685" y="3321"/>
                  </a:cubicBezTo>
                  <a:cubicBezTo>
                    <a:pt x="21003" y="2364"/>
                    <a:pt x="22208" y="1489"/>
                    <a:pt x="22801" y="287"/>
                  </a:cubicBezTo>
                  <a:lnTo>
                    <a:pt x="22801" y="287"/>
                  </a:lnTo>
                  <a:cubicBezTo>
                    <a:pt x="18802" y="806"/>
                    <a:pt x="15354" y="2010"/>
                    <a:pt x="12446" y="3601"/>
                  </a:cubicBezTo>
                  <a:cubicBezTo>
                    <a:pt x="13099" y="5681"/>
                    <a:pt x="12056" y="7254"/>
                    <a:pt x="10878" y="8575"/>
                  </a:cubicBezTo>
                  <a:cubicBezTo>
                    <a:pt x="13032" y="9669"/>
                    <a:pt x="13958" y="11444"/>
                    <a:pt x="13485" y="13650"/>
                  </a:cubicBezTo>
                  <a:cubicBezTo>
                    <a:pt x="13410" y="13998"/>
                    <a:pt x="13102" y="14247"/>
                    <a:pt x="12746" y="14247"/>
                  </a:cubicBezTo>
                  <a:cubicBezTo>
                    <a:pt x="12692" y="14247"/>
                    <a:pt x="12640" y="14241"/>
                    <a:pt x="12586" y="14231"/>
                  </a:cubicBezTo>
                  <a:cubicBezTo>
                    <a:pt x="12178" y="14143"/>
                    <a:pt x="11919" y="13742"/>
                    <a:pt x="12006" y="13334"/>
                  </a:cubicBezTo>
                  <a:cubicBezTo>
                    <a:pt x="12357" y="11693"/>
                    <a:pt x="11623" y="10518"/>
                    <a:pt x="9789" y="9742"/>
                  </a:cubicBezTo>
                  <a:cubicBezTo>
                    <a:pt x="8487" y="11145"/>
                    <a:pt x="7774" y="12175"/>
                    <a:pt x="8245" y="13577"/>
                  </a:cubicBezTo>
                  <a:cubicBezTo>
                    <a:pt x="8377" y="13973"/>
                    <a:pt x="8164" y="14401"/>
                    <a:pt x="7768" y="14535"/>
                  </a:cubicBezTo>
                  <a:cubicBezTo>
                    <a:pt x="7688" y="14561"/>
                    <a:pt x="7607" y="14574"/>
                    <a:pt x="7527" y="14574"/>
                  </a:cubicBezTo>
                  <a:cubicBezTo>
                    <a:pt x="7211" y="14574"/>
                    <a:pt x="6916" y="14374"/>
                    <a:pt x="6810" y="14058"/>
                  </a:cubicBezTo>
                  <a:cubicBezTo>
                    <a:pt x="5973" y="11559"/>
                    <a:pt x="7607" y="9838"/>
                    <a:pt x="9050" y="8321"/>
                  </a:cubicBezTo>
                  <a:cubicBezTo>
                    <a:pt x="10445" y="6854"/>
                    <a:pt x="11353" y="5780"/>
                    <a:pt x="11091" y="4387"/>
                  </a:cubicBezTo>
                  <a:lnTo>
                    <a:pt x="11091" y="4387"/>
                  </a:lnTo>
                  <a:cubicBezTo>
                    <a:pt x="6924" y="6986"/>
                    <a:pt x="4003" y="10363"/>
                    <a:pt x="2290" y="13458"/>
                  </a:cubicBezTo>
                  <a:cubicBezTo>
                    <a:pt x="3656" y="14064"/>
                    <a:pt x="4873" y="15022"/>
                    <a:pt x="5845" y="16294"/>
                  </a:cubicBezTo>
                  <a:cubicBezTo>
                    <a:pt x="6075" y="16626"/>
                    <a:pt x="6003" y="17080"/>
                    <a:pt x="5681" y="17324"/>
                  </a:cubicBezTo>
                  <a:cubicBezTo>
                    <a:pt x="5545" y="17429"/>
                    <a:pt x="5384" y="17480"/>
                    <a:pt x="5223" y="17480"/>
                  </a:cubicBezTo>
                  <a:cubicBezTo>
                    <a:pt x="5008" y="17480"/>
                    <a:pt x="4794" y="17387"/>
                    <a:pt x="4645" y="17210"/>
                  </a:cubicBezTo>
                  <a:cubicBezTo>
                    <a:pt x="3802" y="16106"/>
                    <a:pt x="2777" y="15296"/>
                    <a:pt x="1617" y="14798"/>
                  </a:cubicBezTo>
                  <a:cubicBezTo>
                    <a:pt x="1119" y="15891"/>
                    <a:pt x="777" y="16927"/>
                    <a:pt x="598" y="17850"/>
                  </a:cubicBezTo>
                  <a:cubicBezTo>
                    <a:pt x="1" y="20929"/>
                    <a:pt x="279" y="23830"/>
                    <a:pt x="2016" y="25954"/>
                  </a:cubicBezTo>
                  <a:cubicBezTo>
                    <a:pt x="2426" y="25482"/>
                    <a:pt x="2734" y="24941"/>
                    <a:pt x="2886" y="24381"/>
                  </a:cubicBezTo>
                  <a:cubicBezTo>
                    <a:pt x="2980" y="24050"/>
                    <a:pt x="3281" y="23833"/>
                    <a:pt x="3610" y="23833"/>
                  </a:cubicBezTo>
                  <a:cubicBezTo>
                    <a:pt x="3676" y="23833"/>
                    <a:pt x="3743" y="23842"/>
                    <a:pt x="3809" y="23860"/>
                  </a:cubicBezTo>
                  <a:cubicBezTo>
                    <a:pt x="4208" y="23967"/>
                    <a:pt x="4447" y="24375"/>
                    <a:pt x="4344" y="24776"/>
                  </a:cubicBezTo>
                  <a:cubicBezTo>
                    <a:pt x="4122" y="25594"/>
                    <a:pt x="3687" y="26364"/>
                    <a:pt x="3097" y="27019"/>
                  </a:cubicBezTo>
                  <a:cubicBezTo>
                    <a:pt x="4243" y="27935"/>
                    <a:pt x="5787" y="28625"/>
                    <a:pt x="7801" y="29013"/>
                  </a:cubicBezTo>
                  <a:cubicBezTo>
                    <a:pt x="7326" y="27896"/>
                    <a:pt x="7184" y="26115"/>
                    <a:pt x="8479" y="23434"/>
                  </a:cubicBezTo>
                  <a:cubicBezTo>
                    <a:pt x="8821" y="22723"/>
                    <a:pt x="9146" y="21755"/>
                    <a:pt x="8742" y="21179"/>
                  </a:cubicBezTo>
                  <a:cubicBezTo>
                    <a:pt x="8284" y="20527"/>
                    <a:pt x="7014" y="20385"/>
                    <a:pt x="6194" y="20385"/>
                  </a:cubicBezTo>
                  <a:cubicBezTo>
                    <a:pt x="5972" y="20385"/>
                    <a:pt x="5783" y="20395"/>
                    <a:pt x="5652" y="20409"/>
                  </a:cubicBezTo>
                  <a:cubicBezTo>
                    <a:pt x="5625" y="20412"/>
                    <a:pt x="5598" y="20413"/>
                    <a:pt x="5572" y="20413"/>
                  </a:cubicBezTo>
                  <a:cubicBezTo>
                    <a:pt x="5190" y="20413"/>
                    <a:pt x="4861" y="20125"/>
                    <a:pt x="4821" y="19736"/>
                  </a:cubicBezTo>
                  <a:cubicBezTo>
                    <a:pt x="4776" y="19322"/>
                    <a:pt x="5077" y="18949"/>
                    <a:pt x="5492" y="18905"/>
                  </a:cubicBezTo>
                  <a:cubicBezTo>
                    <a:pt x="5581" y="18895"/>
                    <a:pt x="5855" y="18870"/>
                    <a:pt x="6233" y="18870"/>
                  </a:cubicBezTo>
                  <a:cubicBezTo>
                    <a:pt x="7274" y="18870"/>
                    <a:pt x="9099" y="19062"/>
                    <a:pt x="9977" y="20308"/>
                  </a:cubicBezTo>
                  <a:cubicBezTo>
                    <a:pt x="10244" y="20686"/>
                    <a:pt x="10389" y="21118"/>
                    <a:pt x="10428" y="21599"/>
                  </a:cubicBezTo>
                  <a:cubicBezTo>
                    <a:pt x="10795" y="21661"/>
                    <a:pt x="11136" y="21691"/>
                    <a:pt x="11448" y="21691"/>
                  </a:cubicBezTo>
                  <a:cubicBezTo>
                    <a:pt x="12311" y="21691"/>
                    <a:pt x="12954" y="21458"/>
                    <a:pt x="13307" y="20997"/>
                  </a:cubicBezTo>
                  <a:cubicBezTo>
                    <a:pt x="13832" y="20314"/>
                    <a:pt x="13738" y="19127"/>
                    <a:pt x="13050" y="17740"/>
                  </a:cubicBezTo>
                  <a:cubicBezTo>
                    <a:pt x="12868" y="17366"/>
                    <a:pt x="13021" y="16916"/>
                    <a:pt x="13394" y="16733"/>
                  </a:cubicBezTo>
                  <a:cubicBezTo>
                    <a:pt x="13502" y="16679"/>
                    <a:pt x="13616" y="16654"/>
                    <a:pt x="13730" y="16654"/>
                  </a:cubicBezTo>
                  <a:cubicBezTo>
                    <a:pt x="14005" y="16654"/>
                    <a:pt x="14270" y="16805"/>
                    <a:pt x="14404" y="17067"/>
                  </a:cubicBezTo>
                  <a:cubicBezTo>
                    <a:pt x="15358" y="18992"/>
                    <a:pt x="15395" y="20760"/>
                    <a:pt x="14506" y="21918"/>
                  </a:cubicBezTo>
                  <a:cubicBezTo>
                    <a:pt x="14100" y="22446"/>
                    <a:pt x="13206" y="23206"/>
                    <a:pt x="11429" y="23206"/>
                  </a:cubicBezTo>
                  <a:cubicBezTo>
                    <a:pt x="11070" y="23206"/>
                    <a:pt x="10665" y="23163"/>
                    <a:pt x="10233" y="23094"/>
                  </a:cubicBezTo>
                  <a:cubicBezTo>
                    <a:pt x="10127" y="23437"/>
                    <a:pt x="9996" y="23771"/>
                    <a:pt x="9840" y="24092"/>
                  </a:cubicBezTo>
                  <a:cubicBezTo>
                    <a:pt x="7927" y="28054"/>
                    <a:pt x="9783" y="29240"/>
                    <a:pt x="9865" y="29287"/>
                  </a:cubicBezTo>
                  <a:cubicBezTo>
                    <a:pt x="9868" y="29290"/>
                    <a:pt x="9871" y="29293"/>
                    <a:pt x="9876" y="29296"/>
                  </a:cubicBezTo>
                  <a:cubicBezTo>
                    <a:pt x="10510" y="29348"/>
                    <a:pt x="11183" y="29374"/>
                    <a:pt x="11894" y="29374"/>
                  </a:cubicBezTo>
                  <a:cubicBezTo>
                    <a:pt x="12428" y="29374"/>
                    <a:pt x="12985" y="29359"/>
                    <a:pt x="13563" y="29331"/>
                  </a:cubicBezTo>
                  <a:cubicBezTo>
                    <a:pt x="14564" y="28538"/>
                    <a:pt x="16608" y="27455"/>
                    <a:pt x="19177" y="26493"/>
                  </a:cubicBezTo>
                  <a:cubicBezTo>
                    <a:pt x="19022" y="26438"/>
                    <a:pt x="18863" y="26417"/>
                    <a:pt x="18702" y="26417"/>
                  </a:cubicBezTo>
                  <a:cubicBezTo>
                    <a:pt x="18266" y="26417"/>
                    <a:pt x="17806" y="26565"/>
                    <a:pt x="17327" y="26565"/>
                  </a:cubicBezTo>
                  <a:lnTo>
                    <a:pt x="17312" y="26565"/>
                  </a:lnTo>
                  <a:cubicBezTo>
                    <a:pt x="16903" y="26565"/>
                    <a:pt x="16565" y="25783"/>
                    <a:pt x="16557" y="25370"/>
                  </a:cubicBezTo>
                  <a:cubicBezTo>
                    <a:pt x="16550" y="24953"/>
                    <a:pt x="16883" y="24383"/>
                    <a:pt x="17300" y="24375"/>
                  </a:cubicBezTo>
                  <a:cubicBezTo>
                    <a:pt x="17417" y="24374"/>
                    <a:pt x="17533" y="24372"/>
                    <a:pt x="17648" y="24372"/>
                  </a:cubicBezTo>
                  <a:cubicBezTo>
                    <a:pt x="18226" y="24372"/>
                    <a:pt x="18785" y="24404"/>
                    <a:pt x="19319" y="24573"/>
                  </a:cubicBezTo>
                  <a:cubicBezTo>
                    <a:pt x="18855" y="22586"/>
                    <a:pt x="19530" y="20804"/>
                    <a:pt x="21379" y="19167"/>
                  </a:cubicBezTo>
                  <a:cubicBezTo>
                    <a:pt x="21528" y="19034"/>
                    <a:pt x="21716" y="18967"/>
                    <a:pt x="21901" y="18967"/>
                  </a:cubicBezTo>
                  <a:cubicBezTo>
                    <a:pt x="22102" y="18967"/>
                    <a:pt x="22301" y="19046"/>
                    <a:pt x="22445" y="19208"/>
                  </a:cubicBezTo>
                  <a:cubicBezTo>
                    <a:pt x="22722" y="19517"/>
                    <a:pt x="22692" y="19992"/>
                    <a:pt x="22381" y="20264"/>
                  </a:cubicBezTo>
                  <a:cubicBezTo>
                    <a:pt x="20531" y="21903"/>
                    <a:pt x="20221" y="23382"/>
                    <a:pt x="21304" y="25500"/>
                  </a:cubicBezTo>
                  <a:cubicBezTo>
                    <a:pt x="21334" y="25492"/>
                    <a:pt x="21364" y="25480"/>
                    <a:pt x="21395" y="25474"/>
                  </a:cubicBezTo>
                  <a:cubicBezTo>
                    <a:pt x="24045" y="24907"/>
                    <a:pt x="26469" y="24664"/>
                    <a:pt x="28526" y="23775"/>
                  </a:cubicBezTo>
                  <a:cubicBezTo>
                    <a:pt x="28361" y="22820"/>
                    <a:pt x="28368" y="21563"/>
                    <a:pt x="28543" y="21563"/>
                  </a:cubicBezTo>
                  <a:lnTo>
                    <a:pt x="28540" y="21563"/>
                  </a:lnTo>
                  <a:cubicBezTo>
                    <a:pt x="26334" y="20731"/>
                    <a:pt x="25272" y="18519"/>
                    <a:pt x="25699" y="15897"/>
                  </a:cubicBezTo>
                  <a:cubicBezTo>
                    <a:pt x="25763" y="15508"/>
                    <a:pt x="26113" y="14982"/>
                    <a:pt x="26501" y="14982"/>
                  </a:cubicBezTo>
                  <a:cubicBezTo>
                    <a:pt x="26523" y="14982"/>
                    <a:pt x="26545" y="14984"/>
                    <a:pt x="26568" y="14987"/>
                  </a:cubicBezTo>
                  <a:cubicBezTo>
                    <a:pt x="26982" y="15053"/>
                    <a:pt x="27259" y="15300"/>
                    <a:pt x="27192" y="15711"/>
                  </a:cubicBezTo>
                  <a:cubicBezTo>
                    <a:pt x="26982" y="17000"/>
                    <a:pt x="27110" y="18561"/>
                    <a:pt x="28917" y="19025"/>
                  </a:cubicBezTo>
                  <a:cubicBezTo>
                    <a:pt x="28920" y="19026"/>
                    <a:pt x="28924" y="19027"/>
                    <a:pt x="28928" y="19027"/>
                  </a:cubicBezTo>
                  <a:cubicBezTo>
                    <a:pt x="28947" y="19027"/>
                    <a:pt x="28964" y="19017"/>
                    <a:pt x="28981" y="19017"/>
                  </a:cubicBezTo>
                  <a:cubicBezTo>
                    <a:pt x="28986" y="19017"/>
                    <a:pt x="28991" y="19017"/>
                    <a:pt x="28995" y="19019"/>
                  </a:cubicBezTo>
                  <a:cubicBezTo>
                    <a:pt x="29345" y="18222"/>
                    <a:pt x="29847" y="17481"/>
                    <a:pt x="30494" y="16871"/>
                  </a:cubicBezTo>
                  <a:cubicBezTo>
                    <a:pt x="30642" y="16731"/>
                    <a:pt x="30832" y="16661"/>
                    <a:pt x="31021" y="16661"/>
                  </a:cubicBezTo>
                  <a:cubicBezTo>
                    <a:pt x="31219" y="16661"/>
                    <a:pt x="31415" y="16738"/>
                    <a:pt x="31562" y="16894"/>
                  </a:cubicBezTo>
                  <a:cubicBezTo>
                    <a:pt x="31849" y="17196"/>
                    <a:pt x="31834" y="17673"/>
                    <a:pt x="31530" y="17957"/>
                  </a:cubicBezTo>
                  <a:cubicBezTo>
                    <a:pt x="30321" y="19097"/>
                    <a:pt x="29765" y="20765"/>
                    <a:pt x="29962" y="22540"/>
                  </a:cubicBezTo>
                  <a:cubicBezTo>
                    <a:pt x="33041" y="21029"/>
                    <a:pt x="35031" y="19414"/>
                    <a:pt x="35293" y="18438"/>
                  </a:cubicBezTo>
                  <a:cubicBezTo>
                    <a:pt x="35380" y="18096"/>
                    <a:pt x="35689" y="17869"/>
                    <a:pt x="36026" y="17869"/>
                  </a:cubicBezTo>
                  <a:cubicBezTo>
                    <a:pt x="36091" y="17869"/>
                    <a:pt x="36157" y="17877"/>
                    <a:pt x="36222" y="17895"/>
                  </a:cubicBezTo>
                  <a:cubicBezTo>
                    <a:pt x="36629" y="18005"/>
                    <a:pt x="36867" y="18425"/>
                    <a:pt x="36752" y="18832"/>
                  </a:cubicBezTo>
                  <a:cubicBezTo>
                    <a:pt x="35686" y="22795"/>
                    <a:pt x="25354" y="26169"/>
                    <a:pt x="21712" y="26949"/>
                  </a:cubicBezTo>
                  <a:cubicBezTo>
                    <a:pt x="18648" y="27604"/>
                    <a:pt x="16015" y="29365"/>
                    <a:pt x="14737" y="30337"/>
                  </a:cubicBezTo>
                  <a:cubicBezTo>
                    <a:pt x="14278" y="31478"/>
                    <a:pt x="14010" y="33266"/>
                    <a:pt x="15845" y="34693"/>
                  </a:cubicBezTo>
                  <a:cubicBezTo>
                    <a:pt x="16823" y="35453"/>
                    <a:pt x="18308" y="35707"/>
                    <a:pt x="19854" y="35707"/>
                  </a:cubicBezTo>
                  <a:cubicBezTo>
                    <a:pt x="22947" y="35707"/>
                    <a:pt x="26282" y="34691"/>
                    <a:pt x="26282" y="34691"/>
                  </a:cubicBezTo>
                  <a:lnTo>
                    <a:pt x="26317" y="34699"/>
                  </a:lnTo>
                  <a:cubicBezTo>
                    <a:pt x="28376" y="33894"/>
                    <a:pt x="31033" y="32847"/>
                    <a:pt x="33854" y="31709"/>
                  </a:cubicBezTo>
                  <a:lnTo>
                    <a:pt x="33854" y="31711"/>
                  </a:lnTo>
                  <a:cubicBezTo>
                    <a:pt x="34649" y="31389"/>
                    <a:pt x="35458" y="31061"/>
                    <a:pt x="36270" y="30729"/>
                  </a:cubicBezTo>
                  <a:cubicBezTo>
                    <a:pt x="40539" y="28983"/>
                    <a:pt x="45304" y="28611"/>
                    <a:pt x="48587" y="28611"/>
                  </a:cubicBezTo>
                  <a:cubicBezTo>
                    <a:pt x="49881" y="28611"/>
                    <a:pt x="50945" y="28669"/>
                    <a:pt x="51657" y="28723"/>
                  </a:cubicBezTo>
                  <a:cubicBezTo>
                    <a:pt x="53108" y="27904"/>
                    <a:pt x="54590" y="25796"/>
                    <a:pt x="54331" y="20544"/>
                  </a:cubicBezTo>
                  <a:cubicBezTo>
                    <a:pt x="54214" y="18185"/>
                    <a:pt x="53617" y="15282"/>
                    <a:pt x="52156" y="12409"/>
                  </a:cubicBezTo>
                  <a:cubicBezTo>
                    <a:pt x="51921" y="12679"/>
                    <a:pt x="51677" y="12936"/>
                    <a:pt x="51432" y="13191"/>
                  </a:cubicBezTo>
                  <a:cubicBezTo>
                    <a:pt x="50622" y="14034"/>
                    <a:pt x="49783" y="14907"/>
                    <a:pt x="49346" y="16323"/>
                  </a:cubicBezTo>
                  <a:cubicBezTo>
                    <a:pt x="49250" y="16653"/>
                    <a:pt x="48947" y="16865"/>
                    <a:pt x="48621" y="16865"/>
                  </a:cubicBezTo>
                  <a:cubicBezTo>
                    <a:pt x="48547" y="16865"/>
                    <a:pt x="48472" y="16854"/>
                    <a:pt x="48398" y="16831"/>
                  </a:cubicBezTo>
                  <a:cubicBezTo>
                    <a:pt x="47996" y="16708"/>
                    <a:pt x="47773" y="16279"/>
                    <a:pt x="47902" y="15878"/>
                  </a:cubicBezTo>
                  <a:cubicBezTo>
                    <a:pt x="48444" y="14118"/>
                    <a:pt x="49453" y="13069"/>
                    <a:pt x="50343" y="12143"/>
                  </a:cubicBezTo>
                  <a:cubicBezTo>
                    <a:pt x="50723" y="11748"/>
                    <a:pt x="51073" y="11384"/>
                    <a:pt x="51359" y="10996"/>
                  </a:cubicBezTo>
                  <a:cubicBezTo>
                    <a:pt x="49682" y="8277"/>
                    <a:pt x="47158" y="5672"/>
                    <a:pt x="43444" y="3675"/>
                  </a:cubicBezTo>
                  <a:cubicBezTo>
                    <a:pt x="42390" y="4703"/>
                    <a:pt x="41459" y="5978"/>
                    <a:pt x="40825" y="7296"/>
                  </a:cubicBezTo>
                  <a:cubicBezTo>
                    <a:pt x="40695" y="7568"/>
                    <a:pt x="40424" y="7727"/>
                    <a:pt x="40141" y="7727"/>
                  </a:cubicBezTo>
                  <a:cubicBezTo>
                    <a:pt x="40031" y="7727"/>
                    <a:pt x="39919" y="7703"/>
                    <a:pt x="39813" y="7652"/>
                  </a:cubicBezTo>
                  <a:cubicBezTo>
                    <a:pt x="39436" y="7470"/>
                    <a:pt x="39278" y="7016"/>
                    <a:pt x="39463" y="6641"/>
                  </a:cubicBezTo>
                  <a:cubicBezTo>
                    <a:pt x="40096" y="5325"/>
                    <a:pt x="40994" y="4046"/>
                    <a:pt x="42021" y="2966"/>
                  </a:cubicBezTo>
                  <a:cubicBezTo>
                    <a:pt x="41164" y="2576"/>
                    <a:pt x="40288" y="2229"/>
                    <a:pt x="39398" y="1927"/>
                  </a:cubicBezTo>
                  <a:cubicBezTo>
                    <a:pt x="39354" y="1977"/>
                    <a:pt x="39304" y="2020"/>
                    <a:pt x="39249" y="2058"/>
                  </a:cubicBezTo>
                  <a:cubicBezTo>
                    <a:pt x="38103" y="2799"/>
                    <a:pt x="36806" y="3175"/>
                    <a:pt x="35594" y="3175"/>
                  </a:cubicBezTo>
                  <a:cubicBezTo>
                    <a:pt x="34570" y="3175"/>
                    <a:pt x="33610" y="2907"/>
                    <a:pt x="32852" y="2361"/>
                  </a:cubicBezTo>
                  <a:cubicBezTo>
                    <a:pt x="32521" y="2116"/>
                    <a:pt x="32448" y="1648"/>
                    <a:pt x="32689" y="1313"/>
                  </a:cubicBezTo>
                  <a:cubicBezTo>
                    <a:pt x="32837" y="1108"/>
                    <a:pt x="33068" y="999"/>
                    <a:pt x="33303" y="999"/>
                  </a:cubicBezTo>
                  <a:cubicBezTo>
                    <a:pt x="33452" y="999"/>
                    <a:pt x="33603" y="1043"/>
                    <a:pt x="33735" y="1134"/>
                  </a:cubicBezTo>
                  <a:cubicBezTo>
                    <a:pt x="34226" y="1487"/>
                    <a:pt x="34871" y="1659"/>
                    <a:pt x="35573" y="1659"/>
                  </a:cubicBezTo>
                  <a:cubicBezTo>
                    <a:pt x="36153" y="1659"/>
                    <a:pt x="36771" y="1542"/>
                    <a:pt x="37372" y="1313"/>
                  </a:cubicBezTo>
                  <a:cubicBezTo>
                    <a:pt x="35327" y="766"/>
                    <a:pt x="33057" y="360"/>
                    <a:pt x="30521" y="141"/>
                  </a:cubicBezTo>
                  <a:cubicBezTo>
                    <a:pt x="30471" y="136"/>
                    <a:pt x="30422" y="136"/>
                    <a:pt x="30373" y="132"/>
                  </a:cubicBezTo>
                  <a:cubicBezTo>
                    <a:pt x="30057" y="2711"/>
                    <a:pt x="28138" y="4974"/>
                    <a:pt x="25787" y="6444"/>
                  </a:cubicBezTo>
                  <a:cubicBezTo>
                    <a:pt x="26430" y="6715"/>
                    <a:pt x="27195" y="6938"/>
                    <a:pt x="27974" y="6938"/>
                  </a:cubicBezTo>
                  <a:cubicBezTo>
                    <a:pt x="28636" y="6938"/>
                    <a:pt x="29308" y="6777"/>
                    <a:pt x="29925" y="6347"/>
                  </a:cubicBezTo>
                  <a:cubicBezTo>
                    <a:pt x="30058" y="6252"/>
                    <a:pt x="30211" y="6206"/>
                    <a:pt x="30363" y="6206"/>
                  </a:cubicBezTo>
                  <a:cubicBezTo>
                    <a:pt x="30602" y="6206"/>
                    <a:pt x="30836" y="6319"/>
                    <a:pt x="30984" y="6530"/>
                  </a:cubicBezTo>
                  <a:cubicBezTo>
                    <a:pt x="31224" y="6876"/>
                    <a:pt x="31137" y="7350"/>
                    <a:pt x="30789" y="7586"/>
                  </a:cubicBezTo>
                  <a:cubicBezTo>
                    <a:pt x="29973" y="8157"/>
                    <a:pt x="29012" y="8440"/>
                    <a:pt x="27971" y="8440"/>
                  </a:cubicBezTo>
                  <a:cubicBezTo>
                    <a:pt x="26842" y="8440"/>
                    <a:pt x="25619" y="8103"/>
                    <a:pt x="24378" y="7440"/>
                  </a:cubicBezTo>
                  <a:cubicBezTo>
                    <a:pt x="23693" y="8279"/>
                    <a:pt x="23748" y="9342"/>
                    <a:pt x="23896" y="10857"/>
                  </a:cubicBezTo>
                  <a:cubicBezTo>
                    <a:pt x="24016" y="12101"/>
                    <a:pt x="24153" y="13511"/>
                    <a:pt x="23537" y="14795"/>
                  </a:cubicBezTo>
                  <a:cubicBezTo>
                    <a:pt x="23407" y="15066"/>
                    <a:pt x="23137" y="15225"/>
                    <a:pt x="22856" y="15225"/>
                  </a:cubicBezTo>
                  <a:cubicBezTo>
                    <a:pt x="22746" y="15225"/>
                    <a:pt x="22634" y="15201"/>
                    <a:pt x="22528" y="15150"/>
                  </a:cubicBezTo>
                  <a:cubicBezTo>
                    <a:pt x="22153" y="14969"/>
                    <a:pt x="21994" y="14518"/>
                    <a:pt x="22174" y="14141"/>
                  </a:cubicBezTo>
                  <a:cubicBezTo>
                    <a:pt x="22586" y="13283"/>
                    <a:pt x="22512" y="12262"/>
                    <a:pt x="22408" y="11176"/>
                  </a:cubicBezTo>
                  <a:cubicBezTo>
                    <a:pt x="21840" y="10889"/>
                    <a:pt x="21128" y="10616"/>
                    <a:pt x="20462" y="10616"/>
                  </a:cubicBezTo>
                  <a:cubicBezTo>
                    <a:pt x="20195" y="10616"/>
                    <a:pt x="19935" y="10660"/>
                    <a:pt x="19695" y="10765"/>
                  </a:cubicBezTo>
                  <a:cubicBezTo>
                    <a:pt x="19086" y="11033"/>
                    <a:pt x="18639" y="11687"/>
                    <a:pt x="18367" y="12707"/>
                  </a:cubicBezTo>
                  <a:cubicBezTo>
                    <a:pt x="18277" y="13044"/>
                    <a:pt x="17971" y="13267"/>
                    <a:pt x="17637" y="13267"/>
                  </a:cubicBezTo>
                  <a:cubicBezTo>
                    <a:pt x="17573" y="13267"/>
                    <a:pt x="17507" y="13259"/>
                    <a:pt x="17442" y="13242"/>
                  </a:cubicBezTo>
                  <a:cubicBezTo>
                    <a:pt x="17038" y="13135"/>
                    <a:pt x="16800" y="12720"/>
                    <a:pt x="16907" y="12317"/>
                  </a:cubicBezTo>
                  <a:cubicBezTo>
                    <a:pt x="17303" y="10830"/>
                    <a:pt x="18038" y="9843"/>
                    <a:pt x="19088" y="9381"/>
                  </a:cubicBezTo>
                  <a:cubicBezTo>
                    <a:pt x="19509" y="9196"/>
                    <a:pt x="19965" y="9105"/>
                    <a:pt x="20454" y="9105"/>
                  </a:cubicBezTo>
                  <a:cubicBezTo>
                    <a:pt x="21024" y="9105"/>
                    <a:pt x="21637" y="9229"/>
                    <a:pt x="22290" y="9476"/>
                  </a:cubicBezTo>
                  <a:cubicBezTo>
                    <a:pt x="22280" y="8136"/>
                    <a:pt x="22576" y="6788"/>
                    <a:pt x="24009" y="5731"/>
                  </a:cubicBezTo>
                  <a:lnTo>
                    <a:pt x="24021" y="5720"/>
                  </a:lnTo>
                  <a:cubicBezTo>
                    <a:pt x="24028" y="5714"/>
                    <a:pt x="24034" y="5708"/>
                    <a:pt x="24043" y="5704"/>
                  </a:cubicBezTo>
                  <a:cubicBezTo>
                    <a:pt x="24059" y="5690"/>
                    <a:pt x="24077" y="5683"/>
                    <a:pt x="24095" y="5672"/>
                  </a:cubicBezTo>
                  <a:cubicBezTo>
                    <a:pt x="24113" y="5662"/>
                    <a:pt x="24125" y="5650"/>
                    <a:pt x="24143" y="5643"/>
                  </a:cubicBezTo>
                  <a:cubicBezTo>
                    <a:pt x="26538" y="4417"/>
                    <a:pt x="28546" y="2376"/>
                    <a:pt x="28858" y="35"/>
                  </a:cubicBezTo>
                  <a:cubicBezTo>
                    <a:pt x="28341" y="12"/>
                    <a:pt x="27824" y="1"/>
                    <a:pt x="273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0"/>
            <p:cNvSpPr/>
            <p:nvPr/>
          </p:nvSpPr>
          <p:spPr>
            <a:xfrm>
              <a:off x="783762" y="1526073"/>
              <a:ext cx="197466" cy="84771"/>
            </a:xfrm>
            <a:custGeom>
              <a:rect b="b" l="l" r="r" t="t"/>
              <a:pathLst>
                <a:path extrusionOk="0" h="7289" w="16979">
                  <a:moveTo>
                    <a:pt x="13440" y="1"/>
                  </a:moveTo>
                  <a:cubicBezTo>
                    <a:pt x="10281" y="1"/>
                    <a:pt x="5671" y="347"/>
                    <a:pt x="1642" y="1995"/>
                  </a:cubicBezTo>
                  <a:cubicBezTo>
                    <a:pt x="1092" y="2220"/>
                    <a:pt x="544" y="2442"/>
                    <a:pt x="0" y="2663"/>
                  </a:cubicBezTo>
                  <a:cubicBezTo>
                    <a:pt x="358" y="3246"/>
                    <a:pt x="781" y="3786"/>
                    <a:pt x="1263" y="4271"/>
                  </a:cubicBezTo>
                  <a:cubicBezTo>
                    <a:pt x="1314" y="4307"/>
                    <a:pt x="1362" y="4350"/>
                    <a:pt x="1402" y="4398"/>
                  </a:cubicBezTo>
                  <a:cubicBezTo>
                    <a:pt x="1411" y="4407"/>
                    <a:pt x="1415" y="4419"/>
                    <a:pt x="1423" y="4429"/>
                  </a:cubicBezTo>
                  <a:cubicBezTo>
                    <a:pt x="2678" y="5646"/>
                    <a:pt x="4698" y="6930"/>
                    <a:pt x="7783" y="7289"/>
                  </a:cubicBezTo>
                  <a:cubicBezTo>
                    <a:pt x="9560" y="7083"/>
                    <a:pt x="12488" y="6499"/>
                    <a:pt x="14402" y="4836"/>
                  </a:cubicBezTo>
                  <a:cubicBezTo>
                    <a:pt x="16978" y="2597"/>
                    <a:pt x="16374" y="994"/>
                    <a:pt x="15426" y="47"/>
                  </a:cubicBezTo>
                  <a:cubicBezTo>
                    <a:pt x="14866" y="21"/>
                    <a:pt x="14194" y="1"/>
                    <a:pt x="13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0"/>
            <p:cNvSpPr/>
            <p:nvPr/>
          </p:nvSpPr>
          <p:spPr>
            <a:xfrm>
              <a:off x="767933" y="1596981"/>
              <a:ext cx="105566" cy="159075"/>
            </a:xfrm>
            <a:custGeom>
              <a:rect b="b" l="l" r="r" t="t"/>
              <a:pathLst>
                <a:path extrusionOk="0" h="13678" w="9077">
                  <a:moveTo>
                    <a:pt x="2121" y="0"/>
                  </a:moveTo>
                  <a:cubicBezTo>
                    <a:pt x="1662" y="323"/>
                    <a:pt x="935" y="563"/>
                    <a:pt x="0" y="1004"/>
                  </a:cubicBezTo>
                  <a:cubicBezTo>
                    <a:pt x="952" y="1507"/>
                    <a:pt x="1759" y="2520"/>
                    <a:pt x="2228" y="3146"/>
                  </a:cubicBezTo>
                  <a:cubicBezTo>
                    <a:pt x="4185" y="5754"/>
                    <a:pt x="4185" y="11177"/>
                    <a:pt x="5816" y="13678"/>
                  </a:cubicBezTo>
                  <a:lnTo>
                    <a:pt x="9077" y="13678"/>
                  </a:lnTo>
                  <a:cubicBezTo>
                    <a:pt x="9077" y="13678"/>
                    <a:pt x="7484" y="6073"/>
                    <a:pt x="7486" y="2893"/>
                  </a:cubicBezTo>
                  <a:cubicBezTo>
                    <a:pt x="5084" y="2361"/>
                    <a:pt x="3344" y="1081"/>
                    <a:pt x="21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" name="Google Shape;1061;p50"/>
          <p:cNvSpPr/>
          <p:nvPr/>
        </p:nvSpPr>
        <p:spPr>
          <a:xfrm>
            <a:off x="1002599" y="3121630"/>
            <a:ext cx="631743" cy="543748"/>
          </a:xfrm>
          <a:custGeom>
            <a:rect b="b" l="l" r="r" t="t"/>
            <a:pathLst>
              <a:path extrusionOk="0" h="50782" w="59000">
                <a:moveTo>
                  <a:pt x="34683" y="1"/>
                </a:moveTo>
                <a:cubicBezTo>
                  <a:pt x="31644" y="1"/>
                  <a:pt x="28139" y="1754"/>
                  <a:pt x="28139" y="1754"/>
                </a:cubicBezTo>
                <a:cubicBezTo>
                  <a:pt x="27564" y="14403"/>
                  <a:pt x="38489" y="17567"/>
                  <a:pt x="33025" y="31367"/>
                </a:cubicBezTo>
                <a:cubicBezTo>
                  <a:pt x="32268" y="33280"/>
                  <a:pt x="31167" y="34012"/>
                  <a:pt x="29894" y="34012"/>
                </a:cubicBezTo>
                <a:cubicBezTo>
                  <a:pt x="28058" y="34012"/>
                  <a:pt x="25864" y="32488"/>
                  <a:pt x="23827" y="30790"/>
                </a:cubicBezTo>
                <a:cubicBezTo>
                  <a:pt x="22676" y="29832"/>
                  <a:pt x="21303" y="29512"/>
                  <a:pt x="19983" y="29512"/>
                </a:cubicBezTo>
                <a:cubicBezTo>
                  <a:pt x="18124" y="29512"/>
                  <a:pt x="16370" y="30146"/>
                  <a:pt x="15495" y="30521"/>
                </a:cubicBezTo>
                <a:cubicBezTo>
                  <a:pt x="15151" y="30954"/>
                  <a:pt x="14868" y="31428"/>
                  <a:pt x="14725" y="31931"/>
                </a:cubicBezTo>
                <a:cubicBezTo>
                  <a:pt x="14620" y="32312"/>
                  <a:pt x="14274" y="32562"/>
                  <a:pt x="13897" y="32562"/>
                </a:cubicBezTo>
                <a:cubicBezTo>
                  <a:pt x="13819" y="32562"/>
                  <a:pt x="13739" y="32551"/>
                  <a:pt x="13660" y="32528"/>
                </a:cubicBezTo>
                <a:cubicBezTo>
                  <a:pt x="13201" y="32397"/>
                  <a:pt x="12937" y="31916"/>
                  <a:pt x="13074" y="31457"/>
                </a:cubicBezTo>
                <a:cubicBezTo>
                  <a:pt x="13319" y="30604"/>
                  <a:pt x="13816" y="29837"/>
                  <a:pt x="14393" y="29176"/>
                </a:cubicBezTo>
                <a:cubicBezTo>
                  <a:pt x="13870" y="28089"/>
                  <a:pt x="12857" y="26852"/>
                  <a:pt x="10954" y="26852"/>
                </a:cubicBezTo>
                <a:cubicBezTo>
                  <a:pt x="10145" y="26852"/>
                  <a:pt x="9176" y="27075"/>
                  <a:pt x="8015" y="27628"/>
                </a:cubicBezTo>
                <a:cubicBezTo>
                  <a:pt x="0" y="31444"/>
                  <a:pt x="1689" y="45741"/>
                  <a:pt x="1689" y="45741"/>
                </a:cubicBezTo>
                <a:lnTo>
                  <a:pt x="8301" y="47466"/>
                </a:lnTo>
                <a:cubicBezTo>
                  <a:pt x="8301" y="47466"/>
                  <a:pt x="8167" y="43564"/>
                  <a:pt x="8964" y="40899"/>
                </a:cubicBezTo>
                <a:lnTo>
                  <a:pt x="8964" y="40899"/>
                </a:lnTo>
                <a:cubicBezTo>
                  <a:pt x="8801" y="40915"/>
                  <a:pt x="8640" y="40936"/>
                  <a:pt x="8475" y="40936"/>
                </a:cubicBezTo>
                <a:cubicBezTo>
                  <a:pt x="7835" y="40936"/>
                  <a:pt x="7169" y="40813"/>
                  <a:pt x="6499" y="40564"/>
                </a:cubicBezTo>
                <a:cubicBezTo>
                  <a:pt x="6061" y="40394"/>
                  <a:pt x="5840" y="39905"/>
                  <a:pt x="6004" y="39465"/>
                </a:cubicBezTo>
                <a:cubicBezTo>
                  <a:pt x="6133" y="39119"/>
                  <a:pt x="6460" y="38906"/>
                  <a:pt x="6809" y="38906"/>
                </a:cubicBezTo>
                <a:cubicBezTo>
                  <a:pt x="6904" y="38906"/>
                  <a:pt x="7001" y="38922"/>
                  <a:pt x="7096" y="38955"/>
                </a:cubicBezTo>
                <a:cubicBezTo>
                  <a:pt x="7609" y="39146"/>
                  <a:pt x="8067" y="39222"/>
                  <a:pt x="8471" y="39222"/>
                </a:cubicBezTo>
                <a:cubicBezTo>
                  <a:pt x="9216" y="39222"/>
                  <a:pt x="9776" y="38964"/>
                  <a:pt x="10160" y="38692"/>
                </a:cubicBezTo>
                <a:cubicBezTo>
                  <a:pt x="10986" y="38106"/>
                  <a:pt x="11487" y="37107"/>
                  <a:pt x="11467" y="36085"/>
                </a:cubicBezTo>
                <a:cubicBezTo>
                  <a:pt x="11467" y="36079"/>
                  <a:pt x="11469" y="36073"/>
                  <a:pt x="11469" y="36069"/>
                </a:cubicBezTo>
                <a:cubicBezTo>
                  <a:pt x="11469" y="36036"/>
                  <a:pt x="11472" y="36003"/>
                  <a:pt x="11476" y="35972"/>
                </a:cubicBezTo>
                <a:cubicBezTo>
                  <a:pt x="11479" y="35947"/>
                  <a:pt x="11481" y="35921"/>
                  <a:pt x="11485" y="35897"/>
                </a:cubicBezTo>
                <a:cubicBezTo>
                  <a:pt x="11491" y="35868"/>
                  <a:pt x="11500" y="35839"/>
                  <a:pt x="11511" y="35811"/>
                </a:cubicBezTo>
                <a:cubicBezTo>
                  <a:pt x="11518" y="35787"/>
                  <a:pt x="11524" y="35760"/>
                  <a:pt x="11534" y="35737"/>
                </a:cubicBezTo>
                <a:cubicBezTo>
                  <a:pt x="11545" y="35713"/>
                  <a:pt x="11558" y="35687"/>
                  <a:pt x="11572" y="35665"/>
                </a:cubicBezTo>
                <a:cubicBezTo>
                  <a:pt x="11585" y="35640"/>
                  <a:pt x="11597" y="35614"/>
                  <a:pt x="11612" y="35592"/>
                </a:cubicBezTo>
                <a:cubicBezTo>
                  <a:pt x="11628" y="35570"/>
                  <a:pt x="11645" y="35550"/>
                  <a:pt x="11663" y="35530"/>
                </a:cubicBezTo>
                <a:cubicBezTo>
                  <a:pt x="11679" y="35507"/>
                  <a:pt x="11697" y="35485"/>
                  <a:pt x="11716" y="35465"/>
                </a:cubicBezTo>
                <a:cubicBezTo>
                  <a:pt x="11735" y="35446"/>
                  <a:pt x="11756" y="35430"/>
                  <a:pt x="11777" y="35413"/>
                </a:cubicBezTo>
                <a:cubicBezTo>
                  <a:pt x="11798" y="35394"/>
                  <a:pt x="11820" y="35376"/>
                  <a:pt x="11843" y="35360"/>
                </a:cubicBezTo>
                <a:cubicBezTo>
                  <a:pt x="11864" y="35346"/>
                  <a:pt x="11886" y="35334"/>
                  <a:pt x="11908" y="35322"/>
                </a:cubicBezTo>
                <a:cubicBezTo>
                  <a:pt x="11935" y="35308"/>
                  <a:pt x="11963" y="35293"/>
                  <a:pt x="11990" y="35279"/>
                </a:cubicBezTo>
                <a:cubicBezTo>
                  <a:pt x="12013" y="35270"/>
                  <a:pt x="12035" y="35266"/>
                  <a:pt x="12057" y="35258"/>
                </a:cubicBezTo>
                <a:cubicBezTo>
                  <a:pt x="12088" y="35247"/>
                  <a:pt x="12121" y="35238"/>
                  <a:pt x="12154" y="35230"/>
                </a:cubicBezTo>
                <a:cubicBezTo>
                  <a:pt x="12160" y="35229"/>
                  <a:pt x="12164" y="35226"/>
                  <a:pt x="12170" y="35226"/>
                </a:cubicBezTo>
                <a:cubicBezTo>
                  <a:pt x="12191" y="35221"/>
                  <a:pt x="12212" y="35223"/>
                  <a:pt x="12234" y="35220"/>
                </a:cubicBezTo>
                <a:cubicBezTo>
                  <a:pt x="12258" y="35217"/>
                  <a:pt x="12282" y="35212"/>
                  <a:pt x="12309" y="35211"/>
                </a:cubicBezTo>
                <a:cubicBezTo>
                  <a:pt x="12316" y="35211"/>
                  <a:pt x="12324" y="35212"/>
                  <a:pt x="12331" y="35212"/>
                </a:cubicBezTo>
                <a:cubicBezTo>
                  <a:pt x="12345" y="35212"/>
                  <a:pt x="12357" y="35214"/>
                  <a:pt x="12370" y="35214"/>
                </a:cubicBezTo>
                <a:cubicBezTo>
                  <a:pt x="12526" y="35218"/>
                  <a:pt x="12678" y="35269"/>
                  <a:pt x="12806" y="35360"/>
                </a:cubicBezTo>
                <a:cubicBezTo>
                  <a:pt x="12820" y="35369"/>
                  <a:pt x="12832" y="35381"/>
                  <a:pt x="12845" y="35391"/>
                </a:cubicBezTo>
                <a:cubicBezTo>
                  <a:pt x="12906" y="35434"/>
                  <a:pt x="12960" y="35488"/>
                  <a:pt x="13003" y="35549"/>
                </a:cubicBezTo>
                <a:cubicBezTo>
                  <a:pt x="13010" y="35558"/>
                  <a:pt x="13018" y="35567"/>
                  <a:pt x="13024" y="35576"/>
                </a:cubicBezTo>
                <a:cubicBezTo>
                  <a:pt x="13051" y="35613"/>
                  <a:pt x="13073" y="35653"/>
                  <a:pt x="13092" y="35695"/>
                </a:cubicBezTo>
                <a:cubicBezTo>
                  <a:pt x="13097" y="35704"/>
                  <a:pt x="13103" y="35714"/>
                  <a:pt x="13107" y="35723"/>
                </a:cubicBezTo>
                <a:cubicBezTo>
                  <a:pt x="13122" y="35759"/>
                  <a:pt x="13136" y="35796"/>
                  <a:pt x="13144" y="35833"/>
                </a:cubicBezTo>
                <a:cubicBezTo>
                  <a:pt x="13152" y="35853"/>
                  <a:pt x="13158" y="35874"/>
                  <a:pt x="13162" y="35893"/>
                </a:cubicBezTo>
                <a:cubicBezTo>
                  <a:pt x="13164" y="35900"/>
                  <a:pt x="13167" y="35908"/>
                  <a:pt x="13168" y="35915"/>
                </a:cubicBezTo>
                <a:cubicBezTo>
                  <a:pt x="13174" y="35945"/>
                  <a:pt x="13627" y="38333"/>
                  <a:pt x="15003" y="41160"/>
                </a:cubicBezTo>
                <a:cubicBezTo>
                  <a:pt x="16957" y="43991"/>
                  <a:pt x="19702" y="48203"/>
                  <a:pt x="27276" y="50054"/>
                </a:cubicBezTo>
                <a:cubicBezTo>
                  <a:pt x="29292" y="50547"/>
                  <a:pt x="31245" y="50781"/>
                  <a:pt x="33125" y="50781"/>
                </a:cubicBezTo>
                <a:cubicBezTo>
                  <a:pt x="43312" y="50781"/>
                  <a:pt x="51368" y="43904"/>
                  <a:pt x="55738" y="33954"/>
                </a:cubicBezTo>
                <a:cubicBezTo>
                  <a:pt x="59000" y="26521"/>
                  <a:pt x="57893" y="13109"/>
                  <a:pt x="51281" y="10234"/>
                </a:cubicBezTo>
                <a:cubicBezTo>
                  <a:pt x="49872" y="9621"/>
                  <a:pt x="48676" y="9387"/>
                  <a:pt x="47637" y="9387"/>
                </a:cubicBezTo>
                <a:cubicBezTo>
                  <a:pt x="44280" y="9387"/>
                  <a:pt x="42556" y="11830"/>
                  <a:pt x="40509" y="11830"/>
                </a:cubicBezTo>
                <a:cubicBezTo>
                  <a:pt x="40218" y="11830"/>
                  <a:pt x="39921" y="11781"/>
                  <a:pt x="39612" y="11669"/>
                </a:cubicBezTo>
                <a:cubicBezTo>
                  <a:pt x="36450" y="10519"/>
                  <a:pt x="35325" y="29"/>
                  <a:pt x="35325" y="29"/>
                </a:cubicBezTo>
                <a:cubicBezTo>
                  <a:pt x="35114" y="10"/>
                  <a:pt x="34900" y="1"/>
                  <a:pt x="3468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2" name="Google Shape;1062;p50"/>
          <p:cNvGrpSpPr/>
          <p:nvPr/>
        </p:nvGrpSpPr>
        <p:grpSpPr>
          <a:xfrm>
            <a:off x="4314647" y="3227243"/>
            <a:ext cx="665007" cy="332439"/>
            <a:chOff x="1284073" y="1202398"/>
            <a:chExt cx="722363" cy="361112"/>
          </a:xfrm>
        </p:grpSpPr>
        <p:sp>
          <p:nvSpPr>
            <p:cNvPr id="1063" name="Google Shape;1063;p50"/>
            <p:cNvSpPr/>
            <p:nvPr/>
          </p:nvSpPr>
          <p:spPr>
            <a:xfrm>
              <a:off x="1339094" y="1223879"/>
              <a:ext cx="188441" cy="321453"/>
            </a:xfrm>
            <a:custGeom>
              <a:rect b="b" l="l" r="r" t="t"/>
              <a:pathLst>
                <a:path extrusionOk="0" h="27640" w="16203">
                  <a:moveTo>
                    <a:pt x="15819" y="0"/>
                  </a:moveTo>
                  <a:lnTo>
                    <a:pt x="15819" y="0"/>
                  </a:lnTo>
                  <a:cubicBezTo>
                    <a:pt x="8856" y="2382"/>
                    <a:pt x="3533" y="6847"/>
                    <a:pt x="0" y="10633"/>
                  </a:cubicBezTo>
                  <a:cubicBezTo>
                    <a:pt x="170" y="12114"/>
                    <a:pt x="426" y="13667"/>
                    <a:pt x="812" y="14901"/>
                  </a:cubicBezTo>
                  <a:cubicBezTo>
                    <a:pt x="1509" y="17132"/>
                    <a:pt x="1428" y="19338"/>
                    <a:pt x="1119" y="21119"/>
                  </a:cubicBezTo>
                  <a:cubicBezTo>
                    <a:pt x="4790" y="23508"/>
                    <a:pt x="9930" y="26167"/>
                    <a:pt x="16202" y="27640"/>
                  </a:cubicBezTo>
                  <a:cubicBezTo>
                    <a:pt x="11877" y="24504"/>
                    <a:pt x="9057" y="19417"/>
                    <a:pt x="9057" y="13678"/>
                  </a:cubicBezTo>
                  <a:cubicBezTo>
                    <a:pt x="9057" y="8112"/>
                    <a:pt x="11711" y="3155"/>
                    <a:pt x="158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0"/>
            <p:cNvSpPr/>
            <p:nvPr/>
          </p:nvSpPr>
          <p:spPr>
            <a:xfrm>
              <a:off x="1757984" y="1217482"/>
              <a:ext cx="248452" cy="323361"/>
            </a:xfrm>
            <a:custGeom>
              <a:rect b="b" l="l" r="r" t="t"/>
              <a:pathLst>
                <a:path extrusionOk="0" h="27804" w="21363">
                  <a:moveTo>
                    <a:pt x="1" y="1"/>
                  </a:moveTo>
                  <a:lnTo>
                    <a:pt x="1" y="1"/>
                  </a:lnTo>
                  <a:cubicBezTo>
                    <a:pt x="4536" y="3109"/>
                    <a:pt x="7520" y="8325"/>
                    <a:pt x="7520" y="14228"/>
                  </a:cubicBezTo>
                  <a:cubicBezTo>
                    <a:pt x="7520" y="19736"/>
                    <a:pt x="4919" y="24645"/>
                    <a:pt x="886" y="27804"/>
                  </a:cubicBezTo>
                  <a:cubicBezTo>
                    <a:pt x="12676" y="24424"/>
                    <a:pt x="19760" y="16465"/>
                    <a:pt x="21362" y="14506"/>
                  </a:cubicBezTo>
                  <a:cubicBezTo>
                    <a:pt x="20615" y="13318"/>
                    <a:pt x="18381" y="10092"/>
                    <a:pt x="14375" y="6903"/>
                  </a:cubicBezTo>
                  <a:cubicBezTo>
                    <a:pt x="11218" y="4389"/>
                    <a:pt x="6477" y="1545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0"/>
            <p:cNvSpPr/>
            <p:nvPr/>
          </p:nvSpPr>
          <p:spPr>
            <a:xfrm>
              <a:off x="1284073" y="1367195"/>
              <a:ext cx="51544" cy="89818"/>
            </a:xfrm>
            <a:custGeom>
              <a:rect b="b" l="l" r="r" t="t"/>
              <a:pathLst>
                <a:path extrusionOk="0" h="7723" w="4432">
                  <a:moveTo>
                    <a:pt x="3225" y="1"/>
                  </a:moveTo>
                  <a:cubicBezTo>
                    <a:pt x="1603" y="1915"/>
                    <a:pt x="517" y="3498"/>
                    <a:pt x="1" y="4299"/>
                  </a:cubicBezTo>
                  <a:cubicBezTo>
                    <a:pt x="701" y="4952"/>
                    <a:pt x="2157" y="6231"/>
                    <a:pt x="4266" y="7722"/>
                  </a:cubicBezTo>
                  <a:cubicBezTo>
                    <a:pt x="4432" y="6315"/>
                    <a:pt x="4406" y="4694"/>
                    <a:pt x="3904" y="3088"/>
                  </a:cubicBezTo>
                  <a:cubicBezTo>
                    <a:pt x="3615" y="2162"/>
                    <a:pt x="3395" y="1088"/>
                    <a:pt x="32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0"/>
            <p:cNvSpPr/>
            <p:nvPr/>
          </p:nvSpPr>
          <p:spPr>
            <a:xfrm>
              <a:off x="1464384" y="1202398"/>
              <a:ext cx="361100" cy="361112"/>
            </a:xfrm>
            <a:custGeom>
              <a:rect b="b" l="l" r="r" t="t"/>
              <a:pathLst>
                <a:path extrusionOk="0" h="31050" w="31049">
                  <a:moveTo>
                    <a:pt x="15524" y="8054"/>
                  </a:moveTo>
                  <a:cubicBezTo>
                    <a:pt x="16625" y="8055"/>
                    <a:pt x="17714" y="8301"/>
                    <a:pt x="18707" y="8776"/>
                  </a:cubicBezTo>
                  <a:cubicBezTo>
                    <a:pt x="17483" y="9140"/>
                    <a:pt x="16583" y="10261"/>
                    <a:pt x="16583" y="11605"/>
                  </a:cubicBezTo>
                  <a:cubicBezTo>
                    <a:pt x="16583" y="13241"/>
                    <a:pt x="17911" y="14568"/>
                    <a:pt x="19547" y="14570"/>
                  </a:cubicBezTo>
                  <a:cubicBezTo>
                    <a:pt x="20866" y="14570"/>
                    <a:pt x="21971" y="13703"/>
                    <a:pt x="22355" y="12513"/>
                  </a:cubicBezTo>
                  <a:cubicBezTo>
                    <a:pt x="22776" y="13460"/>
                    <a:pt x="22995" y="14487"/>
                    <a:pt x="22995" y="15525"/>
                  </a:cubicBezTo>
                  <a:cubicBezTo>
                    <a:pt x="22995" y="19644"/>
                    <a:pt x="19644" y="22996"/>
                    <a:pt x="15523" y="22996"/>
                  </a:cubicBezTo>
                  <a:cubicBezTo>
                    <a:pt x="15201" y="22994"/>
                    <a:pt x="14880" y="22970"/>
                    <a:pt x="14561" y="22927"/>
                  </a:cubicBezTo>
                  <a:cubicBezTo>
                    <a:pt x="15233" y="22193"/>
                    <a:pt x="15603" y="21235"/>
                    <a:pt x="15603" y="20240"/>
                  </a:cubicBezTo>
                  <a:cubicBezTo>
                    <a:pt x="15603" y="18030"/>
                    <a:pt x="13812" y="16240"/>
                    <a:pt x="11603" y="16240"/>
                  </a:cubicBezTo>
                  <a:cubicBezTo>
                    <a:pt x="10301" y="16240"/>
                    <a:pt x="9148" y="16864"/>
                    <a:pt x="8418" y="17826"/>
                  </a:cubicBezTo>
                  <a:cubicBezTo>
                    <a:pt x="8176" y="17083"/>
                    <a:pt x="8052" y="16307"/>
                    <a:pt x="8052" y="15525"/>
                  </a:cubicBezTo>
                  <a:cubicBezTo>
                    <a:pt x="8052" y="11405"/>
                    <a:pt x="11405" y="8054"/>
                    <a:pt x="15524" y="8054"/>
                  </a:cubicBezTo>
                  <a:close/>
                  <a:moveTo>
                    <a:pt x="15524" y="0"/>
                  </a:moveTo>
                  <a:cubicBezTo>
                    <a:pt x="6965" y="0"/>
                    <a:pt x="0" y="6965"/>
                    <a:pt x="0" y="15525"/>
                  </a:cubicBezTo>
                  <a:cubicBezTo>
                    <a:pt x="0" y="24084"/>
                    <a:pt x="6965" y="31049"/>
                    <a:pt x="15524" y="31049"/>
                  </a:cubicBezTo>
                  <a:cubicBezTo>
                    <a:pt x="24084" y="31049"/>
                    <a:pt x="31049" y="24086"/>
                    <a:pt x="31049" y="15525"/>
                  </a:cubicBezTo>
                  <a:cubicBezTo>
                    <a:pt x="31049" y="6965"/>
                    <a:pt x="24084" y="0"/>
                    <a:pt x="155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" name="Google Shape;1067;p50"/>
          <p:cNvGrpSpPr/>
          <p:nvPr/>
        </p:nvGrpSpPr>
        <p:grpSpPr>
          <a:xfrm>
            <a:off x="3187529" y="3201305"/>
            <a:ext cx="642705" cy="384313"/>
            <a:chOff x="2210240" y="1251535"/>
            <a:chExt cx="698137" cy="417459"/>
          </a:xfrm>
        </p:grpSpPr>
        <p:sp>
          <p:nvSpPr>
            <p:cNvPr id="1068" name="Google Shape;1068;p50"/>
            <p:cNvSpPr/>
            <p:nvPr/>
          </p:nvSpPr>
          <p:spPr>
            <a:xfrm>
              <a:off x="2406403" y="1603424"/>
              <a:ext cx="46613" cy="26772"/>
            </a:xfrm>
            <a:custGeom>
              <a:rect b="b" l="l" r="r" t="t"/>
              <a:pathLst>
                <a:path extrusionOk="0" h="2302" w="4008">
                  <a:moveTo>
                    <a:pt x="4007" y="0"/>
                  </a:moveTo>
                  <a:cubicBezTo>
                    <a:pt x="2516" y="533"/>
                    <a:pt x="1148" y="1000"/>
                    <a:pt x="1" y="1379"/>
                  </a:cubicBezTo>
                  <a:cubicBezTo>
                    <a:pt x="617" y="1978"/>
                    <a:pt x="1260" y="2301"/>
                    <a:pt x="1861" y="2301"/>
                  </a:cubicBezTo>
                  <a:cubicBezTo>
                    <a:pt x="2035" y="2301"/>
                    <a:pt x="2205" y="2275"/>
                    <a:pt x="2371" y="2219"/>
                  </a:cubicBezTo>
                  <a:cubicBezTo>
                    <a:pt x="3054" y="1992"/>
                    <a:pt x="3701" y="1236"/>
                    <a:pt x="40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0"/>
            <p:cNvSpPr/>
            <p:nvPr/>
          </p:nvSpPr>
          <p:spPr>
            <a:xfrm>
              <a:off x="2669892" y="1251872"/>
              <a:ext cx="238485" cy="229576"/>
            </a:xfrm>
            <a:custGeom>
              <a:rect b="b" l="l" r="r" t="t"/>
              <a:pathLst>
                <a:path extrusionOk="0" h="19740" w="20506">
                  <a:moveTo>
                    <a:pt x="4774" y="0"/>
                  </a:moveTo>
                  <a:cubicBezTo>
                    <a:pt x="4683" y="0"/>
                    <a:pt x="4587" y="0"/>
                    <a:pt x="4494" y="2"/>
                  </a:cubicBezTo>
                  <a:cubicBezTo>
                    <a:pt x="2189" y="3319"/>
                    <a:pt x="1447" y="7321"/>
                    <a:pt x="1225" y="10055"/>
                  </a:cubicBezTo>
                  <a:cubicBezTo>
                    <a:pt x="1722" y="13101"/>
                    <a:pt x="1319" y="16304"/>
                    <a:pt x="1" y="19740"/>
                  </a:cubicBezTo>
                  <a:cubicBezTo>
                    <a:pt x="3154" y="19335"/>
                    <a:pt x="10836" y="17747"/>
                    <a:pt x="15175" y="11726"/>
                  </a:cubicBezTo>
                  <a:cubicBezTo>
                    <a:pt x="15532" y="11232"/>
                    <a:pt x="15890" y="10745"/>
                    <a:pt x="16243" y="10267"/>
                  </a:cubicBezTo>
                  <a:cubicBezTo>
                    <a:pt x="18435" y="7291"/>
                    <a:pt x="20506" y="4480"/>
                    <a:pt x="19691" y="2870"/>
                  </a:cubicBezTo>
                  <a:cubicBezTo>
                    <a:pt x="18729" y="965"/>
                    <a:pt x="13709" y="0"/>
                    <a:pt x="47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0"/>
            <p:cNvSpPr/>
            <p:nvPr/>
          </p:nvSpPr>
          <p:spPr>
            <a:xfrm>
              <a:off x="2624477" y="1252128"/>
              <a:ext cx="73909" cy="71466"/>
            </a:xfrm>
            <a:custGeom>
              <a:rect b="b" l="l" r="r" t="t"/>
              <a:pathLst>
                <a:path extrusionOk="0" h="6145" w="6355">
                  <a:moveTo>
                    <a:pt x="6354" y="1"/>
                  </a:moveTo>
                  <a:lnTo>
                    <a:pt x="6354" y="1"/>
                  </a:lnTo>
                  <a:cubicBezTo>
                    <a:pt x="4545" y="29"/>
                    <a:pt x="2581" y="90"/>
                    <a:pt x="484" y="187"/>
                  </a:cubicBezTo>
                  <a:cubicBezTo>
                    <a:pt x="325" y="193"/>
                    <a:pt x="161" y="199"/>
                    <a:pt x="0" y="205"/>
                  </a:cubicBezTo>
                  <a:cubicBezTo>
                    <a:pt x="1791" y="2178"/>
                    <a:pt x="3098" y="4134"/>
                    <a:pt x="3977" y="6144"/>
                  </a:cubicBezTo>
                  <a:cubicBezTo>
                    <a:pt x="4486" y="3843"/>
                    <a:pt x="5288" y="1783"/>
                    <a:pt x="635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0"/>
            <p:cNvSpPr/>
            <p:nvPr/>
          </p:nvSpPr>
          <p:spPr>
            <a:xfrm>
              <a:off x="2210240" y="1251535"/>
              <a:ext cx="459280" cy="417459"/>
            </a:xfrm>
            <a:custGeom>
              <a:rect b="b" l="l" r="r" t="t"/>
              <a:pathLst>
                <a:path extrusionOk="0" h="35895" w="39491">
                  <a:moveTo>
                    <a:pt x="19839" y="1"/>
                  </a:moveTo>
                  <a:cubicBezTo>
                    <a:pt x="13487" y="1"/>
                    <a:pt x="7198" y="653"/>
                    <a:pt x="4226" y="5375"/>
                  </a:cubicBezTo>
                  <a:cubicBezTo>
                    <a:pt x="0" y="12091"/>
                    <a:pt x="903" y="18921"/>
                    <a:pt x="1699" y="24947"/>
                  </a:cubicBezTo>
                  <a:cubicBezTo>
                    <a:pt x="1872" y="26254"/>
                    <a:pt x="2035" y="27488"/>
                    <a:pt x="2146" y="28701"/>
                  </a:cubicBezTo>
                  <a:cubicBezTo>
                    <a:pt x="2541" y="33019"/>
                    <a:pt x="3213" y="35895"/>
                    <a:pt x="5203" y="35895"/>
                  </a:cubicBezTo>
                  <a:cubicBezTo>
                    <a:pt x="6816" y="35895"/>
                    <a:pt x="9313" y="34340"/>
                    <a:pt x="12626" y="31275"/>
                  </a:cubicBezTo>
                  <a:cubicBezTo>
                    <a:pt x="12721" y="31187"/>
                    <a:pt x="12836" y="31121"/>
                    <a:pt x="12960" y="31084"/>
                  </a:cubicBezTo>
                  <a:cubicBezTo>
                    <a:pt x="13158" y="31024"/>
                    <a:pt x="32927" y="25005"/>
                    <a:pt x="37498" y="20195"/>
                  </a:cubicBezTo>
                  <a:cubicBezTo>
                    <a:pt x="38946" y="16857"/>
                    <a:pt x="39491" y="13775"/>
                    <a:pt x="39101" y="10832"/>
                  </a:cubicBezTo>
                  <a:cubicBezTo>
                    <a:pt x="39028" y="10694"/>
                    <a:pt x="38993" y="10539"/>
                    <a:pt x="39004" y="10382"/>
                  </a:cubicBezTo>
                  <a:cubicBezTo>
                    <a:pt x="39007" y="10345"/>
                    <a:pt x="39011" y="10311"/>
                    <a:pt x="39013" y="10275"/>
                  </a:cubicBezTo>
                  <a:cubicBezTo>
                    <a:pt x="38414" y="6833"/>
                    <a:pt x="36524" y="3573"/>
                    <a:pt x="33281" y="303"/>
                  </a:cubicBezTo>
                  <a:cubicBezTo>
                    <a:pt x="33115" y="305"/>
                    <a:pt x="32951" y="306"/>
                    <a:pt x="32781" y="306"/>
                  </a:cubicBezTo>
                  <a:cubicBezTo>
                    <a:pt x="30563" y="306"/>
                    <a:pt x="28302" y="227"/>
                    <a:pt x="26117" y="150"/>
                  </a:cubicBezTo>
                  <a:cubicBezTo>
                    <a:pt x="23931" y="74"/>
                    <a:pt x="21866" y="1"/>
                    <a:pt x="19839" y="1"/>
                  </a:cubicBezTo>
                  <a:close/>
                </a:path>
              </a:pathLst>
            </a:custGeom>
            <a:solidFill>
              <a:srgbClr val="F7A9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2" name="Google Shape;1072;p50"/>
          <p:cNvSpPr/>
          <p:nvPr/>
        </p:nvSpPr>
        <p:spPr>
          <a:xfrm>
            <a:off x="7702341" y="3069750"/>
            <a:ext cx="439072" cy="647515"/>
          </a:xfrm>
          <a:custGeom>
            <a:rect b="b" l="l" r="r" t="t"/>
            <a:pathLst>
              <a:path extrusionOk="0" h="60473" w="41006">
                <a:moveTo>
                  <a:pt x="20021" y="1"/>
                </a:moveTo>
                <a:cubicBezTo>
                  <a:pt x="9239" y="1"/>
                  <a:pt x="1" y="11990"/>
                  <a:pt x="1141" y="26362"/>
                </a:cubicBezTo>
                <a:cubicBezTo>
                  <a:pt x="2610" y="44880"/>
                  <a:pt x="13010" y="56383"/>
                  <a:pt x="21514" y="59686"/>
                </a:cubicBezTo>
                <a:cubicBezTo>
                  <a:pt x="22900" y="60225"/>
                  <a:pt x="24222" y="60473"/>
                  <a:pt x="25461" y="60473"/>
                </a:cubicBezTo>
                <a:cubicBezTo>
                  <a:pt x="32739" y="60473"/>
                  <a:pt x="37142" y="51913"/>
                  <a:pt x="34707" y="43377"/>
                </a:cubicBezTo>
                <a:cubicBezTo>
                  <a:pt x="34707" y="43377"/>
                  <a:pt x="34686" y="43366"/>
                  <a:pt x="34650" y="43349"/>
                </a:cubicBezTo>
                <a:cubicBezTo>
                  <a:pt x="32836" y="46624"/>
                  <a:pt x="30502" y="48383"/>
                  <a:pt x="27678" y="48574"/>
                </a:cubicBezTo>
                <a:cubicBezTo>
                  <a:pt x="27508" y="48584"/>
                  <a:pt x="27339" y="48590"/>
                  <a:pt x="27169" y="48590"/>
                </a:cubicBezTo>
                <a:cubicBezTo>
                  <a:pt x="27168" y="48590"/>
                  <a:pt x="27168" y="48590"/>
                  <a:pt x="27167" y="48590"/>
                </a:cubicBezTo>
                <a:cubicBezTo>
                  <a:pt x="20261" y="48590"/>
                  <a:pt x="13030" y="39303"/>
                  <a:pt x="10733" y="34939"/>
                </a:cubicBezTo>
                <a:cubicBezTo>
                  <a:pt x="7133" y="28100"/>
                  <a:pt x="11041" y="20593"/>
                  <a:pt x="15116" y="18019"/>
                </a:cubicBezTo>
                <a:cubicBezTo>
                  <a:pt x="16455" y="17173"/>
                  <a:pt x="17936" y="16798"/>
                  <a:pt x="19503" y="16400"/>
                </a:cubicBezTo>
                <a:cubicBezTo>
                  <a:pt x="22005" y="15766"/>
                  <a:pt x="24827" y="15043"/>
                  <a:pt x="27894" y="12161"/>
                </a:cubicBezTo>
                <a:cubicBezTo>
                  <a:pt x="26777" y="9510"/>
                  <a:pt x="24409" y="7298"/>
                  <a:pt x="20977" y="7139"/>
                </a:cubicBezTo>
                <a:cubicBezTo>
                  <a:pt x="20805" y="7131"/>
                  <a:pt x="20635" y="7127"/>
                  <a:pt x="20465" y="7127"/>
                </a:cubicBezTo>
                <a:cubicBezTo>
                  <a:pt x="13685" y="7127"/>
                  <a:pt x="8803" y="13640"/>
                  <a:pt x="7097" y="19826"/>
                </a:cubicBezTo>
                <a:cubicBezTo>
                  <a:pt x="4689" y="28563"/>
                  <a:pt x="7629" y="35858"/>
                  <a:pt x="11184" y="39771"/>
                </a:cubicBezTo>
                <a:cubicBezTo>
                  <a:pt x="11487" y="40109"/>
                  <a:pt x="11460" y="40627"/>
                  <a:pt x="11125" y="40933"/>
                </a:cubicBezTo>
                <a:cubicBezTo>
                  <a:pt x="10967" y="41076"/>
                  <a:pt x="10769" y="41147"/>
                  <a:pt x="10571" y="41147"/>
                </a:cubicBezTo>
                <a:cubicBezTo>
                  <a:pt x="10348" y="41147"/>
                  <a:pt x="10126" y="41057"/>
                  <a:pt x="9963" y="40881"/>
                </a:cubicBezTo>
                <a:cubicBezTo>
                  <a:pt x="5051" y="35472"/>
                  <a:pt x="3342" y="27237"/>
                  <a:pt x="5507" y="19388"/>
                </a:cubicBezTo>
                <a:cubicBezTo>
                  <a:pt x="7379" y="12605"/>
                  <a:pt x="12833" y="5478"/>
                  <a:pt x="20477" y="5478"/>
                </a:cubicBezTo>
                <a:cubicBezTo>
                  <a:pt x="20668" y="5478"/>
                  <a:pt x="20860" y="5483"/>
                  <a:pt x="21053" y="5492"/>
                </a:cubicBezTo>
                <a:cubicBezTo>
                  <a:pt x="25429" y="5694"/>
                  <a:pt x="28375" y="8630"/>
                  <a:pt x="29613" y="12029"/>
                </a:cubicBezTo>
                <a:cubicBezTo>
                  <a:pt x="29629" y="12065"/>
                  <a:pt x="29641" y="12102"/>
                  <a:pt x="29650" y="12140"/>
                </a:cubicBezTo>
                <a:cubicBezTo>
                  <a:pt x="30017" y="13177"/>
                  <a:pt x="30230" y="14254"/>
                  <a:pt x="30270" y="15310"/>
                </a:cubicBezTo>
                <a:cubicBezTo>
                  <a:pt x="30434" y="19664"/>
                  <a:pt x="27982" y="22790"/>
                  <a:pt x="24022" y="23274"/>
                </a:cubicBezTo>
                <a:cubicBezTo>
                  <a:pt x="20782" y="23670"/>
                  <a:pt x="17905" y="26673"/>
                  <a:pt x="17422" y="28486"/>
                </a:cubicBezTo>
                <a:cubicBezTo>
                  <a:pt x="17326" y="28857"/>
                  <a:pt x="16992" y="29102"/>
                  <a:pt x="16625" y="29102"/>
                </a:cubicBezTo>
                <a:cubicBezTo>
                  <a:pt x="16555" y="29102"/>
                  <a:pt x="16484" y="29093"/>
                  <a:pt x="16412" y="29074"/>
                </a:cubicBezTo>
                <a:cubicBezTo>
                  <a:pt x="15971" y="28956"/>
                  <a:pt x="15709" y="28502"/>
                  <a:pt x="15828" y="28061"/>
                </a:cubicBezTo>
                <a:cubicBezTo>
                  <a:pt x="16454" y="25711"/>
                  <a:pt x="19798" y="22129"/>
                  <a:pt x="23821" y="21637"/>
                </a:cubicBezTo>
                <a:cubicBezTo>
                  <a:pt x="27517" y="21184"/>
                  <a:pt x="28724" y="18104"/>
                  <a:pt x="28623" y="15371"/>
                </a:cubicBezTo>
                <a:cubicBezTo>
                  <a:pt x="28602" y="14874"/>
                  <a:pt x="28541" y="14379"/>
                  <a:pt x="28439" y="13892"/>
                </a:cubicBezTo>
                <a:cubicBezTo>
                  <a:pt x="25280" y="16631"/>
                  <a:pt x="22327" y="17388"/>
                  <a:pt x="19909" y="18000"/>
                </a:cubicBezTo>
                <a:cubicBezTo>
                  <a:pt x="18410" y="18381"/>
                  <a:pt x="17115" y="18709"/>
                  <a:pt x="15998" y="19415"/>
                </a:cubicBezTo>
                <a:cubicBezTo>
                  <a:pt x="13064" y="21268"/>
                  <a:pt x="8786" y="27701"/>
                  <a:pt x="12193" y="34174"/>
                </a:cubicBezTo>
                <a:cubicBezTo>
                  <a:pt x="13259" y="36199"/>
                  <a:pt x="15584" y="39583"/>
                  <a:pt x="18623" y="42456"/>
                </a:cubicBezTo>
                <a:cubicBezTo>
                  <a:pt x="20819" y="44533"/>
                  <a:pt x="24053" y="46941"/>
                  <a:pt x="27183" y="46941"/>
                </a:cubicBezTo>
                <a:cubicBezTo>
                  <a:pt x="27311" y="46941"/>
                  <a:pt x="27439" y="46937"/>
                  <a:pt x="27567" y="46929"/>
                </a:cubicBezTo>
                <a:cubicBezTo>
                  <a:pt x="29807" y="46779"/>
                  <a:pt x="31704" y="45291"/>
                  <a:pt x="33234" y="42509"/>
                </a:cubicBezTo>
                <a:cubicBezTo>
                  <a:pt x="31680" y="41442"/>
                  <a:pt x="29635" y="39519"/>
                  <a:pt x="31041" y="37404"/>
                </a:cubicBezTo>
                <a:cubicBezTo>
                  <a:pt x="33171" y="34202"/>
                  <a:pt x="32823" y="32644"/>
                  <a:pt x="29796" y="31643"/>
                </a:cubicBezTo>
                <a:cubicBezTo>
                  <a:pt x="29553" y="31567"/>
                  <a:pt x="29305" y="31512"/>
                  <a:pt x="29053" y="31476"/>
                </a:cubicBezTo>
                <a:lnTo>
                  <a:pt x="29053" y="31476"/>
                </a:lnTo>
                <a:cubicBezTo>
                  <a:pt x="29084" y="31606"/>
                  <a:pt x="29122" y="31731"/>
                  <a:pt x="29148" y="31864"/>
                </a:cubicBezTo>
                <a:cubicBezTo>
                  <a:pt x="29817" y="35136"/>
                  <a:pt x="29001" y="38947"/>
                  <a:pt x="26479" y="39664"/>
                </a:cubicBezTo>
                <a:cubicBezTo>
                  <a:pt x="26180" y="39750"/>
                  <a:pt x="25870" y="39795"/>
                  <a:pt x="25559" y="39795"/>
                </a:cubicBezTo>
                <a:cubicBezTo>
                  <a:pt x="24400" y="39795"/>
                  <a:pt x="23271" y="39178"/>
                  <a:pt x="22362" y="38021"/>
                </a:cubicBezTo>
                <a:cubicBezTo>
                  <a:pt x="20629" y="35814"/>
                  <a:pt x="19872" y="31819"/>
                  <a:pt x="21780" y="28457"/>
                </a:cubicBezTo>
                <a:cubicBezTo>
                  <a:pt x="21899" y="28249"/>
                  <a:pt x="22103" y="28104"/>
                  <a:pt x="22339" y="28060"/>
                </a:cubicBezTo>
                <a:cubicBezTo>
                  <a:pt x="22784" y="27643"/>
                  <a:pt x="23503" y="27552"/>
                  <a:pt x="24373" y="27552"/>
                </a:cubicBezTo>
                <a:cubicBezTo>
                  <a:pt x="25047" y="27552"/>
                  <a:pt x="25811" y="27606"/>
                  <a:pt x="26611" y="27606"/>
                </a:cubicBezTo>
                <a:cubicBezTo>
                  <a:pt x="28086" y="27606"/>
                  <a:pt x="29680" y="27421"/>
                  <a:pt x="31040" y="26366"/>
                </a:cubicBezTo>
                <a:cubicBezTo>
                  <a:pt x="34242" y="23882"/>
                  <a:pt x="41006" y="9217"/>
                  <a:pt x="27479" y="1956"/>
                </a:cubicBezTo>
                <a:cubicBezTo>
                  <a:pt x="24982" y="615"/>
                  <a:pt x="22462" y="1"/>
                  <a:pt x="2002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" name="Google Shape;1073;p50"/>
          <p:cNvSpPr/>
          <p:nvPr/>
        </p:nvSpPr>
        <p:spPr>
          <a:xfrm>
            <a:off x="7668185" y="3946148"/>
            <a:ext cx="777561" cy="556303"/>
          </a:xfrm>
          <a:custGeom>
            <a:rect b="b" l="l" r="r" t="t"/>
            <a:pathLst>
              <a:path extrusionOk="0" h="39743" w="55550">
                <a:moveTo>
                  <a:pt x="22341" y="0"/>
                </a:moveTo>
                <a:cubicBezTo>
                  <a:pt x="21059" y="0"/>
                  <a:pt x="19811" y="260"/>
                  <a:pt x="18771" y="987"/>
                </a:cubicBezTo>
                <a:cubicBezTo>
                  <a:pt x="16926" y="2278"/>
                  <a:pt x="16237" y="4681"/>
                  <a:pt x="14696" y="6322"/>
                </a:cubicBezTo>
                <a:cubicBezTo>
                  <a:pt x="12127" y="9065"/>
                  <a:pt x="7724" y="9213"/>
                  <a:pt x="4839" y="11620"/>
                </a:cubicBezTo>
                <a:cubicBezTo>
                  <a:pt x="2604" y="13487"/>
                  <a:pt x="1611" y="16418"/>
                  <a:pt x="790" y="19212"/>
                </a:cubicBezTo>
                <a:cubicBezTo>
                  <a:pt x="359" y="20672"/>
                  <a:pt x="0" y="22414"/>
                  <a:pt x="975" y="23583"/>
                </a:cubicBezTo>
                <a:cubicBezTo>
                  <a:pt x="1857" y="24641"/>
                  <a:pt x="3434" y="24728"/>
                  <a:pt x="4641" y="25390"/>
                </a:cubicBezTo>
                <a:cubicBezTo>
                  <a:pt x="6243" y="26267"/>
                  <a:pt x="7090" y="28091"/>
                  <a:pt x="8536" y="29207"/>
                </a:cubicBezTo>
                <a:cubicBezTo>
                  <a:pt x="9763" y="30154"/>
                  <a:pt x="11240" y="30489"/>
                  <a:pt x="12790" y="30489"/>
                </a:cubicBezTo>
                <a:cubicBezTo>
                  <a:pt x="14473" y="30489"/>
                  <a:pt x="16242" y="30094"/>
                  <a:pt x="17869" y="29659"/>
                </a:cubicBezTo>
                <a:cubicBezTo>
                  <a:pt x="19614" y="29194"/>
                  <a:pt x="21502" y="28735"/>
                  <a:pt x="23296" y="28735"/>
                </a:cubicBezTo>
                <a:cubicBezTo>
                  <a:pt x="24714" y="28735"/>
                  <a:pt x="26073" y="29022"/>
                  <a:pt x="27257" y="29822"/>
                </a:cubicBezTo>
                <a:cubicBezTo>
                  <a:pt x="28247" y="30491"/>
                  <a:pt x="29007" y="31468"/>
                  <a:pt x="30034" y="32081"/>
                </a:cubicBezTo>
                <a:cubicBezTo>
                  <a:pt x="31752" y="33105"/>
                  <a:pt x="33887" y="32947"/>
                  <a:pt x="35885" y="32986"/>
                </a:cubicBezTo>
                <a:cubicBezTo>
                  <a:pt x="39157" y="33051"/>
                  <a:pt x="43190" y="34778"/>
                  <a:pt x="46209" y="36041"/>
                </a:cubicBezTo>
                <a:cubicBezTo>
                  <a:pt x="46806" y="36291"/>
                  <a:pt x="46653" y="37473"/>
                  <a:pt x="47252" y="37723"/>
                </a:cubicBezTo>
                <a:cubicBezTo>
                  <a:pt x="48561" y="38748"/>
                  <a:pt x="50612" y="39742"/>
                  <a:pt x="51847" y="39742"/>
                </a:cubicBezTo>
                <a:cubicBezTo>
                  <a:pt x="52227" y="39742"/>
                  <a:pt x="52530" y="39648"/>
                  <a:pt x="52709" y="39431"/>
                </a:cubicBezTo>
                <a:cubicBezTo>
                  <a:pt x="54918" y="37262"/>
                  <a:pt x="55550" y="32489"/>
                  <a:pt x="53327" y="29664"/>
                </a:cubicBezTo>
                <a:cubicBezTo>
                  <a:pt x="52336" y="28089"/>
                  <a:pt x="51340" y="26516"/>
                  <a:pt x="50299" y="24937"/>
                </a:cubicBezTo>
                <a:cubicBezTo>
                  <a:pt x="49781" y="24146"/>
                  <a:pt x="49250" y="23357"/>
                  <a:pt x="48707" y="22561"/>
                </a:cubicBezTo>
                <a:lnTo>
                  <a:pt x="47880" y="21366"/>
                </a:lnTo>
                <a:lnTo>
                  <a:pt x="47460" y="20767"/>
                </a:lnTo>
                <a:lnTo>
                  <a:pt x="46780" y="19869"/>
                </a:lnTo>
                <a:cubicBezTo>
                  <a:pt x="45458" y="18137"/>
                  <a:pt x="44072" y="16365"/>
                  <a:pt x="42605" y="14566"/>
                </a:cubicBezTo>
                <a:lnTo>
                  <a:pt x="42174" y="14102"/>
                </a:lnTo>
                <a:cubicBezTo>
                  <a:pt x="40396" y="12241"/>
                  <a:pt x="38445" y="10852"/>
                  <a:pt x="36452" y="9320"/>
                </a:cubicBezTo>
                <a:cubicBezTo>
                  <a:pt x="34501" y="7821"/>
                  <a:pt x="33559" y="5461"/>
                  <a:pt x="31889" y="3706"/>
                </a:cubicBezTo>
                <a:cubicBezTo>
                  <a:pt x="30107" y="1834"/>
                  <a:pt x="27576" y="850"/>
                  <a:pt x="25047" y="316"/>
                </a:cubicBezTo>
                <a:cubicBezTo>
                  <a:pt x="24170" y="130"/>
                  <a:pt x="23247" y="0"/>
                  <a:pt x="223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" name="Google Shape;1074;p50"/>
          <p:cNvSpPr/>
          <p:nvPr/>
        </p:nvSpPr>
        <p:spPr>
          <a:xfrm>
            <a:off x="5999034" y="3952637"/>
            <a:ext cx="582782" cy="640982"/>
          </a:xfrm>
          <a:custGeom>
            <a:rect b="b" l="l" r="r" t="t"/>
            <a:pathLst>
              <a:path extrusionOk="0" h="85322" w="77575">
                <a:moveTo>
                  <a:pt x="18008" y="0"/>
                </a:moveTo>
                <a:cubicBezTo>
                  <a:pt x="17012" y="0"/>
                  <a:pt x="16016" y="123"/>
                  <a:pt x="15058" y="375"/>
                </a:cubicBezTo>
                <a:cubicBezTo>
                  <a:pt x="14288" y="578"/>
                  <a:pt x="13539" y="850"/>
                  <a:pt x="12817" y="1189"/>
                </a:cubicBezTo>
                <a:cubicBezTo>
                  <a:pt x="9276" y="2851"/>
                  <a:pt x="6468" y="6023"/>
                  <a:pt x="4829" y="9615"/>
                </a:cubicBezTo>
                <a:cubicBezTo>
                  <a:pt x="1" y="20196"/>
                  <a:pt x="3555" y="31724"/>
                  <a:pt x="10449" y="40411"/>
                </a:cubicBezTo>
                <a:cubicBezTo>
                  <a:pt x="13911" y="44772"/>
                  <a:pt x="14573" y="48833"/>
                  <a:pt x="15793" y="54135"/>
                </a:cubicBezTo>
                <a:cubicBezTo>
                  <a:pt x="16499" y="57199"/>
                  <a:pt x="18164" y="60068"/>
                  <a:pt x="20611" y="62043"/>
                </a:cubicBezTo>
                <a:cubicBezTo>
                  <a:pt x="22193" y="63320"/>
                  <a:pt x="24091" y="64232"/>
                  <a:pt x="25415" y="65775"/>
                </a:cubicBezTo>
                <a:cubicBezTo>
                  <a:pt x="27565" y="68278"/>
                  <a:pt x="27760" y="71857"/>
                  <a:pt x="28885" y="74959"/>
                </a:cubicBezTo>
                <a:cubicBezTo>
                  <a:pt x="30481" y="79353"/>
                  <a:pt x="34187" y="82925"/>
                  <a:pt x="38636" y="84361"/>
                </a:cubicBezTo>
                <a:cubicBezTo>
                  <a:pt x="41164" y="85176"/>
                  <a:pt x="43838" y="85322"/>
                  <a:pt x="46507" y="85322"/>
                </a:cubicBezTo>
                <a:cubicBezTo>
                  <a:pt x="47214" y="85322"/>
                  <a:pt x="47921" y="85311"/>
                  <a:pt x="48624" y="85301"/>
                </a:cubicBezTo>
                <a:cubicBezTo>
                  <a:pt x="53323" y="85229"/>
                  <a:pt x="58224" y="85109"/>
                  <a:pt x="62381" y="82918"/>
                </a:cubicBezTo>
                <a:cubicBezTo>
                  <a:pt x="65059" y="81507"/>
                  <a:pt x="68867" y="78315"/>
                  <a:pt x="69254" y="75054"/>
                </a:cubicBezTo>
                <a:cubicBezTo>
                  <a:pt x="69471" y="73222"/>
                  <a:pt x="69028" y="71326"/>
                  <a:pt x="69489" y="69540"/>
                </a:cubicBezTo>
                <a:cubicBezTo>
                  <a:pt x="69946" y="67774"/>
                  <a:pt x="71221" y="66356"/>
                  <a:pt x="72134" y="64776"/>
                </a:cubicBezTo>
                <a:cubicBezTo>
                  <a:pt x="73046" y="63197"/>
                  <a:pt x="73565" y="61099"/>
                  <a:pt x="72497" y="59619"/>
                </a:cubicBezTo>
                <a:cubicBezTo>
                  <a:pt x="72126" y="59106"/>
                  <a:pt x="71578" y="58688"/>
                  <a:pt x="71419" y="58074"/>
                </a:cubicBezTo>
                <a:cubicBezTo>
                  <a:pt x="71082" y="56765"/>
                  <a:pt x="72622" y="55844"/>
                  <a:pt x="73456" y="54780"/>
                </a:cubicBezTo>
                <a:cubicBezTo>
                  <a:pt x="77575" y="49525"/>
                  <a:pt x="69729" y="43645"/>
                  <a:pt x="68710" y="39140"/>
                </a:cubicBezTo>
                <a:cubicBezTo>
                  <a:pt x="68393" y="37744"/>
                  <a:pt x="68387" y="36282"/>
                  <a:pt x="67983" y="34908"/>
                </a:cubicBezTo>
                <a:cubicBezTo>
                  <a:pt x="66595" y="30175"/>
                  <a:pt x="61170" y="28006"/>
                  <a:pt x="56320" y="27106"/>
                </a:cubicBezTo>
                <a:cubicBezTo>
                  <a:pt x="54697" y="26804"/>
                  <a:pt x="52956" y="26522"/>
                  <a:pt x="51750" y="25395"/>
                </a:cubicBezTo>
                <a:cubicBezTo>
                  <a:pt x="50995" y="24691"/>
                  <a:pt x="50533" y="23724"/>
                  <a:pt x="49821" y="22977"/>
                </a:cubicBezTo>
                <a:cubicBezTo>
                  <a:pt x="48297" y="21379"/>
                  <a:pt x="46228" y="21270"/>
                  <a:pt x="44221" y="20773"/>
                </a:cubicBezTo>
                <a:cubicBezTo>
                  <a:pt x="42433" y="20333"/>
                  <a:pt x="40905" y="19464"/>
                  <a:pt x="39228" y="18621"/>
                </a:cubicBezTo>
                <a:cubicBezTo>
                  <a:pt x="35834" y="16913"/>
                  <a:pt x="32181" y="15086"/>
                  <a:pt x="30248" y="11639"/>
                </a:cubicBezTo>
                <a:cubicBezTo>
                  <a:pt x="29077" y="9550"/>
                  <a:pt x="28690" y="7088"/>
                  <a:pt x="27484" y="5020"/>
                </a:cubicBezTo>
                <a:cubicBezTo>
                  <a:pt x="25591" y="1772"/>
                  <a:pt x="21789" y="0"/>
                  <a:pt x="18008" y="0"/>
                </a:cubicBezTo>
                <a:close/>
              </a:path>
            </a:pathLst>
          </a:custGeom>
          <a:solidFill>
            <a:srgbClr val="599A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" name="Google Shape;1075;p50"/>
          <p:cNvSpPr/>
          <p:nvPr/>
        </p:nvSpPr>
        <p:spPr>
          <a:xfrm>
            <a:off x="6794657" y="3952647"/>
            <a:ext cx="660753" cy="556323"/>
          </a:xfrm>
          <a:custGeom>
            <a:rect b="b" l="l" r="r" t="t"/>
            <a:pathLst>
              <a:path extrusionOk="0" h="37653" w="44721">
                <a:moveTo>
                  <a:pt x="27258" y="1"/>
                </a:moveTo>
                <a:cubicBezTo>
                  <a:pt x="26810" y="1"/>
                  <a:pt x="26362" y="42"/>
                  <a:pt x="25920" y="127"/>
                </a:cubicBezTo>
                <a:cubicBezTo>
                  <a:pt x="23467" y="601"/>
                  <a:pt x="21352" y="2258"/>
                  <a:pt x="18884" y="2655"/>
                </a:cubicBezTo>
                <a:cubicBezTo>
                  <a:pt x="18429" y="2728"/>
                  <a:pt x="17972" y="2757"/>
                  <a:pt x="17514" y="2757"/>
                </a:cubicBezTo>
                <a:cubicBezTo>
                  <a:pt x="15988" y="2757"/>
                  <a:pt x="14448" y="2439"/>
                  <a:pt x="12913" y="2390"/>
                </a:cubicBezTo>
                <a:cubicBezTo>
                  <a:pt x="12755" y="2385"/>
                  <a:pt x="12599" y="2382"/>
                  <a:pt x="12444" y="2382"/>
                </a:cubicBezTo>
                <a:cubicBezTo>
                  <a:pt x="7176" y="2382"/>
                  <a:pt x="3676" y="5309"/>
                  <a:pt x="1537" y="10004"/>
                </a:cubicBezTo>
                <a:cubicBezTo>
                  <a:pt x="639" y="11975"/>
                  <a:pt x="0" y="14274"/>
                  <a:pt x="827" y="16277"/>
                </a:cubicBezTo>
                <a:cubicBezTo>
                  <a:pt x="1847" y="18754"/>
                  <a:pt x="4770" y="19912"/>
                  <a:pt x="5776" y="22331"/>
                </a:cubicBezTo>
                <a:cubicBezTo>
                  <a:pt x="7056" y="25413"/>
                  <a:pt x="6934" y="28588"/>
                  <a:pt x="8905" y="31525"/>
                </a:cubicBezTo>
                <a:cubicBezTo>
                  <a:pt x="11391" y="35229"/>
                  <a:pt x="15744" y="37653"/>
                  <a:pt x="20205" y="37653"/>
                </a:cubicBezTo>
                <a:cubicBezTo>
                  <a:pt x="20219" y="37653"/>
                  <a:pt x="20234" y="37653"/>
                  <a:pt x="20249" y="37653"/>
                </a:cubicBezTo>
                <a:cubicBezTo>
                  <a:pt x="24724" y="37636"/>
                  <a:pt x="29146" y="35107"/>
                  <a:pt x="31286" y="31176"/>
                </a:cubicBezTo>
                <a:cubicBezTo>
                  <a:pt x="32114" y="29655"/>
                  <a:pt x="32626" y="27940"/>
                  <a:pt x="33740" y="26615"/>
                </a:cubicBezTo>
                <a:cubicBezTo>
                  <a:pt x="35995" y="23932"/>
                  <a:pt x="40102" y="23515"/>
                  <a:pt x="42534" y="20991"/>
                </a:cubicBezTo>
                <a:cubicBezTo>
                  <a:pt x="44031" y="19438"/>
                  <a:pt x="44720" y="17144"/>
                  <a:pt x="44327" y="15022"/>
                </a:cubicBezTo>
                <a:cubicBezTo>
                  <a:pt x="43933" y="12902"/>
                  <a:pt x="42468" y="11007"/>
                  <a:pt x="40514" y="10094"/>
                </a:cubicBezTo>
                <a:cubicBezTo>
                  <a:pt x="39236" y="9497"/>
                  <a:pt x="37756" y="9285"/>
                  <a:pt x="36658" y="8399"/>
                </a:cubicBezTo>
                <a:cubicBezTo>
                  <a:pt x="35232" y="7249"/>
                  <a:pt x="34822" y="5282"/>
                  <a:pt x="33886" y="3707"/>
                </a:cubicBezTo>
                <a:cubicBezTo>
                  <a:pt x="33122" y="2419"/>
                  <a:pt x="31948" y="1404"/>
                  <a:pt x="30597" y="764"/>
                </a:cubicBezTo>
                <a:cubicBezTo>
                  <a:pt x="29555" y="271"/>
                  <a:pt x="28407" y="1"/>
                  <a:pt x="272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6" name="Google Shape;1076;p50"/>
          <p:cNvGrpSpPr/>
          <p:nvPr/>
        </p:nvGrpSpPr>
        <p:grpSpPr>
          <a:xfrm>
            <a:off x="1901091" y="1483573"/>
            <a:ext cx="2340903" cy="1229291"/>
            <a:chOff x="-4845500" y="3441025"/>
            <a:chExt cx="3980450" cy="2090275"/>
          </a:xfrm>
        </p:grpSpPr>
        <p:sp>
          <p:nvSpPr>
            <p:cNvPr id="1077" name="Google Shape;1077;p50"/>
            <p:cNvSpPr/>
            <p:nvPr/>
          </p:nvSpPr>
          <p:spPr>
            <a:xfrm>
              <a:off x="-4717700" y="5275200"/>
              <a:ext cx="3561100" cy="256100"/>
            </a:xfrm>
            <a:custGeom>
              <a:rect b="b" l="l" r="r" t="t"/>
              <a:pathLst>
                <a:path extrusionOk="0" h="10244" w="142444">
                  <a:moveTo>
                    <a:pt x="71221" y="0"/>
                  </a:moveTo>
                  <a:cubicBezTo>
                    <a:pt x="52333" y="0"/>
                    <a:pt x="34216" y="540"/>
                    <a:pt x="20860" y="1500"/>
                  </a:cubicBezTo>
                  <a:cubicBezTo>
                    <a:pt x="7503" y="2460"/>
                    <a:pt x="0" y="3764"/>
                    <a:pt x="0" y="5122"/>
                  </a:cubicBezTo>
                  <a:cubicBezTo>
                    <a:pt x="0" y="6481"/>
                    <a:pt x="7503" y="7783"/>
                    <a:pt x="20860" y="8744"/>
                  </a:cubicBezTo>
                  <a:cubicBezTo>
                    <a:pt x="34216" y="9705"/>
                    <a:pt x="52333" y="10244"/>
                    <a:pt x="71221" y="10244"/>
                  </a:cubicBezTo>
                  <a:cubicBezTo>
                    <a:pt x="90112" y="10244"/>
                    <a:pt x="108226" y="9705"/>
                    <a:pt x="121584" y="8744"/>
                  </a:cubicBezTo>
                  <a:cubicBezTo>
                    <a:pt x="134940" y="7783"/>
                    <a:pt x="142444" y="6481"/>
                    <a:pt x="142444" y="5122"/>
                  </a:cubicBezTo>
                  <a:cubicBezTo>
                    <a:pt x="142444" y="3764"/>
                    <a:pt x="134940" y="2460"/>
                    <a:pt x="121584" y="1500"/>
                  </a:cubicBezTo>
                  <a:cubicBezTo>
                    <a:pt x="108226" y="540"/>
                    <a:pt x="90112" y="0"/>
                    <a:pt x="71221" y="0"/>
                  </a:cubicBezTo>
                  <a:close/>
                </a:path>
              </a:pathLst>
            </a:custGeom>
            <a:solidFill>
              <a:srgbClr val="000000">
                <a:alpha val="8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0"/>
            <p:cNvSpPr/>
            <p:nvPr/>
          </p:nvSpPr>
          <p:spPr>
            <a:xfrm>
              <a:off x="-3553425" y="4114125"/>
              <a:ext cx="1357850" cy="1294625"/>
            </a:xfrm>
            <a:custGeom>
              <a:rect b="b" l="l" r="r" t="t"/>
              <a:pathLst>
                <a:path extrusionOk="0" h="51785" w="54314">
                  <a:moveTo>
                    <a:pt x="15066" y="1"/>
                  </a:moveTo>
                  <a:cubicBezTo>
                    <a:pt x="15066" y="1"/>
                    <a:pt x="6808" y="7924"/>
                    <a:pt x="6362" y="11719"/>
                  </a:cubicBezTo>
                  <a:cubicBezTo>
                    <a:pt x="5916" y="15513"/>
                    <a:pt x="6585" y="22656"/>
                    <a:pt x="6585" y="23661"/>
                  </a:cubicBezTo>
                  <a:cubicBezTo>
                    <a:pt x="6585" y="24665"/>
                    <a:pt x="4800" y="29352"/>
                    <a:pt x="4912" y="31808"/>
                  </a:cubicBezTo>
                  <a:cubicBezTo>
                    <a:pt x="5023" y="34262"/>
                    <a:pt x="7812" y="40624"/>
                    <a:pt x="7701" y="41070"/>
                  </a:cubicBezTo>
                  <a:cubicBezTo>
                    <a:pt x="7589" y="41518"/>
                    <a:pt x="7477" y="41741"/>
                    <a:pt x="7477" y="42522"/>
                  </a:cubicBezTo>
                  <a:cubicBezTo>
                    <a:pt x="7477" y="43303"/>
                    <a:pt x="2791" y="47655"/>
                    <a:pt x="1452" y="49330"/>
                  </a:cubicBezTo>
                  <a:cubicBezTo>
                    <a:pt x="112" y="51003"/>
                    <a:pt x="0" y="51784"/>
                    <a:pt x="2567" y="51784"/>
                  </a:cubicBezTo>
                  <a:cubicBezTo>
                    <a:pt x="5135" y="51784"/>
                    <a:pt x="11607" y="49888"/>
                    <a:pt x="11943" y="49107"/>
                  </a:cubicBezTo>
                  <a:cubicBezTo>
                    <a:pt x="12277" y="48324"/>
                    <a:pt x="12500" y="42522"/>
                    <a:pt x="12500" y="40959"/>
                  </a:cubicBezTo>
                  <a:cubicBezTo>
                    <a:pt x="12500" y="39397"/>
                    <a:pt x="15737" y="30468"/>
                    <a:pt x="15178" y="28348"/>
                  </a:cubicBezTo>
                  <a:cubicBezTo>
                    <a:pt x="14620" y="26227"/>
                    <a:pt x="14397" y="21206"/>
                    <a:pt x="14955" y="20090"/>
                  </a:cubicBezTo>
                  <a:cubicBezTo>
                    <a:pt x="15514" y="18973"/>
                    <a:pt x="20535" y="13059"/>
                    <a:pt x="22657" y="12054"/>
                  </a:cubicBezTo>
                  <a:cubicBezTo>
                    <a:pt x="24670" y="11100"/>
                    <a:pt x="25978" y="10356"/>
                    <a:pt x="27157" y="10283"/>
                  </a:cubicBezTo>
                  <a:cubicBezTo>
                    <a:pt x="28336" y="10356"/>
                    <a:pt x="29644" y="11100"/>
                    <a:pt x="31659" y="12054"/>
                  </a:cubicBezTo>
                  <a:cubicBezTo>
                    <a:pt x="33778" y="13059"/>
                    <a:pt x="38801" y="18973"/>
                    <a:pt x="39359" y="20090"/>
                  </a:cubicBezTo>
                  <a:cubicBezTo>
                    <a:pt x="39917" y="21206"/>
                    <a:pt x="39694" y="26227"/>
                    <a:pt x="39136" y="28348"/>
                  </a:cubicBezTo>
                  <a:cubicBezTo>
                    <a:pt x="38577" y="30468"/>
                    <a:pt x="41814" y="39397"/>
                    <a:pt x="41814" y="40959"/>
                  </a:cubicBezTo>
                  <a:cubicBezTo>
                    <a:pt x="41814" y="42522"/>
                    <a:pt x="42037" y="48324"/>
                    <a:pt x="42371" y="49107"/>
                  </a:cubicBezTo>
                  <a:cubicBezTo>
                    <a:pt x="42706" y="49888"/>
                    <a:pt x="49179" y="51784"/>
                    <a:pt x="51746" y="51784"/>
                  </a:cubicBezTo>
                  <a:cubicBezTo>
                    <a:pt x="54314" y="51784"/>
                    <a:pt x="54201" y="51005"/>
                    <a:pt x="52862" y="49330"/>
                  </a:cubicBezTo>
                  <a:cubicBezTo>
                    <a:pt x="51522" y="47656"/>
                    <a:pt x="46835" y="43303"/>
                    <a:pt x="46835" y="42522"/>
                  </a:cubicBezTo>
                  <a:cubicBezTo>
                    <a:pt x="46835" y="41741"/>
                    <a:pt x="46724" y="41518"/>
                    <a:pt x="46612" y="41072"/>
                  </a:cubicBezTo>
                  <a:cubicBezTo>
                    <a:pt x="46500" y="40625"/>
                    <a:pt x="49291" y="34264"/>
                    <a:pt x="49402" y="31808"/>
                  </a:cubicBezTo>
                  <a:cubicBezTo>
                    <a:pt x="49514" y="29352"/>
                    <a:pt x="47728" y="24665"/>
                    <a:pt x="47728" y="23661"/>
                  </a:cubicBezTo>
                  <a:cubicBezTo>
                    <a:pt x="47728" y="22656"/>
                    <a:pt x="48397" y="15515"/>
                    <a:pt x="47951" y="11720"/>
                  </a:cubicBezTo>
                  <a:cubicBezTo>
                    <a:pt x="47504" y="7926"/>
                    <a:pt x="39246" y="1"/>
                    <a:pt x="39246" y="1"/>
                  </a:cubicBezTo>
                  <a:lnTo>
                    <a:pt x="27157" y="2200"/>
                  </a:lnTo>
                  <a:lnTo>
                    <a:pt x="1506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0"/>
            <p:cNvSpPr/>
            <p:nvPr/>
          </p:nvSpPr>
          <p:spPr>
            <a:xfrm>
              <a:off x="-3314900" y="4114125"/>
              <a:ext cx="938475" cy="374100"/>
            </a:xfrm>
            <a:custGeom>
              <a:rect b="b" l="l" r="r" t="t"/>
              <a:pathLst>
                <a:path extrusionOk="0" h="14964" w="37539">
                  <a:moveTo>
                    <a:pt x="5525" y="1"/>
                  </a:moveTo>
                  <a:cubicBezTo>
                    <a:pt x="5525" y="1"/>
                    <a:pt x="2489" y="2916"/>
                    <a:pt x="1" y="6055"/>
                  </a:cubicBezTo>
                  <a:cubicBezTo>
                    <a:pt x="334" y="5996"/>
                    <a:pt x="701" y="5959"/>
                    <a:pt x="1101" y="5959"/>
                  </a:cubicBezTo>
                  <a:cubicBezTo>
                    <a:pt x="2026" y="5959"/>
                    <a:pt x="3130" y="6152"/>
                    <a:pt x="4411" y="6697"/>
                  </a:cubicBezTo>
                  <a:cubicBezTo>
                    <a:pt x="7535" y="8025"/>
                    <a:pt x="9564" y="11919"/>
                    <a:pt x="10502" y="14139"/>
                  </a:cubicBezTo>
                  <a:cubicBezTo>
                    <a:pt x="11507" y="13162"/>
                    <a:pt x="12453" y="12368"/>
                    <a:pt x="13116" y="12054"/>
                  </a:cubicBezTo>
                  <a:cubicBezTo>
                    <a:pt x="15131" y="11100"/>
                    <a:pt x="16438" y="10356"/>
                    <a:pt x="17616" y="10283"/>
                  </a:cubicBezTo>
                  <a:cubicBezTo>
                    <a:pt x="18795" y="10355"/>
                    <a:pt x="20103" y="11100"/>
                    <a:pt x="22118" y="12054"/>
                  </a:cubicBezTo>
                  <a:cubicBezTo>
                    <a:pt x="22958" y="12453"/>
                    <a:pt x="24256" y="13625"/>
                    <a:pt x="25551" y="14964"/>
                  </a:cubicBezTo>
                  <a:cubicBezTo>
                    <a:pt x="26313" y="12923"/>
                    <a:pt x="28372" y="9040"/>
                    <a:pt x="32981" y="9040"/>
                  </a:cubicBezTo>
                  <a:cubicBezTo>
                    <a:pt x="34868" y="9041"/>
                    <a:pt x="36363" y="9195"/>
                    <a:pt x="37538" y="9410"/>
                  </a:cubicBezTo>
                  <a:cubicBezTo>
                    <a:pt x="35320" y="5391"/>
                    <a:pt x="29705" y="2"/>
                    <a:pt x="29705" y="2"/>
                  </a:cubicBezTo>
                  <a:lnTo>
                    <a:pt x="17616" y="2201"/>
                  </a:lnTo>
                  <a:lnTo>
                    <a:pt x="552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0"/>
            <p:cNvSpPr/>
            <p:nvPr/>
          </p:nvSpPr>
          <p:spPr>
            <a:xfrm>
              <a:off x="-3553425" y="5189275"/>
              <a:ext cx="307975" cy="219500"/>
            </a:xfrm>
            <a:custGeom>
              <a:rect b="b" l="l" r="r" t="t"/>
              <a:pathLst>
                <a:path extrusionOk="0" h="8780" w="12319">
                  <a:moveTo>
                    <a:pt x="8234" y="1"/>
                  </a:moveTo>
                  <a:cubicBezTo>
                    <a:pt x="7733" y="1"/>
                    <a:pt x="7272" y="209"/>
                    <a:pt x="6932" y="420"/>
                  </a:cubicBezTo>
                  <a:cubicBezTo>
                    <a:pt x="5661" y="2001"/>
                    <a:pt x="2511" y="4999"/>
                    <a:pt x="1452" y="6324"/>
                  </a:cubicBezTo>
                  <a:cubicBezTo>
                    <a:pt x="112" y="7999"/>
                    <a:pt x="0" y="8779"/>
                    <a:pt x="2567" y="8779"/>
                  </a:cubicBezTo>
                  <a:cubicBezTo>
                    <a:pt x="5135" y="8779"/>
                    <a:pt x="11607" y="6882"/>
                    <a:pt x="11943" y="6101"/>
                  </a:cubicBezTo>
                  <a:cubicBezTo>
                    <a:pt x="12094" y="5746"/>
                    <a:pt x="12224" y="4352"/>
                    <a:pt x="12318" y="2792"/>
                  </a:cubicBezTo>
                  <a:lnTo>
                    <a:pt x="12318" y="2792"/>
                  </a:lnTo>
                  <a:lnTo>
                    <a:pt x="10937" y="2976"/>
                  </a:lnTo>
                  <a:cubicBezTo>
                    <a:pt x="10937" y="2976"/>
                    <a:pt x="10937" y="1860"/>
                    <a:pt x="9487" y="520"/>
                  </a:cubicBezTo>
                  <a:cubicBezTo>
                    <a:pt x="9072" y="138"/>
                    <a:pt x="8640" y="1"/>
                    <a:pt x="8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0"/>
            <p:cNvSpPr/>
            <p:nvPr/>
          </p:nvSpPr>
          <p:spPr>
            <a:xfrm>
              <a:off x="-2504525" y="5194275"/>
              <a:ext cx="308925" cy="214475"/>
            </a:xfrm>
            <a:custGeom>
              <a:rect b="b" l="l" r="r" t="t"/>
              <a:pathLst>
                <a:path extrusionOk="0" h="8579" w="12357">
                  <a:moveTo>
                    <a:pt x="5255" y="1"/>
                  </a:moveTo>
                  <a:cubicBezTo>
                    <a:pt x="4842" y="85"/>
                    <a:pt x="4458" y="272"/>
                    <a:pt x="4136" y="544"/>
                  </a:cubicBezTo>
                  <a:cubicBezTo>
                    <a:pt x="2798" y="1660"/>
                    <a:pt x="2573" y="3110"/>
                    <a:pt x="2573" y="3110"/>
                  </a:cubicBezTo>
                  <a:lnTo>
                    <a:pt x="0" y="1928"/>
                  </a:lnTo>
                  <a:lnTo>
                    <a:pt x="0" y="1928"/>
                  </a:lnTo>
                  <a:cubicBezTo>
                    <a:pt x="98" y="3741"/>
                    <a:pt x="242" y="5495"/>
                    <a:pt x="415" y="5899"/>
                  </a:cubicBezTo>
                  <a:cubicBezTo>
                    <a:pt x="750" y="6680"/>
                    <a:pt x="7223" y="8578"/>
                    <a:pt x="9789" y="8578"/>
                  </a:cubicBezTo>
                  <a:cubicBezTo>
                    <a:pt x="12356" y="8578"/>
                    <a:pt x="12245" y="7799"/>
                    <a:pt x="10906" y="6124"/>
                  </a:cubicBezTo>
                  <a:cubicBezTo>
                    <a:pt x="9793" y="4734"/>
                    <a:pt x="6387" y="1507"/>
                    <a:pt x="5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0"/>
            <p:cNvSpPr/>
            <p:nvPr/>
          </p:nvSpPr>
          <p:spPr>
            <a:xfrm>
              <a:off x="-4845500" y="4993975"/>
              <a:ext cx="843375" cy="53925"/>
            </a:xfrm>
            <a:custGeom>
              <a:rect b="b" l="l" r="r" t="t"/>
              <a:pathLst>
                <a:path extrusionOk="0" h="2157" w="33735">
                  <a:moveTo>
                    <a:pt x="1078" y="0"/>
                  </a:moveTo>
                  <a:cubicBezTo>
                    <a:pt x="483" y="0"/>
                    <a:pt x="0" y="483"/>
                    <a:pt x="0" y="1078"/>
                  </a:cubicBezTo>
                  <a:cubicBezTo>
                    <a:pt x="0" y="1675"/>
                    <a:pt x="485" y="2157"/>
                    <a:pt x="1080" y="2157"/>
                  </a:cubicBezTo>
                  <a:cubicBezTo>
                    <a:pt x="1085" y="2157"/>
                    <a:pt x="1089" y="2157"/>
                    <a:pt x="1093" y="2157"/>
                  </a:cubicBezTo>
                  <a:lnTo>
                    <a:pt x="32672" y="2157"/>
                  </a:lnTo>
                  <a:cubicBezTo>
                    <a:pt x="33260" y="2150"/>
                    <a:pt x="33735" y="1668"/>
                    <a:pt x="33735" y="1078"/>
                  </a:cubicBezTo>
                  <a:cubicBezTo>
                    <a:pt x="33735" y="487"/>
                    <a:pt x="33260" y="7"/>
                    <a:pt x="32672" y="0"/>
                  </a:cubicBezTo>
                  <a:lnTo>
                    <a:pt x="1093" y="0"/>
                  </a:lnTo>
                  <a:cubicBezTo>
                    <a:pt x="1088" y="0"/>
                    <a:pt x="1083" y="0"/>
                    <a:pt x="10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0"/>
            <p:cNvSpPr/>
            <p:nvPr/>
          </p:nvSpPr>
          <p:spPr>
            <a:xfrm>
              <a:off x="-4227375" y="4616400"/>
              <a:ext cx="100750" cy="736975"/>
            </a:xfrm>
            <a:custGeom>
              <a:rect b="b" l="l" r="r" t="t"/>
              <a:pathLst>
                <a:path extrusionOk="0" h="29479" w="4030">
                  <a:moveTo>
                    <a:pt x="1925" y="0"/>
                  </a:moveTo>
                  <a:cubicBezTo>
                    <a:pt x="862" y="0"/>
                    <a:pt x="1" y="6599"/>
                    <a:pt x="1" y="14740"/>
                  </a:cubicBezTo>
                  <a:cubicBezTo>
                    <a:pt x="1" y="22880"/>
                    <a:pt x="862" y="29479"/>
                    <a:pt x="1925" y="29479"/>
                  </a:cubicBezTo>
                  <a:lnTo>
                    <a:pt x="4029" y="29479"/>
                  </a:lnTo>
                  <a:lnTo>
                    <a:pt x="402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0"/>
            <p:cNvSpPr/>
            <p:nvPr/>
          </p:nvSpPr>
          <p:spPr>
            <a:xfrm>
              <a:off x="-4177800" y="4486100"/>
              <a:ext cx="136350" cy="997625"/>
            </a:xfrm>
            <a:custGeom>
              <a:rect b="b" l="l" r="r" t="t"/>
              <a:pathLst>
                <a:path extrusionOk="0" h="39905" w="5454">
                  <a:moveTo>
                    <a:pt x="2606" y="0"/>
                  </a:moveTo>
                  <a:cubicBezTo>
                    <a:pt x="1167" y="0"/>
                    <a:pt x="0" y="8932"/>
                    <a:pt x="0" y="19952"/>
                  </a:cubicBezTo>
                  <a:cubicBezTo>
                    <a:pt x="0" y="30971"/>
                    <a:pt x="1167" y="39904"/>
                    <a:pt x="2606" y="39904"/>
                  </a:cubicBezTo>
                  <a:lnTo>
                    <a:pt x="5454" y="39904"/>
                  </a:lnTo>
                  <a:lnTo>
                    <a:pt x="54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0"/>
            <p:cNvSpPr/>
            <p:nvPr/>
          </p:nvSpPr>
          <p:spPr>
            <a:xfrm>
              <a:off x="-4106625" y="4486100"/>
              <a:ext cx="130325" cy="997600"/>
            </a:xfrm>
            <a:custGeom>
              <a:rect b="b" l="l" r="r" t="t"/>
              <a:pathLst>
                <a:path extrusionOk="0" h="39904" w="5213">
                  <a:moveTo>
                    <a:pt x="2607" y="0"/>
                  </a:moveTo>
                  <a:cubicBezTo>
                    <a:pt x="1915" y="0"/>
                    <a:pt x="1253" y="2102"/>
                    <a:pt x="764" y="5844"/>
                  </a:cubicBezTo>
                  <a:cubicBezTo>
                    <a:pt x="275" y="9586"/>
                    <a:pt x="0" y="14660"/>
                    <a:pt x="0" y="19952"/>
                  </a:cubicBezTo>
                  <a:cubicBezTo>
                    <a:pt x="0" y="25244"/>
                    <a:pt x="275" y="30319"/>
                    <a:pt x="764" y="34060"/>
                  </a:cubicBezTo>
                  <a:cubicBezTo>
                    <a:pt x="1253" y="37802"/>
                    <a:pt x="1915" y="39903"/>
                    <a:pt x="2607" y="39903"/>
                  </a:cubicBezTo>
                  <a:cubicBezTo>
                    <a:pt x="3297" y="39903"/>
                    <a:pt x="3961" y="37802"/>
                    <a:pt x="4450" y="34060"/>
                  </a:cubicBezTo>
                  <a:cubicBezTo>
                    <a:pt x="4938" y="30319"/>
                    <a:pt x="5212" y="25244"/>
                    <a:pt x="5212" y="19952"/>
                  </a:cubicBezTo>
                  <a:cubicBezTo>
                    <a:pt x="5212" y="14660"/>
                    <a:pt x="4938" y="9586"/>
                    <a:pt x="4450" y="5844"/>
                  </a:cubicBezTo>
                  <a:cubicBezTo>
                    <a:pt x="3961" y="2102"/>
                    <a:pt x="3297" y="0"/>
                    <a:pt x="2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0"/>
            <p:cNvSpPr/>
            <p:nvPr/>
          </p:nvSpPr>
          <p:spPr>
            <a:xfrm>
              <a:off x="-1635475" y="4993975"/>
              <a:ext cx="770425" cy="53925"/>
            </a:xfrm>
            <a:custGeom>
              <a:rect b="b" l="l" r="r" t="t"/>
              <a:pathLst>
                <a:path extrusionOk="0" h="2157" w="30817">
                  <a:moveTo>
                    <a:pt x="1078" y="0"/>
                  </a:moveTo>
                  <a:cubicBezTo>
                    <a:pt x="484" y="0"/>
                    <a:pt x="1" y="483"/>
                    <a:pt x="1" y="1078"/>
                  </a:cubicBezTo>
                  <a:cubicBezTo>
                    <a:pt x="1" y="1675"/>
                    <a:pt x="485" y="2157"/>
                    <a:pt x="1081" y="2157"/>
                  </a:cubicBezTo>
                  <a:cubicBezTo>
                    <a:pt x="1085" y="2157"/>
                    <a:pt x="1089" y="2157"/>
                    <a:pt x="1094" y="2157"/>
                  </a:cubicBezTo>
                  <a:lnTo>
                    <a:pt x="29752" y="2157"/>
                  </a:lnTo>
                  <a:cubicBezTo>
                    <a:pt x="30342" y="2150"/>
                    <a:pt x="30816" y="1668"/>
                    <a:pt x="30816" y="1078"/>
                  </a:cubicBezTo>
                  <a:cubicBezTo>
                    <a:pt x="30816" y="487"/>
                    <a:pt x="30342" y="7"/>
                    <a:pt x="29752" y="0"/>
                  </a:cubicBezTo>
                  <a:lnTo>
                    <a:pt x="1094" y="0"/>
                  </a:lnTo>
                  <a:cubicBezTo>
                    <a:pt x="1089" y="0"/>
                    <a:pt x="1083" y="0"/>
                    <a:pt x="10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0"/>
            <p:cNvSpPr/>
            <p:nvPr/>
          </p:nvSpPr>
          <p:spPr>
            <a:xfrm>
              <a:off x="-1529125" y="4616400"/>
              <a:ext cx="100725" cy="736975"/>
            </a:xfrm>
            <a:custGeom>
              <a:rect b="b" l="l" r="r" t="t"/>
              <a:pathLst>
                <a:path extrusionOk="0" h="29479" w="4029">
                  <a:moveTo>
                    <a:pt x="0" y="0"/>
                  </a:moveTo>
                  <a:lnTo>
                    <a:pt x="0" y="29479"/>
                  </a:lnTo>
                  <a:lnTo>
                    <a:pt x="2104" y="29479"/>
                  </a:lnTo>
                  <a:cubicBezTo>
                    <a:pt x="3167" y="29479"/>
                    <a:pt x="4029" y="22880"/>
                    <a:pt x="4029" y="14740"/>
                  </a:cubicBezTo>
                  <a:cubicBezTo>
                    <a:pt x="4029" y="6599"/>
                    <a:pt x="3167" y="0"/>
                    <a:pt x="2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0"/>
            <p:cNvSpPr/>
            <p:nvPr/>
          </p:nvSpPr>
          <p:spPr>
            <a:xfrm>
              <a:off x="-1614350" y="4486100"/>
              <a:ext cx="136350" cy="997625"/>
            </a:xfrm>
            <a:custGeom>
              <a:rect b="b" l="l" r="r" t="t"/>
              <a:pathLst>
                <a:path extrusionOk="0" h="39905" w="5454">
                  <a:moveTo>
                    <a:pt x="0" y="0"/>
                  </a:moveTo>
                  <a:lnTo>
                    <a:pt x="0" y="39904"/>
                  </a:lnTo>
                  <a:lnTo>
                    <a:pt x="2848" y="39904"/>
                  </a:lnTo>
                  <a:cubicBezTo>
                    <a:pt x="4287" y="39904"/>
                    <a:pt x="5454" y="30971"/>
                    <a:pt x="5454" y="19952"/>
                  </a:cubicBezTo>
                  <a:cubicBezTo>
                    <a:pt x="5454" y="8932"/>
                    <a:pt x="4287" y="0"/>
                    <a:pt x="28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0"/>
            <p:cNvSpPr/>
            <p:nvPr/>
          </p:nvSpPr>
          <p:spPr>
            <a:xfrm>
              <a:off x="-1679500" y="4486100"/>
              <a:ext cx="130325" cy="997625"/>
            </a:xfrm>
            <a:custGeom>
              <a:rect b="b" l="l" r="r" t="t"/>
              <a:pathLst>
                <a:path extrusionOk="0" h="39905" w="5213">
                  <a:moveTo>
                    <a:pt x="2606" y="0"/>
                  </a:moveTo>
                  <a:cubicBezTo>
                    <a:pt x="1167" y="0"/>
                    <a:pt x="1" y="8932"/>
                    <a:pt x="1" y="19952"/>
                  </a:cubicBezTo>
                  <a:cubicBezTo>
                    <a:pt x="1" y="30971"/>
                    <a:pt x="1167" y="39904"/>
                    <a:pt x="2606" y="39904"/>
                  </a:cubicBezTo>
                  <a:cubicBezTo>
                    <a:pt x="4047" y="39904"/>
                    <a:pt x="5213" y="30971"/>
                    <a:pt x="5213" y="19952"/>
                  </a:cubicBezTo>
                  <a:cubicBezTo>
                    <a:pt x="5213" y="8932"/>
                    <a:pt x="4047" y="0"/>
                    <a:pt x="2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0"/>
            <p:cNvSpPr/>
            <p:nvPr/>
          </p:nvSpPr>
          <p:spPr>
            <a:xfrm>
              <a:off x="-4056050" y="4993975"/>
              <a:ext cx="517250" cy="53925"/>
            </a:xfrm>
            <a:custGeom>
              <a:rect b="b" l="l" r="r" t="t"/>
              <a:pathLst>
                <a:path extrusionOk="0" h="2157" w="20690">
                  <a:moveTo>
                    <a:pt x="1078" y="0"/>
                  </a:moveTo>
                  <a:cubicBezTo>
                    <a:pt x="484" y="0"/>
                    <a:pt x="1" y="483"/>
                    <a:pt x="1" y="1078"/>
                  </a:cubicBezTo>
                  <a:cubicBezTo>
                    <a:pt x="1" y="1675"/>
                    <a:pt x="485" y="2157"/>
                    <a:pt x="1081" y="2157"/>
                  </a:cubicBezTo>
                  <a:cubicBezTo>
                    <a:pt x="1085" y="2157"/>
                    <a:pt x="1089" y="2157"/>
                    <a:pt x="1094" y="2157"/>
                  </a:cubicBezTo>
                  <a:lnTo>
                    <a:pt x="19626" y="2157"/>
                  </a:lnTo>
                  <a:cubicBezTo>
                    <a:pt x="20215" y="2150"/>
                    <a:pt x="20690" y="1668"/>
                    <a:pt x="20690" y="1078"/>
                  </a:cubicBezTo>
                  <a:cubicBezTo>
                    <a:pt x="20690" y="487"/>
                    <a:pt x="20215" y="7"/>
                    <a:pt x="19626" y="0"/>
                  </a:cubicBezTo>
                  <a:lnTo>
                    <a:pt x="1094" y="0"/>
                  </a:lnTo>
                  <a:cubicBezTo>
                    <a:pt x="1088" y="0"/>
                    <a:pt x="1083" y="0"/>
                    <a:pt x="10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0"/>
            <p:cNvSpPr/>
            <p:nvPr/>
          </p:nvSpPr>
          <p:spPr>
            <a:xfrm>
              <a:off x="-3662250" y="3910475"/>
              <a:ext cx="376700" cy="1189775"/>
            </a:xfrm>
            <a:custGeom>
              <a:rect b="b" l="l" r="r" t="t"/>
              <a:pathLst>
                <a:path extrusionOk="0" h="47591" w="15068">
                  <a:moveTo>
                    <a:pt x="8482" y="0"/>
                  </a:moveTo>
                  <a:cubicBezTo>
                    <a:pt x="8482" y="0"/>
                    <a:pt x="4799" y="15847"/>
                    <a:pt x="4019" y="18861"/>
                  </a:cubicBezTo>
                  <a:cubicBezTo>
                    <a:pt x="3238" y="21874"/>
                    <a:pt x="1453" y="32030"/>
                    <a:pt x="1453" y="35267"/>
                  </a:cubicBezTo>
                  <a:cubicBezTo>
                    <a:pt x="1453" y="38504"/>
                    <a:pt x="224" y="42187"/>
                    <a:pt x="113" y="43302"/>
                  </a:cubicBezTo>
                  <a:cubicBezTo>
                    <a:pt x="1" y="44418"/>
                    <a:pt x="559" y="46650"/>
                    <a:pt x="1228" y="46873"/>
                  </a:cubicBezTo>
                  <a:cubicBezTo>
                    <a:pt x="1897" y="47097"/>
                    <a:pt x="5024" y="46985"/>
                    <a:pt x="5359" y="47210"/>
                  </a:cubicBezTo>
                  <a:cubicBezTo>
                    <a:pt x="5574" y="47354"/>
                    <a:pt x="5976" y="47590"/>
                    <a:pt x="6384" y="47590"/>
                  </a:cubicBezTo>
                  <a:cubicBezTo>
                    <a:pt x="6608" y="47590"/>
                    <a:pt x="6834" y="47519"/>
                    <a:pt x="7032" y="47321"/>
                  </a:cubicBezTo>
                  <a:cubicBezTo>
                    <a:pt x="7590" y="46763"/>
                    <a:pt x="8036" y="45200"/>
                    <a:pt x="8482" y="44865"/>
                  </a:cubicBezTo>
                  <a:cubicBezTo>
                    <a:pt x="8930" y="44531"/>
                    <a:pt x="9934" y="43191"/>
                    <a:pt x="9265" y="42075"/>
                  </a:cubicBezTo>
                  <a:cubicBezTo>
                    <a:pt x="8595" y="40959"/>
                    <a:pt x="6586" y="39955"/>
                    <a:pt x="6251" y="39173"/>
                  </a:cubicBezTo>
                  <a:cubicBezTo>
                    <a:pt x="5916" y="38392"/>
                    <a:pt x="11384" y="23549"/>
                    <a:pt x="11384" y="21540"/>
                  </a:cubicBezTo>
                  <a:cubicBezTo>
                    <a:pt x="11384" y="19530"/>
                    <a:pt x="12390" y="14732"/>
                    <a:pt x="12390" y="14732"/>
                  </a:cubicBezTo>
                  <a:lnTo>
                    <a:pt x="15067" y="6027"/>
                  </a:lnTo>
                  <a:cubicBezTo>
                    <a:pt x="15067" y="6027"/>
                    <a:pt x="9488" y="1227"/>
                    <a:pt x="84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0"/>
            <p:cNvSpPr/>
            <p:nvPr/>
          </p:nvSpPr>
          <p:spPr>
            <a:xfrm>
              <a:off x="-2171775" y="4993975"/>
              <a:ext cx="590950" cy="53925"/>
            </a:xfrm>
            <a:custGeom>
              <a:rect b="b" l="l" r="r" t="t"/>
              <a:pathLst>
                <a:path extrusionOk="0" h="2157" w="23638">
                  <a:moveTo>
                    <a:pt x="1078" y="0"/>
                  </a:moveTo>
                  <a:cubicBezTo>
                    <a:pt x="484" y="0"/>
                    <a:pt x="1" y="483"/>
                    <a:pt x="1" y="1078"/>
                  </a:cubicBezTo>
                  <a:cubicBezTo>
                    <a:pt x="1" y="1675"/>
                    <a:pt x="485" y="2157"/>
                    <a:pt x="1081" y="2157"/>
                  </a:cubicBezTo>
                  <a:cubicBezTo>
                    <a:pt x="1085" y="2157"/>
                    <a:pt x="1090" y="2157"/>
                    <a:pt x="1094" y="2157"/>
                  </a:cubicBezTo>
                  <a:lnTo>
                    <a:pt x="22544" y="2157"/>
                  </a:lnTo>
                  <a:cubicBezTo>
                    <a:pt x="22549" y="2157"/>
                    <a:pt x="22553" y="2157"/>
                    <a:pt x="22557" y="2157"/>
                  </a:cubicBezTo>
                  <a:cubicBezTo>
                    <a:pt x="23153" y="2157"/>
                    <a:pt x="23637" y="1675"/>
                    <a:pt x="23637" y="1078"/>
                  </a:cubicBezTo>
                  <a:cubicBezTo>
                    <a:pt x="23637" y="483"/>
                    <a:pt x="23154" y="0"/>
                    <a:pt x="22560" y="0"/>
                  </a:cubicBezTo>
                  <a:cubicBezTo>
                    <a:pt x="22555" y="0"/>
                    <a:pt x="22549" y="0"/>
                    <a:pt x="22544" y="0"/>
                  </a:cubicBezTo>
                  <a:lnTo>
                    <a:pt x="1094" y="0"/>
                  </a:lnTo>
                  <a:cubicBezTo>
                    <a:pt x="1089" y="0"/>
                    <a:pt x="1084" y="0"/>
                    <a:pt x="10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0"/>
            <p:cNvSpPr/>
            <p:nvPr/>
          </p:nvSpPr>
          <p:spPr>
            <a:xfrm>
              <a:off x="-2428700" y="3910475"/>
              <a:ext cx="376675" cy="1189775"/>
            </a:xfrm>
            <a:custGeom>
              <a:rect b="b" l="l" r="r" t="t"/>
              <a:pathLst>
                <a:path extrusionOk="0" h="47591" w="15067">
                  <a:moveTo>
                    <a:pt x="6585" y="0"/>
                  </a:moveTo>
                  <a:cubicBezTo>
                    <a:pt x="5581" y="1227"/>
                    <a:pt x="0" y="6027"/>
                    <a:pt x="0" y="6027"/>
                  </a:cubicBezTo>
                  <a:lnTo>
                    <a:pt x="2679" y="14732"/>
                  </a:lnTo>
                  <a:cubicBezTo>
                    <a:pt x="2679" y="14732"/>
                    <a:pt x="3683" y="19530"/>
                    <a:pt x="3683" y="21540"/>
                  </a:cubicBezTo>
                  <a:cubicBezTo>
                    <a:pt x="3683" y="23549"/>
                    <a:pt x="9152" y="38392"/>
                    <a:pt x="8816" y="39173"/>
                  </a:cubicBezTo>
                  <a:cubicBezTo>
                    <a:pt x="8482" y="39955"/>
                    <a:pt x="6474" y="40959"/>
                    <a:pt x="5804" y="42075"/>
                  </a:cubicBezTo>
                  <a:cubicBezTo>
                    <a:pt x="5134" y="43191"/>
                    <a:pt x="6139" y="44531"/>
                    <a:pt x="6585" y="44865"/>
                  </a:cubicBezTo>
                  <a:cubicBezTo>
                    <a:pt x="7031" y="45200"/>
                    <a:pt x="7478" y="46763"/>
                    <a:pt x="8035" y="47321"/>
                  </a:cubicBezTo>
                  <a:cubicBezTo>
                    <a:pt x="8233" y="47519"/>
                    <a:pt x="8459" y="47590"/>
                    <a:pt x="8684" y="47590"/>
                  </a:cubicBezTo>
                  <a:cubicBezTo>
                    <a:pt x="9092" y="47590"/>
                    <a:pt x="9494" y="47354"/>
                    <a:pt x="9710" y="47210"/>
                  </a:cubicBezTo>
                  <a:cubicBezTo>
                    <a:pt x="10044" y="46985"/>
                    <a:pt x="13170" y="47097"/>
                    <a:pt x="13839" y="46873"/>
                  </a:cubicBezTo>
                  <a:cubicBezTo>
                    <a:pt x="14509" y="46650"/>
                    <a:pt x="15067" y="44418"/>
                    <a:pt x="14955" y="43302"/>
                  </a:cubicBezTo>
                  <a:cubicBezTo>
                    <a:pt x="14843" y="42187"/>
                    <a:pt x="13616" y="38504"/>
                    <a:pt x="13616" y="35267"/>
                  </a:cubicBezTo>
                  <a:cubicBezTo>
                    <a:pt x="13616" y="32030"/>
                    <a:pt x="11830" y="21874"/>
                    <a:pt x="11049" y="18861"/>
                  </a:cubicBezTo>
                  <a:cubicBezTo>
                    <a:pt x="10268" y="15847"/>
                    <a:pt x="6585" y="0"/>
                    <a:pt x="6585" y="0"/>
                  </a:cubicBezTo>
                  <a:close/>
                </a:path>
              </a:pathLst>
            </a:custGeom>
            <a:solidFill>
              <a:srgbClr val="F9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0"/>
            <p:cNvSpPr/>
            <p:nvPr/>
          </p:nvSpPr>
          <p:spPr>
            <a:xfrm>
              <a:off x="-3523425" y="3636125"/>
              <a:ext cx="1332575" cy="663725"/>
            </a:xfrm>
            <a:custGeom>
              <a:rect b="b" l="l" r="r" t="t"/>
              <a:pathLst>
                <a:path extrusionOk="0" h="26549" w="53303">
                  <a:moveTo>
                    <a:pt x="26988" y="1"/>
                  </a:moveTo>
                  <a:cubicBezTo>
                    <a:pt x="26653" y="1"/>
                    <a:pt x="26334" y="13"/>
                    <a:pt x="26032" y="37"/>
                  </a:cubicBezTo>
                  <a:cubicBezTo>
                    <a:pt x="26032" y="37"/>
                    <a:pt x="19559" y="1153"/>
                    <a:pt x="13532" y="3274"/>
                  </a:cubicBezTo>
                  <a:cubicBezTo>
                    <a:pt x="7506" y="5395"/>
                    <a:pt x="2818" y="9747"/>
                    <a:pt x="2929" y="10974"/>
                  </a:cubicBezTo>
                  <a:cubicBezTo>
                    <a:pt x="2929" y="10974"/>
                    <a:pt x="1318" y="17911"/>
                    <a:pt x="1" y="23477"/>
                  </a:cubicBezTo>
                  <a:cubicBezTo>
                    <a:pt x="959" y="23983"/>
                    <a:pt x="1983" y="24357"/>
                    <a:pt x="3041" y="24590"/>
                  </a:cubicBezTo>
                  <a:cubicBezTo>
                    <a:pt x="4284" y="24862"/>
                    <a:pt x="5401" y="24960"/>
                    <a:pt x="6372" y="24960"/>
                  </a:cubicBezTo>
                  <a:cubicBezTo>
                    <a:pt x="6614" y="24960"/>
                    <a:pt x="6847" y="24954"/>
                    <a:pt x="7071" y="24943"/>
                  </a:cubicBezTo>
                  <a:lnTo>
                    <a:pt x="9411" y="17339"/>
                  </a:lnTo>
                  <a:cubicBezTo>
                    <a:pt x="10094" y="17901"/>
                    <a:pt x="10713" y="18401"/>
                    <a:pt x="11189" y="18786"/>
                  </a:cubicBezTo>
                  <a:cubicBezTo>
                    <a:pt x="13532" y="20683"/>
                    <a:pt x="15653" y="24254"/>
                    <a:pt x="23241" y="26152"/>
                  </a:cubicBezTo>
                  <a:cubicBezTo>
                    <a:pt x="24347" y="26428"/>
                    <a:pt x="25435" y="26548"/>
                    <a:pt x="26493" y="26548"/>
                  </a:cubicBezTo>
                  <a:cubicBezTo>
                    <a:pt x="32697" y="26548"/>
                    <a:pt x="37833" y="22418"/>
                    <a:pt x="38977" y="21464"/>
                  </a:cubicBezTo>
                  <a:cubicBezTo>
                    <a:pt x="40317" y="20348"/>
                    <a:pt x="42437" y="17669"/>
                    <a:pt x="42437" y="17669"/>
                  </a:cubicBezTo>
                  <a:cubicBezTo>
                    <a:pt x="42437" y="17669"/>
                    <a:pt x="43233" y="17212"/>
                    <a:pt x="44315" y="16545"/>
                  </a:cubicBezTo>
                  <a:lnTo>
                    <a:pt x="44315" y="16545"/>
                  </a:lnTo>
                  <a:cubicBezTo>
                    <a:pt x="43987" y="16829"/>
                    <a:pt x="43789" y="16999"/>
                    <a:pt x="43789" y="16999"/>
                  </a:cubicBezTo>
                  <a:lnTo>
                    <a:pt x="46234" y="24942"/>
                  </a:lnTo>
                  <a:cubicBezTo>
                    <a:pt x="46461" y="24953"/>
                    <a:pt x="46697" y="24960"/>
                    <a:pt x="46943" y="24960"/>
                  </a:cubicBezTo>
                  <a:cubicBezTo>
                    <a:pt x="47911" y="24960"/>
                    <a:pt x="49023" y="24861"/>
                    <a:pt x="50263" y="24589"/>
                  </a:cubicBezTo>
                  <a:cubicBezTo>
                    <a:pt x="51322" y="24357"/>
                    <a:pt x="52344" y="23983"/>
                    <a:pt x="53303" y="23477"/>
                  </a:cubicBezTo>
                  <a:cubicBezTo>
                    <a:pt x="51985" y="17911"/>
                    <a:pt x="50374" y="10974"/>
                    <a:pt x="50374" y="10974"/>
                  </a:cubicBezTo>
                  <a:cubicBezTo>
                    <a:pt x="50339" y="11017"/>
                    <a:pt x="50298" y="11065"/>
                    <a:pt x="50254" y="11114"/>
                  </a:cubicBezTo>
                  <a:cubicBezTo>
                    <a:pt x="49929" y="9359"/>
                    <a:pt x="47123" y="6816"/>
                    <a:pt x="42771" y="4501"/>
                  </a:cubicBezTo>
                  <a:cubicBezTo>
                    <a:pt x="37910" y="1916"/>
                    <a:pt x="31227" y="1"/>
                    <a:pt x="269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0"/>
            <p:cNvSpPr/>
            <p:nvPr/>
          </p:nvSpPr>
          <p:spPr>
            <a:xfrm>
              <a:off x="-3031675" y="3441025"/>
              <a:ext cx="293000" cy="556000"/>
            </a:xfrm>
            <a:custGeom>
              <a:rect b="b" l="l" r="r" t="t"/>
              <a:pathLst>
                <a:path extrusionOk="0" h="22240" w="11720">
                  <a:moveTo>
                    <a:pt x="6278" y="0"/>
                  </a:moveTo>
                  <a:cubicBezTo>
                    <a:pt x="6091" y="0"/>
                    <a:pt x="5896" y="10"/>
                    <a:pt x="5692" y="29"/>
                  </a:cubicBezTo>
                  <a:cubicBezTo>
                    <a:pt x="2233" y="364"/>
                    <a:pt x="781" y="2597"/>
                    <a:pt x="446" y="4493"/>
                  </a:cubicBezTo>
                  <a:cubicBezTo>
                    <a:pt x="112" y="6391"/>
                    <a:pt x="0" y="14538"/>
                    <a:pt x="782" y="15765"/>
                  </a:cubicBezTo>
                  <a:cubicBezTo>
                    <a:pt x="1563" y="16993"/>
                    <a:pt x="4465" y="22127"/>
                    <a:pt x="6473" y="22238"/>
                  </a:cubicBezTo>
                  <a:cubicBezTo>
                    <a:pt x="6491" y="22239"/>
                    <a:pt x="6508" y="22240"/>
                    <a:pt x="6526" y="22240"/>
                  </a:cubicBezTo>
                  <a:cubicBezTo>
                    <a:pt x="8539" y="22240"/>
                    <a:pt x="11719" y="15977"/>
                    <a:pt x="11719" y="14761"/>
                  </a:cubicBezTo>
                  <a:cubicBezTo>
                    <a:pt x="11719" y="13534"/>
                    <a:pt x="11608" y="8399"/>
                    <a:pt x="11608" y="6949"/>
                  </a:cubicBezTo>
                  <a:cubicBezTo>
                    <a:pt x="11608" y="5499"/>
                    <a:pt x="11383" y="3489"/>
                    <a:pt x="10156" y="2374"/>
                  </a:cubicBezTo>
                  <a:cubicBezTo>
                    <a:pt x="10156" y="2374"/>
                    <a:pt x="9267" y="0"/>
                    <a:pt x="62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0"/>
            <p:cNvSpPr/>
            <p:nvPr/>
          </p:nvSpPr>
          <p:spPr>
            <a:xfrm>
              <a:off x="-3067950" y="3616225"/>
              <a:ext cx="44650" cy="138050"/>
            </a:xfrm>
            <a:custGeom>
              <a:rect b="b" l="l" r="r" t="t"/>
              <a:pathLst>
                <a:path extrusionOk="0" h="5522" w="1786">
                  <a:moveTo>
                    <a:pt x="1164" y="1"/>
                  </a:moveTo>
                  <a:cubicBezTo>
                    <a:pt x="1019" y="1"/>
                    <a:pt x="853" y="134"/>
                    <a:pt x="670" y="499"/>
                  </a:cubicBezTo>
                  <a:cubicBezTo>
                    <a:pt x="1" y="1837"/>
                    <a:pt x="1" y="3512"/>
                    <a:pt x="559" y="4294"/>
                  </a:cubicBezTo>
                  <a:cubicBezTo>
                    <a:pt x="1116" y="5075"/>
                    <a:pt x="1674" y="5522"/>
                    <a:pt x="1674" y="5522"/>
                  </a:cubicBezTo>
                  <a:lnTo>
                    <a:pt x="1786" y="945"/>
                  </a:lnTo>
                  <a:cubicBezTo>
                    <a:pt x="1786" y="945"/>
                    <a:pt x="1550" y="1"/>
                    <a:pt x="11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0"/>
            <p:cNvSpPr/>
            <p:nvPr/>
          </p:nvSpPr>
          <p:spPr>
            <a:xfrm>
              <a:off x="-2740500" y="3616225"/>
              <a:ext cx="44675" cy="138050"/>
            </a:xfrm>
            <a:custGeom>
              <a:rect b="b" l="l" r="r" t="t"/>
              <a:pathLst>
                <a:path extrusionOk="0" h="5522" w="1787">
                  <a:moveTo>
                    <a:pt x="623" y="1"/>
                  </a:moveTo>
                  <a:cubicBezTo>
                    <a:pt x="236" y="1"/>
                    <a:pt x="0" y="945"/>
                    <a:pt x="0" y="945"/>
                  </a:cubicBezTo>
                  <a:lnTo>
                    <a:pt x="112" y="5522"/>
                  </a:lnTo>
                  <a:cubicBezTo>
                    <a:pt x="112" y="5522"/>
                    <a:pt x="670" y="5075"/>
                    <a:pt x="1229" y="4294"/>
                  </a:cubicBezTo>
                  <a:cubicBezTo>
                    <a:pt x="1787" y="3512"/>
                    <a:pt x="1787" y="1837"/>
                    <a:pt x="1117" y="499"/>
                  </a:cubicBezTo>
                  <a:cubicBezTo>
                    <a:pt x="935" y="134"/>
                    <a:pt x="768" y="1"/>
                    <a:pt x="62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0"/>
            <p:cNvSpPr/>
            <p:nvPr/>
          </p:nvSpPr>
          <p:spPr>
            <a:xfrm>
              <a:off x="-3027600" y="3441025"/>
              <a:ext cx="287800" cy="290200"/>
            </a:xfrm>
            <a:custGeom>
              <a:rect b="b" l="l" r="r" t="t"/>
              <a:pathLst>
                <a:path extrusionOk="0" h="11608" w="11512">
                  <a:moveTo>
                    <a:pt x="6113" y="0"/>
                  </a:moveTo>
                  <a:cubicBezTo>
                    <a:pt x="5926" y="0"/>
                    <a:pt x="5731" y="10"/>
                    <a:pt x="5528" y="29"/>
                  </a:cubicBezTo>
                  <a:cubicBezTo>
                    <a:pt x="2070" y="364"/>
                    <a:pt x="618" y="2597"/>
                    <a:pt x="283" y="4493"/>
                  </a:cubicBezTo>
                  <a:cubicBezTo>
                    <a:pt x="113" y="5459"/>
                    <a:pt x="1" y="8042"/>
                    <a:pt x="35" y="10507"/>
                  </a:cubicBezTo>
                  <a:cubicBezTo>
                    <a:pt x="360" y="10404"/>
                    <a:pt x="677" y="10214"/>
                    <a:pt x="730" y="9851"/>
                  </a:cubicBezTo>
                  <a:cubicBezTo>
                    <a:pt x="841" y="9070"/>
                    <a:pt x="1176" y="6837"/>
                    <a:pt x="1176" y="6837"/>
                  </a:cubicBezTo>
                  <a:cubicBezTo>
                    <a:pt x="1176" y="6837"/>
                    <a:pt x="3058" y="8404"/>
                    <a:pt x="5809" y="8404"/>
                  </a:cubicBezTo>
                  <a:cubicBezTo>
                    <a:pt x="5901" y="8404"/>
                    <a:pt x="5994" y="8403"/>
                    <a:pt x="6087" y="8399"/>
                  </a:cubicBezTo>
                  <a:cubicBezTo>
                    <a:pt x="8988" y="8288"/>
                    <a:pt x="10105" y="6837"/>
                    <a:pt x="10105" y="6837"/>
                  </a:cubicBezTo>
                  <a:cubicBezTo>
                    <a:pt x="10105" y="6837"/>
                    <a:pt x="10216" y="10520"/>
                    <a:pt x="10663" y="10966"/>
                  </a:cubicBezTo>
                  <a:cubicBezTo>
                    <a:pt x="10876" y="11180"/>
                    <a:pt x="11213" y="11415"/>
                    <a:pt x="11511" y="11607"/>
                  </a:cubicBezTo>
                  <a:cubicBezTo>
                    <a:pt x="11480" y="9794"/>
                    <a:pt x="11443" y="7775"/>
                    <a:pt x="11443" y="6949"/>
                  </a:cubicBezTo>
                  <a:cubicBezTo>
                    <a:pt x="11443" y="5497"/>
                    <a:pt x="11220" y="3489"/>
                    <a:pt x="9993" y="2374"/>
                  </a:cubicBezTo>
                  <a:cubicBezTo>
                    <a:pt x="9993" y="2374"/>
                    <a:pt x="9103" y="0"/>
                    <a:pt x="6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0"/>
            <p:cNvSpPr/>
            <p:nvPr/>
          </p:nvSpPr>
          <p:spPr>
            <a:xfrm>
              <a:off x="-3502600" y="4993975"/>
              <a:ext cx="1307375" cy="53925"/>
            </a:xfrm>
            <a:custGeom>
              <a:rect b="b" l="l" r="r" t="t"/>
              <a:pathLst>
                <a:path extrusionOk="0" h="2157" w="52295">
                  <a:moveTo>
                    <a:pt x="1077" y="0"/>
                  </a:moveTo>
                  <a:cubicBezTo>
                    <a:pt x="484" y="0"/>
                    <a:pt x="1" y="483"/>
                    <a:pt x="1" y="1078"/>
                  </a:cubicBezTo>
                  <a:cubicBezTo>
                    <a:pt x="1" y="1675"/>
                    <a:pt x="485" y="2157"/>
                    <a:pt x="1079" y="2157"/>
                  </a:cubicBezTo>
                  <a:cubicBezTo>
                    <a:pt x="1084" y="2157"/>
                    <a:pt x="1088" y="2157"/>
                    <a:pt x="1092" y="2157"/>
                  </a:cubicBezTo>
                  <a:lnTo>
                    <a:pt x="51202" y="2157"/>
                  </a:lnTo>
                  <a:cubicBezTo>
                    <a:pt x="51206" y="2157"/>
                    <a:pt x="51211" y="2157"/>
                    <a:pt x="51215" y="2157"/>
                  </a:cubicBezTo>
                  <a:cubicBezTo>
                    <a:pt x="51811" y="2157"/>
                    <a:pt x="52295" y="1675"/>
                    <a:pt x="52295" y="1078"/>
                  </a:cubicBezTo>
                  <a:cubicBezTo>
                    <a:pt x="52295" y="483"/>
                    <a:pt x="51812" y="0"/>
                    <a:pt x="51217" y="0"/>
                  </a:cubicBezTo>
                  <a:cubicBezTo>
                    <a:pt x="51212" y="0"/>
                    <a:pt x="51207" y="0"/>
                    <a:pt x="51202" y="0"/>
                  </a:cubicBezTo>
                  <a:lnTo>
                    <a:pt x="1092" y="0"/>
                  </a:lnTo>
                  <a:cubicBezTo>
                    <a:pt x="1087" y="0"/>
                    <a:pt x="1082" y="0"/>
                    <a:pt x="10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" name="Google Shape;1100;p50"/>
          <p:cNvGrpSpPr/>
          <p:nvPr/>
        </p:nvGrpSpPr>
        <p:grpSpPr>
          <a:xfrm>
            <a:off x="6217587" y="1379712"/>
            <a:ext cx="1025303" cy="1286833"/>
            <a:chOff x="-7522475" y="2585925"/>
            <a:chExt cx="2340875" cy="2937975"/>
          </a:xfrm>
        </p:grpSpPr>
        <p:sp>
          <p:nvSpPr>
            <p:cNvPr id="1101" name="Google Shape;1101;p50"/>
            <p:cNvSpPr/>
            <p:nvPr/>
          </p:nvSpPr>
          <p:spPr>
            <a:xfrm>
              <a:off x="-7522475" y="5227400"/>
              <a:ext cx="2340875" cy="296500"/>
            </a:xfrm>
            <a:custGeom>
              <a:rect b="b" l="l" r="r" t="t"/>
              <a:pathLst>
                <a:path extrusionOk="0" h="11860" w="93635">
                  <a:moveTo>
                    <a:pt x="46818" y="0"/>
                  </a:moveTo>
                  <a:cubicBezTo>
                    <a:pt x="34401" y="0"/>
                    <a:pt x="22493" y="624"/>
                    <a:pt x="13712" y="1737"/>
                  </a:cubicBezTo>
                  <a:cubicBezTo>
                    <a:pt x="4933" y="2849"/>
                    <a:pt x="0" y="4357"/>
                    <a:pt x="0" y="5930"/>
                  </a:cubicBezTo>
                  <a:cubicBezTo>
                    <a:pt x="0" y="7502"/>
                    <a:pt x="4933" y="9010"/>
                    <a:pt x="13712" y="10123"/>
                  </a:cubicBezTo>
                  <a:cubicBezTo>
                    <a:pt x="22493" y="11234"/>
                    <a:pt x="34401" y="11859"/>
                    <a:pt x="46818" y="11859"/>
                  </a:cubicBezTo>
                  <a:cubicBezTo>
                    <a:pt x="59235" y="11859"/>
                    <a:pt x="71142" y="11234"/>
                    <a:pt x="79923" y="10123"/>
                  </a:cubicBezTo>
                  <a:cubicBezTo>
                    <a:pt x="88702" y="9010"/>
                    <a:pt x="93634" y="7502"/>
                    <a:pt x="93634" y="5930"/>
                  </a:cubicBezTo>
                  <a:cubicBezTo>
                    <a:pt x="93634" y="4357"/>
                    <a:pt x="88702" y="2849"/>
                    <a:pt x="79923" y="1737"/>
                  </a:cubicBezTo>
                  <a:cubicBezTo>
                    <a:pt x="71142" y="624"/>
                    <a:pt x="59235" y="0"/>
                    <a:pt x="46818" y="0"/>
                  </a:cubicBezTo>
                  <a:close/>
                </a:path>
              </a:pathLst>
            </a:custGeom>
            <a:solidFill>
              <a:srgbClr val="000000">
                <a:alpha val="8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0"/>
            <p:cNvSpPr/>
            <p:nvPr/>
          </p:nvSpPr>
          <p:spPr>
            <a:xfrm>
              <a:off x="-6710025" y="3759900"/>
              <a:ext cx="633550" cy="1009575"/>
            </a:xfrm>
            <a:custGeom>
              <a:rect b="b" l="l" r="r" t="t"/>
              <a:pathLst>
                <a:path extrusionOk="0" h="40383" w="25342">
                  <a:moveTo>
                    <a:pt x="2380" y="1"/>
                  </a:moveTo>
                  <a:cubicBezTo>
                    <a:pt x="734" y="1"/>
                    <a:pt x="1" y="1099"/>
                    <a:pt x="1100" y="4301"/>
                  </a:cubicBezTo>
                  <a:cubicBezTo>
                    <a:pt x="2197" y="7502"/>
                    <a:pt x="4575" y="9972"/>
                    <a:pt x="6405" y="10429"/>
                  </a:cubicBezTo>
                  <a:cubicBezTo>
                    <a:pt x="7424" y="10684"/>
                    <a:pt x="10370" y="10740"/>
                    <a:pt x="12783" y="10740"/>
                  </a:cubicBezTo>
                  <a:cubicBezTo>
                    <a:pt x="14704" y="10740"/>
                    <a:pt x="16286" y="10705"/>
                    <a:pt x="16286" y="10705"/>
                  </a:cubicBezTo>
                  <a:lnTo>
                    <a:pt x="16286" y="10705"/>
                  </a:lnTo>
                  <a:cubicBezTo>
                    <a:pt x="16286" y="10705"/>
                    <a:pt x="14272" y="15187"/>
                    <a:pt x="13358" y="17840"/>
                  </a:cubicBezTo>
                  <a:cubicBezTo>
                    <a:pt x="12443" y="20492"/>
                    <a:pt x="6589" y="26348"/>
                    <a:pt x="6313" y="26530"/>
                  </a:cubicBezTo>
                  <a:cubicBezTo>
                    <a:pt x="6039" y="26714"/>
                    <a:pt x="2289" y="27719"/>
                    <a:pt x="1465" y="28361"/>
                  </a:cubicBezTo>
                  <a:cubicBezTo>
                    <a:pt x="642" y="29000"/>
                    <a:pt x="2197" y="30281"/>
                    <a:pt x="3020" y="32203"/>
                  </a:cubicBezTo>
                  <a:cubicBezTo>
                    <a:pt x="3843" y="34123"/>
                    <a:pt x="5490" y="39612"/>
                    <a:pt x="5765" y="40162"/>
                  </a:cubicBezTo>
                  <a:cubicBezTo>
                    <a:pt x="5842" y="40315"/>
                    <a:pt x="6018" y="40383"/>
                    <a:pt x="6235" y="40383"/>
                  </a:cubicBezTo>
                  <a:cubicBezTo>
                    <a:pt x="6793" y="40383"/>
                    <a:pt x="7620" y="39932"/>
                    <a:pt x="7686" y="39338"/>
                  </a:cubicBezTo>
                  <a:cubicBezTo>
                    <a:pt x="7778" y="38515"/>
                    <a:pt x="7412" y="36777"/>
                    <a:pt x="7412" y="35130"/>
                  </a:cubicBezTo>
                  <a:cubicBezTo>
                    <a:pt x="7412" y="33484"/>
                    <a:pt x="12351" y="27903"/>
                    <a:pt x="12351" y="27903"/>
                  </a:cubicBezTo>
                  <a:cubicBezTo>
                    <a:pt x="12351" y="27903"/>
                    <a:pt x="17932" y="22140"/>
                    <a:pt x="19853" y="18572"/>
                  </a:cubicBezTo>
                  <a:cubicBezTo>
                    <a:pt x="21775" y="15005"/>
                    <a:pt x="25342" y="8966"/>
                    <a:pt x="24976" y="7228"/>
                  </a:cubicBezTo>
                  <a:cubicBezTo>
                    <a:pt x="24610" y="5490"/>
                    <a:pt x="19671" y="3294"/>
                    <a:pt x="14364" y="1737"/>
                  </a:cubicBezTo>
                  <a:cubicBezTo>
                    <a:pt x="9058" y="183"/>
                    <a:pt x="2380" y="1"/>
                    <a:pt x="23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0"/>
            <p:cNvSpPr/>
            <p:nvPr/>
          </p:nvSpPr>
          <p:spPr>
            <a:xfrm>
              <a:off x="-6710025" y="3759900"/>
              <a:ext cx="629450" cy="334150"/>
            </a:xfrm>
            <a:custGeom>
              <a:rect b="b" l="l" r="r" t="t"/>
              <a:pathLst>
                <a:path extrusionOk="0" h="13366" w="25178">
                  <a:moveTo>
                    <a:pt x="2380" y="1"/>
                  </a:moveTo>
                  <a:cubicBezTo>
                    <a:pt x="734" y="1"/>
                    <a:pt x="1" y="1098"/>
                    <a:pt x="1100" y="4299"/>
                  </a:cubicBezTo>
                  <a:cubicBezTo>
                    <a:pt x="2197" y="7502"/>
                    <a:pt x="4576" y="9972"/>
                    <a:pt x="6405" y="10429"/>
                  </a:cubicBezTo>
                  <a:cubicBezTo>
                    <a:pt x="7420" y="10683"/>
                    <a:pt x="10350" y="10740"/>
                    <a:pt x="12758" y="10740"/>
                  </a:cubicBezTo>
                  <a:cubicBezTo>
                    <a:pt x="14690" y="10740"/>
                    <a:pt x="16286" y="10703"/>
                    <a:pt x="16286" y="10703"/>
                  </a:cubicBezTo>
                  <a:lnTo>
                    <a:pt x="16286" y="10703"/>
                  </a:lnTo>
                  <a:cubicBezTo>
                    <a:pt x="16286" y="10703"/>
                    <a:pt x="16125" y="11063"/>
                    <a:pt x="15876" y="11628"/>
                  </a:cubicBezTo>
                  <a:cubicBezTo>
                    <a:pt x="16605" y="12235"/>
                    <a:pt x="18082" y="13231"/>
                    <a:pt x="20036" y="13357"/>
                  </a:cubicBezTo>
                  <a:cubicBezTo>
                    <a:pt x="20131" y="13363"/>
                    <a:pt x="20227" y="13366"/>
                    <a:pt x="20324" y="13366"/>
                  </a:cubicBezTo>
                  <a:cubicBezTo>
                    <a:pt x="21152" y="13366"/>
                    <a:pt x="22067" y="13152"/>
                    <a:pt x="22950" y="12850"/>
                  </a:cubicBezTo>
                  <a:cubicBezTo>
                    <a:pt x="24194" y="10426"/>
                    <a:pt x="25178" y="8180"/>
                    <a:pt x="24976" y="7226"/>
                  </a:cubicBezTo>
                  <a:cubicBezTo>
                    <a:pt x="24610" y="5490"/>
                    <a:pt x="19671" y="3294"/>
                    <a:pt x="14364" y="1737"/>
                  </a:cubicBezTo>
                  <a:cubicBezTo>
                    <a:pt x="9058" y="183"/>
                    <a:pt x="2380" y="1"/>
                    <a:pt x="23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0"/>
            <p:cNvSpPr/>
            <p:nvPr/>
          </p:nvSpPr>
          <p:spPr>
            <a:xfrm>
              <a:off x="-6951025" y="3980225"/>
              <a:ext cx="190975" cy="367250"/>
            </a:xfrm>
            <a:custGeom>
              <a:rect b="b" l="l" r="r" t="t"/>
              <a:pathLst>
                <a:path extrusionOk="0" h="14690" w="7639">
                  <a:moveTo>
                    <a:pt x="4505" y="1"/>
                  </a:moveTo>
                  <a:lnTo>
                    <a:pt x="0" y="392"/>
                  </a:lnTo>
                  <a:lnTo>
                    <a:pt x="3330" y="14690"/>
                  </a:lnTo>
                  <a:lnTo>
                    <a:pt x="7638" y="14690"/>
                  </a:lnTo>
                  <a:lnTo>
                    <a:pt x="45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0"/>
            <p:cNvSpPr/>
            <p:nvPr/>
          </p:nvSpPr>
          <p:spPr>
            <a:xfrm>
              <a:off x="-7009775" y="4242400"/>
              <a:ext cx="443900" cy="521550"/>
            </a:xfrm>
            <a:custGeom>
              <a:rect b="b" l="l" r="r" t="t"/>
              <a:pathLst>
                <a:path extrusionOk="0" h="20862" w="17756">
                  <a:moveTo>
                    <a:pt x="8249" y="0"/>
                  </a:moveTo>
                  <a:cubicBezTo>
                    <a:pt x="6329" y="0"/>
                    <a:pt x="3630" y="333"/>
                    <a:pt x="0" y="1462"/>
                  </a:cubicBezTo>
                  <a:lnTo>
                    <a:pt x="5093" y="19676"/>
                  </a:lnTo>
                  <a:lnTo>
                    <a:pt x="17755" y="20862"/>
                  </a:lnTo>
                  <a:lnTo>
                    <a:pt x="12143" y="678"/>
                  </a:lnTo>
                  <a:cubicBezTo>
                    <a:pt x="12143" y="678"/>
                    <a:pt x="10991" y="0"/>
                    <a:pt x="8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0"/>
            <p:cNvSpPr/>
            <p:nvPr/>
          </p:nvSpPr>
          <p:spPr>
            <a:xfrm>
              <a:off x="-7093025" y="3881650"/>
              <a:ext cx="361375" cy="154675"/>
            </a:xfrm>
            <a:custGeom>
              <a:rect b="b" l="l" r="r" t="t"/>
              <a:pathLst>
                <a:path extrusionOk="0" h="6187" w="14455">
                  <a:moveTo>
                    <a:pt x="3969" y="1"/>
                  </a:moveTo>
                  <a:cubicBezTo>
                    <a:pt x="2768" y="1"/>
                    <a:pt x="1240" y="311"/>
                    <a:pt x="784" y="1789"/>
                  </a:cubicBezTo>
                  <a:cubicBezTo>
                    <a:pt x="1" y="4335"/>
                    <a:pt x="4897" y="5706"/>
                    <a:pt x="7248" y="6099"/>
                  </a:cubicBezTo>
                  <a:cubicBezTo>
                    <a:pt x="7612" y="6159"/>
                    <a:pt x="8018" y="6187"/>
                    <a:pt x="8445" y="6187"/>
                  </a:cubicBezTo>
                  <a:cubicBezTo>
                    <a:pt x="10782" y="6187"/>
                    <a:pt x="13772" y="5360"/>
                    <a:pt x="14102" y="4531"/>
                  </a:cubicBezTo>
                  <a:cubicBezTo>
                    <a:pt x="14454" y="3654"/>
                    <a:pt x="9692" y="5"/>
                    <a:pt x="6549" y="5"/>
                  </a:cubicBezTo>
                  <a:cubicBezTo>
                    <a:pt x="6185" y="5"/>
                    <a:pt x="5842" y="54"/>
                    <a:pt x="5532" y="162"/>
                  </a:cubicBezTo>
                  <a:cubicBezTo>
                    <a:pt x="5532" y="162"/>
                    <a:pt x="4836" y="1"/>
                    <a:pt x="39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0"/>
            <p:cNvSpPr/>
            <p:nvPr/>
          </p:nvSpPr>
          <p:spPr>
            <a:xfrm>
              <a:off x="-6045175" y="4435600"/>
              <a:ext cx="543525" cy="528850"/>
            </a:xfrm>
            <a:custGeom>
              <a:rect b="b" l="l" r="r" t="t"/>
              <a:pathLst>
                <a:path extrusionOk="0" h="21154" w="21741">
                  <a:moveTo>
                    <a:pt x="11359" y="1"/>
                  </a:moveTo>
                  <a:lnTo>
                    <a:pt x="0" y="15474"/>
                  </a:lnTo>
                  <a:lnTo>
                    <a:pt x="17235" y="21153"/>
                  </a:lnTo>
                  <a:cubicBezTo>
                    <a:pt x="21740" y="6268"/>
                    <a:pt x="11359" y="1"/>
                    <a:pt x="11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0"/>
            <p:cNvSpPr/>
            <p:nvPr/>
          </p:nvSpPr>
          <p:spPr>
            <a:xfrm>
              <a:off x="-6103925" y="4259350"/>
              <a:ext cx="372150" cy="631625"/>
            </a:xfrm>
            <a:custGeom>
              <a:rect b="b" l="l" r="r" t="t"/>
              <a:pathLst>
                <a:path extrusionOk="0" h="25265" w="14886">
                  <a:moveTo>
                    <a:pt x="12338" y="0"/>
                  </a:moveTo>
                  <a:lnTo>
                    <a:pt x="0" y="23111"/>
                  </a:lnTo>
                  <a:lnTo>
                    <a:pt x="4309" y="25265"/>
                  </a:lnTo>
                  <a:lnTo>
                    <a:pt x="14886" y="6267"/>
                  </a:lnTo>
                  <a:lnTo>
                    <a:pt x="123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0"/>
            <p:cNvSpPr/>
            <p:nvPr/>
          </p:nvSpPr>
          <p:spPr>
            <a:xfrm>
              <a:off x="-7166450" y="4675475"/>
              <a:ext cx="1625650" cy="739450"/>
            </a:xfrm>
            <a:custGeom>
              <a:rect b="b" l="l" r="r" t="t"/>
              <a:pathLst>
                <a:path extrusionOk="0" h="29578" w="65026">
                  <a:moveTo>
                    <a:pt x="5982" y="0"/>
                  </a:moveTo>
                  <a:cubicBezTo>
                    <a:pt x="5686" y="0"/>
                    <a:pt x="5390" y="1"/>
                    <a:pt x="5093" y="3"/>
                  </a:cubicBezTo>
                  <a:lnTo>
                    <a:pt x="2741" y="10187"/>
                  </a:lnTo>
                  <a:lnTo>
                    <a:pt x="7442" y="12733"/>
                  </a:lnTo>
                  <a:lnTo>
                    <a:pt x="0" y="24289"/>
                  </a:lnTo>
                  <a:lnTo>
                    <a:pt x="1959" y="29577"/>
                  </a:lnTo>
                  <a:cubicBezTo>
                    <a:pt x="1959" y="29577"/>
                    <a:pt x="11294" y="27975"/>
                    <a:pt x="30094" y="27975"/>
                  </a:cubicBezTo>
                  <a:cubicBezTo>
                    <a:pt x="38390" y="27975"/>
                    <a:pt x="48528" y="28287"/>
                    <a:pt x="60520" y="29186"/>
                  </a:cubicBezTo>
                  <a:lnTo>
                    <a:pt x="65025" y="10578"/>
                  </a:lnTo>
                  <a:cubicBezTo>
                    <a:pt x="65025" y="10578"/>
                    <a:pt x="38483" y="0"/>
                    <a:pt x="59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0"/>
            <p:cNvSpPr/>
            <p:nvPr/>
          </p:nvSpPr>
          <p:spPr>
            <a:xfrm>
              <a:off x="-5809875" y="5351225"/>
              <a:ext cx="122175" cy="117575"/>
            </a:xfrm>
            <a:custGeom>
              <a:rect b="b" l="l" r="r" t="t"/>
              <a:pathLst>
                <a:path extrusionOk="0" h="4703" w="4887">
                  <a:moveTo>
                    <a:pt x="2536" y="1"/>
                  </a:moveTo>
                  <a:cubicBezTo>
                    <a:pt x="1925" y="1"/>
                    <a:pt x="1324" y="239"/>
                    <a:pt x="874" y="689"/>
                  </a:cubicBezTo>
                  <a:cubicBezTo>
                    <a:pt x="202" y="1361"/>
                    <a:pt x="0" y="2372"/>
                    <a:pt x="364" y="3250"/>
                  </a:cubicBezTo>
                  <a:cubicBezTo>
                    <a:pt x="727" y="4129"/>
                    <a:pt x="1585" y="4702"/>
                    <a:pt x="2535" y="4702"/>
                  </a:cubicBezTo>
                  <a:cubicBezTo>
                    <a:pt x="3834" y="4701"/>
                    <a:pt x="4886" y="3649"/>
                    <a:pt x="4886" y="2351"/>
                  </a:cubicBezTo>
                  <a:cubicBezTo>
                    <a:pt x="4886" y="1401"/>
                    <a:pt x="4313" y="543"/>
                    <a:pt x="3434" y="179"/>
                  </a:cubicBezTo>
                  <a:cubicBezTo>
                    <a:pt x="3144" y="59"/>
                    <a:pt x="2839" y="1"/>
                    <a:pt x="2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0"/>
            <p:cNvSpPr/>
            <p:nvPr/>
          </p:nvSpPr>
          <p:spPr>
            <a:xfrm>
              <a:off x="-7171075" y="5351225"/>
              <a:ext cx="122125" cy="117575"/>
            </a:xfrm>
            <a:custGeom>
              <a:rect b="b" l="l" r="r" t="t"/>
              <a:pathLst>
                <a:path extrusionOk="0" h="4703" w="4885">
                  <a:moveTo>
                    <a:pt x="2536" y="1"/>
                  </a:moveTo>
                  <a:cubicBezTo>
                    <a:pt x="1924" y="1"/>
                    <a:pt x="1323" y="239"/>
                    <a:pt x="873" y="689"/>
                  </a:cubicBezTo>
                  <a:cubicBezTo>
                    <a:pt x="201" y="1361"/>
                    <a:pt x="0" y="2372"/>
                    <a:pt x="363" y="3250"/>
                  </a:cubicBezTo>
                  <a:cubicBezTo>
                    <a:pt x="728" y="4129"/>
                    <a:pt x="1585" y="4702"/>
                    <a:pt x="2535" y="4702"/>
                  </a:cubicBezTo>
                  <a:cubicBezTo>
                    <a:pt x="3833" y="4702"/>
                    <a:pt x="4885" y="3649"/>
                    <a:pt x="4885" y="2351"/>
                  </a:cubicBezTo>
                  <a:cubicBezTo>
                    <a:pt x="4885" y="1401"/>
                    <a:pt x="4313" y="543"/>
                    <a:pt x="3435" y="179"/>
                  </a:cubicBezTo>
                  <a:cubicBezTo>
                    <a:pt x="3144" y="59"/>
                    <a:pt x="2839" y="1"/>
                    <a:pt x="2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0"/>
            <p:cNvSpPr/>
            <p:nvPr/>
          </p:nvSpPr>
          <p:spPr>
            <a:xfrm>
              <a:off x="-7007300" y="2614775"/>
              <a:ext cx="1014575" cy="2467700"/>
            </a:xfrm>
            <a:custGeom>
              <a:rect b="b" l="l" r="r" t="t"/>
              <a:pathLst>
                <a:path extrusionOk="0" h="98708" w="40583">
                  <a:moveTo>
                    <a:pt x="32879" y="0"/>
                  </a:moveTo>
                  <a:cubicBezTo>
                    <a:pt x="32516" y="0"/>
                    <a:pt x="32137" y="21"/>
                    <a:pt x="31744" y="64"/>
                  </a:cubicBezTo>
                  <a:cubicBezTo>
                    <a:pt x="31744" y="64"/>
                    <a:pt x="29000" y="154"/>
                    <a:pt x="27170" y="2899"/>
                  </a:cubicBezTo>
                  <a:cubicBezTo>
                    <a:pt x="25341" y="5644"/>
                    <a:pt x="26255" y="8662"/>
                    <a:pt x="26896" y="10035"/>
                  </a:cubicBezTo>
                  <a:cubicBezTo>
                    <a:pt x="27536" y="11407"/>
                    <a:pt x="28726" y="12778"/>
                    <a:pt x="27993" y="13694"/>
                  </a:cubicBezTo>
                  <a:cubicBezTo>
                    <a:pt x="27262" y="14609"/>
                    <a:pt x="24060" y="16804"/>
                    <a:pt x="24060" y="16804"/>
                  </a:cubicBezTo>
                  <a:cubicBezTo>
                    <a:pt x="24060" y="16804"/>
                    <a:pt x="23318" y="16558"/>
                    <a:pt x="22164" y="16558"/>
                  </a:cubicBezTo>
                  <a:cubicBezTo>
                    <a:pt x="20787" y="16558"/>
                    <a:pt x="18824" y="16909"/>
                    <a:pt x="16833" y="18451"/>
                  </a:cubicBezTo>
                  <a:cubicBezTo>
                    <a:pt x="13173" y="21287"/>
                    <a:pt x="8599" y="28698"/>
                    <a:pt x="6860" y="31717"/>
                  </a:cubicBezTo>
                  <a:cubicBezTo>
                    <a:pt x="5122" y="34736"/>
                    <a:pt x="3659" y="38670"/>
                    <a:pt x="2195" y="42054"/>
                  </a:cubicBezTo>
                  <a:cubicBezTo>
                    <a:pt x="732" y="45438"/>
                    <a:pt x="0" y="48184"/>
                    <a:pt x="2103" y="50837"/>
                  </a:cubicBezTo>
                  <a:cubicBezTo>
                    <a:pt x="4207" y="53489"/>
                    <a:pt x="7502" y="54679"/>
                    <a:pt x="7502" y="54679"/>
                  </a:cubicBezTo>
                  <a:cubicBezTo>
                    <a:pt x="7502" y="54679"/>
                    <a:pt x="13997" y="61541"/>
                    <a:pt x="15826" y="63279"/>
                  </a:cubicBezTo>
                  <a:cubicBezTo>
                    <a:pt x="17655" y="65018"/>
                    <a:pt x="19029" y="65657"/>
                    <a:pt x="19119" y="67763"/>
                  </a:cubicBezTo>
                  <a:cubicBezTo>
                    <a:pt x="19211" y="69867"/>
                    <a:pt x="16923" y="75720"/>
                    <a:pt x="17290" y="78648"/>
                  </a:cubicBezTo>
                  <a:cubicBezTo>
                    <a:pt x="17656" y="81575"/>
                    <a:pt x="17748" y="86698"/>
                    <a:pt x="17930" y="89442"/>
                  </a:cubicBezTo>
                  <a:cubicBezTo>
                    <a:pt x="18114" y="92187"/>
                    <a:pt x="16558" y="96212"/>
                    <a:pt x="17107" y="96853"/>
                  </a:cubicBezTo>
                  <a:cubicBezTo>
                    <a:pt x="17656" y="97493"/>
                    <a:pt x="23511" y="98316"/>
                    <a:pt x="25615" y="98591"/>
                  </a:cubicBezTo>
                  <a:cubicBezTo>
                    <a:pt x="26197" y="98667"/>
                    <a:pt x="26842" y="98708"/>
                    <a:pt x="27486" y="98708"/>
                  </a:cubicBezTo>
                  <a:cubicBezTo>
                    <a:pt x="29171" y="98708"/>
                    <a:pt x="30849" y="98429"/>
                    <a:pt x="31378" y="97768"/>
                  </a:cubicBezTo>
                  <a:cubicBezTo>
                    <a:pt x="32111" y="96853"/>
                    <a:pt x="30464" y="96579"/>
                    <a:pt x="28726" y="95480"/>
                  </a:cubicBezTo>
                  <a:cubicBezTo>
                    <a:pt x="26988" y="94382"/>
                    <a:pt x="23603" y="92095"/>
                    <a:pt x="23329" y="91731"/>
                  </a:cubicBezTo>
                  <a:cubicBezTo>
                    <a:pt x="23053" y="91365"/>
                    <a:pt x="24426" y="82765"/>
                    <a:pt x="24610" y="79928"/>
                  </a:cubicBezTo>
                  <a:cubicBezTo>
                    <a:pt x="24792" y="77093"/>
                    <a:pt x="26347" y="71146"/>
                    <a:pt x="26347" y="68767"/>
                  </a:cubicBezTo>
                  <a:cubicBezTo>
                    <a:pt x="26347" y="66389"/>
                    <a:pt x="24608" y="61174"/>
                    <a:pt x="23236" y="58888"/>
                  </a:cubicBezTo>
                  <a:cubicBezTo>
                    <a:pt x="21864" y="56600"/>
                    <a:pt x="16833" y="49190"/>
                    <a:pt x="15826" y="48000"/>
                  </a:cubicBezTo>
                  <a:cubicBezTo>
                    <a:pt x="14821" y="46811"/>
                    <a:pt x="14454" y="46080"/>
                    <a:pt x="14454" y="46080"/>
                  </a:cubicBezTo>
                  <a:cubicBezTo>
                    <a:pt x="14454" y="46080"/>
                    <a:pt x="15734" y="42237"/>
                    <a:pt x="15734" y="40133"/>
                  </a:cubicBezTo>
                  <a:cubicBezTo>
                    <a:pt x="15734" y="38029"/>
                    <a:pt x="16192" y="35651"/>
                    <a:pt x="17564" y="34918"/>
                  </a:cubicBezTo>
                  <a:cubicBezTo>
                    <a:pt x="18937" y="34186"/>
                    <a:pt x="23419" y="32266"/>
                    <a:pt x="24792" y="31808"/>
                  </a:cubicBezTo>
                  <a:cubicBezTo>
                    <a:pt x="26164" y="31351"/>
                    <a:pt x="27993" y="26685"/>
                    <a:pt x="27993" y="24489"/>
                  </a:cubicBezTo>
                  <a:cubicBezTo>
                    <a:pt x="27993" y="22293"/>
                    <a:pt x="27445" y="20007"/>
                    <a:pt x="27445" y="20007"/>
                  </a:cubicBezTo>
                  <a:cubicBezTo>
                    <a:pt x="27445" y="20007"/>
                    <a:pt x="30097" y="17536"/>
                    <a:pt x="30738" y="17170"/>
                  </a:cubicBezTo>
                  <a:cubicBezTo>
                    <a:pt x="31378" y="16804"/>
                    <a:pt x="32293" y="16713"/>
                    <a:pt x="32293" y="16713"/>
                  </a:cubicBezTo>
                  <a:cubicBezTo>
                    <a:pt x="32293" y="16713"/>
                    <a:pt x="32592" y="17758"/>
                    <a:pt x="33931" y="17758"/>
                  </a:cubicBezTo>
                  <a:cubicBezTo>
                    <a:pt x="34074" y="17758"/>
                    <a:pt x="34229" y="17746"/>
                    <a:pt x="34397" y="17720"/>
                  </a:cubicBezTo>
                  <a:cubicBezTo>
                    <a:pt x="35651" y="17522"/>
                    <a:pt x="36666" y="15374"/>
                    <a:pt x="37548" y="13607"/>
                  </a:cubicBezTo>
                  <a:cubicBezTo>
                    <a:pt x="37913" y="13820"/>
                    <a:pt x="38367" y="14044"/>
                    <a:pt x="38660" y="14044"/>
                  </a:cubicBezTo>
                  <a:cubicBezTo>
                    <a:pt x="38752" y="14044"/>
                    <a:pt x="38828" y="14021"/>
                    <a:pt x="38881" y="13969"/>
                  </a:cubicBezTo>
                  <a:cubicBezTo>
                    <a:pt x="39246" y="13603"/>
                    <a:pt x="38971" y="12322"/>
                    <a:pt x="38971" y="11773"/>
                  </a:cubicBezTo>
                  <a:cubicBezTo>
                    <a:pt x="38971" y="11491"/>
                    <a:pt x="39044" y="11088"/>
                    <a:pt x="39115" y="10762"/>
                  </a:cubicBezTo>
                  <a:cubicBezTo>
                    <a:pt x="39969" y="8824"/>
                    <a:pt x="40582" y="5697"/>
                    <a:pt x="39612" y="3905"/>
                  </a:cubicBezTo>
                  <a:cubicBezTo>
                    <a:pt x="38534" y="1915"/>
                    <a:pt x="36403" y="0"/>
                    <a:pt x="328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0"/>
            <p:cNvSpPr/>
            <p:nvPr/>
          </p:nvSpPr>
          <p:spPr>
            <a:xfrm>
              <a:off x="-7007350" y="3535450"/>
              <a:ext cx="658725" cy="831650"/>
            </a:xfrm>
            <a:custGeom>
              <a:rect b="b" l="l" r="r" t="t"/>
              <a:pathLst>
                <a:path extrusionOk="0" h="33266" w="26349">
                  <a:moveTo>
                    <a:pt x="4393" y="0"/>
                  </a:moveTo>
                  <a:cubicBezTo>
                    <a:pt x="3639" y="1760"/>
                    <a:pt x="2917" y="3559"/>
                    <a:pt x="2197" y="5227"/>
                  </a:cubicBezTo>
                  <a:cubicBezTo>
                    <a:pt x="732" y="8611"/>
                    <a:pt x="1" y="11355"/>
                    <a:pt x="2105" y="14009"/>
                  </a:cubicBezTo>
                  <a:cubicBezTo>
                    <a:pt x="4209" y="16662"/>
                    <a:pt x="7504" y="17852"/>
                    <a:pt x="7504" y="17852"/>
                  </a:cubicBezTo>
                  <a:cubicBezTo>
                    <a:pt x="7504" y="17852"/>
                    <a:pt x="13999" y="24714"/>
                    <a:pt x="15828" y="26452"/>
                  </a:cubicBezTo>
                  <a:cubicBezTo>
                    <a:pt x="17657" y="28191"/>
                    <a:pt x="19031" y="28830"/>
                    <a:pt x="19121" y="30936"/>
                  </a:cubicBezTo>
                  <a:cubicBezTo>
                    <a:pt x="19145" y="31475"/>
                    <a:pt x="19011" y="32265"/>
                    <a:pt x="18806" y="33185"/>
                  </a:cubicBezTo>
                  <a:cubicBezTo>
                    <a:pt x="19321" y="33234"/>
                    <a:pt x="19868" y="33265"/>
                    <a:pt x="20438" y="33265"/>
                  </a:cubicBezTo>
                  <a:cubicBezTo>
                    <a:pt x="20813" y="33265"/>
                    <a:pt x="21199" y="33252"/>
                    <a:pt x="21591" y="33221"/>
                  </a:cubicBezTo>
                  <a:cubicBezTo>
                    <a:pt x="23644" y="33063"/>
                    <a:pt x="25298" y="32604"/>
                    <a:pt x="26339" y="32241"/>
                  </a:cubicBezTo>
                  <a:cubicBezTo>
                    <a:pt x="26343" y="32139"/>
                    <a:pt x="26349" y="32032"/>
                    <a:pt x="26349" y="31940"/>
                  </a:cubicBezTo>
                  <a:cubicBezTo>
                    <a:pt x="26349" y="29562"/>
                    <a:pt x="24610" y="24347"/>
                    <a:pt x="23239" y="22061"/>
                  </a:cubicBezTo>
                  <a:cubicBezTo>
                    <a:pt x="21866" y="19773"/>
                    <a:pt x="16835" y="12363"/>
                    <a:pt x="15828" y="11173"/>
                  </a:cubicBezTo>
                  <a:cubicBezTo>
                    <a:pt x="14823" y="9984"/>
                    <a:pt x="14456" y="9253"/>
                    <a:pt x="14456" y="9253"/>
                  </a:cubicBezTo>
                  <a:cubicBezTo>
                    <a:pt x="14456" y="9253"/>
                    <a:pt x="15534" y="6013"/>
                    <a:pt x="15709" y="3854"/>
                  </a:cubicBezTo>
                  <a:lnTo>
                    <a:pt x="15709" y="3854"/>
                  </a:lnTo>
                  <a:cubicBezTo>
                    <a:pt x="14718" y="4066"/>
                    <a:pt x="13537" y="4242"/>
                    <a:pt x="12344" y="4242"/>
                  </a:cubicBezTo>
                  <a:cubicBezTo>
                    <a:pt x="11412" y="4242"/>
                    <a:pt x="10471" y="4135"/>
                    <a:pt x="9606" y="3854"/>
                  </a:cubicBezTo>
                  <a:cubicBezTo>
                    <a:pt x="7166" y="3060"/>
                    <a:pt x="5340" y="1172"/>
                    <a:pt x="4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0"/>
            <p:cNvSpPr/>
            <p:nvPr/>
          </p:nvSpPr>
          <p:spPr>
            <a:xfrm>
              <a:off x="-6918375" y="2585925"/>
              <a:ext cx="894475" cy="680225"/>
            </a:xfrm>
            <a:custGeom>
              <a:rect b="b" l="l" r="r" t="t"/>
              <a:pathLst>
                <a:path extrusionOk="0" h="27209" w="35779">
                  <a:moveTo>
                    <a:pt x="19435" y="0"/>
                  </a:moveTo>
                  <a:cubicBezTo>
                    <a:pt x="19187" y="0"/>
                    <a:pt x="18933" y="6"/>
                    <a:pt x="18672" y="19"/>
                  </a:cubicBezTo>
                  <a:cubicBezTo>
                    <a:pt x="13188" y="280"/>
                    <a:pt x="11230" y="6547"/>
                    <a:pt x="11230" y="9681"/>
                  </a:cubicBezTo>
                  <a:cubicBezTo>
                    <a:pt x="11230" y="12815"/>
                    <a:pt x="12666" y="14120"/>
                    <a:pt x="9924" y="15295"/>
                  </a:cubicBezTo>
                  <a:cubicBezTo>
                    <a:pt x="7181" y="16470"/>
                    <a:pt x="3656" y="16210"/>
                    <a:pt x="1828" y="19212"/>
                  </a:cubicBezTo>
                  <a:cubicBezTo>
                    <a:pt x="0" y="22216"/>
                    <a:pt x="1828" y="26395"/>
                    <a:pt x="3003" y="26917"/>
                  </a:cubicBezTo>
                  <a:cubicBezTo>
                    <a:pt x="3427" y="27105"/>
                    <a:pt x="3664" y="27208"/>
                    <a:pt x="3788" y="27208"/>
                  </a:cubicBezTo>
                  <a:cubicBezTo>
                    <a:pt x="4007" y="27208"/>
                    <a:pt x="3870" y="26884"/>
                    <a:pt x="3786" y="26133"/>
                  </a:cubicBezTo>
                  <a:cubicBezTo>
                    <a:pt x="3662" y="25008"/>
                    <a:pt x="3057" y="23644"/>
                    <a:pt x="5643" y="23644"/>
                  </a:cubicBezTo>
                  <a:cubicBezTo>
                    <a:pt x="5757" y="23644"/>
                    <a:pt x="5879" y="23647"/>
                    <a:pt x="6006" y="23652"/>
                  </a:cubicBezTo>
                  <a:cubicBezTo>
                    <a:pt x="6154" y="23659"/>
                    <a:pt x="6312" y="23662"/>
                    <a:pt x="6480" y="23662"/>
                  </a:cubicBezTo>
                  <a:cubicBezTo>
                    <a:pt x="9732" y="23662"/>
                    <a:pt x="16625" y="22428"/>
                    <a:pt x="19978" y="18951"/>
                  </a:cubicBezTo>
                  <a:cubicBezTo>
                    <a:pt x="23503" y="15295"/>
                    <a:pt x="20108" y="10596"/>
                    <a:pt x="20238" y="7722"/>
                  </a:cubicBezTo>
                  <a:cubicBezTo>
                    <a:pt x="20318" y="5962"/>
                    <a:pt x="21869" y="4792"/>
                    <a:pt x="23329" y="4149"/>
                  </a:cubicBezTo>
                  <a:lnTo>
                    <a:pt x="23329" y="4149"/>
                  </a:lnTo>
                  <a:cubicBezTo>
                    <a:pt x="21801" y="6817"/>
                    <a:pt x="22725" y="9875"/>
                    <a:pt x="23339" y="11189"/>
                  </a:cubicBezTo>
                  <a:cubicBezTo>
                    <a:pt x="23768" y="12109"/>
                    <a:pt x="24440" y="13029"/>
                    <a:pt x="24620" y="13810"/>
                  </a:cubicBezTo>
                  <a:cubicBezTo>
                    <a:pt x="24782" y="13833"/>
                    <a:pt x="24945" y="13846"/>
                    <a:pt x="25109" y="13846"/>
                  </a:cubicBezTo>
                  <a:cubicBezTo>
                    <a:pt x="25159" y="13846"/>
                    <a:pt x="25209" y="13844"/>
                    <a:pt x="25259" y="13842"/>
                  </a:cubicBezTo>
                  <a:cubicBezTo>
                    <a:pt x="26724" y="13750"/>
                    <a:pt x="27089" y="12287"/>
                    <a:pt x="27089" y="12287"/>
                  </a:cubicBezTo>
                  <a:lnTo>
                    <a:pt x="27089" y="12287"/>
                  </a:lnTo>
                  <a:cubicBezTo>
                    <a:pt x="27089" y="12287"/>
                    <a:pt x="26886" y="12409"/>
                    <a:pt x="26534" y="12409"/>
                  </a:cubicBezTo>
                  <a:cubicBezTo>
                    <a:pt x="26358" y="12409"/>
                    <a:pt x="26144" y="12379"/>
                    <a:pt x="25900" y="12287"/>
                  </a:cubicBezTo>
                  <a:cubicBezTo>
                    <a:pt x="25168" y="12012"/>
                    <a:pt x="24985" y="10091"/>
                    <a:pt x="25809" y="8993"/>
                  </a:cubicBezTo>
                  <a:cubicBezTo>
                    <a:pt x="26033" y="8694"/>
                    <a:pt x="26299" y="8585"/>
                    <a:pt x="26566" y="8585"/>
                  </a:cubicBezTo>
                  <a:cubicBezTo>
                    <a:pt x="27279" y="8585"/>
                    <a:pt x="28005" y="9359"/>
                    <a:pt x="28005" y="9359"/>
                  </a:cubicBezTo>
                  <a:cubicBezTo>
                    <a:pt x="28005" y="9359"/>
                    <a:pt x="29468" y="8627"/>
                    <a:pt x="30109" y="7254"/>
                  </a:cubicBezTo>
                  <a:cubicBezTo>
                    <a:pt x="30748" y="5883"/>
                    <a:pt x="32029" y="5060"/>
                    <a:pt x="34499" y="4602"/>
                  </a:cubicBezTo>
                  <a:cubicBezTo>
                    <a:pt x="34768" y="4553"/>
                    <a:pt x="35005" y="4531"/>
                    <a:pt x="35216" y="4531"/>
                  </a:cubicBezTo>
                  <a:cubicBezTo>
                    <a:pt x="35429" y="4531"/>
                    <a:pt x="35615" y="4553"/>
                    <a:pt x="35778" y="4593"/>
                  </a:cubicBezTo>
                  <a:cubicBezTo>
                    <a:pt x="34630" y="2780"/>
                    <a:pt x="32569" y="1154"/>
                    <a:pt x="29322" y="1154"/>
                  </a:cubicBezTo>
                  <a:cubicBezTo>
                    <a:pt x="28959" y="1154"/>
                    <a:pt x="28580" y="1175"/>
                    <a:pt x="28187" y="1218"/>
                  </a:cubicBezTo>
                  <a:cubicBezTo>
                    <a:pt x="28187" y="1218"/>
                    <a:pt x="28155" y="1216"/>
                    <a:pt x="28096" y="1216"/>
                  </a:cubicBezTo>
                  <a:cubicBezTo>
                    <a:pt x="27811" y="1216"/>
                    <a:pt x="26899" y="1258"/>
                    <a:pt x="25864" y="1751"/>
                  </a:cubicBezTo>
                  <a:cubicBezTo>
                    <a:pt x="24830" y="1050"/>
                    <a:pt x="22732" y="0"/>
                    <a:pt x="194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0"/>
            <p:cNvSpPr/>
            <p:nvPr/>
          </p:nvSpPr>
          <p:spPr>
            <a:xfrm>
              <a:off x="-6917775" y="3028700"/>
              <a:ext cx="610325" cy="662825"/>
            </a:xfrm>
            <a:custGeom>
              <a:rect b="b" l="l" r="r" t="t"/>
              <a:pathLst>
                <a:path extrusionOk="0" h="26513" w="24413">
                  <a:moveTo>
                    <a:pt x="18583" y="1"/>
                  </a:moveTo>
                  <a:cubicBezTo>
                    <a:pt x="17206" y="1"/>
                    <a:pt x="15243" y="352"/>
                    <a:pt x="13252" y="1894"/>
                  </a:cubicBezTo>
                  <a:cubicBezTo>
                    <a:pt x="9592" y="4730"/>
                    <a:pt x="5018" y="12141"/>
                    <a:pt x="3279" y="15160"/>
                  </a:cubicBezTo>
                  <a:cubicBezTo>
                    <a:pt x="2086" y="17233"/>
                    <a:pt x="1024" y="19735"/>
                    <a:pt x="0" y="22196"/>
                  </a:cubicBezTo>
                  <a:cubicBezTo>
                    <a:pt x="550" y="23521"/>
                    <a:pt x="2078" y="25891"/>
                    <a:pt x="6116" y="26412"/>
                  </a:cubicBezTo>
                  <a:cubicBezTo>
                    <a:pt x="6654" y="26481"/>
                    <a:pt x="7176" y="26512"/>
                    <a:pt x="7678" y="26512"/>
                  </a:cubicBezTo>
                  <a:cubicBezTo>
                    <a:pt x="9283" y="26512"/>
                    <a:pt x="10700" y="26193"/>
                    <a:pt x="11879" y="25769"/>
                  </a:cubicBezTo>
                  <a:cubicBezTo>
                    <a:pt x="12039" y="24982"/>
                    <a:pt x="12153" y="24202"/>
                    <a:pt x="12153" y="23576"/>
                  </a:cubicBezTo>
                  <a:cubicBezTo>
                    <a:pt x="12153" y="21472"/>
                    <a:pt x="12611" y="19094"/>
                    <a:pt x="13983" y="18361"/>
                  </a:cubicBezTo>
                  <a:cubicBezTo>
                    <a:pt x="15356" y="17629"/>
                    <a:pt x="19838" y="15709"/>
                    <a:pt x="21211" y="15251"/>
                  </a:cubicBezTo>
                  <a:cubicBezTo>
                    <a:pt x="22583" y="14794"/>
                    <a:pt x="24412" y="10128"/>
                    <a:pt x="24412" y="7932"/>
                  </a:cubicBezTo>
                  <a:cubicBezTo>
                    <a:pt x="24412" y="5736"/>
                    <a:pt x="23864" y="3450"/>
                    <a:pt x="23864" y="3450"/>
                  </a:cubicBezTo>
                  <a:cubicBezTo>
                    <a:pt x="23864" y="3450"/>
                    <a:pt x="23589" y="1894"/>
                    <a:pt x="21852" y="613"/>
                  </a:cubicBezTo>
                  <a:cubicBezTo>
                    <a:pt x="21551" y="393"/>
                    <a:pt x="21192" y="198"/>
                    <a:pt x="20800" y="24"/>
                  </a:cubicBezTo>
                  <a:cubicBezTo>
                    <a:pt x="20601" y="164"/>
                    <a:pt x="20479" y="247"/>
                    <a:pt x="20479" y="247"/>
                  </a:cubicBezTo>
                  <a:cubicBezTo>
                    <a:pt x="20479" y="247"/>
                    <a:pt x="19737" y="1"/>
                    <a:pt x="185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0"/>
            <p:cNvSpPr/>
            <p:nvPr/>
          </p:nvSpPr>
          <p:spPr>
            <a:xfrm>
              <a:off x="-6639100" y="3040750"/>
              <a:ext cx="317950" cy="293450"/>
            </a:xfrm>
            <a:custGeom>
              <a:rect b="b" l="l" r="r" t="t"/>
              <a:pathLst>
                <a:path extrusionOk="0" h="11738" w="12718">
                  <a:moveTo>
                    <a:pt x="9007" y="1"/>
                  </a:moveTo>
                  <a:cubicBezTo>
                    <a:pt x="8397" y="1"/>
                    <a:pt x="6894" y="296"/>
                    <a:pt x="4209" y="2511"/>
                  </a:cubicBezTo>
                  <a:cubicBezTo>
                    <a:pt x="549" y="5528"/>
                    <a:pt x="1" y="9280"/>
                    <a:pt x="1190" y="10835"/>
                  </a:cubicBezTo>
                  <a:cubicBezTo>
                    <a:pt x="1662" y="11452"/>
                    <a:pt x="2783" y="11738"/>
                    <a:pt x="4106" y="11738"/>
                  </a:cubicBezTo>
                  <a:cubicBezTo>
                    <a:pt x="6116" y="11738"/>
                    <a:pt x="8593" y="11078"/>
                    <a:pt x="9972" y="9920"/>
                  </a:cubicBezTo>
                  <a:cubicBezTo>
                    <a:pt x="12260" y="8000"/>
                    <a:pt x="12717" y="4523"/>
                    <a:pt x="12351" y="2876"/>
                  </a:cubicBezTo>
                  <a:cubicBezTo>
                    <a:pt x="11986" y="1230"/>
                    <a:pt x="9332" y="39"/>
                    <a:pt x="9332" y="39"/>
                  </a:cubicBezTo>
                  <a:cubicBezTo>
                    <a:pt x="9332" y="39"/>
                    <a:pt x="9228" y="1"/>
                    <a:pt x="90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0"/>
            <p:cNvSpPr/>
            <p:nvPr/>
          </p:nvSpPr>
          <p:spPr>
            <a:xfrm>
              <a:off x="-6588050" y="4901300"/>
              <a:ext cx="383525" cy="181200"/>
            </a:xfrm>
            <a:custGeom>
              <a:rect b="b" l="l" r="r" t="t"/>
              <a:pathLst>
                <a:path extrusionOk="0" h="7248" w="15341">
                  <a:moveTo>
                    <a:pt x="6522" y="0"/>
                  </a:moveTo>
                  <a:cubicBezTo>
                    <a:pt x="6347" y="27"/>
                    <a:pt x="5185" y="232"/>
                    <a:pt x="5185" y="910"/>
                  </a:cubicBezTo>
                  <a:cubicBezTo>
                    <a:pt x="5185" y="1641"/>
                    <a:pt x="4729" y="2007"/>
                    <a:pt x="4729" y="2007"/>
                  </a:cubicBezTo>
                  <a:cubicBezTo>
                    <a:pt x="4729" y="2007"/>
                    <a:pt x="2349" y="1915"/>
                    <a:pt x="1344" y="1641"/>
                  </a:cubicBezTo>
                  <a:cubicBezTo>
                    <a:pt x="1183" y="1598"/>
                    <a:pt x="999" y="1542"/>
                    <a:pt x="811" y="1483"/>
                  </a:cubicBezTo>
                  <a:cubicBezTo>
                    <a:pt x="453" y="3340"/>
                    <a:pt x="1" y="4999"/>
                    <a:pt x="337" y="5392"/>
                  </a:cubicBezTo>
                  <a:cubicBezTo>
                    <a:pt x="886" y="6032"/>
                    <a:pt x="6741" y="6855"/>
                    <a:pt x="8845" y="7130"/>
                  </a:cubicBezTo>
                  <a:cubicBezTo>
                    <a:pt x="9428" y="7206"/>
                    <a:pt x="10074" y="7247"/>
                    <a:pt x="10719" y="7247"/>
                  </a:cubicBezTo>
                  <a:cubicBezTo>
                    <a:pt x="12402" y="7247"/>
                    <a:pt x="14078" y="6969"/>
                    <a:pt x="14608" y="6307"/>
                  </a:cubicBezTo>
                  <a:cubicBezTo>
                    <a:pt x="15341" y="5392"/>
                    <a:pt x="13693" y="5118"/>
                    <a:pt x="11956" y="4019"/>
                  </a:cubicBezTo>
                  <a:cubicBezTo>
                    <a:pt x="10218" y="2922"/>
                    <a:pt x="6833" y="634"/>
                    <a:pt x="6557" y="269"/>
                  </a:cubicBezTo>
                  <a:cubicBezTo>
                    <a:pt x="6535" y="238"/>
                    <a:pt x="6523" y="142"/>
                    <a:pt x="65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0"/>
            <p:cNvSpPr/>
            <p:nvPr/>
          </p:nvSpPr>
          <p:spPr>
            <a:xfrm>
              <a:off x="-6162700" y="3593400"/>
              <a:ext cx="484775" cy="822650"/>
            </a:xfrm>
            <a:custGeom>
              <a:rect b="b" l="l" r="r" t="t"/>
              <a:pathLst>
                <a:path extrusionOk="0" h="32906" w="19391">
                  <a:moveTo>
                    <a:pt x="4701" y="1"/>
                  </a:moveTo>
                  <a:lnTo>
                    <a:pt x="0" y="2351"/>
                  </a:lnTo>
                  <a:lnTo>
                    <a:pt x="17237" y="32905"/>
                  </a:lnTo>
                  <a:cubicBezTo>
                    <a:pt x="17237" y="32905"/>
                    <a:pt x="19390" y="30947"/>
                    <a:pt x="18999" y="26638"/>
                  </a:cubicBezTo>
                  <a:lnTo>
                    <a:pt x="47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0"/>
            <p:cNvSpPr/>
            <p:nvPr/>
          </p:nvSpPr>
          <p:spPr>
            <a:xfrm>
              <a:off x="-6306175" y="3071425"/>
              <a:ext cx="768225" cy="648825"/>
            </a:xfrm>
            <a:custGeom>
              <a:rect b="b" l="l" r="r" t="t"/>
              <a:pathLst>
                <a:path extrusionOk="0" h="25953" w="30729">
                  <a:moveTo>
                    <a:pt x="29454" y="0"/>
                  </a:moveTo>
                  <a:cubicBezTo>
                    <a:pt x="28897" y="0"/>
                    <a:pt x="28404" y="398"/>
                    <a:pt x="28300" y="965"/>
                  </a:cubicBezTo>
                  <a:lnTo>
                    <a:pt x="26256" y="12160"/>
                  </a:lnTo>
                  <a:lnTo>
                    <a:pt x="781" y="23707"/>
                  </a:lnTo>
                  <a:cubicBezTo>
                    <a:pt x="277" y="23936"/>
                    <a:pt x="0" y="24485"/>
                    <a:pt x="118" y="25026"/>
                  </a:cubicBezTo>
                  <a:cubicBezTo>
                    <a:pt x="235" y="25567"/>
                    <a:pt x="713" y="25952"/>
                    <a:pt x="1267" y="25952"/>
                  </a:cubicBezTo>
                  <a:cubicBezTo>
                    <a:pt x="1434" y="25952"/>
                    <a:pt x="1599" y="25917"/>
                    <a:pt x="1751" y="25848"/>
                  </a:cubicBezTo>
                  <a:lnTo>
                    <a:pt x="27788" y="14047"/>
                  </a:lnTo>
                  <a:cubicBezTo>
                    <a:pt x="28139" y="13887"/>
                    <a:pt x="28390" y="13566"/>
                    <a:pt x="28459" y="13188"/>
                  </a:cubicBezTo>
                  <a:lnTo>
                    <a:pt x="30613" y="1387"/>
                  </a:lnTo>
                  <a:cubicBezTo>
                    <a:pt x="30728" y="748"/>
                    <a:pt x="30306" y="136"/>
                    <a:pt x="29668" y="20"/>
                  </a:cubicBezTo>
                  <a:cubicBezTo>
                    <a:pt x="29596" y="7"/>
                    <a:pt x="29525" y="0"/>
                    <a:pt x="294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0"/>
            <p:cNvSpPr/>
            <p:nvPr/>
          </p:nvSpPr>
          <p:spPr>
            <a:xfrm>
              <a:off x="-6534425" y="3058625"/>
              <a:ext cx="1002125" cy="610700"/>
            </a:xfrm>
            <a:custGeom>
              <a:rect b="b" l="l" r="r" t="t"/>
              <a:pathLst>
                <a:path extrusionOk="0" h="24428" w="40085">
                  <a:moveTo>
                    <a:pt x="4928" y="0"/>
                  </a:moveTo>
                  <a:cubicBezTo>
                    <a:pt x="4234" y="0"/>
                    <a:pt x="3746" y="283"/>
                    <a:pt x="3746" y="283"/>
                  </a:cubicBezTo>
                  <a:lnTo>
                    <a:pt x="1" y="3373"/>
                  </a:lnTo>
                  <a:cubicBezTo>
                    <a:pt x="1" y="3373"/>
                    <a:pt x="751" y="6370"/>
                    <a:pt x="1968" y="8711"/>
                  </a:cubicBezTo>
                  <a:cubicBezTo>
                    <a:pt x="3184" y="11052"/>
                    <a:pt x="6368" y="19857"/>
                    <a:pt x="7492" y="21448"/>
                  </a:cubicBezTo>
                  <a:cubicBezTo>
                    <a:pt x="8492" y="22865"/>
                    <a:pt x="10603" y="24428"/>
                    <a:pt x="11584" y="24428"/>
                  </a:cubicBezTo>
                  <a:cubicBezTo>
                    <a:pt x="11706" y="24428"/>
                    <a:pt x="11811" y="24404"/>
                    <a:pt x="11894" y="24352"/>
                  </a:cubicBezTo>
                  <a:cubicBezTo>
                    <a:pt x="12644" y="23884"/>
                    <a:pt x="31000" y="14705"/>
                    <a:pt x="31000" y="14705"/>
                  </a:cubicBezTo>
                  <a:cubicBezTo>
                    <a:pt x="31000" y="14705"/>
                    <a:pt x="33435" y="14518"/>
                    <a:pt x="34371" y="13862"/>
                  </a:cubicBezTo>
                  <a:cubicBezTo>
                    <a:pt x="35308" y="13207"/>
                    <a:pt x="35964" y="11990"/>
                    <a:pt x="36245" y="11428"/>
                  </a:cubicBezTo>
                  <a:cubicBezTo>
                    <a:pt x="36526" y="10866"/>
                    <a:pt x="38774" y="11052"/>
                    <a:pt x="39429" y="10585"/>
                  </a:cubicBezTo>
                  <a:cubicBezTo>
                    <a:pt x="40084" y="10116"/>
                    <a:pt x="39897" y="9180"/>
                    <a:pt x="39897" y="8711"/>
                  </a:cubicBezTo>
                  <a:cubicBezTo>
                    <a:pt x="39897" y="8244"/>
                    <a:pt x="40084" y="8337"/>
                    <a:pt x="39991" y="7494"/>
                  </a:cubicBezTo>
                  <a:cubicBezTo>
                    <a:pt x="39897" y="6651"/>
                    <a:pt x="38962" y="6370"/>
                    <a:pt x="38493" y="6370"/>
                  </a:cubicBezTo>
                  <a:cubicBezTo>
                    <a:pt x="38024" y="6370"/>
                    <a:pt x="34184" y="6744"/>
                    <a:pt x="33903" y="7119"/>
                  </a:cubicBezTo>
                  <a:cubicBezTo>
                    <a:pt x="33622" y="7494"/>
                    <a:pt x="32873" y="10304"/>
                    <a:pt x="32873" y="10304"/>
                  </a:cubicBezTo>
                  <a:cubicBezTo>
                    <a:pt x="32873" y="10304"/>
                    <a:pt x="28752" y="13394"/>
                    <a:pt x="24537" y="14518"/>
                  </a:cubicBezTo>
                  <a:cubicBezTo>
                    <a:pt x="20323" y="15643"/>
                    <a:pt x="13392" y="16954"/>
                    <a:pt x="13392" y="16954"/>
                  </a:cubicBezTo>
                  <a:cubicBezTo>
                    <a:pt x="13392" y="16954"/>
                    <a:pt x="8709" y="2999"/>
                    <a:pt x="7118" y="1126"/>
                  </a:cubicBezTo>
                  <a:cubicBezTo>
                    <a:pt x="6360" y="234"/>
                    <a:pt x="5559" y="0"/>
                    <a:pt x="49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50"/>
          <p:cNvGrpSpPr/>
          <p:nvPr/>
        </p:nvGrpSpPr>
        <p:grpSpPr>
          <a:xfrm>
            <a:off x="4670032" y="1454042"/>
            <a:ext cx="1119746" cy="1236950"/>
            <a:chOff x="-5439725" y="1105250"/>
            <a:chExt cx="2032575" cy="2245325"/>
          </a:xfrm>
        </p:grpSpPr>
        <p:sp>
          <p:nvSpPr>
            <p:cNvPr id="1122" name="Google Shape;1122;p50"/>
            <p:cNvSpPr/>
            <p:nvPr/>
          </p:nvSpPr>
          <p:spPr>
            <a:xfrm>
              <a:off x="-5439725" y="2938600"/>
              <a:ext cx="2032575" cy="411975"/>
            </a:xfrm>
            <a:custGeom>
              <a:rect b="b" l="l" r="r" t="t"/>
              <a:pathLst>
                <a:path extrusionOk="0" h="16479" w="81303">
                  <a:moveTo>
                    <a:pt x="40652" y="1"/>
                  </a:moveTo>
                  <a:cubicBezTo>
                    <a:pt x="29870" y="1"/>
                    <a:pt x="19530" y="869"/>
                    <a:pt x="11906" y="2414"/>
                  </a:cubicBezTo>
                  <a:cubicBezTo>
                    <a:pt x="4283" y="3960"/>
                    <a:pt x="0" y="6056"/>
                    <a:pt x="0" y="8240"/>
                  </a:cubicBezTo>
                  <a:cubicBezTo>
                    <a:pt x="0" y="10425"/>
                    <a:pt x="4283" y="12521"/>
                    <a:pt x="11906" y="14067"/>
                  </a:cubicBezTo>
                  <a:cubicBezTo>
                    <a:pt x="19530" y="15612"/>
                    <a:pt x="29870" y="16479"/>
                    <a:pt x="40652" y="16479"/>
                  </a:cubicBezTo>
                  <a:cubicBezTo>
                    <a:pt x="51433" y="16479"/>
                    <a:pt x="61773" y="15612"/>
                    <a:pt x="69396" y="14067"/>
                  </a:cubicBezTo>
                  <a:cubicBezTo>
                    <a:pt x="77020" y="12521"/>
                    <a:pt x="81303" y="10425"/>
                    <a:pt x="81303" y="8240"/>
                  </a:cubicBezTo>
                  <a:cubicBezTo>
                    <a:pt x="81303" y="6056"/>
                    <a:pt x="77020" y="3960"/>
                    <a:pt x="69396" y="2414"/>
                  </a:cubicBezTo>
                  <a:cubicBezTo>
                    <a:pt x="61773" y="869"/>
                    <a:pt x="51433" y="1"/>
                    <a:pt x="40652" y="1"/>
                  </a:cubicBezTo>
                  <a:close/>
                </a:path>
              </a:pathLst>
            </a:custGeom>
            <a:solidFill>
              <a:srgbClr val="000000">
                <a:alpha val="84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0"/>
            <p:cNvSpPr/>
            <p:nvPr/>
          </p:nvSpPr>
          <p:spPr>
            <a:xfrm>
              <a:off x="-4154900" y="1175300"/>
              <a:ext cx="369125" cy="860125"/>
            </a:xfrm>
            <a:custGeom>
              <a:rect b="b" l="l" r="r" t="t"/>
              <a:pathLst>
                <a:path extrusionOk="0" h="34405" w="14765">
                  <a:moveTo>
                    <a:pt x="14765" y="28819"/>
                  </a:moveTo>
                  <a:lnTo>
                    <a:pt x="14765" y="28819"/>
                  </a:lnTo>
                  <a:cubicBezTo>
                    <a:pt x="14764" y="28819"/>
                    <a:pt x="14759" y="28828"/>
                    <a:pt x="14749" y="28845"/>
                  </a:cubicBezTo>
                  <a:lnTo>
                    <a:pt x="14749" y="28845"/>
                  </a:lnTo>
                  <a:cubicBezTo>
                    <a:pt x="14759" y="28829"/>
                    <a:pt x="14764" y="28819"/>
                    <a:pt x="14765" y="28819"/>
                  </a:cubicBezTo>
                  <a:close/>
                  <a:moveTo>
                    <a:pt x="2309" y="1"/>
                  </a:moveTo>
                  <a:lnTo>
                    <a:pt x="2750" y="3198"/>
                  </a:lnTo>
                  <a:cubicBezTo>
                    <a:pt x="2750" y="3198"/>
                    <a:pt x="3191" y="7054"/>
                    <a:pt x="2640" y="9367"/>
                  </a:cubicBezTo>
                  <a:cubicBezTo>
                    <a:pt x="2089" y="11682"/>
                    <a:pt x="1102" y="12842"/>
                    <a:pt x="551" y="16258"/>
                  </a:cubicBezTo>
                  <a:cubicBezTo>
                    <a:pt x="1" y="19674"/>
                    <a:pt x="441" y="24634"/>
                    <a:pt x="1102" y="27938"/>
                  </a:cubicBezTo>
                  <a:cubicBezTo>
                    <a:pt x="1711" y="30984"/>
                    <a:pt x="5315" y="34405"/>
                    <a:pt x="8206" y="34405"/>
                  </a:cubicBezTo>
                  <a:cubicBezTo>
                    <a:pt x="8452" y="34405"/>
                    <a:pt x="8692" y="34380"/>
                    <a:pt x="8925" y="34328"/>
                  </a:cubicBezTo>
                  <a:cubicBezTo>
                    <a:pt x="11774" y="33696"/>
                    <a:pt x="14520" y="29226"/>
                    <a:pt x="14749" y="28845"/>
                  </a:cubicBezTo>
                  <a:lnTo>
                    <a:pt x="14749" y="28845"/>
                  </a:lnTo>
                  <a:cubicBezTo>
                    <a:pt x="14676" y="28961"/>
                    <a:pt x="14339" y="29424"/>
                    <a:pt x="13636" y="29424"/>
                  </a:cubicBezTo>
                  <a:cubicBezTo>
                    <a:pt x="13204" y="29424"/>
                    <a:pt x="12633" y="29249"/>
                    <a:pt x="11901" y="28709"/>
                  </a:cubicBezTo>
                  <a:cubicBezTo>
                    <a:pt x="9807" y="27166"/>
                    <a:pt x="11570" y="23970"/>
                    <a:pt x="12231" y="19563"/>
                  </a:cubicBezTo>
                  <a:cubicBezTo>
                    <a:pt x="12892" y="15156"/>
                    <a:pt x="13769" y="7493"/>
                    <a:pt x="11234" y="4518"/>
                  </a:cubicBezTo>
                  <a:cubicBezTo>
                    <a:pt x="8701" y="1544"/>
                    <a:pt x="2310" y="1"/>
                    <a:pt x="23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0"/>
            <p:cNvSpPr/>
            <p:nvPr/>
          </p:nvSpPr>
          <p:spPr>
            <a:xfrm>
              <a:off x="-4906925" y="2295200"/>
              <a:ext cx="1156975" cy="969675"/>
            </a:xfrm>
            <a:custGeom>
              <a:rect b="b" l="l" r="r" t="t"/>
              <a:pathLst>
                <a:path extrusionOk="0" h="38787" w="46279">
                  <a:moveTo>
                    <a:pt x="23140" y="0"/>
                  </a:moveTo>
                  <a:cubicBezTo>
                    <a:pt x="17002" y="0"/>
                    <a:pt x="11117" y="2044"/>
                    <a:pt x="6777" y="5680"/>
                  </a:cubicBezTo>
                  <a:cubicBezTo>
                    <a:pt x="2438" y="9316"/>
                    <a:pt x="0" y="14249"/>
                    <a:pt x="0" y="19393"/>
                  </a:cubicBezTo>
                  <a:cubicBezTo>
                    <a:pt x="0" y="24536"/>
                    <a:pt x="2438" y="29469"/>
                    <a:pt x="6777" y="33105"/>
                  </a:cubicBezTo>
                  <a:cubicBezTo>
                    <a:pt x="11117" y="36743"/>
                    <a:pt x="17002" y="38786"/>
                    <a:pt x="23140" y="38786"/>
                  </a:cubicBezTo>
                  <a:cubicBezTo>
                    <a:pt x="29277" y="38786"/>
                    <a:pt x="35161" y="36743"/>
                    <a:pt x="39501" y="33105"/>
                  </a:cubicBezTo>
                  <a:cubicBezTo>
                    <a:pt x="43840" y="29469"/>
                    <a:pt x="46279" y="24536"/>
                    <a:pt x="46279" y="19393"/>
                  </a:cubicBezTo>
                  <a:cubicBezTo>
                    <a:pt x="46279" y="14249"/>
                    <a:pt x="43840" y="9316"/>
                    <a:pt x="39501" y="5680"/>
                  </a:cubicBezTo>
                  <a:cubicBezTo>
                    <a:pt x="35161" y="2044"/>
                    <a:pt x="29277" y="0"/>
                    <a:pt x="23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0"/>
            <p:cNvSpPr/>
            <p:nvPr/>
          </p:nvSpPr>
          <p:spPr>
            <a:xfrm>
              <a:off x="-4890800" y="1441025"/>
              <a:ext cx="165850" cy="199025"/>
            </a:xfrm>
            <a:custGeom>
              <a:rect b="b" l="l" r="r" t="t"/>
              <a:pathLst>
                <a:path extrusionOk="0" h="7961" w="6634">
                  <a:moveTo>
                    <a:pt x="6128" y="1"/>
                  </a:moveTo>
                  <a:lnTo>
                    <a:pt x="1884" y="275"/>
                  </a:lnTo>
                  <a:lnTo>
                    <a:pt x="1" y="4086"/>
                  </a:lnTo>
                  <a:lnTo>
                    <a:pt x="2359" y="7623"/>
                  </a:lnTo>
                  <a:lnTo>
                    <a:pt x="2864" y="7961"/>
                  </a:lnTo>
                  <a:lnTo>
                    <a:pt x="6633" y="338"/>
                  </a:lnTo>
                  <a:lnTo>
                    <a:pt x="61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0"/>
            <p:cNvSpPr/>
            <p:nvPr/>
          </p:nvSpPr>
          <p:spPr>
            <a:xfrm>
              <a:off x="-4878150" y="1449475"/>
              <a:ext cx="212150" cy="190575"/>
            </a:xfrm>
            <a:custGeom>
              <a:rect b="b" l="l" r="r" t="t"/>
              <a:pathLst>
                <a:path extrusionOk="0" h="7623" w="8486">
                  <a:moveTo>
                    <a:pt x="6127" y="0"/>
                  </a:moveTo>
                  <a:lnTo>
                    <a:pt x="1884" y="274"/>
                  </a:lnTo>
                  <a:lnTo>
                    <a:pt x="0" y="4085"/>
                  </a:lnTo>
                  <a:lnTo>
                    <a:pt x="2358" y="7623"/>
                  </a:lnTo>
                  <a:lnTo>
                    <a:pt x="6601" y="7349"/>
                  </a:lnTo>
                  <a:lnTo>
                    <a:pt x="8486" y="3538"/>
                  </a:lnTo>
                  <a:lnTo>
                    <a:pt x="61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0"/>
            <p:cNvSpPr/>
            <p:nvPr/>
          </p:nvSpPr>
          <p:spPr>
            <a:xfrm>
              <a:off x="-4868425" y="1455350"/>
              <a:ext cx="410650" cy="613975"/>
            </a:xfrm>
            <a:custGeom>
              <a:rect b="b" l="l" r="r" t="t"/>
              <a:pathLst>
                <a:path extrusionOk="0" h="24559" w="16426">
                  <a:moveTo>
                    <a:pt x="4023" y="0"/>
                  </a:moveTo>
                  <a:cubicBezTo>
                    <a:pt x="3552" y="0"/>
                    <a:pt x="2802" y="333"/>
                    <a:pt x="1770" y="1227"/>
                  </a:cubicBezTo>
                  <a:cubicBezTo>
                    <a:pt x="507" y="2323"/>
                    <a:pt x="1" y="3417"/>
                    <a:pt x="590" y="4764"/>
                  </a:cubicBezTo>
                  <a:cubicBezTo>
                    <a:pt x="1180" y="6113"/>
                    <a:pt x="2444" y="7460"/>
                    <a:pt x="2274" y="9650"/>
                  </a:cubicBezTo>
                  <a:cubicBezTo>
                    <a:pt x="2106" y="11840"/>
                    <a:pt x="2191" y="19504"/>
                    <a:pt x="2949" y="22032"/>
                  </a:cubicBezTo>
                  <a:cubicBezTo>
                    <a:pt x="3706" y="24558"/>
                    <a:pt x="3623" y="24558"/>
                    <a:pt x="4633" y="24558"/>
                  </a:cubicBezTo>
                  <a:cubicBezTo>
                    <a:pt x="5644" y="24558"/>
                    <a:pt x="8592" y="23296"/>
                    <a:pt x="11709" y="21694"/>
                  </a:cubicBezTo>
                  <a:cubicBezTo>
                    <a:pt x="14826" y="20093"/>
                    <a:pt x="16173" y="17736"/>
                    <a:pt x="16173" y="17736"/>
                  </a:cubicBezTo>
                  <a:lnTo>
                    <a:pt x="16426" y="5777"/>
                  </a:lnTo>
                  <a:lnTo>
                    <a:pt x="16426" y="5777"/>
                  </a:lnTo>
                  <a:cubicBezTo>
                    <a:pt x="16425" y="5777"/>
                    <a:pt x="15162" y="7039"/>
                    <a:pt x="13730" y="9650"/>
                  </a:cubicBezTo>
                  <a:cubicBezTo>
                    <a:pt x="12298" y="12261"/>
                    <a:pt x="8676" y="15883"/>
                    <a:pt x="8002" y="16640"/>
                  </a:cubicBezTo>
                  <a:cubicBezTo>
                    <a:pt x="7329" y="17399"/>
                    <a:pt x="6823" y="17567"/>
                    <a:pt x="6823" y="17567"/>
                  </a:cubicBezTo>
                  <a:cubicBezTo>
                    <a:pt x="6823" y="17567"/>
                    <a:pt x="5644" y="14114"/>
                    <a:pt x="5306" y="11840"/>
                  </a:cubicBezTo>
                  <a:cubicBezTo>
                    <a:pt x="4970" y="9565"/>
                    <a:pt x="4465" y="5102"/>
                    <a:pt x="4465" y="5102"/>
                  </a:cubicBezTo>
                  <a:lnTo>
                    <a:pt x="5812" y="2406"/>
                  </a:lnTo>
                  <a:cubicBezTo>
                    <a:pt x="5812" y="2406"/>
                    <a:pt x="4717" y="217"/>
                    <a:pt x="4297" y="48"/>
                  </a:cubicBezTo>
                  <a:cubicBezTo>
                    <a:pt x="4219" y="17"/>
                    <a:pt x="4128" y="0"/>
                    <a:pt x="40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0"/>
            <p:cNvSpPr/>
            <p:nvPr/>
          </p:nvSpPr>
          <p:spPr>
            <a:xfrm>
              <a:off x="-5391475" y="1564800"/>
              <a:ext cx="1396975" cy="1600975"/>
            </a:xfrm>
            <a:custGeom>
              <a:rect b="b" l="l" r="r" t="t"/>
              <a:pathLst>
                <a:path extrusionOk="0" h="64039" w="55879">
                  <a:moveTo>
                    <a:pt x="46534" y="1"/>
                  </a:moveTo>
                  <a:cubicBezTo>
                    <a:pt x="45048" y="1"/>
                    <a:pt x="43750" y="253"/>
                    <a:pt x="43750" y="253"/>
                  </a:cubicBezTo>
                  <a:cubicBezTo>
                    <a:pt x="43750" y="253"/>
                    <a:pt x="42902" y="90"/>
                    <a:pt x="41755" y="90"/>
                  </a:cubicBezTo>
                  <a:cubicBezTo>
                    <a:pt x="41065" y="90"/>
                    <a:pt x="40268" y="149"/>
                    <a:pt x="39483" y="338"/>
                  </a:cubicBezTo>
                  <a:cubicBezTo>
                    <a:pt x="37393" y="839"/>
                    <a:pt x="36305" y="2178"/>
                    <a:pt x="35886" y="4604"/>
                  </a:cubicBezTo>
                  <a:cubicBezTo>
                    <a:pt x="35468" y="7029"/>
                    <a:pt x="33963" y="10041"/>
                    <a:pt x="34965" y="12300"/>
                  </a:cubicBezTo>
                  <a:cubicBezTo>
                    <a:pt x="35969" y="14560"/>
                    <a:pt x="36890" y="16315"/>
                    <a:pt x="36973" y="18155"/>
                  </a:cubicBezTo>
                  <a:cubicBezTo>
                    <a:pt x="37057" y="19995"/>
                    <a:pt x="36807" y="23174"/>
                    <a:pt x="36722" y="23425"/>
                  </a:cubicBezTo>
                  <a:cubicBezTo>
                    <a:pt x="36639" y="23677"/>
                    <a:pt x="36137" y="24429"/>
                    <a:pt x="36137" y="24429"/>
                  </a:cubicBezTo>
                  <a:cubicBezTo>
                    <a:pt x="36137" y="24429"/>
                    <a:pt x="36056" y="25077"/>
                    <a:pt x="34599" y="25077"/>
                  </a:cubicBezTo>
                  <a:cubicBezTo>
                    <a:pt x="33961" y="25077"/>
                    <a:pt x="33060" y="24953"/>
                    <a:pt x="31787" y="24596"/>
                  </a:cubicBezTo>
                  <a:cubicBezTo>
                    <a:pt x="30014" y="24100"/>
                    <a:pt x="28031" y="23874"/>
                    <a:pt x="25915" y="23874"/>
                  </a:cubicBezTo>
                  <a:cubicBezTo>
                    <a:pt x="23037" y="23874"/>
                    <a:pt x="19912" y="24291"/>
                    <a:pt x="16730" y="25014"/>
                  </a:cubicBezTo>
                  <a:cubicBezTo>
                    <a:pt x="11209" y="26269"/>
                    <a:pt x="8282" y="27272"/>
                    <a:pt x="8032" y="29113"/>
                  </a:cubicBezTo>
                  <a:cubicBezTo>
                    <a:pt x="7782" y="30955"/>
                    <a:pt x="7780" y="42329"/>
                    <a:pt x="8283" y="45676"/>
                  </a:cubicBezTo>
                  <a:cubicBezTo>
                    <a:pt x="8784" y="49022"/>
                    <a:pt x="8115" y="52452"/>
                    <a:pt x="8115" y="52452"/>
                  </a:cubicBezTo>
                  <a:cubicBezTo>
                    <a:pt x="8115" y="52452"/>
                    <a:pt x="6024" y="53957"/>
                    <a:pt x="3682" y="54878"/>
                  </a:cubicBezTo>
                  <a:cubicBezTo>
                    <a:pt x="1339" y="55797"/>
                    <a:pt x="1" y="56300"/>
                    <a:pt x="420" y="57136"/>
                  </a:cubicBezTo>
                  <a:cubicBezTo>
                    <a:pt x="838" y="57972"/>
                    <a:pt x="2427" y="58140"/>
                    <a:pt x="4435" y="58140"/>
                  </a:cubicBezTo>
                  <a:cubicBezTo>
                    <a:pt x="6443" y="58140"/>
                    <a:pt x="9202" y="57972"/>
                    <a:pt x="9202" y="57972"/>
                  </a:cubicBezTo>
                  <a:lnTo>
                    <a:pt x="9202" y="57972"/>
                  </a:lnTo>
                  <a:cubicBezTo>
                    <a:pt x="9202" y="57972"/>
                    <a:pt x="6693" y="59560"/>
                    <a:pt x="5021" y="60649"/>
                  </a:cubicBezTo>
                  <a:cubicBezTo>
                    <a:pt x="3348" y="61736"/>
                    <a:pt x="1757" y="61988"/>
                    <a:pt x="2512" y="63159"/>
                  </a:cubicBezTo>
                  <a:cubicBezTo>
                    <a:pt x="2990" y="63903"/>
                    <a:pt x="6076" y="64039"/>
                    <a:pt x="8711" y="64039"/>
                  </a:cubicBezTo>
                  <a:cubicBezTo>
                    <a:pt x="10217" y="64039"/>
                    <a:pt x="11575" y="63995"/>
                    <a:pt x="12214" y="63995"/>
                  </a:cubicBezTo>
                  <a:cubicBezTo>
                    <a:pt x="13971" y="63995"/>
                    <a:pt x="15979" y="63325"/>
                    <a:pt x="16146" y="62572"/>
                  </a:cubicBezTo>
                  <a:cubicBezTo>
                    <a:pt x="16314" y="61820"/>
                    <a:pt x="15644" y="59227"/>
                    <a:pt x="15644" y="58223"/>
                  </a:cubicBezTo>
                  <a:cubicBezTo>
                    <a:pt x="15644" y="57219"/>
                    <a:pt x="15393" y="52786"/>
                    <a:pt x="16397" y="50778"/>
                  </a:cubicBezTo>
                  <a:cubicBezTo>
                    <a:pt x="17400" y="48770"/>
                    <a:pt x="18906" y="42916"/>
                    <a:pt x="18823" y="40656"/>
                  </a:cubicBezTo>
                  <a:cubicBezTo>
                    <a:pt x="18738" y="38398"/>
                    <a:pt x="18572" y="36976"/>
                    <a:pt x="18572" y="36976"/>
                  </a:cubicBezTo>
                  <a:lnTo>
                    <a:pt x="18572" y="36976"/>
                  </a:lnTo>
                  <a:cubicBezTo>
                    <a:pt x="18572" y="36976"/>
                    <a:pt x="28191" y="38315"/>
                    <a:pt x="31956" y="39653"/>
                  </a:cubicBezTo>
                  <a:cubicBezTo>
                    <a:pt x="34257" y="40471"/>
                    <a:pt x="38277" y="41195"/>
                    <a:pt x="41953" y="41195"/>
                  </a:cubicBezTo>
                  <a:cubicBezTo>
                    <a:pt x="44290" y="41195"/>
                    <a:pt x="46488" y="40902"/>
                    <a:pt x="48016" y="40155"/>
                  </a:cubicBezTo>
                  <a:cubicBezTo>
                    <a:pt x="51948" y="38230"/>
                    <a:pt x="53538" y="35889"/>
                    <a:pt x="52952" y="32542"/>
                  </a:cubicBezTo>
                  <a:cubicBezTo>
                    <a:pt x="52366" y="29197"/>
                    <a:pt x="50777" y="27022"/>
                    <a:pt x="51195" y="23091"/>
                  </a:cubicBezTo>
                  <a:cubicBezTo>
                    <a:pt x="51613" y="19159"/>
                    <a:pt x="51613" y="15311"/>
                    <a:pt x="52617" y="13386"/>
                  </a:cubicBezTo>
                  <a:cubicBezTo>
                    <a:pt x="53621" y="11463"/>
                    <a:pt x="55879" y="8033"/>
                    <a:pt x="55712" y="5775"/>
                  </a:cubicBezTo>
                  <a:cubicBezTo>
                    <a:pt x="55544" y="3515"/>
                    <a:pt x="51362" y="1257"/>
                    <a:pt x="49272" y="421"/>
                  </a:cubicBezTo>
                  <a:cubicBezTo>
                    <a:pt x="48467" y="100"/>
                    <a:pt x="47463" y="1"/>
                    <a:pt x="465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0"/>
            <p:cNvSpPr/>
            <p:nvPr/>
          </p:nvSpPr>
          <p:spPr>
            <a:xfrm>
              <a:off x="-5391475" y="2261200"/>
              <a:ext cx="292800" cy="757100"/>
            </a:xfrm>
            <a:custGeom>
              <a:rect b="b" l="l" r="r" t="t"/>
              <a:pathLst>
                <a:path extrusionOk="0" h="30284" w="11712">
                  <a:moveTo>
                    <a:pt x="8739" y="0"/>
                  </a:moveTo>
                  <a:cubicBezTo>
                    <a:pt x="8332" y="378"/>
                    <a:pt x="8095" y="790"/>
                    <a:pt x="8032" y="1257"/>
                  </a:cubicBezTo>
                  <a:cubicBezTo>
                    <a:pt x="7780" y="3097"/>
                    <a:pt x="7780" y="14473"/>
                    <a:pt x="8283" y="17820"/>
                  </a:cubicBezTo>
                  <a:cubicBezTo>
                    <a:pt x="8784" y="21166"/>
                    <a:pt x="8115" y="24596"/>
                    <a:pt x="8115" y="24596"/>
                  </a:cubicBezTo>
                  <a:cubicBezTo>
                    <a:pt x="8115" y="24596"/>
                    <a:pt x="6024" y="26101"/>
                    <a:pt x="3682" y="27022"/>
                  </a:cubicBezTo>
                  <a:cubicBezTo>
                    <a:pt x="1339" y="27941"/>
                    <a:pt x="1" y="28444"/>
                    <a:pt x="420" y="29280"/>
                  </a:cubicBezTo>
                  <a:cubicBezTo>
                    <a:pt x="838" y="30116"/>
                    <a:pt x="2427" y="30284"/>
                    <a:pt x="4435" y="30284"/>
                  </a:cubicBezTo>
                  <a:cubicBezTo>
                    <a:pt x="6138" y="30284"/>
                    <a:pt x="8375" y="30164"/>
                    <a:pt x="9017" y="30127"/>
                  </a:cubicBezTo>
                  <a:cubicBezTo>
                    <a:pt x="9421" y="29996"/>
                    <a:pt x="10206" y="29718"/>
                    <a:pt x="10206" y="29531"/>
                  </a:cubicBezTo>
                  <a:cubicBezTo>
                    <a:pt x="10206" y="29280"/>
                    <a:pt x="10876" y="23257"/>
                    <a:pt x="10959" y="17401"/>
                  </a:cubicBezTo>
                  <a:cubicBezTo>
                    <a:pt x="11044" y="11546"/>
                    <a:pt x="11712" y="4771"/>
                    <a:pt x="11712" y="4771"/>
                  </a:cubicBezTo>
                  <a:lnTo>
                    <a:pt x="10959" y="1759"/>
                  </a:lnTo>
                  <a:cubicBezTo>
                    <a:pt x="10959" y="1759"/>
                    <a:pt x="9857" y="709"/>
                    <a:pt x="8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0"/>
            <p:cNvSpPr/>
            <p:nvPr/>
          </p:nvSpPr>
          <p:spPr>
            <a:xfrm>
              <a:off x="-5391475" y="2876075"/>
              <a:ext cx="260075" cy="142225"/>
            </a:xfrm>
            <a:custGeom>
              <a:rect b="b" l="l" r="r" t="t"/>
              <a:pathLst>
                <a:path extrusionOk="0" h="5689" w="10403">
                  <a:moveTo>
                    <a:pt x="8115" y="1"/>
                  </a:moveTo>
                  <a:cubicBezTo>
                    <a:pt x="8115" y="1"/>
                    <a:pt x="6024" y="1506"/>
                    <a:pt x="3681" y="2427"/>
                  </a:cubicBezTo>
                  <a:cubicBezTo>
                    <a:pt x="1339" y="3346"/>
                    <a:pt x="1" y="3849"/>
                    <a:pt x="419" y="4685"/>
                  </a:cubicBezTo>
                  <a:cubicBezTo>
                    <a:pt x="837" y="5521"/>
                    <a:pt x="2427" y="5689"/>
                    <a:pt x="4435" y="5689"/>
                  </a:cubicBezTo>
                  <a:cubicBezTo>
                    <a:pt x="6136" y="5689"/>
                    <a:pt x="8375" y="5569"/>
                    <a:pt x="9017" y="5532"/>
                  </a:cubicBezTo>
                  <a:cubicBezTo>
                    <a:pt x="9420" y="5401"/>
                    <a:pt x="10206" y="5123"/>
                    <a:pt x="10206" y="4936"/>
                  </a:cubicBezTo>
                  <a:cubicBezTo>
                    <a:pt x="10206" y="4847"/>
                    <a:pt x="10291" y="4028"/>
                    <a:pt x="10403" y="2760"/>
                  </a:cubicBezTo>
                  <a:lnTo>
                    <a:pt x="10038" y="2760"/>
                  </a:lnTo>
                  <a:cubicBezTo>
                    <a:pt x="10038" y="2760"/>
                    <a:pt x="9788" y="2175"/>
                    <a:pt x="9370" y="1088"/>
                  </a:cubicBezTo>
                  <a:cubicBezTo>
                    <a:pt x="8951" y="1"/>
                    <a:pt x="8115" y="1"/>
                    <a:pt x="8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0"/>
            <p:cNvSpPr/>
            <p:nvPr/>
          </p:nvSpPr>
          <p:spPr>
            <a:xfrm>
              <a:off x="-5191500" y="2127500"/>
              <a:ext cx="1138475" cy="467175"/>
            </a:xfrm>
            <a:custGeom>
              <a:rect b="b" l="l" r="r" t="t"/>
              <a:pathLst>
                <a:path extrusionOk="0" h="18687" w="45539">
                  <a:moveTo>
                    <a:pt x="28832" y="1"/>
                  </a:moveTo>
                  <a:cubicBezTo>
                    <a:pt x="28791" y="495"/>
                    <a:pt x="28750" y="841"/>
                    <a:pt x="28724" y="917"/>
                  </a:cubicBezTo>
                  <a:cubicBezTo>
                    <a:pt x="28641" y="1167"/>
                    <a:pt x="28138" y="1921"/>
                    <a:pt x="28138" y="1921"/>
                  </a:cubicBezTo>
                  <a:cubicBezTo>
                    <a:pt x="28138" y="1921"/>
                    <a:pt x="28058" y="2568"/>
                    <a:pt x="26601" y="2568"/>
                  </a:cubicBezTo>
                  <a:cubicBezTo>
                    <a:pt x="25964" y="2568"/>
                    <a:pt x="25062" y="2444"/>
                    <a:pt x="23789" y="2088"/>
                  </a:cubicBezTo>
                  <a:cubicBezTo>
                    <a:pt x="22016" y="1592"/>
                    <a:pt x="20033" y="1366"/>
                    <a:pt x="17917" y="1366"/>
                  </a:cubicBezTo>
                  <a:cubicBezTo>
                    <a:pt x="15038" y="1366"/>
                    <a:pt x="11913" y="1783"/>
                    <a:pt x="8731" y="2506"/>
                  </a:cubicBezTo>
                  <a:cubicBezTo>
                    <a:pt x="3211" y="3761"/>
                    <a:pt x="283" y="4764"/>
                    <a:pt x="33" y="6605"/>
                  </a:cubicBezTo>
                  <a:cubicBezTo>
                    <a:pt x="21" y="6690"/>
                    <a:pt x="10" y="6802"/>
                    <a:pt x="0" y="6926"/>
                  </a:cubicBezTo>
                  <a:cubicBezTo>
                    <a:pt x="297" y="7361"/>
                    <a:pt x="645" y="7831"/>
                    <a:pt x="1037" y="8277"/>
                  </a:cubicBezTo>
                  <a:cubicBezTo>
                    <a:pt x="2207" y="9616"/>
                    <a:pt x="3713" y="10119"/>
                    <a:pt x="3713" y="10119"/>
                  </a:cubicBezTo>
                  <a:cubicBezTo>
                    <a:pt x="3964" y="11289"/>
                    <a:pt x="5554" y="14969"/>
                    <a:pt x="7897" y="14969"/>
                  </a:cubicBezTo>
                  <a:cubicBezTo>
                    <a:pt x="10239" y="14969"/>
                    <a:pt x="10573" y="14468"/>
                    <a:pt x="10573" y="14468"/>
                  </a:cubicBezTo>
                  <a:cubicBezTo>
                    <a:pt x="10573" y="14468"/>
                    <a:pt x="20194" y="15807"/>
                    <a:pt x="23957" y="17144"/>
                  </a:cubicBezTo>
                  <a:cubicBezTo>
                    <a:pt x="26258" y="17963"/>
                    <a:pt x="30279" y="18687"/>
                    <a:pt x="33955" y="18687"/>
                  </a:cubicBezTo>
                  <a:cubicBezTo>
                    <a:pt x="36292" y="18687"/>
                    <a:pt x="38490" y="18394"/>
                    <a:pt x="40019" y="17647"/>
                  </a:cubicBezTo>
                  <a:cubicBezTo>
                    <a:pt x="43950" y="15722"/>
                    <a:pt x="45539" y="13381"/>
                    <a:pt x="44953" y="10034"/>
                  </a:cubicBezTo>
                  <a:cubicBezTo>
                    <a:pt x="44708" y="8639"/>
                    <a:pt x="44290" y="7447"/>
                    <a:pt x="43915" y="6247"/>
                  </a:cubicBezTo>
                  <a:cubicBezTo>
                    <a:pt x="43420" y="6273"/>
                    <a:pt x="42869" y="6291"/>
                    <a:pt x="42279" y="6291"/>
                  </a:cubicBezTo>
                  <a:cubicBezTo>
                    <a:pt x="39823" y="6291"/>
                    <a:pt x="36708" y="5979"/>
                    <a:pt x="34329" y="4681"/>
                  </a:cubicBezTo>
                  <a:cubicBezTo>
                    <a:pt x="31390" y="3078"/>
                    <a:pt x="29685" y="1171"/>
                    <a:pt x="288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0"/>
            <p:cNvSpPr/>
            <p:nvPr/>
          </p:nvSpPr>
          <p:spPr>
            <a:xfrm>
              <a:off x="-5193675" y="2086300"/>
              <a:ext cx="855225" cy="294175"/>
            </a:xfrm>
            <a:custGeom>
              <a:rect b="b" l="l" r="r" t="t"/>
              <a:pathLst>
                <a:path extrusionOk="0" h="11767" w="34209">
                  <a:moveTo>
                    <a:pt x="29027" y="1"/>
                  </a:moveTo>
                  <a:cubicBezTo>
                    <a:pt x="28964" y="1286"/>
                    <a:pt x="28859" y="2420"/>
                    <a:pt x="28811" y="2565"/>
                  </a:cubicBezTo>
                  <a:cubicBezTo>
                    <a:pt x="28728" y="2815"/>
                    <a:pt x="28225" y="3569"/>
                    <a:pt x="28225" y="3569"/>
                  </a:cubicBezTo>
                  <a:cubicBezTo>
                    <a:pt x="28225" y="3569"/>
                    <a:pt x="28145" y="4216"/>
                    <a:pt x="26688" y="4216"/>
                  </a:cubicBezTo>
                  <a:cubicBezTo>
                    <a:pt x="26051" y="4216"/>
                    <a:pt x="25149" y="4092"/>
                    <a:pt x="23876" y="3736"/>
                  </a:cubicBezTo>
                  <a:cubicBezTo>
                    <a:pt x="22103" y="3240"/>
                    <a:pt x="20120" y="3014"/>
                    <a:pt x="18004" y="3014"/>
                  </a:cubicBezTo>
                  <a:cubicBezTo>
                    <a:pt x="15125" y="3014"/>
                    <a:pt x="12000" y="3431"/>
                    <a:pt x="8818" y="4154"/>
                  </a:cubicBezTo>
                  <a:cubicBezTo>
                    <a:pt x="3298" y="5409"/>
                    <a:pt x="370" y="6412"/>
                    <a:pt x="120" y="8253"/>
                  </a:cubicBezTo>
                  <a:cubicBezTo>
                    <a:pt x="69" y="8622"/>
                    <a:pt x="29" y="9380"/>
                    <a:pt x="1" y="10374"/>
                  </a:cubicBezTo>
                  <a:cubicBezTo>
                    <a:pt x="1102" y="11121"/>
                    <a:pt x="2440" y="11764"/>
                    <a:pt x="3800" y="11767"/>
                  </a:cubicBezTo>
                  <a:cubicBezTo>
                    <a:pt x="3800" y="11767"/>
                    <a:pt x="5481" y="8424"/>
                    <a:pt x="9712" y="8424"/>
                  </a:cubicBezTo>
                  <a:cubicBezTo>
                    <a:pt x="13942" y="8424"/>
                    <a:pt x="31822" y="8755"/>
                    <a:pt x="31822" y="8755"/>
                  </a:cubicBezTo>
                  <a:lnTo>
                    <a:pt x="34209" y="3312"/>
                  </a:lnTo>
                  <a:cubicBezTo>
                    <a:pt x="34209" y="3312"/>
                    <a:pt x="31397" y="1306"/>
                    <a:pt x="290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0"/>
            <p:cNvSpPr/>
            <p:nvPr/>
          </p:nvSpPr>
          <p:spPr>
            <a:xfrm>
              <a:off x="-4542425" y="1564775"/>
              <a:ext cx="604025" cy="824075"/>
            </a:xfrm>
            <a:custGeom>
              <a:rect b="b" l="l" r="r" t="t"/>
              <a:pathLst>
                <a:path extrusionOk="0" h="32963" w="24161">
                  <a:moveTo>
                    <a:pt x="12574" y="1"/>
                  </a:moveTo>
                  <a:cubicBezTo>
                    <a:pt x="11087" y="1"/>
                    <a:pt x="9788" y="254"/>
                    <a:pt x="9788" y="254"/>
                  </a:cubicBezTo>
                  <a:cubicBezTo>
                    <a:pt x="9788" y="254"/>
                    <a:pt x="8938" y="91"/>
                    <a:pt x="7789" y="91"/>
                  </a:cubicBezTo>
                  <a:cubicBezTo>
                    <a:pt x="7101" y="91"/>
                    <a:pt x="6305" y="150"/>
                    <a:pt x="5521" y="338"/>
                  </a:cubicBezTo>
                  <a:cubicBezTo>
                    <a:pt x="3431" y="840"/>
                    <a:pt x="2343" y="2179"/>
                    <a:pt x="1924" y="4605"/>
                  </a:cubicBezTo>
                  <a:cubicBezTo>
                    <a:pt x="1506" y="7030"/>
                    <a:pt x="1" y="10042"/>
                    <a:pt x="1003" y="12301"/>
                  </a:cubicBezTo>
                  <a:cubicBezTo>
                    <a:pt x="2007" y="14561"/>
                    <a:pt x="2928" y="16316"/>
                    <a:pt x="3011" y="18156"/>
                  </a:cubicBezTo>
                  <a:cubicBezTo>
                    <a:pt x="3095" y="19996"/>
                    <a:pt x="2845" y="23175"/>
                    <a:pt x="2760" y="23426"/>
                  </a:cubicBezTo>
                  <a:cubicBezTo>
                    <a:pt x="2677" y="23678"/>
                    <a:pt x="2175" y="24430"/>
                    <a:pt x="2175" y="24430"/>
                  </a:cubicBezTo>
                  <a:cubicBezTo>
                    <a:pt x="2175" y="24430"/>
                    <a:pt x="2172" y="24444"/>
                    <a:pt x="2165" y="24464"/>
                  </a:cubicBezTo>
                  <a:cubicBezTo>
                    <a:pt x="2784" y="25742"/>
                    <a:pt x="4207" y="28428"/>
                    <a:pt x="5772" y="29616"/>
                  </a:cubicBezTo>
                  <a:cubicBezTo>
                    <a:pt x="5772" y="29616"/>
                    <a:pt x="8113" y="29616"/>
                    <a:pt x="9787" y="31122"/>
                  </a:cubicBezTo>
                  <a:cubicBezTo>
                    <a:pt x="11460" y="32628"/>
                    <a:pt x="13551" y="32962"/>
                    <a:pt x="15809" y="32962"/>
                  </a:cubicBezTo>
                  <a:cubicBezTo>
                    <a:pt x="16787" y="32962"/>
                    <a:pt x="17952" y="32695"/>
                    <a:pt x="18959" y="32393"/>
                  </a:cubicBezTo>
                  <a:cubicBezTo>
                    <a:pt x="18405" y="29414"/>
                    <a:pt x="17080" y="27339"/>
                    <a:pt x="17171" y="24049"/>
                  </a:cubicBezTo>
                  <a:cubicBezTo>
                    <a:pt x="17216" y="23994"/>
                    <a:pt x="17248" y="23930"/>
                    <a:pt x="17267" y="23863"/>
                  </a:cubicBezTo>
                  <a:cubicBezTo>
                    <a:pt x="17480" y="22938"/>
                    <a:pt x="21745" y="18035"/>
                    <a:pt x="22171" y="16329"/>
                  </a:cubicBezTo>
                  <a:cubicBezTo>
                    <a:pt x="22598" y="14623"/>
                    <a:pt x="24161" y="9435"/>
                    <a:pt x="22739" y="6451"/>
                  </a:cubicBezTo>
                  <a:cubicBezTo>
                    <a:pt x="21318" y="3466"/>
                    <a:pt x="19542" y="2755"/>
                    <a:pt x="19542" y="2755"/>
                  </a:cubicBezTo>
                  <a:lnTo>
                    <a:pt x="19535" y="2779"/>
                  </a:lnTo>
                  <a:cubicBezTo>
                    <a:pt x="18152" y="1732"/>
                    <a:pt x="16431" y="870"/>
                    <a:pt x="15308" y="421"/>
                  </a:cubicBezTo>
                  <a:cubicBezTo>
                    <a:pt x="14504" y="100"/>
                    <a:pt x="13503" y="1"/>
                    <a:pt x="125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0"/>
            <p:cNvSpPr/>
            <p:nvPr/>
          </p:nvSpPr>
          <p:spPr>
            <a:xfrm>
              <a:off x="-4455375" y="1105300"/>
              <a:ext cx="391125" cy="731175"/>
            </a:xfrm>
            <a:custGeom>
              <a:rect b="b" l="l" r="r" t="t"/>
              <a:pathLst>
                <a:path extrusionOk="0" h="29247" w="15645">
                  <a:moveTo>
                    <a:pt x="9232" y="0"/>
                  </a:moveTo>
                  <a:cubicBezTo>
                    <a:pt x="6787" y="0"/>
                    <a:pt x="4293" y="1124"/>
                    <a:pt x="3346" y="2247"/>
                  </a:cubicBezTo>
                  <a:cubicBezTo>
                    <a:pt x="2009" y="3836"/>
                    <a:pt x="2176" y="6931"/>
                    <a:pt x="1841" y="7600"/>
                  </a:cubicBezTo>
                  <a:cubicBezTo>
                    <a:pt x="1506" y="8268"/>
                    <a:pt x="1" y="9357"/>
                    <a:pt x="168" y="9775"/>
                  </a:cubicBezTo>
                  <a:cubicBezTo>
                    <a:pt x="336" y="10193"/>
                    <a:pt x="1423" y="10779"/>
                    <a:pt x="1423" y="10779"/>
                  </a:cubicBezTo>
                  <a:cubicBezTo>
                    <a:pt x="1423" y="10779"/>
                    <a:pt x="1841" y="12619"/>
                    <a:pt x="2009" y="13372"/>
                  </a:cubicBezTo>
                  <a:cubicBezTo>
                    <a:pt x="2176" y="14124"/>
                    <a:pt x="2677" y="15128"/>
                    <a:pt x="3263" y="15128"/>
                  </a:cubicBezTo>
                  <a:cubicBezTo>
                    <a:pt x="3849" y="15128"/>
                    <a:pt x="5627" y="14730"/>
                    <a:pt x="5627" y="14730"/>
                  </a:cubicBezTo>
                  <a:lnTo>
                    <a:pt x="5627" y="14730"/>
                  </a:lnTo>
                  <a:cubicBezTo>
                    <a:pt x="5627" y="14730"/>
                    <a:pt x="5791" y="17344"/>
                    <a:pt x="5298" y="18393"/>
                  </a:cubicBezTo>
                  <a:cubicBezTo>
                    <a:pt x="4630" y="19817"/>
                    <a:pt x="1203" y="28338"/>
                    <a:pt x="2708" y="29174"/>
                  </a:cubicBezTo>
                  <a:cubicBezTo>
                    <a:pt x="2797" y="29223"/>
                    <a:pt x="2903" y="29246"/>
                    <a:pt x="3024" y="29246"/>
                  </a:cubicBezTo>
                  <a:cubicBezTo>
                    <a:pt x="4951" y="29246"/>
                    <a:pt x="10681" y="23317"/>
                    <a:pt x="12412" y="21979"/>
                  </a:cubicBezTo>
                  <a:cubicBezTo>
                    <a:pt x="14252" y="20558"/>
                    <a:pt x="11826" y="18801"/>
                    <a:pt x="11826" y="18801"/>
                  </a:cubicBezTo>
                  <a:cubicBezTo>
                    <a:pt x="11826" y="18801"/>
                    <a:pt x="11001" y="18768"/>
                    <a:pt x="11335" y="16676"/>
                  </a:cubicBezTo>
                  <a:cubicBezTo>
                    <a:pt x="11669" y="14585"/>
                    <a:pt x="12873" y="13584"/>
                    <a:pt x="12873" y="13584"/>
                  </a:cubicBezTo>
                  <a:cubicBezTo>
                    <a:pt x="12873" y="13584"/>
                    <a:pt x="14974" y="10361"/>
                    <a:pt x="15309" y="7600"/>
                  </a:cubicBezTo>
                  <a:cubicBezTo>
                    <a:pt x="15645" y="4840"/>
                    <a:pt x="15140" y="2247"/>
                    <a:pt x="12130" y="658"/>
                  </a:cubicBezTo>
                  <a:cubicBezTo>
                    <a:pt x="11248" y="193"/>
                    <a:pt x="10244" y="0"/>
                    <a:pt x="92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0"/>
            <p:cNvSpPr/>
            <p:nvPr/>
          </p:nvSpPr>
          <p:spPr>
            <a:xfrm>
              <a:off x="-5347550" y="2999475"/>
              <a:ext cx="363050" cy="166300"/>
            </a:xfrm>
            <a:custGeom>
              <a:rect b="b" l="l" r="r" t="t"/>
              <a:pathLst>
                <a:path extrusionOk="0" h="6652" w="14522">
                  <a:moveTo>
                    <a:pt x="8449" y="0"/>
                  </a:moveTo>
                  <a:lnTo>
                    <a:pt x="7070" y="606"/>
                  </a:lnTo>
                  <a:cubicBezTo>
                    <a:pt x="7304" y="593"/>
                    <a:pt x="7445" y="585"/>
                    <a:pt x="7445" y="585"/>
                  </a:cubicBezTo>
                  <a:lnTo>
                    <a:pt x="7445" y="585"/>
                  </a:lnTo>
                  <a:cubicBezTo>
                    <a:pt x="7445" y="585"/>
                    <a:pt x="4936" y="2173"/>
                    <a:pt x="3262" y="3262"/>
                  </a:cubicBezTo>
                  <a:cubicBezTo>
                    <a:pt x="1589" y="4349"/>
                    <a:pt x="0" y="4601"/>
                    <a:pt x="753" y="5772"/>
                  </a:cubicBezTo>
                  <a:cubicBezTo>
                    <a:pt x="1232" y="6516"/>
                    <a:pt x="4319" y="6652"/>
                    <a:pt x="6953" y="6652"/>
                  </a:cubicBezTo>
                  <a:cubicBezTo>
                    <a:pt x="8460" y="6652"/>
                    <a:pt x="9818" y="6608"/>
                    <a:pt x="10457" y="6608"/>
                  </a:cubicBezTo>
                  <a:cubicBezTo>
                    <a:pt x="12214" y="6608"/>
                    <a:pt x="14221" y="5938"/>
                    <a:pt x="14389" y="5185"/>
                  </a:cubicBezTo>
                  <a:cubicBezTo>
                    <a:pt x="14521" y="4585"/>
                    <a:pt x="14123" y="2814"/>
                    <a:pt x="13957" y="1613"/>
                  </a:cubicBezTo>
                  <a:cubicBezTo>
                    <a:pt x="13611" y="1737"/>
                    <a:pt x="13249" y="1813"/>
                    <a:pt x="12882" y="1840"/>
                  </a:cubicBezTo>
                  <a:cubicBezTo>
                    <a:pt x="12743" y="1849"/>
                    <a:pt x="12602" y="1853"/>
                    <a:pt x="12462" y="1853"/>
                  </a:cubicBezTo>
                  <a:cubicBezTo>
                    <a:pt x="11331" y="1853"/>
                    <a:pt x="10206" y="1589"/>
                    <a:pt x="10206" y="1589"/>
                  </a:cubicBezTo>
                  <a:cubicBezTo>
                    <a:pt x="10206" y="1589"/>
                    <a:pt x="10206" y="1171"/>
                    <a:pt x="9955" y="585"/>
                  </a:cubicBezTo>
                  <a:cubicBezTo>
                    <a:pt x="9703" y="0"/>
                    <a:pt x="8449" y="0"/>
                    <a:pt x="84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0"/>
            <p:cNvSpPr/>
            <p:nvPr/>
          </p:nvSpPr>
          <p:spPr>
            <a:xfrm>
              <a:off x="-4349500" y="1105250"/>
              <a:ext cx="312200" cy="339700"/>
            </a:xfrm>
            <a:custGeom>
              <a:rect b="b" l="l" r="r" t="t"/>
              <a:pathLst>
                <a:path extrusionOk="0" h="13588" w="12488">
                  <a:moveTo>
                    <a:pt x="5001" y="1"/>
                  </a:moveTo>
                  <a:cubicBezTo>
                    <a:pt x="3122" y="1"/>
                    <a:pt x="1214" y="667"/>
                    <a:pt x="1" y="1485"/>
                  </a:cubicBezTo>
                  <a:cubicBezTo>
                    <a:pt x="302" y="1526"/>
                    <a:pt x="624" y="1678"/>
                    <a:pt x="948" y="2031"/>
                  </a:cubicBezTo>
                  <a:cubicBezTo>
                    <a:pt x="2160" y="3353"/>
                    <a:pt x="1499" y="5778"/>
                    <a:pt x="2601" y="6879"/>
                  </a:cubicBezTo>
                  <a:cubicBezTo>
                    <a:pt x="3289" y="7568"/>
                    <a:pt x="3762" y="7697"/>
                    <a:pt x="4021" y="7697"/>
                  </a:cubicBezTo>
                  <a:cubicBezTo>
                    <a:pt x="4175" y="7697"/>
                    <a:pt x="4253" y="7650"/>
                    <a:pt x="4253" y="7650"/>
                  </a:cubicBezTo>
                  <a:cubicBezTo>
                    <a:pt x="4253" y="7650"/>
                    <a:pt x="4792" y="6769"/>
                    <a:pt x="5315" y="6769"/>
                  </a:cubicBezTo>
                  <a:cubicBezTo>
                    <a:pt x="5576" y="6769"/>
                    <a:pt x="5833" y="6990"/>
                    <a:pt x="6017" y="7650"/>
                  </a:cubicBezTo>
                  <a:cubicBezTo>
                    <a:pt x="6567" y="9634"/>
                    <a:pt x="5796" y="10516"/>
                    <a:pt x="5246" y="10736"/>
                  </a:cubicBezTo>
                  <a:cubicBezTo>
                    <a:pt x="4695" y="10956"/>
                    <a:pt x="4033" y="11066"/>
                    <a:pt x="4033" y="11066"/>
                  </a:cubicBezTo>
                  <a:cubicBezTo>
                    <a:pt x="4033" y="11066"/>
                    <a:pt x="6893" y="13588"/>
                    <a:pt x="8555" y="13588"/>
                  </a:cubicBezTo>
                  <a:cubicBezTo>
                    <a:pt x="8583" y="13588"/>
                    <a:pt x="8610" y="13587"/>
                    <a:pt x="8638" y="13586"/>
                  </a:cubicBezTo>
                  <a:cubicBezTo>
                    <a:pt x="8638" y="13586"/>
                    <a:pt x="11818" y="10943"/>
                    <a:pt x="12151" y="8183"/>
                  </a:cubicBezTo>
                  <a:cubicBezTo>
                    <a:pt x="12487" y="5422"/>
                    <a:pt x="10907" y="2249"/>
                    <a:pt x="7895" y="659"/>
                  </a:cubicBezTo>
                  <a:cubicBezTo>
                    <a:pt x="7014" y="194"/>
                    <a:pt x="6011" y="1"/>
                    <a:pt x="50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0"/>
            <p:cNvSpPr/>
            <p:nvPr/>
          </p:nvSpPr>
          <p:spPr>
            <a:xfrm>
              <a:off x="-4854475" y="1470750"/>
              <a:ext cx="165850" cy="199025"/>
            </a:xfrm>
            <a:custGeom>
              <a:rect b="b" l="l" r="r" t="t"/>
              <a:pathLst>
                <a:path extrusionOk="0" h="7961" w="6634">
                  <a:moveTo>
                    <a:pt x="6128" y="1"/>
                  </a:moveTo>
                  <a:lnTo>
                    <a:pt x="1886" y="275"/>
                  </a:lnTo>
                  <a:lnTo>
                    <a:pt x="1" y="4086"/>
                  </a:lnTo>
                  <a:lnTo>
                    <a:pt x="2359" y="7623"/>
                  </a:lnTo>
                  <a:lnTo>
                    <a:pt x="2865" y="7961"/>
                  </a:lnTo>
                  <a:lnTo>
                    <a:pt x="6634" y="338"/>
                  </a:lnTo>
                  <a:lnTo>
                    <a:pt x="61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0"/>
            <p:cNvSpPr/>
            <p:nvPr/>
          </p:nvSpPr>
          <p:spPr>
            <a:xfrm>
              <a:off x="-4841825" y="1479200"/>
              <a:ext cx="212150" cy="190575"/>
            </a:xfrm>
            <a:custGeom>
              <a:rect b="b" l="l" r="r" t="t"/>
              <a:pathLst>
                <a:path extrusionOk="0" h="7623" w="8486">
                  <a:moveTo>
                    <a:pt x="6128" y="0"/>
                  </a:moveTo>
                  <a:lnTo>
                    <a:pt x="1885" y="274"/>
                  </a:lnTo>
                  <a:lnTo>
                    <a:pt x="0" y="4086"/>
                  </a:lnTo>
                  <a:lnTo>
                    <a:pt x="2359" y="7623"/>
                  </a:lnTo>
                  <a:lnTo>
                    <a:pt x="6602" y="7349"/>
                  </a:lnTo>
                  <a:lnTo>
                    <a:pt x="8486" y="3538"/>
                  </a:lnTo>
                  <a:lnTo>
                    <a:pt x="612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0"/>
            <p:cNvSpPr/>
            <p:nvPr/>
          </p:nvSpPr>
          <p:spPr>
            <a:xfrm>
              <a:off x="-4128375" y="1701975"/>
              <a:ext cx="216275" cy="836350"/>
            </a:xfrm>
            <a:custGeom>
              <a:rect b="b" l="l" r="r" t="t"/>
              <a:pathLst>
                <a:path extrusionOk="0" h="33454" w="8651">
                  <a:moveTo>
                    <a:pt x="4384" y="1"/>
                  </a:moveTo>
                  <a:cubicBezTo>
                    <a:pt x="3239" y="1"/>
                    <a:pt x="1924" y="717"/>
                    <a:pt x="1417" y="2241"/>
                  </a:cubicBezTo>
                  <a:cubicBezTo>
                    <a:pt x="564" y="4800"/>
                    <a:pt x="614" y="9759"/>
                    <a:pt x="614" y="9759"/>
                  </a:cubicBezTo>
                  <a:cubicBezTo>
                    <a:pt x="331" y="11992"/>
                    <a:pt x="134" y="16961"/>
                    <a:pt x="64" y="19946"/>
                  </a:cubicBezTo>
                  <a:cubicBezTo>
                    <a:pt x="0" y="22598"/>
                    <a:pt x="566" y="25278"/>
                    <a:pt x="1833" y="27185"/>
                  </a:cubicBezTo>
                  <a:cubicBezTo>
                    <a:pt x="3636" y="29895"/>
                    <a:pt x="4491" y="33453"/>
                    <a:pt x="5041" y="33453"/>
                  </a:cubicBezTo>
                  <a:cubicBezTo>
                    <a:pt x="5592" y="33453"/>
                    <a:pt x="8515" y="33088"/>
                    <a:pt x="8515" y="33088"/>
                  </a:cubicBezTo>
                  <a:cubicBezTo>
                    <a:pt x="8515" y="33088"/>
                    <a:pt x="8651" y="32777"/>
                    <a:pt x="7579" y="30402"/>
                  </a:cubicBezTo>
                  <a:cubicBezTo>
                    <a:pt x="7213" y="29593"/>
                    <a:pt x="6569" y="27560"/>
                    <a:pt x="6569" y="26017"/>
                  </a:cubicBezTo>
                  <a:cubicBezTo>
                    <a:pt x="6569" y="24474"/>
                    <a:pt x="4801" y="20500"/>
                    <a:pt x="4801" y="19619"/>
                  </a:cubicBezTo>
                  <a:cubicBezTo>
                    <a:pt x="4801" y="19168"/>
                    <a:pt x="5387" y="12391"/>
                    <a:pt x="6075" y="9294"/>
                  </a:cubicBezTo>
                  <a:cubicBezTo>
                    <a:pt x="7038" y="6044"/>
                    <a:pt x="6959" y="2526"/>
                    <a:pt x="6177" y="963"/>
                  </a:cubicBezTo>
                  <a:cubicBezTo>
                    <a:pt x="5861" y="331"/>
                    <a:pt x="5162" y="1"/>
                    <a:pt x="4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0"/>
            <p:cNvSpPr/>
            <p:nvPr/>
          </p:nvSpPr>
          <p:spPr>
            <a:xfrm>
              <a:off x="-3989475" y="2498650"/>
              <a:ext cx="103750" cy="102800"/>
            </a:xfrm>
            <a:custGeom>
              <a:rect b="b" l="l" r="r" t="t"/>
              <a:pathLst>
                <a:path extrusionOk="0" h="4112" w="4150">
                  <a:moveTo>
                    <a:pt x="3153" y="1"/>
                  </a:moveTo>
                  <a:cubicBezTo>
                    <a:pt x="2527" y="1"/>
                    <a:pt x="1727" y="145"/>
                    <a:pt x="1286" y="145"/>
                  </a:cubicBezTo>
                  <a:cubicBezTo>
                    <a:pt x="1029" y="145"/>
                    <a:pt x="796" y="132"/>
                    <a:pt x="605" y="132"/>
                  </a:cubicBezTo>
                  <a:cubicBezTo>
                    <a:pt x="221" y="132"/>
                    <a:pt x="1" y="181"/>
                    <a:pt x="74" y="475"/>
                  </a:cubicBezTo>
                  <a:cubicBezTo>
                    <a:pt x="184" y="917"/>
                    <a:pt x="1727" y="1027"/>
                    <a:pt x="1727" y="1027"/>
                  </a:cubicBezTo>
                  <a:lnTo>
                    <a:pt x="2277" y="1247"/>
                  </a:lnTo>
                  <a:lnTo>
                    <a:pt x="3599" y="4111"/>
                  </a:lnTo>
                  <a:cubicBezTo>
                    <a:pt x="3599" y="4111"/>
                    <a:pt x="4150" y="1027"/>
                    <a:pt x="4041" y="365"/>
                  </a:cubicBezTo>
                  <a:cubicBezTo>
                    <a:pt x="3994" y="82"/>
                    <a:pt x="3623" y="1"/>
                    <a:pt x="31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0"/>
            <p:cNvSpPr/>
            <p:nvPr/>
          </p:nvSpPr>
          <p:spPr>
            <a:xfrm>
              <a:off x="-4088800" y="2546875"/>
              <a:ext cx="283750" cy="38575"/>
            </a:xfrm>
            <a:custGeom>
              <a:rect b="b" l="l" r="r" t="t"/>
              <a:pathLst>
                <a:path extrusionOk="0" h="1543" w="11350">
                  <a:moveTo>
                    <a:pt x="0" y="0"/>
                  </a:moveTo>
                  <a:lnTo>
                    <a:pt x="0" y="1543"/>
                  </a:lnTo>
                  <a:lnTo>
                    <a:pt x="11349" y="1543"/>
                  </a:lnTo>
                  <a:lnTo>
                    <a:pt x="113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0"/>
            <p:cNvSpPr/>
            <p:nvPr/>
          </p:nvSpPr>
          <p:spPr>
            <a:xfrm>
              <a:off x="-3824350" y="2461475"/>
              <a:ext cx="123975" cy="203875"/>
            </a:xfrm>
            <a:custGeom>
              <a:rect b="b" l="l" r="r" t="t"/>
              <a:pathLst>
                <a:path extrusionOk="0" h="8155" w="4959">
                  <a:moveTo>
                    <a:pt x="0" y="1"/>
                  </a:moveTo>
                  <a:lnTo>
                    <a:pt x="0" y="8154"/>
                  </a:lnTo>
                  <a:lnTo>
                    <a:pt x="4958" y="8154"/>
                  </a:lnTo>
                  <a:lnTo>
                    <a:pt x="49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0"/>
            <p:cNvSpPr/>
            <p:nvPr/>
          </p:nvSpPr>
          <p:spPr>
            <a:xfrm>
              <a:off x="-4207250" y="2461475"/>
              <a:ext cx="123975" cy="203875"/>
            </a:xfrm>
            <a:custGeom>
              <a:rect b="b" l="l" r="r" t="t"/>
              <a:pathLst>
                <a:path extrusionOk="0" h="8155" w="4959">
                  <a:moveTo>
                    <a:pt x="0" y="1"/>
                  </a:moveTo>
                  <a:lnTo>
                    <a:pt x="0" y="8154"/>
                  </a:lnTo>
                  <a:lnTo>
                    <a:pt x="4958" y="8154"/>
                  </a:lnTo>
                  <a:lnTo>
                    <a:pt x="49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0"/>
            <p:cNvSpPr/>
            <p:nvPr/>
          </p:nvSpPr>
          <p:spPr>
            <a:xfrm>
              <a:off x="-4036450" y="2506825"/>
              <a:ext cx="150100" cy="102525"/>
            </a:xfrm>
            <a:custGeom>
              <a:rect b="b" l="l" r="r" t="t"/>
              <a:pathLst>
                <a:path extrusionOk="0" h="4101" w="6004">
                  <a:moveTo>
                    <a:pt x="870" y="0"/>
                  </a:moveTo>
                  <a:cubicBezTo>
                    <a:pt x="559" y="0"/>
                    <a:pt x="256" y="103"/>
                    <a:pt x="0" y="391"/>
                  </a:cubicBezTo>
                  <a:lnTo>
                    <a:pt x="623" y="3416"/>
                  </a:lnTo>
                  <a:cubicBezTo>
                    <a:pt x="705" y="3816"/>
                    <a:pt x="1056" y="4100"/>
                    <a:pt x="1461" y="4100"/>
                  </a:cubicBezTo>
                  <a:cubicBezTo>
                    <a:pt x="1476" y="4100"/>
                    <a:pt x="1492" y="4100"/>
                    <a:pt x="1507" y="4099"/>
                  </a:cubicBezTo>
                  <a:cubicBezTo>
                    <a:pt x="2281" y="4057"/>
                    <a:pt x="3481" y="3988"/>
                    <a:pt x="4187" y="3916"/>
                  </a:cubicBezTo>
                  <a:cubicBezTo>
                    <a:pt x="4388" y="3896"/>
                    <a:pt x="4562" y="3891"/>
                    <a:pt x="4715" y="3891"/>
                  </a:cubicBezTo>
                  <a:cubicBezTo>
                    <a:pt x="4888" y="3891"/>
                    <a:pt x="5032" y="3897"/>
                    <a:pt x="5153" y="3897"/>
                  </a:cubicBezTo>
                  <a:cubicBezTo>
                    <a:pt x="5512" y="3897"/>
                    <a:pt x="5662" y="3838"/>
                    <a:pt x="5729" y="3365"/>
                  </a:cubicBezTo>
                  <a:cubicBezTo>
                    <a:pt x="5786" y="2971"/>
                    <a:pt x="5871" y="2232"/>
                    <a:pt x="5941" y="1604"/>
                  </a:cubicBezTo>
                  <a:cubicBezTo>
                    <a:pt x="6003" y="1035"/>
                    <a:pt x="5558" y="541"/>
                    <a:pt x="4990" y="541"/>
                  </a:cubicBezTo>
                  <a:cubicBezTo>
                    <a:pt x="4978" y="541"/>
                    <a:pt x="4966" y="542"/>
                    <a:pt x="4954" y="542"/>
                  </a:cubicBezTo>
                  <a:cubicBezTo>
                    <a:pt x="4097" y="573"/>
                    <a:pt x="3012" y="611"/>
                    <a:pt x="2755" y="611"/>
                  </a:cubicBezTo>
                  <a:cubicBezTo>
                    <a:pt x="2442" y="611"/>
                    <a:pt x="1630" y="0"/>
                    <a:pt x="87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48" name="Shape 1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" name="Google Shape;1149;p51"/>
          <p:cNvSpPr txBox="1"/>
          <p:nvPr>
            <p:ph idx="1" type="body"/>
          </p:nvPr>
        </p:nvSpPr>
        <p:spPr>
          <a:xfrm>
            <a:off x="704475" y="1477125"/>
            <a:ext cx="3631200" cy="30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Did you like the resources on this template? Get them for free on our other websites.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/>
              <a:t>VECTORS: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Flat design fitness pack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4"/>
              </a:rPr>
              <a:t>Colorful human elements vector set</a:t>
            </a:r>
            <a:endParaRPr>
              <a:uFill>
                <a:noFill/>
              </a:uFill>
              <a:hlinkClick r:id="rId5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6"/>
              </a:rPr>
              <a:t>Runner girl infography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Girl with weights and inspiring message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Fitness banners with abstract backgrounds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9"/>
              </a:rPr>
              <a:t>Business cards with abstract pastel stains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150" name="Google Shape;1150;p51"/>
          <p:cNvSpPr txBox="1"/>
          <p:nvPr>
            <p:ph idx="2" type="body"/>
          </p:nvPr>
        </p:nvSpPr>
        <p:spPr>
          <a:xfrm>
            <a:off x="4808317" y="1477125"/>
            <a:ext cx="3631200" cy="309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0"/>
              </a:rPr>
              <a:t>Diet infographic</a:t>
            </a:r>
            <a:endParaRPr>
              <a:uFill>
                <a:noFill/>
              </a:uFill>
              <a:hlinkClick r:id="rId11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2"/>
              </a:rPr>
              <a:t>Female feet standing on a weight scale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3"/>
              </a:rPr>
              <a:t>People at the gym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PHOTOS: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4"/>
              </a:rPr>
              <a:t>Close-up of person's hand showing red apple with green measurement tape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5"/>
              </a:rPr>
              <a:t>Delicious veggie burger in a person hand</a:t>
            </a:r>
            <a:endParaRPr/>
          </a:p>
        </p:txBody>
      </p:sp>
      <p:sp>
        <p:nvSpPr>
          <p:cNvPr id="1151" name="Google Shape;1151;p51"/>
          <p:cNvSpPr txBox="1"/>
          <p:nvPr>
            <p:ph type="title"/>
          </p:nvPr>
        </p:nvSpPr>
        <p:spPr>
          <a:xfrm>
            <a:off x="-203250" y="292625"/>
            <a:ext cx="9550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55" name="Shape 1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6" name="Google Shape;1156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5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5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62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" name="Google Shape;1163;p53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5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5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Lilita One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https://fonts.google.com/specimen/Lilita+One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Catamaran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https://fonts.google.com/specimen/Catamaran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66" name="Google Shape;1166;p53"/>
          <p:cNvGrpSpPr/>
          <p:nvPr/>
        </p:nvGrpSpPr>
        <p:grpSpPr>
          <a:xfrm>
            <a:off x="1521738" y="3489350"/>
            <a:ext cx="3976875" cy="754200"/>
            <a:chOff x="2052655" y="3498875"/>
            <a:chExt cx="3976875" cy="754200"/>
          </a:xfrm>
        </p:grpSpPr>
        <p:sp>
          <p:nvSpPr>
            <p:cNvPr id="1167" name="Google Shape;1167;p53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D468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3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599AF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3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2839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3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A2D0F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3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#2d468b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172" name="Google Shape;1172;p53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#599af2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173" name="Google Shape;1173;p53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#f28393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174" name="Google Shape;1174;p53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#a2d0f9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  <p:grpSp>
        <p:nvGrpSpPr>
          <p:cNvPr id="1175" name="Google Shape;1175;p53"/>
          <p:cNvGrpSpPr/>
          <p:nvPr/>
        </p:nvGrpSpPr>
        <p:grpSpPr>
          <a:xfrm>
            <a:off x="5769027" y="3489350"/>
            <a:ext cx="791411" cy="754200"/>
            <a:chOff x="5238120" y="3498875"/>
            <a:chExt cx="791411" cy="754200"/>
          </a:xfrm>
        </p:grpSpPr>
        <p:sp>
          <p:nvSpPr>
            <p:cNvPr id="1176" name="Google Shape;1176;p53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7A9B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3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#f7a9b4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  <p:grpSp>
        <p:nvGrpSpPr>
          <p:cNvPr id="1178" name="Google Shape;1178;p53"/>
          <p:cNvGrpSpPr/>
          <p:nvPr/>
        </p:nvGrpSpPr>
        <p:grpSpPr>
          <a:xfrm>
            <a:off x="6830852" y="3489350"/>
            <a:ext cx="791411" cy="754200"/>
            <a:chOff x="5238120" y="3498875"/>
            <a:chExt cx="791411" cy="754200"/>
          </a:xfrm>
        </p:grpSpPr>
        <p:sp>
          <p:nvSpPr>
            <p:cNvPr id="1179" name="Google Shape;1179;p53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9DCE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3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599AF2"/>
                  </a:solidFill>
                </a:rPr>
                <a:t>#f9dce2</a:t>
              </a:r>
              <a:endParaRPr sz="1000">
                <a:solidFill>
                  <a:srgbClr val="599AF2"/>
                </a:solidFill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84" name="Shape 1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" name="Google Shape;1185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6" name="Google Shape;1186;p54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7" name="Google Shape;1187;p54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1188" name="Google Shape;1188;p5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" name="Google Shape;1190;p54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1191" name="Google Shape;1191;p5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" name="Google Shape;1195;p54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1196" name="Google Shape;1196;p5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" name="Google Shape;1198;p54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1199" name="Google Shape;1199;p5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" name="Google Shape;1202;p54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1203" name="Google Shape;1203;p5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4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" name="Google Shape;1205;p54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1206" name="Google Shape;1206;p5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" name="Google Shape;1210;p54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1211" name="Google Shape;1211;p5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" name="Google Shape;1215;p54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1216" name="Google Shape;1216;p5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" name="Google Shape;1221;p54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1222" name="Google Shape;1222;p5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" name="Google Shape;1226;p54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1227" name="Google Shape;1227;p5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" name="Google Shape;1230;p54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1231" name="Google Shape;1231;p5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" name="Google Shape;1237;p54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1238" name="Google Shape;1238;p5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5" name="Google Shape;1245;p54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" name="Google Shape;1246;p54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" name="Google Shape;1247;p54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" name="Google Shape;1248;p54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9" name="Google Shape;1249;p54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250" name="Google Shape;1250;p5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" name="Google Shape;1252;p54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253" name="Google Shape;1253;p5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" name="Google Shape;1255;p54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256" name="Google Shape;1256;p5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" name="Google Shape;1258;p54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259" name="Google Shape;1259;p5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" name="Google Shape;1261;p54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262" name="Google Shape;1262;p5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" name="Google Shape;1264;p54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265" name="Google Shape;1265;p5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" name="Google Shape;1267;p54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268" name="Google Shape;1268;p5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" name="Google Shape;1270;p54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271" name="Google Shape;1271;p5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" name="Google Shape;1274;p54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275" name="Google Shape;1275;p5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" name="Google Shape;1278;p54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279" name="Google Shape;1279;p5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" name="Google Shape;1282;p54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283" name="Google Shape;1283;p5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" name="Google Shape;1286;p54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287" name="Google Shape;1287;p5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9" name="Google Shape;1289;p54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" name="Google Shape;1290;p54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" name="Google Shape;1291;p54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" name="Google Shape;1292;p54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" name="Google Shape;1293;p54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" name="Google Shape;1294;p54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5" name="Google Shape;1295;p54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296" name="Google Shape;1296;p5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" name="Google Shape;1298;p54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299" name="Google Shape;1299;p5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" name="Google Shape;1301;p54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302" name="Google Shape;1302;p5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4" name="Google Shape;1304;p54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54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54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7" name="Google Shape;1307;p54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308" name="Google Shape;1308;p5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" name="Google Shape;1317;p54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318" name="Google Shape;1318;p5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" name="Google Shape;1320;p54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321" name="Google Shape;1321;p5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" name="Google Shape;1341;p54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342" name="Google Shape;1342;p5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" name="Google Shape;1420;p54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1421" name="Google Shape;1421;p54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4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4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4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" name="Google Shape;1425;p54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1426" name="Google Shape;1426;p54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4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4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" name="Google Shape;1429;p54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1430" name="Google Shape;1430;p54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4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4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" name="Google Shape;1433;p54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1434" name="Google Shape;1434;p54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4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" name="Google Shape;1436;p54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1437" name="Google Shape;1437;p54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4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4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4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4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2" name="Google Shape;1442;p54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3" name="Google Shape;1443;p54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1444" name="Google Shape;1444;p54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4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4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4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" name="Google Shape;1448;p54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1449" name="Google Shape;1449;p54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4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" name="Google Shape;1451;p54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1452" name="Google Shape;1452;p54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4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454" name="Google Shape;1454;p54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5" name="Google Shape;1455;p54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1456" name="Google Shape;1456;p54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4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" name="Google Shape;1458;p54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1459" name="Google Shape;1459;p54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4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" name="Google Shape;1461;p54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1462" name="Google Shape;1462;p54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4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" name="Google Shape;1464;p54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1465" name="Google Shape;1465;p5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" name="Google Shape;1467;p54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1468" name="Google Shape;1468;p54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4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4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4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4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4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4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4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" name="Google Shape;1476;p54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1477" name="Google Shape;1477;p54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4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4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4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4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4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4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4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4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4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" name="Google Shape;1487;p54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1488" name="Google Shape;1488;p54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4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4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4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4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4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4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4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4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4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4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4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4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4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4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4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4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4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4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4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4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" name="Google Shape;1509;p54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1510" name="Google Shape;1510;p54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4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4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4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4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4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6" name="Google Shape;1516;p54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" name="Google Shape;1517;p54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" name="Google Shape;1518;p54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" name="Google Shape;1519;p54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23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4" name="Google Shape;1524;p55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1525" name="Google Shape;1525;p55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1526" name="Google Shape;1526;p5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27" name="Google Shape;1527;p5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8" name="Google Shape;1528;p55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1529" name="Google Shape;1529;p5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530" name="Google Shape;1530;p5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531" name="Google Shape;1531;p5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1532" name="Google Shape;1532;p5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3" name="Google Shape;1533;p5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4" name="Google Shape;1534;p5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5" name="Google Shape;1535;p5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1536" name="Google Shape;1536;p5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537" name="Google Shape;1537;p55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1538" name="Google Shape;1538;p5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39" name="Google Shape;1539;p5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0" name="Google Shape;1540;p55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1541" name="Google Shape;1541;p5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42" name="Google Shape;1542;p5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5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5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5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5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7" name="Google Shape;1547;p55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548" name="Google Shape;1548;p5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5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50" name="Google Shape;1550;p55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551" name="Google Shape;1551;p5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5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53" name="Google Shape;1553;p5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54" name="Google Shape;1554;p55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555" name="Google Shape;1555;p5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5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57" name="Google Shape;1557;p55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1558" name="Google Shape;1558;p5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59" name="Google Shape;1559;p5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0" name="Google Shape;1560;p55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1561" name="Google Shape;1561;p5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562" name="Google Shape;1562;p5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563" name="Google Shape;1563;p5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4" name="Google Shape;1564;p5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565" name="Google Shape;1565;p55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1566" name="Google Shape;1566;p5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67" name="Google Shape;1567;p5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1568" name="Google Shape;1568;p55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1569" name="Google Shape;1569;p5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70" name="Google Shape;1570;p5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1" name="Google Shape;1571;p55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1572" name="Google Shape;1572;p5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73" name="Google Shape;1573;p5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74" name="Google Shape;1574;p55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5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5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1577" name="Google Shape;1577;p55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1578" name="Google Shape;1578;p5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5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5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5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5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5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5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5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5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5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5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5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5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5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5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5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1594" name="Google Shape;1594;p55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5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5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5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5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5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5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5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5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5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5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5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5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5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5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5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5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5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5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5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614" name="Google Shape;1614;p55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615" name="Google Shape;1615;p55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6" name="Google Shape;1616;p55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1617" name="Google Shape;1617;p5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5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19" name="Google Shape;1619;p55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20" name="Google Shape;1620;p55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1621" name="Google Shape;1621;p5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5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5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5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25" name="Google Shape;1625;p55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5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5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5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5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5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5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32" name="Google Shape;1632;p55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1633" name="Google Shape;1633;p5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5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5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5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37" name="Google Shape;1637;p55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5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5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5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5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5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5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5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5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5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5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5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5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5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5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5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5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5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5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5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5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5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5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5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5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5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5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5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5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66" name="Google Shape;1666;p55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1667" name="Google Shape;1667;p5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5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69" name="Google Shape;1669;p55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70" name="Google Shape;1670;p55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1671" name="Google Shape;1671;p5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1672" name="Google Shape;1672;p5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3" name="Google Shape;1673;p55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1674" name="Google Shape;1674;p5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5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76" name="Google Shape;1676;p55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5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5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5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5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5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5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5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84" name="Google Shape;1684;p55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1685" name="Google Shape;1685;p5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5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5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5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89" name="Google Shape;1689;p55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5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5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5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5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5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5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5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97" name="Google Shape;1697;p55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1698" name="Google Shape;1698;p5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5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5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5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02" name="Google Shape;1702;p55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5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5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5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5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5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5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5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5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5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5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5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5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5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5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5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5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719" name="Google Shape;1719;p55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5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5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5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5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5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5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5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5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5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5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5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731" name="Google Shape;1731;p55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5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5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5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5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5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5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5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5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5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5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5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5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44" name="Google Shape;1744;p55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1745" name="Google Shape;1745;p5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5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47" name="Google Shape;1747;p55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5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5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5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5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5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5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5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5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756" name="Google Shape;1756;p55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5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5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5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5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5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5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5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5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5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766" name="Google Shape;1766;p55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5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5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5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5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5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772" name="Google Shape;1772;p55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5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5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5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5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5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5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5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5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5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2" name="Google Shape;1782;p55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1783" name="Google Shape;1783;p55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5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5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5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5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5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9" name="Google Shape;1789;p55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1790" name="Google Shape;1790;p55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5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5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5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5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5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5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5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5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5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5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5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5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5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5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5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5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5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5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5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5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5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5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5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5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5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5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5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5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5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5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5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5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5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5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5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5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5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5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5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5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5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5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5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5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5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5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5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5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5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5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5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5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5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5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5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5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5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5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5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5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5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5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5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5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5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5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5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5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5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5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5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5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5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5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5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5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5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5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5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5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5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5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5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5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5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5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5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5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5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5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5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5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5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5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5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5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5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5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5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5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5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5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5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5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5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5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5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5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5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5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5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5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5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5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5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5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5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5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5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5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5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5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5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5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5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5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5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5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5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5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5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5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5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5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5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5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5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5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5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5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5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5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5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5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5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5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5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5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5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5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5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5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5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5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5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5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5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5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5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5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5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5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5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5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5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5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5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5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5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5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5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5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5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5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5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5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5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5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5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5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5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5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5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5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5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5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5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5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5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5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5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5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5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5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5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5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5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5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5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5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5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5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5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5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5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5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5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5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5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5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5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5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5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5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5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5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5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5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5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5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5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5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5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5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5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5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5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5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5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5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5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5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5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5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5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5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5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5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5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5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5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5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5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5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5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5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5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5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5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5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5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5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5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5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5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5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5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5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5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5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5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5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5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5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5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5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5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5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5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5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5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5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5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5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5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5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5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5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5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5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5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5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5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5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5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5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5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5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5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5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5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5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5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5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5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5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5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5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5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5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5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5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5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5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5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5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5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5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5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5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5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5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5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5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5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5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5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5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5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5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5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5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5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5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5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5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5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5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5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5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5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5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5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5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5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5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5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5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5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5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5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5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5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5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5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5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5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5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5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5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5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5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5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5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5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5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5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5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5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5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5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5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5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5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5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5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5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5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5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5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5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5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5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5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5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5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5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5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5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5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5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5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5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5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5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5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5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5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5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5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5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5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5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5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5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5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5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5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5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5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5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5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5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5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5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5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5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5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5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5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5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5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5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5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5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5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5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5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5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5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5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5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5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5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5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5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5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5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5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5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5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5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5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5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5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5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5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5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5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5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5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5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5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5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5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5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5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5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5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5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5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5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5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5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5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5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5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5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5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5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5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5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5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5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5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5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5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5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5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5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5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5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5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5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5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5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5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5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5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5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5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5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5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5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5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5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5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5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5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5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5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5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5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5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5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5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5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5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5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5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5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5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5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5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5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5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5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5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5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5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5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5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5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5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5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5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5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5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5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5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5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5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5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5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5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5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5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5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5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5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5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5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5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5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5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5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5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5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5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5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5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5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5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5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5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5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5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5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5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5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5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5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5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5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5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5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5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5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5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5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5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5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5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5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5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5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5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5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5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5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5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5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5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5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5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5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5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5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5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5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5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5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5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5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5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5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5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5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5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5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5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5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5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5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5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5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5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5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5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5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5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5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5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5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5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5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5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5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5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5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5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5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5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5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5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5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5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5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5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5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5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5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5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5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5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5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5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5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5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5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5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5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5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5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5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5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5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5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5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5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5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5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5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5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5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5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5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5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5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5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5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5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5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5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5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5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5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5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5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5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5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5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5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5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5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5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5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5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5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5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5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5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5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5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5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5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5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5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5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5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5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5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5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5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5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5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5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5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5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5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5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5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5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5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5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5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5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5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5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5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5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5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5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5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5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5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5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5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5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5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5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5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5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5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5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5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5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5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5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5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5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5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5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5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5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5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5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5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5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5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5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5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5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5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5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5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5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5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5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5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5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5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5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5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5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5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5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5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5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5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5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5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5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5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5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5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5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5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5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5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5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5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5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5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5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5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5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5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5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5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5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5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5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5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5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5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5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5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5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5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5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5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5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5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5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5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5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5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5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5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5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5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5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5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5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5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5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5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5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5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5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5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5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5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5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5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5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5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5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5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5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5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5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5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5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5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5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5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5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5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5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5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5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5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5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5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5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5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5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5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5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5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5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5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5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5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5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5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5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5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5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5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5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5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5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5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5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5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5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5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5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5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5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5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5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5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5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5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5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5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5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5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5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5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5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5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5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5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5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5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5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5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5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5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5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5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5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5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5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5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5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5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5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5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5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5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5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5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5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5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5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5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5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5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5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5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5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5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5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5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5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5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5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5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5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5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5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5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5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5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5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5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5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5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5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5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5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5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5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5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5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5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5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5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5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5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5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5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5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5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5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5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5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5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5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5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5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5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5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5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5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5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5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5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5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5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5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5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5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5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5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5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5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5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5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5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5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5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5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5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5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5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5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5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5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5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5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5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5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5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5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5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5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5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5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5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5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5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5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5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5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5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5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5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5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5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5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5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5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5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5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5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5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5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5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5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5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5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5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5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5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5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5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5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5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5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5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5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5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5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5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5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5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5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5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5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5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5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5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5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5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5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5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5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5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5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5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5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5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5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5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5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5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5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5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5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5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5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5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5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5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5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5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5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5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5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5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5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5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5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5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5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5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5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5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5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5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5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5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5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5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5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5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5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5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5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5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5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5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5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5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5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5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5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5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5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5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5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5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5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5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5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5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5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5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5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5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5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5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5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5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5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5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5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5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5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5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5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5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5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5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5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5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5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5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5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5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5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5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5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5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5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5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5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5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5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5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5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5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5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5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5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5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5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5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5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5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5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5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5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5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5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5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5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5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5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5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5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5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5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5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5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5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5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5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5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5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5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5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5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5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5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5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5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5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5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5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5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5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5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5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5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5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5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5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5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5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5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5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5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5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5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5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5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5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5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5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5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5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5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5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5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5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5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5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5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5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5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5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5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5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5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5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5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5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5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5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5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5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5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5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5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5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5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5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5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5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5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5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5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5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5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5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5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5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5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5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5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5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5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5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5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5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5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5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5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5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5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5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5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5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5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5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5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5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5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5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5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5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5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5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5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5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5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5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5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5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5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5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5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5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5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5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5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5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5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5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5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5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5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5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5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5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5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5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5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5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5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5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5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5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5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5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5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5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5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5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5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5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5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5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5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5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5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5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5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5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5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5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5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5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5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5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5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5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5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5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5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5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5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5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5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5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5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5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5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5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5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5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5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5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5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5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5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5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5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5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5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5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5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5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5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5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5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5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5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5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5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5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5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5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5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5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5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5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5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5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5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5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5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5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5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5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5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5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5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5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5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5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5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5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5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5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5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5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5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5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5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5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5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5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5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5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5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5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5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5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5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5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5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5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5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5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5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5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5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5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5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5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5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5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5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5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5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5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5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5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5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5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5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5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5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5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5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5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5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5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5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5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5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5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5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5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5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5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5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5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5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5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5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5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5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5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5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5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5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5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5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5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5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5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5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5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5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5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5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5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5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5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5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5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5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5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5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5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5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5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5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5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5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5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5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5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5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5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5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5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5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5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5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5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5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5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5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5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5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5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5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5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5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5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5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5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5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5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5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5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5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5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5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5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5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5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5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5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5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5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5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5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5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5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5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5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5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5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5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5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5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5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5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5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5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5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5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5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5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5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5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5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5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5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5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5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5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5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5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5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5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5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5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5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5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5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5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5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5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5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5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5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5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5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5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5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5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5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5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5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5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5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5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5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5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5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5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5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5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5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5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5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5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5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5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5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5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5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5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5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5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5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5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5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5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5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5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5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5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5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5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5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5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5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5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5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5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5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5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5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5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5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5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5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2" name="Google Shape;3362;p55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3363" name="Google Shape;3363;p55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5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5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5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5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5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5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5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5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5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5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5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5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5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5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5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5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5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5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5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5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5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5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5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5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5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5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5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5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5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5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5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5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5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5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5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5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5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5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5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5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5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5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5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5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5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5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5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5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5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5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4" name="Google Shape;3414;p55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3415" name="Google Shape;3415;p55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5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7" name="Google Shape;3417;p55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3418" name="Google Shape;3418;p55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5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0" name="Google Shape;3420;p55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3421" name="Google Shape;3421;p55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5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3" name="Google Shape;3423;p55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3424" name="Google Shape;3424;p55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5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6" name="Google Shape;3426;p55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3427" name="Google Shape;3427;p55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5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29" name="Google Shape;3429;p55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30" name="Google Shape;3430;p55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3431" name="Google Shape;3431;p55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5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5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4" name="Google Shape;3434;p55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3435" name="Google Shape;3435;p55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5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5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38" name="Google Shape;3438;p55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39" name="Google Shape;3439;p55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3440" name="Google Shape;3440;p55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41" name="Google Shape;3441;p55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3442" name="Google Shape;3442;p55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5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5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5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5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5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5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5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5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5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52" name="Google Shape;3452;p55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3453" name="Google Shape;3453;p55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54" name="Google Shape;3454;p55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3455" name="Google Shape;3455;p55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5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5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5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5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60" name="Google Shape;3460;p55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5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5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63" name="Google Shape;3463;p55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64" name="Google Shape;3464;p55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3465" name="Google Shape;3465;p55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66" name="Google Shape;3466;p55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3467" name="Google Shape;3467;p55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5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5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5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5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5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5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5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5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5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5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5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5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80" name="Google Shape;3480;p55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3481" name="Google Shape;3481;p55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5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83" name="Google Shape;3483;p55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4" name="Google Shape;3484;p55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85" name="Google Shape;3485;p55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3486" name="Google Shape;3486;p55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87" name="Google Shape;3487;p55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3488" name="Google Shape;3488;p55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5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5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5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5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5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5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95" name="Google Shape;3495;p55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3496" name="Google Shape;3496;p55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497" name="Google Shape;3497;p55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498" name="Google Shape;3498;p55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499" name="Google Shape;3499;p55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0" name="Google Shape;3500;p55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1" name="Google Shape;3501;p55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502" name="Google Shape;3502;p55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3" name="Google Shape;3503;p55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04" name="Google Shape;3504;p55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505" name="Google Shape;3505;p55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506" name="Google Shape;3506;p55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7" name="Google Shape;3507;p55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8" name="Google Shape;3508;p55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509" name="Google Shape;3509;p55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0" name="Google Shape;3510;p55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1" name="Google Shape;3511;p55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512" name="Google Shape;3512;p55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3" name="Google Shape;3513;p55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4" name="Google Shape;3514;p55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515" name="Google Shape;3515;p55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6" name="Google Shape;3516;p55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7" name="Google Shape;3517;p55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518" name="Google Shape;3518;p55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9" name="Google Shape;3519;p55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20" name="Google Shape;3520;p55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521" name="Google Shape;3521;p55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522" name="Google Shape;3522;p55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3" name="Google Shape;3523;p55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4" name="Google Shape;3524;p55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5" name="Google Shape;3525;p55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6" name="Google Shape;3526;p55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7" name="Google Shape;3527;p55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8" name="Google Shape;3528;p55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529" name="Google Shape;3529;p55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0" name="Google Shape;3530;p55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1" name="Google Shape;3531;p55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532" name="Google Shape;3532;p55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3" name="Google Shape;3533;p55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4" name="Google Shape;3534;p55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535" name="Google Shape;3535;p55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6" name="Google Shape;3536;p55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7" name="Google Shape;3537;p55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538" name="Google Shape;3538;p55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9" name="Google Shape;3539;p55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0" name="Google Shape;3540;p55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541" name="Google Shape;3541;p55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2" name="Google Shape;3542;p55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3" name="Google Shape;3543;p55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544" name="Google Shape;3544;p55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5" name="Google Shape;3545;p55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6" name="Google Shape;3546;p55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547" name="Google Shape;3547;p55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8" name="Google Shape;3548;p55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49" name="Google Shape;3549;p55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550" name="Google Shape;3550;p55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551" name="Google Shape;3551;p55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2" name="Google Shape;3552;p55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3" name="Google Shape;3553;p55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4" name="Google Shape;3554;p55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555" name="Google Shape;3555;p55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6" name="Google Shape;3556;p55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7" name="Google Shape;3557;p55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558" name="Google Shape;3558;p55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9" name="Google Shape;3559;p55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0" name="Google Shape;3560;p55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561" name="Google Shape;3561;p55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2" name="Google Shape;3562;p55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3" name="Google Shape;3563;p55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564" name="Google Shape;3564;p55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5" name="Google Shape;3565;p55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66" name="Google Shape;3566;p55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567" name="Google Shape;3567;p55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568" name="Google Shape;3568;p55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9" name="Google Shape;3569;p55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0" name="Google Shape;3570;p55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1" name="Google Shape;3571;p55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2" name="Google Shape;3572;p55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573" name="Google Shape;3573;p55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4" name="Google Shape;3574;p55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5" name="Google Shape;3575;p55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576" name="Google Shape;3576;p55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7" name="Google Shape;3577;p55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8" name="Google Shape;3578;p55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579" name="Google Shape;3579;p55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0" name="Google Shape;3580;p55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1" name="Google Shape;3581;p55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582" name="Google Shape;3582;p55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3" name="Google Shape;3583;p55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4" name="Google Shape;3584;p55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585" name="Google Shape;3585;p55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6" name="Google Shape;3586;p55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7" name="Google Shape;3587;p55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588" name="Google Shape;3588;p55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9" name="Google Shape;3589;p55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90" name="Google Shape;3590;p55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591" name="Google Shape;3591;p55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92" name="Google Shape;3592;p55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593" name="Google Shape;3593;p55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4" name="Google Shape;3594;p55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5" name="Google Shape;3595;p55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596" name="Google Shape;3596;p55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7" name="Google Shape;3597;p55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98" name="Google Shape;3598;p55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3599" name="Google Shape;3599;p55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600" name="Google Shape;3600;p55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1" name="Google Shape;3601;p55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2" name="Google Shape;3602;p55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3" name="Google Shape;3603;p55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4" name="Google Shape;3604;p55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5" name="Google Shape;3605;p55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6" name="Google Shape;3606;p55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607" name="Google Shape;3607;p55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8" name="Google Shape;3608;p55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9" name="Google Shape;3609;p55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610" name="Google Shape;3610;p55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1" name="Google Shape;3611;p55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2" name="Google Shape;3612;p55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613" name="Google Shape;3613;p55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4" name="Google Shape;3614;p55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5" name="Google Shape;3615;p55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616" name="Google Shape;3616;p55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7" name="Google Shape;3617;p55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8" name="Google Shape;3618;p55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619" name="Google Shape;3619;p55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0" name="Google Shape;3620;p55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1" name="Google Shape;3621;p55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622" name="Google Shape;3622;p55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3" name="Google Shape;3623;p55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4" name="Google Shape;3624;p55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625" name="Google Shape;3625;p55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6" name="Google Shape;3626;p55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7" name="Google Shape;3627;p55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628" name="Google Shape;3628;p55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9" name="Google Shape;3629;p55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0" name="Google Shape;3630;p55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631" name="Google Shape;3631;p55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2" name="Google Shape;3632;p55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33" name="Google Shape;3633;p55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3634" name="Google Shape;3634;p55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635" name="Google Shape;3635;p55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6" name="Google Shape;3636;p55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7" name="Google Shape;3637;p55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8" name="Google Shape;3638;p55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9" name="Google Shape;3639;p55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0" name="Google Shape;3640;p55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1" name="Google Shape;3641;p55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2" name="Google Shape;3642;p55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3" name="Google Shape;3643;p55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4" name="Google Shape;3644;p55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5" name="Google Shape;3645;p55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6" name="Google Shape;3646;p55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7" name="Google Shape;3647;p55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8" name="Google Shape;3648;p55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9" name="Google Shape;3649;p55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0" name="Google Shape;3650;p55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1" name="Google Shape;3651;p55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2" name="Google Shape;3652;p55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653" name="Google Shape;3653;p55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4" name="Google Shape;3654;p55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5" name="Google Shape;3655;p55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656" name="Google Shape;3656;p55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7" name="Google Shape;3657;p55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8" name="Google Shape;3658;p55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659" name="Google Shape;3659;p55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0" name="Google Shape;3660;p55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1" name="Google Shape;3661;p55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662" name="Google Shape;3662;p55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3" name="Google Shape;3663;p55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4" name="Google Shape;3664;p55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665" name="Google Shape;3665;p55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6" name="Google Shape;3666;p55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7" name="Google Shape;3667;p55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668" name="Google Shape;3668;p55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9" name="Google Shape;3669;p55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0" name="Google Shape;3670;p55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671" name="Google Shape;3671;p55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2" name="Google Shape;3672;p55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3" name="Google Shape;3673;p55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674" name="Google Shape;3674;p55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5" name="Google Shape;3675;p55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6" name="Google Shape;3676;p55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677" name="Google Shape;3677;p55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8" name="Google Shape;3678;p55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9" name="Google Shape;3679;p55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680" name="Google Shape;3680;p55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1" name="Google Shape;3681;p55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2" name="Google Shape;3682;p55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683" name="Google Shape;3683;p55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4" name="Google Shape;3684;p55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5" name="Google Shape;3685;p55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686" name="Google Shape;3686;p55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7" name="Google Shape;3687;p55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8" name="Google Shape;3688;p55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689" name="Google Shape;3689;p55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0" name="Google Shape;3690;p55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91" name="Google Shape;3691;p55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3692" name="Google Shape;3692;p55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693" name="Google Shape;3693;p55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694" name="Google Shape;3694;p55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5" name="Google Shape;3695;p55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696" name="Google Shape;3696;p55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697" name="Google Shape;3697;p55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98" name="Google Shape;3698;p55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699" name="Google Shape;3699;p55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700" name="Google Shape;3700;p55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01" name="Google Shape;3701;p55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02" name="Google Shape;3702;p55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03" name="Google Shape;3703;p55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04" name="Google Shape;3704;p55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05" name="Google Shape;3705;p55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06" name="Google Shape;3706;p55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07" name="Google Shape;3707;p55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3708" name="Google Shape;3708;p55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709" name="Google Shape;3709;p55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10" name="Google Shape;3710;p55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11" name="Google Shape;3711;p55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12" name="Google Shape;3712;p55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13" name="Google Shape;3713;p55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14" name="Google Shape;3714;p55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15" name="Google Shape;3715;p55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16" name="Google Shape;3716;p55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17" name="Google Shape;3717;p55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18" name="Google Shape;3718;p55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19" name="Google Shape;3719;p55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20" name="Google Shape;3720;p55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21" name="Google Shape;3721;p55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22" name="Google Shape;3722;p55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3723" name="Google Shape;3723;p55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724" name="Google Shape;3724;p55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5" name="Google Shape;3725;p55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6" name="Google Shape;3726;p55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7" name="Google Shape;3727;p55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8" name="Google Shape;3728;p55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9" name="Google Shape;3729;p55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0" name="Google Shape;3730;p55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1" name="Google Shape;3731;p55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2" name="Google Shape;3732;p55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3" name="Google Shape;3733;p55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4" name="Google Shape;3734;p55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5" name="Google Shape;3735;p55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6" name="Google Shape;3736;p55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7" name="Google Shape;3737;p55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8" name="Google Shape;3738;p55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9" name="Google Shape;3739;p55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40" name="Google Shape;3740;p55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41" name="Google Shape;3741;p55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42" name="Google Shape;3742;p55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43" name="Google Shape;3743;p55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44" name="Google Shape;3744;p55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45" name="Google Shape;3745;p55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46" name="Google Shape;3746;p55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47" name="Google Shape;3747;p55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3748" name="Google Shape;3748;p55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749" name="Google Shape;3749;p55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3750" name="Google Shape;3750;p55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751" name="Google Shape;3751;p55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52" name="Google Shape;3752;p55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53" name="Google Shape;3753;p55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54" name="Google Shape;3754;p55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55" name="Google Shape;3755;p55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56" name="Google Shape;3756;p55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57" name="Google Shape;3757;p55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3758" name="Google Shape;3758;p55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759" name="Google Shape;3759;p55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60" name="Google Shape;3760;p55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61" name="Google Shape;3761;p55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62" name="Google Shape;3762;p55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63" name="Google Shape;3763;p55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64" name="Google Shape;3764;p55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65" name="Google Shape;3765;p55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66" name="Google Shape;3766;p55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67" name="Google Shape;3767;p55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68" name="Google Shape;3768;p55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69" name="Google Shape;3769;p55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70" name="Google Shape;3770;p55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71" name="Google Shape;3771;p55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3772" name="Google Shape;3772;p55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773" name="Google Shape;3773;p55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74" name="Google Shape;3774;p55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75" name="Google Shape;3775;p55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76" name="Google Shape;3776;p55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77" name="Google Shape;3777;p55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78" name="Google Shape;3778;p55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79" name="Google Shape;3779;p55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3780" name="Google Shape;3780;p55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781" name="Google Shape;3781;p55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82" name="Google Shape;3782;p55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83" name="Google Shape;3783;p55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84" name="Google Shape;3784;p55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85" name="Google Shape;3785;p55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3786" name="Google Shape;3786;p55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787" name="Google Shape;3787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788" name="Google Shape;3788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789" name="Google Shape;3789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790" name="Google Shape;3790;p5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791" name="Google Shape;3791;p55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92" name="Google Shape;3792;p55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93" name="Google Shape;3793;p55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3794" name="Google Shape;3794;p55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795" name="Google Shape;3795;p55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796" name="Google Shape;3796;p55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7" name="Google Shape;3797;p55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8" name="Google Shape;3798;p55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799" name="Google Shape;3799;p55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0" name="Google Shape;3800;p55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1" name="Google Shape;3801;p55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802" name="Google Shape;3802;p55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3" name="Google Shape;3803;p55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4" name="Google Shape;3804;p55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805" name="Google Shape;3805;p55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6" name="Google Shape;3806;p55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7" name="Google Shape;3807;p55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808" name="Google Shape;3808;p55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9" name="Google Shape;3809;p55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0" name="Google Shape;3810;p55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811" name="Google Shape;3811;p55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2" name="Google Shape;3812;p55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3" name="Google Shape;3813;p55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814" name="Google Shape;3814;p55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5" name="Google Shape;3815;p55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6" name="Google Shape;3816;p55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817" name="Google Shape;3817;p55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8" name="Google Shape;3818;p55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9" name="Google Shape;3819;p55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820" name="Google Shape;3820;p55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1" name="Google Shape;3821;p55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2" name="Google Shape;3822;p55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823" name="Google Shape;3823;p55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4" name="Google Shape;3824;p55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5" name="Google Shape;3825;p55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826" name="Google Shape;3826;p55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7" name="Google Shape;3827;p55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8" name="Google Shape;3828;p55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829" name="Google Shape;3829;p55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0" name="Google Shape;3830;p55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1" name="Google Shape;3831;p55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832" name="Google Shape;3832;p55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3" name="Google Shape;3833;p55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4" name="Google Shape;3834;p55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835" name="Google Shape;3835;p55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6" name="Google Shape;3836;p55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7" name="Google Shape;3837;p55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838" name="Google Shape;3838;p55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9" name="Google Shape;3839;p55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0" name="Google Shape;3840;p55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841" name="Google Shape;3841;p55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2" name="Google Shape;3842;p55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3" name="Google Shape;3843;p55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844" name="Google Shape;3844;p55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5" name="Google Shape;3845;p55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6" name="Google Shape;3846;p55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847" name="Google Shape;3847;p55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8" name="Google Shape;3848;p55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9" name="Google Shape;3849;p55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850" name="Google Shape;3850;p55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1" name="Google Shape;3851;p55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2" name="Google Shape;3852;p55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853" name="Google Shape;3853;p55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4" name="Google Shape;3854;p55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5" name="Google Shape;3855;p55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856" name="Google Shape;3856;p55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7" name="Google Shape;3857;p55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8" name="Google Shape;3858;p55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859" name="Google Shape;3859;p55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0" name="Google Shape;3860;p55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1" name="Google Shape;3861;p55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862" name="Google Shape;3862;p55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3" name="Google Shape;3863;p55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4" name="Google Shape;3864;p55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865" name="Google Shape;3865;p55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6" name="Google Shape;3866;p55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7" name="Google Shape;3867;p55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868" name="Google Shape;3868;p55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9" name="Google Shape;3869;p55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0" name="Google Shape;3870;p55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871" name="Google Shape;3871;p55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2" name="Google Shape;3872;p55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3" name="Google Shape;3873;p55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874" name="Google Shape;3874;p55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5" name="Google Shape;3875;p55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6" name="Google Shape;3876;p55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877" name="Google Shape;3877;p55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8" name="Google Shape;3878;p55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9" name="Google Shape;3879;p55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880" name="Google Shape;3880;p55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1" name="Google Shape;3881;p55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2" name="Google Shape;3882;p55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883" name="Google Shape;3883;p55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4" name="Google Shape;3884;p55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5" name="Google Shape;3885;p55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886" name="Google Shape;3886;p55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7" name="Google Shape;3887;p55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8" name="Google Shape;3888;p55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889" name="Google Shape;3889;p55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0" name="Google Shape;3890;p55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1" name="Google Shape;3891;p55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892" name="Google Shape;3892;p55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3" name="Google Shape;3893;p55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4" name="Google Shape;3894;p55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895" name="Google Shape;3895;p55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6" name="Google Shape;3896;p55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7" name="Google Shape;3897;p55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898" name="Google Shape;3898;p55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9" name="Google Shape;3899;p55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0" name="Google Shape;3900;p55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901" name="Google Shape;3901;p55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2" name="Google Shape;3902;p55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3" name="Google Shape;3903;p55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904" name="Google Shape;3904;p55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5" name="Google Shape;3905;p55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6" name="Google Shape;3906;p55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907" name="Google Shape;3907;p55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8" name="Google Shape;3908;p55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9" name="Google Shape;3909;p55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910" name="Google Shape;3910;p55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1" name="Google Shape;3911;p55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2" name="Google Shape;3912;p55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913" name="Google Shape;3913;p55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4" name="Google Shape;3914;p55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5" name="Google Shape;3915;p55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916" name="Google Shape;3916;p55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7" name="Google Shape;3917;p55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8" name="Google Shape;3918;p55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919" name="Google Shape;3919;p55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0" name="Google Shape;3920;p55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1" name="Google Shape;3921;p55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922" name="Google Shape;3922;p55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3" name="Google Shape;3923;p55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4" name="Google Shape;3924;p55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925" name="Google Shape;3925;p55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6" name="Google Shape;3926;p55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7" name="Google Shape;3927;p55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928" name="Google Shape;3928;p55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9" name="Google Shape;3929;p55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0" name="Google Shape;3930;p55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931" name="Google Shape;3931;p55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2" name="Google Shape;3932;p55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3" name="Google Shape;3933;p55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934" name="Google Shape;3934;p55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5" name="Google Shape;3935;p55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6" name="Google Shape;3936;p55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937" name="Google Shape;3937;p55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8" name="Google Shape;3938;p55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9" name="Google Shape;3939;p55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940" name="Google Shape;3940;p55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1" name="Google Shape;3941;p55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2" name="Google Shape;3942;p55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943" name="Google Shape;3943;p55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4" name="Google Shape;3944;p55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5" name="Google Shape;3945;p55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946" name="Google Shape;3946;p55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7" name="Google Shape;3947;p55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8" name="Google Shape;3948;p55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949" name="Google Shape;3949;p55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0" name="Google Shape;3950;p55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1" name="Google Shape;3951;p55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3952" name="Google Shape;3952;p55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3" name="Google Shape;3953;p55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4" name="Google Shape;3954;p55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3955" name="Google Shape;3955;p55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6" name="Google Shape;3956;p55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7" name="Google Shape;3957;p55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3958" name="Google Shape;3958;p55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9" name="Google Shape;3959;p55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0" name="Google Shape;3960;p55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3961" name="Google Shape;3961;p55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2" name="Google Shape;3962;p55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3" name="Google Shape;3963;p55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3964" name="Google Shape;3964;p55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5" name="Google Shape;3965;p55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6" name="Google Shape;3966;p55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3967" name="Google Shape;3967;p55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8" name="Google Shape;3968;p55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9" name="Google Shape;3969;p55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3970" name="Google Shape;3970;p55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1" name="Google Shape;3971;p55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2" name="Google Shape;3972;p55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3973" name="Google Shape;3973;p55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4" name="Google Shape;3974;p55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5" name="Google Shape;3975;p55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3976" name="Google Shape;3976;p55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7" name="Google Shape;3977;p55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8" name="Google Shape;3978;p55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3979" name="Google Shape;3979;p55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0" name="Google Shape;3980;p55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81" name="Google Shape;3981;p55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5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83" name="Google Shape;3983;p55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3984" name="Google Shape;3984;p55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5" name="Google Shape;3985;p55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6" name="Google Shape;3986;p55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3987" name="Google Shape;3987;p55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8" name="Google Shape;3988;p55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89" name="Google Shape;3989;p55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55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91" name="Google Shape;3991;p55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3992" name="Google Shape;3992;p55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3" name="Google Shape;3993;p55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4" name="Google Shape;3994;p55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3995" name="Google Shape;3995;p55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6" name="Google Shape;3996;p55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7" name="Google Shape;3997;p55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3998" name="Google Shape;3998;p55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9" name="Google Shape;3999;p55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0" name="Google Shape;4000;p55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4001" name="Google Shape;4001;p55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2" name="Google Shape;4002;p55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3" name="Google Shape;4003;p55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4004" name="Google Shape;4004;p55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5" name="Google Shape;4005;p55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6" name="Google Shape;4006;p55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4007" name="Google Shape;4007;p55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8" name="Google Shape;4008;p55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9" name="Google Shape;4009;p55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4010" name="Google Shape;4010;p55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1" name="Google Shape;4011;p55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2" name="Google Shape;4012;p55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4013" name="Google Shape;4013;p55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4" name="Google Shape;4014;p55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5" name="Google Shape;4015;p55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4016" name="Google Shape;4016;p55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7" name="Google Shape;4017;p55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8" name="Google Shape;4018;p55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4019" name="Google Shape;4019;p55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0" name="Google Shape;4020;p55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1" name="Google Shape;4021;p55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4022" name="Google Shape;4022;p55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3" name="Google Shape;4023;p55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4" name="Google Shape;4024;p55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4025" name="Google Shape;4025;p55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6" name="Google Shape;4026;p55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27" name="Google Shape;4027;p55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55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29" name="Google Shape;4029;p55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4030" name="Google Shape;4030;p55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1" name="Google Shape;4031;p55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2" name="Google Shape;4032;p55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4033" name="Google Shape;4033;p55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4" name="Google Shape;4034;p55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5" name="Google Shape;4035;p55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4036" name="Google Shape;4036;p55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7" name="Google Shape;4037;p55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8" name="Google Shape;4038;p55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4039" name="Google Shape;4039;p55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0" name="Google Shape;4040;p55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1" name="Google Shape;4041;p55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4042" name="Google Shape;4042;p55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3" name="Google Shape;4043;p55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4" name="Google Shape;4044;p55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4045" name="Google Shape;4045;p55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6" name="Google Shape;4046;p55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7" name="Google Shape;4047;p55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4048" name="Google Shape;4048;p55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9" name="Google Shape;4049;p55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0" name="Google Shape;4050;p55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4051" name="Google Shape;4051;p55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2" name="Google Shape;4052;p55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3" name="Google Shape;4053;p55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4054" name="Google Shape;4054;p55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5" name="Google Shape;4055;p55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6" name="Google Shape;4056;p55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4057" name="Google Shape;4057;p55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8" name="Google Shape;4058;p55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9" name="Google Shape;4059;p55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4060" name="Google Shape;4060;p55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1" name="Google Shape;4061;p55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2" name="Google Shape;4062;p55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4063" name="Google Shape;4063;p55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4" name="Google Shape;4064;p55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5" name="Google Shape;4065;p55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4066" name="Google Shape;4066;p55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7" name="Google Shape;4067;p55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8" name="Google Shape;4068;p55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4069" name="Google Shape;4069;p55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0" name="Google Shape;4070;p55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1" name="Google Shape;4071;p55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4072" name="Google Shape;4072;p55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3" name="Google Shape;4073;p55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4" name="Google Shape;4074;p55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4075" name="Google Shape;4075;p55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6" name="Google Shape;4076;p55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7" name="Google Shape;4077;p55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4078" name="Google Shape;4078;p55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9" name="Google Shape;4079;p55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0" name="Google Shape;4080;p55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4081" name="Google Shape;4081;p55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2" name="Google Shape;4082;p55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3" name="Google Shape;4083;p55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4084" name="Google Shape;4084;p55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5" name="Google Shape;4085;p55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6" name="Google Shape;4086;p55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4087" name="Google Shape;4087;p55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8" name="Google Shape;4088;p55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9" name="Google Shape;4089;p55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4090" name="Google Shape;4090;p55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1" name="Google Shape;4091;p55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2" name="Google Shape;4092;p55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4093" name="Google Shape;4093;p55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4" name="Google Shape;4094;p55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5" name="Google Shape;4095;p55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4096" name="Google Shape;4096;p55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7" name="Google Shape;4097;p55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8" name="Google Shape;4098;p55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4099" name="Google Shape;4099;p55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0" name="Google Shape;4100;p55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01" name="Google Shape;4101;p55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55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03" name="Google Shape;4103;p55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4104" name="Google Shape;4104;p55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5" name="Google Shape;4105;p55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6" name="Google Shape;4106;p55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4107" name="Google Shape;4107;p55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8" name="Google Shape;4108;p55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9" name="Google Shape;4109;p55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4110" name="Google Shape;4110;p55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1" name="Google Shape;4111;p55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12" name="Google Shape;4112;p55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4113" name="Google Shape;4113;p55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4114" name="Google Shape;4114;p55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5" name="Google Shape;4115;p55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6" name="Google Shape;4116;p55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7" name="Google Shape;4117;p55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8" name="Google Shape;4118;p55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9" name="Google Shape;4119;p55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0" name="Google Shape;4120;p55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1" name="Google Shape;4121;p55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2" name="Google Shape;4122;p55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3" name="Google Shape;4123;p55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4" name="Google Shape;4124;p55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5" name="Google Shape;4125;p55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6" name="Google Shape;4126;p55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7" name="Google Shape;4127;p55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8" name="Google Shape;4128;p55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9" name="Google Shape;4129;p55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0" name="Google Shape;4130;p55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1" name="Google Shape;4131;p55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2" name="Google Shape;4132;p55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3" name="Google Shape;4133;p55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4" name="Google Shape;4134;p55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5" name="Google Shape;4135;p55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6" name="Google Shape;4136;p55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7" name="Google Shape;4137;p55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8" name="Google Shape;4138;p55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9" name="Google Shape;4139;p55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0" name="Google Shape;4140;p55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1" name="Google Shape;4141;p55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2" name="Google Shape;4142;p55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3" name="Google Shape;4143;p55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4" name="Google Shape;4144;p55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5" name="Google Shape;4145;p55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6" name="Google Shape;4146;p55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7" name="Google Shape;4147;p55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8" name="Google Shape;4148;p55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9" name="Google Shape;4149;p55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0" name="Google Shape;4150;p55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1" name="Google Shape;4151;p55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2" name="Google Shape;4152;p55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3" name="Google Shape;4153;p55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4" name="Google Shape;4154;p55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5" name="Google Shape;4155;p55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6" name="Google Shape;4156;p55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7" name="Google Shape;4157;p55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8" name="Google Shape;4158;p55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9" name="Google Shape;4159;p55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0" name="Google Shape;4160;p55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1" name="Google Shape;4161;p55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2" name="Google Shape;4162;p55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3" name="Google Shape;4163;p55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4" name="Google Shape;4164;p55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5" name="Google Shape;4165;p55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6" name="Google Shape;4166;p55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7" name="Google Shape;4167;p55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8" name="Google Shape;4168;p55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9" name="Google Shape;4169;p55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0" name="Google Shape;4170;p55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4171" name="Google Shape;4171;p55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2" name="Google Shape;4172;p55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3" name="Google Shape;4173;p55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4174" name="Google Shape;4174;p55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5" name="Google Shape;4175;p55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6" name="Google Shape;4176;p55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4177" name="Google Shape;4177;p55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8" name="Google Shape;4178;p55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9" name="Google Shape;4179;p55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4180" name="Google Shape;4180;p55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1" name="Google Shape;4181;p55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82" name="Google Shape;4182;p55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4183" name="Google Shape;4183;p55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4" name="Google Shape;4184;p55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85" name="Google Shape;4185;p55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4186" name="Google Shape;4186;p55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7" name="Google Shape;4187;p55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88" name="Google Shape;4188;p55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4189" name="Google Shape;4189;p55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0" name="Google Shape;4190;p55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91" name="Google Shape;4191;p55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4192" name="Google Shape;4192;p55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3" name="Google Shape;4193;p55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94" name="Google Shape;4194;p55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4195" name="Google Shape;4195;p55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6" name="Google Shape;4196;p55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97" name="Google Shape;4197;p55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4198" name="Google Shape;4198;p55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9" name="Google Shape;4199;p55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00" name="Google Shape;4200;p55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4201" name="Google Shape;4201;p55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2" name="Google Shape;4202;p55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03" name="Google Shape;4203;p55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55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05" name="Google Shape;4205;p55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4206" name="Google Shape;4206;p55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7" name="Google Shape;4207;p55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08" name="Google Shape;4208;p55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4209" name="Google Shape;4209;p55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0" name="Google Shape;4210;p55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11" name="Google Shape;4211;p55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4212" name="Google Shape;4212;p55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3" name="Google Shape;4213;p55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14" name="Google Shape;4214;p55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4215" name="Google Shape;4215;p55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6" name="Google Shape;4216;p55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17" name="Google Shape;4217;p55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4218" name="Google Shape;4218;p55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9" name="Google Shape;4219;p55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0" name="Google Shape;4220;p55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4221" name="Google Shape;4221;p55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2" name="Google Shape;4222;p55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3" name="Google Shape;4223;p55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4224" name="Google Shape;4224;p55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5" name="Google Shape;4225;p55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6" name="Google Shape;4226;p55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4227" name="Google Shape;4227;p55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8" name="Google Shape;4228;p55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9" name="Google Shape;4229;p55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4230" name="Google Shape;4230;p55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1" name="Google Shape;4231;p55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2" name="Google Shape;4232;p55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4233" name="Google Shape;4233;p55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4" name="Google Shape;4234;p55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5" name="Google Shape;4235;p55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4236" name="Google Shape;4236;p55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7" name="Google Shape;4237;p55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8" name="Google Shape;4238;p55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4239" name="Google Shape;4239;p55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0" name="Google Shape;4240;p55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1" name="Google Shape;4241;p55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4242" name="Google Shape;4242;p55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3" name="Google Shape;4243;p55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4" name="Google Shape;4244;p55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4245" name="Google Shape;4245;p55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6" name="Google Shape;4246;p55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7" name="Google Shape;4247;p55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4248" name="Google Shape;4248;p55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9" name="Google Shape;4249;p55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50" name="Google Shape;4250;p55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4251" name="Google Shape;4251;p55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2" name="Google Shape;4252;p55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53" name="Google Shape;4253;p55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4254" name="Google Shape;4254;p55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5" name="Google Shape;4255;p55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56" name="Google Shape;4256;p55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4257" name="Google Shape;4257;p55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8" name="Google Shape;4258;p55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59" name="Google Shape;4259;p55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4260" name="Google Shape;4260;p55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1" name="Google Shape;4261;p55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2" name="Google Shape;4262;p55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4263" name="Google Shape;4263;p55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4" name="Google Shape;4264;p55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5" name="Google Shape;4265;p55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4266" name="Google Shape;4266;p55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7" name="Google Shape;4267;p55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8" name="Google Shape;4268;p55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4269" name="Google Shape;4269;p55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0" name="Google Shape;4270;p55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71" name="Google Shape;4271;p55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4272" name="Google Shape;4272;p55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3" name="Google Shape;4273;p55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74" name="Google Shape;4274;p55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4275" name="Google Shape;4275;p55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6" name="Google Shape;4276;p55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77" name="Google Shape;4277;p55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4278" name="Google Shape;4278;p55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9" name="Google Shape;4279;p55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0" name="Google Shape;4280;p55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4281" name="Google Shape;4281;p55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2" name="Google Shape;4282;p55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3" name="Google Shape;4283;p55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4284" name="Google Shape;4284;p55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5" name="Google Shape;4285;p55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6" name="Google Shape;4286;p55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4287" name="Google Shape;4287;p55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8" name="Google Shape;4288;p55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9" name="Google Shape;4289;p55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4290" name="Google Shape;4290;p55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1" name="Google Shape;4291;p55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92" name="Google Shape;4292;p55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4293" name="Google Shape;4293;p55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4" name="Google Shape;4294;p55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95" name="Google Shape;4295;p55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4296" name="Google Shape;4296;p55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7" name="Google Shape;4297;p55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98" name="Google Shape;4298;p55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4299" name="Google Shape;4299;p55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0" name="Google Shape;4300;p55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01" name="Google Shape;4301;p55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4302" name="Google Shape;4302;p55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3" name="Google Shape;4303;p55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04" name="Google Shape;4304;p55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4305" name="Google Shape;4305;p55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6" name="Google Shape;4306;p55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10" name="Shape 4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11" name="Google Shape;4311;p56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4312" name="Google Shape;4312;p56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4313" name="Google Shape;4313;p56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14" name="Google Shape;4314;p56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315" name="Google Shape;4315;p5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16" name="Google Shape;4316;p5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17" name="Google Shape;4317;p56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4318" name="Google Shape;4318;p56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19" name="Google Shape;4319;p56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320" name="Google Shape;4320;p5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21" name="Google Shape;4321;p5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22" name="Google Shape;4322;p56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4323" name="Google Shape;4323;p56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24" name="Google Shape;4324;p56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325" name="Google Shape;4325;p5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26" name="Google Shape;4326;p5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27" name="Google Shape;4327;p56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4328" name="Google Shape;4328;p56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29" name="Google Shape;4329;p56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330" name="Google Shape;4330;p5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31" name="Google Shape;4331;p5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332" name="Google Shape;4332;p56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4333" name="Google Shape;4333;p56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34" name="Google Shape;4334;p56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4335" name="Google Shape;4335;p56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56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56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56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56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56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41" name="Google Shape;4341;p56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42" name="Google Shape;4342;p56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343" name="Google Shape;4343;p56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4344" name="Google Shape;4344;p56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45" name="Google Shape;4345;p56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46" name="Google Shape;4346;p56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4347" name="Google Shape;4347;p56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4348" name="Google Shape;4348;p56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49" name="Google Shape;4349;p56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50" name="Google Shape;4350;p56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351" name="Google Shape;4351;p56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4352" name="Google Shape;4352;p56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353" name="Google Shape;4353;p56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4354" name="Google Shape;4354;p56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4355" name="Google Shape;4355;p56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4356" name="Google Shape;4356;p56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4357" name="Google Shape;4357;p56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4358" name="Google Shape;4358;p56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59" name="Google Shape;4359;p56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60" name="Google Shape;4360;p56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61" name="Google Shape;4361;p56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4362" name="Google Shape;4362;p56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4363" name="Google Shape;4363;p56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64" name="Google Shape;4364;p56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65" name="Google Shape;4365;p56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66" name="Google Shape;4366;p56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4367" name="Google Shape;4367;p56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4368" name="Google Shape;4368;p56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69" name="Google Shape;4369;p56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70" name="Google Shape;4370;p56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71" name="Google Shape;4371;p56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4372" name="Google Shape;4372;p56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4373" name="Google Shape;4373;p56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74" name="Google Shape;4374;p56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75" name="Google Shape;4375;p56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76" name="Google Shape;4376;p56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4377" name="Google Shape;4377;p56"/>
            <p:cNvCxnSpPr>
              <a:stCxn id="4378" idx="6"/>
              <a:endCxn id="4379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380" name="Google Shape;4380;p56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4381" name="Google Shape;4381;p56"/>
              <p:cNvCxnSpPr>
                <a:stCxn id="4382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78" name="Google Shape;4378;p56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56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83" name="Google Shape;4383;p56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4384" name="Google Shape;4384;p56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85" name="Google Shape;4385;p56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56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87" name="Google Shape;4387;p56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4388" name="Google Shape;4388;p56"/>
              <p:cNvCxnSpPr>
                <a:stCxn id="4389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90" name="Google Shape;4390;p56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56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91" name="Google Shape;4391;p56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4392" name="Google Shape;4392;p56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79" name="Google Shape;4379;p56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56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94" name="Google Shape;4394;p56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4395" name="Google Shape;4395;p56"/>
            <p:cNvCxnSpPr>
              <a:stCxn id="4396" idx="4"/>
              <a:endCxn id="4397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98" name="Google Shape;4398;p56"/>
            <p:cNvCxnSpPr>
              <a:stCxn id="4397" idx="0"/>
              <a:endCxn id="4399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00" name="Google Shape;4400;p56"/>
            <p:cNvCxnSpPr>
              <a:stCxn id="4399" idx="4"/>
              <a:endCxn id="4401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02" name="Google Shape;4402;p56"/>
            <p:cNvCxnSpPr>
              <a:stCxn id="4401" idx="0"/>
              <a:endCxn id="4403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03" name="Google Shape;4403;p56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99" name="Google Shape;4399;p56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96" name="Google Shape;4396;p56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01" name="Google Shape;4401;p56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97" name="Google Shape;4397;p56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04" name="Google Shape;4404;p56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4405" name="Google Shape;4405;p56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6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6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6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6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0" name="Google Shape;4410;p56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4411" name="Google Shape;4411;p56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4412" name="Google Shape;4412;p56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56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56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15" name="Google Shape;4415;p56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4416" name="Google Shape;4416;p56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56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56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19" name="Google Shape;4419;p56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4420" name="Google Shape;4420;p56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56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56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23" name="Google Shape;4423;p56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424" name="Google Shape;4424;p56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56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56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27" name="Google Shape;4427;p56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4428" name="Google Shape;4428;p56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4429" name="Google Shape;4429;p56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56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56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56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56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34" name="Google Shape;4434;p56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6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6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6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6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9" name="Google Shape;4439;p56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4440" name="Google Shape;4440;p56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6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6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6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6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6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6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6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6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6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0" name="Google Shape;4450;p56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4451" name="Google Shape;4451;p56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6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6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6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6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6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6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6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6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6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6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6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6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6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6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6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7" name="Google Shape;4467;p56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4468" name="Google Shape;4468;p56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6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6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6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6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6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4" name="Google Shape;4474;p56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4475" name="Google Shape;4475;p56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6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6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478" name="Google Shape;4478;p56"/>
            <p:cNvCxnSpPr>
              <a:stCxn id="4475" idx="6"/>
              <a:endCxn id="4476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79" name="Google Shape;4479;p56"/>
            <p:cNvCxnSpPr>
              <a:stCxn id="4476" idx="4"/>
              <a:endCxn id="4480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81" name="Google Shape;4481;p56"/>
            <p:cNvCxnSpPr>
              <a:stCxn id="4480" idx="6"/>
              <a:endCxn id="4477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82" name="Google Shape;4482;p56"/>
            <p:cNvCxnSpPr>
              <a:stCxn id="4477" idx="4"/>
              <a:endCxn id="4483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80" name="Google Shape;4480;p56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6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6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485" name="Google Shape;4485;p56"/>
            <p:cNvCxnSpPr>
              <a:endCxn id="4484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486" name="Google Shape;4486;p56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4487" name="Google Shape;4487;p56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6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6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6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6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2" name="Google Shape;4492;p56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4493" name="Google Shape;4493;p56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94" name="Google Shape;4494;p56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95" name="Google Shape;4495;p56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96" name="Google Shape;4496;p56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97" name="Google Shape;4497;p56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98" name="Google Shape;4498;p56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499" name="Google Shape;4499;p56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500" name="Google Shape;4500;p56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6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6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6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6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6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6" name="Google Shape;4506;p56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4507" name="Google Shape;4507;p56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08" name="Google Shape;4508;p56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09" name="Google Shape;4509;p56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10" name="Google Shape;4510;p56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11" name="Google Shape;4511;p56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12" name="Google Shape;4512;p56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13" name="Google Shape;4513;p56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4514" name="Google Shape;4514;p56"/>
            <p:cNvCxnSpPr>
              <a:stCxn id="4507" idx="2"/>
              <a:endCxn id="4508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15" name="Google Shape;4515;p56"/>
            <p:cNvCxnSpPr>
              <a:stCxn id="4509" idx="0"/>
              <a:endCxn id="4507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16" name="Google Shape;4516;p56"/>
            <p:cNvCxnSpPr>
              <a:stCxn id="4509" idx="2"/>
              <a:endCxn id="4511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17" name="Google Shape;4517;p56"/>
            <p:cNvCxnSpPr>
              <a:stCxn id="4510" idx="0"/>
              <a:endCxn id="4509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18" name="Google Shape;4518;p56"/>
            <p:cNvCxnSpPr>
              <a:stCxn id="4508" idx="2"/>
              <a:endCxn id="4513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19" name="Google Shape;4519;p56"/>
            <p:cNvCxnSpPr>
              <a:stCxn id="4512" idx="0"/>
              <a:endCxn id="4508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520" name="Google Shape;4520;p56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4521" name="Google Shape;4521;p56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6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6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6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6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26" name="Google Shape;4526;p56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4527" name="Google Shape;4527;p56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56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56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56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56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32" name="Google Shape;4532;p56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4533" name="Google Shape;4533;p56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4534" name="Google Shape;4534;p56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35" name="Google Shape;4535;p56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36" name="Google Shape;4536;p56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4537" name="Google Shape;4537;p56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38" name="Google Shape;4538;p56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39" name="Google Shape;4539;p56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4540" name="Google Shape;4540;p56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41" name="Google Shape;4541;p56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42" name="Google Shape;4542;p56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4543" name="Google Shape;4543;p56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44" name="Google Shape;4544;p56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45" name="Google Shape;4545;p56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4546" name="Google Shape;4546;p56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4547" name="Google Shape;4547;p56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4548" name="Google Shape;4548;p56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9" name="Google Shape;4549;p56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50" name="Google Shape;4550;p56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51" name="Google Shape;4551;p56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4552" name="Google Shape;4552;p56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4553" name="Google Shape;4553;p56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4" name="Google Shape;4554;p56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55" name="Google Shape;4555;p56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56" name="Google Shape;4556;p56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57" name="Google Shape;4557;p56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4558" name="Google Shape;4558;p56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4559" name="Google Shape;4559;p56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4560" name="Google Shape;4560;p56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61" name="Google Shape;4561;p56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562" name="Google Shape;4562;p56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63" name="Google Shape;4563;p56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64" name="Google Shape;4564;p56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4565" name="Google Shape;4565;p56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566" name="Google Shape;4566;p56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4567" name="Google Shape;4567;p56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8" name="Google Shape;4568;p56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569" name="Google Shape;4569;p56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4570" name="Google Shape;4570;p56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4571" name="Google Shape;4571;p56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572" name="Google Shape;4572;p56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4573" name="Google Shape;4573;p56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4" name="Google Shape;4574;p56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5" name="Google Shape;4575;p56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6" name="Google Shape;4576;p56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7" name="Google Shape;4577;p56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78" name="Google Shape;4578;p56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4579" name="Google Shape;4579;p56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4580" name="Google Shape;4580;p56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581" name="Google Shape;4581;p56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4582" name="Google Shape;4582;p56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3" name="Google Shape;4583;p56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4" name="Google Shape;4584;p56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5" name="Google Shape;4585;p56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6" name="Google Shape;4586;p56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7" name="Google Shape;4587;p56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8" name="Google Shape;4588;p56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589" name="Google Shape;4589;p56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4590" name="Google Shape;4590;p56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591" name="Google Shape;4591;p56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592" name="Google Shape;4592;p56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4593" name="Google Shape;4593;p56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594" name="Google Shape;4594;p56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4595" name="Google Shape;4595;p56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6" name="Google Shape;4596;p56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" name="Google Shape;4597;p56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8" name="Google Shape;4598;p56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9" name="Google Shape;4599;p56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" name="Google Shape;4600;p56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1" name="Google Shape;4601;p56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602" name="Google Shape;4602;p56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4603" name="Google Shape;4603;p56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04" name="Google Shape;4604;p56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4605" name="Google Shape;4605;p56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4606" name="Google Shape;4606;p56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4607" name="Google Shape;4607;p56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56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56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56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56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56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56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56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56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56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56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56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56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56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56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56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56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56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56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56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27" name="Google Shape;4627;p56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4628" name="Google Shape;4628;p56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4629" name="Google Shape;4629;p56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4630" name="Google Shape;4630;p56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1" name="Google Shape;4631;p56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32" name="Google Shape;4632;p56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4633" name="Google Shape;4633;p56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634" name="Google Shape;4634;p56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4635" name="Google Shape;4635;p56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36" name="Google Shape;4636;p56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637" name="Google Shape;4637;p56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4638" name="Google Shape;4638;p56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4639" name="Google Shape;4639;p56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0" name="Google Shape;4640;p56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41" name="Google Shape;4641;p56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4642" name="Google Shape;4642;p56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3" name="Google Shape;4643;p56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44" name="Google Shape;4644;p56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4645" name="Google Shape;4645;p56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4646" name="Google Shape;4646;p56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47" name="Google Shape;4647;p56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48" name="Google Shape;4648;p56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649" name="Google Shape;4649;p56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0" name="Google Shape;4650;p56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4651" name="Google Shape;4651;p56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652" name="Google Shape;4652;p56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4653" name="Google Shape;4653;p56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4654" name="Google Shape;4654;p56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5" name="Google Shape;4655;p56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" name="Google Shape;4656;p56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57" name="Google Shape;4657;p56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4658" name="Google Shape;4658;p56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" name="Google Shape;4659;p56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660" name="Google Shape;4660;p56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4661" name="Google Shape;4661;p56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4662" name="Google Shape;4662;p56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3" name="Google Shape;4663;p56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64" name="Google Shape;4664;p56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4665" name="Google Shape;4665;p56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6" name="Google Shape;4666;p56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7" name="Google Shape;4667;p56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668" name="Google Shape;4668;p56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4669" name="Google Shape;4669;p56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4670" name="Google Shape;4670;p56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71" name="Google Shape;4671;p56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72" name="Google Shape;4672;p56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4673" name="Google Shape;4673;p56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674" name="Google Shape;4674;p56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4675" name="Google Shape;4675;p56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76" name="Google Shape;4676;p56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677" name="Google Shape;4677;p56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4678" name="Google Shape;4678;p56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4679" name="Google Shape;4679;p56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80" name="Google Shape;4680;p56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81" name="Google Shape;4681;p56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4682" name="Google Shape;4682;p56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4683" name="Google Shape;4683;p56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4684" name="Google Shape;4684;p56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685" name="Google Shape;4685;p56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4686" name="Google Shape;4686;p56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687" name="Google Shape;4687;p56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88" name="Google Shape;4688;p56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89" name="Google Shape;4689;p56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4690" name="Google Shape;4690;p56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91" name="Google Shape;4691;p56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4692" name="Google Shape;4692;p56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4693" name="Google Shape;4693;p56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6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6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6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6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6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6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6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6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6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6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6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6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6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6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6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6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6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6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6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6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6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6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6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6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6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6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6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6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6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6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6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6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29" name="Shape 4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30" name="Google Shape;4730;p57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4731" name="Google Shape;4731;p57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32" name="Google Shape;4732;p57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33" name="Google Shape;4733;p57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34" name="Google Shape;4734;p57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35" name="Google Shape;4735;p57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36" name="Google Shape;4736;p57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37" name="Google Shape;4737;p57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38" name="Google Shape;4738;p57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39" name="Google Shape;4739;p57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40" name="Google Shape;4740;p57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41" name="Google Shape;4741;p57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42" name="Google Shape;4742;p57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43" name="Google Shape;4743;p57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44" name="Google Shape;4744;p57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4745" name="Google Shape;4745;p57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4746" name="Google Shape;4746;p57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47" name="Google Shape;4747;p57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48" name="Google Shape;4748;p57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49" name="Google Shape;4749;p57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50" name="Google Shape;4750;p57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51" name="Google Shape;4751;p57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52" name="Google Shape;4752;p57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53" name="Google Shape;4753;p57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54" name="Google Shape;4754;p57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55" name="Google Shape;4755;p57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56" name="Google Shape;4756;p57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57" name="Google Shape;4757;p57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4758" name="Google Shape;4758;p57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{202E5CE2-7B50-43FC-925A-F750C2E872C2}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4759" name="Google Shape;4759;p57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4760" name="Google Shape;4760;p57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61" name="Google Shape;4761;p57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62" name="Google Shape;4762;p57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763" name="Google Shape;4763;p57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64" name="Google Shape;4764;p57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65" name="Google Shape;4765;p57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66" name="Google Shape;4766;p57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67" name="Google Shape;4767;p57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7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7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7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7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7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7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74" name="Google Shape;4774;p57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75" name="Google Shape;4775;p57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76" name="Google Shape;4776;p57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7" name="Google Shape;4777;p57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4778" name="Google Shape;4778;p57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7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7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7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7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7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7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7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7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7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7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7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7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7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7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7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7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7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7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7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7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7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7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7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7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7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7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7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7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7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7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7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4810" name="Google Shape;4810;p57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{202E5CE2-7B50-43FC-925A-F750C2E872C2}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811" name="Google Shape;4811;p57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{202E5CE2-7B50-43FC-925A-F750C2E872C2}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812" name="Google Shape;4812;p57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4813" name="Google Shape;4813;p57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7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57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4816" name="Google Shape;4816;p57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7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8" name="Google Shape;4818;p57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4819" name="Google Shape;4819;p57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4820" name="Google Shape;4820;p57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57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57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57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57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57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6" name="Google Shape;4826;p57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4827" name="Google Shape;4827;p57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57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57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57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57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57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3" name="Google Shape;4833;p57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4834" name="Google Shape;4834;p57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57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57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57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57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57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40" name="Google Shape;4840;p57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4841" name="Google Shape;4841;p57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57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57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57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57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57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47" name="Google Shape;4847;p57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4848" name="Google Shape;4848;p57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57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57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57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57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57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4854" name="Google Shape;4854;p57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{202E5CE2-7B50-43FC-925A-F750C2E872C2}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855" name="Google Shape;4855;p57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4856" name="Google Shape;4856;p57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857" name="Google Shape;4857;p57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58" name="Google Shape;4858;p57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859" name="Google Shape;4859;p57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860" name="Google Shape;4860;p57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61" name="Google Shape;4861;p57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62" name="Google Shape;4862;p57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63" name="Google Shape;4863;p57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64" name="Google Shape;4864;p57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865" name="Google Shape;4865;p57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4866" name="Google Shape;4866;p57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4867" name="Google Shape;4867;p57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68" name="Google Shape;4868;p57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69" name="Google Shape;4869;p57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4870" name="Google Shape;4870;p57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1" name="Google Shape;4871;p57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72" name="Google Shape;4872;p57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4873" name="Google Shape;4873;p57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4" name="Google Shape;4874;p57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75" name="Google Shape;4875;p57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4876" name="Google Shape;4876;p57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7" name="Google Shape;4877;p57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78" name="Google Shape;4878;p57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4879" name="Google Shape;4879;p57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0" name="Google Shape;4880;p57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81" name="Google Shape;4881;p57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4882" name="Google Shape;4882;p57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3" name="Google Shape;4883;p57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84" name="Google Shape;4884;p57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4885" name="Google Shape;4885;p57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6" name="Google Shape;4886;p57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87" name="Google Shape;4887;p57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4888" name="Google Shape;4888;p57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9" name="Google Shape;4889;p57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90" name="Google Shape;4890;p57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4891" name="Google Shape;4891;p57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92" name="Google Shape;4892;p57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93" name="Google Shape;4893;p57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4894" name="Google Shape;4894;p57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95" name="Google Shape;4895;p57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99" name="Shape 4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00" name="Google Shape;4900;p58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4901" name="Google Shape;4901;p58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4902" name="Google Shape;4902;p58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58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4" name="Google Shape;4904;p58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4905" name="Google Shape;4905;p58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58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7" name="Google Shape;4907;p58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4908" name="Google Shape;4908;p58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58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10" name="Google Shape;4910;p58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4911" name="Google Shape;4911;p58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58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13" name="Google Shape;4913;p58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4" name="Google Shape;4914;p58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4915" name="Google Shape;4915;p58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8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8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8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8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8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8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8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8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8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8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8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8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8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8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8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8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8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8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8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8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8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8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8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8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8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8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8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8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8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8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8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58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4948" name="Google Shape;4948;p58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49" name="Google Shape;4949;p58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4950" name="Google Shape;4950;p58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51" name="Google Shape;4951;p58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2" name="Google Shape;4952;p58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4953" name="Google Shape;4953;p58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54" name="Google Shape;4954;p58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5" name="Google Shape;4955;p58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4956" name="Google Shape;4956;p58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57" name="Google Shape;4957;p58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8" name="Google Shape;4958;p58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4959" name="Google Shape;4959;p58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60" name="Google Shape;4960;p58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1" name="Google Shape;4961;p58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4962" name="Google Shape;4962;p58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63" name="Google Shape;4963;p58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64" name="Google Shape;4964;p58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4965" name="Google Shape;4965;p58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4966" name="Google Shape;4966;p58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58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8" name="Google Shape;4968;p58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4969" name="Google Shape;4969;p58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58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71" name="Google Shape;4971;p58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4972" name="Google Shape;4972;p58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58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74" name="Google Shape;4974;p58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4975" name="Google Shape;4975;p58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58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77" name="Google Shape;4977;p58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4978" name="Google Shape;4978;p58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79" name="Google Shape;4979;p58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4980" name="Google Shape;4980;p58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58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82" name="Google Shape;4982;p58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4983" name="Google Shape;4983;p58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58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85" name="Google Shape;4985;p58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4986" name="Google Shape;4986;p58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58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88" name="Google Shape;4988;p58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4989" name="Google Shape;4989;p58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58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91" name="Google Shape;4991;p58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4992" name="Google Shape;4992;p58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8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8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8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8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8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58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4999" name="Google Shape;4999;p58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5000" name="Google Shape;5000;p5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5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2" name="Google Shape;5002;p58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5003" name="Google Shape;5003;p5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5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5" name="Google Shape;5005;p58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5006" name="Google Shape;5006;p58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58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8" name="Google Shape;5008;p58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5009" name="Google Shape;5009;p5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5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11" name="Google Shape;5011;p58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5012" name="Google Shape;5012;p58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5013" name="Google Shape;5013;p58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58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15" name="Google Shape;5015;p58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5016" name="Google Shape;5016;p58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58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18" name="Google Shape;5018;p58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5019" name="Google Shape;5019;p58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58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21" name="Google Shape;5021;p58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5022" name="Google Shape;5022;p58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58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24" name="Google Shape;5024;p58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5025" name="Google Shape;5025;p58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8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8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8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58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5030" name="Google Shape;5030;p58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8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8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8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8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8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36" name="Google Shape;5036;p58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5037" name="Google Shape;5037;p58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58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58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58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58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58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043" name="Google Shape;5043;p58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5044" name="Google Shape;5044;p58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5045" name="Google Shape;5045;p58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6" name="Google Shape;5046;p58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7" name="Google Shape;5047;p58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8" name="Google Shape;5048;p58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9" name="Google Shape;5049;p58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0" name="Google Shape;5050;p58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1" name="Google Shape;5051;p58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2" name="Google Shape;5052;p58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3" name="Google Shape;5053;p58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4" name="Google Shape;5054;p58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5" name="Google Shape;5055;p58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6" name="Google Shape;5056;p58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7" name="Google Shape;5057;p58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8" name="Google Shape;5058;p58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9" name="Google Shape;5059;p58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60" name="Google Shape;5060;p58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61" name="Google Shape;5061;p58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62" name="Google Shape;5062;p58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63" name="Google Shape;5063;p58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5064" name="Google Shape;5064;p58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5" name="Google Shape;5065;p58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6" name="Google Shape;5066;p58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7" name="Google Shape;5067;p58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8" name="Google Shape;5068;p58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9" name="Google Shape;5069;p58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070" name="Google Shape;5070;p58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5071" name="Google Shape;5071;p58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8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8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8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5" name="Google Shape;5075;p58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5076" name="Google Shape;5076;p58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8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8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8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8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8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8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8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8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8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8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8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8" name="Google Shape;5088;p58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5089" name="Google Shape;5089;p58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5090" name="Google Shape;5090;p58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91" name="Google Shape;5091;p58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092" name="Google Shape;5092;p58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5093" name="Google Shape;5093;p58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94" name="Google Shape;5094;p58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095" name="Google Shape;5095;p58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5096" name="Google Shape;5096;p58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97" name="Google Shape;5097;p58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098" name="Google Shape;5098;p58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5099" name="Google Shape;5099;p58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100" name="Google Shape;5100;p58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5101" name="Google Shape;5101;p58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5102" name="Google Shape;5102;p58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8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8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5" name="Google Shape;5105;p58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5106" name="Google Shape;5106;p58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8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8" name="Google Shape;5108;p58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5109" name="Google Shape;5109;p58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8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58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5112" name="Google Shape;5112;p58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8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8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8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8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8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8" name="Google Shape;5118;p58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5119" name="Google Shape;5119;p58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8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1" name="Google Shape;5121;p58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2" name="Google Shape;5122;p58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5123" name="Google Shape;5123;p58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24" name="Google Shape;5124;p58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25" name="Google Shape;5125;p58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26" name="Google Shape;5126;p58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27" name="Google Shape;5127;p58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28" name="Google Shape;5128;p58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129" name="Google Shape;5129;p58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5130" name="Google Shape;5130;p58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5131" name="Google Shape;5131;p58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2" name="Google Shape;5132;p58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3" name="Google Shape;5133;p58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4" name="Google Shape;5134;p58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35" name="Google Shape;5135;p58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5136" name="Google Shape;5136;p58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7" name="Google Shape;5137;p58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8" name="Google Shape;5138;p58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9" name="Google Shape;5139;p58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5140" name="Google Shape;5140;p58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1" name="Google Shape;5141;p58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2" name="Google Shape;5142;p58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5143" name="Google Shape;5143;p58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8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8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8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58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5148" name="Google Shape;5148;p58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5149" name="Google Shape;5149;p58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50" name="Google Shape;5150;p58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51" name="Google Shape;5151;p58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5152" name="Google Shape;5152;p58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53" name="Google Shape;5153;p58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54" name="Google Shape;5154;p58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5155" name="Google Shape;5155;p58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56" name="Google Shape;5156;p58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57" name="Google Shape;5157;p58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5158" name="Google Shape;5158;p58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59" name="Google Shape;5159;p58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60" name="Google Shape;5160;p58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5161" name="Google Shape;5161;p58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62" name="Google Shape;5162;p58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163" name="Google Shape;5163;p58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5164" name="Google Shape;5164;p58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8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8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8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8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9" name="Google Shape;5169;p58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5170" name="Google Shape;5170;p58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8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8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58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5174" name="Google Shape;5174;p58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5175" name="Google Shape;5175;p58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5176" name="Google Shape;5176;p58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7" name="Google Shape;5177;p58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78" name="Google Shape;5178;p58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5179" name="Google Shape;5179;p58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0" name="Google Shape;5180;p58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81" name="Google Shape;5181;p58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5182" name="Google Shape;5182;p58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3" name="Google Shape;5183;p58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184" name="Google Shape;5184;p58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5185" name="Google Shape;5185;p58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58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58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58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58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58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58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58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58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58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95" name="Google Shape;5195;p58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5196" name="Google Shape;5196;p58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5197" name="Google Shape;5197;p58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58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58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58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58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58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203" name="Google Shape;5203;p58"/>
              <p:cNvCxnSpPr>
                <a:stCxn id="5201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204" name="Google Shape;5204;p58"/>
              <p:cNvCxnSpPr>
                <a:stCxn id="5198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205" name="Google Shape;5205;p58"/>
              <p:cNvCxnSpPr>
                <a:stCxn id="5199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206" name="Google Shape;5206;p58"/>
              <p:cNvCxnSpPr>
                <a:stCxn id="5202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207" name="Google Shape;5207;p58"/>
              <p:cNvCxnSpPr>
                <a:stCxn id="5200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208" name="Google Shape;5208;p58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5209" name="Google Shape;5209;p58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58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58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12" name="Google Shape;5212;p58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5213" name="Google Shape;5213;p58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5214" name="Google Shape;5214;p58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58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16" name="Google Shape;5216;p58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5217" name="Google Shape;5217;p58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58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19" name="Google Shape;5219;p58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5220" name="Google Shape;5220;p58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58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22" name="Google Shape;5222;p58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5223" name="Google Shape;5223;p58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58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25" name="Google Shape;5225;p58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5226" name="Google Shape;5226;p58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8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58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5229" name="Google Shape;5229;p58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8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8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8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8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8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8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8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8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58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5239" name="Google Shape;5239;p58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5240" name="Google Shape;5240;p58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58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42" name="Google Shape;5242;p58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5243" name="Google Shape;5243;p58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5244" name="Google Shape;5244;p58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5245" name="Google Shape;5245;p58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6" name="Google Shape;5246;p58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47" name="Google Shape;5247;p58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5248" name="Google Shape;5248;p58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9" name="Google Shape;5249;p58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50" name="Google Shape;5250;p58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5251" name="Google Shape;5251;p58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52" name="Google Shape;5252;p58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53" name="Google Shape;5253;p58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5254" name="Google Shape;5254;p58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55" name="Google Shape;5255;p58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56" name="Google Shape;5256;p58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5257" name="Google Shape;5257;p58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58" name="Google Shape;5258;p58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5259" name="Google Shape;5259;p58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5260" name="Google Shape;5260;p58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261" name="Google Shape;5261;p58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5262" name="Google Shape;5262;p58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3" name="Google Shape;5263;p58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4" name="Google Shape;5264;p58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5" name="Google Shape;5265;p58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66" name="Google Shape;5266;p58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5267" name="Google Shape;5267;p58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8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8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8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8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2" name="Google Shape;5272;p58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5273" name="Google Shape;5273;p58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5274" name="Google Shape;5274;p58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58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76" name="Google Shape;5276;p58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5277" name="Google Shape;5277;p58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58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79" name="Google Shape;5279;p58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5280" name="Google Shape;5280;p58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58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82" name="Google Shape;5282;p58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5283" name="Google Shape;5283;p58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58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85" name="Google Shape;5285;p58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5286" name="Google Shape;5286;p58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87" name="Google Shape;5287;p58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288" name="Google Shape;5288;p58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58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58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91" name="Google Shape;5291;p58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5292" name="Google Shape;5292;p58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8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8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8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8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8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8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8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8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04" name="Shape 5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5" name="Google Shape;5305;p59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5306" name="Google Shape;5306;p59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5307" name="Google Shape;5307;p59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59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59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59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59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59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59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59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59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59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17" name="Google Shape;5317;p59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5318" name="Google Shape;5318;p59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" name="Google Shape;5319;p59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59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59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59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59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59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59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59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59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28" name="Google Shape;5328;p59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5329" name="Google Shape;5329;p59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59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59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59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59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59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59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59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59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59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39" name="Google Shape;5339;p59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5340" name="Google Shape;5340;p59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59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59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59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59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59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59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59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59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59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50" name="Google Shape;5350;p59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5351" name="Google Shape;5351;p59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59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59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59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59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59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59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59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59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59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61" name="Google Shape;5361;p59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5362" name="Google Shape;5362;p59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59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59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59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59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59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59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59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59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59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72" name="Google Shape;5372;p59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5373" name="Google Shape;5373;p59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59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59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59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59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59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59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59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59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59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83" name="Google Shape;5383;p59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5384" name="Google Shape;5384;p59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59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59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59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59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59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59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59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59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59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94" name="Google Shape;5394;p59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5395" name="Google Shape;5395;p59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59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59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59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59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59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59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59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59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59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05" name="Google Shape;5405;p59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5406" name="Google Shape;5406;p59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59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59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" name="Google Shape;5409;p59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" name="Google Shape;5410;p59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59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59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59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59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59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16" name="Google Shape;5416;p59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5417" name="Google Shape;5417;p59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5418" name="Google Shape;5418;p59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59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59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59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59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23" name="Google Shape;5423;p59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5424" name="Google Shape;5424;p59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59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59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59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59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29" name="Google Shape;5429;p59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5430" name="Google Shape;5430;p59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59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59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59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59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35" name="Google Shape;5435;p59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5436" name="Google Shape;5436;p59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59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59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59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59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41" name="Google Shape;5441;p59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5442" name="Google Shape;5442;p59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9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9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9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9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9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9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9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9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9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9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9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9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9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9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9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9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9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59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5461" name="Google Shape;5461;p59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9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59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5464" name="Google Shape;5464;p59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9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59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5467" name="Google Shape;5467;p59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9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9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9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9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9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9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9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59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5476" name="Google Shape;5476;p59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9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9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9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9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59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5482" name="Google Shape;5482;p59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9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9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9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9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59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5488" name="Google Shape;5488;p59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5489" name="Google Shape;5489;p5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490" name="Google Shape;5490;p59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5491" name="Google Shape;5491;p59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5492" name="Google Shape;5492;p5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493" name="Google Shape;5493;p59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5494" name="Google Shape;5494;p59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5495" name="Google Shape;5495;p59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5496" name="Google Shape;5496;p5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5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98" name="Google Shape;5498;p59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5499" name="Google Shape;5499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01" name="Google Shape;5501;p59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5502" name="Google Shape;5502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" name="Google Shape;5503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04" name="Google Shape;5504;p59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5505" name="Google Shape;5505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07" name="Google Shape;5507;p59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5508" name="Google Shape;5508;p5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5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10" name="Google Shape;5510;p59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5511" name="Google Shape;5511;p59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5512" name="Google Shape;5512;p59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5513" name="Google Shape;5513;p59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514" name="Google Shape;5514;p59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515" name="Google Shape;5515;p59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5516" name="Google Shape;5516;p59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5517" name="Google Shape;5517;p59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59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59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" name="Google Shape;5520;p59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59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59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23" name="Google Shape;5523;p59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5524" name="Google Shape;5524;p59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59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" name="Google Shape;5526;p59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" name="Google Shape;5527;p59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59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59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30" name="Google Shape;5530;p59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59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5532" name="Google Shape;5532;p59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5533" name="Google Shape;5533;p59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34" name="Google Shape;5534;p59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35" name="Google Shape;5535;p59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5536" name="Google Shape;5536;p59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37" name="Google Shape;5537;p59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38" name="Google Shape;5538;p59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5539" name="Google Shape;5539;p59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40" name="Google Shape;5540;p59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41" name="Google Shape;5541;p59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5542" name="Google Shape;5542;p59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43" name="Google Shape;5543;p59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544" name="Google Shape;5544;p59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5545" name="Google Shape;5545;p59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9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9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9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59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5550" name="Google Shape;5550;p59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5551" name="Google Shape;5551;p59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552" name="Google Shape;5552;p59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53" name="Google Shape;5553;p59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5554" name="Google Shape;5554;p59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5555" name="Google Shape;5555;p59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6" name="Google Shape;5556;p59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7" name="Google Shape;5557;p59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8" name="Google Shape;5558;p59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9" name="Google Shape;5559;p59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0" name="Google Shape;5560;p59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1" name="Google Shape;5561;p59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62" name="Google Shape;5562;p59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5563" name="Google Shape;5563;p59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4" name="Google Shape;5564;p59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5" name="Google Shape;5565;p59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6" name="Google Shape;5566;p59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7" name="Google Shape;5567;p59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8" name="Google Shape;5568;p59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9" name="Google Shape;5569;p59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70" name="Google Shape;5570;p59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571" name="Google Shape;5571;p59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2" name="Google Shape;5572;p59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3" name="Google Shape;5573;p59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4" name="Google Shape;5574;p59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5" name="Google Shape;5575;p59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6" name="Google Shape;5576;p59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7" name="Google Shape;5577;p59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78" name="Google Shape;5578;p59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579" name="Google Shape;5579;p59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0" name="Google Shape;5580;p59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1" name="Google Shape;5581;p59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2" name="Google Shape;5582;p59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3" name="Google Shape;5583;p59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4" name="Google Shape;5584;p59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5" name="Google Shape;5585;p59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86" name="Google Shape;5586;p59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5587" name="Google Shape;5587;p59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8" name="Google Shape;5588;p59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9" name="Google Shape;5589;p59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0" name="Google Shape;5590;p59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1" name="Google Shape;5591;p59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2" name="Google Shape;5592;p59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3" name="Google Shape;5593;p59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94" name="Google Shape;5594;p59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595" name="Google Shape;5595;p59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6" name="Google Shape;5596;p59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7" name="Google Shape;5597;p59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8" name="Google Shape;5598;p59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9" name="Google Shape;5599;p59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0" name="Google Shape;5600;p59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1" name="Google Shape;5601;p59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02" name="Google Shape;5602;p59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603" name="Google Shape;5603;p59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4" name="Google Shape;5604;p59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5" name="Google Shape;5605;p59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6" name="Google Shape;5606;p59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7" name="Google Shape;5607;p59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8" name="Google Shape;5608;p59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9" name="Google Shape;5609;p59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610" name="Google Shape;5610;p59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5611" name="Google Shape;5611;p59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9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9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9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9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9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9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9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9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9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1" name="Google Shape;5621;p59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5622" name="Google Shape;5622;p59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9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9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9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626" name="Google Shape;5626;p59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627" name="Google Shape;5627;p59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628" name="Google Shape;5628;p59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629" name="Google Shape;5629;p59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5630" name="Google Shape;5630;p59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59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5632" name="Google Shape;5632;p59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5633" name="Google Shape;5633;p59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34" name="Google Shape;5634;p59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5635" name="Google Shape;5635;p59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36" name="Google Shape;5636;p59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37" name="Google Shape;5637;p59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5638" name="Google Shape;5638;p59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39" name="Google Shape;5639;p59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5640" name="Google Shape;5640;p59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41" name="Google Shape;5641;p59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42" name="Google Shape;5642;p59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5643" name="Google Shape;5643;p59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44" name="Google Shape;5644;p59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5645" name="Google Shape;5645;p59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46" name="Google Shape;5646;p59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47" name="Google Shape;5647;p59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5648" name="Google Shape;5648;p59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49" name="Google Shape;5649;p59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5650" name="Google Shape;5650;p59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51" name="Google Shape;5651;p59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5652" name="Google Shape;5652;p59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5653" name="Google Shape;5653;p59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5654" name="Google Shape;5654;p59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5655" name="Google Shape;5655;p59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6" name="Google Shape;5656;p59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57" name="Google Shape;5657;p59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5658" name="Google Shape;5658;p59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59" name="Google Shape;5659;p59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60" name="Google Shape;5660;p59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5661" name="Google Shape;5661;p59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5662" name="Google Shape;5662;p59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63" name="Google Shape;5663;p59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64" name="Google Shape;5664;p59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5665" name="Google Shape;5665;p59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66" name="Google Shape;5666;p59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67" name="Google Shape;5667;p59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5668" name="Google Shape;5668;p59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5669" name="Google Shape;5669;p59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70" name="Google Shape;5670;p59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71" name="Google Shape;5671;p59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5672" name="Google Shape;5672;p59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73" name="Google Shape;5673;p59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74" name="Google Shape;5674;p59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5675" name="Google Shape;5675;p59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5676" name="Google Shape;5676;p59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77" name="Google Shape;5677;p59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5678" name="Google Shape;5678;p59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5679" name="Google Shape;5679;p59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80" name="Google Shape;5680;p59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684" name="Shape 5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85" name="Google Shape;5685;p60"/>
          <p:cNvGrpSpPr/>
          <p:nvPr/>
        </p:nvGrpSpPr>
        <p:grpSpPr>
          <a:xfrm>
            <a:off x="1002229" y="1542724"/>
            <a:ext cx="1801525" cy="2849778"/>
            <a:chOff x="1002229" y="1542724"/>
            <a:chExt cx="1801525" cy="2849778"/>
          </a:xfrm>
        </p:grpSpPr>
        <p:sp>
          <p:nvSpPr>
            <p:cNvPr id="5686" name="Google Shape;5686;p60"/>
            <p:cNvSpPr/>
            <p:nvPr/>
          </p:nvSpPr>
          <p:spPr>
            <a:xfrm>
              <a:off x="1002229" y="1542724"/>
              <a:ext cx="1801525" cy="2849778"/>
            </a:xfrm>
            <a:custGeom>
              <a:rect b="b" l="l" r="r" t="t"/>
              <a:pathLst>
                <a:path extrusionOk="0" h="112762" w="71284">
                  <a:moveTo>
                    <a:pt x="33233" y="0"/>
                  </a:moveTo>
                  <a:cubicBezTo>
                    <a:pt x="24128" y="0"/>
                    <a:pt x="22128" y="6626"/>
                    <a:pt x="21469" y="8958"/>
                  </a:cubicBezTo>
                  <a:cubicBezTo>
                    <a:pt x="20788" y="11339"/>
                    <a:pt x="22134" y="12004"/>
                    <a:pt x="22096" y="14347"/>
                  </a:cubicBezTo>
                  <a:cubicBezTo>
                    <a:pt x="22057" y="16668"/>
                    <a:pt x="19404" y="18238"/>
                    <a:pt x="19567" y="19104"/>
                  </a:cubicBezTo>
                  <a:cubicBezTo>
                    <a:pt x="19709" y="19791"/>
                    <a:pt x="21158" y="19867"/>
                    <a:pt x="21807" y="19867"/>
                  </a:cubicBezTo>
                  <a:cubicBezTo>
                    <a:pt x="21992" y="19867"/>
                    <a:pt x="22112" y="19862"/>
                    <a:pt x="22112" y="19862"/>
                  </a:cubicBezTo>
                  <a:lnTo>
                    <a:pt x="22112" y="19862"/>
                  </a:lnTo>
                  <a:cubicBezTo>
                    <a:pt x="22499" y="20706"/>
                    <a:pt x="21447" y="21333"/>
                    <a:pt x="21431" y="21850"/>
                  </a:cubicBezTo>
                  <a:cubicBezTo>
                    <a:pt x="21414" y="22368"/>
                    <a:pt x="22079" y="22717"/>
                    <a:pt x="22079" y="22717"/>
                  </a:cubicBezTo>
                  <a:cubicBezTo>
                    <a:pt x="22079" y="22717"/>
                    <a:pt x="21431" y="23011"/>
                    <a:pt x="22079" y="23768"/>
                  </a:cubicBezTo>
                  <a:cubicBezTo>
                    <a:pt x="22722" y="24542"/>
                    <a:pt x="22112" y="24711"/>
                    <a:pt x="22079" y="26073"/>
                  </a:cubicBezTo>
                  <a:cubicBezTo>
                    <a:pt x="22047" y="27196"/>
                    <a:pt x="23447" y="27430"/>
                    <a:pt x="24973" y="27430"/>
                  </a:cubicBezTo>
                  <a:cubicBezTo>
                    <a:pt x="25327" y="27430"/>
                    <a:pt x="25692" y="27419"/>
                    <a:pt x="26041" y="27403"/>
                  </a:cubicBezTo>
                  <a:cubicBezTo>
                    <a:pt x="26144" y="27397"/>
                    <a:pt x="26242" y="27397"/>
                    <a:pt x="26340" y="27397"/>
                  </a:cubicBezTo>
                  <a:cubicBezTo>
                    <a:pt x="28030" y="27397"/>
                    <a:pt x="28929" y="28171"/>
                    <a:pt x="29343" y="30024"/>
                  </a:cubicBezTo>
                  <a:cubicBezTo>
                    <a:pt x="29806" y="31975"/>
                    <a:pt x="28329" y="32787"/>
                    <a:pt x="28329" y="32787"/>
                  </a:cubicBezTo>
                  <a:cubicBezTo>
                    <a:pt x="28329" y="32787"/>
                    <a:pt x="24809" y="33620"/>
                    <a:pt x="22243" y="34890"/>
                  </a:cubicBezTo>
                  <a:cubicBezTo>
                    <a:pt x="19682" y="36187"/>
                    <a:pt x="18646" y="36824"/>
                    <a:pt x="13813" y="37789"/>
                  </a:cubicBezTo>
                  <a:cubicBezTo>
                    <a:pt x="8964" y="38742"/>
                    <a:pt x="5994" y="46049"/>
                    <a:pt x="5923" y="53612"/>
                  </a:cubicBezTo>
                  <a:cubicBezTo>
                    <a:pt x="5863" y="61170"/>
                    <a:pt x="5351" y="63034"/>
                    <a:pt x="5182" y="67295"/>
                  </a:cubicBezTo>
                  <a:cubicBezTo>
                    <a:pt x="5019" y="71572"/>
                    <a:pt x="6179" y="74357"/>
                    <a:pt x="4277" y="79027"/>
                  </a:cubicBezTo>
                  <a:cubicBezTo>
                    <a:pt x="2398" y="83707"/>
                    <a:pt x="1014" y="95183"/>
                    <a:pt x="1351" y="100179"/>
                  </a:cubicBezTo>
                  <a:cubicBezTo>
                    <a:pt x="1662" y="105198"/>
                    <a:pt x="185" y="112298"/>
                    <a:pt x="0" y="112756"/>
                  </a:cubicBezTo>
                  <a:lnTo>
                    <a:pt x="6729" y="112756"/>
                  </a:lnTo>
                  <a:cubicBezTo>
                    <a:pt x="6729" y="112756"/>
                    <a:pt x="9923" y="103460"/>
                    <a:pt x="11138" y="101155"/>
                  </a:cubicBezTo>
                  <a:cubicBezTo>
                    <a:pt x="12358" y="98834"/>
                    <a:pt x="14091" y="88045"/>
                    <a:pt x="14037" y="86018"/>
                  </a:cubicBezTo>
                  <a:cubicBezTo>
                    <a:pt x="13960" y="84007"/>
                    <a:pt x="14587" y="75207"/>
                    <a:pt x="14941" y="74264"/>
                  </a:cubicBezTo>
                  <a:cubicBezTo>
                    <a:pt x="15181" y="73637"/>
                    <a:pt x="15955" y="59476"/>
                    <a:pt x="15955" y="59476"/>
                  </a:cubicBezTo>
                  <a:cubicBezTo>
                    <a:pt x="15955" y="59476"/>
                    <a:pt x="18554" y="72112"/>
                    <a:pt x="18592" y="77239"/>
                  </a:cubicBezTo>
                  <a:cubicBezTo>
                    <a:pt x="18608" y="82367"/>
                    <a:pt x="18298" y="86628"/>
                    <a:pt x="18074" y="89434"/>
                  </a:cubicBezTo>
                  <a:cubicBezTo>
                    <a:pt x="17851" y="92219"/>
                    <a:pt x="17006" y="96698"/>
                    <a:pt x="16914" y="98970"/>
                  </a:cubicBezTo>
                  <a:cubicBezTo>
                    <a:pt x="16821" y="101253"/>
                    <a:pt x="14609" y="105198"/>
                    <a:pt x="15693" y="112761"/>
                  </a:cubicBezTo>
                  <a:lnTo>
                    <a:pt x="55569" y="112761"/>
                  </a:lnTo>
                  <a:cubicBezTo>
                    <a:pt x="56659" y="105203"/>
                    <a:pt x="54446" y="101253"/>
                    <a:pt x="54354" y="98970"/>
                  </a:cubicBezTo>
                  <a:cubicBezTo>
                    <a:pt x="54261" y="96698"/>
                    <a:pt x="53433" y="92219"/>
                    <a:pt x="53193" y="89434"/>
                  </a:cubicBezTo>
                  <a:cubicBezTo>
                    <a:pt x="52970" y="86628"/>
                    <a:pt x="52654" y="82367"/>
                    <a:pt x="52692" y="77239"/>
                  </a:cubicBezTo>
                  <a:cubicBezTo>
                    <a:pt x="52713" y="72112"/>
                    <a:pt x="55313" y="59481"/>
                    <a:pt x="55313" y="59481"/>
                  </a:cubicBezTo>
                  <a:cubicBezTo>
                    <a:pt x="55313" y="59481"/>
                    <a:pt x="56086" y="73648"/>
                    <a:pt x="56326" y="74270"/>
                  </a:cubicBezTo>
                  <a:cubicBezTo>
                    <a:pt x="56675" y="75212"/>
                    <a:pt x="57301" y="84012"/>
                    <a:pt x="57231" y="86018"/>
                  </a:cubicBezTo>
                  <a:cubicBezTo>
                    <a:pt x="57176" y="88045"/>
                    <a:pt x="58909" y="98839"/>
                    <a:pt x="60124" y="101160"/>
                  </a:cubicBezTo>
                  <a:cubicBezTo>
                    <a:pt x="61345" y="103465"/>
                    <a:pt x="64554" y="112761"/>
                    <a:pt x="64554" y="112761"/>
                  </a:cubicBezTo>
                  <a:lnTo>
                    <a:pt x="71284" y="112761"/>
                  </a:lnTo>
                  <a:cubicBezTo>
                    <a:pt x="71082" y="112298"/>
                    <a:pt x="69605" y="105203"/>
                    <a:pt x="69938" y="100185"/>
                  </a:cubicBezTo>
                  <a:cubicBezTo>
                    <a:pt x="70248" y="95183"/>
                    <a:pt x="68870" y="83713"/>
                    <a:pt x="66984" y="79027"/>
                  </a:cubicBezTo>
                  <a:cubicBezTo>
                    <a:pt x="65088" y="74362"/>
                    <a:pt x="66249" y="71578"/>
                    <a:pt x="66085" y="67300"/>
                  </a:cubicBezTo>
                  <a:cubicBezTo>
                    <a:pt x="65916" y="63039"/>
                    <a:pt x="65638" y="59683"/>
                    <a:pt x="65568" y="52119"/>
                  </a:cubicBezTo>
                  <a:cubicBezTo>
                    <a:pt x="65513" y="44534"/>
                    <a:pt x="62336" y="37696"/>
                    <a:pt x="57487" y="36715"/>
                  </a:cubicBezTo>
                  <a:cubicBezTo>
                    <a:pt x="52654" y="35762"/>
                    <a:pt x="52049" y="34541"/>
                    <a:pt x="49482" y="33266"/>
                  </a:cubicBezTo>
                  <a:cubicBezTo>
                    <a:pt x="47842" y="32432"/>
                    <a:pt x="46262" y="31490"/>
                    <a:pt x="44742" y="30449"/>
                  </a:cubicBezTo>
                  <a:cubicBezTo>
                    <a:pt x="42251" y="29670"/>
                    <a:pt x="43156" y="27032"/>
                    <a:pt x="43156" y="24139"/>
                  </a:cubicBezTo>
                  <a:cubicBezTo>
                    <a:pt x="43156" y="21262"/>
                    <a:pt x="47363" y="19622"/>
                    <a:pt x="47858" y="12762"/>
                  </a:cubicBezTo>
                  <a:cubicBezTo>
                    <a:pt x="48360" y="5879"/>
                    <a:pt x="43712" y="365"/>
                    <a:pt x="33974" y="16"/>
                  </a:cubicBezTo>
                  <a:cubicBezTo>
                    <a:pt x="33718" y="5"/>
                    <a:pt x="33473" y="0"/>
                    <a:pt x="332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0"/>
            <p:cNvSpPr/>
            <p:nvPr/>
          </p:nvSpPr>
          <p:spPr>
            <a:xfrm>
              <a:off x="1586934" y="1597666"/>
              <a:ext cx="592312" cy="519173"/>
            </a:xfrm>
            <a:custGeom>
              <a:rect b="b" l="l" r="r" t="t"/>
              <a:pathLst>
                <a:path extrusionOk="0" h="20543" w="23437">
                  <a:moveTo>
                    <a:pt x="11144" y="0"/>
                  </a:moveTo>
                  <a:cubicBezTo>
                    <a:pt x="4392" y="0"/>
                    <a:pt x="605" y="2681"/>
                    <a:pt x="306" y="6621"/>
                  </a:cubicBezTo>
                  <a:cubicBezTo>
                    <a:pt x="0" y="10620"/>
                    <a:pt x="1815" y="11912"/>
                    <a:pt x="4376" y="11912"/>
                  </a:cubicBezTo>
                  <a:cubicBezTo>
                    <a:pt x="4621" y="11912"/>
                    <a:pt x="4877" y="11901"/>
                    <a:pt x="5139" y="11873"/>
                  </a:cubicBezTo>
                  <a:cubicBezTo>
                    <a:pt x="5139" y="11873"/>
                    <a:pt x="5362" y="11857"/>
                    <a:pt x="5656" y="11857"/>
                  </a:cubicBezTo>
                  <a:cubicBezTo>
                    <a:pt x="6234" y="11857"/>
                    <a:pt x="7073" y="11928"/>
                    <a:pt x="7073" y="12298"/>
                  </a:cubicBezTo>
                  <a:cubicBezTo>
                    <a:pt x="7073" y="12854"/>
                    <a:pt x="6888" y="14364"/>
                    <a:pt x="8125" y="14402"/>
                  </a:cubicBezTo>
                  <a:cubicBezTo>
                    <a:pt x="8539" y="14418"/>
                    <a:pt x="8926" y="14429"/>
                    <a:pt x="9258" y="14429"/>
                  </a:cubicBezTo>
                  <a:cubicBezTo>
                    <a:pt x="9923" y="14429"/>
                    <a:pt x="10375" y="14402"/>
                    <a:pt x="10375" y="14402"/>
                  </a:cubicBezTo>
                  <a:cubicBezTo>
                    <a:pt x="10375" y="14402"/>
                    <a:pt x="10724" y="16096"/>
                    <a:pt x="11465" y="16451"/>
                  </a:cubicBezTo>
                  <a:cubicBezTo>
                    <a:pt x="12201" y="16821"/>
                    <a:pt x="11906" y="17480"/>
                    <a:pt x="12130" y="17867"/>
                  </a:cubicBezTo>
                  <a:cubicBezTo>
                    <a:pt x="12348" y="18238"/>
                    <a:pt x="13236" y="18663"/>
                    <a:pt x="13585" y="19230"/>
                  </a:cubicBezTo>
                  <a:cubicBezTo>
                    <a:pt x="13939" y="19785"/>
                    <a:pt x="14086" y="20521"/>
                    <a:pt x="14674" y="20543"/>
                  </a:cubicBezTo>
                  <a:lnTo>
                    <a:pt x="14707" y="20543"/>
                  </a:lnTo>
                  <a:cubicBezTo>
                    <a:pt x="15301" y="20543"/>
                    <a:pt x="15759" y="20047"/>
                    <a:pt x="15377" y="19268"/>
                  </a:cubicBezTo>
                  <a:cubicBezTo>
                    <a:pt x="14969" y="18456"/>
                    <a:pt x="14582" y="17737"/>
                    <a:pt x="14843" y="17666"/>
                  </a:cubicBezTo>
                  <a:cubicBezTo>
                    <a:pt x="14854" y="17660"/>
                    <a:pt x="14860" y="17660"/>
                    <a:pt x="14871" y="17666"/>
                  </a:cubicBezTo>
                  <a:cubicBezTo>
                    <a:pt x="15099" y="17666"/>
                    <a:pt x="16009" y="17971"/>
                    <a:pt x="16985" y="17971"/>
                  </a:cubicBezTo>
                  <a:cubicBezTo>
                    <a:pt x="17562" y="17971"/>
                    <a:pt x="18162" y="17862"/>
                    <a:pt x="18663" y="17519"/>
                  </a:cubicBezTo>
                  <a:cubicBezTo>
                    <a:pt x="20064" y="16560"/>
                    <a:pt x="21998" y="15361"/>
                    <a:pt x="21077" y="12576"/>
                  </a:cubicBezTo>
                  <a:lnTo>
                    <a:pt x="21132" y="12576"/>
                  </a:lnTo>
                  <a:cubicBezTo>
                    <a:pt x="21437" y="12576"/>
                    <a:pt x="22984" y="12457"/>
                    <a:pt x="23197" y="10048"/>
                  </a:cubicBezTo>
                  <a:cubicBezTo>
                    <a:pt x="23436" y="7373"/>
                    <a:pt x="21851" y="807"/>
                    <a:pt x="13568" y="104"/>
                  </a:cubicBezTo>
                  <a:cubicBezTo>
                    <a:pt x="12724" y="33"/>
                    <a:pt x="11912" y="0"/>
                    <a:pt x="1114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0"/>
            <p:cNvSpPr/>
            <p:nvPr/>
          </p:nvSpPr>
          <p:spPr>
            <a:xfrm>
              <a:off x="1915375" y="2556935"/>
              <a:ext cx="398547" cy="598251"/>
            </a:xfrm>
            <a:custGeom>
              <a:rect b="b" l="l" r="r" t="t"/>
              <a:pathLst>
                <a:path extrusionOk="0" h="23672" w="15770">
                  <a:moveTo>
                    <a:pt x="4833" y="6"/>
                  </a:moveTo>
                  <a:cubicBezTo>
                    <a:pt x="4131" y="6"/>
                    <a:pt x="2730" y="235"/>
                    <a:pt x="2267" y="1968"/>
                  </a:cubicBezTo>
                  <a:cubicBezTo>
                    <a:pt x="1657" y="4311"/>
                    <a:pt x="126" y="7226"/>
                    <a:pt x="905" y="10583"/>
                  </a:cubicBezTo>
                  <a:cubicBezTo>
                    <a:pt x="1662" y="13939"/>
                    <a:pt x="0" y="16871"/>
                    <a:pt x="1733" y="18718"/>
                  </a:cubicBezTo>
                  <a:cubicBezTo>
                    <a:pt x="3411" y="20516"/>
                    <a:pt x="7405" y="23671"/>
                    <a:pt x="11312" y="23671"/>
                  </a:cubicBezTo>
                  <a:cubicBezTo>
                    <a:pt x="11454" y="23671"/>
                    <a:pt x="11590" y="23666"/>
                    <a:pt x="11732" y="23660"/>
                  </a:cubicBezTo>
                  <a:cubicBezTo>
                    <a:pt x="15770" y="23420"/>
                    <a:pt x="15677" y="19879"/>
                    <a:pt x="14990" y="18533"/>
                  </a:cubicBezTo>
                  <a:cubicBezTo>
                    <a:pt x="14331" y="17187"/>
                    <a:pt x="12800" y="14310"/>
                    <a:pt x="12669" y="12631"/>
                  </a:cubicBezTo>
                  <a:cubicBezTo>
                    <a:pt x="12538" y="10970"/>
                    <a:pt x="10588" y="1733"/>
                    <a:pt x="5253" y="33"/>
                  </a:cubicBezTo>
                  <a:cubicBezTo>
                    <a:pt x="5117" y="12"/>
                    <a:pt x="4975" y="1"/>
                    <a:pt x="4833" y="6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0"/>
            <p:cNvSpPr/>
            <p:nvPr/>
          </p:nvSpPr>
          <p:spPr>
            <a:xfrm>
              <a:off x="1457614" y="2541114"/>
              <a:ext cx="398977" cy="598225"/>
            </a:xfrm>
            <a:custGeom>
              <a:rect b="b" l="l" r="r" t="t"/>
              <a:pathLst>
                <a:path extrusionOk="0" h="23671" w="15787">
                  <a:moveTo>
                    <a:pt x="10970" y="0"/>
                  </a:moveTo>
                  <a:cubicBezTo>
                    <a:pt x="10822" y="0"/>
                    <a:pt x="10675" y="11"/>
                    <a:pt x="10534" y="33"/>
                  </a:cubicBezTo>
                  <a:cubicBezTo>
                    <a:pt x="5183" y="1733"/>
                    <a:pt x="3243" y="10953"/>
                    <a:pt x="3118" y="12631"/>
                  </a:cubicBezTo>
                  <a:cubicBezTo>
                    <a:pt x="2987" y="14293"/>
                    <a:pt x="1456" y="17186"/>
                    <a:pt x="775" y="18532"/>
                  </a:cubicBezTo>
                  <a:cubicBezTo>
                    <a:pt x="110" y="19862"/>
                    <a:pt x="1" y="23420"/>
                    <a:pt x="4038" y="23660"/>
                  </a:cubicBezTo>
                  <a:cubicBezTo>
                    <a:pt x="4175" y="23665"/>
                    <a:pt x="4316" y="23670"/>
                    <a:pt x="4458" y="23670"/>
                  </a:cubicBezTo>
                  <a:cubicBezTo>
                    <a:pt x="8370" y="23670"/>
                    <a:pt x="12381" y="20515"/>
                    <a:pt x="14054" y="18717"/>
                  </a:cubicBezTo>
                  <a:cubicBezTo>
                    <a:pt x="15786" y="16854"/>
                    <a:pt x="14108" y="13922"/>
                    <a:pt x="14882" y="10582"/>
                  </a:cubicBezTo>
                  <a:cubicBezTo>
                    <a:pt x="15661" y="7225"/>
                    <a:pt x="14130" y="4310"/>
                    <a:pt x="13498" y="1951"/>
                  </a:cubicBezTo>
                  <a:cubicBezTo>
                    <a:pt x="13046" y="234"/>
                    <a:pt x="11683" y="0"/>
                    <a:pt x="1097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0"/>
            <p:cNvSpPr/>
            <p:nvPr/>
          </p:nvSpPr>
          <p:spPr>
            <a:xfrm>
              <a:off x="1836045" y="2217070"/>
              <a:ext cx="115698" cy="519198"/>
            </a:xfrm>
            <a:custGeom>
              <a:rect b="b" l="l" r="r" t="t"/>
              <a:pathLst>
                <a:path extrusionOk="0" h="20544" w="4578">
                  <a:moveTo>
                    <a:pt x="3210" y="1"/>
                  </a:moveTo>
                  <a:cubicBezTo>
                    <a:pt x="3210" y="1"/>
                    <a:pt x="2104" y="611"/>
                    <a:pt x="774" y="682"/>
                  </a:cubicBezTo>
                  <a:cubicBezTo>
                    <a:pt x="774" y="682"/>
                    <a:pt x="1663" y="9700"/>
                    <a:pt x="1237" y="13225"/>
                  </a:cubicBezTo>
                  <a:cubicBezTo>
                    <a:pt x="796" y="16767"/>
                    <a:pt x="1" y="18053"/>
                    <a:pt x="1" y="18053"/>
                  </a:cubicBezTo>
                  <a:cubicBezTo>
                    <a:pt x="17" y="18385"/>
                    <a:pt x="142" y="18484"/>
                    <a:pt x="289" y="18484"/>
                  </a:cubicBezTo>
                  <a:cubicBezTo>
                    <a:pt x="507" y="18484"/>
                    <a:pt x="774" y="18255"/>
                    <a:pt x="774" y="18255"/>
                  </a:cubicBezTo>
                  <a:lnTo>
                    <a:pt x="1368" y="17132"/>
                  </a:lnTo>
                  <a:cubicBezTo>
                    <a:pt x="1417" y="17132"/>
                    <a:pt x="1461" y="17127"/>
                    <a:pt x="1504" y="17127"/>
                  </a:cubicBezTo>
                  <a:cubicBezTo>
                    <a:pt x="2349" y="17127"/>
                    <a:pt x="2382" y="17612"/>
                    <a:pt x="2382" y="17612"/>
                  </a:cubicBezTo>
                  <a:lnTo>
                    <a:pt x="2197" y="18091"/>
                  </a:lnTo>
                  <a:lnTo>
                    <a:pt x="3946" y="20543"/>
                  </a:lnTo>
                  <a:lnTo>
                    <a:pt x="4578" y="18048"/>
                  </a:lnTo>
                  <a:cubicBezTo>
                    <a:pt x="4578" y="18048"/>
                    <a:pt x="2970" y="16375"/>
                    <a:pt x="3248" y="11874"/>
                  </a:cubicBezTo>
                  <a:cubicBezTo>
                    <a:pt x="3542" y="7395"/>
                    <a:pt x="3210" y="1"/>
                    <a:pt x="3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0"/>
            <p:cNvSpPr/>
            <p:nvPr/>
          </p:nvSpPr>
          <p:spPr>
            <a:xfrm>
              <a:off x="1625348" y="3061652"/>
              <a:ext cx="645055" cy="415076"/>
            </a:xfrm>
            <a:custGeom>
              <a:rect b="b" l="l" r="r" t="t"/>
              <a:pathLst>
                <a:path extrusionOk="0" h="16424" w="25524">
                  <a:moveTo>
                    <a:pt x="18331" y="0"/>
                  </a:moveTo>
                  <a:cubicBezTo>
                    <a:pt x="15552" y="0"/>
                    <a:pt x="12511" y="1003"/>
                    <a:pt x="10975" y="1493"/>
                  </a:cubicBezTo>
                  <a:cubicBezTo>
                    <a:pt x="9411" y="1989"/>
                    <a:pt x="6736" y="1826"/>
                    <a:pt x="3989" y="2065"/>
                  </a:cubicBezTo>
                  <a:cubicBezTo>
                    <a:pt x="1238" y="2305"/>
                    <a:pt x="1" y="4060"/>
                    <a:pt x="633" y="4812"/>
                  </a:cubicBezTo>
                  <a:cubicBezTo>
                    <a:pt x="1259" y="5553"/>
                    <a:pt x="4098" y="4648"/>
                    <a:pt x="5482" y="6310"/>
                  </a:cubicBezTo>
                  <a:cubicBezTo>
                    <a:pt x="6883" y="7967"/>
                    <a:pt x="8746" y="8871"/>
                    <a:pt x="9814" y="9389"/>
                  </a:cubicBezTo>
                  <a:cubicBezTo>
                    <a:pt x="10147" y="9536"/>
                    <a:pt x="10702" y="9776"/>
                    <a:pt x="11329" y="10086"/>
                  </a:cubicBezTo>
                  <a:cubicBezTo>
                    <a:pt x="11694" y="10255"/>
                    <a:pt x="12081" y="10440"/>
                    <a:pt x="12490" y="10642"/>
                  </a:cubicBezTo>
                  <a:cubicBezTo>
                    <a:pt x="13579" y="11231"/>
                    <a:pt x="14702" y="11917"/>
                    <a:pt x="15290" y="12598"/>
                  </a:cubicBezTo>
                  <a:cubicBezTo>
                    <a:pt x="16435" y="13982"/>
                    <a:pt x="20402" y="15677"/>
                    <a:pt x="21933" y="16249"/>
                  </a:cubicBezTo>
                  <a:cubicBezTo>
                    <a:pt x="22200" y="16358"/>
                    <a:pt x="22489" y="16418"/>
                    <a:pt x="22783" y="16423"/>
                  </a:cubicBezTo>
                  <a:cubicBezTo>
                    <a:pt x="23824" y="16423"/>
                    <a:pt x="24527" y="15519"/>
                    <a:pt x="24810" y="13944"/>
                  </a:cubicBezTo>
                  <a:cubicBezTo>
                    <a:pt x="25175" y="11966"/>
                    <a:pt x="25050" y="8392"/>
                    <a:pt x="25284" y="5106"/>
                  </a:cubicBezTo>
                  <a:cubicBezTo>
                    <a:pt x="25524" y="1809"/>
                    <a:pt x="22739" y="387"/>
                    <a:pt x="22739" y="387"/>
                  </a:cubicBezTo>
                  <a:cubicBezTo>
                    <a:pt x="22739" y="387"/>
                    <a:pt x="21230" y="38"/>
                    <a:pt x="1840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0"/>
            <p:cNvSpPr/>
            <p:nvPr/>
          </p:nvSpPr>
          <p:spPr>
            <a:xfrm>
              <a:off x="1523727" y="3044441"/>
              <a:ext cx="358465" cy="579776"/>
            </a:xfrm>
            <a:custGeom>
              <a:rect b="b" l="l" r="r" t="t"/>
              <a:pathLst>
                <a:path extrusionOk="0" h="22941" w="14184">
                  <a:moveTo>
                    <a:pt x="10163" y="0"/>
                  </a:moveTo>
                  <a:lnTo>
                    <a:pt x="8190" y="1493"/>
                  </a:lnTo>
                  <a:cubicBezTo>
                    <a:pt x="7302" y="1199"/>
                    <a:pt x="6528" y="1074"/>
                    <a:pt x="5842" y="1074"/>
                  </a:cubicBezTo>
                  <a:cubicBezTo>
                    <a:pt x="4016" y="1074"/>
                    <a:pt x="2790" y="1984"/>
                    <a:pt x="1624" y="3133"/>
                  </a:cubicBezTo>
                  <a:cubicBezTo>
                    <a:pt x="0" y="4719"/>
                    <a:pt x="60" y="9569"/>
                    <a:pt x="2049" y="12260"/>
                  </a:cubicBezTo>
                  <a:cubicBezTo>
                    <a:pt x="4038" y="14952"/>
                    <a:pt x="8354" y="15748"/>
                    <a:pt x="10310" y="16118"/>
                  </a:cubicBezTo>
                  <a:cubicBezTo>
                    <a:pt x="12288" y="16483"/>
                    <a:pt x="11803" y="17442"/>
                    <a:pt x="11770" y="18238"/>
                  </a:cubicBezTo>
                  <a:cubicBezTo>
                    <a:pt x="11710" y="19028"/>
                    <a:pt x="8724" y="21131"/>
                    <a:pt x="8833" y="22074"/>
                  </a:cubicBezTo>
                  <a:cubicBezTo>
                    <a:pt x="8915" y="22886"/>
                    <a:pt x="9999" y="22940"/>
                    <a:pt x="10293" y="22940"/>
                  </a:cubicBezTo>
                  <a:lnTo>
                    <a:pt x="10364" y="22940"/>
                  </a:lnTo>
                  <a:cubicBezTo>
                    <a:pt x="10364" y="22940"/>
                    <a:pt x="10773" y="21889"/>
                    <a:pt x="11863" y="20695"/>
                  </a:cubicBezTo>
                  <a:cubicBezTo>
                    <a:pt x="12953" y="19475"/>
                    <a:pt x="14108" y="18630"/>
                    <a:pt x="14021" y="16837"/>
                  </a:cubicBezTo>
                  <a:cubicBezTo>
                    <a:pt x="13928" y="15067"/>
                    <a:pt x="12468" y="14533"/>
                    <a:pt x="12468" y="14533"/>
                  </a:cubicBezTo>
                  <a:cubicBezTo>
                    <a:pt x="12468" y="14533"/>
                    <a:pt x="14184" y="13922"/>
                    <a:pt x="13388" y="11786"/>
                  </a:cubicBezTo>
                  <a:cubicBezTo>
                    <a:pt x="12598" y="9645"/>
                    <a:pt x="8691" y="10958"/>
                    <a:pt x="8724" y="8893"/>
                  </a:cubicBezTo>
                  <a:cubicBezTo>
                    <a:pt x="8779" y="6844"/>
                    <a:pt x="7934" y="5329"/>
                    <a:pt x="9165" y="3744"/>
                  </a:cubicBezTo>
                  <a:cubicBezTo>
                    <a:pt x="10386" y="2180"/>
                    <a:pt x="11291" y="202"/>
                    <a:pt x="11291" y="202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93" name="Google Shape;5693;p60"/>
            <p:cNvGrpSpPr/>
            <p:nvPr/>
          </p:nvGrpSpPr>
          <p:grpSpPr>
            <a:xfrm>
              <a:off x="1675337" y="3316550"/>
              <a:ext cx="437113" cy="383257"/>
              <a:chOff x="1675337" y="3316550"/>
              <a:chExt cx="437113" cy="383257"/>
            </a:xfrm>
          </p:grpSpPr>
          <p:sp>
            <p:nvSpPr>
              <p:cNvPr id="5694" name="Google Shape;5694;p60"/>
              <p:cNvSpPr/>
              <p:nvPr/>
            </p:nvSpPr>
            <p:spPr>
              <a:xfrm>
                <a:off x="1948836" y="3389941"/>
                <a:ext cx="163614" cy="233998"/>
              </a:xfrm>
              <a:custGeom>
                <a:rect b="b" l="l" r="r" t="t"/>
                <a:pathLst>
                  <a:path extrusionOk="0" h="9259" w="6474">
                    <a:moveTo>
                      <a:pt x="3286" y="1"/>
                    </a:moveTo>
                    <a:cubicBezTo>
                      <a:pt x="2316" y="1"/>
                      <a:pt x="1052" y="273"/>
                      <a:pt x="594" y="1505"/>
                    </a:cubicBezTo>
                    <a:cubicBezTo>
                      <a:pt x="0" y="3096"/>
                      <a:pt x="1717" y="3940"/>
                      <a:pt x="1717" y="3940"/>
                    </a:cubicBezTo>
                    <a:cubicBezTo>
                      <a:pt x="1493" y="4496"/>
                      <a:pt x="1771" y="4845"/>
                      <a:pt x="1771" y="4845"/>
                    </a:cubicBezTo>
                    <a:cubicBezTo>
                      <a:pt x="1477" y="5401"/>
                      <a:pt x="1717" y="5673"/>
                      <a:pt x="1717" y="5673"/>
                    </a:cubicBezTo>
                    <a:cubicBezTo>
                      <a:pt x="1205" y="6109"/>
                      <a:pt x="916" y="6752"/>
                      <a:pt x="921" y="7428"/>
                    </a:cubicBezTo>
                    <a:cubicBezTo>
                      <a:pt x="921" y="8338"/>
                      <a:pt x="2049" y="9258"/>
                      <a:pt x="3428" y="9258"/>
                    </a:cubicBezTo>
                    <a:cubicBezTo>
                      <a:pt x="3836" y="9258"/>
                      <a:pt x="4234" y="9182"/>
                      <a:pt x="4610" y="9030"/>
                    </a:cubicBezTo>
                    <a:cubicBezTo>
                      <a:pt x="6474" y="8294"/>
                      <a:pt x="6179" y="6360"/>
                      <a:pt x="6141" y="3444"/>
                    </a:cubicBezTo>
                    <a:cubicBezTo>
                      <a:pt x="6109" y="513"/>
                      <a:pt x="4022" y="55"/>
                      <a:pt x="4022" y="55"/>
                    </a:cubicBezTo>
                    <a:cubicBezTo>
                      <a:pt x="3776" y="17"/>
                      <a:pt x="3531" y="1"/>
                      <a:pt x="32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60"/>
              <p:cNvSpPr/>
              <p:nvPr/>
            </p:nvSpPr>
            <p:spPr>
              <a:xfrm>
                <a:off x="1675337" y="3384988"/>
                <a:ext cx="163639" cy="234124"/>
              </a:xfrm>
              <a:custGeom>
                <a:rect b="b" l="l" r="r" t="t"/>
                <a:pathLst>
                  <a:path extrusionOk="0" h="9264" w="6475">
                    <a:moveTo>
                      <a:pt x="3139" y="0"/>
                    </a:moveTo>
                    <a:cubicBezTo>
                      <a:pt x="2910" y="0"/>
                      <a:pt x="2676" y="17"/>
                      <a:pt x="2453" y="44"/>
                    </a:cubicBezTo>
                    <a:cubicBezTo>
                      <a:pt x="2453" y="44"/>
                      <a:pt x="366" y="502"/>
                      <a:pt x="328" y="3433"/>
                    </a:cubicBezTo>
                    <a:cubicBezTo>
                      <a:pt x="295" y="6370"/>
                      <a:pt x="1" y="8305"/>
                      <a:pt x="1859" y="9046"/>
                    </a:cubicBezTo>
                    <a:cubicBezTo>
                      <a:pt x="2229" y="9187"/>
                      <a:pt x="2627" y="9264"/>
                      <a:pt x="3025" y="9264"/>
                    </a:cubicBezTo>
                    <a:cubicBezTo>
                      <a:pt x="4414" y="9264"/>
                      <a:pt x="5548" y="8337"/>
                      <a:pt x="5548" y="7422"/>
                    </a:cubicBezTo>
                    <a:cubicBezTo>
                      <a:pt x="5559" y="6752"/>
                      <a:pt x="5270" y="6109"/>
                      <a:pt x="4758" y="5673"/>
                    </a:cubicBezTo>
                    <a:cubicBezTo>
                      <a:pt x="4758" y="5673"/>
                      <a:pt x="4997" y="5411"/>
                      <a:pt x="4703" y="4861"/>
                    </a:cubicBezTo>
                    <a:cubicBezTo>
                      <a:pt x="4703" y="4861"/>
                      <a:pt x="4976" y="4507"/>
                      <a:pt x="4758" y="3940"/>
                    </a:cubicBezTo>
                    <a:cubicBezTo>
                      <a:pt x="4758" y="3940"/>
                      <a:pt x="6474" y="3106"/>
                      <a:pt x="5880" y="1521"/>
                    </a:cubicBezTo>
                    <a:cubicBezTo>
                      <a:pt x="5417" y="262"/>
                      <a:pt x="4115" y="0"/>
                      <a:pt x="31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" name="Google Shape;5696;p60"/>
              <p:cNvSpPr/>
              <p:nvPr/>
            </p:nvSpPr>
            <p:spPr>
              <a:xfrm>
                <a:off x="1794193" y="3316550"/>
                <a:ext cx="199552" cy="383257"/>
              </a:xfrm>
              <a:custGeom>
                <a:rect b="b" l="l" r="r" t="t"/>
                <a:pathLst>
                  <a:path extrusionOk="0" h="15165" w="7896">
                    <a:moveTo>
                      <a:pt x="4648" y="0"/>
                    </a:moveTo>
                    <a:lnTo>
                      <a:pt x="4648" y="4191"/>
                    </a:lnTo>
                    <a:cubicBezTo>
                      <a:pt x="4648" y="4191"/>
                      <a:pt x="1733" y="6812"/>
                      <a:pt x="125" y="6959"/>
                    </a:cubicBezTo>
                    <a:lnTo>
                      <a:pt x="0" y="7563"/>
                    </a:lnTo>
                    <a:cubicBezTo>
                      <a:pt x="0" y="7563"/>
                      <a:pt x="2839" y="6719"/>
                      <a:pt x="4239" y="5558"/>
                    </a:cubicBezTo>
                    <a:lnTo>
                      <a:pt x="4239" y="5558"/>
                    </a:lnTo>
                    <a:cubicBezTo>
                      <a:pt x="4054" y="5722"/>
                      <a:pt x="1139" y="8283"/>
                      <a:pt x="55" y="8375"/>
                    </a:cubicBezTo>
                    <a:lnTo>
                      <a:pt x="550" y="8969"/>
                    </a:lnTo>
                    <a:cubicBezTo>
                      <a:pt x="550" y="8969"/>
                      <a:pt x="4169" y="7068"/>
                      <a:pt x="4299" y="6294"/>
                    </a:cubicBezTo>
                    <a:lnTo>
                      <a:pt x="4299" y="15165"/>
                    </a:lnTo>
                    <a:lnTo>
                      <a:pt x="5754" y="15165"/>
                    </a:lnTo>
                    <a:lnTo>
                      <a:pt x="5754" y="8081"/>
                    </a:lnTo>
                    <a:cubicBezTo>
                      <a:pt x="6283" y="8931"/>
                      <a:pt x="7187" y="8986"/>
                      <a:pt x="7416" y="8986"/>
                    </a:cubicBezTo>
                    <a:lnTo>
                      <a:pt x="7471" y="8986"/>
                    </a:lnTo>
                    <a:lnTo>
                      <a:pt x="7841" y="8577"/>
                    </a:lnTo>
                    <a:cubicBezTo>
                      <a:pt x="6713" y="8468"/>
                      <a:pt x="6217" y="7340"/>
                      <a:pt x="6217" y="7340"/>
                    </a:cubicBezTo>
                    <a:lnTo>
                      <a:pt x="6217" y="7340"/>
                    </a:lnTo>
                    <a:cubicBezTo>
                      <a:pt x="6768" y="7705"/>
                      <a:pt x="7405" y="7754"/>
                      <a:pt x="7716" y="7754"/>
                    </a:cubicBezTo>
                    <a:cubicBezTo>
                      <a:pt x="7825" y="7754"/>
                      <a:pt x="7896" y="7749"/>
                      <a:pt x="7896" y="7749"/>
                    </a:cubicBezTo>
                    <a:lnTo>
                      <a:pt x="7765" y="7155"/>
                    </a:lnTo>
                    <a:cubicBezTo>
                      <a:pt x="7667" y="7166"/>
                      <a:pt x="7569" y="7171"/>
                      <a:pt x="7471" y="7171"/>
                    </a:cubicBezTo>
                    <a:cubicBezTo>
                      <a:pt x="6081" y="7171"/>
                      <a:pt x="5792" y="5978"/>
                      <a:pt x="5792" y="5978"/>
                    </a:cubicBezTo>
                    <a:lnTo>
                      <a:pt x="5792" y="556"/>
                    </a:lnTo>
                    <a:cubicBezTo>
                      <a:pt x="5400" y="354"/>
                      <a:pt x="5013" y="175"/>
                      <a:pt x="46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97" name="Google Shape;5697;p60"/>
            <p:cNvSpPr/>
            <p:nvPr/>
          </p:nvSpPr>
          <p:spPr>
            <a:xfrm>
              <a:off x="1512152" y="3450115"/>
              <a:ext cx="732650" cy="863056"/>
            </a:xfrm>
            <a:custGeom>
              <a:rect b="b" l="l" r="r" t="t"/>
              <a:pathLst>
                <a:path extrusionOk="0" h="34150" w="28990">
                  <a:moveTo>
                    <a:pt x="2235" y="1"/>
                  </a:moveTo>
                  <a:cubicBezTo>
                    <a:pt x="1968" y="6"/>
                    <a:pt x="1695" y="44"/>
                    <a:pt x="1439" y="121"/>
                  </a:cubicBezTo>
                  <a:cubicBezTo>
                    <a:pt x="1" y="508"/>
                    <a:pt x="1014" y="2061"/>
                    <a:pt x="1090" y="2796"/>
                  </a:cubicBezTo>
                  <a:cubicBezTo>
                    <a:pt x="1145" y="3515"/>
                    <a:pt x="1586" y="4698"/>
                    <a:pt x="1586" y="4698"/>
                  </a:cubicBezTo>
                  <a:cubicBezTo>
                    <a:pt x="1363" y="5657"/>
                    <a:pt x="2305" y="6981"/>
                    <a:pt x="2305" y="6981"/>
                  </a:cubicBezTo>
                  <a:cubicBezTo>
                    <a:pt x="1842" y="8180"/>
                    <a:pt x="2398" y="8736"/>
                    <a:pt x="2398" y="8736"/>
                  </a:cubicBezTo>
                  <a:cubicBezTo>
                    <a:pt x="1919" y="9509"/>
                    <a:pt x="2414" y="10915"/>
                    <a:pt x="2414" y="10915"/>
                  </a:cubicBezTo>
                  <a:cubicBezTo>
                    <a:pt x="1510" y="12686"/>
                    <a:pt x="2289" y="13830"/>
                    <a:pt x="2289" y="13830"/>
                  </a:cubicBezTo>
                  <a:cubicBezTo>
                    <a:pt x="1641" y="14713"/>
                    <a:pt x="1973" y="16282"/>
                    <a:pt x="1973" y="16282"/>
                  </a:cubicBezTo>
                  <a:cubicBezTo>
                    <a:pt x="938" y="17917"/>
                    <a:pt x="1826" y="19781"/>
                    <a:pt x="1826" y="19781"/>
                  </a:cubicBezTo>
                  <a:cubicBezTo>
                    <a:pt x="1494" y="21077"/>
                    <a:pt x="1733" y="22380"/>
                    <a:pt x="1733" y="22380"/>
                  </a:cubicBezTo>
                  <a:cubicBezTo>
                    <a:pt x="1401" y="24298"/>
                    <a:pt x="2213" y="24963"/>
                    <a:pt x="2213" y="24963"/>
                  </a:cubicBezTo>
                  <a:cubicBezTo>
                    <a:pt x="2360" y="27584"/>
                    <a:pt x="4937" y="27954"/>
                    <a:pt x="4937" y="27954"/>
                  </a:cubicBezTo>
                  <a:cubicBezTo>
                    <a:pt x="5395" y="28880"/>
                    <a:pt x="6125" y="29158"/>
                    <a:pt x="6839" y="29158"/>
                  </a:cubicBezTo>
                  <a:cubicBezTo>
                    <a:pt x="7907" y="29158"/>
                    <a:pt x="8942" y="28526"/>
                    <a:pt x="8942" y="28526"/>
                  </a:cubicBezTo>
                  <a:cubicBezTo>
                    <a:pt x="9286" y="28641"/>
                    <a:pt x="9645" y="28706"/>
                    <a:pt x="10010" y="28717"/>
                  </a:cubicBezTo>
                  <a:cubicBezTo>
                    <a:pt x="10893" y="28717"/>
                    <a:pt x="11138" y="28177"/>
                    <a:pt x="11710" y="27954"/>
                  </a:cubicBezTo>
                  <a:cubicBezTo>
                    <a:pt x="11923" y="27861"/>
                    <a:pt x="12152" y="27812"/>
                    <a:pt x="12386" y="27801"/>
                  </a:cubicBezTo>
                  <a:cubicBezTo>
                    <a:pt x="12811" y="27801"/>
                    <a:pt x="13127" y="28030"/>
                    <a:pt x="13274" y="28581"/>
                  </a:cubicBezTo>
                  <a:cubicBezTo>
                    <a:pt x="13498" y="29393"/>
                    <a:pt x="13111" y="30646"/>
                    <a:pt x="12942" y="31899"/>
                  </a:cubicBezTo>
                  <a:cubicBezTo>
                    <a:pt x="12778" y="33136"/>
                    <a:pt x="13574" y="34150"/>
                    <a:pt x="13574" y="34150"/>
                  </a:cubicBezTo>
                  <a:lnTo>
                    <a:pt x="15454" y="34150"/>
                  </a:lnTo>
                  <a:cubicBezTo>
                    <a:pt x="15416" y="34150"/>
                    <a:pt x="15269" y="34111"/>
                    <a:pt x="15912" y="33005"/>
                  </a:cubicBezTo>
                  <a:cubicBezTo>
                    <a:pt x="16615" y="31823"/>
                    <a:pt x="15655" y="30679"/>
                    <a:pt x="16560" y="29240"/>
                  </a:cubicBezTo>
                  <a:cubicBezTo>
                    <a:pt x="17465" y="27801"/>
                    <a:pt x="17410" y="25976"/>
                    <a:pt x="17410" y="25976"/>
                  </a:cubicBezTo>
                  <a:cubicBezTo>
                    <a:pt x="17851" y="23540"/>
                    <a:pt x="16707" y="23470"/>
                    <a:pt x="15786" y="22434"/>
                  </a:cubicBezTo>
                  <a:cubicBezTo>
                    <a:pt x="15388" y="22009"/>
                    <a:pt x="14773" y="21884"/>
                    <a:pt x="14184" y="21884"/>
                  </a:cubicBezTo>
                  <a:cubicBezTo>
                    <a:pt x="13661" y="21895"/>
                    <a:pt x="13138" y="21971"/>
                    <a:pt x="12631" y="22124"/>
                  </a:cubicBezTo>
                  <a:cubicBezTo>
                    <a:pt x="12419" y="22042"/>
                    <a:pt x="12201" y="21998"/>
                    <a:pt x="11977" y="21993"/>
                  </a:cubicBezTo>
                  <a:cubicBezTo>
                    <a:pt x="11525" y="21977"/>
                    <a:pt x="11122" y="22254"/>
                    <a:pt x="10969" y="22674"/>
                  </a:cubicBezTo>
                  <a:cubicBezTo>
                    <a:pt x="10828" y="22625"/>
                    <a:pt x="10681" y="22598"/>
                    <a:pt x="10533" y="22598"/>
                  </a:cubicBezTo>
                  <a:cubicBezTo>
                    <a:pt x="9781" y="22598"/>
                    <a:pt x="9144" y="23213"/>
                    <a:pt x="9144" y="23213"/>
                  </a:cubicBezTo>
                  <a:cubicBezTo>
                    <a:pt x="9089" y="22837"/>
                    <a:pt x="8779" y="22734"/>
                    <a:pt x="8452" y="22734"/>
                  </a:cubicBezTo>
                  <a:cubicBezTo>
                    <a:pt x="8158" y="22745"/>
                    <a:pt x="7869" y="22805"/>
                    <a:pt x="7596" y="22903"/>
                  </a:cubicBezTo>
                  <a:cubicBezTo>
                    <a:pt x="7667" y="22036"/>
                    <a:pt x="6877" y="21720"/>
                    <a:pt x="6877" y="21720"/>
                  </a:cubicBezTo>
                  <a:cubicBezTo>
                    <a:pt x="7542" y="20467"/>
                    <a:pt x="6599" y="19639"/>
                    <a:pt x="6599" y="19639"/>
                  </a:cubicBezTo>
                  <a:cubicBezTo>
                    <a:pt x="7689" y="18070"/>
                    <a:pt x="7024" y="16266"/>
                    <a:pt x="7024" y="16266"/>
                  </a:cubicBezTo>
                  <a:cubicBezTo>
                    <a:pt x="7487" y="14402"/>
                    <a:pt x="6452" y="13367"/>
                    <a:pt x="6452" y="13367"/>
                  </a:cubicBezTo>
                  <a:cubicBezTo>
                    <a:pt x="7558" y="11890"/>
                    <a:pt x="6251" y="10528"/>
                    <a:pt x="6251" y="10528"/>
                  </a:cubicBezTo>
                  <a:cubicBezTo>
                    <a:pt x="6670" y="10120"/>
                    <a:pt x="6523" y="9231"/>
                    <a:pt x="6490" y="9013"/>
                  </a:cubicBezTo>
                  <a:lnTo>
                    <a:pt x="6490" y="9013"/>
                  </a:lnTo>
                  <a:cubicBezTo>
                    <a:pt x="6665" y="9983"/>
                    <a:pt x="7733" y="10049"/>
                    <a:pt x="8032" y="10049"/>
                  </a:cubicBezTo>
                  <a:lnTo>
                    <a:pt x="8109" y="10049"/>
                  </a:lnTo>
                  <a:cubicBezTo>
                    <a:pt x="8196" y="10899"/>
                    <a:pt x="9280" y="11002"/>
                    <a:pt x="9814" y="11002"/>
                  </a:cubicBezTo>
                  <a:cubicBezTo>
                    <a:pt x="9989" y="11002"/>
                    <a:pt x="10103" y="10991"/>
                    <a:pt x="10103" y="10991"/>
                  </a:cubicBezTo>
                  <a:cubicBezTo>
                    <a:pt x="10272" y="11743"/>
                    <a:pt x="10735" y="11934"/>
                    <a:pt x="11166" y="11934"/>
                  </a:cubicBezTo>
                  <a:cubicBezTo>
                    <a:pt x="11476" y="11923"/>
                    <a:pt x="11781" y="11847"/>
                    <a:pt x="12059" y="11711"/>
                  </a:cubicBezTo>
                  <a:cubicBezTo>
                    <a:pt x="12479" y="12119"/>
                    <a:pt x="13013" y="12245"/>
                    <a:pt x="13525" y="12245"/>
                  </a:cubicBezTo>
                  <a:cubicBezTo>
                    <a:pt x="14413" y="12245"/>
                    <a:pt x="15230" y="11858"/>
                    <a:pt x="15230" y="11858"/>
                  </a:cubicBezTo>
                  <a:cubicBezTo>
                    <a:pt x="15454" y="12076"/>
                    <a:pt x="15759" y="12196"/>
                    <a:pt x="16070" y="12179"/>
                  </a:cubicBezTo>
                  <a:cubicBezTo>
                    <a:pt x="16963" y="12179"/>
                    <a:pt x="17977" y="11471"/>
                    <a:pt x="17977" y="11471"/>
                  </a:cubicBezTo>
                  <a:cubicBezTo>
                    <a:pt x="18173" y="11536"/>
                    <a:pt x="18369" y="11569"/>
                    <a:pt x="18571" y="11569"/>
                  </a:cubicBezTo>
                  <a:cubicBezTo>
                    <a:pt x="19699" y="11569"/>
                    <a:pt x="19987" y="10387"/>
                    <a:pt x="19987" y="10387"/>
                  </a:cubicBezTo>
                  <a:lnTo>
                    <a:pt x="20031" y="10387"/>
                  </a:lnTo>
                  <a:cubicBezTo>
                    <a:pt x="21617" y="10387"/>
                    <a:pt x="21927" y="9297"/>
                    <a:pt x="21927" y="9297"/>
                  </a:cubicBezTo>
                  <a:cubicBezTo>
                    <a:pt x="22123" y="9362"/>
                    <a:pt x="22331" y="9400"/>
                    <a:pt x="22538" y="9406"/>
                  </a:cubicBezTo>
                  <a:cubicBezTo>
                    <a:pt x="22946" y="9406"/>
                    <a:pt x="23066" y="9188"/>
                    <a:pt x="23110" y="9052"/>
                  </a:cubicBezTo>
                  <a:lnTo>
                    <a:pt x="23110" y="9052"/>
                  </a:lnTo>
                  <a:cubicBezTo>
                    <a:pt x="22924" y="10365"/>
                    <a:pt x="23753" y="10583"/>
                    <a:pt x="23753" y="10583"/>
                  </a:cubicBezTo>
                  <a:cubicBezTo>
                    <a:pt x="23382" y="11945"/>
                    <a:pt x="23458" y="13018"/>
                    <a:pt x="23458" y="13018"/>
                  </a:cubicBezTo>
                  <a:cubicBezTo>
                    <a:pt x="22554" y="15307"/>
                    <a:pt x="24031" y="16212"/>
                    <a:pt x="24031" y="16212"/>
                  </a:cubicBezTo>
                  <a:cubicBezTo>
                    <a:pt x="22941" y="17574"/>
                    <a:pt x="23753" y="18903"/>
                    <a:pt x="23753" y="18903"/>
                  </a:cubicBezTo>
                  <a:cubicBezTo>
                    <a:pt x="23344" y="19514"/>
                    <a:pt x="23529" y="21377"/>
                    <a:pt x="23529" y="21377"/>
                  </a:cubicBezTo>
                  <a:cubicBezTo>
                    <a:pt x="22995" y="21982"/>
                    <a:pt x="22723" y="23257"/>
                    <a:pt x="22723" y="23257"/>
                  </a:cubicBezTo>
                  <a:cubicBezTo>
                    <a:pt x="20892" y="24031"/>
                    <a:pt x="20985" y="25655"/>
                    <a:pt x="20985" y="25655"/>
                  </a:cubicBezTo>
                  <a:cubicBezTo>
                    <a:pt x="21099" y="25704"/>
                    <a:pt x="21197" y="25785"/>
                    <a:pt x="21263" y="25894"/>
                  </a:cubicBezTo>
                  <a:cubicBezTo>
                    <a:pt x="21524" y="26281"/>
                    <a:pt x="22167" y="26706"/>
                    <a:pt x="22167" y="26706"/>
                  </a:cubicBezTo>
                  <a:cubicBezTo>
                    <a:pt x="21448" y="27039"/>
                    <a:pt x="20805" y="29398"/>
                    <a:pt x="20598" y="29970"/>
                  </a:cubicBezTo>
                  <a:cubicBezTo>
                    <a:pt x="20543" y="30134"/>
                    <a:pt x="20609" y="30210"/>
                    <a:pt x="20734" y="30210"/>
                  </a:cubicBezTo>
                  <a:cubicBezTo>
                    <a:pt x="21061" y="30210"/>
                    <a:pt x="21824" y="29692"/>
                    <a:pt x="22020" y="28864"/>
                  </a:cubicBezTo>
                  <a:cubicBezTo>
                    <a:pt x="22314" y="27736"/>
                    <a:pt x="23126" y="27333"/>
                    <a:pt x="23126" y="27333"/>
                  </a:cubicBezTo>
                  <a:cubicBezTo>
                    <a:pt x="23513" y="28194"/>
                    <a:pt x="24140" y="28466"/>
                    <a:pt x="24793" y="28466"/>
                  </a:cubicBezTo>
                  <a:cubicBezTo>
                    <a:pt x="25507" y="28466"/>
                    <a:pt x="26248" y="28145"/>
                    <a:pt x="26744" y="27921"/>
                  </a:cubicBezTo>
                  <a:cubicBezTo>
                    <a:pt x="27681" y="27496"/>
                    <a:pt x="27589" y="25355"/>
                    <a:pt x="27589" y="25355"/>
                  </a:cubicBezTo>
                  <a:cubicBezTo>
                    <a:pt x="27589" y="25355"/>
                    <a:pt x="27905" y="25230"/>
                    <a:pt x="28439" y="23731"/>
                  </a:cubicBezTo>
                  <a:cubicBezTo>
                    <a:pt x="28989" y="22260"/>
                    <a:pt x="28215" y="21154"/>
                    <a:pt x="28215" y="21154"/>
                  </a:cubicBezTo>
                  <a:cubicBezTo>
                    <a:pt x="28864" y="19159"/>
                    <a:pt x="27790" y="17999"/>
                    <a:pt x="27790" y="17999"/>
                  </a:cubicBezTo>
                  <a:cubicBezTo>
                    <a:pt x="28733" y="16429"/>
                    <a:pt x="27774" y="15045"/>
                    <a:pt x="27774" y="15045"/>
                  </a:cubicBezTo>
                  <a:cubicBezTo>
                    <a:pt x="28570" y="13700"/>
                    <a:pt x="27698" y="12408"/>
                    <a:pt x="27698" y="12408"/>
                  </a:cubicBezTo>
                  <a:cubicBezTo>
                    <a:pt x="28493" y="11264"/>
                    <a:pt x="27921" y="9771"/>
                    <a:pt x="27921" y="9771"/>
                  </a:cubicBezTo>
                  <a:cubicBezTo>
                    <a:pt x="28935" y="8294"/>
                    <a:pt x="27976" y="7335"/>
                    <a:pt x="27976" y="7335"/>
                  </a:cubicBezTo>
                  <a:cubicBezTo>
                    <a:pt x="27976" y="7335"/>
                    <a:pt x="28602" y="7155"/>
                    <a:pt x="28531" y="5145"/>
                  </a:cubicBezTo>
                  <a:cubicBezTo>
                    <a:pt x="28482" y="3417"/>
                    <a:pt x="26913" y="3297"/>
                    <a:pt x="26472" y="3297"/>
                  </a:cubicBezTo>
                  <a:cubicBezTo>
                    <a:pt x="26395" y="3297"/>
                    <a:pt x="26352" y="3297"/>
                    <a:pt x="26352" y="3297"/>
                  </a:cubicBezTo>
                  <a:cubicBezTo>
                    <a:pt x="25976" y="2894"/>
                    <a:pt x="25611" y="2753"/>
                    <a:pt x="25289" y="2753"/>
                  </a:cubicBezTo>
                  <a:cubicBezTo>
                    <a:pt x="24532" y="2753"/>
                    <a:pt x="23998" y="3537"/>
                    <a:pt x="23998" y="3537"/>
                  </a:cubicBezTo>
                  <a:cubicBezTo>
                    <a:pt x="23894" y="3510"/>
                    <a:pt x="23796" y="3494"/>
                    <a:pt x="23693" y="3494"/>
                  </a:cubicBezTo>
                  <a:cubicBezTo>
                    <a:pt x="22614" y="3494"/>
                    <a:pt x="21764" y="5014"/>
                    <a:pt x="21764" y="5014"/>
                  </a:cubicBezTo>
                  <a:lnTo>
                    <a:pt x="21688" y="5014"/>
                  </a:lnTo>
                  <a:cubicBezTo>
                    <a:pt x="20527" y="5014"/>
                    <a:pt x="20603" y="5826"/>
                    <a:pt x="20603" y="5826"/>
                  </a:cubicBezTo>
                  <a:cubicBezTo>
                    <a:pt x="20402" y="5771"/>
                    <a:pt x="20189" y="5744"/>
                    <a:pt x="19982" y="5744"/>
                  </a:cubicBezTo>
                  <a:cubicBezTo>
                    <a:pt x="19306" y="5733"/>
                    <a:pt x="18680" y="6098"/>
                    <a:pt x="18353" y="6692"/>
                  </a:cubicBezTo>
                  <a:cubicBezTo>
                    <a:pt x="18113" y="6567"/>
                    <a:pt x="17846" y="6501"/>
                    <a:pt x="17579" y="6501"/>
                  </a:cubicBezTo>
                  <a:cubicBezTo>
                    <a:pt x="16669" y="6501"/>
                    <a:pt x="16102" y="7302"/>
                    <a:pt x="16102" y="7302"/>
                  </a:cubicBezTo>
                  <a:cubicBezTo>
                    <a:pt x="15868" y="7237"/>
                    <a:pt x="15628" y="7204"/>
                    <a:pt x="15383" y="7204"/>
                  </a:cubicBezTo>
                  <a:cubicBezTo>
                    <a:pt x="14364" y="7204"/>
                    <a:pt x="13819" y="7815"/>
                    <a:pt x="13819" y="7815"/>
                  </a:cubicBezTo>
                  <a:cubicBezTo>
                    <a:pt x="13312" y="7155"/>
                    <a:pt x="12718" y="6965"/>
                    <a:pt x="12206" y="6965"/>
                  </a:cubicBezTo>
                  <a:cubicBezTo>
                    <a:pt x="11770" y="6970"/>
                    <a:pt x="11334" y="7095"/>
                    <a:pt x="10958" y="7319"/>
                  </a:cubicBezTo>
                  <a:cubicBezTo>
                    <a:pt x="10920" y="6382"/>
                    <a:pt x="10179" y="6234"/>
                    <a:pt x="9722" y="6234"/>
                  </a:cubicBezTo>
                  <a:cubicBezTo>
                    <a:pt x="9596" y="6234"/>
                    <a:pt x="9476" y="6245"/>
                    <a:pt x="9351" y="6267"/>
                  </a:cubicBezTo>
                  <a:cubicBezTo>
                    <a:pt x="9188" y="5215"/>
                    <a:pt x="7580" y="5030"/>
                    <a:pt x="7580" y="5030"/>
                  </a:cubicBezTo>
                  <a:cubicBezTo>
                    <a:pt x="8098" y="3761"/>
                    <a:pt x="6681" y="3319"/>
                    <a:pt x="6681" y="3319"/>
                  </a:cubicBezTo>
                  <a:cubicBezTo>
                    <a:pt x="6736" y="2175"/>
                    <a:pt x="5591" y="1804"/>
                    <a:pt x="5591" y="1804"/>
                  </a:cubicBezTo>
                  <a:cubicBezTo>
                    <a:pt x="5417" y="578"/>
                    <a:pt x="4768" y="300"/>
                    <a:pt x="4229" y="300"/>
                  </a:cubicBezTo>
                  <a:cubicBezTo>
                    <a:pt x="3951" y="306"/>
                    <a:pt x="3679" y="366"/>
                    <a:pt x="3428" y="475"/>
                  </a:cubicBezTo>
                  <a:cubicBezTo>
                    <a:pt x="3428" y="475"/>
                    <a:pt x="3085" y="1"/>
                    <a:pt x="22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0"/>
            <p:cNvSpPr/>
            <p:nvPr/>
          </p:nvSpPr>
          <p:spPr>
            <a:xfrm>
              <a:off x="1727524" y="2620015"/>
              <a:ext cx="283861" cy="436153"/>
            </a:xfrm>
            <a:custGeom>
              <a:rect b="b" l="l" r="r" t="t"/>
              <a:pathLst>
                <a:path extrusionOk="0" h="17258" w="11232">
                  <a:moveTo>
                    <a:pt x="6136" y="0"/>
                  </a:moveTo>
                  <a:cubicBezTo>
                    <a:pt x="6125" y="0"/>
                    <a:pt x="6115" y="0"/>
                    <a:pt x="6109" y="6"/>
                  </a:cubicBezTo>
                  <a:cubicBezTo>
                    <a:pt x="6033" y="60"/>
                    <a:pt x="5564" y="872"/>
                    <a:pt x="5504" y="1172"/>
                  </a:cubicBezTo>
                  <a:cubicBezTo>
                    <a:pt x="5472" y="1357"/>
                    <a:pt x="5292" y="1412"/>
                    <a:pt x="5117" y="1412"/>
                  </a:cubicBezTo>
                  <a:cubicBezTo>
                    <a:pt x="5008" y="1412"/>
                    <a:pt x="4905" y="1395"/>
                    <a:pt x="4807" y="1363"/>
                  </a:cubicBezTo>
                  <a:cubicBezTo>
                    <a:pt x="4676" y="1324"/>
                    <a:pt x="4676" y="98"/>
                    <a:pt x="4676" y="98"/>
                  </a:cubicBezTo>
                  <a:cubicBezTo>
                    <a:pt x="4109" y="98"/>
                    <a:pt x="3543" y="551"/>
                    <a:pt x="3543" y="551"/>
                  </a:cubicBezTo>
                  <a:lnTo>
                    <a:pt x="3733" y="1608"/>
                  </a:lnTo>
                  <a:cubicBezTo>
                    <a:pt x="3205" y="2060"/>
                    <a:pt x="3412" y="2491"/>
                    <a:pt x="3412" y="2491"/>
                  </a:cubicBezTo>
                  <a:cubicBezTo>
                    <a:pt x="2676" y="3035"/>
                    <a:pt x="2791" y="4223"/>
                    <a:pt x="2355" y="4223"/>
                  </a:cubicBezTo>
                  <a:cubicBezTo>
                    <a:pt x="1968" y="4207"/>
                    <a:pt x="1973" y="4027"/>
                    <a:pt x="1843" y="4027"/>
                  </a:cubicBezTo>
                  <a:cubicBezTo>
                    <a:pt x="1826" y="4027"/>
                    <a:pt x="1810" y="4033"/>
                    <a:pt x="1788" y="4038"/>
                  </a:cubicBezTo>
                  <a:cubicBezTo>
                    <a:pt x="1619" y="4114"/>
                    <a:pt x="1374" y="4360"/>
                    <a:pt x="1586" y="4507"/>
                  </a:cubicBezTo>
                  <a:cubicBezTo>
                    <a:pt x="1772" y="4676"/>
                    <a:pt x="1603" y="4676"/>
                    <a:pt x="1379" y="4959"/>
                  </a:cubicBezTo>
                  <a:cubicBezTo>
                    <a:pt x="1134" y="5242"/>
                    <a:pt x="1646" y="5809"/>
                    <a:pt x="1832" y="5885"/>
                  </a:cubicBezTo>
                  <a:cubicBezTo>
                    <a:pt x="1848" y="5885"/>
                    <a:pt x="1859" y="5891"/>
                    <a:pt x="1870" y="5885"/>
                  </a:cubicBezTo>
                  <a:cubicBezTo>
                    <a:pt x="2120" y="5885"/>
                    <a:pt x="2965" y="5449"/>
                    <a:pt x="2965" y="5449"/>
                  </a:cubicBezTo>
                  <a:lnTo>
                    <a:pt x="2965" y="5449"/>
                  </a:lnTo>
                  <a:cubicBezTo>
                    <a:pt x="2731" y="5940"/>
                    <a:pt x="2769" y="6621"/>
                    <a:pt x="2769" y="6621"/>
                  </a:cubicBezTo>
                  <a:cubicBezTo>
                    <a:pt x="2769" y="6621"/>
                    <a:pt x="2622" y="6212"/>
                    <a:pt x="2268" y="6212"/>
                  </a:cubicBezTo>
                  <a:cubicBezTo>
                    <a:pt x="2186" y="6212"/>
                    <a:pt x="2104" y="6229"/>
                    <a:pt x="2033" y="6261"/>
                  </a:cubicBezTo>
                  <a:cubicBezTo>
                    <a:pt x="1505" y="6468"/>
                    <a:pt x="1488" y="6866"/>
                    <a:pt x="1488" y="6866"/>
                  </a:cubicBezTo>
                  <a:cubicBezTo>
                    <a:pt x="1864" y="6882"/>
                    <a:pt x="2017" y="7258"/>
                    <a:pt x="2017" y="7258"/>
                  </a:cubicBezTo>
                  <a:cubicBezTo>
                    <a:pt x="1" y="10631"/>
                    <a:pt x="1" y="15890"/>
                    <a:pt x="682" y="16647"/>
                  </a:cubicBezTo>
                  <a:cubicBezTo>
                    <a:pt x="1069" y="17056"/>
                    <a:pt x="1565" y="17257"/>
                    <a:pt x="2295" y="17257"/>
                  </a:cubicBezTo>
                  <a:cubicBezTo>
                    <a:pt x="2867" y="17257"/>
                    <a:pt x="3586" y="17126"/>
                    <a:pt x="4507" y="16870"/>
                  </a:cubicBezTo>
                  <a:cubicBezTo>
                    <a:pt x="6599" y="16266"/>
                    <a:pt x="10043" y="13835"/>
                    <a:pt x="10632" y="11329"/>
                  </a:cubicBezTo>
                  <a:cubicBezTo>
                    <a:pt x="11231" y="8822"/>
                    <a:pt x="9161" y="7389"/>
                    <a:pt x="9161" y="7389"/>
                  </a:cubicBezTo>
                  <a:cubicBezTo>
                    <a:pt x="9161" y="7389"/>
                    <a:pt x="9237" y="6654"/>
                    <a:pt x="9161" y="5166"/>
                  </a:cubicBezTo>
                  <a:cubicBezTo>
                    <a:pt x="9111" y="3847"/>
                    <a:pt x="8169" y="3771"/>
                    <a:pt x="7956" y="3771"/>
                  </a:cubicBezTo>
                  <a:lnTo>
                    <a:pt x="7918" y="3771"/>
                  </a:lnTo>
                  <a:cubicBezTo>
                    <a:pt x="8027" y="2338"/>
                    <a:pt x="6654" y="1924"/>
                    <a:pt x="6654" y="1733"/>
                  </a:cubicBezTo>
                  <a:cubicBezTo>
                    <a:pt x="6670" y="1532"/>
                    <a:pt x="7068" y="829"/>
                    <a:pt x="7144" y="507"/>
                  </a:cubicBezTo>
                  <a:cubicBezTo>
                    <a:pt x="7232" y="218"/>
                    <a:pt x="6332" y="0"/>
                    <a:pt x="613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9" name="Google Shape;5699;p60"/>
          <p:cNvGrpSpPr/>
          <p:nvPr/>
        </p:nvGrpSpPr>
        <p:grpSpPr>
          <a:xfrm>
            <a:off x="7280398" y="2805793"/>
            <a:ext cx="939202" cy="1588073"/>
            <a:chOff x="7280398" y="2805793"/>
            <a:chExt cx="939202" cy="1588073"/>
          </a:xfrm>
        </p:grpSpPr>
        <p:grpSp>
          <p:nvGrpSpPr>
            <p:cNvPr id="5700" name="Google Shape;5700;p60"/>
            <p:cNvGrpSpPr/>
            <p:nvPr/>
          </p:nvGrpSpPr>
          <p:grpSpPr>
            <a:xfrm>
              <a:off x="7280398" y="2805793"/>
              <a:ext cx="939202" cy="1588073"/>
              <a:chOff x="7280398" y="2805793"/>
              <a:chExt cx="939202" cy="1588073"/>
            </a:xfrm>
          </p:grpSpPr>
          <p:sp>
            <p:nvSpPr>
              <p:cNvPr id="5701" name="Google Shape;5701;p60"/>
              <p:cNvSpPr/>
              <p:nvPr/>
            </p:nvSpPr>
            <p:spPr>
              <a:xfrm>
                <a:off x="7280398" y="3729250"/>
                <a:ext cx="595597" cy="664616"/>
              </a:xfrm>
              <a:custGeom>
                <a:rect b="b" l="l" r="r" t="t"/>
                <a:pathLst>
                  <a:path extrusionOk="0" h="26298" w="23567">
                    <a:moveTo>
                      <a:pt x="0" y="1"/>
                    </a:moveTo>
                    <a:lnTo>
                      <a:pt x="0" y="1745"/>
                    </a:lnTo>
                    <a:lnTo>
                      <a:pt x="4397" y="1745"/>
                    </a:lnTo>
                    <a:lnTo>
                      <a:pt x="4397" y="25426"/>
                    </a:lnTo>
                    <a:lnTo>
                      <a:pt x="5269" y="26298"/>
                    </a:lnTo>
                    <a:lnTo>
                      <a:pt x="22695" y="26298"/>
                    </a:lnTo>
                    <a:lnTo>
                      <a:pt x="23567" y="25426"/>
                    </a:lnTo>
                    <a:lnTo>
                      <a:pt x="23567" y="9395"/>
                    </a:lnTo>
                    <a:lnTo>
                      <a:pt x="21823" y="9395"/>
                    </a:lnTo>
                    <a:lnTo>
                      <a:pt x="21823" y="24554"/>
                    </a:lnTo>
                    <a:lnTo>
                      <a:pt x="6141" y="24554"/>
                    </a:lnTo>
                    <a:lnTo>
                      <a:pt x="6141" y="873"/>
                    </a:lnTo>
                    <a:lnTo>
                      <a:pt x="526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60"/>
              <p:cNvSpPr/>
              <p:nvPr/>
            </p:nvSpPr>
            <p:spPr>
              <a:xfrm>
                <a:off x="7491348" y="2805793"/>
                <a:ext cx="728252" cy="1195061"/>
              </a:xfrm>
              <a:custGeom>
                <a:rect b="b" l="l" r="r" t="t"/>
                <a:pathLst>
                  <a:path extrusionOk="0" h="47287" w="28816">
                    <a:moveTo>
                      <a:pt x="8011" y="0"/>
                    </a:moveTo>
                    <a:lnTo>
                      <a:pt x="1" y="5574"/>
                    </a:lnTo>
                    <a:lnTo>
                      <a:pt x="1" y="34508"/>
                    </a:lnTo>
                    <a:lnTo>
                      <a:pt x="5810" y="40317"/>
                    </a:lnTo>
                    <a:lnTo>
                      <a:pt x="5810" y="44327"/>
                    </a:lnTo>
                    <a:lnTo>
                      <a:pt x="9122" y="44327"/>
                    </a:lnTo>
                    <a:lnTo>
                      <a:pt x="9122" y="40317"/>
                    </a:lnTo>
                    <a:lnTo>
                      <a:pt x="12490" y="40317"/>
                    </a:lnTo>
                    <a:lnTo>
                      <a:pt x="12490" y="47286"/>
                    </a:lnTo>
                    <a:lnTo>
                      <a:pt x="16326" y="47286"/>
                    </a:lnTo>
                    <a:lnTo>
                      <a:pt x="16326" y="40317"/>
                    </a:lnTo>
                    <a:lnTo>
                      <a:pt x="23006" y="40317"/>
                    </a:lnTo>
                    <a:lnTo>
                      <a:pt x="28815" y="34508"/>
                    </a:lnTo>
                    <a:lnTo>
                      <a:pt x="28815" y="5574"/>
                    </a:lnTo>
                    <a:lnTo>
                      <a:pt x="20805" y="0"/>
                    </a:lnTo>
                    <a:close/>
                  </a:path>
                </a:pathLst>
              </a:custGeom>
              <a:solidFill>
                <a:srgbClr val="FFFEFD"/>
              </a:solidFill>
              <a:ln cap="flat" cmpd="sng" w="19050">
                <a:solidFill>
                  <a:srgbClr val="CAD3D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03" name="Google Shape;5703;p60"/>
            <p:cNvSpPr/>
            <p:nvPr/>
          </p:nvSpPr>
          <p:spPr>
            <a:xfrm>
              <a:off x="7585286" y="3643197"/>
              <a:ext cx="540250" cy="342493"/>
            </a:xfrm>
            <a:custGeom>
              <a:rect b="b" l="l" r="r" t="t"/>
              <a:pathLst>
                <a:path extrusionOk="0" h="13552" w="21377">
                  <a:moveTo>
                    <a:pt x="0" y="0"/>
                  </a:moveTo>
                  <a:lnTo>
                    <a:pt x="0" y="213"/>
                  </a:lnTo>
                  <a:lnTo>
                    <a:pt x="4588" y="4801"/>
                  </a:lnTo>
                  <a:lnTo>
                    <a:pt x="9530" y="4801"/>
                  </a:lnTo>
                  <a:lnTo>
                    <a:pt x="9460" y="13552"/>
                  </a:lnTo>
                  <a:lnTo>
                    <a:pt x="11808" y="13552"/>
                  </a:lnTo>
                  <a:lnTo>
                    <a:pt x="11846" y="4801"/>
                  </a:lnTo>
                  <a:lnTo>
                    <a:pt x="16788" y="4801"/>
                  </a:lnTo>
                  <a:lnTo>
                    <a:pt x="21376" y="213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0"/>
            <p:cNvSpPr/>
            <p:nvPr/>
          </p:nvSpPr>
          <p:spPr>
            <a:xfrm>
              <a:off x="7585286" y="3507812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0"/>
            <p:cNvSpPr/>
            <p:nvPr/>
          </p:nvSpPr>
          <p:spPr>
            <a:xfrm>
              <a:off x="7585286" y="3379883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0"/>
            <p:cNvSpPr/>
            <p:nvPr/>
          </p:nvSpPr>
          <p:spPr>
            <a:xfrm>
              <a:off x="7585286" y="325195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0"/>
            <p:cNvSpPr/>
            <p:nvPr/>
          </p:nvSpPr>
          <p:spPr>
            <a:xfrm>
              <a:off x="7585286" y="312402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0"/>
            <p:cNvSpPr/>
            <p:nvPr/>
          </p:nvSpPr>
          <p:spPr>
            <a:xfrm>
              <a:off x="7585286" y="3002716"/>
              <a:ext cx="540250" cy="131114"/>
            </a:xfrm>
            <a:custGeom>
              <a:rect b="b" l="l" r="r" t="t"/>
              <a:pathLst>
                <a:path extrusionOk="0" h="5188" w="21377">
                  <a:moveTo>
                    <a:pt x="0" y="0"/>
                  </a:moveTo>
                  <a:lnTo>
                    <a:pt x="0" y="5187"/>
                  </a:lnTo>
                  <a:lnTo>
                    <a:pt x="21376" y="5187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60"/>
          <p:cNvGrpSpPr/>
          <p:nvPr/>
        </p:nvGrpSpPr>
        <p:grpSpPr>
          <a:xfrm>
            <a:off x="6530967" y="2825758"/>
            <a:ext cx="577856" cy="1566743"/>
            <a:chOff x="6530967" y="2825758"/>
            <a:chExt cx="577856" cy="1566743"/>
          </a:xfrm>
        </p:grpSpPr>
        <p:grpSp>
          <p:nvGrpSpPr>
            <p:cNvPr id="5710" name="Google Shape;5710;p60"/>
            <p:cNvGrpSpPr/>
            <p:nvPr/>
          </p:nvGrpSpPr>
          <p:grpSpPr>
            <a:xfrm>
              <a:off x="6530967" y="2825758"/>
              <a:ext cx="577856" cy="1566743"/>
              <a:chOff x="6530967" y="2825758"/>
              <a:chExt cx="577856" cy="1566743"/>
            </a:xfrm>
          </p:grpSpPr>
          <p:sp>
            <p:nvSpPr>
              <p:cNvPr id="5711" name="Google Shape;5711;p60"/>
              <p:cNvSpPr/>
              <p:nvPr/>
            </p:nvSpPr>
            <p:spPr>
              <a:xfrm>
                <a:off x="6624071" y="2830282"/>
                <a:ext cx="391673" cy="1562220"/>
              </a:xfrm>
              <a:custGeom>
                <a:rect b="b" l="l" r="r" t="t"/>
                <a:pathLst>
                  <a:path extrusionOk="0" h="61815" w="15498">
                    <a:moveTo>
                      <a:pt x="0" y="1"/>
                    </a:moveTo>
                    <a:lnTo>
                      <a:pt x="0" y="55145"/>
                    </a:lnTo>
                    <a:cubicBezTo>
                      <a:pt x="6" y="58823"/>
                      <a:pt x="2986" y="61803"/>
                      <a:pt x="6664" y="61809"/>
                    </a:cubicBezTo>
                    <a:lnTo>
                      <a:pt x="8833" y="61814"/>
                    </a:lnTo>
                    <a:cubicBezTo>
                      <a:pt x="12511" y="61809"/>
                      <a:pt x="15492" y="58828"/>
                      <a:pt x="15497" y="55150"/>
                    </a:cubicBezTo>
                    <a:lnTo>
                      <a:pt x="1549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60"/>
              <p:cNvSpPr/>
              <p:nvPr/>
            </p:nvSpPr>
            <p:spPr>
              <a:xfrm>
                <a:off x="6530967" y="2825758"/>
                <a:ext cx="577856" cy="89389"/>
              </a:xfrm>
              <a:custGeom>
                <a:rect b="b" l="l" r="r" t="t"/>
                <a:pathLst>
                  <a:path extrusionOk="0" h="3537" w="22865">
                    <a:moveTo>
                      <a:pt x="1766" y="0"/>
                    </a:moveTo>
                    <a:cubicBezTo>
                      <a:pt x="791" y="0"/>
                      <a:pt x="1" y="796"/>
                      <a:pt x="1" y="1771"/>
                    </a:cubicBezTo>
                    <a:cubicBezTo>
                      <a:pt x="1" y="2741"/>
                      <a:pt x="791" y="3537"/>
                      <a:pt x="1766" y="3537"/>
                    </a:cubicBezTo>
                    <a:lnTo>
                      <a:pt x="21099" y="3537"/>
                    </a:lnTo>
                    <a:cubicBezTo>
                      <a:pt x="22075" y="3537"/>
                      <a:pt x="22865" y="2741"/>
                      <a:pt x="22865" y="1771"/>
                    </a:cubicBezTo>
                    <a:cubicBezTo>
                      <a:pt x="22865" y="796"/>
                      <a:pt x="22075" y="0"/>
                      <a:pt x="2109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13" name="Google Shape;5713;p60"/>
            <p:cNvSpPr/>
            <p:nvPr/>
          </p:nvSpPr>
          <p:spPr>
            <a:xfrm>
              <a:off x="6687278" y="3011107"/>
              <a:ext cx="265260" cy="1318188"/>
            </a:xfrm>
            <a:custGeom>
              <a:rect b="b" l="l" r="r" t="t"/>
              <a:pathLst>
                <a:path extrusionOk="0" h="52159" w="10496">
                  <a:moveTo>
                    <a:pt x="0" y="0"/>
                  </a:moveTo>
                  <a:lnTo>
                    <a:pt x="0" y="47990"/>
                  </a:lnTo>
                  <a:cubicBezTo>
                    <a:pt x="0" y="50289"/>
                    <a:pt x="1864" y="52158"/>
                    <a:pt x="4163" y="52158"/>
                  </a:cubicBezTo>
                  <a:lnTo>
                    <a:pt x="6332" y="52158"/>
                  </a:lnTo>
                  <a:cubicBezTo>
                    <a:pt x="8631" y="52158"/>
                    <a:pt x="10495" y="50289"/>
                    <a:pt x="10495" y="47990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0"/>
            <p:cNvSpPr/>
            <p:nvPr/>
          </p:nvSpPr>
          <p:spPr>
            <a:xfrm>
              <a:off x="6687278" y="3325497"/>
              <a:ext cx="265260" cy="1003798"/>
            </a:xfrm>
            <a:custGeom>
              <a:rect b="b" l="l" r="r" t="t"/>
              <a:pathLst>
                <a:path extrusionOk="0" h="39719" w="10496">
                  <a:moveTo>
                    <a:pt x="0" y="0"/>
                  </a:moveTo>
                  <a:lnTo>
                    <a:pt x="0" y="35778"/>
                  </a:lnTo>
                  <a:cubicBezTo>
                    <a:pt x="0" y="37958"/>
                    <a:pt x="1864" y="39718"/>
                    <a:pt x="4163" y="39718"/>
                  </a:cubicBezTo>
                  <a:lnTo>
                    <a:pt x="6332" y="39718"/>
                  </a:lnTo>
                  <a:cubicBezTo>
                    <a:pt x="8631" y="39718"/>
                    <a:pt x="10495" y="37953"/>
                    <a:pt x="10495" y="35778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0"/>
            <p:cNvSpPr/>
            <p:nvPr/>
          </p:nvSpPr>
          <p:spPr>
            <a:xfrm>
              <a:off x="6687278" y="3749089"/>
              <a:ext cx="265260" cy="580206"/>
            </a:xfrm>
            <a:custGeom>
              <a:rect b="b" l="l" r="r" t="t"/>
              <a:pathLst>
                <a:path extrusionOk="0" h="22958" w="10496">
                  <a:moveTo>
                    <a:pt x="0" y="1"/>
                  </a:moveTo>
                  <a:lnTo>
                    <a:pt x="0" y="19344"/>
                  </a:lnTo>
                  <a:cubicBezTo>
                    <a:pt x="0" y="21339"/>
                    <a:pt x="1864" y="22957"/>
                    <a:pt x="4163" y="22957"/>
                  </a:cubicBezTo>
                  <a:lnTo>
                    <a:pt x="6332" y="22957"/>
                  </a:lnTo>
                  <a:cubicBezTo>
                    <a:pt x="8631" y="22957"/>
                    <a:pt x="10495" y="21339"/>
                    <a:pt x="10495" y="19344"/>
                  </a:cubicBezTo>
                  <a:lnTo>
                    <a:pt x="1049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0"/>
            <p:cNvSpPr/>
            <p:nvPr/>
          </p:nvSpPr>
          <p:spPr>
            <a:xfrm>
              <a:off x="6687278" y="4160980"/>
              <a:ext cx="265260" cy="168315"/>
            </a:xfrm>
            <a:custGeom>
              <a:rect b="b" l="l" r="r" t="t"/>
              <a:pathLst>
                <a:path extrusionOk="0" h="6660" w="10496">
                  <a:moveTo>
                    <a:pt x="0" y="0"/>
                  </a:moveTo>
                  <a:lnTo>
                    <a:pt x="0" y="2959"/>
                  </a:lnTo>
                  <a:cubicBezTo>
                    <a:pt x="0" y="5003"/>
                    <a:pt x="1864" y="6659"/>
                    <a:pt x="4163" y="6659"/>
                  </a:cubicBezTo>
                  <a:lnTo>
                    <a:pt x="6332" y="6659"/>
                  </a:lnTo>
                  <a:cubicBezTo>
                    <a:pt x="8631" y="6659"/>
                    <a:pt x="10495" y="5003"/>
                    <a:pt x="10495" y="2959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7" name="Google Shape;5717;p60"/>
          <p:cNvSpPr/>
          <p:nvPr/>
        </p:nvSpPr>
        <p:spPr>
          <a:xfrm>
            <a:off x="6431526" y="1558993"/>
            <a:ext cx="402288" cy="1136125"/>
          </a:xfrm>
          <a:custGeom>
            <a:rect b="b" l="l" r="r" t="t"/>
            <a:pathLst>
              <a:path extrusionOk="0" h="44955" w="15918">
                <a:moveTo>
                  <a:pt x="7902" y="0"/>
                </a:moveTo>
                <a:lnTo>
                  <a:pt x="7902" y="17"/>
                </a:lnTo>
                <a:cubicBezTo>
                  <a:pt x="7586" y="60"/>
                  <a:pt x="6670" y="235"/>
                  <a:pt x="6262" y="763"/>
                </a:cubicBezTo>
                <a:cubicBezTo>
                  <a:pt x="5760" y="1412"/>
                  <a:pt x="5967" y="2817"/>
                  <a:pt x="5967" y="2817"/>
                </a:cubicBezTo>
                <a:cubicBezTo>
                  <a:pt x="5499" y="2970"/>
                  <a:pt x="5641" y="3597"/>
                  <a:pt x="5853" y="3847"/>
                </a:cubicBezTo>
                <a:cubicBezTo>
                  <a:pt x="6066" y="4098"/>
                  <a:pt x="6060" y="4419"/>
                  <a:pt x="6164" y="4523"/>
                </a:cubicBezTo>
                <a:cubicBezTo>
                  <a:pt x="6199" y="4570"/>
                  <a:pt x="6254" y="4594"/>
                  <a:pt x="6310" y="4594"/>
                </a:cubicBezTo>
                <a:cubicBezTo>
                  <a:pt x="6332" y="4594"/>
                  <a:pt x="6355" y="4591"/>
                  <a:pt x="6376" y="4583"/>
                </a:cubicBezTo>
                <a:cubicBezTo>
                  <a:pt x="6469" y="4812"/>
                  <a:pt x="6529" y="5057"/>
                  <a:pt x="6551" y="5308"/>
                </a:cubicBezTo>
                <a:cubicBezTo>
                  <a:pt x="6551" y="6539"/>
                  <a:pt x="5602" y="7177"/>
                  <a:pt x="3695" y="7623"/>
                </a:cubicBezTo>
                <a:cubicBezTo>
                  <a:pt x="1783" y="8065"/>
                  <a:pt x="1843" y="10609"/>
                  <a:pt x="1957" y="11612"/>
                </a:cubicBezTo>
                <a:cubicBezTo>
                  <a:pt x="2071" y="12620"/>
                  <a:pt x="1685" y="14418"/>
                  <a:pt x="1238" y="15742"/>
                </a:cubicBezTo>
                <a:cubicBezTo>
                  <a:pt x="791" y="17066"/>
                  <a:pt x="595" y="18826"/>
                  <a:pt x="502" y="20053"/>
                </a:cubicBezTo>
                <a:cubicBezTo>
                  <a:pt x="415" y="21273"/>
                  <a:pt x="388" y="22695"/>
                  <a:pt x="339" y="23109"/>
                </a:cubicBezTo>
                <a:cubicBezTo>
                  <a:pt x="290" y="23524"/>
                  <a:pt x="153" y="24150"/>
                  <a:pt x="77" y="24624"/>
                </a:cubicBezTo>
                <a:cubicBezTo>
                  <a:pt x="1" y="25098"/>
                  <a:pt x="213" y="25213"/>
                  <a:pt x="606" y="25654"/>
                </a:cubicBezTo>
                <a:cubicBezTo>
                  <a:pt x="879" y="25962"/>
                  <a:pt x="1148" y="26163"/>
                  <a:pt x="1411" y="26163"/>
                </a:cubicBezTo>
                <a:cubicBezTo>
                  <a:pt x="1531" y="26163"/>
                  <a:pt x="1649" y="26122"/>
                  <a:pt x="1766" y="26030"/>
                </a:cubicBezTo>
                <a:cubicBezTo>
                  <a:pt x="2142" y="25741"/>
                  <a:pt x="2257" y="25289"/>
                  <a:pt x="2131" y="25104"/>
                </a:cubicBezTo>
                <a:cubicBezTo>
                  <a:pt x="2073" y="25020"/>
                  <a:pt x="2015" y="24998"/>
                  <a:pt x="1969" y="24998"/>
                </a:cubicBezTo>
                <a:cubicBezTo>
                  <a:pt x="1917" y="24998"/>
                  <a:pt x="1881" y="25027"/>
                  <a:pt x="1881" y="25027"/>
                </a:cubicBezTo>
                <a:cubicBezTo>
                  <a:pt x="1870" y="24842"/>
                  <a:pt x="1892" y="24651"/>
                  <a:pt x="1952" y="24472"/>
                </a:cubicBezTo>
                <a:cubicBezTo>
                  <a:pt x="2044" y="24128"/>
                  <a:pt x="1935" y="23654"/>
                  <a:pt x="1777" y="23289"/>
                </a:cubicBezTo>
                <a:cubicBezTo>
                  <a:pt x="1625" y="22930"/>
                  <a:pt x="1418" y="22058"/>
                  <a:pt x="1935" y="20973"/>
                </a:cubicBezTo>
                <a:cubicBezTo>
                  <a:pt x="2447" y="19894"/>
                  <a:pt x="3243" y="16603"/>
                  <a:pt x="3221" y="15884"/>
                </a:cubicBezTo>
                <a:cubicBezTo>
                  <a:pt x="3194" y="15165"/>
                  <a:pt x="3733" y="13672"/>
                  <a:pt x="3733" y="13672"/>
                </a:cubicBezTo>
                <a:cubicBezTo>
                  <a:pt x="3733" y="13672"/>
                  <a:pt x="4142" y="14958"/>
                  <a:pt x="4556" y="16189"/>
                </a:cubicBezTo>
                <a:cubicBezTo>
                  <a:pt x="4970" y="17426"/>
                  <a:pt x="4044" y="19818"/>
                  <a:pt x="3630" y="22515"/>
                </a:cubicBezTo>
                <a:cubicBezTo>
                  <a:pt x="3221" y="25218"/>
                  <a:pt x="3554" y="27714"/>
                  <a:pt x="3603" y="29022"/>
                </a:cubicBezTo>
                <a:cubicBezTo>
                  <a:pt x="3657" y="30335"/>
                  <a:pt x="3886" y="30694"/>
                  <a:pt x="3526" y="31572"/>
                </a:cubicBezTo>
                <a:cubicBezTo>
                  <a:pt x="3167" y="32443"/>
                  <a:pt x="3270" y="33604"/>
                  <a:pt x="3270" y="33604"/>
                </a:cubicBezTo>
                <a:cubicBezTo>
                  <a:pt x="2475" y="34579"/>
                  <a:pt x="2164" y="36585"/>
                  <a:pt x="2398" y="39233"/>
                </a:cubicBezTo>
                <a:cubicBezTo>
                  <a:pt x="2627" y="41881"/>
                  <a:pt x="2655" y="42268"/>
                  <a:pt x="2600" y="43194"/>
                </a:cubicBezTo>
                <a:cubicBezTo>
                  <a:pt x="2546" y="44121"/>
                  <a:pt x="1728" y="44072"/>
                  <a:pt x="1570" y="44453"/>
                </a:cubicBezTo>
                <a:cubicBezTo>
                  <a:pt x="1418" y="44840"/>
                  <a:pt x="2420" y="44791"/>
                  <a:pt x="3243" y="44916"/>
                </a:cubicBezTo>
                <a:cubicBezTo>
                  <a:pt x="3404" y="44942"/>
                  <a:pt x="3536" y="44954"/>
                  <a:pt x="3645" y="44954"/>
                </a:cubicBezTo>
                <a:cubicBezTo>
                  <a:pt x="4094" y="44954"/>
                  <a:pt x="4147" y="44740"/>
                  <a:pt x="4169" y="44328"/>
                </a:cubicBezTo>
                <a:cubicBezTo>
                  <a:pt x="4197" y="43810"/>
                  <a:pt x="4039" y="42731"/>
                  <a:pt x="4066" y="41293"/>
                </a:cubicBezTo>
                <a:cubicBezTo>
                  <a:pt x="4093" y="39849"/>
                  <a:pt x="5041" y="37206"/>
                  <a:pt x="5096" y="36149"/>
                </a:cubicBezTo>
                <a:cubicBezTo>
                  <a:pt x="5150" y="35092"/>
                  <a:pt x="5041" y="34400"/>
                  <a:pt x="5635" y="33626"/>
                </a:cubicBezTo>
                <a:cubicBezTo>
                  <a:pt x="6229" y="32858"/>
                  <a:pt x="6561" y="29768"/>
                  <a:pt x="7177" y="28280"/>
                </a:cubicBezTo>
                <a:cubicBezTo>
                  <a:pt x="7624" y="27202"/>
                  <a:pt x="7858" y="25692"/>
                  <a:pt x="7956" y="24924"/>
                </a:cubicBezTo>
                <a:cubicBezTo>
                  <a:pt x="8054" y="25692"/>
                  <a:pt x="8294" y="27202"/>
                  <a:pt x="8736" y="28280"/>
                </a:cubicBezTo>
                <a:cubicBezTo>
                  <a:pt x="9357" y="29768"/>
                  <a:pt x="9689" y="32858"/>
                  <a:pt x="10278" y="33626"/>
                </a:cubicBezTo>
                <a:cubicBezTo>
                  <a:pt x="10872" y="34400"/>
                  <a:pt x="10768" y="35092"/>
                  <a:pt x="10823" y="36149"/>
                </a:cubicBezTo>
                <a:cubicBezTo>
                  <a:pt x="10872" y="37200"/>
                  <a:pt x="11825" y="39849"/>
                  <a:pt x="11847" y="41293"/>
                </a:cubicBezTo>
                <a:cubicBezTo>
                  <a:pt x="11874" y="42731"/>
                  <a:pt x="11722" y="43810"/>
                  <a:pt x="11743" y="44328"/>
                </a:cubicBezTo>
                <a:cubicBezTo>
                  <a:pt x="11765" y="44740"/>
                  <a:pt x="11819" y="44954"/>
                  <a:pt x="12268" y="44954"/>
                </a:cubicBezTo>
                <a:cubicBezTo>
                  <a:pt x="12377" y="44954"/>
                  <a:pt x="12509" y="44942"/>
                  <a:pt x="12670" y="44916"/>
                </a:cubicBezTo>
                <a:cubicBezTo>
                  <a:pt x="13493" y="44791"/>
                  <a:pt x="14501" y="44840"/>
                  <a:pt x="14343" y="44453"/>
                </a:cubicBezTo>
                <a:cubicBezTo>
                  <a:pt x="14190" y="44066"/>
                  <a:pt x="13367" y="44121"/>
                  <a:pt x="13313" y="43194"/>
                </a:cubicBezTo>
                <a:cubicBezTo>
                  <a:pt x="13264" y="42268"/>
                  <a:pt x="13291" y="41881"/>
                  <a:pt x="13520" y="39233"/>
                </a:cubicBezTo>
                <a:cubicBezTo>
                  <a:pt x="13749" y="36585"/>
                  <a:pt x="13443" y="34579"/>
                  <a:pt x="12648" y="33599"/>
                </a:cubicBezTo>
                <a:cubicBezTo>
                  <a:pt x="12648" y="33599"/>
                  <a:pt x="12746" y="32443"/>
                  <a:pt x="12386" y="31572"/>
                </a:cubicBezTo>
                <a:cubicBezTo>
                  <a:pt x="12027" y="30694"/>
                  <a:pt x="12261" y="30335"/>
                  <a:pt x="12310" y="29022"/>
                </a:cubicBezTo>
                <a:cubicBezTo>
                  <a:pt x="12365" y="27714"/>
                  <a:pt x="12697" y="25218"/>
                  <a:pt x="12283" y="22515"/>
                </a:cubicBezTo>
                <a:cubicBezTo>
                  <a:pt x="11874" y="19818"/>
                  <a:pt x="10953" y="17426"/>
                  <a:pt x="11362" y="16189"/>
                </a:cubicBezTo>
                <a:cubicBezTo>
                  <a:pt x="11771" y="14958"/>
                  <a:pt x="12185" y="13672"/>
                  <a:pt x="12185" y="13672"/>
                </a:cubicBezTo>
                <a:cubicBezTo>
                  <a:pt x="12185" y="13672"/>
                  <a:pt x="12724" y="15159"/>
                  <a:pt x="12697" y="15879"/>
                </a:cubicBezTo>
                <a:cubicBezTo>
                  <a:pt x="12670" y="16603"/>
                  <a:pt x="13471" y="19894"/>
                  <a:pt x="13983" y="20973"/>
                </a:cubicBezTo>
                <a:cubicBezTo>
                  <a:pt x="14495" y="22052"/>
                  <a:pt x="14294" y="22930"/>
                  <a:pt x="14136" y="23289"/>
                </a:cubicBezTo>
                <a:cubicBezTo>
                  <a:pt x="13983" y="23649"/>
                  <a:pt x="13869" y="24134"/>
                  <a:pt x="13967" y="24466"/>
                </a:cubicBezTo>
                <a:cubicBezTo>
                  <a:pt x="14021" y="24651"/>
                  <a:pt x="14048" y="24837"/>
                  <a:pt x="14037" y="25027"/>
                </a:cubicBezTo>
                <a:cubicBezTo>
                  <a:pt x="14037" y="25027"/>
                  <a:pt x="14002" y="24998"/>
                  <a:pt x="13948" y="24998"/>
                </a:cubicBezTo>
                <a:cubicBezTo>
                  <a:pt x="13902" y="24998"/>
                  <a:pt x="13842" y="25020"/>
                  <a:pt x="13781" y="25104"/>
                </a:cubicBezTo>
                <a:cubicBezTo>
                  <a:pt x="13656" y="25289"/>
                  <a:pt x="13776" y="25741"/>
                  <a:pt x="14152" y="26030"/>
                </a:cubicBezTo>
                <a:cubicBezTo>
                  <a:pt x="14269" y="26120"/>
                  <a:pt x="14387" y="26161"/>
                  <a:pt x="14506" y="26161"/>
                </a:cubicBezTo>
                <a:cubicBezTo>
                  <a:pt x="14769" y="26161"/>
                  <a:pt x="15037" y="25962"/>
                  <a:pt x="15307" y="25654"/>
                </a:cubicBezTo>
                <a:cubicBezTo>
                  <a:pt x="15705" y="25213"/>
                  <a:pt x="15917" y="25093"/>
                  <a:pt x="15841" y="24624"/>
                </a:cubicBezTo>
                <a:cubicBezTo>
                  <a:pt x="15759" y="24150"/>
                  <a:pt x="15629" y="23524"/>
                  <a:pt x="15579" y="23109"/>
                </a:cubicBezTo>
                <a:cubicBezTo>
                  <a:pt x="15530" y="22695"/>
                  <a:pt x="15503" y="21268"/>
                  <a:pt x="15411" y="20047"/>
                </a:cubicBezTo>
                <a:cubicBezTo>
                  <a:pt x="15323" y="18826"/>
                  <a:pt x="15127" y="17066"/>
                  <a:pt x="14680" y="15742"/>
                </a:cubicBezTo>
                <a:cubicBezTo>
                  <a:pt x="14228" y="14413"/>
                  <a:pt x="13841" y="12615"/>
                  <a:pt x="13956" y="11612"/>
                </a:cubicBezTo>
                <a:cubicBezTo>
                  <a:pt x="14076" y="10609"/>
                  <a:pt x="14130" y="8065"/>
                  <a:pt x="12223" y="7618"/>
                </a:cubicBezTo>
                <a:cubicBezTo>
                  <a:pt x="10316" y="7177"/>
                  <a:pt x="9368" y="6539"/>
                  <a:pt x="9368" y="5302"/>
                </a:cubicBezTo>
                <a:cubicBezTo>
                  <a:pt x="9389" y="5057"/>
                  <a:pt x="9444" y="4812"/>
                  <a:pt x="9542" y="4577"/>
                </a:cubicBezTo>
                <a:cubicBezTo>
                  <a:pt x="9564" y="4585"/>
                  <a:pt x="9586" y="4589"/>
                  <a:pt x="9608" y="4589"/>
                </a:cubicBezTo>
                <a:cubicBezTo>
                  <a:pt x="9663" y="4589"/>
                  <a:pt x="9716" y="4566"/>
                  <a:pt x="9755" y="4523"/>
                </a:cubicBezTo>
                <a:cubicBezTo>
                  <a:pt x="9858" y="4414"/>
                  <a:pt x="9853" y="4098"/>
                  <a:pt x="10060" y="3847"/>
                </a:cubicBezTo>
                <a:cubicBezTo>
                  <a:pt x="10272" y="3597"/>
                  <a:pt x="10419" y="2970"/>
                  <a:pt x="9945" y="2817"/>
                </a:cubicBezTo>
                <a:cubicBezTo>
                  <a:pt x="9945" y="2817"/>
                  <a:pt x="10158" y="1406"/>
                  <a:pt x="9656" y="763"/>
                </a:cubicBezTo>
                <a:cubicBezTo>
                  <a:pt x="9248" y="229"/>
                  <a:pt x="8332" y="60"/>
                  <a:pt x="8016" y="11"/>
                </a:cubicBezTo>
                <a:lnTo>
                  <a:pt x="8016" y="0"/>
                </a:lnTo>
                <a:cubicBezTo>
                  <a:pt x="8016" y="0"/>
                  <a:pt x="7995" y="0"/>
                  <a:pt x="7956" y="6"/>
                </a:cubicBezTo>
                <a:cubicBezTo>
                  <a:pt x="7950" y="7"/>
                  <a:pt x="7944" y="7"/>
                  <a:pt x="7938" y="7"/>
                </a:cubicBezTo>
                <a:cubicBezTo>
                  <a:pt x="7916" y="7"/>
                  <a:pt x="7902" y="0"/>
                  <a:pt x="7902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8" name="Google Shape;5718;p60"/>
          <p:cNvSpPr/>
          <p:nvPr/>
        </p:nvSpPr>
        <p:spPr>
          <a:xfrm>
            <a:off x="4811024" y="1580335"/>
            <a:ext cx="744629" cy="457685"/>
          </a:xfrm>
          <a:custGeom>
            <a:rect b="b" l="l" r="r" t="t"/>
            <a:pathLst>
              <a:path extrusionOk="0" h="18110" w="29464">
                <a:moveTo>
                  <a:pt x="10365" y="1"/>
                </a:moveTo>
                <a:cubicBezTo>
                  <a:pt x="10212" y="1"/>
                  <a:pt x="10059" y="98"/>
                  <a:pt x="10038" y="297"/>
                </a:cubicBezTo>
                <a:lnTo>
                  <a:pt x="8943" y="10253"/>
                </a:lnTo>
                <a:lnTo>
                  <a:pt x="344" y="10253"/>
                </a:lnTo>
                <a:cubicBezTo>
                  <a:pt x="341" y="10252"/>
                  <a:pt x="338" y="10252"/>
                  <a:pt x="334" y="10252"/>
                </a:cubicBezTo>
                <a:cubicBezTo>
                  <a:pt x="153" y="10252"/>
                  <a:pt x="1" y="10398"/>
                  <a:pt x="1" y="10585"/>
                </a:cubicBezTo>
                <a:cubicBezTo>
                  <a:pt x="1" y="10767"/>
                  <a:pt x="153" y="10912"/>
                  <a:pt x="334" y="10912"/>
                </a:cubicBezTo>
                <a:cubicBezTo>
                  <a:pt x="338" y="10912"/>
                  <a:pt x="341" y="10912"/>
                  <a:pt x="344" y="10912"/>
                </a:cubicBezTo>
                <a:lnTo>
                  <a:pt x="9231" y="10912"/>
                </a:lnTo>
                <a:cubicBezTo>
                  <a:pt x="9400" y="10912"/>
                  <a:pt x="9542" y="10787"/>
                  <a:pt x="9558" y="10618"/>
                </a:cubicBezTo>
                <a:lnTo>
                  <a:pt x="10240" y="4444"/>
                </a:lnTo>
                <a:lnTo>
                  <a:pt x="10910" y="17799"/>
                </a:lnTo>
                <a:cubicBezTo>
                  <a:pt x="10921" y="17968"/>
                  <a:pt x="11057" y="18104"/>
                  <a:pt x="11226" y="18110"/>
                </a:cubicBezTo>
                <a:lnTo>
                  <a:pt x="11242" y="18110"/>
                </a:lnTo>
                <a:cubicBezTo>
                  <a:pt x="11406" y="18110"/>
                  <a:pt x="11542" y="17990"/>
                  <a:pt x="11564" y="17832"/>
                </a:cubicBezTo>
                <a:lnTo>
                  <a:pt x="12724" y="10018"/>
                </a:lnTo>
                <a:lnTo>
                  <a:pt x="13629" y="13680"/>
                </a:lnTo>
                <a:cubicBezTo>
                  <a:pt x="13670" y="13848"/>
                  <a:pt x="13809" y="13929"/>
                  <a:pt x="13948" y="13929"/>
                </a:cubicBezTo>
                <a:cubicBezTo>
                  <a:pt x="14103" y="13929"/>
                  <a:pt x="14257" y="13829"/>
                  <a:pt x="14277" y="13636"/>
                </a:cubicBezTo>
                <a:lnTo>
                  <a:pt x="15056" y="6084"/>
                </a:lnTo>
                <a:lnTo>
                  <a:pt x="16108" y="13004"/>
                </a:lnTo>
                <a:cubicBezTo>
                  <a:pt x="16135" y="13157"/>
                  <a:pt x="16261" y="13271"/>
                  <a:pt x="16419" y="13282"/>
                </a:cubicBezTo>
                <a:cubicBezTo>
                  <a:pt x="16426" y="13283"/>
                  <a:pt x="16434" y="13283"/>
                  <a:pt x="16441" y="13283"/>
                </a:cubicBezTo>
                <a:cubicBezTo>
                  <a:pt x="16590" y="13283"/>
                  <a:pt x="16720" y="13182"/>
                  <a:pt x="16751" y="13037"/>
                </a:cubicBezTo>
                <a:lnTo>
                  <a:pt x="17835" y="8885"/>
                </a:lnTo>
                <a:lnTo>
                  <a:pt x="18331" y="14481"/>
                </a:lnTo>
                <a:cubicBezTo>
                  <a:pt x="18348" y="14650"/>
                  <a:pt x="18489" y="14781"/>
                  <a:pt x="18658" y="14781"/>
                </a:cubicBezTo>
                <a:lnTo>
                  <a:pt x="18664" y="14781"/>
                </a:lnTo>
                <a:cubicBezTo>
                  <a:pt x="18827" y="14781"/>
                  <a:pt x="18969" y="14655"/>
                  <a:pt x="18991" y="14492"/>
                </a:cubicBezTo>
                <a:lnTo>
                  <a:pt x="19721" y="7806"/>
                </a:lnTo>
                <a:lnTo>
                  <a:pt x="20353" y="10961"/>
                </a:lnTo>
                <a:cubicBezTo>
                  <a:pt x="20380" y="11113"/>
                  <a:pt x="20516" y="11228"/>
                  <a:pt x="20674" y="11228"/>
                </a:cubicBezTo>
                <a:lnTo>
                  <a:pt x="29120" y="11228"/>
                </a:lnTo>
                <a:cubicBezTo>
                  <a:pt x="29124" y="11228"/>
                  <a:pt x="29127" y="11228"/>
                  <a:pt x="29130" y="11228"/>
                </a:cubicBezTo>
                <a:cubicBezTo>
                  <a:pt x="29316" y="11228"/>
                  <a:pt x="29464" y="11083"/>
                  <a:pt x="29464" y="10895"/>
                </a:cubicBezTo>
                <a:cubicBezTo>
                  <a:pt x="29464" y="10716"/>
                  <a:pt x="29321" y="10568"/>
                  <a:pt x="29139" y="10568"/>
                </a:cubicBezTo>
                <a:cubicBezTo>
                  <a:pt x="29133" y="10568"/>
                  <a:pt x="29127" y="10568"/>
                  <a:pt x="29120" y="10569"/>
                </a:cubicBezTo>
                <a:lnTo>
                  <a:pt x="20941" y="10569"/>
                </a:lnTo>
                <a:lnTo>
                  <a:pt x="19950" y="5594"/>
                </a:lnTo>
                <a:cubicBezTo>
                  <a:pt x="19918" y="5434"/>
                  <a:pt x="19782" y="5326"/>
                  <a:pt x="19623" y="5326"/>
                </a:cubicBezTo>
                <a:cubicBezTo>
                  <a:pt x="19620" y="5326"/>
                  <a:pt x="19616" y="5327"/>
                  <a:pt x="19612" y="5327"/>
                </a:cubicBezTo>
                <a:cubicBezTo>
                  <a:pt x="19448" y="5332"/>
                  <a:pt x="19318" y="5457"/>
                  <a:pt x="19301" y="5621"/>
                </a:cubicBezTo>
                <a:lnTo>
                  <a:pt x="18691" y="11130"/>
                </a:lnTo>
                <a:lnTo>
                  <a:pt x="18320" y="6940"/>
                </a:lnTo>
                <a:cubicBezTo>
                  <a:pt x="18303" y="6745"/>
                  <a:pt x="18148" y="6642"/>
                  <a:pt x="17994" y="6642"/>
                </a:cubicBezTo>
                <a:cubicBezTo>
                  <a:pt x="17857" y="6642"/>
                  <a:pt x="17721" y="6722"/>
                  <a:pt x="17677" y="6890"/>
                </a:cubicBezTo>
                <a:lnTo>
                  <a:pt x="16517" y="11326"/>
                </a:lnTo>
                <a:lnTo>
                  <a:pt x="15318" y="3441"/>
                </a:lnTo>
                <a:cubicBezTo>
                  <a:pt x="15291" y="3278"/>
                  <a:pt x="15149" y="3158"/>
                  <a:pt x="14986" y="3158"/>
                </a:cubicBezTo>
                <a:cubicBezTo>
                  <a:pt x="14817" y="3163"/>
                  <a:pt x="14680" y="3289"/>
                  <a:pt x="14664" y="3452"/>
                </a:cubicBezTo>
                <a:lnTo>
                  <a:pt x="13814" y="11696"/>
                </a:lnTo>
                <a:lnTo>
                  <a:pt x="12959" y="8242"/>
                </a:lnTo>
                <a:cubicBezTo>
                  <a:pt x="12922" y="8096"/>
                  <a:pt x="12792" y="7990"/>
                  <a:pt x="12642" y="7990"/>
                </a:cubicBezTo>
                <a:cubicBezTo>
                  <a:pt x="12635" y="7990"/>
                  <a:pt x="12628" y="7991"/>
                  <a:pt x="12621" y="7991"/>
                </a:cubicBezTo>
                <a:cubicBezTo>
                  <a:pt x="12468" y="8002"/>
                  <a:pt x="12337" y="8117"/>
                  <a:pt x="12316" y="8275"/>
                </a:cubicBezTo>
                <a:lnTo>
                  <a:pt x="11400" y="14437"/>
                </a:lnTo>
                <a:lnTo>
                  <a:pt x="10697" y="314"/>
                </a:lnTo>
                <a:cubicBezTo>
                  <a:pt x="10686" y="107"/>
                  <a:pt x="10525" y="1"/>
                  <a:pt x="10365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9" name="Google Shape;5719;p60"/>
          <p:cNvSpPr/>
          <p:nvPr/>
        </p:nvSpPr>
        <p:spPr>
          <a:xfrm>
            <a:off x="4768491" y="2118007"/>
            <a:ext cx="1074435" cy="439590"/>
          </a:xfrm>
          <a:custGeom>
            <a:rect b="b" l="l" r="r" t="t"/>
            <a:pathLst>
              <a:path extrusionOk="0" h="17394" w="42514">
                <a:moveTo>
                  <a:pt x="34558" y="1"/>
                </a:moveTo>
                <a:cubicBezTo>
                  <a:pt x="34361" y="1"/>
                  <a:pt x="34171" y="132"/>
                  <a:pt x="34154" y="306"/>
                </a:cubicBezTo>
                <a:lnTo>
                  <a:pt x="33141" y="11182"/>
                </a:lnTo>
                <a:lnTo>
                  <a:pt x="32825" y="3799"/>
                </a:lnTo>
                <a:cubicBezTo>
                  <a:pt x="32814" y="3630"/>
                  <a:pt x="32656" y="3494"/>
                  <a:pt x="32443" y="3483"/>
                </a:cubicBezTo>
                <a:cubicBezTo>
                  <a:pt x="32439" y="3483"/>
                  <a:pt x="32434" y="3483"/>
                  <a:pt x="32430" y="3483"/>
                </a:cubicBezTo>
                <a:cubicBezTo>
                  <a:pt x="32229" y="3483"/>
                  <a:pt x="32056" y="3601"/>
                  <a:pt x="32024" y="3766"/>
                </a:cubicBezTo>
                <a:lnTo>
                  <a:pt x="30700" y="11095"/>
                </a:lnTo>
                <a:lnTo>
                  <a:pt x="30318" y="10250"/>
                </a:lnTo>
                <a:cubicBezTo>
                  <a:pt x="30244" y="10113"/>
                  <a:pt x="30104" y="10032"/>
                  <a:pt x="29957" y="10032"/>
                </a:cubicBezTo>
                <a:cubicBezTo>
                  <a:pt x="29952" y="10032"/>
                  <a:pt x="29947" y="10032"/>
                  <a:pt x="29942" y="10032"/>
                </a:cubicBezTo>
                <a:lnTo>
                  <a:pt x="25153" y="10032"/>
                </a:lnTo>
                <a:cubicBezTo>
                  <a:pt x="24962" y="10032"/>
                  <a:pt x="24793" y="10141"/>
                  <a:pt x="24760" y="10299"/>
                </a:cubicBezTo>
                <a:lnTo>
                  <a:pt x="24640" y="10790"/>
                </a:lnTo>
                <a:lnTo>
                  <a:pt x="23703" y="1766"/>
                </a:lnTo>
                <a:cubicBezTo>
                  <a:pt x="23687" y="1595"/>
                  <a:pt x="23514" y="1466"/>
                  <a:pt x="23307" y="1466"/>
                </a:cubicBezTo>
                <a:cubicBezTo>
                  <a:pt x="23303" y="1466"/>
                  <a:pt x="23299" y="1466"/>
                  <a:pt x="23295" y="1467"/>
                </a:cubicBezTo>
                <a:cubicBezTo>
                  <a:pt x="23082" y="1472"/>
                  <a:pt x="22913" y="1614"/>
                  <a:pt x="22908" y="1788"/>
                </a:cubicBezTo>
                <a:lnTo>
                  <a:pt x="22657" y="9793"/>
                </a:lnTo>
                <a:lnTo>
                  <a:pt x="22330" y="7760"/>
                </a:lnTo>
                <a:cubicBezTo>
                  <a:pt x="22303" y="7597"/>
                  <a:pt x="22134" y="7477"/>
                  <a:pt x="21932" y="7477"/>
                </a:cubicBezTo>
                <a:cubicBezTo>
                  <a:pt x="21731" y="7477"/>
                  <a:pt x="21562" y="7602"/>
                  <a:pt x="21540" y="7766"/>
                </a:cubicBezTo>
                <a:lnTo>
                  <a:pt x="21001" y="11520"/>
                </a:lnTo>
                <a:lnTo>
                  <a:pt x="20352" y="2807"/>
                </a:lnTo>
                <a:cubicBezTo>
                  <a:pt x="20336" y="2633"/>
                  <a:pt x="20161" y="2496"/>
                  <a:pt x="19954" y="2496"/>
                </a:cubicBezTo>
                <a:cubicBezTo>
                  <a:pt x="19742" y="2496"/>
                  <a:pt x="19567" y="2627"/>
                  <a:pt x="19551" y="2802"/>
                </a:cubicBezTo>
                <a:lnTo>
                  <a:pt x="19028" y="9122"/>
                </a:lnTo>
                <a:lnTo>
                  <a:pt x="18826" y="7090"/>
                </a:lnTo>
                <a:cubicBezTo>
                  <a:pt x="18810" y="6932"/>
                  <a:pt x="18657" y="6807"/>
                  <a:pt x="18461" y="6790"/>
                </a:cubicBezTo>
                <a:cubicBezTo>
                  <a:pt x="18447" y="6789"/>
                  <a:pt x="18434" y="6788"/>
                  <a:pt x="18420" y="6788"/>
                </a:cubicBezTo>
                <a:cubicBezTo>
                  <a:pt x="18245" y="6788"/>
                  <a:pt x="18087" y="6883"/>
                  <a:pt x="18042" y="7030"/>
                </a:cubicBezTo>
                <a:lnTo>
                  <a:pt x="17023" y="10000"/>
                </a:lnTo>
                <a:lnTo>
                  <a:pt x="11879" y="10000"/>
                </a:lnTo>
                <a:lnTo>
                  <a:pt x="11290" y="8218"/>
                </a:lnTo>
                <a:cubicBezTo>
                  <a:pt x="11230" y="8066"/>
                  <a:pt x="11085" y="7971"/>
                  <a:pt x="10925" y="7971"/>
                </a:cubicBezTo>
                <a:cubicBezTo>
                  <a:pt x="10912" y="7971"/>
                  <a:pt x="10900" y="7971"/>
                  <a:pt x="10887" y="7973"/>
                </a:cubicBezTo>
                <a:cubicBezTo>
                  <a:pt x="10702" y="7984"/>
                  <a:pt x="10544" y="8093"/>
                  <a:pt x="10511" y="8245"/>
                </a:cubicBezTo>
                <a:lnTo>
                  <a:pt x="9694" y="12010"/>
                </a:lnTo>
                <a:lnTo>
                  <a:pt x="9247" y="5564"/>
                </a:lnTo>
                <a:cubicBezTo>
                  <a:pt x="9236" y="5390"/>
                  <a:pt x="9067" y="5259"/>
                  <a:pt x="8860" y="5254"/>
                </a:cubicBezTo>
                <a:cubicBezTo>
                  <a:pt x="8856" y="5253"/>
                  <a:pt x="8851" y="5253"/>
                  <a:pt x="8847" y="5253"/>
                </a:cubicBezTo>
                <a:cubicBezTo>
                  <a:pt x="8640" y="5253"/>
                  <a:pt x="8473" y="5377"/>
                  <a:pt x="8452" y="5542"/>
                </a:cubicBezTo>
                <a:lnTo>
                  <a:pt x="7542" y="12141"/>
                </a:lnTo>
                <a:lnTo>
                  <a:pt x="7051" y="2714"/>
                </a:lnTo>
                <a:cubicBezTo>
                  <a:pt x="7040" y="2540"/>
                  <a:pt x="6866" y="2404"/>
                  <a:pt x="6664" y="2398"/>
                </a:cubicBezTo>
                <a:cubicBezTo>
                  <a:pt x="6660" y="2398"/>
                  <a:pt x="6656" y="2398"/>
                  <a:pt x="6651" y="2398"/>
                </a:cubicBezTo>
                <a:cubicBezTo>
                  <a:pt x="6450" y="2398"/>
                  <a:pt x="6277" y="2522"/>
                  <a:pt x="6256" y="2687"/>
                </a:cubicBezTo>
                <a:lnTo>
                  <a:pt x="5231" y="10060"/>
                </a:lnTo>
                <a:lnTo>
                  <a:pt x="403" y="10060"/>
                </a:lnTo>
                <a:cubicBezTo>
                  <a:pt x="180" y="10060"/>
                  <a:pt x="0" y="10207"/>
                  <a:pt x="0" y="10387"/>
                </a:cubicBezTo>
                <a:cubicBezTo>
                  <a:pt x="0" y="10572"/>
                  <a:pt x="180" y="10719"/>
                  <a:pt x="403" y="10719"/>
                </a:cubicBezTo>
                <a:lnTo>
                  <a:pt x="5591" y="10719"/>
                </a:lnTo>
                <a:cubicBezTo>
                  <a:pt x="5792" y="10719"/>
                  <a:pt x="5967" y="10594"/>
                  <a:pt x="5989" y="10425"/>
                </a:cubicBezTo>
                <a:lnTo>
                  <a:pt x="6474" y="6943"/>
                </a:lnTo>
                <a:lnTo>
                  <a:pt x="6964" y="16386"/>
                </a:lnTo>
                <a:cubicBezTo>
                  <a:pt x="6969" y="16555"/>
                  <a:pt x="7144" y="16696"/>
                  <a:pt x="7351" y="16702"/>
                </a:cubicBezTo>
                <a:cubicBezTo>
                  <a:pt x="7355" y="16702"/>
                  <a:pt x="7359" y="16702"/>
                  <a:pt x="7364" y="16702"/>
                </a:cubicBezTo>
                <a:cubicBezTo>
                  <a:pt x="7565" y="16702"/>
                  <a:pt x="7738" y="16578"/>
                  <a:pt x="7759" y="16408"/>
                </a:cubicBezTo>
                <a:lnTo>
                  <a:pt x="8719" y="9460"/>
                </a:lnTo>
                <a:lnTo>
                  <a:pt x="9094" y="14855"/>
                </a:lnTo>
                <a:cubicBezTo>
                  <a:pt x="9105" y="15024"/>
                  <a:pt x="9263" y="15160"/>
                  <a:pt x="9470" y="15165"/>
                </a:cubicBezTo>
                <a:cubicBezTo>
                  <a:pt x="9475" y="15165"/>
                  <a:pt x="9480" y="15165"/>
                  <a:pt x="9484" y="15165"/>
                </a:cubicBezTo>
                <a:cubicBezTo>
                  <a:pt x="9680" y="15165"/>
                  <a:pt x="9853" y="15053"/>
                  <a:pt x="9890" y="14893"/>
                </a:cubicBezTo>
                <a:lnTo>
                  <a:pt x="10991" y="9809"/>
                </a:lnTo>
                <a:lnTo>
                  <a:pt x="11187" y="10414"/>
                </a:lnTo>
                <a:cubicBezTo>
                  <a:pt x="11249" y="10559"/>
                  <a:pt x="11390" y="10654"/>
                  <a:pt x="11548" y="10654"/>
                </a:cubicBezTo>
                <a:cubicBezTo>
                  <a:pt x="11557" y="10654"/>
                  <a:pt x="11565" y="10654"/>
                  <a:pt x="11574" y="10654"/>
                </a:cubicBezTo>
                <a:lnTo>
                  <a:pt x="17328" y="10654"/>
                </a:lnTo>
                <a:cubicBezTo>
                  <a:pt x="17336" y="10654"/>
                  <a:pt x="17345" y="10654"/>
                  <a:pt x="17353" y="10654"/>
                </a:cubicBezTo>
                <a:cubicBezTo>
                  <a:pt x="17512" y="10654"/>
                  <a:pt x="17653" y="10559"/>
                  <a:pt x="17715" y="10414"/>
                </a:cubicBezTo>
                <a:lnTo>
                  <a:pt x="18211" y="8970"/>
                </a:lnTo>
                <a:lnTo>
                  <a:pt x="18668" y="13542"/>
                </a:lnTo>
                <a:cubicBezTo>
                  <a:pt x="18685" y="13710"/>
                  <a:pt x="18859" y="13841"/>
                  <a:pt x="19072" y="13841"/>
                </a:cubicBezTo>
                <a:cubicBezTo>
                  <a:pt x="19279" y="13841"/>
                  <a:pt x="19453" y="13710"/>
                  <a:pt x="19469" y="13536"/>
                </a:cubicBezTo>
                <a:lnTo>
                  <a:pt x="19927" y="7924"/>
                </a:lnTo>
                <a:lnTo>
                  <a:pt x="20472" y="15225"/>
                </a:lnTo>
                <a:cubicBezTo>
                  <a:pt x="20488" y="15394"/>
                  <a:pt x="20657" y="15525"/>
                  <a:pt x="20864" y="15530"/>
                </a:cubicBezTo>
                <a:cubicBezTo>
                  <a:pt x="20872" y="15531"/>
                  <a:pt x="20880" y="15531"/>
                  <a:pt x="20888" y="15531"/>
                </a:cubicBezTo>
                <a:cubicBezTo>
                  <a:pt x="21080" y="15531"/>
                  <a:pt x="21247" y="15404"/>
                  <a:pt x="21273" y="15242"/>
                </a:cubicBezTo>
                <a:lnTo>
                  <a:pt x="21960" y="10452"/>
                </a:lnTo>
                <a:lnTo>
                  <a:pt x="22532" y="14021"/>
                </a:lnTo>
                <a:cubicBezTo>
                  <a:pt x="22558" y="14183"/>
                  <a:pt x="22724" y="14305"/>
                  <a:pt x="22926" y="14305"/>
                </a:cubicBezTo>
                <a:cubicBezTo>
                  <a:pt x="22934" y="14305"/>
                  <a:pt x="22943" y="14305"/>
                  <a:pt x="22951" y="14304"/>
                </a:cubicBezTo>
                <a:cubicBezTo>
                  <a:pt x="23158" y="14293"/>
                  <a:pt x="23322" y="14157"/>
                  <a:pt x="23327" y="13983"/>
                </a:cubicBezTo>
                <a:lnTo>
                  <a:pt x="23523" y="7733"/>
                </a:lnTo>
                <a:lnTo>
                  <a:pt x="24090" y="13176"/>
                </a:lnTo>
                <a:cubicBezTo>
                  <a:pt x="24106" y="13340"/>
                  <a:pt x="24270" y="13460"/>
                  <a:pt x="24466" y="13476"/>
                </a:cubicBezTo>
                <a:cubicBezTo>
                  <a:pt x="24475" y="13477"/>
                  <a:pt x="24484" y="13477"/>
                  <a:pt x="24493" y="13477"/>
                </a:cubicBezTo>
                <a:cubicBezTo>
                  <a:pt x="24683" y="13477"/>
                  <a:pt x="24844" y="13365"/>
                  <a:pt x="24880" y="13209"/>
                </a:cubicBezTo>
                <a:lnTo>
                  <a:pt x="25485" y="10686"/>
                </a:lnTo>
                <a:lnTo>
                  <a:pt x="29670" y="10686"/>
                </a:lnTo>
                <a:lnTo>
                  <a:pt x="30493" y="12528"/>
                </a:lnTo>
                <a:cubicBezTo>
                  <a:pt x="30553" y="12658"/>
                  <a:pt x="30700" y="12742"/>
                  <a:pt x="30868" y="12742"/>
                </a:cubicBezTo>
                <a:cubicBezTo>
                  <a:pt x="30882" y="12742"/>
                  <a:pt x="30897" y="12742"/>
                  <a:pt x="30912" y="12741"/>
                </a:cubicBezTo>
                <a:cubicBezTo>
                  <a:pt x="31092" y="12730"/>
                  <a:pt x="31239" y="12615"/>
                  <a:pt x="31266" y="12463"/>
                </a:cubicBezTo>
                <a:lnTo>
                  <a:pt x="32182" y="7406"/>
                </a:lnTo>
                <a:lnTo>
                  <a:pt x="32601" y="17078"/>
                </a:lnTo>
                <a:cubicBezTo>
                  <a:pt x="32607" y="17252"/>
                  <a:pt x="32781" y="17394"/>
                  <a:pt x="32994" y="17394"/>
                </a:cubicBezTo>
                <a:lnTo>
                  <a:pt x="32999" y="17394"/>
                </a:lnTo>
                <a:cubicBezTo>
                  <a:pt x="33206" y="17394"/>
                  <a:pt x="33381" y="17263"/>
                  <a:pt x="33397" y="17089"/>
                </a:cubicBezTo>
                <a:lnTo>
                  <a:pt x="34492" y="5395"/>
                </a:lnTo>
                <a:lnTo>
                  <a:pt x="34999" y="13269"/>
                </a:lnTo>
                <a:cubicBezTo>
                  <a:pt x="35015" y="13433"/>
                  <a:pt x="35173" y="13569"/>
                  <a:pt x="35380" y="13580"/>
                </a:cubicBezTo>
                <a:cubicBezTo>
                  <a:pt x="35385" y="13580"/>
                  <a:pt x="35390" y="13580"/>
                  <a:pt x="35394" y="13580"/>
                </a:cubicBezTo>
                <a:cubicBezTo>
                  <a:pt x="35590" y="13580"/>
                  <a:pt x="35763" y="13467"/>
                  <a:pt x="35795" y="13307"/>
                </a:cubicBezTo>
                <a:lnTo>
                  <a:pt x="36590" y="9542"/>
                </a:lnTo>
                <a:lnTo>
                  <a:pt x="37037" y="14392"/>
                </a:lnTo>
                <a:cubicBezTo>
                  <a:pt x="37053" y="14560"/>
                  <a:pt x="37217" y="14686"/>
                  <a:pt x="37418" y="14697"/>
                </a:cubicBezTo>
                <a:cubicBezTo>
                  <a:pt x="37423" y="14697"/>
                  <a:pt x="37427" y="14697"/>
                  <a:pt x="37432" y="14697"/>
                </a:cubicBezTo>
                <a:cubicBezTo>
                  <a:pt x="37623" y="14697"/>
                  <a:pt x="37795" y="14584"/>
                  <a:pt x="37832" y="14424"/>
                </a:cubicBezTo>
                <a:lnTo>
                  <a:pt x="38568" y="10855"/>
                </a:lnTo>
                <a:lnTo>
                  <a:pt x="42115" y="10855"/>
                </a:lnTo>
                <a:cubicBezTo>
                  <a:pt x="42333" y="10855"/>
                  <a:pt x="42513" y="10708"/>
                  <a:pt x="42513" y="10528"/>
                </a:cubicBezTo>
                <a:cubicBezTo>
                  <a:pt x="42513" y="10348"/>
                  <a:pt x="42333" y="10201"/>
                  <a:pt x="42115" y="10201"/>
                </a:cubicBezTo>
                <a:lnTo>
                  <a:pt x="38230" y="10201"/>
                </a:lnTo>
                <a:cubicBezTo>
                  <a:pt x="38034" y="10201"/>
                  <a:pt x="37871" y="10316"/>
                  <a:pt x="37838" y="10474"/>
                </a:cubicBezTo>
                <a:lnTo>
                  <a:pt x="37582" y="11656"/>
                </a:lnTo>
                <a:lnTo>
                  <a:pt x="37140" y="6850"/>
                </a:lnTo>
                <a:cubicBezTo>
                  <a:pt x="37124" y="6681"/>
                  <a:pt x="36961" y="6556"/>
                  <a:pt x="36759" y="6545"/>
                </a:cubicBezTo>
                <a:cubicBezTo>
                  <a:pt x="36754" y="6545"/>
                  <a:pt x="36750" y="6545"/>
                  <a:pt x="36745" y="6545"/>
                </a:cubicBezTo>
                <a:cubicBezTo>
                  <a:pt x="36549" y="6545"/>
                  <a:pt x="36377" y="6658"/>
                  <a:pt x="36345" y="6817"/>
                </a:cubicBezTo>
                <a:lnTo>
                  <a:pt x="35604" y="10327"/>
                </a:lnTo>
                <a:lnTo>
                  <a:pt x="34955" y="311"/>
                </a:lnTo>
                <a:cubicBezTo>
                  <a:pt x="34944" y="137"/>
                  <a:pt x="34770" y="1"/>
                  <a:pt x="34558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0" name="Google Shape;5720;p60"/>
          <p:cNvGrpSpPr/>
          <p:nvPr/>
        </p:nvGrpSpPr>
        <p:grpSpPr>
          <a:xfrm>
            <a:off x="2882968" y="1560496"/>
            <a:ext cx="554302" cy="1133118"/>
            <a:chOff x="3039218" y="1560945"/>
            <a:chExt cx="554302" cy="1133118"/>
          </a:xfrm>
        </p:grpSpPr>
        <p:sp>
          <p:nvSpPr>
            <p:cNvPr id="5721" name="Google Shape;5721;p60"/>
            <p:cNvSpPr/>
            <p:nvPr/>
          </p:nvSpPr>
          <p:spPr>
            <a:xfrm>
              <a:off x="3067043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992" y="1"/>
                  </a:moveTo>
                  <a:cubicBezTo>
                    <a:pt x="992" y="1"/>
                    <a:pt x="0" y="61"/>
                    <a:pt x="38" y="208"/>
                  </a:cubicBezTo>
                  <a:cubicBezTo>
                    <a:pt x="51" y="257"/>
                    <a:pt x="165" y="273"/>
                    <a:pt x="311" y="273"/>
                  </a:cubicBezTo>
                  <a:cubicBezTo>
                    <a:pt x="603" y="273"/>
                    <a:pt x="1024" y="208"/>
                    <a:pt x="1024" y="208"/>
                  </a:cubicBezTo>
                  <a:lnTo>
                    <a:pt x="99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0"/>
            <p:cNvSpPr/>
            <p:nvPr/>
          </p:nvSpPr>
          <p:spPr>
            <a:xfrm>
              <a:off x="3039218" y="2118482"/>
              <a:ext cx="30378" cy="19940"/>
            </a:xfrm>
            <a:custGeom>
              <a:rect b="b" l="l" r="r" t="t"/>
              <a:pathLst>
                <a:path extrusionOk="0" h="789" w="1202">
                  <a:moveTo>
                    <a:pt x="1101" y="0"/>
                  </a:moveTo>
                  <a:cubicBezTo>
                    <a:pt x="1101" y="0"/>
                    <a:pt x="0" y="540"/>
                    <a:pt x="153" y="752"/>
                  </a:cubicBezTo>
                  <a:cubicBezTo>
                    <a:pt x="171" y="777"/>
                    <a:pt x="199" y="788"/>
                    <a:pt x="235" y="788"/>
                  </a:cubicBezTo>
                  <a:cubicBezTo>
                    <a:pt x="503" y="788"/>
                    <a:pt x="1201" y="160"/>
                    <a:pt x="1177" y="93"/>
                  </a:cubicBezTo>
                  <a:cubicBezTo>
                    <a:pt x="1172" y="49"/>
                    <a:pt x="1139" y="17"/>
                    <a:pt x="110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0"/>
            <p:cNvSpPr/>
            <p:nvPr/>
          </p:nvSpPr>
          <p:spPr>
            <a:xfrm>
              <a:off x="3062620" y="2148480"/>
              <a:ext cx="22543" cy="28078"/>
            </a:xfrm>
            <a:custGeom>
              <a:rect b="b" l="l" r="r" t="t"/>
              <a:pathLst>
                <a:path extrusionOk="0" h="1111" w="892">
                  <a:moveTo>
                    <a:pt x="742" y="0"/>
                  </a:moveTo>
                  <a:cubicBezTo>
                    <a:pt x="737" y="0"/>
                    <a:pt x="731" y="0"/>
                    <a:pt x="725" y="1"/>
                  </a:cubicBezTo>
                  <a:cubicBezTo>
                    <a:pt x="725" y="1"/>
                    <a:pt x="1" y="987"/>
                    <a:pt x="235" y="1102"/>
                  </a:cubicBezTo>
                  <a:cubicBezTo>
                    <a:pt x="247" y="1108"/>
                    <a:pt x="259" y="1111"/>
                    <a:pt x="272" y="1111"/>
                  </a:cubicBezTo>
                  <a:cubicBezTo>
                    <a:pt x="511" y="1111"/>
                    <a:pt x="891" y="96"/>
                    <a:pt x="834" y="39"/>
                  </a:cubicBezTo>
                  <a:cubicBezTo>
                    <a:pt x="811" y="15"/>
                    <a:pt x="779" y="0"/>
                    <a:pt x="7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0"/>
            <p:cNvSpPr/>
            <p:nvPr/>
          </p:nvSpPr>
          <p:spPr>
            <a:xfrm>
              <a:off x="3049554" y="2174309"/>
              <a:ext cx="22518" cy="28128"/>
            </a:xfrm>
            <a:custGeom>
              <a:rect b="b" l="l" r="r" t="t"/>
              <a:pathLst>
                <a:path extrusionOk="0" h="1113" w="891">
                  <a:moveTo>
                    <a:pt x="751" y="0"/>
                  </a:moveTo>
                  <a:cubicBezTo>
                    <a:pt x="743" y="0"/>
                    <a:pt x="734" y="1"/>
                    <a:pt x="725" y="3"/>
                  </a:cubicBezTo>
                  <a:cubicBezTo>
                    <a:pt x="725" y="3"/>
                    <a:pt x="0" y="990"/>
                    <a:pt x="234" y="1104"/>
                  </a:cubicBezTo>
                  <a:cubicBezTo>
                    <a:pt x="246" y="1110"/>
                    <a:pt x="257" y="1112"/>
                    <a:pt x="270" y="1112"/>
                  </a:cubicBezTo>
                  <a:cubicBezTo>
                    <a:pt x="509" y="1112"/>
                    <a:pt x="891" y="93"/>
                    <a:pt x="834" y="42"/>
                  </a:cubicBezTo>
                  <a:cubicBezTo>
                    <a:pt x="812" y="16"/>
                    <a:pt x="784" y="0"/>
                    <a:pt x="7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0"/>
            <p:cNvSpPr/>
            <p:nvPr/>
          </p:nvSpPr>
          <p:spPr>
            <a:xfrm>
              <a:off x="3059739" y="2185024"/>
              <a:ext cx="23478" cy="31717"/>
            </a:xfrm>
            <a:custGeom>
              <a:rect b="b" l="l" r="r" t="t"/>
              <a:pathLst>
                <a:path extrusionOk="0" h="1255" w="929">
                  <a:moveTo>
                    <a:pt x="774" y="0"/>
                  </a:moveTo>
                  <a:cubicBezTo>
                    <a:pt x="763" y="0"/>
                    <a:pt x="752" y="2"/>
                    <a:pt x="741" y="4"/>
                  </a:cubicBezTo>
                  <a:cubicBezTo>
                    <a:pt x="741" y="4"/>
                    <a:pt x="0" y="1132"/>
                    <a:pt x="262" y="1247"/>
                  </a:cubicBezTo>
                  <a:cubicBezTo>
                    <a:pt x="273" y="1252"/>
                    <a:pt x="285" y="1254"/>
                    <a:pt x="297" y="1254"/>
                  </a:cubicBezTo>
                  <a:cubicBezTo>
                    <a:pt x="563" y="1254"/>
                    <a:pt x="929" y="95"/>
                    <a:pt x="861" y="43"/>
                  </a:cubicBezTo>
                  <a:cubicBezTo>
                    <a:pt x="841" y="14"/>
                    <a:pt x="807" y="0"/>
                    <a:pt x="7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0"/>
            <p:cNvSpPr/>
            <p:nvPr/>
          </p:nvSpPr>
          <p:spPr>
            <a:xfrm>
              <a:off x="3189741" y="2601161"/>
              <a:ext cx="123254" cy="92902"/>
            </a:xfrm>
            <a:custGeom>
              <a:rect b="b" l="l" r="r" t="t"/>
              <a:pathLst>
                <a:path extrusionOk="0" h="3676" w="4877">
                  <a:moveTo>
                    <a:pt x="3357" y="0"/>
                  </a:moveTo>
                  <a:cubicBezTo>
                    <a:pt x="3060" y="0"/>
                    <a:pt x="2834" y="65"/>
                    <a:pt x="2834" y="65"/>
                  </a:cubicBezTo>
                  <a:cubicBezTo>
                    <a:pt x="2855" y="376"/>
                    <a:pt x="2899" y="490"/>
                    <a:pt x="2316" y="806"/>
                  </a:cubicBezTo>
                  <a:cubicBezTo>
                    <a:pt x="1738" y="1117"/>
                    <a:pt x="850" y="2005"/>
                    <a:pt x="850" y="2005"/>
                  </a:cubicBezTo>
                  <a:cubicBezTo>
                    <a:pt x="0" y="2539"/>
                    <a:pt x="289" y="2599"/>
                    <a:pt x="289" y="2599"/>
                  </a:cubicBezTo>
                  <a:cubicBezTo>
                    <a:pt x="301" y="2616"/>
                    <a:pt x="324" y="2623"/>
                    <a:pt x="353" y="2623"/>
                  </a:cubicBezTo>
                  <a:cubicBezTo>
                    <a:pt x="526" y="2623"/>
                    <a:pt x="942" y="2359"/>
                    <a:pt x="943" y="2359"/>
                  </a:cubicBezTo>
                  <a:lnTo>
                    <a:pt x="943" y="2359"/>
                  </a:lnTo>
                  <a:cubicBezTo>
                    <a:pt x="431" y="2703"/>
                    <a:pt x="289" y="2964"/>
                    <a:pt x="354" y="3079"/>
                  </a:cubicBezTo>
                  <a:cubicBezTo>
                    <a:pt x="371" y="3111"/>
                    <a:pt x="400" y="3123"/>
                    <a:pt x="432" y="3123"/>
                  </a:cubicBezTo>
                  <a:cubicBezTo>
                    <a:pt x="511" y="3123"/>
                    <a:pt x="610" y="3051"/>
                    <a:pt x="610" y="3051"/>
                  </a:cubicBezTo>
                  <a:lnTo>
                    <a:pt x="1135" y="2668"/>
                  </a:lnTo>
                  <a:lnTo>
                    <a:pt x="1135" y="2668"/>
                  </a:lnTo>
                  <a:cubicBezTo>
                    <a:pt x="900" y="2870"/>
                    <a:pt x="590" y="3208"/>
                    <a:pt x="687" y="3296"/>
                  </a:cubicBezTo>
                  <a:cubicBezTo>
                    <a:pt x="726" y="3332"/>
                    <a:pt x="768" y="3345"/>
                    <a:pt x="809" y="3345"/>
                  </a:cubicBezTo>
                  <a:cubicBezTo>
                    <a:pt x="906" y="3345"/>
                    <a:pt x="992" y="3275"/>
                    <a:pt x="992" y="3275"/>
                  </a:cubicBezTo>
                  <a:lnTo>
                    <a:pt x="1657" y="2648"/>
                  </a:lnTo>
                  <a:lnTo>
                    <a:pt x="1657" y="2648"/>
                  </a:lnTo>
                  <a:cubicBezTo>
                    <a:pt x="1656" y="2648"/>
                    <a:pt x="1264" y="3051"/>
                    <a:pt x="1144" y="3269"/>
                  </a:cubicBezTo>
                  <a:cubicBezTo>
                    <a:pt x="1068" y="3408"/>
                    <a:pt x="1157" y="3485"/>
                    <a:pt x="1253" y="3485"/>
                  </a:cubicBezTo>
                  <a:cubicBezTo>
                    <a:pt x="1308" y="3485"/>
                    <a:pt x="1365" y="3459"/>
                    <a:pt x="1395" y="3405"/>
                  </a:cubicBezTo>
                  <a:cubicBezTo>
                    <a:pt x="1471" y="3258"/>
                    <a:pt x="2120" y="2768"/>
                    <a:pt x="2120" y="2768"/>
                  </a:cubicBezTo>
                  <a:cubicBezTo>
                    <a:pt x="2207" y="2299"/>
                    <a:pt x="3030" y="1896"/>
                    <a:pt x="3030" y="1896"/>
                  </a:cubicBezTo>
                  <a:lnTo>
                    <a:pt x="3030" y="1896"/>
                  </a:lnTo>
                  <a:cubicBezTo>
                    <a:pt x="2910" y="2049"/>
                    <a:pt x="2152" y="2806"/>
                    <a:pt x="2152" y="2806"/>
                  </a:cubicBezTo>
                  <a:cubicBezTo>
                    <a:pt x="2049" y="2828"/>
                    <a:pt x="1449" y="3509"/>
                    <a:pt x="1787" y="3656"/>
                  </a:cubicBezTo>
                  <a:cubicBezTo>
                    <a:pt x="1818" y="3669"/>
                    <a:pt x="1848" y="3676"/>
                    <a:pt x="1878" y="3676"/>
                  </a:cubicBezTo>
                  <a:cubicBezTo>
                    <a:pt x="2172" y="3676"/>
                    <a:pt x="2398" y="3068"/>
                    <a:pt x="2398" y="3068"/>
                  </a:cubicBezTo>
                  <a:cubicBezTo>
                    <a:pt x="2420" y="3069"/>
                    <a:pt x="2442" y="3070"/>
                    <a:pt x="2464" y="3070"/>
                  </a:cubicBezTo>
                  <a:cubicBezTo>
                    <a:pt x="3149" y="3070"/>
                    <a:pt x="3645" y="2267"/>
                    <a:pt x="3798" y="1929"/>
                  </a:cubicBezTo>
                  <a:cubicBezTo>
                    <a:pt x="3956" y="1575"/>
                    <a:pt x="4218" y="1640"/>
                    <a:pt x="4545" y="1466"/>
                  </a:cubicBezTo>
                  <a:cubicBezTo>
                    <a:pt x="4877" y="1291"/>
                    <a:pt x="4648" y="910"/>
                    <a:pt x="4648" y="910"/>
                  </a:cubicBezTo>
                  <a:cubicBezTo>
                    <a:pt x="4421" y="151"/>
                    <a:pt x="3808" y="0"/>
                    <a:pt x="33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0"/>
            <p:cNvSpPr/>
            <p:nvPr/>
          </p:nvSpPr>
          <p:spPr>
            <a:xfrm>
              <a:off x="3318353" y="2601161"/>
              <a:ext cx="123128" cy="92902"/>
            </a:xfrm>
            <a:custGeom>
              <a:rect b="b" l="l" r="r" t="t"/>
              <a:pathLst>
                <a:path extrusionOk="0" h="3676" w="4872">
                  <a:moveTo>
                    <a:pt x="1519" y="0"/>
                  </a:moveTo>
                  <a:cubicBezTo>
                    <a:pt x="1069" y="0"/>
                    <a:pt x="456" y="151"/>
                    <a:pt x="229" y="910"/>
                  </a:cubicBezTo>
                  <a:cubicBezTo>
                    <a:pt x="229" y="910"/>
                    <a:pt x="0" y="1291"/>
                    <a:pt x="327" y="1466"/>
                  </a:cubicBezTo>
                  <a:cubicBezTo>
                    <a:pt x="654" y="1640"/>
                    <a:pt x="921" y="1575"/>
                    <a:pt x="1079" y="1929"/>
                  </a:cubicBezTo>
                  <a:cubicBezTo>
                    <a:pt x="1232" y="2267"/>
                    <a:pt x="1728" y="3070"/>
                    <a:pt x="2413" y="3070"/>
                  </a:cubicBezTo>
                  <a:cubicBezTo>
                    <a:pt x="2435" y="3070"/>
                    <a:pt x="2457" y="3069"/>
                    <a:pt x="2480" y="3068"/>
                  </a:cubicBezTo>
                  <a:cubicBezTo>
                    <a:pt x="2480" y="3068"/>
                    <a:pt x="2705" y="3676"/>
                    <a:pt x="2996" y="3676"/>
                  </a:cubicBezTo>
                  <a:cubicBezTo>
                    <a:pt x="3025" y="3676"/>
                    <a:pt x="3054" y="3669"/>
                    <a:pt x="3085" y="3656"/>
                  </a:cubicBezTo>
                  <a:cubicBezTo>
                    <a:pt x="3422" y="3509"/>
                    <a:pt x="2823" y="2828"/>
                    <a:pt x="2719" y="2806"/>
                  </a:cubicBezTo>
                  <a:cubicBezTo>
                    <a:pt x="2719" y="2806"/>
                    <a:pt x="1962" y="2049"/>
                    <a:pt x="1842" y="1896"/>
                  </a:cubicBezTo>
                  <a:lnTo>
                    <a:pt x="1842" y="1896"/>
                  </a:lnTo>
                  <a:cubicBezTo>
                    <a:pt x="1842" y="1896"/>
                    <a:pt x="2665" y="2299"/>
                    <a:pt x="2752" y="2768"/>
                  </a:cubicBezTo>
                  <a:cubicBezTo>
                    <a:pt x="2752" y="2768"/>
                    <a:pt x="3406" y="3258"/>
                    <a:pt x="3482" y="3405"/>
                  </a:cubicBezTo>
                  <a:cubicBezTo>
                    <a:pt x="3510" y="3459"/>
                    <a:pt x="3566" y="3485"/>
                    <a:pt x="3621" y="3485"/>
                  </a:cubicBezTo>
                  <a:cubicBezTo>
                    <a:pt x="3715" y="3485"/>
                    <a:pt x="3804" y="3408"/>
                    <a:pt x="3728" y="3269"/>
                  </a:cubicBezTo>
                  <a:cubicBezTo>
                    <a:pt x="3608" y="3051"/>
                    <a:pt x="3216" y="2648"/>
                    <a:pt x="3215" y="2648"/>
                  </a:cubicBezTo>
                  <a:lnTo>
                    <a:pt x="3215" y="2648"/>
                  </a:lnTo>
                  <a:lnTo>
                    <a:pt x="3880" y="3275"/>
                  </a:lnTo>
                  <a:cubicBezTo>
                    <a:pt x="3880" y="3275"/>
                    <a:pt x="3966" y="3345"/>
                    <a:pt x="4063" y="3345"/>
                  </a:cubicBezTo>
                  <a:cubicBezTo>
                    <a:pt x="4104" y="3345"/>
                    <a:pt x="4146" y="3332"/>
                    <a:pt x="4185" y="3296"/>
                  </a:cubicBezTo>
                  <a:cubicBezTo>
                    <a:pt x="4283" y="3207"/>
                    <a:pt x="3962" y="2860"/>
                    <a:pt x="3729" y="2660"/>
                  </a:cubicBezTo>
                  <a:lnTo>
                    <a:pt x="3729" y="2660"/>
                  </a:lnTo>
                  <a:lnTo>
                    <a:pt x="4262" y="3051"/>
                  </a:lnTo>
                  <a:cubicBezTo>
                    <a:pt x="4262" y="3051"/>
                    <a:pt x="4364" y="3123"/>
                    <a:pt x="4444" y="3123"/>
                  </a:cubicBezTo>
                  <a:cubicBezTo>
                    <a:pt x="4477" y="3123"/>
                    <a:pt x="4506" y="3111"/>
                    <a:pt x="4523" y="3079"/>
                  </a:cubicBezTo>
                  <a:cubicBezTo>
                    <a:pt x="4583" y="2964"/>
                    <a:pt x="4447" y="2703"/>
                    <a:pt x="3929" y="2359"/>
                  </a:cubicBezTo>
                  <a:lnTo>
                    <a:pt x="3929" y="2359"/>
                  </a:lnTo>
                  <a:cubicBezTo>
                    <a:pt x="3929" y="2359"/>
                    <a:pt x="4350" y="2623"/>
                    <a:pt x="4524" y="2623"/>
                  </a:cubicBezTo>
                  <a:cubicBezTo>
                    <a:pt x="4554" y="2623"/>
                    <a:pt x="4576" y="2616"/>
                    <a:pt x="4588" y="2599"/>
                  </a:cubicBezTo>
                  <a:cubicBezTo>
                    <a:pt x="4588" y="2599"/>
                    <a:pt x="4872" y="2539"/>
                    <a:pt x="4022" y="2005"/>
                  </a:cubicBezTo>
                  <a:cubicBezTo>
                    <a:pt x="4022" y="2005"/>
                    <a:pt x="3139" y="1117"/>
                    <a:pt x="2556" y="806"/>
                  </a:cubicBezTo>
                  <a:cubicBezTo>
                    <a:pt x="1967" y="490"/>
                    <a:pt x="2017" y="376"/>
                    <a:pt x="2038" y="65"/>
                  </a:cubicBezTo>
                  <a:cubicBezTo>
                    <a:pt x="2040" y="65"/>
                    <a:pt x="1815" y="0"/>
                    <a:pt x="15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0"/>
            <p:cNvSpPr/>
            <p:nvPr/>
          </p:nvSpPr>
          <p:spPr>
            <a:xfrm>
              <a:off x="3198814" y="1987343"/>
              <a:ext cx="235110" cy="126742"/>
            </a:xfrm>
            <a:custGeom>
              <a:rect b="b" l="l" r="r" t="t"/>
              <a:pathLst>
                <a:path extrusionOk="0" h="5015" w="9303">
                  <a:moveTo>
                    <a:pt x="2438" y="1"/>
                  </a:moveTo>
                  <a:cubicBezTo>
                    <a:pt x="2196" y="1"/>
                    <a:pt x="1925" y="61"/>
                    <a:pt x="1624" y="209"/>
                  </a:cubicBezTo>
                  <a:cubicBezTo>
                    <a:pt x="1" y="1010"/>
                    <a:pt x="507" y="1942"/>
                    <a:pt x="1292" y="2361"/>
                  </a:cubicBezTo>
                  <a:cubicBezTo>
                    <a:pt x="2077" y="2781"/>
                    <a:pt x="2338" y="3337"/>
                    <a:pt x="2600" y="3794"/>
                  </a:cubicBezTo>
                  <a:cubicBezTo>
                    <a:pt x="2713" y="3998"/>
                    <a:pt x="2809" y="4026"/>
                    <a:pt x="2915" y="4026"/>
                  </a:cubicBezTo>
                  <a:cubicBezTo>
                    <a:pt x="2955" y="4026"/>
                    <a:pt x="2996" y="4022"/>
                    <a:pt x="3039" y="4022"/>
                  </a:cubicBezTo>
                  <a:cubicBezTo>
                    <a:pt x="3144" y="4022"/>
                    <a:pt x="3264" y="4044"/>
                    <a:pt x="3417" y="4197"/>
                  </a:cubicBezTo>
                  <a:cubicBezTo>
                    <a:pt x="3788" y="4568"/>
                    <a:pt x="4126" y="4988"/>
                    <a:pt x="4627" y="5015"/>
                  </a:cubicBezTo>
                  <a:lnTo>
                    <a:pt x="4681" y="5015"/>
                  </a:lnTo>
                  <a:cubicBezTo>
                    <a:pt x="5183" y="4982"/>
                    <a:pt x="5521" y="4563"/>
                    <a:pt x="5891" y="4197"/>
                  </a:cubicBezTo>
                  <a:cubicBezTo>
                    <a:pt x="6044" y="4044"/>
                    <a:pt x="6164" y="4022"/>
                    <a:pt x="6269" y="4022"/>
                  </a:cubicBezTo>
                  <a:cubicBezTo>
                    <a:pt x="6312" y="4022"/>
                    <a:pt x="6353" y="4026"/>
                    <a:pt x="6393" y="4026"/>
                  </a:cubicBezTo>
                  <a:cubicBezTo>
                    <a:pt x="6499" y="4026"/>
                    <a:pt x="6596" y="3998"/>
                    <a:pt x="6708" y="3794"/>
                  </a:cubicBezTo>
                  <a:cubicBezTo>
                    <a:pt x="6964" y="3337"/>
                    <a:pt x="7231" y="2781"/>
                    <a:pt x="8016" y="2361"/>
                  </a:cubicBezTo>
                  <a:cubicBezTo>
                    <a:pt x="8801" y="1942"/>
                    <a:pt x="9302" y="1015"/>
                    <a:pt x="7678" y="209"/>
                  </a:cubicBezTo>
                  <a:cubicBezTo>
                    <a:pt x="7378" y="61"/>
                    <a:pt x="7107" y="1"/>
                    <a:pt x="6865" y="1"/>
                  </a:cubicBezTo>
                  <a:cubicBezTo>
                    <a:pt x="5795" y="1"/>
                    <a:pt x="5292" y="1179"/>
                    <a:pt x="5292" y="1179"/>
                  </a:cubicBezTo>
                  <a:cubicBezTo>
                    <a:pt x="5292" y="1179"/>
                    <a:pt x="4899" y="1770"/>
                    <a:pt x="5162" y="1770"/>
                  </a:cubicBezTo>
                  <a:cubicBezTo>
                    <a:pt x="5198" y="1770"/>
                    <a:pt x="5245" y="1759"/>
                    <a:pt x="5308" y="1735"/>
                  </a:cubicBezTo>
                  <a:cubicBezTo>
                    <a:pt x="5390" y="1702"/>
                    <a:pt x="5469" y="1687"/>
                    <a:pt x="5544" y="1687"/>
                  </a:cubicBezTo>
                  <a:cubicBezTo>
                    <a:pt x="5949" y="1687"/>
                    <a:pt x="6242" y="2133"/>
                    <a:pt x="6283" y="2753"/>
                  </a:cubicBezTo>
                  <a:cubicBezTo>
                    <a:pt x="6327" y="3495"/>
                    <a:pt x="5858" y="3233"/>
                    <a:pt x="5308" y="3903"/>
                  </a:cubicBezTo>
                  <a:cubicBezTo>
                    <a:pt x="5042" y="4233"/>
                    <a:pt x="4874" y="4316"/>
                    <a:pt x="4771" y="4316"/>
                  </a:cubicBezTo>
                  <a:cubicBezTo>
                    <a:pt x="4733" y="4316"/>
                    <a:pt x="4704" y="4305"/>
                    <a:pt x="4681" y="4290"/>
                  </a:cubicBezTo>
                  <a:lnTo>
                    <a:pt x="4681" y="4219"/>
                  </a:lnTo>
                  <a:cubicBezTo>
                    <a:pt x="4670" y="4236"/>
                    <a:pt x="4665" y="4252"/>
                    <a:pt x="4654" y="4263"/>
                  </a:cubicBezTo>
                  <a:cubicBezTo>
                    <a:pt x="4638" y="4252"/>
                    <a:pt x="4632" y="4236"/>
                    <a:pt x="4621" y="4219"/>
                  </a:cubicBezTo>
                  <a:lnTo>
                    <a:pt x="4621" y="4290"/>
                  </a:lnTo>
                  <a:cubicBezTo>
                    <a:pt x="4601" y="4305"/>
                    <a:pt x="4572" y="4316"/>
                    <a:pt x="4534" y="4316"/>
                  </a:cubicBezTo>
                  <a:cubicBezTo>
                    <a:pt x="4431" y="4316"/>
                    <a:pt x="4261" y="4233"/>
                    <a:pt x="3995" y="3903"/>
                  </a:cubicBezTo>
                  <a:cubicBezTo>
                    <a:pt x="3444" y="3228"/>
                    <a:pt x="2976" y="3495"/>
                    <a:pt x="3019" y="2753"/>
                  </a:cubicBezTo>
                  <a:cubicBezTo>
                    <a:pt x="3061" y="2129"/>
                    <a:pt x="3354" y="1686"/>
                    <a:pt x="3758" y="1686"/>
                  </a:cubicBezTo>
                  <a:cubicBezTo>
                    <a:pt x="3833" y="1686"/>
                    <a:pt x="3912" y="1702"/>
                    <a:pt x="3995" y="1735"/>
                  </a:cubicBezTo>
                  <a:cubicBezTo>
                    <a:pt x="4056" y="1758"/>
                    <a:pt x="4103" y="1769"/>
                    <a:pt x="4139" y="1769"/>
                  </a:cubicBezTo>
                  <a:cubicBezTo>
                    <a:pt x="4406" y="1769"/>
                    <a:pt x="4011" y="1179"/>
                    <a:pt x="4011" y="1179"/>
                  </a:cubicBezTo>
                  <a:cubicBezTo>
                    <a:pt x="4011" y="1179"/>
                    <a:pt x="3507" y="1"/>
                    <a:pt x="24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0"/>
            <p:cNvSpPr/>
            <p:nvPr/>
          </p:nvSpPr>
          <p:spPr>
            <a:xfrm>
              <a:off x="3304301" y="2011327"/>
              <a:ext cx="25500" cy="16553"/>
            </a:xfrm>
            <a:custGeom>
              <a:rect b="b" l="l" r="r" t="t"/>
              <a:pathLst>
                <a:path extrusionOk="0" h="655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55"/>
                    <a:pt x="126" y="655"/>
                  </a:cubicBezTo>
                  <a:lnTo>
                    <a:pt x="889" y="655"/>
                  </a:lnTo>
                  <a:cubicBezTo>
                    <a:pt x="954" y="655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0"/>
            <p:cNvSpPr/>
            <p:nvPr/>
          </p:nvSpPr>
          <p:spPr>
            <a:xfrm>
              <a:off x="3304301" y="2005944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0"/>
            <p:cNvSpPr/>
            <p:nvPr/>
          </p:nvSpPr>
          <p:spPr>
            <a:xfrm>
              <a:off x="3304301" y="1989441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0"/>
            <p:cNvSpPr/>
            <p:nvPr/>
          </p:nvSpPr>
          <p:spPr>
            <a:xfrm>
              <a:off x="3304301" y="198405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0"/>
            <p:cNvSpPr/>
            <p:nvPr/>
          </p:nvSpPr>
          <p:spPr>
            <a:xfrm>
              <a:off x="3304301" y="1967555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5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5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0"/>
            <p:cNvSpPr/>
            <p:nvPr/>
          </p:nvSpPr>
          <p:spPr>
            <a:xfrm>
              <a:off x="3304301" y="1962045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0"/>
            <p:cNvSpPr/>
            <p:nvPr/>
          </p:nvSpPr>
          <p:spPr>
            <a:xfrm>
              <a:off x="3304301" y="1945643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0"/>
            <p:cNvSpPr/>
            <p:nvPr/>
          </p:nvSpPr>
          <p:spPr>
            <a:xfrm>
              <a:off x="3304301" y="1940134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0"/>
            <p:cNvSpPr/>
            <p:nvPr/>
          </p:nvSpPr>
          <p:spPr>
            <a:xfrm>
              <a:off x="3304301" y="1923757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0"/>
            <p:cNvSpPr/>
            <p:nvPr/>
          </p:nvSpPr>
          <p:spPr>
            <a:xfrm>
              <a:off x="3304301" y="191824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0"/>
            <p:cNvSpPr/>
            <p:nvPr/>
          </p:nvSpPr>
          <p:spPr>
            <a:xfrm>
              <a:off x="3304301" y="1901846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0"/>
            <p:cNvSpPr/>
            <p:nvPr/>
          </p:nvSpPr>
          <p:spPr>
            <a:xfrm>
              <a:off x="3304301" y="189633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05" y="1"/>
                  </a:moveTo>
                  <a:cubicBezTo>
                    <a:pt x="45" y="1"/>
                    <a:pt x="6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5"/>
                    <a:pt x="960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0"/>
            <p:cNvSpPr/>
            <p:nvPr/>
          </p:nvSpPr>
          <p:spPr>
            <a:xfrm>
              <a:off x="3304301" y="1879960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0"/>
                  </a:cubicBezTo>
                  <a:lnTo>
                    <a:pt x="1" y="524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4"/>
                  </a:cubicBezTo>
                  <a:lnTo>
                    <a:pt x="1009" y="120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0"/>
            <p:cNvSpPr/>
            <p:nvPr/>
          </p:nvSpPr>
          <p:spPr>
            <a:xfrm>
              <a:off x="3304301" y="1874451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0"/>
            <p:cNvSpPr/>
            <p:nvPr/>
          </p:nvSpPr>
          <p:spPr>
            <a:xfrm>
              <a:off x="3304301" y="1858074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49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49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0"/>
            <p:cNvSpPr/>
            <p:nvPr/>
          </p:nvSpPr>
          <p:spPr>
            <a:xfrm>
              <a:off x="3304301" y="185253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0"/>
            <p:cNvSpPr/>
            <p:nvPr/>
          </p:nvSpPr>
          <p:spPr>
            <a:xfrm>
              <a:off x="3304301" y="183603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0"/>
            <p:cNvSpPr/>
            <p:nvPr/>
          </p:nvSpPr>
          <p:spPr>
            <a:xfrm>
              <a:off x="3304301" y="183052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0"/>
            <p:cNvSpPr/>
            <p:nvPr/>
          </p:nvSpPr>
          <p:spPr>
            <a:xfrm>
              <a:off x="3304301" y="181412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0"/>
            <p:cNvSpPr/>
            <p:nvPr/>
          </p:nvSpPr>
          <p:spPr>
            <a:xfrm>
              <a:off x="3304301" y="1808616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0"/>
            <p:cNvSpPr/>
            <p:nvPr/>
          </p:nvSpPr>
          <p:spPr>
            <a:xfrm>
              <a:off x="3304301" y="1792239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0"/>
            <p:cNvSpPr/>
            <p:nvPr/>
          </p:nvSpPr>
          <p:spPr>
            <a:xfrm>
              <a:off x="3304301" y="1786730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0"/>
            <p:cNvSpPr/>
            <p:nvPr/>
          </p:nvSpPr>
          <p:spPr>
            <a:xfrm>
              <a:off x="3304301" y="1770353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0"/>
            <p:cNvSpPr/>
            <p:nvPr/>
          </p:nvSpPr>
          <p:spPr>
            <a:xfrm>
              <a:off x="3304301" y="176481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6" y="1"/>
                  </a:moveTo>
                  <a:cubicBezTo>
                    <a:pt x="45" y="1"/>
                    <a:pt x="1" y="53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3"/>
                    <a:pt x="964" y="1"/>
                    <a:pt x="908" y="1"/>
                  </a:cubicBezTo>
                  <a:cubicBezTo>
                    <a:pt x="905" y="1"/>
                    <a:pt x="902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0"/>
            <p:cNvSpPr/>
            <p:nvPr/>
          </p:nvSpPr>
          <p:spPr>
            <a:xfrm>
              <a:off x="3304301" y="1748442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0"/>
            <p:cNvSpPr/>
            <p:nvPr/>
          </p:nvSpPr>
          <p:spPr>
            <a:xfrm>
              <a:off x="3304301" y="1742933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0"/>
            <p:cNvSpPr/>
            <p:nvPr/>
          </p:nvSpPr>
          <p:spPr>
            <a:xfrm>
              <a:off x="3304301" y="172655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0"/>
            <p:cNvSpPr/>
            <p:nvPr/>
          </p:nvSpPr>
          <p:spPr>
            <a:xfrm>
              <a:off x="3304301" y="172104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0"/>
            <p:cNvSpPr/>
            <p:nvPr/>
          </p:nvSpPr>
          <p:spPr>
            <a:xfrm>
              <a:off x="3304301" y="170464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0"/>
                    <a:pt x="1" y="121"/>
                  </a:cubicBezTo>
                  <a:lnTo>
                    <a:pt x="1" y="524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4"/>
                  </a:cubicBezTo>
                  <a:lnTo>
                    <a:pt x="1009" y="121"/>
                  </a:lnTo>
                  <a:cubicBezTo>
                    <a:pt x="1009" y="50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0"/>
            <p:cNvSpPr/>
            <p:nvPr/>
          </p:nvSpPr>
          <p:spPr>
            <a:xfrm>
              <a:off x="3329776" y="1994116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0"/>
            <p:cNvSpPr/>
            <p:nvPr/>
          </p:nvSpPr>
          <p:spPr>
            <a:xfrm>
              <a:off x="3295077" y="1994116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0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159"/>
                  </a:lnTo>
                  <a:cubicBezTo>
                    <a:pt x="1" y="230"/>
                    <a:pt x="55" y="284"/>
                    <a:pt x="120" y="284"/>
                  </a:cubicBezTo>
                  <a:lnTo>
                    <a:pt x="382" y="284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0"/>
            <p:cNvSpPr/>
            <p:nvPr/>
          </p:nvSpPr>
          <p:spPr>
            <a:xfrm>
              <a:off x="3329776" y="1972230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0"/>
            <p:cNvSpPr/>
            <p:nvPr/>
          </p:nvSpPr>
          <p:spPr>
            <a:xfrm>
              <a:off x="3294950" y="1972230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0"/>
            <p:cNvSpPr/>
            <p:nvPr/>
          </p:nvSpPr>
          <p:spPr>
            <a:xfrm>
              <a:off x="3329776" y="1950319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0"/>
            <p:cNvSpPr/>
            <p:nvPr/>
          </p:nvSpPr>
          <p:spPr>
            <a:xfrm>
              <a:off x="3294950" y="1950319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0"/>
            <p:cNvSpPr/>
            <p:nvPr/>
          </p:nvSpPr>
          <p:spPr>
            <a:xfrm>
              <a:off x="3329776" y="192830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3"/>
                  </a:lnTo>
                  <a:lnTo>
                    <a:pt x="251" y="283"/>
                  </a:lnTo>
                  <a:cubicBezTo>
                    <a:pt x="317" y="283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0"/>
            <p:cNvSpPr/>
            <p:nvPr/>
          </p:nvSpPr>
          <p:spPr>
            <a:xfrm>
              <a:off x="3294950" y="192830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3"/>
                    <a:pt x="125" y="283"/>
                  </a:cubicBezTo>
                  <a:lnTo>
                    <a:pt x="382" y="283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0"/>
            <p:cNvSpPr/>
            <p:nvPr/>
          </p:nvSpPr>
          <p:spPr>
            <a:xfrm>
              <a:off x="3329776" y="190639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0"/>
            <p:cNvSpPr/>
            <p:nvPr/>
          </p:nvSpPr>
          <p:spPr>
            <a:xfrm>
              <a:off x="3294950" y="1906395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0"/>
            <p:cNvSpPr/>
            <p:nvPr/>
          </p:nvSpPr>
          <p:spPr>
            <a:xfrm>
              <a:off x="3329776" y="1884509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0"/>
            <p:cNvSpPr/>
            <p:nvPr/>
          </p:nvSpPr>
          <p:spPr>
            <a:xfrm>
              <a:off x="3294950" y="1884509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9"/>
                  </a:lnTo>
                  <a:cubicBezTo>
                    <a:pt x="0" y="235"/>
                    <a:pt x="55" y="289"/>
                    <a:pt x="125" y="289"/>
                  </a:cubicBezTo>
                  <a:lnTo>
                    <a:pt x="382" y="289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0"/>
            <p:cNvSpPr/>
            <p:nvPr/>
          </p:nvSpPr>
          <p:spPr>
            <a:xfrm>
              <a:off x="3329776" y="1862598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0"/>
            <p:cNvSpPr/>
            <p:nvPr/>
          </p:nvSpPr>
          <p:spPr>
            <a:xfrm>
              <a:off x="3294950" y="1862598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0"/>
            <p:cNvSpPr/>
            <p:nvPr/>
          </p:nvSpPr>
          <p:spPr>
            <a:xfrm>
              <a:off x="3329776" y="1840712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0"/>
            <p:cNvSpPr/>
            <p:nvPr/>
          </p:nvSpPr>
          <p:spPr>
            <a:xfrm>
              <a:off x="3294950" y="1840712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1"/>
                  </a:moveTo>
                  <a:cubicBezTo>
                    <a:pt x="55" y="1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0"/>
            <p:cNvSpPr/>
            <p:nvPr/>
          </p:nvSpPr>
          <p:spPr>
            <a:xfrm>
              <a:off x="3329776" y="181882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0"/>
            <p:cNvSpPr/>
            <p:nvPr/>
          </p:nvSpPr>
          <p:spPr>
            <a:xfrm>
              <a:off x="3294950" y="181882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0"/>
            <p:cNvSpPr/>
            <p:nvPr/>
          </p:nvSpPr>
          <p:spPr>
            <a:xfrm>
              <a:off x="3329776" y="179691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0"/>
            <p:cNvSpPr/>
            <p:nvPr/>
          </p:nvSpPr>
          <p:spPr>
            <a:xfrm>
              <a:off x="3294950" y="1796915"/>
              <a:ext cx="9654" cy="7051"/>
            </a:xfrm>
            <a:custGeom>
              <a:rect b="b" l="l" r="r" t="t"/>
              <a:pathLst>
                <a:path extrusionOk="0" h="279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24"/>
                    <a:pt x="55" y="279"/>
                    <a:pt x="125" y="279"/>
                  </a:cubicBezTo>
                  <a:lnTo>
                    <a:pt x="382" y="279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0"/>
            <p:cNvSpPr/>
            <p:nvPr/>
          </p:nvSpPr>
          <p:spPr>
            <a:xfrm>
              <a:off x="3329776" y="1774877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254" y="285"/>
                    <a:pt x="257" y="285"/>
                    <a:pt x="260" y="285"/>
                  </a:cubicBezTo>
                  <a:cubicBezTo>
                    <a:pt x="322" y="285"/>
                    <a:pt x="371" y="232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0"/>
            <p:cNvSpPr/>
            <p:nvPr/>
          </p:nvSpPr>
          <p:spPr>
            <a:xfrm>
              <a:off x="3294950" y="1774877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61"/>
                    <a:pt x="0" y="126"/>
                  </a:cubicBezTo>
                  <a:lnTo>
                    <a:pt x="0" y="164"/>
                  </a:lnTo>
                  <a:cubicBezTo>
                    <a:pt x="0" y="235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0"/>
            <p:cNvSpPr/>
            <p:nvPr/>
          </p:nvSpPr>
          <p:spPr>
            <a:xfrm>
              <a:off x="3329776" y="1752991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0"/>
            <p:cNvSpPr/>
            <p:nvPr/>
          </p:nvSpPr>
          <p:spPr>
            <a:xfrm>
              <a:off x="3295077" y="1752991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0" y="1"/>
                  </a:moveTo>
                  <a:cubicBezTo>
                    <a:pt x="50" y="6"/>
                    <a:pt x="1" y="61"/>
                    <a:pt x="1" y="126"/>
                  </a:cubicBezTo>
                  <a:lnTo>
                    <a:pt x="1" y="170"/>
                  </a:lnTo>
                  <a:cubicBezTo>
                    <a:pt x="1" y="235"/>
                    <a:pt x="55" y="289"/>
                    <a:pt x="120" y="289"/>
                  </a:cubicBezTo>
                  <a:lnTo>
                    <a:pt x="382" y="289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0"/>
            <p:cNvSpPr/>
            <p:nvPr/>
          </p:nvSpPr>
          <p:spPr>
            <a:xfrm>
              <a:off x="3329776" y="1731105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0"/>
            <p:cNvSpPr/>
            <p:nvPr/>
          </p:nvSpPr>
          <p:spPr>
            <a:xfrm>
              <a:off x="3294950" y="1731105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0"/>
            <p:cNvSpPr/>
            <p:nvPr/>
          </p:nvSpPr>
          <p:spPr>
            <a:xfrm>
              <a:off x="3329776" y="1709194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0"/>
            <p:cNvSpPr/>
            <p:nvPr/>
          </p:nvSpPr>
          <p:spPr>
            <a:xfrm>
              <a:off x="3294950" y="1709194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0"/>
            <p:cNvSpPr/>
            <p:nvPr/>
          </p:nvSpPr>
          <p:spPr>
            <a:xfrm>
              <a:off x="3190246" y="1739344"/>
              <a:ext cx="127626" cy="81706"/>
            </a:xfrm>
            <a:custGeom>
              <a:rect b="b" l="l" r="r" t="t"/>
              <a:pathLst>
                <a:path extrusionOk="0" h="3233" w="5050">
                  <a:moveTo>
                    <a:pt x="1553" y="0"/>
                  </a:moveTo>
                  <a:cubicBezTo>
                    <a:pt x="854" y="0"/>
                    <a:pt x="0" y="174"/>
                    <a:pt x="7" y="699"/>
                  </a:cubicBezTo>
                  <a:cubicBezTo>
                    <a:pt x="9" y="967"/>
                    <a:pt x="100" y="1047"/>
                    <a:pt x="229" y="1047"/>
                  </a:cubicBezTo>
                  <a:cubicBezTo>
                    <a:pt x="416" y="1047"/>
                    <a:pt x="683" y="876"/>
                    <a:pt x="865" y="876"/>
                  </a:cubicBezTo>
                  <a:cubicBezTo>
                    <a:pt x="927" y="876"/>
                    <a:pt x="980" y="896"/>
                    <a:pt x="1015" y="949"/>
                  </a:cubicBezTo>
                  <a:cubicBezTo>
                    <a:pt x="1228" y="1271"/>
                    <a:pt x="1108" y="2322"/>
                    <a:pt x="743" y="2322"/>
                  </a:cubicBezTo>
                  <a:cubicBezTo>
                    <a:pt x="372" y="2322"/>
                    <a:pt x="1364" y="3232"/>
                    <a:pt x="1364" y="3232"/>
                  </a:cubicBezTo>
                  <a:cubicBezTo>
                    <a:pt x="1364" y="3232"/>
                    <a:pt x="2563" y="3211"/>
                    <a:pt x="3222" y="2480"/>
                  </a:cubicBezTo>
                  <a:cubicBezTo>
                    <a:pt x="3882" y="1756"/>
                    <a:pt x="4448" y="1897"/>
                    <a:pt x="4149" y="1303"/>
                  </a:cubicBezTo>
                  <a:cubicBezTo>
                    <a:pt x="3905" y="820"/>
                    <a:pt x="4578" y="632"/>
                    <a:pt x="4869" y="632"/>
                  </a:cubicBezTo>
                  <a:cubicBezTo>
                    <a:pt x="4935" y="632"/>
                    <a:pt x="4982" y="642"/>
                    <a:pt x="4993" y="660"/>
                  </a:cubicBezTo>
                  <a:cubicBezTo>
                    <a:pt x="4998" y="667"/>
                    <a:pt x="5002" y="670"/>
                    <a:pt x="5005" y="670"/>
                  </a:cubicBezTo>
                  <a:cubicBezTo>
                    <a:pt x="5050" y="670"/>
                    <a:pt x="4993" y="148"/>
                    <a:pt x="4993" y="148"/>
                  </a:cubicBezTo>
                  <a:lnTo>
                    <a:pt x="4448" y="208"/>
                  </a:lnTo>
                  <a:cubicBezTo>
                    <a:pt x="4448" y="208"/>
                    <a:pt x="3997" y="238"/>
                    <a:pt x="3506" y="238"/>
                  </a:cubicBezTo>
                  <a:cubicBezTo>
                    <a:pt x="3053" y="238"/>
                    <a:pt x="2566" y="212"/>
                    <a:pt x="2372" y="116"/>
                  </a:cubicBezTo>
                  <a:cubicBezTo>
                    <a:pt x="2235" y="47"/>
                    <a:pt x="1915" y="0"/>
                    <a:pt x="15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0"/>
            <p:cNvSpPr/>
            <p:nvPr/>
          </p:nvSpPr>
          <p:spPr>
            <a:xfrm>
              <a:off x="3314865" y="1739344"/>
              <a:ext cx="127778" cy="81706"/>
            </a:xfrm>
            <a:custGeom>
              <a:rect b="b" l="l" r="r" t="t"/>
              <a:pathLst>
                <a:path extrusionOk="0" h="3233" w="5056">
                  <a:moveTo>
                    <a:pt x="3502" y="0"/>
                  </a:moveTo>
                  <a:cubicBezTo>
                    <a:pt x="3140" y="0"/>
                    <a:pt x="2821" y="47"/>
                    <a:pt x="2683" y="116"/>
                  </a:cubicBezTo>
                  <a:cubicBezTo>
                    <a:pt x="2487" y="212"/>
                    <a:pt x="1998" y="238"/>
                    <a:pt x="1544" y="238"/>
                  </a:cubicBezTo>
                  <a:cubicBezTo>
                    <a:pt x="1053" y="238"/>
                    <a:pt x="602" y="208"/>
                    <a:pt x="602" y="208"/>
                  </a:cubicBezTo>
                  <a:lnTo>
                    <a:pt x="57" y="148"/>
                  </a:lnTo>
                  <a:cubicBezTo>
                    <a:pt x="57" y="148"/>
                    <a:pt x="0" y="670"/>
                    <a:pt x="45" y="670"/>
                  </a:cubicBezTo>
                  <a:cubicBezTo>
                    <a:pt x="48" y="670"/>
                    <a:pt x="52" y="667"/>
                    <a:pt x="57" y="660"/>
                  </a:cubicBezTo>
                  <a:cubicBezTo>
                    <a:pt x="69" y="642"/>
                    <a:pt x="116" y="632"/>
                    <a:pt x="183" y="632"/>
                  </a:cubicBezTo>
                  <a:cubicBezTo>
                    <a:pt x="475" y="632"/>
                    <a:pt x="1145" y="820"/>
                    <a:pt x="901" y="1303"/>
                  </a:cubicBezTo>
                  <a:cubicBezTo>
                    <a:pt x="602" y="1897"/>
                    <a:pt x="1168" y="1756"/>
                    <a:pt x="1828" y="2480"/>
                  </a:cubicBezTo>
                  <a:cubicBezTo>
                    <a:pt x="2487" y="3211"/>
                    <a:pt x="3686" y="3232"/>
                    <a:pt x="3686" y="3232"/>
                  </a:cubicBezTo>
                  <a:cubicBezTo>
                    <a:pt x="3686" y="3232"/>
                    <a:pt x="4677" y="2322"/>
                    <a:pt x="4312" y="2322"/>
                  </a:cubicBezTo>
                  <a:cubicBezTo>
                    <a:pt x="3942" y="2322"/>
                    <a:pt x="3827" y="1271"/>
                    <a:pt x="4040" y="949"/>
                  </a:cubicBezTo>
                  <a:cubicBezTo>
                    <a:pt x="4076" y="896"/>
                    <a:pt x="4128" y="876"/>
                    <a:pt x="4189" y="876"/>
                  </a:cubicBezTo>
                  <a:cubicBezTo>
                    <a:pt x="4371" y="876"/>
                    <a:pt x="4636" y="1047"/>
                    <a:pt x="4824" y="1047"/>
                  </a:cubicBezTo>
                  <a:cubicBezTo>
                    <a:pt x="4952" y="1047"/>
                    <a:pt x="5044" y="967"/>
                    <a:pt x="5048" y="699"/>
                  </a:cubicBezTo>
                  <a:cubicBezTo>
                    <a:pt x="5055" y="174"/>
                    <a:pt x="4201" y="0"/>
                    <a:pt x="35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0"/>
            <p:cNvSpPr/>
            <p:nvPr/>
          </p:nvSpPr>
          <p:spPr>
            <a:xfrm>
              <a:off x="3240690" y="2052799"/>
              <a:ext cx="30175" cy="54134"/>
            </a:xfrm>
            <a:custGeom>
              <a:rect b="b" l="l" r="r" t="t"/>
              <a:pathLst>
                <a:path extrusionOk="0" h="2142" w="1194">
                  <a:moveTo>
                    <a:pt x="594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1"/>
                    <a:pt x="594" y="2141"/>
                  </a:cubicBezTo>
                  <a:cubicBezTo>
                    <a:pt x="927" y="2141"/>
                    <a:pt x="1194" y="1662"/>
                    <a:pt x="1194" y="1073"/>
                  </a:cubicBezTo>
                  <a:cubicBezTo>
                    <a:pt x="1194" y="480"/>
                    <a:pt x="927" y="0"/>
                    <a:pt x="59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0"/>
            <p:cNvSpPr/>
            <p:nvPr/>
          </p:nvSpPr>
          <p:spPr>
            <a:xfrm>
              <a:off x="3186556" y="1765299"/>
              <a:ext cx="34446" cy="33663"/>
            </a:xfrm>
            <a:custGeom>
              <a:rect b="b" l="l" r="r" t="t"/>
              <a:pathLst>
                <a:path extrusionOk="0" h="1332" w="1363">
                  <a:moveTo>
                    <a:pt x="567" y="0"/>
                  </a:moveTo>
                  <a:cubicBezTo>
                    <a:pt x="479" y="0"/>
                    <a:pt x="393" y="22"/>
                    <a:pt x="317" y="69"/>
                  </a:cubicBezTo>
                  <a:cubicBezTo>
                    <a:pt x="50" y="227"/>
                    <a:pt x="1" y="631"/>
                    <a:pt x="202" y="963"/>
                  </a:cubicBezTo>
                  <a:cubicBezTo>
                    <a:pt x="346" y="1196"/>
                    <a:pt x="578" y="1332"/>
                    <a:pt x="796" y="1332"/>
                  </a:cubicBezTo>
                  <a:cubicBezTo>
                    <a:pt x="884" y="1332"/>
                    <a:pt x="970" y="1310"/>
                    <a:pt x="1047" y="1263"/>
                  </a:cubicBezTo>
                  <a:cubicBezTo>
                    <a:pt x="1314" y="1105"/>
                    <a:pt x="1363" y="701"/>
                    <a:pt x="1161" y="375"/>
                  </a:cubicBezTo>
                  <a:cubicBezTo>
                    <a:pt x="1018" y="138"/>
                    <a:pt x="785" y="0"/>
                    <a:pt x="5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0"/>
            <p:cNvSpPr/>
            <p:nvPr/>
          </p:nvSpPr>
          <p:spPr>
            <a:xfrm>
              <a:off x="3144023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525" y="1"/>
                  </a:moveTo>
                  <a:cubicBezTo>
                    <a:pt x="322" y="1"/>
                    <a:pt x="156" y="77"/>
                    <a:pt x="98" y="216"/>
                  </a:cubicBezTo>
                  <a:cubicBezTo>
                    <a:pt x="0" y="440"/>
                    <a:pt x="213" y="745"/>
                    <a:pt x="567" y="897"/>
                  </a:cubicBezTo>
                  <a:cubicBezTo>
                    <a:pt x="700" y="955"/>
                    <a:pt x="835" y="982"/>
                    <a:pt x="957" y="982"/>
                  </a:cubicBezTo>
                  <a:cubicBezTo>
                    <a:pt x="1160" y="982"/>
                    <a:pt x="1326" y="906"/>
                    <a:pt x="1384" y="767"/>
                  </a:cubicBezTo>
                  <a:cubicBezTo>
                    <a:pt x="1482" y="543"/>
                    <a:pt x="1270" y="238"/>
                    <a:pt x="915" y="86"/>
                  </a:cubicBezTo>
                  <a:cubicBezTo>
                    <a:pt x="783" y="28"/>
                    <a:pt x="647" y="1"/>
                    <a:pt x="52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0"/>
            <p:cNvSpPr/>
            <p:nvPr/>
          </p:nvSpPr>
          <p:spPr>
            <a:xfrm>
              <a:off x="3259265" y="2344595"/>
              <a:ext cx="40941" cy="40916"/>
            </a:xfrm>
            <a:custGeom>
              <a:rect b="b" l="l" r="r" t="t"/>
              <a:pathLst>
                <a:path extrusionOk="0" h="1619" w="1620">
                  <a:moveTo>
                    <a:pt x="813" y="0"/>
                  </a:moveTo>
                  <a:cubicBezTo>
                    <a:pt x="366" y="0"/>
                    <a:pt x="1" y="365"/>
                    <a:pt x="1" y="812"/>
                  </a:cubicBezTo>
                  <a:cubicBezTo>
                    <a:pt x="1" y="1259"/>
                    <a:pt x="366" y="1619"/>
                    <a:pt x="813" y="1619"/>
                  </a:cubicBezTo>
                  <a:cubicBezTo>
                    <a:pt x="1260" y="1619"/>
                    <a:pt x="1619" y="1259"/>
                    <a:pt x="1619" y="812"/>
                  </a:cubicBezTo>
                  <a:cubicBezTo>
                    <a:pt x="1619" y="365"/>
                    <a:pt x="1260" y="0"/>
                    <a:pt x="8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0"/>
            <p:cNvSpPr/>
            <p:nvPr/>
          </p:nvSpPr>
          <p:spPr>
            <a:xfrm>
              <a:off x="3089889" y="2102737"/>
              <a:ext cx="44101" cy="29442"/>
            </a:xfrm>
            <a:custGeom>
              <a:rect b="b" l="l" r="r" t="t"/>
              <a:pathLst>
                <a:path extrusionOk="0" h="1165" w="1745">
                  <a:moveTo>
                    <a:pt x="872" y="1"/>
                  </a:moveTo>
                  <a:cubicBezTo>
                    <a:pt x="711" y="1"/>
                    <a:pt x="554" y="65"/>
                    <a:pt x="420" y="171"/>
                  </a:cubicBezTo>
                  <a:cubicBezTo>
                    <a:pt x="420" y="171"/>
                    <a:pt x="1" y="258"/>
                    <a:pt x="104" y="590"/>
                  </a:cubicBezTo>
                  <a:cubicBezTo>
                    <a:pt x="202" y="917"/>
                    <a:pt x="840" y="868"/>
                    <a:pt x="1014" y="1092"/>
                  </a:cubicBezTo>
                  <a:cubicBezTo>
                    <a:pt x="1053" y="1141"/>
                    <a:pt x="1113" y="1164"/>
                    <a:pt x="1179" y="1164"/>
                  </a:cubicBezTo>
                  <a:cubicBezTo>
                    <a:pt x="1418" y="1164"/>
                    <a:pt x="1745" y="866"/>
                    <a:pt x="1510" y="443"/>
                  </a:cubicBezTo>
                  <a:cubicBezTo>
                    <a:pt x="1331" y="128"/>
                    <a:pt x="1099" y="1"/>
                    <a:pt x="8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0"/>
            <p:cNvSpPr/>
            <p:nvPr/>
          </p:nvSpPr>
          <p:spPr>
            <a:xfrm>
              <a:off x="31386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2021" y="1"/>
                  </a:moveTo>
                  <a:cubicBezTo>
                    <a:pt x="1997" y="1"/>
                    <a:pt x="1972" y="3"/>
                    <a:pt x="1945" y="7"/>
                  </a:cubicBezTo>
                  <a:cubicBezTo>
                    <a:pt x="1389" y="94"/>
                    <a:pt x="1552" y="825"/>
                    <a:pt x="1678" y="1277"/>
                  </a:cubicBezTo>
                  <a:cubicBezTo>
                    <a:pt x="1803" y="1729"/>
                    <a:pt x="1324" y="5581"/>
                    <a:pt x="1008" y="5968"/>
                  </a:cubicBezTo>
                  <a:cubicBezTo>
                    <a:pt x="695" y="6350"/>
                    <a:pt x="1" y="7413"/>
                    <a:pt x="1128" y="7413"/>
                  </a:cubicBezTo>
                  <a:cubicBezTo>
                    <a:pt x="1142" y="7413"/>
                    <a:pt x="1156" y="7413"/>
                    <a:pt x="1171" y="7412"/>
                  </a:cubicBezTo>
                  <a:cubicBezTo>
                    <a:pt x="1171" y="7412"/>
                    <a:pt x="1422" y="7731"/>
                    <a:pt x="1751" y="7731"/>
                  </a:cubicBezTo>
                  <a:cubicBezTo>
                    <a:pt x="1806" y="7731"/>
                    <a:pt x="1864" y="7722"/>
                    <a:pt x="1923" y="7701"/>
                  </a:cubicBezTo>
                  <a:cubicBezTo>
                    <a:pt x="2332" y="7559"/>
                    <a:pt x="1743" y="6562"/>
                    <a:pt x="1923" y="5859"/>
                  </a:cubicBezTo>
                  <a:cubicBezTo>
                    <a:pt x="2097" y="5156"/>
                    <a:pt x="2288" y="1925"/>
                    <a:pt x="2288" y="1925"/>
                  </a:cubicBezTo>
                  <a:cubicBezTo>
                    <a:pt x="2288" y="1925"/>
                    <a:pt x="3054" y="724"/>
                    <a:pt x="2575" y="724"/>
                  </a:cubicBezTo>
                  <a:cubicBezTo>
                    <a:pt x="2526" y="724"/>
                    <a:pt x="2464" y="737"/>
                    <a:pt x="2386" y="765"/>
                  </a:cubicBezTo>
                  <a:cubicBezTo>
                    <a:pt x="2386" y="765"/>
                    <a:pt x="2386" y="765"/>
                    <a:pt x="2386" y="765"/>
                  </a:cubicBezTo>
                  <a:cubicBezTo>
                    <a:pt x="2377" y="765"/>
                    <a:pt x="2487" y="1"/>
                    <a:pt x="20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0"/>
            <p:cNvSpPr/>
            <p:nvPr/>
          </p:nvSpPr>
          <p:spPr>
            <a:xfrm>
              <a:off x="3097875" y="1963157"/>
              <a:ext cx="80468" cy="150826"/>
            </a:xfrm>
            <a:custGeom>
              <a:rect b="b" l="l" r="r" t="t"/>
              <a:pathLst>
                <a:path extrusionOk="0" h="5968" w="3184">
                  <a:moveTo>
                    <a:pt x="2120" y="1367"/>
                  </a:moveTo>
                  <a:cubicBezTo>
                    <a:pt x="2120" y="1368"/>
                    <a:pt x="1913" y="2784"/>
                    <a:pt x="1722" y="3443"/>
                  </a:cubicBezTo>
                  <a:cubicBezTo>
                    <a:pt x="1532" y="4097"/>
                    <a:pt x="1129" y="5367"/>
                    <a:pt x="1129" y="5367"/>
                  </a:cubicBezTo>
                  <a:cubicBezTo>
                    <a:pt x="1129" y="5367"/>
                    <a:pt x="1041" y="3972"/>
                    <a:pt x="1303" y="3089"/>
                  </a:cubicBezTo>
                  <a:cubicBezTo>
                    <a:pt x="1570" y="2201"/>
                    <a:pt x="2120" y="1368"/>
                    <a:pt x="2120" y="1367"/>
                  </a:cubicBezTo>
                  <a:close/>
                  <a:moveTo>
                    <a:pt x="1940" y="0"/>
                  </a:moveTo>
                  <a:cubicBezTo>
                    <a:pt x="1883" y="0"/>
                    <a:pt x="1830" y="19"/>
                    <a:pt x="1788" y="65"/>
                  </a:cubicBezTo>
                  <a:cubicBezTo>
                    <a:pt x="1570" y="305"/>
                    <a:pt x="1722" y="1182"/>
                    <a:pt x="1303" y="1694"/>
                  </a:cubicBezTo>
                  <a:cubicBezTo>
                    <a:pt x="889" y="2201"/>
                    <a:pt x="556" y="4577"/>
                    <a:pt x="371" y="4860"/>
                  </a:cubicBezTo>
                  <a:cubicBezTo>
                    <a:pt x="180" y="5138"/>
                    <a:pt x="1" y="5552"/>
                    <a:pt x="164" y="5705"/>
                  </a:cubicBezTo>
                  <a:cubicBezTo>
                    <a:pt x="211" y="5748"/>
                    <a:pt x="266" y="5763"/>
                    <a:pt x="328" y="5763"/>
                  </a:cubicBezTo>
                  <a:cubicBezTo>
                    <a:pt x="458" y="5763"/>
                    <a:pt x="614" y="5697"/>
                    <a:pt x="762" y="5697"/>
                  </a:cubicBezTo>
                  <a:cubicBezTo>
                    <a:pt x="790" y="5697"/>
                    <a:pt x="818" y="5699"/>
                    <a:pt x="845" y="5705"/>
                  </a:cubicBezTo>
                  <a:cubicBezTo>
                    <a:pt x="1064" y="5750"/>
                    <a:pt x="1029" y="5967"/>
                    <a:pt x="1224" y="5967"/>
                  </a:cubicBezTo>
                  <a:cubicBezTo>
                    <a:pt x="1243" y="5967"/>
                    <a:pt x="1263" y="5965"/>
                    <a:pt x="1287" y="5961"/>
                  </a:cubicBezTo>
                  <a:cubicBezTo>
                    <a:pt x="1554" y="5906"/>
                    <a:pt x="1630" y="4784"/>
                    <a:pt x="1919" y="4326"/>
                  </a:cubicBezTo>
                  <a:cubicBezTo>
                    <a:pt x="2213" y="3869"/>
                    <a:pt x="2567" y="1188"/>
                    <a:pt x="2921" y="757"/>
                  </a:cubicBezTo>
                  <a:cubicBezTo>
                    <a:pt x="3183" y="438"/>
                    <a:pt x="3010" y="218"/>
                    <a:pt x="2758" y="218"/>
                  </a:cubicBezTo>
                  <a:cubicBezTo>
                    <a:pt x="2670" y="218"/>
                    <a:pt x="2572" y="245"/>
                    <a:pt x="2480" y="305"/>
                  </a:cubicBezTo>
                  <a:cubicBezTo>
                    <a:pt x="2480" y="305"/>
                    <a:pt x="2172" y="0"/>
                    <a:pt x="1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0"/>
            <p:cNvSpPr/>
            <p:nvPr/>
          </p:nvSpPr>
          <p:spPr>
            <a:xfrm>
              <a:off x="3075711" y="2121414"/>
              <a:ext cx="22543" cy="28128"/>
            </a:xfrm>
            <a:custGeom>
              <a:rect b="b" l="l" r="r" t="t"/>
              <a:pathLst>
                <a:path extrusionOk="0" h="1113" w="892">
                  <a:moveTo>
                    <a:pt x="749" y="1"/>
                  </a:moveTo>
                  <a:cubicBezTo>
                    <a:pt x="741" y="1"/>
                    <a:pt x="733" y="2"/>
                    <a:pt x="725" y="4"/>
                  </a:cubicBezTo>
                  <a:cubicBezTo>
                    <a:pt x="725" y="4"/>
                    <a:pt x="0" y="990"/>
                    <a:pt x="229" y="1105"/>
                  </a:cubicBezTo>
                  <a:cubicBezTo>
                    <a:pt x="241" y="1110"/>
                    <a:pt x="252" y="1113"/>
                    <a:pt x="265" y="1113"/>
                  </a:cubicBezTo>
                  <a:cubicBezTo>
                    <a:pt x="504" y="1113"/>
                    <a:pt x="891" y="94"/>
                    <a:pt x="834" y="42"/>
                  </a:cubicBezTo>
                  <a:cubicBezTo>
                    <a:pt x="812" y="16"/>
                    <a:pt x="781" y="1"/>
                    <a:pt x="7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0"/>
            <p:cNvSpPr/>
            <p:nvPr/>
          </p:nvSpPr>
          <p:spPr>
            <a:xfrm>
              <a:off x="3085214" y="2125129"/>
              <a:ext cx="23630" cy="31692"/>
            </a:xfrm>
            <a:custGeom>
              <a:rect b="b" l="l" r="r" t="t"/>
              <a:pathLst>
                <a:path extrusionOk="0" h="1254" w="935">
                  <a:moveTo>
                    <a:pt x="778" y="0"/>
                  </a:moveTo>
                  <a:cubicBezTo>
                    <a:pt x="768" y="0"/>
                    <a:pt x="757" y="2"/>
                    <a:pt x="747" y="4"/>
                  </a:cubicBezTo>
                  <a:cubicBezTo>
                    <a:pt x="747" y="4"/>
                    <a:pt x="0" y="1132"/>
                    <a:pt x="267" y="1247"/>
                  </a:cubicBezTo>
                  <a:cubicBezTo>
                    <a:pt x="279" y="1251"/>
                    <a:pt x="291" y="1254"/>
                    <a:pt x="303" y="1254"/>
                  </a:cubicBezTo>
                  <a:cubicBezTo>
                    <a:pt x="568" y="1254"/>
                    <a:pt x="934" y="94"/>
                    <a:pt x="867" y="42"/>
                  </a:cubicBezTo>
                  <a:cubicBezTo>
                    <a:pt x="842" y="13"/>
                    <a:pt x="811" y="0"/>
                    <a:pt x="77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0"/>
            <p:cNvSpPr/>
            <p:nvPr/>
          </p:nvSpPr>
          <p:spPr>
            <a:xfrm>
              <a:off x="3072527" y="2155708"/>
              <a:ext cx="23503" cy="31818"/>
            </a:xfrm>
            <a:custGeom>
              <a:rect b="b" l="l" r="r" t="t"/>
              <a:pathLst>
                <a:path extrusionOk="0" h="1259" w="930">
                  <a:moveTo>
                    <a:pt x="770" y="0"/>
                  </a:moveTo>
                  <a:cubicBezTo>
                    <a:pt x="760" y="0"/>
                    <a:pt x="751" y="2"/>
                    <a:pt x="742" y="4"/>
                  </a:cubicBezTo>
                  <a:cubicBezTo>
                    <a:pt x="742" y="4"/>
                    <a:pt x="1" y="1137"/>
                    <a:pt x="268" y="1252"/>
                  </a:cubicBezTo>
                  <a:cubicBezTo>
                    <a:pt x="279" y="1257"/>
                    <a:pt x="291" y="1259"/>
                    <a:pt x="303" y="1259"/>
                  </a:cubicBezTo>
                  <a:cubicBezTo>
                    <a:pt x="564" y="1259"/>
                    <a:pt x="930" y="99"/>
                    <a:pt x="867" y="42"/>
                  </a:cubicBezTo>
                  <a:cubicBezTo>
                    <a:pt x="841" y="16"/>
                    <a:pt x="805" y="0"/>
                    <a:pt x="7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0"/>
            <p:cNvSpPr/>
            <p:nvPr/>
          </p:nvSpPr>
          <p:spPr>
            <a:xfrm>
              <a:off x="3098836" y="2129349"/>
              <a:ext cx="18980" cy="29594"/>
            </a:xfrm>
            <a:custGeom>
              <a:rect b="b" l="l" r="r" t="t"/>
              <a:pathLst>
                <a:path extrusionOk="0" h="1171" w="751">
                  <a:moveTo>
                    <a:pt x="610" y="1"/>
                  </a:moveTo>
                  <a:cubicBezTo>
                    <a:pt x="598" y="1"/>
                    <a:pt x="585" y="3"/>
                    <a:pt x="573" y="6"/>
                  </a:cubicBezTo>
                  <a:cubicBezTo>
                    <a:pt x="573" y="6"/>
                    <a:pt x="1" y="1090"/>
                    <a:pt x="251" y="1167"/>
                  </a:cubicBezTo>
                  <a:cubicBezTo>
                    <a:pt x="260" y="1169"/>
                    <a:pt x="268" y="1171"/>
                    <a:pt x="276" y="1171"/>
                  </a:cubicBezTo>
                  <a:cubicBezTo>
                    <a:pt x="513" y="1171"/>
                    <a:pt x="750" y="75"/>
                    <a:pt x="687" y="28"/>
                  </a:cubicBezTo>
                  <a:cubicBezTo>
                    <a:pt x="665" y="9"/>
                    <a:pt x="638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0"/>
            <p:cNvSpPr/>
            <p:nvPr/>
          </p:nvSpPr>
          <p:spPr>
            <a:xfrm>
              <a:off x="3090041" y="2158033"/>
              <a:ext cx="18954" cy="29695"/>
            </a:xfrm>
            <a:custGeom>
              <a:rect b="b" l="l" r="r" t="t"/>
              <a:pathLst>
                <a:path extrusionOk="0" h="1175" w="750">
                  <a:moveTo>
                    <a:pt x="603" y="0"/>
                  </a:moveTo>
                  <a:cubicBezTo>
                    <a:pt x="592" y="0"/>
                    <a:pt x="582" y="2"/>
                    <a:pt x="572" y="4"/>
                  </a:cubicBezTo>
                  <a:cubicBezTo>
                    <a:pt x="572" y="4"/>
                    <a:pt x="0" y="1089"/>
                    <a:pt x="251" y="1171"/>
                  </a:cubicBezTo>
                  <a:cubicBezTo>
                    <a:pt x="259" y="1173"/>
                    <a:pt x="267" y="1175"/>
                    <a:pt x="275" y="1175"/>
                  </a:cubicBezTo>
                  <a:cubicBezTo>
                    <a:pt x="513" y="1175"/>
                    <a:pt x="750" y="74"/>
                    <a:pt x="687" y="32"/>
                  </a:cubicBezTo>
                  <a:cubicBezTo>
                    <a:pt x="662" y="12"/>
                    <a:pt x="632" y="0"/>
                    <a:pt x="6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0"/>
            <p:cNvSpPr/>
            <p:nvPr/>
          </p:nvSpPr>
          <p:spPr>
            <a:xfrm>
              <a:off x="3080943" y="2185479"/>
              <a:ext cx="18980" cy="29645"/>
            </a:xfrm>
            <a:custGeom>
              <a:rect b="b" l="l" r="r" t="t"/>
              <a:pathLst>
                <a:path extrusionOk="0" h="1173" w="751">
                  <a:moveTo>
                    <a:pt x="610" y="1"/>
                  </a:moveTo>
                  <a:cubicBezTo>
                    <a:pt x="598" y="1"/>
                    <a:pt x="585" y="3"/>
                    <a:pt x="573" y="8"/>
                  </a:cubicBezTo>
                  <a:cubicBezTo>
                    <a:pt x="573" y="8"/>
                    <a:pt x="0" y="1093"/>
                    <a:pt x="251" y="1169"/>
                  </a:cubicBezTo>
                  <a:cubicBezTo>
                    <a:pt x="259" y="1172"/>
                    <a:pt x="268" y="1173"/>
                    <a:pt x="276" y="1173"/>
                  </a:cubicBezTo>
                  <a:cubicBezTo>
                    <a:pt x="513" y="1173"/>
                    <a:pt x="750" y="77"/>
                    <a:pt x="687" y="30"/>
                  </a:cubicBezTo>
                  <a:cubicBezTo>
                    <a:pt x="665" y="12"/>
                    <a:pt x="637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0"/>
            <p:cNvSpPr/>
            <p:nvPr/>
          </p:nvSpPr>
          <p:spPr>
            <a:xfrm>
              <a:off x="3113569" y="2129349"/>
              <a:ext cx="14178" cy="25272"/>
            </a:xfrm>
            <a:custGeom>
              <a:rect b="b" l="l" r="r" t="t"/>
              <a:pathLst>
                <a:path extrusionOk="0" h="1000" w="561">
                  <a:moveTo>
                    <a:pt x="442" y="0"/>
                  </a:moveTo>
                  <a:cubicBezTo>
                    <a:pt x="430" y="0"/>
                    <a:pt x="419" y="2"/>
                    <a:pt x="409" y="6"/>
                  </a:cubicBezTo>
                  <a:cubicBezTo>
                    <a:pt x="409" y="6"/>
                    <a:pt x="1" y="949"/>
                    <a:pt x="213" y="998"/>
                  </a:cubicBezTo>
                  <a:cubicBezTo>
                    <a:pt x="219" y="999"/>
                    <a:pt x="224" y="1000"/>
                    <a:pt x="229" y="1000"/>
                  </a:cubicBezTo>
                  <a:cubicBezTo>
                    <a:pt x="437" y="1000"/>
                    <a:pt x="561" y="54"/>
                    <a:pt x="502" y="17"/>
                  </a:cubicBezTo>
                  <a:cubicBezTo>
                    <a:pt x="484" y="6"/>
                    <a:pt x="462" y="0"/>
                    <a:pt x="4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0"/>
            <p:cNvSpPr/>
            <p:nvPr/>
          </p:nvSpPr>
          <p:spPr>
            <a:xfrm>
              <a:off x="3107934" y="2153813"/>
              <a:ext cx="14304" cy="25323"/>
            </a:xfrm>
            <a:custGeom>
              <a:rect b="b" l="l" r="r" t="t"/>
              <a:pathLst>
                <a:path extrusionOk="0" h="1002" w="566">
                  <a:moveTo>
                    <a:pt x="451" y="1"/>
                  </a:moveTo>
                  <a:cubicBezTo>
                    <a:pt x="437" y="1"/>
                    <a:pt x="423" y="4"/>
                    <a:pt x="409" y="8"/>
                  </a:cubicBezTo>
                  <a:cubicBezTo>
                    <a:pt x="409" y="8"/>
                    <a:pt x="0" y="951"/>
                    <a:pt x="218" y="1000"/>
                  </a:cubicBezTo>
                  <a:cubicBezTo>
                    <a:pt x="223" y="1001"/>
                    <a:pt x="229" y="1001"/>
                    <a:pt x="234" y="1001"/>
                  </a:cubicBezTo>
                  <a:cubicBezTo>
                    <a:pt x="437" y="1001"/>
                    <a:pt x="566" y="56"/>
                    <a:pt x="507" y="19"/>
                  </a:cubicBezTo>
                  <a:cubicBezTo>
                    <a:pt x="491" y="6"/>
                    <a:pt x="471" y="1"/>
                    <a:pt x="4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0"/>
            <p:cNvSpPr/>
            <p:nvPr/>
          </p:nvSpPr>
          <p:spPr>
            <a:xfrm>
              <a:off x="3102146" y="2177316"/>
              <a:ext cx="14304" cy="25247"/>
            </a:xfrm>
            <a:custGeom>
              <a:rect b="b" l="l" r="r" t="t"/>
              <a:pathLst>
                <a:path extrusionOk="0" h="999" w="566">
                  <a:moveTo>
                    <a:pt x="449" y="0"/>
                  </a:moveTo>
                  <a:cubicBezTo>
                    <a:pt x="436" y="0"/>
                    <a:pt x="422" y="3"/>
                    <a:pt x="409" y="10"/>
                  </a:cubicBezTo>
                  <a:cubicBezTo>
                    <a:pt x="409" y="10"/>
                    <a:pt x="1" y="947"/>
                    <a:pt x="218" y="996"/>
                  </a:cubicBezTo>
                  <a:cubicBezTo>
                    <a:pt x="224" y="998"/>
                    <a:pt x="230" y="998"/>
                    <a:pt x="235" y="998"/>
                  </a:cubicBezTo>
                  <a:cubicBezTo>
                    <a:pt x="438" y="998"/>
                    <a:pt x="566" y="53"/>
                    <a:pt x="507" y="21"/>
                  </a:cubicBezTo>
                  <a:cubicBezTo>
                    <a:pt x="491" y="7"/>
                    <a:pt x="470" y="0"/>
                    <a:pt x="4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0"/>
            <p:cNvSpPr/>
            <p:nvPr/>
          </p:nvSpPr>
          <p:spPr>
            <a:xfrm>
              <a:off x="3196741" y="2071450"/>
              <a:ext cx="115546" cy="287399"/>
            </a:xfrm>
            <a:custGeom>
              <a:rect b="b" l="l" r="r" t="t"/>
              <a:pathLst>
                <a:path extrusionOk="0" h="11372" w="4572">
                  <a:moveTo>
                    <a:pt x="1678" y="1"/>
                  </a:moveTo>
                  <a:cubicBezTo>
                    <a:pt x="1521" y="1"/>
                    <a:pt x="1299" y="103"/>
                    <a:pt x="987" y="401"/>
                  </a:cubicBezTo>
                  <a:cubicBezTo>
                    <a:pt x="1" y="1344"/>
                    <a:pt x="1167" y="2123"/>
                    <a:pt x="1167" y="2123"/>
                  </a:cubicBezTo>
                  <a:cubicBezTo>
                    <a:pt x="1167" y="2123"/>
                    <a:pt x="2600" y="8264"/>
                    <a:pt x="2600" y="9239"/>
                  </a:cubicBezTo>
                  <a:cubicBezTo>
                    <a:pt x="2600" y="10214"/>
                    <a:pt x="1990" y="11157"/>
                    <a:pt x="2404" y="11337"/>
                  </a:cubicBezTo>
                  <a:cubicBezTo>
                    <a:pt x="2458" y="11361"/>
                    <a:pt x="2507" y="11372"/>
                    <a:pt x="2553" y="11372"/>
                  </a:cubicBezTo>
                  <a:cubicBezTo>
                    <a:pt x="2857" y="11372"/>
                    <a:pt x="3021" y="10906"/>
                    <a:pt x="3390" y="10868"/>
                  </a:cubicBezTo>
                  <a:cubicBezTo>
                    <a:pt x="3410" y="10866"/>
                    <a:pt x="3430" y="10865"/>
                    <a:pt x="3448" y="10865"/>
                  </a:cubicBezTo>
                  <a:cubicBezTo>
                    <a:pt x="3811" y="10865"/>
                    <a:pt x="3775" y="11311"/>
                    <a:pt x="4164" y="11337"/>
                  </a:cubicBezTo>
                  <a:cubicBezTo>
                    <a:pt x="4169" y="11337"/>
                    <a:pt x="4173" y="11337"/>
                    <a:pt x="4177" y="11337"/>
                  </a:cubicBezTo>
                  <a:cubicBezTo>
                    <a:pt x="4571" y="11337"/>
                    <a:pt x="4254" y="9905"/>
                    <a:pt x="4044" y="9544"/>
                  </a:cubicBezTo>
                  <a:cubicBezTo>
                    <a:pt x="3832" y="9179"/>
                    <a:pt x="1837" y="1785"/>
                    <a:pt x="2191" y="1572"/>
                  </a:cubicBezTo>
                  <a:cubicBezTo>
                    <a:pt x="2540" y="1365"/>
                    <a:pt x="2431" y="766"/>
                    <a:pt x="2055" y="477"/>
                  </a:cubicBezTo>
                  <a:cubicBezTo>
                    <a:pt x="2055" y="477"/>
                    <a:pt x="2017" y="1"/>
                    <a:pt x="167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0"/>
            <p:cNvSpPr/>
            <p:nvPr/>
          </p:nvSpPr>
          <p:spPr>
            <a:xfrm>
              <a:off x="3239578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981" y="1743"/>
                  </a:moveTo>
                  <a:cubicBezTo>
                    <a:pt x="1523" y="2537"/>
                    <a:pt x="1512" y="7813"/>
                    <a:pt x="1500" y="7813"/>
                  </a:cubicBezTo>
                  <a:cubicBezTo>
                    <a:pt x="1500" y="7813"/>
                    <a:pt x="1499" y="7806"/>
                    <a:pt x="1499" y="7791"/>
                  </a:cubicBezTo>
                  <a:lnTo>
                    <a:pt x="1499" y="7786"/>
                  </a:lnTo>
                  <a:cubicBezTo>
                    <a:pt x="1488" y="7372"/>
                    <a:pt x="1107" y="5056"/>
                    <a:pt x="981" y="4544"/>
                  </a:cubicBezTo>
                  <a:cubicBezTo>
                    <a:pt x="856" y="4031"/>
                    <a:pt x="981" y="1743"/>
                    <a:pt x="981" y="1743"/>
                  </a:cubicBezTo>
                  <a:close/>
                  <a:moveTo>
                    <a:pt x="981" y="0"/>
                  </a:moveTo>
                  <a:cubicBezTo>
                    <a:pt x="920" y="0"/>
                    <a:pt x="854" y="7"/>
                    <a:pt x="780" y="21"/>
                  </a:cubicBezTo>
                  <a:cubicBezTo>
                    <a:pt x="1" y="174"/>
                    <a:pt x="524" y="1187"/>
                    <a:pt x="524" y="1187"/>
                  </a:cubicBezTo>
                  <a:cubicBezTo>
                    <a:pt x="524" y="1187"/>
                    <a:pt x="704" y="1732"/>
                    <a:pt x="660" y="3808"/>
                  </a:cubicBezTo>
                  <a:cubicBezTo>
                    <a:pt x="616" y="5890"/>
                    <a:pt x="1684" y="7720"/>
                    <a:pt x="1020" y="8510"/>
                  </a:cubicBezTo>
                  <a:cubicBezTo>
                    <a:pt x="355" y="9301"/>
                    <a:pt x="1227" y="9840"/>
                    <a:pt x="1227" y="9840"/>
                  </a:cubicBezTo>
                  <a:cubicBezTo>
                    <a:pt x="1227" y="9840"/>
                    <a:pt x="1745" y="10401"/>
                    <a:pt x="2258" y="10401"/>
                  </a:cubicBezTo>
                  <a:cubicBezTo>
                    <a:pt x="2349" y="10401"/>
                    <a:pt x="2441" y="10383"/>
                    <a:pt x="2529" y="10341"/>
                  </a:cubicBezTo>
                  <a:cubicBezTo>
                    <a:pt x="3112" y="10063"/>
                    <a:pt x="2355" y="8707"/>
                    <a:pt x="2355" y="8707"/>
                  </a:cubicBezTo>
                  <a:cubicBezTo>
                    <a:pt x="2355" y="8707"/>
                    <a:pt x="2273" y="2931"/>
                    <a:pt x="2256" y="2506"/>
                  </a:cubicBezTo>
                  <a:cubicBezTo>
                    <a:pt x="2240" y="2081"/>
                    <a:pt x="2823" y="925"/>
                    <a:pt x="2578" y="413"/>
                  </a:cubicBezTo>
                  <a:cubicBezTo>
                    <a:pt x="2511" y="276"/>
                    <a:pt x="2408" y="226"/>
                    <a:pt x="2294" y="226"/>
                  </a:cubicBezTo>
                  <a:cubicBezTo>
                    <a:pt x="1979" y="226"/>
                    <a:pt x="1575" y="604"/>
                    <a:pt x="1575" y="604"/>
                  </a:cubicBezTo>
                  <a:cubicBezTo>
                    <a:pt x="1575" y="604"/>
                    <a:pt x="1566" y="0"/>
                    <a:pt x="98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0"/>
            <p:cNvSpPr/>
            <p:nvPr/>
          </p:nvSpPr>
          <p:spPr>
            <a:xfrm>
              <a:off x="3361872" y="2052799"/>
              <a:ext cx="30327" cy="54260"/>
            </a:xfrm>
            <a:custGeom>
              <a:rect b="b" l="l" r="r" t="t"/>
              <a:pathLst>
                <a:path extrusionOk="0" h="2147" w="1200">
                  <a:moveTo>
                    <a:pt x="600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7"/>
                    <a:pt x="600" y="2147"/>
                  </a:cubicBezTo>
                  <a:cubicBezTo>
                    <a:pt x="927" y="2147"/>
                    <a:pt x="1199" y="1662"/>
                    <a:pt x="1199" y="1073"/>
                  </a:cubicBezTo>
                  <a:cubicBezTo>
                    <a:pt x="1199" y="480"/>
                    <a:pt x="927" y="0"/>
                    <a:pt x="6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0"/>
            <p:cNvSpPr/>
            <p:nvPr/>
          </p:nvSpPr>
          <p:spPr>
            <a:xfrm>
              <a:off x="3411709" y="1765299"/>
              <a:ext cx="34598" cy="33663"/>
            </a:xfrm>
            <a:custGeom>
              <a:rect b="b" l="l" r="r" t="t"/>
              <a:pathLst>
                <a:path extrusionOk="0" h="1332" w="1369">
                  <a:moveTo>
                    <a:pt x="797" y="0"/>
                  </a:moveTo>
                  <a:cubicBezTo>
                    <a:pt x="579" y="0"/>
                    <a:pt x="346" y="138"/>
                    <a:pt x="202" y="375"/>
                  </a:cubicBezTo>
                  <a:cubicBezTo>
                    <a:pt x="1" y="701"/>
                    <a:pt x="50" y="1105"/>
                    <a:pt x="317" y="1263"/>
                  </a:cubicBezTo>
                  <a:cubicBezTo>
                    <a:pt x="394" y="1310"/>
                    <a:pt x="480" y="1332"/>
                    <a:pt x="568" y="1332"/>
                  </a:cubicBezTo>
                  <a:cubicBezTo>
                    <a:pt x="786" y="1332"/>
                    <a:pt x="1018" y="1196"/>
                    <a:pt x="1161" y="963"/>
                  </a:cubicBezTo>
                  <a:cubicBezTo>
                    <a:pt x="1369" y="631"/>
                    <a:pt x="1314" y="227"/>
                    <a:pt x="1047" y="69"/>
                  </a:cubicBezTo>
                  <a:cubicBezTo>
                    <a:pt x="970" y="22"/>
                    <a:pt x="885" y="0"/>
                    <a:pt x="79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0"/>
            <p:cNvSpPr/>
            <p:nvPr/>
          </p:nvSpPr>
          <p:spPr>
            <a:xfrm>
              <a:off x="3451235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960" y="1"/>
                  </a:moveTo>
                  <a:cubicBezTo>
                    <a:pt x="838" y="1"/>
                    <a:pt x="702" y="28"/>
                    <a:pt x="567" y="86"/>
                  </a:cubicBezTo>
                  <a:cubicBezTo>
                    <a:pt x="213" y="238"/>
                    <a:pt x="1" y="543"/>
                    <a:pt x="99" y="767"/>
                  </a:cubicBezTo>
                  <a:cubicBezTo>
                    <a:pt x="157" y="906"/>
                    <a:pt x="323" y="982"/>
                    <a:pt x="526" y="982"/>
                  </a:cubicBezTo>
                  <a:cubicBezTo>
                    <a:pt x="648" y="982"/>
                    <a:pt x="783" y="955"/>
                    <a:pt x="916" y="897"/>
                  </a:cubicBezTo>
                  <a:cubicBezTo>
                    <a:pt x="1270" y="745"/>
                    <a:pt x="1483" y="440"/>
                    <a:pt x="1385" y="216"/>
                  </a:cubicBezTo>
                  <a:cubicBezTo>
                    <a:pt x="1327" y="77"/>
                    <a:pt x="1163" y="1"/>
                    <a:pt x="96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0"/>
            <p:cNvSpPr/>
            <p:nvPr/>
          </p:nvSpPr>
          <p:spPr>
            <a:xfrm>
              <a:off x="3332530" y="2344595"/>
              <a:ext cx="40916" cy="40916"/>
            </a:xfrm>
            <a:custGeom>
              <a:rect b="b" l="l" r="r" t="t"/>
              <a:pathLst>
                <a:path extrusionOk="0" h="1619" w="1619">
                  <a:moveTo>
                    <a:pt x="807" y="0"/>
                  </a:moveTo>
                  <a:cubicBezTo>
                    <a:pt x="360" y="0"/>
                    <a:pt x="1" y="365"/>
                    <a:pt x="1" y="812"/>
                  </a:cubicBezTo>
                  <a:cubicBezTo>
                    <a:pt x="1" y="1259"/>
                    <a:pt x="360" y="1619"/>
                    <a:pt x="807" y="1619"/>
                  </a:cubicBezTo>
                  <a:cubicBezTo>
                    <a:pt x="1254" y="1619"/>
                    <a:pt x="1619" y="1259"/>
                    <a:pt x="1619" y="812"/>
                  </a:cubicBezTo>
                  <a:cubicBezTo>
                    <a:pt x="1619" y="365"/>
                    <a:pt x="1254" y="0"/>
                    <a:pt x="8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0"/>
            <p:cNvSpPr/>
            <p:nvPr/>
          </p:nvSpPr>
          <p:spPr>
            <a:xfrm>
              <a:off x="3272761" y="1653695"/>
              <a:ext cx="87342" cy="60907"/>
            </a:xfrm>
            <a:custGeom>
              <a:rect b="b" l="l" r="r" t="t"/>
              <a:pathLst>
                <a:path extrusionOk="0" h="2410" w="3456">
                  <a:moveTo>
                    <a:pt x="50" y="1"/>
                  </a:moveTo>
                  <a:cubicBezTo>
                    <a:pt x="1" y="540"/>
                    <a:pt x="77" y="1080"/>
                    <a:pt x="273" y="1581"/>
                  </a:cubicBezTo>
                  <a:cubicBezTo>
                    <a:pt x="567" y="2344"/>
                    <a:pt x="1516" y="2404"/>
                    <a:pt x="1695" y="2409"/>
                  </a:cubicBezTo>
                  <a:lnTo>
                    <a:pt x="1723" y="2409"/>
                  </a:lnTo>
                  <a:cubicBezTo>
                    <a:pt x="1902" y="2404"/>
                    <a:pt x="2883" y="2344"/>
                    <a:pt x="3178" y="1581"/>
                  </a:cubicBezTo>
                  <a:cubicBezTo>
                    <a:pt x="3374" y="1080"/>
                    <a:pt x="3455" y="540"/>
                    <a:pt x="3406" y="1"/>
                  </a:cubicBezTo>
                  <a:lnTo>
                    <a:pt x="3406" y="1"/>
                  </a:lnTo>
                  <a:lnTo>
                    <a:pt x="2927" y="437"/>
                  </a:lnTo>
                  <a:cubicBezTo>
                    <a:pt x="2927" y="437"/>
                    <a:pt x="2981" y="1309"/>
                    <a:pt x="2709" y="1521"/>
                  </a:cubicBezTo>
                  <a:cubicBezTo>
                    <a:pt x="2442" y="1734"/>
                    <a:pt x="1728" y="1734"/>
                    <a:pt x="1728" y="1734"/>
                  </a:cubicBezTo>
                  <a:cubicBezTo>
                    <a:pt x="1728" y="1734"/>
                    <a:pt x="1020" y="1734"/>
                    <a:pt x="747" y="1521"/>
                  </a:cubicBezTo>
                  <a:cubicBezTo>
                    <a:pt x="475" y="1309"/>
                    <a:pt x="529" y="437"/>
                    <a:pt x="529" y="437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0"/>
            <p:cNvSpPr/>
            <p:nvPr/>
          </p:nvSpPr>
          <p:spPr>
            <a:xfrm>
              <a:off x="3258305" y="1560945"/>
              <a:ext cx="116254" cy="121561"/>
            </a:xfrm>
            <a:custGeom>
              <a:rect b="b" l="l" r="r" t="t"/>
              <a:pathLst>
                <a:path extrusionOk="0" h="4810" w="4600">
                  <a:moveTo>
                    <a:pt x="2128" y="1"/>
                  </a:moveTo>
                  <a:cubicBezTo>
                    <a:pt x="1845" y="1"/>
                    <a:pt x="1259" y="95"/>
                    <a:pt x="731" y="777"/>
                  </a:cubicBezTo>
                  <a:cubicBezTo>
                    <a:pt x="1" y="1720"/>
                    <a:pt x="502" y="2548"/>
                    <a:pt x="502" y="2548"/>
                  </a:cubicBezTo>
                  <a:lnTo>
                    <a:pt x="480" y="3175"/>
                  </a:lnTo>
                  <a:cubicBezTo>
                    <a:pt x="66" y="3725"/>
                    <a:pt x="927" y="4129"/>
                    <a:pt x="1205" y="4216"/>
                  </a:cubicBezTo>
                  <a:cubicBezTo>
                    <a:pt x="1477" y="4298"/>
                    <a:pt x="1434" y="4810"/>
                    <a:pt x="1434" y="4810"/>
                  </a:cubicBezTo>
                  <a:lnTo>
                    <a:pt x="3161" y="4810"/>
                  </a:lnTo>
                  <a:cubicBezTo>
                    <a:pt x="3161" y="4810"/>
                    <a:pt x="3117" y="4298"/>
                    <a:pt x="3390" y="4216"/>
                  </a:cubicBezTo>
                  <a:cubicBezTo>
                    <a:pt x="3668" y="4129"/>
                    <a:pt x="4529" y="3725"/>
                    <a:pt x="4115" y="3175"/>
                  </a:cubicBezTo>
                  <a:lnTo>
                    <a:pt x="4093" y="2548"/>
                  </a:lnTo>
                  <a:cubicBezTo>
                    <a:pt x="4093" y="2548"/>
                    <a:pt x="4600" y="1720"/>
                    <a:pt x="3869" y="777"/>
                  </a:cubicBezTo>
                  <a:cubicBezTo>
                    <a:pt x="3337" y="95"/>
                    <a:pt x="2753" y="1"/>
                    <a:pt x="2471" y="1"/>
                  </a:cubicBezTo>
                  <a:cubicBezTo>
                    <a:pt x="2364" y="1"/>
                    <a:pt x="2300" y="15"/>
                    <a:pt x="2300" y="15"/>
                  </a:cubicBezTo>
                  <a:cubicBezTo>
                    <a:pt x="2300" y="15"/>
                    <a:pt x="2236" y="1"/>
                    <a:pt x="212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0"/>
            <p:cNvSpPr/>
            <p:nvPr/>
          </p:nvSpPr>
          <p:spPr>
            <a:xfrm>
              <a:off x="34168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1033" y="1"/>
                  </a:moveTo>
                  <a:cubicBezTo>
                    <a:pt x="568" y="1"/>
                    <a:pt x="683" y="765"/>
                    <a:pt x="669" y="765"/>
                  </a:cubicBezTo>
                  <a:cubicBezTo>
                    <a:pt x="669" y="765"/>
                    <a:pt x="669" y="765"/>
                    <a:pt x="669" y="765"/>
                  </a:cubicBezTo>
                  <a:cubicBezTo>
                    <a:pt x="591" y="737"/>
                    <a:pt x="529" y="724"/>
                    <a:pt x="480" y="724"/>
                  </a:cubicBezTo>
                  <a:cubicBezTo>
                    <a:pt x="0" y="724"/>
                    <a:pt x="767" y="1925"/>
                    <a:pt x="767" y="1925"/>
                  </a:cubicBezTo>
                  <a:cubicBezTo>
                    <a:pt x="767" y="1925"/>
                    <a:pt x="957" y="5156"/>
                    <a:pt x="1137" y="5859"/>
                  </a:cubicBezTo>
                  <a:cubicBezTo>
                    <a:pt x="1312" y="6562"/>
                    <a:pt x="729" y="7559"/>
                    <a:pt x="1137" y="7701"/>
                  </a:cubicBezTo>
                  <a:cubicBezTo>
                    <a:pt x="1196" y="7722"/>
                    <a:pt x="1254" y="7731"/>
                    <a:pt x="1309" y="7731"/>
                  </a:cubicBezTo>
                  <a:cubicBezTo>
                    <a:pt x="1636" y="7731"/>
                    <a:pt x="1884" y="7412"/>
                    <a:pt x="1884" y="7412"/>
                  </a:cubicBezTo>
                  <a:cubicBezTo>
                    <a:pt x="1898" y="7413"/>
                    <a:pt x="1913" y="7413"/>
                    <a:pt x="1927" y="7413"/>
                  </a:cubicBezTo>
                  <a:cubicBezTo>
                    <a:pt x="3054" y="7413"/>
                    <a:pt x="2359" y="6350"/>
                    <a:pt x="2047" y="5968"/>
                  </a:cubicBezTo>
                  <a:cubicBezTo>
                    <a:pt x="1731" y="5581"/>
                    <a:pt x="1252" y="1729"/>
                    <a:pt x="1377" y="1277"/>
                  </a:cubicBezTo>
                  <a:cubicBezTo>
                    <a:pt x="1502" y="825"/>
                    <a:pt x="1666" y="94"/>
                    <a:pt x="1110" y="7"/>
                  </a:cubicBezTo>
                  <a:cubicBezTo>
                    <a:pt x="1083" y="3"/>
                    <a:pt x="1057" y="1"/>
                    <a:pt x="10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0"/>
            <p:cNvSpPr/>
            <p:nvPr/>
          </p:nvSpPr>
          <p:spPr>
            <a:xfrm>
              <a:off x="3454243" y="1963208"/>
              <a:ext cx="80468" cy="150801"/>
            </a:xfrm>
            <a:custGeom>
              <a:rect b="b" l="l" r="r" t="t"/>
              <a:pathLst>
                <a:path extrusionOk="0" h="5967" w="3184">
                  <a:moveTo>
                    <a:pt x="1070" y="1365"/>
                  </a:moveTo>
                  <a:lnTo>
                    <a:pt x="1070" y="1365"/>
                  </a:lnTo>
                  <a:cubicBezTo>
                    <a:pt x="1070" y="1366"/>
                    <a:pt x="1620" y="2199"/>
                    <a:pt x="1887" y="3082"/>
                  </a:cubicBezTo>
                  <a:cubicBezTo>
                    <a:pt x="2154" y="3970"/>
                    <a:pt x="2061" y="5360"/>
                    <a:pt x="2061" y="5360"/>
                  </a:cubicBezTo>
                  <a:cubicBezTo>
                    <a:pt x="2061" y="5360"/>
                    <a:pt x="1658" y="4095"/>
                    <a:pt x="1467" y="3441"/>
                  </a:cubicBezTo>
                  <a:cubicBezTo>
                    <a:pt x="1277" y="2782"/>
                    <a:pt x="1070" y="1366"/>
                    <a:pt x="1070" y="1365"/>
                  </a:cubicBezTo>
                  <a:close/>
                  <a:moveTo>
                    <a:pt x="1244" y="1"/>
                  </a:moveTo>
                  <a:cubicBezTo>
                    <a:pt x="1010" y="1"/>
                    <a:pt x="704" y="303"/>
                    <a:pt x="704" y="303"/>
                  </a:cubicBezTo>
                  <a:cubicBezTo>
                    <a:pt x="614" y="243"/>
                    <a:pt x="517" y="216"/>
                    <a:pt x="429" y="216"/>
                  </a:cubicBezTo>
                  <a:cubicBezTo>
                    <a:pt x="178" y="216"/>
                    <a:pt x="1" y="436"/>
                    <a:pt x="263" y="755"/>
                  </a:cubicBezTo>
                  <a:cubicBezTo>
                    <a:pt x="617" y="1186"/>
                    <a:pt x="977" y="3867"/>
                    <a:pt x="1266" y="4324"/>
                  </a:cubicBezTo>
                  <a:cubicBezTo>
                    <a:pt x="1555" y="4782"/>
                    <a:pt x="1631" y="5904"/>
                    <a:pt x="1898" y="5959"/>
                  </a:cubicBezTo>
                  <a:cubicBezTo>
                    <a:pt x="1923" y="5964"/>
                    <a:pt x="1946" y="5966"/>
                    <a:pt x="1966" y="5966"/>
                  </a:cubicBezTo>
                  <a:cubicBezTo>
                    <a:pt x="2156" y="5966"/>
                    <a:pt x="2127" y="5753"/>
                    <a:pt x="2339" y="5708"/>
                  </a:cubicBezTo>
                  <a:cubicBezTo>
                    <a:pt x="2369" y="5701"/>
                    <a:pt x="2400" y="5699"/>
                    <a:pt x="2430" y="5699"/>
                  </a:cubicBezTo>
                  <a:cubicBezTo>
                    <a:pt x="2578" y="5699"/>
                    <a:pt x="2732" y="5763"/>
                    <a:pt x="2861" y="5763"/>
                  </a:cubicBezTo>
                  <a:cubicBezTo>
                    <a:pt x="2921" y="5763"/>
                    <a:pt x="2975" y="5749"/>
                    <a:pt x="3020" y="5708"/>
                  </a:cubicBezTo>
                  <a:cubicBezTo>
                    <a:pt x="3184" y="5556"/>
                    <a:pt x="3009" y="5136"/>
                    <a:pt x="2819" y="4858"/>
                  </a:cubicBezTo>
                  <a:cubicBezTo>
                    <a:pt x="2628" y="4580"/>
                    <a:pt x="2301" y="2199"/>
                    <a:pt x="1881" y="1692"/>
                  </a:cubicBezTo>
                  <a:cubicBezTo>
                    <a:pt x="1462" y="1180"/>
                    <a:pt x="1614" y="303"/>
                    <a:pt x="1402" y="69"/>
                  </a:cubicBezTo>
                  <a:cubicBezTo>
                    <a:pt x="1358" y="20"/>
                    <a:pt x="1303" y="1"/>
                    <a:pt x="12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0"/>
            <p:cNvSpPr/>
            <p:nvPr/>
          </p:nvSpPr>
          <p:spPr>
            <a:xfrm>
              <a:off x="3539790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33" y="1"/>
                  </a:moveTo>
                  <a:lnTo>
                    <a:pt x="0" y="208"/>
                  </a:lnTo>
                  <a:cubicBezTo>
                    <a:pt x="0" y="208"/>
                    <a:pt x="424" y="273"/>
                    <a:pt x="716" y="273"/>
                  </a:cubicBezTo>
                  <a:cubicBezTo>
                    <a:pt x="863" y="273"/>
                    <a:pt x="976" y="257"/>
                    <a:pt x="987" y="208"/>
                  </a:cubicBezTo>
                  <a:cubicBezTo>
                    <a:pt x="1025" y="6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15" name="Google Shape;5815;p60"/>
            <p:cNvGrpSpPr/>
            <p:nvPr/>
          </p:nvGrpSpPr>
          <p:grpSpPr>
            <a:xfrm>
              <a:off x="3498748" y="2102737"/>
              <a:ext cx="94772" cy="114004"/>
              <a:chOff x="3498748" y="2102737"/>
              <a:chExt cx="94772" cy="114004"/>
            </a:xfrm>
          </p:grpSpPr>
          <p:sp>
            <p:nvSpPr>
              <p:cNvPr id="5816" name="Google Shape;5816;p60"/>
              <p:cNvSpPr/>
              <p:nvPr/>
            </p:nvSpPr>
            <p:spPr>
              <a:xfrm>
                <a:off x="3563142" y="2118482"/>
                <a:ext cx="30378" cy="19940"/>
              </a:xfrm>
              <a:custGeom>
                <a:rect b="b" l="l" r="r" t="t"/>
                <a:pathLst>
                  <a:path extrusionOk="0" h="789" w="1202">
                    <a:moveTo>
                      <a:pt x="101" y="0"/>
                    </a:moveTo>
                    <a:cubicBezTo>
                      <a:pt x="63" y="17"/>
                      <a:pt x="30" y="49"/>
                      <a:pt x="24" y="93"/>
                    </a:cubicBezTo>
                    <a:cubicBezTo>
                      <a:pt x="0" y="160"/>
                      <a:pt x="698" y="788"/>
                      <a:pt x="967" y="788"/>
                    </a:cubicBezTo>
                    <a:cubicBezTo>
                      <a:pt x="1003" y="788"/>
                      <a:pt x="1031" y="777"/>
                      <a:pt x="1049" y="752"/>
                    </a:cubicBezTo>
                    <a:cubicBezTo>
                      <a:pt x="1201" y="540"/>
                      <a:pt x="101" y="0"/>
                      <a:pt x="1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60"/>
              <p:cNvSpPr/>
              <p:nvPr/>
            </p:nvSpPr>
            <p:spPr>
              <a:xfrm>
                <a:off x="3560665" y="2174309"/>
                <a:ext cx="22518" cy="28128"/>
              </a:xfrm>
              <a:custGeom>
                <a:rect b="b" l="l" r="r" t="t"/>
                <a:pathLst>
                  <a:path extrusionOk="0" h="1113" w="891">
                    <a:moveTo>
                      <a:pt x="139" y="0"/>
                    </a:moveTo>
                    <a:cubicBezTo>
                      <a:pt x="105" y="0"/>
                      <a:pt x="74" y="16"/>
                      <a:pt x="57" y="42"/>
                    </a:cubicBezTo>
                    <a:cubicBezTo>
                      <a:pt x="0" y="93"/>
                      <a:pt x="382" y="1112"/>
                      <a:pt x="621" y="1112"/>
                    </a:cubicBezTo>
                    <a:cubicBezTo>
                      <a:pt x="633" y="1112"/>
                      <a:pt x="645" y="1110"/>
                      <a:pt x="656" y="1104"/>
                    </a:cubicBezTo>
                    <a:cubicBezTo>
                      <a:pt x="891" y="990"/>
                      <a:pt x="166" y="3"/>
                      <a:pt x="166" y="3"/>
                    </a:cubicBezTo>
                    <a:cubicBezTo>
                      <a:pt x="157" y="1"/>
                      <a:pt x="148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8" name="Google Shape;5818;p60"/>
              <p:cNvSpPr/>
              <p:nvPr/>
            </p:nvSpPr>
            <p:spPr>
              <a:xfrm>
                <a:off x="3498748" y="2102737"/>
                <a:ext cx="44101" cy="29442"/>
              </a:xfrm>
              <a:custGeom>
                <a:rect b="b" l="l" r="r" t="t"/>
                <a:pathLst>
                  <a:path extrusionOk="0" h="1165" w="1745">
                    <a:moveTo>
                      <a:pt x="874" y="1"/>
                    </a:moveTo>
                    <a:cubicBezTo>
                      <a:pt x="646" y="1"/>
                      <a:pt x="413" y="128"/>
                      <a:pt x="235" y="443"/>
                    </a:cubicBezTo>
                    <a:cubicBezTo>
                      <a:pt x="0" y="866"/>
                      <a:pt x="330" y="1164"/>
                      <a:pt x="568" y="1164"/>
                    </a:cubicBezTo>
                    <a:cubicBezTo>
                      <a:pt x="634" y="1164"/>
                      <a:pt x="693" y="1141"/>
                      <a:pt x="731" y="1092"/>
                    </a:cubicBezTo>
                    <a:cubicBezTo>
                      <a:pt x="911" y="868"/>
                      <a:pt x="1543" y="917"/>
                      <a:pt x="1641" y="590"/>
                    </a:cubicBezTo>
                    <a:cubicBezTo>
                      <a:pt x="1744" y="258"/>
                      <a:pt x="1330" y="171"/>
                      <a:pt x="1330" y="171"/>
                    </a:cubicBezTo>
                    <a:cubicBezTo>
                      <a:pt x="1194" y="65"/>
                      <a:pt x="1035" y="1"/>
                      <a:pt x="8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9" name="Google Shape;5819;p60"/>
              <p:cNvSpPr/>
              <p:nvPr/>
            </p:nvSpPr>
            <p:spPr>
              <a:xfrm>
                <a:off x="3537259" y="2125714"/>
                <a:ext cx="22543" cy="28128"/>
              </a:xfrm>
              <a:custGeom>
                <a:rect b="b" l="l" r="r" t="t"/>
                <a:pathLst>
                  <a:path extrusionOk="0" h="1113" w="892">
                    <a:moveTo>
                      <a:pt x="140" y="1"/>
                    </a:moveTo>
                    <a:cubicBezTo>
                      <a:pt x="106" y="1"/>
                      <a:pt x="74" y="16"/>
                      <a:pt x="53" y="42"/>
                    </a:cubicBezTo>
                    <a:cubicBezTo>
                      <a:pt x="1" y="94"/>
                      <a:pt x="383" y="1113"/>
                      <a:pt x="622" y="1113"/>
                    </a:cubicBezTo>
                    <a:cubicBezTo>
                      <a:pt x="634" y="1113"/>
                      <a:pt x="646" y="1110"/>
                      <a:pt x="658" y="1105"/>
                    </a:cubicBezTo>
                    <a:cubicBezTo>
                      <a:pt x="892" y="990"/>
                      <a:pt x="167" y="4"/>
                      <a:pt x="167" y="4"/>
                    </a:cubicBezTo>
                    <a:cubicBezTo>
                      <a:pt x="158" y="2"/>
                      <a:pt x="149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60"/>
              <p:cNvSpPr/>
              <p:nvPr/>
            </p:nvSpPr>
            <p:spPr>
              <a:xfrm>
                <a:off x="3547574" y="2148480"/>
                <a:ext cx="22543" cy="28078"/>
              </a:xfrm>
              <a:custGeom>
                <a:rect b="b" l="l" r="r" t="t"/>
                <a:pathLst>
                  <a:path extrusionOk="0" h="1111" w="892">
                    <a:moveTo>
                      <a:pt x="150" y="0"/>
                    </a:moveTo>
                    <a:cubicBezTo>
                      <a:pt x="113" y="0"/>
                      <a:pt x="81" y="15"/>
                      <a:pt x="57" y="39"/>
                    </a:cubicBezTo>
                    <a:cubicBezTo>
                      <a:pt x="1" y="96"/>
                      <a:pt x="381" y="1111"/>
                      <a:pt x="620" y="1111"/>
                    </a:cubicBezTo>
                    <a:cubicBezTo>
                      <a:pt x="633" y="1111"/>
                      <a:pt x="645" y="1108"/>
                      <a:pt x="657" y="1102"/>
                    </a:cubicBezTo>
                    <a:cubicBezTo>
                      <a:pt x="891" y="987"/>
                      <a:pt x="166" y="1"/>
                      <a:pt x="166" y="1"/>
                    </a:cubicBezTo>
                    <a:cubicBezTo>
                      <a:pt x="161" y="0"/>
                      <a:pt x="155" y="0"/>
                      <a:pt x="15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1" name="Google Shape;5821;p60"/>
              <p:cNvSpPr/>
              <p:nvPr/>
            </p:nvSpPr>
            <p:spPr>
              <a:xfrm>
                <a:off x="3523894" y="2125129"/>
                <a:ext cx="23503" cy="31692"/>
              </a:xfrm>
              <a:custGeom>
                <a:rect b="b" l="l" r="r" t="t"/>
                <a:pathLst>
                  <a:path extrusionOk="0" h="1254" w="930">
                    <a:moveTo>
                      <a:pt x="156" y="0"/>
                    </a:moveTo>
                    <a:cubicBezTo>
                      <a:pt x="122" y="0"/>
                      <a:pt x="89" y="13"/>
                      <a:pt x="68" y="42"/>
                    </a:cubicBezTo>
                    <a:cubicBezTo>
                      <a:pt x="0" y="94"/>
                      <a:pt x="367" y="1254"/>
                      <a:pt x="632" y="1254"/>
                    </a:cubicBezTo>
                    <a:cubicBezTo>
                      <a:pt x="644" y="1254"/>
                      <a:pt x="656" y="1251"/>
                      <a:pt x="668" y="1247"/>
                    </a:cubicBezTo>
                    <a:cubicBezTo>
                      <a:pt x="929" y="1132"/>
                      <a:pt x="188" y="4"/>
                      <a:pt x="188" y="4"/>
                    </a:cubicBezTo>
                    <a:cubicBezTo>
                      <a:pt x="177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60"/>
              <p:cNvSpPr/>
              <p:nvPr/>
            </p:nvSpPr>
            <p:spPr>
              <a:xfrm>
                <a:off x="3536682" y="2155708"/>
                <a:ext cx="23503" cy="31818"/>
              </a:xfrm>
              <a:custGeom>
                <a:rect b="b" l="l" r="r" t="t"/>
                <a:pathLst>
                  <a:path extrusionOk="0" h="1259" w="930">
                    <a:moveTo>
                      <a:pt x="161" y="0"/>
                    </a:moveTo>
                    <a:cubicBezTo>
                      <a:pt x="125" y="0"/>
                      <a:pt x="89" y="16"/>
                      <a:pt x="63" y="42"/>
                    </a:cubicBezTo>
                    <a:cubicBezTo>
                      <a:pt x="1" y="99"/>
                      <a:pt x="367" y="1259"/>
                      <a:pt x="628" y="1259"/>
                    </a:cubicBezTo>
                    <a:cubicBezTo>
                      <a:pt x="640" y="1259"/>
                      <a:pt x="652" y="1257"/>
                      <a:pt x="663" y="1252"/>
                    </a:cubicBezTo>
                    <a:cubicBezTo>
                      <a:pt x="930" y="1137"/>
                      <a:pt x="189" y="4"/>
                      <a:pt x="189" y="4"/>
                    </a:cubicBezTo>
                    <a:cubicBezTo>
                      <a:pt x="180" y="2"/>
                      <a:pt x="170" y="0"/>
                      <a:pt x="16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60"/>
              <p:cNvSpPr/>
              <p:nvPr/>
            </p:nvSpPr>
            <p:spPr>
              <a:xfrm>
                <a:off x="3549495" y="2185024"/>
                <a:ext cx="23503" cy="31717"/>
              </a:xfrm>
              <a:custGeom>
                <a:rect b="b" l="l" r="r" t="t"/>
                <a:pathLst>
                  <a:path extrusionOk="0" h="1255" w="930">
                    <a:moveTo>
                      <a:pt x="156" y="0"/>
                    </a:moveTo>
                    <a:cubicBezTo>
                      <a:pt x="122" y="0"/>
                      <a:pt x="89" y="14"/>
                      <a:pt x="69" y="43"/>
                    </a:cubicBezTo>
                    <a:cubicBezTo>
                      <a:pt x="1" y="95"/>
                      <a:pt x="367" y="1254"/>
                      <a:pt x="633" y="1254"/>
                    </a:cubicBezTo>
                    <a:cubicBezTo>
                      <a:pt x="645" y="1254"/>
                      <a:pt x="656" y="1252"/>
                      <a:pt x="668" y="1247"/>
                    </a:cubicBezTo>
                    <a:cubicBezTo>
                      <a:pt x="930" y="1132"/>
                      <a:pt x="189" y="4"/>
                      <a:pt x="189" y="4"/>
                    </a:cubicBezTo>
                    <a:cubicBezTo>
                      <a:pt x="178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60"/>
              <p:cNvSpPr/>
              <p:nvPr/>
            </p:nvSpPr>
            <p:spPr>
              <a:xfrm>
                <a:off x="3514922" y="2129349"/>
                <a:ext cx="18980" cy="29594"/>
              </a:xfrm>
              <a:custGeom>
                <a:rect b="b" l="l" r="r" t="t"/>
                <a:pathLst>
                  <a:path extrusionOk="0" h="1171" w="751">
                    <a:moveTo>
                      <a:pt x="141" y="1"/>
                    </a:moveTo>
                    <a:cubicBezTo>
                      <a:pt x="113" y="1"/>
                      <a:pt x="86" y="9"/>
                      <a:pt x="63" y="28"/>
                    </a:cubicBezTo>
                    <a:cubicBezTo>
                      <a:pt x="0" y="75"/>
                      <a:pt x="237" y="1171"/>
                      <a:pt x="475" y="1171"/>
                    </a:cubicBezTo>
                    <a:cubicBezTo>
                      <a:pt x="483" y="1171"/>
                      <a:pt x="491" y="1169"/>
                      <a:pt x="499" y="1167"/>
                    </a:cubicBezTo>
                    <a:cubicBezTo>
                      <a:pt x="750" y="1090"/>
                      <a:pt x="178" y="6"/>
                      <a:pt x="178" y="6"/>
                    </a:cubicBezTo>
                    <a:cubicBezTo>
                      <a:pt x="166" y="3"/>
                      <a:pt x="153" y="1"/>
                      <a:pt x="14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60"/>
              <p:cNvSpPr/>
              <p:nvPr/>
            </p:nvSpPr>
            <p:spPr>
              <a:xfrm>
                <a:off x="3523742" y="2158033"/>
                <a:ext cx="18954" cy="29695"/>
              </a:xfrm>
              <a:custGeom>
                <a:rect b="b" l="l" r="r" t="t"/>
                <a:pathLst>
                  <a:path extrusionOk="0" h="1175" w="750">
                    <a:moveTo>
                      <a:pt x="147" y="0"/>
                    </a:moveTo>
                    <a:cubicBezTo>
                      <a:pt x="118" y="0"/>
                      <a:pt x="87" y="12"/>
                      <a:pt x="63" y="32"/>
                    </a:cubicBezTo>
                    <a:cubicBezTo>
                      <a:pt x="0" y="74"/>
                      <a:pt x="237" y="1175"/>
                      <a:pt x="479" y="1175"/>
                    </a:cubicBezTo>
                    <a:cubicBezTo>
                      <a:pt x="488" y="1175"/>
                      <a:pt x="496" y="1173"/>
                      <a:pt x="505" y="1171"/>
                    </a:cubicBezTo>
                    <a:cubicBezTo>
                      <a:pt x="750" y="1089"/>
                      <a:pt x="178" y="4"/>
                      <a:pt x="178" y="4"/>
                    </a:cubicBezTo>
                    <a:cubicBezTo>
                      <a:pt x="168" y="2"/>
                      <a:pt x="158" y="0"/>
                      <a:pt x="1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60"/>
              <p:cNvSpPr/>
              <p:nvPr/>
            </p:nvSpPr>
            <p:spPr>
              <a:xfrm>
                <a:off x="3532815" y="2185479"/>
                <a:ext cx="18980" cy="29645"/>
              </a:xfrm>
              <a:custGeom>
                <a:rect b="b" l="l" r="r" t="t"/>
                <a:pathLst>
                  <a:path extrusionOk="0" h="1173" w="751">
                    <a:moveTo>
                      <a:pt x="140" y="1"/>
                    </a:moveTo>
                    <a:cubicBezTo>
                      <a:pt x="113" y="1"/>
                      <a:pt x="86" y="12"/>
                      <a:pt x="64" y="30"/>
                    </a:cubicBezTo>
                    <a:cubicBezTo>
                      <a:pt x="1" y="77"/>
                      <a:pt x="238" y="1173"/>
                      <a:pt x="475" y="1173"/>
                    </a:cubicBezTo>
                    <a:cubicBezTo>
                      <a:pt x="483" y="1173"/>
                      <a:pt x="492" y="1172"/>
                      <a:pt x="500" y="1169"/>
                    </a:cubicBezTo>
                    <a:cubicBezTo>
                      <a:pt x="750" y="1093"/>
                      <a:pt x="178" y="8"/>
                      <a:pt x="178" y="8"/>
                    </a:cubicBezTo>
                    <a:cubicBezTo>
                      <a:pt x="166" y="3"/>
                      <a:pt x="153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60"/>
              <p:cNvSpPr/>
              <p:nvPr/>
            </p:nvSpPr>
            <p:spPr>
              <a:xfrm>
                <a:off x="3504990" y="2129349"/>
                <a:ext cx="14304" cy="25272"/>
              </a:xfrm>
              <a:custGeom>
                <a:rect b="b" l="l" r="r" t="t"/>
                <a:pathLst>
                  <a:path extrusionOk="0" h="1000" w="566">
                    <a:moveTo>
                      <a:pt x="121" y="0"/>
                    </a:moveTo>
                    <a:cubicBezTo>
                      <a:pt x="98" y="0"/>
                      <a:pt x="76" y="6"/>
                      <a:pt x="59" y="17"/>
                    </a:cubicBezTo>
                    <a:cubicBezTo>
                      <a:pt x="0" y="54"/>
                      <a:pt x="129" y="1000"/>
                      <a:pt x="332" y="1000"/>
                    </a:cubicBezTo>
                    <a:cubicBezTo>
                      <a:pt x="337" y="1000"/>
                      <a:pt x="342" y="999"/>
                      <a:pt x="348" y="998"/>
                    </a:cubicBezTo>
                    <a:cubicBezTo>
                      <a:pt x="565" y="949"/>
                      <a:pt x="157" y="6"/>
                      <a:pt x="157" y="6"/>
                    </a:cubicBezTo>
                    <a:cubicBezTo>
                      <a:pt x="145" y="2"/>
                      <a:pt x="133" y="0"/>
                      <a:pt x="12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60"/>
              <p:cNvSpPr/>
              <p:nvPr/>
            </p:nvSpPr>
            <p:spPr>
              <a:xfrm>
                <a:off x="3510499" y="2153813"/>
                <a:ext cx="14304" cy="25323"/>
              </a:xfrm>
              <a:custGeom>
                <a:rect b="b" l="l" r="r" t="t"/>
                <a:pathLst>
                  <a:path extrusionOk="0" h="1002" w="566">
                    <a:moveTo>
                      <a:pt x="114" y="1"/>
                    </a:moveTo>
                    <a:cubicBezTo>
                      <a:pt x="94" y="1"/>
                      <a:pt x="75" y="6"/>
                      <a:pt x="59" y="19"/>
                    </a:cubicBezTo>
                    <a:cubicBezTo>
                      <a:pt x="0" y="56"/>
                      <a:pt x="129" y="1001"/>
                      <a:pt x="332" y="1001"/>
                    </a:cubicBezTo>
                    <a:cubicBezTo>
                      <a:pt x="337" y="1001"/>
                      <a:pt x="342" y="1001"/>
                      <a:pt x="347" y="1000"/>
                    </a:cubicBezTo>
                    <a:cubicBezTo>
                      <a:pt x="565" y="951"/>
                      <a:pt x="157" y="8"/>
                      <a:pt x="157" y="8"/>
                    </a:cubicBezTo>
                    <a:cubicBezTo>
                      <a:pt x="143" y="4"/>
                      <a:pt x="129" y="1"/>
                      <a:pt x="11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60"/>
              <p:cNvSpPr/>
              <p:nvPr/>
            </p:nvSpPr>
            <p:spPr>
              <a:xfrm>
                <a:off x="3516287" y="2177316"/>
                <a:ext cx="14304" cy="25247"/>
              </a:xfrm>
              <a:custGeom>
                <a:rect b="b" l="l" r="r" t="t"/>
                <a:pathLst>
                  <a:path extrusionOk="0" h="999" w="566">
                    <a:moveTo>
                      <a:pt x="116" y="0"/>
                    </a:moveTo>
                    <a:cubicBezTo>
                      <a:pt x="96" y="0"/>
                      <a:pt x="75" y="7"/>
                      <a:pt x="59" y="21"/>
                    </a:cubicBezTo>
                    <a:cubicBezTo>
                      <a:pt x="0" y="53"/>
                      <a:pt x="128" y="998"/>
                      <a:pt x="331" y="998"/>
                    </a:cubicBezTo>
                    <a:cubicBezTo>
                      <a:pt x="336" y="998"/>
                      <a:pt x="342" y="998"/>
                      <a:pt x="347" y="996"/>
                    </a:cubicBezTo>
                    <a:cubicBezTo>
                      <a:pt x="565" y="947"/>
                      <a:pt x="157" y="10"/>
                      <a:pt x="157" y="10"/>
                    </a:cubicBezTo>
                    <a:cubicBezTo>
                      <a:pt x="144" y="3"/>
                      <a:pt x="130" y="0"/>
                      <a:pt x="11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30" name="Google Shape;5830;p60"/>
            <p:cNvSpPr/>
            <p:nvPr/>
          </p:nvSpPr>
          <p:spPr>
            <a:xfrm>
              <a:off x="3268262" y="2017165"/>
              <a:ext cx="96187" cy="59618"/>
            </a:xfrm>
            <a:custGeom>
              <a:rect b="b" l="l" r="r" t="t"/>
              <a:pathLst>
                <a:path extrusionOk="0" h="2359" w="3806">
                  <a:moveTo>
                    <a:pt x="2539" y="0"/>
                  </a:moveTo>
                  <a:cubicBezTo>
                    <a:pt x="2486" y="0"/>
                    <a:pt x="2446" y="18"/>
                    <a:pt x="2429" y="59"/>
                  </a:cubicBezTo>
                  <a:cubicBezTo>
                    <a:pt x="2315" y="315"/>
                    <a:pt x="1999" y="402"/>
                    <a:pt x="1906" y="418"/>
                  </a:cubicBezTo>
                  <a:cubicBezTo>
                    <a:pt x="1808" y="397"/>
                    <a:pt x="1497" y="315"/>
                    <a:pt x="1378" y="59"/>
                  </a:cubicBezTo>
                  <a:cubicBezTo>
                    <a:pt x="1360" y="20"/>
                    <a:pt x="1320" y="2"/>
                    <a:pt x="1268" y="2"/>
                  </a:cubicBezTo>
                  <a:cubicBezTo>
                    <a:pt x="919" y="2"/>
                    <a:pt x="0" y="790"/>
                    <a:pt x="1171" y="1306"/>
                  </a:cubicBezTo>
                  <a:cubicBezTo>
                    <a:pt x="1171" y="1306"/>
                    <a:pt x="1018" y="1693"/>
                    <a:pt x="1247" y="1857"/>
                  </a:cubicBezTo>
                  <a:cubicBezTo>
                    <a:pt x="1427" y="1993"/>
                    <a:pt x="1748" y="1879"/>
                    <a:pt x="1873" y="2097"/>
                  </a:cubicBezTo>
                  <a:lnTo>
                    <a:pt x="1873" y="2358"/>
                  </a:lnTo>
                  <a:cubicBezTo>
                    <a:pt x="1873" y="2293"/>
                    <a:pt x="1884" y="2227"/>
                    <a:pt x="1906" y="2162"/>
                  </a:cubicBezTo>
                  <a:cubicBezTo>
                    <a:pt x="1922" y="2227"/>
                    <a:pt x="1933" y="2293"/>
                    <a:pt x="1933" y="2358"/>
                  </a:cubicBezTo>
                  <a:lnTo>
                    <a:pt x="1933" y="2097"/>
                  </a:lnTo>
                  <a:cubicBezTo>
                    <a:pt x="2059" y="1879"/>
                    <a:pt x="2380" y="1993"/>
                    <a:pt x="2560" y="1857"/>
                  </a:cubicBezTo>
                  <a:cubicBezTo>
                    <a:pt x="2789" y="1693"/>
                    <a:pt x="2642" y="1306"/>
                    <a:pt x="2642" y="1306"/>
                  </a:cubicBezTo>
                  <a:cubicBezTo>
                    <a:pt x="3805" y="791"/>
                    <a:pt x="2887" y="0"/>
                    <a:pt x="25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0"/>
            <p:cNvSpPr/>
            <p:nvPr/>
          </p:nvSpPr>
          <p:spPr>
            <a:xfrm>
              <a:off x="3320602" y="2071450"/>
              <a:ext cx="115521" cy="287399"/>
            </a:xfrm>
            <a:custGeom>
              <a:rect b="b" l="l" r="r" t="t"/>
              <a:pathLst>
                <a:path extrusionOk="0" h="11372" w="4571">
                  <a:moveTo>
                    <a:pt x="2889" y="1"/>
                  </a:moveTo>
                  <a:cubicBezTo>
                    <a:pt x="2552" y="1"/>
                    <a:pt x="2516" y="477"/>
                    <a:pt x="2516" y="477"/>
                  </a:cubicBezTo>
                  <a:cubicBezTo>
                    <a:pt x="2135" y="766"/>
                    <a:pt x="2031" y="1365"/>
                    <a:pt x="2380" y="1572"/>
                  </a:cubicBezTo>
                  <a:cubicBezTo>
                    <a:pt x="2729" y="1785"/>
                    <a:pt x="734" y="9179"/>
                    <a:pt x="522" y="9544"/>
                  </a:cubicBezTo>
                  <a:cubicBezTo>
                    <a:pt x="312" y="9905"/>
                    <a:pt x="0" y="11337"/>
                    <a:pt x="389" y="11337"/>
                  </a:cubicBezTo>
                  <a:cubicBezTo>
                    <a:pt x="393" y="11337"/>
                    <a:pt x="397" y="11337"/>
                    <a:pt x="402" y="11337"/>
                  </a:cubicBezTo>
                  <a:cubicBezTo>
                    <a:pt x="791" y="11311"/>
                    <a:pt x="755" y="10865"/>
                    <a:pt x="1118" y="10865"/>
                  </a:cubicBezTo>
                  <a:cubicBezTo>
                    <a:pt x="1136" y="10865"/>
                    <a:pt x="1155" y="10866"/>
                    <a:pt x="1176" y="10868"/>
                  </a:cubicBezTo>
                  <a:cubicBezTo>
                    <a:pt x="1545" y="10906"/>
                    <a:pt x="1708" y="11372"/>
                    <a:pt x="2017" y="11372"/>
                  </a:cubicBezTo>
                  <a:cubicBezTo>
                    <a:pt x="2063" y="11372"/>
                    <a:pt x="2113" y="11361"/>
                    <a:pt x="2167" y="11337"/>
                  </a:cubicBezTo>
                  <a:cubicBezTo>
                    <a:pt x="2576" y="11157"/>
                    <a:pt x="1966" y="10214"/>
                    <a:pt x="1966" y="9239"/>
                  </a:cubicBezTo>
                  <a:cubicBezTo>
                    <a:pt x="1966" y="8264"/>
                    <a:pt x="3399" y="2123"/>
                    <a:pt x="3399" y="2123"/>
                  </a:cubicBezTo>
                  <a:cubicBezTo>
                    <a:pt x="3399" y="2123"/>
                    <a:pt x="4570" y="1344"/>
                    <a:pt x="3579" y="401"/>
                  </a:cubicBezTo>
                  <a:cubicBezTo>
                    <a:pt x="3267" y="103"/>
                    <a:pt x="3046" y="1"/>
                    <a:pt x="2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0"/>
            <p:cNvSpPr/>
            <p:nvPr/>
          </p:nvSpPr>
          <p:spPr>
            <a:xfrm>
              <a:off x="3314359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2136" y="1743"/>
                  </a:moveTo>
                  <a:cubicBezTo>
                    <a:pt x="2136" y="1743"/>
                    <a:pt x="2262" y="4031"/>
                    <a:pt x="2136" y="4544"/>
                  </a:cubicBezTo>
                  <a:cubicBezTo>
                    <a:pt x="2011" y="5056"/>
                    <a:pt x="1630" y="7372"/>
                    <a:pt x="1619" y="7791"/>
                  </a:cubicBezTo>
                  <a:cubicBezTo>
                    <a:pt x="1619" y="7806"/>
                    <a:pt x="1618" y="7813"/>
                    <a:pt x="1618" y="7813"/>
                  </a:cubicBezTo>
                  <a:cubicBezTo>
                    <a:pt x="1611" y="7813"/>
                    <a:pt x="1595" y="2537"/>
                    <a:pt x="2136" y="1743"/>
                  </a:cubicBezTo>
                  <a:close/>
                  <a:moveTo>
                    <a:pt x="2132" y="0"/>
                  </a:moveTo>
                  <a:cubicBezTo>
                    <a:pt x="1550" y="0"/>
                    <a:pt x="1537" y="604"/>
                    <a:pt x="1537" y="604"/>
                  </a:cubicBezTo>
                  <a:cubicBezTo>
                    <a:pt x="1537" y="604"/>
                    <a:pt x="1136" y="226"/>
                    <a:pt x="823" y="226"/>
                  </a:cubicBezTo>
                  <a:cubicBezTo>
                    <a:pt x="709" y="226"/>
                    <a:pt x="607" y="276"/>
                    <a:pt x="540" y="413"/>
                  </a:cubicBezTo>
                  <a:cubicBezTo>
                    <a:pt x="289" y="925"/>
                    <a:pt x="872" y="2075"/>
                    <a:pt x="861" y="2506"/>
                  </a:cubicBezTo>
                  <a:cubicBezTo>
                    <a:pt x="845" y="2936"/>
                    <a:pt x="763" y="8707"/>
                    <a:pt x="763" y="8707"/>
                  </a:cubicBezTo>
                  <a:cubicBezTo>
                    <a:pt x="763" y="8707"/>
                    <a:pt x="0" y="10069"/>
                    <a:pt x="583" y="10341"/>
                  </a:cubicBezTo>
                  <a:cubicBezTo>
                    <a:pt x="672" y="10383"/>
                    <a:pt x="763" y="10401"/>
                    <a:pt x="855" y="10401"/>
                  </a:cubicBezTo>
                  <a:cubicBezTo>
                    <a:pt x="1368" y="10401"/>
                    <a:pt x="1886" y="9840"/>
                    <a:pt x="1886" y="9840"/>
                  </a:cubicBezTo>
                  <a:cubicBezTo>
                    <a:pt x="1886" y="9840"/>
                    <a:pt x="2763" y="9301"/>
                    <a:pt x="2098" y="8510"/>
                  </a:cubicBezTo>
                  <a:cubicBezTo>
                    <a:pt x="1433" y="7720"/>
                    <a:pt x="2501" y="5890"/>
                    <a:pt x="2458" y="3813"/>
                  </a:cubicBezTo>
                  <a:cubicBezTo>
                    <a:pt x="2414" y="1732"/>
                    <a:pt x="2594" y="1187"/>
                    <a:pt x="2594" y="1187"/>
                  </a:cubicBezTo>
                  <a:cubicBezTo>
                    <a:pt x="2594" y="1187"/>
                    <a:pt x="3112" y="174"/>
                    <a:pt x="2333" y="21"/>
                  </a:cubicBezTo>
                  <a:cubicBezTo>
                    <a:pt x="2259" y="7"/>
                    <a:pt x="2193" y="0"/>
                    <a:pt x="213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0"/>
            <p:cNvSpPr/>
            <p:nvPr/>
          </p:nvSpPr>
          <p:spPr>
            <a:xfrm>
              <a:off x="3205283" y="1741138"/>
              <a:ext cx="222019" cy="211278"/>
            </a:xfrm>
            <a:custGeom>
              <a:rect b="b" l="l" r="r" t="t"/>
              <a:pathLst>
                <a:path extrusionOk="0" h="8360" w="8785">
                  <a:moveTo>
                    <a:pt x="4398" y="252"/>
                  </a:moveTo>
                  <a:cubicBezTo>
                    <a:pt x="5553" y="290"/>
                    <a:pt x="6567" y="502"/>
                    <a:pt x="6567" y="709"/>
                  </a:cubicBezTo>
                  <a:cubicBezTo>
                    <a:pt x="6567" y="726"/>
                    <a:pt x="6567" y="737"/>
                    <a:pt x="6561" y="747"/>
                  </a:cubicBezTo>
                  <a:cubicBezTo>
                    <a:pt x="5771" y="480"/>
                    <a:pt x="4720" y="415"/>
                    <a:pt x="4387" y="404"/>
                  </a:cubicBezTo>
                  <a:lnTo>
                    <a:pt x="4371" y="404"/>
                  </a:lnTo>
                  <a:cubicBezTo>
                    <a:pt x="4044" y="415"/>
                    <a:pt x="3020" y="480"/>
                    <a:pt x="2235" y="747"/>
                  </a:cubicBezTo>
                  <a:cubicBezTo>
                    <a:pt x="2229" y="737"/>
                    <a:pt x="2229" y="726"/>
                    <a:pt x="2229" y="709"/>
                  </a:cubicBezTo>
                  <a:cubicBezTo>
                    <a:pt x="2229" y="502"/>
                    <a:pt x="3243" y="290"/>
                    <a:pt x="4398" y="252"/>
                  </a:cubicBezTo>
                  <a:close/>
                  <a:moveTo>
                    <a:pt x="2273" y="1118"/>
                  </a:moveTo>
                  <a:cubicBezTo>
                    <a:pt x="2458" y="1238"/>
                    <a:pt x="2660" y="1331"/>
                    <a:pt x="2867" y="1396"/>
                  </a:cubicBezTo>
                  <a:cubicBezTo>
                    <a:pt x="2747" y="1412"/>
                    <a:pt x="2627" y="1429"/>
                    <a:pt x="2507" y="1450"/>
                  </a:cubicBezTo>
                  <a:cubicBezTo>
                    <a:pt x="2202" y="1499"/>
                    <a:pt x="1908" y="1587"/>
                    <a:pt x="1625" y="1701"/>
                  </a:cubicBezTo>
                  <a:cubicBezTo>
                    <a:pt x="1619" y="1685"/>
                    <a:pt x="1619" y="1663"/>
                    <a:pt x="1619" y="1641"/>
                  </a:cubicBezTo>
                  <a:cubicBezTo>
                    <a:pt x="1619" y="1434"/>
                    <a:pt x="1886" y="1260"/>
                    <a:pt x="2273" y="1118"/>
                  </a:cubicBezTo>
                  <a:close/>
                  <a:moveTo>
                    <a:pt x="6518" y="1123"/>
                  </a:moveTo>
                  <a:cubicBezTo>
                    <a:pt x="6910" y="1260"/>
                    <a:pt x="7177" y="1434"/>
                    <a:pt x="7177" y="1647"/>
                  </a:cubicBezTo>
                  <a:cubicBezTo>
                    <a:pt x="7177" y="1663"/>
                    <a:pt x="7172" y="1685"/>
                    <a:pt x="7166" y="1701"/>
                  </a:cubicBezTo>
                  <a:cubicBezTo>
                    <a:pt x="6883" y="1587"/>
                    <a:pt x="6589" y="1499"/>
                    <a:pt x="6289" y="1450"/>
                  </a:cubicBezTo>
                  <a:cubicBezTo>
                    <a:pt x="6169" y="1429"/>
                    <a:pt x="6044" y="1412"/>
                    <a:pt x="5929" y="1396"/>
                  </a:cubicBezTo>
                  <a:cubicBezTo>
                    <a:pt x="6136" y="1331"/>
                    <a:pt x="6333" y="1238"/>
                    <a:pt x="6518" y="1123"/>
                  </a:cubicBezTo>
                  <a:close/>
                  <a:moveTo>
                    <a:pt x="1521" y="2170"/>
                  </a:moveTo>
                  <a:cubicBezTo>
                    <a:pt x="1685" y="2290"/>
                    <a:pt x="1864" y="2377"/>
                    <a:pt x="2055" y="2426"/>
                  </a:cubicBezTo>
                  <a:cubicBezTo>
                    <a:pt x="1788" y="2491"/>
                    <a:pt x="1532" y="2578"/>
                    <a:pt x="1281" y="2687"/>
                  </a:cubicBezTo>
                  <a:cubicBezTo>
                    <a:pt x="1265" y="2649"/>
                    <a:pt x="1260" y="2611"/>
                    <a:pt x="1260" y="2567"/>
                  </a:cubicBezTo>
                  <a:cubicBezTo>
                    <a:pt x="1260" y="2404"/>
                    <a:pt x="1363" y="2273"/>
                    <a:pt x="1521" y="2170"/>
                  </a:cubicBezTo>
                  <a:close/>
                  <a:moveTo>
                    <a:pt x="7270" y="2170"/>
                  </a:moveTo>
                  <a:cubicBezTo>
                    <a:pt x="7428" y="2273"/>
                    <a:pt x="7537" y="2404"/>
                    <a:pt x="7537" y="2567"/>
                  </a:cubicBezTo>
                  <a:cubicBezTo>
                    <a:pt x="7537" y="2611"/>
                    <a:pt x="7526" y="2649"/>
                    <a:pt x="7509" y="2687"/>
                  </a:cubicBezTo>
                  <a:cubicBezTo>
                    <a:pt x="7264" y="2578"/>
                    <a:pt x="7003" y="2491"/>
                    <a:pt x="6741" y="2426"/>
                  </a:cubicBezTo>
                  <a:cubicBezTo>
                    <a:pt x="6932" y="2377"/>
                    <a:pt x="7112" y="2290"/>
                    <a:pt x="7270" y="2170"/>
                  </a:cubicBezTo>
                  <a:close/>
                  <a:moveTo>
                    <a:pt x="982" y="4028"/>
                  </a:moveTo>
                  <a:cubicBezTo>
                    <a:pt x="1570" y="4377"/>
                    <a:pt x="2769" y="4436"/>
                    <a:pt x="3494" y="4436"/>
                  </a:cubicBezTo>
                  <a:cubicBezTo>
                    <a:pt x="3652" y="4436"/>
                    <a:pt x="3782" y="4436"/>
                    <a:pt x="3880" y="4431"/>
                  </a:cubicBezTo>
                  <a:lnTo>
                    <a:pt x="3880" y="4431"/>
                  </a:lnTo>
                  <a:cubicBezTo>
                    <a:pt x="3799" y="4594"/>
                    <a:pt x="3706" y="4752"/>
                    <a:pt x="3603" y="4900"/>
                  </a:cubicBezTo>
                  <a:cubicBezTo>
                    <a:pt x="3319" y="4913"/>
                    <a:pt x="3064" y="4919"/>
                    <a:pt x="2835" y="4919"/>
                  </a:cubicBezTo>
                  <a:cubicBezTo>
                    <a:pt x="1207" y="4919"/>
                    <a:pt x="886" y="4612"/>
                    <a:pt x="824" y="4469"/>
                  </a:cubicBezTo>
                  <a:cubicBezTo>
                    <a:pt x="769" y="4327"/>
                    <a:pt x="878" y="4148"/>
                    <a:pt x="982" y="4028"/>
                  </a:cubicBezTo>
                  <a:close/>
                  <a:moveTo>
                    <a:pt x="7815" y="4028"/>
                  </a:moveTo>
                  <a:cubicBezTo>
                    <a:pt x="7913" y="4148"/>
                    <a:pt x="8027" y="4327"/>
                    <a:pt x="7967" y="4469"/>
                  </a:cubicBezTo>
                  <a:cubicBezTo>
                    <a:pt x="7910" y="4616"/>
                    <a:pt x="7588" y="4921"/>
                    <a:pt x="5984" y="4921"/>
                  </a:cubicBezTo>
                  <a:cubicBezTo>
                    <a:pt x="5748" y="4921"/>
                    <a:pt x="5483" y="4914"/>
                    <a:pt x="5188" y="4900"/>
                  </a:cubicBezTo>
                  <a:cubicBezTo>
                    <a:pt x="5085" y="4752"/>
                    <a:pt x="4992" y="4594"/>
                    <a:pt x="4910" y="4431"/>
                  </a:cubicBezTo>
                  <a:cubicBezTo>
                    <a:pt x="5014" y="4431"/>
                    <a:pt x="5145" y="4436"/>
                    <a:pt x="5303" y="4436"/>
                  </a:cubicBezTo>
                  <a:cubicBezTo>
                    <a:pt x="6022" y="4436"/>
                    <a:pt x="7221" y="4377"/>
                    <a:pt x="7815" y="4028"/>
                  </a:cubicBezTo>
                  <a:close/>
                  <a:moveTo>
                    <a:pt x="8043" y="4911"/>
                  </a:moveTo>
                  <a:cubicBezTo>
                    <a:pt x="8114" y="5003"/>
                    <a:pt x="8169" y="5128"/>
                    <a:pt x="8131" y="5227"/>
                  </a:cubicBezTo>
                  <a:cubicBezTo>
                    <a:pt x="8083" y="5337"/>
                    <a:pt x="7803" y="5686"/>
                    <a:pt x="6022" y="5686"/>
                  </a:cubicBezTo>
                  <a:cubicBezTo>
                    <a:pt x="5957" y="5686"/>
                    <a:pt x="5889" y="5685"/>
                    <a:pt x="5820" y="5684"/>
                  </a:cubicBezTo>
                  <a:cubicBezTo>
                    <a:pt x="5690" y="5537"/>
                    <a:pt x="5575" y="5401"/>
                    <a:pt x="5472" y="5276"/>
                  </a:cubicBezTo>
                  <a:lnTo>
                    <a:pt x="5472" y="5276"/>
                  </a:lnTo>
                  <a:cubicBezTo>
                    <a:pt x="5640" y="5281"/>
                    <a:pt x="5799" y="5281"/>
                    <a:pt x="5951" y="5281"/>
                  </a:cubicBezTo>
                  <a:cubicBezTo>
                    <a:pt x="6986" y="5281"/>
                    <a:pt x="7678" y="5161"/>
                    <a:pt x="8043" y="4911"/>
                  </a:cubicBezTo>
                  <a:close/>
                  <a:moveTo>
                    <a:pt x="747" y="4916"/>
                  </a:moveTo>
                  <a:cubicBezTo>
                    <a:pt x="1112" y="5167"/>
                    <a:pt x="1804" y="5286"/>
                    <a:pt x="2845" y="5286"/>
                  </a:cubicBezTo>
                  <a:cubicBezTo>
                    <a:pt x="2998" y="5286"/>
                    <a:pt x="3156" y="5286"/>
                    <a:pt x="3319" y="5281"/>
                  </a:cubicBezTo>
                  <a:lnTo>
                    <a:pt x="3319" y="5281"/>
                  </a:lnTo>
                  <a:cubicBezTo>
                    <a:pt x="3221" y="5401"/>
                    <a:pt x="3107" y="5537"/>
                    <a:pt x="2970" y="5684"/>
                  </a:cubicBezTo>
                  <a:cubicBezTo>
                    <a:pt x="2900" y="5685"/>
                    <a:pt x="2832" y="5686"/>
                    <a:pt x="2766" y="5686"/>
                  </a:cubicBezTo>
                  <a:cubicBezTo>
                    <a:pt x="988" y="5686"/>
                    <a:pt x="708" y="5342"/>
                    <a:pt x="666" y="5232"/>
                  </a:cubicBezTo>
                  <a:cubicBezTo>
                    <a:pt x="627" y="5134"/>
                    <a:pt x="682" y="5009"/>
                    <a:pt x="747" y="4916"/>
                  </a:cubicBezTo>
                  <a:close/>
                  <a:moveTo>
                    <a:pt x="627" y="5690"/>
                  </a:moveTo>
                  <a:cubicBezTo>
                    <a:pt x="993" y="5924"/>
                    <a:pt x="1668" y="6038"/>
                    <a:pt x="2654" y="6049"/>
                  </a:cubicBezTo>
                  <a:cubicBezTo>
                    <a:pt x="2529" y="6202"/>
                    <a:pt x="2409" y="6360"/>
                    <a:pt x="2300" y="6523"/>
                  </a:cubicBezTo>
                  <a:cubicBezTo>
                    <a:pt x="2058" y="6545"/>
                    <a:pt x="1849" y="6555"/>
                    <a:pt x="1668" y="6555"/>
                  </a:cubicBezTo>
                  <a:cubicBezTo>
                    <a:pt x="808" y="6555"/>
                    <a:pt x="583" y="6343"/>
                    <a:pt x="529" y="6235"/>
                  </a:cubicBezTo>
                  <a:cubicBezTo>
                    <a:pt x="442" y="6077"/>
                    <a:pt x="535" y="5848"/>
                    <a:pt x="627" y="5690"/>
                  </a:cubicBezTo>
                  <a:close/>
                  <a:moveTo>
                    <a:pt x="8174" y="5690"/>
                  </a:moveTo>
                  <a:cubicBezTo>
                    <a:pt x="8261" y="5848"/>
                    <a:pt x="8354" y="6077"/>
                    <a:pt x="8267" y="6235"/>
                  </a:cubicBezTo>
                  <a:lnTo>
                    <a:pt x="8267" y="6240"/>
                  </a:lnTo>
                  <a:cubicBezTo>
                    <a:pt x="8213" y="6348"/>
                    <a:pt x="7986" y="6555"/>
                    <a:pt x="7135" y="6555"/>
                  </a:cubicBezTo>
                  <a:cubicBezTo>
                    <a:pt x="6952" y="6555"/>
                    <a:pt x="6741" y="6546"/>
                    <a:pt x="6496" y="6523"/>
                  </a:cubicBezTo>
                  <a:cubicBezTo>
                    <a:pt x="6387" y="6360"/>
                    <a:pt x="6267" y="6202"/>
                    <a:pt x="6142" y="6049"/>
                  </a:cubicBezTo>
                  <a:cubicBezTo>
                    <a:pt x="7134" y="6038"/>
                    <a:pt x="7804" y="5924"/>
                    <a:pt x="8174" y="5690"/>
                  </a:cubicBezTo>
                  <a:close/>
                  <a:moveTo>
                    <a:pt x="546" y="6725"/>
                  </a:moveTo>
                  <a:cubicBezTo>
                    <a:pt x="802" y="6856"/>
                    <a:pt x="1172" y="6916"/>
                    <a:pt x="1657" y="6916"/>
                  </a:cubicBezTo>
                  <a:cubicBezTo>
                    <a:pt x="1788" y="6916"/>
                    <a:pt x="1924" y="6916"/>
                    <a:pt x="2066" y="6905"/>
                  </a:cubicBezTo>
                  <a:lnTo>
                    <a:pt x="2066" y="6905"/>
                  </a:lnTo>
                  <a:cubicBezTo>
                    <a:pt x="2050" y="6948"/>
                    <a:pt x="2028" y="6987"/>
                    <a:pt x="2006" y="7019"/>
                  </a:cubicBezTo>
                  <a:cubicBezTo>
                    <a:pt x="1534" y="7147"/>
                    <a:pt x="1212" y="7189"/>
                    <a:pt x="993" y="7189"/>
                  </a:cubicBezTo>
                  <a:cubicBezTo>
                    <a:pt x="681" y="7189"/>
                    <a:pt x="578" y="7104"/>
                    <a:pt x="546" y="7063"/>
                  </a:cubicBezTo>
                  <a:cubicBezTo>
                    <a:pt x="486" y="6981"/>
                    <a:pt x="508" y="6845"/>
                    <a:pt x="546" y="6725"/>
                  </a:cubicBezTo>
                  <a:close/>
                  <a:moveTo>
                    <a:pt x="8245" y="6730"/>
                  </a:moveTo>
                  <a:cubicBezTo>
                    <a:pt x="8283" y="6845"/>
                    <a:pt x="8305" y="6981"/>
                    <a:pt x="8245" y="7068"/>
                  </a:cubicBezTo>
                  <a:cubicBezTo>
                    <a:pt x="8216" y="7107"/>
                    <a:pt x="8112" y="7191"/>
                    <a:pt x="7796" y="7191"/>
                  </a:cubicBezTo>
                  <a:cubicBezTo>
                    <a:pt x="7577" y="7191"/>
                    <a:pt x="7255" y="7150"/>
                    <a:pt x="6785" y="7025"/>
                  </a:cubicBezTo>
                  <a:cubicBezTo>
                    <a:pt x="6768" y="6987"/>
                    <a:pt x="6747" y="6948"/>
                    <a:pt x="6725" y="6910"/>
                  </a:cubicBezTo>
                  <a:lnTo>
                    <a:pt x="6725" y="6910"/>
                  </a:lnTo>
                  <a:cubicBezTo>
                    <a:pt x="6867" y="6921"/>
                    <a:pt x="7003" y="6921"/>
                    <a:pt x="7134" y="6921"/>
                  </a:cubicBezTo>
                  <a:cubicBezTo>
                    <a:pt x="7624" y="6921"/>
                    <a:pt x="7989" y="6856"/>
                    <a:pt x="8245" y="6730"/>
                  </a:cubicBezTo>
                  <a:close/>
                  <a:moveTo>
                    <a:pt x="1810" y="7444"/>
                  </a:moveTo>
                  <a:cubicBezTo>
                    <a:pt x="1630" y="7848"/>
                    <a:pt x="1559" y="7973"/>
                    <a:pt x="1069" y="7995"/>
                  </a:cubicBezTo>
                  <a:cubicBezTo>
                    <a:pt x="1039" y="7996"/>
                    <a:pt x="1009" y="7997"/>
                    <a:pt x="978" y="7997"/>
                  </a:cubicBezTo>
                  <a:cubicBezTo>
                    <a:pt x="814" y="7997"/>
                    <a:pt x="642" y="7968"/>
                    <a:pt x="573" y="7858"/>
                  </a:cubicBezTo>
                  <a:cubicBezTo>
                    <a:pt x="513" y="7766"/>
                    <a:pt x="529" y="7613"/>
                    <a:pt x="567" y="7493"/>
                  </a:cubicBezTo>
                  <a:lnTo>
                    <a:pt x="567" y="7493"/>
                  </a:lnTo>
                  <a:cubicBezTo>
                    <a:pt x="690" y="7533"/>
                    <a:pt x="821" y="7554"/>
                    <a:pt x="953" y="7554"/>
                  </a:cubicBezTo>
                  <a:cubicBezTo>
                    <a:pt x="968" y="7554"/>
                    <a:pt x="983" y="7554"/>
                    <a:pt x="998" y="7553"/>
                  </a:cubicBezTo>
                  <a:cubicBezTo>
                    <a:pt x="1270" y="7548"/>
                    <a:pt x="1543" y="7510"/>
                    <a:pt x="1810" y="7444"/>
                  </a:cubicBezTo>
                  <a:close/>
                  <a:moveTo>
                    <a:pt x="6981" y="7450"/>
                  </a:moveTo>
                  <a:cubicBezTo>
                    <a:pt x="7253" y="7515"/>
                    <a:pt x="7526" y="7553"/>
                    <a:pt x="7798" y="7559"/>
                  </a:cubicBezTo>
                  <a:cubicBezTo>
                    <a:pt x="7945" y="7559"/>
                    <a:pt x="8093" y="7542"/>
                    <a:pt x="8229" y="7499"/>
                  </a:cubicBezTo>
                  <a:lnTo>
                    <a:pt x="8229" y="7499"/>
                  </a:lnTo>
                  <a:cubicBezTo>
                    <a:pt x="8261" y="7613"/>
                    <a:pt x="8283" y="7766"/>
                    <a:pt x="8218" y="7858"/>
                  </a:cubicBezTo>
                  <a:lnTo>
                    <a:pt x="8223" y="7864"/>
                  </a:lnTo>
                  <a:cubicBezTo>
                    <a:pt x="8150" y="7976"/>
                    <a:pt x="7954" y="8001"/>
                    <a:pt x="7785" y="8001"/>
                  </a:cubicBezTo>
                  <a:cubicBezTo>
                    <a:pt x="7765" y="8001"/>
                    <a:pt x="7746" y="8001"/>
                    <a:pt x="7727" y="8000"/>
                  </a:cubicBezTo>
                  <a:cubicBezTo>
                    <a:pt x="7237" y="7978"/>
                    <a:pt x="7161" y="7853"/>
                    <a:pt x="6981" y="7450"/>
                  </a:cubicBezTo>
                  <a:close/>
                  <a:moveTo>
                    <a:pt x="4393" y="1"/>
                  </a:moveTo>
                  <a:cubicBezTo>
                    <a:pt x="3668" y="28"/>
                    <a:pt x="1979" y="137"/>
                    <a:pt x="1979" y="709"/>
                  </a:cubicBezTo>
                  <a:cubicBezTo>
                    <a:pt x="1979" y="753"/>
                    <a:pt x="1984" y="791"/>
                    <a:pt x="2001" y="829"/>
                  </a:cubicBezTo>
                  <a:cubicBezTo>
                    <a:pt x="1565" y="1014"/>
                    <a:pt x="1249" y="1276"/>
                    <a:pt x="1249" y="1641"/>
                  </a:cubicBezTo>
                  <a:cubicBezTo>
                    <a:pt x="1249" y="1723"/>
                    <a:pt x="1265" y="1799"/>
                    <a:pt x="1292" y="1875"/>
                  </a:cubicBezTo>
                  <a:cubicBezTo>
                    <a:pt x="1020" y="2061"/>
                    <a:pt x="884" y="2290"/>
                    <a:pt x="884" y="2562"/>
                  </a:cubicBezTo>
                  <a:cubicBezTo>
                    <a:pt x="884" y="2671"/>
                    <a:pt x="905" y="2775"/>
                    <a:pt x="954" y="2873"/>
                  </a:cubicBezTo>
                  <a:cubicBezTo>
                    <a:pt x="731" y="3031"/>
                    <a:pt x="595" y="3221"/>
                    <a:pt x="595" y="3456"/>
                  </a:cubicBezTo>
                  <a:cubicBezTo>
                    <a:pt x="595" y="3570"/>
                    <a:pt x="633" y="3684"/>
                    <a:pt x="698" y="3777"/>
                  </a:cubicBezTo>
                  <a:cubicBezTo>
                    <a:pt x="551" y="3951"/>
                    <a:pt x="344" y="4278"/>
                    <a:pt x="475" y="4605"/>
                  </a:cubicBezTo>
                  <a:cubicBezTo>
                    <a:pt x="480" y="4611"/>
                    <a:pt x="486" y="4622"/>
                    <a:pt x="491" y="4633"/>
                  </a:cubicBezTo>
                  <a:cubicBezTo>
                    <a:pt x="366" y="4791"/>
                    <a:pt x="202" y="5069"/>
                    <a:pt x="317" y="5357"/>
                  </a:cubicBezTo>
                  <a:cubicBezTo>
                    <a:pt x="328" y="5379"/>
                    <a:pt x="339" y="5401"/>
                    <a:pt x="350" y="5428"/>
                  </a:cubicBezTo>
                  <a:cubicBezTo>
                    <a:pt x="219" y="5624"/>
                    <a:pt x="1" y="6038"/>
                    <a:pt x="192" y="6404"/>
                  </a:cubicBezTo>
                  <a:cubicBezTo>
                    <a:pt x="208" y="6431"/>
                    <a:pt x="224" y="6458"/>
                    <a:pt x="241" y="6480"/>
                  </a:cubicBezTo>
                  <a:cubicBezTo>
                    <a:pt x="153" y="6665"/>
                    <a:pt x="44" y="7014"/>
                    <a:pt x="241" y="7281"/>
                  </a:cubicBezTo>
                  <a:cubicBezTo>
                    <a:pt x="175" y="7461"/>
                    <a:pt x="83" y="7793"/>
                    <a:pt x="251" y="8055"/>
                  </a:cubicBezTo>
                  <a:cubicBezTo>
                    <a:pt x="382" y="8256"/>
                    <a:pt x="627" y="8360"/>
                    <a:pt x="976" y="8360"/>
                  </a:cubicBezTo>
                  <a:lnTo>
                    <a:pt x="1069" y="8360"/>
                  </a:lnTo>
                  <a:cubicBezTo>
                    <a:pt x="1804" y="8327"/>
                    <a:pt x="1941" y="8016"/>
                    <a:pt x="2153" y="7548"/>
                  </a:cubicBezTo>
                  <a:cubicBezTo>
                    <a:pt x="2251" y="7314"/>
                    <a:pt x="2366" y="7085"/>
                    <a:pt x="2496" y="6867"/>
                  </a:cubicBezTo>
                  <a:lnTo>
                    <a:pt x="2545" y="6861"/>
                  </a:lnTo>
                  <a:lnTo>
                    <a:pt x="2540" y="6807"/>
                  </a:lnTo>
                  <a:cubicBezTo>
                    <a:pt x="2714" y="6529"/>
                    <a:pt x="2916" y="6273"/>
                    <a:pt x="3139" y="6033"/>
                  </a:cubicBezTo>
                  <a:cubicBezTo>
                    <a:pt x="4502" y="4551"/>
                    <a:pt x="4365" y="4044"/>
                    <a:pt x="4251" y="3897"/>
                  </a:cubicBezTo>
                  <a:lnTo>
                    <a:pt x="4251" y="3897"/>
                  </a:lnTo>
                  <a:lnTo>
                    <a:pt x="4022" y="4077"/>
                  </a:lnTo>
                  <a:lnTo>
                    <a:pt x="4022" y="4060"/>
                  </a:lnTo>
                  <a:cubicBezTo>
                    <a:pt x="3895" y="4067"/>
                    <a:pt x="3725" y="4071"/>
                    <a:pt x="3530" y="4071"/>
                  </a:cubicBezTo>
                  <a:cubicBezTo>
                    <a:pt x="2703" y="4071"/>
                    <a:pt x="1426" y="3991"/>
                    <a:pt x="1047" y="3630"/>
                  </a:cubicBezTo>
                  <a:cubicBezTo>
                    <a:pt x="993" y="3592"/>
                    <a:pt x="960" y="3526"/>
                    <a:pt x="960" y="3456"/>
                  </a:cubicBezTo>
                  <a:cubicBezTo>
                    <a:pt x="960" y="3347"/>
                    <a:pt x="1042" y="3243"/>
                    <a:pt x="1183" y="3145"/>
                  </a:cubicBezTo>
                  <a:cubicBezTo>
                    <a:pt x="1597" y="3461"/>
                    <a:pt x="2382" y="3537"/>
                    <a:pt x="3020" y="3537"/>
                  </a:cubicBezTo>
                  <a:cubicBezTo>
                    <a:pt x="3352" y="3537"/>
                    <a:pt x="3679" y="3521"/>
                    <a:pt x="4006" y="3483"/>
                  </a:cubicBezTo>
                  <a:lnTo>
                    <a:pt x="3968" y="3123"/>
                  </a:lnTo>
                  <a:cubicBezTo>
                    <a:pt x="3761" y="3146"/>
                    <a:pt x="3417" y="3171"/>
                    <a:pt x="3042" y="3171"/>
                  </a:cubicBezTo>
                  <a:cubicBezTo>
                    <a:pt x="2519" y="3171"/>
                    <a:pt x="1934" y="3123"/>
                    <a:pt x="1576" y="2954"/>
                  </a:cubicBezTo>
                  <a:cubicBezTo>
                    <a:pt x="2011" y="2791"/>
                    <a:pt x="2622" y="2666"/>
                    <a:pt x="3216" y="2589"/>
                  </a:cubicBezTo>
                  <a:cubicBezTo>
                    <a:pt x="3319" y="2595"/>
                    <a:pt x="3423" y="2595"/>
                    <a:pt x="3521" y="2595"/>
                  </a:cubicBezTo>
                  <a:cubicBezTo>
                    <a:pt x="3788" y="2595"/>
                    <a:pt x="3989" y="2584"/>
                    <a:pt x="4049" y="2578"/>
                  </a:cubicBezTo>
                  <a:lnTo>
                    <a:pt x="4022" y="2213"/>
                  </a:lnTo>
                  <a:lnTo>
                    <a:pt x="3984" y="2213"/>
                  </a:lnTo>
                  <a:lnTo>
                    <a:pt x="3984" y="2148"/>
                  </a:lnTo>
                  <a:cubicBezTo>
                    <a:pt x="3837" y="2153"/>
                    <a:pt x="3548" y="2175"/>
                    <a:pt x="3194" y="2213"/>
                  </a:cubicBezTo>
                  <a:cubicBezTo>
                    <a:pt x="2731" y="2197"/>
                    <a:pt x="2219" y="2132"/>
                    <a:pt x="1902" y="1974"/>
                  </a:cubicBezTo>
                  <a:cubicBezTo>
                    <a:pt x="2115" y="1903"/>
                    <a:pt x="2338" y="1843"/>
                    <a:pt x="2562" y="1805"/>
                  </a:cubicBezTo>
                  <a:cubicBezTo>
                    <a:pt x="3030" y="1723"/>
                    <a:pt x="3510" y="1679"/>
                    <a:pt x="3989" y="1674"/>
                  </a:cubicBezTo>
                  <a:lnTo>
                    <a:pt x="3989" y="1309"/>
                  </a:lnTo>
                  <a:cubicBezTo>
                    <a:pt x="3979" y="1309"/>
                    <a:pt x="3799" y="1309"/>
                    <a:pt x="3537" y="1325"/>
                  </a:cubicBezTo>
                  <a:cubicBezTo>
                    <a:pt x="3216" y="1249"/>
                    <a:pt x="2894" y="1145"/>
                    <a:pt x="2589" y="1014"/>
                  </a:cubicBezTo>
                  <a:cubicBezTo>
                    <a:pt x="3178" y="843"/>
                    <a:pt x="3784" y="757"/>
                    <a:pt x="4389" y="757"/>
                  </a:cubicBezTo>
                  <a:cubicBezTo>
                    <a:pt x="4995" y="757"/>
                    <a:pt x="5600" y="843"/>
                    <a:pt x="6185" y="1014"/>
                  </a:cubicBezTo>
                  <a:cubicBezTo>
                    <a:pt x="5880" y="1145"/>
                    <a:pt x="5564" y="1249"/>
                    <a:pt x="5237" y="1325"/>
                  </a:cubicBezTo>
                  <a:cubicBezTo>
                    <a:pt x="4976" y="1309"/>
                    <a:pt x="4801" y="1309"/>
                    <a:pt x="4785" y="1309"/>
                  </a:cubicBezTo>
                  <a:lnTo>
                    <a:pt x="4785" y="1674"/>
                  </a:lnTo>
                  <a:cubicBezTo>
                    <a:pt x="5265" y="1679"/>
                    <a:pt x="5744" y="1723"/>
                    <a:pt x="6218" y="1805"/>
                  </a:cubicBezTo>
                  <a:cubicBezTo>
                    <a:pt x="6441" y="1843"/>
                    <a:pt x="6659" y="1903"/>
                    <a:pt x="6877" y="1974"/>
                  </a:cubicBezTo>
                  <a:cubicBezTo>
                    <a:pt x="6561" y="2132"/>
                    <a:pt x="6044" y="2197"/>
                    <a:pt x="5581" y="2213"/>
                  </a:cubicBezTo>
                  <a:cubicBezTo>
                    <a:pt x="5232" y="2170"/>
                    <a:pt x="4938" y="2153"/>
                    <a:pt x="4796" y="2148"/>
                  </a:cubicBezTo>
                  <a:lnTo>
                    <a:pt x="4796" y="2213"/>
                  </a:lnTo>
                  <a:lnTo>
                    <a:pt x="4752" y="2213"/>
                  </a:lnTo>
                  <a:lnTo>
                    <a:pt x="4731" y="2578"/>
                  </a:lnTo>
                  <a:cubicBezTo>
                    <a:pt x="4790" y="2584"/>
                    <a:pt x="4987" y="2595"/>
                    <a:pt x="5259" y="2595"/>
                  </a:cubicBezTo>
                  <a:cubicBezTo>
                    <a:pt x="5352" y="2595"/>
                    <a:pt x="5455" y="2595"/>
                    <a:pt x="5564" y="2589"/>
                  </a:cubicBezTo>
                  <a:cubicBezTo>
                    <a:pt x="6153" y="2666"/>
                    <a:pt x="6768" y="2791"/>
                    <a:pt x="7204" y="2954"/>
                  </a:cubicBezTo>
                  <a:cubicBezTo>
                    <a:pt x="6846" y="3123"/>
                    <a:pt x="6261" y="3171"/>
                    <a:pt x="5738" y="3171"/>
                  </a:cubicBezTo>
                  <a:cubicBezTo>
                    <a:pt x="5363" y="3171"/>
                    <a:pt x="5019" y="3146"/>
                    <a:pt x="4812" y="3123"/>
                  </a:cubicBezTo>
                  <a:lnTo>
                    <a:pt x="4769" y="3483"/>
                  </a:lnTo>
                  <a:cubicBezTo>
                    <a:pt x="5096" y="3521"/>
                    <a:pt x="5428" y="3537"/>
                    <a:pt x="5755" y="3537"/>
                  </a:cubicBezTo>
                  <a:cubicBezTo>
                    <a:pt x="6392" y="3537"/>
                    <a:pt x="7177" y="3461"/>
                    <a:pt x="7591" y="3145"/>
                  </a:cubicBezTo>
                  <a:cubicBezTo>
                    <a:pt x="7733" y="3243"/>
                    <a:pt x="7815" y="3347"/>
                    <a:pt x="7815" y="3456"/>
                  </a:cubicBezTo>
                  <a:cubicBezTo>
                    <a:pt x="7815" y="3526"/>
                    <a:pt x="7782" y="3592"/>
                    <a:pt x="7733" y="3630"/>
                  </a:cubicBezTo>
                  <a:cubicBezTo>
                    <a:pt x="7354" y="3991"/>
                    <a:pt x="6077" y="4071"/>
                    <a:pt x="5247" y="4071"/>
                  </a:cubicBezTo>
                  <a:cubicBezTo>
                    <a:pt x="5051" y="4071"/>
                    <a:pt x="4880" y="4067"/>
                    <a:pt x="4752" y="4060"/>
                  </a:cubicBezTo>
                  <a:lnTo>
                    <a:pt x="4752" y="4077"/>
                  </a:lnTo>
                  <a:lnTo>
                    <a:pt x="4529" y="3897"/>
                  </a:lnTo>
                  <a:lnTo>
                    <a:pt x="4529" y="3897"/>
                  </a:lnTo>
                  <a:cubicBezTo>
                    <a:pt x="4409" y="4044"/>
                    <a:pt x="4278" y="4551"/>
                    <a:pt x="5640" y="6033"/>
                  </a:cubicBezTo>
                  <a:cubicBezTo>
                    <a:pt x="5858" y="6273"/>
                    <a:pt x="6060" y="6529"/>
                    <a:pt x="6240" y="6807"/>
                  </a:cubicBezTo>
                  <a:lnTo>
                    <a:pt x="6234" y="6861"/>
                  </a:lnTo>
                  <a:lnTo>
                    <a:pt x="6278" y="6867"/>
                  </a:lnTo>
                  <a:cubicBezTo>
                    <a:pt x="6409" y="7085"/>
                    <a:pt x="6523" y="7314"/>
                    <a:pt x="6627" y="7548"/>
                  </a:cubicBezTo>
                  <a:cubicBezTo>
                    <a:pt x="6834" y="8016"/>
                    <a:pt x="6970" y="8327"/>
                    <a:pt x="7706" y="8360"/>
                  </a:cubicBezTo>
                  <a:lnTo>
                    <a:pt x="7798" y="8360"/>
                  </a:lnTo>
                  <a:cubicBezTo>
                    <a:pt x="8152" y="8360"/>
                    <a:pt x="8398" y="8256"/>
                    <a:pt x="8523" y="8055"/>
                  </a:cubicBezTo>
                  <a:cubicBezTo>
                    <a:pt x="8692" y="7793"/>
                    <a:pt x="8605" y="7461"/>
                    <a:pt x="8534" y="7281"/>
                  </a:cubicBezTo>
                  <a:cubicBezTo>
                    <a:pt x="8736" y="7014"/>
                    <a:pt x="8627" y="6665"/>
                    <a:pt x="8539" y="6485"/>
                  </a:cubicBezTo>
                  <a:cubicBezTo>
                    <a:pt x="8556" y="6458"/>
                    <a:pt x="8572" y="6431"/>
                    <a:pt x="8588" y="6409"/>
                  </a:cubicBezTo>
                  <a:cubicBezTo>
                    <a:pt x="8785" y="6044"/>
                    <a:pt x="8567" y="5630"/>
                    <a:pt x="8430" y="5428"/>
                  </a:cubicBezTo>
                  <a:cubicBezTo>
                    <a:pt x="8447" y="5406"/>
                    <a:pt x="8458" y="5385"/>
                    <a:pt x="8463" y="5363"/>
                  </a:cubicBezTo>
                  <a:cubicBezTo>
                    <a:pt x="8577" y="5074"/>
                    <a:pt x="8419" y="4796"/>
                    <a:pt x="8289" y="4633"/>
                  </a:cubicBezTo>
                  <a:cubicBezTo>
                    <a:pt x="8294" y="4627"/>
                    <a:pt x="8300" y="4616"/>
                    <a:pt x="8305" y="4605"/>
                  </a:cubicBezTo>
                  <a:cubicBezTo>
                    <a:pt x="8441" y="4278"/>
                    <a:pt x="8229" y="3957"/>
                    <a:pt x="8082" y="3783"/>
                  </a:cubicBezTo>
                  <a:cubicBezTo>
                    <a:pt x="8147" y="3684"/>
                    <a:pt x="8185" y="3570"/>
                    <a:pt x="8185" y="3456"/>
                  </a:cubicBezTo>
                  <a:cubicBezTo>
                    <a:pt x="8185" y="3221"/>
                    <a:pt x="8049" y="3031"/>
                    <a:pt x="7831" y="2873"/>
                  </a:cubicBezTo>
                  <a:cubicBezTo>
                    <a:pt x="7875" y="2775"/>
                    <a:pt x="7896" y="2671"/>
                    <a:pt x="7896" y="2562"/>
                  </a:cubicBezTo>
                  <a:cubicBezTo>
                    <a:pt x="7896" y="2290"/>
                    <a:pt x="7760" y="2061"/>
                    <a:pt x="7488" y="1875"/>
                  </a:cubicBezTo>
                  <a:cubicBezTo>
                    <a:pt x="7520" y="1799"/>
                    <a:pt x="7531" y="1723"/>
                    <a:pt x="7531" y="1641"/>
                  </a:cubicBezTo>
                  <a:cubicBezTo>
                    <a:pt x="7531" y="1276"/>
                    <a:pt x="7215" y="1014"/>
                    <a:pt x="6779" y="829"/>
                  </a:cubicBezTo>
                  <a:cubicBezTo>
                    <a:pt x="6796" y="791"/>
                    <a:pt x="6801" y="753"/>
                    <a:pt x="6807" y="709"/>
                  </a:cubicBezTo>
                  <a:cubicBezTo>
                    <a:pt x="6807" y="143"/>
                    <a:pt x="5117" y="28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0"/>
            <p:cNvSpPr/>
            <p:nvPr/>
          </p:nvSpPr>
          <p:spPr>
            <a:xfrm>
              <a:off x="3304301" y="1771162"/>
              <a:ext cx="24135" cy="107029"/>
            </a:xfrm>
            <a:custGeom>
              <a:rect b="b" l="l" r="r" t="t"/>
              <a:pathLst>
                <a:path extrusionOk="0" h="4235" w="955">
                  <a:moveTo>
                    <a:pt x="475" y="1"/>
                  </a:moveTo>
                  <a:cubicBezTo>
                    <a:pt x="475" y="1"/>
                    <a:pt x="213" y="34"/>
                    <a:pt x="137" y="77"/>
                  </a:cubicBezTo>
                  <a:cubicBezTo>
                    <a:pt x="61" y="115"/>
                    <a:pt x="1" y="1102"/>
                    <a:pt x="126" y="1211"/>
                  </a:cubicBezTo>
                  <a:cubicBezTo>
                    <a:pt x="251" y="1314"/>
                    <a:pt x="44" y="1478"/>
                    <a:pt x="55" y="1739"/>
                  </a:cubicBezTo>
                  <a:cubicBezTo>
                    <a:pt x="61" y="2006"/>
                    <a:pt x="126" y="2872"/>
                    <a:pt x="191" y="3014"/>
                  </a:cubicBezTo>
                  <a:cubicBezTo>
                    <a:pt x="251" y="3150"/>
                    <a:pt x="240" y="4235"/>
                    <a:pt x="475" y="4235"/>
                  </a:cubicBezTo>
                  <a:cubicBezTo>
                    <a:pt x="709" y="4235"/>
                    <a:pt x="698" y="3150"/>
                    <a:pt x="763" y="3014"/>
                  </a:cubicBezTo>
                  <a:cubicBezTo>
                    <a:pt x="823" y="2878"/>
                    <a:pt x="889" y="2006"/>
                    <a:pt x="900" y="1739"/>
                  </a:cubicBezTo>
                  <a:cubicBezTo>
                    <a:pt x="905" y="1478"/>
                    <a:pt x="704" y="1314"/>
                    <a:pt x="829" y="1211"/>
                  </a:cubicBezTo>
                  <a:cubicBezTo>
                    <a:pt x="954" y="1102"/>
                    <a:pt x="894" y="121"/>
                    <a:pt x="818" y="77"/>
                  </a:cubicBezTo>
                  <a:cubicBezTo>
                    <a:pt x="742" y="28"/>
                    <a:pt x="475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0"/>
            <p:cNvSpPr/>
            <p:nvPr/>
          </p:nvSpPr>
          <p:spPr>
            <a:xfrm>
              <a:off x="3281581" y="1617733"/>
              <a:ext cx="31970" cy="31110"/>
            </a:xfrm>
            <a:custGeom>
              <a:rect b="b" l="l" r="r" t="t"/>
              <a:pathLst>
                <a:path extrusionOk="0" h="1231" w="1265">
                  <a:moveTo>
                    <a:pt x="811" y="1"/>
                  </a:moveTo>
                  <a:cubicBezTo>
                    <a:pt x="603" y="1"/>
                    <a:pt x="245" y="106"/>
                    <a:pt x="126" y="241"/>
                  </a:cubicBezTo>
                  <a:cubicBezTo>
                    <a:pt x="1" y="383"/>
                    <a:pt x="1" y="868"/>
                    <a:pt x="88" y="983"/>
                  </a:cubicBezTo>
                  <a:cubicBezTo>
                    <a:pt x="162" y="1080"/>
                    <a:pt x="321" y="1230"/>
                    <a:pt x="505" y="1230"/>
                  </a:cubicBezTo>
                  <a:cubicBezTo>
                    <a:pt x="536" y="1230"/>
                    <a:pt x="568" y="1226"/>
                    <a:pt x="600" y="1217"/>
                  </a:cubicBezTo>
                  <a:cubicBezTo>
                    <a:pt x="823" y="1151"/>
                    <a:pt x="1058" y="683"/>
                    <a:pt x="1161" y="568"/>
                  </a:cubicBezTo>
                  <a:cubicBezTo>
                    <a:pt x="1265" y="454"/>
                    <a:pt x="1134" y="18"/>
                    <a:pt x="840" y="2"/>
                  </a:cubicBezTo>
                  <a:cubicBezTo>
                    <a:pt x="830" y="1"/>
                    <a:pt x="821" y="1"/>
                    <a:pt x="81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0"/>
            <p:cNvSpPr/>
            <p:nvPr/>
          </p:nvSpPr>
          <p:spPr>
            <a:xfrm>
              <a:off x="3320703" y="1617733"/>
              <a:ext cx="31818" cy="31110"/>
            </a:xfrm>
            <a:custGeom>
              <a:rect b="b" l="l" r="r" t="t"/>
              <a:pathLst>
                <a:path extrusionOk="0" h="1231" w="1259">
                  <a:moveTo>
                    <a:pt x="453" y="1"/>
                  </a:moveTo>
                  <a:cubicBezTo>
                    <a:pt x="444" y="1"/>
                    <a:pt x="434" y="1"/>
                    <a:pt x="425" y="2"/>
                  </a:cubicBezTo>
                  <a:cubicBezTo>
                    <a:pt x="131" y="18"/>
                    <a:pt x="0" y="454"/>
                    <a:pt x="104" y="568"/>
                  </a:cubicBezTo>
                  <a:cubicBezTo>
                    <a:pt x="207" y="683"/>
                    <a:pt x="436" y="1151"/>
                    <a:pt x="659" y="1217"/>
                  </a:cubicBezTo>
                  <a:cubicBezTo>
                    <a:pt x="691" y="1226"/>
                    <a:pt x="723" y="1230"/>
                    <a:pt x="754" y="1230"/>
                  </a:cubicBezTo>
                  <a:cubicBezTo>
                    <a:pt x="938" y="1230"/>
                    <a:pt x="1097" y="1080"/>
                    <a:pt x="1172" y="983"/>
                  </a:cubicBezTo>
                  <a:cubicBezTo>
                    <a:pt x="1259" y="868"/>
                    <a:pt x="1259" y="383"/>
                    <a:pt x="1133" y="241"/>
                  </a:cubicBezTo>
                  <a:cubicBezTo>
                    <a:pt x="1014" y="106"/>
                    <a:pt x="656" y="1"/>
                    <a:pt x="4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0"/>
            <p:cNvSpPr/>
            <p:nvPr/>
          </p:nvSpPr>
          <p:spPr>
            <a:xfrm>
              <a:off x="3305817" y="1641994"/>
              <a:ext cx="23984" cy="19359"/>
            </a:xfrm>
            <a:custGeom>
              <a:rect b="b" l="l" r="r" t="t"/>
              <a:pathLst>
                <a:path extrusionOk="0" h="766" w="949">
                  <a:moveTo>
                    <a:pt x="475" y="1"/>
                  </a:moveTo>
                  <a:cubicBezTo>
                    <a:pt x="355" y="1"/>
                    <a:pt x="1" y="655"/>
                    <a:pt x="208" y="742"/>
                  </a:cubicBezTo>
                  <a:cubicBezTo>
                    <a:pt x="247" y="758"/>
                    <a:pt x="281" y="765"/>
                    <a:pt x="311" y="765"/>
                  </a:cubicBezTo>
                  <a:cubicBezTo>
                    <a:pt x="435" y="765"/>
                    <a:pt x="475" y="644"/>
                    <a:pt x="475" y="644"/>
                  </a:cubicBezTo>
                  <a:cubicBezTo>
                    <a:pt x="475" y="644"/>
                    <a:pt x="514" y="765"/>
                    <a:pt x="639" y="765"/>
                  </a:cubicBezTo>
                  <a:cubicBezTo>
                    <a:pt x="668" y="765"/>
                    <a:pt x="702" y="758"/>
                    <a:pt x="742" y="742"/>
                  </a:cubicBezTo>
                  <a:cubicBezTo>
                    <a:pt x="949" y="655"/>
                    <a:pt x="594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8" name="Google Shape;5838;p60"/>
          <p:cNvGrpSpPr/>
          <p:nvPr/>
        </p:nvGrpSpPr>
        <p:grpSpPr>
          <a:xfrm>
            <a:off x="3572045" y="1558993"/>
            <a:ext cx="451013" cy="1136125"/>
            <a:chOff x="3827467" y="1557988"/>
            <a:chExt cx="451013" cy="1136125"/>
          </a:xfrm>
        </p:grpSpPr>
        <p:sp>
          <p:nvSpPr>
            <p:cNvPr id="5839" name="Google Shape;5839;p60"/>
            <p:cNvSpPr/>
            <p:nvPr/>
          </p:nvSpPr>
          <p:spPr>
            <a:xfrm>
              <a:off x="3827467" y="1557988"/>
              <a:ext cx="451013" cy="1136125"/>
            </a:xfrm>
            <a:custGeom>
              <a:rect b="b" l="l" r="r" t="t"/>
              <a:pathLst>
                <a:path extrusionOk="0" h="44955" w="17846">
                  <a:moveTo>
                    <a:pt x="8915" y="1"/>
                  </a:moveTo>
                  <a:cubicBezTo>
                    <a:pt x="6365" y="17"/>
                    <a:pt x="6904" y="2693"/>
                    <a:pt x="6904" y="2693"/>
                  </a:cubicBezTo>
                  <a:cubicBezTo>
                    <a:pt x="6474" y="2916"/>
                    <a:pt x="6812" y="3559"/>
                    <a:pt x="6844" y="3897"/>
                  </a:cubicBezTo>
                  <a:cubicBezTo>
                    <a:pt x="6871" y="4240"/>
                    <a:pt x="7084" y="4256"/>
                    <a:pt x="7084" y="4256"/>
                  </a:cubicBezTo>
                  <a:cubicBezTo>
                    <a:pt x="7198" y="4769"/>
                    <a:pt x="7678" y="5575"/>
                    <a:pt x="7678" y="5575"/>
                  </a:cubicBezTo>
                  <a:cubicBezTo>
                    <a:pt x="7874" y="7831"/>
                    <a:pt x="5422" y="7766"/>
                    <a:pt x="4234" y="8474"/>
                  </a:cubicBezTo>
                  <a:cubicBezTo>
                    <a:pt x="3041" y="9182"/>
                    <a:pt x="3362" y="11215"/>
                    <a:pt x="3362" y="12888"/>
                  </a:cubicBezTo>
                  <a:cubicBezTo>
                    <a:pt x="3362" y="14566"/>
                    <a:pt x="2817" y="16081"/>
                    <a:pt x="2332" y="18173"/>
                  </a:cubicBezTo>
                  <a:cubicBezTo>
                    <a:pt x="1935" y="19901"/>
                    <a:pt x="1755" y="21137"/>
                    <a:pt x="1700" y="21524"/>
                  </a:cubicBezTo>
                  <a:cubicBezTo>
                    <a:pt x="1542" y="21552"/>
                    <a:pt x="1177" y="21677"/>
                    <a:pt x="774" y="22260"/>
                  </a:cubicBezTo>
                  <a:cubicBezTo>
                    <a:pt x="540" y="22603"/>
                    <a:pt x="469" y="22936"/>
                    <a:pt x="300" y="23110"/>
                  </a:cubicBezTo>
                  <a:cubicBezTo>
                    <a:pt x="205" y="23205"/>
                    <a:pt x="280" y="23371"/>
                    <a:pt x="441" y="23371"/>
                  </a:cubicBezTo>
                  <a:cubicBezTo>
                    <a:pt x="568" y="23371"/>
                    <a:pt x="749" y="23268"/>
                    <a:pt x="943" y="22946"/>
                  </a:cubicBezTo>
                  <a:lnTo>
                    <a:pt x="943" y="22946"/>
                  </a:lnTo>
                  <a:lnTo>
                    <a:pt x="147" y="24805"/>
                  </a:lnTo>
                  <a:cubicBezTo>
                    <a:pt x="147" y="24805"/>
                    <a:pt x="0" y="25077"/>
                    <a:pt x="235" y="25104"/>
                  </a:cubicBezTo>
                  <a:cubicBezTo>
                    <a:pt x="241" y="25105"/>
                    <a:pt x="247" y="25106"/>
                    <a:pt x="253" y="25106"/>
                  </a:cubicBezTo>
                  <a:cubicBezTo>
                    <a:pt x="599" y="25106"/>
                    <a:pt x="886" y="23786"/>
                    <a:pt x="1041" y="23786"/>
                  </a:cubicBezTo>
                  <a:cubicBezTo>
                    <a:pt x="1155" y="23786"/>
                    <a:pt x="404" y="25306"/>
                    <a:pt x="779" y="25431"/>
                  </a:cubicBezTo>
                  <a:cubicBezTo>
                    <a:pt x="793" y="25435"/>
                    <a:pt x="805" y="25437"/>
                    <a:pt x="818" y="25437"/>
                  </a:cubicBezTo>
                  <a:cubicBezTo>
                    <a:pt x="1182" y="25437"/>
                    <a:pt x="1437" y="23862"/>
                    <a:pt x="1519" y="23862"/>
                  </a:cubicBezTo>
                  <a:cubicBezTo>
                    <a:pt x="1519" y="23862"/>
                    <a:pt x="1520" y="23862"/>
                    <a:pt x="1521" y="23862"/>
                  </a:cubicBezTo>
                  <a:cubicBezTo>
                    <a:pt x="1613" y="23889"/>
                    <a:pt x="1085" y="25268"/>
                    <a:pt x="1384" y="25371"/>
                  </a:cubicBezTo>
                  <a:cubicBezTo>
                    <a:pt x="1399" y="25377"/>
                    <a:pt x="1414" y="25379"/>
                    <a:pt x="1428" y="25379"/>
                  </a:cubicBezTo>
                  <a:cubicBezTo>
                    <a:pt x="1774" y="25379"/>
                    <a:pt x="1780" y="23840"/>
                    <a:pt x="2005" y="23840"/>
                  </a:cubicBezTo>
                  <a:cubicBezTo>
                    <a:pt x="2007" y="23840"/>
                    <a:pt x="2009" y="23840"/>
                    <a:pt x="2011" y="23840"/>
                  </a:cubicBezTo>
                  <a:cubicBezTo>
                    <a:pt x="2060" y="23846"/>
                    <a:pt x="1695" y="25012"/>
                    <a:pt x="1956" y="25012"/>
                  </a:cubicBezTo>
                  <a:cubicBezTo>
                    <a:pt x="2213" y="25012"/>
                    <a:pt x="2218" y="24238"/>
                    <a:pt x="2463" y="23846"/>
                  </a:cubicBezTo>
                  <a:cubicBezTo>
                    <a:pt x="2698" y="23486"/>
                    <a:pt x="2997" y="22434"/>
                    <a:pt x="2845" y="21906"/>
                  </a:cubicBezTo>
                  <a:cubicBezTo>
                    <a:pt x="3281" y="20467"/>
                    <a:pt x="4354" y="17568"/>
                    <a:pt x="4616" y="16304"/>
                  </a:cubicBezTo>
                  <a:cubicBezTo>
                    <a:pt x="4904" y="14887"/>
                    <a:pt x="5389" y="12119"/>
                    <a:pt x="5389" y="12119"/>
                  </a:cubicBezTo>
                  <a:cubicBezTo>
                    <a:pt x="5842" y="13018"/>
                    <a:pt x="6098" y="17111"/>
                    <a:pt x="5711" y="18206"/>
                  </a:cubicBezTo>
                  <a:cubicBezTo>
                    <a:pt x="5324" y="19307"/>
                    <a:pt x="4419" y="21944"/>
                    <a:pt x="4806" y="24396"/>
                  </a:cubicBezTo>
                  <a:cubicBezTo>
                    <a:pt x="5193" y="26843"/>
                    <a:pt x="5515" y="30161"/>
                    <a:pt x="5389" y="33033"/>
                  </a:cubicBezTo>
                  <a:cubicBezTo>
                    <a:pt x="5259" y="35899"/>
                    <a:pt x="5744" y="39026"/>
                    <a:pt x="6130" y="41184"/>
                  </a:cubicBezTo>
                  <a:cubicBezTo>
                    <a:pt x="6517" y="43342"/>
                    <a:pt x="6065" y="43892"/>
                    <a:pt x="5776" y="44279"/>
                  </a:cubicBezTo>
                  <a:cubicBezTo>
                    <a:pt x="5487" y="44666"/>
                    <a:pt x="6065" y="44955"/>
                    <a:pt x="6065" y="44955"/>
                  </a:cubicBezTo>
                  <a:lnTo>
                    <a:pt x="7547" y="44955"/>
                  </a:lnTo>
                  <a:cubicBezTo>
                    <a:pt x="8092" y="44955"/>
                    <a:pt x="7934" y="44568"/>
                    <a:pt x="7743" y="43440"/>
                  </a:cubicBezTo>
                  <a:cubicBezTo>
                    <a:pt x="7547" y="42312"/>
                    <a:pt x="7356" y="41408"/>
                    <a:pt x="7580" y="39925"/>
                  </a:cubicBezTo>
                  <a:cubicBezTo>
                    <a:pt x="7874" y="38062"/>
                    <a:pt x="7972" y="36171"/>
                    <a:pt x="7869" y="34286"/>
                  </a:cubicBezTo>
                  <a:cubicBezTo>
                    <a:pt x="7743" y="32030"/>
                    <a:pt x="7771" y="31583"/>
                    <a:pt x="8190" y="29905"/>
                  </a:cubicBezTo>
                  <a:cubicBezTo>
                    <a:pt x="8566" y="28412"/>
                    <a:pt x="8860" y="24396"/>
                    <a:pt x="8920" y="23535"/>
                  </a:cubicBezTo>
                  <a:cubicBezTo>
                    <a:pt x="8980" y="24396"/>
                    <a:pt x="9280" y="28412"/>
                    <a:pt x="9650" y="29905"/>
                  </a:cubicBezTo>
                  <a:cubicBezTo>
                    <a:pt x="10070" y="31583"/>
                    <a:pt x="10103" y="32030"/>
                    <a:pt x="9972" y="34286"/>
                  </a:cubicBezTo>
                  <a:cubicBezTo>
                    <a:pt x="9874" y="36171"/>
                    <a:pt x="9966" y="38062"/>
                    <a:pt x="10266" y="39925"/>
                  </a:cubicBezTo>
                  <a:cubicBezTo>
                    <a:pt x="10490" y="41408"/>
                    <a:pt x="10293" y="42312"/>
                    <a:pt x="10103" y="43440"/>
                  </a:cubicBezTo>
                  <a:cubicBezTo>
                    <a:pt x="9907" y="44568"/>
                    <a:pt x="9749" y="44955"/>
                    <a:pt x="10293" y="44955"/>
                  </a:cubicBezTo>
                  <a:lnTo>
                    <a:pt x="11776" y="44955"/>
                  </a:lnTo>
                  <a:cubicBezTo>
                    <a:pt x="11776" y="44955"/>
                    <a:pt x="12359" y="44666"/>
                    <a:pt x="12070" y="44279"/>
                  </a:cubicBezTo>
                  <a:cubicBezTo>
                    <a:pt x="11776" y="43892"/>
                    <a:pt x="11329" y="43342"/>
                    <a:pt x="11716" y="41184"/>
                  </a:cubicBezTo>
                  <a:cubicBezTo>
                    <a:pt x="12102" y="39026"/>
                    <a:pt x="12582" y="35899"/>
                    <a:pt x="12457" y="33033"/>
                  </a:cubicBezTo>
                  <a:cubicBezTo>
                    <a:pt x="12326" y="30166"/>
                    <a:pt x="12653" y="26848"/>
                    <a:pt x="13034" y="24396"/>
                  </a:cubicBezTo>
                  <a:cubicBezTo>
                    <a:pt x="13421" y="21944"/>
                    <a:pt x="12522" y="19301"/>
                    <a:pt x="12135" y="18206"/>
                  </a:cubicBezTo>
                  <a:cubicBezTo>
                    <a:pt x="11748" y="17111"/>
                    <a:pt x="12004" y="13018"/>
                    <a:pt x="12457" y="12119"/>
                  </a:cubicBezTo>
                  <a:cubicBezTo>
                    <a:pt x="12457" y="12119"/>
                    <a:pt x="12936" y="14887"/>
                    <a:pt x="13230" y="16304"/>
                  </a:cubicBezTo>
                  <a:cubicBezTo>
                    <a:pt x="13487" y="17568"/>
                    <a:pt x="14560" y="20462"/>
                    <a:pt x="15001" y="21900"/>
                  </a:cubicBezTo>
                  <a:cubicBezTo>
                    <a:pt x="14843" y="22434"/>
                    <a:pt x="15148" y="23480"/>
                    <a:pt x="15377" y="23846"/>
                  </a:cubicBezTo>
                  <a:cubicBezTo>
                    <a:pt x="15623" y="24238"/>
                    <a:pt x="15628" y="25006"/>
                    <a:pt x="15890" y="25006"/>
                  </a:cubicBezTo>
                  <a:cubicBezTo>
                    <a:pt x="16146" y="25006"/>
                    <a:pt x="15781" y="23846"/>
                    <a:pt x="15835" y="23840"/>
                  </a:cubicBezTo>
                  <a:cubicBezTo>
                    <a:pt x="15837" y="23840"/>
                    <a:pt x="15839" y="23840"/>
                    <a:pt x="15841" y="23840"/>
                  </a:cubicBezTo>
                  <a:cubicBezTo>
                    <a:pt x="16060" y="23840"/>
                    <a:pt x="16072" y="25379"/>
                    <a:pt x="16418" y="25379"/>
                  </a:cubicBezTo>
                  <a:cubicBezTo>
                    <a:pt x="16432" y="25379"/>
                    <a:pt x="16447" y="25377"/>
                    <a:pt x="16462" y="25371"/>
                  </a:cubicBezTo>
                  <a:cubicBezTo>
                    <a:pt x="16756" y="25268"/>
                    <a:pt x="16227" y="23889"/>
                    <a:pt x="16320" y="23862"/>
                  </a:cubicBezTo>
                  <a:cubicBezTo>
                    <a:pt x="16321" y="23862"/>
                    <a:pt x="16321" y="23862"/>
                    <a:pt x="16322" y="23862"/>
                  </a:cubicBezTo>
                  <a:cubicBezTo>
                    <a:pt x="16413" y="23862"/>
                    <a:pt x="16659" y="25432"/>
                    <a:pt x="17021" y="25432"/>
                  </a:cubicBezTo>
                  <a:cubicBezTo>
                    <a:pt x="17034" y="25432"/>
                    <a:pt x="17047" y="25430"/>
                    <a:pt x="17061" y="25426"/>
                  </a:cubicBezTo>
                  <a:cubicBezTo>
                    <a:pt x="17437" y="25306"/>
                    <a:pt x="16685" y="23786"/>
                    <a:pt x="16805" y="23786"/>
                  </a:cubicBezTo>
                  <a:cubicBezTo>
                    <a:pt x="16955" y="23786"/>
                    <a:pt x="17247" y="25106"/>
                    <a:pt x="17588" y="25106"/>
                  </a:cubicBezTo>
                  <a:cubicBezTo>
                    <a:pt x="17594" y="25106"/>
                    <a:pt x="17600" y="25105"/>
                    <a:pt x="17606" y="25104"/>
                  </a:cubicBezTo>
                  <a:cubicBezTo>
                    <a:pt x="17846" y="25077"/>
                    <a:pt x="17699" y="24805"/>
                    <a:pt x="17699" y="24805"/>
                  </a:cubicBezTo>
                  <a:lnTo>
                    <a:pt x="16908" y="22946"/>
                  </a:lnTo>
                  <a:lnTo>
                    <a:pt x="16908" y="22946"/>
                  </a:lnTo>
                  <a:cubicBezTo>
                    <a:pt x="17100" y="23268"/>
                    <a:pt x="17281" y="23371"/>
                    <a:pt x="17408" y="23371"/>
                  </a:cubicBezTo>
                  <a:cubicBezTo>
                    <a:pt x="17570" y="23371"/>
                    <a:pt x="17646" y="23205"/>
                    <a:pt x="17551" y="23110"/>
                  </a:cubicBezTo>
                  <a:cubicBezTo>
                    <a:pt x="17383" y="22936"/>
                    <a:pt x="17306" y="22598"/>
                    <a:pt x="17072" y="22260"/>
                  </a:cubicBezTo>
                  <a:cubicBezTo>
                    <a:pt x="16669" y="21677"/>
                    <a:pt x="16309" y="21552"/>
                    <a:pt x="16146" y="21524"/>
                  </a:cubicBezTo>
                  <a:cubicBezTo>
                    <a:pt x="16097" y="21137"/>
                    <a:pt x="15917" y="19901"/>
                    <a:pt x="15519" y="18173"/>
                  </a:cubicBezTo>
                  <a:cubicBezTo>
                    <a:pt x="15034" y="16081"/>
                    <a:pt x="14489" y="14566"/>
                    <a:pt x="14489" y="12888"/>
                  </a:cubicBezTo>
                  <a:cubicBezTo>
                    <a:pt x="14489" y="11215"/>
                    <a:pt x="14811" y="9182"/>
                    <a:pt x="13617" y="8474"/>
                  </a:cubicBezTo>
                  <a:cubicBezTo>
                    <a:pt x="12424" y="7766"/>
                    <a:pt x="9977" y="7831"/>
                    <a:pt x="10168" y="5575"/>
                  </a:cubicBezTo>
                  <a:cubicBezTo>
                    <a:pt x="10168" y="5575"/>
                    <a:pt x="10653" y="4769"/>
                    <a:pt x="10767" y="4256"/>
                  </a:cubicBezTo>
                  <a:cubicBezTo>
                    <a:pt x="10767" y="4256"/>
                    <a:pt x="10975" y="4240"/>
                    <a:pt x="11007" y="3897"/>
                  </a:cubicBezTo>
                  <a:cubicBezTo>
                    <a:pt x="11040" y="3559"/>
                    <a:pt x="11378" y="2916"/>
                    <a:pt x="10942" y="2693"/>
                  </a:cubicBezTo>
                  <a:cubicBezTo>
                    <a:pt x="10942" y="2693"/>
                    <a:pt x="11487" y="17"/>
                    <a:pt x="8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40" name="Google Shape;5840;p60"/>
            <p:cNvGrpSpPr/>
            <p:nvPr/>
          </p:nvGrpSpPr>
          <p:grpSpPr>
            <a:xfrm>
              <a:off x="3979228" y="1581563"/>
              <a:ext cx="147768" cy="558502"/>
              <a:chOff x="3979228" y="1581563"/>
              <a:chExt cx="147768" cy="558502"/>
            </a:xfrm>
          </p:grpSpPr>
          <p:sp>
            <p:nvSpPr>
              <p:cNvPr id="5841" name="Google Shape;5841;p60"/>
              <p:cNvSpPr/>
              <p:nvPr/>
            </p:nvSpPr>
            <p:spPr>
              <a:xfrm>
                <a:off x="3979228" y="1780614"/>
                <a:ext cx="147768" cy="143194"/>
              </a:xfrm>
              <a:custGeom>
                <a:rect b="b" l="l" r="r" t="t"/>
                <a:pathLst>
                  <a:path extrusionOk="0" h="5666" w="5847">
                    <a:moveTo>
                      <a:pt x="2918" y="0"/>
                    </a:moveTo>
                    <a:cubicBezTo>
                      <a:pt x="2881" y="0"/>
                      <a:pt x="2844" y="8"/>
                      <a:pt x="2812" y="25"/>
                    </a:cubicBezTo>
                    <a:cubicBezTo>
                      <a:pt x="2768" y="52"/>
                      <a:pt x="2741" y="101"/>
                      <a:pt x="2746" y="150"/>
                    </a:cubicBezTo>
                    <a:lnTo>
                      <a:pt x="2774" y="1785"/>
                    </a:lnTo>
                    <a:cubicBezTo>
                      <a:pt x="2774" y="1785"/>
                      <a:pt x="2720" y="1882"/>
                      <a:pt x="2677" y="1882"/>
                    </a:cubicBezTo>
                    <a:cubicBezTo>
                      <a:pt x="2655" y="1882"/>
                      <a:pt x="2636" y="1857"/>
                      <a:pt x="2626" y="1785"/>
                    </a:cubicBezTo>
                    <a:cubicBezTo>
                      <a:pt x="2594" y="1567"/>
                      <a:pt x="2594" y="689"/>
                      <a:pt x="2507" y="471"/>
                    </a:cubicBezTo>
                    <a:cubicBezTo>
                      <a:pt x="2453" y="339"/>
                      <a:pt x="2311" y="240"/>
                      <a:pt x="2136" y="240"/>
                    </a:cubicBezTo>
                    <a:cubicBezTo>
                      <a:pt x="2023" y="240"/>
                      <a:pt x="1897" y="281"/>
                      <a:pt x="1771" y="379"/>
                    </a:cubicBezTo>
                    <a:cubicBezTo>
                      <a:pt x="1444" y="629"/>
                      <a:pt x="529" y="2095"/>
                      <a:pt x="322" y="2880"/>
                    </a:cubicBezTo>
                    <a:cubicBezTo>
                      <a:pt x="114" y="3659"/>
                      <a:pt x="0" y="4629"/>
                      <a:pt x="27" y="5005"/>
                    </a:cubicBezTo>
                    <a:cubicBezTo>
                      <a:pt x="59" y="5366"/>
                      <a:pt x="165" y="5666"/>
                      <a:pt x="486" y="5666"/>
                    </a:cubicBezTo>
                    <a:cubicBezTo>
                      <a:pt x="500" y="5666"/>
                      <a:pt x="514" y="5665"/>
                      <a:pt x="529" y="5664"/>
                    </a:cubicBezTo>
                    <a:cubicBezTo>
                      <a:pt x="883" y="5632"/>
                      <a:pt x="1270" y="5414"/>
                      <a:pt x="1357" y="5316"/>
                    </a:cubicBezTo>
                    <a:cubicBezTo>
                      <a:pt x="1444" y="5223"/>
                      <a:pt x="1477" y="5098"/>
                      <a:pt x="1771" y="5098"/>
                    </a:cubicBezTo>
                    <a:cubicBezTo>
                      <a:pt x="2065" y="5098"/>
                      <a:pt x="2452" y="5038"/>
                      <a:pt x="2534" y="4760"/>
                    </a:cubicBezTo>
                    <a:cubicBezTo>
                      <a:pt x="2621" y="4476"/>
                      <a:pt x="2741" y="3724"/>
                      <a:pt x="2774" y="3414"/>
                    </a:cubicBezTo>
                    <a:cubicBezTo>
                      <a:pt x="2806" y="3098"/>
                      <a:pt x="2741" y="2913"/>
                      <a:pt x="2774" y="2662"/>
                    </a:cubicBezTo>
                    <a:cubicBezTo>
                      <a:pt x="2790" y="2509"/>
                      <a:pt x="2801" y="2351"/>
                      <a:pt x="2801" y="2193"/>
                    </a:cubicBezTo>
                    <a:cubicBezTo>
                      <a:pt x="2834" y="2221"/>
                      <a:pt x="2877" y="2237"/>
                      <a:pt x="2921" y="2237"/>
                    </a:cubicBezTo>
                    <a:cubicBezTo>
                      <a:pt x="2964" y="2237"/>
                      <a:pt x="3008" y="2221"/>
                      <a:pt x="3046" y="2193"/>
                    </a:cubicBezTo>
                    <a:cubicBezTo>
                      <a:pt x="3046" y="2351"/>
                      <a:pt x="3057" y="2509"/>
                      <a:pt x="3073" y="2662"/>
                    </a:cubicBezTo>
                    <a:cubicBezTo>
                      <a:pt x="3101" y="2913"/>
                      <a:pt x="3046" y="3103"/>
                      <a:pt x="3073" y="3414"/>
                    </a:cubicBezTo>
                    <a:cubicBezTo>
                      <a:pt x="3101" y="3724"/>
                      <a:pt x="3220" y="4476"/>
                      <a:pt x="3308" y="4760"/>
                    </a:cubicBezTo>
                    <a:cubicBezTo>
                      <a:pt x="3400" y="5038"/>
                      <a:pt x="3782" y="5098"/>
                      <a:pt x="4076" y="5098"/>
                    </a:cubicBezTo>
                    <a:cubicBezTo>
                      <a:pt x="4370" y="5098"/>
                      <a:pt x="4403" y="5223"/>
                      <a:pt x="4490" y="5316"/>
                    </a:cubicBezTo>
                    <a:cubicBezTo>
                      <a:pt x="4577" y="5414"/>
                      <a:pt x="4964" y="5632"/>
                      <a:pt x="5318" y="5664"/>
                    </a:cubicBezTo>
                    <a:cubicBezTo>
                      <a:pt x="5333" y="5665"/>
                      <a:pt x="5347" y="5666"/>
                      <a:pt x="5361" y="5666"/>
                    </a:cubicBezTo>
                    <a:cubicBezTo>
                      <a:pt x="5682" y="5666"/>
                      <a:pt x="5788" y="5366"/>
                      <a:pt x="5820" y="5005"/>
                    </a:cubicBezTo>
                    <a:cubicBezTo>
                      <a:pt x="5847" y="4629"/>
                      <a:pt x="5722" y="3665"/>
                      <a:pt x="5514" y="2880"/>
                    </a:cubicBezTo>
                    <a:cubicBezTo>
                      <a:pt x="5313" y="2101"/>
                      <a:pt x="4397" y="629"/>
                      <a:pt x="4070" y="379"/>
                    </a:cubicBezTo>
                    <a:cubicBezTo>
                      <a:pt x="3943" y="281"/>
                      <a:pt x="3816" y="240"/>
                      <a:pt x="3703" y="240"/>
                    </a:cubicBezTo>
                    <a:cubicBezTo>
                      <a:pt x="3528" y="240"/>
                      <a:pt x="3388" y="339"/>
                      <a:pt x="3335" y="471"/>
                    </a:cubicBezTo>
                    <a:cubicBezTo>
                      <a:pt x="3242" y="695"/>
                      <a:pt x="3242" y="1567"/>
                      <a:pt x="3215" y="1785"/>
                    </a:cubicBezTo>
                    <a:cubicBezTo>
                      <a:pt x="3206" y="1857"/>
                      <a:pt x="3187" y="1882"/>
                      <a:pt x="3165" y="1882"/>
                    </a:cubicBezTo>
                    <a:cubicBezTo>
                      <a:pt x="3121" y="1882"/>
                      <a:pt x="3068" y="1785"/>
                      <a:pt x="3068" y="1785"/>
                    </a:cubicBezTo>
                    <a:lnTo>
                      <a:pt x="3095" y="150"/>
                    </a:lnTo>
                    <a:cubicBezTo>
                      <a:pt x="3095" y="101"/>
                      <a:pt x="3068" y="52"/>
                      <a:pt x="3024" y="25"/>
                    </a:cubicBezTo>
                    <a:cubicBezTo>
                      <a:pt x="2992" y="8"/>
                      <a:pt x="2955" y="0"/>
                      <a:pt x="291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2" name="Google Shape;5842;p60"/>
              <p:cNvSpPr/>
              <p:nvPr/>
            </p:nvSpPr>
            <p:spPr>
              <a:xfrm>
                <a:off x="4008696" y="1581563"/>
                <a:ext cx="88024" cy="80796"/>
              </a:xfrm>
              <a:custGeom>
                <a:rect b="b" l="l" r="r" t="t"/>
                <a:pathLst>
                  <a:path extrusionOk="0" h="3197" w="3483">
                    <a:moveTo>
                      <a:pt x="1263" y="1"/>
                    </a:moveTo>
                    <a:cubicBezTo>
                      <a:pt x="1025" y="1"/>
                      <a:pt x="746" y="51"/>
                      <a:pt x="512" y="385"/>
                    </a:cubicBezTo>
                    <a:cubicBezTo>
                      <a:pt x="191" y="831"/>
                      <a:pt x="0" y="1164"/>
                      <a:pt x="120" y="1676"/>
                    </a:cubicBezTo>
                    <a:cubicBezTo>
                      <a:pt x="196" y="2003"/>
                      <a:pt x="338" y="2139"/>
                      <a:pt x="540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3" y="2477"/>
                      <a:pt x="1014" y="2597"/>
                      <a:pt x="1177" y="2635"/>
                    </a:cubicBezTo>
                    <a:cubicBezTo>
                      <a:pt x="1373" y="2673"/>
                      <a:pt x="1586" y="2722"/>
                      <a:pt x="1586" y="2722"/>
                    </a:cubicBezTo>
                    <a:lnTo>
                      <a:pt x="1618" y="3098"/>
                    </a:lnTo>
                    <a:cubicBezTo>
                      <a:pt x="1618" y="3136"/>
                      <a:pt x="1646" y="3169"/>
                      <a:pt x="1684" y="3185"/>
                    </a:cubicBezTo>
                    <a:lnTo>
                      <a:pt x="1733" y="3196"/>
                    </a:lnTo>
                    <a:lnTo>
                      <a:pt x="1787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6" y="2722"/>
                    </a:lnTo>
                    <a:cubicBezTo>
                      <a:pt x="1896" y="2722"/>
                      <a:pt x="2103" y="2673"/>
                      <a:pt x="2300" y="2635"/>
                    </a:cubicBezTo>
                    <a:cubicBezTo>
                      <a:pt x="2463" y="2597"/>
                      <a:pt x="2594" y="2477"/>
                      <a:pt x="2648" y="2319"/>
                    </a:cubicBezTo>
                    <a:cubicBezTo>
                      <a:pt x="2648" y="2319"/>
                      <a:pt x="2790" y="2281"/>
                      <a:pt x="2937" y="2221"/>
                    </a:cubicBezTo>
                    <a:cubicBezTo>
                      <a:pt x="3144" y="2139"/>
                      <a:pt x="3280" y="2008"/>
                      <a:pt x="3362" y="1676"/>
                    </a:cubicBezTo>
                    <a:cubicBezTo>
                      <a:pt x="3482" y="1164"/>
                      <a:pt x="3291" y="831"/>
                      <a:pt x="2970" y="385"/>
                    </a:cubicBezTo>
                    <a:cubicBezTo>
                      <a:pt x="2731" y="51"/>
                      <a:pt x="2456" y="1"/>
                      <a:pt x="2219" y="1"/>
                    </a:cubicBezTo>
                    <a:cubicBezTo>
                      <a:pt x="2185" y="1"/>
                      <a:pt x="2152" y="2"/>
                      <a:pt x="2120" y="3"/>
                    </a:cubicBezTo>
                    <a:cubicBezTo>
                      <a:pt x="1744" y="14"/>
                      <a:pt x="1738" y="330"/>
                      <a:pt x="1738" y="330"/>
                    </a:cubicBezTo>
                    <a:cubicBezTo>
                      <a:pt x="1738" y="330"/>
                      <a:pt x="1738" y="14"/>
                      <a:pt x="1362" y="3"/>
                    </a:cubicBezTo>
                    <a:cubicBezTo>
                      <a:pt x="1330" y="2"/>
                      <a:pt x="1297" y="1"/>
                      <a:pt x="126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3" name="Google Shape;5843;p60"/>
              <p:cNvSpPr/>
              <p:nvPr/>
            </p:nvSpPr>
            <p:spPr>
              <a:xfrm>
                <a:off x="4018199" y="1882715"/>
                <a:ext cx="105361" cy="130583"/>
              </a:xfrm>
              <a:custGeom>
                <a:rect b="b" l="l" r="r" t="t"/>
                <a:pathLst>
                  <a:path extrusionOk="0" h="5167" w="4169">
                    <a:moveTo>
                      <a:pt x="1613" y="1"/>
                    </a:moveTo>
                    <a:cubicBezTo>
                      <a:pt x="1613" y="1"/>
                      <a:pt x="1373" y="1259"/>
                      <a:pt x="1744" y="1804"/>
                    </a:cubicBezTo>
                    <a:cubicBezTo>
                      <a:pt x="1864" y="1973"/>
                      <a:pt x="2043" y="2098"/>
                      <a:pt x="2251" y="2142"/>
                    </a:cubicBezTo>
                    <a:cubicBezTo>
                      <a:pt x="2234" y="2251"/>
                      <a:pt x="2256" y="2360"/>
                      <a:pt x="2305" y="2453"/>
                    </a:cubicBezTo>
                    <a:cubicBezTo>
                      <a:pt x="2392" y="2594"/>
                      <a:pt x="2474" y="2709"/>
                      <a:pt x="2474" y="2709"/>
                    </a:cubicBezTo>
                    <a:cubicBezTo>
                      <a:pt x="2425" y="2774"/>
                      <a:pt x="2381" y="2850"/>
                      <a:pt x="2365" y="2932"/>
                    </a:cubicBezTo>
                    <a:cubicBezTo>
                      <a:pt x="2327" y="3052"/>
                      <a:pt x="2305" y="3177"/>
                      <a:pt x="2305" y="3303"/>
                    </a:cubicBezTo>
                    <a:cubicBezTo>
                      <a:pt x="2223" y="3335"/>
                      <a:pt x="2147" y="3384"/>
                      <a:pt x="2082" y="3439"/>
                    </a:cubicBezTo>
                    <a:cubicBezTo>
                      <a:pt x="1940" y="3553"/>
                      <a:pt x="1798" y="3837"/>
                      <a:pt x="1798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6" y="3747"/>
                      <a:pt x="1488" y="3749"/>
                    </a:cubicBezTo>
                    <a:cubicBezTo>
                      <a:pt x="1292" y="3782"/>
                      <a:pt x="1177" y="3864"/>
                      <a:pt x="1090" y="3864"/>
                    </a:cubicBezTo>
                    <a:cubicBezTo>
                      <a:pt x="1008" y="3864"/>
                      <a:pt x="926" y="3684"/>
                      <a:pt x="643" y="3640"/>
                    </a:cubicBezTo>
                    <a:cubicBezTo>
                      <a:pt x="599" y="3633"/>
                      <a:pt x="558" y="3629"/>
                      <a:pt x="520" y="3629"/>
                    </a:cubicBezTo>
                    <a:cubicBezTo>
                      <a:pt x="266" y="3629"/>
                      <a:pt x="152" y="3808"/>
                      <a:pt x="76" y="4202"/>
                    </a:cubicBezTo>
                    <a:cubicBezTo>
                      <a:pt x="0" y="4605"/>
                      <a:pt x="87" y="5166"/>
                      <a:pt x="87" y="5166"/>
                    </a:cubicBezTo>
                    <a:lnTo>
                      <a:pt x="409" y="5112"/>
                    </a:lnTo>
                    <a:cubicBezTo>
                      <a:pt x="409" y="5112"/>
                      <a:pt x="360" y="4512"/>
                      <a:pt x="414" y="4371"/>
                    </a:cubicBezTo>
                    <a:cubicBezTo>
                      <a:pt x="458" y="4262"/>
                      <a:pt x="504" y="4185"/>
                      <a:pt x="579" y="4185"/>
                    </a:cubicBezTo>
                    <a:cubicBezTo>
                      <a:pt x="598" y="4185"/>
                      <a:pt x="620" y="4190"/>
                      <a:pt x="643" y="4202"/>
                    </a:cubicBezTo>
                    <a:cubicBezTo>
                      <a:pt x="737" y="4253"/>
                      <a:pt x="795" y="4322"/>
                      <a:pt x="879" y="4322"/>
                    </a:cubicBezTo>
                    <a:cubicBezTo>
                      <a:pt x="892" y="4322"/>
                      <a:pt x="906" y="4320"/>
                      <a:pt x="921" y="4316"/>
                    </a:cubicBezTo>
                    <a:cubicBezTo>
                      <a:pt x="1000" y="4297"/>
                      <a:pt x="944" y="4266"/>
                      <a:pt x="957" y="4266"/>
                    </a:cubicBezTo>
                    <a:cubicBezTo>
                      <a:pt x="963" y="4266"/>
                      <a:pt x="983" y="4272"/>
                      <a:pt x="1035" y="4289"/>
                    </a:cubicBezTo>
                    <a:cubicBezTo>
                      <a:pt x="1204" y="4343"/>
                      <a:pt x="1319" y="4572"/>
                      <a:pt x="1744" y="4681"/>
                    </a:cubicBezTo>
                    <a:cubicBezTo>
                      <a:pt x="1872" y="4716"/>
                      <a:pt x="2037" y="4740"/>
                      <a:pt x="2220" y="4740"/>
                    </a:cubicBezTo>
                    <a:cubicBezTo>
                      <a:pt x="2636" y="4740"/>
                      <a:pt x="3141" y="4614"/>
                      <a:pt x="3493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62" y="1493"/>
                      <a:pt x="3343" y="1436"/>
                      <a:pt x="3120" y="1436"/>
                    </a:cubicBezTo>
                    <a:cubicBezTo>
                      <a:pt x="3067" y="1436"/>
                      <a:pt x="3013" y="1439"/>
                      <a:pt x="2959" y="1439"/>
                    </a:cubicBezTo>
                    <a:cubicBezTo>
                      <a:pt x="2676" y="1439"/>
                      <a:pt x="2561" y="1717"/>
                      <a:pt x="2311" y="1717"/>
                    </a:cubicBezTo>
                    <a:cubicBezTo>
                      <a:pt x="2054" y="1717"/>
                      <a:pt x="2071" y="1657"/>
                      <a:pt x="1967" y="1406"/>
                    </a:cubicBezTo>
                    <a:cubicBezTo>
                      <a:pt x="1913" y="1265"/>
                      <a:pt x="1880" y="802"/>
                      <a:pt x="1880" y="802"/>
                    </a:cubicBezTo>
                    <a:lnTo>
                      <a:pt x="1613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60"/>
              <p:cNvSpPr/>
              <p:nvPr/>
            </p:nvSpPr>
            <p:spPr>
              <a:xfrm>
                <a:off x="3989413" y="2001041"/>
                <a:ext cx="124366" cy="139024"/>
              </a:xfrm>
              <a:custGeom>
                <a:rect b="b" l="l" r="r" t="t"/>
                <a:pathLst>
                  <a:path extrusionOk="0" h="5501" w="4921">
                    <a:moveTo>
                      <a:pt x="4286" y="0"/>
                    </a:moveTo>
                    <a:cubicBezTo>
                      <a:pt x="4184" y="0"/>
                      <a:pt x="4094" y="63"/>
                      <a:pt x="4065" y="163"/>
                    </a:cubicBezTo>
                    <a:cubicBezTo>
                      <a:pt x="4065" y="163"/>
                      <a:pt x="3998" y="60"/>
                      <a:pt x="3901" y="60"/>
                    </a:cubicBezTo>
                    <a:cubicBezTo>
                      <a:pt x="3877" y="60"/>
                      <a:pt x="3852" y="66"/>
                      <a:pt x="3825" y="81"/>
                    </a:cubicBezTo>
                    <a:cubicBezTo>
                      <a:pt x="3749" y="125"/>
                      <a:pt x="3689" y="190"/>
                      <a:pt x="3662" y="272"/>
                    </a:cubicBezTo>
                    <a:cubicBezTo>
                      <a:pt x="3662" y="272"/>
                      <a:pt x="3631" y="247"/>
                      <a:pt x="3586" y="247"/>
                    </a:cubicBezTo>
                    <a:cubicBezTo>
                      <a:pt x="3547" y="247"/>
                      <a:pt x="3499" y="264"/>
                      <a:pt x="3450" y="326"/>
                    </a:cubicBezTo>
                    <a:cubicBezTo>
                      <a:pt x="3379" y="402"/>
                      <a:pt x="3286" y="457"/>
                      <a:pt x="3182" y="479"/>
                    </a:cubicBezTo>
                    <a:lnTo>
                      <a:pt x="3024" y="560"/>
                    </a:lnTo>
                    <a:cubicBezTo>
                      <a:pt x="2926" y="609"/>
                      <a:pt x="2845" y="686"/>
                      <a:pt x="2785" y="773"/>
                    </a:cubicBezTo>
                    <a:cubicBezTo>
                      <a:pt x="2692" y="757"/>
                      <a:pt x="2605" y="746"/>
                      <a:pt x="2518" y="746"/>
                    </a:cubicBezTo>
                    <a:cubicBezTo>
                      <a:pt x="2431" y="751"/>
                      <a:pt x="2343" y="778"/>
                      <a:pt x="2278" y="827"/>
                    </a:cubicBezTo>
                    <a:cubicBezTo>
                      <a:pt x="2207" y="795"/>
                      <a:pt x="2136" y="778"/>
                      <a:pt x="2060" y="773"/>
                    </a:cubicBezTo>
                    <a:cubicBezTo>
                      <a:pt x="1973" y="773"/>
                      <a:pt x="1880" y="762"/>
                      <a:pt x="1793" y="746"/>
                    </a:cubicBezTo>
                    <a:cubicBezTo>
                      <a:pt x="1771" y="664"/>
                      <a:pt x="1717" y="593"/>
                      <a:pt x="1635" y="560"/>
                    </a:cubicBezTo>
                    <a:cubicBezTo>
                      <a:pt x="1602" y="544"/>
                      <a:pt x="1566" y="536"/>
                      <a:pt x="1529" y="536"/>
                    </a:cubicBezTo>
                    <a:cubicBezTo>
                      <a:pt x="1492" y="536"/>
                      <a:pt x="1455" y="544"/>
                      <a:pt x="1422" y="560"/>
                    </a:cubicBezTo>
                    <a:cubicBezTo>
                      <a:pt x="1401" y="479"/>
                      <a:pt x="1352" y="402"/>
                      <a:pt x="1286" y="348"/>
                    </a:cubicBezTo>
                    <a:cubicBezTo>
                      <a:pt x="1242" y="309"/>
                      <a:pt x="1192" y="290"/>
                      <a:pt x="1137" y="290"/>
                    </a:cubicBezTo>
                    <a:cubicBezTo>
                      <a:pt x="1123" y="290"/>
                      <a:pt x="1109" y="291"/>
                      <a:pt x="1096" y="293"/>
                    </a:cubicBezTo>
                    <a:lnTo>
                      <a:pt x="1019" y="184"/>
                    </a:lnTo>
                    <a:cubicBezTo>
                      <a:pt x="975" y="181"/>
                      <a:pt x="931" y="179"/>
                      <a:pt x="887" y="179"/>
                    </a:cubicBezTo>
                    <a:cubicBezTo>
                      <a:pt x="786" y="179"/>
                      <a:pt x="688" y="189"/>
                      <a:pt x="589" y="212"/>
                    </a:cubicBezTo>
                    <a:cubicBezTo>
                      <a:pt x="349" y="266"/>
                      <a:pt x="376" y="375"/>
                      <a:pt x="376" y="375"/>
                    </a:cubicBezTo>
                    <a:cubicBezTo>
                      <a:pt x="376" y="375"/>
                      <a:pt x="273" y="402"/>
                      <a:pt x="137" y="697"/>
                    </a:cubicBezTo>
                    <a:cubicBezTo>
                      <a:pt x="0" y="985"/>
                      <a:pt x="109" y="1094"/>
                      <a:pt x="82" y="1252"/>
                    </a:cubicBezTo>
                    <a:cubicBezTo>
                      <a:pt x="55" y="1416"/>
                      <a:pt x="137" y="1443"/>
                      <a:pt x="137" y="1443"/>
                    </a:cubicBezTo>
                    <a:lnTo>
                      <a:pt x="137" y="1547"/>
                    </a:lnTo>
                    <a:cubicBezTo>
                      <a:pt x="137" y="1656"/>
                      <a:pt x="191" y="1819"/>
                      <a:pt x="137" y="1950"/>
                    </a:cubicBezTo>
                    <a:cubicBezTo>
                      <a:pt x="82" y="2081"/>
                      <a:pt x="82" y="2059"/>
                      <a:pt x="109" y="2217"/>
                    </a:cubicBezTo>
                    <a:cubicBezTo>
                      <a:pt x="137" y="2375"/>
                      <a:pt x="82" y="2429"/>
                      <a:pt x="55" y="2538"/>
                    </a:cubicBezTo>
                    <a:cubicBezTo>
                      <a:pt x="44" y="2620"/>
                      <a:pt x="55" y="2702"/>
                      <a:pt x="82" y="2778"/>
                    </a:cubicBezTo>
                    <a:lnTo>
                      <a:pt x="28" y="2991"/>
                    </a:lnTo>
                    <a:cubicBezTo>
                      <a:pt x="0" y="3127"/>
                      <a:pt x="44" y="3263"/>
                      <a:pt x="137" y="3367"/>
                    </a:cubicBezTo>
                    <a:cubicBezTo>
                      <a:pt x="137" y="3367"/>
                      <a:pt x="164" y="3683"/>
                      <a:pt x="376" y="3846"/>
                    </a:cubicBezTo>
                    <a:cubicBezTo>
                      <a:pt x="426" y="3888"/>
                      <a:pt x="487" y="3909"/>
                      <a:pt x="549" y="3909"/>
                    </a:cubicBezTo>
                    <a:cubicBezTo>
                      <a:pt x="624" y="3909"/>
                      <a:pt x="699" y="3879"/>
                      <a:pt x="752" y="3819"/>
                    </a:cubicBezTo>
                    <a:cubicBezTo>
                      <a:pt x="801" y="4075"/>
                      <a:pt x="943" y="4304"/>
                      <a:pt x="1150" y="4462"/>
                    </a:cubicBezTo>
                    <a:cubicBezTo>
                      <a:pt x="1341" y="4462"/>
                      <a:pt x="1254" y="4413"/>
                      <a:pt x="1281" y="4304"/>
                    </a:cubicBezTo>
                    <a:cubicBezTo>
                      <a:pt x="1308" y="4195"/>
                      <a:pt x="1068" y="4119"/>
                      <a:pt x="992" y="4037"/>
                    </a:cubicBezTo>
                    <a:cubicBezTo>
                      <a:pt x="910" y="3955"/>
                      <a:pt x="883" y="3743"/>
                      <a:pt x="883" y="3743"/>
                    </a:cubicBezTo>
                    <a:cubicBezTo>
                      <a:pt x="976" y="3645"/>
                      <a:pt x="1057" y="3541"/>
                      <a:pt x="1123" y="3421"/>
                    </a:cubicBezTo>
                    <a:cubicBezTo>
                      <a:pt x="1205" y="3263"/>
                      <a:pt x="1096" y="3127"/>
                      <a:pt x="1014" y="2914"/>
                    </a:cubicBezTo>
                    <a:cubicBezTo>
                      <a:pt x="963" y="2774"/>
                      <a:pt x="899" y="2750"/>
                      <a:pt x="861" y="2750"/>
                    </a:cubicBezTo>
                    <a:cubicBezTo>
                      <a:pt x="841" y="2750"/>
                      <a:pt x="829" y="2756"/>
                      <a:pt x="829" y="2756"/>
                    </a:cubicBezTo>
                    <a:cubicBezTo>
                      <a:pt x="861" y="2631"/>
                      <a:pt x="867" y="2506"/>
                      <a:pt x="856" y="2380"/>
                    </a:cubicBezTo>
                    <a:cubicBezTo>
                      <a:pt x="829" y="2222"/>
                      <a:pt x="774" y="2222"/>
                      <a:pt x="774" y="2222"/>
                    </a:cubicBezTo>
                    <a:cubicBezTo>
                      <a:pt x="774" y="2222"/>
                      <a:pt x="829" y="1983"/>
                      <a:pt x="856" y="1874"/>
                    </a:cubicBezTo>
                    <a:cubicBezTo>
                      <a:pt x="883" y="1765"/>
                      <a:pt x="698" y="1525"/>
                      <a:pt x="698" y="1525"/>
                    </a:cubicBezTo>
                    <a:cubicBezTo>
                      <a:pt x="741" y="1421"/>
                      <a:pt x="796" y="1323"/>
                      <a:pt x="856" y="1231"/>
                    </a:cubicBezTo>
                    <a:cubicBezTo>
                      <a:pt x="938" y="1127"/>
                      <a:pt x="856" y="991"/>
                      <a:pt x="856" y="991"/>
                    </a:cubicBezTo>
                    <a:lnTo>
                      <a:pt x="856" y="991"/>
                    </a:lnTo>
                    <a:lnTo>
                      <a:pt x="1068" y="1018"/>
                    </a:lnTo>
                    <a:cubicBezTo>
                      <a:pt x="1068" y="1018"/>
                      <a:pt x="1150" y="1258"/>
                      <a:pt x="1281" y="1312"/>
                    </a:cubicBezTo>
                    <a:cubicBezTo>
                      <a:pt x="1300" y="1320"/>
                      <a:pt x="1320" y="1324"/>
                      <a:pt x="1339" y="1324"/>
                    </a:cubicBezTo>
                    <a:cubicBezTo>
                      <a:pt x="1453" y="1324"/>
                      <a:pt x="1553" y="1203"/>
                      <a:pt x="1553" y="1203"/>
                    </a:cubicBezTo>
                    <a:cubicBezTo>
                      <a:pt x="1635" y="1318"/>
                      <a:pt x="1760" y="1383"/>
                      <a:pt x="1897" y="1394"/>
                    </a:cubicBezTo>
                    <a:cubicBezTo>
                      <a:pt x="2033" y="1389"/>
                      <a:pt x="2169" y="1361"/>
                      <a:pt x="2300" y="1312"/>
                    </a:cubicBezTo>
                    <a:cubicBezTo>
                      <a:pt x="2300" y="1312"/>
                      <a:pt x="2512" y="1449"/>
                      <a:pt x="2698" y="1449"/>
                    </a:cubicBezTo>
                    <a:cubicBezTo>
                      <a:pt x="2888" y="1449"/>
                      <a:pt x="2937" y="1236"/>
                      <a:pt x="2937" y="1236"/>
                    </a:cubicBezTo>
                    <a:cubicBezTo>
                      <a:pt x="2937" y="1236"/>
                      <a:pt x="3083" y="1269"/>
                      <a:pt x="3193" y="1269"/>
                    </a:cubicBezTo>
                    <a:cubicBezTo>
                      <a:pt x="3217" y="1269"/>
                      <a:pt x="3240" y="1267"/>
                      <a:pt x="3259" y="1263"/>
                    </a:cubicBezTo>
                    <a:cubicBezTo>
                      <a:pt x="3346" y="1225"/>
                      <a:pt x="3417" y="1171"/>
                      <a:pt x="3471" y="1100"/>
                    </a:cubicBezTo>
                    <a:cubicBezTo>
                      <a:pt x="3471" y="1100"/>
                      <a:pt x="3507" y="1118"/>
                      <a:pt x="3572" y="1118"/>
                    </a:cubicBezTo>
                    <a:cubicBezTo>
                      <a:pt x="3621" y="1118"/>
                      <a:pt x="3686" y="1108"/>
                      <a:pt x="3766" y="1073"/>
                    </a:cubicBezTo>
                    <a:cubicBezTo>
                      <a:pt x="3880" y="1024"/>
                      <a:pt x="3989" y="964"/>
                      <a:pt x="4087" y="887"/>
                    </a:cubicBezTo>
                    <a:lnTo>
                      <a:pt x="4087" y="887"/>
                    </a:lnTo>
                    <a:cubicBezTo>
                      <a:pt x="4087" y="887"/>
                      <a:pt x="4011" y="1285"/>
                      <a:pt x="4060" y="1449"/>
                    </a:cubicBezTo>
                    <a:cubicBezTo>
                      <a:pt x="4098" y="1563"/>
                      <a:pt x="4125" y="1677"/>
                      <a:pt x="4142" y="1797"/>
                    </a:cubicBezTo>
                    <a:cubicBezTo>
                      <a:pt x="4060" y="1895"/>
                      <a:pt x="4005" y="2015"/>
                      <a:pt x="3984" y="2141"/>
                    </a:cubicBezTo>
                    <a:cubicBezTo>
                      <a:pt x="3951" y="2331"/>
                      <a:pt x="4087" y="2571"/>
                      <a:pt x="4087" y="2571"/>
                    </a:cubicBezTo>
                    <a:lnTo>
                      <a:pt x="4033" y="2784"/>
                    </a:lnTo>
                    <a:cubicBezTo>
                      <a:pt x="4000" y="2904"/>
                      <a:pt x="4022" y="3029"/>
                      <a:pt x="4087" y="3132"/>
                    </a:cubicBezTo>
                    <a:lnTo>
                      <a:pt x="4011" y="3318"/>
                    </a:lnTo>
                    <a:cubicBezTo>
                      <a:pt x="3929" y="3503"/>
                      <a:pt x="4011" y="3557"/>
                      <a:pt x="4011" y="3557"/>
                    </a:cubicBezTo>
                    <a:lnTo>
                      <a:pt x="3902" y="3666"/>
                    </a:lnTo>
                    <a:cubicBezTo>
                      <a:pt x="3793" y="3770"/>
                      <a:pt x="3875" y="3824"/>
                      <a:pt x="3875" y="3824"/>
                    </a:cubicBezTo>
                    <a:lnTo>
                      <a:pt x="3662" y="4037"/>
                    </a:lnTo>
                    <a:cubicBezTo>
                      <a:pt x="3662" y="4037"/>
                      <a:pt x="3558" y="3901"/>
                      <a:pt x="3422" y="3901"/>
                    </a:cubicBezTo>
                    <a:cubicBezTo>
                      <a:pt x="3335" y="3906"/>
                      <a:pt x="3248" y="3933"/>
                      <a:pt x="3182" y="3982"/>
                    </a:cubicBezTo>
                    <a:cubicBezTo>
                      <a:pt x="3182" y="3982"/>
                      <a:pt x="2965" y="3852"/>
                      <a:pt x="2807" y="3770"/>
                    </a:cubicBezTo>
                    <a:cubicBezTo>
                      <a:pt x="2747" y="3739"/>
                      <a:pt x="2682" y="3724"/>
                      <a:pt x="2612" y="3724"/>
                    </a:cubicBezTo>
                    <a:cubicBezTo>
                      <a:pt x="2497" y="3724"/>
                      <a:pt x="2367" y="3765"/>
                      <a:pt x="2218" y="3846"/>
                    </a:cubicBezTo>
                    <a:cubicBezTo>
                      <a:pt x="1978" y="3982"/>
                      <a:pt x="1951" y="4140"/>
                      <a:pt x="1924" y="4407"/>
                    </a:cubicBezTo>
                    <a:cubicBezTo>
                      <a:pt x="1897" y="4674"/>
                      <a:pt x="2087" y="4996"/>
                      <a:pt x="2136" y="5105"/>
                    </a:cubicBezTo>
                    <a:cubicBezTo>
                      <a:pt x="2191" y="5214"/>
                      <a:pt x="2109" y="5317"/>
                      <a:pt x="2191" y="5454"/>
                    </a:cubicBezTo>
                    <a:cubicBezTo>
                      <a:pt x="2212" y="5488"/>
                      <a:pt x="2242" y="5500"/>
                      <a:pt x="2275" y="5500"/>
                    </a:cubicBezTo>
                    <a:cubicBezTo>
                      <a:pt x="2369" y="5500"/>
                      <a:pt x="2485" y="5399"/>
                      <a:pt x="2485" y="5399"/>
                    </a:cubicBezTo>
                    <a:cubicBezTo>
                      <a:pt x="2485" y="5399"/>
                      <a:pt x="2562" y="5445"/>
                      <a:pt x="2644" y="5445"/>
                    </a:cubicBezTo>
                    <a:cubicBezTo>
                      <a:pt x="2671" y="5445"/>
                      <a:pt x="2699" y="5440"/>
                      <a:pt x="2725" y="5426"/>
                    </a:cubicBezTo>
                    <a:cubicBezTo>
                      <a:pt x="2834" y="5372"/>
                      <a:pt x="2779" y="5159"/>
                      <a:pt x="2888" y="4969"/>
                    </a:cubicBezTo>
                    <a:cubicBezTo>
                      <a:pt x="2997" y="4783"/>
                      <a:pt x="2943" y="4647"/>
                      <a:pt x="3024" y="4516"/>
                    </a:cubicBezTo>
                    <a:cubicBezTo>
                      <a:pt x="3043" y="4483"/>
                      <a:pt x="3061" y="4469"/>
                      <a:pt x="3077" y="4469"/>
                    </a:cubicBezTo>
                    <a:cubicBezTo>
                      <a:pt x="3126" y="4469"/>
                      <a:pt x="3162" y="4596"/>
                      <a:pt x="3182" y="4674"/>
                    </a:cubicBezTo>
                    <a:cubicBezTo>
                      <a:pt x="3201" y="4747"/>
                      <a:pt x="3301" y="4796"/>
                      <a:pt x="3415" y="4796"/>
                    </a:cubicBezTo>
                    <a:cubicBezTo>
                      <a:pt x="3471" y="4796"/>
                      <a:pt x="3531" y="4783"/>
                      <a:pt x="3586" y="4756"/>
                    </a:cubicBezTo>
                    <a:cubicBezTo>
                      <a:pt x="3638" y="4729"/>
                      <a:pt x="3695" y="4720"/>
                      <a:pt x="3754" y="4720"/>
                    </a:cubicBezTo>
                    <a:cubicBezTo>
                      <a:pt x="3873" y="4720"/>
                      <a:pt x="4005" y="4756"/>
                      <a:pt x="4147" y="4756"/>
                    </a:cubicBezTo>
                    <a:cubicBezTo>
                      <a:pt x="4354" y="4756"/>
                      <a:pt x="4332" y="4756"/>
                      <a:pt x="4490" y="4489"/>
                    </a:cubicBezTo>
                    <a:cubicBezTo>
                      <a:pt x="4654" y="4222"/>
                      <a:pt x="4572" y="4086"/>
                      <a:pt x="4654" y="3928"/>
                    </a:cubicBezTo>
                    <a:cubicBezTo>
                      <a:pt x="4730" y="3770"/>
                      <a:pt x="4839" y="3557"/>
                      <a:pt x="4812" y="3318"/>
                    </a:cubicBezTo>
                    <a:cubicBezTo>
                      <a:pt x="4785" y="3078"/>
                      <a:pt x="4785" y="3023"/>
                      <a:pt x="4757" y="2887"/>
                    </a:cubicBezTo>
                    <a:cubicBezTo>
                      <a:pt x="4730" y="2756"/>
                      <a:pt x="4839" y="2696"/>
                      <a:pt x="4812" y="2517"/>
                    </a:cubicBezTo>
                    <a:cubicBezTo>
                      <a:pt x="4785" y="2331"/>
                      <a:pt x="4757" y="2331"/>
                      <a:pt x="4839" y="2195"/>
                    </a:cubicBezTo>
                    <a:cubicBezTo>
                      <a:pt x="4888" y="2130"/>
                      <a:pt x="4861" y="2037"/>
                      <a:pt x="4785" y="2010"/>
                    </a:cubicBezTo>
                    <a:cubicBezTo>
                      <a:pt x="4806" y="1934"/>
                      <a:pt x="4834" y="1863"/>
                      <a:pt x="4866" y="1792"/>
                    </a:cubicBezTo>
                    <a:cubicBezTo>
                      <a:pt x="4921" y="1688"/>
                      <a:pt x="4812" y="1552"/>
                      <a:pt x="4812" y="1552"/>
                    </a:cubicBezTo>
                    <a:lnTo>
                      <a:pt x="4866" y="1416"/>
                    </a:lnTo>
                    <a:cubicBezTo>
                      <a:pt x="4921" y="1285"/>
                      <a:pt x="4703" y="1203"/>
                      <a:pt x="4703" y="1203"/>
                    </a:cubicBezTo>
                    <a:cubicBezTo>
                      <a:pt x="4768" y="1122"/>
                      <a:pt x="4806" y="1018"/>
                      <a:pt x="4812" y="909"/>
                    </a:cubicBezTo>
                    <a:cubicBezTo>
                      <a:pt x="4806" y="811"/>
                      <a:pt x="4741" y="718"/>
                      <a:pt x="4654" y="669"/>
                    </a:cubicBezTo>
                    <a:cubicBezTo>
                      <a:pt x="4697" y="571"/>
                      <a:pt x="4725" y="462"/>
                      <a:pt x="4730" y="348"/>
                    </a:cubicBezTo>
                    <a:cubicBezTo>
                      <a:pt x="4730" y="190"/>
                      <a:pt x="4545" y="32"/>
                      <a:pt x="4332" y="5"/>
                    </a:cubicBezTo>
                    <a:cubicBezTo>
                      <a:pt x="4317" y="2"/>
                      <a:pt x="4301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60"/>
              <p:cNvSpPr/>
              <p:nvPr/>
            </p:nvSpPr>
            <p:spPr>
              <a:xfrm>
                <a:off x="3986785" y="1906092"/>
                <a:ext cx="116531" cy="79533"/>
              </a:xfrm>
              <a:custGeom>
                <a:rect b="b" l="l" r="r" t="t"/>
                <a:pathLst>
                  <a:path extrusionOk="0" h="3147" w="4611">
                    <a:moveTo>
                      <a:pt x="1352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3" y="787"/>
                      <a:pt x="126" y="1141"/>
                    </a:cubicBezTo>
                    <a:cubicBezTo>
                      <a:pt x="153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0" y="3031"/>
                    </a:cubicBezTo>
                    <a:cubicBezTo>
                      <a:pt x="367" y="3113"/>
                      <a:pt x="420" y="3146"/>
                      <a:pt x="502" y="3146"/>
                    </a:cubicBezTo>
                    <a:cubicBezTo>
                      <a:pt x="568" y="3146"/>
                      <a:pt x="651" y="3125"/>
                      <a:pt x="775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0" y="2590"/>
                      <a:pt x="1897" y="2530"/>
                      <a:pt x="1897" y="2530"/>
                    </a:cubicBezTo>
                    <a:cubicBezTo>
                      <a:pt x="2131" y="2470"/>
                      <a:pt x="2338" y="2116"/>
                      <a:pt x="2338" y="2116"/>
                    </a:cubicBezTo>
                    <a:cubicBezTo>
                      <a:pt x="2371" y="2187"/>
                      <a:pt x="2415" y="2258"/>
                      <a:pt x="2458" y="2323"/>
                    </a:cubicBezTo>
                    <a:cubicBezTo>
                      <a:pt x="2502" y="2416"/>
                      <a:pt x="2529" y="2514"/>
                      <a:pt x="2545" y="2617"/>
                    </a:cubicBezTo>
                    <a:lnTo>
                      <a:pt x="2660" y="2590"/>
                    </a:lnTo>
                    <a:cubicBezTo>
                      <a:pt x="2644" y="2492"/>
                      <a:pt x="2644" y="2389"/>
                      <a:pt x="2660" y="2290"/>
                    </a:cubicBezTo>
                    <a:cubicBezTo>
                      <a:pt x="2693" y="2116"/>
                      <a:pt x="2605" y="2089"/>
                      <a:pt x="2927" y="2056"/>
                    </a:cubicBezTo>
                    <a:cubicBezTo>
                      <a:pt x="3254" y="2023"/>
                      <a:pt x="3461" y="1909"/>
                      <a:pt x="3695" y="1522"/>
                    </a:cubicBezTo>
                    <a:cubicBezTo>
                      <a:pt x="3929" y="1141"/>
                      <a:pt x="3989" y="934"/>
                      <a:pt x="4137" y="814"/>
                    </a:cubicBezTo>
                    <a:cubicBezTo>
                      <a:pt x="4284" y="699"/>
                      <a:pt x="4371" y="694"/>
                      <a:pt x="4523" y="547"/>
                    </a:cubicBezTo>
                    <a:cubicBezTo>
                      <a:pt x="4523" y="547"/>
                      <a:pt x="4611" y="492"/>
                      <a:pt x="4256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57" y="289"/>
                      <a:pt x="2822" y="342"/>
                      <a:pt x="2596" y="342"/>
                    </a:cubicBezTo>
                    <a:cubicBezTo>
                      <a:pt x="2428" y="342"/>
                      <a:pt x="2266" y="313"/>
                      <a:pt x="2104" y="225"/>
                    </a:cubicBezTo>
                    <a:cubicBezTo>
                      <a:pt x="1814" y="70"/>
                      <a:pt x="1577" y="1"/>
                      <a:pt x="135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6" name="Google Shape;5846;p60"/>
              <p:cNvSpPr/>
              <p:nvPr/>
            </p:nvSpPr>
            <p:spPr>
              <a:xfrm>
                <a:off x="4034727" y="1804598"/>
                <a:ext cx="76980" cy="78597"/>
              </a:xfrm>
              <a:custGeom>
                <a:rect b="b" l="l" r="r" t="t"/>
                <a:pathLst>
                  <a:path extrusionOk="0" h="3110" w="3046">
                    <a:moveTo>
                      <a:pt x="486" y="0"/>
                    </a:moveTo>
                    <a:cubicBezTo>
                      <a:pt x="471" y="0"/>
                      <a:pt x="458" y="3"/>
                      <a:pt x="447" y="7"/>
                    </a:cubicBezTo>
                    <a:cubicBezTo>
                      <a:pt x="371" y="46"/>
                      <a:pt x="311" y="193"/>
                      <a:pt x="354" y="264"/>
                    </a:cubicBezTo>
                    <a:cubicBezTo>
                      <a:pt x="252" y="242"/>
                      <a:pt x="226" y="197"/>
                      <a:pt x="194" y="197"/>
                    </a:cubicBezTo>
                    <a:cubicBezTo>
                      <a:pt x="185" y="197"/>
                      <a:pt x="175" y="201"/>
                      <a:pt x="163" y="209"/>
                    </a:cubicBezTo>
                    <a:cubicBezTo>
                      <a:pt x="93" y="258"/>
                      <a:pt x="38" y="427"/>
                      <a:pt x="38" y="427"/>
                    </a:cubicBezTo>
                    <a:cubicBezTo>
                      <a:pt x="114" y="438"/>
                      <a:pt x="180" y="487"/>
                      <a:pt x="207" y="552"/>
                    </a:cubicBezTo>
                    <a:cubicBezTo>
                      <a:pt x="262" y="667"/>
                      <a:pt x="289" y="645"/>
                      <a:pt x="278" y="765"/>
                    </a:cubicBezTo>
                    <a:lnTo>
                      <a:pt x="272" y="765"/>
                    </a:lnTo>
                    <a:cubicBezTo>
                      <a:pt x="153" y="781"/>
                      <a:pt x="120" y="759"/>
                      <a:pt x="0" y="825"/>
                    </a:cubicBezTo>
                    <a:cubicBezTo>
                      <a:pt x="71" y="1114"/>
                      <a:pt x="142" y="1397"/>
                      <a:pt x="289" y="1648"/>
                    </a:cubicBezTo>
                    <a:lnTo>
                      <a:pt x="300" y="1735"/>
                    </a:lnTo>
                    <a:cubicBezTo>
                      <a:pt x="256" y="2323"/>
                      <a:pt x="708" y="2884"/>
                      <a:pt x="1270" y="3053"/>
                    </a:cubicBezTo>
                    <a:cubicBezTo>
                      <a:pt x="1406" y="3093"/>
                      <a:pt x="1544" y="3110"/>
                      <a:pt x="1683" y="3110"/>
                    </a:cubicBezTo>
                    <a:cubicBezTo>
                      <a:pt x="2040" y="3110"/>
                      <a:pt x="2401" y="3001"/>
                      <a:pt x="2746" y="2895"/>
                    </a:cubicBezTo>
                    <a:cubicBezTo>
                      <a:pt x="2812" y="2879"/>
                      <a:pt x="2970" y="2803"/>
                      <a:pt x="2986" y="2743"/>
                    </a:cubicBezTo>
                    <a:cubicBezTo>
                      <a:pt x="3046" y="2541"/>
                      <a:pt x="2921" y="2443"/>
                      <a:pt x="2910" y="2389"/>
                    </a:cubicBezTo>
                    <a:cubicBezTo>
                      <a:pt x="2795" y="1773"/>
                      <a:pt x="2496" y="1375"/>
                      <a:pt x="1940" y="1092"/>
                    </a:cubicBezTo>
                    <a:cubicBezTo>
                      <a:pt x="1738" y="983"/>
                      <a:pt x="1569" y="917"/>
                      <a:pt x="1569" y="917"/>
                    </a:cubicBezTo>
                    <a:cubicBezTo>
                      <a:pt x="1591" y="857"/>
                      <a:pt x="1580" y="792"/>
                      <a:pt x="1537" y="743"/>
                    </a:cubicBezTo>
                    <a:cubicBezTo>
                      <a:pt x="1526" y="667"/>
                      <a:pt x="1575" y="541"/>
                      <a:pt x="1537" y="438"/>
                    </a:cubicBezTo>
                    <a:cubicBezTo>
                      <a:pt x="1474" y="264"/>
                      <a:pt x="1385" y="228"/>
                      <a:pt x="1321" y="228"/>
                    </a:cubicBezTo>
                    <a:cubicBezTo>
                      <a:pt x="1275" y="228"/>
                      <a:pt x="1242" y="247"/>
                      <a:pt x="1242" y="247"/>
                    </a:cubicBezTo>
                    <a:cubicBezTo>
                      <a:pt x="1242" y="247"/>
                      <a:pt x="1025" y="101"/>
                      <a:pt x="845" y="101"/>
                    </a:cubicBezTo>
                    <a:cubicBezTo>
                      <a:pt x="797" y="101"/>
                      <a:pt x="752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847" name="Google Shape;5847;p60"/>
          <p:cNvGrpSpPr/>
          <p:nvPr/>
        </p:nvGrpSpPr>
        <p:grpSpPr>
          <a:xfrm>
            <a:off x="4170709" y="1558993"/>
            <a:ext cx="402414" cy="1136125"/>
            <a:chOff x="4588296" y="1557988"/>
            <a:chExt cx="402414" cy="1136125"/>
          </a:xfrm>
        </p:grpSpPr>
        <p:sp>
          <p:nvSpPr>
            <p:cNvPr id="5848" name="Google Shape;5848;p60"/>
            <p:cNvSpPr/>
            <p:nvPr/>
          </p:nvSpPr>
          <p:spPr>
            <a:xfrm>
              <a:off x="4588296" y="1557988"/>
              <a:ext cx="402414" cy="1136125"/>
            </a:xfrm>
            <a:custGeom>
              <a:rect b="b" l="l" r="r" t="t"/>
              <a:pathLst>
                <a:path extrusionOk="0" h="44955" w="15923">
                  <a:moveTo>
                    <a:pt x="7907" y="1"/>
                  </a:moveTo>
                  <a:lnTo>
                    <a:pt x="7907" y="17"/>
                  </a:lnTo>
                  <a:cubicBezTo>
                    <a:pt x="7586" y="61"/>
                    <a:pt x="6670" y="235"/>
                    <a:pt x="6262" y="764"/>
                  </a:cubicBezTo>
                  <a:cubicBezTo>
                    <a:pt x="5760" y="1412"/>
                    <a:pt x="5973" y="2818"/>
                    <a:pt x="5973" y="2818"/>
                  </a:cubicBezTo>
                  <a:cubicBezTo>
                    <a:pt x="5499" y="2976"/>
                    <a:pt x="5646" y="3597"/>
                    <a:pt x="5859" y="3848"/>
                  </a:cubicBezTo>
                  <a:cubicBezTo>
                    <a:pt x="6071" y="4098"/>
                    <a:pt x="6060" y="4420"/>
                    <a:pt x="6164" y="4523"/>
                  </a:cubicBezTo>
                  <a:cubicBezTo>
                    <a:pt x="6203" y="4570"/>
                    <a:pt x="6256" y="4595"/>
                    <a:pt x="6311" y="4595"/>
                  </a:cubicBezTo>
                  <a:cubicBezTo>
                    <a:pt x="6333" y="4595"/>
                    <a:pt x="6355" y="4591"/>
                    <a:pt x="6376" y="4583"/>
                  </a:cubicBezTo>
                  <a:cubicBezTo>
                    <a:pt x="6474" y="4812"/>
                    <a:pt x="6534" y="5057"/>
                    <a:pt x="6551" y="5308"/>
                  </a:cubicBezTo>
                  <a:cubicBezTo>
                    <a:pt x="6551" y="6540"/>
                    <a:pt x="5608" y="7177"/>
                    <a:pt x="3695" y="7624"/>
                  </a:cubicBezTo>
                  <a:cubicBezTo>
                    <a:pt x="1788" y="8071"/>
                    <a:pt x="1848" y="10610"/>
                    <a:pt x="1963" y="11618"/>
                  </a:cubicBezTo>
                  <a:cubicBezTo>
                    <a:pt x="2077" y="12621"/>
                    <a:pt x="1690" y="14419"/>
                    <a:pt x="1243" y="15743"/>
                  </a:cubicBezTo>
                  <a:cubicBezTo>
                    <a:pt x="791" y="17067"/>
                    <a:pt x="600" y="18827"/>
                    <a:pt x="508" y="20053"/>
                  </a:cubicBezTo>
                  <a:cubicBezTo>
                    <a:pt x="415" y="21274"/>
                    <a:pt x="388" y="22696"/>
                    <a:pt x="339" y="23110"/>
                  </a:cubicBezTo>
                  <a:cubicBezTo>
                    <a:pt x="295" y="23524"/>
                    <a:pt x="159" y="24151"/>
                    <a:pt x="83" y="24625"/>
                  </a:cubicBezTo>
                  <a:cubicBezTo>
                    <a:pt x="1" y="25099"/>
                    <a:pt x="219" y="25213"/>
                    <a:pt x="611" y="25655"/>
                  </a:cubicBezTo>
                  <a:cubicBezTo>
                    <a:pt x="886" y="25963"/>
                    <a:pt x="1153" y="26166"/>
                    <a:pt x="1418" y="26166"/>
                  </a:cubicBezTo>
                  <a:cubicBezTo>
                    <a:pt x="1536" y="26166"/>
                    <a:pt x="1654" y="26125"/>
                    <a:pt x="1772" y="26036"/>
                  </a:cubicBezTo>
                  <a:cubicBezTo>
                    <a:pt x="2148" y="25742"/>
                    <a:pt x="2262" y="25290"/>
                    <a:pt x="2137" y="25104"/>
                  </a:cubicBezTo>
                  <a:cubicBezTo>
                    <a:pt x="2079" y="25021"/>
                    <a:pt x="2020" y="24998"/>
                    <a:pt x="1975" y="24998"/>
                  </a:cubicBezTo>
                  <a:cubicBezTo>
                    <a:pt x="1922" y="24998"/>
                    <a:pt x="1886" y="25028"/>
                    <a:pt x="1886" y="25028"/>
                  </a:cubicBezTo>
                  <a:cubicBezTo>
                    <a:pt x="1875" y="24843"/>
                    <a:pt x="1897" y="24652"/>
                    <a:pt x="1952" y="24472"/>
                  </a:cubicBezTo>
                  <a:cubicBezTo>
                    <a:pt x="2050" y="24129"/>
                    <a:pt x="1935" y="23655"/>
                    <a:pt x="1783" y="23290"/>
                  </a:cubicBezTo>
                  <a:cubicBezTo>
                    <a:pt x="1630" y="22930"/>
                    <a:pt x="1423" y="22058"/>
                    <a:pt x="1935" y="20974"/>
                  </a:cubicBezTo>
                  <a:cubicBezTo>
                    <a:pt x="2453" y="19895"/>
                    <a:pt x="3249" y="16604"/>
                    <a:pt x="3221" y="15885"/>
                  </a:cubicBezTo>
                  <a:cubicBezTo>
                    <a:pt x="3199" y="15165"/>
                    <a:pt x="3739" y="13672"/>
                    <a:pt x="3739" y="13672"/>
                  </a:cubicBezTo>
                  <a:cubicBezTo>
                    <a:pt x="3739" y="13672"/>
                    <a:pt x="4148" y="14958"/>
                    <a:pt x="4562" y="16190"/>
                  </a:cubicBezTo>
                  <a:cubicBezTo>
                    <a:pt x="4976" y="17427"/>
                    <a:pt x="4044" y="19819"/>
                    <a:pt x="3635" y="22521"/>
                  </a:cubicBezTo>
                  <a:cubicBezTo>
                    <a:pt x="3221" y="25219"/>
                    <a:pt x="3559" y="27714"/>
                    <a:pt x="3608" y="29028"/>
                  </a:cubicBezTo>
                  <a:cubicBezTo>
                    <a:pt x="3663" y="30335"/>
                    <a:pt x="3891" y="30695"/>
                    <a:pt x="3532" y="31572"/>
                  </a:cubicBezTo>
                  <a:cubicBezTo>
                    <a:pt x="3172" y="32444"/>
                    <a:pt x="3276" y="33605"/>
                    <a:pt x="3276" y="33605"/>
                  </a:cubicBezTo>
                  <a:cubicBezTo>
                    <a:pt x="2480" y="34580"/>
                    <a:pt x="2170" y="36585"/>
                    <a:pt x="2398" y="39233"/>
                  </a:cubicBezTo>
                  <a:cubicBezTo>
                    <a:pt x="2633" y="41882"/>
                    <a:pt x="2660" y="42269"/>
                    <a:pt x="2606" y="43195"/>
                  </a:cubicBezTo>
                  <a:cubicBezTo>
                    <a:pt x="2551" y="44121"/>
                    <a:pt x="1728" y="44072"/>
                    <a:pt x="1576" y="44454"/>
                  </a:cubicBezTo>
                  <a:cubicBezTo>
                    <a:pt x="1423" y="44840"/>
                    <a:pt x="2426" y="44791"/>
                    <a:pt x="3249" y="44917"/>
                  </a:cubicBezTo>
                  <a:cubicBezTo>
                    <a:pt x="3409" y="44942"/>
                    <a:pt x="3542" y="44955"/>
                    <a:pt x="3651" y="44955"/>
                  </a:cubicBezTo>
                  <a:cubicBezTo>
                    <a:pt x="4099" y="44955"/>
                    <a:pt x="4153" y="44740"/>
                    <a:pt x="4175" y="44328"/>
                  </a:cubicBezTo>
                  <a:cubicBezTo>
                    <a:pt x="4202" y="43811"/>
                    <a:pt x="4044" y="42732"/>
                    <a:pt x="4071" y="41293"/>
                  </a:cubicBezTo>
                  <a:cubicBezTo>
                    <a:pt x="4099" y="39855"/>
                    <a:pt x="5047" y="37206"/>
                    <a:pt x="5101" y="36149"/>
                  </a:cubicBezTo>
                  <a:cubicBezTo>
                    <a:pt x="5150" y="35092"/>
                    <a:pt x="5047" y="34400"/>
                    <a:pt x="5641" y="33626"/>
                  </a:cubicBezTo>
                  <a:cubicBezTo>
                    <a:pt x="6229" y="32858"/>
                    <a:pt x="6567" y="29769"/>
                    <a:pt x="7183" y="28281"/>
                  </a:cubicBezTo>
                  <a:cubicBezTo>
                    <a:pt x="7629" y="27202"/>
                    <a:pt x="7864" y="25693"/>
                    <a:pt x="7962" y="24924"/>
                  </a:cubicBezTo>
                  <a:cubicBezTo>
                    <a:pt x="8060" y="25693"/>
                    <a:pt x="8300" y="27202"/>
                    <a:pt x="8741" y="28281"/>
                  </a:cubicBezTo>
                  <a:cubicBezTo>
                    <a:pt x="9357" y="29769"/>
                    <a:pt x="9695" y="32858"/>
                    <a:pt x="10283" y="33626"/>
                  </a:cubicBezTo>
                  <a:cubicBezTo>
                    <a:pt x="10877" y="34400"/>
                    <a:pt x="10774" y="35092"/>
                    <a:pt x="10823" y="36149"/>
                  </a:cubicBezTo>
                  <a:cubicBezTo>
                    <a:pt x="10877" y="37201"/>
                    <a:pt x="11825" y="39849"/>
                    <a:pt x="11852" y="41293"/>
                  </a:cubicBezTo>
                  <a:cubicBezTo>
                    <a:pt x="11880" y="42732"/>
                    <a:pt x="11727" y="43811"/>
                    <a:pt x="11749" y="44328"/>
                  </a:cubicBezTo>
                  <a:cubicBezTo>
                    <a:pt x="11771" y="44740"/>
                    <a:pt x="11825" y="44955"/>
                    <a:pt x="12273" y="44955"/>
                  </a:cubicBezTo>
                  <a:cubicBezTo>
                    <a:pt x="12382" y="44955"/>
                    <a:pt x="12514" y="44942"/>
                    <a:pt x="12675" y="44917"/>
                  </a:cubicBezTo>
                  <a:cubicBezTo>
                    <a:pt x="13498" y="44791"/>
                    <a:pt x="14501" y="44840"/>
                    <a:pt x="14348" y="44454"/>
                  </a:cubicBezTo>
                  <a:cubicBezTo>
                    <a:pt x="14196" y="44067"/>
                    <a:pt x="13373" y="44121"/>
                    <a:pt x="13318" y="43195"/>
                  </a:cubicBezTo>
                  <a:cubicBezTo>
                    <a:pt x="13269" y="42269"/>
                    <a:pt x="13291" y="41882"/>
                    <a:pt x="13525" y="39233"/>
                  </a:cubicBezTo>
                  <a:cubicBezTo>
                    <a:pt x="13754" y="36585"/>
                    <a:pt x="13449" y="34580"/>
                    <a:pt x="12648" y="33605"/>
                  </a:cubicBezTo>
                  <a:cubicBezTo>
                    <a:pt x="12648" y="33605"/>
                    <a:pt x="12752" y="32444"/>
                    <a:pt x="12392" y="31572"/>
                  </a:cubicBezTo>
                  <a:cubicBezTo>
                    <a:pt x="12032" y="30695"/>
                    <a:pt x="12261" y="30335"/>
                    <a:pt x="12316" y="29028"/>
                  </a:cubicBezTo>
                  <a:cubicBezTo>
                    <a:pt x="12365" y="27714"/>
                    <a:pt x="12702" y="25219"/>
                    <a:pt x="12288" y="22521"/>
                  </a:cubicBezTo>
                  <a:cubicBezTo>
                    <a:pt x="11880" y="19819"/>
                    <a:pt x="10953" y="17427"/>
                    <a:pt x="11362" y="16190"/>
                  </a:cubicBezTo>
                  <a:cubicBezTo>
                    <a:pt x="11776" y="14958"/>
                    <a:pt x="12185" y="13672"/>
                    <a:pt x="12185" y="13672"/>
                  </a:cubicBezTo>
                  <a:cubicBezTo>
                    <a:pt x="12185" y="13672"/>
                    <a:pt x="12724" y="15165"/>
                    <a:pt x="12702" y="15885"/>
                  </a:cubicBezTo>
                  <a:cubicBezTo>
                    <a:pt x="12675" y="16604"/>
                    <a:pt x="13471" y="19895"/>
                    <a:pt x="13988" y="20974"/>
                  </a:cubicBezTo>
                  <a:cubicBezTo>
                    <a:pt x="14501" y="22058"/>
                    <a:pt x="14294" y="22930"/>
                    <a:pt x="14141" y="23290"/>
                  </a:cubicBezTo>
                  <a:cubicBezTo>
                    <a:pt x="13988" y="23655"/>
                    <a:pt x="13874" y="24134"/>
                    <a:pt x="13972" y="24472"/>
                  </a:cubicBezTo>
                  <a:cubicBezTo>
                    <a:pt x="14027" y="24652"/>
                    <a:pt x="14048" y="24843"/>
                    <a:pt x="14037" y="25028"/>
                  </a:cubicBezTo>
                  <a:cubicBezTo>
                    <a:pt x="14037" y="25028"/>
                    <a:pt x="14003" y="24999"/>
                    <a:pt x="13951" y="24999"/>
                  </a:cubicBezTo>
                  <a:cubicBezTo>
                    <a:pt x="13905" y="24999"/>
                    <a:pt x="13846" y="25022"/>
                    <a:pt x="13787" y="25110"/>
                  </a:cubicBezTo>
                  <a:cubicBezTo>
                    <a:pt x="13662" y="25290"/>
                    <a:pt x="13776" y="25742"/>
                    <a:pt x="14152" y="26036"/>
                  </a:cubicBezTo>
                  <a:cubicBezTo>
                    <a:pt x="14268" y="26125"/>
                    <a:pt x="14385" y="26166"/>
                    <a:pt x="14503" y="26166"/>
                  </a:cubicBezTo>
                  <a:cubicBezTo>
                    <a:pt x="14768" y="26166"/>
                    <a:pt x="15038" y="25963"/>
                    <a:pt x="15313" y="25655"/>
                  </a:cubicBezTo>
                  <a:cubicBezTo>
                    <a:pt x="15710" y="25213"/>
                    <a:pt x="15923" y="25093"/>
                    <a:pt x="15841" y="24625"/>
                  </a:cubicBezTo>
                  <a:cubicBezTo>
                    <a:pt x="15765" y="24151"/>
                    <a:pt x="15629" y="23524"/>
                    <a:pt x="15580" y="23110"/>
                  </a:cubicBezTo>
                  <a:cubicBezTo>
                    <a:pt x="15531" y="22696"/>
                    <a:pt x="15503" y="21268"/>
                    <a:pt x="15416" y="20048"/>
                  </a:cubicBezTo>
                  <a:cubicBezTo>
                    <a:pt x="15323" y="18827"/>
                    <a:pt x="15133" y="17067"/>
                    <a:pt x="14680" y="15737"/>
                  </a:cubicBezTo>
                  <a:cubicBezTo>
                    <a:pt x="14228" y="14413"/>
                    <a:pt x="13847" y="12615"/>
                    <a:pt x="13961" y="11613"/>
                  </a:cubicBezTo>
                  <a:cubicBezTo>
                    <a:pt x="14076" y="10610"/>
                    <a:pt x="14136" y="8065"/>
                    <a:pt x="12223" y="7619"/>
                  </a:cubicBezTo>
                  <a:cubicBezTo>
                    <a:pt x="10316" y="7177"/>
                    <a:pt x="9368" y="6540"/>
                    <a:pt x="9368" y="5303"/>
                  </a:cubicBezTo>
                  <a:cubicBezTo>
                    <a:pt x="9390" y="5057"/>
                    <a:pt x="9449" y="4812"/>
                    <a:pt x="9542" y="4578"/>
                  </a:cubicBezTo>
                  <a:cubicBezTo>
                    <a:pt x="9564" y="4586"/>
                    <a:pt x="9587" y="4590"/>
                    <a:pt x="9609" y="4590"/>
                  </a:cubicBezTo>
                  <a:cubicBezTo>
                    <a:pt x="9665" y="4590"/>
                    <a:pt x="9720" y="4566"/>
                    <a:pt x="9755" y="4523"/>
                  </a:cubicBezTo>
                  <a:cubicBezTo>
                    <a:pt x="9864" y="4415"/>
                    <a:pt x="9853" y="4098"/>
                    <a:pt x="10065" y="3848"/>
                  </a:cubicBezTo>
                  <a:cubicBezTo>
                    <a:pt x="10278" y="3597"/>
                    <a:pt x="10419" y="2971"/>
                    <a:pt x="9951" y="2818"/>
                  </a:cubicBezTo>
                  <a:cubicBezTo>
                    <a:pt x="9951" y="2818"/>
                    <a:pt x="10163" y="1407"/>
                    <a:pt x="9662" y="764"/>
                  </a:cubicBezTo>
                  <a:cubicBezTo>
                    <a:pt x="9253" y="230"/>
                    <a:pt x="8332" y="61"/>
                    <a:pt x="8016" y="12"/>
                  </a:cubicBezTo>
                  <a:lnTo>
                    <a:pt x="8016" y="1"/>
                  </a:lnTo>
                  <a:lnTo>
                    <a:pt x="7962" y="6"/>
                  </a:lnTo>
                  <a:lnTo>
                    <a:pt x="7907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49" name="Google Shape;5849;p60"/>
            <p:cNvGrpSpPr/>
            <p:nvPr/>
          </p:nvGrpSpPr>
          <p:grpSpPr>
            <a:xfrm>
              <a:off x="4708538" y="1583316"/>
              <a:ext cx="163226" cy="588527"/>
              <a:chOff x="4708538" y="1583316"/>
              <a:chExt cx="163226" cy="588527"/>
            </a:xfrm>
          </p:grpSpPr>
          <p:sp>
            <p:nvSpPr>
              <p:cNvPr id="5850" name="Google Shape;5850;p60"/>
              <p:cNvSpPr/>
              <p:nvPr/>
            </p:nvSpPr>
            <p:spPr>
              <a:xfrm>
                <a:off x="4708538" y="1775367"/>
                <a:ext cx="163226" cy="158038"/>
              </a:xfrm>
              <a:custGeom>
                <a:rect b="b" l="l" r="r" t="t"/>
                <a:pathLst>
                  <a:path extrusionOk="0" h="5667" w="5853">
                    <a:moveTo>
                      <a:pt x="2924" y="0"/>
                    </a:moveTo>
                    <a:cubicBezTo>
                      <a:pt x="2887" y="0"/>
                      <a:pt x="2851" y="8"/>
                      <a:pt x="2818" y="25"/>
                    </a:cubicBezTo>
                    <a:cubicBezTo>
                      <a:pt x="2774" y="52"/>
                      <a:pt x="2747" y="101"/>
                      <a:pt x="2753" y="150"/>
                    </a:cubicBezTo>
                    <a:lnTo>
                      <a:pt x="2780" y="1785"/>
                    </a:lnTo>
                    <a:cubicBezTo>
                      <a:pt x="2780" y="1785"/>
                      <a:pt x="2726" y="1882"/>
                      <a:pt x="2683" y="1882"/>
                    </a:cubicBezTo>
                    <a:cubicBezTo>
                      <a:pt x="2661" y="1882"/>
                      <a:pt x="2642" y="1857"/>
                      <a:pt x="2633" y="1785"/>
                    </a:cubicBezTo>
                    <a:cubicBezTo>
                      <a:pt x="2600" y="1567"/>
                      <a:pt x="2600" y="689"/>
                      <a:pt x="2513" y="471"/>
                    </a:cubicBezTo>
                    <a:cubicBezTo>
                      <a:pt x="2460" y="339"/>
                      <a:pt x="2318" y="240"/>
                      <a:pt x="2142" y="240"/>
                    </a:cubicBezTo>
                    <a:cubicBezTo>
                      <a:pt x="2029" y="240"/>
                      <a:pt x="1903" y="281"/>
                      <a:pt x="1777" y="379"/>
                    </a:cubicBezTo>
                    <a:cubicBezTo>
                      <a:pt x="1450" y="629"/>
                      <a:pt x="535" y="2101"/>
                      <a:pt x="328" y="2880"/>
                    </a:cubicBezTo>
                    <a:cubicBezTo>
                      <a:pt x="126" y="3665"/>
                      <a:pt x="1" y="4629"/>
                      <a:pt x="33" y="5005"/>
                    </a:cubicBezTo>
                    <a:cubicBezTo>
                      <a:pt x="59" y="5363"/>
                      <a:pt x="169" y="5667"/>
                      <a:pt x="486" y="5667"/>
                    </a:cubicBezTo>
                    <a:cubicBezTo>
                      <a:pt x="501" y="5667"/>
                      <a:pt x="518" y="5666"/>
                      <a:pt x="535" y="5664"/>
                    </a:cubicBezTo>
                    <a:cubicBezTo>
                      <a:pt x="889" y="5632"/>
                      <a:pt x="1270" y="5414"/>
                      <a:pt x="1363" y="5321"/>
                    </a:cubicBezTo>
                    <a:cubicBezTo>
                      <a:pt x="1450" y="5228"/>
                      <a:pt x="1477" y="5098"/>
                      <a:pt x="1772" y="5098"/>
                    </a:cubicBezTo>
                    <a:cubicBezTo>
                      <a:pt x="2071" y="5098"/>
                      <a:pt x="2453" y="5038"/>
                      <a:pt x="2540" y="4760"/>
                    </a:cubicBezTo>
                    <a:cubicBezTo>
                      <a:pt x="2627" y="4482"/>
                      <a:pt x="2747" y="3730"/>
                      <a:pt x="2780" y="3414"/>
                    </a:cubicBezTo>
                    <a:cubicBezTo>
                      <a:pt x="2807" y="3103"/>
                      <a:pt x="2747" y="2913"/>
                      <a:pt x="2780" y="2667"/>
                    </a:cubicBezTo>
                    <a:cubicBezTo>
                      <a:pt x="2796" y="2509"/>
                      <a:pt x="2807" y="2351"/>
                      <a:pt x="2807" y="2199"/>
                    </a:cubicBezTo>
                    <a:cubicBezTo>
                      <a:pt x="2840" y="2221"/>
                      <a:pt x="2883" y="2237"/>
                      <a:pt x="2927" y="2237"/>
                    </a:cubicBezTo>
                    <a:cubicBezTo>
                      <a:pt x="2970" y="2237"/>
                      <a:pt x="3014" y="2221"/>
                      <a:pt x="3047" y="2199"/>
                    </a:cubicBezTo>
                    <a:cubicBezTo>
                      <a:pt x="3052" y="2351"/>
                      <a:pt x="3058" y="2509"/>
                      <a:pt x="3079" y="2667"/>
                    </a:cubicBezTo>
                    <a:cubicBezTo>
                      <a:pt x="3107" y="2918"/>
                      <a:pt x="3047" y="3103"/>
                      <a:pt x="3079" y="3414"/>
                    </a:cubicBezTo>
                    <a:cubicBezTo>
                      <a:pt x="3107" y="3724"/>
                      <a:pt x="3227" y="4476"/>
                      <a:pt x="3314" y="4760"/>
                    </a:cubicBezTo>
                    <a:cubicBezTo>
                      <a:pt x="3401" y="5043"/>
                      <a:pt x="3788" y="5098"/>
                      <a:pt x="4082" y="5098"/>
                    </a:cubicBezTo>
                    <a:cubicBezTo>
                      <a:pt x="4376" y="5098"/>
                      <a:pt x="4404" y="5223"/>
                      <a:pt x="4496" y="5321"/>
                    </a:cubicBezTo>
                    <a:cubicBezTo>
                      <a:pt x="4583" y="5414"/>
                      <a:pt x="4965" y="5632"/>
                      <a:pt x="5319" y="5664"/>
                    </a:cubicBezTo>
                    <a:cubicBezTo>
                      <a:pt x="5336" y="5666"/>
                      <a:pt x="5352" y="5667"/>
                      <a:pt x="5368" y="5667"/>
                    </a:cubicBezTo>
                    <a:cubicBezTo>
                      <a:pt x="5684" y="5667"/>
                      <a:pt x="5794" y="5363"/>
                      <a:pt x="5820" y="5005"/>
                    </a:cubicBezTo>
                    <a:cubicBezTo>
                      <a:pt x="5853" y="4629"/>
                      <a:pt x="5733" y="3665"/>
                      <a:pt x="5526" y="2880"/>
                    </a:cubicBezTo>
                    <a:cubicBezTo>
                      <a:pt x="5319" y="2101"/>
                      <a:pt x="4404" y="629"/>
                      <a:pt x="4082" y="379"/>
                    </a:cubicBezTo>
                    <a:cubicBezTo>
                      <a:pt x="3954" y="281"/>
                      <a:pt x="3826" y="240"/>
                      <a:pt x="3713" y="240"/>
                    </a:cubicBezTo>
                    <a:cubicBezTo>
                      <a:pt x="3536" y="240"/>
                      <a:pt x="3394" y="339"/>
                      <a:pt x="3341" y="471"/>
                    </a:cubicBezTo>
                    <a:cubicBezTo>
                      <a:pt x="3254" y="695"/>
                      <a:pt x="3254" y="1567"/>
                      <a:pt x="3227" y="1785"/>
                    </a:cubicBezTo>
                    <a:cubicBezTo>
                      <a:pt x="3216" y="1857"/>
                      <a:pt x="3195" y="1882"/>
                      <a:pt x="3172" y="1882"/>
                    </a:cubicBezTo>
                    <a:cubicBezTo>
                      <a:pt x="3127" y="1882"/>
                      <a:pt x="3074" y="1785"/>
                      <a:pt x="3074" y="1785"/>
                    </a:cubicBezTo>
                    <a:lnTo>
                      <a:pt x="3101" y="150"/>
                    </a:lnTo>
                    <a:cubicBezTo>
                      <a:pt x="3107" y="101"/>
                      <a:pt x="3079" y="52"/>
                      <a:pt x="3030" y="25"/>
                    </a:cubicBezTo>
                    <a:cubicBezTo>
                      <a:pt x="2998" y="8"/>
                      <a:pt x="2961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1" name="Google Shape;5851;p60"/>
              <p:cNvSpPr/>
              <p:nvPr/>
            </p:nvSpPr>
            <p:spPr>
              <a:xfrm>
                <a:off x="4745162" y="1583316"/>
                <a:ext cx="88150" cy="80796"/>
              </a:xfrm>
              <a:custGeom>
                <a:rect b="b" l="l" r="r" t="t"/>
                <a:pathLst>
                  <a:path extrusionOk="0" h="3197" w="3488">
                    <a:moveTo>
                      <a:pt x="1269" y="1"/>
                    </a:moveTo>
                    <a:cubicBezTo>
                      <a:pt x="1031" y="1"/>
                      <a:pt x="751" y="51"/>
                      <a:pt x="513" y="385"/>
                    </a:cubicBezTo>
                    <a:cubicBezTo>
                      <a:pt x="196" y="831"/>
                      <a:pt x="0" y="1164"/>
                      <a:pt x="120" y="1676"/>
                    </a:cubicBezTo>
                    <a:cubicBezTo>
                      <a:pt x="202" y="2003"/>
                      <a:pt x="344" y="2139"/>
                      <a:pt x="545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8" y="2477"/>
                      <a:pt x="1019" y="2597"/>
                      <a:pt x="1183" y="2635"/>
                    </a:cubicBezTo>
                    <a:cubicBezTo>
                      <a:pt x="1379" y="2673"/>
                      <a:pt x="1586" y="2722"/>
                      <a:pt x="1586" y="2722"/>
                    </a:cubicBezTo>
                    <a:lnTo>
                      <a:pt x="1619" y="3098"/>
                    </a:lnTo>
                    <a:cubicBezTo>
                      <a:pt x="1624" y="3136"/>
                      <a:pt x="1651" y="3169"/>
                      <a:pt x="1689" y="3185"/>
                    </a:cubicBezTo>
                    <a:lnTo>
                      <a:pt x="1739" y="3196"/>
                    </a:lnTo>
                    <a:lnTo>
                      <a:pt x="1793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7" y="2722"/>
                    </a:lnTo>
                    <a:cubicBezTo>
                      <a:pt x="1897" y="2722"/>
                      <a:pt x="2109" y="2673"/>
                      <a:pt x="2305" y="2635"/>
                    </a:cubicBezTo>
                    <a:cubicBezTo>
                      <a:pt x="2469" y="2597"/>
                      <a:pt x="2599" y="2477"/>
                      <a:pt x="2649" y="2319"/>
                    </a:cubicBezTo>
                    <a:cubicBezTo>
                      <a:pt x="2649" y="2319"/>
                      <a:pt x="2790" y="2281"/>
                      <a:pt x="2943" y="2221"/>
                    </a:cubicBezTo>
                    <a:cubicBezTo>
                      <a:pt x="3144" y="2139"/>
                      <a:pt x="3286" y="2008"/>
                      <a:pt x="3362" y="1676"/>
                    </a:cubicBezTo>
                    <a:cubicBezTo>
                      <a:pt x="3488" y="1164"/>
                      <a:pt x="3297" y="831"/>
                      <a:pt x="2975" y="385"/>
                    </a:cubicBezTo>
                    <a:cubicBezTo>
                      <a:pt x="2737" y="51"/>
                      <a:pt x="2457" y="1"/>
                      <a:pt x="2223" y="1"/>
                    </a:cubicBezTo>
                    <a:cubicBezTo>
                      <a:pt x="2189" y="1"/>
                      <a:pt x="2157" y="2"/>
                      <a:pt x="2125" y="3"/>
                    </a:cubicBezTo>
                    <a:cubicBezTo>
                      <a:pt x="1744" y="14"/>
                      <a:pt x="1744" y="330"/>
                      <a:pt x="1744" y="330"/>
                    </a:cubicBezTo>
                    <a:cubicBezTo>
                      <a:pt x="1744" y="330"/>
                      <a:pt x="1744" y="14"/>
                      <a:pt x="1368" y="3"/>
                    </a:cubicBezTo>
                    <a:cubicBezTo>
                      <a:pt x="1336" y="2"/>
                      <a:pt x="1303" y="1"/>
                      <a:pt x="126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2" name="Google Shape;5852;p60"/>
              <p:cNvSpPr/>
              <p:nvPr/>
            </p:nvSpPr>
            <p:spPr>
              <a:xfrm>
                <a:off x="4751848" y="1888032"/>
                <a:ext cx="116291" cy="144095"/>
              </a:xfrm>
              <a:custGeom>
                <a:rect b="b" l="l" r="r" t="t"/>
                <a:pathLst>
                  <a:path extrusionOk="0" h="5167" w="4170">
                    <a:moveTo>
                      <a:pt x="1614" y="1"/>
                    </a:moveTo>
                    <a:cubicBezTo>
                      <a:pt x="1614" y="1"/>
                      <a:pt x="1374" y="1259"/>
                      <a:pt x="1739" y="1804"/>
                    </a:cubicBezTo>
                    <a:cubicBezTo>
                      <a:pt x="1864" y="1973"/>
                      <a:pt x="2044" y="2098"/>
                      <a:pt x="2251" y="2142"/>
                    </a:cubicBezTo>
                    <a:cubicBezTo>
                      <a:pt x="2235" y="2251"/>
                      <a:pt x="2251" y="2360"/>
                      <a:pt x="2306" y="2453"/>
                    </a:cubicBezTo>
                    <a:cubicBezTo>
                      <a:pt x="2387" y="2594"/>
                      <a:pt x="2475" y="2709"/>
                      <a:pt x="2475" y="2709"/>
                    </a:cubicBezTo>
                    <a:cubicBezTo>
                      <a:pt x="2420" y="2774"/>
                      <a:pt x="2382" y="2850"/>
                      <a:pt x="2360" y="2932"/>
                    </a:cubicBezTo>
                    <a:cubicBezTo>
                      <a:pt x="2327" y="3052"/>
                      <a:pt x="2306" y="3177"/>
                      <a:pt x="2306" y="3303"/>
                    </a:cubicBezTo>
                    <a:cubicBezTo>
                      <a:pt x="2224" y="3335"/>
                      <a:pt x="2148" y="3384"/>
                      <a:pt x="2077" y="3439"/>
                    </a:cubicBezTo>
                    <a:cubicBezTo>
                      <a:pt x="1935" y="3553"/>
                      <a:pt x="1793" y="3837"/>
                      <a:pt x="1793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7" y="3747"/>
                      <a:pt x="1488" y="3749"/>
                    </a:cubicBezTo>
                    <a:cubicBezTo>
                      <a:pt x="1287" y="3782"/>
                      <a:pt x="1178" y="3864"/>
                      <a:pt x="1091" y="3864"/>
                    </a:cubicBezTo>
                    <a:cubicBezTo>
                      <a:pt x="1003" y="3864"/>
                      <a:pt x="922" y="3684"/>
                      <a:pt x="638" y="3640"/>
                    </a:cubicBezTo>
                    <a:cubicBezTo>
                      <a:pt x="595" y="3633"/>
                      <a:pt x="554" y="3629"/>
                      <a:pt x="517" y="3629"/>
                    </a:cubicBezTo>
                    <a:cubicBezTo>
                      <a:pt x="266" y="3629"/>
                      <a:pt x="152" y="3808"/>
                      <a:pt x="72" y="4202"/>
                    </a:cubicBezTo>
                    <a:cubicBezTo>
                      <a:pt x="1" y="4605"/>
                      <a:pt x="88" y="5166"/>
                      <a:pt x="88" y="5166"/>
                    </a:cubicBezTo>
                    <a:lnTo>
                      <a:pt x="409" y="5112"/>
                    </a:lnTo>
                    <a:cubicBezTo>
                      <a:pt x="409" y="5112"/>
                      <a:pt x="355" y="4512"/>
                      <a:pt x="415" y="4371"/>
                    </a:cubicBezTo>
                    <a:cubicBezTo>
                      <a:pt x="458" y="4262"/>
                      <a:pt x="501" y="4185"/>
                      <a:pt x="575" y="4185"/>
                    </a:cubicBezTo>
                    <a:cubicBezTo>
                      <a:pt x="594" y="4185"/>
                      <a:pt x="615" y="4190"/>
                      <a:pt x="638" y="4202"/>
                    </a:cubicBezTo>
                    <a:cubicBezTo>
                      <a:pt x="737" y="4253"/>
                      <a:pt x="791" y="4322"/>
                      <a:pt x="878" y="4322"/>
                    </a:cubicBezTo>
                    <a:cubicBezTo>
                      <a:pt x="892" y="4322"/>
                      <a:pt x="906" y="4320"/>
                      <a:pt x="922" y="4316"/>
                    </a:cubicBezTo>
                    <a:cubicBezTo>
                      <a:pt x="1001" y="4297"/>
                      <a:pt x="945" y="4266"/>
                      <a:pt x="958" y="4266"/>
                    </a:cubicBezTo>
                    <a:cubicBezTo>
                      <a:pt x="964" y="4266"/>
                      <a:pt x="984" y="4272"/>
                      <a:pt x="1036" y="4289"/>
                    </a:cubicBezTo>
                    <a:cubicBezTo>
                      <a:pt x="1205" y="4343"/>
                      <a:pt x="1314" y="4572"/>
                      <a:pt x="1739" y="4681"/>
                    </a:cubicBezTo>
                    <a:cubicBezTo>
                      <a:pt x="1869" y="4716"/>
                      <a:pt x="2035" y="4740"/>
                      <a:pt x="2217" y="4740"/>
                    </a:cubicBezTo>
                    <a:cubicBezTo>
                      <a:pt x="2634" y="4740"/>
                      <a:pt x="3136" y="4614"/>
                      <a:pt x="3488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54" y="1493"/>
                      <a:pt x="3337" y="1436"/>
                      <a:pt x="3114" y="1436"/>
                    </a:cubicBezTo>
                    <a:cubicBezTo>
                      <a:pt x="3061" y="1436"/>
                      <a:pt x="3008" y="1439"/>
                      <a:pt x="2954" y="1439"/>
                    </a:cubicBezTo>
                    <a:cubicBezTo>
                      <a:pt x="2671" y="1439"/>
                      <a:pt x="2562" y="1717"/>
                      <a:pt x="2306" y="1717"/>
                    </a:cubicBezTo>
                    <a:cubicBezTo>
                      <a:pt x="2055" y="1717"/>
                      <a:pt x="2066" y="1657"/>
                      <a:pt x="1968" y="1406"/>
                    </a:cubicBezTo>
                    <a:cubicBezTo>
                      <a:pt x="1908" y="1265"/>
                      <a:pt x="1881" y="802"/>
                      <a:pt x="1881" y="802"/>
                    </a:cubicBezTo>
                    <a:lnTo>
                      <a:pt x="1614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3" name="Google Shape;5853;p60"/>
              <p:cNvSpPr/>
              <p:nvPr/>
            </p:nvSpPr>
            <p:spPr>
              <a:xfrm>
                <a:off x="4720084" y="2018461"/>
                <a:ext cx="137095" cy="153381"/>
              </a:xfrm>
              <a:custGeom>
                <a:rect b="b" l="l" r="r" t="t"/>
                <a:pathLst>
                  <a:path extrusionOk="0" h="5500" w="4916">
                    <a:moveTo>
                      <a:pt x="4289" y="0"/>
                    </a:moveTo>
                    <a:cubicBezTo>
                      <a:pt x="4186" y="0"/>
                      <a:pt x="4095" y="67"/>
                      <a:pt x="4066" y="162"/>
                    </a:cubicBezTo>
                    <a:cubicBezTo>
                      <a:pt x="4066" y="162"/>
                      <a:pt x="3997" y="62"/>
                      <a:pt x="3900" y="62"/>
                    </a:cubicBezTo>
                    <a:cubicBezTo>
                      <a:pt x="3875" y="62"/>
                      <a:pt x="3849" y="69"/>
                      <a:pt x="3821" y="86"/>
                    </a:cubicBezTo>
                    <a:cubicBezTo>
                      <a:pt x="3750" y="124"/>
                      <a:pt x="3690" y="189"/>
                      <a:pt x="3663" y="271"/>
                    </a:cubicBezTo>
                    <a:cubicBezTo>
                      <a:pt x="3663" y="271"/>
                      <a:pt x="3630" y="247"/>
                      <a:pt x="3584" y="247"/>
                    </a:cubicBezTo>
                    <a:cubicBezTo>
                      <a:pt x="3545" y="247"/>
                      <a:pt x="3497" y="264"/>
                      <a:pt x="3450" y="326"/>
                    </a:cubicBezTo>
                    <a:cubicBezTo>
                      <a:pt x="3379" y="407"/>
                      <a:pt x="3287" y="462"/>
                      <a:pt x="3183" y="484"/>
                    </a:cubicBezTo>
                    <a:lnTo>
                      <a:pt x="3020" y="565"/>
                    </a:lnTo>
                    <a:cubicBezTo>
                      <a:pt x="2927" y="614"/>
                      <a:pt x="2840" y="691"/>
                      <a:pt x="2780" y="778"/>
                    </a:cubicBezTo>
                    <a:cubicBezTo>
                      <a:pt x="2693" y="762"/>
                      <a:pt x="2606" y="751"/>
                      <a:pt x="2513" y="751"/>
                    </a:cubicBezTo>
                    <a:cubicBezTo>
                      <a:pt x="2426" y="756"/>
                      <a:pt x="2344" y="783"/>
                      <a:pt x="2273" y="832"/>
                    </a:cubicBezTo>
                    <a:cubicBezTo>
                      <a:pt x="2208" y="800"/>
                      <a:pt x="2137" y="783"/>
                      <a:pt x="2061" y="778"/>
                    </a:cubicBezTo>
                    <a:cubicBezTo>
                      <a:pt x="1973" y="778"/>
                      <a:pt x="1881" y="767"/>
                      <a:pt x="1794" y="751"/>
                    </a:cubicBezTo>
                    <a:cubicBezTo>
                      <a:pt x="1772" y="669"/>
                      <a:pt x="1712" y="598"/>
                      <a:pt x="1636" y="565"/>
                    </a:cubicBezTo>
                    <a:cubicBezTo>
                      <a:pt x="1600" y="549"/>
                      <a:pt x="1563" y="541"/>
                      <a:pt x="1527" y="541"/>
                    </a:cubicBezTo>
                    <a:cubicBezTo>
                      <a:pt x="1490" y="541"/>
                      <a:pt x="1453" y="549"/>
                      <a:pt x="1418" y="565"/>
                    </a:cubicBezTo>
                    <a:cubicBezTo>
                      <a:pt x="1401" y="484"/>
                      <a:pt x="1352" y="407"/>
                      <a:pt x="1281" y="353"/>
                    </a:cubicBezTo>
                    <a:cubicBezTo>
                      <a:pt x="1242" y="314"/>
                      <a:pt x="1188" y="295"/>
                      <a:pt x="1135" y="295"/>
                    </a:cubicBezTo>
                    <a:cubicBezTo>
                      <a:pt x="1122" y="295"/>
                      <a:pt x="1109" y="296"/>
                      <a:pt x="1096" y="298"/>
                    </a:cubicBezTo>
                    <a:lnTo>
                      <a:pt x="1014" y="189"/>
                    </a:lnTo>
                    <a:cubicBezTo>
                      <a:pt x="972" y="186"/>
                      <a:pt x="929" y="184"/>
                      <a:pt x="886" y="184"/>
                    </a:cubicBezTo>
                    <a:cubicBezTo>
                      <a:pt x="787" y="184"/>
                      <a:pt x="688" y="194"/>
                      <a:pt x="589" y="217"/>
                    </a:cubicBezTo>
                    <a:cubicBezTo>
                      <a:pt x="350" y="271"/>
                      <a:pt x="377" y="380"/>
                      <a:pt x="377" y="380"/>
                    </a:cubicBezTo>
                    <a:cubicBezTo>
                      <a:pt x="377" y="380"/>
                      <a:pt x="268" y="407"/>
                      <a:pt x="137" y="702"/>
                    </a:cubicBezTo>
                    <a:cubicBezTo>
                      <a:pt x="1" y="990"/>
                      <a:pt x="110" y="1099"/>
                      <a:pt x="83" y="1257"/>
                    </a:cubicBezTo>
                    <a:cubicBezTo>
                      <a:pt x="55" y="1421"/>
                      <a:pt x="137" y="1448"/>
                      <a:pt x="137" y="1448"/>
                    </a:cubicBezTo>
                    <a:lnTo>
                      <a:pt x="137" y="1552"/>
                    </a:lnTo>
                    <a:cubicBezTo>
                      <a:pt x="137" y="1661"/>
                      <a:pt x="192" y="1824"/>
                      <a:pt x="137" y="1955"/>
                    </a:cubicBezTo>
                    <a:cubicBezTo>
                      <a:pt x="83" y="2086"/>
                      <a:pt x="83" y="2064"/>
                      <a:pt x="110" y="2222"/>
                    </a:cubicBezTo>
                    <a:cubicBezTo>
                      <a:pt x="137" y="2380"/>
                      <a:pt x="83" y="2434"/>
                      <a:pt x="55" y="2543"/>
                    </a:cubicBezTo>
                    <a:cubicBezTo>
                      <a:pt x="44" y="2625"/>
                      <a:pt x="50" y="2707"/>
                      <a:pt x="83" y="2783"/>
                    </a:cubicBezTo>
                    <a:lnTo>
                      <a:pt x="28" y="2996"/>
                    </a:lnTo>
                    <a:cubicBezTo>
                      <a:pt x="1" y="3132"/>
                      <a:pt x="39" y="3268"/>
                      <a:pt x="137" y="3372"/>
                    </a:cubicBezTo>
                    <a:cubicBezTo>
                      <a:pt x="137" y="3372"/>
                      <a:pt x="164" y="3688"/>
                      <a:pt x="377" y="3851"/>
                    </a:cubicBezTo>
                    <a:cubicBezTo>
                      <a:pt x="426" y="3893"/>
                      <a:pt x="488" y="3914"/>
                      <a:pt x="549" y="3914"/>
                    </a:cubicBezTo>
                    <a:cubicBezTo>
                      <a:pt x="623" y="3914"/>
                      <a:pt x="697" y="3884"/>
                      <a:pt x="747" y="3824"/>
                    </a:cubicBezTo>
                    <a:cubicBezTo>
                      <a:pt x="796" y="4080"/>
                      <a:pt x="938" y="4309"/>
                      <a:pt x="1151" y="4467"/>
                    </a:cubicBezTo>
                    <a:cubicBezTo>
                      <a:pt x="1336" y="4467"/>
                      <a:pt x="1260" y="4412"/>
                      <a:pt x="1281" y="4303"/>
                    </a:cubicBezTo>
                    <a:cubicBezTo>
                      <a:pt x="1309" y="4200"/>
                      <a:pt x="1069" y="4118"/>
                      <a:pt x="987" y="4036"/>
                    </a:cubicBezTo>
                    <a:cubicBezTo>
                      <a:pt x="911" y="3955"/>
                      <a:pt x="884" y="3742"/>
                      <a:pt x="884" y="3742"/>
                    </a:cubicBezTo>
                    <a:cubicBezTo>
                      <a:pt x="976" y="3650"/>
                      <a:pt x="1058" y="3541"/>
                      <a:pt x="1123" y="3421"/>
                    </a:cubicBezTo>
                    <a:cubicBezTo>
                      <a:pt x="1205" y="3263"/>
                      <a:pt x="1096" y="3132"/>
                      <a:pt x="1014" y="2914"/>
                    </a:cubicBezTo>
                    <a:cubicBezTo>
                      <a:pt x="964" y="2773"/>
                      <a:pt x="899" y="2750"/>
                      <a:pt x="861" y="2750"/>
                    </a:cubicBezTo>
                    <a:cubicBezTo>
                      <a:pt x="842" y="2750"/>
                      <a:pt x="829" y="2756"/>
                      <a:pt x="829" y="2756"/>
                    </a:cubicBezTo>
                    <a:cubicBezTo>
                      <a:pt x="856" y="2636"/>
                      <a:pt x="867" y="2505"/>
                      <a:pt x="856" y="2380"/>
                    </a:cubicBezTo>
                    <a:cubicBezTo>
                      <a:pt x="829" y="2222"/>
                      <a:pt x="775" y="2222"/>
                      <a:pt x="775" y="2222"/>
                    </a:cubicBezTo>
                    <a:cubicBezTo>
                      <a:pt x="775" y="2222"/>
                      <a:pt x="829" y="1982"/>
                      <a:pt x="856" y="1873"/>
                    </a:cubicBezTo>
                    <a:cubicBezTo>
                      <a:pt x="884" y="1770"/>
                      <a:pt x="698" y="1524"/>
                      <a:pt x="698" y="1524"/>
                    </a:cubicBezTo>
                    <a:cubicBezTo>
                      <a:pt x="742" y="1426"/>
                      <a:pt x="791" y="1328"/>
                      <a:pt x="856" y="1236"/>
                    </a:cubicBezTo>
                    <a:cubicBezTo>
                      <a:pt x="938" y="1127"/>
                      <a:pt x="856" y="990"/>
                      <a:pt x="856" y="990"/>
                    </a:cubicBezTo>
                    <a:lnTo>
                      <a:pt x="856" y="990"/>
                    </a:lnTo>
                    <a:lnTo>
                      <a:pt x="1069" y="1018"/>
                    </a:lnTo>
                    <a:cubicBezTo>
                      <a:pt x="1069" y="1018"/>
                      <a:pt x="1151" y="1263"/>
                      <a:pt x="1281" y="1312"/>
                    </a:cubicBezTo>
                    <a:cubicBezTo>
                      <a:pt x="1301" y="1320"/>
                      <a:pt x="1320" y="1323"/>
                      <a:pt x="1339" y="1323"/>
                    </a:cubicBezTo>
                    <a:cubicBezTo>
                      <a:pt x="1449" y="1323"/>
                      <a:pt x="1548" y="1208"/>
                      <a:pt x="1548" y="1208"/>
                    </a:cubicBezTo>
                    <a:cubicBezTo>
                      <a:pt x="1636" y="1317"/>
                      <a:pt x="1761" y="1383"/>
                      <a:pt x="1897" y="1394"/>
                    </a:cubicBezTo>
                    <a:cubicBezTo>
                      <a:pt x="2033" y="1394"/>
                      <a:pt x="2170" y="1366"/>
                      <a:pt x="2300" y="1312"/>
                    </a:cubicBezTo>
                    <a:cubicBezTo>
                      <a:pt x="2300" y="1312"/>
                      <a:pt x="2513" y="1448"/>
                      <a:pt x="2698" y="1448"/>
                    </a:cubicBezTo>
                    <a:cubicBezTo>
                      <a:pt x="2883" y="1448"/>
                      <a:pt x="2938" y="1236"/>
                      <a:pt x="2938" y="1236"/>
                    </a:cubicBezTo>
                    <a:cubicBezTo>
                      <a:pt x="2938" y="1236"/>
                      <a:pt x="3074" y="1271"/>
                      <a:pt x="3184" y="1271"/>
                    </a:cubicBezTo>
                    <a:cubicBezTo>
                      <a:pt x="3212" y="1271"/>
                      <a:pt x="3238" y="1268"/>
                      <a:pt x="3259" y="1263"/>
                    </a:cubicBezTo>
                    <a:cubicBezTo>
                      <a:pt x="3341" y="1230"/>
                      <a:pt x="3417" y="1176"/>
                      <a:pt x="3472" y="1105"/>
                    </a:cubicBezTo>
                    <a:cubicBezTo>
                      <a:pt x="3472" y="1105"/>
                      <a:pt x="3506" y="1120"/>
                      <a:pt x="3570" y="1120"/>
                    </a:cubicBezTo>
                    <a:cubicBezTo>
                      <a:pt x="3619" y="1120"/>
                      <a:pt x="3685" y="1111"/>
                      <a:pt x="3766" y="1078"/>
                    </a:cubicBezTo>
                    <a:cubicBezTo>
                      <a:pt x="3881" y="1029"/>
                      <a:pt x="3990" y="963"/>
                      <a:pt x="4088" y="887"/>
                    </a:cubicBezTo>
                    <a:lnTo>
                      <a:pt x="4088" y="887"/>
                    </a:lnTo>
                    <a:cubicBezTo>
                      <a:pt x="4088" y="887"/>
                      <a:pt x="4006" y="1290"/>
                      <a:pt x="4060" y="1448"/>
                    </a:cubicBezTo>
                    <a:cubicBezTo>
                      <a:pt x="4099" y="1563"/>
                      <a:pt x="4126" y="1677"/>
                      <a:pt x="4142" y="1797"/>
                    </a:cubicBezTo>
                    <a:cubicBezTo>
                      <a:pt x="4060" y="1900"/>
                      <a:pt x="4006" y="2015"/>
                      <a:pt x="3979" y="2146"/>
                    </a:cubicBezTo>
                    <a:cubicBezTo>
                      <a:pt x="3951" y="2331"/>
                      <a:pt x="4088" y="2571"/>
                      <a:pt x="4088" y="2571"/>
                    </a:cubicBezTo>
                    <a:lnTo>
                      <a:pt x="4033" y="2783"/>
                    </a:lnTo>
                    <a:cubicBezTo>
                      <a:pt x="4000" y="2903"/>
                      <a:pt x="4017" y="3028"/>
                      <a:pt x="4088" y="3132"/>
                    </a:cubicBezTo>
                    <a:lnTo>
                      <a:pt x="4006" y="3317"/>
                    </a:lnTo>
                    <a:cubicBezTo>
                      <a:pt x="3930" y="3508"/>
                      <a:pt x="4006" y="3557"/>
                      <a:pt x="4006" y="3557"/>
                    </a:cubicBezTo>
                    <a:lnTo>
                      <a:pt x="3902" y="3666"/>
                    </a:lnTo>
                    <a:cubicBezTo>
                      <a:pt x="3793" y="3775"/>
                      <a:pt x="3875" y="3824"/>
                      <a:pt x="3875" y="3824"/>
                    </a:cubicBezTo>
                    <a:lnTo>
                      <a:pt x="3663" y="4042"/>
                    </a:lnTo>
                    <a:cubicBezTo>
                      <a:pt x="3663" y="4042"/>
                      <a:pt x="3554" y="3906"/>
                      <a:pt x="3417" y="3906"/>
                    </a:cubicBezTo>
                    <a:cubicBezTo>
                      <a:pt x="3336" y="3906"/>
                      <a:pt x="3248" y="3933"/>
                      <a:pt x="3178" y="3982"/>
                    </a:cubicBezTo>
                    <a:cubicBezTo>
                      <a:pt x="3178" y="3982"/>
                      <a:pt x="2965" y="3851"/>
                      <a:pt x="2807" y="3769"/>
                    </a:cubicBezTo>
                    <a:cubicBezTo>
                      <a:pt x="2746" y="3739"/>
                      <a:pt x="2681" y="3723"/>
                      <a:pt x="2612" y="3723"/>
                    </a:cubicBezTo>
                    <a:cubicBezTo>
                      <a:pt x="2497" y="3723"/>
                      <a:pt x="2368" y="3766"/>
                      <a:pt x="2219" y="3851"/>
                    </a:cubicBezTo>
                    <a:cubicBezTo>
                      <a:pt x="1979" y="3982"/>
                      <a:pt x="1952" y="4145"/>
                      <a:pt x="1924" y="4412"/>
                    </a:cubicBezTo>
                    <a:cubicBezTo>
                      <a:pt x="1897" y="4679"/>
                      <a:pt x="2082" y="5001"/>
                      <a:pt x="2137" y="5104"/>
                    </a:cubicBezTo>
                    <a:cubicBezTo>
                      <a:pt x="2191" y="5213"/>
                      <a:pt x="2110" y="5317"/>
                      <a:pt x="2191" y="5453"/>
                    </a:cubicBezTo>
                    <a:cubicBezTo>
                      <a:pt x="2213" y="5487"/>
                      <a:pt x="2243" y="5500"/>
                      <a:pt x="2276" y="5500"/>
                    </a:cubicBezTo>
                    <a:cubicBezTo>
                      <a:pt x="2370" y="5500"/>
                      <a:pt x="2486" y="5399"/>
                      <a:pt x="2486" y="5399"/>
                    </a:cubicBezTo>
                    <a:cubicBezTo>
                      <a:pt x="2486" y="5399"/>
                      <a:pt x="2559" y="5445"/>
                      <a:pt x="2642" y="5445"/>
                    </a:cubicBezTo>
                    <a:cubicBezTo>
                      <a:pt x="2670" y="5445"/>
                      <a:pt x="2698" y="5440"/>
                      <a:pt x="2725" y="5426"/>
                    </a:cubicBezTo>
                    <a:cubicBezTo>
                      <a:pt x="2834" y="5371"/>
                      <a:pt x="2774" y="5159"/>
                      <a:pt x="2883" y="4974"/>
                    </a:cubicBezTo>
                    <a:cubicBezTo>
                      <a:pt x="2998" y="4783"/>
                      <a:pt x="2943" y="4652"/>
                      <a:pt x="3020" y="4516"/>
                    </a:cubicBezTo>
                    <a:cubicBezTo>
                      <a:pt x="3040" y="4484"/>
                      <a:pt x="3058" y="4471"/>
                      <a:pt x="3075" y="4471"/>
                    </a:cubicBezTo>
                    <a:cubicBezTo>
                      <a:pt x="3126" y="4471"/>
                      <a:pt x="3162" y="4597"/>
                      <a:pt x="3183" y="4679"/>
                    </a:cubicBezTo>
                    <a:cubicBezTo>
                      <a:pt x="3201" y="4748"/>
                      <a:pt x="3301" y="4795"/>
                      <a:pt x="3412" y="4795"/>
                    </a:cubicBezTo>
                    <a:cubicBezTo>
                      <a:pt x="3468" y="4795"/>
                      <a:pt x="3528" y="4783"/>
                      <a:pt x="3581" y="4756"/>
                    </a:cubicBezTo>
                    <a:cubicBezTo>
                      <a:pt x="3635" y="4730"/>
                      <a:pt x="3693" y="4722"/>
                      <a:pt x="3753" y="4722"/>
                    </a:cubicBezTo>
                    <a:cubicBezTo>
                      <a:pt x="3873" y="4722"/>
                      <a:pt x="4004" y="4756"/>
                      <a:pt x="4142" y="4756"/>
                    </a:cubicBezTo>
                    <a:cubicBezTo>
                      <a:pt x="4355" y="4756"/>
                      <a:pt x="4327" y="4756"/>
                      <a:pt x="4491" y="4489"/>
                    </a:cubicBezTo>
                    <a:cubicBezTo>
                      <a:pt x="4649" y="4222"/>
                      <a:pt x="4573" y="4091"/>
                      <a:pt x="4649" y="3933"/>
                    </a:cubicBezTo>
                    <a:cubicBezTo>
                      <a:pt x="4731" y="3769"/>
                      <a:pt x="4840" y="3557"/>
                      <a:pt x="4812" y="3317"/>
                    </a:cubicBezTo>
                    <a:cubicBezTo>
                      <a:pt x="4801" y="3176"/>
                      <a:pt x="4780" y="3034"/>
                      <a:pt x="4758" y="2892"/>
                    </a:cubicBezTo>
                    <a:cubicBezTo>
                      <a:pt x="4731" y="2756"/>
                      <a:pt x="4840" y="2701"/>
                      <a:pt x="4812" y="2516"/>
                    </a:cubicBezTo>
                    <a:cubicBezTo>
                      <a:pt x="4785" y="2331"/>
                      <a:pt x="4758" y="2331"/>
                      <a:pt x="4840" y="2195"/>
                    </a:cubicBezTo>
                    <a:cubicBezTo>
                      <a:pt x="4889" y="2135"/>
                      <a:pt x="4861" y="2037"/>
                      <a:pt x="4785" y="2009"/>
                    </a:cubicBezTo>
                    <a:cubicBezTo>
                      <a:pt x="4801" y="1933"/>
                      <a:pt x="4829" y="1862"/>
                      <a:pt x="4867" y="1797"/>
                    </a:cubicBezTo>
                    <a:cubicBezTo>
                      <a:pt x="4916" y="1693"/>
                      <a:pt x="4812" y="1557"/>
                      <a:pt x="4812" y="1557"/>
                    </a:cubicBezTo>
                    <a:lnTo>
                      <a:pt x="4867" y="1421"/>
                    </a:lnTo>
                    <a:cubicBezTo>
                      <a:pt x="4916" y="1285"/>
                      <a:pt x="4703" y="1208"/>
                      <a:pt x="4703" y="1208"/>
                    </a:cubicBezTo>
                    <a:cubicBezTo>
                      <a:pt x="4769" y="1121"/>
                      <a:pt x="4807" y="1018"/>
                      <a:pt x="4812" y="914"/>
                    </a:cubicBezTo>
                    <a:cubicBezTo>
                      <a:pt x="4801" y="811"/>
                      <a:pt x="4742" y="718"/>
                      <a:pt x="4649" y="674"/>
                    </a:cubicBezTo>
                    <a:cubicBezTo>
                      <a:pt x="4698" y="571"/>
                      <a:pt x="4725" y="462"/>
                      <a:pt x="4731" y="353"/>
                    </a:cubicBezTo>
                    <a:cubicBezTo>
                      <a:pt x="4731" y="189"/>
                      <a:pt x="4545" y="31"/>
                      <a:pt x="4333" y="4"/>
                    </a:cubicBezTo>
                    <a:cubicBezTo>
                      <a:pt x="4318" y="2"/>
                      <a:pt x="4304" y="0"/>
                      <a:pt x="42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4" name="Google Shape;5854;p60"/>
              <p:cNvSpPr/>
              <p:nvPr/>
            </p:nvSpPr>
            <p:spPr>
              <a:xfrm>
                <a:off x="4717044" y="1913828"/>
                <a:ext cx="128757" cy="87762"/>
              </a:xfrm>
              <a:custGeom>
                <a:rect b="b" l="l" r="r" t="t"/>
                <a:pathLst>
                  <a:path extrusionOk="0" h="3147" w="4617">
                    <a:moveTo>
                      <a:pt x="1353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9" y="787"/>
                      <a:pt x="126" y="1141"/>
                    </a:cubicBezTo>
                    <a:cubicBezTo>
                      <a:pt x="159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6" y="3031"/>
                    </a:cubicBezTo>
                    <a:cubicBezTo>
                      <a:pt x="370" y="3113"/>
                      <a:pt x="422" y="3146"/>
                      <a:pt x="504" y="3146"/>
                    </a:cubicBezTo>
                    <a:cubicBezTo>
                      <a:pt x="569" y="3146"/>
                      <a:pt x="654" y="3125"/>
                      <a:pt x="780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6" y="2590"/>
                      <a:pt x="1897" y="2530"/>
                      <a:pt x="1897" y="2530"/>
                    </a:cubicBezTo>
                    <a:cubicBezTo>
                      <a:pt x="2137" y="2470"/>
                      <a:pt x="2344" y="2116"/>
                      <a:pt x="2344" y="2116"/>
                    </a:cubicBezTo>
                    <a:cubicBezTo>
                      <a:pt x="2377" y="2187"/>
                      <a:pt x="2415" y="2258"/>
                      <a:pt x="2458" y="2323"/>
                    </a:cubicBezTo>
                    <a:cubicBezTo>
                      <a:pt x="2502" y="2416"/>
                      <a:pt x="2535" y="2514"/>
                      <a:pt x="2546" y="2617"/>
                    </a:cubicBezTo>
                    <a:lnTo>
                      <a:pt x="2665" y="2590"/>
                    </a:lnTo>
                    <a:cubicBezTo>
                      <a:pt x="2649" y="2492"/>
                      <a:pt x="2649" y="2389"/>
                      <a:pt x="2665" y="2290"/>
                    </a:cubicBezTo>
                    <a:cubicBezTo>
                      <a:pt x="2698" y="2116"/>
                      <a:pt x="2606" y="2089"/>
                      <a:pt x="2932" y="2056"/>
                    </a:cubicBezTo>
                    <a:cubicBezTo>
                      <a:pt x="3254" y="2023"/>
                      <a:pt x="3461" y="1909"/>
                      <a:pt x="3701" y="1522"/>
                    </a:cubicBezTo>
                    <a:cubicBezTo>
                      <a:pt x="3935" y="1141"/>
                      <a:pt x="3995" y="934"/>
                      <a:pt x="4142" y="814"/>
                    </a:cubicBezTo>
                    <a:cubicBezTo>
                      <a:pt x="4289" y="699"/>
                      <a:pt x="4376" y="694"/>
                      <a:pt x="4524" y="547"/>
                    </a:cubicBezTo>
                    <a:cubicBezTo>
                      <a:pt x="4524" y="547"/>
                      <a:pt x="4616" y="492"/>
                      <a:pt x="4257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60" y="289"/>
                      <a:pt x="2824" y="342"/>
                      <a:pt x="2597" y="342"/>
                    </a:cubicBezTo>
                    <a:cubicBezTo>
                      <a:pt x="2429" y="342"/>
                      <a:pt x="2266" y="313"/>
                      <a:pt x="2104" y="225"/>
                    </a:cubicBezTo>
                    <a:cubicBezTo>
                      <a:pt x="1819" y="70"/>
                      <a:pt x="1579" y="1"/>
                      <a:pt x="135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5" name="Google Shape;5855;p60"/>
              <p:cNvSpPr/>
              <p:nvPr/>
            </p:nvSpPr>
            <p:spPr>
              <a:xfrm>
                <a:off x="4770086" y="1801832"/>
                <a:ext cx="84973" cy="86730"/>
              </a:xfrm>
              <a:custGeom>
                <a:rect b="b" l="l" r="r" t="t"/>
                <a:pathLst>
                  <a:path extrusionOk="0" h="3110" w="3047">
                    <a:moveTo>
                      <a:pt x="486" y="0"/>
                    </a:moveTo>
                    <a:cubicBezTo>
                      <a:pt x="472" y="0"/>
                      <a:pt x="459" y="3"/>
                      <a:pt x="447" y="7"/>
                    </a:cubicBezTo>
                    <a:cubicBezTo>
                      <a:pt x="371" y="46"/>
                      <a:pt x="311" y="193"/>
                      <a:pt x="355" y="264"/>
                    </a:cubicBezTo>
                    <a:cubicBezTo>
                      <a:pt x="252" y="242"/>
                      <a:pt x="227" y="197"/>
                      <a:pt x="194" y="197"/>
                    </a:cubicBezTo>
                    <a:cubicBezTo>
                      <a:pt x="185" y="197"/>
                      <a:pt x="176" y="201"/>
                      <a:pt x="164" y="209"/>
                    </a:cubicBezTo>
                    <a:cubicBezTo>
                      <a:pt x="93" y="258"/>
                      <a:pt x="39" y="427"/>
                      <a:pt x="39" y="427"/>
                    </a:cubicBezTo>
                    <a:cubicBezTo>
                      <a:pt x="110" y="438"/>
                      <a:pt x="175" y="487"/>
                      <a:pt x="208" y="552"/>
                    </a:cubicBezTo>
                    <a:cubicBezTo>
                      <a:pt x="262" y="667"/>
                      <a:pt x="289" y="645"/>
                      <a:pt x="273" y="765"/>
                    </a:cubicBezTo>
                    <a:cubicBezTo>
                      <a:pt x="153" y="781"/>
                      <a:pt x="120" y="759"/>
                      <a:pt x="1" y="825"/>
                    </a:cubicBezTo>
                    <a:cubicBezTo>
                      <a:pt x="55" y="1114"/>
                      <a:pt x="153" y="1391"/>
                      <a:pt x="289" y="1648"/>
                    </a:cubicBezTo>
                    <a:lnTo>
                      <a:pt x="295" y="1735"/>
                    </a:lnTo>
                    <a:cubicBezTo>
                      <a:pt x="251" y="2323"/>
                      <a:pt x="704" y="2884"/>
                      <a:pt x="1270" y="3053"/>
                    </a:cubicBezTo>
                    <a:cubicBezTo>
                      <a:pt x="1405" y="3093"/>
                      <a:pt x="1543" y="3110"/>
                      <a:pt x="1682" y="3110"/>
                    </a:cubicBezTo>
                    <a:cubicBezTo>
                      <a:pt x="2038" y="3110"/>
                      <a:pt x="2402" y="3001"/>
                      <a:pt x="2747" y="2895"/>
                    </a:cubicBezTo>
                    <a:cubicBezTo>
                      <a:pt x="2807" y="2879"/>
                      <a:pt x="2970" y="2803"/>
                      <a:pt x="2987" y="2743"/>
                    </a:cubicBezTo>
                    <a:cubicBezTo>
                      <a:pt x="3047" y="2541"/>
                      <a:pt x="2916" y="2443"/>
                      <a:pt x="2910" y="2389"/>
                    </a:cubicBezTo>
                    <a:cubicBezTo>
                      <a:pt x="2790" y="1773"/>
                      <a:pt x="2496" y="1375"/>
                      <a:pt x="1940" y="1092"/>
                    </a:cubicBezTo>
                    <a:cubicBezTo>
                      <a:pt x="1739" y="983"/>
                      <a:pt x="1570" y="917"/>
                      <a:pt x="1570" y="917"/>
                    </a:cubicBezTo>
                    <a:cubicBezTo>
                      <a:pt x="1592" y="857"/>
                      <a:pt x="1575" y="792"/>
                      <a:pt x="1537" y="743"/>
                    </a:cubicBezTo>
                    <a:cubicBezTo>
                      <a:pt x="1526" y="667"/>
                      <a:pt x="1570" y="541"/>
                      <a:pt x="1537" y="438"/>
                    </a:cubicBezTo>
                    <a:cubicBezTo>
                      <a:pt x="1474" y="264"/>
                      <a:pt x="1384" y="228"/>
                      <a:pt x="1319" y="228"/>
                    </a:cubicBezTo>
                    <a:cubicBezTo>
                      <a:pt x="1271" y="228"/>
                      <a:pt x="1238" y="247"/>
                      <a:pt x="1238" y="247"/>
                    </a:cubicBezTo>
                    <a:cubicBezTo>
                      <a:pt x="1238" y="247"/>
                      <a:pt x="1020" y="101"/>
                      <a:pt x="843" y="101"/>
                    </a:cubicBezTo>
                    <a:cubicBezTo>
                      <a:pt x="796" y="101"/>
                      <a:pt x="751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856" name="Google Shape;5856;p60"/>
          <p:cNvGrpSpPr/>
          <p:nvPr/>
        </p:nvGrpSpPr>
        <p:grpSpPr>
          <a:xfrm>
            <a:off x="2925871" y="2837181"/>
            <a:ext cx="2132746" cy="348002"/>
            <a:chOff x="2925871" y="2837181"/>
            <a:chExt cx="2132746" cy="348002"/>
          </a:xfrm>
        </p:grpSpPr>
        <p:grpSp>
          <p:nvGrpSpPr>
            <p:cNvPr id="5857" name="Google Shape;5857;p60"/>
            <p:cNvGrpSpPr/>
            <p:nvPr/>
          </p:nvGrpSpPr>
          <p:grpSpPr>
            <a:xfrm>
              <a:off x="2925871" y="2837181"/>
              <a:ext cx="2132746" cy="348002"/>
              <a:chOff x="2925871" y="2837181"/>
              <a:chExt cx="2132746" cy="348002"/>
            </a:xfrm>
          </p:grpSpPr>
          <p:sp>
            <p:nvSpPr>
              <p:cNvPr id="5858" name="Google Shape;5858;p60"/>
              <p:cNvSpPr/>
              <p:nvPr/>
            </p:nvSpPr>
            <p:spPr>
              <a:xfrm>
                <a:off x="2986196" y="2942669"/>
                <a:ext cx="175871" cy="137053"/>
              </a:xfrm>
              <a:custGeom>
                <a:rect b="b" l="l" r="r" t="t"/>
                <a:pathLst>
                  <a:path extrusionOk="0" h="5423" w="6959">
                    <a:moveTo>
                      <a:pt x="0" y="0"/>
                    </a:moveTo>
                    <a:lnTo>
                      <a:pt x="0" y="5422"/>
                    </a:lnTo>
                    <a:lnTo>
                      <a:pt x="6959" y="5422"/>
                    </a:lnTo>
                    <a:lnTo>
                      <a:pt x="6959" y="0"/>
                    </a:ln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60"/>
              <p:cNvSpPr/>
              <p:nvPr/>
            </p:nvSpPr>
            <p:spPr>
              <a:xfrm>
                <a:off x="4537776" y="3000366"/>
                <a:ext cx="520841" cy="21633"/>
              </a:xfrm>
              <a:custGeom>
                <a:rect b="b" l="l" r="r" t="t"/>
                <a:pathLst>
                  <a:path extrusionOk="0" h="856" w="20609">
                    <a:moveTo>
                      <a:pt x="0" y="0"/>
                    </a:moveTo>
                    <a:lnTo>
                      <a:pt x="0" y="856"/>
                    </a:lnTo>
                    <a:lnTo>
                      <a:pt x="20608" y="856"/>
                    </a:lnTo>
                    <a:lnTo>
                      <a:pt x="19540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0" name="Google Shape;5860;p60"/>
              <p:cNvSpPr/>
              <p:nvPr/>
            </p:nvSpPr>
            <p:spPr>
              <a:xfrm>
                <a:off x="4476490" y="2956998"/>
                <a:ext cx="148046" cy="108242"/>
              </a:xfrm>
              <a:custGeom>
                <a:rect b="b" l="l" r="r" t="t"/>
                <a:pathLst>
                  <a:path extrusionOk="0" h="4283" w="5858">
                    <a:moveTo>
                      <a:pt x="0" y="0"/>
                    </a:moveTo>
                    <a:lnTo>
                      <a:pt x="0" y="4283"/>
                    </a:lnTo>
                    <a:lnTo>
                      <a:pt x="4142" y="4283"/>
                    </a:lnTo>
                    <a:cubicBezTo>
                      <a:pt x="5090" y="4283"/>
                      <a:pt x="5858" y="3515"/>
                      <a:pt x="5858" y="2572"/>
                    </a:cubicBezTo>
                    <a:lnTo>
                      <a:pt x="5858" y="1716"/>
                    </a:lnTo>
                    <a:cubicBezTo>
                      <a:pt x="5858" y="768"/>
                      <a:pt x="5090" y="0"/>
                      <a:pt x="4142" y="0"/>
                    </a:cubicBez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60"/>
              <p:cNvSpPr/>
              <p:nvPr/>
            </p:nvSpPr>
            <p:spPr>
              <a:xfrm>
                <a:off x="3210237" y="2901626"/>
                <a:ext cx="1252505" cy="219113"/>
              </a:xfrm>
              <a:custGeom>
                <a:rect b="b" l="l" r="r" t="t"/>
                <a:pathLst>
                  <a:path extrusionOk="0" h="8670" w="49560">
                    <a:moveTo>
                      <a:pt x="1" y="1"/>
                    </a:moveTo>
                    <a:lnTo>
                      <a:pt x="1" y="8670"/>
                    </a:lnTo>
                    <a:lnTo>
                      <a:pt x="47843" y="8670"/>
                    </a:lnTo>
                    <a:cubicBezTo>
                      <a:pt x="48791" y="8670"/>
                      <a:pt x="49559" y="7902"/>
                      <a:pt x="49559" y="6959"/>
                    </a:cubicBezTo>
                    <a:lnTo>
                      <a:pt x="49559" y="1711"/>
                    </a:lnTo>
                    <a:cubicBezTo>
                      <a:pt x="49559" y="763"/>
                      <a:pt x="48791" y="1"/>
                      <a:pt x="4784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2" name="Google Shape;5862;p60"/>
              <p:cNvSpPr/>
              <p:nvPr/>
            </p:nvSpPr>
            <p:spPr>
              <a:xfrm>
                <a:off x="3161764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4" y="13770"/>
                      <a:pt x="2388" y="13231"/>
                      <a:pt x="2388" y="12577"/>
                    </a:cubicBezTo>
                    <a:lnTo>
                      <a:pt x="2388" y="1194"/>
                    </a:lnTo>
                    <a:cubicBezTo>
                      <a:pt x="2388" y="534"/>
                      <a:pt x="1854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3" name="Google Shape;5863;p60"/>
              <p:cNvSpPr/>
              <p:nvPr/>
            </p:nvSpPr>
            <p:spPr>
              <a:xfrm>
                <a:off x="2925871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3" y="13770"/>
                      <a:pt x="2387" y="13231"/>
                      <a:pt x="2387" y="12577"/>
                    </a:cubicBezTo>
                    <a:lnTo>
                      <a:pt x="2387" y="1194"/>
                    </a:lnTo>
                    <a:cubicBezTo>
                      <a:pt x="2387" y="534"/>
                      <a:pt x="1853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4" name="Google Shape;5864;p60"/>
              <p:cNvSpPr/>
              <p:nvPr/>
            </p:nvSpPr>
            <p:spPr>
              <a:xfrm>
                <a:off x="4462717" y="2931650"/>
                <a:ext cx="27572" cy="159065"/>
              </a:xfrm>
              <a:custGeom>
                <a:rect b="b" l="l" r="r" t="t"/>
                <a:pathLst>
                  <a:path extrusionOk="0" h="6294" w="1091">
                    <a:moveTo>
                      <a:pt x="545" y="0"/>
                    </a:moveTo>
                    <a:cubicBezTo>
                      <a:pt x="246" y="0"/>
                      <a:pt x="0" y="240"/>
                      <a:pt x="0" y="545"/>
                    </a:cubicBezTo>
                    <a:lnTo>
                      <a:pt x="0" y="5749"/>
                    </a:lnTo>
                    <a:cubicBezTo>
                      <a:pt x="0" y="6049"/>
                      <a:pt x="246" y="6294"/>
                      <a:pt x="545" y="6294"/>
                    </a:cubicBezTo>
                    <a:cubicBezTo>
                      <a:pt x="845" y="6294"/>
                      <a:pt x="1090" y="6049"/>
                      <a:pt x="1090" y="5749"/>
                    </a:cubicBezTo>
                    <a:lnTo>
                      <a:pt x="1090" y="545"/>
                    </a:lnTo>
                    <a:cubicBezTo>
                      <a:pt x="1090" y="240"/>
                      <a:pt x="845" y="0"/>
                      <a:pt x="54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65" name="Google Shape;5865;p60"/>
            <p:cNvSpPr/>
            <p:nvPr/>
          </p:nvSpPr>
          <p:spPr>
            <a:xfrm>
              <a:off x="3222275" y="2920500"/>
              <a:ext cx="1214896" cy="181229"/>
            </a:xfrm>
            <a:custGeom>
              <a:rect b="b" l="l" r="r" t="t"/>
              <a:pathLst>
                <a:path extrusionOk="0" h="7171" w="49532">
                  <a:moveTo>
                    <a:pt x="0" y="0"/>
                  </a:moveTo>
                  <a:lnTo>
                    <a:pt x="0" y="7171"/>
                  </a:lnTo>
                  <a:lnTo>
                    <a:pt x="48567" y="7171"/>
                  </a:lnTo>
                  <a:cubicBezTo>
                    <a:pt x="49101" y="7171"/>
                    <a:pt x="49531" y="6740"/>
                    <a:pt x="49531" y="6206"/>
                  </a:cubicBezTo>
                  <a:lnTo>
                    <a:pt x="49531" y="964"/>
                  </a:lnTo>
                  <a:cubicBezTo>
                    <a:pt x="49531" y="430"/>
                    <a:pt x="49101" y="0"/>
                    <a:pt x="485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0"/>
            <p:cNvSpPr/>
            <p:nvPr/>
          </p:nvSpPr>
          <p:spPr>
            <a:xfrm>
              <a:off x="3222275" y="2920500"/>
              <a:ext cx="968006" cy="181381"/>
            </a:xfrm>
            <a:custGeom>
              <a:rect b="b" l="l" r="r" t="t"/>
              <a:pathLst>
                <a:path extrusionOk="0" h="7177" w="39762">
                  <a:moveTo>
                    <a:pt x="0" y="0"/>
                  </a:moveTo>
                  <a:lnTo>
                    <a:pt x="0" y="7176"/>
                  </a:lnTo>
                  <a:lnTo>
                    <a:pt x="39761" y="7176"/>
                  </a:lnTo>
                  <a:lnTo>
                    <a:pt x="39761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0"/>
            <p:cNvSpPr/>
            <p:nvPr/>
          </p:nvSpPr>
          <p:spPr>
            <a:xfrm>
              <a:off x="3222275" y="2920500"/>
              <a:ext cx="724118" cy="181381"/>
            </a:xfrm>
            <a:custGeom>
              <a:rect b="b" l="l" r="r" t="t"/>
              <a:pathLst>
                <a:path extrusionOk="0" h="7177" w="30112">
                  <a:moveTo>
                    <a:pt x="0" y="0"/>
                  </a:moveTo>
                  <a:lnTo>
                    <a:pt x="0" y="7176"/>
                  </a:lnTo>
                  <a:lnTo>
                    <a:pt x="30111" y="7176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0"/>
            <p:cNvSpPr/>
            <p:nvPr/>
          </p:nvSpPr>
          <p:spPr>
            <a:xfrm>
              <a:off x="3222274" y="2920500"/>
              <a:ext cx="480243" cy="181381"/>
            </a:xfrm>
            <a:custGeom>
              <a:rect b="b" l="l" r="r" t="t"/>
              <a:pathLst>
                <a:path extrusionOk="0" h="7177" w="20462">
                  <a:moveTo>
                    <a:pt x="0" y="0"/>
                  </a:moveTo>
                  <a:lnTo>
                    <a:pt x="0" y="7176"/>
                  </a:lnTo>
                  <a:lnTo>
                    <a:pt x="20461" y="7176"/>
                  </a:lnTo>
                  <a:lnTo>
                    <a:pt x="2046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0"/>
            <p:cNvSpPr/>
            <p:nvPr/>
          </p:nvSpPr>
          <p:spPr>
            <a:xfrm>
              <a:off x="3222276" y="2920500"/>
              <a:ext cx="233593" cy="181381"/>
            </a:xfrm>
            <a:custGeom>
              <a:rect b="b" l="l" r="r" t="t"/>
              <a:pathLst>
                <a:path extrusionOk="0" h="7177" w="10703">
                  <a:moveTo>
                    <a:pt x="0" y="0"/>
                  </a:moveTo>
                  <a:lnTo>
                    <a:pt x="0" y="7176"/>
                  </a:lnTo>
                  <a:lnTo>
                    <a:pt x="10702" y="7176"/>
                  </a:lnTo>
                  <a:lnTo>
                    <a:pt x="10702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0" name="Google Shape;5870;p60"/>
          <p:cNvGrpSpPr/>
          <p:nvPr/>
        </p:nvGrpSpPr>
        <p:grpSpPr>
          <a:xfrm>
            <a:off x="3526573" y="3256553"/>
            <a:ext cx="447702" cy="1135923"/>
            <a:chOff x="3526573" y="3256553"/>
            <a:chExt cx="447702" cy="1135923"/>
          </a:xfrm>
        </p:grpSpPr>
        <p:sp>
          <p:nvSpPr>
            <p:cNvPr id="5871" name="Google Shape;5871;p60"/>
            <p:cNvSpPr/>
            <p:nvPr/>
          </p:nvSpPr>
          <p:spPr>
            <a:xfrm>
              <a:off x="3526573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72" name="Google Shape;5872;p60"/>
            <p:cNvGrpSpPr/>
            <p:nvPr/>
          </p:nvGrpSpPr>
          <p:grpSpPr>
            <a:xfrm>
              <a:off x="3539512" y="3261380"/>
              <a:ext cx="426827" cy="1112925"/>
              <a:chOff x="3539512" y="3261380"/>
              <a:chExt cx="426827" cy="1112925"/>
            </a:xfrm>
          </p:grpSpPr>
          <p:sp>
            <p:nvSpPr>
              <p:cNvPr id="5873" name="Google Shape;5873;p60"/>
              <p:cNvSpPr/>
              <p:nvPr/>
            </p:nvSpPr>
            <p:spPr>
              <a:xfrm>
                <a:off x="3539512" y="3319229"/>
                <a:ext cx="211809" cy="1054874"/>
              </a:xfrm>
              <a:custGeom>
                <a:rect b="b" l="l" r="r" t="t"/>
                <a:pathLst>
                  <a:path extrusionOk="0" h="41740" w="8381">
                    <a:moveTo>
                      <a:pt x="8125" y="3066"/>
                    </a:moveTo>
                    <a:lnTo>
                      <a:pt x="8125" y="3605"/>
                    </a:lnTo>
                    <a:cubicBezTo>
                      <a:pt x="7881" y="3629"/>
                      <a:pt x="7650" y="3720"/>
                      <a:pt x="7406" y="3720"/>
                    </a:cubicBezTo>
                    <a:cubicBezTo>
                      <a:pt x="7372" y="3720"/>
                      <a:pt x="7337" y="3718"/>
                      <a:pt x="7302" y="3714"/>
                    </a:cubicBezTo>
                    <a:lnTo>
                      <a:pt x="7308" y="3714"/>
                    </a:lnTo>
                    <a:cubicBezTo>
                      <a:pt x="7373" y="3654"/>
                      <a:pt x="7433" y="3589"/>
                      <a:pt x="7493" y="3523"/>
                    </a:cubicBezTo>
                    <a:cubicBezTo>
                      <a:pt x="7667" y="3333"/>
                      <a:pt x="7885" y="3175"/>
                      <a:pt x="8125" y="3066"/>
                    </a:cubicBezTo>
                    <a:close/>
                    <a:moveTo>
                      <a:pt x="3308" y="11130"/>
                    </a:moveTo>
                    <a:cubicBezTo>
                      <a:pt x="3226" y="11408"/>
                      <a:pt x="3117" y="11675"/>
                      <a:pt x="2981" y="11926"/>
                    </a:cubicBezTo>
                    <a:cubicBezTo>
                      <a:pt x="2856" y="12171"/>
                      <a:pt x="2741" y="12449"/>
                      <a:pt x="2545" y="12645"/>
                    </a:cubicBezTo>
                    <a:cubicBezTo>
                      <a:pt x="2536" y="12654"/>
                      <a:pt x="2546" y="12663"/>
                      <a:pt x="2552" y="12663"/>
                    </a:cubicBezTo>
                    <a:cubicBezTo>
                      <a:pt x="2554" y="12663"/>
                      <a:pt x="2555" y="12662"/>
                      <a:pt x="2556" y="12661"/>
                    </a:cubicBezTo>
                    <a:cubicBezTo>
                      <a:pt x="2676" y="12574"/>
                      <a:pt x="2779" y="12471"/>
                      <a:pt x="2861" y="12351"/>
                    </a:cubicBezTo>
                    <a:cubicBezTo>
                      <a:pt x="2861" y="12356"/>
                      <a:pt x="2861" y="12362"/>
                      <a:pt x="2861" y="12362"/>
                    </a:cubicBezTo>
                    <a:cubicBezTo>
                      <a:pt x="2883" y="12487"/>
                      <a:pt x="2894" y="12612"/>
                      <a:pt x="2894" y="12738"/>
                    </a:cubicBezTo>
                    <a:cubicBezTo>
                      <a:pt x="2769" y="12847"/>
                      <a:pt x="2676" y="12950"/>
                      <a:pt x="2512" y="13010"/>
                    </a:cubicBezTo>
                    <a:cubicBezTo>
                      <a:pt x="2414" y="13043"/>
                      <a:pt x="2322" y="13092"/>
                      <a:pt x="2240" y="13157"/>
                    </a:cubicBezTo>
                    <a:cubicBezTo>
                      <a:pt x="2186" y="13201"/>
                      <a:pt x="2136" y="13255"/>
                      <a:pt x="2093" y="13310"/>
                    </a:cubicBezTo>
                    <a:cubicBezTo>
                      <a:pt x="2169" y="12912"/>
                      <a:pt x="2305" y="12525"/>
                      <a:pt x="2491" y="12165"/>
                    </a:cubicBezTo>
                    <a:cubicBezTo>
                      <a:pt x="2692" y="11779"/>
                      <a:pt x="3003" y="11452"/>
                      <a:pt x="3308" y="11130"/>
                    </a:cubicBezTo>
                    <a:close/>
                    <a:moveTo>
                      <a:pt x="8147" y="13277"/>
                    </a:moveTo>
                    <a:lnTo>
                      <a:pt x="8147" y="14143"/>
                    </a:lnTo>
                    <a:cubicBezTo>
                      <a:pt x="8140" y="14142"/>
                      <a:pt x="8133" y="14141"/>
                      <a:pt x="8127" y="14141"/>
                    </a:cubicBezTo>
                    <a:cubicBezTo>
                      <a:pt x="8109" y="14141"/>
                      <a:pt x="8094" y="14147"/>
                      <a:pt x="8081" y="14160"/>
                    </a:cubicBezTo>
                    <a:cubicBezTo>
                      <a:pt x="8010" y="14231"/>
                      <a:pt x="7929" y="14296"/>
                      <a:pt x="7842" y="14350"/>
                    </a:cubicBezTo>
                    <a:cubicBezTo>
                      <a:pt x="7591" y="14192"/>
                      <a:pt x="7444" y="14023"/>
                      <a:pt x="7122" y="14018"/>
                    </a:cubicBezTo>
                    <a:cubicBezTo>
                      <a:pt x="7111" y="14017"/>
                      <a:pt x="7099" y="14016"/>
                      <a:pt x="7087" y="14016"/>
                    </a:cubicBezTo>
                    <a:cubicBezTo>
                      <a:pt x="7055" y="14016"/>
                      <a:pt x="7023" y="14021"/>
                      <a:pt x="6992" y="14029"/>
                    </a:cubicBezTo>
                    <a:cubicBezTo>
                      <a:pt x="7117" y="13882"/>
                      <a:pt x="7237" y="13735"/>
                      <a:pt x="7411" y="13626"/>
                    </a:cubicBezTo>
                    <a:cubicBezTo>
                      <a:pt x="7645" y="13484"/>
                      <a:pt x="7918" y="13430"/>
                      <a:pt x="8147" y="13277"/>
                    </a:cubicBezTo>
                    <a:close/>
                    <a:moveTo>
                      <a:pt x="3172" y="11817"/>
                    </a:moveTo>
                    <a:cubicBezTo>
                      <a:pt x="3166" y="12040"/>
                      <a:pt x="3183" y="12263"/>
                      <a:pt x="3210" y="12487"/>
                    </a:cubicBezTo>
                    <a:cubicBezTo>
                      <a:pt x="3243" y="12825"/>
                      <a:pt x="3172" y="13184"/>
                      <a:pt x="3134" y="13522"/>
                    </a:cubicBezTo>
                    <a:cubicBezTo>
                      <a:pt x="3068" y="14171"/>
                      <a:pt x="2976" y="14835"/>
                      <a:pt x="2774" y="15457"/>
                    </a:cubicBezTo>
                    <a:cubicBezTo>
                      <a:pt x="2741" y="15560"/>
                      <a:pt x="2703" y="15664"/>
                      <a:pt x="2670" y="15767"/>
                    </a:cubicBezTo>
                    <a:cubicBezTo>
                      <a:pt x="2616" y="15566"/>
                      <a:pt x="2507" y="15375"/>
                      <a:pt x="2469" y="15173"/>
                    </a:cubicBezTo>
                    <a:cubicBezTo>
                      <a:pt x="2403" y="14765"/>
                      <a:pt x="2540" y="14350"/>
                      <a:pt x="2681" y="13974"/>
                    </a:cubicBezTo>
                    <a:cubicBezTo>
                      <a:pt x="2888" y="13440"/>
                      <a:pt x="3079" y="12928"/>
                      <a:pt x="2948" y="12345"/>
                    </a:cubicBezTo>
                    <a:cubicBezTo>
                      <a:pt x="2941" y="12327"/>
                      <a:pt x="2926" y="12316"/>
                      <a:pt x="2910" y="12316"/>
                    </a:cubicBezTo>
                    <a:cubicBezTo>
                      <a:pt x="2903" y="12316"/>
                      <a:pt x="2895" y="12318"/>
                      <a:pt x="2888" y="12323"/>
                    </a:cubicBezTo>
                    <a:cubicBezTo>
                      <a:pt x="2997" y="12165"/>
                      <a:pt x="3090" y="11996"/>
                      <a:pt x="3172" y="11817"/>
                    </a:cubicBezTo>
                    <a:close/>
                    <a:moveTo>
                      <a:pt x="8141" y="15010"/>
                    </a:moveTo>
                    <a:cubicBezTo>
                      <a:pt x="8141" y="15315"/>
                      <a:pt x="8136" y="15620"/>
                      <a:pt x="8136" y="15925"/>
                    </a:cubicBezTo>
                    <a:lnTo>
                      <a:pt x="8141" y="15925"/>
                    </a:lnTo>
                    <a:cubicBezTo>
                      <a:pt x="7624" y="16268"/>
                      <a:pt x="7144" y="16644"/>
                      <a:pt x="6877" y="17227"/>
                    </a:cubicBezTo>
                    <a:cubicBezTo>
                      <a:pt x="6741" y="17538"/>
                      <a:pt x="6725" y="17892"/>
                      <a:pt x="6725" y="18230"/>
                    </a:cubicBezTo>
                    <a:cubicBezTo>
                      <a:pt x="6550" y="18257"/>
                      <a:pt x="6392" y="18257"/>
                      <a:pt x="6212" y="18328"/>
                    </a:cubicBezTo>
                    <a:cubicBezTo>
                      <a:pt x="6136" y="18355"/>
                      <a:pt x="6065" y="18394"/>
                      <a:pt x="6000" y="18443"/>
                    </a:cubicBezTo>
                    <a:cubicBezTo>
                      <a:pt x="6191" y="17026"/>
                      <a:pt x="7275" y="16056"/>
                      <a:pt x="8141" y="15010"/>
                    </a:cubicBezTo>
                    <a:close/>
                    <a:moveTo>
                      <a:pt x="2883" y="12912"/>
                    </a:moveTo>
                    <a:cubicBezTo>
                      <a:pt x="2839" y="13397"/>
                      <a:pt x="2649" y="13827"/>
                      <a:pt x="2496" y="14323"/>
                    </a:cubicBezTo>
                    <a:cubicBezTo>
                      <a:pt x="2403" y="14596"/>
                      <a:pt x="2376" y="14890"/>
                      <a:pt x="2398" y="15179"/>
                    </a:cubicBezTo>
                    <a:cubicBezTo>
                      <a:pt x="2425" y="15424"/>
                      <a:pt x="2583" y="15636"/>
                      <a:pt x="2632" y="15865"/>
                    </a:cubicBezTo>
                    <a:cubicBezTo>
                      <a:pt x="2485" y="16279"/>
                      <a:pt x="2322" y="16672"/>
                      <a:pt x="2202" y="17091"/>
                    </a:cubicBezTo>
                    <a:lnTo>
                      <a:pt x="2207" y="17091"/>
                    </a:lnTo>
                    <a:cubicBezTo>
                      <a:pt x="2049" y="17636"/>
                      <a:pt x="1968" y="18203"/>
                      <a:pt x="1962" y="18770"/>
                    </a:cubicBezTo>
                    <a:cubicBezTo>
                      <a:pt x="1946" y="18873"/>
                      <a:pt x="1919" y="18971"/>
                      <a:pt x="1891" y="19069"/>
                    </a:cubicBezTo>
                    <a:cubicBezTo>
                      <a:pt x="1820" y="19140"/>
                      <a:pt x="1744" y="19205"/>
                      <a:pt x="1657" y="19249"/>
                    </a:cubicBezTo>
                    <a:cubicBezTo>
                      <a:pt x="1722" y="18682"/>
                      <a:pt x="1641" y="18088"/>
                      <a:pt x="1673" y="17516"/>
                    </a:cubicBezTo>
                    <a:cubicBezTo>
                      <a:pt x="1711" y="16808"/>
                      <a:pt x="1733" y="16100"/>
                      <a:pt x="1766" y="15391"/>
                    </a:cubicBezTo>
                    <a:cubicBezTo>
                      <a:pt x="1788" y="14868"/>
                      <a:pt x="1799" y="14334"/>
                      <a:pt x="1962" y="13827"/>
                    </a:cubicBezTo>
                    <a:cubicBezTo>
                      <a:pt x="2033" y="13582"/>
                      <a:pt x="2180" y="13364"/>
                      <a:pt x="2382" y="13201"/>
                    </a:cubicBezTo>
                    <a:cubicBezTo>
                      <a:pt x="2485" y="13119"/>
                      <a:pt x="2643" y="13097"/>
                      <a:pt x="2758" y="13026"/>
                    </a:cubicBezTo>
                    <a:cubicBezTo>
                      <a:pt x="2801" y="12994"/>
                      <a:pt x="2845" y="12955"/>
                      <a:pt x="2883" y="12912"/>
                    </a:cubicBezTo>
                    <a:close/>
                    <a:moveTo>
                      <a:pt x="4202" y="37274"/>
                    </a:moveTo>
                    <a:lnTo>
                      <a:pt x="4202" y="37274"/>
                    </a:lnTo>
                    <a:cubicBezTo>
                      <a:pt x="4240" y="37351"/>
                      <a:pt x="4289" y="37421"/>
                      <a:pt x="4349" y="37481"/>
                    </a:cubicBezTo>
                    <a:cubicBezTo>
                      <a:pt x="4469" y="37628"/>
                      <a:pt x="4561" y="37792"/>
                      <a:pt x="4616" y="37972"/>
                    </a:cubicBezTo>
                    <a:cubicBezTo>
                      <a:pt x="4262" y="38500"/>
                      <a:pt x="4463" y="39111"/>
                      <a:pt x="4420" y="39699"/>
                    </a:cubicBezTo>
                    <a:cubicBezTo>
                      <a:pt x="4398" y="40037"/>
                      <a:pt x="4332" y="40364"/>
                      <a:pt x="4109" y="40625"/>
                    </a:cubicBezTo>
                    <a:cubicBezTo>
                      <a:pt x="3880" y="40881"/>
                      <a:pt x="3379" y="41050"/>
                      <a:pt x="3014" y="41078"/>
                    </a:cubicBezTo>
                    <a:cubicBezTo>
                      <a:pt x="3090" y="40936"/>
                      <a:pt x="3155" y="40789"/>
                      <a:pt x="3215" y="40642"/>
                    </a:cubicBezTo>
                    <a:cubicBezTo>
                      <a:pt x="3313" y="40380"/>
                      <a:pt x="3308" y="40091"/>
                      <a:pt x="3297" y="39813"/>
                    </a:cubicBezTo>
                    <a:cubicBezTo>
                      <a:pt x="3493" y="39525"/>
                      <a:pt x="3662" y="39225"/>
                      <a:pt x="3809" y="38914"/>
                    </a:cubicBezTo>
                    <a:cubicBezTo>
                      <a:pt x="3831" y="39394"/>
                      <a:pt x="3896" y="39868"/>
                      <a:pt x="3847" y="40353"/>
                    </a:cubicBezTo>
                    <a:cubicBezTo>
                      <a:pt x="3847" y="40361"/>
                      <a:pt x="3854" y="40365"/>
                      <a:pt x="3862" y="40365"/>
                    </a:cubicBezTo>
                    <a:cubicBezTo>
                      <a:pt x="3869" y="40365"/>
                      <a:pt x="3877" y="40361"/>
                      <a:pt x="3880" y="40353"/>
                    </a:cubicBezTo>
                    <a:cubicBezTo>
                      <a:pt x="3956" y="39824"/>
                      <a:pt x="3896" y="39290"/>
                      <a:pt x="3880" y="38756"/>
                    </a:cubicBezTo>
                    <a:cubicBezTo>
                      <a:pt x="3956" y="38582"/>
                      <a:pt x="4022" y="38408"/>
                      <a:pt x="4076" y="38228"/>
                    </a:cubicBezTo>
                    <a:cubicBezTo>
                      <a:pt x="4169" y="37917"/>
                      <a:pt x="4207" y="37596"/>
                      <a:pt x="4202" y="37274"/>
                    </a:cubicBezTo>
                    <a:close/>
                    <a:moveTo>
                      <a:pt x="8201" y="1"/>
                    </a:moveTo>
                    <a:cubicBezTo>
                      <a:pt x="8194" y="1"/>
                      <a:pt x="8188" y="3"/>
                      <a:pt x="8185" y="9"/>
                    </a:cubicBezTo>
                    <a:cubicBezTo>
                      <a:pt x="8174" y="194"/>
                      <a:pt x="8163" y="1534"/>
                      <a:pt x="8152" y="1720"/>
                    </a:cubicBezTo>
                    <a:cubicBezTo>
                      <a:pt x="8045" y="1623"/>
                      <a:pt x="7903" y="1583"/>
                      <a:pt x="7752" y="1583"/>
                    </a:cubicBezTo>
                    <a:cubicBezTo>
                      <a:pt x="7444" y="1583"/>
                      <a:pt x="7098" y="1749"/>
                      <a:pt x="6926" y="1943"/>
                    </a:cubicBezTo>
                    <a:cubicBezTo>
                      <a:pt x="6922" y="1948"/>
                      <a:pt x="6928" y="1955"/>
                      <a:pt x="6933" y="1955"/>
                    </a:cubicBezTo>
                    <a:cubicBezTo>
                      <a:pt x="6935" y="1955"/>
                      <a:pt x="6936" y="1955"/>
                      <a:pt x="6937" y="1954"/>
                    </a:cubicBezTo>
                    <a:cubicBezTo>
                      <a:pt x="7148" y="1771"/>
                      <a:pt x="7424" y="1656"/>
                      <a:pt x="7697" y="1656"/>
                    </a:cubicBezTo>
                    <a:cubicBezTo>
                      <a:pt x="7855" y="1656"/>
                      <a:pt x="8011" y="1694"/>
                      <a:pt x="8152" y="1780"/>
                    </a:cubicBezTo>
                    <a:cubicBezTo>
                      <a:pt x="8147" y="1894"/>
                      <a:pt x="8141" y="2003"/>
                      <a:pt x="8136" y="2117"/>
                    </a:cubicBezTo>
                    <a:cubicBezTo>
                      <a:pt x="8004" y="2045"/>
                      <a:pt x="7845" y="2007"/>
                      <a:pt x="7688" y="2007"/>
                    </a:cubicBezTo>
                    <a:cubicBezTo>
                      <a:pt x="7501" y="2007"/>
                      <a:pt x="7316" y="2062"/>
                      <a:pt x="7182" y="2177"/>
                    </a:cubicBezTo>
                    <a:cubicBezTo>
                      <a:pt x="7182" y="2183"/>
                      <a:pt x="7182" y="2188"/>
                      <a:pt x="7188" y="2188"/>
                    </a:cubicBezTo>
                    <a:cubicBezTo>
                      <a:pt x="7325" y="2100"/>
                      <a:pt x="7481" y="2053"/>
                      <a:pt x="7640" y="2053"/>
                    </a:cubicBezTo>
                    <a:cubicBezTo>
                      <a:pt x="7715" y="2053"/>
                      <a:pt x="7790" y="2064"/>
                      <a:pt x="7863" y="2085"/>
                    </a:cubicBezTo>
                    <a:cubicBezTo>
                      <a:pt x="7809" y="2128"/>
                      <a:pt x="7765" y="2199"/>
                      <a:pt x="7716" y="2248"/>
                    </a:cubicBezTo>
                    <a:cubicBezTo>
                      <a:pt x="7629" y="2335"/>
                      <a:pt x="7520" y="2390"/>
                      <a:pt x="7400" y="2401"/>
                    </a:cubicBezTo>
                    <a:cubicBezTo>
                      <a:pt x="7395" y="2401"/>
                      <a:pt x="7395" y="2406"/>
                      <a:pt x="7400" y="2406"/>
                    </a:cubicBezTo>
                    <a:cubicBezTo>
                      <a:pt x="7408" y="2407"/>
                      <a:pt x="7417" y="2407"/>
                      <a:pt x="7425" y="2407"/>
                    </a:cubicBezTo>
                    <a:cubicBezTo>
                      <a:pt x="7515" y="2407"/>
                      <a:pt x="7603" y="2380"/>
                      <a:pt x="7678" y="2330"/>
                    </a:cubicBezTo>
                    <a:cubicBezTo>
                      <a:pt x="7771" y="2270"/>
                      <a:pt x="7852" y="2188"/>
                      <a:pt x="7918" y="2096"/>
                    </a:cubicBezTo>
                    <a:cubicBezTo>
                      <a:pt x="7994" y="2117"/>
                      <a:pt x="8070" y="2139"/>
                      <a:pt x="8147" y="2172"/>
                    </a:cubicBezTo>
                    <a:cubicBezTo>
                      <a:pt x="8141" y="2297"/>
                      <a:pt x="8136" y="2423"/>
                      <a:pt x="8136" y="2542"/>
                    </a:cubicBezTo>
                    <a:cubicBezTo>
                      <a:pt x="7901" y="2553"/>
                      <a:pt x="7689" y="2662"/>
                      <a:pt x="7476" y="2750"/>
                    </a:cubicBezTo>
                    <a:cubicBezTo>
                      <a:pt x="7452" y="2754"/>
                      <a:pt x="7458" y="2789"/>
                      <a:pt x="7479" y="2789"/>
                    </a:cubicBezTo>
                    <a:cubicBezTo>
                      <a:pt x="7482" y="2789"/>
                      <a:pt x="7484" y="2789"/>
                      <a:pt x="7487" y="2788"/>
                    </a:cubicBezTo>
                    <a:cubicBezTo>
                      <a:pt x="7694" y="2706"/>
                      <a:pt x="7912" y="2641"/>
                      <a:pt x="8130" y="2597"/>
                    </a:cubicBezTo>
                    <a:lnTo>
                      <a:pt x="8130" y="2597"/>
                    </a:lnTo>
                    <a:cubicBezTo>
                      <a:pt x="8130" y="2722"/>
                      <a:pt x="8130" y="2842"/>
                      <a:pt x="8125" y="2962"/>
                    </a:cubicBezTo>
                    <a:cubicBezTo>
                      <a:pt x="7357" y="3322"/>
                      <a:pt x="6953" y="4188"/>
                      <a:pt x="6027" y="4237"/>
                    </a:cubicBezTo>
                    <a:cubicBezTo>
                      <a:pt x="6005" y="4237"/>
                      <a:pt x="6005" y="4270"/>
                      <a:pt x="6027" y="4270"/>
                    </a:cubicBezTo>
                    <a:cubicBezTo>
                      <a:pt x="6403" y="4221"/>
                      <a:pt x="6768" y="4090"/>
                      <a:pt x="7084" y="3883"/>
                    </a:cubicBezTo>
                    <a:cubicBezTo>
                      <a:pt x="7139" y="3845"/>
                      <a:pt x="7188" y="3812"/>
                      <a:pt x="7237" y="3769"/>
                    </a:cubicBezTo>
                    <a:cubicBezTo>
                      <a:pt x="7303" y="3785"/>
                      <a:pt x="7368" y="3791"/>
                      <a:pt x="7431" y="3791"/>
                    </a:cubicBezTo>
                    <a:cubicBezTo>
                      <a:pt x="7665" y="3791"/>
                      <a:pt x="7885" y="3702"/>
                      <a:pt x="8125" y="3676"/>
                    </a:cubicBezTo>
                    <a:lnTo>
                      <a:pt x="8125" y="3807"/>
                    </a:lnTo>
                    <a:lnTo>
                      <a:pt x="8114" y="3807"/>
                    </a:lnTo>
                    <a:cubicBezTo>
                      <a:pt x="7994" y="3910"/>
                      <a:pt x="7874" y="4019"/>
                      <a:pt x="7765" y="4139"/>
                    </a:cubicBezTo>
                    <a:cubicBezTo>
                      <a:pt x="7771" y="4128"/>
                      <a:pt x="7765" y="4123"/>
                      <a:pt x="7760" y="4117"/>
                    </a:cubicBezTo>
                    <a:cubicBezTo>
                      <a:pt x="7685" y="4083"/>
                      <a:pt x="7608" y="4070"/>
                      <a:pt x="7531" y="4070"/>
                    </a:cubicBezTo>
                    <a:cubicBezTo>
                      <a:pt x="7172" y="4070"/>
                      <a:pt x="6796" y="4371"/>
                      <a:pt x="6447" y="4384"/>
                    </a:cubicBezTo>
                    <a:cubicBezTo>
                      <a:pt x="6419" y="4384"/>
                      <a:pt x="6425" y="4428"/>
                      <a:pt x="6447" y="4428"/>
                    </a:cubicBezTo>
                    <a:cubicBezTo>
                      <a:pt x="6878" y="4423"/>
                      <a:pt x="7232" y="4147"/>
                      <a:pt x="7663" y="4147"/>
                    </a:cubicBezTo>
                    <a:cubicBezTo>
                      <a:pt x="7690" y="4147"/>
                      <a:pt x="7716" y="4148"/>
                      <a:pt x="7743" y="4150"/>
                    </a:cubicBezTo>
                    <a:lnTo>
                      <a:pt x="7749" y="4150"/>
                    </a:lnTo>
                    <a:cubicBezTo>
                      <a:pt x="7515" y="4390"/>
                      <a:pt x="7286" y="4619"/>
                      <a:pt x="6926" y="4689"/>
                    </a:cubicBezTo>
                    <a:cubicBezTo>
                      <a:pt x="6800" y="4714"/>
                      <a:pt x="6672" y="4723"/>
                      <a:pt x="6543" y="4723"/>
                    </a:cubicBezTo>
                    <a:cubicBezTo>
                      <a:pt x="6190" y="4723"/>
                      <a:pt x="5829" y="4655"/>
                      <a:pt x="5482" y="4651"/>
                    </a:cubicBezTo>
                    <a:cubicBezTo>
                      <a:pt x="5455" y="4651"/>
                      <a:pt x="5460" y="4695"/>
                      <a:pt x="5488" y="4695"/>
                    </a:cubicBezTo>
                    <a:cubicBezTo>
                      <a:pt x="5832" y="4702"/>
                      <a:pt x="6204" y="4777"/>
                      <a:pt x="6564" y="4777"/>
                    </a:cubicBezTo>
                    <a:cubicBezTo>
                      <a:pt x="6729" y="4777"/>
                      <a:pt x="6891" y="4761"/>
                      <a:pt x="7046" y="4717"/>
                    </a:cubicBezTo>
                    <a:cubicBezTo>
                      <a:pt x="7509" y="4591"/>
                      <a:pt x="7787" y="4204"/>
                      <a:pt x="8119" y="3883"/>
                    </a:cubicBezTo>
                    <a:cubicBezTo>
                      <a:pt x="8119" y="4101"/>
                      <a:pt x="8125" y="4319"/>
                      <a:pt x="8130" y="4537"/>
                    </a:cubicBezTo>
                    <a:lnTo>
                      <a:pt x="8125" y="4537"/>
                    </a:lnTo>
                    <a:cubicBezTo>
                      <a:pt x="7891" y="4668"/>
                      <a:pt x="7667" y="4722"/>
                      <a:pt x="7466" y="4902"/>
                    </a:cubicBezTo>
                    <a:cubicBezTo>
                      <a:pt x="7313" y="5044"/>
                      <a:pt x="7166" y="5174"/>
                      <a:pt x="6970" y="5229"/>
                    </a:cubicBezTo>
                    <a:cubicBezTo>
                      <a:pt x="6463" y="4973"/>
                      <a:pt x="5782" y="4984"/>
                      <a:pt x="5237" y="4935"/>
                    </a:cubicBezTo>
                    <a:cubicBezTo>
                      <a:pt x="5215" y="4935"/>
                      <a:pt x="5210" y="4967"/>
                      <a:pt x="5231" y="4967"/>
                    </a:cubicBezTo>
                    <a:cubicBezTo>
                      <a:pt x="5482" y="5005"/>
                      <a:pt x="5733" y="5044"/>
                      <a:pt x="5978" y="5076"/>
                    </a:cubicBezTo>
                    <a:cubicBezTo>
                      <a:pt x="6272" y="5120"/>
                      <a:pt x="6577" y="5131"/>
                      <a:pt x="6850" y="5251"/>
                    </a:cubicBezTo>
                    <a:lnTo>
                      <a:pt x="6833" y="5251"/>
                    </a:lnTo>
                    <a:cubicBezTo>
                      <a:pt x="6777" y="5258"/>
                      <a:pt x="6720" y="5260"/>
                      <a:pt x="6663" y="5260"/>
                    </a:cubicBezTo>
                    <a:cubicBezTo>
                      <a:pt x="6549" y="5260"/>
                      <a:pt x="6434" y="5251"/>
                      <a:pt x="6321" y="5251"/>
                    </a:cubicBezTo>
                    <a:cubicBezTo>
                      <a:pt x="6141" y="5262"/>
                      <a:pt x="5967" y="5300"/>
                      <a:pt x="5793" y="5360"/>
                    </a:cubicBezTo>
                    <a:cubicBezTo>
                      <a:pt x="5548" y="5218"/>
                      <a:pt x="5231" y="5283"/>
                      <a:pt x="4964" y="5180"/>
                    </a:cubicBezTo>
                    <a:cubicBezTo>
                      <a:pt x="4961" y="5178"/>
                      <a:pt x="4958" y="5178"/>
                      <a:pt x="4955" y="5178"/>
                    </a:cubicBezTo>
                    <a:cubicBezTo>
                      <a:pt x="4933" y="5178"/>
                      <a:pt x="4919" y="5209"/>
                      <a:pt x="4948" y="5223"/>
                    </a:cubicBezTo>
                    <a:cubicBezTo>
                      <a:pt x="5182" y="5321"/>
                      <a:pt x="5449" y="5300"/>
                      <a:pt x="5684" y="5398"/>
                    </a:cubicBezTo>
                    <a:lnTo>
                      <a:pt x="5673" y="5398"/>
                    </a:lnTo>
                    <a:cubicBezTo>
                      <a:pt x="5668" y="5396"/>
                      <a:pt x="5664" y="5396"/>
                      <a:pt x="5660" y="5396"/>
                    </a:cubicBezTo>
                    <a:cubicBezTo>
                      <a:pt x="5648" y="5396"/>
                      <a:pt x="5637" y="5401"/>
                      <a:pt x="5629" y="5409"/>
                    </a:cubicBezTo>
                    <a:lnTo>
                      <a:pt x="5618" y="5414"/>
                    </a:lnTo>
                    <a:cubicBezTo>
                      <a:pt x="5520" y="5452"/>
                      <a:pt x="5417" y="5485"/>
                      <a:pt x="5313" y="5518"/>
                    </a:cubicBezTo>
                    <a:cubicBezTo>
                      <a:pt x="5202" y="5539"/>
                      <a:pt x="5087" y="5546"/>
                      <a:pt x="4971" y="5546"/>
                    </a:cubicBezTo>
                    <a:cubicBezTo>
                      <a:pt x="4729" y="5546"/>
                      <a:pt x="4481" y="5514"/>
                      <a:pt x="4245" y="5507"/>
                    </a:cubicBezTo>
                    <a:cubicBezTo>
                      <a:pt x="4234" y="5507"/>
                      <a:pt x="4234" y="5523"/>
                      <a:pt x="4245" y="5523"/>
                    </a:cubicBezTo>
                    <a:cubicBezTo>
                      <a:pt x="4503" y="5578"/>
                      <a:pt x="4763" y="5605"/>
                      <a:pt x="5024" y="5605"/>
                    </a:cubicBezTo>
                    <a:cubicBezTo>
                      <a:pt x="5122" y="5605"/>
                      <a:pt x="5220" y="5601"/>
                      <a:pt x="5319" y="5594"/>
                    </a:cubicBezTo>
                    <a:cubicBezTo>
                      <a:pt x="5368" y="5594"/>
                      <a:pt x="5417" y="5583"/>
                      <a:pt x="5460" y="5578"/>
                    </a:cubicBezTo>
                    <a:lnTo>
                      <a:pt x="5460" y="5578"/>
                    </a:lnTo>
                    <a:cubicBezTo>
                      <a:pt x="5302" y="5746"/>
                      <a:pt x="5182" y="5954"/>
                      <a:pt x="4997" y="6106"/>
                    </a:cubicBezTo>
                    <a:cubicBezTo>
                      <a:pt x="4864" y="6216"/>
                      <a:pt x="4710" y="6265"/>
                      <a:pt x="4557" y="6265"/>
                    </a:cubicBezTo>
                    <a:cubicBezTo>
                      <a:pt x="4160" y="6265"/>
                      <a:pt x="3777" y="5934"/>
                      <a:pt x="3820" y="5501"/>
                    </a:cubicBezTo>
                    <a:cubicBezTo>
                      <a:pt x="3820" y="5483"/>
                      <a:pt x="3806" y="5473"/>
                      <a:pt x="3793" y="5473"/>
                    </a:cubicBezTo>
                    <a:cubicBezTo>
                      <a:pt x="3783" y="5473"/>
                      <a:pt x="3774" y="5479"/>
                      <a:pt x="3771" y="5490"/>
                    </a:cubicBezTo>
                    <a:cubicBezTo>
                      <a:pt x="3706" y="5970"/>
                      <a:pt x="4033" y="6259"/>
                      <a:pt x="4490" y="6297"/>
                    </a:cubicBezTo>
                    <a:cubicBezTo>
                      <a:pt x="4515" y="6299"/>
                      <a:pt x="4540" y="6300"/>
                      <a:pt x="4564" y="6300"/>
                    </a:cubicBezTo>
                    <a:cubicBezTo>
                      <a:pt x="4718" y="6300"/>
                      <a:pt x="4865" y="6256"/>
                      <a:pt x="4992" y="6172"/>
                    </a:cubicBezTo>
                    <a:lnTo>
                      <a:pt x="4992" y="6172"/>
                    </a:lnTo>
                    <a:cubicBezTo>
                      <a:pt x="4866" y="6297"/>
                      <a:pt x="4752" y="6439"/>
                      <a:pt x="4643" y="6580"/>
                    </a:cubicBezTo>
                    <a:lnTo>
                      <a:pt x="4627" y="6580"/>
                    </a:lnTo>
                    <a:cubicBezTo>
                      <a:pt x="4229" y="6558"/>
                      <a:pt x="3902" y="6362"/>
                      <a:pt x="3629" y="6073"/>
                    </a:cubicBezTo>
                    <a:cubicBezTo>
                      <a:pt x="3627" y="6071"/>
                      <a:pt x="3624" y="6070"/>
                      <a:pt x="3622" y="6070"/>
                    </a:cubicBezTo>
                    <a:cubicBezTo>
                      <a:pt x="3613" y="6070"/>
                      <a:pt x="3605" y="6083"/>
                      <a:pt x="3613" y="6095"/>
                    </a:cubicBezTo>
                    <a:cubicBezTo>
                      <a:pt x="3782" y="6297"/>
                      <a:pt x="3995" y="6455"/>
                      <a:pt x="4240" y="6553"/>
                    </a:cubicBezTo>
                    <a:cubicBezTo>
                      <a:pt x="4191" y="6575"/>
                      <a:pt x="4136" y="6586"/>
                      <a:pt x="4082" y="6597"/>
                    </a:cubicBezTo>
                    <a:cubicBezTo>
                      <a:pt x="4049" y="6602"/>
                      <a:pt x="4015" y="6605"/>
                      <a:pt x="3981" y="6605"/>
                    </a:cubicBezTo>
                    <a:cubicBezTo>
                      <a:pt x="3947" y="6605"/>
                      <a:pt x="3913" y="6602"/>
                      <a:pt x="3880" y="6597"/>
                    </a:cubicBezTo>
                    <a:cubicBezTo>
                      <a:pt x="3864" y="6597"/>
                      <a:pt x="3858" y="6618"/>
                      <a:pt x="3875" y="6624"/>
                    </a:cubicBezTo>
                    <a:cubicBezTo>
                      <a:pt x="3941" y="6638"/>
                      <a:pt x="4029" y="6657"/>
                      <a:pt x="4114" y="6657"/>
                    </a:cubicBezTo>
                    <a:cubicBezTo>
                      <a:pt x="4188" y="6657"/>
                      <a:pt x="4260" y="6642"/>
                      <a:pt x="4311" y="6597"/>
                    </a:cubicBezTo>
                    <a:cubicBezTo>
                      <a:pt x="4311" y="6591"/>
                      <a:pt x="4316" y="6591"/>
                      <a:pt x="4316" y="6586"/>
                    </a:cubicBezTo>
                    <a:cubicBezTo>
                      <a:pt x="4403" y="6613"/>
                      <a:pt x="4496" y="6640"/>
                      <a:pt x="4589" y="6656"/>
                    </a:cubicBezTo>
                    <a:cubicBezTo>
                      <a:pt x="4534" y="6722"/>
                      <a:pt x="4480" y="6793"/>
                      <a:pt x="4425" y="6858"/>
                    </a:cubicBezTo>
                    <a:cubicBezTo>
                      <a:pt x="4345" y="6867"/>
                      <a:pt x="4266" y="6871"/>
                      <a:pt x="4187" y="6871"/>
                    </a:cubicBezTo>
                    <a:cubicBezTo>
                      <a:pt x="4019" y="6871"/>
                      <a:pt x="3853" y="6852"/>
                      <a:pt x="3689" y="6814"/>
                    </a:cubicBezTo>
                    <a:cubicBezTo>
                      <a:pt x="3700" y="6804"/>
                      <a:pt x="3706" y="6787"/>
                      <a:pt x="3700" y="6771"/>
                    </a:cubicBezTo>
                    <a:cubicBezTo>
                      <a:pt x="3608" y="6553"/>
                      <a:pt x="3537" y="6237"/>
                      <a:pt x="3308" y="6117"/>
                    </a:cubicBezTo>
                    <a:cubicBezTo>
                      <a:pt x="3306" y="6115"/>
                      <a:pt x="3303" y="6113"/>
                      <a:pt x="3300" y="6113"/>
                    </a:cubicBezTo>
                    <a:cubicBezTo>
                      <a:pt x="3291" y="6113"/>
                      <a:pt x="3283" y="6126"/>
                      <a:pt x="3292" y="6139"/>
                    </a:cubicBezTo>
                    <a:cubicBezTo>
                      <a:pt x="3373" y="6237"/>
                      <a:pt x="3439" y="6346"/>
                      <a:pt x="3493" y="6466"/>
                    </a:cubicBezTo>
                    <a:cubicBezTo>
                      <a:pt x="3542" y="6575"/>
                      <a:pt x="3575" y="6689"/>
                      <a:pt x="3629" y="6798"/>
                    </a:cubicBezTo>
                    <a:cubicBezTo>
                      <a:pt x="3428" y="6744"/>
                      <a:pt x="3254" y="6607"/>
                      <a:pt x="3166" y="6417"/>
                    </a:cubicBezTo>
                    <a:cubicBezTo>
                      <a:pt x="3162" y="6408"/>
                      <a:pt x="3156" y="6405"/>
                      <a:pt x="3149" y="6405"/>
                    </a:cubicBezTo>
                    <a:cubicBezTo>
                      <a:pt x="3139" y="6405"/>
                      <a:pt x="3130" y="6414"/>
                      <a:pt x="3134" y="6428"/>
                    </a:cubicBezTo>
                    <a:cubicBezTo>
                      <a:pt x="3270" y="6799"/>
                      <a:pt x="3730" y="6934"/>
                      <a:pt x="4135" y="6934"/>
                    </a:cubicBezTo>
                    <a:cubicBezTo>
                      <a:pt x="4217" y="6934"/>
                      <a:pt x="4296" y="6928"/>
                      <a:pt x="4371" y="6918"/>
                    </a:cubicBezTo>
                    <a:lnTo>
                      <a:pt x="4371" y="6918"/>
                    </a:lnTo>
                    <a:cubicBezTo>
                      <a:pt x="4343" y="6956"/>
                      <a:pt x="4316" y="6989"/>
                      <a:pt x="4283" y="7022"/>
                    </a:cubicBezTo>
                    <a:cubicBezTo>
                      <a:pt x="4158" y="7158"/>
                      <a:pt x="4022" y="7289"/>
                      <a:pt x="3875" y="7398"/>
                    </a:cubicBezTo>
                    <a:cubicBezTo>
                      <a:pt x="3788" y="7398"/>
                      <a:pt x="3706" y="7387"/>
                      <a:pt x="3619" y="7365"/>
                    </a:cubicBezTo>
                    <a:cubicBezTo>
                      <a:pt x="3629" y="7354"/>
                      <a:pt x="3629" y="7338"/>
                      <a:pt x="3624" y="7327"/>
                    </a:cubicBezTo>
                    <a:cubicBezTo>
                      <a:pt x="3575" y="7158"/>
                      <a:pt x="3471" y="7016"/>
                      <a:pt x="3324" y="6913"/>
                    </a:cubicBezTo>
                    <a:cubicBezTo>
                      <a:pt x="3321" y="6909"/>
                      <a:pt x="3317" y="6908"/>
                      <a:pt x="3313" y="6908"/>
                    </a:cubicBezTo>
                    <a:cubicBezTo>
                      <a:pt x="3299" y="6908"/>
                      <a:pt x="3285" y="6928"/>
                      <a:pt x="3303" y="6945"/>
                    </a:cubicBezTo>
                    <a:cubicBezTo>
                      <a:pt x="3428" y="7060"/>
                      <a:pt x="3471" y="7196"/>
                      <a:pt x="3542" y="7343"/>
                    </a:cubicBezTo>
                    <a:cubicBezTo>
                      <a:pt x="3243" y="7256"/>
                      <a:pt x="2943" y="7060"/>
                      <a:pt x="2883" y="6765"/>
                    </a:cubicBezTo>
                    <a:cubicBezTo>
                      <a:pt x="2880" y="6750"/>
                      <a:pt x="2869" y="6743"/>
                      <a:pt x="2857" y="6743"/>
                    </a:cubicBezTo>
                    <a:cubicBezTo>
                      <a:pt x="2844" y="6743"/>
                      <a:pt x="2831" y="6753"/>
                      <a:pt x="2834" y="6771"/>
                    </a:cubicBezTo>
                    <a:cubicBezTo>
                      <a:pt x="2899" y="7190"/>
                      <a:pt x="3401" y="7419"/>
                      <a:pt x="3798" y="7457"/>
                    </a:cubicBezTo>
                    <a:cubicBezTo>
                      <a:pt x="3584" y="7606"/>
                      <a:pt x="3344" y="7701"/>
                      <a:pt x="3083" y="7701"/>
                    </a:cubicBezTo>
                    <a:cubicBezTo>
                      <a:pt x="2979" y="7701"/>
                      <a:pt x="2873" y="7686"/>
                      <a:pt x="2763" y="7654"/>
                    </a:cubicBezTo>
                    <a:cubicBezTo>
                      <a:pt x="2747" y="7654"/>
                      <a:pt x="2747" y="7670"/>
                      <a:pt x="2752" y="7675"/>
                    </a:cubicBezTo>
                    <a:cubicBezTo>
                      <a:pt x="2895" y="7734"/>
                      <a:pt x="3031" y="7760"/>
                      <a:pt x="3163" y="7760"/>
                    </a:cubicBezTo>
                    <a:cubicBezTo>
                      <a:pt x="3473" y="7760"/>
                      <a:pt x="3754" y="7614"/>
                      <a:pt x="4011" y="7403"/>
                    </a:cubicBezTo>
                    <a:lnTo>
                      <a:pt x="4011" y="7403"/>
                    </a:lnTo>
                    <a:cubicBezTo>
                      <a:pt x="3989" y="7463"/>
                      <a:pt x="3978" y="7528"/>
                      <a:pt x="3962" y="7594"/>
                    </a:cubicBezTo>
                    <a:cubicBezTo>
                      <a:pt x="3918" y="7757"/>
                      <a:pt x="3837" y="7910"/>
                      <a:pt x="3722" y="8030"/>
                    </a:cubicBezTo>
                    <a:cubicBezTo>
                      <a:pt x="3711" y="8035"/>
                      <a:pt x="3706" y="8041"/>
                      <a:pt x="3700" y="8051"/>
                    </a:cubicBezTo>
                    <a:cubicBezTo>
                      <a:pt x="3493" y="8280"/>
                      <a:pt x="3182" y="8488"/>
                      <a:pt x="2869" y="8488"/>
                    </a:cubicBezTo>
                    <a:cubicBezTo>
                      <a:pt x="2861" y="8488"/>
                      <a:pt x="2853" y="8488"/>
                      <a:pt x="2845" y="8487"/>
                    </a:cubicBezTo>
                    <a:cubicBezTo>
                      <a:pt x="2818" y="8487"/>
                      <a:pt x="2812" y="8520"/>
                      <a:pt x="2834" y="8525"/>
                    </a:cubicBezTo>
                    <a:cubicBezTo>
                      <a:pt x="2876" y="8531"/>
                      <a:pt x="2918" y="8534"/>
                      <a:pt x="2959" y="8534"/>
                    </a:cubicBezTo>
                    <a:cubicBezTo>
                      <a:pt x="3252" y="8534"/>
                      <a:pt x="3517" y="8386"/>
                      <a:pt x="3722" y="8171"/>
                    </a:cubicBezTo>
                    <a:lnTo>
                      <a:pt x="3722" y="8171"/>
                    </a:lnTo>
                    <a:cubicBezTo>
                      <a:pt x="3804" y="8520"/>
                      <a:pt x="3679" y="8787"/>
                      <a:pt x="3482" y="9027"/>
                    </a:cubicBezTo>
                    <a:cubicBezTo>
                      <a:pt x="3466" y="9032"/>
                      <a:pt x="3450" y="9049"/>
                      <a:pt x="3450" y="9065"/>
                    </a:cubicBezTo>
                    <a:cubicBezTo>
                      <a:pt x="3297" y="9228"/>
                      <a:pt x="3139" y="9381"/>
                      <a:pt x="2970" y="9523"/>
                    </a:cubicBezTo>
                    <a:cubicBezTo>
                      <a:pt x="2611" y="9850"/>
                      <a:pt x="2300" y="10209"/>
                      <a:pt x="2109" y="10661"/>
                    </a:cubicBezTo>
                    <a:cubicBezTo>
                      <a:pt x="2102" y="10672"/>
                      <a:pt x="2111" y="10683"/>
                      <a:pt x="2122" y="10683"/>
                    </a:cubicBezTo>
                    <a:cubicBezTo>
                      <a:pt x="2127" y="10683"/>
                      <a:pt x="2133" y="10680"/>
                      <a:pt x="2136" y="10672"/>
                    </a:cubicBezTo>
                    <a:cubicBezTo>
                      <a:pt x="2360" y="10204"/>
                      <a:pt x="2714" y="9882"/>
                      <a:pt x="3079" y="9550"/>
                    </a:cubicBezTo>
                    <a:lnTo>
                      <a:pt x="3079" y="9550"/>
                    </a:lnTo>
                    <a:cubicBezTo>
                      <a:pt x="2921" y="10160"/>
                      <a:pt x="2670" y="10651"/>
                      <a:pt x="2349" y="11190"/>
                    </a:cubicBezTo>
                    <a:cubicBezTo>
                      <a:pt x="2169" y="11490"/>
                      <a:pt x="1924" y="11893"/>
                      <a:pt x="1989" y="12253"/>
                    </a:cubicBezTo>
                    <a:cubicBezTo>
                      <a:pt x="1994" y="12270"/>
                      <a:pt x="2010" y="12279"/>
                      <a:pt x="2024" y="12279"/>
                    </a:cubicBezTo>
                    <a:cubicBezTo>
                      <a:pt x="2041" y="12279"/>
                      <a:pt x="2055" y="12268"/>
                      <a:pt x="2049" y="12247"/>
                    </a:cubicBezTo>
                    <a:cubicBezTo>
                      <a:pt x="1968" y="11811"/>
                      <a:pt x="2398" y="11261"/>
                      <a:pt x="2616" y="10912"/>
                    </a:cubicBezTo>
                    <a:cubicBezTo>
                      <a:pt x="2883" y="10482"/>
                      <a:pt x="3079" y="10013"/>
                      <a:pt x="3194" y="9523"/>
                    </a:cubicBezTo>
                    <a:cubicBezTo>
                      <a:pt x="3199" y="9501"/>
                      <a:pt x="3188" y="9479"/>
                      <a:pt x="3166" y="9474"/>
                    </a:cubicBezTo>
                    <a:cubicBezTo>
                      <a:pt x="3237" y="9414"/>
                      <a:pt x="3303" y="9348"/>
                      <a:pt x="3373" y="9288"/>
                    </a:cubicBezTo>
                    <a:cubicBezTo>
                      <a:pt x="3401" y="9256"/>
                      <a:pt x="3433" y="9228"/>
                      <a:pt x="3461" y="9196"/>
                    </a:cubicBezTo>
                    <a:lnTo>
                      <a:pt x="3461" y="9196"/>
                    </a:lnTo>
                    <a:cubicBezTo>
                      <a:pt x="3548" y="9801"/>
                      <a:pt x="3477" y="10411"/>
                      <a:pt x="3341" y="11005"/>
                    </a:cubicBezTo>
                    <a:cubicBezTo>
                      <a:pt x="2632" y="11642"/>
                      <a:pt x="2164" y="12498"/>
                      <a:pt x="2017" y="13440"/>
                    </a:cubicBezTo>
                    <a:cubicBezTo>
                      <a:pt x="1984" y="13500"/>
                      <a:pt x="1946" y="13560"/>
                      <a:pt x="1919" y="13620"/>
                    </a:cubicBezTo>
                    <a:cubicBezTo>
                      <a:pt x="1701" y="14073"/>
                      <a:pt x="1690" y="14612"/>
                      <a:pt x="1662" y="15102"/>
                    </a:cubicBezTo>
                    <a:cubicBezTo>
                      <a:pt x="1624" y="15860"/>
                      <a:pt x="1608" y="16623"/>
                      <a:pt x="1575" y="17386"/>
                    </a:cubicBezTo>
                    <a:cubicBezTo>
                      <a:pt x="1559" y="17691"/>
                      <a:pt x="1548" y="17996"/>
                      <a:pt x="1553" y="18301"/>
                    </a:cubicBezTo>
                    <a:cubicBezTo>
                      <a:pt x="1553" y="18633"/>
                      <a:pt x="1624" y="18955"/>
                      <a:pt x="1619" y="19282"/>
                    </a:cubicBezTo>
                    <a:cubicBezTo>
                      <a:pt x="1483" y="19353"/>
                      <a:pt x="1330" y="19396"/>
                      <a:pt x="1188" y="19467"/>
                    </a:cubicBezTo>
                    <a:cubicBezTo>
                      <a:pt x="959" y="19581"/>
                      <a:pt x="780" y="19772"/>
                      <a:pt x="622" y="19968"/>
                    </a:cubicBezTo>
                    <a:cubicBezTo>
                      <a:pt x="605" y="19989"/>
                      <a:pt x="624" y="20014"/>
                      <a:pt x="643" y="20014"/>
                    </a:cubicBezTo>
                    <a:cubicBezTo>
                      <a:pt x="649" y="20014"/>
                      <a:pt x="655" y="20011"/>
                      <a:pt x="660" y="20006"/>
                    </a:cubicBezTo>
                    <a:cubicBezTo>
                      <a:pt x="872" y="19739"/>
                      <a:pt x="1161" y="19543"/>
                      <a:pt x="1493" y="19451"/>
                    </a:cubicBezTo>
                    <a:cubicBezTo>
                      <a:pt x="1597" y="19418"/>
                      <a:pt x="1701" y="19380"/>
                      <a:pt x="1793" y="19325"/>
                    </a:cubicBezTo>
                    <a:lnTo>
                      <a:pt x="1793" y="19325"/>
                    </a:lnTo>
                    <a:cubicBezTo>
                      <a:pt x="1766" y="19385"/>
                      <a:pt x="1739" y="19440"/>
                      <a:pt x="1701" y="19489"/>
                    </a:cubicBezTo>
                    <a:cubicBezTo>
                      <a:pt x="1526" y="19756"/>
                      <a:pt x="1265" y="19957"/>
                      <a:pt x="1009" y="20143"/>
                    </a:cubicBezTo>
                    <a:cubicBezTo>
                      <a:pt x="600" y="20448"/>
                      <a:pt x="186" y="20742"/>
                      <a:pt x="11" y="21243"/>
                    </a:cubicBezTo>
                    <a:cubicBezTo>
                      <a:pt x="0" y="21272"/>
                      <a:pt x="26" y="21294"/>
                      <a:pt x="49" y="21294"/>
                    </a:cubicBezTo>
                    <a:cubicBezTo>
                      <a:pt x="60" y="21294"/>
                      <a:pt x="71" y="21289"/>
                      <a:pt x="77" y="21276"/>
                    </a:cubicBezTo>
                    <a:cubicBezTo>
                      <a:pt x="240" y="20840"/>
                      <a:pt x="589" y="20579"/>
                      <a:pt x="949" y="20323"/>
                    </a:cubicBezTo>
                    <a:lnTo>
                      <a:pt x="949" y="20323"/>
                    </a:lnTo>
                    <a:cubicBezTo>
                      <a:pt x="812" y="20758"/>
                      <a:pt x="812" y="21282"/>
                      <a:pt x="812" y="21728"/>
                    </a:cubicBezTo>
                    <a:cubicBezTo>
                      <a:pt x="812" y="21743"/>
                      <a:pt x="823" y="21750"/>
                      <a:pt x="834" y="21750"/>
                    </a:cubicBezTo>
                    <a:cubicBezTo>
                      <a:pt x="848" y="21750"/>
                      <a:pt x="864" y="21741"/>
                      <a:pt x="867" y="21723"/>
                    </a:cubicBezTo>
                    <a:cubicBezTo>
                      <a:pt x="878" y="21260"/>
                      <a:pt x="889" y="20677"/>
                      <a:pt x="1058" y="20241"/>
                    </a:cubicBezTo>
                    <a:cubicBezTo>
                      <a:pt x="1188" y="20148"/>
                      <a:pt x="1319" y="20050"/>
                      <a:pt x="1439" y="19952"/>
                    </a:cubicBezTo>
                    <a:lnTo>
                      <a:pt x="1488" y="19903"/>
                    </a:lnTo>
                    <a:lnTo>
                      <a:pt x="1488" y="19903"/>
                    </a:lnTo>
                    <a:cubicBezTo>
                      <a:pt x="1483" y="20246"/>
                      <a:pt x="1510" y="20584"/>
                      <a:pt x="1477" y="20927"/>
                    </a:cubicBezTo>
                    <a:cubicBezTo>
                      <a:pt x="1434" y="21309"/>
                      <a:pt x="1341" y="21674"/>
                      <a:pt x="1346" y="22061"/>
                    </a:cubicBezTo>
                    <a:cubicBezTo>
                      <a:pt x="1346" y="22075"/>
                      <a:pt x="1361" y="22083"/>
                      <a:pt x="1375" y="22083"/>
                    </a:cubicBezTo>
                    <a:cubicBezTo>
                      <a:pt x="1388" y="22083"/>
                      <a:pt x="1401" y="22076"/>
                      <a:pt x="1401" y="22061"/>
                    </a:cubicBezTo>
                    <a:cubicBezTo>
                      <a:pt x="1417" y="21679"/>
                      <a:pt x="1510" y="21314"/>
                      <a:pt x="1570" y="20938"/>
                    </a:cubicBezTo>
                    <a:cubicBezTo>
                      <a:pt x="1630" y="20568"/>
                      <a:pt x="1602" y="20175"/>
                      <a:pt x="1581" y="19805"/>
                    </a:cubicBezTo>
                    <a:cubicBezTo>
                      <a:pt x="1722" y="19658"/>
                      <a:pt x="1842" y="19489"/>
                      <a:pt x="1935" y="19309"/>
                    </a:cubicBezTo>
                    <a:cubicBezTo>
                      <a:pt x="2000" y="19701"/>
                      <a:pt x="2044" y="20099"/>
                      <a:pt x="2060" y="20497"/>
                    </a:cubicBezTo>
                    <a:cubicBezTo>
                      <a:pt x="2082" y="20971"/>
                      <a:pt x="2033" y="21434"/>
                      <a:pt x="2126" y="21903"/>
                    </a:cubicBezTo>
                    <a:cubicBezTo>
                      <a:pt x="2128" y="21919"/>
                      <a:pt x="2142" y="21927"/>
                      <a:pt x="2154" y="21927"/>
                    </a:cubicBezTo>
                    <a:cubicBezTo>
                      <a:pt x="2166" y="21927"/>
                      <a:pt x="2177" y="21919"/>
                      <a:pt x="2175" y="21903"/>
                    </a:cubicBezTo>
                    <a:cubicBezTo>
                      <a:pt x="2109" y="21429"/>
                      <a:pt x="2164" y="20960"/>
                      <a:pt x="2164" y="20486"/>
                    </a:cubicBezTo>
                    <a:cubicBezTo>
                      <a:pt x="2164" y="20028"/>
                      <a:pt x="2115" y="19576"/>
                      <a:pt x="2011" y="19129"/>
                    </a:cubicBezTo>
                    <a:cubicBezTo>
                      <a:pt x="2098" y="18911"/>
                      <a:pt x="2126" y="18677"/>
                      <a:pt x="2098" y="18448"/>
                    </a:cubicBezTo>
                    <a:cubicBezTo>
                      <a:pt x="2094" y="18429"/>
                      <a:pt x="2077" y="18414"/>
                      <a:pt x="2058" y="18414"/>
                    </a:cubicBezTo>
                    <a:cubicBezTo>
                      <a:pt x="2055" y="18414"/>
                      <a:pt x="2052" y="18415"/>
                      <a:pt x="2049" y="18415"/>
                    </a:cubicBezTo>
                    <a:cubicBezTo>
                      <a:pt x="2109" y="17936"/>
                      <a:pt x="2207" y="17462"/>
                      <a:pt x="2344" y="16999"/>
                    </a:cubicBezTo>
                    <a:cubicBezTo>
                      <a:pt x="2442" y="16666"/>
                      <a:pt x="2567" y="16345"/>
                      <a:pt x="2687" y="16018"/>
                    </a:cubicBezTo>
                    <a:cubicBezTo>
                      <a:pt x="2698" y="16012"/>
                      <a:pt x="2703" y="16007"/>
                      <a:pt x="2703" y="15996"/>
                    </a:cubicBezTo>
                    <a:lnTo>
                      <a:pt x="2703" y="15985"/>
                    </a:lnTo>
                    <a:cubicBezTo>
                      <a:pt x="2796" y="15745"/>
                      <a:pt x="2883" y="15500"/>
                      <a:pt x="2959" y="15255"/>
                    </a:cubicBezTo>
                    <a:cubicBezTo>
                      <a:pt x="3286" y="14127"/>
                      <a:pt x="3390" y="12945"/>
                      <a:pt x="3264" y="11779"/>
                    </a:cubicBezTo>
                    <a:cubicBezTo>
                      <a:pt x="3264" y="11755"/>
                      <a:pt x="3244" y="11739"/>
                      <a:pt x="3220" y="11739"/>
                    </a:cubicBezTo>
                    <a:cubicBezTo>
                      <a:pt x="3217" y="11739"/>
                      <a:pt x="3213" y="11740"/>
                      <a:pt x="3210" y="11740"/>
                    </a:cubicBezTo>
                    <a:cubicBezTo>
                      <a:pt x="3270" y="11599"/>
                      <a:pt x="3324" y="11452"/>
                      <a:pt x="3368" y="11304"/>
                    </a:cubicBezTo>
                    <a:cubicBezTo>
                      <a:pt x="3586" y="10602"/>
                      <a:pt x="3700" y="9806"/>
                      <a:pt x="3564" y="9076"/>
                    </a:cubicBezTo>
                    <a:cubicBezTo>
                      <a:pt x="3804" y="8787"/>
                      <a:pt x="3929" y="8466"/>
                      <a:pt x="3804" y="8068"/>
                    </a:cubicBezTo>
                    <a:cubicBezTo>
                      <a:pt x="3978" y="7855"/>
                      <a:pt x="4082" y="7588"/>
                      <a:pt x="4104" y="7310"/>
                    </a:cubicBezTo>
                    <a:cubicBezTo>
                      <a:pt x="4240" y="7185"/>
                      <a:pt x="4371" y="7049"/>
                      <a:pt x="4490" y="6902"/>
                    </a:cubicBezTo>
                    <a:lnTo>
                      <a:pt x="4512" y="6902"/>
                    </a:lnTo>
                    <a:cubicBezTo>
                      <a:pt x="4518" y="6896"/>
                      <a:pt x="4529" y="6880"/>
                      <a:pt x="4518" y="6869"/>
                    </a:cubicBezTo>
                    <a:cubicBezTo>
                      <a:pt x="4757" y="6580"/>
                      <a:pt x="4970" y="6286"/>
                      <a:pt x="5166" y="6079"/>
                    </a:cubicBezTo>
                    <a:cubicBezTo>
                      <a:pt x="5177" y="6068"/>
                      <a:pt x="5177" y="6057"/>
                      <a:pt x="5166" y="6046"/>
                    </a:cubicBezTo>
                    <a:cubicBezTo>
                      <a:pt x="5340" y="5883"/>
                      <a:pt x="5498" y="5681"/>
                      <a:pt x="5711" y="5539"/>
                    </a:cubicBezTo>
                    <a:lnTo>
                      <a:pt x="5716" y="5534"/>
                    </a:lnTo>
                    <a:cubicBezTo>
                      <a:pt x="5967" y="5469"/>
                      <a:pt x="6212" y="5387"/>
                      <a:pt x="6474" y="5381"/>
                    </a:cubicBezTo>
                    <a:cubicBezTo>
                      <a:pt x="6577" y="5381"/>
                      <a:pt x="6670" y="5381"/>
                      <a:pt x="6763" y="5371"/>
                    </a:cubicBezTo>
                    <a:lnTo>
                      <a:pt x="6763" y="5371"/>
                    </a:lnTo>
                    <a:cubicBezTo>
                      <a:pt x="6490" y="5752"/>
                      <a:pt x="6060" y="5964"/>
                      <a:pt x="5689" y="6242"/>
                    </a:cubicBezTo>
                    <a:cubicBezTo>
                      <a:pt x="5346" y="6493"/>
                      <a:pt x="5101" y="6847"/>
                      <a:pt x="4899" y="7212"/>
                    </a:cubicBezTo>
                    <a:cubicBezTo>
                      <a:pt x="4398" y="8100"/>
                      <a:pt x="4294" y="9228"/>
                      <a:pt x="3646" y="10029"/>
                    </a:cubicBezTo>
                    <a:cubicBezTo>
                      <a:pt x="4327" y="9365"/>
                      <a:pt x="4485" y="8297"/>
                      <a:pt x="4883" y="7463"/>
                    </a:cubicBezTo>
                    <a:cubicBezTo>
                      <a:pt x="5112" y="6962"/>
                      <a:pt x="5466" y="6531"/>
                      <a:pt x="5918" y="6215"/>
                    </a:cubicBezTo>
                    <a:cubicBezTo>
                      <a:pt x="6283" y="5964"/>
                      <a:pt x="6665" y="5752"/>
                      <a:pt x="6921" y="5376"/>
                    </a:cubicBezTo>
                    <a:cubicBezTo>
                      <a:pt x="6926" y="5365"/>
                      <a:pt x="6926" y="5360"/>
                      <a:pt x="6932" y="5349"/>
                    </a:cubicBezTo>
                    <a:cubicBezTo>
                      <a:pt x="6953" y="5343"/>
                      <a:pt x="6970" y="5343"/>
                      <a:pt x="6992" y="5338"/>
                    </a:cubicBezTo>
                    <a:lnTo>
                      <a:pt x="7013" y="5349"/>
                    </a:lnTo>
                    <a:cubicBezTo>
                      <a:pt x="7021" y="5355"/>
                      <a:pt x="7029" y="5357"/>
                      <a:pt x="7038" y="5357"/>
                    </a:cubicBezTo>
                    <a:cubicBezTo>
                      <a:pt x="7059" y="5357"/>
                      <a:pt x="7079" y="5340"/>
                      <a:pt x="7079" y="5316"/>
                    </a:cubicBezTo>
                    <a:cubicBezTo>
                      <a:pt x="7150" y="5289"/>
                      <a:pt x="7226" y="5251"/>
                      <a:pt x="7291" y="5207"/>
                    </a:cubicBezTo>
                    <a:cubicBezTo>
                      <a:pt x="7444" y="5109"/>
                      <a:pt x="7564" y="4956"/>
                      <a:pt x="7716" y="4853"/>
                    </a:cubicBezTo>
                    <a:cubicBezTo>
                      <a:pt x="7836" y="4766"/>
                      <a:pt x="8000" y="4722"/>
                      <a:pt x="8141" y="4657"/>
                    </a:cubicBezTo>
                    <a:cubicBezTo>
                      <a:pt x="8141" y="4918"/>
                      <a:pt x="8147" y="5174"/>
                      <a:pt x="8147" y="5430"/>
                    </a:cubicBezTo>
                    <a:cubicBezTo>
                      <a:pt x="7765" y="5828"/>
                      <a:pt x="7166" y="5997"/>
                      <a:pt x="6692" y="6270"/>
                    </a:cubicBezTo>
                    <a:cubicBezTo>
                      <a:pt x="6141" y="6586"/>
                      <a:pt x="5706" y="7081"/>
                      <a:pt x="5297" y="7561"/>
                    </a:cubicBezTo>
                    <a:cubicBezTo>
                      <a:pt x="5285" y="7577"/>
                      <a:pt x="5297" y="7594"/>
                      <a:pt x="5313" y="7594"/>
                    </a:cubicBezTo>
                    <a:cubicBezTo>
                      <a:pt x="5319" y="7594"/>
                      <a:pt x="5324" y="7592"/>
                      <a:pt x="5330" y="7588"/>
                    </a:cubicBezTo>
                    <a:cubicBezTo>
                      <a:pt x="5847" y="7022"/>
                      <a:pt x="6376" y="6515"/>
                      <a:pt x="7079" y="6182"/>
                    </a:cubicBezTo>
                    <a:cubicBezTo>
                      <a:pt x="7444" y="6008"/>
                      <a:pt x="7842" y="5872"/>
                      <a:pt x="8147" y="5610"/>
                    </a:cubicBezTo>
                    <a:lnTo>
                      <a:pt x="8147" y="5741"/>
                    </a:lnTo>
                    <a:lnTo>
                      <a:pt x="8147" y="6090"/>
                    </a:lnTo>
                    <a:cubicBezTo>
                      <a:pt x="8032" y="6242"/>
                      <a:pt x="7858" y="6340"/>
                      <a:pt x="7716" y="6466"/>
                    </a:cubicBezTo>
                    <a:cubicBezTo>
                      <a:pt x="7531" y="6624"/>
                      <a:pt x="7340" y="6776"/>
                      <a:pt x="7144" y="6923"/>
                    </a:cubicBezTo>
                    <a:cubicBezTo>
                      <a:pt x="6779" y="7190"/>
                      <a:pt x="6392" y="7419"/>
                      <a:pt x="6032" y="7692"/>
                    </a:cubicBezTo>
                    <a:cubicBezTo>
                      <a:pt x="5335" y="8220"/>
                      <a:pt x="4856" y="8842"/>
                      <a:pt x="4463" y="9610"/>
                    </a:cubicBezTo>
                    <a:cubicBezTo>
                      <a:pt x="4448" y="9636"/>
                      <a:pt x="4472" y="9660"/>
                      <a:pt x="4495" y="9660"/>
                    </a:cubicBezTo>
                    <a:cubicBezTo>
                      <a:pt x="4506" y="9660"/>
                      <a:pt x="4516" y="9655"/>
                      <a:pt x="4523" y="9643"/>
                    </a:cubicBezTo>
                    <a:cubicBezTo>
                      <a:pt x="4943" y="8842"/>
                      <a:pt x="5548" y="8149"/>
                      <a:pt x="6283" y="7626"/>
                    </a:cubicBezTo>
                    <a:cubicBezTo>
                      <a:pt x="6648" y="7359"/>
                      <a:pt x="7035" y="7131"/>
                      <a:pt x="7400" y="6864"/>
                    </a:cubicBezTo>
                    <a:cubicBezTo>
                      <a:pt x="7634" y="6695"/>
                      <a:pt x="7934" y="6509"/>
                      <a:pt x="8147" y="6291"/>
                    </a:cubicBezTo>
                    <a:lnTo>
                      <a:pt x="8147" y="7294"/>
                    </a:lnTo>
                    <a:cubicBezTo>
                      <a:pt x="8130" y="7294"/>
                      <a:pt x="8114" y="7305"/>
                      <a:pt x="8103" y="7316"/>
                    </a:cubicBezTo>
                    <a:cubicBezTo>
                      <a:pt x="7929" y="7517"/>
                      <a:pt x="7645" y="7566"/>
                      <a:pt x="7406" y="7643"/>
                    </a:cubicBezTo>
                    <a:cubicBezTo>
                      <a:pt x="7090" y="7752"/>
                      <a:pt x="6768" y="7833"/>
                      <a:pt x="6468" y="7975"/>
                    </a:cubicBezTo>
                    <a:cubicBezTo>
                      <a:pt x="6022" y="8188"/>
                      <a:pt x="5733" y="8602"/>
                      <a:pt x="5488" y="9016"/>
                    </a:cubicBezTo>
                    <a:cubicBezTo>
                      <a:pt x="5480" y="9027"/>
                      <a:pt x="5490" y="9035"/>
                      <a:pt x="5500" y="9035"/>
                    </a:cubicBezTo>
                    <a:cubicBezTo>
                      <a:pt x="5505" y="9035"/>
                      <a:pt x="5511" y="9032"/>
                      <a:pt x="5515" y="9027"/>
                    </a:cubicBezTo>
                    <a:cubicBezTo>
                      <a:pt x="5880" y="8444"/>
                      <a:pt x="6283" y="8068"/>
                      <a:pt x="6953" y="7866"/>
                    </a:cubicBezTo>
                    <a:cubicBezTo>
                      <a:pt x="7318" y="7757"/>
                      <a:pt x="7847" y="7730"/>
                      <a:pt x="8147" y="7468"/>
                    </a:cubicBezTo>
                    <a:lnTo>
                      <a:pt x="8147" y="7833"/>
                    </a:lnTo>
                    <a:cubicBezTo>
                      <a:pt x="7934" y="8084"/>
                      <a:pt x="7596" y="8220"/>
                      <a:pt x="7308" y="8373"/>
                    </a:cubicBezTo>
                    <a:cubicBezTo>
                      <a:pt x="6926" y="8564"/>
                      <a:pt x="6556" y="8776"/>
                      <a:pt x="6201" y="9010"/>
                    </a:cubicBezTo>
                    <a:cubicBezTo>
                      <a:pt x="5716" y="9348"/>
                      <a:pt x="5172" y="9822"/>
                      <a:pt x="4970" y="10394"/>
                    </a:cubicBezTo>
                    <a:cubicBezTo>
                      <a:pt x="4963" y="10413"/>
                      <a:pt x="4983" y="10429"/>
                      <a:pt x="5000" y="10429"/>
                    </a:cubicBezTo>
                    <a:cubicBezTo>
                      <a:pt x="5008" y="10429"/>
                      <a:pt x="5015" y="10425"/>
                      <a:pt x="5019" y="10416"/>
                    </a:cubicBezTo>
                    <a:cubicBezTo>
                      <a:pt x="5275" y="9746"/>
                      <a:pt x="5983" y="9239"/>
                      <a:pt x="6572" y="8880"/>
                    </a:cubicBezTo>
                    <a:cubicBezTo>
                      <a:pt x="7057" y="8580"/>
                      <a:pt x="7716" y="8389"/>
                      <a:pt x="8152" y="7991"/>
                    </a:cubicBezTo>
                    <a:lnTo>
                      <a:pt x="8152" y="8874"/>
                    </a:lnTo>
                    <a:cubicBezTo>
                      <a:pt x="8016" y="8956"/>
                      <a:pt x="7945" y="9065"/>
                      <a:pt x="7852" y="9196"/>
                    </a:cubicBezTo>
                    <a:cubicBezTo>
                      <a:pt x="7700" y="9408"/>
                      <a:pt x="7515" y="9593"/>
                      <a:pt x="7297" y="9735"/>
                    </a:cubicBezTo>
                    <a:cubicBezTo>
                      <a:pt x="7008" y="9920"/>
                      <a:pt x="6681" y="10040"/>
                      <a:pt x="6370" y="10182"/>
                    </a:cubicBezTo>
                    <a:cubicBezTo>
                      <a:pt x="5853" y="10416"/>
                      <a:pt x="5368" y="10721"/>
                      <a:pt x="5155" y="11266"/>
                    </a:cubicBezTo>
                    <a:cubicBezTo>
                      <a:pt x="5144" y="11291"/>
                      <a:pt x="5167" y="11312"/>
                      <a:pt x="5187" y="11312"/>
                    </a:cubicBezTo>
                    <a:cubicBezTo>
                      <a:pt x="5197" y="11312"/>
                      <a:pt x="5206" y="11307"/>
                      <a:pt x="5210" y="11294"/>
                    </a:cubicBezTo>
                    <a:cubicBezTo>
                      <a:pt x="5460" y="10640"/>
                      <a:pt x="6136" y="10389"/>
                      <a:pt x="6730" y="10138"/>
                    </a:cubicBezTo>
                    <a:cubicBezTo>
                      <a:pt x="6970" y="10035"/>
                      <a:pt x="7204" y="9920"/>
                      <a:pt x="7427" y="9784"/>
                    </a:cubicBezTo>
                    <a:cubicBezTo>
                      <a:pt x="7733" y="9588"/>
                      <a:pt x="7907" y="9277"/>
                      <a:pt x="8152" y="9027"/>
                    </a:cubicBezTo>
                    <a:lnTo>
                      <a:pt x="8152" y="10275"/>
                    </a:lnTo>
                    <a:lnTo>
                      <a:pt x="8147" y="10275"/>
                    </a:lnTo>
                    <a:cubicBezTo>
                      <a:pt x="7585" y="10743"/>
                      <a:pt x="6921" y="10879"/>
                      <a:pt x="6278" y="11195"/>
                    </a:cubicBezTo>
                    <a:cubicBezTo>
                      <a:pt x="5874" y="11397"/>
                      <a:pt x="5439" y="11691"/>
                      <a:pt x="5248" y="12111"/>
                    </a:cubicBezTo>
                    <a:cubicBezTo>
                      <a:pt x="5241" y="12125"/>
                      <a:pt x="5253" y="12138"/>
                      <a:pt x="5265" y="12138"/>
                    </a:cubicBezTo>
                    <a:cubicBezTo>
                      <a:pt x="5271" y="12138"/>
                      <a:pt x="5277" y="12135"/>
                      <a:pt x="5281" y="12127"/>
                    </a:cubicBezTo>
                    <a:cubicBezTo>
                      <a:pt x="5526" y="11604"/>
                      <a:pt x="6158" y="11310"/>
                      <a:pt x="6665" y="11103"/>
                    </a:cubicBezTo>
                    <a:cubicBezTo>
                      <a:pt x="7209" y="10890"/>
                      <a:pt x="7689" y="10743"/>
                      <a:pt x="8152" y="10384"/>
                    </a:cubicBezTo>
                    <a:lnTo>
                      <a:pt x="8152" y="10438"/>
                    </a:lnTo>
                    <a:lnTo>
                      <a:pt x="8152" y="11119"/>
                    </a:lnTo>
                    <a:cubicBezTo>
                      <a:pt x="8081" y="11163"/>
                      <a:pt x="8027" y="11223"/>
                      <a:pt x="7983" y="11288"/>
                    </a:cubicBezTo>
                    <a:cubicBezTo>
                      <a:pt x="7858" y="11468"/>
                      <a:pt x="7694" y="11615"/>
                      <a:pt x="7498" y="11713"/>
                    </a:cubicBezTo>
                    <a:cubicBezTo>
                      <a:pt x="7128" y="11904"/>
                      <a:pt x="6708" y="11986"/>
                      <a:pt x="6327" y="12160"/>
                    </a:cubicBezTo>
                    <a:cubicBezTo>
                      <a:pt x="6043" y="12291"/>
                      <a:pt x="5787" y="12465"/>
                      <a:pt x="5553" y="12678"/>
                    </a:cubicBezTo>
                    <a:cubicBezTo>
                      <a:pt x="5291" y="12912"/>
                      <a:pt x="5166" y="13201"/>
                      <a:pt x="4954" y="13473"/>
                    </a:cubicBezTo>
                    <a:cubicBezTo>
                      <a:pt x="4933" y="13498"/>
                      <a:pt x="4956" y="13528"/>
                      <a:pt x="4982" y="13528"/>
                    </a:cubicBezTo>
                    <a:cubicBezTo>
                      <a:pt x="4991" y="13528"/>
                      <a:pt x="5000" y="13525"/>
                      <a:pt x="5008" y="13517"/>
                    </a:cubicBezTo>
                    <a:cubicBezTo>
                      <a:pt x="5242" y="13228"/>
                      <a:pt x="5400" y="12923"/>
                      <a:pt x="5695" y="12678"/>
                    </a:cubicBezTo>
                    <a:cubicBezTo>
                      <a:pt x="5994" y="12427"/>
                      <a:pt x="6343" y="12236"/>
                      <a:pt x="6714" y="12111"/>
                    </a:cubicBezTo>
                    <a:cubicBezTo>
                      <a:pt x="7013" y="11996"/>
                      <a:pt x="7373" y="11937"/>
                      <a:pt x="7645" y="11762"/>
                    </a:cubicBezTo>
                    <a:cubicBezTo>
                      <a:pt x="7738" y="11702"/>
                      <a:pt x="7825" y="11637"/>
                      <a:pt x="7912" y="11561"/>
                    </a:cubicBezTo>
                    <a:cubicBezTo>
                      <a:pt x="8005" y="11473"/>
                      <a:pt x="8065" y="11353"/>
                      <a:pt x="8152" y="11261"/>
                    </a:cubicBezTo>
                    <a:lnTo>
                      <a:pt x="8152" y="11261"/>
                    </a:lnTo>
                    <a:cubicBezTo>
                      <a:pt x="8152" y="11719"/>
                      <a:pt x="8152" y="12171"/>
                      <a:pt x="8147" y="12623"/>
                    </a:cubicBezTo>
                    <a:cubicBezTo>
                      <a:pt x="8136" y="12623"/>
                      <a:pt x="8125" y="12629"/>
                      <a:pt x="8114" y="12634"/>
                    </a:cubicBezTo>
                    <a:cubicBezTo>
                      <a:pt x="8016" y="12694"/>
                      <a:pt x="7912" y="12748"/>
                      <a:pt x="7809" y="12797"/>
                    </a:cubicBezTo>
                    <a:cubicBezTo>
                      <a:pt x="7496" y="12760"/>
                      <a:pt x="7194" y="12712"/>
                      <a:pt x="6906" y="12712"/>
                    </a:cubicBezTo>
                    <a:cubicBezTo>
                      <a:pt x="6490" y="12712"/>
                      <a:pt x="6104" y="12811"/>
                      <a:pt x="5760" y="13184"/>
                    </a:cubicBezTo>
                    <a:cubicBezTo>
                      <a:pt x="5748" y="13197"/>
                      <a:pt x="5760" y="13212"/>
                      <a:pt x="5772" y="13212"/>
                    </a:cubicBezTo>
                    <a:cubicBezTo>
                      <a:pt x="5775" y="13212"/>
                      <a:pt x="5779" y="13210"/>
                      <a:pt x="5782" y="13206"/>
                    </a:cubicBezTo>
                    <a:cubicBezTo>
                      <a:pt x="6071" y="12923"/>
                      <a:pt x="6408" y="12792"/>
                      <a:pt x="6806" y="12765"/>
                    </a:cubicBezTo>
                    <a:cubicBezTo>
                      <a:pt x="6835" y="12763"/>
                      <a:pt x="6864" y="12762"/>
                      <a:pt x="6893" y="12762"/>
                    </a:cubicBezTo>
                    <a:cubicBezTo>
                      <a:pt x="7153" y="12762"/>
                      <a:pt x="7395" y="12844"/>
                      <a:pt x="7651" y="12868"/>
                    </a:cubicBezTo>
                    <a:cubicBezTo>
                      <a:pt x="7057" y="13119"/>
                      <a:pt x="6419" y="13255"/>
                      <a:pt x="5847" y="13566"/>
                    </a:cubicBezTo>
                    <a:cubicBezTo>
                      <a:pt x="5417" y="13800"/>
                      <a:pt x="5106" y="14340"/>
                      <a:pt x="5237" y="14824"/>
                    </a:cubicBezTo>
                    <a:cubicBezTo>
                      <a:pt x="5241" y="14843"/>
                      <a:pt x="5254" y="14850"/>
                      <a:pt x="5268" y="14850"/>
                    </a:cubicBezTo>
                    <a:cubicBezTo>
                      <a:pt x="5292" y="14850"/>
                      <a:pt x="5318" y="14828"/>
                      <a:pt x="5308" y="14797"/>
                    </a:cubicBezTo>
                    <a:cubicBezTo>
                      <a:pt x="5024" y="14023"/>
                      <a:pt x="5978" y="13555"/>
                      <a:pt x="6539" y="13364"/>
                    </a:cubicBezTo>
                    <a:cubicBezTo>
                      <a:pt x="7090" y="13179"/>
                      <a:pt x="7629" y="13048"/>
                      <a:pt x="8147" y="12770"/>
                    </a:cubicBezTo>
                    <a:lnTo>
                      <a:pt x="8147" y="13173"/>
                    </a:lnTo>
                    <a:lnTo>
                      <a:pt x="8136" y="13173"/>
                    </a:lnTo>
                    <a:cubicBezTo>
                      <a:pt x="7863" y="13321"/>
                      <a:pt x="7569" y="13451"/>
                      <a:pt x="7308" y="13620"/>
                    </a:cubicBezTo>
                    <a:cubicBezTo>
                      <a:pt x="7155" y="13735"/>
                      <a:pt x="7024" y="13882"/>
                      <a:pt x="6926" y="14051"/>
                    </a:cubicBezTo>
                    <a:cubicBezTo>
                      <a:pt x="6752" y="14116"/>
                      <a:pt x="6599" y="14225"/>
                      <a:pt x="6474" y="14367"/>
                    </a:cubicBezTo>
                    <a:cubicBezTo>
                      <a:pt x="6237" y="14614"/>
                      <a:pt x="5756" y="15679"/>
                      <a:pt x="5275" y="15679"/>
                    </a:cubicBezTo>
                    <a:cubicBezTo>
                      <a:pt x="5237" y="15679"/>
                      <a:pt x="5199" y="15673"/>
                      <a:pt x="5161" y="15658"/>
                    </a:cubicBezTo>
                    <a:cubicBezTo>
                      <a:pt x="5158" y="15657"/>
                      <a:pt x="5156" y="15657"/>
                      <a:pt x="5154" y="15657"/>
                    </a:cubicBezTo>
                    <a:cubicBezTo>
                      <a:pt x="5142" y="15657"/>
                      <a:pt x="5135" y="15671"/>
                      <a:pt x="5144" y="15680"/>
                    </a:cubicBezTo>
                    <a:cubicBezTo>
                      <a:pt x="5193" y="15713"/>
                      <a:pt x="5244" y="15727"/>
                      <a:pt x="5297" y="15727"/>
                    </a:cubicBezTo>
                    <a:cubicBezTo>
                      <a:pt x="5554" y="15727"/>
                      <a:pt x="5837" y="15382"/>
                      <a:pt x="5973" y="15228"/>
                    </a:cubicBezTo>
                    <a:cubicBezTo>
                      <a:pt x="6169" y="15004"/>
                      <a:pt x="6310" y="14743"/>
                      <a:pt x="6490" y="14508"/>
                    </a:cubicBezTo>
                    <a:cubicBezTo>
                      <a:pt x="6637" y="14296"/>
                      <a:pt x="6866" y="14154"/>
                      <a:pt x="7128" y="14127"/>
                    </a:cubicBezTo>
                    <a:cubicBezTo>
                      <a:pt x="7148" y="14124"/>
                      <a:pt x="7168" y="14123"/>
                      <a:pt x="7187" y="14123"/>
                    </a:cubicBezTo>
                    <a:cubicBezTo>
                      <a:pt x="7411" y="14123"/>
                      <a:pt x="7568" y="14290"/>
                      <a:pt x="7743" y="14416"/>
                    </a:cubicBezTo>
                    <a:cubicBezTo>
                      <a:pt x="7526" y="14536"/>
                      <a:pt x="7286" y="14612"/>
                      <a:pt x="7046" y="14726"/>
                    </a:cubicBezTo>
                    <a:cubicBezTo>
                      <a:pt x="6708" y="14890"/>
                      <a:pt x="6430" y="15206"/>
                      <a:pt x="6201" y="15495"/>
                    </a:cubicBezTo>
                    <a:cubicBezTo>
                      <a:pt x="5727" y="16089"/>
                      <a:pt x="5253" y="16939"/>
                      <a:pt x="5281" y="17718"/>
                    </a:cubicBezTo>
                    <a:cubicBezTo>
                      <a:pt x="5281" y="17729"/>
                      <a:pt x="5287" y="17734"/>
                      <a:pt x="5295" y="17734"/>
                    </a:cubicBezTo>
                    <a:cubicBezTo>
                      <a:pt x="5302" y="17734"/>
                      <a:pt x="5311" y="17729"/>
                      <a:pt x="5313" y="17718"/>
                    </a:cubicBezTo>
                    <a:cubicBezTo>
                      <a:pt x="5466" y="16813"/>
                      <a:pt x="5885" y="15974"/>
                      <a:pt x="6507" y="15299"/>
                    </a:cubicBezTo>
                    <a:cubicBezTo>
                      <a:pt x="6806" y="14983"/>
                      <a:pt x="7133" y="14824"/>
                      <a:pt x="7531" y="14677"/>
                    </a:cubicBezTo>
                    <a:cubicBezTo>
                      <a:pt x="7760" y="14596"/>
                      <a:pt x="8000" y="14487"/>
                      <a:pt x="8136" y="14285"/>
                    </a:cubicBezTo>
                    <a:lnTo>
                      <a:pt x="8136" y="14868"/>
                    </a:lnTo>
                    <a:cubicBezTo>
                      <a:pt x="8130" y="14868"/>
                      <a:pt x="8130" y="14874"/>
                      <a:pt x="8125" y="14879"/>
                    </a:cubicBezTo>
                    <a:cubicBezTo>
                      <a:pt x="7231" y="15996"/>
                      <a:pt x="6109" y="16988"/>
                      <a:pt x="5929" y="18486"/>
                    </a:cubicBezTo>
                    <a:cubicBezTo>
                      <a:pt x="5858" y="18541"/>
                      <a:pt x="5787" y="18601"/>
                      <a:pt x="5722" y="18661"/>
                    </a:cubicBezTo>
                    <a:cubicBezTo>
                      <a:pt x="5373" y="18960"/>
                      <a:pt x="5084" y="19320"/>
                      <a:pt x="4687" y="19565"/>
                    </a:cubicBezTo>
                    <a:cubicBezTo>
                      <a:pt x="4668" y="19579"/>
                      <a:pt x="4681" y="19600"/>
                      <a:pt x="4698" y="19600"/>
                    </a:cubicBezTo>
                    <a:cubicBezTo>
                      <a:pt x="4701" y="19600"/>
                      <a:pt x="4705" y="19600"/>
                      <a:pt x="4708" y="19598"/>
                    </a:cubicBezTo>
                    <a:cubicBezTo>
                      <a:pt x="5019" y="19429"/>
                      <a:pt x="5270" y="19200"/>
                      <a:pt x="5526" y="18955"/>
                    </a:cubicBezTo>
                    <a:cubicBezTo>
                      <a:pt x="5662" y="18824"/>
                      <a:pt x="5798" y="18704"/>
                      <a:pt x="5945" y="18590"/>
                    </a:cubicBezTo>
                    <a:cubicBezTo>
                      <a:pt x="5948" y="18591"/>
                      <a:pt x="5951" y="18591"/>
                      <a:pt x="5954" y="18591"/>
                    </a:cubicBezTo>
                    <a:cubicBezTo>
                      <a:pt x="5967" y="18591"/>
                      <a:pt x="5979" y="18581"/>
                      <a:pt x="5983" y="18568"/>
                    </a:cubicBezTo>
                    <a:lnTo>
                      <a:pt x="5983" y="18562"/>
                    </a:lnTo>
                    <a:cubicBezTo>
                      <a:pt x="6000" y="18546"/>
                      <a:pt x="6022" y="18530"/>
                      <a:pt x="6038" y="18519"/>
                    </a:cubicBezTo>
                    <a:cubicBezTo>
                      <a:pt x="6250" y="18361"/>
                      <a:pt x="6485" y="18372"/>
                      <a:pt x="6725" y="18334"/>
                    </a:cubicBezTo>
                    <a:lnTo>
                      <a:pt x="6725" y="18372"/>
                    </a:lnTo>
                    <a:cubicBezTo>
                      <a:pt x="6725" y="18546"/>
                      <a:pt x="6725" y="18721"/>
                      <a:pt x="6719" y="18900"/>
                    </a:cubicBezTo>
                    <a:cubicBezTo>
                      <a:pt x="6534" y="18928"/>
                      <a:pt x="6365" y="19020"/>
                      <a:pt x="6245" y="19162"/>
                    </a:cubicBezTo>
                    <a:cubicBezTo>
                      <a:pt x="6005" y="19402"/>
                      <a:pt x="5874" y="19614"/>
                      <a:pt x="5542" y="19750"/>
                    </a:cubicBezTo>
                    <a:cubicBezTo>
                      <a:pt x="5106" y="19930"/>
                      <a:pt x="4638" y="19974"/>
                      <a:pt x="4371" y="20404"/>
                    </a:cubicBezTo>
                    <a:cubicBezTo>
                      <a:pt x="4363" y="20416"/>
                      <a:pt x="4374" y="20427"/>
                      <a:pt x="4385" y="20427"/>
                    </a:cubicBezTo>
                    <a:cubicBezTo>
                      <a:pt x="4390" y="20427"/>
                      <a:pt x="4395" y="20425"/>
                      <a:pt x="4398" y="20421"/>
                    </a:cubicBezTo>
                    <a:cubicBezTo>
                      <a:pt x="4687" y="20001"/>
                      <a:pt x="5210" y="19963"/>
                      <a:pt x="5651" y="19799"/>
                    </a:cubicBezTo>
                    <a:lnTo>
                      <a:pt x="5662" y="19799"/>
                    </a:lnTo>
                    <a:cubicBezTo>
                      <a:pt x="5569" y="20083"/>
                      <a:pt x="5526" y="20339"/>
                      <a:pt x="5357" y="20595"/>
                    </a:cubicBezTo>
                    <a:cubicBezTo>
                      <a:pt x="5275" y="20726"/>
                      <a:pt x="5177" y="20846"/>
                      <a:pt x="5084" y="20971"/>
                    </a:cubicBezTo>
                    <a:cubicBezTo>
                      <a:pt x="5080" y="20962"/>
                      <a:pt x="5068" y="20953"/>
                      <a:pt x="5055" y="20953"/>
                    </a:cubicBezTo>
                    <a:cubicBezTo>
                      <a:pt x="5052" y="20953"/>
                      <a:pt x="5049" y="20954"/>
                      <a:pt x="5046" y="20955"/>
                    </a:cubicBezTo>
                    <a:cubicBezTo>
                      <a:pt x="4747" y="21015"/>
                      <a:pt x="4496" y="21222"/>
                      <a:pt x="4381" y="21510"/>
                    </a:cubicBezTo>
                    <a:cubicBezTo>
                      <a:pt x="4374" y="21521"/>
                      <a:pt x="4383" y="21529"/>
                      <a:pt x="4394" y="21529"/>
                    </a:cubicBezTo>
                    <a:cubicBezTo>
                      <a:pt x="4399" y="21529"/>
                      <a:pt x="4405" y="21527"/>
                      <a:pt x="4409" y="21521"/>
                    </a:cubicBezTo>
                    <a:cubicBezTo>
                      <a:pt x="4480" y="21391"/>
                      <a:pt x="4578" y="21282"/>
                      <a:pt x="4703" y="21200"/>
                    </a:cubicBezTo>
                    <a:cubicBezTo>
                      <a:pt x="4806" y="21145"/>
                      <a:pt x="4910" y="21096"/>
                      <a:pt x="5024" y="21058"/>
                    </a:cubicBezTo>
                    <a:lnTo>
                      <a:pt x="5024" y="21058"/>
                    </a:lnTo>
                    <a:cubicBezTo>
                      <a:pt x="4997" y="21102"/>
                      <a:pt x="4970" y="21140"/>
                      <a:pt x="4943" y="21183"/>
                    </a:cubicBezTo>
                    <a:cubicBezTo>
                      <a:pt x="4812" y="21396"/>
                      <a:pt x="4725" y="21641"/>
                      <a:pt x="4697" y="21892"/>
                    </a:cubicBezTo>
                    <a:cubicBezTo>
                      <a:pt x="4262" y="22388"/>
                      <a:pt x="4262" y="23025"/>
                      <a:pt x="4278" y="23652"/>
                    </a:cubicBezTo>
                    <a:cubicBezTo>
                      <a:pt x="4289" y="23979"/>
                      <a:pt x="4278" y="24338"/>
                      <a:pt x="4371" y="24654"/>
                    </a:cubicBezTo>
                    <a:cubicBezTo>
                      <a:pt x="4474" y="25052"/>
                      <a:pt x="4697" y="25396"/>
                      <a:pt x="4850" y="25771"/>
                    </a:cubicBezTo>
                    <a:cubicBezTo>
                      <a:pt x="4854" y="25779"/>
                      <a:pt x="4862" y="25783"/>
                      <a:pt x="4869" y="25783"/>
                    </a:cubicBezTo>
                    <a:cubicBezTo>
                      <a:pt x="4882" y="25783"/>
                      <a:pt x="4895" y="25772"/>
                      <a:pt x="4888" y="25755"/>
                    </a:cubicBezTo>
                    <a:cubicBezTo>
                      <a:pt x="4790" y="25494"/>
                      <a:pt x="4659" y="25243"/>
                      <a:pt x="4550" y="24981"/>
                    </a:cubicBezTo>
                    <a:cubicBezTo>
                      <a:pt x="4409" y="24644"/>
                      <a:pt x="4392" y="24262"/>
                      <a:pt x="4381" y="23892"/>
                    </a:cubicBezTo>
                    <a:cubicBezTo>
                      <a:pt x="4360" y="23254"/>
                      <a:pt x="4316" y="22595"/>
                      <a:pt x="4681" y="22044"/>
                    </a:cubicBezTo>
                    <a:lnTo>
                      <a:pt x="4681" y="22044"/>
                    </a:lnTo>
                    <a:cubicBezTo>
                      <a:pt x="4670" y="22224"/>
                      <a:pt x="4665" y="22409"/>
                      <a:pt x="4659" y="22600"/>
                    </a:cubicBezTo>
                    <a:cubicBezTo>
                      <a:pt x="4659" y="22606"/>
                      <a:pt x="4664" y="22610"/>
                      <a:pt x="4669" y="22610"/>
                    </a:cubicBezTo>
                    <a:cubicBezTo>
                      <a:pt x="4672" y="22610"/>
                      <a:pt x="4676" y="22608"/>
                      <a:pt x="4676" y="22600"/>
                    </a:cubicBezTo>
                    <a:cubicBezTo>
                      <a:pt x="4714" y="22388"/>
                      <a:pt x="4719" y="22170"/>
                      <a:pt x="4741" y="21957"/>
                    </a:cubicBezTo>
                    <a:lnTo>
                      <a:pt x="4757" y="21941"/>
                    </a:lnTo>
                    <a:cubicBezTo>
                      <a:pt x="4768" y="21925"/>
                      <a:pt x="4768" y="21903"/>
                      <a:pt x="4757" y="21886"/>
                    </a:cubicBezTo>
                    <a:cubicBezTo>
                      <a:pt x="4757" y="21870"/>
                      <a:pt x="4763" y="21848"/>
                      <a:pt x="4763" y="21826"/>
                    </a:cubicBezTo>
                    <a:cubicBezTo>
                      <a:pt x="4817" y="21543"/>
                      <a:pt x="4981" y="21276"/>
                      <a:pt x="5139" y="21036"/>
                    </a:cubicBezTo>
                    <a:cubicBezTo>
                      <a:pt x="5210" y="20933"/>
                      <a:pt x="5286" y="20835"/>
                      <a:pt x="5362" y="20731"/>
                    </a:cubicBezTo>
                    <a:cubicBezTo>
                      <a:pt x="5684" y="21031"/>
                      <a:pt x="5706" y="21472"/>
                      <a:pt x="5738" y="21903"/>
                    </a:cubicBezTo>
                    <a:cubicBezTo>
                      <a:pt x="5569" y="22202"/>
                      <a:pt x="5362" y="22453"/>
                      <a:pt x="5248" y="22791"/>
                    </a:cubicBezTo>
                    <a:cubicBezTo>
                      <a:pt x="5123" y="23161"/>
                      <a:pt x="5095" y="23565"/>
                      <a:pt x="5101" y="23957"/>
                    </a:cubicBezTo>
                    <a:cubicBezTo>
                      <a:pt x="5117" y="24889"/>
                      <a:pt x="5411" y="25788"/>
                      <a:pt x="5449" y="26720"/>
                    </a:cubicBezTo>
                    <a:cubicBezTo>
                      <a:pt x="5068" y="27145"/>
                      <a:pt x="4888" y="27690"/>
                      <a:pt x="4763" y="28251"/>
                    </a:cubicBezTo>
                    <a:cubicBezTo>
                      <a:pt x="4756" y="28275"/>
                      <a:pt x="4780" y="28292"/>
                      <a:pt x="4801" y="28292"/>
                    </a:cubicBezTo>
                    <a:cubicBezTo>
                      <a:pt x="4813" y="28292"/>
                      <a:pt x="4824" y="28287"/>
                      <a:pt x="4828" y="28273"/>
                    </a:cubicBezTo>
                    <a:cubicBezTo>
                      <a:pt x="4932" y="27929"/>
                      <a:pt x="5057" y="27591"/>
                      <a:pt x="5204" y="27270"/>
                    </a:cubicBezTo>
                    <a:cubicBezTo>
                      <a:pt x="5270" y="27128"/>
                      <a:pt x="5357" y="26998"/>
                      <a:pt x="5460" y="26883"/>
                    </a:cubicBezTo>
                    <a:cubicBezTo>
                      <a:pt x="5591" y="27237"/>
                      <a:pt x="5646" y="27624"/>
                      <a:pt x="5624" y="28006"/>
                    </a:cubicBezTo>
                    <a:lnTo>
                      <a:pt x="5618" y="28006"/>
                    </a:lnTo>
                    <a:cubicBezTo>
                      <a:pt x="5019" y="28534"/>
                      <a:pt x="4425" y="29084"/>
                      <a:pt x="4185" y="29880"/>
                    </a:cubicBezTo>
                    <a:cubicBezTo>
                      <a:pt x="3907" y="30817"/>
                      <a:pt x="4114" y="31695"/>
                      <a:pt x="4174" y="32648"/>
                    </a:cubicBezTo>
                    <a:cubicBezTo>
                      <a:pt x="4174" y="32654"/>
                      <a:pt x="4178" y="32656"/>
                      <a:pt x="4183" y="32656"/>
                    </a:cubicBezTo>
                    <a:cubicBezTo>
                      <a:pt x="4187" y="32656"/>
                      <a:pt x="4191" y="32654"/>
                      <a:pt x="4191" y="32648"/>
                    </a:cubicBezTo>
                    <a:cubicBezTo>
                      <a:pt x="4196" y="31787"/>
                      <a:pt x="4033" y="30964"/>
                      <a:pt x="4229" y="30114"/>
                    </a:cubicBezTo>
                    <a:cubicBezTo>
                      <a:pt x="4414" y="29281"/>
                      <a:pt x="5003" y="28665"/>
                      <a:pt x="5618" y="28125"/>
                    </a:cubicBezTo>
                    <a:lnTo>
                      <a:pt x="5618" y="28125"/>
                    </a:lnTo>
                    <a:cubicBezTo>
                      <a:pt x="5613" y="28240"/>
                      <a:pt x="5602" y="28349"/>
                      <a:pt x="5591" y="28463"/>
                    </a:cubicBezTo>
                    <a:cubicBezTo>
                      <a:pt x="5586" y="28469"/>
                      <a:pt x="5580" y="28469"/>
                      <a:pt x="5580" y="28474"/>
                    </a:cubicBezTo>
                    <a:cubicBezTo>
                      <a:pt x="5264" y="28872"/>
                      <a:pt x="4899" y="29242"/>
                      <a:pt x="4648" y="29689"/>
                    </a:cubicBezTo>
                    <a:cubicBezTo>
                      <a:pt x="4550" y="29869"/>
                      <a:pt x="4485" y="30065"/>
                      <a:pt x="4452" y="30267"/>
                    </a:cubicBezTo>
                    <a:cubicBezTo>
                      <a:pt x="4398" y="30561"/>
                      <a:pt x="4501" y="30844"/>
                      <a:pt x="4480" y="31139"/>
                    </a:cubicBezTo>
                    <a:cubicBezTo>
                      <a:pt x="4480" y="31157"/>
                      <a:pt x="4495" y="31168"/>
                      <a:pt x="4508" y="31168"/>
                    </a:cubicBezTo>
                    <a:cubicBezTo>
                      <a:pt x="4519" y="31168"/>
                      <a:pt x="4529" y="31161"/>
                      <a:pt x="4529" y="31144"/>
                    </a:cubicBezTo>
                    <a:cubicBezTo>
                      <a:pt x="4545" y="30975"/>
                      <a:pt x="4539" y="30806"/>
                      <a:pt x="4518" y="30637"/>
                    </a:cubicBezTo>
                    <a:cubicBezTo>
                      <a:pt x="4485" y="30310"/>
                      <a:pt x="4578" y="30005"/>
                      <a:pt x="4719" y="29722"/>
                    </a:cubicBezTo>
                    <a:cubicBezTo>
                      <a:pt x="4926" y="29302"/>
                      <a:pt x="5302" y="28975"/>
                      <a:pt x="5580" y="28600"/>
                    </a:cubicBezTo>
                    <a:lnTo>
                      <a:pt x="5580" y="28600"/>
                    </a:lnTo>
                    <a:cubicBezTo>
                      <a:pt x="5564" y="28725"/>
                      <a:pt x="5542" y="28856"/>
                      <a:pt x="5526" y="28975"/>
                    </a:cubicBezTo>
                    <a:cubicBezTo>
                      <a:pt x="5422" y="29668"/>
                      <a:pt x="5177" y="30365"/>
                      <a:pt x="5177" y="31062"/>
                    </a:cubicBezTo>
                    <a:cubicBezTo>
                      <a:pt x="5177" y="31075"/>
                      <a:pt x="5186" y="31081"/>
                      <a:pt x="5195" y="31081"/>
                    </a:cubicBezTo>
                    <a:cubicBezTo>
                      <a:pt x="5205" y="31081"/>
                      <a:pt x="5215" y="31074"/>
                      <a:pt x="5215" y="31062"/>
                    </a:cubicBezTo>
                    <a:cubicBezTo>
                      <a:pt x="5237" y="30654"/>
                      <a:pt x="5297" y="30251"/>
                      <a:pt x="5406" y="29853"/>
                    </a:cubicBezTo>
                    <a:cubicBezTo>
                      <a:pt x="5444" y="30065"/>
                      <a:pt x="5558" y="30256"/>
                      <a:pt x="5662" y="30458"/>
                    </a:cubicBezTo>
                    <a:cubicBezTo>
                      <a:pt x="5657" y="30463"/>
                      <a:pt x="5651" y="30474"/>
                      <a:pt x="5646" y="30479"/>
                    </a:cubicBezTo>
                    <a:cubicBezTo>
                      <a:pt x="5564" y="30964"/>
                      <a:pt x="5417" y="31428"/>
                      <a:pt x="5204" y="31869"/>
                    </a:cubicBezTo>
                    <a:cubicBezTo>
                      <a:pt x="4981" y="32305"/>
                      <a:pt x="4736" y="32708"/>
                      <a:pt x="4583" y="33182"/>
                    </a:cubicBezTo>
                    <a:cubicBezTo>
                      <a:pt x="4485" y="33498"/>
                      <a:pt x="4425" y="33825"/>
                      <a:pt x="4409" y="34157"/>
                    </a:cubicBezTo>
                    <a:cubicBezTo>
                      <a:pt x="4076" y="34599"/>
                      <a:pt x="3896" y="35013"/>
                      <a:pt x="3924" y="35569"/>
                    </a:cubicBezTo>
                    <a:cubicBezTo>
                      <a:pt x="3962" y="36288"/>
                      <a:pt x="4158" y="37007"/>
                      <a:pt x="4071" y="37727"/>
                    </a:cubicBezTo>
                    <a:cubicBezTo>
                      <a:pt x="3995" y="38386"/>
                      <a:pt x="3662" y="39007"/>
                      <a:pt x="3324" y="39563"/>
                    </a:cubicBezTo>
                    <a:lnTo>
                      <a:pt x="3270" y="39655"/>
                    </a:lnTo>
                    <a:cubicBezTo>
                      <a:pt x="3265" y="39654"/>
                      <a:pt x="3260" y="39653"/>
                      <a:pt x="3255" y="39653"/>
                    </a:cubicBezTo>
                    <a:cubicBezTo>
                      <a:pt x="3234" y="39653"/>
                      <a:pt x="3215" y="39671"/>
                      <a:pt x="3215" y="39694"/>
                    </a:cubicBezTo>
                    <a:lnTo>
                      <a:pt x="3215" y="39732"/>
                    </a:lnTo>
                    <a:cubicBezTo>
                      <a:pt x="3090" y="39939"/>
                      <a:pt x="2959" y="40135"/>
                      <a:pt x="2823" y="40326"/>
                    </a:cubicBezTo>
                    <a:cubicBezTo>
                      <a:pt x="2818" y="40326"/>
                      <a:pt x="2807" y="40326"/>
                      <a:pt x="2801" y="40331"/>
                    </a:cubicBezTo>
                    <a:cubicBezTo>
                      <a:pt x="2714" y="40407"/>
                      <a:pt x="2638" y="40495"/>
                      <a:pt x="2545" y="40565"/>
                    </a:cubicBezTo>
                    <a:cubicBezTo>
                      <a:pt x="2436" y="40647"/>
                      <a:pt x="2316" y="40718"/>
                      <a:pt x="2202" y="40794"/>
                    </a:cubicBezTo>
                    <a:cubicBezTo>
                      <a:pt x="2006" y="40909"/>
                      <a:pt x="1853" y="41089"/>
                      <a:pt x="1766" y="41301"/>
                    </a:cubicBezTo>
                    <a:cubicBezTo>
                      <a:pt x="1762" y="41312"/>
                      <a:pt x="1770" y="41320"/>
                      <a:pt x="1779" y="41320"/>
                    </a:cubicBezTo>
                    <a:cubicBezTo>
                      <a:pt x="1784" y="41320"/>
                      <a:pt x="1789" y="41318"/>
                      <a:pt x="1793" y="41312"/>
                    </a:cubicBezTo>
                    <a:cubicBezTo>
                      <a:pt x="1902" y="41045"/>
                      <a:pt x="2131" y="40903"/>
                      <a:pt x="2365" y="40756"/>
                    </a:cubicBezTo>
                    <a:cubicBezTo>
                      <a:pt x="2447" y="40713"/>
                      <a:pt x="2540" y="40658"/>
                      <a:pt x="2621" y="40604"/>
                    </a:cubicBezTo>
                    <a:lnTo>
                      <a:pt x="2621" y="40604"/>
                    </a:lnTo>
                    <a:cubicBezTo>
                      <a:pt x="2469" y="40805"/>
                      <a:pt x="2305" y="41001"/>
                      <a:pt x="2136" y="41192"/>
                    </a:cubicBezTo>
                    <a:cubicBezTo>
                      <a:pt x="2124" y="41205"/>
                      <a:pt x="2138" y="41224"/>
                      <a:pt x="2155" y="41224"/>
                    </a:cubicBezTo>
                    <a:cubicBezTo>
                      <a:pt x="2159" y="41224"/>
                      <a:pt x="2164" y="41223"/>
                      <a:pt x="2169" y="41219"/>
                    </a:cubicBezTo>
                    <a:cubicBezTo>
                      <a:pt x="2551" y="40816"/>
                      <a:pt x="2905" y="40380"/>
                      <a:pt x="3221" y="39922"/>
                    </a:cubicBezTo>
                    <a:lnTo>
                      <a:pt x="3221" y="39922"/>
                    </a:lnTo>
                    <a:cubicBezTo>
                      <a:pt x="3232" y="40233"/>
                      <a:pt x="3183" y="40549"/>
                      <a:pt x="3068" y="40838"/>
                    </a:cubicBezTo>
                    <a:cubicBezTo>
                      <a:pt x="3030" y="40920"/>
                      <a:pt x="2992" y="41001"/>
                      <a:pt x="2954" y="41083"/>
                    </a:cubicBezTo>
                    <a:lnTo>
                      <a:pt x="2910" y="41083"/>
                    </a:lnTo>
                    <a:cubicBezTo>
                      <a:pt x="2883" y="41083"/>
                      <a:pt x="2888" y="41116"/>
                      <a:pt x="2910" y="41116"/>
                    </a:cubicBezTo>
                    <a:lnTo>
                      <a:pt x="2932" y="41116"/>
                    </a:lnTo>
                    <a:cubicBezTo>
                      <a:pt x="2828" y="41317"/>
                      <a:pt x="2720" y="41514"/>
                      <a:pt x="2627" y="41721"/>
                    </a:cubicBezTo>
                    <a:cubicBezTo>
                      <a:pt x="2623" y="41731"/>
                      <a:pt x="2634" y="41740"/>
                      <a:pt x="2644" y="41740"/>
                    </a:cubicBezTo>
                    <a:cubicBezTo>
                      <a:pt x="2650" y="41740"/>
                      <a:pt x="2656" y="41737"/>
                      <a:pt x="2660" y="41732"/>
                    </a:cubicBezTo>
                    <a:cubicBezTo>
                      <a:pt x="2758" y="41524"/>
                      <a:pt x="2872" y="41323"/>
                      <a:pt x="2981" y="41116"/>
                    </a:cubicBezTo>
                    <a:cubicBezTo>
                      <a:pt x="3542" y="41099"/>
                      <a:pt x="4142" y="40805"/>
                      <a:pt x="4360" y="40271"/>
                    </a:cubicBezTo>
                    <a:cubicBezTo>
                      <a:pt x="4643" y="39579"/>
                      <a:pt x="4251" y="38724"/>
                      <a:pt x="4648" y="38086"/>
                    </a:cubicBezTo>
                    <a:cubicBezTo>
                      <a:pt x="4648" y="38092"/>
                      <a:pt x="4654" y="38103"/>
                      <a:pt x="4654" y="38113"/>
                    </a:cubicBezTo>
                    <a:cubicBezTo>
                      <a:pt x="4796" y="38555"/>
                      <a:pt x="4845" y="39018"/>
                      <a:pt x="4790" y="39481"/>
                    </a:cubicBezTo>
                    <a:cubicBezTo>
                      <a:pt x="4790" y="39489"/>
                      <a:pt x="4796" y="39493"/>
                      <a:pt x="4801" y="39493"/>
                    </a:cubicBezTo>
                    <a:cubicBezTo>
                      <a:pt x="4806" y="39493"/>
                      <a:pt x="4812" y="39489"/>
                      <a:pt x="4812" y="39481"/>
                    </a:cubicBezTo>
                    <a:cubicBezTo>
                      <a:pt x="4888" y="39094"/>
                      <a:pt x="4883" y="38696"/>
                      <a:pt x="4796" y="38310"/>
                    </a:cubicBezTo>
                    <a:cubicBezTo>
                      <a:pt x="4757" y="38119"/>
                      <a:pt x="4697" y="37928"/>
                      <a:pt x="4616" y="37743"/>
                    </a:cubicBezTo>
                    <a:cubicBezTo>
                      <a:pt x="4518" y="37525"/>
                      <a:pt x="4338" y="37367"/>
                      <a:pt x="4229" y="37154"/>
                    </a:cubicBezTo>
                    <a:cubicBezTo>
                      <a:pt x="4223" y="37138"/>
                      <a:pt x="4207" y="37133"/>
                      <a:pt x="4191" y="37133"/>
                    </a:cubicBezTo>
                    <a:cubicBezTo>
                      <a:pt x="4180" y="36882"/>
                      <a:pt x="4147" y="36631"/>
                      <a:pt x="4114" y="36375"/>
                    </a:cubicBezTo>
                    <a:lnTo>
                      <a:pt x="4104" y="36293"/>
                    </a:lnTo>
                    <a:lnTo>
                      <a:pt x="4104" y="36293"/>
                    </a:lnTo>
                    <a:cubicBezTo>
                      <a:pt x="4174" y="36375"/>
                      <a:pt x="4251" y="36451"/>
                      <a:pt x="4332" y="36522"/>
                    </a:cubicBezTo>
                    <a:cubicBezTo>
                      <a:pt x="4599" y="36762"/>
                      <a:pt x="4850" y="36985"/>
                      <a:pt x="5035" y="37291"/>
                    </a:cubicBezTo>
                    <a:cubicBezTo>
                      <a:pt x="5406" y="37928"/>
                      <a:pt x="5362" y="38587"/>
                      <a:pt x="5270" y="39285"/>
                    </a:cubicBezTo>
                    <a:cubicBezTo>
                      <a:pt x="5270" y="39290"/>
                      <a:pt x="5274" y="39293"/>
                      <a:pt x="5278" y="39293"/>
                    </a:cubicBezTo>
                    <a:cubicBezTo>
                      <a:pt x="5282" y="39293"/>
                      <a:pt x="5286" y="39290"/>
                      <a:pt x="5286" y="39285"/>
                    </a:cubicBezTo>
                    <a:cubicBezTo>
                      <a:pt x="5411" y="38675"/>
                      <a:pt x="5488" y="38146"/>
                      <a:pt x="5275" y="37541"/>
                    </a:cubicBezTo>
                    <a:cubicBezTo>
                      <a:pt x="5052" y="36893"/>
                      <a:pt x="4490" y="36577"/>
                      <a:pt x="4098" y="36054"/>
                    </a:cubicBezTo>
                    <a:cubicBezTo>
                      <a:pt x="4093" y="36048"/>
                      <a:pt x="4082" y="36037"/>
                      <a:pt x="4071" y="36037"/>
                    </a:cubicBezTo>
                    <a:cubicBezTo>
                      <a:pt x="4033" y="35749"/>
                      <a:pt x="4022" y="35454"/>
                      <a:pt x="4038" y="35160"/>
                    </a:cubicBezTo>
                    <a:cubicBezTo>
                      <a:pt x="4060" y="34860"/>
                      <a:pt x="4229" y="34588"/>
                      <a:pt x="4392" y="34332"/>
                    </a:cubicBezTo>
                    <a:lnTo>
                      <a:pt x="4392" y="34386"/>
                    </a:lnTo>
                    <a:cubicBezTo>
                      <a:pt x="4392" y="34860"/>
                      <a:pt x="4376" y="35340"/>
                      <a:pt x="4556" y="35792"/>
                    </a:cubicBezTo>
                    <a:cubicBezTo>
                      <a:pt x="4562" y="35802"/>
                      <a:pt x="4571" y="35806"/>
                      <a:pt x="4580" y="35806"/>
                    </a:cubicBezTo>
                    <a:cubicBezTo>
                      <a:pt x="4596" y="35806"/>
                      <a:pt x="4612" y="35792"/>
                      <a:pt x="4605" y="35770"/>
                    </a:cubicBezTo>
                    <a:cubicBezTo>
                      <a:pt x="4430" y="35324"/>
                      <a:pt x="4469" y="34849"/>
                      <a:pt x="4485" y="34375"/>
                    </a:cubicBezTo>
                    <a:cubicBezTo>
                      <a:pt x="4496" y="33858"/>
                      <a:pt x="4599" y="33346"/>
                      <a:pt x="4790" y="32866"/>
                    </a:cubicBezTo>
                    <a:cubicBezTo>
                      <a:pt x="4850" y="32713"/>
                      <a:pt x="4915" y="32566"/>
                      <a:pt x="4986" y="32425"/>
                    </a:cubicBezTo>
                    <a:cubicBezTo>
                      <a:pt x="5057" y="32795"/>
                      <a:pt x="5182" y="33149"/>
                      <a:pt x="5199" y="33525"/>
                    </a:cubicBezTo>
                    <a:cubicBezTo>
                      <a:pt x="5215" y="33978"/>
                      <a:pt x="5068" y="34424"/>
                      <a:pt x="4992" y="34860"/>
                    </a:cubicBezTo>
                    <a:cubicBezTo>
                      <a:pt x="4926" y="35258"/>
                      <a:pt x="4856" y="35868"/>
                      <a:pt x="5128" y="36195"/>
                    </a:cubicBezTo>
                    <a:cubicBezTo>
                      <a:pt x="5133" y="36202"/>
                      <a:pt x="5139" y="36204"/>
                      <a:pt x="5145" y="36204"/>
                    </a:cubicBezTo>
                    <a:cubicBezTo>
                      <a:pt x="5159" y="36204"/>
                      <a:pt x="5172" y="36189"/>
                      <a:pt x="5161" y="36174"/>
                    </a:cubicBezTo>
                    <a:cubicBezTo>
                      <a:pt x="4812" y="35732"/>
                      <a:pt x="5063" y="34877"/>
                      <a:pt x="5166" y="34392"/>
                    </a:cubicBezTo>
                    <a:cubicBezTo>
                      <a:pt x="5248" y="34065"/>
                      <a:pt x="5286" y="33727"/>
                      <a:pt x="5281" y="33395"/>
                    </a:cubicBezTo>
                    <a:cubicBezTo>
                      <a:pt x="5270" y="33051"/>
                      <a:pt x="5155" y="32703"/>
                      <a:pt x="5068" y="32370"/>
                    </a:cubicBezTo>
                    <a:cubicBezTo>
                      <a:pt x="5063" y="32356"/>
                      <a:pt x="5050" y="32342"/>
                      <a:pt x="5033" y="32342"/>
                    </a:cubicBezTo>
                    <a:cubicBezTo>
                      <a:pt x="5030" y="32342"/>
                      <a:pt x="5027" y="32342"/>
                      <a:pt x="5024" y="32343"/>
                    </a:cubicBezTo>
                    <a:cubicBezTo>
                      <a:pt x="5308" y="31771"/>
                      <a:pt x="5635" y="31231"/>
                      <a:pt x="5716" y="30572"/>
                    </a:cubicBezTo>
                    <a:cubicBezTo>
                      <a:pt x="5755" y="30648"/>
                      <a:pt x="5787" y="30736"/>
                      <a:pt x="5815" y="30817"/>
                    </a:cubicBezTo>
                    <a:cubicBezTo>
                      <a:pt x="5831" y="30866"/>
                      <a:pt x="5842" y="30910"/>
                      <a:pt x="5853" y="30953"/>
                    </a:cubicBezTo>
                    <a:cubicBezTo>
                      <a:pt x="5853" y="30959"/>
                      <a:pt x="5853" y="30970"/>
                      <a:pt x="5858" y="30975"/>
                    </a:cubicBezTo>
                    <a:cubicBezTo>
                      <a:pt x="5973" y="31504"/>
                      <a:pt x="5847" y="32054"/>
                      <a:pt x="5662" y="32555"/>
                    </a:cubicBezTo>
                    <a:cubicBezTo>
                      <a:pt x="5659" y="32562"/>
                      <a:pt x="5664" y="32567"/>
                      <a:pt x="5669" y="32567"/>
                    </a:cubicBezTo>
                    <a:cubicBezTo>
                      <a:pt x="5673" y="32567"/>
                      <a:pt x="5676" y="32565"/>
                      <a:pt x="5678" y="32561"/>
                    </a:cubicBezTo>
                    <a:cubicBezTo>
                      <a:pt x="5891" y="32147"/>
                      <a:pt x="5994" y="31684"/>
                      <a:pt x="5983" y="31215"/>
                    </a:cubicBezTo>
                    <a:lnTo>
                      <a:pt x="5983" y="31215"/>
                    </a:lnTo>
                    <a:cubicBezTo>
                      <a:pt x="6092" y="31428"/>
                      <a:pt x="6169" y="31662"/>
                      <a:pt x="6207" y="31902"/>
                    </a:cubicBezTo>
                    <a:cubicBezTo>
                      <a:pt x="6245" y="32261"/>
                      <a:pt x="6109" y="32632"/>
                      <a:pt x="6092" y="32991"/>
                    </a:cubicBezTo>
                    <a:cubicBezTo>
                      <a:pt x="6092" y="33001"/>
                      <a:pt x="6100" y="33007"/>
                      <a:pt x="6106" y="33007"/>
                    </a:cubicBezTo>
                    <a:cubicBezTo>
                      <a:pt x="6110" y="33007"/>
                      <a:pt x="6114" y="33004"/>
                      <a:pt x="6114" y="32997"/>
                    </a:cubicBezTo>
                    <a:cubicBezTo>
                      <a:pt x="6174" y="32626"/>
                      <a:pt x="6278" y="32272"/>
                      <a:pt x="6272" y="31896"/>
                    </a:cubicBezTo>
                    <a:cubicBezTo>
                      <a:pt x="6267" y="31586"/>
                      <a:pt x="6120" y="31297"/>
                      <a:pt x="5962" y="31035"/>
                    </a:cubicBezTo>
                    <a:cubicBezTo>
                      <a:pt x="5891" y="30567"/>
                      <a:pt x="5597" y="30207"/>
                      <a:pt x="5466" y="29755"/>
                    </a:cubicBezTo>
                    <a:cubicBezTo>
                      <a:pt x="5461" y="29741"/>
                      <a:pt x="5446" y="29731"/>
                      <a:pt x="5431" y="29731"/>
                    </a:cubicBezTo>
                    <a:cubicBezTo>
                      <a:pt x="5428" y="29731"/>
                      <a:pt x="5425" y="29732"/>
                      <a:pt x="5422" y="29733"/>
                    </a:cubicBezTo>
                    <a:cubicBezTo>
                      <a:pt x="5504" y="29390"/>
                      <a:pt x="5586" y="29057"/>
                      <a:pt x="5635" y="28719"/>
                    </a:cubicBezTo>
                    <a:cubicBezTo>
                      <a:pt x="5733" y="28093"/>
                      <a:pt x="5782" y="27390"/>
                      <a:pt x="5531" y="26790"/>
                    </a:cubicBezTo>
                    <a:cubicBezTo>
                      <a:pt x="5738" y="26567"/>
                      <a:pt x="5989" y="26387"/>
                      <a:pt x="6229" y="26191"/>
                    </a:cubicBezTo>
                    <a:cubicBezTo>
                      <a:pt x="6741" y="25782"/>
                      <a:pt x="7095" y="25259"/>
                      <a:pt x="7128" y="24595"/>
                    </a:cubicBezTo>
                    <a:cubicBezTo>
                      <a:pt x="7128" y="24576"/>
                      <a:pt x="7113" y="24564"/>
                      <a:pt x="7100" y="24564"/>
                    </a:cubicBezTo>
                    <a:cubicBezTo>
                      <a:pt x="7090" y="24564"/>
                      <a:pt x="7081" y="24570"/>
                      <a:pt x="7079" y="24584"/>
                    </a:cubicBezTo>
                    <a:cubicBezTo>
                      <a:pt x="6986" y="25276"/>
                      <a:pt x="6599" y="25712"/>
                      <a:pt x="6125" y="26120"/>
                    </a:cubicBezTo>
                    <a:cubicBezTo>
                      <a:pt x="6071" y="25663"/>
                      <a:pt x="5951" y="25248"/>
                      <a:pt x="5994" y="24774"/>
                    </a:cubicBezTo>
                    <a:cubicBezTo>
                      <a:pt x="6027" y="24366"/>
                      <a:pt x="6234" y="24001"/>
                      <a:pt x="6223" y="23586"/>
                    </a:cubicBezTo>
                    <a:cubicBezTo>
                      <a:pt x="6223" y="23578"/>
                      <a:pt x="6212" y="23572"/>
                      <a:pt x="6202" y="23572"/>
                    </a:cubicBezTo>
                    <a:cubicBezTo>
                      <a:pt x="6193" y="23572"/>
                      <a:pt x="6185" y="23576"/>
                      <a:pt x="6185" y="23586"/>
                    </a:cubicBezTo>
                    <a:cubicBezTo>
                      <a:pt x="6152" y="24071"/>
                      <a:pt x="5896" y="24502"/>
                      <a:pt x="5864" y="24998"/>
                    </a:cubicBezTo>
                    <a:cubicBezTo>
                      <a:pt x="5836" y="25379"/>
                      <a:pt x="5880" y="25837"/>
                      <a:pt x="6043" y="26191"/>
                    </a:cubicBezTo>
                    <a:cubicBezTo>
                      <a:pt x="5924" y="26289"/>
                      <a:pt x="5798" y="26387"/>
                      <a:pt x="5673" y="26485"/>
                    </a:cubicBezTo>
                    <a:cubicBezTo>
                      <a:pt x="5607" y="26545"/>
                      <a:pt x="5542" y="26600"/>
                      <a:pt x="5482" y="26665"/>
                    </a:cubicBezTo>
                    <a:cubicBezTo>
                      <a:pt x="5460" y="25880"/>
                      <a:pt x="5275" y="25112"/>
                      <a:pt x="5199" y="24328"/>
                    </a:cubicBezTo>
                    <a:cubicBezTo>
                      <a:pt x="5155" y="23859"/>
                      <a:pt x="5188" y="23385"/>
                      <a:pt x="5302" y="22927"/>
                    </a:cubicBezTo>
                    <a:cubicBezTo>
                      <a:pt x="5384" y="22600"/>
                      <a:pt x="5591" y="22360"/>
                      <a:pt x="5749" y="22093"/>
                    </a:cubicBezTo>
                    <a:cubicBezTo>
                      <a:pt x="5787" y="22426"/>
                      <a:pt x="5864" y="22742"/>
                      <a:pt x="6131" y="22960"/>
                    </a:cubicBezTo>
                    <a:cubicBezTo>
                      <a:pt x="6138" y="22966"/>
                      <a:pt x="6147" y="22969"/>
                      <a:pt x="6154" y="22969"/>
                    </a:cubicBezTo>
                    <a:cubicBezTo>
                      <a:pt x="6178" y="22969"/>
                      <a:pt x="6196" y="22941"/>
                      <a:pt x="6180" y="22916"/>
                    </a:cubicBezTo>
                    <a:cubicBezTo>
                      <a:pt x="5722" y="22273"/>
                      <a:pt x="6049" y="21200"/>
                      <a:pt x="5384" y="20688"/>
                    </a:cubicBezTo>
                    <a:cubicBezTo>
                      <a:pt x="5422" y="20639"/>
                      <a:pt x="5455" y="20584"/>
                      <a:pt x="5488" y="20530"/>
                    </a:cubicBezTo>
                    <a:cubicBezTo>
                      <a:pt x="5629" y="20279"/>
                      <a:pt x="5673" y="20066"/>
                      <a:pt x="5722" y="19789"/>
                    </a:cubicBezTo>
                    <a:cubicBezTo>
                      <a:pt x="5727" y="19778"/>
                      <a:pt x="5722" y="19767"/>
                      <a:pt x="5716" y="19761"/>
                    </a:cubicBezTo>
                    <a:cubicBezTo>
                      <a:pt x="5847" y="19690"/>
                      <a:pt x="5973" y="19598"/>
                      <a:pt x="6076" y="19489"/>
                    </a:cubicBezTo>
                    <a:lnTo>
                      <a:pt x="6076" y="19489"/>
                    </a:lnTo>
                    <a:cubicBezTo>
                      <a:pt x="5989" y="19729"/>
                      <a:pt x="6038" y="19963"/>
                      <a:pt x="6120" y="20208"/>
                    </a:cubicBezTo>
                    <a:cubicBezTo>
                      <a:pt x="6261" y="20590"/>
                      <a:pt x="6425" y="20965"/>
                      <a:pt x="6621" y="21331"/>
                    </a:cubicBezTo>
                    <a:cubicBezTo>
                      <a:pt x="6599" y="21843"/>
                      <a:pt x="6414" y="22322"/>
                      <a:pt x="6398" y="22834"/>
                    </a:cubicBezTo>
                    <a:cubicBezTo>
                      <a:pt x="6398" y="22851"/>
                      <a:pt x="6412" y="22861"/>
                      <a:pt x="6426" y="22861"/>
                    </a:cubicBezTo>
                    <a:cubicBezTo>
                      <a:pt x="6439" y="22861"/>
                      <a:pt x="6452" y="22853"/>
                      <a:pt x="6452" y="22834"/>
                    </a:cubicBezTo>
                    <a:cubicBezTo>
                      <a:pt x="6485" y="22393"/>
                      <a:pt x="6697" y="21963"/>
                      <a:pt x="6719" y="21521"/>
                    </a:cubicBezTo>
                    <a:cubicBezTo>
                      <a:pt x="6855" y="21794"/>
                      <a:pt x="6992" y="22066"/>
                      <a:pt x="7106" y="22339"/>
                    </a:cubicBezTo>
                    <a:cubicBezTo>
                      <a:pt x="7090" y="22344"/>
                      <a:pt x="7079" y="22355"/>
                      <a:pt x="7073" y="22371"/>
                    </a:cubicBezTo>
                    <a:cubicBezTo>
                      <a:pt x="6975" y="22796"/>
                      <a:pt x="6768" y="23183"/>
                      <a:pt x="6659" y="23608"/>
                    </a:cubicBezTo>
                    <a:cubicBezTo>
                      <a:pt x="6566" y="23990"/>
                      <a:pt x="6659" y="24426"/>
                      <a:pt x="6741" y="24802"/>
                    </a:cubicBezTo>
                    <a:cubicBezTo>
                      <a:pt x="6745" y="24814"/>
                      <a:pt x="6755" y="24820"/>
                      <a:pt x="6766" y="24820"/>
                    </a:cubicBezTo>
                    <a:cubicBezTo>
                      <a:pt x="6782" y="24820"/>
                      <a:pt x="6799" y="24807"/>
                      <a:pt x="6795" y="24791"/>
                    </a:cubicBezTo>
                    <a:cubicBezTo>
                      <a:pt x="6697" y="24328"/>
                      <a:pt x="6654" y="23870"/>
                      <a:pt x="6801" y="23412"/>
                    </a:cubicBezTo>
                    <a:cubicBezTo>
                      <a:pt x="6915" y="23080"/>
                      <a:pt x="7079" y="22775"/>
                      <a:pt x="7144" y="22426"/>
                    </a:cubicBezTo>
                    <a:cubicBezTo>
                      <a:pt x="7367" y="22976"/>
                      <a:pt x="7515" y="23543"/>
                      <a:pt x="7482" y="24169"/>
                    </a:cubicBezTo>
                    <a:cubicBezTo>
                      <a:pt x="7482" y="24188"/>
                      <a:pt x="7496" y="24198"/>
                      <a:pt x="7509" y="24198"/>
                    </a:cubicBezTo>
                    <a:cubicBezTo>
                      <a:pt x="7519" y="24198"/>
                      <a:pt x="7529" y="24192"/>
                      <a:pt x="7531" y="24180"/>
                    </a:cubicBezTo>
                    <a:cubicBezTo>
                      <a:pt x="7624" y="23412"/>
                      <a:pt x="7422" y="22693"/>
                      <a:pt x="7095" y="22006"/>
                    </a:cubicBezTo>
                    <a:cubicBezTo>
                      <a:pt x="6904" y="21598"/>
                      <a:pt x="6697" y="21194"/>
                      <a:pt x="6507" y="20786"/>
                    </a:cubicBezTo>
                    <a:cubicBezTo>
                      <a:pt x="6321" y="20399"/>
                      <a:pt x="6038" y="19930"/>
                      <a:pt x="6163" y="19489"/>
                    </a:cubicBezTo>
                    <a:cubicBezTo>
                      <a:pt x="6169" y="19462"/>
                      <a:pt x="6152" y="19440"/>
                      <a:pt x="6125" y="19440"/>
                    </a:cubicBezTo>
                    <a:cubicBezTo>
                      <a:pt x="6299" y="19265"/>
                      <a:pt x="6463" y="19080"/>
                      <a:pt x="6708" y="18993"/>
                    </a:cubicBezTo>
                    <a:lnTo>
                      <a:pt x="6708" y="18993"/>
                    </a:lnTo>
                    <a:cubicBezTo>
                      <a:pt x="6708" y="19047"/>
                      <a:pt x="6703" y="19102"/>
                      <a:pt x="6697" y="19162"/>
                    </a:cubicBezTo>
                    <a:cubicBezTo>
                      <a:pt x="6686" y="19320"/>
                      <a:pt x="6708" y="19718"/>
                      <a:pt x="6616" y="19859"/>
                    </a:cubicBezTo>
                    <a:cubicBezTo>
                      <a:pt x="6603" y="19875"/>
                      <a:pt x="6615" y="19895"/>
                      <a:pt x="6629" y="19895"/>
                    </a:cubicBezTo>
                    <a:cubicBezTo>
                      <a:pt x="6634" y="19895"/>
                      <a:pt x="6639" y="19892"/>
                      <a:pt x="6643" y="19887"/>
                    </a:cubicBezTo>
                    <a:cubicBezTo>
                      <a:pt x="6801" y="19680"/>
                      <a:pt x="6757" y="19282"/>
                      <a:pt x="6779" y="19031"/>
                    </a:cubicBezTo>
                    <a:cubicBezTo>
                      <a:pt x="6801" y="18786"/>
                      <a:pt x="6795" y="18546"/>
                      <a:pt x="6795" y="18306"/>
                    </a:cubicBezTo>
                    <a:cubicBezTo>
                      <a:pt x="6844" y="18295"/>
                      <a:pt x="6833" y="18219"/>
                      <a:pt x="6795" y="18208"/>
                    </a:cubicBezTo>
                    <a:cubicBezTo>
                      <a:pt x="6795" y="18045"/>
                      <a:pt x="6801" y="17881"/>
                      <a:pt x="6817" y="17718"/>
                    </a:cubicBezTo>
                    <a:cubicBezTo>
                      <a:pt x="6899" y="16922"/>
                      <a:pt x="7509" y="16421"/>
                      <a:pt x="8125" y="15996"/>
                    </a:cubicBezTo>
                    <a:lnTo>
                      <a:pt x="8125" y="16574"/>
                    </a:lnTo>
                    <a:cubicBezTo>
                      <a:pt x="7504" y="17304"/>
                      <a:pt x="7373" y="18399"/>
                      <a:pt x="7749" y="19276"/>
                    </a:cubicBezTo>
                    <a:cubicBezTo>
                      <a:pt x="7753" y="19286"/>
                      <a:pt x="7761" y="19290"/>
                      <a:pt x="7769" y="19290"/>
                    </a:cubicBezTo>
                    <a:cubicBezTo>
                      <a:pt x="7784" y="19290"/>
                      <a:pt x="7799" y="19277"/>
                      <a:pt x="7793" y="19260"/>
                    </a:cubicBezTo>
                    <a:cubicBezTo>
                      <a:pt x="7607" y="18802"/>
                      <a:pt x="7591" y="18339"/>
                      <a:pt x="7656" y="17854"/>
                    </a:cubicBezTo>
                    <a:cubicBezTo>
                      <a:pt x="7711" y="17407"/>
                      <a:pt x="7896" y="17075"/>
                      <a:pt x="8125" y="16721"/>
                    </a:cubicBezTo>
                    <a:cubicBezTo>
                      <a:pt x="8130" y="17761"/>
                      <a:pt x="8147" y="18808"/>
                      <a:pt x="8179" y="19848"/>
                    </a:cubicBezTo>
                    <a:cubicBezTo>
                      <a:pt x="8179" y="19856"/>
                      <a:pt x="8183" y="19859"/>
                      <a:pt x="8186" y="19859"/>
                    </a:cubicBezTo>
                    <a:cubicBezTo>
                      <a:pt x="8191" y="19859"/>
                      <a:pt x="8196" y="19854"/>
                      <a:pt x="8196" y="19848"/>
                    </a:cubicBezTo>
                    <a:cubicBezTo>
                      <a:pt x="8239" y="18541"/>
                      <a:pt x="8250" y="17227"/>
                      <a:pt x="8250" y="15914"/>
                    </a:cubicBezTo>
                    <a:lnTo>
                      <a:pt x="8283" y="15892"/>
                    </a:lnTo>
                    <a:cubicBezTo>
                      <a:pt x="8312" y="15873"/>
                      <a:pt x="8289" y="15831"/>
                      <a:pt x="8260" y="15831"/>
                    </a:cubicBezTo>
                    <a:cubicBezTo>
                      <a:pt x="8257" y="15831"/>
                      <a:pt x="8253" y="15831"/>
                      <a:pt x="8250" y="15833"/>
                    </a:cubicBezTo>
                    <a:cubicBezTo>
                      <a:pt x="8250" y="14274"/>
                      <a:pt x="8234" y="12716"/>
                      <a:pt x="8234" y="11157"/>
                    </a:cubicBezTo>
                    <a:cubicBezTo>
                      <a:pt x="8239" y="11146"/>
                      <a:pt x="8239" y="11136"/>
                      <a:pt x="8234" y="11125"/>
                    </a:cubicBezTo>
                    <a:lnTo>
                      <a:pt x="8234" y="10558"/>
                    </a:lnTo>
                    <a:lnTo>
                      <a:pt x="8239" y="8891"/>
                    </a:lnTo>
                    <a:lnTo>
                      <a:pt x="8239" y="8885"/>
                    </a:lnTo>
                    <a:lnTo>
                      <a:pt x="8239" y="7861"/>
                    </a:lnTo>
                    <a:cubicBezTo>
                      <a:pt x="8239" y="7855"/>
                      <a:pt x="8239" y="7844"/>
                      <a:pt x="8239" y="7839"/>
                    </a:cubicBezTo>
                    <a:lnTo>
                      <a:pt x="8239" y="6144"/>
                    </a:lnTo>
                    <a:lnTo>
                      <a:pt x="8250" y="6133"/>
                    </a:lnTo>
                    <a:cubicBezTo>
                      <a:pt x="8272" y="6106"/>
                      <a:pt x="8272" y="6068"/>
                      <a:pt x="8245" y="6041"/>
                    </a:cubicBezTo>
                    <a:lnTo>
                      <a:pt x="8245" y="5855"/>
                    </a:lnTo>
                    <a:cubicBezTo>
                      <a:pt x="8256" y="5736"/>
                      <a:pt x="8261" y="5610"/>
                      <a:pt x="8261" y="5485"/>
                    </a:cubicBezTo>
                    <a:cubicBezTo>
                      <a:pt x="8288" y="5452"/>
                      <a:pt x="8321" y="5414"/>
                      <a:pt x="8348" y="5381"/>
                    </a:cubicBezTo>
                    <a:cubicBezTo>
                      <a:pt x="8381" y="5335"/>
                      <a:pt x="8339" y="5277"/>
                      <a:pt x="8289" y="5277"/>
                    </a:cubicBezTo>
                    <a:cubicBezTo>
                      <a:pt x="8280" y="5277"/>
                      <a:pt x="8270" y="5279"/>
                      <a:pt x="8261" y="5283"/>
                    </a:cubicBezTo>
                    <a:cubicBezTo>
                      <a:pt x="8277" y="3910"/>
                      <a:pt x="8321" y="1376"/>
                      <a:pt x="8212" y="9"/>
                    </a:cubicBezTo>
                    <a:cubicBezTo>
                      <a:pt x="8212" y="3"/>
                      <a:pt x="8207" y="1"/>
                      <a:pt x="82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4" name="Google Shape;5874;p60"/>
              <p:cNvSpPr/>
              <p:nvPr/>
            </p:nvSpPr>
            <p:spPr>
              <a:xfrm>
                <a:off x="3743006" y="3319684"/>
                <a:ext cx="223333" cy="1054621"/>
              </a:xfrm>
              <a:custGeom>
                <a:rect b="b" l="l" r="r" t="t"/>
                <a:pathLst>
                  <a:path extrusionOk="0" h="41730" w="8837">
                    <a:moveTo>
                      <a:pt x="285" y="3048"/>
                    </a:moveTo>
                    <a:cubicBezTo>
                      <a:pt x="536" y="3151"/>
                      <a:pt x="759" y="3309"/>
                      <a:pt x="950" y="3505"/>
                    </a:cubicBezTo>
                    <a:cubicBezTo>
                      <a:pt x="1010" y="3571"/>
                      <a:pt x="1076" y="3636"/>
                      <a:pt x="1146" y="3691"/>
                    </a:cubicBezTo>
                    <a:cubicBezTo>
                      <a:pt x="1105" y="3696"/>
                      <a:pt x="1064" y="3698"/>
                      <a:pt x="1023" y="3698"/>
                    </a:cubicBezTo>
                    <a:cubicBezTo>
                      <a:pt x="774" y="3698"/>
                      <a:pt x="534" y="3610"/>
                      <a:pt x="285" y="3587"/>
                    </a:cubicBezTo>
                    <a:lnTo>
                      <a:pt x="285" y="3582"/>
                    </a:lnTo>
                    <a:lnTo>
                      <a:pt x="285" y="3048"/>
                    </a:lnTo>
                    <a:close/>
                    <a:moveTo>
                      <a:pt x="5358" y="11107"/>
                    </a:moveTo>
                    <a:lnTo>
                      <a:pt x="5358" y="11107"/>
                    </a:lnTo>
                    <a:cubicBezTo>
                      <a:pt x="5674" y="11428"/>
                      <a:pt x="5996" y="11755"/>
                      <a:pt x="6214" y="12142"/>
                    </a:cubicBezTo>
                    <a:cubicBezTo>
                      <a:pt x="6410" y="12502"/>
                      <a:pt x="6552" y="12888"/>
                      <a:pt x="6633" y="13286"/>
                    </a:cubicBezTo>
                    <a:cubicBezTo>
                      <a:pt x="6584" y="13232"/>
                      <a:pt x="6535" y="13177"/>
                      <a:pt x="6475" y="13134"/>
                    </a:cubicBezTo>
                    <a:cubicBezTo>
                      <a:pt x="6388" y="13074"/>
                      <a:pt x="6296" y="13025"/>
                      <a:pt x="6192" y="12987"/>
                    </a:cubicBezTo>
                    <a:cubicBezTo>
                      <a:pt x="6023" y="12932"/>
                      <a:pt x="5920" y="12829"/>
                      <a:pt x="5789" y="12714"/>
                    </a:cubicBezTo>
                    <a:cubicBezTo>
                      <a:pt x="5789" y="12589"/>
                      <a:pt x="5800" y="12463"/>
                      <a:pt x="5822" y="12344"/>
                    </a:cubicBezTo>
                    <a:cubicBezTo>
                      <a:pt x="5822" y="12338"/>
                      <a:pt x="5822" y="12333"/>
                      <a:pt x="5822" y="12333"/>
                    </a:cubicBezTo>
                    <a:cubicBezTo>
                      <a:pt x="5914" y="12447"/>
                      <a:pt x="6023" y="12556"/>
                      <a:pt x="6143" y="12638"/>
                    </a:cubicBezTo>
                    <a:cubicBezTo>
                      <a:pt x="6145" y="12639"/>
                      <a:pt x="6147" y="12639"/>
                      <a:pt x="6149" y="12639"/>
                    </a:cubicBezTo>
                    <a:cubicBezTo>
                      <a:pt x="6157" y="12639"/>
                      <a:pt x="6164" y="12630"/>
                      <a:pt x="6159" y="12621"/>
                    </a:cubicBezTo>
                    <a:cubicBezTo>
                      <a:pt x="5947" y="12425"/>
                      <a:pt x="5832" y="12147"/>
                      <a:pt x="5696" y="11902"/>
                    </a:cubicBezTo>
                    <a:cubicBezTo>
                      <a:pt x="5549" y="11652"/>
                      <a:pt x="5435" y="11385"/>
                      <a:pt x="5358" y="11107"/>
                    </a:cubicBezTo>
                    <a:close/>
                    <a:moveTo>
                      <a:pt x="258" y="13264"/>
                    </a:moveTo>
                    <a:cubicBezTo>
                      <a:pt x="503" y="13412"/>
                      <a:pt x="792" y="13466"/>
                      <a:pt x="1037" y="13608"/>
                    </a:cubicBezTo>
                    <a:cubicBezTo>
                      <a:pt x="1217" y="13717"/>
                      <a:pt x="1343" y="13864"/>
                      <a:pt x="1479" y="14011"/>
                    </a:cubicBezTo>
                    <a:cubicBezTo>
                      <a:pt x="1435" y="14000"/>
                      <a:pt x="1386" y="14000"/>
                      <a:pt x="1343" y="14000"/>
                    </a:cubicBezTo>
                    <a:cubicBezTo>
                      <a:pt x="999" y="14005"/>
                      <a:pt x="847" y="14174"/>
                      <a:pt x="580" y="14332"/>
                    </a:cubicBezTo>
                    <a:cubicBezTo>
                      <a:pt x="492" y="14278"/>
                      <a:pt x="405" y="14213"/>
                      <a:pt x="329" y="14142"/>
                    </a:cubicBezTo>
                    <a:cubicBezTo>
                      <a:pt x="317" y="14129"/>
                      <a:pt x="298" y="14123"/>
                      <a:pt x="281" y="14123"/>
                    </a:cubicBezTo>
                    <a:cubicBezTo>
                      <a:pt x="275" y="14123"/>
                      <a:pt x="269" y="14124"/>
                      <a:pt x="264" y="14125"/>
                    </a:cubicBezTo>
                    <a:cubicBezTo>
                      <a:pt x="264" y="13837"/>
                      <a:pt x="258" y="13548"/>
                      <a:pt x="258" y="13264"/>
                    </a:cubicBezTo>
                    <a:close/>
                    <a:moveTo>
                      <a:pt x="5495" y="11799"/>
                    </a:moveTo>
                    <a:lnTo>
                      <a:pt x="5495" y="11799"/>
                    </a:lnTo>
                    <a:cubicBezTo>
                      <a:pt x="5582" y="11978"/>
                      <a:pt x="5680" y="12147"/>
                      <a:pt x="5800" y="12305"/>
                    </a:cubicBezTo>
                    <a:cubicBezTo>
                      <a:pt x="5791" y="12300"/>
                      <a:pt x="5782" y="12298"/>
                      <a:pt x="5774" y="12298"/>
                    </a:cubicBezTo>
                    <a:cubicBezTo>
                      <a:pt x="5757" y="12298"/>
                      <a:pt x="5742" y="12309"/>
                      <a:pt x="5734" y="12327"/>
                    </a:cubicBezTo>
                    <a:cubicBezTo>
                      <a:pt x="5593" y="12905"/>
                      <a:pt x="5800" y="13417"/>
                      <a:pt x="6012" y="13956"/>
                    </a:cubicBezTo>
                    <a:cubicBezTo>
                      <a:pt x="6159" y="14332"/>
                      <a:pt x="6312" y="14747"/>
                      <a:pt x="6236" y="15155"/>
                    </a:cubicBezTo>
                    <a:cubicBezTo>
                      <a:pt x="6198" y="15357"/>
                      <a:pt x="6083" y="15548"/>
                      <a:pt x="6023" y="15749"/>
                    </a:cubicBezTo>
                    <a:cubicBezTo>
                      <a:pt x="5985" y="15646"/>
                      <a:pt x="5952" y="15542"/>
                      <a:pt x="5914" y="15439"/>
                    </a:cubicBezTo>
                    <a:cubicBezTo>
                      <a:pt x="5707" y="14817"/>
                      <a:pt x="5604" y="14153"/>
                      <a:pt x="5533" y="13504"/>
                    </a:cubicBezTo>
                    <a:cubicBezTo>
                      <a:pt x="5500" y="13166"/>
                      <a:pt x="5424" y="12801"/>
                      <a:pt x="5456" y="12469"/>
                    </a:cubicBezTo>
                    <a:cubicBezTo>
                      <a:pt x="5484" y="12245"/>
                      <a:pt x="5500" y="12022"/>
                      <a:pt x="5495" y="11799"/>
                    </a:cubicBezTo>
                    <a:close/>
                    <a:moveTo>
                      <a:pt x="269" y="14998"/>
                    </a:moveTo>
                    <a:cubicBezTo>
                      <a:pt x="1178" y="16042"/>
                      <a:pt x="2313" y="17011"/>
                      <a:pt x="2519" y="18419"/>
                    </a:cubicBezTo>
                    <a:cubicBezTo>
                      <a:pt x="2449" y="18376"/>
                      <a:pt x="2372" y="18337"/>
                      <a:pt x="2296" y="18310"/>
                    </a:cubicBezTo>
                    <a:cubicBezTo>
                      <a:pt x="2105" y="18239"/>
                      <a:pt x="1942" y="18239"/>
                      <a:pt x="1757" y="18207"/>
                    </a:cubicBezTo>
                    <a:cubicBezTo>
                      <a:pt x="1757" y="17869"/>
                      <a:pt x="1740" y="17520"/>
                      <a:pt x="1593" y="17209"/>
                    </a:cubicBezTo>
                    <a:cubicBezTo>
                      <a:pt x="1315" y="16626"/>
                      <a:pt x="814" y="16250"/>
                      <a:pt x="269" y="15902"/>
                    </a:cubicBezTo>
                    <a:cubicBezTo>
                      <a:pt x="269" y="15604"/>
                      <a:pt x="269" y="15301"/>
                      <a:pt x="269" y="14998"/>
                    </a:cubicBezTo>
                    <a:close/>
                    <a:moveTo>
                      <a:pt x="5800" y="12899"/>
                    </a:moveTo>
                    <a:lnTo>
                      <a:pt x="5800" y="12899"/>
                    </a:lnTo>
                    <a:cubicBezTo>
                      <a:pt x="5838" y="12937"/>
                      <a:pt x="5887" y="12976"/>
                      <a:pt x="5936" y="13008"/>
                    </a:cubicBezTo>
                    <a:cubicBezTo>
                      <a:pt x="6056" y="13079"/>
                      <a:pt x="6219" y="13106"/>
                      <a:pt x="6328" y="13183"/>
                    </a:cubicBezTo>
                    <a:cubicBezTo>
                      <a:pt x="6541" y="13341"/>
                      <a:pt x="6693" y="13559"/>
                      <a:pt x="6775" y="13809"/>
                    </a:cubicBezTo>
                    <a:cubicBezTo>
                      <a:pt x="6944" y="14316"/>
                      <a:pt x="6955" y="14850"/>
                      <a:pt x="6977" y="15379"/>
                    </a:cubicBezTo>
                    <a:cubicBezTo>
                      <a:pt x="7009" y="16087"/>
                      <a:pt x="7031" y="16795"/>
                      <a:pt x="7075" y="17504"/>
                    </a:cubicBezTo>
                    <a:cubicBezTo>
                      <a:pt x="7113" y="18070"/>
                      <a:pt x="7020" y="18664"/>
                      <a:pt x="7097" y="19231"/>
                    </a:cubicBezTo>
                    <a:cubicBezTo>
                      <a:pt x="7004" y="19187"/>
                      <a:pt x="6917" y="19122"/>
                      <a:pt x="6846" y="19051"/>
                    </a:cubicBezTo>
                    <a:cubicBezTo>
                      <a:pt x="6813" y="18953"/>
                      <a:pt x="6791" y="18855"/>
                      <a:pt x="6770" y="18752"/>
                    </a:cubicBezTo>
                    <a:cubicBezTo>
                      <a:pt x="6764" y="18185"/>
                      <a:pt x="6677" y="17618"/>
                      <a:pt x="6514" y="17073"/>
                    </a:cubicBezTo>
                    <a:cubicBezTo>
                      <a:pt x="6388" y="16654"/>
                      <a:pt x="6219" y="16261"/>
                      <a:pt x="6067" y="15853"/>
                    </a:cubicBezTo>
                    <a:cubicBezTo>
                      <a:pt x="6116" y="15618"/>
                      <a:pt x="6285" y="15406"/>
                      <a:pt x="6307" y="15161"/>
                    </a:cubicBezTo>
                    <a:cubicBezTo>
                      <a:pt x="6334" y="14872"/>
                      <a:pt x="6301" y="14578"/>
                      <a:pt x="6208" y="14305"/>
                    </a:cubicBezTo>
                    <a:cubicBezTo>
                      <a:pt x="6045" y="13809"/>
                      <a:pt x="5843" y="13379"/>
                      <a:pt x="5800" y="12899"/>
                    </a:cubicBezTo>
                    <a:close/>
                    <a:moveTo>
                      <a:pt x="4410" y="37251"/>
                    </a:moveTo>
                    <a:lnTo>
                      <a:pt x="4410" y="37251"/>
                    </a:lnTo>
                    <a:cubicBezTo>
                      <a:pt x="4399" y="37578"/>
                      <a:pt x="4448" y="37899"/>
                      <a:pt x="4541" y="38210"/>
                    </a:cubicBezTo>
                    <a:lnTo>
                      <a:pt x="4541" y="38204"/>
                    </a:lnTo>
                    <a:cubicBezTo>
                      <a:pt x="4596" y="38390"/>
                      <a:pt x="4666" y="38564"/>
                      <a:pt x="4743" y="38738"/>
                    </a:cubicBezTo>
                    <a:cubicBezTo>
                      <a:pt x="4726" y="39272"/>
                      <a:pt x="4666" y="39801"/>
                      <a:pt x="4748" y="40335"/>
                    </a:cubicBezTo>
                    <a:cubicBezTo>
                      <a:pt x="4748" y="40345"/>
                      <a:pt x="4754" y="40349"/>
                      <a:pt x="4761" y="40349"/>
                    </a:cubicBezTo>
                    <a:cubicBezTo>
                      <a:pt x="4769" y="40349"/>
                      <a:pt x="4778" y="40342"/>
                      <a:pt x="4775" y="40329"/>
                    </a:cubicBezTo>
                    <a:cubicBezTo>
                      <a:pt x="4726" y="39850"/>
                      <a:pt x="4797" y="39376"/>
                      <a:pt x="4819" y="38896"/>
                    </a:cubicBezTo>
                    <a:cubicBezTo>
                      <a:pt x="4972" y="39207"/>
                      <a:pt x="5157" y="39507"/>
                      <a:pt x="5358" y="39795"/>
                    </a:cubicBezTo>
                    <a:cubicBezTo>
                      <a:pt x="5348" y="40068"/>
                      <a:pt x="5342" y="40362"/>
                      <a:pt x="5446" y="40618"/>
                    </a:cubicBezTo>
                    <a:cubicBezTo>
                      <a:pt x="5506" y="40771"/>
                      <a:pt x="5582" y="40918"/>
                      <a:pt x="5658" y="41060"/>
                    </a:cubicBezTo>
                    <a:cubicBezTo>
                      <a:pt x="5277" y="41032"/>
                      <a:pt x="4754" y="40869"/>
                      <a:pt x="4508" y="40602"/>
                    </a:cubicBezTo>
                    <a:cubicBezTo>
                      <a:pt x="4263" y="40340"/>
                      <a:pt x="4203" y="40013"/>
                      <a:pt x="4176" y="39681"/>
                    </a:cubicBezTo>
                    <a:cubicBezTo>
                      <a:pt x="4132" y="39087"/>
                      <a:pt x="4345" y="38477"/>
                      <a:pt x="3974" y="37954"/>
                    </a:cubicBezTo>
                    <a:cubicBezTo>
                      <a:pt x="4034" y="37774"/>
                      <a:pt x="4132" y="37605"/>
                      <a:pt x="4258" y="37463"/>
                    </a:cubicBezTo>
                    <a:cubicBezTo>
                      <a:pt x="4318" y="37403"/>
                      <a:pt x="4372" y="37333"/>
                      <a:pt x="4410" y="37251"/>
                    </a:cubicBezTo>
                    <a:close/>
                    <a:moveTo>
                      <a:pt x="195" y="0"/>
                    </a:moveTo>
                    <a:cubicBezTo>
                      <a:pt x="187" y="0"/>
                      <a:pt x="179" y="4"/>
                      <a:pt x="176" y="13"/>
                    </a:cubicBezTo>
                    <a:cubicBezTo>
                      <a:pt x="67" y="1375"/>
                      <a:pt x="111" y="3914"/>
                      <a:pt x="127" y="5287"/>
                    </a:cubicBezTo>
                    <a:cubicBezTo>
                      <a:pt x="117" y="5280"/>
                      <a:pt x="106" y="5277"/>
                      <a:pt x="95" y="5277"/>
                    </a:cubicBezTo>
                    <a:cubicBezTo>
                      <a:pt x="47" y="5277"/>
                      <a:pt x="0" y="5336"/>
                      <a:pt x="40" y="5385"/>
                    </a:cubicBezTo>
                    <a:cubicBezTo>
                      <a:pt x="67" y="5418"/>
                      <a:pt x="100" y="5451"/>
                      <a:pt x="133" y="5483"/>
                    </a:cubicBezTo>
                    <a:cubicBezTo>
                      <a:pt x="144" y="5592"/>
                      <a:pt x="144" y="5718"/>
                      <a:pt x="144" y="5837"/>
                    </a:cubicBezTo>
                    <a:lnTo>
                      <a:pt x="144" y="6028"/>
                    </a:lnTo>
                    <a:cubicBezTo>
                      <a:pt x="116" y="6055"/>
                      <a:pt x="111" y="6094"/>
                      <a:pt x="133" y="6121"/>
                    </a:cubicBezTo>
                    <a:lnTo>
                      <a:pt x="144" y="6132"/>
                    </a:lnTo>
                    <a:lnTo>
                      <a:pt x="149" y="7826"/>
                    </a:lnTo>
                    <a:cubicBezTo>
                      <a:pt x="144" y="7832"/>
                      <a:pt x="144" y="7843"/>
                      <a:pt x="149" y="7848"/>
                    </a:cubicBezTo>
                    <a:lnTo>
                      <a:pt x="149" y="8873"/>
                    </a:lnTo>
                    <a:lnTo>
                      <a:pt x="149" y="8878"/>
                    </a:lnTo>
                    <a:cubicBezTo>
                      <a:pt x="149" y="9434"/>
                      <a:pt x="149" y="9990"/>
                      <a:pt x="155" y="10545"/>
                    </a:cubicBezTo>
                    <a:lnTo>
                      <a:pt x="155" y="11112"/>
                    </a:lnTo>
                    <a:cubicBezTo>
                      <a:pt x="149" y="11123"/>
                      <a:pt x="149" y="11134"/>
                      <a:pt x="155" y="11145"/>
                    </a:cubicBezTo>
                    <a:cubicBezTo>
                      <a:pt x="155" y="12703"/>
                      <a:pt x="133" y="14262"/>
                      <a:pt x="133" y="15820"/>
                    </a:cubicBezTo>
                    <a:cubicBezTo>
                      <a:pt x="130" y="15819"/>
                      <a:pt x="126" y="15818"/>
                      <a:pt x="123" y="15818"/>
                    </a:cubicBezTo>
                    <a:cubicBezTo>
                      <a:pt x="94" y="15818"/>
                      <a:pt x="71" y="15860"/>
                      <a:pt x="100" y="15880"/>
                    </a:cubicBezTo>
                    <a:lnTo>
                      <a:pt x="133" y="15902"/>
                    </a:lnTo>
                    <a:cubicBezTo>
                      <a:pt x="133" y="17215"/>
                      <a:pt x="149" y="18528"/>
                      <a:pt x="187" y="19836"/>
                    </a:cubicBezTo>
                    <a:cubicBezTo>
                      <a:pt x="187" y="19842"/>
                      <a:pt x="194" y="19846"/>
                      <a:pt x="200" y="19846"/>
                    </a:cubicBezTo>
                    <a:cubicBezTo>
                      <a:pt x="205" y="19846"/>
                      <a:pt x="209" y="19843"/>
                      <a:pt x="209" y="19836"/>
                    </a:cubicBezTo>
                    <a:cubicBezTo>
                      <a:pt x="247" y="18795"/>
                      <a:pt x="258" y="17749"/>
                      <a:pt x="264" y="16708"/>
                    </a:cubicBezTo>
                    <a:cubicBezTo>
                      <a:pt x="509" y="17062"/>
                      <a:pt x="705" y="17395"/>
                      <a:pt x="759" y="17842"/>
                    </a:cubicBezTo>
                    <a:cubicBezTo>
                      <a:pt x="830" y="18321"/>
                      <a:pt x="814" y="18790"/>
                      <a:pt x="618" y="19247"/>
                    </a:cubicBezTo>
                    <a:cubicBezTo>
                      <a:pt x="611" y="19265"/>
                      <a:pt x="626" y="19278"/>
                      <a:pt x="642" y="19278"/>
                    </a:cubicBezTo>
                    <a:cubicBezTo>
                      <a:pt x="651" y="19278"/>
                      <a:pt x="661" y="19274"/>
                      <a:pt x="667" y="19264"/>
                    </a:cubicBezTo>
                    <a:cubicBezTo>
                      <a:pt x="1059" y="18386"/>
                      <a:pt x="923" y="17286"/>
                      <a:pt x="269" y="16561"/>
                    </a:cubicBezTo>
                    <a:lnTo>
                      <a:pt x="269" y="15983"/>
                    </a:lnTo>
                    <a:cubicBezTo>
                      <a:pt x="917" y="16403"/>
                      <a:pt x="1560" y="16910"/>
                      <a:pt x="1648" y="17705"/>
                    </a:cubicBezTo>
                    <a:cubicBezTo>
                      <a:pt x="1664" y="17869"/>
                      <a:pt x="1669" y="18032"/>
                      <a:pt x="1664" y="18196"/>
                    </a:cubicBezTo>
                    <a:cubicBezTo>
                      <a:pt x="1626" y="18207"/>
                      <a:pt x="1615" y="18283"/>
                      <a:pt x="1664" y="18294"/>
                    </a:cubicBezTo>
                    <a:cubicBezTo>
                      <a:pt x="1659" y="18534"/>
                      <a:pt x="1664" y="18779"/>
                      <a:pt x="1680" y="19019"/>
                    </a:cubicBezTo>
                    <a:cubicBezTo>
                      <a:pt x="1708" y="19269"/>
                      <a:pt x="1664" y="19667"/>
                      <a:pt x="1827" y="19874"/>
                    </a:cubicBezTo>
                    <a:cubicBezTo>
                      <a:pt x="1832" y="19880"/>
                      <a:pt x="1837" y="19882"/>
                      <a:pt x="1842" y="19882"/>
                    </a:cubicBezTo>
                    <a:cubicBezTo>
                      <a:pt x="1857" y="19882"/>
                      <a:pt x="1872" y="19863"/>
                      <a:pt x="1860" y="19847"/>
                    </a:cubicBezTo>
                    <a:cubicBezTo>
                      <a:pt x="1757" y="19700"/>
                      <a:pt x="1784" y="19307"/>
                      <a:pt x="1773" y="19144"/>
                    </a:cubicBezTo>
                    <a:cubicBezTo>
                      <a:pt x="1768" y="19089"/>
                      <a:pt x="1768" y="19035"/>
                      <a:pt x="1762" y="18980"/>
                    </a:cubicBezTo>
                    <a:lnTo>
                      <a:pt x="1762" y="18980"/>
                    </a:lnTo>
                    <a:cubicBezTo>
                      <a:pt x="2018" y="19068"/>
                      <a:pt x="2193" y="19253"/>
                      <a:pt x="2378" y="19427"/>
                    </a:cubicBezTo>
                    <a:cubicBezTo>
                      <a:pt x="2351" y="19427"/>
                      <a:pt x="2329" y="19449"/>
                      <a:pt x="2334" y="19471"/>
                    </a:cubicBezTo>
                    <a:cubicBezTo>
                      <a:pt x="2465" y="19918"/>
                      <a:pt x="2171" y="20386"/>
                      <a:pt x="1975" y="20773"/>
                    </a:cubicBezTo>
                    <a:cubicBezTo>
                      <a:pt x="1773" y="21182"/>
                      <a:pt x="1555" y="21585"/>
                      <a:pt x="1353" y="21994"/>
                    </a:cubicBezTo>
                    <a:cubicBezTo>
                      <a:pt x="1010" y="22680"/>
                      <a:pt x="798" y="23400"/>
                      <a:pt x="896" y="24168"/>
                    </a:cubicBezTo>
                    <a:cubicBezTo>
                      <a:pt x="896" y="24180"/>
                      <a:pt x="905" y="24185"/>
                      <a:pt x="915" y="24185"/>
                    </a:cubicBezTo>
                    <a:cubicBezTo>
                      <a:pt x="929" y="24185"/>
                      <a:pt x="945" y="24175"/>
                      <a:pt x="945" y="24157"/>
                    </a:cubicBezTo>
                    <a:cubicBezTo>
                      <a:pt x="912" y="23530"/>
                      <a:pt x="1070" y="22964"/>
                      <a:pt x="1304" y="22413"/>
                    </a:cubicBezTo>
                    <a:cubicBezTo>
                      <a:pt x="1370" y="22762"/>
                      <a:pt x="1544" y="23067"/>
                      <a:pt x="1659" y="23400"/>
                    </a:cubicBezTo>
                    <a:cubicBezTo>
                      <a:pt x="1822" y="23857"/>
                      <a:pt x="1773" y="24310"/>
                      <a:pt x="1669" y="24778"/>
                    </a:cubicBezTo>
                    <a:cubicBezTo>
                      <a:pt x="1663" y="24794"/>
                      <a:pt x="1682" y="24805"/>
                      <a:pt x="1699" y="24805"/>
                    </a:cubicBezTo>
                    <a:cubicBezTo>
                      <a:pt x="1711" y="24805"/>
                      <a:pt x="1722" y="24800"/>
                      <a:pt x="1724" y="24789"/>
                    </a:cubicBezTo>
                    <a:cubicBezTo>
                      <a:pt x="1817" y="24413"/>
                      <a:pt x="1909" y="23977"/>
                      <a:pt x="1811" y="23596"/>
                    </a:cubicBezTo>
                    <a:cubicBezTo>
                      <a:pt x="1697" y="23171"/>
                      <a:pt x="1479" y="22784"/>
                      <a:pt x="1375" y="22359"/>
                    </a:cubicBezTo>
                    <a:cubicBezTo>
                      <a:pt x="1370" y="22342"/>
                      <a:pt x="1359" y="22332"/>
                      <a:pt x="1343" y="22326"/>
                    </a:cubicBezTo>
                    <a:cubicBezTo>
                      <a:pt x="1462" y="22054"/>
                      <a:pt x="1604" y="21781"/>
                      <a:pt x="1746" y="21509"/>
                    </a:cubicBezTo>
                    <a:cubicBezTo>
                      <a:pt x="1773" y="21950"/>
                      <a:pt x="1996" y="22381"/>
                      <a:pt x="2029" y="22822"/>
                    </a:cubicBezTo>
                    <a:cubicBezTo>
                      <a:pt x="2029" y="22838"/>
                      <a:pt x="2044" y="22846"/>
                      <a:pt x="2059" y="22846"/>
                    </a:cubicBezTo>
                    <a:cubicBezTo>
                      <a:pt x="2074" y="22846"/>
                      <a:pt x="2089" y="22838"/>
                      <a:pt x="2089" y="22822"/>
                    </a:cubicBezTo>
                    <a:cubicBezTo>
                      <a:pt x="2073" y="22310"/>
                      <a:pt x="1877" y="21830"/>
                      <a:pt x="1855" y="21318"/>
                    </a:cubicBezTo>
                    <a:cubicBezTo>
                      <a:pt x="2056" y="20953"/>
                      <a:pt x="2231" y="20582"/>
                      <a:pt x="2378" y="20196"/>
                    </a:cubicBezTo>
                    <a:cubicBezTo>
                      <a:pt x="2465" y="19950"/>
                      <a:pt x="2519" y="19716"/>
                      <a:pt x="2421" y="19476"/>
                    </a:cubicBezTo>
                    <a:lnTo>
                      <a:pt x="2421" y="19476"/>
                    </a:lnTo>
                    <a:cubicBezTo>
                      <a:pt x="2536" y="19585"/>
                      <a:pt x="2667" y="19678"/>
                      <a:pt x="2808" y="19749"/>
                    </a:cubicBezTo>
                    <a:cubicBezTo>
                      <a:pt x="2797" y="19754"/>
                      <a:pt x="2792" y="19765"/>
                      <a:pt x="2797" y="19776"/>
                    </a:cubicBezTo>
                    <a:cubicBezTo>
                      <a:pt x="2852" y="20054"/>
                      <a:pt x="2895" y="20266"/>
                      <a:pt x="3043" y="20517"/>
                    </a:cubicBezTo>
                    <a:cubicBezTo>
                      <a:pt x="3075" y="20572"/>
                      <a:pt x="3113" y="20626"/>
                      <a:pt x="3157" y="20675"/>
                    </a:cubicBezTo>
                    <a:cubicBezTo>
                      <a:pt x="2454" y="21187"/>
                      <a:pt x="2797" y="22261"/>
                      <a:pt x="2318" y="22904"/>
                    </a:cubicBezTo>
                    <a:cubicBezTo>
                      <a:pt x="2301" y="22929"/>
                      <a:pt x="2323" y="22957"/>
                      <a:pt x="2346" y="22957"/>
                    </a:cubicBezTo>
                    <a:cubicBezTo>
                      <a:pt x="2353" y="22957"/>
                      <a:pt x="2360" y="22954"/>
                      <a:pt x="2367" y="22947"/>
                    </a:cubicBezTo>
                    <a:cubicBezTo>
                      <a:pt x="2650" y="22729"/>
                      <a:pt x="2732" y="22413"/>
                      <a:pt x="2770" y="22081"/>
                    </a:cubicBezTo>
                    <a:cubicBezTo>
                      <a:pt x="2939" y="22353"/>
                      <a:pt x="3157" y="22588"/>
                      <a:pt x="3244" y="22915"/>
                    </a:cubicBezTo>
                    <a:cubicBezTo>
                      <a:pt x="3359" y="23372"/>
                      <a:pt x="3397" y="23846"/>
                      <a:pt x="3348" y="24315"/>
                    </a:cubicBezTo>
                    <a:cubicBezTo>
                      <a:pt x="3271" y="25100"/>
                      <a:pt x="3075" y="25868"/>
                      <a:pt x="3048" y="26653"/>
                    </a:cubicBezTo>
                    <a:cubicBezTo>
                      <a:pt x="2983" y="26587"/>
                      <a:pt x="2917" y="26527"/>
                      <a:pt x="2846" y="26473"/>
                    </a:cubicBezTo>
                    <a:cubicBezTo>
                      <a:pt x="2716" y="26375"/>
                      <a:pt x="2585" y="26277"/>
                      <a:pt x="2460" y="26179"/>
                    </a:cubicBezTo>
                    <a:cubicBezTo>
                      <a:pt x="2628" y="25824"/>
                      <a:pt x="2678" y="25367"/>
                      <a:pt x="2650" y="24985"/>
                    </a:cubicBezTo>
                    <a:cubicBezTo>
                      <a:pt x="2612" y="24489"/>
                      <a:pt x="2345" y="24059"/>
                      <a:pt x="2307" y="23574"/>
                    </a:cubicBezTo>
                    <a:cubicBezTo>
                      <a:pt x="2307" y="23566"/>
                      <a:pt x="2297" y="23562"/>
                      <a:pt x="2288" y="23562"/>
                    </a:cubicBezTo>
                    <a:cubicBezTo>
                      <a:pt x="2278" y="23562"/>
                      <a:pt x="2269" y="23566"/>
                      <a:pt x="2269" y="23574"/>
                    </a:cubicBezTo>
                    <a:cubicBezTo>
                      <a:pt x="2258" y="23983"/>
                      <a:pt x="2470" y="24359"/>
                      <a:pt x="2509" y="24762"/>
                    </a:cubicBezTo>
                    <a:cubicBezTo>
                      <a:pt x="2552" y="25241"/>
                      <a:pt x="2427" y="25650"/>
                      <a:pt x="2372" y="26108"/>
                    </a:cubicBezTo>
                    <a:cubicBezTo>
                      <a:pt x="1871" y="25699"/>
                      <a:pt x="1462" y="25263"/>
                      <a:pt x="1370" y="24571"/>
                    </a:cubicBezTo>
                    <a:cubicBezTo>
                      <a:pt x="1367" y="24557"/>
                      <a:pt x="1358" y="24551"/>
                      <a:pt x="1347" y="24551"/>
                    </a:cubicBezTo>
                    <a:cubicBezTo>
                      <a:pt x="1332" y="24551"/>
                      <a:pt x="1315" y="24563"/>
                      <a:pt x="1315" y="24582"/>
                    </a:cubicBezTo>
                    <a:cubicBezTo>
                      <a:pt x="1353" y="25247"/>
                      <a:pt x="1724" y="25770"/>
                      <a:pt x="2258" y="26179"/>
                    </a:cubicBezTo>
                    <a:cubicBezTo>
                      <a:pt x="2514" y="26375"/>
                      <a:pt x="2776" y="26554"/>
                      <a:pt x="2999" y="26778"/>
                    </a:cubicBezTo>
                    <a:cubicBezTo>
                      <a:pt x="2732" y="27377"/>
                      <a:pt x="2786" y="28080"/>
                      <a:pt x="2885" y="28707"/>
                    </a:cubicBezTo>
                    <a:cubicBezTo>
                      <a:pt x="2939" y="29045"/>
                      <a:pt x="3026" y="29377"/>
                      <a:pt x="3113" y="29715"/>
                    </a:cubicBezTo>
                    <a:cubicBezTo>
                      <a:pt x="3111" y="29714"/>
                      <a:pt x="3108" y="29714"/>
                      <a:pt x="3105" y="29714"/>
                    </a:cubicBezTo>
                    <a:cubicBezTo>
                      <a:pt x="3086" y="29714"/>
                      <a:pt x="3069" y="29728"/>
                      <a:pt x="3064" y="29742"/>
                    </a:cubicBezTo>
                    <a:cubicBezTo>
                      <a:pt x="2928" y="30189"/>
                      <a:pt x="2618" y="30554"/>
                      <a:pt x="2541" y="31017"/>
                    </a:cubicBezTo>
                    <a:cubicBezTo>
                      <a:pt x="2378" y="31284"/>
                      <a:pt x="2220" y="31573"/>
                      <a:pt x="2214" y="31884"/>
                    </a:cubicBezTo>
                    <a:cubicBezTo>
                      <a:pt x="2209" y="32260"/>
                      <a:pt x="2318" y="32614"/>
                      <a:pt x="2383" y="32984"/>
                    </a:cubicBezTo>
                    <a:cubicBezTo>
                      <a:pt x="2383" y="32991"/>
                      <a:pt x="2387" y="32994"/>
                      <a:pt x="2392" y="32994"/>
                    </a:cubicBezTo>
                    <a:cubicBezTo>
                      <a:pt x="2398" y="32994"/>
                      <a:pt x="2405" y="32988"/>
                      <a:pt x="2405" y="32979"/>
                    </a:cubicBezTo>
                    <a:cubicBezTo>
                      <a:pt x="2389" y="32619"/>
                      <a:pt x="2242" y="32249"/>
                      <a:pt x="2285" y="31889"/>
                    </a:cubicBezTo>
                    <a:cubicBezTo>
                      <a:pt x="2323" y="31649"/>
                      <a:pt x="2405" y="31415"/>
                      <a:pt x="2525" y="31202"/>
                    </a:cubicBezTo>
                    <a:lnTo>
                      <a:pt x="2525" y="31202"/>
                    </a:lnTo>
                    <a:cubicBezTo>
                      <a:pt x="2503" y="31682"/>
                      <a:pt x="2623" y="32118"/>
                      <a:pt x="2841" y="32548"/>
                    </a:cubicBezTo>
                    <a:cubicBezTo>
                      <a:pt x="2843" y="32552"/>
                      <a:pt x="2845" y="32553"/>
                      <a:pt x="2848" y="32553"/>
                    </a:cubicBezTo>
                    <a:cubicBezTo>
                      <a:pt x="2854" y="32553"/>
                      <a:pt x="2861" y="32547"/>
                      <a:pt x="2857" y="32543"/>
                    </a:cubicBezTo>
                    <a:cubicBezTo>
                      <a:pt x="2661" y="32042"/>
                      <a:pt x="2530" y="31491"/>
                      <a:pt x="2656" y="30963"/>
                    </a:cubicBezTo>
                    <a:cubicBezTo>
                      <a:pt x="2656" y="30952"/>
                      <a:pt x="2656" y="30946"/>
                      <a:pt x="2656" y="30941"/>
                    </a:cubicBezTo>
                    <a:cubicBezTo>
                      <a:pt x="2667" y="30897"/>
                      <a:pt x="2678" y="30848"/>
                      <a:pt x="2694" y="30805"/>
                    </a:cubicBezTo>
                    <a:cubicBezTo>
                      <a:pt x="2721" y="30723"/>
                      <a:pt x="2759" y="30636"/>
                      <a:pt x="2803" y="30559"/>
                    </a:cubicBezTo>
                    <a:cubicBezTo>
                      <a:pt x="2879" y="31224"/>
                      <a:pt x="3228" y="31758"/>
                      <a:pt x="3528" y="32330"/>
                    </a:cubicBezTo>
                    <a:cubicBezTo>
                      <a:pt x="3524" y="32329"/>
                      <a:pt x="3520" y="32329"/>
                      <a:pt x="3516" y="32329"/>
                    </a:cubicBezTo>
                    <a:cubicBezTo>
                      <a:pt x="3499" y="32329"/>
                      <a:pt x="3483" y="32340"/>
                      <a:pt x="3479" y="32358"/>
                    </a:cubicBezTo>
                    <a:cubicBezTo>
                      <a:pt x="3391" y="32690"/>
                      <a:pt x="3266" y="33039"/>
                      <a:pt x="3255" y="33382"/>
                    </a:cubicBezTo>
                    <a:cubicBezTo>
                      <a:pt x="3250" y="33714"/>
                      <a:pt x="3288" y="34052"/>
                      <a:pt x="3375" y="34379"/>
                    </a:cubicBezTo>
                    <a:cubicBezTo>
                      <a:pt x="3484" y="34864"/>
                      <a:pt x="3751" y="35720"/>
                      <a:pt x="3380" y="36161"/>
                    </a:cubicBezTo>
                    <a:cubicBezTo>
                      <a:pt x="3369" y="36176"/>
                      <a:pt x="3382" y="36192"/>
                      <a:pt x="3398" y="36192"/>
                    </a:cubicBezTo>
                    <a:cubicBezTo>
                      <a:pt x="3405" y="36192"/>
                      <a:pt x="3412" y="36189"/>
                      <a:pt x="3419" y="36183"/>
                    </a:cubicBezTo>
                    <a:cubicBezTo>
                      <a:pt x="3707" y="35856"/>
                      <a:pt x="3637" y="35246"/>
                      <a:pt x="3566" y="34848"/>
                    </a:cubicBezTo>
                    <a:cubicBezTo>
                      <a:pt x="3484" y="34412"/>
                      <a:pt x="3326" y="33965"/>
                      <a:pt x="3348" y="33513"/>
                    </a:cubicBezTo>
                    <a:cubicBezTo>
                      <a:pt x="3364" y="33137"/>
                      <a:pt x="3489" y="32783"/>
                      <a:pt x="3571" y="32412"/>
                    </a:cubicBezTo>
                    <a:cubicBezTo>
                      <a:pt x="3642" y="32554"/>
                      <a:pt x="3713" y="32701"/>
                      <a:pt x="3773" y="32854"/>
                    </a:cubicBezTo>
                    <a:cubicBezTo>
                      <a:pt x="3974" y="33333"/>
                      <a:pt x="4083" y="33845"/>
                      <a:pt x="4094" y="34363"/>
                    </a:cubicBezTo>
                    <a:cubicBezTo>
                      <a:pt x="4111" y="34837"/>
                      <a:pt x="4149" y="35311"/>
                      <a:pt x="3969" y="35758"/>
                    </a:cubicBezTo>
                    <a:cubicBezTo>
                      <a:pt x="3962" y="35779"/>
                      <a:pt x="3980" y="35793"/>
                      <a:pt x="3997" y="35793"/>
                    </a:cubicBezTo>
                    <a:cubicBezTo>
                      <a:pt x="4006" y="35793"/>
                      <a:pt x="4014" y="35789"/>
                      <a:pt x="4018" y="35780"/>
                    </a:cubicBezTo>
                    <a:cubicBezTo>
                      <a:pt x="4214" y="35327"/>
                      <a:pt x="4192" y="34853"/>
                      <a:pt x="4192" y="34374"/>
                    </a:cubicBezTo>
                    <a:lnTo>
                      <a:pt x="4192" y="34319"/>
                    </a:lnTo>
                    <a:cubicBezTo>
                      <a:pt x="4361" y="34575"/>
                      <a:pt x="4541" y="34848"/>
                      <a:pt x="4563" y="35148"/>
                    </a:cubicBezTo>
                    <a:cubicBezTo>
                      <a:pt x="4579" y="35442"/>
                      <a:pt x="4568" y="35736"/>
                      <a:pt x="4530" y="36025"/>
                    </a:cubicBezTo>
                    <a:cubicBezTo>
                      <a:pt x="4519" y="36025"/>
                      <a:pt x="4508" y="36036"/>
                      <a:pt x="4503" y="36041"/>
                    </a:cubicBezTo>
                    <a:cubicBezTo>
                      <a:pt x="4089" y="36564"/>
                      <a:pt x="3500" y="36880"/>
                      <a:pt x="3261" y="37529"/>
                    </a:cubicBezTo>
                    <a:cubicBezTo>
                      <a:pt x="3037" y="38134"/>
                      <a:pt x="3124" y="38657"/>
                      <a:pt x="3255" y="39272"/>
                    </a:cubicBezTo>
                    <a:cubicBezTo>
                      <a:pt x="3255" y="39278"/>
                      <a:pt x="3259" y="39281"/>
                      <a:pt x="3263" y="39281"/>
                    </a:cubicBezTo>
                    <a:cubicBezTo>
                      <a:pt x="3266" y="39281"/>
                      <a:pt x="3269" y="39278"/>
                      <a:pt x="3266" y="39272"/>
                    </a:cubicBezTo>
                    <a:cubicBezTo>
                      <a:pt x="3173" y="38575"/>
                      <a:pt x="3124" y="37910"/>
                      <a:pt x="3517" y="37278"/>
                    </a:cubicBezTo>
                    <a:cubicBezTo>
                      <a:pt x="3707" y="36973"/>
                      <a:pt x="3974" y="36750"/>
                      <a:pt x="4252" y="36510"/>
                    </a:cubicBezTo>
                    <a:cubicBezTo>
                      <a:pt x="4339" y="36439"/>
                      <a:pt x="4421" y="36363"/>
                      <a:pt x="4497" y="36281"/>
                    </a:cubicBezTo>
                    <a:lnTo>
                      <a:pt x="4497" y="36281"/>
                    </a:lnTo>
                    <a:cubicBezTo>
                      <a:pt x="4497" y="36308"/>
                      <a:pt x="4487" y="36335"/>
                      <a:pt x="4487" y="36363"/>
                    </a:cubicBezTo>
                    <a:cubicBezTo>
                      <a:pt x="4448" y="36619"/>
                      <a:pt x="4416" y="36869"/>
                      <a:pt x="4405" y="37120"/>
                    </a:cubicBezTo>
                    <a:cubicBezTo>
                      <a:pt x="4388" y="37120"/>
                      <a:pt x="4372" y="37125"/>
                      <a:pt x="4361" y="37142"/>
                    </a:cubicBezTo>
                    <a:cubicBezTo>
                      <a:pt x="4247" y="37354"/>
                      <a:pt x="4062" y="37512"/>
                      <a:pt x="3958" y="37730"/>
                    </a:cubicBezTo>
                    <a:cubicBezTo>
                      <a:pt x="3871" y="37916"/>
                      <a:pt x="3811" y="38101"/>
                      <a:pt x="3767" y="38297"/>
                    </a:cubicBezTo>
                    <a:cubicBezTo>
                      <a:pt x="3675" y="38684"/>
                      <a:pt x="3669" y="39082"/>
                      <a:pt x="3751" y="39469"/>
                    </a:cubicBezTo>
                    <a:cubicBezTo>
                      <a:pt x="3751" y="39477"/>
                      <a:pt x="3756" y="39481"/>
                      <a:pt x="3762" y="39481"/>
                    </a:cubicBezTo>
                    <a:cubicBezTo>
                      <a:pt x="3767" y="39481"/>
                      <a:pt x="3773" y="39477"/>
                      <a:pt x="3773" y="39469"/>
                    </a:cubicBezTo>
                    <a:cubicBezTo>
                      <a:pt x="3718" y="39005"/>
                      <a:pt x="3773" y="38537"/>
                      <a:pt x="3920" y="38101"/>
                    </a:cubicBezTo>
                    <a:cubicBezTo>
                      <a:pt x="3920" y="38090"/>
                      <a:pt x="3925" y="38079"/>
                      <a:pt x="3931" y="38074"/>
                    </a:cubicBezTo>
                    <a:cubicBezTo>
                      <a:pt x="4345" y="38711"/>
                      <a:pt x="3931" y="39567"/>
                      <a:pt x="4230" y="40259"/>
                    </a:cubicBezTo>
                    <a:cubicBezTo>
                      <a:pt x="4459" y="40793"/>
                      <a:pt x="5091" y="41087"/>
                      <a:pt x="5680" y="41103"/>
                    </a:cubicBezTo>
                    <a:cubicBezTo>
                      <a:pt x="5794" y="41310"/>
                      <a:pt x="5914" y="41512"/>
                      <a:pt x="6018" y="41719"/>
                    </a:cubicBezTo>
                    <a:cubicBezTo>
                      <a:pt x="6022" y="41727"/>
                      <a:pt x="6028" y="41729"/>
                      <a:pt x="6034" y="41729"/>
                    </a:cubicBezTo>
                    <a:cubicBezTo>
                      <a:pt x="6046" y="41729"/>
                      <a:pt x="6058" y="41719"/>
                      <a:pt x="6050" y="41708"/>
                    </a:cubicBezTo>
                    <a:cubicBezTo>
                      <a:pt x="5958" y="41501"/>
                      <a:pt x="5843" y="41305"/>
                      <a:pt x="5734" y="41103"/>
                    </a:cubicBezTo>
                    <a:lnTo>
                      <a:pt x="5756" y="41103"/>
                    </a:lnTo>
                    <a:cubicBezTo>
                      <a:pt x="5783" y="41103"/>
                      <a:pt x="5783" y="41071"/>
                      <a:pt x="5762" y="41071"/>
                    </a:cubicBezTo>
                    <a:lnTo>
                      <a:pt x="5713" y="41071"/>
                    </a:lnTo>
                    <a:cubicBezTo>
                      <a:pt x="5674" y="40989"/>
                      <a:pt x="5631" y="40907"/>
                      <a:pt x="5598" y="40825"/>
                    </a:cubicBezTo>
                    <a:cubicBezTo>
                      <a:pt x="5473" y="40537"/>
                      <a:pt x="5418" y="40226"/>
                      <a:pt x="5435" y="39910"/>
                    </a:cubicBezTo>
                    <a:lnTo>
                      <a:pt x="5435" y="39910"/>
                    </a:lnTo>
                    <a:cubicBezTo>
                      <a:pt x="5767" y="40368"/>
                      <a:pt x="6138" y="40804"/>
                      <a:pt x="6541" y="41207"/>
                    </a:cubicBezTo>
                    <a:cubicBezTo>
                      <a:pt x="6544" y="41210"/>
                      <a:pt x="6549" y="41212"/>
                      <a:pt x="6553" y="41212"/>
                    </a:cubicBezTo>
                    <a:cubicBezTo>
                      <a:pt x="6569" y="41212"/>
                      <a:pt x="6586" y="41192"/>
                      <a:pt x="6574" y="41180"/>
                    </a:cubicBezTo>
                    <a:cubicBezTo>
                      <a:pt x="6394" y="40989"/>
                      <a:pt x="6225" y="40793"/>
                      <a:pt x="6061" y="40591"/>
                    </a:cubicBezTo>
                    <a:lnTo>
                      <a:pt x="6061" y="40591"/>
                    </a:lnTo>
                    <a:cubicBezTo>
                      <a:pt x="6149" y="40646"/>
                      <a:pt x="6247" y="40700"/>
                      <a:pt x="6334" y="40744"/>
                    </a:cubicBezTo>
                    <a:cubicBezTo>
                      <a:pt x="6584" y="40885"/>
                      <a:pt x="6819" y="41032"/>
                      <a:pt x="6939" y="41299"/>
                    </a:cubicBezTo>
                    <a:cubicBezTo>
                      <a:pt x="6941" y="41305"/>
                      <a:pt x="6945" y="41308"/>
                      <a:pt x="6950" y="41308"/>
                    </a:cubicBezTo>
                    <a:cubicBezTo>
                      <a:pt x="6959" y="41308"/>
                      <a:pt x="6969" y="41299"/>
                      <a:pt x="6966" y="41289"/>
                    </a:cubicBezTo>
                    <a:cubicBezTo>
                      <a:pt x="6879" y="41065"/>
                      <a:pt x="6710" y="40913"/>
                      <a:pt x="6508" y="40782"/>
                    </a:cubicBezTo>
                    <a:cubicBezTo>
                      <a:pt x="6383" y="40705"/>
                      <a:pt x="6257" y="40635"/>
                      <a:pt x="6143" y="40553"/>
                    </a:cubicBezTo>
                    <a:cubicBezTo>
                      <a:pt x="6045" y="40482"/>
                      <a:pt x="5969" y="40395"/>
                      <a:pt x="5871" y="40319"/>
                    </a:cubicBezTo>
                    <a:cubicBezTo>
                      <a:pt x="5865" y="40313"/>
                      <a:pt x="5860" y="40313"/>
                      <a:pt x="5849" y="40313"/>
                    </a:cubicBezTo>
                    <a:cubicBezTo>
                      <a:pt x="5707" y="40122"/>
                      <a:pt x="5565" y="39921"/>
                      <a:pt x="5435" y="39719"/>
                    </a:cubicBezTo>
                    <a:lnTo>
                      <a:pt x="5435" y="39681"/>
                    </a:lnTo>
                    <a:cubicBezTo>
                      <a:pt x="5435" y="39659"/>
                      <a:pt x="5416" y="39640"/>
                      <a:pt x="5395" y="39640"/>
                    </a:cubicBezTo>
                    <a:cubicBezTo>
                      <a:pt x="5390" y="39640"/>
                      <a:pt x="5385" y="39641"/>
                      <a:pt x="5380" y="39643"/>
                    </a:cubicBezTo>
                    <a:cubicBezTo>
                      <a:pt x="5364" y="39610"/>
                      <a:pt x="5342" y="39578"/>
                      <a:pt x="5320" y="39550"/>
                    </a:cubicBezTo>
                    <a:cubicBezTo>
                      <a:pt x="4972" y="38994"/>
                      <a:pt x="4617" y="38373"/>
                      <a:pt x="4536" y="37714"/>
                    </a:cubicBezTo>
                    <a:cubicBezTo>
                      <a:pt x="4448" y="36995"/>
                      <a:pt x="4650" y="36275"/>
                      <a:pt x="4694" y="35556"/>
                    </a:cubicBezTo>
                    <a:cubicBezTo>
                      <a:pt x="4721" y="35000"/>
                      <a:pt x="4530" y="34586"/>
                      <a:pt x="4181" y="34145"/>
                    </a:cubicBezTo>
                    <a:cubicBezTo>
                      <a:pt x="4165" y="33813"/>
                      <a:pt x="4105" y="33486"/>
                      <a:pt x="4002" y="33170"/>
                    </a:cubicBezTo>
                    <a:cubicBezTo>
                      <a:pt x="3838" y="32695"/>
                      <a:pt x="3582" y="32292"/>
                      <a:pt x="3348" y="31856"/>
                    </a:cubicBezTo>
                    <a:cubicBezTo>
                      <a:pt x="3113" y="31415"/>
                      <a:pt x="2983" y="30957"/>
                      <a:pt x="2879" y="30467"/>
                    </a:cubicBezTo>
                    <a:cubicBezTo>
                      <a:pt x="2879" y="30456"/>
                      <a:pt x="2874" y="30451"/>
                      <a:pt x="2863" y="30445"/>
                    </a:cubicBezTo>
                    <a:cubicBezTo>
                      <a:pt x="2972" y="30243"/>
                      <a:pt x="3092" y="30053"/>
                      <a:pt x="3135" y="29840"/>
                    </a:cubicBezTo>
                    <a:cubicBezTo>
                      <a:pt x="3239" y="30243"/>
                      <a:pt x="3326" y="30647"/>
                      <a:pt x="3342" y="31050"/>
                    </a:cubicBezTo>
                    <a:cubicBezTo>
                      <a:pt x="3342" y="31061"/>
                      <a:pt x="3353" y="31068"/>
                      <a:pt x="3363" y="31068"/>
                    </a:cubicBezTo>
                    <a:cubicBezTo>
                      <a:pt x="3372" y="31068"/>
                      <a:pt x="3380" y="31063"/>
                      <a:pt x="3380" y="31050"/>
                    </a:cubicBezTo>
                    <a:cubicBezTo>
                      <a:pt x="3380" y="30352"/>
                      <a:pt x="3124" y="29655"/>
                      <a:pt x="3015" y="28963"/>
                    </a:cubicBezTo>
                    <a:cubicBezTo>
                      <a:pt x="2994" y="28843"/>
                      <a:pt x="2972" y="28712"/>
                      <a:pt x="2955" y="28587"/>
                    </a:cubicBezTo>
                    <a:lnTo>
                      <a:pt x="2955" y="28587"/>
                    </a:lnTo>
                    <a:cubicBezTo>
                      <a:pt x="3250" y="28963"/>
                      <a:pt x="3642" y="29290"/>
                      <a:pt x="3860" y="29709"/>
                    </a:cubicBezTo>
                    <a:cubicBezTo>
                      <a:pt x="4007" y="29993"/>
                      <a:pt x="4105" y="30298"/>
                      <a:pt x="4067" y="30625"/>
                    </a:cubicBezTo>
                    <a:cubicBezTo>
                      <a:pt x="4045" y="30794"/>
                      <a:pt x="4040" y="30963"/>
                      <a:pt x="4056" y="31132"/>
                    </a:cubicBezTo>
                    <a:cubicBezTo>
                      <a:pt x="4059" y="31149"/>
                      <a:pt x="4070" y="31156"/>
                      <a:pt x="4081" y="31156"/>
                    </a:cubicBezTo>
                    <a:cubicBezTo>
                      <a:pt x="4095" y="31156"/>
                      <a:pt x="4111" y="31144"/>
                      <a:pt x="4111" y="31126"/>
                    </a:cubicBezTo>
                    <a:cubicBezTo>
                      <a:pt x="4083" y="30832"/>
                      <a:pt x="4192" y="30549"/>
                      <a:pt x="4138" y="30254"/>
                    </a:cubicBezTo>
                    <a:cubicBezTo>
                      <a:pt x="4100" y="30053"/>
                      <a:pt x="4034" y="29857"/>
                      <a:pt x="3931" y="29677"/>
                    </a:cubicBezTo>
                    <a:cubicBezTo>
                      <a:pt x="3669" y="29230"/>
                      <a:pt x="3282" y="28859"/>
                      <a:pt x="2955" y="28462"/>
                    </a:cubicBezTo>
                    <a:cubicBezTo>
                      <a:pt x="2950" y="28456"/>
                      <a:pt x="2945" y="28456"/>
                      <a:pt x="2939" y="28451"/>
                    </a:cubicBezTo>
                    <a:cubicBezTo>
                      <a:pt x="2928" y="28336"/>
                      <a:pt x="2917" y="28227"/>
                      <a:pt x="2912" y="28113"/>
                    </a:cubicBezTo>
                    <a:lnTo>
                      <a:pt x="2912" y="28113"/>
                    </a:lnTo>
                    <a:cubicBezTo>
                      <a:pt x="3560" y="28658"/>
                      <a:pt x="4176" y="29268"/>
                      <a:pt x="4378" y="30102"/>
                    </a:cubicBezTo>
                    <a:cubicBezTo>
                      <a:pt x="4579" y="30952"/>
                      <a:pt x="4405" y="31775"/>
                      <a:pt x="4416" y="32636"/>
                    </a:cubicBezTo>
                    <a:cubicBezTo>
                      <a:pt x="4416" y="32641"/>
                      <a:pt x="4420" y="32644"/>
                      <a:pt x="4424" y="32644"/>
                    </a:cubicBezTo>
                    <a:cubicBezTo>
                      <a:pt x="4428" y="32644"/>
                      <a:pt x="4432" y="32641"/>
                      <a:pt x="4432" y="32636"/>
                    </a:cubicBezTo>
                    <a:cubicBezTo>
                      <a:pt x="4497" y="31682"/>
                      <a:pt x="4715" y="30805"/>
                      <a:pt x="4416" y="29867"/>
                    </a:cubicBezTo>
                    <a:cubicBezTo>
                      <a:pt x="4165" y="29072"/>
                      <a:pt x="3544" y="28522"/>
                      <a:pt x="2912" y="27993"/>
                    </a:cubicBezTo>
                    <a:lnTo>
                      <a:pt x="2906" y="27993"/>
                    </a:lnTo>
                    <a:cubicBezTo>
                      <a:pt x="2879" y="27606"/>
                      <a:pt x="2939" y="27225"/>
                      <a:pt x="3081" y="26871"/>
                    </a:cubicBezTo>
                    <a:cubicBezTo>
                      <a:pt x="3190" y="26985"/>
                      <a:pt x="3277" y="27116"/>
                      <a:pt x="3353" y="27257"/>
                    </a:cubicBezTo>
                    <a:cubicBezTo>
                      <a:pt x="3506" y="27579"/>
                      <a:pt x="3637" y="27917"/>
                      <a:pt x="3746" y="28260"/>
                    </a:cubicBezTo>
                    <a:cubicBezTo>
                      <a:pt x="3750" y="28274"/>
                      <a:pt x="3762" y="28280"/>
                      <a:pt x="3775" y="28280"/>
                    </a:cubicBezTo>
                    <a:cubicBezTo>
                      <a:pt x="3797" y="28280"/>
                      <a:pt x="3823" y="28262"/>
                      <a:pt x="3816" y="28238"/>
                    </a:cubicBezTo>
                    <a:cubicBezTo>
                      <a:pt x="3680" y="27677"/>
                      <a:pt x="3495" y="27132"/>
                      <a:pt x="3092" y="26707"/>
                    </a:cubicBezTo>
                    <a:cubicBezTo>
                      <a:pt x="3135" y="25775"/>
                      <a:pt x="3446" y="24876"/>
                      <a:pt x="3457" y="23944"/>
                    </a:cubicBezTo>
                    <a:cubicBezTo>
                      <a:pt x="3462" y="23552"/>
                      <a:pt x="3440" y="23149"/>
                      <a:pt x="3304" y="22778"/>
                    </a:cubicBezTo>
                    <a:cubicBezTo>
                      <a:pt x="3184" y="22441"/>
                      <a:pt x="2966" y="22190"/>
                      <a:pt x="2786" y="21890"/>
                    </a:cubicBezTo>
                    <a:cubicBezTo>
                      <a:pt x="2825" y="21460"/>
                      <a:pt x="2841" y="21018"/>
                      <a:pt x="3184" y="20719"/>
                    </a:cubicBezTo>
                    <a:cubicBezTo>
                      <a:pt x="3261" y="20822"/>
                      <a:pt x="3348" y="20920"/>
                      <a:pt x="3419" y="21024"/>
                    </a:cubicBezTo>
                    <a:cubicBezTo>
                      <a:pt x="3587" y="21264"/>
                      <a:pt x="3756" y="21531"/>
                      <a:pt x="3811" y="21814"/>
                    </a:cubicBezTo>
                    <a:cubicBezTo>
                      <a:pt x="3816" y="21836"/>
                      <a:pt x="3822" y="21857"/>
                      <a:pt x="3822" y="21874"/>
                    </a:cubicBezTo>
                    <a:cubicBezTo>
                      <a:pt x="3811" y="21890"/>
                      <a:pt x="3811" y="21912"/>
                      <a:pt x="3822" y="21928"/>
                    </a:cubicBezTo>
                    <a:lnTo>
                      <a:pt x="3833" y="21945"/>
                    </a:lnTo>
                    <a:cubicBezTo>
                      <a:pt x="3865" y="22157"/>
                      <a:pt x="3865" y="22375"/>
                      <a:pt x="3909" y="22588"/>
                    </a:cubicBezTo>
                    <a:cubicBezTo>
                      <a:pt x="3909" y="22593"/>
                      <a:pt x="3913" y="22596"/>
                      <a:pt x="3917" y="22596"/>
                    </a:cubicBezTo>
                    <a:cubicBezTo>
                      <a:pt x="3921" y="22596"/>
                      <a:pt x="3925" y="22593"/>
                      <a:pt x="3925" y="22588"/>
                    </a:cubicBezTo>
                    <a:cubicBezTo>
                      <a:pt x="3920" y="22397"/>
                      <a:pt x="3920" y="22212"/>
                      <a:pt x="3904" y="22032"/>
                    </a:cubicBezTo>
                    <a:lnTo>
                      <a:pt x="3904" y="22032"/>
                    </a:lnTo>
                    <a:cubicBezTo>
                      <a:pt x="4285" y="22577"/>
                      <a:pt x="4241" y="23242"/>
                      <a:pt x="4220" y="23879"/>
                    </a:cubicBezTo>
                    <a:cubicBezTo>
                      <a:pt x="4209" y="24250"/>
                      <a:pt x="4192" y="24631"/>
                      <a:pt x="4040" y="24969"/>
                    </a:cubicBezTo>
                    <a:cubicBezTo>
                      <a:pt x="3925" y="25230"/>
                      <a:pt x="3789" y="25481"/>
                      <a:pt x="3686" y="25743"/>
                    </a:cubicBezTo>
                    <a:cubicBezTo>
                      <a:pt x="3679" y="25760"/>
                      <a:pt x="3694" y="25773"/>
                      <a:pt x="3709" y="25773"/>
                    </a:cubicBezTo>
                    <a:cubicBezTo>
                      <a:pt x="3717" y="25773"/>
                      <a:pt x="3725" y="25769"/>
                      <a:pt x="3729" y="25759"/>
                    </a:cubicBezTo>
                    <a:cubicBezTo>
                      <a:pt x="3893" y="25383"/>
                      <a:pt x="4121" y="25040"/>
                      <a:pt x="4236" y="24642"/>
                    </a:cubicBezTo>
                    <a:cubicBezTo>
                      <a:pt x="4329" y="24326"/>
                      <a:pt x="4318" y="23966"/>
                      <a:pt x="4329" y="23639"/>
                    </a:cubicBezTo>
                    <a:cubicBezTo>
                      <a:pt x="4345" y="23013"/>
                      <a:pt x="4350" y="22375"/>
                      <a:pt x="3887" y="21879"/>
                    </a:cubicBezTo>
                    <a:cubicBezTo>
                      <a:pt x="3854" y="21623"/>
                      <a:pt x="3767" y="21383"/>
                      <a:pt x="3631" y="21171"/>
                    </a:cubicBezTo>
                    <a:cubicBezTo>
                      <a:pt x="3604" y="21127"/>
                      <a:pt x="3577" y="21089"/>
                      <a:pt x="3544" y="21046"/>
                    </a:cubicBezTo>
                    <a:lnTo>
                      <a:pt x="3544" y="21046"/>
                    </a:lnTo>
                    <a:cubicBezTo>
                      <a:pt x="3664" y="21084"/>
                      <a:pt x="3778" y="21133"/>
                      <a:pt x="3887" y="21187"/>
                    </a:cubicBezTo>
                    <a:cubicBezTo>
                      <a:pt x="4013" y="21269"/>
                      <a:pt x="4121" y="21378"/>
                      <a:pt x="4198" y="21509"/>
                    </a:cubicBezTo>
                    <a:cubicBezTo>
                      <a:pt x="4202" y="21514"/>
                      <a:pt x="4207" y="21517"/>
                      <a:pt x="4212" y="21517"/>
                    </a:cubicBezTo>
                    <a:cubicBezTo>
                      <a:pt x="4221" y="21517"/>
                      <a:pt x="4229" y="21508"/>
                      <a:pt x="4225" y="21498"/>
                    </a:cubicBezTo>
                    <a:cubicBezTo>
                      <a:pt x="4100" y="21204"/>
                      <a:pt x="3838" y="20997"/>
                      <a:pt x="3522" y="20942"/>
                    </a:cubicBezTo>
                    <a:cubicBezTo>
                      <a:pt x="3519" y="20941"/>
                      <a:pt x="3516" y="20941"/>
                      <a:pt x="3513" y="20941"/>
                    </a:cubicBezTo>
                    <a:cubicBezTo>
                      <a:pt x="3500" y="20941"/>
                      <a:pt x="3488" y="20949"/>
                      <a:pt x="3484" y="20958"/>
                    </a:cubicBezTo>
                    <a:cubicBezTo>
                      <a:pt x="3386" y="20833"/>
                      <a:pt x="3288" y="20713"/>
                      <a:pt x="3201" y="20582"/>
                    </a:cubicBezTo>
                    <a:cubicBezTo>
                      <a:pt x="3021" y="20326"/>
                      <a:pt x="2977" y="20070"/>
                      <a:pt x="2879" y="19787"/>
                    </a:cubicBezTo>
                    <a:lnTo>
                      <a:pt x="2890" y="19787"/>
                    </a:lnTo>
                    <a:cubicBezTo>
                      <a:pt x="3353" y="19950"/>
                      <a:pt x="3904" y="19994"/>
                      <a:pt x="4209" y="20408"/>
                    </a:cubicBezTo>
                    <a:cubicBezTo>
                      <a:pt x="4212" y="20413"/>
                      <a:pt x="4216" y="20415"/>
                      <a:pt x="4221" y="20415"/>
                    </a:cubicBezTo>
                    <a:cubicBezTo>
                      <a:pt x="4232" y="20415"/>
                      <a:pt x="4244" y="20403"/>
                      <a:pt x="4236" y="20392"/>
                    </a:cubicBezTo>
                    <a:cubicBezTo>
                      <a:pt x="3958" y="19961"/>
                      <a:pt x="3462" y="19912"/>
                      <a:pt x="3004" y="19738"/>
                    </a:cubicBezTo>
                    <a:cubicBezTo>
                      <a:pt x="2656" y="19602"/>
                      <a:pt x="2514" y="19389"/>
                      <a:pt x="2269" y="19149"/>
                    </a:cubicBezTo>
                    <a:cubicBezTo>
                      <a:pt x="2138" y="19002"/>
                      <a:pt x="1958" y="18910"/>
                      <a:pt x="1768" y="18888"/>
                    </a:cubicBezTo>
                    <a:cubicBezTo>
                      <a:pt x="1762" y="18708"/>
                      <a:pt x="1762" y="18534"/>
                      <a:pt x="1762" y="18359"/>
                    </a:cubicBezTo>
                    <a:lnTo>
                      <a:pt x="1762" y="18321"/>
                    </a:lnTo>
                    <a:cubicBezTo>
                      <a:pt x="2013" y="18359"/>
                      <a:pt x="2258" y="18348"/>
                      <a:pt x="2481" y="18506"/>
                    </a:cubicBezTo>
                    <a:cubicBezTo>
                      <a:pt x="2503" y="18517"/>
                      <a:pt x="2525" y="18534"/>
                      <a:pt x="2541" y="18550"/>
                    </a:cubicBezTo>
                    <a:cubicBezTo>
                      <a:pt x="2541" y="18550"/>
                      <a:pt x="2541" y="18550"/>
                      <a:pt x="2541" y="18555"/>
                    </a:cubicBezTo>
                    <a:cubicBezTo>
                      <a:pt x="2546" y="18569"/>
                      <a:pt x="2558" y="18579"/>
                      <a:pt x="2571" y="18579"/>
                    </a:cubicBezTo>
                    <a:cubicBezTo>
                      <a:pt x="2574" y="18579"/>
                      <a:pt x="2577" y="18578"/>
                      <a:pt x="2579" y="18577"/>
                    </a:cubicBezTo>
                    <a:cubicBezTo>
                      <a:pt x="2732" y="18692"/>
                      <a:pt x="2879" y="18811"/>
                      <a:pt x="3021" y="18942"/>
                    </a:cubicBezTo>
                    <a:cubicBezTo>
                      <a:pt x="3288" y="19187"/>
                      <a:pt x="3549" y="19422"/>
                      <a:pt x="3882" y="19585"/>
                    </a:cubicBezTo>
                    <a:cubicBezTo>
                      <a:pt x="3884" y="19587"/>
                      <a:pt x="3887" y="19588"/>
                      <a:pt x="3890" y="19588"/>
                    </a:cubicBezTo>
                    <a:cubicBezTo>
                      <a:pt x="3906" y="19588"/>
                      <a:pt x="3922" y="19566"/>
                      <a:pt x="3904" y="19553"/>
                    </a:cubicBezTo>
                    <a:cubicBezTo>
                      <a:pt x="3484" y="19307"/>
                      <a:pt x="3179" y="18948"/>
                      <a:pt x="2814" y="18648"/>
                    </a:cubicBezTo>
                    <a:cubicBezTo>
                      <a:pt x="2743" y="18588"/>
                      <a:pt x="2667" y="18528"/>
                      <a:pt x="2590" y="18474"/>
                    </a:cubicBezTo>
                    <a:cubicBezTo>
                      <a:pt x="2400" y="16970"/>
                      <a:pt x="1223" y="15978"/>
                      <a:pt x="280" y="14866"/>
                    </a:cubicBezTo>
                    <a:cubicBezTo>
                      <a:pt x="280" y="14861"/>
                      <a:pt x="275" y="14856"/>
                      <a:pt x="269" y="14856"/>
                    </a:cubicBezTo>
                    <a:lnTo>
                      <a:pt x="269" y="14272"/>
                    </a:lnTo>
                    <a:cubicBezTo>
                      <a:pt x="416" y="14480"/>
                      <a:pt x="667" y="14583"/>
                      <a:pt x="907" y="14665"/>
                    </a:cubicBezTo>
                    <a:cubicBezTo>
                      <a:pt x="1326" y="14812"/>
                      <a:pt x="1675" y="14970"/>
                      <a:pt x="1985" y="15286"/>
                    </a:cubicBezTo>
                    <a:cubicBezTo>
                      <a:pt x="2634" y="15951"/>
                      <a:pt x="3075" y="16795"/>
                      <a:pt x="3244" y="17705"/>
                    </a:cubicBezTo>
                    <a:cubicBezTo>
                      <a:pt x="3244" y="17716"/>
                      <a:pt x="3252" y="17722"/>
                      <a:pt x="3261" y="17722"/>
                    </a:cubicBezTo>
                    <a:cubicBezTo>
                      <a:pt x="3269" y="17722"/>
                      <a:pt x="3277" y="17716"/>
                      <a:pt x="3277" y="17705"/>
                    </a:cubicBezTo>
                    <a:cubicBezTo>
                      <a:pt x="3304" y="16926"/>
                      <a:pt x="2803" y="16076"/>
                      <a:pt x="2312" y="15482"/>
                    </a:cubicBezTo>
                    <a:cubicBezTo>
                      <a:pt x="2067" y="15188"/>
                      <a:pt x="1778" y="14877"/>
                      <a:pt x="1419" y="14714"/>
                    </a:cubicBezTo>
                    <a:cubicBezTo>
                      <a:pt x="1168" y="14599"/>
                      <a:pt x="917" y="14523"/>
                      <a:pt x="683" y="14403"/>
                    </a:cubicBezTo>
                    <a:cubicBezTo>
                      <a:pt x="874" y="14278"/>
                      <a:pt x="1032" y="14111"/>
                      <a:pt x="1273" y="14111"/>
                    </a:cubicBezTo>
                    <a:cubicBezTo>
                      <a:pt x="1294" y="14111"/>
                      <a:pt x="1315" y="14112"/>
                      <a:pt x="1337" y="14114"/>
                    </a:cubicBezTo>
                    <a:cubicBezTo>
                      <a:pt x="1604" y="14142"/>
                      <a:pt x="1844" y="14278"/>
                      <a:pt x="2007" y="14496"/>
                    </a:cubicBezTo>
                    <a:cubicBezTo>
                      <a:pt x="2193" y="14730"/>
                      <a:pt x="2340" y="14992"/>
                      <a:pt x="2547" y="15215"/>
                    </a:cubicBezTo>
                    <a:cubicBezTo>
                      <a:pt x="2692" y="15369"/>
                      <a:pt x="2991" y="15715"/>
                      <a:pt x="3260" y="15715"/>
                    </a:cubicBezTo>
                    <a:cubicBezTo>
                      <a:pt x="3314" y="15715"/>
                      <a:pt x="3368" y="15701"/>
                      <a:pt x="3419" y="15667"/>
                    </a:cubicBezTo>
                    <a:cubicBezTo>
                      <a:pt x="3433" y="15658"/>
                      <a:pt x="3422" y="15645"/>
                      <a:pt x="3409" y="15645"/>
                    </a:cubicBezTo>
                    <a:cubicBezTo>
                      <a:pt x="3407" y="15645"/>
                      <a:pt x="3404" y="15645"/>
                      <a:pt x="3402" y="15646"/>
                    </a:cubicBezTo>
                    <a:cubicBezTo>
                      <a:pt x="3362" y="15660"/>
                      <a:pt x="3322" y="15667"/>
                      <a:pt x="3281" y="15667"/>
                    </a:cubicBezTo>
                    <a:cubicBezTo>
                      <a:pt x="2775" y="15667"/>
                      <a:pt x="2271" y="14602"/>
                      <a:pt x="2018" y="14354"/>
                    </a:cubicBezTo>
                    <a:cubicBezTo>
                      <a:pt x="1887" y="14213"/>
                      <a:pt x="1724" y="14104"/>
                      <a:pt x="1544" y="14038"/>
                    </a:cubicBezTo>
                    <a:cubicBezTo>
                      <a:pt x="1441" y="13869"/>
                      <a:pt x="1304" y="13722"/>
                      <a:pt x="1135" y="13608"/>
                    </a:cubicBezTo>
                    <a:cubicBezTo>
                      <a:pt x="863" y="13439"/>
                      <a:pt x="558" y="13308"/>
                      <a:pt x="269" y="13161"/>
                    </a:cubicBezTo>
                    <a:lnTo>
                      <a:pt x="258" y="13161"/>
                    </a:lnTo>
                    <a:lnTo>
                      <a:pt x="258" y="12758"/>
                    </a:lnTo>
                    <a:cubicBezTo>
                      <a:pt x="798" y="13030"/>
                      <a:pt x="1370" y="13166"/>
                      <a:pt x="1947" y="13352"/>
                    </a:cubicBezTo>
                    <a:cubicBezTo>
                      <a:pt x="2541" y="13542"/>
                      <a:pt x="3538" y="14011"/>
                      <a:pt x="3239" y="14785"/>
                    </a:cubicBezTo>
                    <a:cubicBezTo>
                      <a:pt x="3228" y="14816"/>
                      <a:pt x="3257" y="14838"/>
                      <a:pt x="3284" y="14838"/>
                    </a:cubicBezTo>
                    <a:cubicBezTo>
                      <a:pt x="3299" y="14838"/>
                      <a:pt x="3314" y="14830"/>
                      <a:pt x="3320" y="14812"/>
                    </a:cubicBezTo>
                    <a:cubicBezTo>
                      <a:pt x="3457" y="14327"/>
                      <a:pt x="3124" y="13788"/>
                      <a:pt x="2678" y="13553"/>
                    </a:cubicBezTo>
                    <a:cubicBezTo>
                      <a:pt x="2073" y="13243"/>
                      <a:pt x="1402" y="13106"/>
                      <a:pt x="776" y="12856"/>
                    </a:cubicBezTo>
                    <a:cubicBezTo>
                      <a:pt x="1046" y="12831"/>
                      <a:pt x="1303" y="12749"/>
                      <a:pt x="1578" y="12749"/>
                    </a:cubicBezTo>
                    <a:cubicBezTo>
                      <a:pt x="1608" y="12749"/>
                      <a:pt x="1639" y="12750"/>
                      <a:pt x="1669" y="12752"/>
                    </a:cubicBezTo>
                    <a:cubicBezTo>
                      <a:pt x="2089" y="12779"/>
                      <a:pt x="2443" y="12910"/>
                      <a:pt x="2743" y="13194"/>
                    </a:cubicBezTo>
                    <a:cubicBezTo>
                      <a:pt x="2747" y="13198"/>
                      <a:pt x="2752" y="13199"/>
                      <a:pt x="2756" y="13199"/>
                    </a:cubicBezTo>
                    <a:cubicBezTo>
                      <a:pt x="2770" y="13199"/>
                      <a:pt x="2782" y="13184"/>
                      <a:pt x="2770" y="13172"/>
                    </a:cubicBezTo>
                    <a:cubicBezTo>
                      <a:pt x="2410" y="12799"/>
                      <a:pt x="2004" y="12699"/>
                      <a:pt x="1567" y="12699"/>
                    </a:cubicBezTo>
                    <a:cubicBezTo>
                      <a:pt x="1264" y="12699"/>
                      <a:pt x="946" y="12747"/>
                      <a:pt x="618" y="12785"/>
                    </a:cubicBezTo>
                    <a:lnTo>
                      <a:pt x="612" y="12785"/>
                    </a:lnTo>
                    <a:cubicBezTo>
                      <a:pt x="503" y="12736"/>
                      <a:pt x="394" y="12681"/>
                      <a:pt x="291" y="12621"/>
                    </a:cubicBezTo>
                    <a:cubicBezTo>
                      <a:pt x="280" y="12616"/>
                      <a:pt x="269" y="12611"/>
                      <a:pt x="258" y="12611"/>
                    </a:cubicBezTo>
                    <a:cubicBezTo>
                      <a:pt x="253" y="12158"/>
                      <a:pt x="253" y="11706"/>
                      <a:pt x="253" y="11248"/>
                    </a:cubicBezTo>
                    <a:lnTo>
                      <a:pt x="253" y="11248"/>
                    </a:lnTo>
                    <a:cubicBezTo>
                      <a:pt x="345" y="11341"/>
                      <a:pt x="411" y="11455"/>
                      <a:pt x="509" y="11548"/>
                    </a:cubicBezTo>
                    <a:cubicBezTo>
                      <a:pt x="596" y="11624"/>
                      <a:pt x="689" y="11690"/>
                      <a:pt x="787" y="11750"/>
                    </a:cubicBezTo>
                    <a:cubicBezTo>
                      <a:pt x="1076" y="11924"/>
                      <a:pt x="1451" y="11984"/>
                      <a:pt x="1768" y="12098"/>
                    </a:cubicBezTo>
                    <a:cubicBezTo>
                      <a:pt x="2154" y="12224"/>
                      <a:pt x="2514" y="12414"/>
                      <a:pt x="2836" y="12665"/>
                    </a:cubicBezTo>
                    <a:cubicBezTo>
                      <a:pt x="3141" y="12910"/>
                      <a:pt x="3310" y="13215"/>
                      <a:pt x="3560" y="13504"/>
                    </a:cubicBezTo>
                    <a:cubicBezTo>
                      <a:pt x="3568" y="13512"/>
                      <a:pt x="3578" y="13516"/>
                      <a:pt x="3587" y="13516"/>
                    </a:cubicBezTo>
                    <a:cubicBezTo>
                      <a:pt x="3615" y="13516"/>
                      <a:pt x="3639" y="13485"/>
                      <a:pt x="3615" y="13461"/>
                    </a:cubicBezTo>
                    <a:cubicBezTo>
                      <a:pt x="3391" y="13188"/>
                      <a:pt x="3255" y="12899"/>
                      <a:pt x="2983" y="12665"/>
                    </a:cubicBezTo>
                    <a:cubicBezTo>
                      <a:pt x="2737" y="12453"/>
                      <a:pt x="2460" y="12278"/>
                      <a:pt x="2165" y="12147"/>
                    </a:cubicBezTo>
                    <a:cubicBezTo>
                      <a:pt x="1768" y="11973"/>
                      <a:pt x="1326" y="11891"/>
                      <a:pt x="939" y="11701"/>
                    </a:cubicBezTo>
                    <a:cubicBezTo>
                      <a:pt x="732" y="11608"/>
                      <a:pt x="558" y="11461"/>
                      <a:pt x="427" y="11276"/>
                    </a:cubicBezTo>
                    <a:cubicBezTo>
                      <a:pt x="378" y="11205"/>
                      <a:pt x="318" y="11150"/>
                      <a:pt x="247" y="11107"/>
                    </a:cubicBezTo>
                    <a:lnTo>
                      <a:pt x="247" y="10426"/>
                    </a:lnTo>
                    <a:lnTo>
                      <a:pt x="247" y="10371"/>
                    </a:lnTo>
                    <a:cubicBezTo>
                      <a:pt x="732" y="10731"/>
                      <a:pt x="1239" y="10878"/>
                      <a:pt x="1811" y="11090"/>
                    </a:cubicBezTo>
                    <a:cubicBezTo>
                      <a:pt x="2351" y="11297"/>
                      <a:pt x="3010" y="11592"/>
                      <a:pt x="3271" y="12115"/>
                    </a:cubicBezTo>
                    <a:cubicBezTo>
                      <a:pt x="3275" y="12120"/>
                      <a:pt x="3281" y="12123"/>
                      <a:pt x="3287" y="12123"/>
                    </a:cubicBezTo>
                    <a:cubicBezTo>
                      <a:pt x="3299" y="12123"/>
                      <a:pt x="3311" y="12113"/>
                      <a:pt x="3304" y="12098"/>
                    </a:cubicBezTo>
                    <a:cubicBezTo>
                      <a:pt x="3103" y="11679"/>
                      <a:pt x="2645" y="11385"/>
                      <a:pt x="2214" y="11183"/>
                    </a:cubicBezTo>
                    <a:cubicBezTo>
                      <a:pt x="1539" y="10867"/>
                      <a:pt x="847" y="10731"/>
                      <a:pt x="253" y="10262"/>
                    </a:cubicBezTo>
                    <a:lnTo>
                      <a:pt x="247" y="10262"/>
                    </a:lnTo>
                    <a:lnTo>
                      <a:pt x="247" y="9014"/>
                    </a:lnTo>
                    <a:cubicBezTo>
                      <a:pt x="503" y="9265"/>
                      <a:pt x="689" y="9575"/>
                      <a:pt x="1010" y="9772"/>
                    </a:cubicBezTo>
                    <a:cubicBezTo>
                      <a:pt x="1244" y="9908"/>
                      <a:pt x="1490" y="10022"/>
                      <a:pt x="1740" y="10126"/>
                    </a:cubicBezTo>
                    <a:cubicBezTo>
                      <a:pt x="2367" y="10382"/>
                      <a:pt x="3081" y="10633"/>
                      <a:pt x="3342" y="11281"/>
                    </a:cubicBezTo>
                    <a:cubicBezTo>
                      <a:pt x="3346" y="11294"/>
                      <a:pt x="3355" y="11299"/>
                      <a:pt x="3366" y="11299"/>
                    </a:cubicBezTo>
                    <a:cubicBezTo>
                      <a:pt x="3386" y="11299"/>
                      <a:pt x="3409" y="11279"/>
                      <a:pt x="3402" y="11254"/>
                    </a:cubicBezTo>
                    <a:cubicBezTo>
                      <a:pt x="3173" y="10709"/>
                      <a:pt x="2667" y="10404"/>
                      <a:pt x="2122" y="10169"/>
                    </a:cubicBezTo>
                    <a:cubicBezTo>
                      <a:pt x="1795" y="10028"/>
                      <a:pt x="1446" y="9908"/>
                      <a:pt x="1146" y="9723"/>
                    </a:cubicBezTo>
                    <a:cubicBezTo>
                      <a:pt x="917" y="9581"/>
                      <a:pt x="721" y="9396"/>
                      <a:pt x="563" y="9183"/>
                    </a:cubicBezTo>
                    <a:cubicBezTo>
                      <a:pt x="465" y="9052"/>
                      <a:pt x="394" y="8943"/>
                      <a:pt x="247" y="8862"/>
                    </a:cubicBezTo>
                    <a:lnTo>
                      <a:pt x="247" y="7979"/>
                    </a:lnTo>
                    <a:cubicBezTo>
                      <a:pt x="705" y="8377"/>
                      <a:pt x="1397" y="8567"/>
                      <a:pt x="1909" y="8867"/>
                    </a:cubicBezTo>
                    <a:cubicBezTo>
                      <a:pt x="2530" y="9227"/>
                      <a:pt x="3277" y="9733"/>
                      <a:pt x="3544" y="10404"/>
                    </a:cubicBezTo>
                    <a:cubicBezTo>
                      <a:pt x="3547" y="10413"/>
                      <a:pt x="3555" y="10416"/>
                      <a:pt x="3563" y="10416"/>
                    </a:cubicBezTo>
                    <a:cubicBezTo>
                      <a:pt x="3580" y="10416"/>
                      <a:pt x="3600" y="10400"/>
                      <a:pt x="3593" y="10382"/>
                    </a:cubicBezTo>
                    <a:cubicBezTo>
                      <a:pt x="3380" y="9810"/>
                      <a:pt x="2808" y="9336"/>
                      <a:pt x="2296" y="8998"/>
                    </a:cubicBezTo>
                    <a:cubicBezTo>
                      <a:pt x="1926" y="8764"/>
                      <a:pt x="1533" y="8546"/>
                      <a:pt x="1135" y="8360"/>
                    </a:cubicBezTo>
                    <a:cubicBezTo>
                      <a:pt x="830" y="8208"/>
                      <a:pt x="476" y="8072"/>
                      <a:pt x="247" y="7821"/>
                    </a:cubicBezTo>
                    <a:lnTo>
                      <a:pt x="247" y="7456"/>
                    </a:lnTo>
                    <a:cubicBezTo>
                      <a:pt x="569" y="7717"/>
                      <a:pt x="1125" y="7745"/>
                      <a:pt x="1506" y="7854"/>
                    </a:cubicBezTo>
                    <a:cubicBezTo>
                      <a:pt x="2214" y="8055"/>
                      <a:pt x="2634" y="8431"/>
                      <a:pt x="3021" y="9014"/>
                    </a:cubicBezTo>
                    <a:cubicBezTo>
                      <a:pt x="3025" y="9020"/>
                      <a:pt x="3031" y="9022"/>
                      <a:pt x="3037" y="9022"/>
                    </a:cubicBezTo>
                    <a:cubicBezTo>
                      <a:pt x="3049" y="9022"/>
                      <a:pt x="3061" y="9014"/>
                      <a:pt x="3053" y="9003"/>
                    </a:cubicBezTo>
                    <a:cubicBezTo>
                      <a:pt x="2786" y="8595"/>
                      <a:pt x="2487" y="8175"/>
                      <a:pt x="2018" y="7963"/>
                    </a:cubicBezTo>
                    <a:cubicBezTo>
                      <a:pt x="1697" y="7821"/>
                      <a:pt x="1364" y="7739"/>
                      <a:pt x="1032" y="7630"/>
                    </a:cubicBezTo>
                    <a:cubicBezTo>
                      <a:pt x="781" y="7554"/>
                      <a:pt x="482" y="7505"/>
                      <a:pt x="296" y="7303"/>
                    </a:cubicBezTo>
                    <a:cubicBezTo>
                      <a:pt x="285" y="7292"/>
                      <a:pt x="269" y="7281"/>
                      <a:pt x="247" y="7281"/>
                    </a:cubicBezTo>
                    <a:lnTo>
                      <a:pt x="247" y="6279"/>
                    </a:lnTo>
                    <a:cubicBezTo>
                      <a:pt x="476" y="6497"/>
                      <a:pt x="792" y="6682"/>
                      <a:pt x="1037" y="6851"/>
                    </a:cubicBezTo>
                    <a:cubicBezTo>
                      <a:pt x="1419" y="7118"/>
                      <a:pt x="1827" y="7347"/>
                      <a:pt x="2209" y="7614"/>
                    </a:cubicBezTo>
                    <a:cubicBezTo>
                      <a:pt x="2983" y="8126"/>
                      <a:pt x="3615" y="8818"/>
                      <a:pt x="4067" y="9630"/>
                    </a:cubicBezTo>
                    <a:cubicBezTo>
                      <a:pt x="4072" y="9642"/>
                      <a:pt x="4082" y="9647"/>
                      <a:pt x="4093" y="9647"/>
                    </a:cubicBezTo>
                    <a:cubicBezTo>
                      <a:pt x="4116" y="9647"/>
                      <a:pt x="4142" y="9623"/>
                      <a:pt x="4127" y="9597"/>
                    </a:cubicBezTo>
                    <a:cubicBezTo>
                      <a:pt x="3713" y="8829"/>
                      <a:pt x="3206" y="8208"/>
                      <a:pt x="2476" y="7679"/>
                    </a:cubicBezTo>
                    <a:cubicBezTo>
                      <a:pt x="2100" y="7407"/>
                      <a:pt x="1691" y="7178"/>
                      <a:pt x="1310" y="6911"/>
                    </a:cubicBezTo>
                    <a:cubicBezTo>
                      <a:pt x="1103" y="6764"/>
                      <a:pt x="901" y="6611"/>
                      <a:pt x="705" y="6453"/>
                    </a:cubicBezTo>
                    <a:cubicBezTo>
                      <a:pt x="552" y="6328"/>
                      <a:pt x="373" y="6230"/>
                      <a:pt x="247" y="6077"/>
                    </a:cubicBezTo>
                    <a:lnTo>
                      <a:pt x="247" y="5728"/>
                    </a:lnTo>
                    <a:lnTo>
                      <a:pt x="247" y="5598"/>
                    </a:lnTo>
                    <a:cubicBezTo>
                      <a:pt x="574" y="5859"/>
                      <a:pt x="994" y="5995"/>
                      <a:pt x="1375" y="6170"/>
                    </a:cubicBezTo>
                    <a:cubicBezTo>
                      <a:pt x="2111" y="6502"/>
                      <a:pt x="2667" y="7009"/>
                      <a:pt x="3217" y="7576"/>
                    </a:cubicBezTo>
                    <a:cubicBezTo>
                      <a:pt x="3223" y="7581"/>
                      <a:pt x="3229" y="7584"/>
                      <a:pt x="3235" y="7584"/>
                    </a:cubicBezTo>
                    <a:cubicBezTo>
                      <a:pt x="3252" y="7584"/>
                      <a:pt x="3266" y="7565"/>
                      <a:pt x="3250" y="7548"/>
                    </a:cubicBezTo>
                    <a:cubicBezTo>
                      <a:pt x="2819" y="7074"/>
                      <a:pt x="2367" y="6573"/>
                      <a:pt x="1778" y="6257"/>
                    </a:cubicBezTo>
                    <a:cubicBezTo>
                      <a:pt x="1283" y="5985"/>
                      <a:pt x="656" y="5816"/>
                      <a:pt x="253" y="5418"/>
                    </a:cubicBezTo>
                    <a:cubicBezTo>
                      <a:pt x="253" y="5162"/>
                      <a:pt x="258" y="4906"/>
                      <a:pt x="258" y="4644"/>
                    </a:cubicBezTo>
                    <a:cubicBezTo>
                      <a:pt x="405" y="4715"/>
                      <a:pt x="580" y="4753"/>
                      <a:pt x="705" y="4840"/>
                    </a:cubicBezTo>
                    <a:cubicBezTo>
                      <a:pt x="863" y="4944"/>
                      <a:pt x="988" y="5096"/>
                      <a:pt x="1152" y="5194"/>
                    </a:cubicBezTo>
                    <a:cubicBezTo>
                      <a:pt x="1223" y="5238"/>
                      <a:pt x="1299" y="5276"/>
                      <a:pt x="1375" y="5303"/>
                    </a:cubicBezTo>
                    <a:cubicBezTo>
                      <a:pt x="1371" y="5330"/>
                      <a:pt x="1394" y="5348"/>
                      <a:pt x="1417" y="5348"/>
                    </a:cubicBezTo>
                    <a:cubicBezTo>
                      <a:pt x="1427" y="5348"/>
                      <a:pt x="1438" y="5345"/>
                      <a:pt x="1446" y="5336"/>
                    </a:cubicBezTo>
                    <a:lnTo>
                      <a:pt x="1468" y="5325"/>
                    </a:lnTo>
                    <a:cubicBezTo>
                      <a:pt x="1490" y="5331"/>
                      <a:pt x="1511" y="5331"/>
                      <a:pt x="1539" y="5336"/>
                    </a:cubicBezTo>
                    <a:cubicBezTo>
                      <a:pt x="1539" y="5347"/>
                      <a:pt x="1544" y="5353"/>
                      <a:pt x="1550" y="5363"/>
                    </a:cubicBezTo>
                    <a:cubicBezTo>
                      <a:pt x="1817" y="5739"/>
                      <a:pt x="2220" y="5952"/>
                      <a:pt x="2601" y="6203"/>
                    </a:cubicBezTo>
                    <a:cubicBezTo>
                      <a:pt x="3070" y="6513"/>
                      <a:pt x="3446" y="6944"/>
                      <a:pt x="3691" y="7450"/>
                    </a:cubicBezTo>
                    <a:cubicBezTo>
                      <a:pt x="4105" y="8284"/>
                      <a:pt x="4274" y="9352"/>
                      <a:pt x="4988" y="10017"/>
                    </a:cubicBezTo>
                    <a:lnTo>
                      <a:pt x="4993" y="10017"/>
                    </a:lnTo>
                    <a:cubicBezTo>
                      <a:pt x="4312" y="9216"/>
                      <a:pt x="4203" y="8088"/>
                      <a:pt x="3675" y="7200"/>
                    </a:cubicBezTo>
                    <a:cubicBezTo>
                      <a:pt x="3462" y="6835"/>
                      <a:pt x="3201" y="6480"/>
                      <a:pt x="2841" y="6230"/>
                    </a:cubicBezTo>
                    <a:cubicBezTo>
                      <a:pt x="2454" y="5957"/>
                      <a:pt x="2002" y="5739"/>
                      <a:pt x="1713" y="5358"/>
                    </a:cubicBezTo>
                    <a:lnTo>
                      <a:pt x="1713" y="5358"/>
                    </a:lnTo>
                    <a:cubicBezTo>
                      <a:pt x="1806" y="5363"/>
                      <a:pt x="1909" y="5363"/>
                      <a:pt x="2018" y="5369"/>
                    </a:cubicBezTo>
                    <a:cubicBezTo>
                      <a:pt x="2296" y="5374"/>
                      <a:pt x="2552" y="5456"/>
                      <a:pt x="2814" y="5521"/>
                    </a:cubicBezTo>
                    <a:cubicBezTo>
                      <a:pt x="2814" y="5521"/>
                      <a:pt x="2814" y="5521"/>
                      <a:pt x="2819" y="5527"/>
                    </a:cubicBezTo>
                    <a:cubicBezTo>
                      <a:pt x="3043" y="5669"/>
                      <a:pt x="3206" y="5870"/>
                      <a:pt x="3391" y="6034"/>
                    </a:cubicBezTo>
                    <a:cubicBezTo>
                      <a:pt x="3386" y="6039"/>
                      <a:pt x="3386" y="6055"/>
                      <a:pt x="3391" y="6066"/>
                    </a:cubicBezTo>
                    <a:cubicBezTo>
                      <a:pt x="3598" y="6273"/>
                      <a:pt x="3822" y="6568"/>
                      <a:pt x="4072" y="6856"/>
                    </a:cubicBezTo>
                    <a:cubicBezTo>
                      <a:pt x="4067" y="6867"/>
                      <a:pt x="4067" y="6884"/>
                      <a:pt x="4083" y="6889"/>
                    </a:cubicBezTo>
                    <a:lnTo>
                      <a:pt x="4105" y="6889"/>
                    </a:lnTo>
                    <a:cubicBezTo>
                      <a:pt x="4230" y="7036"/>
                      <a:pt x="4367" y="7172"/>
                      <a:pt x="4514" y="7298"/>
                    </a:cubicBezTo>
                    <a:cubicBezTo>
                      <a:pt x="4536" y="7581"/>
                      <a:pt x="4650" y="7843"/>
                      <a:pt x="4830" y="8055"/>
                    </a:cubicBezTo>
                    <a:cubicBezTo>
                      <a:pt x="4694" y="8453"/>
                      <a:pt x="4830" y="8774"/>
                      <a:pt x="5081" y="9063"/>
                    </a:cubicBezTo>
                    <a:cubicBezTo>
                      <a:pt x="4933" y="9793"/>
                      <a:pt x="5059" y="10589"/>
                      <a:pt x="5282" y="11292"/>
                    </a:cubicBezTo>
                    <a:cubicBezTo>
                      <a:pt x="5331" y="11439"/>
                      <a:pt x="5386" y="11586"/>
                      <a:pt x="5451" y="11728"/>
                    </a:cubicBezTo>
                    <a:cubicBezTo>
                      <a:pt x="5448" y="11727"/>
                      <a:pt x="5444" y="11727"/>
                      <a:pt x="5441" y="11727"/>
                    </a:cubicBezTo>
                    <a:cubicBezTo>
                      <a:pt x="5417" y="11727"/>
                      <a:pt x="5396" y="11742"/>
                      <a:pt x="5391" y="11766"/>
                    </a:cubicBezTo>
                    <a:cubicBezTo>
                      <a:pt x="5260" y="12932"/>
                      <a:pt x="5369" y="14114"/>
                      <a:pt x="5718" y="15242"/>
                    </a:cubicBezTo>
                    <a:cubicBezTo>
                      <a:pt x="5794" y="15488"/>
                      <a:pt x="5887" y="15733"/>
                      <a:pt x="5990" y="15973"/>
                    </a:cubicBezTo>
                    <a:lnTo>
                      <a:pt x="5990" y="15983"/>
                    </a:lnTo>
                    <a:cubicBezTo>
                      <a:pt x="5990" y="15994"/>
                      <a:pt x="5996" y="16000"/>
                      <a:pt x="6001" y="16005"/>
                    </a:cubicBezTo>
                    <a:cubicBezTo>
                      <a:pt x="6132" y="16332"/>
                      <a:pt x="6263" y="16654"/>
                      <a:pt x="6366" y="16986"/>
                    </a:cubicBezTo>
                    <a:cubicBezTo>
                      <a:pt x="6514" y="17449"/>
                      <a:pt x="6612" y="17923"/>
                      <a:pt x="6672" y="18403"/>
                    </a:cubicBezTo>
                    <a:cubicBezTo>
                      <a:pt x="6669" y="18402"/>
                      <a:pt x="6666" y="18402"/>
                      <a:pt x="6663" y="18402"/>
                    </a:cubicBezTo>
                    <a:cubicBezTo>
                      <a:pt x="6644" y="18402"/>
                      <a:pt x="6627" y="18417"/>
                      <a:pt x="6623" y="18436"/>
                    </a:cubicBezTo>
                    <a:cubicBezTo>
                      <a:pt x="6595" y="18664"/>
                      <a:pt x="6623" y="18904"/>
                      <a:pt x="6715" y="19117"/>
                    </a:cubicBezTo>
                    <a:cubicBezTo>
                      <a:pt x="6612" y="19563"/>
                      <a:pt x="6557" y="20016"/>
                      <a:pt x="6552" y="20473"/>
                    </a:cubicBezTo>
                    <a:cubicBezTo>
                      <a:pt x="6552" y="20947"/>
                      <a:pt x="6617" y="21416"/>
                      <a:pt x="6541" y="21885"/>
                    </a:cubicBezTo>
                    <a:cubicBezTo>
                      <a:pt x="6538" y="21905"/>
                      <a:pt x="6551" y="21914"/>
                      <a:pt x="6566" y="21914"/>
                    </a:cubicBezTo>
                    <a:cubicBezTo>
                      <a:pt x="6579" y="21914"/>
                      <a:pt x="6593" y="21906"/>
                      <a:pt x="6595" y="21890"/>
                    </a:cubicBezTo>
                    <a:cubicBezTo>
                      <a:pt x="6693" y="21422"/>
                      <a:pt x="6639" y="20958"/>
                      <a:pt x="6666" y="20484"/>
                    </a:cubicBezTo>
                    <a:cubicBezTo>
                      <a:pt x="6683" y="20087"/>
                      <a:pt x="6732" y="19689"/>
                      <a:pt x="6802" y="19296"/>
                    </a:cubicBezTo>
                    <a:cubicBezTo>
                      <a:pt x="6900" y="19476"/>
                      <a:pt x="7026" y="19645"/>
                      <a:pt x="7173" y="19792"/>
                    </a:cubicBezTo>
                    <a:cubicBezTo>
                      <a:pt x="7151" y="20163"/>
                      <a:pt x="7124" y="20561"/>
                      <a:pt x="7184" y="20926"/>
                    </a:cubicBezTo>
                    <a:cubicBezTo>
                      <a:pt x="7249" y="21296"/>
                      <a:pt x="7347" y="21667"/>
                      <a:pt x="7364" y="22048"/>
                    </a:cubicBezTo>
                    <a:cubicBezTo>
                      <a:pt x="7364" y="22062"/>
                      <a:pt x="7377" y="22069"/>
                      <a:pt x="7392" y="22069"/>
                    </a:cubicBezTo>
                    <a:cubicBezTo>
                      <a:pt x="7406" y="22069"/>
                      <a:pt x="7421" y="22062"/>
                      <a:pt x="7424" y="22048"/>
                    </a:cubicBezTo>
                    <a:cubicBezTo>
                      <a:pt x="7429" y="21661"/>
                      <a:pt x="7325" y="21296"/>
                      <a:pt x="7287" y="20915"/>
                    </a:cubicBezTo>
                    <a:cubicBezTo>
                      <a:pt x="7249" y="20572"/>
                      <a:pt x="7276" y="20234"/>
                      <a:pt x="7271" y="19890"/>
                    </a:cubicBezTo>
                    <a:lnTo>
                      <a:pt x="7271" y="19890"/>
                    </a:lnTo>
                    <a:cubicBezTo>
                      <a:pt x="7287" y="19907"/>
                      <a:pt x="7309" y="19923"/>
                      <a:pt x="7325" y="19939"/>
                    </a:cubicBezTo>
                    <a:cubicBezTo>
                      <a:pt x="7451" y="20038"/>
                      <a:pt x="7587" y="20136"/>
                      <a:pt x="7723" y="20228"/>
                    </a:cubicBezTo>
                    <a:cubicBezTo>
                      <a:pt x="7903" y="20664"/>
                      <a:pt x="7914" y="21247"/>
                      <a:pt x="7925" y="21710"/>
                    </a:cubicBezTo>
                    <a:cubicBezTo>
                      <a:pt x="7925" y="21728"/>
                      <a:pt x="7941" y="21738"/>
                      <a:pt x="7956" y="21738"/>
                    </a:cubicBezTo>
                    <a:cubicBezTo>
                      <a:pt x="7968" y="21738"/>
                      <a:pt x="7979" y="21731"/>
                      <a:pt x="7979" y="21716"/>
                    </a:cubicBezTo>
                    <a:cubicBezTo>
                      <a:pt x="7979" y="21269"/>
                      <a:pt x="7979" y="20746"/>
                      <a:pt x="7838" y="20310"/>
                    </a:cubicBezTo>
                    <a:lnTo>
                      <a:pt x="7838" y="20310"/>
                    </a:lnTo>
                    <a:cubicBezTo>
                      <a:pt x="8219" y="20566"/>
                      <a:pt x="8584" y="20833"/>
                      <a:pt x="8759" y="21264"/>
                    </a:cubicBezTo>
                    <a:cubicBezTo>
                      <a:pt x="8764" y="21276"/>
                      <a:pt x="8775" y="21282"/>
                      <a:pt x="8787" y="21282"/>
                    </a:cubicBezTo>
                    <a:cubicBezTo>
                      <a:pt x="8810" y="21282"/>
                      <a:pt x="8837" y="21260"/>
                      <a:pt x="8829" y="21231"/>
                    </a:cubicBezTo>
                    <a:cubicBezTo>
                      <a:pt x="8644" y="20730"/>
                      <a:pt x="8214" y="20435"/>
                      <a:pt x="7778" y="20130"/>
                    </a:cubicBezTo>
                    <a:cubicBezTo>
                      <a:pt x="7511" y="19945"/>
                      <a:pt x="7233" y="19743"/>
                      <a:pt x="7048" y="19476"/>
                    </a:cubicBezTo>
                    <a:cubicBezTo>
                      <a:pt x="7015" y="19427"/>
                      <a:pt x="6982" y="19373"/>
                      <a:pt x="6950" y="19313"/>
                    </a:cubicBezTo>
                    <a:lnTo>
                      <a:pt x="6950" y="19313"/>
                    </a:lnTo>
                    <a:cubicBezTo>
                      <a:pt x="7053" y="19367"/>
                      <a:pt x="7162" y="19405"/>
                      <a:pt x="7271" y="19438"/>
                    </a:cubicBezTo>
                    <a:cubicBezTo>
                      <a:pt x="7614" y="19531"/>
                      <a:pt x="7914" y="19727"/>
                      <a:pt x="8148" y="19994"/>
                    </a:cubicBezTo>
                    <a:cubicBezTo>
                      <a:pt x="8153" y="19999"/>
                      <a:pt x="8159" y="20001"/>
                      <a:pt x="8165" y="20001"/>
                    </a:cubicBezTo>
                    <a:cubicBezTo>
                      <a:pt x="8184" y="20001"/>
                      <a:pt x="8203" y="19977"/>
                      <a:pt x="8186" y="19956"/>
                    </a:cubicBezTo>
                    <a:cubicBezTo>
                      <a:pt x="8023" y="19760"/>
                      <a:pt x="7832" y="19569"/>
                      <a:pt x="7592" y="19454"/>
                    </a:cubicBezTo>
                    <a:cubicBezTo>
                      <a:pt x="7440" y="19389"/>
                      <a:pt x="7282" y="19340"/>
                      <a:pt x="7135" y="19269"/>
                    </a:cubicBezTo>
                    <a:cubicBezTo>
                      <a:pt x="7129" y="18942"/>
                      <a:pt x="7206" y="18621"/>
                      <a:pt x="7206" y="18288"/>
                    </a:cubicBezTo>
                    <a:cubicBezTo>
                      <a:pt x="7206" y="17983"/>
                      <a:pt x="7195" y="17678"/>
                      <a:pt x="7184" y="17373"/>
                    </a:cubicBezTo>
                    <a:cubicBezTo>
                      <a:pt x="7146" y="16610"/>
                      <a:pt x="7129" y="15847"/>
                      <a:pt x="7086" y="15090"/>
                    </a:cubicBezTo>
                    <a:cubicBezTo>
                      <a:pt x="7058" y="14599"/>
                      <a:pt x="7048" y="14060"/>
                      <a:pt x="6813" y="13608"/>
                    </a:cubicBezTo>
                    <a:cubicBezTo>
                      <a:pt x="6781" y="13548"/>
                      <a:pt x="6748" y="13488"/>
                      <a:pt x="6715" y="13428"/>
                    </a:cubicBezTo>
                    <a:cubicBezTo>
                      <a:pt x="6530" y="12453"/>
                      <a:pt x="6089" y="11668"/>
                      <a:pt x="5315" y="10992"/>
                    </a:cubicBezTo>
                    <a:cubicBezTo>
                      <a:pt x="5179" y="10398"/>
                      <a:pt x="5102" y="9788"/>
                      <a:pt x="5189" y="9183"/>
                    </a:cubicBezTo>
                    <a:lnTo>
                      <a:pt x="5189" y="9183"/>
                    </a:lnTo>
                    <a:cubicBezTo>
                      <a:pt x="5222" y="9216"/>
                      <a:pt x="5255" y="9243"/>
                      <a:pt x="5288" y="9276"/>
                    </a:cubicBezTo>
                    <a:cubicBezTo>
                      <a:pt x="5353" y="9336"/>
                      <a:pt x="5429" y="9401"/>
                      <a:pt x="5500" y="9461"/>
                    </a:cubicBezTo>
                    <a:cubicBezTo>
                      <a:pt x="5478" y="9466"/>
                      <a:pt x="5467" y="9488"/>
                      <a:pt x="5473" y="9510"/>
                    </a:cubicBezTo>
                    <a:cubicBezTo>
                      <a:pt x="5598" y="10006"/>
                      <a:pt x="5800" y="10475"/>
                      <a:pt x="6078" y="10900"/>
                    </a:cubicBezTo>
                    <a:cubicBezTo>
                      <a:pt x="6312" y="11248"/>
                      <a:pt x="6759" y="11799"/>
                      <a:pt x="6677" y="12235"/>
                    </a:cubicBezTo>
                    <a:cubicBezTo>
                      <a:pt x="6674" y="12255"/>
                      <a:pt x="6690" y="12266"/>
                      <a:pt x="6706" y="12266"/>
                    </a:cubicBezTo>
                    <a:cubicBezTo>
                      <a:pt x="6720" y="12266"/>
                      <a:pt x="6734" y="12258"/>
                      <a:pt x="6737" y="12240"/>
                    </a:cubicBezTo>
                    <a:cubicBezTo>
                      <a:pt x="6808" y="11880"/>
                      <a:pt x="6552" y="11477"/>
                      <a:pt x="6366" y="11177"/>
                    </a:cubicBezTo>
                    <a:cubicBezTo>
                      <a:pt x="6023" y="10638"/>
                      <a:pt x="5762" y="10148"/>
                      <a:pt x="5593" y="9537"/>
                    </a:cubicBezTo>
                    <a:lnTo>
                      <a:pt x="5593" y="9537"/>
                    </a:lnTo>
                    <a:cubicBezTo>
                      <a:pt x="5980" y="9870"/>
                      <a:pt x="6350" y="10191"/>
                      <a:pt x="6584" y="10660"/>
                    </a:cubicBezTo>
                    <a:cubicBezTo>
                      <a:pt x="6588" y="10667"/>
                      <a:pt x="6594" y="10670"/>
                      <a:pt x="6600" y="10670"/>
                    </a:cubicBezTo>
                    <a:cubicBezTo>
                      <a:pt x="6610" y="10670"/>
                      <a:pt x="6621" y="10660"/>
                      <a:pt x="6617" y="10649"/>
                    </a:cubicBezTo>
                    <a:cubicBezTo>
                      <a:pt x="6410" y="10197"/>
                      <a:pt x="6089" y="9837"/>
                      <a:pt x="5707" y="9510"/>
                    </a:cubicBezTo>
                    <a:cubicBezTo>
                      <a:pt x="5533" y="9368"/>
                      <a:pt x="5369" y="9216"/>
                      <a:pt x="5206" y="9052"/>
                    </a:cubicBezTo>
                    <a:cubicBezTo>
                      <a:pt x="5206" y="9036"/>
                      <a:pt x="5189" y="9020"/>
                      <a:pt x="5173" y="9014"/>
                    </a:cubicBezTo>
                    <a:cubicBezTo>
                      <a:pt x="4966" y="8774"/>
                      <a:pt x="4830" y="8507"/>
                      <a:pt x="4917" y="8159"/>
                    </a:cubicBezTo>
                    <a:lnTo>
                      <a:pt x="4917" y="8159"/>
                    </a:lnTo>
                    <a:cubicBezTo>
                      <a:pt x="5132" y="8374"/>
                      <a:pt x="5414" y="8522"/>
                      <a:pt x="5719" y="8522"/>
                    </a:cubicBezTo>
                    <a:cubicBezTo>
                      <a:pt x="5762" y="8522"/>
                      <a:pt x="5805" y="8519"/>
                      <a:pt x="5849" y="8513"/>
                    </a:cubicBezTo>
                    <a:cubicBezTo>
                      <a:pt x="5874" y="8513"/>
                      <a:pt x="5871" y="8474"/>
                      <a:pt x="5848" y="8474"/>
                    </a:cubicBezTo>
                    <a:cubicBezTo>
                      <a:pt x="5847" y="8474"/>
                      <a:pt x="5845" y="8474"/>
                      <a:pt x="5843" y="8475"/>
                    </a:cubicBezTo>
                    <a:cubicBezTo>
                      <a:pt x="5835" y="8475"/>
                      <a:pt x="5827" y="8475"/>
                      <a:pt x="5819" y="8475"/>
                    </a:cubicBezTo>
                    <a:cubicBezTo>
                      <a:pt x="5484" y="8475"/>
                      <a:pt x="5157" y="8262"/>
                      <a:pt x="4939" y="8039"/>
                    </a:cubicBezTo>
                    <a:cubicBezTo>
                      <a:pt x="4933" y="8028"/>
                      <a:pt x="4928" y="8023"/>
                      <a:pt x="4917" y="8017"/>
                    </a:cubicBezTo>
                    <a:cubicBezTo>
                      <a:pt x="4797" y="7897"/>
                      <a:pt x="4710" y="7745"/>
                      <a:pt x="4666" y="7581"/>
                    </a:cubicBezTo>
                    <a:cubicBezTo>
                      <a:pt x="4650" y="7516"/>
                      <a:pt x="4634" y="7450"/>
                      <a:pt x="4617" y="7390"/>
                    </a:cubicBezTo>
                    <a:lnTo>
                      <a:pt x="4617" y="7390"/>
                    </a:lnTo>
                    <a:cubicBezTo>
                      <a:pt x="4884" y="7604"/>
                      <a:pt x="5178" y="7751"/>
                      <a:pt x="5501" y="7751"/>
                    </a:cubicBezTo>
                    <a:cubicBezTo>
                      <a:pt x="5640" y="7751"/>
                      <a:pt x="5785" y="7723"/>
                      <a:pt x="5936" y="7663"/>
                    </a:cubicBezTo>
                    <a:cubicBezTo>
                      <a:pt x="5947" y="7657"/>
                      <a:pt x="5941" y="7641"/>
                      <a:pt x="5931" y="7641"/>
                    </a:cubicBezTo>
                    <a:cubicBezTo>
                      <a:pt x="5817" y="7673"/>
                      <a:pt x="5706" y="7688"/>
                      <a:pt x="5599" y="7688"/>
                    </a:cubicBezTo>
                    <a:cubicBezTo>
                      <a:pt x="5322" y="7688"/>
                      <a:pt x="5069" y="7590"/>
                      <a:pt x="4841" y="7445"/>
                    </a:cubicBezTo>
                    <a:cubicBezTo>
                      <a:pt x="5260" y="7407"/>
                      <a:pt x="5783" y="7178"/>
                      <a:pt x="5854" y="6753"/>
                    </a:cubicBezTo>
                    <a:cubicBezTo>
                      <a:pt x="5857" y="6737"/>
                      <a:pt x="5845" y="6728"/>
                      <a:pt x="5831" y="6728"/>
                    </a:cubicBezTo>
                    <a:cubicBezTo>
                      <a:pt x="5817" y="6728"/>
                      <a:pt x="5803" y="6737"/>
                      <a:pt x="5800" y="6753"/>
                    </a:cubicBezTo>
                    <a:cubicBezTo>
                      <a:pt x="5740" y="7047"/>
                      <a:pt x="5424" y="7243"/>
                      <a:pt x="5108" y="7330"/>
                    </a:cubicBezTo>
                    <a:cubicBezTo>
                      <a:pt x="5184" y="7183"/>
                      <a:pt x="5233" y="7042"/>
                      <a:pt x="5364" y="6927"/>
                    </a:cubicBezTo>
                    <a:cubicBezTo>
                      <a:pt x="5377" y="6914"/>
                      <a:pt x="5366" y="6895"/>
                      <a:pt x="5350" y="6895"/>
                    </a:cubicBezTo>
                    <a:cubicBezTo>
                      <a:pt x="5346" y="6895"/>
                      <a:pt x="5341" y="6896"/>
                      <a:pt x="5337" y="6900"/>
                    </a:cubicBezTo>
                    <a:cubicBezTo>
                      <a:pt x="5184" y="6998"/>
                      <a:pt x="5075" y="7145"/>
                      <a:pt x="5021" y="7314"/>
                    </a:cubicBezTo>
                    <a:cubicBezTo>
                      <a:pt x="5015" y="7325"/>
                      <a:pt x="5021" y="7341"/>
                      <a:pt x="5026" y="7352"/>
                    </a:cubicBezTo>
                    <a:cubicBezTo>
                      <a:pt x="4939" y="7374"/>
                      <a:pt x="4846" y="7385"/>
                      <a:pt x="4754" y="7385"/>
                    </a:cubicBezTo>
                    <a:cubicBezTo>
                      <a:pt x="4601" y="7276"/>
                      <a:pt x="4459" y="7145"/>
                      <a:pt x="4329" y="7009"/>
                    </a:cubicBezTo>
                    <a:cubicBezTo>
                      <a:pt x="4296" y="6976"/>
                      <a:pt x="4263" y="6938"/>
                      <a:pt x="4236" y="6905"/>
                    </a:cubicBezTo>
                    <a:lnTo>
                      <a:pt x="4236" y="6905"/>
                    </a:lnTo>
                    <a:cubicBezTo>
                      <a:pt x="4315" y="6916"/>
                      <a:pt x="4399" y="6921"/>
                      <a:pt x="4485" y="6921"/>
                    </a:cubicBezTo>
                    <a:cubicBezTo>
                      <a:pt x="4914" y="6921"/>
                      <a:pt x="5398" y="6787"/>
                      <a:pt x="5538" y="6415"/>
                    </a:cubicBezTo>
                    <a:cubicBezTo>
                      <a:pt x="5542" y="6402"/>
                      <a:pt x="5530" y="6392"/>
                      <a:pt x="5520" y="6392"/>
                    </a:cubicBezTo>
                    <a:cubicBezTo>
                      <a:pt x="5514" y="6392"/>
                      <a:pt x="5508" y="6396"/>
                      <a:pt x="5506" y="6404"/>
                    </a:cubicBezTo>
                    <a:cubicBezTo>
                      <a:pt x="5413" y="6606"/>
                      <a:pt x="5233" y="6720"/>
                      <a:pt x="5015" y="6786"/>
                    </a:cubicBezTo>
                    <a:cubicBezTo>
                      <a:pt x="5075" y="6677"/>
                      <a:pt x="5108" y="6562"/>
                      <a:pt x="5157" y="6453"/>
                    </a:cubicBezTo>
                    <a:cubicBezTo>
                      <a:pt x="5217" y="6333"/>
                      <a:pt x="5288" y="6224"/>
                      <a:pt x="5375" y="6126"/>
                    </a:cubicBezTo>
                    <a:cubicBezTo>
                      <a:pt x="5379" y="6113"/>
                      <a:pt x="5373" y="6103"/>
                      <a:pt x="5361" y="6103"/>
                    </a:cubicBezTo>
                    <a:cubicBezTo>
                      <a:pt x="5359" y="6103"/>
                      <a:pt x="5356" y="6104"/>
                      <a:pt x="5353" y="6104"/>
                    </a:cubicBezTo>
                    <a:cubicBezTo>
                      <a:pt x="5113" y="6224"/>
                      <a:pt x="5037" y="6540"/>
                      <a:pt x="4939" y="6758"/>
                    </a:cubicBezTo>
                    <a:cubicBezTo>
                      <a:pt x="4933" y="6775"/>
                      <a:pt x="4939" y="6791"/>
                      <a:pt x="4955" y="6802"/>
                    </a:cubicBezTo>
                    <a:cubicBezTo>
                      <a:pt x="4781" y="6839"/>
                      <a:pt x="4604" y="6858"/>
                      <a:pt x="4428" y="6858"/>
                    </a:cubicBezTo>
                    <a:cubicBezTo>
                      <a:pt x="4345" y="6858"/>
                      <a:pt x="4263" y="6854"/>
                      <a:pt x="4181" y="6846"/>
                    </a:cubicBezTo>
                    <a:cubicBezTo>
                      <a:pt x="4121" y="6780"/>
                      <a:pt x="4067" y="6709"/>
                      <a:pt x="4007" y="6644"/>
                    </a:cubicBezTo>
                    <a:cubicBezTo>
                      <a:pt x="4105" y="6628"/>
                      <a:pt x="4198" y="6600"/>
                      <a:pt x="4290" y="6573"/>
                    </a:cubicBezTo>
                    <a:cubicBezTo>
                      <a:pt x="4296" y="6579"/>
                      <a:pt x="4296" y="6579"/>
                      <a:pt x="4301" y="6584"/>
                    </a:cubicBezTo>
                    <a:cubicBezTo>
                      <a:pt x="4356" y="6628"/>
                      <a:pt x="4432" y="6643"/>
                      <a:pt x="4511" y="6643"/>
                    </a:cubicBezTo>
                    <a:cubicBezTo>
                      <a:pt x="4597" y="6643"/>
                      <a:pt x="4688" y="6625"/>
                      <a:pt x="4759" y="6611"/>
                    </a:cubicBezTo>
                    <a:cubicBezTo>
                      <a:pt x="4774" y="6611"/>
                      <a:pt x="4771" y="6583"/>
                      <a:pt x="4757" y="6583"/>
                    </a:cubicBezTo>
                    <a:cubicBezTo>
                      <a:pt x="4756" y="6583"/>
                      <a:pt x="4755" y="6584"/>
                      <a:pt x="4754" y="6584"/>
                    </a:cubicBezTo>
                    <a:cubicBezTo>
                      <a:pt x="4715" y="6590"/>
                      <a:pt x="4677" y="6593"/>
                      <a:pt x="4639" y="6593"/>
                    </a:cubicBezTo>
                    <a:cubicBezTo>
                      <a:pt x="4547" y="6593"/>
                      <a:pt x="4457" y="6575"/>
                      <a:pt x="4372" y="6540"/>
                    </a:cubicBezTo>
                    <a:cubicBezTo>
                      <a:pt x="4628" y="6442"/>
                      <a:pt x="4852" y="6284"/>
                      <a:pt x="5031" y="6083"/>
                    </a:cubicBezTo>
                    <a:cubicBezTo>
                      <a:pt x="5040" y="6074"/>
                      <a:pt x="5028" y="6058"/>
                      <a:pt x="5017" y="6058"/>
                    </a:cubicBezTo>
                    <a:cubicBezTo>
                      <a:pt x="5014" y="6058"/>
                      <a:pt x="5012" y="6059"/>
                      <a:pt x="5010" y="6061"/>
                    </a:cubicBezTo>
                    <a:cubicBezTo>
                      <a:pt x="4726" y="6350"/>
                      <a:pt x="4383" y="6546"/>
                      <a:pt x="3963" y="6568"/>
                    </a:cubicBezTo>
                    <a:lnTo>
                      <a:pt x="3947" y="6568"/>
                    </a:lnTo>
                    <a:cubicBezTo>
                      <a:pt x="3827" y="6426"/>
                      <a:pt x="3707" y="6284"/>
                      <a:pt x="3582" y="6159"/>
                    </a:cubicBezTo>
                    <a:lnTo>
                      <a:pt x="3582" y="6159"/>
                    </a:lnTo>
                    <a:cubicBezTo>
                      <a:pt x="3714" y="6244"/>
                      <a:pt x="3870" y="6288"/>
                      <a:pt x="4029" y="6288"/>
                    </a:cubicBezTo>
                    <a:cubicBezTo>
                      <a:pt x="4054" y="6288"/>
                      <a:pt x="4080" y="6287"/>
                      <a:pt x="4105" y="6284"/>
                    </a:cubicBezTo>
                    <a:cubicBezTo>
                      <a:pt x="4585" y="6246"/>
                      <a:pt x="4928" y="5957"/>
                      <a:pt x="4863" y="5478"/>
                    </a:cubicBezTo>
                    <a:cubicBezTo>
                      <a:pt x="4863" y="5466"/>
                      <a:pt x="4853" y="5460"/>
                      <a:pt x="4843" y="5460"/>
                    </a:cubicBezTo>
                    <a:cubicBezTo>
                      <a:pt x="4829" y="5460"/>
                      <a:pt x="4814" y="5470"/>
                      <a:pt x="4814" y="5489"/>
                    </a:cubicBezTo>
                    <a:cubicBezTo>
                      <a:pt x="4861" y="5925"/>
                      <a:pt x="4460" y="6254"/>
                      <a:pt x="4043" y="6254"/>
                    </a:cubicBezTo>
                    <a:cubicBezTo>
                      <a:pt x="3882" y="6254"/>
                      <a:pt x="3718" y="6204"/>
                      <a:pt x="3577" y="6094"/>
                    </a:cubicBezTo>
                    <a:cubicBezTo>
                      <a:pt x="3380" y="5941"/>
                      <a:pt x="3255" y="5734"/>
                      <a:pt x="3086" y="5565"/>
                    </a:cubicBezTo>
                    <a:lnTo>
                      <a:pt x="3086" y="5565"/>
                    </a:lnTo>
                    <a:cubicBezTo>
                      <a:pt x="3135" y="5570"/>
                      <a:pt x="3184" y="5576"/>
                      <a:pt x="3233" y="5581"/>
                    </a:cubicBezTo>
                    <a:cubicBezTo>
                      <a:pt x="3338" y="5589"/>
                      <a:pt x="3443" y="5593"/>
                      <a:pt x="3548" y="5593"/>
                    </a:cubicBezTo>
                    <a:cubicBezTo>
                      <a:pt x="3820" y="5593"/>
                      <a:pt x="4094" y="5567"/>
                      <a:pt x="4361" y="5516"/>
                    </a:cubicBezTo>
                    <a:cubicBezTo>
                      <a:pt x="4372" y="5516"/>
                      <a:pt x="4378" y="5494"/>
                      <a:pt x="4361" y="5494"/>
                    </a:cubicBezTo>
                    <a:cubicBezTo>
                      <a:pt x="4115" y="5502"/>
                      <a:pt x="3856" y="5534"/>
                      <a:pt x="3603" y="5534"/>
                    </a:cubicBezTo>
                    <a:cubicBezTo>
                      <a:pt x="3481" y="5534"/>
                      <a:pt x="3361" y="5526"/>
                      <a:pt x="3244" y="5505"/>
                    </a:cubicBezTo>
                    <a:cubicBezTo>
                      <a:pt x="3130" y="5483"/>
                      <a:pt x="3021" y="5451"/>
                      <a:pt x="2912" y="5418"/>
                    </a:cubicBezTo>
                    <a:lnTo>
                      <a:pt x="2901" y="5412"/>
                    </a:lnTo>
                    <a:cubicBezTo>
                      <a:pt x="2890" y="5402"/>
                      <a:pt x="2874" y="5402"/>
                      <a:pt x="2857" y="5402"/>
                    </a:cubicBezTo>
                    <a:lnTo>
                      <a:pt x="2846" y="5402"/>
                    </a:lnTo>
                    <a:cubicBezTo>
                      <a:pt x="3086" y="5303"/>
                      <a:pt x="3375" y="5325"/>
                      <a:pt x="3620" y="5227"/>
                    </a:cubicBezTo>
                    <a:cubicBezTo>
                      <a:pt x="3644" y="5213"/>
                      <a:pt x="3630" y="5182"/>
                      <a:pt x="3608" y="5182"/>
                    </a:cubicBezTo>
                    <a:cubicBezTo>
                      <a:pt x="3605" y="5182"/>
                      <a:pt x="3602" y="5182"/>
                      <a:pt x="3598" y="5184"/>
                    </a:cubicBezTo>
                    <a:cubicBezTo>
                      <a:pt x="3320" y="5287"/>
                      <a:pt x="2983" y="5222"/>
                      <a:pt x="2727" y="5363"/>
                    </a:cubicBezTo>
                    <a:cubicBezTo>
                      <a:pt x="2547" y="5303"/>
                      <a:pt x="2361" y="5271"/>
                      <a:pt x="2171" y="5254"/>
                    </a:cubicBezTo>
                    <a:cubicBezTo>
                      <a:pt x="2151" y="5254"/>
                      <a:pt x="2130" y="5254"/>
                      <a:pt x="2109" y="5254"/>
                    </a:cubicBezTo>
                    <a:cubicBezTo>
                      <a:pt x="2003" y="5254"/>
                      <a:pt x="1891" y="5261"/>
                      <a:pt x="1782" y="5261"/>
                    </a:cubicBezTo>
                    <a:cubicBezTo>
                      <a:pt x="1731" y="5261"/>
                      <a:pt x="1681" y="5259"/>
                      <a:pt x="1631" y="5254"/>
                    </a:cubicBezTo>
                    <a:lnTo>
                      <a:pt x="1615" y="5254"/>
                    </a:lnTo>
                    <a:cubicBezTo>
                      <a:pt x="1904" y="5135"/>
                      <a:pt x="2225" y="5118"/>
                      <a:pt x="2530" y="5086"/>
                    </a:cubicBezTo>
                    <a:cubicBezTo>
                      <a:pt x="2797" y="5047"/>
                      <a:pt x="3059" y="5009"/>
                      <a:pt x="3326" y="4977"/>
                    </a:cubicBezTo>
                    <a:cubicBezTo>
                      <a:pt x="3348" y="4977"/>
                      <a:pt x="3342" y="4938"/>
                      <a:pt x="3320" y="4938"/>
                    </a:cubicBezTo>
                    <a:cubicBezTo>
                      <a:pt x="2743" y="4987"/>
                      <a:pt x="2024" y="4977"/>
                      <a:pt x="1495" y="5233"/>
                    </a:cubicBezTo>
                    <a:cubicBezTo>
                      <a:pt x="1288" y="5178"/>
                      <a:pt x="1135" y="5053"/>
                      <a:pt x="972" y="4906"/>
                    </a:cubicBezTo>
                    <a:cubicBezTo>
                      <a:pt x="759" y="4726"/>
                      <a:pt x="525" y="4671"/>
                      <a:pt x="280" y="4546"/>
                    </a:cubicBezTo>
                    <a:lnTo>
                      <a:pt x="275" y="4546"/>
                    </a:lnTo>
                    <a:lnTo>
                      <a:pt x="280" y="3892"/>
                    </a:lnTo>
                    <a:cubicBezTo>
                      <a:pt x="634" y="4208"/>
                      <a:pt x="923" y="4595"/>
                      <a:pt x="1413" y="4726"/>
                    </a:cubicBezTo>
                    <a:cubicBezTo>
                      <a:pt x="1573" y="4767"/>
                      <a:pt x="1739" y="4782"/>
                      <a:pt x="1907" y="4782"/>
                    </a:cubicBezTo>
                    <a:cubicBezTo>
                      <a:pt x="2290" y="4782"/>
                      <a:pt x="2686" y="4706"/>
                      <a:pt x="3053" y="4699"/>
                    </a:cubicBezTo>
                    <a:cubicBezTo>
                      <a:pt x="3081" y="4699"/>
                      <a:pt x="3086" y="4655"/>
                      <a:pt x="3059" y="4655"/>
                    </a:cubicBezTo>
                    <a:cubicBezTo>
                      <a:pt x="2692" y="4659"/>
                      <a:pt x="2311" y="4727"/>
                      <a:pt x="1940" y="4727"/>
                    </a:cubicBezTo>
                    <a:cubicBezTo>
                      <a:pt x="1805" y="4727"/>
                      <a:pt x="1670" y="4718"/>
                      <a:pt x="1539" y="4693"/>
                    </a:cubicBezTo>
                    <a:cubicBezTo>
                      <a:pt x="1165" y="4623"/>
                      <a:pt x="920" y="4396"/>
                      <a:pt x="676" y="4157"/>
                    </a:cubicBezTo>
                    <a:lnTo>
                      <a:pt x="676" y="4157"/>
                    </a:lnTo>
                    <a:cubicBezTo>
                      <a:pt x="677" y="4157"/>
                      <a:pt x="678" y="4156"/>
                      <a:pt x="678" y="4154"/>
                    </a:cubicBezTo>
                    <a:cubicBezTo>
                      <a:pt x="706" y="4152"/>
                      <a:pt x="735" y="4150"/>
                      <a:pt x="763" y="4150"/>
                    </a:cubicBezTo>
                    <a:cubicBezTo>
                      <a:pt x="1219" y="4150"/>
                      <a:pt x="1593" y="4427"/>
                      <a:pt x="2040" y="4432"/>
                    </a:cubicBezTo>
                    <a:cubicBezTo>
                      <a:pt x="2067" y="4432"/>
                      <a:pt x="2073" y="4393"/>
                      <a:pt x="2045" y="4393"/>
                    </a:cubicBezTo>
                    <a:cubicBezTo>
                      <a:pt x="1678" y="4376"/>
                      <a:pt x="1284" y="4073"/>
                      <a:pt x="907" y="4073"/>
                    </a:cubicBezTo>
                    <a:cubicBezTo>
                      <a:pt x="826" y="4073"/>
                      <a:pt x="746" y="4087"/>
                      <a:pt x="667" y="4121"/>
                    </a:cubicBezTo>
                    <a:cubicBezTo>
                      <a:pt x="656" y="4126"/>
                      <a:pt x="651" y="4137"/>
                      <a:pt x="656" y="4143"/>
                    </a:cubicBezTo>
                    <a:lnTo>
                      <a:pt x="656" y="4143"/>
                    </a:lnTo>
                    <a:cubicBezTo>
                      <a:pt x="541" y="4023"/>
                      <a:pt x="416" y="3914"/>
                      <a:pt x="285" y="3810"/>
                    </a:cubicBezTo>
                    <a:lnTo>
                      <a:pt x="280" y="3810"/>
                    </a:lnTo>
                    <a:lnTo>
                      <a:pt x="280" y="3680"/>
                    </a:lnTo>
                    <a:cubicBezTo>
                      <a:pt x="531" y="3710"/>
                      <a:pt x="768" y="3798"/>
                      <a:pt x="1018" y="3798"/>
                    </a:cubicBezTo>
                    <a:cubicBezTo>
                      <a:pt x="1083" y="3798"/>
                      <a:pt x="1150" y="3792"/>
                      <a:pt x="1217" y="3778"/>
                    </a:cubicBezTo>
                    <a:cubicBezTo>
                      <a:pt x="1266" y="3816"/>
                      <a:pt x="1321" y="3854"/>
                      <a:pt x="1375" y="3887"/>
                    </a:cubicBezTo>
                    <a:cubicBezTo>
                      <a:pt x="1713" y="4094"/>
                      <a:pt x="2089" y="4225"/>
                      <a:pt x="2487" y="4268"/>
                    </a:cubicBezTo>
                    <a:cubicBezTo>
                      <a:pt x="2509" y="4268"/>
                      <a:pt x="2509" y="4235"/>
                      <a:pt x="2487" y="4235"/>
                    </a:cubicBezTo>
                    <a:cubicBezTo>
                      <a:pt x="1506" y="4192"/>
                      <a:pt x="1081" y="3325"/>
                      <a:pt x="275" y="2966"/>
                    </a:cubicBezTo>
                    <a:cubicBezTo>
                      <a:pt x="275" y="2846"/>
                      <a:pt x="275" y="2721"/>
                      <a:pt x="275" y="2601"/>
                    </a:cubicBezTo>
                    <a:cubicBezTo>
                      <a:pt x="503" y="2644"/>
                      <a:pt x="727" y="2704"/>
                      <a:pt x="945" y="2791"/>
                    </a:cubicBezTo>
                    <a:cubicBezTo>
                      <a:pt x="947" y="2792"/>
                      <a:pt x="948" y="2792"/>
                      <a:pt x="950" y="2792"/>
                    </a:cubicBezTo>
                    <a:cubicBezTo>
                      <a:pt x="974" y="2792"/>
                      <a:pt x="987" y="2758"/>
                      <a:pt x="961" y="2748"/>
                    </a:cubicBezTo>
                    <a:cubicBezTo>
                      <a:pt x="738" y="2661"/>
                      <a:pt x="514" y="2557"/>
                      <a:pt x="269" y="2546"/>
                    </a:cubicBezTo>
                    <a:cubicBezTo>
                      <a:pt x="269" y="2421"/>
                      <a:pt x="264" y="2296"/>
                      <a:pt x="264" y="2170"/>
                    </a:cubicBezTo>
                    <a:cubicBezTo>
                      <a:pt x="345" y="2143"/>
                      <a:pt x="427" y="2116"/>
                      <a:pt x="509" y="2094"/>
                    </a:cubicBezTo>
                    <a:cubicBezTo>
                      <a:pt x="542" y="2192"/>
                      <a:pt x="661" y="2285"/>
                      <a:pt x="754" y="2334"/>
                    </a:cubicBezTo>
                    <a:cubicBezTo>
                      <a:pt x="841" y="2388"/>
                      <a:pt x="939" y="2410"/>
                      <a:pt x="1037" y="2410"/>
                    </a:cubicBezTo>
                    <a:cubicBezTo>
                      <a:pt x="1048" y="2410"/>
                      <a:pt x="1043" y="2399"/>
                      <a:pt x="1037" y="2399"/>
                    </a:cubicBezTo>
                    <a:cubicBezTo>
                      <a:pt x="917" y="2388"/>
                      <a:pt x="798" y="2334"/>
                      <a:pt x="710" y="2247"/>
                    </a:cubicBezTo>
                    <a:cubicBezTo>
                      <a:pt x="650" y="2198"/>
                      <a:pt x="607" y="2132"/>
                      <a:pt x="547" y="2083"/>
                    </a:cubicBezTo>
                    <a:cubicBezTo>
                      <a:pt x="631" y="2066"/>
                      <a:pt x="715" y="2055"/>
                      <a:pt x="799" y="2055"/>
                    </a:cubicBezTo>
                    <a:cubicBezTo>
                      <a:pt x="954" y="2055"/>
                      <a:pt x="1109" y="2091"/>
                      <a:pt x="1261" y="2187"/>
                    </a:cubicBezTo>
                    <a:cubicBezTo>
                      <a:pt x="1262" y="2188"/>
                      <a:pt x="1263" y="2188"/>
                      <a:pt x="1264" y="2188"/>
                    </a:cubicBezTo>
                    <a:cubicBezTo>
                      <a:pt x="1268" y="2188"/>
                      <a:pt x="1271" y="2180"/>
                      <a:pt x="1266" y="2176"/>
                    </a:cubicBezTo>
                    <a:cubicBezTo>
                      <a:pt x="1125" y="2061"/>
                      <a:pt x="931" y="2007"/>
                      <a:pt x="735" y="2007"/>
                    </a:cubicBezTo>
                    <a:cubicBezTo>
                      <a:pt x="568" y="2007"/>
                      <a:pt x="399" y="2046"/>
                      <a:pt x="258" y="2121"/>
                    </a:cubicBezTo>
                    <a:cubicBezTo>
                      <a:pt x="258" y="2007"/>
                      <a:pt x="253" y="1892"/>
                      <a:pt x="247" y="1778"/>
                    </a:cubicBezTo>
                    <a:cubicBezTo>
                      <a:pt x="394" y="1693"/>
                      <a:pt x="557" y="1654"/>
                      <a:pt x="722" y="1654"/>
                    </a:cubicBezTo>
                    <a:cubicBezTo>
                      <a:pt x="1009" y="1654"/>
                      <a:pt x="1301" y="1771"/>
                      <a:pt x="1522" y="1958"/>
                    </a:cubicBezTo>
                    <a:cubicBezTo>
                      <a:pt x="1523" y="1959"/>
                      <a:pt x="1525" y="1959"/>
                      <a:pt x="1526" y="1959"/>
                    </a:cubicBezTo>
                    <a:cubicBezTo>
                      <a:pt x="1531" y="1959"/>
                      <a:pt x="1538" y="1950"/>
                      <a:pt x="1533" y="1941"/>
                    </a:cubicBezTo>
                    <a:cubicBezTo>
                      <a:pt x="1354" y="1752"/>
                      <a:pt x="992" y="1586"/>
                      <a:pt x="668" y="1586"/>
                    </a:cubicBezTo>
                    <a:cubicBezTo>
                      <a:pt x="508" y="1586"/>
                      <a:pt x="357" y="1626"/>
                      <a:pt x="242" y="1723"/>
                    </a:cubicBezTo>
                    <a:cubicBezTo>
                      <a:pt x="236" y="1533"/>
                      <a:pt x="220" y="198"/>
                      <a:pt x="209" y="13"/>
                    </a:cubicBezTo>
                    <a:cubicBezTo>
                      <a:pt x="209" y="4"/>
                      <a:pt x="202" y="0"/>
                      <a:pt x="195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875" name="Google Shape;5875;p60"/>
              <p:cNvGrpSpPr/>
              <p:nvPr/>
            </p:nvGrpSpPr>
            <p:grpSpPr>
              <a:xfrm>
                <a:off x="3696227" y="3261380"/>
                <a:ext cx="108950" cy="73543"/>
                <a:chOff x="3696227" y="3261380"/>
                <a:chExt cx="108950" cy="73543"/>
              </a:xfrm>
            </p:grpSpPr>
            <p:sp>
              <p:nvSpPr>
                <p:cNvPr id="5876" name="Google Shape;5876;p60"/>
                <p:cNvSpPr/>
                <p:nvPr/>
              </p:nvSpPr>
              <p:spPr>
                <a:xfrm>
                  <a:off x="3696227" y="3261380"/>
                  <a:ext cx="108950" cy="73442"/>
                </a:xfrm>
                <a:custGeom>
                  <a:rect b="b" l="l" r="r" t="t"/>
                  <a:pathLst>
                    <a:path extrusionOk="0" h="2906" w="4311">
                      <a:moveTo>
                        <a:pt x="2117" y="0"/>
                      </a:moveTo>
                      <a:cubicBezTo>
                        <a:pt x="1761" y="0"/>
                        <a:pt x="1404" y="51"/>
                        <a:pt x="1101" y="173"/>
                      </a:cubicBezTo>
                      <a:cubicBezTo>
                        <a:pt x="840" y="271"/>
                        <a:pt x="611" y="434"/>
                        <a:pt x="425" y="641"/>
                      </a:cubicBezTo>
                      <a:cubicBezTo>
                        <a:pt x="207" y="903"/>
                        <a:pt x="115" y="1235"/>
                        <a:pt x="82" y="1573"/>
                      </a:cubicBezTo>
                      <a:cubicBezTo>
                        <a:pt x="49" y="1862"/>
                        <a:pt x="0" y="2227"/>
                        <a:pt x="158" y="2488"/>
                      </a:cubicBezTo>
                      <a:cubicBezTo>
                        <a:pt x="175" y="2510"/>
                        <a:pt x="197" y="2537"/>
                        <a:pt x="218" y="2559"/>
                      </a:cubicBezTo>
                      <a:cubicBezTo>
                        <a:pt x="436" y="2799"/>
                        <a:pt x="883" y="2815"/>
                        <a:pt x="1183" y="2854"/>
                      </a:cubicBezTo>
                      <a:cubicBezTo>
                        <a:pt x="1478" y="2891"/>
                        <a:pt x="1781" y="2906"/>
                        <a:pt x="2084" y="2906"/>
                      </a:cubicBezTo>
                      <a:cubicBezTo>
                        <a:pt x="2481" y="2906"/>
                        <a:pt x="2879" y="2881"/>
                        <a:pt x="3264" y="2854"/>
                      </a:cubicBezTo>
                      <a:cubicBezTo>
                        <a:pt x="3520" y="2837"/>
                        <a:pt x="3896" y="2821"/>
                        <a:pt x="4087" y="2625"/>
                      </a:cubicBezTo>
                      <a:cubicBezTo>
                        <a:pt x="4311" y="2390"/>
                        <a:pt x="4289" y="2020"/>
                        <a:pt x="4245" y="1726"/>
                      </a:cubicBezTo>
                      <a:cubicBezTo>
                        <a:pt x="4169" y="1197"/>
                        <a:pt x="3973" y="614"/>
                        <a:pt x="3504" y="309"/>
                      </a:cubicBezTo>
                      <a:cubicBezTo>
                        <a:pt x="3357" y="216"/>
                        <a:pt x="3199" y="151"/>
                        <a:pt x="3030" y="107"/>
                      </a:cubicBezTo>
                      <a:cubicBezTo>
                        <a:pt x="2751" y="41"/>
                        <a:pt x="2434" y="0"/>
                        <a:pt x="2117" y="0"/>
                      </a:cubicBezTo>
                      <a:close/>
                    </a:path>
                  </a:pathLst>
                </a:custGeom>
                <a:solidFill>
                  <a:srgbClr val="3E546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7" name="Google Shape;5877;p60"/>
                <p:cNvSpPr/>
                <p:nvPr/>
              </p:nvSpPr>
              <p:spPr>
                <a:xfrm>
                  <a:off x="3697743" y="3283367"/>
                  <a:ext cx="9528" cy="27699"/>
                </a:xfrm>
                <a:custGeom>
                  <a:rect b="b" l="l" r="r" t="t"/>
                  <a:pathLst>
                    <a:path extrusionOk="0" h="1096" w="377">
                      <a:moveTo>
                        <a:pt x="213" y="0"/>
                      </a:moveTo>
                      <a:cubicBezTo>
                        <a:pt x="104" y="218"/>
                        <a:pt x="38" y="458"/>
                        <a:pt x="17" y="703"/>
                      </a:cubicBezTo>
                      <a:cubicBezTo>
                        <a:pt x="11" y="752"/>
                        <a:pt x="6" y="801"/>
                        <a:pt x="0" y="850"/>
                      </a:cubicBezTo>
                      <a:cubicBezTo>
                        <a:pt x="66" y="932"/>
                        <a:pt x="131" y="1014"/>
                        <a:pt x="197" y="1095"/>
                      </a:cubicBezTo>
                      <a:cubicBezTo>
                        <a:pt x="267" y="1019"/>
                        <a:pt x="316" y="926"/>
                        <a:pt x="333" y="823"/>
                      </a:cubicBezTo>
                      <a:cubicBezTo>
                        <a:pt x="333" y="812"/>
                        <a:pt x="333" y="801"/>
                        <a:pt x="338" y="790"/>
                      </a:cubicBezTo>
                      <a:cubicBezTo>
                        <a:pt x="376" y="540"/>
                        <a:pt x="289" y="245"/>
                        <a:pt x="21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8" name="Google Shape;5878;p60"/>
                <p:cNvSpPr/>
                <p:nvPr/>
              </p:nvSpPr>
              <p:spPr>
                <a:xfrm>
                  <a:off x="3714676" y="3292465"/>
                  <a:ext cx="21381" cy="21507"/>
                </a:xfrm>
                <a:custGeom>
                  <a:rect b="b" l="l" r="r" t="t"/>
                  <a:pathLst>
                    <a:path extrusionOk="0" h="851" w="846">
                      <a:moveTo>
                        <a:pt x="348" y="1"/>
                      </a:moveTo>
                      <a:cubicBezTo>
                        <a:pt x="277" y="1"/>
                        <a:pt x="209" y="25"/>
                        <a:pt x="153" y="87"/>
                      </a:cubicBezTo>
                      <a:cubicBezTo>
                        <a:pt x="50" y="196"/>
                        <a:pt x="1" y="348"/>
                        <a:pt x="22" y="496"/>
                      </a:cubicBezTo>
                      <a:cubicBezTo>
                        <a:pt x="142" y="566"/>
                        <a:pt x="235" y="675"/>
                        <a:pt x="295" y="801"/>
                      </a:cubicBezTo>
                      <a:cubicBezTo>
                        <a:pt x="371" y="830"/>
                        <a:pt x="457" y="850"/>
                        <a:pt x="537" y="850"/>
                      </a:cubicBezTo>
                      <a:cubicBezTo>
                        <a:pt x="667" y="850"/>
                        <a:pt x="783" y="796"/>
                        <a:pt x="823" y="637"/>
                      </a:cubicBezTo>
                      <a:cubicBezTo>
                        <a:pt x="834" y="605"/>
                        <a:pt x="840" y="572"/>
                        <a:pt x="840" y="539"/>
                      </a:cubicBezTo>
                      <a:cubicBezTo>
                        <a:pt x="829" y="523"/>
                        <a:pt x="829" y="501"/>
                        <a:pt x="845" y="485"/>
                      </a:cubicBezTo>
                      <a:cubicBezTo>
                        <a:pt x="840" y="359"/>
                        <a:pt x="785" y="239"/>
                        <a:pt x="687" y="158"/>
                      </a:cubicBezTo>
                      <a:cubicBezTo>
                        <a:pt x="601" y="75"/>
                        <a:pt x="470" y="1"/>
                        <a:pt x="3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9" name="Google Shape;5879;p60"/>
                <p:cNvSpPr/>
                <p:nvPr/>
              </p:nvSpPr>
              <p:spPr>
                <a:xfrm>
                  <a:off x="3710127" y="3264893"/>
                  <a:ext cx="17943" cy="15315"/>
                </a:xfrm>
                <a:custGeom>
                  <a:rect b="b" l="l" r="r" t="t"/>
                  <a:pathLst>
                    <a:path extrusionOk="0" h="606" w="710">
                      <a:moveTo>
                        <a:pt x="644" y="1"/>
                      </a:moveTo>
                      <a:cubicBezTo>
                        <a:pt x="611" y="12"/>
                        <a:pt x="578" y="28"/>
                        <a:pt x="546" y="39"/>
                      </a:cubicBezTo>
                      <a:cubicBezTo>
                        <a:pt x="349" y="115"/>
                        <a:pt x="164" y="230"/>
                        <a:pt x="1" y="371"/>
                      </a:cubicBezTo>
                      <a:cubicBezTo>
                        <a:pt x="191" y="524"/>
                        <a:pt x="426" y="606"/>
                        <a:pt x="671" y="606"/>
                      </a:cubicBezTo>
                      <a:cubicBezTo>
                        <a:pt x="709" y="410"/>
                        <a:pt x="704" y="197"/>
                        <a:pt x="64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0" name="Google Shape;5880;p60"/>
                <p:cNvSpPr/>
                <p:nvPr/>
              </p:nvSpPr>
              <p:spPr>
                <a:xfrm>
                  <a:off x="3704491" y="3275786"/>
                  <a:ext cx="22063" cy="28255"/>
                </a:xfrm>
                <a:custGeom>
                  <a:rect b="b" l="l" r="r" t="t"/>
                  <a:pathLst>
                    <a:path extrusionOk="0" h="1118" w="873">
                      <a:moveTo>
                        <a:pt x="164" y="0"/>
                      </a:moveTo>
                      <a:cubicBezTo>
                        <a:pt x="142" y="22"/>
                        <a:pt x="120" y="49"/>
                        <a:pt x="93" y="77"/>
                      </a:cubicBezTo>
                      <a:cubicBezTo>
                        <a:pt x="60" y="115"/>
                        <a:pt x="33" y="158"/>
                        <a:pt x="0" y="202"/>
                      </a:cubicBezTo>
                      <a:cubicBezTo>
                        <a:pt x="82" y="469"/>
                        <a:pt x="186" y="790"/>
                        <a:pt x="153" y="1079"/>
                      </a:cubicBezTo>
                      <a:cubicBezTo>
                        <a:pt x="218" y="1085"/>
                        <a:pt x="278" y="1096"/>
                        <a:pt x="338" y="1117"/>
                      </a:cubicBezTo>
                      <a:cubicBezTo>
                        <a:pt x="322" y="910"/>
                        <a:pt x="425" y="714"/>
                        <a:pt x="605" y="611"/>
                      </a:cubicBezTo>
                      <a:cubicBezTo>
                        <a:pt x="654" y="589"/>
                        <a:pt x="703" y="578"/>
                        <a:pt x="758" y="578"/>
                      </a:cubicBezTo>
                      <a:cubicBezTo>
                        <a:pt x="807" y="474"/>
                        <a:pt x="845" y="365"/>
                        <a:pt x="872" y="256"/>
                      </a:cubicBezTo>
                      <a:cubicBezTo>
                        <a:pt x="616" y="251"/>
                        <a:pt x="365" y="164"/>
                        <a:pt x="16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1" name="Google Shape;5881;p60"/>
                <p:cNvSpPr/>
                <p:nvPr/>
              </p:nvSpPr>
              <p:spPr>
                <a:xfrm>
                  <a:off x="3728323" y="3261507"/>
                  <a:ext cx="24792" cy="18702"/>
                </a:xfrm>
                <a:custGeom>
                  <a:rect b="b" l="l" r="r" t="t"/>
                  <a:pathLst>
                    <a:path extrusionOk="0" h="740" w="981">
                      <a:moveTo>
                        <a:pt x="830" y="0"/>
                      </a:moveTo>
                      <a:cubicBezTo>
                        <a:pt x="548" y="0"/>
                        <a:pt x="268" y="39"/>
                        <a:pt x="0" y="113"/>
                      </a:cubicBezTo>
                      <a:cubicBezTo>
                        <a:pt x="60" y="315"/>
                        <a:pt x="71" y="533"/>
                        <a:pt x="33" y="740"/>
                      </a:cubicBezTo>
                      <a:cubicBezTo>
                        <a:pt x="174" y="734"/>
                        <a:pt x="316" y="696"/>
                        <a:pt x="441" y="631"/>
                      </a:cubicBezTo>
                      <a:cubicBezTo>
                        <a:pt x="703" y="495"/>
                        <a:pt x="866" y="266"/>
                        <a:pt x="981" y="4"/>
                      </a:cubicBezTo>
                      <a:cubicBezTo>
                        <a:pt x="931" y="2"/>
                        <a:pt x="880" y="0"/>
                        <a:pt x="83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2" name="Google Shape;5882;p60"/>
                <p:cNvSpPr/>
                <p:nvPr/>
              </p:nvSpPr>
              <p:spPr>
                <a:xfrm>
                  <a:off x="3725821" y="3278136"/>
                  <a:ext cx="24413" cy="26309"/>
                </a:xfrm>
                <a:custGeom>
                  <a:rect b="b" l="l" r="r" t="t"/>
                  <a:pathLst>
                    <a:path extrusionOk="0" h="1041" w="966">
                      <a:moveTo>
                        <a:pt x="671" y="0"/>
                      </a:moveTo>
                      <a:cubicBezTo>
                        <a:pt x="611" y="38"/>
                        <a:pt x="546" y="65"/>
                        <a:pt x="480" y="93"/>
                      </a:cubicBezTo>
                      <a:cubicBezTo>
                        <a:pt x="361" y="131"/>
                        <a:pt x="241" y="153"/>
                        <a:pt x="115" y="158"/>
                      </a:cubicBezTo>
                      <a:cubicBezTo>
                        <a:pt x="88" y="272"/>
                        <a:pt x="50" y="387"/>
                        <a:pt x="1" y="490"/>
                      </a:cubicBezTo>
                      <a:cubicBezTo>
                        <a:pt x="148" y="529"/>
                        <a:pt x="279" y="616"/>
                        <a:pt x="371" y="736"/>
                      </a:cubicBezTo>
                      <a:cubicBezTo>
                        <a:pt x="442" y="823"/>
                        <a:pt x="486" y="932"/>
                        <a:pt x="491" y="1041"/>
                      </a:cubicBezTo>
                      <a:cubicBezTo>
                        <a:pt x="688" y="1019"/>
                        <a:pt x="856" y="741"/>
                        <a:pt x="965" y="518"/>
                      </a:cubicBezTo>
                      <a:lnTo>
                        <a:pt x="960" y="512"/>
                      </a:lnTo>
                      <a:cubicBezTo>
                        <a:pt x="824" y="371"/>
                        <a:pt x="704" y="196"/>
                        <a:pt x="671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3" name="Google Shape;5883;p60"/>
                <p:cNvSpPr/>
                <p:nvPr/>
              </p:nvSpPr>
              <p:spPr>
                <a:xfrm>
                  <a:off x="3744573" y="3263377"/>
                  <a:ext cx="10766" cy="25652"/>
                </a:xfrm>
                <a:custGeom>
                  <a:rect b="b" l="l" r="r" t="t"/>
                  <a:pathLst>
                    <a:path extrusionOk="0" h="1015" w="426">
                      <a:moveTo>
                        <a:pt x="398" y="1"/>
                      </a:moveTo>
                      <a:cubicBezTo>
                        <a:pt x="311" y="208"/>
                        <a:pt x="174" y="388"/>
                        <a:pt x="0" y="530"/>
                      </a:cubicBezTo>
                      <a:cubicBezTo>
                        <a:pt x="16" y="715"/>
                        <a:pt x="136" y="884"/>
                        <a:pt x="256" y="1014"/>
                      </a:cubicBezTo>
                      <a:cubicBezTo>
                        <a:pt x="278" y="971"/>
                        <a:pt x="294" y="922"/>
                        <a:pt x="311" y="889"/>
                      </a:cubicBezTo>
                      <a:cubicBezTo>
                        <a:pt x="343" y="797"/>
                        <a:pt x="371" y="704"/>
                        <a:pt x="392" y="606"/>
                      </a:cubicBezTo>
                      <a:cubicBezTo>
                        <a:pt x="392" y="600"/>
                        <a:pt x="392" y="595"/>
                        <a:pt x="398" y="595"/>
                      </a:cubicBezTo>
                      <a:cubicBezTo>
                        <a:pt x="420" y="475"/>
                        <a:pt x="425" y="350"/>
                        <a:pt x="420" y="230"/>
                      </a:cubicBezTo>
                      <a:cubicBezTo>
                        <a:pt x="414" y="170"/>
                        <a:pt x="409" y="88"/>
                        <a:pt x="39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4" name="Google Shape;5884;p60"/>
                <p:cNvSpPr/>
                <p:nvPr/>
              </p:nvSpPr>
              <p:spPr>
                <a:xfrm>
                  <a:off x="3723344" y="3304141"/>
                  <a:ext cx="28684" cy="22493"/>
                </a:xfrm>
                <a:custGeom>
                  <a:rect b="b" l="l" r="r" t="t"/>
                  <a:pathLst>
                    <a:path extrusionOk="0" h="890" w="1135">
                      <a:moveTo>
                        <a:pt x="807" y="1"/>
                      </a:moveTo>
                      <a:cubicBezTo>
                        <a:pt x="747" y="61"/>
                        <a:pt x="671" y="94"/>
                        <a:pt x="584" y="99"/>
                      </a:cubicBezTo>
                      <a:cubicBezTo>
                        <a:pt x="578" y="186"/>
                        <a:pt x="546" y="268"/>
                        <a:pt x="497" y="339"/>
                      </a:cubicBezTo>
                      <a:cubicBezTo>
                        <a:pt x="425" y="444"/>
                        <a:pt x="318" y="482"/>
                        <a:pt x="204" y="482"/>
                      </a:cubicBezTo>
                      <a:cubicBezTo>
                        <a:pt x="136" y="482"/>
                        <a:pt x="66" y="468"/>
                        <a:pt x="1" y="448"/>
                      </a:cubicBezTo>
                      <a:lnTo>
                        <a:pt x="1" y="448"/>
                      </a:lnTo>
                      <a:cubicBezTo>
                        <a:pt x="50" y="589"/>
                        <a:pt x="77" y="736"/>
                        <a:pt x="83" y="889"/>
                      </a:cubicBezTo>
                      <a:cubicBezTo>
                        <a:pt x="284" y="816"/>
                        <a:pt x="505" y="764"/>
                        <a:pt x="722" y="764"/>
                      </a:cubicBezTo>
                      <a:cubicBezTo>
                        <a:pt x="863" y="764"/>
                        <a:pt x="1003" y="786"/>
                        <a:pt x="1134" y="840"/>
                      </a:cubicBezTo>
                      <a:cubicBezTo>
                        <a:pt x="1134" y="818"/>
                        <a:pt x="1129" y="791"/>
                        <a:pt x="1123" y="769"/>
                      </a:cubicBezTo>
                      <a:cubicBezTo>
                        <a:pt x="1063" y="502"/>
                        <a:pt x="954" y="246"/>
                        <a:pt x="807" y="12"/>
                      </a:cubicBezTo>
                      <a:cubicBezTo>
                        <a:pt x="807" y="6"/>
                        <a:pt x="807" y="6"/>
                        <a:pt x="80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5" name="Google Shape;5885;p60"/>
                <p:cNvSpPr/>
                <p:nvPr/>
              </p:nvSpPr>
              <p:spPr>
                <a:xfrm>
                  <a:off x="3725290" y="3325471"/>
                  <a:ext cx="27294" cy="9452"/>
                </a:xfrm>
                <a:custGeom>
                  <a:rect b="b" l="l" r="r" t="t"/>
                  <a:pathLst>
                    <a:path extrusionOk="0" h="374" w="1080">
                      <a:moveTo>
                        <a:pt x="636" y="0"/>
                      </a:moveTo>
                      <a:cubicBezTo>
                        <a:pt x="421" y="0"/>
                        <a:pt x="202" y="56"/>
                        <a:pt x="6" y="127"/>
                      </a:cubicBezTo>
                      <a:cubicBezTo>
                        <a:pt x="6" y="192"/>
                        <a:pt x="6" y="252"/>
                        <a:pt x="0" y="318"/>
                      </a:cubicBezTo>
                      <a:lnTo>
                        <a:pt x="38" y="318"/>
                      </a:lnTo>
                      <a:cubicBezTo>
                        <a:pt x="339" y="356"/>
                        <a:pt x="645" y="373"/>
                        <a:pt x="950" y="373"/>
                      </a:cubicBezTo>
                      <a:cubicBezTo>
                        <a:pt x="993" y="373"/>
                        <a:pt x="1036" y="373"/>
                        <a:pt x="1079" y="372"/>
                      </a:cubicBezTo>
                      <a:cubicBezTo>
                        <a:pt x="1079" y="279"/>
                        <a:pt x="1079" y="187"/>
                        <a:pt x="1068" y="94"/>
                      </a:cubicBezTo>
                      <a:cubicBezTo>
                        <a:pt x="932" y="27"/>
                        <a:pt x="785" y="0"/>
                        <a:pt x="636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6" name="Google Shape;5886;p60"/>
                <p:cNvSpPr/>
                <p:nvPr/>
              </p:nvSpPr>
              <p:spPr>
                <a:xfrm>
                  <a:off x="3745104" y="3291075"/>
                  <a:ext cx="26890" cy="21583"/>
                </a:xfrm>
                <a:custGeom>
                  <a:rect b="b" l="l" r="r" t="t"/>
                  <a:pathLst>
                    <a:path extrusionOk="0" h="854" w="1064">
                      <a:moveTo>
                        <a:pt x="290" y="0"/>
                      </a:moveTo>
                      <a:cubicBezTo>
                        <a:pt x="213" y="169"/>
                        <a:pt x="121" y="327"/>
                        <a:pt x="1" y="463"/>
                      </a:cubicBezTo>
                      <a:cubicBezTo>
                        <a:pt x="6" y="469"/>
                        <a:pt x="12" y="474"/>
                        <a:pt x="17" y="480"/>
                      </a:cubicBezTo>
                      <a:cubicBezTo>
                        <a:pt x="88" y="600"/>
                        <a:pt x="153" y="719"/>
                        <a:pt x="213" y="845"/>
                      </a:cubicBezTo>
                      <a:lnTo>
                        <a:pt x="219" y="845"/>
                      </a:lnTo>
                      <a:cubicBezTo>
                        <a:pt x="247" y="851"/>
                        <a:pt x="275" y="853"/>
                        <a:pt x="304" y="853"/>
                      </a:cubicBezTo>
                      <a:cubicBezTo>
                        <a:pt x="482" y="853"/>
                        <a:pt x="657" y="746"/>
                        <a:pt x="813" y="670"/>
                      </a:cubicBezTo>
                      <a:cubicBezTo>
                        <a:pt x="900" y="627"/>
                        <a:pt x="982" y="583"/>
                        <a:pt x="1063" y="534"/>
                      </a:cubicBezTo>
                      <a:cubicBezTo>
                        <a:pt x="775" y="431"/>
                        <a:pt x="448" y="278"/>
                        <a:pt x="29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7" name="Google Shape;5887;p60"/>
                <p:cNvSpPr/>
                <p:nvPr/>
              </p:nvSpPr>
              <p:spPr>
                <a:xfrm>
                  <a:off x="3753520" y="3276013"/>
                  <a:ext cx="20547" cy="21835"/>
                </a:xfrm>
                <a:custGeom>
                  <a:rect b="b" l="l" r="r" t="t"/>
                  <a:pathLst>
                    <a:path extrusionOk="0" h="864" w="813">
                      <a:moveTo>
                        <a:pt x="629" y="0"/>
                      </a:moveTo>
                      <a:cubicBezTo>
                        <a:pt x="445" y="0"/>
                        <a:pt x="258" y="27"/>
                        <a:pt x="120" y="133"/>
                      </a:cubicBezTo>
                      <a:cubicBezTo>
                        <a:pt x="93" y="258"/>
                        <a:pt x="55" y="378"/>
                        <a:pt x="6" y="493"/>
                      </a:cubicBezTo>
                      <a:lnTo>
                        <a:pt x="0" y="504"/>
                      </a:lnTo>
                      <a:cubicBezTo>
                        <a:pt x="76" y="656"/>
                        <a:pt x="191" y="781"/>
                        <a:pt x="338" y="863"/>
                      </a:cubicBezTo>
                      <a:cubicBezTo>
                        <a:pt x="551" y="711"/>
                        <a:pt x="681" y="373"/>
                        <a:pt x="768" y="144"/>
                      </a:cubicBezTo>
                      <a:cubicBezTo>
                        <a:pt x="785" y="95"/>
                        <a:pt x="796" y="51"/>
                        <a:pt x="812" y="8"/>
                      </a:cubicBezTo>
                      <a:cubicBezTo>
                        <a:pt x="753" y="4"/>
                        <a:pt x="691" y="0"/>
                        <a:pt x="629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8" name="Google Shape;5888;p60"/>
                <p:cNvSpPr/>
                <p:nvPr/>
              </p:nvSpPr>
              <p:spPr>
                <a:xfrm>
                  <a:off x="3764109" y="3276342"/>
                  <a:ext cx="29215" cy="26865"/>
                </a:xfrm>
                <a:custGeom>
                  <a:rect b="b" l="l" r="r" t="t"/>
                  <a:pathLst>
                    <a:path extrusionOk="0" h="1063" w="1156">
                      <a:moveTo>
                        <a:pt x="475" y="0"/>
                      </a:moveTo>
                      <a:cubicBezTo>
                        <a:pt x="453" y="76"/>
                        <a:pt x="426" y="153"/>
                        <a:pt x="399" y="224"/>
                      </a:cubicBezTo>
                      <a:cubicBezTo>
                        <a:pt x="295" y="452"/>
                        <a:pt x="191" y="730"/>
                        <a:pt x="1" y="894"/>
                      </a:cubicBezTo>
                      <a:cubicBezTo>
                        <a:pt x="121" y="954"/>
                        <a:pt x="251" y="1008"/>
                        <a:pt x="382" y="1052"/>
                      </a:cubicBezTo>
                      <a:cubicBezTo>
                        <a:pt x="393" y="1057"/>
                        <a:pt x="399" y="1057"/>
                        <a:pt x="399" y="1063"/>
                      </a:cubicBezTo>
                      <a:cubicBezTo>
                        <a:pt x="442" y="1035"/>
                        <a:pt x="480" y="1008"/>
                        <a:pt x="524" y="986"/>
                      </a:cubicBezTo>
                      <a:cubicBezTo>
                        <a:pt x="775" y="812"/>
                        <a:pt x="992" y="594"/>
                        <a:pt x="1156" y="338"/>
                      </a:cubicBezTo>
                      <a:cubicBezTo>
                        <a:pt x="954" y="175"/>
                        <a:pt x="742" y="38"/>
                        <a:pt x="47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9" name="Google Shape;5889;p60"/>
                <p:cNvSpPr/>
                <p:nvPr/>
              </p:nvSpPr>
              <p:spPr>
                <a:xfrm>
                  <a:off x="3756552" y="3261734"/>
                  <a:ext cx="19561" cy="14911"/>
                </a:xfrm>
                <a:custGeom>
                  <a:rect b="b" l="l" r="r" t="t"/>
                  <a:pathLst>
                    <a:path extrusionOk="0" h="590" w="774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6" y="99"/>
                        <a:pt x="22" y="197"/>
                        <a:pt x="27" y="295"/>
                      </a:cubicBezTo>
                      <a:cubicBezTo>
                        <a:pt x="27" y="393"/>
                        <a:pt x="27" y="491"/>
                        <a:pt x="11" y="589"/>
                      </a:cubicBezTo>
                      <a:cubicBezTo>
                        <a:pt x="164" y="504"/>
                        <a:pt x="350" y="476"/>
                        <a:pt x="527" y="476"/>
                      </a:cubicBezTo>
                      <a:cubicBezTo>
                        <a:pt x="589" y="476"/>
                        <a:pt x="650" y="480"/>
                        <a:pt x="708" y="486"/>
                      </a:cubicBezTo>
                      <a:cubicBezTo>
                        <a:pt x="741" y="371"/>
                        <a:pt x="757" y="257"/>
                        <a:pt x="774" y="137"/>
                      </a:cubicBezTo>
                      <a:cubicBezTo>
                        <a:pt x="725" y="120"/>
                        <a:pt x="681" y="110"/>
                        <a:pt x="638" y="99"/>
                      </a:cubicBezTo>
                      <a:cubicBezTo>
                        <a:pt x="425" y="50"/>
                        <a:pt x="213" y="17"/>
                        <a:pt x="0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0" name="Google Shape;5890;p60"/>
                <p:cNvSpPr/>
                <p:nvPr/>
              </p:nvSpPr>
              <p:spPr>
                <a:xfrm>
                  <a:off x="3776644" y="3266005"/>
                  <a:ext cx="18904" cy="16958"/>
                </a:xfrm>
                <a:custGeom>
                  <a:rect b="b" l="l" r="r" t="t"/>
                  <a:pathLst>
                    <a:path extrusionOk="0" h="671" w="748">
                      <a:moveTo>
                        <a:pt x="61" y="1"/>
                      </a:moveTo>
                      <a:cubicBezTo>
                        <a:pt x="50" y="109"/>
                        <a:pt x="28" y="224"/>
                        <a:pt x="1" y="333"/>
                      </a:cubicBezTo>
                      <a:cubicBezTo>
                        <a:pt x="262" y="382"/>
                        <a:pt x="502" y="502"/>
                        <a:pt x="704" y="671"/>
                      </a:cubicBezTo>
                      <a:cubicBezTo>
                        <a:pt x="714" y="643"/>
                        <a:pt x="731" y="611"/>
                        <a:pt x="747" y="578"/>
                      </a:cubicBezTo>
                      <a:cubicBezTo>
                        <a:pt x="638" y="398"/>
                        <a:pt x="496" y="246"/>
                        <a:pt x="322" y="131"/>
                      </a:cubicBezTo>
                      <a:cubicBezTo>
                        <a:pt x="240" y="77"/>
                        <a:pt x="153" y="33"/>
                        <a:pt x="6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1" name="Google Shape;5891;p60"/>
                <p:cNvSpPr/>
                <p:nvPr/>
              </p:nvSpPr>
              <p:spPr>
                <a:xfrm>
                  <a:off x="3784630" y="3282811"/>
                  <a:ext cx="19435" cy="28811"/>
                </a:xfrm>
                <a:custGeom>
                  <a:rect b="b" l="l" r="r" t="t"/>
                  <a:pathLst>
                    <a:path extrusionOk="0" h="1140" w="769">
                      <a:moveTo>
                        <a:pt x="480" y="0"/>
                      </a:moveTo>
                      <a:cubicBezTo>
                        <a:pt x="469" y="22"/>
                        <a:pt x="458" y="38"/>
                        <a:pt x="453" y="60"/>
                      </a:cubicBezTo>
                      <a:cubicBezTo>
                        <a:pt x="482" y="85"/>
                        <a:pt x="459" y="127"/>
                        <a:pt x="422" y="127"/>
                      </a:cubicBezTo>
                      <a:cubicBezTo>
                        <a:pt x="418" y="127"/>
                        <a:pt x="414" y="127"/>
                        <a:pt x="409" y="126"/>
                      </a:cubicBezTo>
                      <a:cubicBezTo>
                        <a:pt x="300" y="305"/>
                        <a:pt x="164" y="469"/>
                        <a:pt x="1" y="605"/>
                      </a:cubicBezTo>
                      <a:cubicBezTo>
                        <a:pt x="142" y="720"/>
                        <a:pt x="235" y="872"/>
                        <a:pt x="388" y="970"/>
                      </a:cubicBezTo>
                      <a:cubicBezTo>
                        <a:pt x="404" y="970"/>
                        <a:pt x="420" y="981"/>
                        <a:pt x="426" y="997"/>
                      </a:cubicBezTo>
                      <a:cubicBezTo>
                        <a:pt x="437" y="997"/>
                        <a:pt x="442" y="1003"/>
                        <a:pt x="447" y="1008"/>
                      </a:cubicBezTo>
                      <a:cubicBezTo>
                        <a:pt x="551" y="1057"/>
                        <a:pt x="660" y="1101"/>
                        <a:pt x="769" y="1139"/>
                      </a:cubicBezTo>
                      <a:cubicBezTo>
                        <a:pt x="769" y="1052"/>
                        <a:pt x="758" y="965"/>
                        <a:pt x="747" y="878"/>
                      </a:cubicBezTo>
                      <a:cubicBezTo>
                        <a:pt x="709" y="572"/>
                        <a:pt x="616" y="278"/>
                        <a:pt x="48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2" name="Google Shape;5892;p60"/>
                <p:cNvSpPr/>
                <p:nvPr/>
              </p:nvSpPr>
              <p:spPr>
                <a:xfrm>
                  <a:off x="3751321" y="3308286"/>
                  <a:ext cx="30858" cy="26460"/>
                </a:xfrm>
                <a:custGeom>
                  <a:rect b="b" l="l" r="r" t="t"/>
                  <a:pathLst>
                    <a:path extrusionOk="0" h="1047" w="1221">
                      <a:moveTo>
                        <a:pt x="725" y="0"/>
                      </a:moveTo>
                      <a:cubicBezTo>
                        <a:pt x="643" y="44"/>
                        <a:pt x="556" y="88"/>
                        <a:pt x="469" y="131"/>
                      </a:cubicBezTo>
                      <a:cubicBezTo>
                        <a:pt x="336" y="190"/>
                        <a:pt x="199" y="253"/>
                        <a:pt x="50" y="253"/>
                      </a:cubicBezTo>
                      <a:cubicBezTo>
                        <a:pt x="33" y="253"/>
                        <a:pt x="17" y="253"/>
                        <a:pt x="0" y="251"/>
                      </a:cubicBezTo>
                      <a:lnTo>
                        <a:pt x="0" y="251"/>
                      </a:lnTo>
                      <a:cubicBezTo>
                        <a:pt x="44" y="360"/>
                        <a:pt x="76" y="469"/>
                        <a:pt x="98" y="583"/>
                      </a:cubicBezTo>
                      <a:cubicBezTo>
                        <a:pt x="104" y="632"/>
                        <a:pt x="109" y="681"/>
                        <a:pt x="114" y="731"/>
                      </a:cubicBezTo>
                      <a:cubicBezTo>
                        <a:pt x="120" y="834"/>
                        <a:pt x="125" y="943"/>
                        <a:pt x="120" y="1047"/>
                      </a:cubicBezTo>
                      <a:cubicBezTo>
                        <a:pt x="447" y="1041"/>
                        <a:pt x="768" y="1019"/>
                        <a:pt x="1084" y="1003"/>
                      </a:cubicBezTo>
                      <a:lnTo>
                        <a:pt x="1221" y="992"/>
                      </a:lnTo>
                      <a:cubicBezTo>
                        <a:pt x="1112" y="627"/>
                        <a:pt x="975" y="251"/>
                        <a:pt x="72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3" name="Google Shape;5893;p60"/>
                <p:cNvSpPr/>
                <p:nvPr/>
              </p:nvSpPr>
              <p:spPr>
                <a:xfrm>
                  <a:off x="3771413" y="3299466"/>
                  <a:ext cx="21507" cy="19864"/>
                </a:xfrm>
                <a:custGeom>
                  <a:rect b="b" l="l" r="r" t="t"/>
                  <a:pathLst>
                    <a:path extrusionOk="0" h="786" w="851">
                      <a:moveTo>
                        <a:pt x="464" y="1"/>
                      </a:moveTo>
                      <a:cubicBezTo>
                        <a:pt x="404" y="55"/>
                        <a:pt x="338" y="99"/>
                        <a:pt x="273" y="142"/>
                      </a:cubicBezTo>
                      <a:cubicBezTo>
                        <a:pt x="186" y="202"/>
                        <a:pt x="99" y="257"/>
                        <a:pt x="1" y="306"/>
                      </a:cubicBezTo>
                      <a:cubicBezTo>
                        <a:pt x="131" y="447"/>
                        <a:pt x="235" y="611"/>
                        <a:pt x="306" y="785"/>
                      </a:cubicBezTo>
                      <a:cubicBezTo>
                        <a:pt x="545" y="720"/>
                        <a:pt x="703" y="556"/>
                        <a:pt x="851" y="371"/>
                      </a:cubicBezTo>
                      <a:cubicBezTo>
                        <a:pt x="698" y="268"/>
                        <a:pt x="605" y="115"/>
                        <a:pt x="46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4" name="Google Shape;5894;p60"/>
                <p:cNvSpPr/>
                <p:nvPr/>
              </p:nvSpPr>
              <p:spPr>
                <a:xfrm>
                  <a:off x="3780081" y="3309929"/>
                  <a:ext cx="24135" cy="23301"/>
                </a:xfrm>
                <a:custGeom>
                  <a:rect b="b" l="l" r="r" t="t"/>
                  <a:pathLst>
                    <a:path extrusionOk="0" h="922" w="955">
                      <a:moveTo>
                        <a:pt x="573" y="1"/>
                      </a:moveTo>
                      <a:cubicBezTo>
                        <a:pt x="420" y="202"/>
                        <a:pt x="246" y="371"/>
                        <a:pt x="1" y="448"/>
                      </a:cubicBezTo>
                      <a:cubicBezTo>
                        <a:pt x="66" y="600"/>
                        <a:pt x="115" y="764"/>
                        <a:pt x="164" y="922"/>
                      </a:cubicBezTo>
                      <a:cubicBezTo>
                        <a:pt x="388" y="900"/>
                        <a:pt x="627" y="856"/>
                        <a:pt x="769" y="709"/>
                      </a:cubicBezTo>
                      <a:cubicBezTo>
                        <a:pt x="911" y="562"/>
                        <a:pt x="954" y="360"/>
                        <a:pt x="954" y="159"/>
                      </a:cubicBezTo>
                      <a:cubicBezTo>
                        <a:pt x="824" y="121"/>
                        <a:pt x="693" y="66"/>
                        <a:pt x="57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5" name="Google Shape;5895;p60"/>
                <p:cNvSpPr/>
                <p:nvPr/>
              </p:nvSpPr>
              <p:spPr>
                <a:xfrm>
                  <a:off x="3704087" y="3305127"/>
                  <a:ext cx="20117" cy="28103"/>
                </a:xfrm>
                <a:custGeom>
                  <a:rect b="b" l="l" r="r" t="t"/>
                  <a:pathLst>
                    <a:path extrusionOk="0" h="1112" w="796">
                      <a:moveTo>
                        <a:pt x="158" y="0"/>
                      </a:moveTo>
                      <a:cubicBezTo>
                        <a:pt x="136" y="114"/>
                        <a:pt x="76" y="218"/>
                        <a:pt x="0" y="300"/>
                      </a:cubicBezTo>
                      <a:cubicBezTo>
                        <a:pt x="158" y="507"/>
                        <a:pt x="272" y="730"/>
                        <a:pt x="185" y="1003"/>
                      </a:cubicBezTo>
                      <a:cubicBezTo>
                        <a:pt x="371" y="1063"/>
                        <a:pt x="561" y="1095"/>
                        <a:pt x="757" y="1112"/>
                      </a:cubicBezTo>
                      <a:cubicBezTo>
                        <a:pt x="796" y="621"/>
                        <a:pt x="681" y="38"/>
                        <a:pt x="158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6" name="Google Shape;5896;p60"/>
                <p:cNvSpPr/>
                <p:nvPr/>
              </p:nvSpPr>
              <p:spPr>
                <a:xfrm>
                  <a:off x="3697187" y="3307856"/>
                  <a:ext cx="12156" cy="21785"/>
                </a:xfrm>
                <a:custGeom>
                  <a:rect b="b" l="l" r="r" t="t"/>
                  <a:pathLst>
                    <a:path extrusionOk="0" h="862" w="481">
                      <a:moveTo>
                        <a:pt x="11" y="1"/>
                      </a:moveTo>
                      <a:lnTo>
                        <a:pt x="11" y="1"/>
                      </a:lnTo>
                      <a:cubicBezTo>
                        <a:pt x="1" y="224"/>
                        <a:pt x="6" y="464"/>
                        <a:pt x="120" y="649"/>
                      </a:cubicBezTo>
                      <a:cubicBezTo>
                        <a:pt x="137" y="671"/>
                        <a:pt x="159" y="698"/>
                        <a:pt x="175" y="720"/>
                      </a:cubicBezTo>
                      <a:cubicBezTo>
                        <a:pt x="235" y="780"/>
                        <a:pt x="306" y="829"/>
                        <a:pt x="382" y="862"/>
                      </a:cubicBezTo>
                      <a:cubicBezTo>
                        <a:pt x="480" y="519"/>
                        <a:pt x="229" y="257"/>
                        <a:pt x="1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897" name="Google Shape;5897;p60"/>
          <p:cNvGrpSpPr/>
          <p:nvPr/>
        </p:nvGrpSpPr>
        <p:grpSpPr>
          <a:xfrm>
            <a:off x="5334138" y="3587286"/>
            <a:ext cx="566433" cy="793236"/>
            <a:chOff x="5334138" y="3587286"/>
            <a:chExt cx="566433" cy="793236"/>
          </a:xfrm>
        </p:grpSpPr>
        <p:sp>
          <p:nvSpPr>
            <p:cNvPr id="5898" name="Google Shape;5898;p60"/>
            <p:cNvSpPr/>
            <p:nvPr/>
          </p:nvSpPr>
          <p:spPr>
            <a:xfrm>
              <a:off x="5474754" y="3587286"/>
              <a:ext cx="285200" cy="198743"/>
            </a:xfrm>
            <a:custGeom>
              <a:rect b="b" l="l" r="r" t="t"/>
              <a:pathLst>
                <a:path extrusionOk="0" h="7864" w="11285">
                  <a:moveTo>
                    <a:pt x="5640" y="0"/>
                  </a:moveTo>
                  <a:cubicBezTo>
                    <a:pt x="5640" y="0"/>
                    <a:pt x="2812" y="3547"/>
                    <a:pt x="0" y="7863"/>
                  </a:cubicBezTo>
                  <a:lnTo>
                    <a:pt x="11285" y="7863"/>
                  </a:lnTo>
                  <a:cubicBezTo>
                    <a:pt x="8468" y="3547"/>
                    <a:pt x="5640" y="0"/>
                    <a:pt x="56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0"/>
            <p:cNvSpPr/>
            <p:nvPr/>
          </p:nvSpPr>
          <p:spPr>
            <a:xfrm>
              <a:off x="5364161" y="3785408"/>
              <a:ext cx="506511" cy="198718"/>
            </a:xfrm>
            <a:custGeom>
              <a:rect b="b" l="l" r="r" t="t"/>
              <a:pathLst>
                <a:path extrusionOk="0" h="7863" w="20042">
                  <a:moveTo>
                    <a:pt x="4376" y="0"/>
                  </a:moveTo>
                  <a:cubicBezTo>
                    <a:pt x="2714" y="2545"/>
                    <a:pt x="1063" y="5356"/>
                    <a:pt x="0" y="7863"/>
                  </a:cubicBezTo>
                  <a:lnTo>
                    <a:pt x="20042" y="7863"/>
                  </a:lnTo>
                  <a:cubicBezTo>
                    <a:pt x="18974" y="5356"/>
                    <a:pt x="17323" y="2545"/>
                    <a:pt x="1566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0"/>
            <p:cNvSpPr/>
            <p:nvPr/>
          </p:nvSpPr>
          <p:spPr>
            <a:xfrm>
              <a:off x="5334138" y="3983505"/>
              <a:ext cx="566433" cy="198895"/>
            </a:xfrm>
            <a:custGeom>
              <a:rect b="b" l="l" r="r" t="t"/>
              <a:pathLst>
                <a:path extrusionOk="0" h="7870" w="22413">
                  <a:moveTo>
                    <a:pt x="1188" y="1"/>
                  </a:moveTo>
                  <a:cubicBezTo>
                    <a:pt x="458" y="1712"/>
                    <a:pt x="1" y="3276"/>
                    <a:pt x="1" y="4524"/>
                  </a:cubicBezTo>
                  <a:cubicBezTo>
                    <a:pt x="1" y="5657"/>
                    <a:pt x="170" y="6785"/>
                    <a:pt x="507" y="7869"/>
                  </a:cubicBezTo>
                  <a:lnTo>
                    <a:pt x="21905" y="7869"/>
                  </a:lnTo>
                  <a:cubicBezTo>
                    <a:pt x="22243" y="6785"/>
                    <a:pt x="22412" y="5657"/>
                    <a:pt x="22412" y="4524"/>
                  </a:cubicBezTo>
                  <a:cubicBezTo>
                    <a:pt x="22412" y="3276"/>
                    <a:pt x="21955" y="1706"/>
                    <a:pt x="212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0"/>
            <p:cNvSpPr/>
            <p:nvPr/>
          </p:nvSpPr>
          <p:spPr>
            <a:xfrm>
              <a:off x="5346951" y="4181779"/>
              <a:ext cx="540806" cy="198743"/>
            </a:xfrm>
            <a:custGeom>
              <a:rect b="b" l="l" r="r" t="t"/>
              <a:pathLst>
                <a:path extrusionOk="0" h="7864" w="21399">
                  <a:moveTo>
                    <a:pt x="0" y="0"/>
                  </a:moveTo>
                  <a:cubicBezTo>
                    <a:pt x="1466" y="4675"/>
                    <a:pt x="5798" y="7863"/>
                    <a:pt x="10702" y="7863"/>
                  </a:cubicBezTo>
                  <a:cubicBezTo>
                    <a:pt x="15601" y="7863"/>
                    <a:pt x="19938" y="4675"/>
                    <a:pt x="213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2" name="Google Shape;5902;p60"/>
          <p:cNvGrpSpPr/>
          <p:nvPr/>
        </p:nvGrpSpPr>
        <p:grpSpPr>
          <a:xfrm>
            <a:off x="5334138" y="2895283"/>
            <a:ext cx="566559" cy="527184"/>
            <a:chOff x="5334138" y="2895283"/>
            <a:chExt cx="566559" cy="527184"/>
          </a:xfrm>
        </p:grpSpPr>
        <p:grpSp>
          <p:nvGrpSpPr>
            <p:cNvPr id="5903" name="Google Shape;5903;p60"/>
            <p:cNvGrpSpPr/>
            <p:nvPr/>
          </p:nvGrpSpPr>
          <p:grpSpPr>
            <a:xfrm>
              <a:off x="5334138" y="2895283"/>
              <a:ext cx="566559" cy="148198"/>
              <a:chOff x="5334138" y="2895283"/>
              <a:chExt cx="566559" cy="148198"/>
            </a:xfrm>
          </p:grpSpPr>
          <p:sp>
            <p:nvSpPr>
              <p:cNvPr id="5904" name="Google Shape;5904;p60"/>
              <p:cNvSpPr/>
              <p:nvPr/>
            </p:nvSpPr>
            <p:spPr>
              <a:xfrm>
                <a:off x="5334138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77"/>
                      <a:pt x="812" y="5864"/>
                      <a:pt x="1815" y="5864"/>
                    </a:cubicBezTo>
                    <a:cubicBezTo>
                      <a:pt x="2818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60"/>
              <p:cNvSpPr/>
              <p:nvPr/>
            </p:nvSpPr>
            <p:spPr>
              <a:xfrm>
                <a:off x="5452843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60"/>
              <p:cNvSpPr/>
              <p:nvPr/>
            </p:nvSpPr>
            <p:spPr>
              <a:xfrm>
                <a:off x="5571421" y="2895283"/>
                <a:ext cx="91866" cy="148198"/>
              </a:xfrm>
              <a:custGeom>
                <a:rect b="b" l="l" r="r" t="t"/>
                <a:pathLst>
                  <a:path extrusionOk="0" h="5864" w="3635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35" y="5177"/>
                      <a:pt x="3635" y="3875"/>
                    </a:cubicBezTo>
                    <a:cubicBezTo>
                      <a:pt x="3635" y="2055"/>
                      <a:pt x="2136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60"/>
              <p:cNvSpPr/>
              <p:nvPr/>
            </p:nvSpPr>
            <p:spPr>
              <a:xfrm>
                <a:off x="5690126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29" y="5177"/>
                      <a:pt x="3629" y="3875"/>
                    </a:cubicBezTo>
                    <a:cubicBezTo>
                      <a:pt x="3629" y="2055"/>
                      <a:pt x="2131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60"/>
              <p:cNvSpPr/>
              <p:nvPr/>
            </p:nvSpPr>
            <p:spPr>
              <a:xfrm>
                <a:off x="5808957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24" y="2055"/>
                      <a:pt x="2126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09" name="Google Shape;5909;p60"/>
            <p:cNvGrpSpPr/>
            <p:nvPr/>
          </p:nvGrpSpPr>
          <p:grpSpPr>
            <a:xfrm>
              <a:off x="5334138" y="3086166"/>
              <a:ext cx="566559" cy="148324"/>
              <a:chOff x="5334138" y="3086166"/>
              <a:chExt cx="566559" cy="148324"/>
            </a:xfrm>
          </p:grpSpPr>
          <p:sp>
            <p:nvSpPr>
              <p:cNvPr id="5910" name="Google Shape;5910;p60"/>
              <p:cNvSpPr/>
              <p:nvPr/>
            </p:nvSpPr>
            <p:spPr>
              <a:xfrm>
                <a:off x="5334138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9" y="1815"/>
                      <a:pt x="1" y="2054"/>
                      <a:pt x="1" y="3874"/>
                    </a:cubicBezTo>
                    <a:cubicBezTo>
                      <a:pt x="1" y="5182"/>
                      <a:pt x="812" y="5869"/>
                      <a:pt x="1815" y="5869"/>
                    </a:cubicBezTo>
                    <a:cubicBezTo>
                      <a:pt x="2818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60"/>
              <p:cNvSpPr/>
              <p:nvPr/>
            </p:nvSpPr>
            <p:spPr>
              <a:xfrm>
                <a:off x="5452843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60"/>
              <p:cNvSpPr/>
              <p:nvPr/>
            </p:nvSpPr>
            <p:spPr>
              <a:xfrm>
                <a:off x="5571421" y="3086166"/>
                <a:ext cx="91866" cy="148324"/>
              </a:xfrm>
              <a:custGeom>
                <a:rect b="b" l="l" r="r" t="t"/>
                <a:pathLst>
                  <a:path extrusionOk="0" fill="none" h="5869" w="3635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35" y="5188"/>
                      <a:pt x="3635" y="3874"/>
                    </a:cubicBezTo>
                    <a:cubicBezTo>
                      <a:pt x="3635" y="2054"/>
                      <a:pt x="213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60"/>
              <p:cNvSpPr/>
              <p:nvPr/>
            </p:nvSpPr>
            <p:spPr>
              <a:xfrm>
                <a:off x="5690126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29" y="5188"/>
                      <a:pt x="3629" y="3874"/>
                    </a:cubicBezTo>
                    <a:cubicBezTo>
                      <a:pt x="3629" y="2054"/>
                      <a:pt x="2131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60"/>
              <p:cNvSpPr/>
              <p:nvPr/>
            </p:nvSpPr>
            <p:spPr>
              <a:xfrm>
                <a:off x="5808957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24" y="2054"/>
                      <a:pt x="212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15" name="Google Shape;5915;p60"/>
            <p:cNvGrpSpPr/>
            <p:nvPr/>
          </p:nvGrpSpPr>
          <p:grpSpPr>
            <a:xfrm>
              <a:off x="5334138" y="3274269"/>
              <a:ext cx="566559" cy="148198"/>
              <a:chOff x="5334138" y="3274269"/>
              <a:chExt cx="566559" cy="148198"/>
            </a:xfrm>
          </p:grpSpPr>
          <p:sp>
            <p:nvSpPr>
              <p:cNvPr id="5916" name="Google Shape;5916;p60"/>
              <p:cNvSpPr/>
              <p:nvPr/>
            </p:nvSpPr>
            <p:spPr>
              <a:xfrm>
                <a:off x="5334138" y="3274269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0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82"/>
                      <a:pt x="812" y="5864"/>
                      <a:pt x="1815" y="5864"/>
                    </a:cubicBezTo>
                    <a:cubicBezTo>
                      <a:pt x="2818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60"/>
              <p:cNvSpPr/>
              <p:nvPr/>
            </p:nvSpPr>
            <p:spPr>
              <a:xfrm>
                <a:off x="5452843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60"/>
              <p:cNvSpPr/>
              <p:nvPr/>
            </p:nvSpPr>
            <p:spPr>
              <a:xfrm>
                <a:off x="5571421" y="3274269"/>
                <a:ext cx="91866" cy="148198"/>
              </a:xfrm>
              <a:custGeom>
                <a:rect b="b" l="l" r="r" t="t"/>
                <a:pathLst>
                  <a:path extrusionOk="0" fill="none" h="5864" w="3635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35" y="5182"/>
                      <a:pt x="3635" y="3875"/>
                    </a:cubicBezTo>
                    <a:cubicBezTo>
                      <a:pt x="3635" y="2055"/>
                      <a:pt x="213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60"/>
              <p:cNvSpPr/>
              <p:nvPr/>
            </p:nvSpPr>
            <p:spPr>
              <a:xfrm>
                <a:off x="5690126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29" y="5182"/>
                      <a:pt x="3629" y="3875"/>
                    </a:cubicBezTo>
                    <a:cubicBezTo>
                      <a:pt x="3629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0" name="Google Shape;5920;p60"/>
              <p:cNvSpPr/>
              <p:nvPr/>
            </p:nvSpPr>
            <p:spPr>
              <a:xfrm>
                <a:off x="5808957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24" y="2055"/>
                      <a:pt x="212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921" name="Google Shape;5921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Infographics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922" name="Google Shape;5922;p60"/>
          <p:cNvGrpSpPr/>
          <p:nvPr/>
        </p:nvGrpSpPr>
        <p:grpSpPr>
          <a:xfrm>
            <a:off x="6632594" y="1532342"/>
            <a:ext cx="1585066" cy="1126471"/>
            <a:chOff x="6608782" y="1551392"/>
            <a:chExt cx="1585066" cy="1126471"/>
          </a:xfrm>
        </p:grpSpPr>
        <p:grpSp>
          <p:nvGrpSpPr>
            <p:cNvPr id="5923" name="Google Shape;5923;p60"/>
            <p:cNvGrpSpPr/>
            <p:nvPr/>
          </p:nvGrpSpPr>
          <p:grpSpPr>
            <a:xfrm>
              <a:off x="6608782" y="1882715"/>
              <a:ext cx="77561" cy="73012"/>
              <a:chOff x="6608782" y="1882715"/>
              <a:chExt cx="77561" cy="73012"/>
            </a:xfrm>
          </p:grpSpPr>
          <p:sp>
            <p:nvSpPr>
              <p:cNvPr id="5924" name="Google Shape;5924;p60"/>
              <p:cNvSpPr/>
              <p:nvPr/>
            </p:nvSpPr>
            <p:spPr>
              <a:xfrm>
                <a:off x="6616212" y="1955702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1" y="0"/>
                    </a:moveTo>
                    <a:lnTo>
                      <a:pt x="2578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5" name="Google Shape;5925;p60"/>
              <p:cNvSpPr/>
              <p:nvPr/>
            </p:nvSpPr>
            <p:spPr>
              <a:xfrm>
                <a:off x="6686318" y="1887820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2381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60"/>
              <p:cNvSpPr/>
              <p:nvPr/>
            </p:nvSpPr>
            <p:spPr>
              <a:xfrm>
                <a:off x="6613735" y="1882715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2578" y="1"/>
                    </a:move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60"/>
              <p:cNvSpPr/>
              <p:nvPr/>
            </p:nvSpPr>
            <p:spPr>
              <a:xfrm>
                <a:off x="6608782" y="1890423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1"/>
                    </a:moveTo>
                    <a:lnTo>
                      <a:pt x="0" y="2382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28" name="Google Shape;5928;p60"/>
            <p:cNvGrpSpPr/>
            <p:nvPr/>
          </p:nvGrpSpPr>
          <p:grpSpPr>
            <a:xfrm>
              <a:off x="6608782" y="1551392"/>
              <a:ext cx="1585066" cy="1126471"/>
              <a:chOff x="6608782" y="1551392"/>
              <a:chExt cx="1585066" cy="1126471"/>
            </a:xfrm>
          </p:grpSpPr>
          <p:sp>
            <p:nvSpPr>
              <p:cNvPr id="5929" name="Google Shape;5929;p60"/>
              <p:cNvSpPr/>
              <p:nvPr/>
            </p:nvSpPr>
            <p:spPr>
              <a:xfrm>
                <a:off x="6999469" y="1551392"/>
                <a:ext cx="1194378" cy="1126471"/>
              </a:xfrm>
              <a:custGeom>
                <a:rect b="b" l="l" r="r" t="t"/>
                <a:pathLst>
                  <a:path extrusionOk="0" h="44573" w="47260">
                    <a:moveTo>
                      <a:pt x="0" y="0"/>
                    </a:moveTo>
                    <a:lnTo>
                      <a:pt x="0" y="44573"/>
                    </a:lnTo>
                    <a:lnTo>
                      <a:pt x="47259" y="44573"/>
                    </a:lnTo>
                    <a:lnTo>
                      <a:pt x="4725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30" name="Google Shape;5930;p60"/>
              <p:cNvGrpSpPr/>
              <p:nvPr/>
            </p:nvGrpSpPr>
            <p:grpSpPr>
              <a:xfrm>
                <a:off x="6608782" y="1551392"/>
                <a:ext cx="1585066" cy="1126471"/>
                <a:chOff x="6608782" y="1551392"/>
                <a:chExt cx="1585066" cy="1126471"/>
              </a:xfrm>
            </p:grpSpPr>
            <p:sp>
              <p:nvSpPr>
                <p:cNvPr id="5931" name="Google Shape;5931;p60"/>
                <p:cNvSpPr/>
                <p:nvPr/>
              </p:nvSpPr>
              <p:spPr>
                <a:xfrm>
                  <a:off x="6686318" y="1955702"/>
                  <a:ext cx="1507530" cy="722162"/>
                </a:xfrm>
                <a:custGeom>
                  <a:rect b="b" l="l" r="r" t="t"/>
                  <a:pathLst>
                    <a:path extrusionOk="0" fill="none" h="28575" w="59651">
                      <a:moveTo>
                        <a:pt x="0" y="0"/>
                      </a:moveTo>
                      <a:lnTo>
                        <a:pt x="59650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2" name="Google Shape;5932;p60"/>
                <p:cNvSpPr/>
                <p:nvPr/>
              </p:nvSpPr>
              <p:spPr>
                <a:xfrm>
                  <a:off x="6686318" y="1551392"/>
                  <a:ext cx="1507530" cy="331348"/>
                </a:xfrm>
                <a:custGeom>
                  <a:rect b="b" l="l" r="r" t="t"/>
                  <a:pathLst>
                    <a:path extrusionOk="0" fill="none" h="13111" w="59651">
                      <a:moveTo>
                        <a:pt x="0" y="13111"/>
                      </a:moveTo>
                      <a:lnTo>
                        <a:pt x="12391" y="10386"/>
                      </a:lnTo>
                      <a:lnTo>
                        <a:pt x="5965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3" name="Google Shape;5933;p60"/>
                <p:cNvSpPr/>
                <p:nvPr/>
              </p:nvSpPr>
              <p:spPr>
                <a:xfrm>
                  <a:off x="6608782" y="1551392"/>
                  <a:ext cx="390713" cy="331348"/>
                </a:xfrm>
                <a:custGeom>
                  <a:rect b="b" l="l" r="r" t="t"/>
                  <a:pathLst>
                    <a:path extrusionOk="0" fill="none" h="13111" w="15460">
                      <a:moveTo>
                        <a:pt x="0" y="13111"/>
                      </a:moveTo>
                      <a:lnTo>
                        <a:pt x="15459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4" name="Google Shape;5934;p60"/>
                <p:cNvSpPr/>
                <p:nvPr/>
              </p:nvSpPr>
              <p:spPr>
                <a:xfrm>
                  <a:off x="6608782" y="1955702"/>
                  <a:ext cx="390713" cy="722162"/>
                </a:xfrm>
                <a:custGeom>
                  <a:rect b="b" l="l" r="r" t="t"/>
                  <a:pathLst>
                    <a:path extrusionOk="0" fill="none" h="28575" w="15460">
                      <a:moveTo>
                        <a:pt x="0" y="0"/>
                      </a:moveTo>
                      <a:lnTo>
                        <a:pt x="15459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935" name="Google Shape;5935;p60"/>
          <p:cNvGrpSpPr/>
          <p:nvPr/>
        </p:nvGrpSpPr>
        <p:grpSpPr>
          <a:xfrm>
            <a:off x="6057386" y="2827805"/>
            <a:ext cx="302032" cy="1568967"/>
            <a:chOff x="6057386" y="2827805"/>
            <a:chExt cx="302032" cy="1568967"/>
          </a:xfrm>
        </p:grpSpPr>
        <p:grpSp>
          <p:nvGrpSpPr>
            <p:cNvPr id="5936" name="Google Shape;5936;p60"/>
            <p:cNvGrpSpPr/>
            <p:nvPr/>
          </p:nvGrpSpPr>
          <p:grpSpPr>
            <a:xfrm>
              <a:off x="6057386" y="2827805"/>
              <a:ext cx="302032" cy="1568967"/>
              <a:chOff x="6057386" y="2827805"/>
              <a:chExt cx="302032" cy="1568967"/>
            </a:xfrm>
          </p:grpSpPr>
          <p:sp>
            <p:nvSpPr>
              <p:cNvPr id="5937" name="Google Shape;5937;p60"/>
              <p:cNvSpPr/>
              <p:nvPr/>
            </p:nvSpPr>
            <p:spPr>
              <a:xfrm>
                <a:off x="6057386" y="2827805"/>
                <a:ext cx="302032" cy="1568967"/>
              </a:xfrm>
              <a:custGeom>
                <a:rect b="b" l="l" r="r" t="t"/>
                <a:pathLst>
                  <a:path extrusionOk="0" h="62082" w="11951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869" y="61095"/>
                      <a:pt x="4807" y="62081"/>
                      <a:pt x="5978" y="62081"/>
                    </a:cubicBezTo>
                    <a:cubicBezTo>
                      <a:pt x="7150" y="62081"/>
                      <a:pt x="8081" y="61095"/>
                      <a:pt x="8016" y="59923"/>
                    </a:cubicBezTo>
                    <a:lnTo>
                      <a:pt x="8016" y="48470"/>
                    </a:lnTo>
                    <a:cubicBezTo>
                      <a:pt x="8016" y="46159"/>
                      <a:pt x="8447" y="43865"/>
                      <a:pt x="9291" y="41713"/>
                    </a:cubicBezTo>
                    <a:lnTo>
                      <a:pt x="10681" y="38171"/>
                    </a:lnTo>
                    <a:cubicBezTo>
                      <a:pt x="11520" y="36019"/>
                      <a:pt x="11950" y="33730"/>
                      <a:pt x="11950" y="31420"/>
                    </a:cubicBezTo>
                    <a:lnTo>
                      <a:pt x="11950" y="3717"/>
                    </a:lnTo>
                    <a:cubicBezTo>
                      <a:pt x="11950" y="1663"/>
                      <a:pt x="10288" y="1"/>
                      <a:pt x="82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60"/>
              <p:cNvSpPr/>
              <p:nvPr/>
            </p:nvSpPr>
            <p:spPr>
              <a:xfrm>
                <a:off x="6057386" y="2827805"/>
                <a:ext cx="151104" cy="1566061"/>
              </a:xfrm>
              <a:custGeom>
                <a:rect b="b" l="l" r="r" t="t"/>
                <a:pathLst>
                  <a:path extrusionOk="0" h="61967" w="5979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940" y="61051"/>
                      <a:pt x="4850" y="61967"/>
                      <a:pt x="5978" y="61967"/>
                    </a:cubicBezTo>
                    <a:lnTo>
                      <a:pt x="5978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60"/>
              <p:cNvSpPr/>
              <p:nvPr/>
            </p:nvSpPr>
            <p:spPr>
              <a:xfrm>
                <a:off x="6097873" y="29644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60"/>
              <p:cNvSpPr/>
              <p:nvPr/>
            </p:nvSpPr>
            <p:spPr>
              <a:xfrm>
                <a:off x="6097873" y="30942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8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8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60"/>
              <p:cNvSpPr/>
              <p:nvPr/>
            </p:nvSpPr>
            <p:spPr>
              <a:xfrm>
                <a:off x="6097873" y="3224002"/>
                <a:ext cx="66416" cy="11170"/>
              </a:xfrm>
              <a:custGeom>
                <a:rect b="b" l="l" r="r" t="t"/>
                <a:pathLst>
                  <a:path extrusionOk="0" h="442" w="2628">
                    <a:moveTo>
                      <a:pt x="224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24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60"/>
              <p:cNvSpPr/>
              <p:nvPr/>
            </p:nvSpPr>
            <p:spPr>
              <a:xfrm>
                <a:off x="6097873" y="3353852"/>
                <a:ext cx="66416" cy="11196"/>
              </a:xfrm>
              <a:custGeom>
                <a:rect b="b" l="l" r="r" t="t"/>
                <a:pathLst>
                  <a:path extrusionOk="0" h="443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60"/>
              <p:cNvSpPr/>
              <p:nvPr/>
            </p:nvSpPr>
            <p:spPr>
              <a:xfrm>
                <a:off x="6097873" y="34837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60"/>
              <p:cNvSpPr/>
              <p:nvPr/>
            </p:nvSpPr>
            <p:spPr>
              <a:xfrm>
                <a:off x="6097873" y="36135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9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9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60"/>
              <p:cNvSpPr/>
              <p:nvPr/>
            </p:nvSpPr>
            <p:spPr>
              <a:xfrm>
                <a:off x="6097873" y="3743453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60"/>
              <p:cNvSpPr/>
              <p:nvPr/>
            </p:nvSpPr>
            <p:spPr>
              <a:xfrm>
                <a:off x="6254461" y="29644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60"/>
              <p:cNvSpPr/>
              <p:nvPr/>
            </p:nvSpPr>
            <p:spPr>
              <a:xfrm>
                <a:off x="6254461" y="30942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8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8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60"/>
              <p:cNvSpPr/>
              <p:nvPr/>
            </p:nvSpPr>
            <p:spPr>
              <a:xfrm>
                <a:off x="6254461" y="3224002"/>
                <a:ext cx="66264" cy="11170"/>
              </a:xfrm>
              <a:custGeom>
                <a:rect b="b" l="l" r="r" t="t"/>
                <a:pathLst>
                  <a:path extrusionOk="0" h="442" w="2622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24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60"/>
              <p:cNvSpPr/>
              <p:nvPr/>
            </p:nvSpPr>
            <p:spPr>
              <a:xfrm>
                <a:off x="6254461" y="3353852"/>
                <a:ext cx="66264" cy="11196"/>
              </a:xfrm>
              <a:custGeom>
                <a:rect b="b" l="l" r="r" t="t"/>
                <a:pathLst>
                  <a:path extrusionOk="0" h="443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60"/>
              <p:cNvSpPr/>
              <p:nvPr/>
            </p:nvSpPr>
            <p:spPr>
              <a:xfrm>
                <a:off x="6254461" y="34837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1" name="Google Shape;5951;p60"/>
              <p:cNvSpPr/>
              <p:nvPr/>
            </p:nvSpPr>
            <p:spPr>
              <a:xfrm>
                <a:off x="6254461" y="36135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9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9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60"/>
              <p:cNvSpPr/>
              <p:nvPr/>
            </p:nvSpPr>
            <p:spPr>
              <a:xfrm>
                <a:off x="6254461" y="3743453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3" name="Google Shape;5953;p60"/>
              <p:cNvSpPr/>
              <p:nvPr/>
            </p:nvSpPr>
            <p:spPr>
              <a:xfrm>
                <a:off x="6131055" y="3027913"/>
                <a:ext cx="33233" cy="11170"/>
              </a:xfrm>
              <a:custGeom>
                <a:rect b="b" l="l" r="r" t="t"/>
                <a:pathLst>
                  <a:path extrusionOk="0" h="442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4" name="Google Shape;5954;p60"/>
              <p:cNvSpPr/>
              <p:nvPr/>
            </p:nvSpPr>
            <p:spPr>
              <a:xfrm>
                <a:off x="6131055" y="3158875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5" name="Google Shape;5955;p60"/>
              <p:cNvSpPr/>
              <p:nvPr/>
            </p:nvSpPr>
            <p:spPr>
              <a:xfrm>
                <a:off x="6131055" y="3289837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6" name="Google Shape;5956;p60"/>
              <p:cNvSpPr/>
              <p:nvPr/>
            </p:nvSpPr>
            <p:spPr>
              <a:xfrm>
                <a:off x="6131055" y="3420799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7" name="Google Shape;5957;p60"/>
              <p:cNvSpPr/>
              <p:nvPr/>
            </p:nvSpPr>
            <p:spPr>
              <a:xfrm>
                <a:off x="6131055" y="3551610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24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8" name="Google Shape;5958;p60"/>
              <p:cNvSpPr/>
              <p:nvPr/>
            </p:nvSpPr>
            <p:spPr>
              <a:xfrm>
                <a:off x="6131055" y="3682572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9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60"/>
              <p:cNvSpPr/>
              <p:nvPr/>
            </p:nvSpPr>
            <p:spPr>
              <a:xfrm>
                <a:off x="6254461" y="3027913"/>
                <a:ext cx="33208" cy="11170"/>
              </a:xfrm>
              <a:custGeom>
                <a:rect b="b" l="l" r="r" t="t"/>
                <a:pathLst>
                  <a:path extrusionOk="0" h="442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0" name="Google Shape;5960;p60"/>
              <p:cNvSpPr/>
              <p:nvPr/>
            </p:nvSpPr>
            <p:spPr>
              <a:xfrm>
                <a:off x="6254461" y="3158875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1" name="Google Shape;5961;p60"/>
              <p:cNvSpPr/>
              <p:nvPr/>
            </p:nvSpPr>
            <p:spPr>
              <a:xfrm>
                <a:off x="6254461" y="3289837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60"/>
              <p:cNvSpPr/>
              <p:nvPr/>
            </p:nvSpPr>
            <p:spPr>
              <a:xfrm>
                <a:off x="6254461" y="3420799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3" name="Google Shape;5963;p60"/>
              <p:cNvSpPr/>
              <p:nvPr/>
            </p:nvSpPr>
            <p:spPr>
              <a:xfrm>
                <a:off x="6254461" y="3551610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24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4" name="Google Shape;5964;p60"/>
              <p:cNvSpPr/>
              <p:nvPr/>
            </p:nvSpPr>
            <p:spPr>
              <a:xfrm>
                <a:off x="6254461" y="3682572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9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5" name="Google Shape;5965;p60"/>
              <p:cNvSpPr/>
              <p:nvPr/>
            </p:nvSpPr>
            <p:spPr>
              <a:xfrm>
                <a:off x="6197446" y="2923108"/>
                <a:ext cx="22063" cy="1387587"/>
              </a:xfrm>
              <a:custGeom>
                <a:rect b="b" l="l" r="r" t="t"/>
                <a:pathLst>
                  <a:path extrusionOk="0" h="54905" w="873">
                    <a:moveTo>
                      <a:pt x="436" y="1"/>
                    </a:moveTo>
                    <a:cubicBezTo>
                      <a:pt x="191" y="1"/>
                      <a:pt x="0" y="197"/>
                      <a:pt x="0" y="442"/>
                    </a:cubicBezTo>
                    <a:lnTo>
                      <a:pt x="0" y="54463"/>
                    </a:lnTo>
                    <a:cubicBezTo>
                      <a:pt x="0" y="54708"/>
                      <a:pt x="191" y="54904"/>
                      <a:pt x="436" y="54904"/>
                    </a:cubicBezTo>
                    <a:cubicBezTo>
                      <a:pt x="676" y="54904"/>
                      <a:pt x="872" y="54708"/>
                      <a:pt x="872" y="54463"/>
                    </a:cubicBezTo>
                    <a:lnTo>
                      <a:pt x="872" y="442"/>
                    </a:lnTo>
                    <a:cubicBezTo>
                      <a:pt x="872" y="197"/>
                      <a:pt x="676" y="1"/>
                      <a:pt x="436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66" name="Google Shape;5966;p60"/>
            <p:cNvSpPr/>
            <p:nvPr/>
          </p:nvSpPr>
          <p:spPr>
            <a:xfrm>
              <a:off x="6197446" y="3448751"/>
              <a:ext cx="22063" cy="861792"/>
            </a:xfrm>
            <a:custGeom>
              <a:rect b="b" l="l" r="r" t="t"/>
              <a:pathLst>
                <a:path extrusionOk="0" h="34100" w="873">
                  <a:moveTo>
                    <a:pt x="436" y="0"/>
                  </a:moveTo>
                  <a:cubicBezTo>
                    <a:pt x="191" y="0"/>
                    <a:pt x="0" y="196"/>
                    <a:pt x="0" y="436"/>
                  </a:cubicBezTo>
                  <a:lnTo>
                    <a:pt x="0" y="33664"/>
                  </a:lnTo>
                  <a:cubicBezTo>
                    <a:pt x="0" y="33909"/>
                    <a:pt x="191" y="34100"/>
                    <a:pt x="436" y="34100"/>
                  </a:cubicBezTo>
                  <a:cubicBezTo>
                    <a:pt x="676" y="34100"/>
                    <a:pt x="872" y="33909"/>
                    <a:pt x="872" y="33664"/>
                  </a:cubicBezTo>
                  <a:lnTo>
                    <a:pt x="872" y="436"/>
                  </a:lnTo>
                  <a:cubicBezTo>
                    <a:pt x="872" y="196"/>
                    <a:pt x="676" y="0"/>
                    <a:pt x="43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0"/>
            <p:cNvSpPr/>
            <p:nvPr/>
          </p:nvSpPr>
          <p:spPr>
            <a:xfrm>
              <a:off x="6155165" y="4281201"/>
              <a:ext cx="106473" cy="115571"/>
            </a:xfrm>
            <a:custGeom>
              <a:rect b="b" l="l" r="r" t="t"/>
              <a:pathLst>
                <a:path extrusionOk="0" h="4573" w="4213">
                  <a:moveTo>
                    <a:pt x="66" y="0"/>
                  </a:moveTo>
                  <a:lnTo>
                    <a:pt x="66" y="2414"/>
                  </a:lnTo>
                  <a:cubicBezTo>
                    <a:pt x="0" y="3586"/>
                    <a:pt x="938" y="4572"/>
                    <a:pt x="2109" y="4572"/>
                  </a:cubicBezTo>
                  <a:cubicBezTo>
                    <a:pt x="3281" y="4572"/>
                    <a:pt x="4212" y="3586"/>
                    <a:pt x="4147" y="2414"/>
                  </a:cubicBezTo>
                  <a:lnTo>
                    <a:pt x="414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0"/>
          <p:cNvGrpSpPr/>
          <p:nvPr/>
        </p:nvGrpSpPr>
        <p:grpSpPr>
          <a:xfrm>
            <a:off x="2000556" y="1599372"/>
            <a:ext cx="224622" cy="224774"/>
            <a:chOff x="2657906" y="1651497"/>
            <a:chExt cx="224622" cy="224774"/>
          </a:xfrm>
        </p:grpSpPr>
        <p:sp>
          <p:nvSpPr>
            <p:cNvPr id="5969" name="Google Shape;5969;p60"/>
            <p:cNvSpPr/>
            <p:nvPr/>
          </p:nvSpPr>
          <p:spPr>
            <a:xfrm>
              <a:off x="2657906" y="1651497"/>
              <a:ext cx="224622" cy="224774"/>
            </a:xfrm>
            <a:custGeom>
              <a:rect b="b" l="l" r="r" t="t"/>
              <a:pathLst>
                <a:path extrusionOk="0" h="8894" w="8888">
                  <a:moveTo>
                    <a:pt x="4185" y="535"/>
                  </a:moveTo>
                  <a:lnTo>
                    <a:pt x="4185" y="1052"/>
                  </a:lnTo>
                  <a:cubicBezTo>
                    <a:pt x="2512" y="1194"/>
                    <a:pt x="1188" y="2518"/>
                    <a:pt x="1052" y="4186"/>
                  </a:cubicBezTo>
                  <a:lnTo>
                    <a:pt x="529" y="4186"/>
                  </a:lnTo>
                  <a:cubicBezTo>
                    <a:pt x="659" y="2235"/>
                    <a:pt x="2261" y="660"/>
                    <a:pt x="4185" y="535"/>
                  </a:cubicBezTo>
                  <a:close/>
                  <a:moveTo>
                    <a:pt x="4703" y="535"/>
                  </a:moveTo>
                  <a:cubicBezTo>
                    <a:pt x="6659" y="676"/>
                    <a:pt x="8212" y="2235"/>
                    <a:pt x="8359" y="4186"/>
                  </a:cubicBezTo>
                  <a:lnTo>
                    <a:pt x="7836" y="4186"/>
                  </a:lnTo>
                  <a:cubicBezTo>
                    <a:pt x="7700" y="2518"/>
                    <a:pt x="6375" y="1189"/>
                    <a:pt x="4703" y="1052"/>
                  </a:cubicBezTo>
                  <a:lnTo>
                    <a:pt x="4703" y="535"/>
                  </a:lnTo>
                  <a:close/>
                  <a:moveTo>
                    <a:pt x="4703" y="1575"/>
                  </a:moveTo>
                  <a:cubicBezTo>
                    <a:pt x="6087" y="1712"/>
                    <a:pt x="7182" y="2807"/>
                    <a:pt x="7313" y="4191"/>
                  </a:cubicBezTo>
                  <a:lnTo>
                    <a:pt x="7051" y="4191"/>
                  </a:lnTo>
                  <a:cubicBezTo>
                    <a:pt x="6702" y="4191"/>
                    <a:pt x="6702" y="4709"/>
                    <a:pt x="7051" y="4709"/>
                  </a:cubicBezTo>
                  <a:lnTo>
                    <a:pt x="7313" y="4709"/>
                  </a:lnTo>
                  <a:cubicBezTo>
                    <a:pt x="7182" y="6087"/>
                    <a:pt x="6087" y="7182"/>
                    <a:pt x="4703" y="7319"/>
                  </a:cubicBezTo>
                  <a:lnTo>
                    <a:pt x="4703" y="7073"/>
                  </a:lnTo>
                  <a:cubicBezTo>
                    <a:pt x="4694" y="6907"/>
                    <a:pt x="4569" y="6824"/>
                    <a:pt x="4444" y="6824"/>
                  </a:cubicBezTo>
                  <a:cubicBezTo>
                    <a:pt x="4318" y="6824"/>
                    <a:pt x="4193" y="6907"/>
                    <a:pt x="4185" y="7073"/>
                  </a:cubicBezTo>
                  <a:lnTo>
                    <a:pt x="4185" y="7319"/>
                  </a:lnTo>
                  <a:cubicBezTo>
                    <a:pt x="2801" y="7188"/>
                    <a:pt x="1706" y="6093"/>
                    <a:pt x="1575" y="4709"/>
                  </a:cubicBezTo>
                  <a:lnTo>
                    <a:pt x="1836" y="4709"/>
                  </a:lnTo>
                  <a:cubicBezTo>
                    <a:pt x="2183" y="4709"/>
                    <a:pt x="2185" y="4191"/>
                    <a:pt x="1842" y="4191"/>
                  </a:cubicBezTo>
                  <a:cubicBezTo>
                    <a:pt x="1840" y="4191"/>
                    <a:pt x="1838" y="4191"/>
                    <a:pt x="1836" y="4191"/>
                  </a:cubicBezTo>
                  <a:lnTo>
                    <a:pt x="1575" y="4191"/>
                  </a:lnTo>
                  <a:cubicBezTo>
                    <a:pt x="1706" y="2807"/>
                    <a:pt x="2801" y="1712"/>
                    <a:pt x="4185" y="1575"/>
                  </a:cubicBezTo>
                  <a:lnTo>
                    <a:pt x="4185" y="1842"/>
                  </a:lnTo>
                  <a:cubicBezTo>
                    <a:pt x="4174" y="2025"/>
                    <a:pt x="4309" y="2116"/>
                    <a:pt x="4444" y="2116"/>
                  </a:cubicBezTo>
                  <a:cubicBezTo>
                    <a:pt x="4579" y="2116"/>
                    <a:pt x="4713" y="2025"/>
                    <a:pt x="4703" y="1842"/>
                  </a:cubicBezTo>
                  <a:lnTo>
                    <a:pt x="4703" y="1575"/>
                  </a:lnTo>
                  <a:close/>
                  <a:moveTo>
                    <a:pt x="1052" y="4709"/>
                  </a:moveTo>
                  <a:cubicBezTo>
                    <a:pt x="1188" y="6376"/>
                    <a:pt x="2512" y="7700"/>
                    <a:pt x="4185" y="7842"/>
                  </a:cubicBezTo>
                  <a:lnTo>
                    <a:pt x="4185" y="8365"/>
                  </a:lnTo>
                  <a:cubicBezTo>
                    <a:pt x="2229" y="8229"/>
                    <a:pt x="659" y="6638"/>
                    <a:pt x="529" y="4709"/>
                  </a:cubicBezTo>
                  <a:close/>
                  <a:moveTo>
                    <a:pt x="8359" y="4709"/>
                  </a:moveTo>
                  <a:cubicBezTo>
                    <a:pt x="8228" y="6665"/>
                    <a:pt x="6632" y="8234"/>
                    <a:pt x="4703" y="8365"/>
                  </a:cubicBezTo>
                  <a:lnTo>
                    <a:pt x="4703" y="7842"/>
                  </a:lnTo>
                  <a:cubicBezTo>
                    <a:pt x="6375" y="7706"/>
                    <a:pt x="7700" y="6381"/>
                    <a:pt x="7836" y="4709"/>
                  </a:cubicBezTo>
                  <a:close/>
                  <a:moveTo>
                    <a:pt x="4441" y="1"/>
                  </a:moveTo>
                  <a:cubicBezTo>
                    <a:pt x="4354" y="1"/>
                    <a:pt x="4272" y="12"/>
                    <a:pt x="4185" y="17"/>
                  </a:cubicBezTo>
                  <a:cubicBezTo>
                    <a:pt x="1940" y="153"/>
                    <a:pt x="153" y="1946"/>
                    <a:pt x="11" y="4186"/>
                  </a:cubicBezTo>
                  <a:cubicBezTo>
                    <a:pt x="6" y="4273"/>
                    <a:pt x="0" y="4360"/>
                    <a:pt x="0" y="4447"/>
                  </a:cubicBezTo>
                  <a:cubicBezTo>
                    <a:pt x="0" y="4534"/>
                    <a:pt x="6" y="4621"/>
                    <a:pt x="11" y="4709"/>
                  </a:cubicBezTo>
                  <a:cubicBezTo>
                    <a:pt x="153" y="6954"/>
                    <a:pt x="1940" y="8741"/>
                    <a:pt x="4185" y="8877"/>
                  </a:cubicBezTo>
                  <a:cubicBezTo>
                    <a:pt x="4272" y="8883"/>
                    <a:pt x="4354" y="8893"/>
                    <a:pt x="4446" y="8893"/>
                  </a:cubicBezTo>
                  <a:cubicBezTo>
                    <a:pt x="4534" y="8893"/>
                    <a:pt x="4615" y="8883"/>
                    <a:pt x="4703" y="8877"/>
                  </a:cubicBezTo>
                  <a:cubicBezTo>
                    <a:pt x="6948" y="8741"/>
                    <a:pt x="8735" y="6948"/>
                    <a:pt x="8876" y="4709"/>
                  </a:cubicBezTo>
                  <a:cubicBezTo>
                    <a:pt x="8882" y="4621"/>
                    <a:pt x="8887" y="4534"/>
                    <a:pt x="8887" y="4447"/>
                  </a:cubicBezTo>
                  <a:cubicBezTo>
                    <a:pt x="8887" y="4360"/>
                    <a:pt x="8882" y="4273"/>
                    <a:pt x="8876" y="4186"/>
                  </a:cubicBezTo>
                  <a:cubicBezTo>
                    <a:pt x="8735" y="1946"/>
                    <a:pt x="6948" y="153"/>
                    <a:pt x="4703" y="17"/>
                  </a:cubicBezTo>
                  <a:cubicBezTo>
                    <a:pt x="4615" y="12"/>
                    <a:pt x="4534" y="1"/>
                    <a:pt x="4441" y="1"/>
                  </a:cubicBezTo>
                  <a:close/>
                </a:path>
              </a:pathLst>
            </a:custGeom>
            <a:solidFill>
              <a:srgbClr val="4B60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0"/>
            <p:cNvSpPr/>
            <p:nvPr/>
          </p:nvSpPr>
          <p:spPr>
            <a:xfrm>
              <a:off x="2738450" y="1732343"/>
              <a:ext cx="62549" cy="62676"/>
            </a:xfrm>
            <a:custGeom>
              <a:rect b="b" l="l" r="r" t="t"/>
              <a:pathLst>
                <a:path extrusionOk="0" h="2480" w="2475">
                  <a:moveTo>
                    <a:pt x="2475" y="1237"/>
                  </a:moveTo>
                  <a:cubicBezTo>
                    <a:pt x="2475" y="1924"/>
                    <a:pt x="1924" y="2480"/>
                    <a:pt x="1238" y="2480"/>
                  </a:cubicBezTo>
                  <a:cubicBezTo>
                    <a:pt x="557" y="2480"/>
                    <a:pt x="1" y="1924"/>
                    <a:pt x="1" y="1237"/>
                  </a:cubicBezTo>
                  <a:cubicBezTo>
                    <a:pt x="1" y="556"/>
                    <a:pt x="557" y="0"/>
                    <a:pt x="1238" y="0"/>
                  </a:cubicBezTo>
                  <a:cubicBezTo>
                    <a:pt x="1924" y="0"/>
                    <a:pt x="2475" y="556"/>
                    <a:pt x="2475" y="1237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1" name="Google Shape;5971;p60"/>
          <p:cNvSpPr/>
          <p:nvPr/>
        </p:nvSpPr>
        <p:spPr>
          <a:xfrm>
            <a:off x="1175776" y="2420725"/>
            <a:ext cx="302057" cy="302053"/>
          </a:xfrm>
          <a:custGeom>
            <a:rect b="b" l="l" r="r" t="t"/>
            <a:pathLst>
              <a:path extrusionOk="0" h="7373" w="7374">
                <a:moveTo>
                  <a:pt x="7373" y="3684"/>
                </a:moveTo>
                <a:cubicBezTo>
                  <a:pt x="7373" y="5722"/>
                  <a:pt x="5722" y="7373"/>
                  <a:pt x="3690" y="7373"/>
                </a:cubicBezTo>
                <a:cubicBezTo>
                  <a:pt x="1652" y="7373"/>
                  <a:pt x="1" y="5722"/>
                  <a:pt x="1" y="3684"/>
                </a:cubicBezTo>
                <a:cubicBezTo>
                  <a:pt x="1" y="1652"/>
                  <a:pt x="1652" y="0"/>
                  <a:pt x="3690" y="0"/>
                </a:cubicBezTo>
                <a:cubicBezTo>
                  <a:pt x="5722" y="0"/>
                  <a:pt x="7373" y="1652"/>
                  <a:pt x="7373" y="3684"/>
                </a:cubicBezTo>
                <a:close/>
              </a:path>
            </a:pathLst>
          </a:custGeom>
          <a:gradFill>
            <a:gsLst>
              <a:gs pos="0">
                <a:srgbClr val="435D74"/>
              </a:gs>
              <a:gs pos="100000">
                <a:srgbClr val="FFFFFF">
                  <a:alpha val="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2" name="Google Shape;5972;p60"/>
          <p:cNvGrpSpPr/>
          <p:nvPr/>
        </p:nvGrpSpPr>
        <p:grpSpPr>
          <a:xfrm>
            <a:off x="2000561" y="3816542"/>
            <a:ext cx="336675" cy="334710"/>
            <a:chOff x="2657906" y="2241938"/>
            <a:chExt cx="225987" cy="224698"/>
          </a:xfrm>
        </p:grpSpPr>
        <p:sp>
          <p:nvSpPr>
            <p:cNvPr id="5973" name="Google Shape;5973;p60"/>
            <p:cNvSpPr/>
            <p:nvPr/>
          </p:nvSpPr>
          <p:spPr>
            <a:xfrm>
              <a:off x="2682421" y="2272897"/>
              <a:ext cx="169124" cy="162755"/>
            </a:xfrm>
            <a:custGeom>
              <a:rect b="b" l="l" r="r" t="t"/>
              <a:pathLst>
                <a:path extrusionOk="0" h="6440" w="6692">
                  <a:moveTo>
                    <a:pt x="3471" y="309"/>
                  </a:moveTo>
                  <a:cubicBezTo>
                    <a:pt x="5084" y="309"/>
                    <a:pt x="6386" y="1617"/>
                    <a:pt x="6386" y="3224"/>
                  </a:cubicBezTo>
                  <a:cubicBezTo>
                    <a:pt x="6386" y="4401"/>
                    <a:pt x="5678" y="5464"/>
                    <a:pt x="4588" y="5916"/>
                  </a:cubicBezTo>
                  <a:cubicBezTo>
                    <a:pt x="4227" y="6066"/>
                    <a:pt x="3849" y="6138"/>
                    <a:pt x="3473" y="6138"/>
                  </a:cubicBezTo>
                  <a:cubicBezTo>
                    <a:pt x="2714" y="6138"/>
                    <a:pt x="1969" y="5842"/>
                    <a:pt x="1411" y="5284"/>
                  </a:cubicBezTo>
                  <a:cubicBezTo>
                    <a:pt x="578" y="4450"/>
                    <a:pt x="332" y="3197"/>
                    <a:pt x="779" y="2107"/>
                  </a:cubicBezTo>
                  <a:cubicBezTo>
                    <a:pt x="1231" y="1023"/>
                    <a:pt x="2294" y="309"/>
                    <a:pt x="3471" y="309"/>
                  </a:cubicBezTo>
                  <a:close/>
                  <a:moveTo>
                    <a:pt x="3480" y="1"/>
                  </a:moveTo>
                  <a:cubicBezTo>
                    <a:pt x="2642" y="1"/>
                    <a:pt x="1816" y="329"/>
                    <a:pt x="1199" y="947"/>
                  </a:cubicBezTo>
                  <a:cubicBezTo>
                    <a:pt x="278" y="1867"/>
                    <a:pt x="0" y="3252"/>
                    <a:pt x="496" y="4450"/>
                  </a:cubicBezTo>
                  <a:cubicBezTo>
                    <a:pt x="997" y="5655"/>
                    <a:pt x="2169" y="6439"/>
                    <a:pt x="3471" y="6439"/>
                  </a:cubicBezTo>
                  <a:cubicBezTo>
                    <a:pt x="5253" y="6439"/>
                    <a:pt x="6691" y="5001"/>
                    <a:pt x="6691" y="3219"/>
                  </a:cubicBezTo>
                  <a:cubicBezTo>
                    <a:pt x="6691" y="1917"/>
                    <a:pt x="5907" y="745"/>
                    <a:pt x="4702" y="244"/>
                  </a:cubicBezTo>
                  <a:cubicBezTo>
                    <a:pt x="4307" y="80"/>
                    <a:pt x="3892" y="1"/>
                    <a:pt x="348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0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0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0"/>
            <p:cNvSpPr/>
            <p:nvPr/>
          </p:nvSpPr>
          <p:spPr>
            <a:xfrm>
              <a:off x="2665741" y="2257455"/>
              <a:ext cx="201371" cy="193739"/>
            </a:xfrm>
            <a:custGeom>
              <a:rect b="b" l="l" r="r" t="t"/>
              <a:pathLst>
                <a:path extrusionOk="0" h="7666" w="7968">
                  <a:moveTo>
                    <a:pt x="4131" y="304"/>
                  </a:moveTo>
                  <a:cubicBezTo>
                    <a:pt x="6082" y="310"/>
                    <a:pt x="7657" y="1885"/>
                    <a:pt x="7657" y="3835"/>
                  </a:cubicBezTo>
                  <a:cubicBezTo>
                    <a:pt x="7657" y="5263"/>
                    <a:pt x="6801" y="6549"/>
                    <a:pt x="5482" y="7094"/>
                  </a:cubicBezTo>
                  <a:cubicBezTo>
                    <a:pt x="5046" y="7274"/>
                    <a:pt x="4588" y="7362"/>
                    <a:pt x="4134" y="7362"/>
                  </a:cubicBezTo>
                  <a:cubicBezTo>
                    <a:pt x="3216" y="7362"/>
                    <a:pt x="2315" y="7003"/>
                    <a:pt x="1641" y="6325"/>
                  </a:cubicBezTo>
                  <a:cubicBezTo>
                    <a:pt x="633" y="5317"/>
                    <a:pt x="328" y="3803"/>
                    <a:pt x="878" y="2484"/>
                  </a:cubicBezTo>
                  <a:cubicBezTo>
                    <a:pt x="1423" y="1165"/>
                    <a:pt x="2709" y="310"/>
                    <a:pt x="4131" y="310"/>
                  </a:cubicBezTo>
                  <a:lnTo>
                    <a:pt x="4131" y="304"/>
                  </a:lnTo>
                  <a:close/>
                  <a:moveTo>
                    <a:pt x="4133" y="1"/>
                  </a:moveTo>
                  <a:cubicBezTo>
                    <a:pt x="3135" y="1"/>
                    <a:pt x="2155" y="390"/>
                    <a:pt x="1423" y="1122"/>
                  </a:cubicBezTo>
                  <a:cubicBezTo>
                    <a:pt x="328" y="2217"/>
                    <a:pt x="1" y="3868"/>
                    <a:pt x="595" y="5301"/>
                  </a:cubicBezTo>
                  <a:cubicBezTo>
                    <a:pt x="1183" y="6729"/>
                    <a:pt x="2584" y="7666"/>
                    <a:pt x="4131" y="7666"/>
                  </a:cubicBezTo>
                  <a:cubicBezTo>
                    <a:pt x="6251" y="7660"/>
                    <a:pt x="7962" y="5949"/>
                    <a:pt x="7967" y="3830"/>
                  </a:cubicBezTo>
                  <a:cubicBezTo>
                    <a:pt x="7967" y="2282"/>
                    <a:pt x="7030" y="882"/>
                    <a:pt x="5602" y="293"/>
                  </a:cubicBezTo>
                  <a:cubicBezTo>
                    <a:pt x="5127" y="96"/>
                    <a:pt x="4628" y="1"/>
                    <a:pt x="413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0"/>
            <p:cNvSpPr/>
            <p:nvPr/>
          </p:nvSpPr>
          <p:spPr>
            <a:xfrm>
              <a:off x="283223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1837" y="311"/>
                  </a:lnTo>
                  <a:cubicBezTo>
                    <a:pt x="2044" y="311"/>
                    <a:pt x="2044" y="0"/>
                    <a:pt x="183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0"/>
            <p:cNvSpPr/>
            <p:nvPr/>
          </p:nvSpPr>
          <p:spPr>
            <a:xfrm>
              <a:off x="2723716" y="2350382"/>
              <a:ext cx="94216" cy="7860"/>
            </a:xfrm>
            <a:custGeom>
              <a:rect b="b" l="l" r="r" t="t"/>
              <a:pathLst>
                <a:path extrusionOk="0" h="311" w="3728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3526" y="311"/>
                  </a:lnTo>
                  <a:cubicBezTo>
                    <a:pt x="3728" y="311"/>
                    <a:pt x="3728" y="0"/>
                    <a:pt x="35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0"/>
            <p:cNvSpPr/>
            <p:nvPr/>
          </p:nvSpPr>
          <p:spPr>
            <a:xfrm>
              <a:off x="265790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5" y="0"/>
                    <a:pt x="0" y="71"/>
                    <a:pt x="0" y="153"/>
                  </a:cubicBezTo>
                  <a:cubicBezTo>
                    <a:pt x="0" y="240"/>
                    <a:pt x="65" y="311"/>
                    <a:pt x="153" y="311"/>
                  </a:cubicBezTo>
                  <a:lnTo>
                    <a:pt x="1836" y="311"/>
                  </a:lnTo>
                  <a:cubicBezTo>
                    <a:pt x="2043" y="311"/>
                    <a:pt x="2043" y="0"/>
                    <a:pt x="18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0"/>
            <p:cNvSpPr/>
            <p:nvPr/>
          </p:nvSpPr>
          <p:spPr>
            <a:xfrm>
              <a:off x="2766275" y="2307824"/>
              <a:ext cx="7885" cy="92952"/>
            </a:xfrm>
            <a:custGeom>
              <a:rect b="b" l="l" r="r" t="t"/>
              <a:pathLst>
                <a:path extrusionOk="0" h="3678" w="312">
                  <a:moveTo>
                    <a:pt x="153" y="1"/>
                  </a:moveTo>
                  <a:cubicBezTo>
                    <a:pt x="71" y="1"/>
                    <a:pt x="0" y="66"/>
                    <a:pt x="0" y="153"/>
                  </a:cubicBezTo>
                  <a:lnTo>
                    <a:pt x="0" y="3526"/>
                  </a:lnTo>
                  <a:cubicBezTo>
                    <a:pt x="0" y="3627"/>
                    <a:pt x="78" y="3677"/>
                    <a:pt x="156" y="3677"/>
                  </a:cubicBezTo>
                  <a:cubicBezTo>
                    <a:pt x="233" y="3677"/>
                    <a:pt x="311" y="3627"/>
                    <a:pt x="311" y="3526"/>
                  </a:cubicBezTo>
                  <a:lnTo>
                    <a:pt x="311" y="153"/>
                  </a:lnTo>
                  <a:cubicBezTo>
                    <a:pt x="311" y="66"/>
                    <a:pt x="240" y="1"/>
                    <a:pt x="15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0"/>
            <p:cNvSpPr/>
            <p:nvPr/>
          </p:nvSpPr>
          <p:spPr>
            <a:xfrm>
              <a:off x="2766275" y="2241938"/>
              <a:ext cx="7885" cy="50343"/>
            </a:xfrm>
            <a:custGeom>
              <a:rect b="b" l="l" r="r" t="t"/>
              <a:pathLst>
                <a:path extrusionOk="0" h="1992" w="312">
                  <a:moveTo>
                    <a:pt x="156" y="0"/>
                  </a:moveTo>
                  <a:cubicBezTo>
                    <a:pt x="78" y="0"/>
                    <a:pt x="0" y="52"/>
                    <a:pt x="0" y="155"/>
                  </a:cubicBezTo>
                  <a:lnTo>
                    <a:pt x="0" y="1839"/>
                  </a:lnTo>
                  <a:cubicBezTo>
                    <a:pt x="0" y="1926"/>
                    <a:pt x="71" y="1992"/>
                    <a:pt x="153" y="1992"/>
                  </a:cubicBezTo>
                  <a:cubicBezTo>
                    <a:pt x="240" y="1992"/>
                    <a:pt x="311" y="1926"/>
                    <a:pt x="311" y="1839"/>
                  </a:cubicBezTo>
                  <a:lnTo>
                    <a:pt x="311" y="155"/>
                  </a:lnTo>
                  <a:cubicBezTo>
                    <a:pt x="311" y="52"/>
                    <a:pt x="233" y="0"/>
                    <a:pt x="1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0"/>
            <p:cNvSpPr/>
            <p:nvPr/>
          </p:nvSpPr>
          <p:spPr>
            <a:xfrm>
              <a:off x="2766275" y="2416268"/>
              <a:ext cx="7885" cy="50368"/>
            </a:xfrm>
            <a:custGeom>
              <a:rect b="b" l="l" r="r" t="t"/>
              <a:pathLst>
                <a:path extrusionOk="0" h="1993" w="312">
                  <a:moveTo>
                    <a:pt x="156" y="1"/>
                  </a:moveTo>
                  <a:cubicBezTo>
                    <a:pt x="78" y="1"/>
                    <a:pt x="0" y="52"/>
                    <a:pt x="0" y="156"/>
                  </a:cubicBezTo>
                  <a:lnTo>
                    <a:pt x="0" y="1840"/>
                  </a:lnTo>
                  <a:cubicBezTo>
                    <a:pt x="0" y="1927"/>
                    <a:pt x="71" y="1992"/>
                    <a:pt x="153" y="1992"/>
                  </a:cubicBezTo>
                  <a:cubicBezTo>
                    <a:pt x="240" y="1992"/>
                    <a:pt x="311" y="1927"/>
                    <a:pt x="311" y="1840"/>
                  </a:cubicBezTo>
                  <a:lnTo>
                    <a:pt x="311" y="156"/>
                  </a:lnTo>
                  <a:cubicBezTo>
                    <a:pt x="311" y="52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3" name="Google Shape;5983;p60"/>
          <p:cNvGrpSpPr/>
          <p:nvPr/>
        </p:nvGrpSpPr>
        <p:grpSpPr>
          <a:xfrm>
            <a:off x="4116787" y="3256553"/>
            <a:ext cx="447728" cy="1135923"/>
            <a:chOff x="4116787" y="3256553"/>
            <a:chExt cx="447728" cy="1135923"/>
          </a:xfrm>
        </p:grpSpPr>
        <p:sp>
          <p:nvSpPr>
            <p:cNvPr id="5984" name="Google Shape;5984;p60"/>
            <p:cNvSpPr/>
            <p:nvPr/>
          </p:nvSpPr>
          <p:spPr>
            <a:xfrm>
              <a:off x="4116787" y="3256553"/>
              <a:ext cx="447728" cy="1135923"/>
            </a:xfrm>
            <a:custGeom>
              <a:rect b="b" l="l" r="r" t="t"/>
              <a:pathLst>
                <a:path extrusionOk="0" h="44947" w="17716">
                  <a:moveTo>
                    <a:pt x="8708" y="1"/>
                  </a:moveTo>
                  <a:cubicBezTo>
                    <a:pt x="8000" y="1"/>
                    <a:pt x="6261" y="235"/>
                    <a:pt x="6594" y="2603"/>
                  </a:cubicBezTo>
                  <a:cubicBezTo>
                    <a:pt x="6594" y="2603"/>
                    <a:pt x="6535" y="2587"/>
                    <a:pt x="6464" y="2587"/>
                  </a:cubicBezTo>
                  <a:cubicBezTo>
                    <a:pt x="6333" y="2587"/>
                    <a:pt x="6160" y="2641"/>
                    <a:pt x="6212" y="2946"/>
                  </a:cubicBezTo>
                  <a:cubicBezTo>
                    <a:pt x="6294" y="3415"/>
                    <a:pt x="6463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6" y="5720"/>
                    <a:pt x="7624" y="5851"/>
                  </a:cubicBezTo>
                  <a:cubicBezTo>
                    <a:pt x="7526" y="5982"/>
                    <a:pt x="5749" y="7224"/>
                    <a:pt x="5172" y="7278"/>
                  </a:cubicBezTo>
                  <a:cubicBezTo>
                    <a:pt x="4589" y="7338"/>
                    <a:pt x="2801" y="7758"/>
                    <a:pt x="2774" y="9725"/>
                  </a:cubicBezTo>
                  <a:cubicBezTo>
                    <a:pt x="2752" y="11687"/>
                    <a:pt x="2622" y="12259"/>
                    <a:pt x="2442" y="12542"/>
                  </a:cubicBezTo>
                  <a:cubicBezTo>
                    <a:pt x="2267" y="12825"/>
                    <a:pt x="2148" y="14640"/>
                    <a:pt x="2197" y="15485"/>
                  </a:cubicBezTo>
                  <a:cubicBezTo>
                    <a:pt x="2246" y="16324"/>
                    <a:pt x="1390" y="18422"/>
                    <a:pt x="1543" y="20874"/>
                  </a:cubicBezTo>
                  <a:cubicBezTo>
                    <a:pt x="1543" y="20874"/>
                    <a:pt x="665" y="21691"/>
                    <a:pt x="595" y="22334"/>
                  </a:cubicBezTo>
                  <a:cubicBezTo>
                    <a:pt x="524" y="22971"/>
                    <a:pt x="1" y="23838"/>
                    <a:pt x="61" y="23958"/>
                  </a:cubicBezTo>
                  <a:cubicBezTo>
                    <a:pt x="87" y="24009"/>
                    <a:pt x="167" y="24037"/>
                    <a:pt x="261" y="24037"/>
                  </a:cubicBezTo>
                  <a:cubicBezTo>
                    <a:pt x="377" y="24037"/>
                    <a:pt x="515" y="23994"/>
                    <a:pt x="605" y="23898"/>
                  </a:cubicBezTo>
                  <a:cubicBezTo>
                    <a:pt x="774" y="23718"/>
                    <a:pt x="1036" y="23386"/>
                    <a:pt x="1036" y="23386"/>
                  </a:cubicBezTo>
                  <a:lnTo>
                    <a:pt x="1036" y="23386"/>
                  </a:lnTo>
                  <a:cubicBezTo>
                    <a:pt x="1036" y="23386"/>
                    <a:pt x="480" y="25511"/>
                    <a:pt x="763" y="25603"/>
                  </a:cubicBezTo>
                  <a:cubicBezTo>
                    <a:pt x="775" y="25607"/>
                    <a:pt x="786" y="25609"/>
                    <a:pt x="797" y="25609"/>
                  </a:cubicBezTo>
                  <a:cubicBezTo>
                    <a:pt x="1101" y="25609"/>
                    <a:pt x="1323" y="24295"/>
                    <a:pt x="1428" y="24143"/>
                  </a:cubicBezTo>
                  <a:cubicBezTo>
                    <a:pt x="1446" y="24117"/>
                    <a:pt x="1460" y="24106"/>
                    <a:pt x="1472" y="24106"/>
                  </a:cubicBezTo>
                  <a:cubicBezTo>
                    <a:pt x="1531" y="24106"/>
                    <a:pt x="1525" y="24383"/>
                    <a:pt x="1494" y="24546"/>
                  </a:cubicBezTo>
                  <a:cubicBezTo>
                    <a:pt x="1457" y="24741"/>
                    <a:pt x="1379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6" y="25701"/>
                    <a:pt x="1934" y="24271"/>
                    <a:pt x="2035" y="24271"/>
                  </a:cubicBezTo>
                  <a:cubicBezTo>
                    <a:pt x="2043" y="24271"/>
                    <a:pt x="2052" y="24280"/>
                    <a:pt x="2060" y="24301"/>
                  </a:cubicBezTo>
                  <a:cubicBezTo>
                    <a:pt x="2180" y="24573"/>
                    <a:pt x="2006" y="25592"/>
                    <a:pt x="2169" y="25625"/>
                  </a:cubicBezTo>
                  <a:cubicBezTo>
                    <a:pt x="2183" y="25628"/>
                    <a:pt x="2196" y="25629"/>
                    <a:pt x="2208" y="25629"/>
                  </a:cubicBezTo>
                  <a:cubicBezTo>
                    <a:pt x="2340" y="25629"/>
                    <a:pt x="2351" y="25475"/>
                    <a:pt x="2376" y="25380"/>
                  </a:cubicBezTo>
                  <a:cubicBezTo>
                    <a:pt x="2397" y="25279"/>
                    <a:pt x="2346" y="24133"/>
                    <a:pt x="2444" y="24133"/>
                  </a:cubicBezTo>
                  <a:cubicBezTo>
                    <a:pt x="2451" y="24133"/>
                    <a:pt x="2460" y="24140"/>
                    <a:pt x="2469" y="24154"/>
                  </a:cubicBezTo>
                  <a:cubicBezTo>
                    <a:pt x="2600" y="24350"/>
                    <a:pt x="2529" y="25353"/>
                    <a:pt x="2632" y="25385"/>
                  </a:cubicBezTo>
                  <a:cubicBezTo>
                    <a:pt x="2632" y="25385"/>
                    <a:pt x="2672" y="25404"/>
                    <a:pt x="2719" y="25404"/>
                  </a:cubicBezTo>
                  <a:cubicBezTo>
                    <a:pt x="2796" y="25404"/>
                    <a:pt x="2895" y="25356"/>
                    <a:pt x="2889" y="25107"/>
                  </a:cubicBezTo>
                  <a:cubicBezTo>
                    <a:pt x="2878" y="24704"/>
                    <a:pt x="3025" y="22966"/>
                    <a:pt x="3036" y="22563"/>
                  </a:cubicBezTo>
                  <a:cubicBezTo>
                    <a:pt x="3047" y="22007"/>
                    <a:pt x="2731" y="21228"/>
                    <a:pt x="2812" y="21097"/>
                  </a:cubicBezTo>
                  <a:cubicBezTo>
                    <a:pt x="2894" y="20966"/>
                    <a:pt x="3510" y="18950"/>
                    <a:pt x="3782" y="18133"/>
                  </a:cubicBezTo>
                  <a:cubicBezTo>
                    <a:pt x="4055" y="17315"/>
                    <a:pt x="4055" y="15185"/>
                    <a:pt x="4224" y="14912"/>
                  </a:cubicBezTo>
                  <a:cubicBezTo>
                    <a:pt x="4353" y="14693"/>
                    <a:pt x="4648" y="13388"/>
                    <a:pt x="4852" y="13388"/>
                  </a:cubicBezTo>
                  <a:cubicBezTo>
                    <a:pt x="4907" y="13388"/>
                    <a:pt x="4955" y="13481"/>
                    <a:pt x="4992" y="13714"/>
                  </a:cubicBezTo>
                  <a:cubicBezTo>
                    <a:pt x="5172" y="14814"/>
                    <a:pt x="5444" y="17517"/>
                    <a:pt x="5362" y="18111"/>
                  </a:cubicBezTo>
                  <a:cubicBezTo>
                    <a:pt x="5275" y="18705"/>
                    <a:pt x="5041" y="19724"/>
                    <a:pt x="5101" y="20301"/>
                  </a:cubicBezTo>
                  <a:cubicBezTo>
                    <a:pt x="5161" y="20884"/>
                    <a:pt x="4540" y="22067"/>
                    <a:pt x="4425" y="23418"/>
                  </a:cubicBezTo>
                  <a:cubicBezTo>
                    <a:pt x="4316" y="24770"/>
                    <a:pt x="4556" y="28311"/>
                    <a:pt x="4758" y="29227"/>
                  </a:cubicBezTo>
                  <a:cubicBezTo>
                    <a:pt x="4959" y="30137"/>
                    <a:pt x="4316" y="32060"/>
                    <a:pt x="4245" y="32447"/>
                  </a:cubicBezTo>
                  <a:cubicBezTo>
                    <a:pt x="4175" y="32840"/>
                    <a:pt x="4185" y="33929"/>
                    <a:pt x="4104" y="35330"/>
                  </a:cubicBezTo>
                  <a:cubicBezTo>
                    <a:pt x="4022" y="36730"/>
                    <a:pt x="4458" y="39760"/>
                    <a:pt x="4294" y="40283"/>
                  </a:cubicBezTo>
                  <a:cubicBezTo>
                    <a:pt x="4125" y="40806"/>
                    <a:pt x="1259" y="44032"/>
                    <a:pt x="1614" y="44538"/>
                  </a:cubicBezTo>
                  <a:cubicBezTo>
                    <a:pt x="1806" y="44809"/>
                    <a:pt x="2162" y="44946"/>
                    <a:pt x="2527" y="44946"/>
                  </a:cubicBezTo>
                  <a:cubicBezTo>
                    <a:pt x="2845" y="44946"/>
                    <a:pt x="3169" y="44842"/>
                    <a:pt x="3395" y="44631"/>
                  </a:cubicBezTo>
                  <a:cubicBezTo>
                    <a:pt x="3875" y="44184"/>
                    <a:pt x="4600" y="43520"/>
                    <a:pt x="4970" y="43236"/>
                  </a:cubicBezTo>
                  <a:cubicBezTo>
                    <a:pt x="5335" y="42947"/>
                    <a:pt x="6191" y="42795"/>
                    <a:pt x="6060" y="41089"/>
                  </a:cubicBezTo>
                  <a:cubicBezTo>
                    <a:pt x="6060" y="41089"/>
                    <a:pt x="5831" y="38550"/>
                    <a:pt x="6616" y="36872"/>
                  </a:cubicBezTo>
                  <a:cubicBezTo>
                    <a:pt x="7400" y="35188"/>
                    <a:pt x="7041" y="32840"/>
                    <a:pt x="7128" y="32082"/>
                  </a:cubicBezTo>
                  <a:cubicBezTo>
                    <a:pt x="7210" y="31325"/>
                    <a:pt x="7280" y="30093"/>
                    <a:pt x="7744" y="29216"/>
                  </a:cubicBezTo>
                  <a:cubicBezTo>
                    <a:pt x="8125" y="28491"/>
                    <a:pt x="8588" y="25936"/>
                    <a:pt x="8855" y="25058"/>
                  </a:cubicBezTo>
                  <a:cubicBezTo>
                    <a:pt x="9128" y="25936"/>
                    <a:pt x="9591" y="28491"/>
                    <a:pt x="9972" y="29216"/>
                  </a:cubicBezTo>
                  <a:cubicBezTo>
                    <a:pt x="10435" y="30093"/>
                    <a:pt x="10506" y="31325"/>
                    <a:pt x="10588" y="32082"/>
                  </a:cubicBezTo>
                  <a:cubicBezTo>
                    <a:pt x="10670" y="32840"/>
                    <a:pt x="10316" y="35188"/>
                    <a:pt x="11100" y="36872"/>
                  </a:cubicBezTo>
                  <a:cubicBezTo>
                    <a:pt x="11879" y="38556"/>
                    <a:pt x="11656" y="41089"/>
                    <a:pt x="11656" y="41089"/>
                  </a:cubicBezTo>
                  <a:cubicBezTo>
                    <a:pt x="11525" y="42789"/>
                    <a:pt x="12381" y="42947"/>
                    <a:pt x="12746" y="43236"/>
                  </a:cubicBezTo>
                  <a:cubicBezTo>
                    <a:pt x="13111" y="43520"/>
                    <a:pt x="13836" y="44184"/>
                    <a:pt x="14321" y="44631"/>
                  </a:cubicBezTo>
                  <a:cubicBezTo>
                    <a:pt x="14546" y="44842"/>
                    <a:pt x="14871" y="44946"/>
                    <a:pt x="15188" y="44946"/>
                  </a:cubicBezTo>
                  <a:cubicBezTo>
                    <a:pt x="15552" y="44946"/>
                    <a:pt x="15908" y="44809"/>
                    <a:pt x="16097" y="44538"/>
                  </a:cubicBezTo>
                  <a:cubicBezTo>
                    <a:pt x="16457" y="44026"/>
                    <a:pt x="13585" y="40806"/>
                    <a:pt x="13421" y="40283"/>
                  </a:cubicBezTo>
                  <a:cubicBezTo>
                    <a:pt x="13253" y="39760"/>
                    <a:pt x="13694" y="36730"/>
                    <a:pt x="13612" y="35330"/>
                  </a:cubicBezTo>
                  <a:cubicBezTo>
                    <a:pt x="13525" y="33929"/>
                    <a:pt x="13541" y="32840"/>
                    <a:pt x="13470" y="32447"/>
                  </a:cubicBezTo>
                  <a:cubicBezTo>
                    <a:pt x="13394" y="32060"/>
                    <a:pt x="12757" y="30137"/>
                    <a:pt x="12958" y="29227"/>
                  </a:cubicBezTo>
                  <a:cubicBezTo>
                    <a:pt x="13160" y="28311"/>
                    <a:pt x="13400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75" y="19724"/>
                    <a:pt x="12435" y="18705"/>
                    <a:pt x="12353" y="18111"/>
                  </a:cubicBezTo>
                  <a:cubicBezTo>
                    <a:pt x="12272" y="17517"/>
                    <a:pt x="12544" y="14814"/>
                    <a:pt x="12724" y="13714"/>
                  </a:cubicBezTo>
                  <a:cubicBezTo>
                    <a:pt x="12761" y="13482"/>
                    <a:pt x="12809" y="13389"/>
                    <a:pt x="12863" y="13389"/>
                  </a:cubicBezTo>
                  <a:cubicBezTo>
                    <a:pt x="13068" y="13389"/>
                    <a:pt x="13363" y="14697"/>
                    <a:pt x="13492" y="14912"/>
                  </a:cubicBezTo>
                  <a:cubicBezTo>
                    <a:pt x="13656" y="15185"/>
                    <a:pt x="13656" y="17315"/>
                    <a:pt x="13928" y="18133"/>
                  </a:cubicBezTo>
                  <a:cubicBezTo>
                    <a:pt x="14201" y="18950"/>
                    <a:pt x="14822" y="20966"/>
                    <a:pt x="14904" y="21097"/>
                  </a:cubicBezTo>
                  <a:cubicBezTo>
                    <a:pt x="14985" y="21228"/>
                    <a:pt x="14533" y="21893"/>
                    <a:pt x="14789" y="23342"/>
                  </a:cubicBezTo>
                  <a:cubicBezTo>
                    <a:pt x="14865" y="23925"/>
                    <a:pt x="14904" y="24513"/>
                    <a:pt x="14904" y="25102"/>
                  </a:cubicBezTo>
                  <a:cubicBezTo>
                    <a:pt x="14897" y="25359"/>
                    <a:pt x="14969" y="25406"/>
                    <a:pt x="15023" y="25406"/>
                  </a:cubicBezTo>
                  <a:cubicBezTo>
                    <a:pt x="15054" y="25406"/>
                    <a:pt x="15078" y="25391"/>
                    <a:pt x="15078" y="25391"/>
                  </a:cubicBezTo>
                  <a:cubicBezTo>
                    <a:pt x="15187" y="25353"/>
                    <a:pt x="15149" y="24230"/>
                    <a:pt x="15285" y="24029"/>
                  </a:cubicBezTo>
                  <a:cubicBezTo>
                    <a:pt x="15294" y="24015"/>
                    <a:pt x="15302" y="24008"/>
                    <a:pt x="15309" y="24008"/>
                  </a:cubicBezTo>
                  <a:cubicBezTo>
                    <a:pt x="15408" y="24008"/>
                    <a:pt x="15320" y="25278"/>
                    <a:pt x="15345" y="25374"/>
                  </a:cubicBezTo>
                  <a:cubicBezTo>
                    <a:pt x="15365" y="25474"/>
                    <a:pt x="15376" y="25629"/>
                    <a:pt x="15507" y="25629"/>
                  </a:cubicBezTo>
                  <a:cubicBezTo>
                    <a:pt x="15519" y="25629"/>
                    <a:pt x="15532" y="25628"/>
                    <a:pt x="15547" y="25625"/>
                  </a:cubicBezTo>
                  <a:cubicBezTo>
                    <a:pt x="15715" y="25587"/>
                    <a:pt x="15557" y="24383"/>
                    <a:pt x="15677" y="24110"/>
                  </a:cubicBezTo>
                  <a:cubicBezTo>
                    <a:pt x="15685" y="24092"/>
                    <a:pt x="15693" y="24083"/>
                    <a:pt x="15700" y="24083"/>
                  </a:cubicBezTo>
                  <a:cubicBezTo>
                    <a:pt x="15800" y="24083"/>
                    <a:pt x="15863" y="25701"/>
                    <a:pt x="16091" y="25767"/>
                  </a:cubicBezTo>
                  <a:cubicBezTo>
                    <a:pt x="16099" y="25769"/>
                    <a:pt x="16107" y="25770"/>
                    <a:pt x="16114" y="25770"/>
                  </a:cubicBezTo>
                  <a:cubicBezTo>
                    <a:pt x="16337" y="25770"/>
                    <a:pt x="16259" y="24741"/>
                    <a:pt x="16222" y="24546"/>
                  </a:cubicBezTo>
                  <a:cubicBezTo>
                    <a:pt x="16194" y="24377"/>
                    <a:pt x="16231" y="23997"/>
                    <a:pt x="16311" y="23997"/>
                  </a:cubicBezTo>
                  <a:cubicBezTo>
                    <a:pt x="16324" y="23997"/>
                    <a:pt x="16338" y="24007"/>
                    <a:pt x="16353" y="24029"/>
                  </a:cubicBezTo>
                  <a:cubicBezTo>
                    <a:pt x="16454" y="24178"/>
                    <a:pt x="16758" y="25600"/>
                    <a:pt x="16945" y="25600"/>
                  </a:cubicBezTo>
                  <a:cubicBezTo>
                    <a:pt x="16949" y="25600"/>
                    <a:pt x="16954" y="25599"/>
                    <a:pt x="16958" y="25598"/>
                  </a:cubicBezTo>
                  <a:cubicBezTo>
                    <a:pt x="17247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7" y="23718"/>
                    <a:pt x="17110" y="23892"/>
                  </a:cubicBezTo>
                  <a:cubicBezTo>
                    <a:pt x="17203" y="23991"/>
                    <a:pt x="17343" y="24036"/>
                    <a:pt x="17458" y="24036"/>
                  </a:cubicBezTo>
                  <a:cubicBezTo>
                    <a:pt x="17552" y="24036"/>
                    <a:pt x="17631" y="24006"/>
                    <a:pt x="17655" y="23952"/>
                  </a:cubicBezTo>
                  <a:cubicBezTo>
                    <a:pt x="17715" y="23832"/>
                    <a:pt x="17187" y="22971"/>
                    <a:pt x="17116" y="22334"/>
                  </a:cubicBezTo>
                  <a:cubicBezTo>
                    <a:pt x="17045" y="21691"/>
                    <a:pt x="16168" y="20874"/>
                    <a:pt x="16168" y="20874"/>
                  </a:cubicBezTo>
                  <a:cubicBezTo>
                    <a:pt x="16320" y="18422"/>
                    <a:pt x="15470" y="16324"/>
                    <a:pt x="15519" y="15485"/>
                  </a:cubicBezTo>
                  <a:cubicBezTo>
                    <a:pt x="15563" y="14640"/>
                    <a:pt x="15443" y="12825"/>
                    <a:pt x="15269" y="12542"/>
                  </a:cubicBezTo>
                  <a:cubicBezTo>
                    <a:pt x="15089" y="12259"/>
                    <a:pt x="14958" y="11692"/>
                    <a:pt x="14936" y="9725"/>
                  </a:cubicBezTo>
                  <a:cubicBezTo>
                    <a:pt x="14914" y="7758"/>
                    <a:pt x="13122" y="7338"/>
                    <a:pt x="12544" y="7278"/>
                  </a:cubicBezTo>
                  <a:cubicBezTo>
                    <a:pt x="11961" y="7224"/>
                    <a:pt x="10185" y="5976"/>
                    <a:pt x="10092" y="5851"/>
                  </a:cubicBezTo>
                  <a:cubicBezTo>
                    <a:pt x="9994" y="5725"/>
                    <a:pt x="10125" y="5022"/>
                    <a:pt x="10125" y="5022"/>
                  </a:cubicBezTo>
                  <a:cubicBezTo>
                    <a:pt x="10659" y="4690"/>
                    <a:pt x="10670" y="3965"/>
                    <a:pt x="10670" y="3965"/>
                  </a:cubicBezTo>
                  <a:cubicBezTo>
                    <a:pt x="11253" y="3965"/>
                    <a:pt x="11422" y="3420"/>
                    <a:pt x="11498" y="2946"/>
                  </a:cubicBezTo>
                  <a:cubicBezTo>
                    <a:pt x="11550" y="2641"/>
                    <a:pt x="11381" y="2585"/>
                    <a:pt x="11251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5" y="1"/>
                    <a:pt x="9003" y="1"/>
                  </a:cubicBezTo>
                  <a:cubicBezTo>
                    <a:pt x="8947" y="1"/>
                    <a:pt x="8897" y="2"/>
                    <a:pt x="8855" y="4"/>
                  </a:cubicBezTo>
                  <a:cubicBezTo>
                    <a:pt x="8814" y="2"/>
                    <a:pt x="8764" y="1"/>
                    <a:pt x="87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85" name="Google Shape;5985;p60"/>
            <p:cNvGrpSpPr/>
            <p:nvPr/>
          </p:nvGrpSpPr>
          <p:grpSpPr>
            <a:xfrm>
              <a:off x="4135514" y="3261886"/>
              <a:ext cx="409996" cy="1125132"/>
              <a:chOff x="4135514" y="3261886"/>
              <a:chExt cx="409996" cy="1125132"/>
            </a:xfrm>
          </p:grpSpPr>
          <p:sp>
            <p:nvSpPr>
              <p:cNvPr id="5986" name="Google Shape;5986;p60"/>
              <p:cNvSpPr/>
              <p:nvPr/>
            </p:nvSpPr>
            <p:spPr>
              <a:xfrm>
                <a:off x="4162100" y="4273342"/>
                <a:ext cx="104805" cy="113676"/>
              </a:xfrm>
              <a:custGeom>
                <a:rect b="b" l="l" r="r" t="t"/>
                <a:pathLst>
                  <a:path extrusionOk="0" h="4498" w="4147">
                    <a:moveTo>
                      <a:pt x="2730" y="1"/>
                    </a:moveTo>
                    <a:cubicBezTo>
                      <a:pt x="2725" y="39"/>
                      <a:pt x="2714" y="77"/>
                      <a:pt x="2703" y="115"/>
                    </a:cubicBezTo>
                    <a:cubicBezTo>
                      <a:pt x="2638" y="328"/>
                      <a:pt x="2305" y="769"/>
                      <a:pt x="1728" y="1532"/>
                    </a:cubicBezTo>
                    <a:cubicBezTo>
                      <a:pt x="1319" y="2066"/>
                      <a:pt x="861" y="2665"/>
                      <a:pt x="518" y="3183"/>
                    </a:cubicBezTo>
                    <a:cubicBezTo>
                      <a:pt x="22" y="3929"/>
                      <a:pt x="0" y="4147"/>
                      <a:pt x="6" y="4191"/>
                    </a:cubicBezTo>
                    <a:cubicBezTo>
                      <a:pt x="147" y="4382"/>
                      <a:pt x="414" y="4496"/>
                      <a:pt x="730" y="4496"/>
                    </a:cubicBezTo>
                    <a:cubicBezTo>
                      <a:pt x="744" y="4497"/>
                      <a:pt x="758" y="4497"/>
                      <a:pt x="772" y="4497"/>
                    </a:cubicBezTo>
                    <a:cubicBezTo>
                      <a:pt x="1019" y="4497"/>
                      <a:pt x="1259" y="4405"/>
                      <a:pt x="1450" y="4240"/>
                    </a:cubicBezTo>
                    <a:cubicBezTo>
                      <a:pt x="1957" y="3771"/>
                      <a:pt x="2670" y="3118"/>
                      <a:pt x="3041" y="2829"/>
                    </a:cubicBezTo>
                    <a:cubicBezTo>
                      <a:pt x="3117" y="2774"/>
                      <a:pt x="3193" y="2725"/>
                      <a:pt x="3275" y="2676"/>
                    </a:cubicBezTo>
                    <a:cubicBezTo>
                      <a:pt x="3662" y="2453"/>
                      <a:pt x="4147" y="2164"/>
                      <a:pt x="4049" y="878"/>
                    </a:cubicBezTo>
                    <a:cubicBezTo>
                      <a:pt x="4043" y="851"/>
                      <a:pt x="4027" y="638"/>
                      <a:pt x="4022" y="317"/>
                    </a:cubicBezTo>
                    <a:cubicBezTo>
                      <a:pt x="3842" y="224"/>
                      <a:pt x="3662" y="159"/>
                      <a:pt x="3471" y="110"/>
                    </a:cubicBezTo>
                    <a:cubicBezTo>
                      <a:pt x="3455" y="119"/>
                      <a:pt x="3437" y="123"/>
                      <a:pt x="3420" y="123"/>
                    </a:cubicBezTo>
                    <a:cubicBezTo>
                      <a:pt x="3388" y="123"/>
                      <a:pt x="3357" y="108"/>
                      <a:pt x="3335" y="83"/>
                    </a:cubicBezTo>
                    <a:cubicBezTo>
                      <a:pt x="3133" y="39"/>
                      <a:pt x="2932" y="12"/>
                      <a:pt x="273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7" name="Google Shape;5987;p60"/>
              <p:cNvSpPr/>
              <p:nvPr/>
            </p:nvSpPr>
            <p:spPr>
              <a:xfrm>
                <a:off x="4225029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616" y="1"/>
                    </a:moveTo>
                    <a:cubicBezTo>
                      <a:pt x="524" y="508"/>
                      <a:pt x="387" y="1014"/>
                      <a:pt x="284" y="1396"/>
                    </a:cubicBezTo>
                    <a:cubicBezTo>
                      <a:pt x="229" y="1586"/>
                      <a:pt x="186" y="1745"/>
                      <a:pt x="175" y="1821"/>
                    </a:cubicBezTo>
                    <a:cubicBezTo>
                      <a:pt x="137" y="2022"/>
                      <a:pt x="126" y="2464"/>
                      <a:pt x="104" y="3020"/>
                    </a:cubicBezTo>
                    <a:cubicBezTo>
                      <a:pt x="93" y="3477"/>
                      <a:pt x="71" y="4049"/>
                      <a:pt x="39" y="4676"/>
                    </a:cubicBezTo>
                    <a:cubicBezTo>
                      <a:pt x="1" y="5346"/>
                      <a:pt x="82" y="6436"/>
                      <a:pt x="159" y="7401"/>
                    </a:cubicBezTo>
                    <a:cubicBezTo>
                      <a:pt x="229" y="8321"/>
                      <a:pt x="278" y="8981"/>
                      <a:pt x="262" y="9379"/>
                    </a:cubicBezTo>
                    <a:cubicBezTo>
                      <a:pt x="453" y="9389"/>
                      <a:pt x="643" y="9411"/>
                      <a:pt x="834" y="9449"/>
                    </a:cubicBezTo>
                    <a:cubicBezTo>
                      <a:pt x="829" y="7902"/>
                      <a:pt x="774" y="6349"/>
                      <a:pt x="1243" y="4850"/>
                    </a:cubicBezTo>
                    <a:cubicBezTo>
                      <a:pt x="1711" y="3352"/>
                      <a:pt x="2077" y="1772"/>
                      <a:pt x="1886" y="186"/>
                    </a:cubicBezTo>
                    <a:cubicBezTo>
                      <a:pt x="1886" y="181"/>
                      <a:pt x="1886" y="175"/>
                      <a:pt x="1886" y="164"/>
                    </a:cubicBezTo>
                    <a:cubicBezTo>
                      <a:pt x="1818" y="169"/>
                      <a:pt x="1749" y="171"/>
                      <a:pt x="1681" y="171"/>
                    </a:cubicBezTo>
                    <a:cubicBezTo>
                      <a:pt x="1319" y="171"/>
                      <a:pt x="960" y="111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8" name="Google Shape;5988;p60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9" name="Google Shape;5989;p60"/>
              <p:cNvSpPr/>
              <p:nvPr/>
            </p:nvSpPr>
            <p:spPr>
              <a:xfrm>
                <a:off x="4275296" y="3998882"/>
                <a:ext cx="28533" cy="31843"/>
              </a:xfrm>
              <a:custGeom>
                <a:rect b="b" l="l" r="r" t="t"/>
                <a:pathLst>
                  <a:path extrusionOk="0" h="1260" w="1129">
                    <a:moveTo>
                      <a:pt x="98" y="1"/>
                    </a:moveTo>
                    <a:cubicBezTo>
                      <a:pt x="0" y="203"/>
                      <a:pt x="11" y="497"/>
                      <a:pt x="6" y="715"/>
                    </a:cubicBezTo>
                    <a:cubicBezTo>
                      <a:pt x="0" y="851"/>
                      <a:pt x="0" y="987"/>
                      <a:pt x="11" y="1129"/>
                    </a:cubicBezTo>
                    <a:cubicBezTo>
                      <a:pt x="11" y="1156"/>
                      <a:pt x="28" y="1216"/>
                      <a:pt x="33" y="1260"/>
                    </a:cubicBezTo>
                    <a:cubicBezTo>
                      <a:pt x="311" y="1232"/>
                      <a:pt x="583" y="1162"/>
                      <a:pt x="845" y="1064"/>
                    </a:cubicBezTo>
                    <a:cubicBezTo>
                      <a:pt x="910" y="720"/>
                      <a:pt x="1003" y="388"/>
                      <a:pt x="1128" y="66"/>
                    </a:cubicBezTo>
                    <a:lnTo>
                      <a:pt x="1128" y="66"/>
                    </a:lnTo>
                    <a:cubicBezTo>
                      <a:pt x="1060" y="69"/>
                      <a:pt x="992" y="70"/>
                      <a:pt x="923" y="70"/>
                    </a:cubicBezTo>
                    <a:cubicBezTo>
                      <a:pt x="701" y="70"/>
                      <a:pt x="477" y="56"/>
                      <a:pt x="256" y="23"/>
                    </a:cubicBezTo>
                    <a:lnTo>
                      <a:pt x="98" y="1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0" name="Google Shape;5990;p60"/>
              <p:cNvSpPr/>
              <p:nvPr/>
            </p:nvSpPr>
            <p:spPr>
              <a:xfrm>
                <a:off x="4249821" y="3735315"/>
                <a:ext cx="88984" cy="140212"/>
              </a:xfrm>
              <a:custGeom>
                <a:rect b="b" l="l" r="r" t="t"/>
                <a:pathLst>
                  <a:path extrusionOk="0" h="5548" w="3521">
                    <a:moveTo>
                      <a:pt x="175" y="1"/>
                    </a:moveTo>
                    <a:cubicBezTo>
                      <a:pt x="93" y="480"/>
                      <a:pt x="11" y="1003"/>
                      <a:pt x="49" y="1341"/>
                    </a:cubicBezTo>
                    <a:cubicBezTo>
                      <a:pt x="60" y="1510"/>
                      <a:pt x="44" y="1679"/>
                      <a:pt x="0" y="1842"/>
                    </a:cubicBezTo>
                    <a:cubicBezTo>
                      <a:pt x="16" y="1842"/>
                      <a:pt x="32" y="1841"/>
                      <a:pt x="48" y="1841"/>
                    </a:cubicBezTo>
                    <a:cubicBezTo>
                      <a:pt x="608" y="1841"/>
                      <a:pt x="1134" y="2216"/>
                      <a:pt x="1515" y="2714"/>
                    </a:cubicBezTo>
                    <a:cubicBezTo>
                      <a:pt x="1864" y="3156"/>
                      <a:pt x="2109" y="3668"/>
                      <a:pt x="2403" y="4136"/>
                    </a:cubicBezTo>
                    <a:cubicBezTo>
                      <a:pt x="2719" y="4632"/>
                      <a:pt x="3133" y="5106"/>
                      <a:pt x="3520" y="5548"/>
                    </a:cubicBezTo>
                    <a:lnTo>
                      <a:pt x="3520" y="2071"/>
                    </a:lnTo>
                    <a:cubicBezTo>
                      <a:pt x="3210" y="1908"/>
                      <a:pt x="2866" y="1826"/>
                      <a:pt x="2556" y="1679"/>
                    </a:cubicBezTo>
                    <a:cubicBezTo>
                      <a:pt x="2523" y="1668"/>
                      <a:pt x="2496" y="1652"/>
                      <a:pt x="2463" y="1635"/>
                    </a:cubicBezTo>
                    <a:cubicBezTo>
                      <a:pt x="2180" y="1488"/>
                      <a:pt x="1918" y="1303"/>
                      <a:pt x="1684" y="1085"/>
                    </a:cubicBezTo>
                    <a:cubicBezTo>
                      <a:pt x="1237" y="665"/>
                      <a:pt x="796" y="71"/>
                      <a:pt x="1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1" name="Google Shape;5991;p60"/>
              <p:cNvSpPr/>
              <p:nvPr/>
            </p:nvSpPr>
            <p:spPr>
              <a:xfrm>
                <a:off x="4254901" y="3692352"/>
                <a:ext cx="59795" cy="78648"/>
              </a:xfrm>
              <a:custGeom>
                <a:rect b="b" l="l" r="r" t="t"/>
                <a:pathLst>
                  <a:path extrusionOk="0" h="3112" w="2366">
                    <a:moveTo>
                      <a:pt x="104" y="1"/>
                    </a:moveTo>
                    <a:cubicBezTo>
                      <a:pt x="126" y="300"/>
                      <a:pt x="126" y="600"/>
                      <a:pt x="104" y="900"/>
                    </a:cubicBezTo>
                    <a:cubicBezTo>
                      <a:pt x="83" y="1058"/>
                      <a:pt x="50" y="1248"/>
                      <a:pt x="12" y="1450"/>
                    </a:cubicBezTo>
                    <a:cubicBezTo>
                      <a:pt x="12" y="1472"/>
                      <a:pt x="6" y="1494"/>
                      <a:pt x="1" y="1515"/>
                    </a:cubicBezTo>
                    <a:cubicBezTo>
                      <a:pt x="508" y="1581"/>
                      <a:pt x="905" y="1935"/>
                      <a:pt x="1281" y="2316"/>
                    </a:cubicBezTo>
                    <a:cubicBezTo>
                      <a:pt x="1587" y="2627"/>
                      <a:pt x="1903" y="2910"/>
                      <a:pt x="2290" y="3112"/>
                    </a:cubicBezTo>
                    <a:cubicBezTo>
                      <a:pt x="2366" y="2463"/>
                      <a:pt x="2197" y="1733"/>
                      <a:pt x="2126" y="1101"/>
                    </a:cubicBezTo>
                    <a:lnTo>
                      <a:pt x="2093" y="834"/>
                    </a:lnTo>
                    <a:cubicBezTo>
                      <a:pt x="1423" y="513"/>
                      <a:pt x="856" y="11"/>
                      <a:pt x="1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2" name="Google Shape;5992;p60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3" name="Google Shape;5993;p60"/>
              <p:cNvSpPr/>
              <p:nvPr/>
            </p:nvSpPr>
            <p:spPr>
              <a:xfrm>
                <a:off x="4250225" y="3610570"/>
                <a:ext cx="53603" cy="59213"/>
              </a:xfrm>
              <a:custGeom>
                <a:rect b="b" l="l" r="r" t="t"/>
                <a:pathLst>
                  <a:path extrusionOk="0" h="2343" w="2121">
                    <a:moveTo>
                      <a:pt x="565" y="0"/>
                    </a:moveTo>
                    <a:cubicBezTo>
                      <a:pt x="376" y="0"/>
                      <a:pt x="187" y="59"/>
                      <a:pt x="1" y="207"/>
                    </a:cubicBezTo>
                    <a:cubicBezTo>
                      <a:pt x="44" y="518"/>
                      <a:pt x="88" y="888"/>
                      <a:pt x="126" y="1269"/>
                    </a:cubicBezTo>
                    <a:cubicBezTo>
                      <a:pt x="480" y="1269"/>
                      <a:pt x="818" y="1384"/>
                      <a:pt x="1096" y="1596"/>
                    </a:cubicBezTo>
                    <a:cubicBezTo>
                      <a:pt x="1434" y="1847"/>
                      <a:pt x="1739" y="2152"/>
                      <a:pt x="2120" y="2343"/>
                    </a:cubicBezTo>
                    <a:cubicBezTo>
                      <a:pt x="2099" y="2000"/>
                      <a:pt x="2088" y="1662"/>
                      <a:pt x="2093" y="1319"/>
                    </a:cubicBezTo>
                    <a:cubicBezTo>
                      <a:pt x="2093" y="1128"/>
                      <a:pt x="2099" y="926"/>
                      <a:pt x="2115" y="725"/>
                    </a:cubicBezTo>
                    <a:cubicBezTo>
                      <a:pt x="1636" y="471"/>
                      <a:pt x="1100" y="0"/>
                      <a:pt x="56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4" name="Google Shape;5994;p60"/>
              <p:cNvSpPr/>
              <p:nvPr/>
            </p:nvSpPr>
            <p:spPr>
              <a:xfrm>
                <a:off x="419141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682" y="0"/>
                    </a:moveTo>
                    <a:lnTo>
                      <a:pt x="2682" y="0"/>
                    </a:lnTo>
                    <a:cubicBezTo>
                      <a:pt x="2540" y="65"/>
                      <a:pt x="2388" y="109"/>
                      <a:pt x="2235" y="136"/>
                    </a:cubicBezTo>
                    <a:cubicBezTo>
                      <a:pt x="1875" y="169"/>
                      <a:pt x="55" y="452"/>
                      <a:pt x="39" y="2365"/>
                    </a:cubicBezTo>
                    <a:cubicBezTo>
                      <a:pt x="34" y="2855"/>
                      <a:pt x="17" y="3264"/>
                      <a:pt x="1" y="3602"/>
                    </a:cubicBezTo>
                    <a:cubicBezTo>
                      <a:pt x="306" y="3733"/>
                      <a:pt x="633" y="3803"/>
                      <a:pt x="965" y="3803"/>
                    </a:cubicBezTo>
                    <a:cubicBezTo>
                      <a:pt x="1510" y="3782"/>
                      <a:pt x="1805" y="3449"/>
                      <a:pt x="2170" y="3101"/>
                    </a:cubicBezTo>
                    <a:cubicBezTo>
                      <a:pt x="2431" y="2071"/>
                      <a:pt x="2704" y="1046"/>
                      <a:pt x="26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5" name="Google Shape;5995;p60"/>
              <p:cNvSpPr/>
              <p:nvPr/>
            </p:nvSpPr>
            <p:spPr>
              <a:xfrm>
                <a:off x="4135514" y="3814216"/>
                <a:ext cx="49458" cy="46982"/>
              </a:xfrm>
              <a:custGeom>
                <a:rect b="b" l="l" r="r" t="t"/>
                <a:pathLst>
                  <a:path extrusionOk="0" h="1859" w="1957">
                    <a:moveTo>
                      <a:pt x="1341" y="1"/>
                    </a:moveTo>
                    <a:cubicBezTo>
                      <a:pt x="1330" y="12"/>
                      <a:pt x="1325" y="23"/>
                      <a:pt x="1319" y="28"/>
                    </a:cubicBezTo>
                    <a:cubicBezTo>
                      <a:pt x="965" y="420"/>
                      <a:pt x="458" y="573"/>
                      <a:pt x="1" y="796"/>
                    </a:cubicBezTo>
                    <a:cubicBezTo>
                      <a:pt x="230" y="1167"/>
                      <a:pt x="1041" y="1799"/>
                      <a:pt x="1663" y="1859"/>
                    </a:cubicBezTo>
                    <a:cubicBezTo>
                      <a:pt x="1676" y="1854"/>
                      <a:pt x="1690" y="1853"/>
                      <a:pt x="1704" y="1853"/>
                    </a:cubicBezTo>
                    <a:cubicBezTo>
                      <a:pt x="1724" y="1853"/>
                      <a:pt x="1744" y="1856"/>
                      <a:pt x="1766" y="1859"/>
                    </a:cubicBezTo>
                    <a:cubicBezTo>
                      <a:pt x="1832" y="1859"/>
                      <a:pt x="1897" y="1854"/>
                      <a:pt x="1957" y="1832"/>
                    </a:cubicBezTo>
                    <a:cubicBezTo>
                      <a:pt x="1570" y="1314"/>
                      <a:pt x="1325" y="628"/>
                      <a:pt x="1341" y="23"/>
                    </a:cubicBezTo>
                    <a:cubicBezTo>
                      <a:pt x="1341" y="12"/>
                      <a:pt x="1341" y="6"/>
                      <a:pt x="1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6" name="Google Shape;5996;p60"/>
              <p:cNvSpPr/>
              <p:nvPr/>
            </p:nvSpPr>
            <p:spPr>
              <a:xfrm>
                <a:off x="4158790" y="3647595"/>
                <a:ext cx="38313" cy="142840"/>
              </a:xfrm>
              <a:custGeom>
                <a:rect b="b" l="l" r="r" t="t"/>
                <a:pathLst>
                  <a:path extrusionOk="0" h="5652" w="1516">
                    <a:moveTo>
                      <a:pt x="747" y="1"/>
                    </a:moveTo>
                    <a:lnTo>
                      <a:pt x="747" y="1"/>
                    </a:lnTo>
                    <a:cubicBezTo>
                      <a:pt x="763" y="338"/>
                      <a:pt x="660" y="823"/>
                      <a:pt x="524" y="1445"/>
                    </a:cubicBezTo>
                    <a:cubicBezTo>
                      <a:pt x="306" y="2464"/>
                      <a:pt x="1" y="3859"/>
                      <a:pt x="93" y="5379"/>
                    </a:cubicBezTo>
                    <a:cubicBezTo>
                      <a:pt x="257" y="5428"/>
                      <a:pt x="398" y="5520"/>
                      <a:pt x="502" y="5651"/>
                    </a:cubicBezTo>
                    <a:cubicBezTo>
                      <a:pt x="605" y="3804"/>
                      <a:pt x="1483" y="2088"/>
                      <a:pt x="1515" y="235"/>
                    </a:cubicBezTo>
                    <a:cubicBezTo>
                      <a:pt x="1248" y="186"/>
                      <a:pt x="992" y="110"/>
                      <a:pt x="74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7" name="Google Shape;5997;p60"/>
              <p:cNvSpPr/>
              <p:nvPr/>
            </p:nvSpPr>
            <p:spPr>
              <a:xfrm>
                <a:off x="4176278" y="3654342"/>
                <a:ext cx="38313" cy="138569"/>
              </a:xfrm>
              <a:custGeom>
                <a:rect b="b" l="l" r="r" t="t"/>
                <a:pathLst>
                  <a:path extrusionOk="0" h="5483" w="1516">
                    <a:moveTo>
                      <a:pt x="1014" y="1"/>
                    </a:moveTo>
                    <a:cubicBezTo>
                      <a:pt x="976" y="1875"/>
                      <a:pt x="71" y="3608"/>
                      <a:pt x="1" y="5482"/>
                    </a:cubicBezTo>
                    <a:cubicBezTo>
                      <a:pt x="28" y="5455"/>
                      <a:pt x="61" y="5428"/>
                      <a:pt x="88" y="5401"/>
                    </a:cubicBezTo>
                    <a:cubicBezTo>
                      <a:pt x="131" y="5362"/>
                      <a:pt x="186" y="5335"/>
                      <a:pt x="240" y="5319"/>
                    </a:cubicBezTo>
                    <a:cubicBezTo>
                      <a:pt x="246" y="5297"/>
                      <a:pt x="257" y="5275"/>
                      <a:pt x="268" y="5253"/>
                    </a:cubicBezTo>
                    <a:cubicBezTo>
                      <a:pt x="328" y="5134"/>
                      <a:pt x="622" y="4207"/>
                      <a:pt x="834" y="3532"/>
                    </a:cubicBezTo>
                    <a:cubicBezTo>
                      <a:pt x="981" y="3068"/>
                      <a:pt x="1123" y="2627"/>
                      <a:pt x="1221" y="2333"/>
                    </a:cubicBezTo>
                    <a:cubicBezTo>
                      <a:pt x="1363" y="1908"/>
                      <a:pt x="1428" y="1063"/>
                      <a:pt x="1488" y="388"/>
                    </a:cubicBezTo>
                    <a:cubicBezTo>
                      <a:pt x="1494" y="262"/>
                      <a:pt x="1504" y="148"/>
                      <a:pt x="1515" y="44"/>
                    </a:cubicBezTo>
                    <a:cubicBezTo>
                      <a:pt x="1346" y="33"/>
                      <a:pt x="1183" y="22"/>
                      <a:pt x="10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8" name="Google Shape;5998;p60"/>
              <p:cNvSpPr/>
              <p:nvPr/>
            </p:nvSpPr>
            <p:spPr>
              <a:xfrm>
                <a:off x="4174206" y="3794125"/>
                <a:ext cx="13799" cy="59365"/>
              </a:xfrm>
              <a:custGeom>
                <a:rect b="b" l="l" r="r" t="t"/>
                <a:pathLst>
                  <a:path extrusionOk="0" h="2349" w="546">
                    <a:moveTo>
                      <a:pt x="317" y="0"/>
                    </a:moveTo>
                    <a:cubicBezTo>
                      <a:pt x="181" y="88"/>
                      <a:pt x="77" y="311"/>
                      <a:pt x="55" y="398"/>
                    </a:cubicBezTo>
                    <a:cubicBezTo>
                      <a:pt x="17" y="534"/>
                      <a:pt x="1" y="676"/>
                      <a:pt x="1" y="818"/>
                    </a:cubicBezTo>
                    <a:cubicBezTo>
                      <a:pt x="6" y="1101"/>
                      <a:pt x="55" y="1384"/>
                      <a:pt x="153" y="1657"/>
                    </a:cubicBezTo>
                    <a:cubicBezTo>
                      <a:pt x="235" y="1897"/>
                      <a:pt x="344" y="2131"/>
                      <a:pt x="480" y="2349"/>
                    </a:cubicBezTo>
                    <a:cubicBezTo>
                      <a:pt x="480" y="2327"/>
                      <a:pt x="480" y="2305"/>
                      <a:pt x="480" y="2283"/>
                    </a:cubicBezTo>
                    <a:cubicBezTo>
                      <a:pt x="513" y="1853"/>
                      <a:pt x="540" y="1455"/>
                      <a:pt x="546" y="1292"/>
                    </a:cubicBezTo>
                    <a:cubicBezTo>
                      <a:pt x="546" y="1025"/>
                      <a:pt x="464" y="681"/>
                      <a:pt x="399" y="409"/>
                    </a:cubicBezTo>
                    <a:cubicBezTo>
                      <a:pt x="366" y="273"/>
                      <a:pt x="333" y="137"/>
                      <a:pt x="31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9" name="Google Shape;5999;p60"/>
              <p:cNvSpPr/>
              <p:nvPr/>
            </p:nvSpPr>
            <p:spPr>
              <a:xfrm>
                <a:off x="4135665" y="3788211"/>
                <a:ext cx="36089" cy="41194"/>
              </a:xfrm>
              <a:custGeom>
                <a:rect b="b" l="l" r="r" t="t"/>
                <a:pathLst>
                  <a:path extrusionOk="0" h="1630" w="1428">
                    <a:moveTo>
                      <a:pt x="937" y="0"/>
                    </a:moveTo>
                    <a:cubicBezTo>
                      <a:pt x="703" y="223"/>
                      <a:pt x="109" y="866"/>
                      <a:pt x="60" y="1319"/>
                    </a:cubicBezTo>
                    <a:cubicBezTo>
                      <a:pt x="49" y="1422"/>
                      <a:pt x="27" y="1526"/>
                      <a:pt x="0" y="1629"/>
                    </a:cubicBezTo>
                    <a:cubicBezTo>
                      <a:pt x="213" y="1537"/>
                      <a:pt x="431" y="1444"/>
                      <a:pt x="627" y="1335"/>
                    </a:cubicBezTo>
                    <a:cubicBezTo>
                      <a:pt x="877" y="1193"/>
                      <a:pt x="1221" y="997"/>
                      <a:pt x="1313" y="698"/>
                    </a:cubicBezTo>
                    <a:cubicBezTo>
                      <a:pt x="1428" y="327"/>
                      <a:pt x="1221" y="109"/>
                      <a:pt x="93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0" name="Google Shape;6000;p60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1" name="Google Shape;6001;p60"/>
              <p:cNvSpPr/>
              <p:nvPr/>
            </p:nvSpPr>
            <p:spPr>
              <a:xfrm>
                <a:off x="4196926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864" y="1"/>
                    </a:moveTo>
                    <a:lnTo>
                      <a:pt x="1864" y="1"/>
                    </a:lnTo>
                    <a:cubicBezTo>
                      <a:pt x="1555" y="289"/>
                      <a:pt x="1240" y="541"/>
                      <a:pt x="777" y="541"/>
                    </a:cubicBezTo>
                    <a:cubicBezTo>
                      <a:pt x="767" y="541"/>
                      <a:pt x="757" y="540"/>
                      <a:pt x="747" y="540"/>
                    </a:cubicBezTo>
                    <a:cubicBezTo>
                      <a:pt x="671" y="540"/>
                      <a:pt x="589" y="529"/>
                      <a:pt x="508" y="524"/>
                    </a:cubicBezTo>
                    <a:lnTo>
                      <a:pt x="508" y="524"/>
                    </a:lnTo>
                    <a:cubicBezTo>
                      <a:pt x="513" y="540"/>
                      <a:pt x="508" y="557"/>
                      <a:pt x="502" y="573"/>
                    </a:cubicBezTo>
                    <a:cubicBezTo>
                      <a:pt x="1" y="1892"/>
                      <a:pt x="61" y="3319"/>
                      <a:pt x="66" y="4709"/>
                    </a:cubicBezTo>
                    <a:cubicBezTo>
                      <a:pt x="279" y="4747"/>
                      <a:pt x="497" y="4769"/>
                      <a:pt x="715" y="4780"/>
                    </a:cubicBezTo>
                    <a:cubicBezTo>
                      <a:pt x="758" y="4322"/>
                      <a:pt x="796" y="4104"/>
                      <a:pt x="862" y="3989"/>
                    </a:cubicBezTo>
                    <a:cubicBezTo>
                      <a:pt x="933" y="3826"/>
                      <a:pt x="987" y="3662"/>
                      <a:pt x="1036" y="3499"/>
                    </a:cubicBezTo>
                    <a:cubicBezTo>
                      <a:pt x="1221" y="2894"/>
                      <a:pt x="1336" y="2567"/>
                      <a:pt x="1494" y="2436"/>
                    </a:cubicBezTo>
                    <a:cubicBezTo>
                      <a:pt x="1494" y="1614"/>
                      <a:pt x="1663" y="807"/>
                      <a:pt x="18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2" name="Google Shape;6002;p60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60"/>
              <p:cNvSpPr/>
              <p:nvPr/>
            </p:nvSpPr>
            <p:spPr>
              <a:xfrm>
                <a:off x="4279011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2360" y="0"/>
                    </a:moveTo>
                    <a:cubicBezTo>
                      <a:pt x="1973" y="0"/>
                      <a:pt x="1183" y="76"/>
                      <a:pt x="742" y="583"/>
                    </a:cubicBezTo>
                    <a:cubicBezTo>
                      <a:pt x="404" y="981"/>
                      <a:pt x="278" y="1575"/>
                      <a:pt x="387" y="2359"/>
                    </a:cubicBezTo>
                    <a:lnTo>
                      <a:pt x="431" y="2681"/>
                    </a:lnTo>
                    <a:lnTo>
                      <a:pt x="120" y="2599"/>
                    </a:lnTo>
                    <a:cubicBezTo>
                      <a:pt x="93" y="2594"/>
                      <a:pt x="71" y="2594"/>
                      <a:pt x="44" y="2594"/>
                    </a:cubicBezTo>
                    <a:cubicBezTo>
                      <a:pt x="33" y="2594"/>
                      <a:pt x="17" y="2594"/>
                      <a:pt x="6" y="2599"/>
                    </a:cubicBezTo>
                    <a:cubicBezTo>
                      <a:pt x="1" y="2632"/>
                      <a:pt x="1" y="2670"/>
                      <a:pt x="6" y="2703"/>
                    </a:cubicBezTo>
                    <a:cubicBezTo>
                      <a:pt x="109" y="3302"/>
                      <a:pt x="289" y="3553"/>
                      <a:pt x="622" y="3553"/>
                    </a:cubicBezTo>
                    <a:lnTo>
                      <a:pt x="834" y="3553"/>
                    </a:lnTo>
                    <a:lnTo>
                      <a:pt x="840" y="3760"/>
                    </a:lnTo>
                    <a:cubicBezTo>
                      <a:pt x="840" y="3765"/>
                      <a:pt x="851" y="4359"/>
                      <a:pt x="1281" y="4626"/>
                    </a:cubicBezTo>
                    <a:lnTo>
                      <a:pt x="1363" y="4675"/>
                    </a:lnTo>
                    <a:lnTo>
                      <a:pt x="1379" y="4768"/>
                    </a:lnTo>
                    <a:cubicBezTo>
                      <a:pt x="1417" y="4964"/>
                      <a:pt x="1526" y="5558"/>
                      <a:pt x="1379" y="5765"/>
                    </a:cubicBezTo>
                    <a:cubicBezTo>
                      <a:pt x="1352" y="5792"/>
                      <a:pt x="1325" y="5820"/>
                      <a:pt x="1297" y="5847"/>
                    </a:cubicBezTo>
                    <a:cubicBezTo>
                      <a:pt x="1575" y="6255"/>
                      <a:pt x="1962" y="6806"/>
                      <a:pt x="2365" y="7144"/>
                    </a:cubicBezTo>
                    <a:lnTo>
                      <a:pt x="2365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4" name="Google Shape;6004;p60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5" name="Google Shape;6005;p60"/>
              <p:cNvSpPr/>
              <p:nvPr/>
            </p:nvSpPr>
            <p:spPr>
              <a:xfrm>
                <a:off x="4249821" y="3442129"/>
                <a:ext cx="88984" cy="151104"/>
              </a:xfrm>
              <a:custGeom>
                <a:rect b="b" l="l" r="r" t="t"/>
                <a:pathLst>
                  <a:path extrusionOk="0" h="5979" w="3521">
                    <a:moveTo>
                      <a:pt x="556" y="1"/>
                    </a:moveTo>
                    <a:lnTo>
                      <a:pt x="556" y="1"/>
                    </a:lnTo>
                    <a:cubicBezTo>
                      <a:pt x="572" y="1058"/>
                      <a:pt x="295" y="2093"/>
                      <a:pt x="33" y="3123"/>
                    </a:cubicBezTo>
                    <a:cubicBezTo>
                      <a:pt x="0" y="3161"/>
                      <a:pt x="0" y="3216"/>
                      <a:pt x="33" y="3254"/>
                    </a:cubicBezTo>
                    <a:cubicBezTo>
                      <a:pt x="496" y="4327"/>
                      <a:pt x="1444" y="5341"/>
                      <a:pt x="2436" y="5978"/>
                    </a:cubicBezTo>
                    <a:cubicBezTo>
                      <a:pt x="2491" y="5858"/>
                      <a:pt x="2561" y="5744"/>
                      <a:pt x="2638" y="5640"/>
                    </a:cubicBezTo>
                    <a:cubicBezTo>
                      <a:pt x="2861" y="5341"/>
                      <a:pt x="3215" y="5177"/>
                      <a:pt x="3520" y="5112"/>
                    </a:cubicBezTo>
                    <a:lnTo>
                      <a:pt x="3520" y="1439"/>
                    </a:lnTo>
                    <a:cubicBezTo>
                      <a:pt x="2507" y="1080"/>
                      <a:pt x="1553" y="420"/>
                      <a:pt x="5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6" name="Google Shape;6006;p60"/>
              <p:cNvSpPr/>
              <p:nvPr/>
            </p:nvSpPr>
            <p:spPr>
              <a:xfrm>
                <a:off x="4307518" y="3576073"/>
                <a:ext cx="31287" cy="206224"/>
              </a:xfrm>
              <a:custGeom>
                <a:rect b="b" l="l" r="r" t="t"/>
                <a:pathLst>
                  <a:path extrusionOk="0" h="8160" w="1238">
                    <a:moveTo>
                      <a:pt x="1235" y="1"/>
                    </a:moveTo>
                    <a:cubicBezTo>
                      <a:pt x="1192" y="1"/>
                      <a:pt x="685" y="288"/>
                      <a:pt x="638" y="330"/>
                    </a:cubicBezTo>
                    <a:cubicBezTo>
                      <a:pt x="502" y="460"/>
                      <a:pt x="393" y="613"/>
                      <a:pt x="316" y="782"/>
                    </a:cubicBezTo>
                    <a:cubicBezTo>
                      <a:pt x="99" y="1240"/>
                      <a:pt x="28" y="1757"/>
                      <a:pt x="11" y="2258"/>
                    </a:cubicBezTo>
                    <a:cubicBezTo>
                      <a:pt x="6" y="2509"/>
                      <a:pt x="11" y="2760"/>
                      <a:pt x="17" y="3010"/>
                    </a:cubicBezTo>
                    <a:cubicBezTo>
                      <a:pt x="22" y="3158"/>
                      <a:pt x="0" y="3310"/>
                      <a:pt x="6" y="3463"/>
                    </a:cubicBezTo>
                    <a:cubicBezTo>
                      <a:pt x="66" y="4711"/>
                      <a:pt x="322" y="5937"/>
                      <a:pt x="393" y="7184"/>
                    </a:cubicBezTo>
                    <a:cubicBezTo>
                      <a:pt x="393" y="7239"/>
                      <a:pt x="371" y="7789"/>
                      <a:pt x="387" y="7800"/>
                    </a:cubicBezTo>
                    <a:cubicBezTo>
                      <a:pt x="649" y="7920"/>
                      <a:pt x="981" y="8029"/>
                      <a:pt x="1237" y="8160"/>
                    </a:cubicBezTo>
                    <a:lnTo>
                      <a:pt x="1237" y="3"/>
                    </a:lnTo>
                    <a:cubicBezTo>
                      <a:pt x="1237" y="1"/>
                      <a:pt x="1236" y="1"/>
                      <a:pt x="123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7" name="Google Shape;6007;p60"/>
              <p:cNvSpPr/>
              <p:nvPr/>
            </p:nvSpPr>
            <p:spPr>
              <a:xfrm>
                <a:off x="4342369" y="3576073"/>
                <a:ext cx="31262" cy="206224"/>
              </a:xfrm>
              <a:custGeom>
                <a:rect b="b" l="l" r="r" t="t"/>
                <a:pathLst>
                  <a:path extrusionOk="0" h="8160" w="1237">
                    <a:moveTo>
                      <a:pt x="3" y="1"/>
                    </a:moveTo>
                    <a:cubicBezTo>
                      <a:pt x="1" y="1"/>
                      <a:pt x="0" y="1"/>
                      <a:pt x="0" y="3"/>
                    </a:cubicBezTo>
                    <a:lnTo>
                      <a:pt x="0" y="8160"/>
                    </a:lnTo>
                    <a:cubicBezTo>
                      <a:pt x="256" y="8029"/>
                      <a:pt x="589" y="7920"/>
                      <a:pt x="850" y="7800"/>
                    </a:cubicBezTo>
                    <a:cubicBezTo>
                      <a:pt x="866" y="7789"/>
                      <a:pt x="845" y="7239"/>
                      <a:pt x="845" y="7184"/>
                    </a:cubicBezTo>
                    <a:cubicBezTo>
                      <a:pt x="910" y="5937"/>
                      <a:pt x="1172" y="4711"/>
                      <a:pt x="1226" y="3463"/>
                    </a:cubicBezTo>
                    <a:cubicBezTo>
                      <a:pt x="1237" y="3310"/>
                      <a:pt x="1215" y="3158"/>
                      <a:pt x="1221" y="3010"/>
                    </a:cubicBezTo>
                    <a:cubicBezTo>
                      <a:pt x="1226" y="2760"/>
                      <a:pt x="1232" y="2509"/>
                      <a:pt x="1221" y="2258"/>
                    </a:cubicBezTo>
                    <a:cubicBezTo>
                      <a:pt x="1210" y="1757"/>
                      <a:pt x="1139" y="1240"/>
                      <a:pt x="921" y="782"/>
                    </a:cubicBezTo>
                    <a:cubicBezTo>
                      <a:pt x="845" y="613"/>
                      <a:pt x="736" y="460"/>
                      <a:pt x="599" y="330"/>
                    </a:cubicBezTo>
                    <a:cubicBezTo>
                      <a:pt x="552" y="288"/>
                      <a:pt x="45" y="1"/>
                      <a:pt x="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8" name="Google Shape;6008;p60"/>
              <p:cNvSpPr/>
              <p:nvPr/>
            </p:nvSpPr>
            <p:spPr>
              <a:xfrm>
                <a:off x="4231777" y="3786720"/>
                <a:ext cx="107029" cy="209130"/>
              </a:xfrm>
              <a:custGeom>
                <a:rect b="b" l="l" r="r" t="t"/>
                <a:pathLst>
                  <a:path extrusionOk="0" h="8275" w="4235">
                    <a:moveTo>
                      <a:pt x="766" y="0"/>
                    </a:moveTo>
                    <a:cubicBezTo>
                      <a:pt x="734" y="0"/>
                      <a:pt x="703" y="2"/>
                      <a:pt x="671" y="5"/>
                    </a:cubicBezTo>
                    <a:cubicBezTo>
                      <a:pt x="627" y="173"/>
                      <a:pt x="573" y="364"/>
                      <a:pt x="507" y="566"/>
                    </a:cubicBezTo>
                    <a:cubicBezTo>
                      <a:pt x="338" y="1127"/>
                      <a:pt x="148" y="1770"/>
                      <a:pt x="88" y="2462"/>
                    </a:cubicBezTo>
                    <a:cubicBezTo>
                      <a:pt x="1" y="3579"/>
                      <a:pt x="159" y="6380"/>
                      <a:pt x="333" y="7709"/>
                    </a:cubicBezTo>
                    <a:cubicBezTo>
                      <a:pt x="785" y="7987"/>
                      <a:pt x="1346" y="8129"/>
                      <a:pt x="1848" y="8205"/>
                    </a:cubicBezTo>
                    <a:cubicBezTo>
                      <a:pt x="2108" y="8253"/>
                      <a:pt x="2372" y="8274"/>
                      <a:pt x="2637" y="8274"/>
                    </a:cubicBezTo>
                    <a:cubicBezTo>
                      <a:pt x="2737" y="8274"/>
                      <a:pt x="2837" y="8271"/>
                      <a:pt x="2938" y="8265"/>
                    </a:cubicBezTo>
                    <a:cubicBezTo>
                      <a:pt x="2959" y="8222"/>
                      <a:pt x="2981" y="8178"/>
                      <a:pt x="3003" y="8140"/>
                    </a:cubicBezTo>
                    <a:cubicBezTo>
                      <a:pt x="3232" y="7704"/>
                      <a:pt x="3515" y="6472"/>
                      <a:pt x="3739" y="5486"/>
                    </a:cubicBezTo>
                    <a:cubicBezTo>
                      <a:pt x="3875" y="4876"/>
                      <a:pt x="4071" y="4347"/>
                      <a:pt x="4174" y="4020"/>
                    </a:cubicBezTo>
                    <a:lnTo>
                      <a:pt x="4234" y="3813"/>
                    </a:lnTo>
                    <a:lnTo>
                      <a:pt x="4234" y="3786"/>
                    </a:lnTo>
                    <a:cubicBezTo>
                      <a:pt x="4223" y="3781"/>
                      <a:pt x="4207" y="3775"/>
                      <a:pt x="4196" y="3764"/>
                    </a:cubicBezTo>
                    <a:cubicBezTo>
                      <a:pt x="3504" y="2996"/>
                      <a:pt x="2943" y="2130"/>
                      <a:pt x="2404" y="1258"/>
                    </a:cubicBezTo>
                    <a:cubicBezTo>
                      <a:pt x="2029" y="659"/>
                      <a:pt x="1444" y="0"/>
                      <a:pt x="7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9" name="Google Shape;6009;p60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0" name="Google Shape;6010;p60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1" name="Google Shape;6011;p60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2" name="Google Shape;6012;p60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3" name="Google Shape;6013;p60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4" name="Google Shape;6014;p60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5" name="Google Shape;6015;p60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6" name="Google Shape;6016;p60"/>
              <p:cNvSpPr/>
              <p:nvPr/>
            </p:nvSpPr>
            <p:spPr>
              <a:xfrm>
                <a:off x="4414244" y="4273342"/>
                <a:ext cx="104830" cy="113676"/>
              </a:xfrm>
              <a:custGeom>
                <a:rect b="b" l="l" r="r" t="t"/>
                <a:pathLst>
                  <a:path extrusionOk="0" h="4498" w="4148">
                    <a:moveTo>
                      <a:pt x="1423" y="1"/>
                    </a:moveTo>
                    <a:cubicBezTo>
                      <a:pt x="1216" y="12"/>
                      <a:pt x="1014" y="39"/>
                      <a:pt x="812" y="83"/>
                    </a:cubicBezTo>
                    <a:cubicBezTo>
                      <a:pt x="795" y="110"/>
                      <a:pt x="765" y="125"/>
                      <a:pt x="732" y="125"/>
                    </a:cubicBezTo>
                    <a:cubicBezTo>
                      <a:pt x="714" y="125"/>
                      <a:pt x="694" y="120"/>
                      <a:pt x="676" y="110"/>
                    </a:cubicBezTo>
                    <a:cubicBezTo>
                      <a:pt x="485" y="159"/>
                      <a:pt x="300" y="230"/>
                      <a:pt x="126" y="317"/>
                    </a:cubicBezTo>
                    <a:cubicBezTo>
                      <a:pt x="120" y="638"/>
                      <a:pt x="98" y="851"/>
                      <a:pt x="104" y="878"/>
                    </a:cubicBezTo>
                    <a:cubicBezTo>
                      <a:pt x="0" y="2164"/>
                      <a:pt x="485" y="2453"/>
                      <a:pt x="872" y="2676"/>
                    </a:cubicBezTo>
                    <a:cubicBezTo>
                      <a:pt x="954" y="2725"/>
                      <a:pt x="1030" y="2774"/>
                      <a:pt x="1107" y="2829"/>
                    </a:cubicBezTo>
                    <a:cubicBezTo>
                      <a:pt x="1483" y="3118"/>
                      <a:pt x="2196" y="3771"/>
                      <a:pt x="2698" y="4240"/>
                    </a:cubicBezTo>
                    <a:cubicBezTo>
                      <a:pt x="2889" y="4405"/>
                      <a:pt x="3128" y="4497"/>
                      <a:pt x="3380" y="4497"/>
                    </a:cubicBezTo>
                    <a:cubicBezTo>
                      <a:pt x="3394" y="4497"/>
                      <a:pt x="3408" y="4497"/>
                      <a:pt x="3422" y="4496"/>
                    </a:cubicBezTo>
                    <a:cubicBezTo>
                      <a:pt x="3733" y="4496"/>
                      <a:pt x="4005" y="4382"/>
                      <a:pt x="4142" y="4191"/>
                    </a:cubicBezTo>
                    <a:cubicBezTo>
                      <a:pt x="4147" y="4147"/>
                      <a:pt x="4125" y="3929"/>
                      <a:pt x="3635" y="3183"/>
                    </a:cubicBezTo>
                    <a:cubicBezTo>
                      <a:pt x="3286" y="2665"/>
                      <a:pt x="2828" y="2066"/>
                      <a:pt x="2425" y="1532"/>
                    </a:cubicBezTo>
                    <a:cubicBezTo>
                      <a:pt x="1842" y="769"/>
                      <a:pt x="1515" y="328"/>
                      <a:pt x="1444" y="115"/>
                    </a:cubicBezTo>
                    <a:cubicBezTo>
                      <a:pt x="1433" y="77"/>
                      <a:pt x="1428" y="39"/>
                      <a:pt x="14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7" name="Google Shape;6017;p60"/>
              <p:cNvSpPr/>
              <p:nvPr/>
            </p:nvSpPr>
            <p:spPr>
              <a:xfrm>
                <a:off x="4403630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1461" y="1"/>
                    </a:moveTo>
                    <a:cubicBezTo>
                      <a:pt x="1117" y="111"/>
                      <a:pt x="758" y="171"/>
                      <a:pt x="396" y="171"/>
                    </a:cubicBezTo>
                    <a:cubicBezTo>
                      <a:pt x="328" y="171"/>
                      <a:pt x="260" y="169"/>
                      <a:pt x="192" y="164"/>
                    </a:cubicBezTo>
                    <a:cubicBezTo>
                      <a:pt x="192" y="175"/>
                      <a:pt x="192" y="181"/>
                      <a:pt x="192" y="186"/>
                    </a:cubicBezTo>
                    <a:cubicBezTo>
                      <a:pt x="1" y="1772"/>
                      <a:pt x="360" y="3352"/>
                      <a:pt x="835" y="4850"/>
                    </a:cubicBezTo>
                    <a:cubicBezTo>
                      <a:pt x="1303" y="6349"/>
                      <a:pt x="1249" y="7902"/>
                      <a:pt x="1243" y="9449"/>
                    </a:cubicBezTo>
                    <a:cubicBezTo>
                      <a:pt x="1428" y="9411"/>
                      <a:pt x="1625" y="9389"/>
                      <a:pt x="1815" y="9379"/>
                    </a:cubicBezTo>
                    <a:cubicBezTo>
                      <a:pt x="1794" y="8981"/>
                      <a:pt x="1843" y="8321"/>
                      <a:pt x="1919" y="7401"/>
                    </a:cubicBezTo>
                    <a:cubicBezTo>
                      <a:pt x="1995" y="6436"/>
                      <a:pt x="2077" y="5346"/>
                      <a:pt x="2039" y="4676"/>
                    </a:cubicBezTo>
                    <a:cubicBezTo>
                      <a:pt x="2006" y="4049"/>
                      <a:pt x="1984" y="3477"/>
                      <a:pt x="1973" y="3020"/>
                    </a:cubicBezTo>
                    <a:cubicBezTo>
                      <a:pt x="1952" y="2464"/>
                      <a:pt x="1941" y="2022"/>
                      <a:pt x="1903" y="1821"/>
                    </a:cubicBezTo>
                    <a:cubicBezTo>
                      <a:pt x="1892" y="1745"/>
                      <a:pt x="1848" y="1586"/>
                      <a:pt x="1794" y="1396"/>
                    </a:cubicBezTo>
                    <a:cubicBezTo>
                      <a:pt x="1690" y="1014"/>
                      <a:pt x="1559" y="508"/>
                      <a:pt x="146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8" name="Google Shape;6018;p60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9" name="Google Shape;6019;p60"/>
              <p:cNvSpPr/>
              <p:nvPr/>
            </p:nvSpPr>
            <p:spPr>
              <a:xfrm>
                <a:off x="4377194" y="3998882"/>
                <a:ext cx="28684" cy="31843"/>
              </a:xfrm>
              <a:custGeom>
                <a:rect b="b" l="l" r="r" t="t"/>
                <a:pathLst>
                  <a:path extrusionOk="0" h="1260" w="1135">
                    <a:moveTo>
                      <a:pt x="1036" y="1"/>
                    </a:moveTo>
                    <a:lnTo>
                      <a:pt x="878" y="23"/>
                    </a:lnTo>
                    <a:cubicBezTo>
                      <a:pt x="653" y="56"/>
                      <a:pt x="432" y="70"/>
                      <a:pt x="208" y="70"/>
                    </a:cubicBezTo>
                    <a:cubicBezTo>
                      <a:pt x="139" y="70"/>
                      <a:pt x="70" y="69"/>
                      <a:pt x="1" y="66"/>
                    </a:cubicBezTo>
                    <a:lnTo>
                      <a:pt x="1" y="66"/>
                    </a:lnTo>
                    <a:cubicBezTo>
                      <a:pt x="126" y="388"/>
                      <a:pt x="224" y="720"/>
                      <a:pt x="284" y="1064"/>
                    </a:cubicBezTo>
                    <a:cubicBezTo>
                      <a:pt x="546" y="1167"/>
                      <a:pt x="823" y="1232"/>
                      <a:pt x="1101" y="1260"/>
                    </a:cubicBezTo>
                    <a:cubicBezTo>
                      <a:pt x="1107" y="1216"/>
                      <a:pt x="1123" y="1156"/>
                      <a:pt x="1123" y="1129"/>
                    </a:cubicBezTo>
                    <a:cubicBezTo>
                      <a:pt x="1134" y="987"/>
                      <a:pt x="1134" y="851"/>
                      <a:pt x="1129" y="715"/>
                    </a:cubicBezTo>
                    <a:cubicBezTo>
                      <a:pt x="1123" y="497"/>
                      <a:pt x="1134" y="203"/>
                      <a:pt x="10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0" name="Google Shape;6020;p60"/>
              <p:cNvSpPr/>
              <p:nvPr/>
            </p:nvSpPr>
            <p:spPr>
              <a:xfrm>
                <a:off x="4342495" y="3735315"/>
                <a:ext cx="88706" cy="140212"/>
              </a:xfrm>
              <a:custGeom>
                <a:rect b="b" l="l" r="r" t="t"/>
                <a:pathLst>
                  <a:path extrusionOk="0" h="5548" w="3510">
                    <a:moveTo>
                      <a:pt x="3341" y="1"/>
                    </a:moveTo>
                    <a:cubicBezTo>
                      <a:pt x="2720" y="71"/>
                      <a:pt x="2278" y="665"/>
                      <a:pt x="1831" y="1085"/>
                    </a:cubicBezTo>
                    <a:cubicBezTo>
                      <a:pt x="1597" y="1297"/>
                      <a:pt x="1330" y="1472"/>
                      <a:pt x="1036" y="1603"/>
                    </a:cubicBezTo>
                    <a:cubicBezTo>
                      <a:pt x="693" y="1766"/>
                      <a:pt x="333" y="1897"/>
                      <a:pt x="0" y="2071"/>
                    </a:cubicBezTo>
                    <a:lnTo>
                      <a:pt x="0" y="5548"/>
                    </a:lnTo>
                    <a:cubicBezTo>
                      <a:pt x="382" y="5106"/>
                      <a:pt x="801" y="4632"/>
                      <a:pt x="1112" y="4136"/>
                    </a:cubicBezTo>
                    <a:cubicBezTo>
                      <a:pt x="1406" y="3668"/>
                      <a:pt x="1652" y="3156"/>
                      <a:pt x="2000" y="2714"/>
                    </a:cubicBezTo>
                    <a:cubicBezTo>
                      <a:pt x="2382" y="2216"/>
                      <a:pt x="2908" y="1841"/>
                      <a:pt x="3463" y="1841"/>
                    </a:cubicBezTo>
                    <a:cubicBezTo>
                      <a:pt x="3478" y="1841"/>
                      <a:pt x="3494" y="1842"/>
                      <a:pt x="3510" y="1842"/>
                    </a:cubicBezTo>
                    <a:cubicBezTo>
                      <a:pt x="3471" y="1679"/>
                      <a:pt x="3455" y="1510"/>
                      <a:pt x="3466" y="1341"/>
                    </a:cubicBezTo>
                    <a:cubicBezTo>
                      <a:pt x="3504" y="1003"/>
                      <a:pt x="3422" y="480"/>
                      <a:pt x="3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1" name="Google Shape;6021;p60"/>
              <p:cNvSpPr/>
              <p:nvPr/>
            </p:nvSpPr>
            <p:spPr>
              <a:xfrm>
                <a:off x="4366454" y="3692352"/>
                <a:ext cx="59668" cy="78648"/>
              </a:xfrm>
              <a:custGeom>
                <a:rect b="b" l="l" r="r" t="t"/>
                <a:pathLst>
                  <a:path extrusionOk="0" h="3112" w="2361">
                    <a:moveTo>
                      <a:pt x="2262" y="1"/>
                    </a:moveTo>
                    <a:cubicBezTo>
                      <a:pt x="1510" y="11"/>
                      <a:pt x="943" y="513"/>
                      <a:pt x="273" y="834"/>
                    </a:cubicBezTo>
                    <a:lnTo>
                      <a:pt x="240" y="1101"/>
                    </a:lnTo>
                    <a:cubicBezTo>
                      <a:pt x="170" y="1733"/>
                      <a:pt x="1" y="2463"/>
                      <a:pt x="77" y="3112"/>
                    </a:cubicBezTo>
                    <a:cubicBezTo>
                      <a:pt x="464" y="2910"/>
                      <a:pt x="774" y="2627"/>
                      <a:pt x="1080" y="2316"/>
                    </a:cubicBezTo>
                    <a:cubicBezTo>
                      <a:pt x="1455" y="1935"/>
                      <a:pt x="1853" y="1581"/>
                      <a:pt x="2360" y="1515"/>
                    </a:cubicBezTo>
                    <a:cubicBezTo>
                      <a:pt x="2360" y="1494"/>
                      <a:pt x="2349" y="1472"/>
                      <a:pt x="2349" y="1450"/>
                    </a:cubicBezTo>
                    <a:cubicBezTo>
                      <a:pt x="2316" y="1248"/>
                      <a:pt x="2284" y="1058"/>
                      <a:pt x="2262" y="900"/>
                    </a:cubicBezTo>
                    <a:cubicBezTo>
                      <a:pt x="2235" y="600"/>
                      <a:pt x="2235" y="300"/>
                      <a:pt x="22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2" name="Google Shape;6022;p60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3" name="Google Shape;6023;p60"/>
              <p:cNvSpPr/>
              <p:nvPr/>
            </p:nvSpPr>
            <p:spPr>
              <a:xfrm>
                <a:off x="4377346" y="3610570"/>
                <a:ext cx="53578" cy="59213"/>
              </a:xfrm>
              <a:custGeom>
                <a:rect b="b" l="l" r="r" t="t"/>
                <a:pathLst>
                  <a:path extrusionOk="0" h="2343" w="2120">
                    <a:moveTo>
                      <a:pt x="1555" y="0"/>
                    </a:moveTo>
                    <a:cubicBezTo>
                      <a:pt x="1020" y="0"/>
                      <a:pt x="485" y="471"/>
                      <a:pt x="6" y="725"/>
                    </a:cubicBezTo>
                    <a:cubicBezTo>
                      <a:pt x="16" y="926"/>
                      <a:pt x="27" y="1128"/>
                      <a:pt x="27" y="1319"/>
                    </a:cubicBezTo>
                    <a:cubicBezTo>
                      <a:pt x="33" y="1662"/>
                      <a:pt x="22" y="2000"/>
                      <a:pt x="0" y="2343"/>
                    </a:cubicBezTo>
                    <a:cubicBezTo>
                      <a:pt x="382" y="2152"/>
                      <a:pt x="687" y="1847"/>
                      <a:pt x="1024" y="1596"/>
                    </a:cubicBezTo>
                    <a:cubicBezTo>
                      <a:pt x="1302" y="1384"/>
                      <a:pt x="1640" y="1269"/>
                      <a:pt x="1989" y="1269"/>
                    </a:cubicBezTo>
                    <a:cubicBezTo>
                      <a:pt x="2033" y="888"/>
                      <a:pt x="2076" y="518"/>
                      <a:pt x="2120" y="207"/>
                    </a:cubicBezTo>
                    <a:cubicBezTo>
                      <a:pt x="1933" y="59"/>
                      <a:pt x="1744" y="0"/>
                      <a:pt x="15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4" name="Google Shape;6024;p60"/>
              <p:cNvSpPr/>
              <p:nvPr/>
            </p:nvSpPr>
            <p:spPr>
              <a:xfrm>
                <a:off x="442139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3" y="0"/>
                    </a:moveTo>
                    <a:cubicBezTo>
                      <a:pt x="1" y="1046"/>
                      <a:pt x="273" y="2071"/>
                      <a:pt x="535" y="3101"/>
                    </a:cubicBezTo>
                    <a:cubicBezTo>
                      <a:pt x="900" y="3449"/>
                      <a:pt x="1189" y="3782"/>
                      <a:pt x="1734" y="3803"/>
                    </a:cubicBezTo>
                    <a:cubicBezTo>
                      <a:pt x="2071" y="3803"/>
                      <a:pt x="2398" y="3733"/>
                      <a:pt x="2703" y="3602"/>
                    </a:cubicBezTo>
                    <a:cubicBezTo>
                      <a:pt x="2687" y="3264"/>
                      <a:pt x="2671" y="2855"/>
                      <a:pt x="2665" y="2365"/>
                    </a:cubicBezTo>
                    <a:cubicBezTo>
                      <a:pt x="2649" y="452"/>
                      <a:pt x="829" y="169"/>
                      <a:pt x="469" y="136"/>
                    </a:cubicBezTo>
                    <a:cubicBezTo>
                      <a:pt x="311" y="109"/>
                      <a:pt x="164" y="65"/>
                      <a:pt x="2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5" name="Google Shape;6025;p60"/>
              <p:cNvSpPr/>
              <p:nvPr/>
            </p:nvSpPr>
            <p:spPr>
              <a:xfrm>
                <a:off x="4496177" y="3814216"/>
                <a:ext cx="49332" cy="46982"/>
              </a:xfrm>
              <a:custGeom>
                <a:rect b="b" l="l" r="r" t="t"/>
                <a:pathLst>
                  <a:path extrusionOk="0" h="1859" w="1952">
                    <a:moveTo>
                      <a:pt x="616" y="1"/>
                    </a:moveTo>
                    <a:cubicBezTo>
                      <a:pt x="616" y="6"/>
                      <a:pt x="616" y="12"/>
                      <a:pt x="616" y="23"/>
                    </a:cubicBezTo>
                    <a:cubicBezTo>
                      <a:pt x="633" y="628"/>
                      <a:pt x="387" y="1314"/>
                      <a:pt x="1" y="1832"/>
                    </a:cubicBezTo>
                    <a:cubicBezTo>
                      <a:pt x="60" y="1854"/>
                      <a:pt x="126" y="1859"/>
                      <a:pt x="191" y="1859"/>
                    </a:cubicBezTo>
                    <a:cubicBezTo>
                      <a:pt x="213" y="1854"/>
                      <a:pt x="235" y="1854"/>
                      <a:pt x="257" y="1854"/>
                    </a:cubicBezTo>
                    <a:cubicBezTo>
                      <a:pt x="268" y="1854"/>
                      <a:pt x="284" y="1854"/>
                      <a:pt x="295" y="1859"/>
                    </a:cubicBezTo>
                    <a:cubicBezTo>
                      <a:pt x="916" y="1799"/>
                      <a:pt x="1728" y="1167"/>
                      <a:pt x="1951" y="796"/>
                    </a:cubicBezTo>
                    <a:cubicBezTo>
                      <a:pt x="1494" y="573"/>
                      <a:pt x="992" y="420"/>
                      <a:pt x="638" y="28"/>
                    </a:cubicBezTo>
                    <a:cubicBezTo>
                      <a:pt x="633" y="23"/>
                      <a:pt x="627" y="12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6" name="Google Shape;6026;p60"/>
              <p:cNvSpPr/>
              <p:nvPr/>
            </p:nvSpPr>
            <p:spPr>
              <a:xfrm>
                <a:off x="4484072" y="3647595"/>
                <a:ext cx="38288" cy="142840"/>
              </a:xfrm>
              <a:custGeom>
                <a:rect b="b" l="l" r="r" t="t"/>
                <a:pathLst>
                  <a:path extrusionOk="0" h="5652" w="1515">
                    <a:moveTo>
                      <a:pt x="768" y="1"/>
                    </a:moveTo>
                    <a:lnTo>
                      <a:pt x="768" y="1"/>
                    </a:lnTo>
                    <a:cubicBezTo>
                      <a:pt x="523" y="110"/>
                      <a:pt x="262" y="186"/>
                      <a:pt x="0" y="235"/>
                    </a:cubicBezTo>
                    <a:cubicBezTo>
                      <a:pt x="27" y="2088"/>
                      <a:pt x="910" y="3804"/>
                      <a:pt x="1014" y="5651"/>
                    </a:cubicBezTo>
                    <a:cubicBezTo>
                      <a:pt x="1117" y="5520"/>
                      <a:pt x="1259" y="5428"/>
                      <a:pt x="1422" y="5379"/>
                    </a:cubicBezTo>
                    <a:cubicBezTo>
                      <a:pt x="1515" y="3859"/>
                      <a:pt x="1210" y="2464"/>
                      <a:pt x="992" y="1445"/>
                    </a:cubicBezTo>
                    <a:cubicBezTo>
                      <a:pt x="856" y="823"/>
                      <a:pt x="752" y="338"/>
                      <a:pt x="7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7" name="Google Shape;6027;p60"/>
              <p:cNvSpPr/>
              <p:nvPr/>
            </p:nvSpPr>
            <p:spPr>
              <a:xfrm>
                <a:off x="4466583" y="3654342"/>
                <a:ext cx="38288" cy="138569"/>
              </a:xfrm>
              <a:custGeom>
                <a:rect b="b" l="l" r="r" t="t"/>
                <a:pathLst>
                  <a:path extrusionOk="0" h="5483" w="1515">
                    <a:moveTo>
                      <a:pt x="501" y="1"/>
                    </a:moveTo>
                    <a:cubicBezTo>
                      <a:pt x="332" y="22"/>
                      <a:pt x="169" y="33"/>
                      <a:pt x="0" y="44"/>
                    </a:cubicBezTo>
                    <a:cubicBezTo>
                      <a:pt x="11" y="148"/>
                      <a:pt x="16" y="262"/>
                      <a:pt x="27" y="388"/>
                    </a:cubicBezTo>
                    <a:cubicBezTo>
                      <a:pt x="82" y="1063"/>
                      <a:pt x="153" y="1908"/>
                      <a:pt x="294" y="2333"/>
                    </a:cubicBezTo>
                    <a:cubicBezTo>
                      <a:pt x="392" y="2627"/>
                      <a:pt x="529" y="3068"/>
                      <a:pt x="681" y="3532"/>
                    </a:cubicBezTo>
                    <a:cubicBezTo>
                      <a:pt x="894" y="4207"/>
                      <a:pt x="1188" y="5134"/>
                      <a:pt x="1248" y="5253"/>
                    </a:cubicBezTo>
                    <a:cubicBezTo>
                      <a:pt x="1259" y="5275"/>
                      <a:pt x="1270" y="5297"/>
                      <a:pt x="1275" y="5319"/>
                    </a:cubicBezTo>
                    <a:cubicBezTo>
                      <a:pt x="1330" y="5335"/>
                      <a:pt x="1379" y="5362"/>
                      <a:pt x="1428" y="5401"/>
                    </a:cubicBezTo>
                    <a:cubicBezTo>
                      <a:pt x="1455" y="5428"/>
                      <a:pt x="1488" y="5455"/>
                      <a:pt x="1515" y="5482"/>
                    </a:cubicBezTo>
                    <a:cubicBezTo>
                      <a:pt x="1444" y="3608"/>
                      <a:pt x="539" y="1875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8" name="Google Shape;6028;p60"/>
              <p:cNvSpPr/>
              <p:nvPr/>
            </p:nvSpPr>
            <p:spPr>
              <a:xfrm>
                <a:off x="4493018" y="3794125"/>
                <a:ext cx="13925" cy="59365"/>
              </a:xfrm>
              <a:custGeom>
                <a:rect b="b" l="l" r="r" t="t"/>
                <a:pathLst>
                  <a:path extrusionOk="0" h="2349" w="551">
                    <a:moveTo>
                      <a:pt x="235" y="0"/>
                    </a:moveTo>
                    <a:cubicBezTo>
                      <a:pt x="213" y="137"/>
                      <a:pt x="185" y="273"/>
                      <a:pt x="153" y="409"/>
                    </a:cubicBezTo>
                    <a:cubicBezTo>
                      <a:pt x="87" y="681"/>
                      <a:pt x="0" y="1025"/>
                      <a:pt x="6" y="1292"/>
                    </a:cubicBezTo>
                    <a:cubicBezTo>
                      <a:pt x="11" y="1455"/>
                      <a:pt x="38" y="1853"/>
                      <a:pt x="66" y="2283"/>
                    </a:cubicBezTo>
                    <a:cubicBezTo>
                      <a:pt x="71" y="2305"/>
                      <a:pt x="71" y="2327"/>
                      <a:pt x="71" y="2349"/>
                    </a:cubicBezTo>
                    <a:cubicBezTo>
                      <a:pt x="207" y="2131"/>
                      <a:pt x="311" y="1897"/>
                      <a:pt x="398" y="1657"/>
                    </a:cubicBezTo>
                    <a:cubicBezTo>
                      <a:pt x="491" y="1384"/>
                      <a:pt x="545" y="1101"/>
                      <a:pt x="551" y="818"/>
                    </a:cubicBezTo>
                    <a:cubicBezTo>
                      <a:pt x="551" y="676"/>
                      <a:pt x="534" y="534"/>
                      <a:pt x="496" y="398"/>
                    </a:cubicBezTo>
                    <a:cubicBezTo>
                      <a:pt x="474" y="311"/>
                      <a:pt x="371" y="88"/>
                      <a:pt x="23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9" name="Google Shape;6029;p60"/>
              <p:cNvSpPr/>
              <p:nvPr/>
            </p:nvSpPr>
            <p:spPr>
              <a:xfrm>
                <a:off x="4509395" y="3788211"/>
                <a:ext cx="36114" cy="41194"/>
              </a:xfrm>
              <a:custGeom>
                <a:rect b="b" l="l" r="r" t="t"/>
                <a:pathLst>
                  <a:path extrusionOk="0" h="1630" w="1429">
                    <a:moveTo>
                      <a:pt x="491" y="0"/>
                    </a:moveTo>
                    <a:cubicBezTo>
                      <a:pt x="202" y="109"/>
                      <a:pt x="1" y="327"/>
                      <a:pt x="115" y="698"/>
                    </a:cubicBezTo>
                    <a:cubicBezTo>
                      <a:pt x="208" y="997"/>
                      <a:pt x="551" y="1193"/>
                      <a:pt x="802" y="1335"/>
                    </a:cubicBezTo>
                    <a:cubicBezTo>
                      <a:pt x="998" y="1444"/>
                      <a:pt x="1216" y="1537"/>
                      <a:pt x="1428" y="1629"/>
                    </a:cubicBezTo>
                    <a:cubicBezTo>
                      <a:pt x="1401" y="1526"/>
                      <a:pt x="1379" y="1422"/>
                      <a:pt x="1368" y="1319"/>
                    </a:cubicBezTo>
                    <a:cubicBezTo>
                      <a:pt x="1314" y="866"/>
                      <a:pt x="725" y="223"/>
                      <a:pt x="49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0" name="Google Shape;6030;p60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1" name="Google Shape;6031;p60"/>
              <p:cNvSpPr/>
              <p:nvPr/>
            </p:nvSpPr>
            <p:spPr>
              <a:xfrm>
                <a:off x="4437090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" y="1"/>
                    </a:moveTo>
                    <a:cubicBezTo>
                      <a:pt x="203" y="807"/>
                      <a:pt x="371" y="1614"/>
                      <a:pt x="371" y="2436"/>
                    </a:cubicBezTo>
                    <a:cubicBezTo>
                      <a:pt x="524" y="2567"/>
                      <a:pt x="644" y="2894"/>
                      <a:pt x="829" y="3499"/>
                    </a:cubicBezTo>
                    <a:cubicBezTo>
                      <a:pt x="878" y="3662"/>
                      <a:pt x="933" y="3826"/>
                      <a:pt x="998" y="3989"/>
                    </a:cubicBezTo>
                    <a:cubicBezTo>
                      <a:pt x="1069" y="4104"/>
                      <a:pt x="1107" y="4322"/>
                      <a:pt x="1151" y="4780"/>
                    </a:cubicBezTo>
                    <a:cubicBezTo>
                      <a:pt x="1369" y="4769"/>
                      <a:pt x="1587" y="4747"/>
                      <a:pt x="1799" y="4709"/>
                    </a:cubicBezTo>
                    <a:cubicBezTo>
                      <a:pt x="1805" y="3319"/>
                      <a:pt x="1864" y="1892"/>
                      <a:pt x="1363" y="573"/>
                    </a:cubicBezTo>
                    <a:cubicBezTo>
                      <a:pt x="1358" y="557"/>
                      <a:pt x="1352" y="540"/>
                      <a:pt x="1358" y="524"/>
                    </a:cubicBezTo>
                    <a:lnTo>
                      <a:pt x="1358" y="524"/>
                    </a:lnTo>
                    <a:cubicBezTo>
                      <a:pt x="1276" y="529"/>
                      <a:pt x="1194" y="540"/>
                      <a:pt x="1113" y="540"/>
                    </a:cubicBezTo>
                    <a:cubicBezTo>
                      <a:pt x="1103" y="540"/>
                      <a:pt x="1093" y="541"/>
                      <a:pt x="1083" y="541"/>
                    </a:cubicBezTo>
                    <a:cubicBezTo>
                      <a:pt x="625" y="541"/>
                      <a:pt x="310" y="289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2" name="Google Shape;6032;p60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3" name="Google Shape;6033;p60"/>
              <p:cNvSpPr/>
              <p:nvPr/>
            </p:nvSpPr>
            <p:spPr>
              <a:xfrm>
                <a:off x="4342495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0" y="0"/>
                    </a:moveTo>
                    <a:lnTo>
                      <a:pt x="0" y="7144"/>
                    </a:lnTo>
                    <a:cubicBezTo>
                      <a:pt x="404" y="6806"/>
                      <a:pt x="785" y="6255"/>
                      <a:pt x="1068" y="5847"/>
                    </a:cubicBezTo>
                    <a:cubicBezTo>
                      <a:pt x="1041" y="5820"/>
                      <a:pt x="1009" y="5792"/>
                      <a:pt x="987" y="5765"/>
                    </a:cubicBezTo>
                    <a:cubicBezTo>
                      <a:pt x="840" y="5558"/>
                      <a:pt x="949" y="4964"/>
                      <a:pt x="987" y="4768"/>
                    </a:cubicBezTo>
                    <a:lnTo>
                      <a:pt x="1003" y="4675"/>
                    </a:lnTo>
                    <a:lnTo>
                      <a:pt x="1085" y="4626"/>
                    </a:lnTo>
                    <a:cubicBezTo>
                      <a:pt x="1510" y="4359"/>
                      <a:pt x="1526" y="3765"/>
                      <a:pt x="1526" y="3760"/>
                    </a:cubicBezTo>
                    <a:lnTo>
                      <a:pt x="1526" y="3553"/>
                    </a:lnTo>
                    <a:lnTo>
                      <a:pt x="1739" y="3553"/>
                    </a:lnTo>
                    <a:cubicBezTo>
                      <a:pt x="2071" y="3553"/>
                      <a:pt x="2251" y="3302"/>
                      <a:pt x="2360" y="2703"/>
                    </a:cubicBezTo>
                    <a:cubicBezTo>
                      <a:pt x="2365" y="2670"/>
                      <a:pt x="2365" y="2632"/>
                      <a:pt x="2360" y="2599"/>
                    </a:cubicBezTo>
                    <a:cubicBezTo>
                      <a:pt x="2349" y="2594"/>
                      <a:pt x="2333" y="2594"/>
                      <a:pt x="2316" y="2594"/>
                    </a:cubicBezTo>
                    <a:cubicBezTo>
                      <a:pt x="2295" y="2594"/>
                      <a:pt x="2273" y="2594"/>
                      <a:pt x="2245" y="2599"/>
                    </a:cubicBezTo>
                    <a:lnTo>
                      <a:pt x="1935" y="2681"/>
                    </a:lnTo>
                    <a:lnTo>
                      <a:pt x="1973" y="2359"/>
                    </a:lnTo>
                    <a:cubicBezTo>
                      <a:pt x="2087" y="1575"/>
                      <a:pt x="1968" y="981"/>
                      <a:pt x="1624" y="583"/>
                    </a:cubicBezTo>
                    <a:cubicBezTo>
                      <a:pt x="1183" y="76"/>
                      <a:pt x="393" y="0"/>
                      <a:pt x="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4" name="Google Shape;6034;p60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5" name="Google Shape;6035;p60"/>
              <p:cNvSpPr/>
              <p:nvPr/>
            </p:nvSpPr>
            <p:spPr>
              <a:xfrm>
                <a:off x="4342369" y="3442129"/>
                <a:ext cx="88555" cy="151104"/>
              </a:xfrm>
              <a:custGeom>
                <a:rect b="b" l="l" r="r" t="t"/>
                <a:pathLst>
                  <a:path extrusionOk="0" h="5979" w="3504">
                    <a:moveTo>
                      <a:pt x="2964" y="1"/>
                    </a:moveTo>
                    <a:lnTo>
                      <a:pt x="2964" y="1"/>
                    </a:lnTo>
                    <a:cubicBezTo>
                      <a:pt x="1967" y="420"/>
                      <a:pt x="1014" y="1080"/>
                      <a:pt x="0" y="1439"/>
                    </a:cubicBezTo>
                    <a:lnTo>
                      <a:pt x="0" y="5112"/>
                    </a:lnTo>
                    <a:cubicBezTo>
                      <a:pt x="311" y="5177"/>
                      <a:pt x="659" y="5341"/>
                      <a:pt x="883" y="5640"/>
                    </a:cubicBezTo>
                    <a:cubicBezTo>
                      <a:pt x="959" y="5744"/>
                      <a:pt x="1030" y="5858"/>
                      <a:pt x="1084" y="5978"/>
                    </a:cubicBezTo>
                    <a:cubicBezTo>
                      <a:pt x="2076" y="5341"/>
                      <a:pt x="3024" y="4327"/>
                      <a:pt x="3487" y="3254"/>
                    </a:cubicBezTo>
                    <a:cubicBezTo>
                      <a:pt x="3493" y="3248"/>
                      <a:pt x="3498" y="3237"/>
                      <a:pt x="3504" y="3232"/>
                    </a:cubicBezTo>
                    <a:cubicBezTo>
                      <a:pt x="3471" y="3205"/>
                      <a:pt x="3466" y="3161"/>
                      <a:pt x="3487" y="3123"/>
                    </a:cubicBezTo>
                    <a:cubicBezTo>
                      <a:pt x="3226" y="2093"/>
                      <a:pt x="2948" y="1058"/>
                      <a:pt x="29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6" name="Google Shape;6036;p60"/>
              <p:cNvSpPr/>
              <p:nvPr/>
            </p:nvSpPr>
            <p:spPr>
              <a:xfrm>
                <a:off x="4342369" y="3786720"/>
                <a:ext cx="107004" cy="209130"/>
              </a:xfrm>
              <a:custGeom>
                <a:rect b="b" l="l" r="r" t="t"/>
                <a:pathLst>
                  <a:path extrusionOk="0" h="8275" w="4234">
                    <a:moveTo>
                      <a:pt x="3469" y="0"/>
                    </a:moveTo>
                    <a:cubicBezTo>
                      <a:pt x="2790" y="0"/>
                      <a:pt x="2206" y="659"/>
                      <a:pt x="1831" y="1258"/>
                    </a:cubicBezTo>
                    <a:cubicBezTo>
                      <a:pt x="1291" y="2130"/>
                      <a:pt x="725" y="2996"/>
                      <a:pt x="38" y="3764"/>
                    </a:cubicBezTo>
                    <a:cubicBezTo>
                      <a:pt x="27" y="3775"/>
                      <a:pt x="11" y="3781"/>
                      <a:pt x="0" y="3786"/>
                    </a:cubicBezTo>
                    <a:lnTo>
                      <a:pt x="0" y="3813"/>
                    </a:lnTo>
                    <a:lnTo>
                      <a:pt x="60" y="4020"/>
                    </a:lnTo>
                    <a:cubicBezTo>
                      <a:pt x="164" y="4347"/>
                      <a:pt x="354" y="4876"/>
                      <a:pt x="496" y="5486"/>
                    </a:cubicBezTo>
                    <a:cubicBezTo>
                      <a:pt x="719" y="6472"/>
                      <a:pt x="1003" y="7704"/>
                      <a:pt x="1232" y="8140"/>
                    </a:cubicBezTo>
                    <a:cubicBezTo>
                      <a:pt x="1253" y="8178"/>
                      <a:pt x="1275" y="8222"/>
                      <a:pt x="1297" y="8265"/>
                    </a:cubicBezTo>
                    <a:cubicBezTo>
                      <a:pt x="1396" y="8271"/>
                      <a:pt x="1495" y="8274"/>
                      <a:pt x="1596" y="8274"/>
                    </a:cubicBezTo>
                    <a:cubicBezTo>
                      <a:pt x="1859" y="8274"/>
                      <a:pt x="2126" y="8253"/>
                      <a:pt x="2387" y="8205"/>
                    </a:cubicBezTo>
                    <a:cubicBezTo>
                      <a:pt x="2888" y="8129"/>
                      <a:pt x="3449" y="7987"/>
                      <a:pt x="3902" y="7709"/>
                    </a:cubicBezTo>
                    <a:cubicBezTo>
                      <a:pt x="4076" y="6380"/>
                      <a:pt x="4234" y="3579"/>
                      <a:pt x="4141" y="2462"/>
                    </a:cubicBezTo>
                    <a:cubicBezTo>
                      <a:pt x="4087" y="1770"/>
                      <a:pt x="3896" y="1127"/>
                      <a:pt x="3722" y="566"/>
                    </a:cubicBezTo>
                    <a:cubicBezTo>
                      <a:pt x="3662" y="364"/>
                      <a:pt x="3607" y="173"/>
                      <a:pt x="3564" y="5"/>
                    </a:cubicBezTo>
                    <a:cubicBezTo>
                      <a:pt x="3532" y="2"/>
                      <a:pt x="3500" y="0"/>
                      <a:pt x="346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7" name="Google Shape;6037;p60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8" name="Google Shape;6038;p60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9" name="Google Shape;6039;p60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0" name="Google Shape;6040;p60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1" name="Google Shape;6041;p60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2" name="Google Shape;6042;p60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3" name="Google Shape;6043;p60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044" name="Google Shape;6044;p60"/>
          <p:cNvGrpSpPr/>
          <p:nvPr/>
        </p:nvGrpSpPr>
        <p:grpSpPr>
          <a:xfrm>
            <a:off x="2936333" y="3256553"/>
            <a:ext cx="447601" cy="1135923"/>
            <a:chOff x="2936333" y="3256553"/>
            <a:chExt cx="447601" cy="1135923"/>
          </a:xfrm>
        </p:grpSpPr>
        <p:sp>
          <p:nvSpPr>
            <p:cNvPr id="6045" name="Google Shape;6045;p60"/>
            <p:cNvSpPr/>
            <p:nvPr/>
          </p:nvSpPr>
          <p:spPr>
            <a:xfrm>
              <a:off x="2936333" y="3256553"/>
              <a:ext cx="447601" cy="1135923"/>
            </a:xfrm>
            <a:custGeom>
              <a:rect b="b" l="l" r="r" t="t"/>
              <a:pathLst>
                <a:path extrusionOk="0" h="44947" w="17711">
                  <a:moveTo>
                    <a:pt x="8707" y="1"/>
                  </a:moveTo>
                  <a:cubicBezTo>
                    <a:pt x="7995" y="1"/>
                    <a:pt x="6256" y="235"/>
                    <a:pt x="6589" y="2603"/>
                  </a:cubicBezTo>
                  <a:cubicBezTo>
                    <a:pt x="6589" y="2603"/>
                    <a:pt x="6530" y="2587"/>
                    <a:pt x="6458" y="2587"/>
                  </a:cubicBezTo>
                  <a:cubicBezTo>
                    <a:pt x="6328" y="2587"/>
                    <a:pt x="6155" y="2641"/>
                    <a:pt x="6207" y="2946"/>
                  </a:cubicBezTo>
                  <a:cubicBezTo>
                    <a:pt x="6295" y="3415"/>
                    <a:pt x="6458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1" y="5720"/>
                    <a:pt x="7619" y="5851"/>
                  </a:cubicBezTo>
                  <a:cubicBezTo>
                    <a:pt x="7526" y="5982"/>
                    <a:pt x="5744" y="7224"/>
                    <a:pt x="5167" y="7278"/>
                  </a:cubicBezTo>
                  <a:cubicBezTo>
                    <a:pt x="4589" y="7338"/>
                    <a:pt x="2796" y="7758"/>
                    <a:pt x="2774" y="9725"/>
                  </a:cubicBezTo>
                  <a:cubicBezTo>
                    <a:pt x="2747" y="11687"/>
                    <a:pt x="2622" y="12259"/>
                    <a:pt x="2442" y="12542"/>
                  </a:cubicBezTo>
                  <a:cubicBezTo>
                    <a:pt x="2262" y="12825"/>
                    <a:pt x="2148" y="14640"/>
                    <a:pt x="2191" y="15485"/>
                  </a:cubicBezTo>
                  <a:cubicBezTo>
                    <a:pt x="2240" y="16324"/>
                    <a:pt x="1385" y="18422"/>
                    <a:pt x="1543" y="20874"/>
                  </a:cubicBezTo>
                  <a:cubicBezTo>
                    <a:pt x="1543" y="20874"/>
                    <a:pt x="666" y="21691"/>
                    <a:pt x="595" y="22334"/>
                  </a:cubicBezTo>
                  <a:cubicBezTo>
                    <a:pt x="519" y="22971"/>
                    <a:pt x="1" y="23838"/>
                    <a:pt x="61" y="23958"/>
                  </a:cubicBezTo>
                  <a:cubicBezTo>
                    <a:pt x="88" y="24009"/>
                    <a:pt x="166" y="24037"/>
                    <a:pt x="259" y="24037"/>
                  </a:cubicBezTo>
                  <a:cubicBezTo>
                    <a:pt x="374" y="24037"/>
                    <a:pt x="512" y="23994"/>
                    <a:pt x="606" y="23898"/>
                  </a:cubicBezTo>
                  <a:cubicBezTo>
                    <a:pt x="769" y="23718"/>
                    <a:pt x="1031" y="23386"/>
                    <a:pt x="1031" y="23386"/>
                  </a:cubicBezTo>
                  <a:lnTo>
                    <a:pt x="1031" y="23386"/>
                  </a:lnTo>
                  <a:cubicBezTo>
                    <a:pt x="1031" y="23386"/>
                    <a:pt x="475" y="25511"/>
                    <a:pt x="758" y="25603"/>
                  </a:cubicBezTo>
                  <a:cubicBezTo>
                    <a:pt x="770" y="25607"/>
                    <a:pt x="781" y="25609"/>
                    <a:pt x="793" y="25609"/>
                  </a:cubicBezTo>
                  <a:cubicBezTo>
                    <a:pt x="1101" y="25609"/>
                    <a:pt x="1318" y="24295"/>
                    <a:pt x="1423" y="24143"/>
                  </a:cubicBezTo>
                  <a:cubicBezTo>
                    <a:pt x="1440" y="24117"/>
                    <a:pt x="1455" y="24106"/>
                    <a:pt x="1467" y="24106"/>
                  </a:cubicBezTo>
                  <a:cubicBezTo>
                    <a:pt x="1526" y="24106"/>
                    <a:pt x="1520" y="24383"/>
                    <a:pt x="1489" y="24546"/>
                  </a:cubicBezTo>
                  <a:cubicBezTo>
                    <a:pt x="1452" y="24741"/>
                    <a:pt x="1374" y="25771"/>
                    <a:pt x="1595" y="25771"/>
                  </a:cubicBezTo>
                  <a:cubicBezTo>
                    <a:pt x="1603" y="25771"/>
                    <a:pt x="1611" y="25769"/>
                    <a:pt x="1619" y="25767"/>
                  </a:cubicBezTo>
                  <a:cubicBezTo>
                    <a:pt x="1851" y="25701"/>
                    <a:pt x="1929" y="24271"/>
                    <a:pt x="2034" y="24271"/>
                  </a:cubicBezTo>
                  <a:cubicBezTo>
                    <a:pt x="2043" y="24271"/>
                    <a:pt x="2052" y="24280"/>
                    <a:pt x="2061" y="24301"/>
                  </a:cubicBezTo>
                  <a:cubicBezTo>
                    <a:pt x="2175" y="24573"/>
                    <a:pt x="2001" y="25592"/>
                    <a:pt x="2164" y="25625"/>
                  </a:cubicBezTo>
                  <a:cubicBezTo>
                    <a:pt x="2178" y="25628"/>
                    <a:pt x="2191" y="25629"/>
                    <a:pt x="2203" y="25629"/>
                  </a:cubicBezTo>
                  <a:cubicBezTo>
                    <a:pt x="2335" y="25629"/>
                    <a:pt x="2346" y="25475"/>
                    <a:pt x="2366" y="25380"/>
                  </a:cubicBezTo>
                  <a:cubicBezTo>
                    <a:pt x="2386" y="25279"/>
                    <a:pt x="2340" y="24133"/>
                    <a:pt x="2439" y="24133"/>
                  </a:cubicBezTo>
                  <a:cubicBezTo>
                    <a:pt x="2446" y="24133"/>
                    <a:pt x="2455" y="24140"/>
                    <a:pt x="2464" y="24154"/>
                  </a:cubicBezTo>
                  <a:cubicBezTo>
                    <a:pt x="2595" y="24350"/>
                    <a:pt x="2518" y="25353"/>
                    <a:pt x="2627" y="25385"/>
                  </a:cubicBezTo>
                  <a:cubicBezTo>
                    <a:pt x="2627" y="25385"/>
                    <a:pt x="2667" y="25404"/>
                    <a:pt x="2714" y="25404"/>
                  </a:cubicBezTo>
                  <a:cubicBezTo>
                    <a:pt x="2791" y="25404"/>
                    <a:pt x="2890" y="25356"/>
                    <a:pt x="2883" y="25107"/>
                  </a:cubicBezTo>
                  <a:cubicBezTo>
                    <a:pt x="2873" y="24704"/>
                    <a:pt x="3020" y="22966"/>
                    <a:pt x="3025" y="22563"/>
                  </a:cubicBezTo>
                  <a:cubicBezTo>
                    <a:pt x="3036" y="22007"/>
                    <a:pt x="2720" y="21228"/>
                    <a:pt x="2807" y="21097"/>
                  </a:cubicBezTo>
                  <a:cubicBezTo>
                    <a:pt x="2889" y="20966"/>
                    <a:pt x="3505" y="18950"/>
                    <a:pt x="3777" y="18133"/>
                  </a:cubicBezTo>
                  <a:cubicBezTo>
                    <a:pt x="4050" y="17315"/>
                    <a:pt x="4050" y="15185"/>
                    <a:pt x="4213" y="14912"/>
                  </a:cubicBezTo>
                  <a:cubicBezTo>
                    <a:pt x="4346" y="14693"/>
                    <a:pt x="4639" y="13388"/>
                    <a:pt x="4845" y="13388"/>
                  </a:cubicBezTo>
                  <a:cubicBezTo>
                    <a:pt x="4900" y="13388"/>
                    <a:pt x="4949" y="13481"/>
                    <a:pt x="4987" y="13714"/>
                  </a:cubicBezTo>
                  <a:cubicBezTo>
                    <a:pt x="5161" y="14814"/>
                    <a:pt x="5434" y="17517"/>
                    <a:pt x="5352" y="18111"/>
                  </a:cubicBezTo>
                  <a:cubicBezTo>
                    <a:pt x="5270" y="18705"/>
                    <a:pt x="5030" y="19724"/>
                    <a:pt x="5090" y="20301"/>
                  </a:cubicBezTo>
                  <a:cubicBezTo>
                    <a:pt x="5150" y="20884"/>
                    <a:pt x="4529" y="22067"/>
                    <a:pt x="4420" y="23418"/>
                  </a:cubicBezTo>
                  <a:cubicBezTo>
                    <a:pt x="4311" y="24770"/>
                    <a:pt x="4545" y="28311"/>
                    <a:pt x="4747" y="29227"/>
                  </a:cubicBezTo>
                  <a:cubicBezTo>
                    <a:pt x="4949" y="30137"/>
                    <a:pt x="4311" y="32060"/>
                    <a:pt x="4240" y="32447"/>
                  </a:cubicBezTo>
                  <a:cubicBezTo>
                    <a:pt x="4169" y="32840"/>
                    <a:pt x="4180" y="33929"/>
                    <a:pt x="4099" y="35330"/>
                  </a:cubicBezTo>
                  <a:cubicBezTo>
                    <a:pt x="4011" y="36730"/>
                    <a:pt x="4453" y="39760"/>
                    <a:pt x="4284" y="40283"/>
                  </a:cubicBezTo>
                  <a:cubicBezTo>
                    <a:pt x="4120" y="40806"/>
                    <a:pt x="1254" y="44032"/>
                    <a:pt x="1608" y="44538"/>
                  </a:cubicBezTo>
                  <a:cubicBezTo>
                    <a:pt x="1798" y="44809"/>
                    <a:pt x="2153" y="44946"/>
                    <a:pt x="2517" y="44946"/>
                  </a:cubicBezTo>
                  <a:cubicBezTo>
                    <a:pt x="2835" y="44946"/>
                    <a:pt x="3159" y="44842"/>
                    <a:pt x="3385" y="44631"/>
                  </a:cubicBezTo>
                  <a:cubicBezTo>
                    <a:pt x="3870" y="44184"/>
                    <a:pt x="4594" y="43520"/>
                    <a:pt x="4960" y="43236"/>
                  </a:cubicBezTo>
                  <a:cubicBezTo>
                    <a:pt x="5330" y="42947"/>
                    <a:pt x="6180" y="42795"/>
                    <a:pt x="6049" y="41089"/>
                  </a:cubicBezTo>
                  <a:cubicBezTo>
                    <a:pt x="6049" y="41089"/>
                    <a:pt x="5826" y="38550"/>
                    <a:pt x="6611" y="36872"/>
                  </a:cubicBezTo>
                  <a:cubicBezTo>
                    <a:pt x="7390" y="35188"/>
                    <a:pt x="7036" y="32840"/>
                    <a:pt x="7117" y="32082"/>
                  </a:cubicBezTo>
                  <a:cubicBezTo>
                    <a:pt x="7199" y="31325"/>
                    <a:pt x="7275" y="30093"/>
                    <a:pt x="7738" y="29216"/>
                  </a:cubicBezTo>
                  <a:cubicBezTo>
                    <a:pt x="8120" y="28491"/>
                    <a:pt x="8578" y="25936"/>
                    <a:pt x="8850" y="25058"/>
                  </a:cubicBezTo>
                  <a:cubicBezTo>
                    <a:pt x="9123" y="25936"/>
                    <a:pt x="9580" y="28491"/>
                    <a:pt x="9962" y="29216"/>
                  </a:cubicBezTo>
                  <a:cubicBezTo>
                    <a:pt x="10425" y="30093"/>
                    <a:pt x="10501" y="31325"/>
                    <a:pt x="10583" y="32082"/>
                  </a:cubicBezTo>
                  <a:cubicBezTo>
                    <a:pt x="10665" y="32840"/>
                    <a:pt x="10310" y="35188"/>
                    <a:pt x="11090" y="36872"/>
                  </a:cubicBezTo>
                  <a:cubicBezTo>
                    <a:pt x="11874" y="38556"/>
                    <a:pt x="11651" y="41089"/>
                    <a:pt x="11651" y="41089"/>
                  </a:cubicBezTo>
                  <a:cubicBezTo>
                    <a:pt x="11520" y="42789"/>
                    <a:pt x="12370" y="42947"/>
                    <a:pt x="12741" y="43236"/>
                  </a:cubicBezTo>
                  <a:cubicBezTo>
                    <a:pt x="13106" y="43520"/>
                    <a:pt x="13830" y="44184"/>
                    <a:pt x="14315" y="44631"/>
                  </a:cubicBezTo>
                  <a:cubicBezTo>
                    <a:pt x="14541" y="44842"/>
                    <a:pt x="14866" y="44946"/>
                    <a:pt x="15183" y="44946"/>
                  </a:cubicBezTo>
                  <a:cubicBezTo>
                    <a:pt x="15547" y="44946"/>
                    <a:pt x="15903" y="44809"/>
                    <a:pt x="16092" y="44538"/>
                  </a:cubicBezTo>
                  <a:cubicBezTo>
                    <a:pt x="16446" y="44026"/>
                    <a:pt x="13580" y="40806"/>
                    <a:pt x="13416" y="40283"/>
                  </a:cubicBezTo>
                  <a:cubicBezTo>
                    <a:pt x="13247" y="39760"/>
                    <a:pt x="13689" y="36730"/>
                    <a:pt x="13602" y="35330"/>
                  </a:cubicBezTo>
                  <a:cubicBezTo>
                    <a:pt x="13520" y="33929"/>
                    <a:pt x="13536" y="32840"/>
                    <a:pt x="13460" y="32447"/>
                  </a:cubicBezTo>
                  <a:cubicBezTo>
                    <a:pt x="13389" y="32060"/>
                    <a:pt x="12752" y="30137"/>
                    <a:pt x="12953" y="29227"/>
                  </a:cubicBezTo>
                  <a:cubicBezTo>
                    <a:pt x="13155" y="28311"/>
                    <a:pt x="13389" y="24770"/>
                    <a:pt x="13280" y="23418"/>
                  </a:cubicBezTo>
                  <a:cubicBezTo>
                    <a:pt x="13171" y="22067"/>
                    <a:pt x="12550" y="20884"/>
                    <a:pt x="12610" y="20301"/>
                  </a:cubicBezTo>
                  <a:cubicBezTo>
                    <a:pt x="12664" y="19724"/>
                    <a:pt x="12430" y="18705"/>
                    <a:pt x="12348" y="18111"/>
                  </a:cubicBezTo>
                  <a:cubicBezTo>
                    <a:pt x="12267" y="17517"/>
                    <a:pt x="12539" y="14814"/>
                    <a:pt x="12713" y="13714"/>
                  </a:cubicBezTo>
                  <a:cubicBezTo>
                    <a:pt x="12751" y="13482"/>
                    <a:pt x="12800" y="13389"/>
                    <a:pt x="12855" y="13389"/>
                  </a:cubicBezTo>
                  <a:cubicBezTo>
                    <a:pt x="13061" y="13389"/>
                    <a:pt x="13354" y="14697"/>
                    <a:pt x="13487" y="14912"/>
                  </a:cubicBezTo>
                  <a:cubicBezTo>
                    <a:pt x="13651" y="15185"/>
                    <a:pt x="13651" y="17315"/>
                    <a:pt x="13923" y="18133"/>
                  </a:cubicBezTo>
                  <a:cubicBezTo>
                    <a:pt x="14196" y="18950"/>
                    <a:pt x="14811" y="20966"/>
                    <a:pt x="14893" y="21097"/>
                  </a:cubicBezTo>
                  <a:cubicBezTo>
                    <a:pt x="14980" y="21228"/>
                    <a:pt x="14522" y="21893"/>
                    <a:pt x="14779" y="23342"/>
                  </a:cubicBezTo>
                  <a:cubicBezTo>
                    <a:pt x="14860" y="23925"/>
                    <a:pt x="14898" y="24513"/>
                    <a:pt x="14893" y="25102"/>
                  </a:cubicBezTo>
                  <a:cubicBezTo>
                    <a:pt x="14886" y="25359"/>
                    <a:pt x="14961" y="25406"/>
                    <a:pt x="15016" y="25406"/>
                  </a:cubicBezTo>
                  <a:cubicBezTo>
                    <a:pt x="15048" y="25406"/>
                    <a:pt x="15073" y="25391"/>
                    <a:pt x="15073" y="25391"/>
                  </a:cubicBezTo>
                  <a:cubicBezTo>
                    <a:pt x="15182" y="25353"/>
                    <a:pt x="15138" y="24230"/>
                    <a:pt x="15274" y="24029"/>
                  </a:cubicBezTo>
                  <a:cubicBezTo>
                    <a:pt x="15283" y="24015"/>
                    <a:pt x="15292" y="24008"/>
                    <a:pt x="15299" y="24008"/>
                  </a:cubicBezTo>
                  <a:cubicBezTo>
                    <a:pt x="15398" y="24008"/>
                    <a:pt x="15314" y="25278"/>
                    <a:pt x="15334" y="25374"/>
                  </a:cubicBezTo>
                  <a:cubicBezTo>
                    <a:pt x="15359" y="25474"/>
                    <a:pt x="15371" y="25629"/>
                    <a:pt x="15502" y="25629"/>
                  </a:cubicBezTo>
                  <a:cubicBezTo>
                    <a:pt x="15514" y="25629"/>
                    <a:pt x="15527" y="25628"/>
                    <a:pt x="15541" y="25625"/>
                  </a:cubicBezTo>
                  <a:cubicBezTo>
                    <a:pt x="15710" y="25587"/>
                    <a:pt x="15547" y="24383"/>
                    <a:pt x="15667" y="24110"/>
                  </a:cubicBezTo>
                  <a:cubicBezTo>
                    <a:pt x="15675" y="24092"/>
                    <a:pt x="15683" y="24083"/>
                    <a:pt x="15690" y="24083"/>
                  </a:cubicBezTo>
                  <a:cubicBezTo>
                    <a:pt x="15794" y="24083"/>
                    <a:pt x="15853" y="25701"/>
                    <a:pt x="16086" y="25767"/>
                  </a:cubicBezTo>
                  <a:cubicBezTo>
                    <a:pt x="16094" y="25769"/>
                    <a:pt x="16101" y="25770"/>
                    <a:pt x="16108" y="25770"/>
                  </a:cubicBezTo>
                  <a:cubicBezTo>
                    <a:pt x="16326" y="25770"/>
                    <a:pt x="16249" y="24741"/>
                    <a:pt x="16217" y="24546"/>
                  </a:cubicBezTo>
                  <a:cubicBezTo>
                    <a:pt x="16184" y="24377"/>
                    <a:pt x="16220" y="23997"/>
                    <a:pt x="16301" y="23997"/>
                  </a:cubicBezTo>
                  <a:cubicBezTo>
                    <a:pt x="16313" y="23997"/>
                    <a:pt x="16327" y="24007"/>
                    <a:pt x="16342" y="24029"/>
                  </a:cubicBezTo>
                  <a:cubicBezTo>
                    <a:pt x="16449" y="24178"/>
                    <a:pt x="16748" y="25600"/>
                    <a:pt x="16939" y="25600"/>
                  </a:cubicBezTo>
                  <a:cubicBezTo>
                    <a:pt x="16944" y="25600"/>
                    <a:pt x="16948" y="25599"/>
                    <a:pt x="16953" y="25598"/>
                  </a:cubicBezTo>
                  <a:cubicBezTo>
                    <a:pt x="17241" y="25494"/>
                    <a:pt x="16680" y="23386"/>
                    <a:pt x="16680" y="23386"/>
                  </a:cubicBezTo>
                  <a:lnTo>
                    <a:pt x="16680" y="23386"/>
                  </a:lnTo>
                  <a:cubicBezTo>
                    <a:pt x="16680" y="23386"/>
                    <a:pt x="16936" y="23718"/>
                    <a:pt x="17105" y="23892"/>
                  </a:cubicBezTo>
                  <a:cubicBezTo>
                    <a:pt x="17195" y="23991"/>
                    <a:pt x="17333" y="24036"/>
                    <a:pt x="17449" y="24036"/>
                  </a:cubicBezTo>
                  <a:cubicBezTo>
                    <a:pt x="17543" y="24036"/>
                    <a:pt x="17623" y="24006"/>
                    <a:pt x="17650" y="23952"/>
                  </a:cubicBezTo>
                  <a:cubicBezTo>
                    <a:pt x="17710" y="23832"/>
                    <a:pt x="17182" y="22971"/>
                    <a:pt x="17111" y="22334"/>
                  </a:cubicBezTo>
                  <a:cubicBezTo>
                    <a:pt x="17045" y="21691"/>
                    <a:pt x="16163" y="20874"/>
                    <a:pt x="16163" y="20874"/>
                  </a:cubicBezTo>
                  <a:cubicBezTo>
                    <a:pt x="16321" y="18422"/>
                    <a:pt x="15465" y="16324"/>
                    <a:pt x="15514" y="15485"/>
                  </a:cubicBezTo>
                  <a:cubicBezTo>
                    <a:pt x="15558" y="14640"/>
                    <a:pt x="15443" y="12825"/>
                    <a:pt x="15264" y="12542"/>
                  </a:cubicBezTo>
                  <a:cubicBezTo>
                    <a:pt x="15084" y="12259"/>
                    <a:pt x="14958" y="11692"/>
                    <a:pt x="14931" y="9725"/>
                  </a:cubicBezTo>
                  <a:cubicBezTo>
                    <a:pt x="14909" y="7758"/>
                    <a:pt x="13117" y="7338"/>
                    <a:pt x="12539" y="7278"/>
                  </a:cubicBezTo>
                  <a:cubicBezTo>
                    <a:pt x="11956" y="7224"/>
                    <a:pt x="10180" y="5976"/>
                    <a:pt x="10087" y="5851"/>
                  </a:cubicBezTo>
                  <a:cubicBezTo>
                    <a:pt x="9994" y="5725"/>
                    <a:pt x="10120" y="5022"/>
                    <a:pt x="10120" y="5022"/>
                  </a:cubicBezTo>
                  <a:cubicBezTo>
                    <a:pt x="10654" y="4690"/>
                    <a:pt x="10665" y="3965"/>
                    <a:pt x="10665" y="3965"/>
                  </a:cubicBezTo>
                  <a:cubicBezTo>
                    <a:pt x="11248" y="3965"/>
                    <a:pt x="11417" y="3420"/>
                    <a:pt x="11498" y="2946"/>
                  </a:cubicBezTo>
                  <a:cubicBezTo>
                    <a:pt x="11547" y="2641"/>
                    <a:pt x="11378" y="2585"/>
                    <a:pt x="11250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1" y="1"/>
                    <a:pt x="9003" y="1"/>
                  </a:cubicBezTo>
                  <a:cubicBezTo>
                    <a:pt x="8947" y="1"/>
                    <a:pt x="8897" y="2"/>
                    <a:pt x="8856" y="4"/>
                  </a:cubicBezTo>
                  <a:cubicBezTo>
                    <a:pt x="8814" y="2"/>
                    <a:pt x="8764" y="1"/>
                    <a:pt x="870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46" name="Google Shape;6046;p60"/>
            <p:cNvGrpSpPr/>
            <p:nvPr/>
          </p:nvGrpSpPr>
          <p:grpSpPr>
            <a:xfrm>
              <a:off x="2939796" y="3259611"/>
              <a:ext cx="443027" cy="1124980"/>
              <a:chOff x="2939796" y="3259611"/>
              <a:chExt cx="443027" cy="1124980"/>
            </a:xfrm>
          </p:grpSpPr>
          <p:sp>
            <p:nvSpPr>
              <p:cNvPr id="6047" name="Google Shape;6047;p60"/>
              <p:cNvSpPr/>
              <p:nvPr/>
            </p:nvSpPr>
            <p:spPr>
              <a:xfrm>
                <a:off x="3348503" y="3813938"/>
                <a:ext cx="20698" cy="20799"/>
              </a:xfrm>
              <a:custGeom>
                <a:rect b="b" l="l" r="r" t="t"/>
                <a:pathLst>
                  <a:path extrusionOk="0" h="823" w="819">
                    <a:moveTo>
                      <a:pt x="164" y="1"/>
                    </a:moveTo>
                    <a:lnTo>
                      <a:pt x="1" y="115"/>
                    </a:lnTo>
                    <a:cubicBezTo>
                      <a:pt x="1" y="115"/>
                      <a:pt x="519" y="823"/>
                      <a:pt x="674" y="823"/>
                    </a:cubicBezTo>
                    <a:cubicBezTo>
                      <a:pt x="681" y="823"/>
                      <a:pt x="687" y="821"/>
                      <a:pt x="693" y="818"/>
                    </a:cubicBezTo>
                    <a:cubicBezTo>
                      <a:pt x="818" y="748"/>
                      <a:pt x="164" y="1"/>
                      <a:pt x="16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8" name="Google Shape;6048;p60"/>
              <p:cNvSpPr/>
              <p:nvPr/>
            </p:nvSpPr>
            <p:spPr>
              <a:xfrm>
                <a:off x="3361240" y="3830643"/>
                <a:ext cx="21583" cy="28659"/>
              </a:xfrm>
              <a:custGeom>
                <a:rect b="b" l="l" r="r" t="t"/>
                <a:pathLst>
                  <a:path extrusionOk="0" h="1134" w="854">
                    <a:moveTo>
                      <a:pt x="145" y="1"/>
                    </a:moveTo>
                    <a:cubicBezTo>
                      <a:pt x="113" y="1"/>
                      <a:pt x="84" y="13"/>
                      <a:pt x="63" y="37"/>
                    </a:cubicBezTo>
                    <a:cubicBezTo>
                      <a:pt x="1" y="90"/>
                      <a:pt x="342" y="1134"/>
                      <a:pt x="582" y="1134"/>
                    </a:cubicBezTo>
                    <a:cubicBezTo>
                      <a:pt x="593" y="1134"/>
                      <a:pt x="603" y="1132"/>
                      <a:pt x="614" y="1127"/>
                    </a:cubicBezTo>
                    <a:cubicBezTo>
                      <a:pt x="854" y="1024"/>
                      <a:pt x="178" y="5"/>
                      <a:pt x="178" y="5"/>
                    </a:cubicBezTo>
                    <a:cubicBezTo>
                      <a:pt x="167" y="2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9" name="Google Shape;6049;p60"/>
              <p:cNvSpPr/>
              <p:nvPr/>
            </p:nvSpPr>
            <p:spPr>
              <a:xfrm>
                <a:off x="3341805" y="3812472"/>
                <a:ext cx="16655" cy="30352"/>
              </a:xfrm>
              <a:custGeom>
                <a:rect b="b" l="l" r="r" t="t"/>
                <a:pathLst>
                  <a:path extrusionOk="0" h="1201" w="659">
                    <a:moveTo>
                      <a:pt x="140" y="1"/>
                    </a:moveTo>
                    <a:cubicBezTo>
                      <a:pt x="115" y="1"/>
                      <a:pt x="90" y="9"/>
                      <a:pt x="70" y="26"/>
                    </a:cubicBezTo>
                    <a:cubicBezTo>
                      <a:pt x="0" y="64"/>
                      <a:pt x="139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43"/>
                      <a:pt x="184" y="10"/>
                      <a:pt x="184" y="10"/>
                    </a:cubicBezTo>
                    <a:cubicBezTo>
                      <a:pt x="170" y="4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0" name="Google Shape;6050;p60"/>
              <p:cNvSpPr/>
              <p:nvPr/>
            </p:nvSpPr>
            <p:spPr>
              <a:xfrm>
                <a:off x="3347997" y="3841839"/>
                <a:ext cx="16655" cy="30302"/>
              </a:xfrm>
              <a:custGeom>
                <a:rect b="b" l="l" r="r" t="t"/>
                <a:pathLst>
                  <a:path extrusionOk="0" h="1199" w="659">
                    <a:moveTo>
                      <a:pt x="135" y="1"/>
                    </a:moveTo>
                    <a:cubicBezTo>
                      <a:pt x="112" y="1"/>
                      <a:pt x="89" y="9"/>
                      <a:pt x="70" y="25"/>
                    </a:cubicBezTo>
                    <a:cubicBezTo>
                      <a:pt x="1" y="67"/>
                      <a:pt x="144" y="1199"/>
                      <a:pt x="384" y="1199"/>
                    </a:cubicBezTo>
                    <a:cubicBezTo>
                      <a:pt x="390" y="1199"/>
                      <a:pt x="396" y="1198"/>
                      <a:pt x="402" y="1196"/>
                    </a:cubicBezTo>
                    <a:cubicBezTo>
                      <a:pt x="658" y="1142"/>
                      <a:pt x="184" y="14"/>
                      <a:pt x="184" y="14"/>
                    </a:cubicBezTo>
                    <a:cubicBezTo>
                      <a:pt x="168" y="5"/>
                      <a:pt x="151" y="1"/>
                      <a:pt x="13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1" name="Google Shape;6051;p60"/>
              <p:cNvSpPr/>
              <p:nvPr/>
            </p:nvSpPr>
            <p:spPr>
              <a:xfrm>
                <a:off x="3354619" y="3870043"/>
                <a:ext cx="16629" cy="30327"/>
              </a:xfrm>
              <a:custGeom>
                <a:rect b="b" l="l" r="r" t="t"/>
                <a:pathLst>
                  <a:path extrusionOk="0" h="1200" w="658">
                    <a:moveTo>
                      <a:pt x="139" y="0"/>
                    </a:moveTo>
                    <a:cubicBezTo>
                      <a:pt x="114" y="0"/>
                      <a:pt x="90" y="9"/>
                      <a:pt x="69" y="26"/>
                    </a:cubicBezTo>
                    <a:cubicBezTo>
                      <a:pt x="0" y="63"/>
                      <a:pt x="144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38"/>
                      <a:pt x="184" y="10"/>
                      <a:pt x="184" y="10"/>
                    </a:cubicBezTo>
                    <a:cubicBezTo>
                      <a:pt x="169" y="3"/>
                      <a:pt x="154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2" name="Google Shape;6052;p60"/>
              <p:cNvSpPr/>
              <p:nvPr/>
            </p:nvSpPr>
            <p:spPr>
              <a:xfrm>
                <a:off x="3331722" y="3818411"/>
                <a:ext cx="14330" cy="29468"/>
              </a:xfrm>
              <a:custGeom>
                <a:rect b="b" l="l" r="r" t="t"/>
                <a:pathLst>
                  <a:path extrusionOk="0" h="1166" w="567">
                    <a:moveTo>
                      <a:pt x="175" y="1"/>
                    </a:moveTo>
                    <a:cubicBezTo>
                      <a:pt x="150" y="1"/>
                      <a:pt x="125" y="8"/>
                      <a:pt x="103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67" y="1126"/>
                      <a:pt x="234" y="15"/>
                      <a:pt x="234" y="15"/>
                    </a:cubicBezTo>
                    <a:cubicBezTo>
                      <a:pt x="215" y="5"/>
                      <a:pt x="195" y="1"/>
                      <a:pt x="17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3" name="Google Shape;6053;p60"/>
              <p:cNvSpPr/>
              <p:nvPr/>
            </p:nvSpPr>
            <p:spPr>
              <a:xfrm>
                <a:off x="3333920" y="3846919"/>
                <a:ext cx="14481" cy="29468"/>
              </a:xfrm>
              <a:custGeom>
                <a:rect b="b" l="l" r="r" t="t"/>
                <a:pathLst>
                  <a:path extrusionOk="0" h="1166" w="573">
                    <a:moveTo>
                      <a:pt x="178" y="1"/>
                    </a:moveTo>
                    <a:cubicBezTo>
                      <a:pt x="154" y="1"/>
                      <a:pt x="131" y="8"/>
                      <a:pt x="109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72" y="1126"/>
                      <a:pt x="234" y="15"/>
                      <a:pt x="234" y="15"/>
                    </a:cubicBezTo>
                    <a:cubicBezTo>
                      <a:pt x="215" y="5"/>
                      <a:pt x="196" y="1"/>
                      <a:pt x="1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4" name="Google Shape;6054;p60"/>
              <p:cNvSpPr/>
              <p:nvPr/>
            </p:nvSpPr>
            <p:spPr>
              <a:xfrm>
                <a:off x="3336675" y="3874289"/>
                <a:ext cx="14481" cy="29493"/>
              </a:xfrm>
              <a:custGeom>
                <a:rect b="b" l="l" r="r" t="t"/>
                <a:pathLst>
                  <a:path extrusionOk="0" h="1167" w="573">
                    <a:moveTo>
                      <a:pt x="173" y="0"/>
                    </a:moveTo>
                    <a:cubicBezTo>
                      <a:pt x="150" y="0"/>
                      <a:pt x="127" y="7"/>
                      <a:pt x="104" y="21"/>
                    </a:cubicBezTo>
                    <a:cubicBezTo>
                      <a:pt x="23" y="54"/>
                      <a:pt x="1" y="1167"/>
                      <a:pt x="270" y="1167"/>
                    </a:cubicBezTo>
                    <a:cubicBezTo>
                      <a:pt x="274" y="1167"/>
                      <a:pt x="279" y="1166"/>
                      <a:pt x="283" y="1166"/>
                    </a:cubicBezTo>
                    <a:cubicBezTo>
                      <a:pt x="572" y="1128"/>
                      <a:pt x="234" y="16"/>
                      <a:pt x="234" y="16"/>
                    </a:cubicBezTo>
                    <a:cubicBezTo>
                      <a:pt x="214" y="6"/>
                      <a:pt x="193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5" name="Google Shape;6055;p60"/>
              <p:cNvSpPr/>
              <p:nvPr/>
            </p:nvSpPr>
            <p:spPr>
              <a:xfrm>
                <a:off x="2953418" y="3814368"/>
                <a:ext cx="20673" cy="20926"/>
              </a:xfrm>
              <a:custGeom>
                <a:rect b="b" l="l" r="r" t="t"/>
                <a:pathLst>
                  <a:path extrusionOk="0" h="828" w="818">
                    <a:moveTo>
                      <a:pt x="654" y="0"/>
                    </a:moveTo>
                    <a:cubicBezTo>
                      <a:pt x="654" y="0"/>
                      <a:pt x="1" y="752"/>
                      <a:pt x="126" y="823"/>
                    </a:cubicBezTo>
                    <a:cubicBezTo>
                      <a:pt x="131" y="826"/>
                      <a:pt x="138" y="828"/>
                      <a:pt x="145" y="828"/>
                    </a:cubicBezTo>
                    <a:cubicBezTo>
                      <a:pt x="300" y="828"/>
                      <a:pt x="818" y="120"/>
                      <a:pt x="818" y="120"/>
                    </a:cubicBezTo>
                    <a:lnTo>
                      <a:pt x="654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6" name="Google Shape;6056;p60"/>
              <p:cNvSpPr/>
              <p:nvPr/>
            </p:nvSpPr>
            <p:spPr>
              <a:xfrm>
                <a:off x="2939796" y="3831123"/>
                <a:ext cx="21431" cy="28735"/>
              </a:xfrm>
              <a:custGeom>
                <a:rect b="b" l="l" r="r" t="t"/>
                <a:pathLst>
                  <a:path extrusionOk="0" h="1137" w="848">
                    <a:moveTo>
                      <a:pt x="695" y="1"/>
                    </a:moveTo>
                    <a:cubicBezTo>
                      <a:pt x="688" y="1"/>
                      <a:pt x="682" y="1"/>
                      <a:pt x="676" y="2"/>
                    </a:cubicBezTo>
                    <a:cubicBezTo>
                      <a:pt x="676" y="2"/>
                      <a:pt x="0" y="1027"/>
                      <a:pt x="240" y="1130"/>
                    </a:cubicBezTo>
                    <a:cubicBezTo>
                      <a:pt x="250" y="1135"/>
                      <a:pt x="261" y="1137"/>
                      <a:pt x="272" y="1137"/>
                    </a:cubicBezTo>
                    <a:cubicBezTo>
                      <a:pt x="511" y="1137"/>
                      <a:pt x="847" y="87"/>
                      <a:pt x="785" y="40"/>
                    </a:cubicBezTo>
                    <a:cubicBezTo>
                      <a:pt x="762" y="13"/>
                      <a:pt x="728" y="1"/>
                      <a:pt x="6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7" name="Google Shape;6057;p60"/>
              <p:cNvSpPr/>
              <p:nvPr/>
            </p:nvSpPr>
            <p:spPr>
              <a:xfrm>
                <a:off x="2964310" y="3812927"/>
                <a:ext cx="16503" cy="30428"/>
              </a:xfrm>
              <a:custGeom>
                <a:rect b="b" l="l" r="r" t="t"/>
                <a:pathLst>
                  <a:path extrusionOk="0" h="1204" w="653">
                    <a:moveTo>
                      <a:pt x="518" y="0"/>
                    </a:moveTo>
                    <a:cubicBezTo>
                      <a:pt x="501" y="0"/>
                      <a:pt x="485" y="5"/>
                      <a:pt x="469" y="14"/>
                    </a:cubicBezTo>
                    <a:cubicBezTo>
                      <a:pt x="469" y="14"/>
                      <a:pt x="0" y="1142"/>
                      <a:pt x="251" y="1202"/>
                    </a:cubicBezTo>
                    <a:cubicBezTo>
                      <a:pt x="256" y="1203"/>
                      <a:pt x="262" y="1203"/>
                      <a:pt x="268" y="1203"/>
                    </a:cubicBezTo>
                    <a:cubicBezTo>
                      <a:pt x="513" y="1203"/>
                      <a:pt x="652" y="62"/>
                      <a:pt x="583" y="25"/>
                    </a:cubicBezTo>
                    <a:cubicBezTo>
                      <a:pt x="564" y="9"/>
                      <a:pt x="541" y="0"/>
                      <a:pt x="51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8" name="Google Shape;6058;p60"/>
              <p:cNvSpPr/>
              <p:nvPr/>
            </p:nvSpPr>
            <p:spPr>
              <a:xfrm>
                <a:off x="2958093" y="3842344"/>
                <a:ext cx="16528" cy="30352"/>
              </a:xfrm>
              <a:custGeom>
                <a:rect b="b" l="l" r="r" t="t"/>
                <a:pathLst>
                  <a:path extrusionOk="0" h="1201" w="654">
                    <a:moveTo>
                      <a:pt x="516" y="1"/>
                    </a:moveTo>
                    <a:cubicBezTo>
                      <a:pt x="500" y="1"/>
                      <a:pt x="485" y="4"/>
                      <a:pt x="469" y="10"/>
                    </a:cubicBezTo>
                    <a:cubicBezTo>
                      <a:pt x="469" y="10"/>
                      <a:pt x="1" y="1138"/>
                      <a:pt x="252" y="1198"/>
                    </a:cubicBezTo>
                    <a:cubicBezTo>
                      <a:pt x="257" y="1199"/>
                      <a:pt x="263" y="1200"/>
                      <a:pt x="269" y="1200"/>
                    </a:cubicBezTo>
                    <a:cubicBezTo>
                      <a:pt x="514" y="1200"/>
                      <a:pt x="653" y="64"/>
                      <a:pt x="584" y="21"/>
                    </a:cubicBezTo>
                    <a:cubicBezTo>
                      <a:pt x="564" y="8"/>
                      <a:pt x="540" y="1"/>
                      <a:pt x="51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9" name="Google Shape;6059;p60"/>
              <p:cNvSpPr/>
              <p:nvPr/>
            </p:nvSpPr>
            <p:spPr>
              <a:xfrm>
                <a:off x="2951497" y="3870473"/>
                <a:ext cx="16655" cy="30453"/>
              </a:xfrm>
              <a:custGeom>
                <a:rect b="b" l="l" r="r" t="t"/>
                <a:pathLst>
                  <a:path extrusionOk="0" h="1205" w="659">
                    <a:moveTo>
                      <a:pt x="521" y="1"/>
                    </a:moveTo>
                    <a:cubicBezTo>
                      <a:pt x="505" y="1"/>
                      <a:pt x="488" y="5"/>
                      <a:pt x="474" y="14"/>
                    </a:cubicBezTo>
                    <a:cubicBezTo>
                      <a:pt x="474" y="14"/>
                      <a:pt x="0" y="1142"/>
                      <a:pt x="256" y="1202"/>
                    </a:cubicBezTo>
                    <a:cubicBezTo>
                      <a:pt x="262" y="1204"/>
                      <a:pt x="268" y="1204"/>
                      <a:pt x="273" y="1204"/>
                    </a:cubicBezTo>
                    <a:cubicBezTo>
                      <a:pt x="519" y="1204"/>
                      <a:pt x="658" y="63"/>
                      <a:pt x="589" y="25"/>
                    </a:cubicBezTo>
                    <a:cubicBezTo>
                      <a:pt x="570" y="9"/>
                      <a:pt x="545" y="1"/>
                      <a:pt x="5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0" name="Google Shape;6060;p60"/>
              <p:cNvSpPr/>
              <p:nvPr/>
            </p:nvSpPr>
            <p:spPr>
              <a:xfrm>
                <a:off x="2976567" y="3818841"/>
                <a:ext cx="14304" cy="29442"/>
              </a:xfrm>
              <a:custGeom>
                <a:rect b="b" l="l" r="r" t="t"/>
                <a:pathLst>
                  <a:path extrusionOk="0" h="1165" w="566">
                    <a:moveTo>
                      <a:pt x="387" y="0"/>
                    </a:moveTo>
                    <a:cubicBezTo>
                      <a:pt x="368" y="0"/>
                      <a:pt x="349" y="5"/>
                      <a:pt x="332" y="14"/>
                    </a:cubicBezTo>
                    <a:cubicBezTo>
                      <a:pt x="332" y="14"/>
                      <a:pt x="0" y="1126"/>
                      <a:pt x="283" y="1164"/>
                    </a:cubicBezTo>
                    <a:cubicBezTo>
                      <a:pt x="288" y="1164"/>
                      <a:pt x="293" y="1165"/>
                      <a:pt x="297" y="1165"/>
                    </a:cubicBezTo>
                    <a:cubicBezTo>
                      <a:pt x="566" y="1165"/>
                      <a:pt x="538" y="52"/>
                      <a:pt x="458" y="20"/>
                    </a:cubicBezTo>
                    <a:cubicBezTo>
                      <a:pt x="436" y="7"/>
                      <a:pt x="411" y="0"/>
                      <a:pt x="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1" name="Google Shape;6061;p60"/>
              <p:cNvSpPr/>
              <p:nvPr/>
            </p:nvSpPr>
            <p:spPr>
              <a:xfrm>
                <a:off x="2974343" y="3847273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399" y="1"/>
                    </a:moveTo>
                    <a:cubicBezTo>
                      <a:pt x="377" y="1"/>
                      <a:pt x="355" y="6"/>
                      <a:pt x="333" y="17"/>
                    </a:cubicBezTo>
                    <a:cubicBezTo>
                      <a:pt x="333" y="17"/>
                      <a:pt x="1" y="1129"/>
                      <a:pt x="284" y="1167"/>
                    </a:cubicBezTo>
                    <a:cubicBezTo>
                      <a:pt x="289" y="1167"/>
                      <a:pt x="294" y="1168"/>
                      <a:pt x="298" y="1168"/>
                    </a:cubicBezTo>
                    <a:cubicBezTo>
                      <a:pt x="572" y="1168"/>
                      <a:pt x="544" y="55"/>
                      <a:pt x="464" y="17"/>
                    </a:cubicBezTo>
                    <a:cubicBezTo>
                      <a:pt x="442" y="6"/>
                      <a:pt x="420" y="1"/>
                      <a:pt x="39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2" name="Google Shape;6062;p60"/>
              <p:cNvSpPr/>
              <p:nvPr/>
            </p:nvSpPr>
            <p:spPr>
              <a:xfrm>
                <a:off x="2971589" y="3874820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401" y="0"/>
                    </a:moveTo>
                    <a:cubicBezTo>
                      <a:pt x="380" y="0"/>
                      <a:pt x="358" y="6"/>
                      <a:pt x="339" y="17"/>
                    </a:cubicBezTo>
                    <a:cubicBezTo>
                      <a:pt x="339" y="17"/>
                      <a:pt x="1" y="1128"/>
                      <a:pt x="290" y="1167"/>
                    </a:cubicBezTo>
                    <a:cubicBezTo>
                      <a:pt x="294" y="1167"/>
                      <a:pt x="299" y="1167"/>
                      <a:pt x="303" y="1167"/>
                    </a:cubicBezTo>
                    <a:cubicBezTo>
                      <a:pt x="572" y="1167"/>
                      <a:pt x="544" y="54"/>
                      <a:pt x="464" y="17"/>
                    </a:cubicBezTo>
                    <a:cubicBezTo>
                      <a:pt x="445" y="6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3" name="Google Shape;6063;p60"/>
              <p:cNvSpPr/>
              <p:nvPr/>
            </p:nvSpPr>
            <p:spPr>
              <a:xfrm>
                <a:off x="2989355" y="382480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5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4" name="Google Shape;6064;p60"/>
              <p:cNvSpPr/>
              <p:nvPr/>
            </p:nvSpPr>
            <p:spPr>
              <a:xfrm>
                <a:off x="2988824" y="3850735"/>
                <a:ext cx="11828" cy="26865"/>
              </a:xfrm>
              <a:custGeom>
                <a:rect b="b" l="l" r="r" t="t"/>
                <a:pathLst>
                  <a:path extrusionOk="0" h="1063" w="468">
                    <a:moveTo>
                      <a:pt x="284" y="1"/>
                    </a:moveTo>
                    <a:cubicBezTo>
                      <a:pt x="263" y="1"/>
                      <a:pt x="242" y="7"/>
                      <a:pt x="223" y="16"/>
                    </a:cubicBezTo>
                    <a:cubicBezTo>
                      <a:pt x="223" y="16"/>
                      <a:pt x="0" y="1046"/>
                      <a:pt x="234" y="1062"/>
                    </a:cubicBezTo>
                    <a:cubicBezTo>
                      <a:pt x="236" y="1063"/>
                      <a:pt x="238" y="1063"/>
                      <a:pt x="240" y="1063"/>
                    </a:cubicBezTo>
                    <a:cubicBezTo>
                      <a:pt x="468" y="1063"/>
                      <a:pt x="397" y="38"/>
                      <a:pt x="327" y="11"/>
                    </a:cubicBezTo>
                    <a:cubicBezTo>
                      <a:pt x="313" y="4"/>
                      <a:pt x="299" y="1"/>
                      <a:pt x="28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5" name="Google Shape;6065;p60"/>
              <p:cNvSpPr/>
              <p:nvPr/>
            </p:nvSpPr>
            <p:spPr>
              <a:xfrm>
                <a:off x="2987839" y="387575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0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6" name="Google Shape;6066;p60"/>
              <p:cNvSpPr/>
              <p:nvPr/>
            </p:nvSpPr>
            <p:spPr>
              <a:xfrm>
                <a:off x="2960721" y="3801226"/>
                <a:ext cx="45870" cy="28583"/>
              </a:xfrm>
              <a:custGeom>
                <a:rect b="b" l="l" r="r" t="t"/>
                <a:pathLst>
                  <a:path extrusionOk="0" h="1131" w="1815">
                    <a:moveTo>
                      <a:pt x="902" y="0"/>
                    </a:moveTo>
                    <a:cubicBezTo>
                      <a:pt x="718" y="0"/>
                      <a:pt x="543" y="87"/>
                      <a:pt x="404" y="226"/>
                    </a:cubicBezTo>
                    <a:cubicBezTo>
                      <a:pt x="404" y="226"/>
                      <a:pt x="0" y="362"/>
                      <a:pt x="137" y="673"/>
                    </a:cubicBezTo>
                    <a:cubicBezTo>
                      <a:pt x="273" y="989"/>
                      <a:pt x="899" y="869"/>
                      <a:pt x="1101" y="1076"/>
                    </a:cubicBezTo>
                    <a:cubicBezTo>
                      <a:pt x="1138" y="1114"/>
                      <a:pt x="1186" y="1131"/>
                      <a:pt x="1240" y="1131"/>
                    </a:cubicBezTo>
                    <a:cubicBezTo>
                      <a:pt x="1481" y="1131"/>
                      <a:pt x="1814" y="779"/>
                      <a:pt x="1515" y="373"/>
                    </a:cubicBezTo>
                    <a:cubicBezTo>
                      <a:pt x="1325" y="109"/>
                      <a:pt x="1108" y="0"/>
                      <a:pt x="9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7" name="Google Shape;6067;p60"/>
              <p:cNvSpPr/>
              <p:nvPr/>
            </p:nvSpPr>
            <p:spPr>
              <a:xfrm>
                <a:off x="3231744" y="4292043"/>
                <a:ext cx="109354" cy="92270"/>
              </a:xfrm>
              <a:custGeom>
                <a:rect b="b" l="l" r="r" t="t"/>
                <a:pathLst>
                  <a:path extrusionOk="0" h="3651" w="4327">
                    <a:moveTo>
                      <a:pt x="1399" y="1"/>
                    </a:moveTo>
                    <a:cubicBezTo>
                      <a:pt x="992" y="1"/>
                      <a:pt x="498" y="145"/>
                      <a:pt x="251" y="765"/>
                    </a:cubicBezTo>
                    <a:cubicBezTo>
                      <a:pt x="251" y="765"/>
                      <a:pt x="0" y="1108"/>
                      <a:pt x="300" y="1304"/>
                    </a:cubicBezTo>
                    <a:cubicBezTo>
                      <a:pt x="594" y="1495"/>
                      <a:pt x="850" y="1457"/>
                      <a:pt x="975" y="1805"/>
                    </a:cubicBezTo>
                    <a:cubicBezTo>
                      <a:pt x="1095" y="2149"/>
                      <a:pt x="1629" y="2683"/>
                      <a:pt x="2190" y="3091"/>
                    </a:cubicBezTo>
                    <a:cubicBezTo>
                      <a:pt x="2329" y="3191"/>
                      <a:pt x="2509" y="3651"/>
                      <a:pt x="2790" y="3651"/>
                    </a:cubicBezTo>
                    <a:cubicBezTo>
                      <a:pt x="2818" y="3651"/>
                      <a:pt x="2847" y="3646"/>
                      <a:pt x="2877" y="3636"/>
                    </a:cubicBezTo>
                    <a:cubicBezTo>
                      <a:pt x="3204" y="3522"/>
                      <a:pt x="2561" y="2803"/>
                      <a:pt x="2463" y="2775"/>
                    </a:cubicBezTo>
                    <a:cubicBezTo>
                      <a:pt x="2463" y="2775"/>
                      <a:pt x="1809" y="1996"/>
                      <a:pt x="1706" y="1838"/>
                    </a:cubicBezTo>
                    <a:lnTo>
                      <a:pt x="1706" y="1838"/>
                    </a:lnTo>
                    <a:cubicBezTo>
                      <a:pt x="1706" y="1838"/>
                      <a:pt x="2310" y="2269"/>
                      <a:pt x="2512" y="2672"/>
                    </a:cubicBezTo>
                    <a:cubicBezTo>
                      <a:pt x="2616" y="2873"/>
                      <a:pt x="3079" y="3266"/>
                      <a:pt x="3139" y="3413"/>
                    </a:cubicBezTo>
                    <a:cubicBezTo>
                      <a:pt x="3163" y="3472"/>
                      <a:pt x="3221" y="3501"/>
                      <a:pt x="3277" y="3501"/>
                    </a:cubicBezTo>
                    <a:cubicBezTo>
                      <a:pt x="3361" y="3501"/>
                      <a:pt x="3439" y="3435"/>
                      <a:pt x="3384" y="3304"/>
                    </a:cubicBezTo>
                    <a:cubicBezTo>
                      <a:pt x="3286" y="3081"/>
                      <a:pt x="2948" y="2672"/>
                      <a:pt x="2948" y="2672"/>
                    </a:cubicBezTo>
                    <a:lnTo>
                      <a:pt x="2948" y="2672"/>
                    </a:lnTo>
                    <a:lnTo>
                      <a:pt x="3531" y="3320"/>
                    </a:lnTo>
                    <a:cubicBezTo>
                      <a:pt x="3531" y="3320"/>
                      <a:pt x="3614" y="3401"/>
                      <a:pt x="3713" y="3401"/>
                    </a:cubicBezTo>
                    <a:cubicBezTo>
                      <a:pt x="3748" y="3401"/>
                      <a:pt x="3784" y="3391"/>
                      <a:pt x="3820" y="3364"/>
                    </a:cubicBezTo>
                    <a:cubicBezTo>
                      <a:pt x="3896" y="3306"/>
                      <a:pt x="3759" y="3093"/>
                      <a:pt x="3599" y="2903"/>
                    </a:cubicBezTo>
                    <a:lnTo>
                      <a:pt x="3599" y="2903"/>
                    </a:lnTo>
                    <a:lnTo>
                      <a:pt x="3831" y="3130"/>
                    </a:lnTo>
                    <a:cubicBezTo>
                      <a:pt x="3831" y="3130"/>
                      <a:pt x="3963" y="3284"/>
                      <a:pt x="4048" y="3284"/>
                    </a:cubicBezTo>
                    <a:cubicBezTo>
                      <a:pt x="4068" y="3284"/>
                      <a:pt x="4085" y="3275"/>
                      <a:pt x="4098" y="3255"/>
                    </a:cubicBezTo>
                    <a:cubicBezTo>
                      <a:pt x="4144" y="3181"/>
                      <a:pt x="4133" y="2991"/>
                      <a:pt x="3955" y="2756"/>
                    </a:cubicBezTo>
                    <a:lnTo>
                      <a:pt x="3955" y="2756"/>
                    </a:lnTo>
                    <a:cubicBezTo>
                      <a:pt x="4036" y="2825"/>
                      <a:pt x="4113" y="2878"/>
                      <a:pt x="4161" y="2878"/>
                    </a:cubicBezTo>
                    <a:cubicBezTo>
                      <a:pt x="4176" y="2878"/>
                      <a:pt x="4187" y="2873"/>
                      <a:pt x="4196" y="2863"/>
                    </a:cubicBezTo>
                    <a:cubicBezTo>
                      <a:pt x="4196" y="2863"/>
                      <a:pt x="4326" y="2835"/>
                      <a:pt x="3765" y="2121"/>
                    </a:cubicBezTo>
                    <a:cubicBezTo>
                      <a:pt x="3765" y="2121"/>
                      <a:pt x="3002" y="1206"/>
                      <a:pt x="2474" y="857"/>
                    </a:cubicBezTo>
                    <a:cubicBezTo>
                      <a:pt x="1945" y="514"/>
                      <a:pt x="1994" y="411"/>
                      <a:pt x="2043" y="111"/>
                    </a:cubicBezTo>
                    <a:cubicBezTo>
                      <a:pt x="2043" y="111"/>
                      <a:pt x="1754" y="1"/>
                      <a:pt x="13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8" name="Google Shape;6068;p60"/>
              <p:cNvSpPr/>
              <p:nvPr/>
            </p:nvSpPr>
            <p:spPr>
              <a:xfrm>
                <a:off x="3056706" y="3695536"/>
                <a:ext cx="200259" cy="117189"/>
              </a:xfrm>
              <a:custGeom>
                <a:rect b="b" l="l" r="r" t="t"/>
                <a:pathLst>
                  <a:path extrusionOk="0" h="4637" w="7924">
                    <a:moveTo>
                      <a:pt x="5970" y="1"/>
                    </a:moveTo>
                    <a:cubicBezTo>
                      <a:pt x="4955" y="1"/>
                      <a:pt x="4725" y="801"/>
                      <a:pt x="4725" y="801"/>
                    </a:cubicBezTo>
                    <a:cubicBezTo>
                      <a:pt x="4725" y="801"/>
                      <a:pt x="4332" y="1387"/>
                      <a:pt x="4594" y="1387"/>
                    </a:cubicBezTo>
                    <a:cubicBezTo>
                      <a:pt x="4630" y="1387"/>
                      <a:pt x="4678" y="1376"/>
                      <a:pt x="4741" y="1351"/>
                    </a:cubicBezTo>
                    <a:cubicBezTo>
                      <a:pt x="4823" y="1319"/>
                      <a:pt x="4902" y="1304"/>
                      <a:pt x="4977" y="1304"/>
                    </a:cubicBezTo>
                    <a:cubicBezTo>
                      <a:pt x="5381" y="1304"/>
                      <a:pt x="5675" y="1750"/>
                      <a:pt x="5716" y="2376"/>
                    </a:cubicBezTo>
                    <a:cubicBezTo>
                      <a:pt x="5760" y="3111"/>
                      <a:pt x="5291" y="2850"/>
                      <a:pt x="4741" y="3525"/>
                    </a:cubicBezTo>
                    <a:cubicBezTo>
                      <a:pt x="4475" y="3855"/>
                      <a:pt x="4307" y="3939"/>
                      <a:pt x="4204" y="3939"/>
                    </a:cubicBezTo>
                    <a:cubicBezTo>
                      <a:pt x="4166" y="3939"/>
                      <a:pt x="4136" y="3927"/>
                      <a:pt x="4114" y="3912"/>
                    </a:cubicBezTo>
                    <a:lnTo>
                      <a:pt x="4114" y="3841"/>
                    </a:lnTo>
                    <a:cubicBezTo>
                      <a:pt x="4109" y="3858"/>
                      <a:pt x="4098" y="3874"/>
                      <a:pt x="4087" y="3885"/>
                    </a:cubicBezTo>
                    <a:cubicBezTo>
                      <a:pt x="4076" y="3874"/>
                      <a:pt x="4065" y="3858"/>
                      <a:pt x="4060" y="3841"/>
                    </a:cubicBezTo>
                    <a:lnTo>
                      <a:pt x="4060" y="3912"/>
                    </a:lnTo>
                    <a:cubicBezTo>
                      <a:pt x="4038" y="3927"/>
                      <a:pt x="4008" y="3939"/>
                      <a:pt x="3970" y="3939"/>
                    </a:cubicBezTo>
                    <a:cubicBezTo>
                      <a:pt x="3867" y="3939"/>
                      <a:pt x="3698" y="3855"/>
                      <a:pt x="3428" y="3525"/>
                    </a:cubicBezTo>
                    <a:cubicBezTo>
                      <a:pt x="2877" y="2855"/>
                      <a:pt x="2409" y="3117"/>
                      <a:pt x="2452" y="2381"/>
                    </a:cubicBezTo>
                    <a:cubicBezTo>
                      <a:pt x="2494" y="1754"/>
                      <a:pt x="2789" y="1311"/>
                      <a:pt x="3195" y="1311"/>
                    </a:cubicBezTo>
                    <a:cubicBezTo>
                      <a:pt x="3269" y="1311"/>
                      <a:pt x="3347" y="1326"/>
                      <a:pt x="3428" y="1357"/>
                    </a:cubicBezTo>
                    <a:cubicBezTo>
                      <a:pt x="3491" y="1382"/>
                      <a:pt x="3539" y="1393"/>
                      <a:pt x="3574" y="1393"/>
                    </a:cubicBezTo>
                    <a:cubicBezTo>
                      <a:pt x="3836" y="1393"/>
                      <a:pt x="3444" y="806"/>
                      <a:pt x="3444" y="806"/>
                    </a:cubicBezTo>
                    <a:cubicBezTo>
                      <a:pt x="3444" y="806"/>
                      <a:pt x="3332" y="89"/>
                      <a:pt x="2574" y="89"/>
                    </a:cubicBezTo>
                    <a:cubicBezTo>
                      <a:pt x="2330" y="89"/>
                      <a:pt x="2019" y="163"/>
                      <a:pt x="1624" y="360"/>
                    </a:cubicBezTo>
                    <a:cubicBezTo>
                      <a:pt x="0" y="1161"/>
                      <a:pt x="507" y="2087"/>
                      <a:pt x="1292" y="2506"/>
                    </a:cubicBezTo>
                    <a:cubicBezTo>
                      <a:pt x="2076" y="2926"/>
                      <a:pt x="1777" y="2959"/>
                      <a:pt x="2033" y="3422"/>
                    </a:cubicBezTo>
                    <a:cubicBezTo>
                      <a:pt x="2143" y="3621"/>
                      <a:pt x="2238" y="3651"/>
                      <a:pt x="2342" y="3651"/>
                    </a:cubicBezTo>
                    <a:cubicBezTo>
                      <a:pt x="2386" y="3651"/>
                      <a:pt x="2431" y="3646"/>
                      <a:pt x="2479" y="3646"/>
                    </a:cubicBezTo>
                    <a:cubicBezTo>
                      <a:pt x="2582" y="3646"/>
                      <a:pt x="2700" y="3670"/>
                      <a:pt x="2850" y="3820"/>
                    </a:cubicBezTo>
                    <a:cubicBezTo>
                      <a:pt x="3221" y="4190"/>
                      <a:pt x="3559" y="4610"/>
                      <a:pt x="4060" y="4637"/>
                    </a:cubicBezTo>
                    <a:lnTo>
                      <a:pt x="4114" y="4637"/>
                    </a:lnTo>
                    <a:cubicBezTo>
                      <a:pt x="4621" y="4610"/>
                      <a:pt x="4953" y="4190"/>
                      <a:pt x="5324" y="3814"/>
                    </a:cubicBezTo>
                    <a:cubicBezTo>
                      <a:pt x="5474" y="3664"/>
                      <a:pt x="5592" y="3640"/>
                      <a:pt x="5695" y="3640"/>
                    </a:cubicBezTo>
                    <a:cubicBezTo>
                      <a:pt x="5743" y="3640"/>
                      <a:pt x="5789" y="3646"/>
                      <a:pt x="5832" y="3646"/>
                    </a:cubicBezTo>
                    <a:cubicBezTo>
                      <a:pt x="5936" y="3646"/>
                      <a:pt x="6031" y="3616"/>
                      <a:pt x="6141" y="3416"/>
                    </a:cubicBezTo>
                    <a:cubicBezTo>
                      <a:pt x="6397" y="2953"/>
                      <a:pt x="6354" y="2719"/>
                      <a:pt x="7139" y="2299"/>
                    </a:cubicBezTo>
                    <a:cubicBezTo>
                      <a:pt x="7923" y="1880"/>
                      <a:pt x="7678" y="436"/>
                      <a:pt x="6801" y="147"/>
                    </a:cubicBezTo>
                    <a:cubicBezTo>
                      <a:pt x="6478" y="43"/>
                      <a:pt x="6203" y="1"/>
                      <a:pt x="597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9" name="Google Shape;6069;p60"/>
              <p:cNvSpPr/>
              <p:nvPr/>
            </p:nvSpPr>
            <p:spPr>
              <a:xfrm>
                <a:off x="3147864" y="3709992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9"/>
                    </a:lnTo>
                    <a:cubicBezTo>
                      <a:pt x="1" y="594"/>
                      <a:pt x="55" y="648"/>
                      <a:pt x="126" y="648"/>
                    </a:cubicBezTo>
                    <a:lnTo>
                      <a:pt x="889" y="648"/>
                    </a:lnTo>
                    <a:cubicBezTo>
                      <a:pt x="954" y="648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0" name="Google Shape;6070;p60"/>
              <p:cNvSpPr/>
              <p:nvPr/>
            </p:nvSpPr>
            <p:spPr>
              <a:xfrm>
                <a:off x="3147864" y="370448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1" name="Google Shape;6071;p60"/>
              <p:cNvSpPr/>
              <p:nvPr/>
            </p:nvSpPr>
            <p:spPr>
              <a:xfrm>
                <a:off x="3147864" y="3688081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2" name="Google Shape;6072;p60"/>
              <p:cNvSpPr/>
              <p:nvPr/>
            </p:nvSpPr>
            <p:spPr>
              <a:xfrm>
                <a:off x="3147864" y="368257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3" name="Google Shape;6073;p60"/>
              <p:cNvSpPr/>
              <p:nvPr/>
            </p:nvSpPr>
            <p:spPr>
              <a:xfrm>
                <a:off x="3147864" y="3666195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4" name="Google Shape;6074;p60"/>
              <p:cNvSpPr/>
              <p:nvPr/>
            </p:nvSpPr>
            <p:spPr>
              <a:xfrm>
                <a:off x="3147738" y="3660686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5" y="0"/>
                    </a:moveTo>
                    <a:cubicBezTo>
                      <a:pt x="49" y="0"/>
                      <a:pt x="0" y="49"/>
                      <a:pt x="6" y="109"/>
                    </a:cubicBezTo>
                    <a:cubicBezTo>
                      <a:pt x="6" y="169"/>
                      <a:pt x="55" y="218"/>
                      <a:pt x="115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5" name="Google Shape;6075;p60"/>
              <p:cNvSpPr/>
              <p:nvPr/>
            </p:nvSpPr>
            <p:spPr>
              <a:xfrm>
                <a:off x="3147864" y="3644284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2" y="0"/>
                    </a:moveTo>
                    <a:cubicBezTo>
                      <a:pt x="889" y="0"/>
                      <a:pt x="886" y="1"/>
                      <a:pt x="883" y="1"/>
                    </a:cubicBezTo>
                    <a:lnTo>
                      <a:pt x="120" y="1"/>
                    </a:lnTo>
                    <a:cubicBezTo>
                      <a:pt x="50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4"/>
                      <a:pt x="1009" y="589"/>
                      <a:pt x="1009" y="524"/>
                    </a:cubicBezTo>
                    <a:lnTo>
                      <a:pt x="1003" y="121"/>
                    </a:lnTo>
                    <a:cubicBezTo>
                      <a:pt x="1003" y="53"/>
                      <a:pt x="954" y="0"/>
                      <a:pt x="89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6" name="Google Shape;6076;p60"/>
              <p:cNvSpPr/>
              <p:nvPr/>
            </p:nvSpPr>
            <p:spPr>
              <a:xfrm>
                <a:off x="3147738" y="363877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7" name="Google Shape;6077;p60"/>
              <p:cNvSpPr/>
              <p:nvPr/>
            </p:nvSpPr>
            <p:spPr>
              <a:xfrm>
                <a:off x="3147738" y="3622272"/>
                <a:ext cx="25500" cy="16528"/>
              </a:xfrm>
              <a:custGeom>
                <a:rect b="b" l="l" r="r" t="t"/>
                <a:pathLst>
                  <a:path extrusionOk="0" h="654" w="1009">
                    <a:moveTo>
                      <a:pt x="888" y="0"/>
                    </a:moveTo>
                    <a:lnTo>
                      <a:pt x="125" y="5"/>
                    </a:lnTo>
                    <a:cubicBezTo>
                      <a:pt x="55" y="5"/>
                      <a:pt x="0" y="60"/>
                      <a:pt x="0" y="125"/>
                    </a:cubicBezTo>
                    <a:lnTo>
                      <a:pt x="6" y="529"/>
                    </a:lnTo>
                    <a:cubicBezTo>
                      <a:pt x="6" y="599"/>
                      <a:pt x="60" y="654"/>
                      <a:pt x="125" y="654"/>
                    </a:cubicBezTo>
                    <a:lnTo>
                      <a:pt x="888" y="648"/>
                    </a:lnTo>
                    <a:cubicBezTo>
                      <a:pt x="954" y="648"/>
                      <a:pt x="1008" y="594"/>
                      <a:pt x="1008" y="529"/>
                    </a:cubicBezTo>
                    <a:lnTo>
                      <a:pt x="1008" y="125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8" name="Google Shape;6078;p60"/>
              <p:cNvSpPr/>
              <p:nvPr/>
            </p:nvSpPr>
            <p:spPr>
              <a:xfrm>
                <a:off x="3147738" y="361688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4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9" name="Google Shape;6079;p60"/>
              <p:cNvSpPr/>
              <p:nvPr/>
            </p:nvSpPr>
            <p:spPr>
              <a:xfrm>
                <a:off x="3147738" y="360036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1"/>
                      <a:pt x="8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0" name="Google Shape;6080;p60"/>
              <p:cNvSpPr/>
              <p:nvPr/>
            </p:nvSpPr>
            <p:spPr>
              <a:xfrm>
                <a:off x="3147738" y="359500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0"/>
                    </a:moveTo>
                    <a:cubicBezTo>
                      <a:pt x="49" y="0"/>
                      <a:pt x="0" y="49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1" name="Google Shape;6081;p60"/>
              <p:cNvSpPr/>
              <p:nvPr/>
            </p:nvSpPr>
            <p:spPr>
              <a:xfrm>
                <a:off x="3147738" y="357847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2" name="Google Shape;6082;p60"/>
              <p:cNvSpPr/>
              <p:nvPr/>
            </p:nvSpPr>
            <p:spPr>
              <a:xfrm>
                <a:off x="3147738" y="3573091"/>
                <a:ext cx="25500" cy="5408"/>
              </a:xfrm>
              <a:custGeom>
                <a:rect b="b" l="l" r="r" t="t"/>
                <a:pathLst>
                  <a:path extrusionOk="0" h="214" w="1009">
                    <a:moveTo>
                      <a:pt x="109" y="1"/>
                    </a:moveTo>
                    <a:cubicBezTo>
                      <a:pt x="49" y="1"/>
                      <a:pt x="0" y="44"/>
                      <a:pt x="0" y="110"/>
                    </a:cubicBezTo>
                    <a:cubicBezTo>
                      <a:pt x="0" y="170"/>
                      <a:pt x="49" y="213"/>
                      <a:pt x="109" y="213"/>
                    </a:cubicBezTo>
                    <a:lnTo>
                      <a:pt x="899" y="213"/>
                    </a:lnTo>
                    <a:cubicBezTo>
                      <a:pt x="902" y="213"/>
                      <a:pt x="905" y="214"/>
                      <a:pt x="907" y="214"/>
                    </a:cubicBezTo>
                    <a:cubicBezTo>
                      <a:pt x="963" y="214"/>
                      <a:pt x="1007" y="163"/>
                      <a:pt x="1008" y="107"/>
                    </a:cubicBezTo>
                    <a:lnTo>
                      <a:pt x="1008" y="107"/>
                    </a:lnTo>
                    <a:cubicBezTo>
                      <a:pt x="1008" y="108"/>
                      <a:pt x="1008" y="109"/>
                      <a:pt x="1008" y="110"/>
                    </a:cubicBezTo>
                    <a:lnTo>
                      <a:pt x="1008" y="104"/>
                    </a:lnTo>
                    <a:cubicBezTo>
                      <a:pt x="1008" y="105"/>
                      <a:pt x="1008" y="106"/>
                      <a:pt x="1008" y="107"/>
                    </a:cubicBezTo>
                    <a:lnTo>
                      <a:pt x="1008" y="107"/>
                    </a:lnTo>
                    <a:cubicBezTo>
                      <a:pt x="1007" y="43"/>
                      <a:pt x="958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3" name="Google Shape;6083;p60"/>
              <p:cNvSpPr/>
              <p:nvPr/>
            </p:nvSpPr>
            <p:spPr>
              <a:xfrm>
                <a:off x="3147738" y="355656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0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1"/>
                    </a:lnTo>
                    <a:cubicBezTo>
                      <a:pt x="1008" y="55"/>
                      <a:pt x="954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4" name="Google Shape;6084;p60"/>
              <p:cNvSpPr/>
              <p:nvPr/>
            </p:nvSpPr>
            <p:spPr>
              <a:xfrm>
                <a:off x="3147738" y="355105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5" name="Google Shape;6085;p60"/>
              <p:cNvSpPr/>
              <p:nvPr/>
            </p:nvSpPr>
            <p:spPr>
              <a:xfrm>
                <a:off x="3147738" y="353467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0"/>
                    </a:lnTo>
                    <a:cubicBezTo>
                      <a:pt x="1008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6" name="Google Shape;6086;p60"/>
              <p:cNvSpPr/>
              <p:nvPr/>
            </p:nvSpPr>
            <p:spPr>
              <a:xfrm>
                <a:off x="3147586" y="352916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7" name="Google Shape;6087;p60"/>
              <p:cNvSpPr/>
              <p:nvPr/>
            </p:nvSpPr>
            <p:spPr>
              <a:xfrm>
                <a:off x="3147586" y="3512791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6" y="529"/>
                    </a:lnTo>
                    <a:cubicBezTo>
                      <a:pt x="6" y="594"/>
                      <a:pt x="61" y="649"/>
                      <a:pt x="126" y="649"/>
                    </a:cubicBezTo>
                    <a:lnTo>
                      <a:pt x="889" y="649"/>
                    </a:lnTo>
                    <a:cubicBezTo>
                      <a:pt x="960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8" name="Google Shape;6088;p60"/>
              <p:cNvSpPr/>
              <p:nvPr/>
            </p:nvSpPr>
            <p:spPr>
              <a:xfrm>
                <a:off x="3147586" y="350728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9" name="Google Shape;6089;p60"/>
              <p:cNvSpPr/>
              <p:nvPr/>
            </p:nvSpPr>
            <p:spPr>
              <a:xfrm>
                <a:off x="3147586" y="349088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6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0" name="Google Shape;6090;p60"/>
              <p:cNvSpPr/>
              <p:nvPr/>
            </p:nvSpPr>
            <p:spPr>
              <a:xfrm>
                <a:off x="3147586" y="3485370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1" name="Google Shape;6091;p60"/>
              <p:cNvSpPr/>
              <p:nvPr/>
            </p:nvSpPr>
            <p:spPr>
              <a:xfrm>
                <a:off x="3147586" y="346899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1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2" name="Google Shape;6092;p60"/>
              <p:cNvSpPr/>
              <p:nvPr/>
            </p:nvSpPr>
            <p:spPr>
              <a:xfrm>
                <a:off x="3147586" y="346348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3" name="Google Shape;6093;p60"/>
              <p:cNvSpPr/>
              <p:nvPr/>
            </p:nvSpPr>
            <p:spPr>
              <a:xfrm>
                <a:off x="3147586" y="344708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3" y="1"/>
                    </a:moveTo>
                    <a:cubicBezTo>
                      <a:pt x="890" y="1"/>
                      <a:pt x="887" y="1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1" y="649"/>
                    </a:cubicBezTo>
                    <a:lnTo>
                      <a:pt x="889" y="649"/>
                    </a:lnTo>
                    <a:cubicBezTo>
                      <a:pt x="954" y="644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3"/>
                      <a:pt x="959" y="1"/>
                      <a:pt x="89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4" name="Google Shape;6094;p60"/>
              <p:cNvSpPr/>
              <p:nvPr/>
            </p:nvSpPr>
            <p:spPr>
              <a:xfrm>
                <a:off x="3147586" y="344157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5" name="Google Shape;6095;p60"/>
              <p:cNvSpPr/>
              <p:nvPr/>
            </p:nvSpPr>
            <p:spPr>
              <a:xfrm>
                <a:off x="3147586" y="342519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893" y="0"/>
                    </a:moveTo>
                    <a:cubicBezTo>
                      <a:pt x="890" y="0"/>
                      <a:pt x="887" y="0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0"/>
                    </a:cubicBezTo>
                    <a:lnTo>
                      <a:pt x="1" y="524"/>
                    </a:lnTo>
                    <a:cubicBezTo>
                      <a:pt x="1" y="594"/>
                      <a:pt x="55" y="649"/>
                      <a:pt x="121" y="649"/>
                    </a:cubicBezTo>
                    <a:lnTo>
                      <a:pt x="883" y="649"/>
                    </a:lnTo>
                    <a:cubicBezTo>
                      <a:pt x="954" y="644"/>
                      <a:pt x="1009" y="594"/>
                      <a:pt x="1009" y="524"/>
                    </a:cubicBezTo>
                    <a:lnTo>
                      <a:pt x="1009" y="120"/>
                    </a:lnTo>
                    <a:cubicBezTo>
                      <a:pt x="1009" y="53"/>
                      <a:pt x="959" y="0"/>
                      <a:pt x="89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6" name="Google Shape;6096;p60"/>
              <p:cNvSpPr/>
              <p:nvPr/>
            </p:nvSpPr>
            <p:spPr>
              <a:xfrm>
                <a:off x="3147460" y="3419687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69"/>
                      <a:pt x="49" y="219"/>
                      <a:pt x="115" y="219"/>
                    </a:cubicBezTo>
                    <a:lnTo>
                      <a:pt x="899" y="219"/>
                    </a:lnTo>
                    <a:cubicBezTo>
                      <a:pt x="959" y="219"/>
                      <a:pt x="1008" y="169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7" name="Google Shape;6097;p60"/>
              <p:cNvSpPr/>
              <p:nvPr/>
            </p:nvSpPr>
            <p:spPr>
              <a:xfrm>
                <a:off x="3147586" y="3403159"/>
                <a:ext cx="25500" cy="16553"/>
              </a:xfrm>
              <a:custGeom>
                <a:rect b="b" l="l" r="r" t="t"/>
                <a:pathLst>
                  <a:path extrusionOk="0" h="655" w="1009">
                    <a:moveTo>
                      <a:pt x="883" y="1"/>
                    </a:moveTo>
                    <a:lnTo>
                      <a:pt x="121" y="6"/>
                    </a:lnTo>
                    <a:cubicBezTo>
                      <a:pt x="50" y="6"/>
                      <a:pt x="1" y="61"/>
                      <a:pt x="1" y="126"/>
                    </a:cubicBezTo>
                    <a:lnTo>
                      <a:pt x="1" y="529"/>
                    </a:lnTo>
                    <a:cubicBezTo>
                      <a:pt x="1" y="600"/>
                      <a:pt x="55" y="655"/>
                      <a:pt x="121" y="655"/>
                    </a:cubicBezTo>
                    <a:lnTo>
                      <a:pt x="883" y="649"/>
                    </a:lnTo>
                    <a:cubicBezTo>
                      <a:pt x="954" y="649"/>
                      <a:pt x="1009" y="595"/>
                      <a:pt x="1003" y="529"/>
                    </a:cubicBezTo>
                    <a:lnTo>
                      <a:pt x="1003" y="126"/>
                    </a:lnTo>
                    <a:cubicBezTo>
                      <a:pt x="1003" y="55"/>
                      <a:pt x="949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8" name="Google Shape;6098;p60"/>
              <p:cNvSpPr/>
              <p:nvPr/>
            </p:nvSpPr>
            <p:spPr>
              <a:xfrm>
                <a:off x="3173339" y="3692757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46" y="284"/>
                    </a:lnTo>
                    <a:cubicBezTo>
                      <a:pt x="311" y="284"/>
                      <a:pt x="371" y="224"/>
                      <a:pt x="371" y="159"/>
                    </a:cubicBezTo>
                    <a:lnTo>
                      <a:pt x="371" y="121"/>
                    </a:lnTo>
                    <a:cubicBezTo>
                      <a:pt x="366" y="50"/>
                      <a:pt x="317" y="1"/>
                      <a:pt x="24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9" name="Google Shape;6099;p60"/>
              <p:cNvSpPr/>
              <p:nvPr/>
            </p:nvSpPr>
            <p:spPr>
              <a:xfrm>
                <a:off x="3138513" y="3692757"/>
                <a:ext cx="9654" cy="7051"/>
              </a:xfrm>
              <a:custGeom>
                <a:rect b="b" l="l" r="r" t="t"/>
                <a:pathLst>
                  <a:path extrusionOk="0" h="279" w="382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79"/>
                      <a:pt x="120" y="279"/>
                    </a:cubicBezTo>
                    <a:lnTo>
                      <a:pt x="381" y="279"/>
                    </a:lnTo>
                    <a:lnTo>
                      <a:pt x="38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0" name="Google Shape;6100;p60"/>
              <p:cNvSpPr/>
              <p:nvPr/>
            </p:nvSpPr>
            <p:spPr>
              <a:xfrm>
                <a:off x="3173339" y="3670744"/>
                <a:ext cx="9250" cy="7177"/>
              </a:xfrm>
              <a:custGeom>
                <a:rect b="b" l="l" r="r" t="t"/>
                <a:pathLst>
                  <a:path extrusionOk="0" h="284" w="366">
                    <a:moveTo>
                      <a:pt x="1" y="0"/>
                    </a:moveTo>
                    <a:lnTo>
                      <a:pt x="1" y="283"/>
                    </a:lnTo>
                    <a:lnTo>
                      <a:pt x="246" y="283"/>
                    </a:lnTo>
                    <a:cubicBezTo>
                      <a:pt x="311" y="283"/>
                      <a:pt x="366" y="229"/>
                      <a:pt x="366" y="164"/>
                    </a:cubicBezTo>
                    <a:lnTo>
                      <a:pt x="366" y="125"/>
                    </a:lnTo>
                    <a:cubicBezTo>
                      <a:pt x="366" y="55"/>
                      <a:pt x="311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1" name="Google Shape;6101;p60"/>
              <p:cNvSpPr/>
              <p:nvPr/>
            </p:nvSpPr>
            <p:spPr>
              <a:xfrm>
                <a:off x="3138513" y="3670871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76" y="284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2" name="Google Shape;6102;p60"/>
              <p:cNvSpPr/>
              <p:nvPr/>
            </p:nvSpPr>
            <p:spPr>
              <a:xfrm>
                <a:off x="3173213" y="3648833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3" name="Google Shape;6103;p60"/>
              <p:cNvSpPr/>
              <p:nvPr/>
            </p:nvSpPr>
            <p:spPr>
              <a:xfrm>
                <a:off x="3138513" y="3648985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58"/>
                    </a:lnTo>
                    <a:cubicBezTo>
                      <a:pt x="0" y="229"/>
                      <a:pt x="55" y="283"/>
                      <a:pt x="120" y="283"/>
                    </a:cubicBezTo>
                    <a:lnTo>
                      <a:pt x="376" y="283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4" name="Google Shape;6104;p60"/>
              <p:cNvSpPr/>
              <p:nvPr/>
            </p:nvSpPr>
            <p:spPr>
              <a:xfrm>
                <a:off x="3173213" y="3626947"/>
                <a:ext cx="9376" cy="7329"/>
              </a:xfrm>
              <a:custGeom>
                <a:rect b="b" l="l" r="r" t="t"/>
                <a:pathLst>
                  <a:path extrusionOk="0" h="290" w="371">
                    <a:moveTo>
                      <a:pt x="0" y="0"/>
                    </a:moveTo>
                    <a:lnTo>
                      <a:pt x="0" y="289"/>
                    </a:lnTo>
                    <a:lnTo>
                      <a:pt x="251" y="289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5" name="Google Shape;6105;p60"/>
              <p:cNvSpPr/>
              <p:nvPr/>
            </p:nvSpPr>
            <p:spPr>
              <a:xfrm>
                <a:off x="3138362" y="3626947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6" y="0"/>
                    </a:moveTo>
                    <a:cubicBezTo>
                      <a:pt x="55" y="0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6" name="Google Shape;6106;p60"/>
              <p:cNvSpPr/>
              <p:nvPr/>
            </p:nvSpPr>
            <p:spPr>
              <a:xfrm>
                <a:off x="3173213" y="3605036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7" name="Google Shape;6107;p60"/>
              <p:cNvSpPr/>
              <p:nvPr/>
            </p:nvSpPr>
            <p:spPr>
              <a:xfrm>
                <a:off x="3138362" y="3605036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8" name="Google Shape;6108;p60"/>
              <p:cNvSpPr/>
              <p:nvPr/>
            </p:nvSpPr>
            <p:spPr>
              <a:xfrm>
                <a:off x="3173213" y="3583150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9" name="Google Shape;6109;p60"/>
              <p:cNvSpPr/>
              <p:nvPr/>
            </p:nvSpPr>
            <p:spPr>
              <a:xfrm>
                <a:off x="3138362" y="3583150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1"/>
                    </a:moveTo>
                    <a:cubicBezTo>
                      <a:pt x="55" y="1"/>
                      <a:pt x="1" y="55"/>
                      <a:pt x="1" y="120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0" name="Google Shape;6110;p60"/>
              <p:cNvSpPr/>
              <p:nvPr/>
            </p:nvSpPr>
            <p:spPr>
              <a:xfrm>
                <a:off x="3173061" y="3561264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3"/>
                    </a:lnTo>
                    <a:lnTo>
                      <a:pt x="251" y="283"/>
                    </a:lnTo>
                    <a:cubicBezTo>
                      <a:pt x="317" y="283"/>
                      <a:pt x="371" y="229"/>
                      <a:pt x="371" y="158"/>
                    </a:cubicBezTo>
                    <a:lnTo>
                      <a:pt x="371" y="120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1" name="Google Shape;6111;p60"/>
              <p:cNvSpPr/>
              <p:nvPr/>
            </p:nvSpPr>
            <p:spPr>
              <a:xfrm>
                <a:off x="3138362" y="3561264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0"/>
                    </a:moveTo>
                    <a:cubicBezTo>
                      <a:pt x="55" y="0"/>
                      <a:pt x="1" y="55"/>
                      <a:pt x="1" y="125"/>
                    </a:cubicBezTo>
                    <a:lnTo>
                      <a:pt x="1" y="164"/>
                    </a:lnTo>
                    <a:cubicBezTo>
                      <a:pt x="1" y="229"/>
                      <a:pt x="55" y="283"/>
                      <a:pt x="120" y="283"/>
                    </a:cubicBezTo>
                    <a:lnTo>
                      <a:pt x="382" y="283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2" name="Google Shape;6112;p60"/>
              <p:cNvSpPr/>
              <p:nvPr/>
            </p:nvSpPr>
            <p:spPr>
              <a:xfrm>
                <a:off x="3173061" y="3539352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3" name="Google Shape;6113;p60"/>
              <p:cNvSpPr/>
              <p:nvPr/>
            </p:nvSpPr>
            <p:spPr>
              <a:xfrm>
                <a:off x="3138362" y="3539352"/>
                <a:ext cx="9528" cy="7203"/>
              </a:xfrm>
              <a:custGeom>
                <a:rect b="b" l="l" r="r" t="t"/>
                <a:pathLst>
                  <a:path extrusionOk="0" h="285" w="377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0" y="284"/>
                    </a:cubicBezTo>
                    <a:lnTo>
                      <a:pt x="377" y="284"/>
                    </a:lnTo>
                    <a:lnTo>
                      <a:pt x="37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4" name="Google Shape;6114;p60"/>
              <p:cNvSpPr/>
              <p:nvPr/>
            </p:nvSpPr>
            <p:spPr>
              <a:xfrm>
                <a:off x="3173061" y="3517466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29"/>
                      <a:pt x="371" y="158"/>
                    </a:cubicBezTo>
                    <a:lnTo>
                      <a:pt x="371" y="126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5" name="Google Shape;6115;p60"/>
              <p:cNvSpPr/>
              <p:nvPr/>
            </p:nvSpPr>
            <p:spPr>
              <a:xfrm>
                <a:off x="3138235" y="3517466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5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64"/>
                    </a:lnTo>
                    <a:cubicBezTo>
                      <a:pt x="0" y="229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6" name="Google Shape;6116;p60"/>
              <p:cNvSpPr/>
              <p:nvPr/>
            </p:nvSpPr>
            <p:spPr>
              <a:xfrm>
                <a:off x="3173061" y="3495555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7" name="Google Shape;6117;p60"/>
              <p:cNvSpPr/>
              <p:nvPr/>
            </p:nvSpPr>
            <p:spPr>
              <a:xfrm>
                <a:off x="3138235" y="3495555"/>
                <a:ext cx="9654" cy="7203"/>
              </a:xfrm>
              <a:custGeom>
                <a:rect b="b" l="l" r="r" t="t"/>
                <a:pathLst>
                  <a:path extrusionOk="0" h="285" w="382">
                    <a:moveTo>
                      <a:pt x="125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8" name="Google Shape;6118;p60"/>
              <p:cNvSpPr/>
              <p:nvPr/>
            </p:nvSpPr>
            <p:spPr>
              <a:xfrm>
                <a:off x="3173061" y="3473543"/>
                <a:ext cx="9401" cy="7304"/>
              </a:xfrm>
              <a:custGeom>
                <a:rect b="b" l="l" r="r" t="t"/>
                <a:pathLst>
                  <a:path extrusionOk="0" h="289" w="372">
                    <a:moveTo>
                      <a:pt x="1" y="0"/>
                    </a:moveTo>
                    <a:lnTo>
                      <a:pt x="1" y="289"/>
                    </a:lnTo>
                    <a:lnTo>
                      <a:pt x="246" y="289"/>
                    </a:lnTo>
                    <a:cubicBezTo>
                      <a:pt x="317" y="289"/>
                      <a:pt x="371" y="234"/>
                      <a:pt x="371" y="164"/>
                    </a:cubicBezTo>
                    <a:lnTo>
                      <a:pt x="371" y="125"/>
                    </a:lnTo>
                    <a:cubicBezTo>
                      <a:pt x="371" y="55"/>
                      <a:pt x="317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9" name="Google Shape;6119;p60"/>
              <p:cNvSpPr/>
              <p:nvPr/>
            </p:nvSpPr>
            <p:spPr>
              <a:xfrm>
                <a:off x="3138235" y="3473669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0" name="Google Shape;6120;p60"/>
              <p:cNvSpPr/>
              <p:nvPr/>
            </p:nvSpPr>
            <p:spPr>
              <a:xfrm>
                <a:off x="3173061" y="3451758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255" y="1"/>
                    </a:moveTo>
                    <a:cubicBezTo>
                      <a:pt x="252" y="1"/>
                      <a:pt x="249" y="1"/>
                      <a:pt x="246" y="1"/>
                    </a:cubicBezTo>
                    <a:lnTo>
                      <a:pt x="1" y="1"/>
                    </a:lnTo>
                    <a:lnTo>
                      <a:pt x="1" y="285"/>
                    </a:lnTo>
                    <a:lnTo>
                      <a:pt x="246" y="285"/>
                    </a:lnTo>
                    <a:cubicBezTo>
                      <a:pt x="317" y="279"/>
                      <a:pt x="366" y="225"/>
                      <a:pt x="371" y="159"/>
                    </a:cubicBezTo>
                    <a:lnTo>
                      <a:pt x="371" y="121"/>
                    </a:lnTo>
                    <a:cubicBezTo>
                      <a:pt x="366" y="54"/>
                      <a:pt x="316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1" name="Google Shape;6121;p60"/>
              <p:cNvSpPr/>
              <p:nvPr/>
            </p:nvSpPr>
            <p:spPr>
              <a:xfrm>
                <a:off x="3138235" y="3451758"/>
                <a:ext cx="9654" cy="7076"/>
              </a:xfrm>
              <a:custGeom>
                <a:rect b="b" l="l" r="r" t="t"/>
                <a:pathLst>
                  <a:path extrusionOk="0" h="280" w="382">
                    <a:moveTo>
                      <a:pt x="112" y="1"/>
                    </a:moveTo>
                    <a:cubicBezTo>
                      <a:pt x="50" y="1"/>
                      <a:pt x="0" y="58"/>
                      <a:pt x="0" y="121"/>
                    </a:cubicBezTo>
                    <a:lnTo>
                      <a:pt x="0" y="159"/>
                    </a:lnTo>
                    <a:cubicBezTo>
                      <a:pt x="0" y="227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82" y="279"/>
                    </a:lnTo>
                    <a:lnTo>
                      <a:pt x="382" y="1"/>
                    </a:lnTo>
                    <a:lnTo>
                      <a:pt x="120" y="1"/>
                    </a:lnTo>
                    <a:cubicBezTo>
                      <a:pt x="117" y="1"/>
                      <a:pt x="114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2" name="Google Shape;6122;p60"/>
              <p:cNvSpPr/>
              <p:nvPr/>
            </p:nvSpPr>
            <p:spPr>
              <a:xfrm>
                <a:off x="3172935" y="3429746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0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3" name="Google Shape;6123;p60"/>
              <p:cNvSpPr/>
              <p:nvPr/>
            </p:nvSpPr>
            <p:spPr>
              <a:xfrm>
                <a:off x="3138235" y="3429872"/>
                <a:ext cx="9528" cy="7076"/>
              </a:xfrm>
              <a:custGeom>
                <a:rect b="b" l="l" r="r" t="t"/>
                <a:pathLst>
                  <a:path extrusionOk="0" h="280" w="377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26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76" y="279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4" name="Google Shape;6124;p60"/>
              <p:cNvSpPr/>
              <p:nvPr/>
            </p:nvSpPr>
            <p:spPr>
              <a:xfrm>
                <a:off x="3172935" y="3407834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5" name="Google Shape;6125;p60"/>
              <p:cNvSpPr/>
              <p:nvPr/>
            </p:nvSpPr>
            <p:spPr>
              <a:xfrm>
                <a:off x="3138084" y="3407834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6" name="Google Shape;6126;p60"/>
              <p:cNvSpPr/>
              <p:nvPr/>
            </p:nvSpPr>
            <p:spPr>
              <a:xfrm>
                <a:off x="3033380" y="3446173"/>
                <a:ext cx="127626" cy="73518"/>
              </a:xfrm>
              <a:custGeom>
                <a:rect b="b" l="l" r="r" t="t"/>
                <a:pathLst>
                  <a:path extrusionOk="0" h="2909" w="5050">
                    <a:moveTo>
                      <a:pt x="1565" y="1"/>
                    </a:moveTo>
                    <a:cubicBezTo>
                      <a:pt x="864" y="1"/>
                      <a:pt x="1" y="158"/>
                      <a:pt x="8" y="631"/>
                    </a:cubicBezTo>
                    <a:cubicBezTo>
                      <a:pt x="12" y="875"/>
                      <a:pt x="104" y="947"/>
                      <a:pt x="233" y="947"/>
                    </a:cubicBezTo>
                    <a:cubicBezTo>
                      <a:pt x="421" y="947"/>
                      <a:pt x="686" y="794"/>
                      <a:pt x="867" y="794"/>
                    </a:cubicBezTo>
                    <a:cubicBezTo>
                      <a:pt x="928" y="794"/>
                      <a:pt x="980" y="812"/>
                      <a:pt x="1016" y="860"/>
                    </a:cubicBezTo>
                    <a:cubicBezTo>
                      <a:pt x="1228" y="1143"/>
                      <a:pt x="1114" y="2091"/>
                      <a:pt x="744" y="2091"/>
                    </a:cubicBezTo>
                    <a:cubicBezTo>
                      <a:pt x="373" y="2091"/>
                      <a:pt x="1370" y="2909"/>
                      <a:pt x="1370" y="2909"/>
                    </a:cubicBezTo>
                    <a:cubicBezTo>
                      <a:pt x="1370" y="2909"/>
                      <a:pt x="2569" y="2887"/>
                      <a:pt x="3228" y="2227"/>
                    </a:cubicBezTo>
                    <a:cubicBezTo>
                      <a:pt x="3882" y="1568"/>
                      <a:pt x="4454" y="1699"/>
                      <a:pt x="4149" y="1165"/>
                    </a:cubicBezTo>
                    <a:cubicBezTo>
                      <a:pt x="3903" y="726"/>
                      <a:pt x="4591" y="559"/>
                      <a:pt x="4878" y="559"/>
                    </a:cubicBezTo>
                    <a:cubicBezTo>
                      <a:pt x="4940" y="559"/>
                      <a:pt x="4983" y="567"/>
                      <a:pt x="4994" y="582"/>
                    </a:cubicBezTo>
                    <a:cubicBezTo>
                      <a:pt x="4999" y="588"/>
                      <a:pt x="5003" y="591"/>
                      <a:pt x="5006" y="591"/>
                    </a:cubicBezTo>
                    <a:cubicBezTo>
                      <a:pt x="5050" y="591"/>
                      <a:pt x="4994" y="124"/>
                      <a:pt x="4994" y="124"/>
                    </a:cubicBezTo>
                    <a:lnTo>
                      <a:pt x="4454" y="189"/>
                    </a:lnTo>
                    <a:cubicBezTo>
                      <a:pt x="4454" y="189"/>
                      <a:pt x="4010" y="215"/>
                      <a:pt x="3524" y="215"/>
                    </a:cubicBezTo>
                    <a:cubicBezTo>
                      <a:pt x="3065" y="215"/>
                      <a:pt x="2569" y="192"/>
                      <a:pt x="2373" y="102"/>
                    </a:cubicBezTo>
                    <a:cubicBezTo>
                      <a:pt x="2237" y="42"/>
                      <a:pt x="1922" y="1"/>
                      <a:pt x="1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7" name="Google Shape;6127;p60"/>
              <p:cNvSpPr/>
              <p:nvPr/>
            </p:nvSpPr>
            <p:spPr>
              <a:xfrm>
                <a:off x="3158150" y="3445996"/>
                <a:ext cx="127626" cy="73568"/>
              </a:xfrm>
              <a:custGeom>
                <a:rect b="b" l="l" r="r" t="t"/>
                <a:pathLst>
                  <a:path extrusionOk="0" h="2911" w="5050">
                    <a:moveTo>
                      <a:pt x="3497" y="1"/>
                    </a:moveTo>
                    <a:cubicBezTo>
                      <a:pt x="3135" y="1"/>
                      <a:pt x="2815" y="43"/>
                      <a:pt x="2678" y="104"/>
                    </a:cubicBezTo>
                    <a:cubicBezTo>
                      <a:pt x="2482" y="194"/>
                      <a:pt x="1985" y="217"/>
                      <a:pt x="1526" y="217"/>
                    </a:cubicBezTo>
                    <a:cubicBezTo>
                      <a:pt x="1040" y="217"/>
                      <a:pt x="596" y="191"/>
                      <a:pt x="596" y="191"/>
                    </a:cubicBezTo>
                    <a:lnTo>
                      <a:pt x="57" y="137"/>
                    </a:lnTo>
                    <a:cubicBezTo>
                      <a:pt x="57" y="137"/>
                      <a:pt x="1" y="604"/>
                      <a:pt x="44" y="604"/>
                    </a:cubicBezTo>
                    <a:cubicBezTo>
                      <a:pt x="48" y="604"/>
                      <a:pt x="52" y="601"/>
                      <a:pt x="57" y="594"/>
                    </a:cubicBezTo>
                    <a:cubicBezTo>
                      <a:pt x="69" y="578"/>
                      <a:pt x="114" y="570"/>
                      <a:pt x="179" y="570"/>
                    </a:cubicBezTo>
                    <a:cubicBezTo>
                      <a:pt x="469" y="570"/>
                      <a:pt x="1146" y="741"/>
                      <a:pt x="901" y="1177"/>
                    </a:cubicBezTo>
                    <a:cubicBezTo>
                      <a:pt x="607" y="1711"/>
                      <a:pt x="1174" y="1575"/>
                      <a:pt x="1833" y="2234"/>
                    </a:cubicBezTo>
                    <a:cubicBezTo>
                      <a:pt x="2487" y="2894"/>
                      <a:pt x="3686" y="2910"/>
                      <a:pt x="3686" y="2910"/>
                    </a:cubicBezTo>
                    <a:cubicBezTo>
                      <a:pt x="3686" y="2910"/>
                      <a:pt x="4683" y="2087"/>
                      <a:pt x="4312" y="2087"/>
                    </a:cubicBezTo>
                    <a:cubicBezTo>
                      <a:pt x="3942" y="2087"/>
                      <a:pt x="3822" y="1145"/>
                      <a:pt x="4034" y="856"/>
                    </a:cubicBezTo>
                    <a:cubicBezTo>
                      <a:pt x="4070" y="808"/>
                      <a:pt x="4122" y="790"/>
                      <a:pt x="4184" y="790"/>
                    </a:cubicBezTo>
                    <a:cubicBezTo>
                      <a:pt x="4365" y="790"/>
                      <a:pt x="4629" y="943"/>
                      <a:pt x="4817" y="943"/>
                    </a:cubicBezTo>
                    <a:cubicBezTo>
                      <a:pt x="4946" y="943"/>
                      <a:pt x="5039" y="871"/>
                      <a:pt x="5043" y="627"/>
                    </a:cubicBezTo>
                    <a:cubicBezTo>
                      <a:pt x="5050" y="157"/>
                      <a:pt x="4195" y="1"/>
                      <a:pt x="349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8" name="Google Shape;6128;p60"/>
              <p:cNvSpPr/>
              <p:nvPr/>
            </p:nvSpPr>
            <p:spPr>
              <a:xfrm>
                <a:off x="3084253" y="3751439"/>
                <a:ext cx="30302" cy="54134"/>
              </a:xfrm>
              <a:custGeom>
                <a:rect b="b" l="l" r="r" t="t"/>
                <a:pathLst>
                  <a:path extrusionOk="0" h="2142" w="1199">
                    <a:moveTo>
                      <a:pt x="600" y="0"/>
                    </a:moveTo>
                    <a:cubicBezTo>
                      <a:pt x="267" y="0"/>
                      <a:pt x="0" y="480"/>
                      <a:pt x="0" y="1074"/>
                    </a:cubicBezTo>
                    <a:cubicBezTo>
                      <a:pt x="0" y="1662"/>
                      <a:pt x="273" y="2142"/>
                      <a:pt x="600" y="2142"/>
                    </a:cubicBezTo>
                    <a:cubicBezTo>
                      <a:pt x="932" y="2142"/>
                      <a:pt x="1199" y="1662"/>
                      <a:pt x="1199" y="1068"/>
                    </a:cubicBezTo>
                    <a:cubicBezTo>
                      <a:pt x="1199" y="480"/>
                      <a:pt x="926" y="0"/>
                      <a:pt x="6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9" name="Google Shape;6129;p60"/>
              <p:cNvSpPr/>
              <p:nvPr/>
            </p:nvSpPr>
            <p:spPr>
              <a:xfrm>
                <a:off x="3029842" y="3464066"/>
                <a:ext cx="34472" cy="33688"/>
              </a:xfrm>
              <a:custGeom>
                <a:rect b="b" l="l" r="r" t="t"/>
                <a:pathLst>
                  <a:path extrusionOk="0" h="1333" w="1364">
                    <a:moveTo>
                      <a:pt x="565" y="1"/>
                    </a:moveTo>
                    <a:cubicBezTo>
                      <a:pt x="477" y="1"/>
                      <a:pt x="392" y="23"/>
                      <a:pt x="317" y="70"/>
                    </a:cubicBezTo>
                    <a:cubicBezTo>
                      <a:pt x="50" y="233"/>
                      <a:pt x="1" y="631"/>
                      <a:pt x="202" y="964"/>
                    </a:cubicBezTo>
                    <a:cubicBezTo>
                      <a:pt x="346" y="1196"/>
                      <a:pt x="578" y="1333"/>
                      <a:pt x="796" y="1333"/>
                    </a:cubicBezTo>
                    <a:cubicBezTo>
                      <a:pt x="884" y="1333"/>
                      <a:pt x="970" y="1310"/>
                      <a:pt x="1047" y="1263"/>
                    </a:cubicBezTo>
                    <a:cubicBezTo>
                      <a:pt x="1314" y="1100"/>
                      <a:pt x="1363" y="702"/>
                      <a:pt x="1161" y="375"/>
                    </a:cubicBezTo>
                    <a:cubicBezTo>
                      <a:pt x="1018" y="138"/>
                      <a:pt x="782" y="1"/>
                      <a:pt x="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0" name="Google Shape;6130;p60"/>
              <p:cNvSpPr/>
              <p:nvPr/>
            </p:nvSpPr>
            <p:spPr>
              <a:xfrm>
                <a:off x="2982228" y="3468969"/>
                <a:ext cx="76955" cy="195407"/>
              </a:xfrm>
              <a:custGeom>
                <a:rect b="b" l="l" r="r" t="t"/>
                <a:pathLst>
                  <a:path extrusionOk="0" h="7732" w="3045">
                    <a:moveTo>
                      <a:pt x="2010" y="0"/>
                    </a:moveTo>
                    <a:cubicBezTo>
                      <a:pt x="1986" y="0"/>
                      <a:pt x="1961" y="3"/>
                      <a:pt x="1934" y="7"/>
                    </a:cubicBezTo>
                    <a:cubicBezTo>
                      <a:pt x="1373" y="94"/>
                      <a:pt x="1542" y="830"/>
                      <a:pt x="1667" y="1276"/>
                    </a:cubicBezTo>
                    <a:cubicBezTo>
                      <a:pt x="1792" y="1723"/>
                      <a:pt x="1318" y="5581"/>
                      <a:pt x="1002" y="5968"/>
                    </a:cubicBezTo>
                    <a:cubicBezTo>
                      <a:pt x="690" y="6350"/>
                      <a:pt x="0" y="7412"/>
                      <a:pt x="1128" y="7412"/>
                    </a:cubicBezTo>
                    <a:cubicBezTo>
                      <a:pt x="1142" y="7412"/>
                      <a:pt x="1156" y="7412"/>
                      <a:pt x="1171" y="7412"/>
                    </a:cubicBezTo>
                    <a:cubicBezTo>
                      <a:pt x="1171" y="7412"/>
                      <a:pt x="1418" y="7731"/>
                      <a:pt x="1746" y="7731"/>
                    </a:cubicBezTo>
                    <a:cubicBezTo>
                      <a:pt x="1801" y="7731"/>
                      <a:pt x="1858" y="7722"/>
                      <a:pt x="1917" y="7701"/>
                    </a:cubicBezTo>
                    <a:cubicBezTo>
                      <a:pt x="2326" y="7559"/>
                      <a:pt x="1738" y="6562"/>
                      <a:pt x="1917" y="5859"/>
                    </a:cubicBezTo>
                    <a:cubicBezTo>
                      <a:pt x="2097" y="5156"/>
                      <a:pt x="2283" y="1925"/>
                      <a:pt x="2283" y="1925"/>
                    </a:cubicBezTo>
                    <a:cubicBezTo>
                      <a:pt x="2283" y="1925"/>
                      <a:pt x="3045" y="724"/>
                      <a:pt x="2564" y="724"/>
                    </a:cubicBezTo>
                    <a:cubicBezTo>
                      <a:pt x="2515" y="724"/>
                      <a:pt x="2453" y="736"/>
                      <a:pt x="2375" y="764"/>
                    </a:cubicBezTo>
                    <a:cubicBezTo>
                      <a:pt x="2375" y="764"/>
                      <a:pt x="2375" y="764"/>
                      <a:pt x="2375" y="764"/>
                    </a:cubicBezTo>
                    <a:cubicBezTo>
                      <a:pt x="2360" y="764"/>
                      <a:pt x="2476" y="0"/>
                      <a:pt x="201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1" name="Google Shape;6131;p60"/>
              <p:cNvSpPr/>
              <p:nvPr/>
            </p:nvSpPr>
            <p:spPr>
              <a:xfrm>
                <a:off x="3205435" y="3751288"/>
                <a:ext cx="30327" cy="54285"/>
              </a:xfrm>
              <a:custGeom>
                <a:rect b="b" l="l" r="r" t="t"/>
                <a:pathLst>
                  <a:path extrusionOk="0" h="2148" w="1200">
                    <a:moveTo>
                      <a:pt x="600" y="1"/>
                    </a:moveTo>
                    <a:cubicBezTo>
                      <a:pt x="273" y="1"/>
                      <a:pt x="0" y="480"/>
                      <a:pt x="0" y="1074"/>
                    </a:cubicBezTo>
                    <a:cubicBezTo>
                      <a:pt x="0" y="1668"/>
                      <a:pt x="273" y="2148"/>
                      <a:pt x="600" y="2148"/>
                    </a:cubicBezTo>
                    <a:cubicBezTo>
                      <a:pt x="927" y="2148"/>
                      <a:pt x="1199" y="1663"/>
                      <a:pt x="1199" y="1074"/>
                    </a:cubicBezTo>
                    <a:cubicBezTo>
                      <a:pt x="1199" y="480"/>
                      <a:pt x="927" y="1"/>
                      <a:pt x="6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2" name="Google Shape;6132;p60"/>
              <p:cNvSpPr/>
              <p:nvPr/>
            </p:nvSpPr>
            <p:spPr>
              <a:xfrm>
                <a:off x="3254868" y="3463788"/>
                <a:ext cx="34598" cy="33688"/>
              </a:xfrm>
              <a:custGeom>
                <a:rect b="b" l="l" r="r" t="t"/>
                <a:pathLst>
                  <a:path extrusionOk="0" h="1333" w="1369">
                    <a:moveTo>
                      <a:pt x="801" y="1"/>
                    </a:moveTo>
                    <a:cubicBezTo>
                      <a:pt x="581" y="1"/>
                      <a:pt x="346" y="138"/>
                      <a:pt x="202" y="375"/>
                    </a:cubicBezTo>
                    <a:cubicBezTo>
                      <a:pt x="0" y="708"/>
                      <a:pt x="55" y="1105"/>
                      <a:pt x="322" y="1263"/>
                    </a:cubicBezTo>
                    <a:cubicBezTo>
                      <a:pt x="397" y="1310"/>
                      <a:pt x="482" y="1333"/>
                      <a:pt x="570" y="1333"/>
                    </a:cubicBezTo>
                    <a:cubicBezTo>
                      <a:pt x="788" y="1333"/>
                      <a:pt x="1023" y="1195"/>
                      <a:pt x="1167" y="958"/>
                    </a:cubicBezTo>
                    <a:cubicBezTo>
                      <a:pt x="1368" y="631"/>
                      <a:pt x="1314" y="228"/>
                      <a:pt x="1052" y="70"/>
                    </a:cubicBezTo>
                    <a:cubicBezTo>
                      <a:pt x="975" y="23"/>
                      <a:pt x="889" y="1"/>
                      <a:pt x="80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3" name="Google Shape;6133;p60"/>
              <p:cNvSpPr/>
              <p:nvPr/>
            </p:nvSpPr>
            <p:spPr>
              <a:xfrm>
                <a:off x="3286812" y="3644739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923" y="0"/>
                    </a:moveTo>
                    <a:cubicBezTo>
                      <a:pt x="826" y="0"/>
                      <a:pt x="721" y="16"/>
                      <a:pt x="616" y="48"/>
                    </a:cubicBezTo>
                    <a:cubicBezTo>
                      <a:pt x="246" y="157"/>
                      <a:pt x="1" y="441"/>
                      <a:pt x="71" y="675"/>
                    </a:cubicBezTo>
                    <a:cubicBezTo>
                      <a:pt x="123" y="840"/>
                      <a:pt x="325" y="937"/>
                      <a:pt x="573" y="937"/>
                    </a:cubicBezTo>
                    <a:cubicBezTo>
                      <a:pt x="668" y="937"/>
                      <a:pt x="770" y="923"/>
                      <a:pt x="872" y="893"/>
                    </a:cubicBezTo>
                    <a:cubicBezTo>
                      <a:pt x="1243" y="778"/>
                      <a:pt x="1483" y="501"/>
                      <a:pt x="1417" y="266"/>
                    </a:cubicBezTo>
                    <a:cubicBezTo>
                      <a:pt x="1367" y="98"/>
                      <a:pt x="1168" y="0"/>
                      <a:pt x="92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4" name="Google Shape;6134;p60"/>
              <p:cNvSpPr/>
              <p:nvPr/>
            </p:nvSpPr>
            <p:spPr>
              <a:xfrm>
                <a:off x="3218375" y="4036892"/>
                <a:ext cx="40916" cy="40790"/>
              </a:xfrm>
              <a:custGeom>
                <a:rect b="b" l="l" r="r" t="t"/>
                <a:pathLst>
                  <a:path extrusionOk="0" h="1614" w="1619">
                    <a:moveTo>
                      <a:pt x="807" y="1"/>
                    </a:moveTo>
                    <a:cubicBezTo>
                      <a:pt x="360" y="1"/>
                      <a:pt x="0" y="361"/>
                      <a:pt x="0" y="807"/>
                    </a:cubicBezTo>
                    <a:cubicBezTo>
                      <a:pt x="0" y="1254"/>
                      <a:pt x="360" y="1614"/>
                      <a:pt x="807" y="1614"/>
                    </a:cubicBezTo>
                    <a:cubicBezTo>
                      <a:pt x="1254" y="1614"/>
                      <a:pt x="1619" y="1254"/>
                      <a:pt x="1619" y="807"/>
                    </a:cubicBezTo>
                    <a:cubicBezTo>
                      <a:pt x="1619" y="361"/>
                      <a:pt x="1254" y="1"/>
                      <a:pt x="8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5" name="Google Shape;6135;p60"/>
              <p:cNvSpPr/>
              <p:nvPr/>
            </p:nvSpPr>
            <p:spPr>
              <a:xfrm>
                <a:off x="3115768" y="3352361"/>
                <a:ext cx="87342" cy="60881"/>
              </a:xfrm>
              <a:custGeom>
                <a:rect b="b" l="l" r="r" t="t"/>
                <a:pathLst>
                  <a:path extrusionOk="0" h="2409" w="3456">
                    <a:moveTo>
                      <a:pt x="3407" y="0"/>
                    </a:moveTo>
                    <a:lnTo>
                      <a:pt x="2927" y="436"/>
                    </a:lnTo>
                    <a:cubicBezTo>
                      <a:pt x="2927" y="436"/>
                      <a:pt x="2982" y="1308"/>
                      <a:pt x="2715" y="1520"/>
                    </a:cubicBezTo>
                    <a:cubicBezTo>
                      <a:pt x="2442" y="1733"/>
                      <a:pt x="1728" y="1733"/>
                      <a:pt x="1728" y="1733"/>
                    </a:cubicBezTo>
                    <a:cubicBezTo>
                      <a:pt x="1728" y="1733"/>
                      <a:pt x="1020" y="1733"/>
                      <a:pt x="747" y="1520"/>
                    </a:cubicBezTo>
                    <a:cubicBezTo>
                      <a:pt x="475" y="1308"/>
                      <a:pt x="530" y="441"/>
                      <a:pt x="530" y="441"/>
                    </a:cubicBezTo>
                    <a:lnTo>
                      <a:pt x="55" y="5"/>
                    </a:lnTo>
                    <a:lnTo>
                      <a:pt x="55" y="5"/>
                    </a:lnTo>
                    <a:cubicBezTo>
                      <a:pt x="1" y="539"/>
                      <a:pt x="83" y="1084"/>
                      <a:pt x="279" y="1586"/>
                    </a:cubicBezTo>
                    <a:cubicBezTo>
                      <a:pt x="579" y="2343"/>
                      <a:pt x="1527" y="2403"/>
                      <a:pt x="1701" y="2408"/>
                    </a:cubicBezTo>
                    <a:lnTo>
                      <a:pt x="1734" y="2408"/>
                    </a:lnTo>
                    <a:cubicBezTo>
                      <a:pt x="1908" y="2403"/>
                      <a:pt x="2883" y="2343"/>
                      <a:pt x="3183" y="1580"/>
                    </a:cubicBezTo>
                    <a:cubicBezTo>
                      <a:pt x="3379" y="1079"/>
                      <a:pt x="3456" y="539"/>
                      <a:pt x="340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6" name="Google Shape;6136;p60"/>
              <p:cNvSpPr/>
              <p:nvPr/>
            </p:nvSpPr>
            <p:spPr>
              <a:xfrm>
                <a:off x="3101312" y="3259611"/>
                <a:ext cx="116253" cy="121535"/>
              </a:xfrm>
              <a:custGeom>
                <a:rect b="b" l="l" r="r" t="t"/>
                <a:pathLst>
                  <a:path extrusionOk="0" h="4809" w="4600">
                    <a:moveTo>
                      <a:pt x="2124" y="0"/>
                    </a:moveTo>
                    <a:cubicBezTo>
                      <a:pt x="1842" y="0"/>
                      <a:pt x="1260" y="94"/>
                      <a:pt x="731" y="777"/>
                    </a:cubicBezTo>
                    <a:cubicBezTo>
                      <a:pt x="1" y="1725"/>
                      <a:pt x="508" y="2548"/>
                      <a:pt x="508" y="2548"/>
                    </a:cubicBezTo>
                    <a:lnTo>
                      <a:pt x="491" y="3174"/>
                    </a:lnTo>
                    <a:cubicBezTo>
                      <a:pt x="77" y="3725"/>
                      <a:pt x="938" y="4128"/>
                      <a:pt x="1210" y="4215"/>
                    </a:cubicBezTo>
                    <a:cubicBezTo>
                      <a:pt x="1488" y="4297"/>
                      <a:pt x="1445" y="4809"/>
                      <a:pt x="1445" y="4809"/>
                    </a:cubicBezTo>
                    <a:lnTo>
                      <a:pt x="3161" y="4809"/>
                    </a:lnTo>
                    <a:cubicBezTo>
                      <a:pt x="3161" y="4809"/>
                      <a:pt x="3118" y="4297"/>
                      <a:pt x="3396" y="4215"/>
                    </a:cubicBezTo>
                    <a:cubicBezTo>
                      <a:pt x="3673" y="4128"/>
                      <a:pt x="4529" y="3725"/>
                      <a:pt x="4115" y="3174"/>
                    </a:cubicBezTo>
                    <a:lnTo>
                      <a:pt x="4093" y="2548"/>
                    </a:lnTo>
                    <a:cubicBezTo>
                      <a:pt x="4093" y="2548"/>
                      <a:pt x="4600" y="1719"/>
                      <a:pt x="3870" y="777"/>
                    </a:cubicBezTo>
                    <a:cubicBezTo>
                      <a:pt x="3337" y="94"/>
                      <a:pt x="2750" y="0"/>
                      <a:pt x="2467" y="0"/>
                    </a:cubicBezTo>
                    <a:cubicBezTo>
                      <a:pt x="2359" y="0"/>
                      <a:pt x="2295" y="14"/>
                      <a:pt x="2295" y="14"/>
                    </a:cubicBezTo>
                    <a:cubicBezTo>
                      <a:pt x="2295" y="14"/>
                      <a:pt x="2231" y="0"/>
                      <a:pt x="212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7" name="Google Shape;6137;p60"/>
              <p:cNvSpPr/>
              <p:nvPr/>
            </p:nvSpPr>
            <p:spPr>
              <a:xfrm>
                <a:off x="3260024" y="3468691"/>
                <a:ext cx="77460" cy="195356"/>
              </a:xfrm>
              <a:custGeom>
                <a:rect b="b" l="l" r="r" t="t"/>
                <a:pathLst>
                  <a:path extrusionOk="0" h="7730" w="3065">
                    <a:moveTo>
                      <a:pt x="1039" y="1"/>
                    </a:moveTo>
                    <a:cubicBezTo>
                      <a:pt x="573" y="1"/>
                      <a:pt x="683" y="764"/>
                      <a:pt x="674" y="764"/>
                    </a:cubicBezTo>
                    <a:cubicBezTo>
                      <a:pt x="674" y="764"/>
                      <a:pt x="674" y="764"/>
                      <a:pt x="674" y="764"/>
                    </a:cubicBezTo>
                    <a:cubicBezTo>
                      <a:pt x="596" y="736"/>
                      <a:pt x="533" y="724"/>
                      <a:pt x="483" y="724"/>
                    </a:cubicBezTo>
                    <a:cubicBezTo>
                      <a:pt x="1" y="724"/>
                      <a:pt x="772" y="1925"/>
                      <a:pt x="772" y="1925"/>
                    </a:cubicBezTo>
                    <a:cubicBezTo>
                      <a:pt x="772" y="1925"/>
                      <a:pt x="968" y="5151"/>
                      <a:pt x="1142" y="5859"/>
                    </a:cubicBezTo>
                    <a:cubicBezTo>
                      <a:pt x="1322" y="6562"/>
                      <a:pt x="734" y="7559"/>
                      <a:pt x="1142" y="7701"/>
                    </a:cubicBezTo>
                    <a:cubicBezTo>
                      <a:pt x="1199" y="7721"/>
                      <a:pt x="1255" y="7729"/>
                      <a:pt x="1309" y="7729"/>
                    </a:cubicBezTo>
                    <a:cubicBezTo>
                      <a:pt x="1640" y="7729"/>
                      <a:pt x="1894" y="7407"/>
                      <a:pt x="1894" y="7407"/>
                    </a:cubicBezTo>
                    <a:cubicBezTo>
                      <a:pt x="1909" y="7407"/>
                      <a:pt x="1923" y="7407"/>
                      <a:pt x="1938" y="7407"/>
                    </a:cubicBezTo>
                    <a:cubicBezTo>
                      <a:pt x="3065" y="7407"/>
                      <a:pt x="2370" y="6345"/>
                      <a:pt x="2058" y="5963"/>
                    </a:cubicBezTo>
                    <a:cubicBezTo>
                      <a:pt x="1742" y="5576"/>
                      <a:pt x="1257" y="1729"/>
                      <a:pt x="1382" y="1276"/>
                    </a:cubicBezTo>
                    <a:cubicBezTo>
                      <a:pt x="1507" y="824"/>
                      <a:pt x="1671" y="89"/>
                      <a:pt x="1115" y="7"/>
                    </a:cubicBezTo>
                    <a:cubicBezTo>
                      <a:pt x="1088" y="3"/>
                      <a:pt x="1062" y="1"/>
                      <a:pt x="103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8" name="Google Shape;6138;p60"/>
              <p:cNvSpPr/>
              <p:nvPr/>
            </p:nvSpPr>
            <p:spPr>
              <a:xfrm>
                <a:off x="3289138" y="3658234"/>
                <a:ext cx="65456" cy="151964"/>
              </a:xfrm>
              <a:custGeom>
                <a:rect b="b" l="l" r="r" t="t"/>
                <a:pathLst>
                  <a:path extrusionOk="0" h="6013" w="2590">
                    <a:moveTo>
                      <a:pt x="944" y="1345"/>
                    </a:moveTo>
                    <a:cubicBezTo>
                      <a:pt x="944" y="1345"/>
                      <a:pt x="1396" y="2228"/>
                      <a:pt x="1565" y="3143"/>
                    </a:cubicBezTo>
                    <a:cubicBezTo>
                      <a:pt x="1734" y="4053"/>
                      <a:pt x="1489" y="5426"/>
                      <a:pt x="1489" y="5426"/>
                    </a:cubicBezTo>
                    <a:cubicBezTo>
                      <a:pt x="1489" y="5426"/>
                      <a:pt x="1227" y="4124"/>
                      <a:pt x="1113" y="3448"/>
                    </a:cubicBezTo>
                    <a:cubicBezTo>
                      <a:pt x="993" y="2778"/>
                      <a:pt x="944" y="1345"/>
                      <a:pt x="944" y="1345"/>
                    </a:cubicBezTo>
                    <a:close/>
                    <a:moveTo>
                      <a:pt x="1242" y="1"/>
                    </a:moveTo>
                    <a:cubicBezTo>
                      <a:pt x="1011" y="1"/>
                      <a:pt x="704" y="244"/>
                      <a:pt x="704" y="244"/>
                    </a:cubicBezTo>
                    <a:cubicBezTo>
                      <a:pt x="605" y="164"/>
                      <a:pt x="493" y="126"/>
                      <a:pt x="394" y="126"/>
                    </a:cubicBezTo>
                    <a:cubicBezTo>
                      <a:pt x="164" y="126"/>
                      <a:pt x="1" y="325"/>
                      <a:pt x="214" y="648"/>
                    </a:cubicBezTo>
                    <a:cubicBezTo>
                      <a:pt x="519" y="1116"/>
                      <a:pt x="573" y="3819"/>
                      <a:pt x="813" y="4304"/>
                    </a:cubicBezTo>
                    <a:cubicBezTo>
                      <a:pt x="1047" y="4789"/>
                      <a:pt x="1004" y="5917"/>
                      <a:pt x="1260" y="5999"/>
                    </a:cubicBezTo>
                    <a:cubicBezTo>
                      <a:pt x="1294" y="6008"/>
                      <a:pt x="1322" y="6013"/>
                      <a:pt x="1347" y="6013"/>
                    </a:cubicBezTo>
                    <a:cubicBezTo>
                      <a:pt x="1516" y="6013"/>
                      <a:pt x="1515" y="5815"/>
                      <a:pt x="1729" y="5791"/>
                    </a:cubicBezTo>
                    <a:cubicBezTo>
                      <a:pt x="1742" y="5790"/>
                      <a:pt x="1756" y="5789"/>
                      <a:pt x="1770" y="5789"/>
                    </a:cubicBezTo>
                    <a:cubicBezTo>
                      <a:pt x="1947" y="5789"/>
                      <a:pt x="2126" y="5908"/>
                      <a:pt x="2278" y="5908"/>
                    </a:cubicBezTo>
                    <a:cubicBezTo>
                      <a:pt x="2325" y="5908"/>
                      <a:pt x="2369" y="5897"/>
                      <a:pt x="2410" y="5868"/>
                    </a:cubicBezTo>
                    <a:cubicBezTo>
                      <a:pt x="2589" y="5737"/>
                      <a:pt x="2459" y="5301"/>
                      <a:pt x="2301" y="5001"/>
                    </a:cubicBezTo>
                    <a:cubicBezTo>
                      <a:pt x="2143" y="4707"/>
                      <a:pt x="2077" y="2304"/>
                      <a:pt x="1723" y="1754"/>
                    </a:cubicBezTo>
                    <a:cubicBezTo>
                      <a:pt x="1363" y="1203"/>
                      <a:pt x="1609" y="342"/>
                      <a:pt x="1423" y="86"/>
                    </a:cubicBezTo>
                    <a:cubicBezTo>
                      <a:pt x="1378" y="24"/>
                      <a:pt x="1314" y="1"/>
                      <a:pt x="124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9" name="Google Shape;6139;p60"/>
              <p:cNvSpPr/>
              <p:nvPr/>
            </p:nvSpPr>
            <p:spPr>
              <a:xfrm>
                <a:off x="3321537" y="3824401"/>
                <a:ext cx="11853" cy="26890"/>
              </a:xfrm>
              <a:custGeom>
                <a:rect b="b" l="l" r="r" t="t"/>
                <a:pathLst>
                  <a:path extrusionOk="0" h="1064" w="469">
                    <a:moveTo>
                      <a:pt x="184" y="0"/>
                    </a:moveTo>
                    <a:cubicBezTo>
                      <a:pt x="167" y="0"/>
                      <a:pt x="151" y="4"/>
                      <a:pt x="136" y="12"/>
                    </a:cubicBezTo>
                    <a:cubicBezTo>
                      <a:pt x="65" y="39"/>
                      <a:pt x="0" y="1064"/>
                      <a:pt x="230" y="1064"/>
                    </a:cubicBezTo>
                    <a:cubicBezTo>
                      <a:pt x="232" y="1064"/>
                      <a:pt x="233" y="1064"/>
                      <a:pt x="234" y="1064"/>
                    </a:cubicBezTo>
                    <a:cubicBezTo>
                      <a:pt x="468" y="1047"/>
                      <a:pt x="239" y="17"/>
                      <a:pt x="239" y="17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0" name="Google Shape;6140;p60"/>
              <p:cNvSpPr/>
              <p:nvPr/>
            </p:nvSpPr>
            <p:spPr>
              <a:xfrm>
                <a:off x="3322093" y="3850356"/>
                <a:ext cx="11853" cy="26839"/>
              </a:xfrm>
              <a:custGeom>
                <a:rect b="b" l="l" r="r" t="t"/>
                <a:pathLst>
                  <a:path extrusionOk="0" h="1062" w="469">
                    <a:moveTo>
                      <a:pt x="184" y="0"/>
                    </a:moveTo>
                    <a:cubicBezTo>
                      <a:pt x="167" y="0"/>
                      <a:pt x="151" y="5"/>
                      <a:pt x="136" y="15"/>
                    </a:cubicBezTo>
                    <a:cubicBezTo>
                      <a:pt x="65" y="42"/>
                      <a:pt x="1" y="1061"/>
                      <a:pt x="228" y="1061"/>
                    </a:cubicBezTo>
                    <a:cubicBezTo>
                      <a:pt x="230" y="1061"/>
                      <a:pt x="232" y="1061"/>
                      <a:pt x="234" y="1061"/>
                    </a:cubicBezTo>
                    <a:cubicBezTo>
                      <a:pt x="468" y="1045"/>
                      <a:pt x="239" y="15"/>
                      <a:pt x="239" y="15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1" name="Google Shape;6141;p60"/>
              <p:cNvSpPr/>
              <p:nvPr/>
            </p:nvSpPr>
            <p:spPr>
              <a:xfrm>
                <a:off x="3323205" y="3875350"/>
                <a:ext cx="11828" cy="26890"/>
              </a:xfrm>
              <a:custGeom>
                <a:rect b="b" l="l" r="r" t="t"/>
                <a:pathLst>
                  <a:path extrusionOk="0" h="1064" w="468">
                    <a:moveTo>
                      <a:pt x="183" y="0"/>
                    </a:moveTo>
                    <a:cubicBezTo>
                      <a:pt x="167" y="0"/>
                      <a:pt x="151" y="5"/>
                      <a:pt x="135" y="12"/>
                    </a:cubicBezTo>
                    <a:cubicBezTo>
                      <a:pt x="65" y="39"/>
                      <a:pt x="0" y="1064"/>
                      <a:pt x="228" y="1064"/>
                    </a:cubicBezTo>
                    <a:cubicBezTo>
                      <a:pt x="230" y="1064"/>
                      <a:pt x="232" y="1064"/>
                      <a:pt x="233" y="1064"/>
                    </a:cubicBezTo>
                    <a:cubicBezTo>
                      <a:pt x="468" y="1047"/>
                      <a:pt x="239" y="18"/>
                      <a:pt x="239" y="18"/>
                    </a:cubicBezTo>
                    <a:cubicBezTo>
                      <a:pt x="221" y="6"/>
                      <a:pt x="202" y="0"/>
                      <a:pt x="1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2" name="Google Shape;6142;p60"/>
              <p:cNvSpPr/>
              <p:nvPr/>
            </p:nvSpPr>
            <p:spPr>
              <a:xfrm>
                <a:off x="3313677" y="3819877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7" y="0"/>
                    </a:moveTo>
                    <a:cubicBezTo>
                      <a:pt x="246" y="0"/>
                      <a:pt x="234" y="2"/>
                      <a:pt x="224" y="6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0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302" y="8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3" name="Google Shape;6143;p60"/>
              <p:cNvSpPr/>
              <p:nvPr/>
            </p:nvSpPr>
            <p:spPr>
              <a:xfrm>
                <a:off x="3311883" y="3844948"/>
                <a:ext cx="10994" cy="26031"/>
              </a:xfrm>
              <a:custGeom>
                <a:rect b="b" l="l" r="r" t="t"/>
                <a:pathLst>
                  <a:path extrusionOk="0" h="1030" w="435">
                    <a:moveTo>
                      <a:pt x="256" y="0"/>
                    </a:moveTo>
                    <a:cubicBezTo>
                      <a:pt x="246" y="0"/>
                      <a:pt x="235" y="2"/>
                      <a:pt x="224" y="5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1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298" y="7"/>
                      <a:pt x="278" y="0"/>
                      <a:pt x="2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4" name="Google Shape;6144;p60"/>
              <p:cNvSpPr/>
              <p:nvPr/>
            </p:nvSpPr>
            <p:spPr>
              <a:xfrm>
                <a:off x="3310644" y="3869032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5" y="1"/>
                    </a:moveTo>
                    <a:cubicBezTo>
                      <a:pt x="244" y="1"/>
                      <a:pt x="234" y="3"/>
                      <a:pt x="224" y="6"/>
                    </a:cubicBezTo>
                    <a:cubicBezTo>
                      <a:pt x="153" y="28"/>
                      <a:pt x="0" y="1020"/>
                      <a:pt x="218" y="1030"/>
                    </a:cubicBezTo>
                    <a:cubicBezTo>
                      <a:pt x="219" y="1031"/>
                      <a:pt x="221" y="1031"/>
                      <a:pt x="222" y="1031"/>
                    </a:cubicBezTo>
                    <a:cubicBezTo>
                      <a:pt x="435" y="1031"/>
                      <a:pt x="316" y="28"/>
                      <a:pt x="316" y="28"/>
                    </a:cubicBezTo>
                    <a:cubicBezTo>
                      <a:pt x="298" y="9"/>
                      <a:pt x="277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5" name="Google Shape;6145;p60"/>
              <p:cNvSpPr/>
              <p:nvPr/>
            </p:nvSpPr>
            <p:spPr>
              <a:xfrm>
                <a:off x="3111876" y="3715805"/>
                <a:ext cx="96111" cy="59618"/>
              </a:xfrm>
              <a:custGeom>
                <a:rect b="b" l="l" r="r" t="t"/>
                <a:pathLst>
                  <a:path extrusionOk="0" h="2359" w="3803">
                    <a:moveTo>
                      <a:pt x="1877" y="2286"/>
                    </a:moveTo>
                    <a:cubicBezTo>
                      <a:pt x="1875" y="2310"/>
                      <a:pt x="1875" y="2334"/>
                      <a:pt x="1877" y="2358"/>
                    </a:cubicBezTo>
                    <a:lnTo>
                      <a:pt x="1877" y="2286"/>
                    </a:lnTo>
                    <a:close/>
                    <a:moveTo>
                      <a:pt x="2534" y="0"/>
                    </a:moveTo>
                    <a:cubicBezTo>
                      <a:pt x="2480" y="0"/>
                      <a:pt x="2440" y="18"/>
                      <a:pt x="2422" y="59"/>
                    </a:cubicBezTo>
                    <a:cubicBezTo>
                      <a:pt x="2313" y="309"/>
                      <a:pt x="1997" y="397"/>
                      <a:pt x="1899" y="413"/>
                    </a:cubicBezTo>
                    <a:cubicBezTo>
                      <a:pt x="1806" y="397"/>
                      <a:pt x="1490" y="315"/>
                      <a:pt x="1376" y="59"/>
                    </a:cubicBezTo>
                    <a:cubicBezTo>
                      <a:pt x="1358" y="19"/>
                      <a:pt x="1317" y="0"/>
                      <a:pt x="1264" y="0"/>
                    </a:cubicBezTo>
                    <a:cubicBezTo>
                      <a:pt x="914" y="0"/>
                      <a:pt x="0" y="791"/>
                      <a:pt x="1168" y="1307"/>
                    </a:cubicBezTo>
                    <a:cubicBezTo>
                      <a:pt x="1168" y="1307"/>
                      <a:pt x="1021" y="1688"/>
                      <a:pt x="1245" y="1857"/>
                    </a:cubicBezTo>
                    <a:cubicBezTo>
                      <a:pt x="1425" y="1988"/>
                      <a:pt x="1746" y="1873"/>
                      <a:pt x="1877" y="2097"/>
                    </a:cubicBezTo>
                    <a:lnTo>
                      <a:pt x="1877" y="2286"/>
                    </a:lnTo>
                    <a:lnTo>
                      <a:pt x="1877" y="2286"/>
                    </a:lnTo>
                    <a:cubicBezTo>
                      <a:pt x="1880" y="2242"/>
                      <a:pt x="1890" y="2199"/>
                      <a:pt x="1904" y="2157"/>
                    </a:cubicBezTo>
                    <a:cubicBezTo>
                      <a:pt x="1920" y="2222"/>
                      <a:pt x="1931" y="2287"/>
                      <a:pt x="1931" y="2358"/>
                    </a:cubicBezTo>
                    <a:lnTo>
                      <a:pt x="1931" y="2091"/>
                    </a:lnTo>
                    <a:cubicBezTo>
                      <a:pt x="2062" y="1873"/>
                      <a:pt x="2378" y="1988"/>
                      <a:pt x="2558" y="1852"/>
                    </a:cubicBezTo>
                    <a:cubicBezTo>
                      <a:pt x="2787" y="1688"/>
                      <a:pt x="2640" y="1301"/>
                      <a:pt x="2640" y="1301"/>
                    </a:cubicBezTo>
                    <a:cubicBezTo>
                      <a:pt x="3803" y="786"/>
                      <a:pt x="2886" y="0"/>
                      <a:pt x="25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6" name="Google Shape;6146;p60"/>
              <p:cNvSpPr/>
              <p:nvPr/>
            </p:nvSpPr>
            <p:spPr>
              <a:xfrm>
                <a:off x="3209757" y="3762332"/>
                <a:ext cx="63030" cy="294981"/>
              </a:xfrm>
              <a:custGeom>
                <a:rect b="b" l="l" r="r" t="t"/>
                <a:pathLst>
                  <a:path extrusionOk="0" h="11672" w="2494">
                    <a:moveTo>
                      <a:pt x="771" y="0"/>
                    </a:moveTo>
                    <a:cubicBezTo>
                      <a:pt x="374" y="0"/>
                      <a:pt x="385" y="604"/>
                      <a:pt x="385" y="604"/>
                    </a:cubicBezTo>
                    <a:cubicBezTo>
                      <a:pt x="69" y="964"/>
                      <a:pt x="80" y="1563"/>
                      <a:pt x="461" y="1705"/>
                    </a:cubicBezTo>
                    <a:cubicBezTo>
                      <a:pt x="843" y="1847"/>
                      <a:pt x="309" y="9486"/>
                      <a:pt x="167" y="9879"/>
                    </a:cubicBezTo>
                    <a:cubicBezTo>
                      <a:pt x="36" y="10263"/>
                      <a:pt x="1" y="11672"/>
                      <a:pt x="356" y="11672"/>
                    </a:cubicBezTo>
                    <a:cubicBezTo>
                      <a:pt x="369" y="11672"/>
                      <a:pt x="382" y="11670"/>
                      <a:pt x="396" y="11666"/>
                    </a:cubicBezTo>
                    <a:cubicBezTo>
                      <a:pt x="794" y="11557"/>
                      <a:pt x="641" y="11088"/>
                      <a:pt x="1066" y="11050"/>
                    </a:cubicBezTo>
                    <a:cubicBezTo>
                      <a:pt x="1080" y="11049"/>
                      <a:pt x="1094" y="11048"/>
                      <a:pt x="1107" y="11048"/>
                    </a:cubicBezTo>
                    <a:cubicBezTo>
                      <a:pt x="1431" y="11048"/>
                      <a:pt x="1664" y="11391"/>
                      <a:pt x="1927" y="11391"/>
                    </a:cubicBezTo>
                    <a:cubicBezTo>
                      <a:pt x="1990" y="11391"/>
                      <a:pt x="2055" y="11372"/>
                      <a:pt x="2123" y="11323"/>
                    </a:cubicBezTo>
                    <a:cubicBezTo>
                      <a:pt x="2494" y="11067"/>
                      <a:pt x="1715" y="10255"/>
                      <a:pt x="1529" y="9301"/>
                    </a:cubicBezTo>
                    <a:cubicBezTo>
                      <a:pt x="1339" y="8347"/>
                      <a:pt x="1567" y="2043"/>
                      <a:pt x="1567" y="2043"/>
                    </a:cubicBezTo>
                    <a:cubicBezTo>
                      <a:pt x="1567" y="2043"/>
                      <a:pt x="2368" y="1106"/>
                      <a:pt x="1415" y="321"/>
                    </a:cubicBezTo>
                    <a:cubicBezTo>
                      <a:pt x="1127" y="86"/>
                      <a:pt x="920" y="0"/>
                      <a:pt x="77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7" name="Google Shape;6147;p60"/>
              <p:cNvSpPr/>
              <p:nvPr/>
            </p:nvSpPr>
            <p:spPr>
              <a:xfrm>
                <a:off x="3205157" y="4056782"/>
                <a:ext cx="85952" cy="265109"/>
              </a:xfrm>
              <a:custGeom>
                <a:rect b="b" l="l" r="r" t="t"/>
                <a:pathLst>
                  <a:path extrusionOk="0" h="10490" w="3401">
                    <a:moveTo>
                      <a:pt x="1924" y="1737"/>
                    </a:moveTo>
                    <a:lnTo>
                      <a:pt x="1924" y="1737"/>
                    </a:lnTo>
                    <a:cubicBezTo>
                      <a:pt x="1924" y="1737"/>
                      <a:pt x="2311" y="3998"/>
                      <a:pt x="2245" y="4521"/>
                    </a:cubicBezTo>
                    <a:cubicBezTo>
                      <a:pt x="2180" y="5044"/>
                      <a:pt x="2060" y="7387"/>
                      <a:pt x="2098" y="7801"/>
                    </a:cubicBezTo>
                    <a:cubicBezTo>
                      <a:pt x="2100" y="7816"/>
                      <a:pt x="2100" y="7823"/>
                      <a:pt x="2100" y="7823"/>
                    </a:cubicBezTo>
                    <a:cubicBezTo>
                      <a:pt x="2090" y="7823"/>
                      <a:pt x="1477" y="2588"/>
                      <a:pt x="1924" y="1737"/>
                    </a:cubicBezTo>
                    <a:close/>
                    <a:moveTo>
                      <a:pt x="1839" y="0"/>
                    </a:moveTo>
                    <a:cubicBezTo>
                      <a:pt x="1139" y="0"/>
                      <a:pt x="1205" y="674"/>
                      <a:pt x="1205" y="674"/>
                    </a:cubicBezTo>
                    <a:cubicBezTo>
                      <a:pt x="1205" y="674"/>
                      <a:pt x="805" y="372"/>
                      <a:pt x="498" y="372"/>
                    </a:cubicBezTo>
                    <a:cubicBezTo>
                      <a:pt x="364" y="372"/>
                      <a:pt x="249" y="429"/>
                      <a:pt x="191" y="592"/>
                    </a:cubicBezTo>
                    <a:cubicBezTo>
                      <a:pt x="0" y="1132"/>
                      <a:pt x="709" y="2211"/>
                      <a:pt x="747" y="2636"/>
                    </a:cubicBezTo>
                    <a:cubicBezTo>
                      <a:pt x="780" y="3066"/>
                      <a:pt x="1352" y="8810"/>
                      <a:pt x="1352" y="8810"/>
                    </a:cubicBezTo>
                    <a:cubicBezTo>
                      <a:pt x="1352" y="8810"/>
                      <a:pt x="747" y="10243"/>
                      <a:pt x="1357" y="10455"/>
                    </a:cubicBezTo>
                    <a:cubicBezTo>
                      <a:pt x="1425" y="10479"/>
                      <a:pt x="1492" y="10489"/>
                      <a:pt x="1559" y="10489"/>
                    </a:cubicBezTo>
                    <a:cubicBezTo>
                      <a:pt x="2098" y="10489"/>
                      <a:pt x="2594" y="9812"/>
                      <a:pt x="2594" y="9812"/>
                    </a:cubicBezTo>
                    <a:cubicBezTo>
                      <a:pt x="2594" y="9812"/>
                      <a:pt x="3401" y="9175"/>
                      <a:pt x="2649" y="8466"/>
                    </a:cubicBezTo>
                    <a:cubicBezTo>
                      <a:pt x="1902" y="7752"/>
                      <a:pt x="2752" y="5818"/>
                      <a:pt x="2480" y="3753"/>
                    </a:cubicBezTo>
                    <a:cubicBezTo>
                      <a:pt x="2202" y="1693"/>
                      <a:pt x="2316" y="1132"/>
                      <a:pt x="2316" y="1132"/>
                    </a:cubicBezTo>
                    <a:cubicBezTo>
                      <a:pt x="2316" y="1132"/>
                      <a:pt x="2719" y="69"/>
                      <a:pt x="1929" y="4"/>
                    </a:cubicBezTo>
                    <a:cubicBezTo>
                      <a:pt x="1898" y="2"/>
                      <a:pt x="1868" y="0"/>
                      <a:pt x="18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8" name="Google Shape;6148;p60"/>
              <p:cNvSpPr/>
              <p:nvPr/>
            </p:nvSpPr>
            <p:spPr>
              <a:xfrm>
                <a:off x="2980965" y="4292296"/>
                <a:ext cx="109228" cy="92295"/>
              </a:xfrm>
              <a:custGeom>
                <a:rect b="b" l="l" r="r" t="t"/>
                <a:pathLst>
                  <a:path extrusionOk="0" h="3652" w="4322">
                    <a:moveTo>
                      <a:pt x="2278" y="106"/>
                    </a:move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close/>
                    <a:moveTo>
                      <a:pt x="2924" y="0"/>
                    </a:moveTo>
                    <a:cubicBezTo>
                      <a:pt x="2574" y="0"/>
                      <a:pt x="2289" y="106"/>
                      <a:pt x="2278" y="106"/>
                    </a:cubicBez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327" y="406"/>
                      <a:pt x="2382" y="510"/>
                      <a:pt x="1848" y="858"/>
                    </a:cubicBezTo>
                    <a:cubicBezTo>
                      <a:pt x="1319" y="1207"/>
                      <a:pt x="556" y="2122"/>
                      <a:pt x="556" y="2122"/>
                    </a:cubicBezTo>
                    <a:cubicBezTo>
                      <a:pt x="0" y="2842"/>
                      <a:pt x="126" y="2863"/>
                      <a:pt x="126" y="2863"/>
                    </a:cubicBezTo>
                    <a:cubicBezTo>
                      <a:pt x="135" y="2874"/>
                      <a:pt x="147" y="2879"/>
                      <a:pt x="161" y="2879"/>
                    </a:cubicBezTo>
                    <a:cubicBezTo>
                      <a:pt x="213" y="2879"/>
                      <a:pt x="295" y="2821"/>
                      <a:pt x="380" y="2748"/>
                    </a:cubicBezTo>
                    <a:lnTo>
                      <a:pt x="380" y="2748"/>
                    </a:lnTo>
                    <a:cubicBezTo>
                      <a:pt x="195" y="2991"/>
                      <a:pt x="182" y="3186"/>
                      <a:pt x="229" y="3261"/>
                    </a:cubicBezTo>
                    <a:cubicBezTo>
                      <a:pt x="241" y="3280"/>
                      <a:pt x="257" y="3288"/>
                      <a:pt x="276" y="3288"/>
                    </a:cubicBezTo>
                    <a:cubicBezTo>
                      <a:pt x="359" y="3288"/>
                      <a:pt x="491" y="3130"/>
                      <a:pt x="491" y="3130"/>
                    </a:cubicBezTo>
                    <a:lnTo>
                      <a:pt x="751" y="2878"/>
                    </a:lnTo>
                    <a:lnTo>
                      <a:pt x="751" y="2878"/>
                    </a:lnTo>
                    <a:cubicBezTo>
                      <a:pt x="581" y="3077"/>
                      <a:pt x="427" y="3309"/>
                      <a:pt x="507" y="3370"/>
                    </a:cubicBezTo>
                    <a:cubicBezTo>
                      <a:pt x="542" y="3396"/>
                      <a:pt x="577" y="3406"/>
                      <a:pt x="611" y="3406"/>
                    </a:cubicBezTo>
                    <a:cubicBezTo>
                      <a:pt x="711" y="3406"/>
                      <a:pt x="796" y="3321"/>
                      <a:pt x="796" y="3321"/>
                    </a:cubicBezTo>
                    <a:lnTo>
                      <a:pt x="1374" y="2673"/>
                    </a:lnTo>
                    <a:lnTo>
                      <a:pt x="1374" y="2673"/>
                    </a:lnTo>
                    <a:cubicBezTo>
                      <a:pt x="1373" y="2673"/>
                      <a:pt x="1036" y="3087"/>
                      <a:pt x="943" y="3305"/>
                    </a:cubicBezTo>
                    <a:cubicBezTo>
                      <a:pt x="884" y="3436"/>
                      <a:pt x="963" y="3502"/>
                      <a:pt x="1048" y="3502"/>
                    </a:cubicBezTo>
                    <a:cubicBezTo>
                      <a:pt x="1105" y="3502"/>
                      <a:pt x="1164" y="3473"/>
                      <a:pt x="1188" y="3414"/>
                    </a:cubicBezTo>
                    <a:cubicBezTo>
                      <a:pt x="1248" y="3267"/>
                      <a:pt x="1706" y="2874"/>
                      <a:pt x="1809" y="2673"/>
                    </a:cubicBezTo>
                    <a:cubicBezTo>
                      <a:pt x="2017" y="2270"/>
                      <a:pt x="2616" y="1839"/>
                      <a:pt x="2616" y="1839"/>
                    </a:cubicBezTo>
                    <a:lnTo>
                      <a:pt x="2616" y="1839"/>
                    </a:lnTo>
                    <a:cubicBezTo>
                      <a:pt x="2518" y="1992"/>
                      <a:pt x="1859" y="2776"/>
                      <a:pt x="1859" y="2776"/>
                    </a:cubicBezTo>
                    <a:cubicBezTo>
                      <a:pt x="1766" y="2804"/>
                      <a:pt x="1123" y="3523"/>
                      <a:pt x="1450" y="3637"/>
                    </a:cubicBezTo>
                    <a:cubicBezTo>
                      <a:pt x="1480" y="3647"/>
                      <a:pt x="1509" y="3652"/>
                      <a:pt x="1536" y="3652"/>
                    </a:cubicBezTo>
                    <a:cubicBezTo>
                      <a:pt x="1817" y="3652"/>
                      <a:pt x="1992" y="3191"/>
                      <a:pt x="2131" y="3092"/>
                    </a:cubicBezTo>
                    <a:cubicBezTo>
                      <a:pt x="2692" y="2689"/>
                      <a:pt x="3226" y="2150"/>
                      <a:pt x="3346" y="1801"/>
                    </a:cubicBezTo>
                    <a:cubicBezTo>
                      <a:pt x="3471" y="1458"/>
                      <a:pt x="3728" y="1496"/>
                      <a:pt x="4022" y="1300"/>
                    </a:cubicBezTo>
                    <a:cubicBezTo>
                      <a:pt x="4321" y="1103"/>
                      <a:pt x="4071" y="760"/>
                      <a:pt x="4071" y="760"/>
                    </a:cubicBezTo>
                    <a:cubicBezTo>
                      <a:pt x="3822" y="143"/>
                      <a:pt x="3329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9" name="Google Shape;6149;p60"/>
              <p:cNvSpPr/>
              <p:nvPr/>
            </p:nvSpPr>
            <p:spPr>
              <a:xfrm>
                <a:off x="3061938" y="4037044"/>
                <a:ext cx="40916" cy="40916"/>
              </a:xfrm>
              <a:custGeom>
                <a:rect b="b" l="l" r="r" t="t"/>
                <a:pathLst>
                  <a:path extrusionOk="0" h="1619" w="1619">
                    <a:moveTo>
                      <a:pt x="812" y="0"/>
                    </a:moveTo>
                    <a:cubicBezTo>
                      <a:pt x="365" y="0"/>
                      <a:pt x="0" y="360"/>
                      <a:pt x="0" y="807"/>
                    </a:cubicBezTo>
                    <a:cubicBezTo>
                      <a:pt x="0" y="1254"/>
                      <a:pt x="365" y="1619"/>
                      <a:pt x="812" y="1619"/>
                    </a:cubicBezTo>
                    <a:cubicBezTo>
                      <a:pt x="1259" y="1619"/>
                      <a:pt x="1619" y="1254"/>
                      <a:pt x="1619" y="807"/>
                    </a:cubicBezTo>
                    <a:cubicBezTo>
                      <a:pt x="1619" y="360"/>
                      <a:pt x="1259" y="0"/>
                      <a:pt x="8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0" name="Google Shape;6150;p60"/>
              <p:cNvSpPr/>
              <p:nvPr/>
            </p:nvSpPr>
            <p:spPr>
              <a:xfrm>
                <a:off x="3048442" y="3763469"/>
                <a:ext cx="63030" cy="293970"/>
              </a:xfrm>
              <a:custGeom>
                <a:rect b="b" l="l" r="r" t="t"/>
                <a:pathLst>
                  <a:path extrusionOk="0" h="11632" w="2494">
                    <a:moveTo>
                      <a:pt x="1718" y="1"/>
                    </a:moveTo>
                    <a:cubicBezTo>
                      <a:pt x="1566" y="1"/>
                      <a:pt x="1353" y="77"/>
                      <a:pt x="1052" y="287"/>
                    </a:cubicBezTo>
                    <a:cubicBezTo>
                      <a:pt x="126" y="935"/>
                      <a:pt x="905" y="2009"/>
                      <a:pt x="905" y="2009"/>
                    </a:cubicBezTo>
                    <a:cubicBezTo>
                      <a:pt x="905" y="2009"/>
                      <a:pt x="1145" y="8308"/>
                      <a:pt x="959" y="9267"/>
                    </a:cubicBezTo>
                    <a:cubicBezTo>
                      <a:pt x="774" y="10221"/>
                      <a:pt x="0" y="11032"/>
                      <a:pt x="365" y="11289"/>
                    </a:cubicBezTo>
                    <a:cubicBezTo>
                      <a:pt x="434" y="11336"/>
                      <a:pt x="498" y="11355"/>
                      <a:pt x="561" y="11355"/>
                    </a:cubicBezTo>
                    <a:cubicBezTo>
                      <a:pt x="829" y="11355"/>
                      <a:pt x="1062" y="11009"/>
                      <a:pt x="1387" y="11009"/>
                    </a:cubicBezTo>
                    <a:cubicBezTo>
                      <a:pt x="1401" y="11009"/>
                      <a:pt x="1414" y="11009"/>
                      <a:pt x="1428" y="11011"/>
                    </a:cubicBezTo>
                    <a:cubicBezTo>
                      <a:pt x="1853" y="11054"/>
                      <a:pt x="1700" y="11517"/>
                      <a:pt x="2098" y="11626"/>
                    </a:cubicBezTo>
                    <a:cubicBezTo>
                      <a:pt x="2112" y="11630"/>
                      <a:pt x="2126" y="11632"/>
                      <a:pt x="2138" y="11632"/>
                    </a:cubicBezTo>
                    <a:cubicBezTo>
                      <a:pt x="2493" y="11632"/>
                      <a:pt x="2453" y="10223"/>
                      <a:pt x="2322" y="9839"/>
                    </a:cubicBezTo>
                    <a:cubicBezTo>
                      <a:pt x="2180" y="9447"/>
                      <a:pt x="1624" y="1813"/>
                      <a:pt x="2011" y="1666"/>
                    </a:cubicBezTo>
                    <a:cubicBezTo>
                      <a:pt x="2393" y="1524"/>
                      <a:pt x="2403" y="925"/>
                      <a:pt x="2082" y="565"/>
                    </a:cubicBezTo>
                    <a:cubicBezTo>
                      <a:pt x="2082" y="565"/>
                      <a:pt x="2128" y="1"/>
                      <a:pt x="171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1" name="Google Shape;6151;p60"/>
              <p:cNvSpPr/>
              <p:nvPr/>
            </p:nvSpPr>
            <p:spPr>
              <a:xfrm>
                <a:off x="3030676" y="4057034"/>
                <a:ext cx="85396" cy="265083"/>
              </a:xfrm>
              <a:custGeom>
                <a:rect b="b" l="l" r="r" t="t"/>
                <a:pathLst>
                  <a:path extrusionOk="0" h="10489" w="3379">
                    <a:moveTo>
                      <a:pt x="1455" y="1732"/>
                    </a:moveTo>
                    <a:lnTo>
                      <a:pt x="1455" y="1732"/>
                    </a:lnTo>
                    <a:cubicBezTo>
                      <a:pt x="1907" y="2584"/>
                      <a:pt x="1315" y="7824"/>
                      <a:pt x="1302" y="7824"/>
                    </a:cubicBezTo>
                    <a:cubicBezTo>
                      <a:pt x="1301" y="7824"/>
                      <a:pt x="1302" y="7817"/>
                      <a:pt x="1303" y="7802"/>
                    </a:cubicBezTo>
                    <a:cubicBezTo>
                      <a:pt x="1335" y="7388"/>
                      <a:pt x="1216" y="5040"/>
                      <a:pt x="1145" y="4517"/>
                    </a:cubicBezTo>
                    <a:cubicBezTo>
                      <a:pt x="1079" y="3994"/>
                      <a:pt x="1455" y="1732"/>
                      <a:pt x="1455" y="1732"/>
                    </a:cubicBezTo>
                    <a:close/>
                    <a:moveTo>
                      <a:pt x="1548" y="1"/>
                    </a:moveTo>
                    <a:cubicBezTo>
                      <a:pt x="1517" y="1"/>
                      <a:pt x="1484" y="2"/>
                      <a:pt x="1450" y="5"/>
                    </a:cubicBezTo>
                    <a:cubicBezTo>
                      <a:pt x="654" y="70"/>
                      <a:pt x="1063" y="1133"/>
                      <a:pt x="1063" y="1133"/>
                    </a:cubicBezTo>
                    <a:cubicBezTo>
                      <a:pt x="1063" y="1133"/>
                      <a:pt x="1183" y="1694"/>
                      <a:pt x="910" y="3754"/>
                    </a:cubicBezTo>
                    <a:cubicBezTo>
                      <a:pt x="638" y="5819"/>
                      <a:pt x="1499" y="7753"/>
                      <a:pt x="747" y="8467"/>
                    </a:cubicBezTo>
                    <a:cubicBezTo>
                      <a:pt x="0" y="9181"/>
                      <a:pt x="807" y="9813"/>
                      <a:pt x="807" y="9813"/>
                    </a:cubicBezTo>
                    <a:cubicBezTo>
                      <a:pt x="807" y="9813"/>
                      <a:pt x="1309" y="10489"/>
                      <a:pt x="1851" y="10489"/>
                    </a:cubicBezTo>
                    <a:cubicBezTo>
                      <a:pt x="1917" y="10489"/>
                      <a:pt x="1983" y="10479"/>
                      <a:pt x="2049" y="10456"/>
                    </a:cubicBezTo>
                    <a:cubicBezTo>
                      <a:pt x="2660" y="10244"/>
                      <a:pt x="2049" y="8805"/>
                      <a:pt x="2049" y="8805"/>
                    </a:cubicBezTo>
                    <a:cubicBezTo>
                      <a:pt x="2049" y="8805"/>
                      <a:pt x="2605" y="3062"/>
                      <a:pt x="2643" y="2631"/>
                    </a:cubicBezTo>
                    <a:cubicBezTo>
                      <a:pt x="2676" y="2206"/>
                      <a:pt x="3379" y="1122"/>
                      <a:pt x="3188" y="588"/>
                    </a:cubicBezTo>
                    <a:cubicBezTo>
                      <a:pt x="3130" y="426"/>
                      <a:pt x="3015" y="370"/>
                      <a:pt x="2882" y="370"/>
                    </a:cubicBezTo>
                    <a:cubicBezTo>
                      <a:pt x="2575" y="370"/>
                      <a:pt x="2175" y="670"/>
                      <a:pt x="2175" y="670"/>
                    </a:cubicBezTo>
                    <a:cubicBezTo>
                      <a:pt x="2175" y="670"/>
                      <a:pt x="2240" y="1"/>
                      <a:pt x="154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2" name="Google Shape;6152;p60"/>
              <p:cNvSpPr/>
              <p:nvPr/>
            </p:nvSpPr>
            <p:spPr>
              <a:xfrm>
                <a:off x="3063736" y="3445287"/>
                <a:ext cx="192919" cy="183711"/>
              </a:xfrm>
              <a:custGeom>
                <a:rect b="b" l="l" r="r" t="t"/>
                <a:pathLst>
                  <a:path extrusionOk="0" h="8360" w="8779">
                    <a:moveTo>
                      <a:pt x="4387" y="246"/>
                    </a:moveTo>
                    <a:cubicBezTo>
                      <a:pt x="5542" y="284"/>
                      <a:pt x="6555" y="496"/>
                      <a:pt x="6555" y="703"/>
                    </a:cubicBezTo>
                    <a:cubicBezTo>
                      <a:pt x="6555" y="714"/>
                      <a:pt x="6555" y="731"/>
                      <a:pt x="6550" y="742"/>
                    </a:cubicBezTo>
                    <a:cubicBezTo>
                      <a:pt x="5765" y="475"/>
                      <a:pt x="4708" y="415"/>
                      <a:pt x="4381" y="398"/>
                    </a:cubicBezTo>
                    <a:lnTo>
                      <a:pt x="4359" y="398"/>
                    </a:lnTo>
                    <a:cubicBezTo>
                      <a:pt x="4033" y="415"/>
                      <a:pt x="3014" y="480"/>
                      <a:pt x="2223" y="747"/>
                    </a:cubicBezTo>
                    <a:cubicBezTo>
                      <a:pt x="2223" y="736"/>
                      <a:pt x="2218" y="720"/>
                      <a:pt x="2218" y="709"/>
                    </a:cubicBezTo>
                    <a:cubicBezTo>
                      <a:pt x="2218" y="507"/>
                      <a:pt x="3232" y="284"/>
                      <a:pt x="4387" y="246"/>
                    </a:cubicBezTo>
                    <a:close/>
                    <a:moveTo>
                      <a:pt x="6512" y="1118"/>
                    </a:moveTo>
                    <a:cubicBezTo>
                      <a:pt x="6899" y="1254"/>
                      <a:pt x="7166" y="1428"/>
                      <a:pt x="7166" y="1635"/>
                    </a:cubicBezTo>
                    <a:cubicBezTo>
                      <a:pt x="7166" y="1657"/>
                      <a:pt x="7166" y="1673"/>
                      <a:pt x="7160" y="1695"/>
                    </a:cubicBezTo>
                    <a:cubicBezTo>
                      <a:pt x="6877" y="1575"/>
                      <a:pt x="6583" y="1494"/>
                      <a:pt x="6278" y="1445"/>
                    </a:cubicBezTo>
                    <a:cubicBezTo>
                      <a:pt x="6158" y="1423"/>
                      <a:pt x="6038" y="1401"/>
                      <a:pt x="5918" y="1390"/>
                    </a:cubicBezTo>
                    <a:cubicBezTo>
                      <a:pt x="6125" y="1319"/>
                      <a:pt x="6327" y="1232"/>
                      <a:pt x="6512" y="1118"/>
                    </a:cubicBezTo>
                    <a:close/>
                    <a:moveTo>
                      <a:pt x="2267" y="1118"/>
                    </a:moveTo>
                    <a:cubicBezTo>
                      <a:pt x="2452" y="1232"/>
                      <a:pt x="2649" y="1325"/>
                      <a:pt x="2856" y="1390"/>
                    </a:cubicBezTo>
                    <a:cubicBezTo>
                      <a:pt x="2741" y="1406"/>
                      <a:pt x="2616" y="1428"/>
                      <a:pt x="2496" y="1450"/>
                    </a:cubicBezTo>
                    <a:cubicBezTo>
                      <a:pt x="2196" y="1499"/>
                      <a:pt x="1902" y="1581"/>
                      <a:pt x="1619" y="1701"/>
                    </a:cubicBezTo>
                    <a:cubicBezTo>
                      <a:pt x="1613" y="1679"/>
                      <a:pt x="1613" y="1663"/>
                      <a:pt x="1613" y="1641"/>
                    </a:cubicBezTo>
                    <a:cubicBezTo>
                      <a:pt x="1613" y="1434"/>
                      <a:pt x="1875" y="1254"/>
                      <a:pt x="2267" y="1118"/>
                    </a:cubicBezTo>
                    <a:close/>
                    <a:moveTo>
                      <a:pt x="7264" y="2158"/>
                    </a:moveTo>
                    <a:cubicBezTo>
                      <a:pt x="7422" y="2267"/>
                      <a:pt x="7525" y="2398"/>
                      <a:pt x="7531" y="2556"/>
                    </a:cubicBezTo>
                    <a:cubicBezTo>
                      <a:pt x="7525" y="2600"/>
                      <a:pt x="7520" y="2638"/>
                      <a:pt x="7504" y="2681"/>
                    </a:cubicBezTo>
                    <a:cubicBezTo>
                      <a:pt x="7258" y="2567"/>
                      <a:pt x="6997" y="2480"/>
                      <a:pt x="6730" y="2420"/>
                    </a:cubicBezTo>
                    <a:cubicBezTo>
                      <a:pt x="6926" y="2365"/>
                      <a:pt x="7106" y="2278"/>
                      <a:pt x="7264" y="2158"/>
                    </a:cubicBezTo>
                    <a:close/>
                    <a:moveTo>
                      <a:pt x="1515" y="2169"/>
                    </a:moveTo>
                    <a:cubicBezTo>
                      <a:pt x="1673" y="2284"/>
                      <a:pt x="1853" y="2371"/>
                      <a:pt x="2049" y="2425"/>
                    </a:cubicBezTo>
                    <a:cubicBezTo>
                      <a:pt x="1782" y="2485"/>
                      <a:pt x="1526" y="2572"/>
                      <a:pt x="1275" y="2687"/>
                    </a:cubicBezTo>
                    <a:cubicBezTo>
                      <a:pt x="1259" y="2649"/>
                      <a:pt x="1254" y="2605"/>
                      <a:pt x="1254" y="2567"/>
                    </a:cubicBezTo>
                    <a:cubicBezTo>
                      <a:pt x="1254" y="2404"/>
                      <a:pt x="1357" y="2273"/>
                      <a:pt x="1515" y="2169"/>
                    </a:cubicBezTo>
                    <a:close/>
                    <a:moveTo>
                      <a:pt x="7809" y="4016"/>
                    </a:moveTo>
                    <a:cubicBezTo>
                      <a:pt x="7907" y="4136"/>
                      <a:pt x="8021" y="4316"/>
                      <a:pt x="7961" y="4458"/>
                    </a:cubicBezTo>
                    <a:cubicBezTo>
                      <a:pt x="7904" y="4606"/>
                      <a:pt x="7583" y="4913"/>
                      <a:pt x="5954" y="4913"/>
                    </a:cubicBezTo>
                    <a:cubicBezTo>
                      <a:pt x="5726" y="4913"/>
                      <a:pt x="5471" y="4907"/>
                      <a:pt x="5188" y="4894"/>
                    </a:cubicBezTo>
                    <a:cubicBezTo>
                      <a:pt x="5079" y="4747"/>
                      <a:pt x="4986" y="4589"/>
                      <a:pt x="4904" y="4425"/>
                    </a:cubicBezTo>
                    <a:lnTo>
                      <a:pt x="4910" y="4425"/>
                    </a:lnTo>
                    <a:cubicBezTo>
                      <a:pt x="5008" y="4425"/>
                      <a:pt x="5139" y="4431"/>
                      <a:pt x="5297" y="4431"/>
                    </a:cubicBezTo>
                    <a:cubicBezTo>
                      <a:pt x="6016" y="4431"/>
                      <a:pt x="7215" y="4371"/>
                      <a:pt x="7809" y="4016"/>
                    </a:cubicBezTo>
                    <a:close/>
                    <a:moveTo>
                      <a:pt x="976" y="4022"/>
                    </a:moveTo>
                    <a:cubicBezTo>
                      <a:pt x="1570" y="4376"/>
                      <a:pt x="2768" y="4431"/>
                      <a:pt x="3488" y="4431"/>
                    </a:cubicBezTo>
                    <a:cubicBezTo>
                      <a:pt x="3646" y="4431"/>
                      <a:pt x="3776" y="4431"/>
                      <a:pt x="3875" y="4425"/>
                    </a:cubicBezTo>
                    <a:lnTo>
                      <a:pt x="3875" y="4425"/>
                    </a:lnTo>
                    <a:cubicBezTo>
                      <a:pt x="3798" y="4589"/>
                      <a:pt x="3706" y="4747"/>
                      <a:pt x="3597" y="4894"/>
                    </a:cubicBezTo>
                    <a:cubicBezTo>
                      <a:pt x="3302" y="4908"/>
                      <a:pt x="3039" y="4915"/>
                      <a:pt x="2803" y="4915"/>
                    </a:cubicBezTo>
                    <a:cubicBezTo>
                      <a:pt x="1202" y="4915"/>
                      <a:pt x="880" y="4611"/>
                      <a:pt x="823" y="4463"/>
                    </a:cubicBezTo>
                    <a:cubicBezTo>
                      <a:pt x="763" y="4327"/>
                      <a:pt x="878" y="4147"/>
                      <a:pt x="976" y="4022"/>
                    </a:cubicBezTo>
                    <a:close/>
                    <a:moveTo>
                      <a:pt x="8043" y="4899"/>
                    </a:moveTo>
                    <a:cubicBezTo>
                      <a:pt x="8108" y="4992"/>
                      <a:pt x="8163" y="5117"/>
                      <a:pt x="8125" y="5215"/>
                    </a:cubicBezTo>
                    <a:cubicBezTo>
                      <a:pt x="8077" y="5326"/>
                      <a:pt x="7802" y="5674"/>
                      <a:pt x="6021" y="5674"/>
                    </a:cubicBezTo>
                    <a:cubicBezTo>
                      <a:pt x="5956" y="5674"/>
                      <a:pt x="5889" y="5674"/>
                      <a:pt x="5820" y="5673"/>
                    </a:cubicBezTo>
                    <a:cubicBezTo>
                      <a:pt x="5689" y="5526"/>
                      <a:pt x="5569" y="5390"/>
                      <a:pt x="5471" y="5264"/>
                    </a:cubicBezTo>
                    <a:lnTo>
                      <a:pt x="5471" y="5264"/>
                    </a:lnTo>
                    <a:cubicBezTo>
                      <a:pt x="5635" y="5270"/>
                      <a:pt x="5798" y="5275"/>
                      <a:pt x="5951" y="5275"/>
                    </a:cubicBezTo>
                    <a:cubicBezTo>
                      <a:pt x="6986" y="5275"/>
                      <a:pt x="7678" y="5150"/>
                      <a:pt x="8043" y="4899"/>
                    </a:cubicBezTo>
                    <a:close/>
                    <a:moveTo>
                      <a:pt x="747" y="4910"/>
                    </a:moveTo>
                    <a:cubicBezTo>
                      <a:pt x="1104" y="5156"/>
                      <a:pt x="1775" y="5281"/>
                      <a:pt x="2775" y="5281"/>
                    </a:cubicBezTo>
                    <a:cubicBezTo>
                      <a:pt x="2796" y="5281"/>
                      <a:pt x="2818" y="5281"/>
                      <a:pt x="2839" y="5281"/>
                    </a:cubicBezTo>
                    <a:cubicBezTo>
                      <a:pt x="2992" y="5281"/>
                      <a:pt x="3150" y="5281"/>
                      <a:pt x="3319" y="5275"/>
                    </a:cubicBezTo>
                    <a:lnTo>
                      <a:pt x="3319" y="5275"/>
                    </a:lnTo>
                    <a:cubicBezTo>
                      <a:pt x="3215" y="5395"/>
                      <a:pt x="3101" y="5531"/>
                      <a:pt x="2970" y="5678"/>
                    </a:cubicBezTo>
                    <a:cubicBezTo>
                      <a:pt x="2887" y="5680"/>
                      <a:pt x="2808" y="5680"/>
                      <a:pt x="2731" y="5680"/>
                    </a:cubicBezTo>
                    <a:cubicBezTo>
                      <a:pt x="979" y="5680"/>
                      <a:pt x="707" y="5336"/>
                      <a:pt x="665" y="5226"/>
                    </a:cubicBezTo>
                    <a:cubicBezTo>
                      <a:pt x="627" y="5128"/>
                      <a:pt x="681" y="5008"/>
                      <a:pt x="747" y="4910"/>
                    </a:cubicBezTo>
                    <a:close/>
                    <a:moveTo>
                      <a:pt x="8168" y="5678"/>
                    </a:moveTo>
                    <a:cubicBezTo>
                      <a:pt x="8256" y="5836"/>
                      <a:pt x="8348" y="6065"/>
                      <a:pt x="8266" y="6223"/>
                    </a:cubicBezTo>
                    <a:cubicBezTo>
                      <a:pt x="8208" y="6331"/>
                      <a:pt x="7982" y="6543"/>
                      <a:pt x="7126" y="6543"/>
                    </a:cubicBezTo>
                    <a:cubicBezTo>
                      <a:pt x="6945" y="6543"/>
                      <a:pt x="6737" y="6534"/>
                      <a:pt x="6495" y="6512"/>
                    </a:cubicBezTo>
                    <a:cubicBezTo>
                      <a:pt x="6387" y="6349"/>
                      <a:pt x="6267" y="6191"/>
                      <a:pt x="6141" y="6038"/>
                    </a:cubicBezTo>
                    <a:cubicBezTo>
                      <a:pt x="7133" y="6027"/>
                      <a:pt x="7803" y="5907"/>
                      <a:pt x="8168" y="5678"/>
                    </a:cubicBezTo>
                    <a:close/>
                    <a:moveTo>
                      <a:pt x="627" y="5689"/>
                    </a:moveTo>
                    <a:cubicBezTo>
                      <a:pt x="992" y="5918"/>
                      <a:pt x="1662" y="6038"/>
                      <a:pt x="2654" y="6043"/>
                    </a:cubicBezTo>
                    <a:cubicBezTo>
                      <a:pt x="2529" y="6196"/>
                      <a:pt x="2409" y="6354"/>
                      <a:pt x="2300" y="6518"/>
                    </a:cubicBezTo>
                    <a:cubicBezTo>
                      <a:pt x="2050" y="6541"/>
                      <a:pt x="1834" y="6551"/>
                      <a:pt x="1649" y="6551"/>
                    </a:cubicBezTo>
                    <a:cubicBezTo>
                      <a:pt x="805" y="6551"/>
                      <a:pt x="582" y="6341"/>
                      <a:pt x="529" y="6234"/>
                    </a:cubicBezTo>
                    <a:cubicBezTo>
                      <a:pt x="442" y="6076"/>
                      <a:pt x="529" y="5847"/>
                      <a:pt x="627" y="5689"/>
                    </a:cubicBezTo>
                    <a:close/>
                    <a:moveTo>
                      <a:pt x="8245" y="6714"/>
                    </a:moveTo>
                    <a:cubicBezTo>
                      <a:pt x="8283" y="6834"/>
                      <a:pt x="8305" y="6970"/>
                      <a:pt x="8245" y="7052"/>
                    </a:cubicBezTo>
                    <a:cubicBezTo>
                      <a:pt x="8212" y="7093"/>
                      <a:pt x="8108" y="7179"/>
                      <a:pt x="7791" y="7179"/>
                    </a:cubicBezTo>
                    <a:cubicBezTo>
                      <a:pt x="7572" y="7179"/>
                      <a:pt x="7252" y="7138"/>
                      <a:pt x="6784" y="7013"/>
                    </a:cubicBezTo>
                    <a:cubicBezTo>
                      <a:pt x="6762" y="6975"/>
                      <a:pt x="6746" y="6937"/>
                      <a:pt x="6724" y="6899"/>
                    </a:cubicBezTo>
                    <a:lnTo>
                      <a:pt x="6724" y="6899"/>
                    </a:lnTo>
                    <a:cubicBezTo>
                      <a:pt x="6866" y="6904"/>
                      <a:pt x="7002" y="6910"/>
                      <a:pt x="7133" y="6910"/>
                    </a:cubicBezTo>
                    <a:cubicBezTo>
                      <a:pt x="7618" y="6910"/>
                      <a:pt x="7989" y="6844"/>
                      <a:pt x="8245" y="6714"/>
                    </a:cubicBezTo>
                    <a:close/>
                    <a:moveTo>
                      <a:pt x="545" y="6719"/>
                    </a:moveTo>
                    <a:cubicBezTo>
                      <a:pt x="801" y="6850"/>
                      <a:pt x="1172" y="6915"/>
                      <a:pt x="1657" y="6915"/>
                    </a:cubicBezTo>
                    <a:cubicBezTo>
                      <a:pt x="1788" y="6915"/>
                      <a:pt x="1924" y="6910"/>
                      <a:pt x="2065" y="6899"/>
                    </a:cubicBezTo>
                    <a:lnTo>
                      <a:pt x="2065" y="6899"/>
                    </a:lnTo>
                    <a:cubicBezTo>
                      <a:pt x="2049" y="6943"/>
                      <a:pt x="2027" y="6981"/>
                      <a:pt x="2006" y="7019"/>
                    </a:cubicBezTo>
                    <a:cubicBezTo>
                      <a:pt x="1532" y="7145"/>
                      <a:pt x="1209" y="7187"/>
                      <a:pt x="990" y="7187"/>
                    </a:cubicBezTo>
                    <a:cubicBezTo>
                      <a:pt x="680" y="7187"/>
                      <a:pt x="577" y="7104"/>
                      <a:pt x="545" y="7062"/>
                    </a:cubicBezTo>
                    <a:cubicBezTo>
                      <a:pt x="491" y="6992"/>
                      <a:pt x="507" y="6844"/>
                      <a:pt x="545" y="6719"/>
                    </a:cubicBezTo>
                    <a:close/>
                    <a:moveTo>
                      <a:pt x="6980" y="7438"/>
                    </a:moveTo>
                    <a:lnTo>
                      <a:pt x="6980" y="7438"/>
                    </a:lnTo>
                    <a:cubicBezTo>
                      <a:pt x="7253" y="7504"/>
                      <a:pt x="7525" y="7542"/>
                      <a:pt x="7798" y="7547"/>
                    </a:cubicBezTo>
                    <a:cubicBezTo>
                      <a:pt x="7945" y="7547"/>
                      <a:pt x="8092" y="7526"/>
                      <a:pt x="8228" y="7487"/>
                    </a:cubicBezTo>
                    <a:lnTo>
                      <a:pt x="8228" y="7487"/>
                    </a:lnTo>
                    <a:cubicBezTo>
                      <a:pt x="8256" y="7602"/>
                      <a:pt x="8277" y="7754"/>
                      <a:pt x="8217" y="7847"/>
                    </a:cubicBezTo>
                    <a:lnTo>
                      <a:pt x="8223" y="7847"/>
                    </a:lnTo>
                    <a:cubicBezTo>
                      <a:pt x="8154" y="7957"/>
                      <a:pt x="7978" y="7986"/>
                      <a:pt x="7816" y="7986"/>
                    </a:cubicBezTo>
                    <a:cubicBezTo>
                      <a:pt x="7786" y="7986"/>
                      <a:pt x="7756" y="7985"/>
                      <a:pt x="7727" y="7983"/>
                    </a:cubicBezTo>
                    <a:cubicBezTo>
                      <a:pt x="7237" y="7962"/>
                      <a:pt x="7160" y="7836"/>
                      <a:pt x="6980" y="7438"/>
                    </a:cubicBezTo>
                    <a:close/>
                    <a:moveTo>
                      <a:pt x="1809" y="7444"/>
                    </a:moveTo>
                    <a:cubicBezTo>
                      <a:pt x="1630" y="7847"/>
                      <a:pt x="1559" y="7967"/>
                      <a:pt x="1068" y="7994"/>
                    </a:cubicBezTo>
                    <a:cubicBezTo>
                      <a:pt x="1049" y="7995"/>
                      <a:pt x="1029" y="7995"/>
                      <a:pt x="1010" y="7995"/>
                    </a:cubicBezTo>
                    <a:cubicBezTo>
                      <a:pt x="837" y="7995"/>
                      <a:pt x="646" y="7970"/>
                      <a:pt x="572" y="7858"/>
                    </a:cubicBezTo>
                    <a:cubicBezTo>
                      <a:pt x="513" y="7760"/>
                      <a:pt x="534" y="7613"/>
                      <a:pt x="567" y="7493"/>
                    </a:cubicBezTo>
                    <a:lnTo>
                      <a:pt x="567" y="7493"/>
                    </a:lnTo>
                    <a:cubicBezTo>
                      <a:pt x="709" y="7531"/>
                      <a:pt x="850" y="7553"/>
                      <a:pt x="997" y="7553"/>
                    </a:cubicBezTo>
                    <a:cubicBezTo>
                      <a:pt x="1270" y="7542"/>
                      <a:pt x="1542" y="7509"/>
                      <a:pt x="1809" y="7444"/>
                    </a:cubicBezTo>
                    <a:close/>
                    <a:moveTo>
                      <a:pt x="4387" y="1"/>
                    </a:moveTo>
                    <a:cubicBezTo>
                      <a:pt x="3662" y="28"/>
                      <a:pt x="1967" y="142"/>
                      <a:pt x="1973" y="709"/>
                    </a:cubicBezTo>
                    <a:cubicBezTo>
                      <a:pt x="1973" y="753"/>
                      <a:pt x="1978" y="791"/>
                      <a:pt x="1995" y="834"/>
                    </a:cubicBezTo>
                    <a:cubicBezTo>
                      <a:pt x="1559" y="1014"/>
                      <a:pt x="1243" y="1276"/>
                      <a:pt x="1243" y="1641"/>
                    </a:cubicBezTo>
                    <a:cubicBezTo>
                      <a:pt x="1243" y="1722"/>
                      <a:pt x="1259" y="1804"/>
                      <a:pt x="1286" y="1875"/>
                    </a:cubicBezTo>
                    <a:cubicBezTo>
                      <a:pt x="1019" y="2066"/>
                      <a:pt x="883" y="2295"/>
                      <a:pt x="883" y="2567"/>
                    </a:cubicBezTo>
                    <a:cubicBezTo>
                      <a:pt x="883" y="2671"/>
                      <a:pt x="905" y="2774"/>
                      <a:pt x="954" y="2872"/>
                    </a:cubicBezTo>
                    <a:cubicBezTo>
                      <a:pt x="730" y="3030"/>
                      <a:pt x="594" y="3221"/>
                      <a:pt x="594" y="3455"/>
                    </a:cubicBezTo>
                    <a:cubicBezTo>
                      <a:pt x="594" y="3575"/>
                      <a:pt x="632" y="3684"/>
                      <a:pt x="698" y="3782"/>
                    </a:cubicBezTo>
                    <a:cubicBezTo>
                      <a:pt x="551" y="3957"/>
                      <a:pt x="344" y="4278"/>
                      <a:pt x="480" y="4605"/>
                    </a:cubicBezTo>
                    <a:cubicBezTo>
                      <a:pt x="480" y="4616"/>
                      <a:pt x="485" y="4621"/>
                      <a:pt x="491" y="4632"/>
                    </a:cubicBezTo>
                    <a:cubicBezTo>
                      <a:pt x="365" y="4796"/>
                      <a:pt x="207" y="5074"/>
                      <a:pt x="316" y="5357"/>
                    </a:cubicBezTo>
                    <a:cubicBezTo>
                      <a:pt x="327" y="5384"/>
                      <a:pt x="338" y="5406"/>
                      <a:pt x="349" y="5428"/>
                    </a:cubicBezTo>
                    <a:cubicBezTo>
                      <a:pt x="218" y="5624"/>
                      <a:pt x="0" y="6043"/>
                      <a:pt x="196" y="6409"/>
                    </a:cubicBezTo>
                    <a:cubicBezTo>
                      <a:pt x="207" y="6430"/>
                      <a:pt x="224" y="6458"/>
                      <a:pt x="246" y="6479"/>
                    </a:cubicBezTo>
                    <a:cubicBezTo>
                      <a:pt x="158" y="6665"/>
                      <a:pt x="49" y="7013"/>
                      <a:pt x="246" y="7280"/>
                    </a:cubicBezTo>
                    <a:cubicBezTo>
                      <a:pt x="180" y="7460"/>
                      <a:pt x="93" y="7793"/>
                      <a:pt x="256" y="8054"/>
                    </a:cubicBezTo>
                    <a:cubicBezTo>
                      <a:pt x="387" y="8256"/>
                      <a:pt x="632" y="8359"/>
                      <a:pt x="987" y="8359"/>
                    </a:cubicBezTo>
                    <a:lnTo>
                      <a:pt x="1079" y="8359"/>
                    </a:lnTo>
                    <a:cubicBezTo>
                      <a:pt x="1815" y="8327"/>
                      <a:pt x="1951" y="8016"/>
                      <a:pt x="2158" y="7542"/>
                    </a:cubicBezTo>
                    <a:cubicBezTo>
                      <a:pt x="2256" y="7308"/>
                      <a:pt x="2371" y="7079"/>
                      <a:pt x="2507" y="6861"/>
                    </a:cubicBezTo>
                    <a:lnTo>
                      <a:pt x="2550" y="6855"/>
                    </a:lnTo>
                    <a:lnTo>
                      <a:pt x="2545" y="6801"/>
                    </a:lnTo>
                    <a:cubicBezTo>
                      <a:pt x="2719" y="6523"/>
                      <a:pt x="2921" y="6261"/>
                      <a:pt x="3144" y="6022"/>
                    </a:cubicBezTo>
                    <a:cubicBezTo>
                      <a:pt x="4501" y="4540"/>
                      <a:pt x="4370" y="4033"/>
                      <a:pt x="4251" y="3886"/>
                    </a:cubicBezTo>
                    <a:lnTo>
                      <a:pt x="4251" y="3886"/>
                    </a:lnTo>
                    <a:lnTo>
                      <a:pt x="4027" y="4066"/>
                    </a:lnTo>
                    <a:lnTo>
                      <a:pt x="4027" y="4055"/>
                    </a:lnTo>
                    <a:cubicBezTo>
                      <a:pt x="3894" y="4061"/>
                      <a:pt x="3715" y="4066"/>
                      <a:pt x="3510" y="4066"/>
                    </a:cubicBezTo>
                    <a:cubicBezTo>
                      <a:pt x="2681" y="4066"/>
                      <a:pt x="1422" y="3988"/>
                      <a:pt x="1047" y="3630"/>
                    </a:cubicBezTo>
                    <a:cubicBezTo>
                      <a:pt x="992" y="3586"/>
                      <a:pt x="965" y="3521"/>
                      <a:pt x="959" y="3455"/>
                    </a:cubicBezTo>
                    <a:cubicBezTo>
                      <a:pt x="959" y="3341"/>
                      <a:pt x="1041" y="3237"/>
                      <a:pt x="1183" y="3145"/>
                    </a:cubicBezTo>
                    <a:cubicBezTo>
                      <a:pt x="1597" y="3461"/>
                      <a:pt x="2382" y="3532"/>
                      <a:pt x="3024" y="3532"/>
                    </a:cubicBezTo>
                    <a:cubicBezTo>
                      <a:pt x="3351" y="3532"/>
                      <a:pt x="3678" y="3515"/>
                      <a:pt x="4005" y="3477"/>
                    </a:cubicBezTo>
                    <a:lnTo>
                      <a:pt x="3967" y="3117"/>
                    </a:lnTo>
                    <a:cubicBezTo>
                      <a:pt x="3759" y="3140"/>
                      <a:pt x="3411" y="3165"/>
                      <a:pt x="3033" y="3165"/>
                    </a:cubicBezTo>
                    <a:cubicBezTo>
                      <a:pt x="2511" y="3165"/>
                      <a:pt x="1932" y="3118"/>
                      <a:pt x="1575" y="2954"/>
                    </a:cubicBezTo>
                    <a:cubicBezTo>
                      <a:pt x="2011" y="2785"/>
                      <a:pt x="2621" y="2660"/>
                      <a:pt x="3210" y="2583"/>
                    </a:cubicBezTo>
                    <a:cubicBezTo>
                      <a:pt x="3319" y="2589"/>
                      <a:pt x="3422" y="2589"/>
                      <a:pt x="3515" y="2589"/>
                    </a:cubicBezTo>
                    <a:cubicBezTo>
                      <a:pt x="3782" y="2589"/>
                      <a:pt x="3984" y="2578"/>
                      <a:pt x="4043" y="2572"/>
                    </a:cubicBezTo>
                    <a:lnTo>
                      <a:pt x="4022" y="2207"/>
                    </a:lnTo>
                    <a:lnTo>
                      <a:pt x="3978" y="2207"/>
                    </a:lnTo>
                    <a:lnTo>
                      <a:pt x="3973" y="2142"/>
                    </a:lnTo>
                    <a:cubicBezTo>
                      <a:pt x="3831" y="2147"/>
                      <a:pt x="3542" y="2169"/>
                      <a:pt x="3188" y="2207"/>
                    </a:cubicBezTo>
                    <a:cubicBezTo>
                      <a:pt x="2725" y="2191"/>
                      <a:pt x="2207" y="2126"/>
                      <a:pt x="1891" y="1968"/>
                    </a:cubicBezTo>
                    <a:cubicBezTo>
                      <a:pt x="2109" y="1897"/>
                      <a:pt x="2327" y="1837"/>
                      <a:pt x="2556" y="1799"/>
                    </a:cubicBezTo>
                    <a:cubicBezTo>
                      <a:pt x="3024" y="1717"/>
                      <a:pt x="3504" y="1673"/>
                      <a:pt x="3984" y="1663"/>
                    </a:cubicBezTo>
                    <a:lnTo>
                      <a:pt x="3984" y="1297"/>
                    </a:lnTo>
                    <a:cubicBezTo>
                      <a:pt x="3967" y="1297"/>
                      <a:pt x="3793" y="1297"/>
                      <a:pt x="3531" y="1319"/>
                    </a:cubicBezTo>
                    <a:cubicBezTo>
                      <a:pt x="3204" y="1243"/>
                      <a:pt x="2888" y="1139"/>
                      <a:pt x="2583" y="1009"/>
                    </a:cubicBezTo>
                    <a:cubicBezTo>
                      <a:pt x="3171" y="836"/>
                      <a:pt x="3779" y="750"/>
                      <a:pt x="4387" y="750"/>
                    </a:cubicBezTo>
                    <a:cubicBezTo>
                      <a:pt x="4990" y="750"/>
                      <a:pt x="5593" y="835"/>
                      <a:pt x="6179" y="1003"/>
                    </a:cubicBezTo>
                    <a:cubicBezTo>
                      <a:pt x="5874" y="1139"/>
                      <a:pt x="5553" y="1243"/>
                      <a:pt x="5231" y="1314"/>
                    </a:cubicBezTo>
                    <a:cubicBezTo>
                      <a:pt x="4970" y="1303"/>
                      <a:pt x="4795" y="1303"/>
                      <a:pt x="4779" y="1297"/>
                    </a:cubicBezTo>
                    <a:lnTo>
                      <a:pt x="4779" y="1663"/>
                    </a:lnTo>
                    <a:cubicBezTo>
                      <a:pt x="5259" y="1668"/>
                      <a:pt x="5738" y="1712"/>
                      <a:pt x="6207" y="1793"/>
                    </a:cubicBezTo>
                    <a:cubicBezTo>
                      <a:pt x="6436" y="1831"/>
                      <a:pt x="6654" y="1891"/>
                      <a:pt x="6871" y="1962"/>
                    </a:cubicBezTo>
                    <a:cubicBezTo>
                      <a:pt x="6550" y="2120"/>
                      <a:pt x="6038" y="2186"/>
                      <a:pt x="5575" y="2207"/>
                    </a:cubicBezTo>
                    <a:cubicBezTo>
                      <a:pt x="5220" y="2164"/>
                      <a:pt x="4932" y="2142"/>
                      <a:pt x="4790" y="2137"/>
                    </a:cubicBezTo>
                    <a:lnTo>
                      <a:pt x="4790" y="2207"/>
                    </a:lnTo>
                    <a:lnTo>
                      <a:pt x="4746" y="2207"/>
                    </a:lnTo>
                    <a:lnTo>
                      <a:pt x="4719" y="2567"/>
                    </a:lnTo>
                    <a:cubicBezTo>
                      <a:pt x="4779" y="2572"/>
                      <a:pt x="4981" y="2583"/>
                      <a:pt x="5248" y="2583"/>
                    </a:cubicBezTo>
                    <a:cubicBezTo>
                      <a:pt x="5346" y="2583"/>
                      <a:pt x="5449" y="2583"/>
                      <a:pt x="5558" y="2578"/>
                    </a:cubicBezTo>
                    <a:cubicBezTo>
                      <a:pt x="6147" y="2654"/>
                      <a:pt x="6757" y="2780"/>
                      <a:pt x="7198" y="2943"/>
                    </a:cubicBezTo>
                    <a:cubicBezTo>
                      <a:pt x="6840" y="3111"/>
                      <a:pt x="6255" y="3159"/>
                      <a:pt x="5732" y="3159"/>
                    </a:cubicBezTo>
                    <a:cubicBezTo>
                      <a:pt x="5357" y="3159"/>
                      <a:pt x="5013" y="3135"/>
                      <a:pt x="4806" y="3112"/>
                    </a:cubicBezTo>
                    <a:lnTo>
                      <a:pt x="4763" y="3477"/>
                    </a:lnTo>
                    <a:cubicBezTo>
                      <a:pt x="5090" y="3510"/>
                      <a:pt x="5422" y="3526"/>
                      <a:pt x="5749" y="3526"/>
                    </a:cubicBezTo>
                    <a:cubicBezTo>
                      <a:pt x="6387" y="3526"/>
                      <a:pt x="7171" y="3450"/>
                      <a:pt x="7591" y="3134"/>
                    </a:cubicBezTo>
                    <a:cubicBezTo>
                      <a:pt x="7727" y="3226"/>
                      <a:pt x="7814" y="3330"/>
                      <a:pt x="7814" y="3444"/>
                    </a:cubicBezTo>
                    <a:cubicBezTo>
                      <a:pt x="7809" y="3510"/>
                      <a:pt x="7781" y="3575"/>
                      <a:pt x="7727" y="3619"/>
                    </a:cubicBezTo>
                    <a:cubicBezTo>
                      <a:pt x="7348" y="3980"/>
                      <a:pt x="6071" y="4060"/>
                      <a:pt x="5241" y="4060"/>
                    </a:cubicBezTo>
                    <a:cubicBezTo>
                      <a:pt x="5045" y="4060"/>
                      <a:pt x="4875" y="4055"/>
                      <a:pt x="4746" y="4049"/>
                    </a:cubicBezTo>
                    <a:lnTo>
                      <a:pt x="4746" y="4066"/>
                    </a:lnTo>
                    <a:lnTo>
                      <a:pt x="4523" y="3886"/>
                    </a:lnTo>
                    <a:lnTo>
                      <a:pt x="4523" y="3886"/>
                    </a:lnTo>
                    <a:cubicBezTo>
                      <a:pt x="4403" y="4033"/>
                      <a:pt x="4278" y="4540"/>
                      <a:pt x="5635" y="6022"/>
                    </a:cubicBezTo>
                    <a:cubicBezTo>
                      <a:pt x="5858" y="6261"/>
                      <a:pt x="6060" y="6518"/>
                      <a:pt x="6239" y="6790"/>
                    </a:cubicBezTo>
                    <a:lnTo>
                      <a:pt x="6234" y="6850"/>
                    </a:lnTo>
                    <a:lnTo>
                      <a:pt x="6278" y="6855"/>
                    </a:lnTo>
                    <a:cubicBezTo>
                      <a:pt x="6408" y="7073"/>
                      <a:pt x="6523" y="7302"/>
                      <a:pt x="6626" y="7537"/>
                    </a:cubicBezTo>
                    <a:cubicBezTo>
                      <a:pt x="6833" y="8005"/>
                      <a:pt x="6975" y="8316"/>
                      <a:pt x="7705" y="8348"/>
                    </a:cubicBezTo>
                    <a:lnTo>
                      <a:pt x="7798" y="8348"/>
                    </a:lnTo>
                    <a:cubicBezTo>
                      <a:pt x="8152" y="8348"/>
                      <a:pt x="8397" y="8245"/>
                      <a:pt x="8528" y="8038"/>
                    </a:cubicBezTo>
                    <a:cubicBezTo>
                      <a:pt x="8691" y="7776"/>
                      <a:pt x="8604" y="7444"/>
                      <a:pt x="8533" y="7264"/>
                    </a:cubicBezTo>
                    <a:cubicBezTo>
                      <a:pt x="8735" y="7008"/>
                      <a:pt x="8621" y="6654"/>
                      <a:pt x="8539" y="6474"/>
                    </a:cubicBezTo>
                    <a:cubicBezTo>
                      <a:pt x="8555" y="6447"/>
                      <a:pt x="8572" y="6425"/>
                      <a:pt x="8588" y="6398"/>
                    </a:cubicBezTo>
                    <a:cubicBezTo>
                      <a:pt x="8779" y="6033"/>
                      <a:pt x="8561" y="5613"/>
                      <a:pt x="8430" y="5417"/>
                    </a:cubicBezTo>
                    <a:cubicBezTo>
                      <a:pt x="8441" y="5395"/>
                      <a:pt x="8452" y="5373"/>
                      <a:pt x="8463" y="5351"/>
                    </a:cubicBezTo>
                    <a:cubicBezTo>
                      <a:pt x="8572" y="5063"/>
                      <a:pt x="8414" y="4785"/>
                      <a:pt x="8283" y="4627"/>
                    </a:cubicBezTo>
                    <a:cubicBezTo>
                      <a:pt x="8288" y="4616"/>
                      <a:pt x="8294" y="4605"/>
                      <a:pt x="8299" y="4594"/>
                    </a:cubicBezTo>
                    <a:cubicBezTo>
                      <a:pt x="8435" y="4267"/>
                      <a:pt x="8223" y="3946"/>
                      <a:pt x="8076" y="3771"/>
                    </a:cubicBezTo>
                    <a:cubicBezTo>
                      <a:pt x="8141" y="3679"/>
                      <a:pt x="8179" y="3564"/>
                      <a:pt x="8179" y="3450"/>
                    </a:cubicBezTo>
                    <a:cubicBezTo>
                      <a:pt x="8179" y="3215"/>
                      <a:pt x="8043" y="3019"/>
                      <a:pt x="7820" y="2861"/>
                    </a:cubicBezTo>
                    <a:cubicBezTo>
                      <a:pt x="7869" y="2769"/>
                      <a:pt x="7890" y="2665"/>
                      <a:pt x="7890" y="2556"/>
                    </a:cubicBezTo>
                    <a:cubicBezTo>
                      <a:pt x="7890" y="2284"/>
                      <a:pt x="7754" y="2055"/>
                      <a:pt x="7482" y="1870"/>
                    </a:cubicBezTo>
                    <a:cubicBezTo>
                      <a:pt x="7509" y="1793"/>
                      <a:pt x="7525" y="1717"/>
                      <a:pt x="7525" y="1635"/>
                    </a:cubicBezTo>
                    <a:cubicBezTo>
                      <a:pt x="7525" y="1270"/>
                      <a:pt x="7209" y="1009"/>
                      <a:pt x="6773" y="823"/>
                    </a:cubicBezTo>
                    <a:cubicBezTo>
                      <a:pt x="6784" y="785"/>
                      <a:pt x="6795" y="747"/>
                      <a:pt x="6795" y="703"/>
                    </a:cubicBezTo>
                    <a:cubicBezTo>
                      <a:pt x="6795" y="137"/>
                      <a:pt x="5111" y="22"/>
                      <a:pt x="438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3" name="Google Shape;6153;p60"/>
              <p:cNvSpPr/>
              <p:nvPr/>
            </p:nvSpPr>
            <p:spPr>
              <a:xfrm>
                <a:off x="3147586" y="3469828"/>
                <a:ext cx="24135" cy="107004"/>
              </a:xfrm>
              <a:custGeom>
                <a:rect b="b" l="l" r="r" t="t"/>
                <a:pathLst>
                  <a:path extrusionOk="0" h="4234" w="955">
                    <a:moveTo>
                      <a:pt x="475" y="0"/>
                    </a:moveTo>
                    <a:cubicBezTo>
                      <a:pt x="475" y="0"/>
                      <a:pt x="208" y="33"/>
                      <a:pt x="137" y="76"/>
                    </a:cubicBezTo>
                    <a:cubicBezTo>
                      <a:pt x="61" y="114"/>
                      <a:pt x="1" y="1101"/>
                      <a:pt x="126" y="1210"/>
                    </a:cubicBezTo>
                    <a:cubicBezTo>
                      <a:pt x="251" y="1313"/>
                      <a:pt x="44" y="1477"/>
                      <a:pt x="55" y="1738"/>
                    </a:cubicBezTo>
                    <a:cubicBezTo>
                      <a:pt x="61" y="2005"/>
                      <a:pt x="126" y="2872"/>
                      <a:pt x="191" y="3013"/>
                    </a:cubicBezTo>
                    <a:cubicBezTo>
                      <a:pt x="251" y="3150"/>
                      <a:pt x="240" y="4234"/>
                      <a:pt x="475" y="4234"/>
                    </a:cubicBezTo>
                    <a:cubicBezTo>
                      <a:pt x="709" y="4234"/>
                      <a:pt x="698" y="3150"/>
                      <a:pt x="764" y="3013"/>
                    </a:cubicBezTo>
                    <a:cubicBezTo>
                      <a:pt x="823" y="2872"/>
                      <a:pt x="889" y="2005"/>
                      <a:pt x="900" y="1738"/>
                    </a:cubicBezTo>
                    <a:cubicBezTo>
                      <a:pt x="911" y="1471"/>
                      <a:pt x="698" y="1313"/>
                      <a:pt x="829" y="1210"/>
                    </a:cubicBezTo>
                    <a:cubicBezTo>
                      <a:pt x="954" y="1101"/>
                      <a:pt x="889" y="120"/>
                      <a:pt x="818" y="71"/>
                    </a:cubicBezTo>
                    <a:cubicBezTo>
                      <a:pt x="742" y="27"/>
                      <a:pt x="47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4" name="Google Shape;6154;p60"/>
              <p:cNvSpPr/>
              <p:nvPr/>
            </p:nvSpPr>
            <p:spPr>
              <a:xfrm>
                <a:off x="3316002" y="3800796"/>
                <a:ext cx="45895" cy="28608"/>
              </a:xfrm>
              <a:custGeom>
                <a:rect b="b" l="l" r="r" t="t"/>
                <a:pathLst>
                  <a:path extrusionOk="0" h="1132" w="1816">
                    <a:moveTo>
                      <a:pt x="915" y="0"/>
                    </a:moveTo>
                    <a:cubicBezTo>
                      <a:pt x="708" y="0"/>
                      <a:pt x="488" y="108"/>
                      <a:pt x="295" y="374"/>
                    </a:cubicBezTo>
                    <a:cubicBezTo>
                      <a:pt x="1" y="784"/>
                      <a:pt x="334" y="1132"/>
                      <a:pt x="575" y="1132"/>
                    </a:cubicBezTo>
                    <a:cubicBezTo>
                      <a:pt x="629" y="1132"/>
                      <a:pt x="678" y="1115"/>
                      <a:pt x="715" y="1077"/>
                    </a:cubicBezTo>
                    <a:cubicBezTo>
                      <a:pt x="916" y="870"/>
                      <a:pt x="1537" y="984"/>
                      <a:pt x="1679" y="674"/>
                    </a:cubicBezTo>
                    <a:cubicBezTo>
                      <a:pt x="1815" y="358"/>
                      <a:pt x="1412" y="221"/>
                      <a:pt x="1412" y="221"/>
                    </a:cubicBezTo>
                    <a:cubicBezTo>
                      <a:pt x="1274" y="85"/>
                      <a:pt x="1099" y="0"/>
                      <a:pt x="9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5" name="Google Shape;6155;p60"/>
              <p:cNvSpPr/>
              <p:nvPr/>
            </p:nvSpPr>
            <p:spPr>
              <a:xfrm>
                <a:off x="2997897" y="3645093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568" y="1"/>
                    </a:moveTo>
                    <a:cubicBezTo>
                      <a:pt x="320" y="1"/>
                      <a:pt x="117" y="99"/>
                      <a:pt x="66" y="269"/>
                    </a:cubicBezTo>
                    <a:cubicBezTo>
                      <a:pt x="1" y="503"/>
                      <a:pt x="240" y="781"/>
                      <a:pt x="611" y="890"/>
                    </a:cubicBezTo>
                    <a:cubicBezTo>
                      <a:pt x="716" y="922"/>
                      <a:pt x="820" y="938"/>
                      <a:pt x="917" y="938"/>
                    </a:cubicBezTo>
                    <a:cubicBezTo>
                      <a:pt x="1162" y="938"/>
                      <a:pt x="1361" y="840"/>
                      <a:pt x="1412" y="672"/>
                    </a:cubicBezTo>
                    <a:cubicBezTo>
                      <a:pt x="1483" y="437"/>
                      <a:pt x="1238" y="160"/>
                      <a:pt x="867" y="45"/>
                    </a:cubicBezTo>
                    <a:cubicBezTo>
                      <a:pt x="765" y="15"/>
                      <a:pt x="663" y="1"/>
                      <a:pt x="5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6" name="Google Shape;6156;p60"/>
              <p:cNvSpPr/>
              <p:nvPr/>
            </p:nvSpPr>
            <p:spPr>
              <a:xfrm>
                <a:off x="2968025" y="3658714"/>
                <a:ext cx="65153" cy="151913"/>
              </a:xfrm>
              <a:custGeom>
                <a:rect b="b" l="l" r="r" t="t"/>
                <a:pathLst>
                  <a:path extrusionOk="0" h="6011" w="2578">
                    <a:moveTo>
                      <a:pt x="1635" y="1332"/>
                    </a:moveTo>
                    <a:cubicBezTo>
                      <a:pt x="1635" y="1332"/>
                      <a:pt x="1586" y="2770"/>
                      <a:pt x="1471" y="3446"/>
                    </a:cubicBezTo>
                    <a:lnTo>
                      <a:pt x="1471" y="3440"/>
                    </a:lnTo>
                    <a:cubicBezTo>
                      <a:pt x="1357" y="4116"/>
                      <a:pt x="1095" y="5418"/>
                      <a:pt x="1095" y="5418"/>
                    </a:cubicBezTo>
                    <a:cubicBezTo>
                      <a:pt x="1095" y="5418"/>
                      <a:pt x="850" y="4045"/>
                      <a:pt x="1014" y="3135"/>
                    </a:cubicBezTo>
                    <a:cubicBezTo>
                      <a:pt x="1177" y="2225"/>
                      <a:pt x="1635" y="1332"/>
                      <a:pt x="1635" y="1332"/>
                    </a:cubicBezTo>
                    <a:close/>
                    <a:moveTo>
                      <a:pt x="1333" y="0"/>
                    </a:moveTo>
                    <a:cubicBezTo>
                      <a:pt x="1262" y="0"/>
                      <a:pt x="1199" y="23"/>
                      <a:pt x="1155" y="84"/>
                    </a:cubicBezTo>
                    <a:cubicBezTo>
                      <a:pt x="965" y="345"/>
                      <a:pt x="1215" y="1201"/>
                      <a:pt x="861" y="1751"/>
                    </a:cubicBezTo>
                    <a:cubicBezTo>
                      <a:pt x="502" y="2307"/>
                      <a:pt x="442" y="4704"/>
                      <a:pt x="284" y="5004"/>
                    </a:cubicBezTo>
                    <a:cubicBezTo>
                      <a:pt x="131" y="5304"/>
                      <a:pt x="0" y="5734"/>
                      <a:pt x="180" y="5871"/>
                    </a:cubicBezTo>
                    <a:cubicBezTo>
                      <a:pt x="220" y="5899"/>
                      <a:pt x="263" y="5911"/>
                      <a:pt x="309" y="5911"/>
                    </a:cubicBezTo>
                    <a:cubicBezTo>
                      <a:pt x="461" y="5911"/>
                      <a:pt x="642" y="5792"/>
                      <a:pt x="820" y="5792"/>
                    </a:cubicBezTo>
                    <a:cubicBezTo>
                      <a:pt x="834" y="5792"/>
                      <a:pt x="847" y="5793"/>
                      <a:pt x="861" y="5794"/>
                    </a:cubicBezTo>
                    <a:cubicBezTo>
                      <a:pt x="1075" y="5813"/>
                      <a:pt x="1073" y="6010"/>
                      <a:pt x="1242" y="6010"/>
                    </a:cubicBezTo>
                    <a:cubicBezTo>
                      <a:pt x="1267" y="6010"/>
                      <a:pt x="1296" y="6006"/>
                      <a:pt x="1330" y="5996"/>
                    </a:cubicBezTo>
                    <a:cubicBezTo>
                      <a:pt x="1591" y="5920"/>
                      <a:pt x="1531" y="4786"/>
                      <a:pt x="1777" y="4301"/>
                    </a:cubicBezTo>
                    <a:cubicBezTo>
                      <a:pt x="2016" y="3816"/>
                      <a:pt x="2060" y="1114"/>
                      <a:pt x="2365" y="645"/>
                    </a:cubicBezTo>
                    <a:cubicBezTo>
                      <a:pt x="2577" y="319"/>
                      <a:pt x="2413" y="123"/>
                      <a:pt x="2183" y="123"/>
                    </a:cubicBezTo>
                    <a:cubicBezTo>
                      <a:pt x="2082" y="123"/>
                      <a:pt x="1969" y="160"/>
                      <a:pt x="1869" y="242"/>
                    </a:cubicBezTo>
                    <a:cubicBezTo>
                      <a:pt x="1869" y="242"/>
                      <a:pt x="1561" y="0"/>
                      <a:pt x="13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7" name="Google Shape;6157;p60"/>
              <p:cNvSpPr/>
              <p:nvPr/>
            </p:nvSpPr>
            <p:spPr>
              <a:xfrm>
                <a:off x="2997948" y="3820282"/>
                <a:ext cx="10994" cy="25930"/>
              </a:xfrm>
              <a:custGeom>
                <a:rect b="b" l="l" r="r" t="t"/>
                <a:pathLst>
                  <a:path extrusionOk="0" h="1026" w="435">
                    <a:moveTo>
                      <a:pt x="177" y="1"/>
                    </a:moveTo>
                    <a:cubicBezTo>
                      <a:pt x="154" y="1"/>
                      <a:pt x="131" y="8"/>
                      <a:pt x="113" y="22"/>
                    </a:cubicBezTo>
                    <a:cubicBezTo>
                      <a:pt x="113" y="22"/>
                      <a:pt x="0" y="1025"/>
                      <a:pt x="211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11" y="6"/>
                    </a:cubicBezTo>
                    <a:cubicBezTo>
                      <a:pt x="200" y="2"/>
                      <a:pt x="189" y="1"/>
                      <a:pt x="1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8" name="Google Shape;6158;p60"/>
              <p:cNvSpPr/>
              <p:nvPr/>
            </p:nvSpPr>
            <p:spPr>
              <a:xfrm>
                <a:off x="2999869" y="3845352"/>
                <a:ext cx="10994" cy="25904"/>
              </a:xfrm>
              <a:custGeom>
                <a:rect b="b" l="l" r="r" t="t"/>
                <a:pathLst>
                  <a:path extrusionOk="0" h="1025" w="435">
                    <a:moveTo>
                      <a:pt x="173" y="0"/>
                    </a:moveTo>
                    <a:cubicBezTo>
                      <a:pt x="152" y="0"/>
                      <a:pt x="132" y="8"/>
                      <a:pt x="113" y="22"/>
                    </a:cubicBezTo>
                    <a:cubicBezTo>
                      <a:pt x="113" y="22"/>
                      <a:pt x="1" y="1025"/>
                      <a:pt x="212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06" y="6"/>
                    </a:cubicBezTo>
                    <a:cubicBezTo>
                      <a:pt x="195" y="2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9" name="Google Shape;6159;p60"/>
              <p:cNvSpPr/>
              <p:nvPr/>
            </p:nvSpPr>
            <p:spPr>
              <a:xfrm>
                <a:off x="3001258" y="3869437"/>
                <a:ext cx="10842" cy="25930"/>
              </a:xfrm>
              <a:custGeom>
                <a:rect b="b" l="l" r="r" t="t"/>
                <a:pathLst>
                  <a:path extrusionOk="0" h="1026" w="429">
                    <a:moveTo>
                      <a:pt x="172" y="1"/>
                    </a:moveTo>
                    <a:cubicBezTo>
                      <a:pt x="149" y="1"/>
                      <a:pt x="126" y="8"/>
                      <a:pt x="107" y="23"/>
                    </a:cubicBezTo>
                    <a:cubicBezTo>
                      <a:pt x="107" y="23"/>
                      <a:pt x="0" y="1026"/>
                      <a:pt x="206" y="1026"/>
                    </a:cubicBezTo>
                    <a:cubicBezTo>
                      <a:pt x="208" y="1026"/>
                      <a:pt x="209" y="1025"/>
                      <a:pt x="211" y="1025"/>
                    </a:cubicBezTo>
                    <a:cubicBezTo>
                      <a:pt x="429" y="1014"/>
                      <a:pt x="271" y="23"/>
                      <a:pt x="205" y="6"/>
                    </a:cubicBezTo>
                    <a:cubicBezTo>
                      <a:pt x="195" y="3"/>
                      <a:pt x="183" y="1"/>
                      <a:pt x="17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0" name="Google Shape;6160;p60"/>
              <p:cNvSpPr/>
              <p:nvPr/>
            </p:nvSpPr>
            <p:spPr>
              <a:xfrm>
                <a:off x="3124740" y="3316398"/>
                <a:ext cx="31818" cy="31237"/>
              </a:xfrm>
              <a:custGeom>
                <a:rect b="b" l="l" r="r" t="t"/>
                <a:pathLst>
                  <a:path extrusionOk="0" h="1236" w="1259">
                    <a:moveTo>
                      <a:pt x="805" y="0"/>
                    </a:moveTo>
                    <a:cubicBezTo>
                      <a:pt x="602" y="0"/>
                      <a:pt x="240" y="105"/>
                      <a:pt x="120" y="241"/>
                    </a:cubicBezTo>
                    <a:cubicBezTo>
                      <a:pt x="0" y="382"/>
                      <a:pt x="0" y="873"/>
                      <a:pt x="87" y="987"/>
                    </a:cubicBezTo>
                    <a:cubicBezTo>
                      <a:pt x="162" y="1085"/>
                      <a:pt x="321" y="1235"/>
                      <a:pt x="505" y="1235"/>
                    </a:cubicBezTo>
                    <a:cubicBezTo>
                      <a:pt x="536" y="1235"/>
                      <a:pt x="567" y="1231"/>
                      <a:pt x="600" y="1221"/>
                    </a:cubicBezTo>
                    <a:cubicBezTo>
                      <a:pt x="817" y="1156"/>
                      <a:pt x="1052" y="687"/>
                      <a:pt x="1155" y="573"/>
                    </a:cubicBezTo>
                    <a:cubicBezTo>
                      <a:pt x="1259" y="459"/>
                      <a:pt x="1128" y="17"/>
                      <a:pt x="834" y="1"/>
                    </a:cubicBezTo>
                    <a:cubicBezTo>
                      <a:pt x="825" y="0"/>
                      <a:pt x="815" y="0"/>
                      <a:pt x="8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1" name="Google Shape;6161;p60"/>
              <p:cNvSpPr/>
              <p:nvPr/>
            </p:nvSpPr>
            <p:spPr>
              <a:xfrm>
                <a:off x="3163710" y="3316398"/>
                <a:ext cx="31970" cy="31085"/>
              </a:xfrm>
              <a:custGeom>
                <a:rect b="b" l="l" r="r" t="t"/>
                <a:pathLst>
                  <a:path extrusionOk="0" h="1230" w="1265">
                    <a:moveTo>
                      <a:pt x="454" y="0"/>
                    </a:moveTo>
                    <a:cubicBezTo>
                      <a:pt x="444" y="0"/>
                      <a:pt x="434" y="0"/>
                      <a:pt x="425" y="1"/>
                    </a:cubicBezTo>
                    <a:cubicBezTo>
                      <a:pt x="131" y="17"/>
                      <a:pt x="0" y="459"/>
                      <a:pt x="104" y="573"/>
                    </a:cubicBezTo>
                    <a:cubicBezTo>
                      <a:pt x="207" y="687"/>
                      <a:pt x="442" y="1156"/>
                      <a:pt x="665" y="1216"/>
                    </a:cubicBezTo>
                    <a:cubicBezTo>
                      <a:pt x="697" y="1225"/>
                      <a:pt x="729" y="1230"/>
                      <a:pt x="760" y="1230"/>
                    </a:cubicBezTo>
                    <a:cubicBezTo>
                      <a:pt x="944" y="1230"/>
                      <a:pt x="1103" y="1080"/>
                      <a:pt x="1177" y="982"/>
                    </a:cubicBezTo>
                    <a:cubicBezTo>
                      <a:pt x="1264" y="867"/>
                      <a:pt x="1264" y="382"/>
                      <a:pt x="1139" y="241"/>
                    </a:cubicBezTo>
                    <a:cubicBezTo>
                      <a:pt x="1020" y="105"/>
                      <a:pt x="657" y="0"/>
                      <a:pt x="45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2" name="Google Shape;6162;p60"/>
              <p:cNvSpPr/>
              <p:nvPr/>
            </p:nvSpPr>
            <p:spPr>
              <a:xfrm>
                <a:off x="3148825" y="3340786"/>
                <a:ext cx="23984" cy="19333"/>
              </a:xfrm>
              <a:custGeom>
                <a:rect b="b" l="l" r="r" t="t"/>
                <a:pathLst>
                  <a:path extrusionOk="0" h="765" w="949">
                    <a:moveTo>
                      <a:pt x="475" y="0"/>
                    </a:moveTo>
                    <a:cubicBezTo>
                      <a:pt x="355" y="0"/>
                      <a:pt x="1" y="649"/>
                      <a:pt x="208" y="736"/>
                    </a:cubicBezTo>
                    <a:cubicBezTo>
                      <a:pt x="248" y="753"/>
                      <a:pt x="283" y="760"/>
                      <a:pt x="313" y="760"/>
                    </a:cubicBezTo>
                    <a:cubicBezTo>
                      <a:pt x="436" y="760"/>
                      <a:pt x="475" y="643"/>
                      <a:pt x="475" y="643"/>
                    </a:cubicBezTo>
                    <a:cubicBezTo>
                      <a:pt x="475" y="643"/>
                      <a:pt x="514" y="765"/>
                      <a:pt x="639" y="765"/>
                    </a:cubicBezTo>
                    <a:cubicBezTo>
                      <a:pt x="668" y="765"/>
                      <a:pt x="702" y="758"/>
                      <a:pt x="742" y="741"/>
                    </a:cubicBezTo>
                    <a:cubicBezTo>
                      <a:pt x="949" y="654"/>
                      <a:pt x="59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63" name="Google Shape;6163;p60"/>
          <p:cNvGrpSpPr/>
          <p:nvPr/>
        </p:nvGrpSpPr>
        <p:grpSpPr>
          <a:xfrm>
            <a:off x="4707616" y="3256553"/>
            <a:ext cx="447702" cy="1135923"/>
            <a:chOff x="4707616" y="3256553"/>
            <a:chExt cx="447702" cy="1135923"/>
          </a:xfrm>
        </p:grpSpPr>
        <p:sp>
          <p:nvSpPr>
            <p:cNvPr id="6164" name="Google Shape;6164;p60"/>
            <p:cNvSpPr/>
            <p:nvPr/>
          </p:nvSpPr>
          <p:spPr>
            <a:xfrm>
              <a:off x="4707616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65" name="Google Shape;6165;p60"/>
            <p:cNvGrpSpPr/>
            <p:nvPr/>
          </p:nvGrpSpPr>
          <p:grpSpPr>
            <a:xfrm>
              <a:off x="4724641" y="3320695"/>
              <a:ext cx="412877" cy="1031270"/>
              <a:chOff x="4724641" y="3320695"/>
              <a:chExt cx="412877" cy="1031270"/>
            </a:xfrm>
          </p:grpSpPr>
          <p:sp>
            <p:nvSpPr>
              <p:cNvPr id="6166" name="Google Shape;6166;p60"/>
              <p:cNvSpPr/>
              <p:nvPr/>
            </p:nvSpPr>
            <p:spPr>
              <a:xfrm>
                <a:off x="4923763" y="3572333"/>
                <a:ext cx="18474" cy="141678"/>
              </a:xfrm>
              <a:custGeom>
                <a:rect b="b" l="l" r="r" t="t"/>
                <a:pathLst>
                  <a:path extrusionOk="0" h="5606" w="731">
                    <a:moveTo>
                      <a:pt x="403" y="1"/>
                    </a:moveTo>
                    <a:cubicBezTo>
                      <a:pt x="278" y="1"/>
                      <a:pt x="145" y="88"/>
                      <a:pt x="148" y="249"/>
                    </a:cubicBezTo>
                    <a:cubicBezTo>
                      <a:pt x="153" y="821"/>
                      <a:pt x="191" y="1388"/>
                      <a:pt x="229" y="1960"/>
                    </a:cubicBezTo>
                    <a:cubicBezTo>
                      <a:pt x="153" y="1949"/>
                      <a:pt x="77" y="1943"/>
                      <a:pt x="1" y="1932"/>
                    </a:cubicBezTo>
                    <a:lnTo>
                      <a:pt x="1" y="2554"/>
                    </a:lnTo>
                    <a:cubicBezTo>
                      <a:pt x="88" y="2515"/>
                      <a:pt x="175" y="2483"/>
                      <a:pt x="262" y="2445"/>
                    </a:cubicBezTo>
                    <a:cubicBezTo>
                      <a:pt x="268" y="2559"/>
                      <a:pt x="273" y="2679"/>
                      <a:pt x="279" y="2793"/>
                    </a:cubicBezTo>
                    <a:cubicBezTo>
                      <a:pt x="317" y="3567"/>
                      <a:pt x="366" y="4395"/>
                      <a:pt x="159" y="5147"/>
                    </a:cubicBezTo>
                    <a:lnTo>
                      <a:pt x="355" y="5147"/>
                    </a:lnTo>
                    <a:lnTo>
                      <a:pt x="355" y="5605"/>
                    </a:lnTo>
                    <a:cubicBezTo>
                      <a:pt x="393" y="5507"/>
                      <a:pt x="437" y="5409"/>
                      <a:pt x="469" y="5311"/>
                    </a:cubicBezTo>
                    <a:cubicBezTo>
                      <a:pt x="731" y="4559"/>
                      <a:pt x="682" y="3676"/>
                      <a:pt x="682" y="2891"/>
                    </a:cubicBezTo>
                    <a:cubicBezTo>
                      <a:pt x="682" y="2668"/>
                      <a:pt x="676" y="2450"/>
                      <a:pt x="671" y="2232"/>
                    </a:cubicBezTo>
                    <a:cubicBezTo>
                      <a:pt x="720" y="2167"/>
                      <a:pt x="720" y="2080"/>
                      <a:pt x="665" y="2020"/>
                    </a:cubicBezTo>
                    <a:cubicBezTo>
                      <a:pt x="644" y="1415"/>
                      <a:pt x="611" y="810"/>
                      <a:pt x="611" y="205"/>
                    </a:cubicBezTo>
                    <a:cubicBezTo>
                      <a:pt x="611" y="66"/>
                      <a:pt x="510" y="1"/>
                      <a:pt x="4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7" name="Google Shape;6167;p60"/>
              <p:cNvSpPr/>
              <p:nvPr/>
            </p:nvSpPr>
            <p:spPr>
              <a:xfrm>
                <a:off x="4931193" y="3678983"/>
                <a:ext cx="72734" cy="148375"/>
              </a:xfrm>
              <a:custGeom>
                <a:rect b="b" l="l" r="r" t="t"/>
                <a:pathLst>
                  <a:path extrusionOk="0" h="5871" w="2878">
                    <a:moveTo>
                      <a:pt x="6" y="1"/>
                    </a:moveTo>
                    <a:cubicBezTo>
                      <a:pt x="28" y="377"/>
                      <a:pt x="1" y="742"/>
                      <a:pt x="115" y="1085"/>
                    </a:cubicBezTo>
                    <a:cubicBezTo>
                      <a:pt x="301" y="1619"/>
                      <a:pt x="595" y="2099"/>
                      <a:pt x="884" y="2584"/>
                    </a:cubicBezTo>
                    <a:cubicBezTo>
                      <a:pt x="867" y="2791"/>
                      <a:pt x="884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0" y="3884"/>
                    </a:cubicBezTo>
                    <a:cubicBezTo>
                      <a:pt x="891" y="3884"/>
                      <a:pt x="901" y="3878"/>
                      <a:pt x="905" y="3864"/>
                    </a:cubicBezTo>
                    <a:cubicBezTo>
                      <a:pt x="1031" y="3614"/>
                      <a:pt x="1085" y="3276"/>
                      <a:pt x="1102" y="2954"/>
                    </a:cubicBezTo>
                    <a:cubicBezTo>
                      <a:pt x="1151" y="3036"/>
                      <a:pt x="1194" y="3118"/>
                      <a:pt x="1238" y="3200"/>
                    </a:cubicBezTo>
                    <a:cubicBezTo>
                      <a:pt x="1439" y="3554"/>
                      <a:pt x="1608" y="3919"/>
                      <a:pt x="1745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6" y="5709"/>
                      <a:pt x="1945" y="5727"/>
                      <a:pt x="1975" y="5727"/>
                    </a:cubicBezTo>
                    <a:cubicBezTo>
                      <a:pt x="2010" y="5727"/>
                      <a:pt x="2047" y="5703"/>
                      <a:pt x="2050" y="5662"/>
                    </a:cubicBezTo>
                    <a:cubicBezTo>
                      <a:pt x="2061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9" y="5870"/>
                    </a:cubicBezTo>
                    <a:cubicBezTo>
                      <a:pt x="2644" y="5870"/>
                      <a:pt x="2674" y="5787"/>
                      <a:pt x="2622" y="5744"/>
                    </a:cubicBezTo>
                    <a:cubicBezTo>
                      <a:pt x="2437" y="5597"/>
                      <a:pt x="2344" y="5412"/>
                      <a:pt x="2257" y="5216"/>
                    </a:cubicBezTo>
                    <a:lnTo>
                      <a:pt x="2257" y="5216"/>
                    </a:lnTo>
                    <a:cubicBezTo>
                      <a:pt x="2378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78" y="5259"/>
                      <a:pt x="2862" y="5096"/>
                      <a:pt x="2764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37" y="4807"/>
                      <a:pt x="2126" y="4802"/>
                    </a:cubicBezTo>
                    <a:cubicBezTo>
                      <a:pt x="2126" y="4693"/>
                      <a:pt x="2110" y="4578"/>
                      <a:pt x="2082" y="4475"/>
                    </a:cubicBezTo>
                    <a:cubicBezTo>
                      <a:pt x="1995" y="4093"/>
                      <a:pt x="1864" y="3728"/>
                      <a:pt x="1696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1" y="437"/>
                      <a:pt x="2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8" name="Google Shape;6168;p60"/>
              <p:cNvSpPr/>
              <p:nvPr/>
            </p:nvSpPr>
            <p:spPr>
              <a:xfrm>
                <a:off x="4861946" y="3572333"/>
                <a:ext cx="76449" cy="255075"/>
              </a:xfrm>
              <a:custGeom>
                <a:rect b="b" l="l" r="r" t="t"/>
                <a:pathLst>
                  <a:path extrusionOk="0" h="10093" w="3025">
                    <a:moveTo>
                      <a:pt x="2701" y="1"/>
                    </a:moveTo>
                    <a:cubicBezTo>
                      <a:pt x="2577" y="1"/>
                      <a:pt x="2444" y="88"/>
                      <a:pt x="2447" y="249"/>
                    </a:cubicBezTo>
                    <a:cubicBezTo>
                      <a:pt x="2452" y="821"/>
                      <a:pt x="2490" y="1388"/>
                      <a:pt x="2528" y="1960"/>
                    </a:cubicBezTo>
                    <a:cubicBezTo>
                      <a:pt x="2316" y="1949"/>
                      <a:pt x="2109" y="1900"/>
                      <a:pt x="1918" y="1813"/>
                    </a:cubicBezTo>
                    <a:cubicBezTo>
                      <a:pt x="1689" y="1704"/>
                      <a:pt x="1482" y="1556"/>
                      <a:pt x="1259" y="1442"/>
                    </a:cubicBezTo>
                    <a:cubicBezTo>
                      <a:pt x="1243" y="1435"/>
                      <a:pt x="1228" y="1431"/>
                      <a:pt x="1213" y="1431"/>
                    </a:cubicBezTo>
                    <a:cubicBezTo>
                      <a:pt x="1118" y="1431"/>
                      <a:pt x="1045" y="1567"/>
                      <a:pt x="1139" y="1633"/>
                    </a:cubicBezTo>
                    <a:cubicBezTo>
                      <a:pt x="1330" y="1769"/>
                      <a:pt x="1553" y="1965"/>
                      <a:pt x="1793" y="2118"/>
                    </a:cubicBezTo>
                    <a:cubicBezTo>
                      <a:pt x="1406" y="2145"/>
                      <a:pt x="1019" y="2199"/>
                      <a:pt x="703" y="2357"/>
                    </a:cubicBezTo>
                    <a:cubicBezTo>
                      <a:pt x="630" y="2394"/>
                      <a:pt x="637" y="2516"/>
                      <a:pt x="724" y="2516"/>
                    </a:cubicBezTo>
                    <a:cubicBezTo>
                      <a:pt x="728" y="2516"/>
                      <a:pt x="732" y="2516"/>
                      <a:pt x="736" y="2515"/>
                    </a:cubicBezTo>
                    <a:cubicBezTo>
                      <a:pt x="868" y="2499"/>
                      <a:pt x="1006" y="2493"/>
                      <a:pt x="1145" y="2493"/>
                    </a:cubicBezTo>
                    <a:cubicBezTo>
                      <a:pt x="1319" y="2493"/>
                      <a:pt x="1497" y="2502"/>
                      <a:pt x="1673" y="2505"/>
                    </a:cubicBezTo>
                    <a:cubicBezTo>
                      <a:pt x="1449" y="2706"/>
                      <a:pt x="1275" y="2951"/>
                      <a:pt x="1155" y="3224"/>
                    </a:cubicBezTo>
                    <a:cubicBezTo>
                      <a:pt x="1130" y="3300"/>
                      <a:pt x="1189" y="3392"/>
                      <a:pt x="1261" y="3392"/>
                    </a:cubicBezTo>
                    <a:cubicBezTo>
                      <a:pt x="1281" y="3392"/>
                      <a:pt x="1303" y="3384"/>
                      <a:pt x="1324" y="3366"/>
                    </a:cubicBezTo>
                    <a:cubicBezTo>
                      <a:pt x="1558" y="3158"/>
                      <a:pt x="1749" y="2913"/>
                      <a:pt x="2005" y="2723"/>
                    </a:cubicBezTo>
                    <a:cubicBezTo>
                      <a:pt x="2174" y="2608"/>
                      <a:pt x="2359" y="2515"/>
                      <a:pt x="2556" y="2445"/>
                    </a:cubicBezTo>
                    <a:cubicBezTo>
                      <a:pt x="2561" y="2559"/>
                      <a:pt x="2567" y="2679"/>
                      <a:pt x="2572" y="2793"/>
                    </a:cubicBezTo>
                    <a:cubicBezTo>
                      <a:pt x="2616" y="3687"/>
                      <a:pt x="2681" y="4651"/>
                      <a:pt x="2338" y="5496"/>
                    </a:cubicBezTo>
                    <a:cubicBezTo>
                      <a:pt x="2038" y="6232"/>
                      <a:pt x="1548" y="6891"/>
                      <a:pt x="1188" y="7605"/>
                    </a:cubicBezTo>
                    <a:cubicBezTo>
                      <a:pt x="1014" y="7954"/>
                      <a:pt x="883" y="8319"/>
                      <a:pt x="796" y="8695"/>
                    </a:cubicBezTo>
                    <a:cubicBezTo>
                      <a:pt x="774" y="8804"/>
                      <a:pt x="757" y="8913"/>
                      <a:pt x="752" y="9022"/>
                    </a:cubicBezTo>
                    <a:cubicBezTo>
                      <a:pt x="741" y="9032"/>
                      <a:pt x="730" y="9038"/>
                      <a:pt x="725" y="9049"/>
                    </a:cubicBezTo>
                    <a:cubicBezTo>
                      <a:pt x="561" y="9218"/>
                      <a:pt x="349" y="9272"/>
                      <a:pt x="120" y="9305"/>
                    </a:cubicBezTo>
                    <a:cubicBezTo>
                      <a:pt x="16" y="9321"/>
                      <a:pt x="0" y="9479"/>
                      <a:pt x="114" y="9490"/>
                    </a:cubicBezTo>
                    <a:cubicBezTo>
                      <a:pt x="163" y="9496"/>
                      <a:pt x="212" y="9499"/>
                      <a:pt x="261" y="9499"/>
                    </a:cubicBezTo>
                    <a:cubicBezTo>
                      <a:pt x="386" y="9499"/>
                      <a:pt x="509" y="9479"/>
                      <a:pt x="627" y="9436"/>
                    </a:cubicBezTo>
                    <a:lnTo>
                      <a:pt x="627" y="9436"/>
                    </a:lnTo>
                    <a:cubicBezTo>
                      <a:pt x="539" y="9632"/>
                      <a:pt x="447" y="9823"/>
                      <a:pt x="262" y="9970"/>
                    </a:cubicBezTo>
                    <a:cubicBezTo>
                      <a:pt x="210" y="10007"/>
                      <a:pt x="235" y="10092"/>
                      <a:pt x="291" y="10092"/>
                    </a:cubicBezTo>
                    <a:cubicBezTo>
                      <a:pt x="300" y="10092"/>
                      <a:pt x="310" y="10090"/>
                      <a:pt x="322" y="10084"/>
                    </a:cubicBezTo>
                    <a:cubicBezTo>
                      <a:pt x="518" y="9986"/>
                      <a:pt x="687" y="9833"/>
                      <a:pt x="796" y="9637"/>
                    </a:cubicBezTo>
                    <a:cubicBezTo>
                      <a:pt x="806" y="9724"/>
                      <a:pt x="817" y="9806"/>
                      <a:pt x="828" y="9888"/>
                    </a:cubicBezTo>
                    <a:cubicBezTo>
                      <a:pt x="834" y="9930"/>
                      <a:pt x="870" y="9952"/>
                      <a:pt x="904" y="9952"/>
                    </a:cubicBezTo>
                    <a:cubicBezTo>
                      <a:pt x="937" y="9952"/>
                      <a:pt x="967" y="9933"/>
                      <a:pt x="970" y="9893"/>
                    </a:cubicBezTo>
                    <a:cubicBezTo>
                      <a:pt x="1019" y="9425"/>
                      <a:pt x="992" y="8978"/>
                      <a:pt x="1139" y="8526"/>
                    </a:cubicBezTo>
                    <a:cubicBezTo>
                      <a:pt x="1275" y="8144"/>
                      <a:pt x="1444" y="7774"/>
                      <a:pt x="1640" y="7425"/>
                    </a:cubicBezTo>
                    <a:cubicBezTo>
                      <a:pt x="1689" y="7343"/>
                      <a:pt x="1733" y="7262"/>
                      <a:pt x="1776" y="7180"/>
                    </a:cubicBezTo>
                    <a:cubicBezTo>
                      <a:pt x="1798" y="7496"/>
                      <a:pt x="1853" y="7834"/>
                      <a:pt x="1973" y="8090"/>
                    </a:cubicBezTo>
                    <a:cubicBezTo>
                      <a:pt x="1979" y="8103"/>
                      <a:pt x="1991" y="8110"/>
                      <a:pt x="2002" y="8110"/>
                    </a:cubicBezTo>
                    <a:cubicBezTo>
                      <a:pt x="2018" y="8110"/>
                      <a:pt x="2033" y="8098"/>
                      <a:pt x="2033" y="8079"/>
                    </a:cubicBezTo>
                    <a:cubicBezTo>
                      <a:pt x="2038" y="7861"/>
                      <a:pt x="2005" y="7638"/>
                      <a:pt x="2005" y="7420"/>
                    </a:cubicBezTo>
                    <a:cubicBezTo>
                      <a:pt x="2005" y="7212"/>
                      <a:pt x="2016" y="7011"/>
                      <a:pt x="2000" y="6804"/>
                    </a:cubicBezTo>
                    <a:cubicBezTo>
                      <a:pt x="2289" y="6324"/>
                      <a:pt x="2583" y="5845"/>
                      <a:pt x="2763" y="5305"/>
                    </a:cubicBezTo>
                    <a:cubicBezTo>
                      <a:pt x="3024" y="4559"/>
                      <a:pt x="2981" y="3671"/>
                      <a:pt x="2981" y="2891"/>
                    </a:cubicBezTo>
                    <a:cubicBezTo>
                      <a:pt x="2981" y="2668"/>
                      <a:pt x="2975" y="2450"/>
                      <a:pt x="2970" y="2232"/>
                    </a:cubicBezTo>
                    <a:cubicBezTo>
                      <a:pt x="3019" y="2167"/>
                      <a:pt x="3019" y="2080"/>
                      <a:pt x="2964" y="2020"/>
                    </a:cubicBezTo>
                    <a:cubicBezTo>
                      <a:pt x="2942" y="1415"/>
                      <a:pt x="2910" y="810"/>
                      <a:pt x="2910" y="205"/>
                    </a:cubicBezTo>
                    <a:cubicBezTo>
                      <a:pt x="2910" y="66"/>
                      <a:pt x="2809" y="1"/>
                      <a:pt x="27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9" name="Google Shape;6169;p60"/>
              <p:cNvSpPr/>
              <p:nvPr/>
            </p:nvSpPr>
            <p:spPr>
              <a:xfrm>
                <a:off x="4724641" y="3320695"/>
                <a:ext cx="217697" cy="547933"/>
              </a:xfrm>
              <a:custGeom>
                <a:rect b="b" l="l" r="r" t="t"/>
                <a:pathLst>
                  <a:path extrusionOk="0" h="21681" w="8614">
                    <a:moveTo>
                      <a:pt x="7854" y="1"/>
                    </a:moveTo>
                    <a:cubicBezTo>
                      <a:pt x="7845" y="1"/>
                      <a:pt x="7836" y="7"/>
                      <a:pt x="7836" y="16"/>
                    </a:cubicBezTo>
                    <a:cubicBezTo>
                      <a:pt x="7874" y="648"/>
                      <a:pt x="7357" y="1035"/>
                      <a:pt x="7166" y="1558"/>
                    </a:cubicBezTo>
                    <a:cubicBezTo>
                      <a:pt x="7149" y="1515"/>
                      <a:pt x="7133" y="1476"/>
                      <a:pt x="7117" y="1433"/>
                    </a:cubicBezTo>
                    <a:cubicBezTo>
                      <a:pt x="7030" y="1220"/>
                      <a:pt x="6915" y="1019"/>
                      <a:pt x="6812" y="812"/>
                    </a:cubicBezTo>
                    <a:cubicBezTo>
                      <a:pt x="6686" y="572"/>
                      <a:pt x="6665" y="299"/>
                      <a:pt x="6659" y="32"/>
                    </a:cubicBezTo>
                    <a:cubicBezTo>
                      <a:pt x="6656" y="27"/>
                      <a:pt x="6651" y="24"/>
                      <a:pt x="6646" y="24"/>
                    </a:cubicBezTo>
                    <a:cubicBezTo>
                      <a:pt x="6641" y="24"/>
                      <a:pt x="6637" y="27"/>
                      <a:pt x="6637" y="32"/>
                    </a:cubicBezTo>
                    <a:cubicBezTo>
                      <a:pt x="6583" y="425"/>
                      <a:pt x="6594" y="724"/>
                      <a:pt x="6763" y="1084"/>
                    </a:cubicBezTo>
                    <a:cubicBezTo>
                      <a:pt x="6991" y="1553"/>
                      <a:pt x="7122" y="2065"/>
                      <a:pt x="7144" y="2588"/>
                    </a:cubicBezTo>
                    <a:cubicBezTo>
                      <a:pt x="7188" y="3460"/>
                      <a:pt x="6991" y="4457"/>
                      <a:pt x="7182" y="5334"/>
                    </a:cubicBezTo>
                    <a:cubicBezTo>
                      <a:pt x="7030" y="5276"/>
                      <a:pt x="6872" y="5251"/>
                      <a:pt x="6712" y="5251"/>
                    </a:cubicBezTo>
                    <a:cubicBezTo>
                      <a:pt x="6337" y="5251"/>
                      <a:pt x="5952" y="5385"/>
                      <a:pt x="5624" y="5530"/>
                    </a:cubicBezTo>
                    <a:cubicBezTo>
                      <a:pt x="5564" y="5552"/>
                      <a:pt x="5509" y="5580"/>
                      <a:pt x="5455" y="5607"/>
                    </a:cubicBezTo>
                    <a:cubicBezTo>
                      <a:pt x="5396" y="5612"/>
                      <a:pt x="5337" y="5614"/>
                      <a:pt x="5278" y="5614"/>
                    </a:cubicBezTo>
                    <a:cubicBezTo>
                      <a:pt x="5147" y="5614"/>
                      <a:pt x="5016" y="5602"/>
                      <a:pt x="4888" y="5580"/>
                    </a:cubicBezTo>
                    <a:cubicBezTo>
                      <a:pt x="4756" y="5556"/>
                      <a:pt x="4624" y="5543"/>
                      <a:pt x="4491" y="5543"/>
                    </a:cubicBezTo>
                    <a:cubicBezTo>
                      <a:pt x="4411" y="5543"/>
                      <a:pt x="4331" y="5547"/>
                      <a:pt x="4251" y="5558"/>
                    </a:cubicBezTo>
                    <a:cubicBezTo>
                      <a:pt x="3853" y="5612"/>
                      <a:pt x="3466" y="5754"/>
                      <a:pt x="3128" y="5977"/>
                    </a:cubicBezTo>
                    <a:cubicBezTo>
                      <a:pt x="3101" y="5991"/>
                      <a:pt x="3119" y="6026"/>
                      <a:pt x="3144" y="6026"/>
                    </a:cubicBezTo>
                    <a:cubicBezTo>
                      <a:pt x="3149" y="6026"/>
                      <a:pt x="3155" y="6025"/>
                      <a:pt x="3161" y="6021"/>
                    </a:cubicBezTo>
                    <a:cubicBezTo>
                      <a:pt x="3478" y="5789"/>
                      <a:pt x="3874" y="5705"/>
                      <a:pt x="4273" y="5705"/>
                    </a:cubicBezTo>
                    <a:cubicBezTo>
                      <a:pt x="4333" y="5705"/>
                      <a:pt x="4393" y="5707"/>
                      <a:pt x="4452" y="5710"/>
                    </a:cubicBezTo>
                    <a:cubicBezTo>
                      <a:pt x="4158" y="6168"/>
                      <a:pt x="3760" y="6560"/>
                      <a:pt x="3302" y="6855"/>
                    </a:cubicBezTo>
                    <a:cubicBezTo>
                      <a:pt x="3068" y="7007"/>
                      <a:pt x="2736" y="7122"/>
                      <a:pt x="2649" y="7410"/>
                    </a:cubicBezTo>
                    <a:cubicBezTo>
                      <a:pt x="2638" y="7448"/>
                      <a:pt x="2671" y="7472"/>
                      <a:pt x="2702" y="7472"/>
                    </a:cubicBezTo>
                    <a:cubicBezTo>
                      <a:pt x="2720" y="7472"/>
                      <a:pt x="2739" y="7464"/>
                      <a:pt x="2747" y="7443"/>
                    </a:cubicBezTo>
                    <a:cubicBezTo>
                      <a:pt x="2818" y="7236"/>
                      <a:pt x="3074" y="7143"/>
                      <a:pt x="3259" y="7056"/>
                    </a:cubicBezTo>
                    <a:cubicBezTo>
                      <a:pt x="3450" y="6953"/>
                      <a:pt x="3629" y="6838"/>
                      <a:pt x="3793" y="6702"/>
                    </a:cubicBezTo>
                    <a:cubicBezTo>
                      <a:pt x="4136" y="6451"/>
                      <a:pt x="4485" y="6141"/>
                      <a:pt x="4627" y="5732"/>
                    </a:cubicBezTo>
                    <a:cubicBezTo>
                      <a:pt x="4627" y="5727"/>
                      <a:pt x="4627" y="5727"/>
                      <a:pt x="4627" y="5727"/>
                    </a:cubicBezTo>
                    <a:cubicBezTo>
                      <a:pt x="4659" y="5732"/>
                      <a:pt x="4697" y="5738"/>
                      <a:pt x="4736" y="5743"/>
                    </a:cubicBezTo>
                    <a:cubicBezTo>
                      <a:pt x="4872" y="5765"/>
                      <a:pt x="5003" y="5787"/>
                      <a:pt x="5122" y="5797"/>
                    </a:cubicBezTo>
                    <a:cubicBezTo>
                      <a:pt x="4430" y="6244"/>
                      <a:pt x="3913" y="6925"/>
                      <a:pt x="3580" y="7688"/>
                    </a:cubicBezTo>
                    <a:cubicBezTo>
                      <a:pt x="3411" y="7759"/>
                      <a:pt x="3253" y="7852"/>
                      <a:pt x="3112" y="7972"/>
                    </a:cubicBezTo>
                    <a:cubicBezTo>
                      <a:pt x="2981" y="8086"/>
                      <a:pt x="2828" y="8255"/>
                      <a:pt x="2807" y="8435"/>
                    </a:cubicBezTo>
                    <a:cubicBezTo>
                      <a:pt x="2804" y="8459"/>
                      <a:pt x="2821" y="8473"/>
                      <a:pt x="2838" y="8473"/>
                    </a:cubicBezTo>
                    <a:cubicBezTo>
                      <a:pt x="2851" y="8473"/>
                      <a:pt x="2864" y="8465"/>
                      <a:pt x="2867" y="8446"/>
                    </a:cubicBezTo>
                    <a:cubicBezTo>
                      <a:pt x="2883" y="8271"/>
                      <a:pt x="3079" y="8119"/>
                      <a:pt x="3210" y="8021"/>
                    </a:cubicBezTo>
                    <a:cubicBezTo>
                      <a:pt x="3302" y="7955"/>
                      <a:pt x="3406" y="7895"/>
                      <a:pt x="3510" y="7852"/>
                    </a:cubicBezTo>
                    <a:lnTo>
                      <a:pt x="3510" y="7852"/>
                    </a:lnTo>
                    <a:cubicBezTo>
                      <a:pt x="3324" y="8342"/>
                      <a:pt x="3221" y="8860"/>
                      <a:pt x="3199" y="9388"/>
                    </a:cubicBezTo>
                    <a:lnTo>
                      <a:pt x="3199" y="9481"/>
                    </a:lnTo>
                    <a:cubicBezTo>
                      <a:pt x="3008" y="9650"/>
                      <a:pt x="2823" y="9835"/>
                      <a:pt x="2649" y="10020"/>
                    </a:cubicBezTo>
                    <a:cubicBezTo>
                      <a:pt x="2436" y="10244"/>
                      <a:pt x="2371" y="10500"/>
                      <a:pt x="2289" y="10789"/>
                    </a:cubicBezTo>
                    <a:cubicBezTo>
                      <a:pt x="2289" y="10799"/>
                      <a:pt x="2298" y="10805"/>
                      <a:pt x="2306" y="10805"/>
                    </a:cubicBezTo>
                    <a:cubicBezTo>
                      <a:pt x="2310" y="10805"/>
                      <a:pt x="2314" y="10803"/>
                      <a:pt x="2316" y="10800"/>
                    </a:cubicBezTo>
                    <a:cubicBezTo>
                      <a:pt x="2425" y="10549"/>
                      <a:pt x="2578" y="10315"/>
                      <a:pt x="2758" y="10113"/>
                    </a:cubicBezTo>
                    <a:cubicBezTo>
                      <a:pt x="2894" y="9971"/>
                      <a:pt x="3063" y="9852"/>
                      <a:pt x="3199" y="9710"/>
                    </a:cubicBezTo>
                    <a:cubicBezTo>
                      <a:pt x="3204" y="9939"/>
                      <a:pt x="3221" y="10168"/>
                      <a:pt x="3226" y="10391"/>
                    </a:cubicBezTo>
                    <a:cubicBezTo>
                      <a:pt x="2992" y="10647"/>
                      <a:pt x="2730" y="10887"/>
                      <a:pt x="2545" y="11192"/>
                    </a:cubicBezTo>
                    <a:cubicBezTo>
                      <a:pt x="2349" y="11513"/>
                      <a:pt x="2316" y="11862"/>
                      <a:pt x="2305" y="12233"/>
                    </a:cubicBezTo>
                    <a:cubicBezTo>
                      <a:pt x="2305" y="12261"/>
                      <a:pt x="2330" y="12276"/>
                      <a:pt x="2354" y="12276"/>
                    </a:cubicBezTo>
                    <a:cubicBezTo>
                      <a:pt x="2377" y="12276"/>
                      <a:pt x="2401" y="12262"/>
                      <a:pt x="2403" y="12233"/>
                    </a:cubicBezTo>
                    <a:cubicBezTo>
                      <a:pt x="2447" y="11851"/>
                      <a:pt x="2534" y="11519"/>
                      <a:pt x="2747" y="11203"/>
                    </a:cubicBezTo>
                    <a:cubicBezTo>
                      <a:pt x="2768" y="11323"/>
                      <a:pt x="2774" y="11443"/>
                      <a:pt x="2763" y="11568"/>
                    </a:cubicBezTo>
                    <a:cubicBezTo>
                      <a:pt x="2760" y="11599"/>
                      <a:pt x="2785" y="11616"/>
                      <a:pt x="2810" y="11616"/>
                    </a:cubicBezTo>
                    <a:cubicBezTo>
                      <a:pt x="2829" y="11616"/>
                      <a:pt x="2849" y="11606"/>
                      <a:pt x="2856" y="11584"/>
                    </a:cubicBezTo>
                    <a:cubicBezTo>
                      <a:pt x="2883" y="11410"/>
                      <a:pt x="2883" y="11230"/>
                      <a:pt x="2856" y="11056"/>
                    </a:cubicBezTo>
                    <a:cubicBezTo>
                      <a:pt x="2970" y="10920"/>
                      <a:pt x="3106" y="10800"/>
                      <a:pt x="3226" y="10669"/>
                    </a:cubicBezTo>
                    <a:lnTo>
                      <a:pt x="3226" y="10669"/>
                    </a:lnTo>
                    <a:cubicBezTo>
                      <a:pt x="3221" y="10860"/>
                      <a:pt x="3199" y="11056"/>
                      <a:pt x="3155" y="11246"/>
                    </a:cubicBezTo>
                    <a:cubicBezTo>
                      <a:pt x="3003" y="11938"/>
                      <a:pt x="2605" y="12630"/>
                      <a:pt x="2398" y="13344"/>
                    </a:cubicBezTo>
                    <a:cubicBezTo>
                      <a:pt x="2011" y="13535"/>
                      <a:pt x="1690" y="14036"/>
                      <a:pt x="1581" y="14445"/>
                    </a:cubicBezTo>
                    <a:cubicBezTo>
                      <a:pt x="1574" y="14470"/>
                      <a:pt x="1597" y="14486"/>
                      <a:pt x="1618" y="14486"/>
                    </a:cubicBezTo>
                    <a:cubicBezTo>
                      <a:pt x="1634" y="14486"/>
                      <a:pt x="1649" y="14477"/>
                      <a:pt x="1651" y="14456"/>
                    </a:cubicBezTo>
                    <a:cubicBezTo>
                      <a:pt x="1690" y="14058"/>
                      <a:pt x="2049" y="13780"/>
                      <a:pt x="2343" y="13535"/>
                    </a:cubicBezTo>
                    <a:lnTo>
                      <a:pt x="2343" y="13535"/>
                    </a:lnTo>
                    <a:cubicBezTo>
                      <a:pt x="2300" y="13715"/>
                      <a:pt x="2273" y="13900"/>
                      <a:pt x="2262" y="14085"/>
                    </a:cubicBezTo>
                    <a:cubicBezTo>
                      <a:pt x="2218" y="14091"/>
                      <a:pt x="2180" y="14124"/>
                      <a:pt x="2169" y="14167"/>
                    </a:cubicBezTo>
                    <a:cubicBezTo>
                      <a:pt x="2082" y="14461"/>
                      <a:pt x="1935" y="14734"/>
                      <a:pt x="1842" y="15028"/>
                    </a:cubicBezTo>
                    <a:cubicBezTo>
                      <a:pt x="1766" y="15306"/>
                      <a:pt x="1728" y="15600"/>
                      <a:pt x="1739" y="15889"/>
                    </a:cubicBezTo>
                    <a:cubicBezTo>
                      <a:pt x="1750" y="16646"/>
                      <a:pt x="1777" y="17360"/>
                      <a:pt x="1564" y="18101"/>
                    </a:cubicBezTo>
                    <a:cubicBezTo>
                      <a:pt x="1368" y="18782"/>
                      <a:pt x="992" y="19327"/>
                      <a:pt x="556" y="19878"/>
                    </a:cubicBezTo>
                    <a:cubicBezTo>
                      <a:pt x="267" y="20243"/>
                      <a:pt x="0" y="20640"/>
                      <a:pt x="17" y="21125"/>
                    </a:cubicBezTo>
                    <a:cubicBezTo>
                      <a:pt x="17" y="21138"/>
                      <a:pt x="26" y="21143"/>
                      <a:pt x="35" y="21143"/>
                    </a:cubicBezTo>
                    <a:cubicBezTo>
                      <a:pt x="46" y="21143"/>
                      <a:pt x="58" y="21135"/>
                      <a:pt x="55" y="21120"/>
                    </a:cubicBezTo>
                    <a:cubicBezTo>
                      <a:pt x="55" y="20488"/>
                      <a:pt x="534" y="20019"/>
                      <a:pt x="910" y="19562"/>
                    </a:cubicBezTo>
                    <a:lnTo>
                      <a:pt x="910" y="19562"/>
                    </a:lnTo>
                    <a:cubicBezTo>
                      <a:pt x="845" y="19839"/>
                      <a:pt x="818" y="20139"/>
                      <a:pt x="731" y="20423"/>
                    </a:cubicBezTo>
                    <a:cubicBezTo>
                      <a:pt x="600" y="20842"/>
                      <a:pt x="594" y="21224"/>
                      <a:pt x="567" y="21654"/>
                    </a:cubicBezTo>
                    <a:cubicBezTo>
                      <a:pt x="564" y="21670"/>
                      <a:pt x="578" y="21681"/>
                      <a:pt x="591" y="21681"/>
                    </a:cubicBezTo>
                    <a:cubicBezTo>
                      <a:pt x="600" y="21681"/>
                      <a:pt x="608" y="21676"/>
                      <a:pt x="611" y="21665"/>
                    </a:cubicBezTo>
                    <a:cubicBezTo>
                      <a:pt x="682" y="21251"/>
                      <a:pt x="731" y="20864"/>
                      <a:pt x="872" y="20466"/>
                    </a:cubicBezTo>
                    <a:cubicBezTo>
                      <a:pt x="1003" y="20128"/>
                      <a:pt x="1074" y="19774"/>
                      <a:pt x="1090" y="19414"/>
                    </a:cubicBezTo>
                    <a:cubicBezTo>
                      <a:pt x="1090" y="19393"/>
                      <a:pt x="1085" y="19371"/>
                      <a:pt x="1068" y="19360"/>
                    </a:cubicBezTo>
                    <a:cubicBezTo>
                      <a:pt x="1183" y="19191"/>
                      <a:pt x="1292" y="19017"/>
                      <a:pt x="1379" y="18831"/>
                    </a:cubicBezTo>
                    <a:lnTo>
                      <a:pt x="1379" y="18831"/>
                    </a:lnTo>
                    <a:cubicBezTo>
                      <a:pt x="1417" y="19213"/>
                      <a:pt x="1401" y="19600"/>
                      <a:pt x="1335" y="19981"/>
                    </a:cubicBezTo>
                    <a:cubicBezTo>
                      <a:pt x="1275" y="20335"/>
                      <a:pt x="1210" y="20706"/>
                      <a:pt x="1314" y="21060"/>
                    </a:cubicBezTo>
                    <a:cubicBezTo>
                      <a:pt x="1316" y="21064"/>
                      <a:pt x="1319" y="21066"/>
                      <a:pt x="1323" y="21066"/>
                    </a:cubicBezTo>
                    <a:cubicBezTo>
                      <a:pt x="1329" y="21066"/>
                      <a:pt x="1335" y="21061"/>
                      <a:pt x="1335" y="21055"/>
                    </a:cubicBezTo>
                    <a:cubicBezTo>
                      <a:pt x="1341" y="20613"/>
                      <a:pt x="1395" y="20172"/>
                      <a:pt x="1499" y="19741"/>
                    </a:cubicBezTo>
                    <a:cubicBezTo>
                      <a:pt x="1521" y="19649"/>
                      <a:pt x="1537" y="19551"/>
                      <a:pt x="1553" y="19453"/>
                    </a:cubicBezTo>
                    <a:cubicBezTo>
                      <a:pt x="1673" y="19622"/>
                      <a:pt x="1766" y="19801"/>
                      <a:pt x="1842" y="19992"/>
                    </a:cubicBezTo>
                    <a:cubicBezTo>
                      <a:pt x="1946" y="20297"/>
                      <a:pt x="1946" y="20640"/>
                      <a:pt x="1973" y="20962"/>
                    </a:cubicBezTo>
                    <a:cubicBezTo>
                      <a:pt x="1973" y="20965"/>
                      <a:pt x="1977" y="20966"/>
                      <a:pt x="1981" y="20966"/>
                    </a:cubicBezTo>
                    <a:cubicBezTo>
                      <a:pt x="1985" y="20966"/>
                      <a:pt x="1989" y="20965"/>
                      <a:pt x="1989" y="20962"/>
                    </a:cubicBezTo>
                    <a:cubicBezTo>
                      <a:pt x="2060" y="20297"/>
                      <a:pt x="1913" y="19790"/>
                      <a:pt x="1575" y="19235"/>
                    </a:cubicBezTo>
                    <a:cubicBezTo>
                      <a:pt x="1586" y="19055"/>
                      <a:pt x="1564" y="18875"/>
                      <a:pt x="1521" y="18701"/>
                    </a:cubicBezTo>
                    <a:cubicBezTo>
                      <a:pt x="1515" y="18673"/>
                      <a:pt x="1493" y="18657"/>
                      <a:pt x="1466" y="18652"/>
                    </a:cubicBezTo>
                    <a:cubicBezTo>
                      <a:pt x="1548" y="18483"/>
                      <a:pt x="1613" y="18303"/>
                      <a:pt x="1673" y="18129"/>
                    </a:cubicBezTo>
                    <a:cubicBezTo>
                      <a:pt x="1717" y="17976"/>
                      <a:pt x="1755" y="17823"/>
                      <a:pt x="1782" y="17676"/>
                    </a:cubicBezTo>
                    <a:cubicBezTo>
                      <a:pt x="1804" y="17802"/>
                      <a:pt x="1831" y="17927"/>
                      <a:pt x="1848" y="18058"/>
                    </a:cubicBezTo>
                    <a:cubicBezTo>
                      <a:pt x="1880" y="18319"/>
                      <a:pt x="1869" y="18592"/>
                      <a:pt x="1946" y="18848"/>
                    </a:cubicBezTo>
                    <a:cubicBezTo>
                      <a:pt x="1946" y="18853"/>
                      <a:pt x="1950" y="18856"/>
                      <a:pt x="1955" y="18856"/>
                    </a:cubicBezTo>
                    <a:cubicBezTo>
                      <a:pt x="1959" y="18856"/>
                      <a:pt x="1965" y="18853"/>
                      <a:pt x="1967" y="18848"/>
                    </a:cubicBezTo>
                    <a:cubicBezTo>
                      <a:pt x="2087" y="18363"/>
                      <a:pt x="1978" y="17785"/>
                      <a:pt x="1869" y="17306"/>
                    </a:cubicBezTo>
                    <a:cubicBezTo>
                      <a:pt x="1864" y="17295"/>
                      <a:pt x="1859" y="17284"/>
                      <a:pt x="1848" y="17278"/>
                    </a:cubicBezTo>
                    <a:cubicBezTo>
                      <a:pt x="1886" y="16941"/>
                      <a:pt x="1902" y="16603"/>
                      <a:pt x="1891" y="16270"/>
                    </a:cubicBezTo>
                    <a:cubicBezTo>
                      <a:pt x="1880" y="15867"/>
                      <a:pt x="1880" y="15475"/>
                      <a:pt x="2017" y="15088"/>
                    </a:cubicBezTo>
                    <a:cubicBezTo>
                      <a:pt x="2093" y="14870"/>
                      <a:pt x="2196" y="14663"/>
                      <a:pt x="2289" y="14450"/>
                    </a:cubicBezTo>
                    <a:cubicBezTo>
                      <a:pt x="2300" y="14554"/>
                      <a:pt x="2316" y="14658"/>
                      <a:pt x="2349" y="14756"/>
                    </a:cubicBezTo>
                    <a:cubicBezTo>
                      <a:pt x="2351" y="14769"/>
                      <a:pt x="2361" y="14775"/>
                      <a:pt x="2372" y="14775"/>
                    </a:cubicBezTo>
                    <a:cubicBezTo>
                      <a:pt x="2387" y="14775"/>
                      <a:pt x="2403" y="14764"/>
                      <a:pt x="2403" y="14745"/>
                    </a:cubicBezTo>
                    <a:cubicBezTo>
                      <a:pt x="2382" y="14200"/>
                      <a:pt x="2507" y="13693"/>
                      <a:pt x="2676" y="13203"/>
                    </a:cubicBezTo>
                    <a:cubicBezTo>
                      <a:pt x="2703" y="13410"/>
                      <a:pt x="2752" y="13617"/>
                      <a:pt x="2796" y="13829"/>
                    </a:cubicBezTo>
                    <a:cubicBezTo>
                      <a:pt x="2867" y="14178"/>
                      <a:pt x="2856" y="14538"/>
                      <a:pt x="2768" y="14881"/>
                    </a:cubicBezTo>
                    <a:cubicBezTo>
                      <a:pt x="2627" y="15480"/>
                      <a:pt x="2414" y="16047"/>
                      <a:pt x="2420" y="16668"/>
                    </a:cubicBezTo>
                    <a:cubicBezTo>
                      <a:pt x="2420" y="16685"/>
                      <a:pt x="2432" y="16693"/>
                      <a:pt x="2445" y="16693"/>
                    </a:cubicBezTo>
                    <a:cubicBezTo>
                      <a:pt x="2458" y="16693"/>
                      <a:pt x="2472" y="16685"/>
                      <a:pt x="2474" y="16668"/>
                    </a:cubicBezTo>
                    <a:cubicBezTo>
                      <a:pt x="2512" y="16009"/>
                      <a:pt x="2807" y="15426"/>
                      <a:pt x="2970" y="14799"/>
                    </a:cubicBezTo>
                    <a:cubicBezTo>
                      <a:pt x="3139" y="14129"/>
                      <a:pt x="2856" y="13524"/>
                      <a:pt x="2867" y="12859"/>
                    </a:cubicBezTo>
                    <a:cubicBezTo>
                      <a:pt x="2867" y="12832"/>
                      <a:pt x="2856" y="12805"/>
                      <a:pt x="2828" y="12783"/>
                    </a:cubicBezTo>
                    <a:cubicBezTo>
                      <a:pt x="2992" y="12374"/>
                      <a:pt x="3166" y="11960"/>
                      <a:pt x="3302" y="11530"/>
                    </a:cubicBezTo>
                    <a:cubicBezTo>
                      <a:pt x="3608" y="10549"/>
                      <a:pt x="3313" y="9546"/>
                      <a:pt x="3537" y="8549"/>
                    </a:cubicBezTo>
                    <a:cubicBezTo>
                      <a:pt x="3755" y="7552"/>
                      <a:pt x="4338" y="6653"/>
                      <a:pt x="5215" y="6108"/>
                    </a:cubicBezTo>
                    <a:cubicBezTo>
                      <a:pt x="5628" y="5856"/>
                      <a:pt x="6171" y="5629"/>
                      <a:pt x="6669" y="5629"/>
                    </a:cubicBezTo>
                    <a:cubicBezTo>
                      <a:pt x="6730" y="5629"/>
                      <a:pt x="6791" y="5632"/>
                      <a:pt x="6850" y="5639"/>
                    </a:cubicBezTo>
                    <a:cubicBezTo>
                      <a:pt x="7498" y="5710"/>
                      <a:pt x="7874" y="6386"/>
                      <a:pt x="8288" y="6806"/>
                    </a:cubicBezTo>
                    <a:cubicBezTo>
                      <a:pt x="8318" y="6836"/>
                      <a:pt x="8355" y="6849"/>
                      <a:pt x="8392" y="6849"/>
                    </a:cubicBezTo>
                    <a:cubicBezTo>
                      <a:pt x="8502" y="6849"/>
                      <a:pt x="8614" y="6733"/>
                      <a:pt x="8561" y="6615"/>
                    </a:cubicBezTo>
                    <a:cubicBezTo>
                      <a:pt x="8343" y="6141"/>
                      <a:pt x="7891" y="5716"/>
                      <a:pt x="7427" y="5454"/>
                    </a:cubicBezTo>
                    <a:cubicBezTo>
                      <a:pt x="7389" y="5035"/>
                      <a:pt x="7340" y="4620"/>
                      <a:pt x="7340" y="4195"/>
                    </a:cubicBezTo>
                    <a:cubicBezTo>
                      <a:pt x="7340" y="3700"/>
                      <a:pt x="7362" y="3204"/>
                      <a:pt x="7346" y="2702"/>
                    </a:cubicBezTo>
                    <a:cubicBezTo>
                      <a:pt x="7335" y="2425"/>
                      <a:pt x="7307" y="2147"/>
                      <a:pt x="7253" y="1874"/>
                    </a:cubicBezTo>
                    <a:cubicBezTo>
                      <a:pt x="7406" y="1220"/>
                      <a:pt x="8087" y="724"/>
                      <a:pt x="7869" y="11"/>
                    </a:cubicBezTo>
                    <a:cubicBezTo>
                      <a:pt x="7866" y="4"/>
                      <a:pt x="7860" y="1"/>
                      <a:pt x="785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0" name="Google Shape;6170;p60"/>
              <p:cNvSpPr/>
              <p:nvPr/>
            </p:nvSpPr>
            <p:spPr>
              <a:xfrm>
                <a:off x="4802227" y="3815202"/>
                <a:ext cx="106498" cy="536763"/>
              </a:xfrm>
              <a:custGeom>
                <a:rect b="b" l="l" r="r" t="t"/>
                <a:pathLst>
                  <a:path extrusionOk="0" h="21239" w="4214">
                    <a:moveTo>
                      <a:pt x="3219" y="1"/>
                    </a:moveTo>
                    <a:cubicBezTo>
                      <a:pt x="3164" y="1"/>
                      <a:pt x="3110" y="42"/>
                      <a:pt x="3110" y="109"/>
                    </a:cubicBezTo>
                    <a:cubicBezTo>
                      <a:pt x="3110" y="300"/>
                      <a:pt x="3126" y="490"/>
                      <a:pt x="3153" y="681"/>
                    </a:cubicBezTo>
                    <a:cubicBezTo>
                      <a:pt x="3142" y="681"/>
                      <a:pt x="3131" y="687"/>
                      <a:pt x="3120" y="692"/>
                    </a:cubicBezTo>
                    <a:cubicBezTo>
                      <a:pt x="3028" y="779"/>
                      <a:pt x="2930" y="856"/>
                      <a:pt x="2826" y="926"/>
                    </a:cubicBezTo>
                    <a:cubicBezTo>
                      <a:pt x="2821" y="924"/>
                      <a:pt x="2815" y="922"/>
                      <a:pt x="2811" y="922"/>
                    </a:cubicBezTo>
                    <a:cubicBezTo>
                      <a:pt x="2806" y="922"/>
                      <a:pt x="2802" y="924"/>
                      <a:pt x="2799" y="926"/>
                    </a:cubicBezTo>
                    <a:cubicBezTo>
                      <a:pt x="2396" y="1014"/>
                      <a:pt x="1954" y="986"/>
                      <a:pt x="1638" y="1281"/>
                    </a:cubicBezTo>
                    <a:cubicBezTo>
                      <a:pt x="1612" y="1307"/>
                      <a:pt x="1643" y="1348"/>
                      <a:pt x="1673" y="1348"/>
                    </a:cubicBezTo>
                    <a:cubicBezTo>
                      <a:pt x="1680" y="1348"/>
                      <a:pt x="1687" y="1346"/>
                      <a:pt x="1693" y="1340"/>
                    </a:cubicBezTo>
                    <a:cubicBezTo>
                      <a:pt x="1933" y="1155"/>
                      <a:pt x="2216" y="1155"/>
                      <a:pt x="2494" y="1128"/>
                    </a:cubicBezTo>
                    <a:lnTo>
                      <a:pt x="2494" y="1128"/>
                    </a:lnTo>
                    <a:cubicBezTo>
                      <a:pt x="2161" y="1324"/>
                      <a:pt x="1824" y="1509"/>
                      <a:pt x="1567" y="1825"/>
                    </a:cubicBezTo>
                    <a:cubicBezTo>
                      <a:pt x="1547" y="1850"/>
                      <a:pt x="1572" y="1883"/>
                      <a:pt x="1600" y="1883"/>
                    </a:cubicBezTo>
                    <a:cubicBezTo>
                      <a:pt x="1609" y="1883"/>
                      <a:pt x="1619" y="1879"/>
                      <a:pt x="1627" y="1869"/>
                    </a:cubicBezTo>
                    <a:cubicBezTo>
                      <a:pt x="1938" y="1504"/>
                      <a:pt x="2379" y="1324"/>
                      <a:pt x="2777" y="1084"/>
                    </a:cubicBezTo>
                    <a:lnTo>
                      <a:pt x="2832" y="1073"/>
                    </a:lnTo>
                    <a:cubicBezTo>
                      <a:pt x="2853" y="1068"/>
                      <a:pt x="2870" y="1046"/>
                      <a:pt x="2875" y="1024"/>
                    </a:cubicBezTo>
                    <a:cubicBezTo>
                      <a:pt x="2957" y="970"/>
                      <a:pt x="3033" y="915"/>
                      <a:pt x="3110" y="856"/>
                    </a:cubicBezTo>
                    <a:lnTo>
                      <a:pt x="3110" y="856"/>
                    </a:lnTo>
                    <a:cubicBezTo>
                      <a:pt x="3006" y="1090"/>
                      <a:pt x="2913" y="1324"/>
                      <a:pt x="2744" y="1537"/>
                    </a:cubicBezTo>
                    <a:cubicBezTo>
                      <a:pt x="2521" y="1809"/>
                      <a:pt x="2200" y="2016"/>
                      <a:pt x="1954" y="2272"/>
                    </a:cubicBezTo>
                    <a:cubicBezTo>
                      <a:pt x="1524" y="2725"/>
                      <a:pt x="1121" y="3351"/>
                      <a:pt x="1148" y="3994"/>
                    </a:cubicBezTo>
                    <a:cubicBezTo>
                      <a:pt x="1148" y="4030"/>
                      <a:pt x="1173" y="4048"/>
                      <a:pt x="1200" y="4048"/>
                    </a:cubicBezTo>
                    <a:cubicBezTo>
                      <a:pt x="1225" y="4048"/>
                      <a:pt x="1252" y="4032"/>
                      <a:pt x="1257" y="4000"/>
                    </a:cubicBezTo>
                    <a:cubicBezTo>
                      <a:pt x="1355" y="3531"/>
                      <a:pt x="1551" y="3090"/>
                      <a:pt x="1840" y="2703"/>
                    </a:cubicBezTo>
                    <a:lnTo>
                      <a:pt x="1840" y="2703"/>
                    </a:lnTo>
                    <a:cubicBezTo>
                      <a:pt x="1807" y="3111"/>
                      <a:pt x="1873" y="3531"/>
                      <a:pt x="1785" y="3934"/>
                    </a:cubicBezTo>
                    <a:cubicBezTo>
                      <a:pt x="1785" y="3941"/>
                      <a:pt x="1792" y="3946"/>
                      <a:pt x="1798" y="3946"/>
                    </a:cubicBezTo>
                    <a:cubicBezTo>
                      <a:pt x="1801" y="3946"/>
                      <a:pt x="1805" y="3944"/>
                      <a:pt x="1807" y="3940"/>
                    </a:cubicBezTo>
                    <a:cubicBezTo>
                      <a:pt x="1998" y="3526"/>
                      <a:pt x="2020" y="2986"/>
                      <a:pt x="1976" y="2523"/>
                    </a:cubicBezTo>
                    <a:cubicBezTo>
                      <a:pt x="2129" y="2349"/>
                      <a:pt x="2298" y="2180"/>
                      <a:pt x="2472" y="2027"/>
                    </a:cubicBezTo>
                    <a:lnTo>
                      <a:pt x="2505" y="2000"/>
                    </a:lnTo>
                    <a:lnTo>
                      <a:pt x="2505" y="2000"/>
                    </a:lnTo>
                    <a:cubicBezTo>
                      <a:pt x="2494" y="2332"/>
                      <a:pt x="2516" y="2670"/>
                      <a:pt x="2570" y="3002"/>
                    </a:cubicBezTo>
                    <a:cubicBezTo>
                      <a:pt x="2573" y="3024"/>
                      <a:pt x="2589" y="3035"/>
                      <a:pt x="2606" y="3035"/>
                    </a:cubicBezTo>
                    <a:cubicBezTo>
                      <a:pt x="2623" y="3035"/>
                      <a:pt x="2641" y="3024"/>
                      <a:pt x="2646" y="3002"/>
                    </a:cubicBezTo>
                    <a:cubicBezTo>
                      <a:pt x="2695" y="2632"/>
                      <a:pt x="2701" y="2250"/>
                      <a:pt x="2663" y="1874"/>
                    </a:cubicBezTo>
                    <a:cubicBezTo>
                      <a:pt x="2657" y="1869"/>
                      <a:pt x="2657" y="1864"/>
                      <a:pt x="2657" y="1858"/>
                    </a:cubicBezTo>
                    <a:cubicBezTo>
                      <a:pt x="2859" y="1667"/>
                      <a:pt x="3028" y="1444"/>
                      <a:pt x="3164" y="1204"/>
                    </a:cubicBezTo>
                    <a:cubicBezTo>
                      <a:pt x="3219" y="1629"/>
                      <a:pt x="3246" y="2060"/>
                      <a:pt x="3246" y="2490"/>
                    </a:cubicBezTo>
                    <a:cubicBezTo>
                      <a:pt x="3240" y="2501"/>
                      <a:pt x="3229" y="2507"/>
                      <a:pt x="3229" y="2517"/>
                    </a:cubicBezTo>
                    <a:cubicBezTo>
                      <a:pt x="2832" y="3302"/>
                      <a:pt x="2374" y="4038"/>
                      <a:pt x="2096" y="4882"/>
                    </a:cubicBezTo>
                    <a:cubicBezTo>
                      <a:pt x="2047" y="5019"/>
                      <a:pt x="2020" y="5160"/>
                      <a:pt x="2009" y="5302"/>
                    </a:cubicBezTo>
                    <a:cubicBezTo>
                      <a:pt x="1638" y="5542"/>
                      <a:pt x="1388" y="5809"/>
                      <a:pt x="1333" y="6272"/>
                    </a:cubicBezTo>
                    <a:cubicBezTo>
                      <a:pt x="1330" y="6281"/>
                      <a:pt x="1338" y="6287"/>
                      <a:pt x="1346" y="6287"/>
                    </a:cubicBezTo>
                    <a:cubicBezTo>
                      <a:pt x="1352" y="6287"/>
                      <a:pt x="1358" y="6284"/>
                      <a:pt x="1360" y="6277"/>
                    </a:cubicBezTo>
                    <a:cubicBezTo>
                      <a:pt x="1388" y="6054"/>
                      <a:pt x="1480" y="5847"/>
                      <a:pt x="1633" y="5683"/>
                    </a:cubicBezTo>
                    <a:cubicBezTo>
                      <a:pt x="1742" y="5574"/>
                      <a:pt x="1867" y="5482"/>
                      <a:pt x="1998" y="5411"/>
                    </a:cubicBezTo>
                    <a:lnTo>
                      <a:pt x="1998" y="5411"/>
                    </a:lnTo>
                    <a:cubicBezTo>
                      <a:pt x="1993" y="5591"/>
                      <a:pt x="1993" y="5771"/>
                      <a:pt x="1998" y="5950"/>
                    </a:cubicBezTo>
                    <a:cubicBezTo>
                      <a:pt x="2020" y="6457"/>
                      <a:pt x="1949" y="6964"/>
                      <a:pt x="1785" y="7449"/>
                    </a:cubicBezTo>
                    <a:cubicBezTo>
                      <a:pt x="1573" y="8092"/>
                      <a:pt x="1333" y="8691"/>
                      <a:pt x="1382" y="9378"/>
                    </a:cubicBezTo>
                    <a:cubicBezTo>
                      <a:pt x="1398" y="9598"/>
                      <a:pt x="1414" y="10318"/>
                      <a:pt x="1760" y="10318"/>
                    </a:cubicBezTo>
                    <a:cubicBezTo>
                      <a:pt x="1773" y="10318"/>
                      <a:pt x="1787" y="10317"/>
                      <a:pt x="1802" y="10315"/>
                    </a:cubicBezTo>
                    <a:cubicBezTo>
                      <a:pt x="1840" y="10310"/>
                      <a:pt x="1851" y="10255"/>
                      <a:pt x="1813" y="10239"/>
                    </a:cubicBezTo>
                    <a:cubicBezTo>
                      <a:pt x="1486" y="10081"/>
                      <a:pt x="1535" y="9247"/>
                      <a:pt x="1551" y="8942"/>
                    </a:cubicBezTo>
                    <a:cubicBezTo>
                      <a:pt x="1551" y="8893"/>
                      <a:pt x="1557" y="8844"/>
                      <a:pt x="1562" y="8800"/>
                    </a:cubicBezTo>
                    <a:cubicBezTo>
                      <a:pt x="1606" y="8893"/>
                      <a:pt x="1660" y="8985"/>
                      <a:pt x="1720" y="9073"/>
                    </a:cubicBezTo>
                    <a:cubicBezTo>
                      <a:pt x="1829" y="9231"/>
                      <a:pt x="1922" y="9400"/>
                      <a:pt x="1993" y="9579"/>
                    </a:cubicBezTo>
                    <a:cubicBezTo>
                      <a:pt x="1997" y="9588"/>
                      <a:pt x="2005" y="9593"/>
                      <a:pt x="2013" y="9593"/>
                    </a:cubicBezTo>
                    <a:cubicBezTo>
                      <a:pt x="2024" y="9593"/>
                      <a:pt x="2034" y="9584"/>
                      <a:pt x="2031" y="9568"/>
                    </a:cubicBezTo>
                    <a:cubicBezTo>
                      <a:pt x="2020" y="9247"/>
                      <a:pt x="1802" y="8871"/>
                      <a:pt x="1589" y="8642"/>
                    </a:cubicBezTo>
                    <a:cubicBezTo>
                      <a:pt x="1693" y="8059"/>
                      <a:pt x="1971" y="7509"/>
                      <a:pt x="2096" y="6937"/>
                    </a:cubicBezTo>
                    <a:cubicBezTo>
                      <a:pt x="2172" y="6610"/>
                      <a:pt x="2167" y="6277"/>
                      <a:pt x="2145" y="5939"/>
                    </a:cubicBezTo>
                    <a:cubicBezTo>
                      <a:pt x="2134" y="5732"/>
                      <a:pt x="2140" y="5520"/>
                      <a:pt x="2167" y="5307"/>
                    </a:cubicBezTo>
                    <a:cubicBezTo>
                      <a:pt x="2167" y="5302"/>
                      <a:pt x="2167" y="5296"/>
                      <a:pt x="2167" y="5286"/>
                    </a:cubicBezTo>
                    <a:cubicBezTo>
                      <a:pt x="2200" y="5040"/>
                      <a:pt x="2265" y="4801"/>
                      <a:pt x="2358" y="4577"/>
                    </a:cubicBezTo>
                    <a:cubicBezTo>
                      <a:pt x="2494" y="4228"/>
                      <a:pt x="2652" y="3885"/>
                      <a:pt x="2837" y="3558"/>
                    </a:cubicBezTo>
                    <a:cubicBezTo>
                      <a:pt x="2973" y="3318"/>
                      <a:pt x="3126" y="3084"/>
                      <a:pt x="3246" y="2834"/>
                    </a:cubicBezTo>
                    <a:lnTo>
                      <a:pt x="3246" y="3585"/>
                    </a:lnTo>
                    <a:cubicBezTo>
                      <a:pt x="3246" y="4436"/>
                      <a:pt x="3159" y="5280"/>
                      <a:pt x="2984" y="6114"/>
                    </a:cubicBezTo>
                    <a:cubicBezTo>
                      <a:pt x="2821" y="6904"/>
                      <a:pt x="2499" y="7650"/>
                      <a:pt x="2358" y="8441"/>
                    </a:cubicBezTo>
                    <a:cubicBezTo>
                      <a:pt x="2298" y="8773"/>
                      <a:pt x="2276" y="9111"/>
                      <a:pt x="2287" y="9449"/>
                    </a:cubicBezTo>
                    <a:cubicBezTo>
                      <a:pt x="2276" y="10037"/>
                      <a:pt x="2379" y="10631"/>
                      <a:pt x="2450" y="11219"/>
                    </a:cubicBezTo>
                    <a:cubicBezTo>
                      <a:pt x="2161" y="11525"/>
                      <a:pt x="1965" y="11890"/>
                      <a:pt x="1971" y="12320"/>
                    </a:cubicBezTo>
                    <a:cubicBezTo>
                      <a:pt x="1971" y="12337"/>
                      <a:pt x="1983" y="12345"/>
                      <a:pt x="1995" y="12345"/>
                    </a:cubicBezTo>
                    <a:cubicBezTo>
                      <a:pt x="2007" y="12345"/>
                      <a:pt x="2020" y="12337"/>
                      <a:pt x="2020" y="12320"/>
                    </a:cubicBezTo>
                    <a:cubicBezTo>
                      <a:pt x="2047" y="11950"/>
                      <a:pt x="2227" y="11655"/>
                      <a:pt x="2472" y="11399"/>
                    </a:cubicBezTo>
                    <a:cubicBezTo>
                      <a:pt x="2483" y="11514"/>
                      <a:pt x="2494" y="11634"/>
                      <a:pt x="2505" y="11748"/>
                    </a:cubicBezTo>
                    <a:cubicBezTo>
                      <a:pt x="2521" y="12162"/>
                      <a:pt x="2488" y="12576"/>
                      <a:pt x="2407" y="12980"/>
                    </a:cubicBezTo>
                    <a:cubicBezTo>
                      <a:pt x="2401" y="12978"/>
                      <a:pt x="2396" y="12978"/>
                      <a:pt x="2391" y="12978"/>
                    </a:cubicBezTo>
                    <a:cubicBezTo>
                      <a:pt x="2375" y="12978"/>
                      <a:pt x="2360" y="12985"/>
                      <a:pt x="2352" y="13001"/>
                    </a:cubicBezTo>
                    <a:cubicBezTo>
                      <a:pt x="2134" y="13426"/>
                      <a:pt x="1742" y="13699"/>
                      <a:pt x="1480" y="14091"/>
                    </a:cubicBezTo>
                    <a:cubicBezTo>
                      <a:pt x="1262" y="14413"/>
                      <a:pt x="1153" y="14783"/>
                      <a:pt x="1083" y="15159"/>
                    </a:cubicBezTo>
                    <a:cubicBezTo>
                      <a:pt x="1079" y="15169"/>
                      <a:pt x="1087" y="15174"/>
                      <a:pt x="1095" y="15174"/>
                    </a:cubicBezTo>
                    <a:cubicBezTo>
                      <a:pt x="1101" y="15174"/>
                      <a:pt x="1107" y="15171"/>
                      <a:pt x="1110" y="15165"/>
                    </a:cubicBezTo>
                    <a:cubicBezTo>
                      <a:pt x="1235" y="14690"/>
                      <a:pt x="1415" y="14244"/>
                      <a:pt x="1736" y="13868"/>
                    </a:cubicBezTo>
                    <a:cubicBezTo>
                      <a:pt x="1954" y="13612"/>
                      <a:pt x="2200" y="13410"/>
                      <a:pt x="2379" y="13121"/>
                    </a:cubicBezTo>
                    <a:lnTo>
                      <a:pt x="2379" y="13121"/>
                    </a:lnTo>
                    <a:cubicBezTo>
                      <a:pt x="2309" y="13443"/>
                      <a:pt x="2232" y="13764"/>
                      <a:pt x="2156" y="14086"/>
                    </a:cubicBezTo>
                    <a:cubicBezTo>
                      <a:pt x="2052" y="14511"/>
                      <a:pt x="1982" y="14947"/>
                      <a:pt x="1922" y="15377"/>
                    </a:cubicBezTo>
                    <a:cubicBezTo>
                      <a:pt x="1905" y="15377"/>
                      <a:pt x="1884" y="15388"/>
                      <a:pt x="1873" y="15404"/>
                    </a:cubicBezTo>
                    <a:cubicBezTo>
                      <a:pt x="1666" y="15655"/>
                      <a:pt x="1480" y="15917"/>
                      <a:pt x="1311" y="16194"/>
                    </a:cubicBezTo>
                    <a:cubicBezTo>
                      <a:pt x="1164" y="16461"/>
                      <a:pt x="1159" y="16783"/>
                      <a:pt x="1132" y="17077"/>
                    </a:cubicBezTo>
                    <a:cubicBezTo>
                      <a:pt x="1129" y="17104"/>
                      <a:pt x="1149" y="17120"/>
                      <a:pt x="1169" y="17120"/>
                    </a:cubicBezTo>
                    <a:cubicBezTo>
                      <a:pt x="1185" y="17120"/>
                      <a:pt x="1200" y="17110"/>
                      <a:pt x="1202" y="17088"/>
                    </a:cubicBezTo>
                    <a:cubicBezTo>
                      <a:pt x="1251" y="16805"/>
                      <a:pt x="1333" y="16521"/>
                      <a:pt x="1453" y="16260"/>
                    </a:cubicBezTo>
                    <a:cubicBezTo>
                      <a:pt x="1562" y="16036"/>
                      <a:pt x="1747" y="15873"/>
                      <a:pt x="1884" y="15671"/>
                    </a:cubicBezTo>
                    <a:lnTo>
                      <a:pt x="1884" y="15671"/>
                    </a:lnTo>
                    <a:cubicBezTo>
                      <a:pt x="1851" y="15911"/>
                      <a:pt x="1813" y="16156"/>
                      <a:pt x="1780" y="16401"/>
                    </a:cubicBezTo>
                    <a:cubicBezTo>
                      <a:pt x="1726" y="16777"/>
                      <a:pt x="1606" y="17197"/>
                      <a:pt x="1589" y="17600"/>
                    </a:cubicBezTo>
                    <a:cubicBezTo>
                      <a:pt x="1208" y="17775"/>
                      <a:pt x="1044" y="18161"/>
                      <a:pt x="903" y="18537"/>
                    </a:cubicBezTo>
                    <a:cubicBezTo>
                      <a:pt x="647" y="19159"/>
                      <a:pt x="358" y="19758"/>
                      <a:pt x="25" y="20341"/>
                    </a:cubicBezTo>
                    <a:cubicBezTo>
                      <a:pt x="21" y="20349"/>
                      <a:pt x="29" y="20354"/>
                      <a:pt x="36" y="20354"/>
                    </a:cubicBezTo>
                    <a:cubicBezTo>
                      <a:pt x="38" y="20354"/>
                      <a:pt x="40" y="20353"/>
                      <a:pt x="42" y="20352"/>
                    </a:cubicBezTo>
                    <a:cubicBezTo>
                      <a:pt x="374" y="19938"/>
                      <a:pt x="614" y="19464"/>
                      <a:pt x="826" y="18984"/>
                    </a:cubicBezTo>
                    <a:cubicBezTo>
                      <a:pt x="854" y="18913"/>
                      <a:pt x="881" y="18848"/>
                      <a:pt x="908" y="18777"/>
                    </a:cubicBezTo>
                    <a:lnTo>
                      <a:pt x="908" y="18777"/>
                    </a:lnTo>
                    <a:cubicBezTo>
                      <a:pt x="903" y="19044"/>
                      <a:pt x="897" y="19306"/>
                      <a:pt x="826" y="19562"/>
                    </a:cubicBezTo>
                    <a:cubicBezTo>
                      <a:pt x="817" y="19589"/>
                      <a:pt x="837" y="19605"/>
                      <a:pt x="859" y="19605"/>
                    </a:cubicBezTo>
                    <a:cubicBezTo>
                      <a:pt x="876" y="19605"/>
                      <a:pt x="895" y="19595"/>
                      <a:pt x="903" y="19573"/>
                    </a:cubicBezTo>
                    <a:cubicBezTo>
                      <a:pt x="995" y="19251"/>
                      <a:pt x="979" y="18919"/>
                      <a:pt x="990" y="18586"/>
                    </a:cubicBezTo>
                    <a:cubicBezTo>
                      <a:pt x="990" y="18581"/>
                      <a:pt x="990" y="18570"/>
                      <a:pt x="990" y="18565"/>
                    </a:cubicBezTo>
                    <a:cubicBezTo>
                      <a:pt x="1115" y="18227"/>
                      <a:pt x="1268" y="17878"/>
                      <a:pt x="1584" y="17698"/>
                    </a:cubicBezTo>
                    <a:cubicBezTo>
                      <a:pt x="1584" y="17867"/>
                      <a:pt x="1611" y="18042"/>
                      <a:pt x="1671" y="18200"/>
                    </a:cubicBezTo>
                    <a:cubicBezTo>
                      <a:pt x="1671" y="18202"/>
                      <a:pt x="1672" y="18204"/>
                      <a:pt x="1674" y="18204"/>
                    </a:cubicBezTo>
                    <a:cubicBezTo>
                      <a:pt x="1675" y="18204"/>
                      <a:pt x="1676" y="18202"/>
                      <a:pt x="1676" y="18200"/>
                    </a:cubicBezTo>
                    <a:cubicBezTo>
                      <a:pt x="1671" y="18042"/>
                      <a:pt x="1676" y="17884"/>
                      <a:pt x="1682" y="17731"/>
                    </a:cubicBezTo>
                    <a:cubicBezTo>
                      <a:pt x="1834" y="18031"/>
                      <a:pt x="1911" y="18358"/>
                      <a:pt x="1911" y="18690"/>
                    </a:cubicBezTo>
                    <a:cubicBezTo>
                      <a:pt x="1905" y="18695"/>
                      <a:pt x="1900" y="18701"/>
                      <a:pt x="1894" y="18712"/>
                    </a:cubicBezTo>
                    <a:cubicBezTo>
                      <a:pt x="1709" y="19066"/>
                      <a:pt x="1377" y="19289"/>
                      <a:pt x="1164" y="19622"/>
                    </a:cubicBezTo>
                    <a:cubicBezTo>
                      <a:pt x="1148" y="19646"/>
                      <a:pt x="1168" y="19677"/>
                      <a:pt x="1191" y="19677"/>
                    </a:cubicBezTo>
                    <a:cubicBezTo>
                      <a:pt x="1199" y="19677"/>
                      <a:pt x="1206" y="19674"/>
                      <a:pt x="1213" y="19665"/>
                    </a:cubicBezTo>
                    <a:cubicBezTo>
                      <a:pt x="1399" y="19404"/>
                      <a:pt x="1682" y="19229"/>
                      <a:pt x="1884" y="18990"/>
                    </a:cubicBezTo>
                    <a:lnTo>
                      <a:pt x="1884" y="18990"/>
                    </a:lnTo>
                    <a:cubicBezTo>
                      <a:pt x="1834" y="19289"/>
                      <a:pt x="1726" y="19584"/>
                      <a:pt x="1573" y="19851"/>
                    </a:cubicBezTo>
                    <a:cubicBezTo>
                      <a:pt x="1241" y="20439"/>
                      <a:pt x="549" y="20837"/>
                      <a:pt x="9" y="21218"/>
                    </a:cubicBezTo>
                    <a:cubicBezTo>
                      <a:pt x="1" y="21227"/>
                      <a:pt x="5" y="21238"/>
                      <a:pt x="13" y="21238"/>
                    </a:cubicBezTo>
                    <a:cubicBezTo>
                      <a:pt x="15" y="21238"/>
                      <a:pt x="17" y="21237"/>
                      <a:pt x="20" y="21235"/>
                    </a:cubicBezTo>
                    <a:cubicBezTo>
                      <a:pt x="668" y="20782"/>
                      <a:pt x="1366" y="20374"/>
                      <a:pt x="1780" y="19687"/>
                    </a:cubicBezTo>
                    <a:cubicBezTo>
                      <a:pt x="2189" y="19022"/>
                      <a:pt x="2178" y="18183"/>
                      <a:pt x="1758" y="17524"/>
                    </a:cubicBezTo>
                    <a:cubicBezTo>
                      <a:pt x="1747" y="17508"/>
                      <a:pt x="1726" y="17491"/>
                      <a:pt x="1704" y="17491"/>
                    </a:cubicBezTo>
                    <a:cubicBezTo>
                      <a:pt x="1747" y="17039"/>
                      <a:pt x="1834" y="16603"/>
                      <a:pt x="1900" y="16140"/>
                    </a:cubicBezTo>
                    <a:cubicBezTo>
                      <a:pt x="2003" y="15366"/>
                      <a:pt x="2151" y="14603"/>
                      <a:pt x="2336" y="13846"/>
                    </a:cubicBezTo>
                    <a:cubicBezTo>
                      <a:pt x="2510" y="13181"/>
                      <a:pt x="2646" y="12533"/>
                      <a:pt x="2646" y="11846"/>
                    </a:cubicBezTo>
                    <a:cubicBezTo>
                      <a:pt x="2701" y="11944"/>
                      <a:pt x="2761" y="12037"/>
                      <a:pt x="2815" y="12135"/>
                    </a:cubicBezTo>
                    <a:cubicBezTo>
                      <a:pt x="2984" y="12435"/>
                      <a:pt x="3061" y="12778"/>
                      <a:pt x="3028" y="13121"/>
                    </a:cubicBezTo>
                    <a:cubicBezTo>
                      <a:pt x="3028" y="13131"/>
                      <a:pt x="3035" y="13136"/>
                      <a:pt x="3042" y="13136"/>
                    </a:cubicBezTo>
                    <a:cubicBezTo>
                      <a:pt x="3048" y="13136"/>
                      <a:pt x="3053" y="13133"/>
                      <a:pt x="3055" y="13127"/>
                    </a:cubicBezTo>
                    <a:cubicBezTo>
                      <a:pt x="3099" y="12876"/>
                      <a:pt x="3088" y="12620"/>
                      <a:pt x="3028" y="12375"/>
                    </a:cubicBezTo>
                    <a:cubicBezTo>
                      <a:pt x="2952" y="12091"/>
                      <a:pt x="2761" y="11841"/>
                      <a:pt x="2646" y="11574"/>
                    </a:cubicBezTo>
                    <a:cubicBezTo>
                      <a:pt x="2619" y="10844"/>
                      <a:pt x="2527" y="10113"/>
                      <a:pt x="2461" y="9389"/>
                    </a:cubicBezTo>
                    <a:cubicBezTo>
                      <a:pt x="2461" y="9378"/>
                      <a:pt x="2461" y="9372"/>
                      <a:pt x="2456" y="9361"/>
                    </a:cubicBezTo>
                    <a:cubicBezTo>
                      <a:pt x="2461" y="8980"/>
                      <a:pt x="2510" y="8599"/>
                      <a:pt x="2592" y="8228"/>
                    </a:cubicBezTo>
                    <a:cubicBezTo>
                      <a:pt x="2772" y="7438"/>
                      <a:pt x="3088" y="6691"/>
                      <a:pt x="3246" y="5890"/>
                    </a:cubicBezTo>
                    <a:cubicBezTo>
                      <a:pt x="3387" y="5187"/>
                      <a:pt x="3475" y="4474"/>
                      <a:pt x="3507" y="3760"/>
                    </a:cubicBezTo>
                    <a:cubicBezTo>
                      <a:pt x="3556" y="3809"/>
                      <a:pt x="3605" y="3852"/>
                      <a:pt x="3649" y="3896"/>
                    </a:cubicBezTo>
                    <a:cubicBezTo>
                      <a:pt x="3709" y="3951"/>
                      <a:pt x="3763" y="4005"/>
                      <a:pt x="3823" y="4065"/>
                    </a:cubicBezTo>
                    <a:cubicBezTo>
                      <a:pt x="3660" y="4299"/>
                      <a:pt x="3714" y="4561"/>
                      <a:pt x="3725" y="4844"/>
                    </a:cubicBezTo>
                    <a:cubicBezTo>
                      <a:pt x="3725" y="4854"/>
                      <a:pt x="3734" y="4860"/>
                      <a:pt x="3743" y="4860"/>
                    </a:cubicBezTo>
                    <a:cubicBezTo>
                      <a:pt x="3753" y="4860"/>
                      <a:pt x="3763" y="4853"/>
                      <a:pt x="3763" y="4839"/>
                    </a:cubicBezTo>
                    <a:cubicBezTo>
                      <a:pt x="3769" y="4588"/>
                      <a:pt x="3736" y="4337"/>
                      <a:pt x="3883" y="4130"/>
                    </a:cubicBezTo>
                    <a:cubicBezTo>
                      <a:pt x="4041" y="4299"/>
                      <a:pt x="4167" y="4485"/>
                      <a:pt x="4172" y="4735"/>
                    </a:cubicBezTo>
                    <a:cubicBezTo>
                      <a:pt x="4172" y="4738"/>
                      <a:pt x="4175" y="4739"/>
                      <a:pt x="4178" y="4739"/>
                    </a:cubicBezTo>
                    <a:cubicBezTo>
                      <a:pt x="4182" y="4739"/>
                      <a:pt x="4186" y="4738"/>
                      <a:pt x="4188" y="4735"/>
                    </a:cubicBezTo>
                    <a:cubicBezTo>
                      <a:pt x="4199" y="4468"/>
                      <a:pt x="4079" y="4245"/>
                      <a:pt x="3932" y="4027"/>
                    </a:cubicBezTo>
                    <a:cubicBezTo>
                      <a:pt x="3834" y="3891"/>
                      <a:pt x="3725" y="3760"/>
                      <a:pt x="3622" y="3624"/>
                    </a:cubicBezTo>
                    <a:cubicBezTo>
                      <a:pt x="3584" y="3569"/>
                      <a:pt x="3551" y="3515"/>
                      <a:pt x="3518" y="3455"/>
                    </a:cubicBezTo>
                    <a:cubicBezTo>
                      <a:pt x="3524" y="3133"/>
                      <a:pt x="3529" y="2812"/>
                      <a:pt x="3529" y="2490"/>
                    </a:cubicBezTo>
                    <a:cubicBezTo>
                      <a:pt x="3709" y="2817"/>
                      <a:pt x="4074" y="3084"/>
                      <a:pt x="4172" y="3444"/>
                    </a:cubicBezTo>
                    <a:cubicBezTo>
                      <a:pt x="4174" y="3453"/>
                      <a:pt x="4179" y="3456"/>
                      <a:pt x="4185" y="3456"/>
                    </a:cubicBezTo>
                    <a:cubicBezTo>
                      <a:pt x="4198" y="3456"/>
                      <a:pt x="4214" y="3440"/>
                      <a:pt x="4210" y="3422"/>
                    </a:cubicBezTo>
                    <a:cubicBezTo>
                      <a:pt x="4156" y="3215"/>
                      <a:pt x="4063" y="3019"/>
                      <a:pt x="3932" y="2844"/>
                    </a:cubicBezTo>
                    <a:cubicBezTo>
                      <a:pt x="3780" y="2616"/>
                      <a:pt x="3654" y="2370"/>
                      <a:pt x="3551" y="2109"/>
                    </a:cubicBezTo>
                    <a:cubicBezTo>
                      <a:pt x="3545" y="2092"/>
                      <a:pt x="3535" y="2082"/>
                      <a:pt x="3518" y="2071"/>
                    </a:cubicBezTo>
                    <a:cubicBezTo>
                      <a:pt x="3518" y="1755"/>
                      <a:pt x="3562" y="1400"/>
                      <a:pt x="3458" y="1095"/>
                    </a:cubicBezTo>
                    <a:cubicBezTo>
                      <a:pt x="3458" y="736"/>
                      <a:pt x="3436" y="376"/>
                      <a:pt x="3317" y="65"/>
                    </a:cubicBezTo>
                    <a:cubicBezTo>
                      <a:pt x="3296" y="21"/>
                      <a:pt x="3258" y="1"/>
                      <a:pt x="32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1" name="Google Shape;6171;p60"/>
              <p:cNvSpPr/>
              <p:nvPr/>
            </p:nvSpPr>
            <p:spPr>
              <a:xfrm>
                <a:off x="4927478" y="3678983"/>
                <a:ext cx="72886" cy="148375"/>
              </a:xfrm>
              <a:custGeom>
                <a:rect b="b" l="l" r="r" t="t"/>
                <a:pathLst>
                  <a:path extrusionOk="0" h="5871" w="2884">
                    <a:moveTo>
                      <a:pt x="6" y="1"/>
                    </a:moveTo>
                    <a:cubicBezTo>
                      <a:pt x="33" y="377"/>
                      <a:pt x="1" y="742"/>
                      <a:pt x="121" y="1085"/>
                    </a:cubicBezTo>
                    <a:cubicBezTo>
                      <a:pt x="300" y="1619"/>
                      <a:pt x="595" y="2099"/>
                      <a:pt x="883" y="2584"/>
                    </a:cubicBezTo>
                    <a:cubicBezTo>
                      <a:pt x="867" y="2791"/>
                      <a:pt x="883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1" y="3884"/>
                    </a:cubicBezTo>
                    <a:cubicBezTo>
                      <a:pt x="892" y="3884"/>
                      <a:pt x="904" y="3878"/>
                      <a:pt x="911" y="3864"/>
                    </a:cubicBezTo>
                    <a:cubicBezTo>
                      <a:pt x="1031" y="3614"/>
                      <a:pt x="1085" y="3276"/>
                      <a:pt x="1107" y="2954"/>
                    </a:cubicBezTo>
                    <a:cubicBezTo>
                      <a:pt x="1150" y="3036"/>
                      <a:pt x="1194" y="3118"/>
                      <a:pt x="1243" y="3200"/>
                    </a:cubicBezTo>
                    <a:cubicBezTo>
                      <a:pt x="1439" y="3554"/>
                      <a:pt x="1608" y="3919"/>
                      <a:pt x="1744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8" y="5709"/>
                      <a:pt x="1947" y="5727"/>
                      <a:pt x="1978" y="5727"/>
                    </a:cubicBezTo>
                    <a:cubicBezTo>
                      <a:pt x="2012" y="5727"/>
                      <a:pt x="2049" y="5703"/>
                      <a:pt x="2055" y="5662"/>
                    </a:cubicBezTo>
                    <a:cubicBezTo>
                      <a:pt x="2060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8" y="5870"/>
                    </a:cubicBezTo>
                    <a:cubicBezTo>
                      <a:pt x="2642" y="5870"/>
                      <a:pt x="2669" y="5787"/>
                      <a:pt x="2622" y="5744"/>
                    </a:cubicBezTo>
                    <a:cubicBezTo>
                      <a:pt x="2431" y="5597"/>
                      <a:pt x="2338" y="5412"/>
                      <a:pt x="2251" y="5216"/>
                    </a:cubicBezTo>
                    <a:lnTo>
                      <a:pt x="2251" y="5216"/>
                    </a:lnTo>
                    <a:cubicBezTo>
                      <a:pt x="2376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83" y="5259"/>
                      <a:pt x="2867" y="5096"/>
                      <a:pt x="2763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42" y="4807"/>
                      <a:pt x="2131" y="4802"/>
                    </a:cubicBezTo>
                    <a:cubicBezTo>
                      <a:pt x="2126" y="4693"/>
                      <a:pt x="2110" y="4578"/>
                      <a:pt x="2088" y="4475"/>
                    </a:cubicBezTo>
                    <a:cubicBezTo>
                      <a:pt x="2001" y="4093"/>
                      <a:pt x="1870" y="3728"/>
                      <a:pt x="1695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0" y="437"/>
                      <a:pt x="2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2" name="Google Shape;6172;p60"/>
              <p:cNvSpPr/>
              <p:nvPr/>
            </p:nvSpPr>
            <p:spPr>
              <a:xfrm>
                <a:off x="4920098" y="3320695"/>
                <a:ext cx="217419" cy="547933"/>
              </a:xfrm>
              <a:custGeom>
                <a:rect b="b" l="l" r="r" t="t"/>
                <a:pathLst>
                  <a:path extrusionOk="0" h="21681" w="8603">
                    <a:moveTo>
                      <a:pt x="760" y="1"/>
                    </a:moveTo>
                    <a:cubicBezTo>
                      <a:pt x="753" y="1"/>
                      <a:pt x="747" y="4"/>
                      <a:pt x="745" y="11"/>
                    </a:cubicBezTo>
                    <a:cubicBezTo>
                      <a:pt x="522" y="724"/>
                      <a:pt x="1208" y="1220"/>
                      <a:pt x="1361" y="1874"/>
                    </a:cubicBezTo>
                    <a:cubicBezTo>
                      <a:pt x="1306" y="2147"/>
                      <a:pt x="1274" y="2425"/>
                      <a:pt x="1268" y="2702"/>
                    </a:cubicBezTo>
                    <a:cubicBezTo>
                      <a:pt x="1246" y="3204"/>
                      <a:pt x="1274" y="3700"/>
                      <a:pt x="1274" y="4195"/>
                    </a:cubicBezTo>
                    <a:cubicBezTo>
                      <a:pt x="1274" y="4620"/>
                      <a:pt x="1219" y="5035"/>
                      <a:pt x="1186" y="5454"/>
                    </a:cubicBezTo>
                    <a:cubicBezTo>
                      <a:pt x="723" y="5716"/>
                      <a:pt x="266" y="6141"/>
                      <a:pt x="53" y="6615"/>
                    </a:cubicBezTo>
                    <a:cubicBezTo>
                      <a:pt x="0" y="6732"/>
                      <a:pt x="110" y="6846"/>
                      <a:pt x="217" y="6846"/>
                    </a:cubicBezTo>
                    <a:cubicBezTo>
                      <a:pt x="254" y="6846"/>
                      <a:pt x="290" y="6832"/>
                      <a:pt x="320" y="6800"/>
                    </a:cubicBezTo>
                    <a:cubicBezTo>
                      <a:pt x="734" y="6375"/>
                      <a:pt x="1105" y="5705"/>
                      <a:pt x="1759" y="5629"/>
                    </a:cubicBezTo>
                    <a:cubicBezTo>
                      <a:pt x="1818" y="5621"/>
                      <a:pt x="1878" y="5618"/>
                      <a:pt x="1939" y="5618"/>
                    </a:cubicBezTo>
                    <a:cubicBezTo>
                      <a:pt x="2438" y="5618"/>
                      <a:pt x="2980" y="5845"/>
                      <a:pt x="3393" y="6097"/>
                    </a:cubicBezTo>
                    <a:cubicBezTo>
                      <a:pt x="4271" y="6642"/>
                      <a:pt x="4854" y="7541"/>
                      <a:pt x="5072" y="8538"/>
                    </a:cubicBezTo>
                    <a:cubicBezTo>
                      <a:pt x="5295" y="9535"/>
                      <a:pt x="5001" y="10544"/>
                      <a:pt x="5306" y="11524"/>
                    </a:cubicBezTo>
                    <a:cubicBezTo>
                      <a:pt x="5442" y="11955"/>
                      <a:pt x="5616" y="12363"/>
                      <a:pt x="5780" y="12778"/>
                    </a:cubicBezTo>
                    <a:cubicBezTo>
                      <a:pt x="5753" y="12794"/>
                      <a:pt x="5742" y="12821"/>
                      <a:pt x="5742" y="12854"/>
                    </a:cubicBezTo>
                    <a:cubicBezTo>
                      <a:pt x="5753" y="13519"/>
                      <a:pt x="5469" y="14124"/>
                      <a:pt x="5638" y="14788"/>
                    </a:cubicBezTo>
                    <a:cubicBezTo>
                      <a:pt x="5802" y="15420"/>
                      <a:pt x="6096" y="15998"/>
                      <a:pt x="6134" y="16663"/>
                    </a:cubicBezTo>
                    <a:cubicBezTo>
                      <a:pt x="6137" y="16676"/>
                      <a:pt x="6150" y="16683"/>
                      <a:pt x="6163" y="16683"/>
                    </a:cubicBezTo>
                    <a:cubicBezTo>
                      <a:pt x="6176" y="16683"/>
                      <a:pt x="6189" y="16676"/>
                      <a:pt x="6189" y="16663"/>
                    </a:cubicBezTo>
                    <a:cubicBezTo>
                      <a:pt x="6194" y="16036"/>
                      <a:pt x="5981" y="15469"/>
                      <a:pt x="5840" y="14870"/>
                    </a:cubicBezTo>
                    <a:cubicBezTo>
                      <a:pt x="5747" y="14527"/>
                      <a:pt x="5742" y="14167"/>
                      <a:pt x="5813" y="13824"/>
                    </a:cubicBezTo>
                    <a:cubicBezTo>
                      <a:pt x="5856" y="13611"/>
                      <a:pt x="5905" y="13404"/>
                      <a:pt x="5932" y="13192"/>
                    </a:cubicBezTo>
                    <a:cubicBezTo>
                      <a:pt x="6101" y="13682"/>
                      <a:pt x="6227" y="14189"/>
                      <a:pt x="6205" y="14734"/>
                    </a:cubicBezTo>
                    <a:cubicBezTo>
                      <a:pt x="6205" y="14753"/>
                      <a:pt x="6222" y="14767"/>
                      <a:pt x="6237" y="14767"/>
                    </a:cubicBezTo>
                    <a:cubicBezTo>
                      <a:pt x="6248" y="14767"/>
                      <a:pt x="6257" y="14760"/>
                      <a:pt x="6259" y="14745"/>
                    </a:cubicBezTo>
                    <a:cubicBezTo>
                      <a:pt x="6287" y="14647"/>
                      <a:pt x="6308" y="14543"/>
                      <a:pt x="6319" y="14440"/>
                    </a:cubicBezTo>
                    <a:cubicBezTo>
                      <a:pt x="6412" y="14652"/>
                      <a:pt x="6515" y="14859"/>
                      <a:pt x="6592" y="15083"/>
                    </a:cubicBezTo>
                    <a:cubicBezTo>
                      <a:pt x="6728" y="15464"/>
                      <a:pt x="6728" y="15856"/>
                      <a:pt x="6717" y="16260"/>
                    </a:cubicBezTo>
                    <a:cubicBezTo>
                      <a:pt x="6706" y="16597"/>
                      <a:pt x="6723" y="16935"/>
                      <a:pt x="6761" y="17268"/>
                    </a:cubicBezTo>
                    <a:cubicBezTo>
                      <a:pt x="6750" y="17273"/>
                      <a:pt x="6744" y="17284"/>
                      <a:pt x="6739" y="17295"/>
                    </a:cubicBezTo>
                    <a:cubicBezTo>
                      <a:pt x="6630" y="17774"/>
                      <a:pt x="6521" y="18352"/>
                      <a:pt x="6641" y="18837"/>
                    </a:cubicBezTo>
                    <a:cubicBezTo>
                      <a:pt x="6641" y="18843"/>
                      <a:pt x="6647" y="18847"/>
                      <a:pt x="6653" y="18847"/>
                    </a:cubicBezTo>
                    <a:cubicBezTo>
                      <a:pt x="6658" y="18847"/>
                      <a:pt x="6663" y="18844"/>
                      <a:pt x="6663" y="18837"/>
                    </a:cubicBezTo>
                    <a:cubicBezTo>
                      <a:pt x="6739" y="18581"/>
                      <a:pt x="6728" y="18308"/>
                      <a:pt x="6755" y="18047"/>
                    </a:cubicBezTo>
                    <a:cubicBezTo>
                      <a:pt x="6777" y="17921"/>
                      <a:pt x="6804" y="17791"/>
                      <a:pt x="6826" y="17665"/>
                    </a:cubicBezTo>
                    <a:cubicBezTo>
                      <a:pt x="6853" y="17818"/>
                      <a:pt x="6891" y="17965"/>
                      <a:pt x="6935" y="18118"/>
                    </a:cubicBezTo>
                    <a:cubicBezTo>
                      <a:pt x="6990" y="18297"/>
                      <a:pt x="7055" y="18477"/>
                      <a:pt x="7137" y="18652"/>
                    </a:cubicBezTo>
                    <a:cubicBezTo>
                      <a:pt x="7109" y="18657"/>
                      <a:pt x="7088" y="18673"/>
                      <a:pt x="7082" y="18701"/>
                    </a:cubicBezTo>
                    <a:cubicBezTo>
                      <a:pt x="7033" y="18875"/>
                      <a:pt x="7017" y="19055"/>
                      <a:pt x="7028" y="19235"/>
                    </a:cubicBezTo>
                    <a:cubicBezTo>
                      <a:pt x="6690" y="19790"/>
                      <a:pt x="6537" y="20297"/>
                      <a:pt x="6608" y="20962"/>
                    </a:cubicBezTo>
                    <a:cubicBezTo>
                      <a:pt x="6608" y="20967"/>
                      <a:pt x="6614" y="20970"/>
                      <a:pt x="6619" y="20970"/>
                    </a:cubicBezTo>
                    <a:cubicBezTo>
                      <a:pt x="6624" y="20970"/>
                      <a:pt x="6630" y="20967"/>
                      <a:pt x="6630" y="20962"/>
                    </a:cubicBezTo>
                    <a:cubicBezTo>
                      <a:pt x="6657" y="20640"/>
                      <a:pt x="6663" y="20297"/>
                      <a:pt x="6766" y="19992"/>
                    </a:cubicBezTo>
                    <a:cubicBezTo>
                      <a:pt x="6837" y="19801"/>
                      <a:pt x="6935" y="19622"/>
                      <a:pt x="7055" y="19453"/>
                    </a:cubicBezTo>
                    <a:cubicBezTo>
                      <a:pt x="7066" y="19551"/>
                      <a:pt x="7082" y="19649"/>
                      <a:pt x="7104" y="19741"/>
                    </a:cubicBezTo>
                    <a:cubicBezTo>
                      <a:pt x="7213" y="20172"/>
                      <a:pt x="7267" y="20613"/>
                      <a:pt x="7267" y="21055"/>
                    </a:cubicBezTo>
                    <a:cubicBezTo>
                      <a:pt x="7267" y="21061"/>
                      <a:pt x="7276" y="21066"/>
                      <a:pt x="7282" y="21066"/>
                    </a:cubicBezTo>
                    <a:cubicBezTo>
                      <a:pt x="7286" y="21066"/>
                      <a:pt x="7289" y="21064"/>
                      <a:pt x="7289" y="21060"/>
                    </a:cubicBezTo>
                    <a:cubicBezTo>
                      <a:pt x="7393" y="20706"/>
                      <a:pt x="7333" y="20335"/>
                      <a:pt x="7267" y="19981"/>
                    </a:cubicBezTo>
                    <a:cubicBezTo>
                      <a:pt x="7202" y="19600"/>
                      <a:pt x="7191" y="19213"/>
                      <a:pt x="7224" y="18831"/>
                    </a:cubicBezTo>
                    <a:lnTo>
                      <a:pt x="7224" y="18831"/>
                    </a:lnTo>
                    <a:cubicBezTo>
                      <a:pt x="7316" y="19017"/>
                      <a:pt x="7420" y="19191"/>
                      <a:pt x="7540" y="19360"/>
                    </a:cubicBezTo>
                    <a:cubicBezTo>
                      <a:pt x="7524" y="19371"/>
                      <a:pt x="7513" y="19393"/>
                      <a:pt x="7513" y="19414"/>
                    </a:cubicBezTo>
                    <a:cubicBezTo>
                      <a:pt x="7529" y="19774"/>
                      <a:pt x="7600" y="20128"/>
                      <a:pt x="7731" y="20466"/>
                    </a:cubicBezTo>
                    <a:cubicBezTo>
                      <a:pt x="7872" y="20864"/>
                      <a:pt x="7921" y="21251"/>
                      <a:pt x="7998" y="21665"/>
                    </a:cubicBezTo>
                    <a:cubicBezTo>
                      <a:pt x="7998" y="21676"/>
                      <a:pt x="8004" y="21681"/>
                      <a:pt x="8011" y="21681"/>
                    </a:cubicBezTo>
                    <a:cubicBezTo>
                      <a:pt x="8022" y="21681"/>
                      <a:pt x="8036" y="21670"/>
                      <a:pt x="8036" y="21654"/>
                    </a:cubicBezTo>
                    <a:cubicBezTo>
                      <a:pt x="8009" y="21224"/>
                      <a:pt x="8009" y="20842"/>
                      <a:pt x="7872" y="20423"/>
                    </a:cubicBezTo>
                    <a:cubicBezTo>
                      <a:pt x="7785" y="20139"/>
                      <a:pt x="7763" y="19839"/>
                      <a:pt x="7692" y="19562"/>
                    </a:cubicBezTo>
                    <a:lnTo>
                      <a:pt x="7692" y="19562"/>
                    </a:lnTo>
                    <a:cubicBezTo>
                      <a:pt x="8068" y="20019"/>
                      <a:pt x="8548" y="20488"/>
                      <a:pt x="8548" y="21120"/>
                    </a:cubicBezTo>
                    <a:cubicBezTo>
                      <a:pt x="8548" y="21135"/>
                      <a:pt x="8561" y="21143"/>
                      <a:pt x="8573" y="21143"/>
                    </a:cubicBezTo>
                    <a:cubicBezTo>
                      <a:pt x="8583" y="21143"/>
                      <a:pt x="8592" y="21138"/>
                      <a:pt x="8592" y="21125"/>
                    </a:cubicBezTo>
                    <a:cubicBezTo>
                      <a:pt x="8602" y="20640"/>
                      <a:pt x="8341" y="20243"/>
                      <a:pt x="8052" y="19878"/>
                    </a:cubicBezTo>
                    <a:cubicBezTo>
                      <a:pt x="7616" y="19327"/>
                      <a:pt x="7235" y="18782"/>
                      <a:pt x="7039" y="18101"/>
                    </a:cubicBezTo>
                    <a:cubicBezTo>
                      <a:pt x="6832" y="17360"/>
                      <a:pt x="6853" y="16646"/>
                      <a:pt x="6864" y="15889"/>
                    </a:cubicBezTo>
                    <a:cubicBezTo>
                      <a:pt x="6875" y="15600"/>
                      <a:pt x="6842" y="15306"/>
                      <a:pt x="6761" y="15028"/>
                    </a:cubicBezTo>
                    <a:cubicBezTo>
                      <a:pt x="6668" y="14734"/>
                      <a:pt x="6526" y="14461"/>
                      <a:pt x="6434" y="14167"/>
                    </a:cubicBezTo>
                    <a:cubicBezTo>
                      <a:pt x="6423" y="14124"/>
                      <a:pt x="6385" y="14091"/>
                      <a:pt x="6341" y="14085"/>
                    </a:cubicBezTo>
                    <a:cubicBezTo>
                      <a:pt x="6330" y="13900"/>
                      <a:pt x="6303" y="13715"/>
                      <a:pt x="6259" y="13535"/>
                    </a:cubicBezTo>
                    <a:lnTo>
                      <a:pt x="6259" y="13535"/>
                    </a:lnTo>
                    <a:cubicBezTo>
                      <a:pt x="6554" y="13780"/>
                      <a:pt x="6913" y="14058"/>
                      <a:pt x="6951" y="14456"/>
                    </a:cubicBezTo>
                    <a:cubicBezTo>
                      <a:pt x="6954" y="14477"/>
                      <a:pt x="6970" y="14486"/>
                      <a:pt x="6987" y="14486"/>
                    </a:cubicBezTo>
                    <a:cubicBezTo>
                      <a:pt x="7009" y="14486"/>
                      <a:pt x="7032" y="14470"/>
                      <a:pt x="7022" y="14445"/>
                    </a:cubicBezTo>
                    <a:cubicBezTo>
                      <a:pt x="6913" y="14036"/>
                      <a:pt x="6597" y="13535"/>
                      <a:pt x="6205" y="13344"/>
                    </a:cubicBezTo>
                    <a:cubicBezTo>
                      <a:pt x="5998" y="12630"/>
                      <a:pt x="5606" y="11938"/>
                      <a:pt x="5447" y="11246"/>
                    </a:cubicBezTo>
                    <a:cubicBezTo>
                      <a:pt x="5409" y="11056"/>
                      <a:pt x="5382" y="10860"/>
                      <a:pt x="5382" y="10669"/>
                    </a:cubicBezTo>
                    <a:lnTo>
                      <a:pt x="5382" y="10669"/>
                    </a:lnTo>
                    <a:cubicBezTo>
                      <a:pt x="5497" y="10800"/>
                      <a:pt x="5633" y="10920"/>
                      <a:pt x="5753" y="11056"/>
                    </a:cubicBezTo>
                    <a:cubicBezTo>
                      <a:pt x="5720" y="11230"/>
                      <a:pt x="5725" y="11410"/>
                      <a:pt x="5753" y="11584"/>
                    </a:cubicBezTo>
                    <a:cubicBezTo>
                      <a:pt x="5760" y="11610"/>
                      <a:pt x="5780" y="11622"/>
                      <a:pt x="5800" y="11622"/>
                    </a:cubicBezTo>
                    <a:cubicBezTo>
                      <a:pt x="5826" y="11622"/>
                      <a:pt x="5851" y="11602"/>
                      <a:pt x="5845" y="11568"/>
                    </a:cubicBezTo>
                    <a:cubicBezTo>
                      <a:pt x="5834" y="11443"/>
                      <a:pt x="5840" y="11323"/>
                      <a:pt x="5862" y="11203"/>
                    </a:cubicBezTo>
                    <a:cubicBezTo>
                      <a:pt x="6074" y="11519"/>
                      <a:pt x="6161" y="11851"/>
                      <a:pt x="6205" y="12233"/>
                    </a:cubicBezTo>
                    <a:cubicBezTo>
                      <a:pt x="6208" y="12262"/>
                      <a:pt x="6231" y="12276"/>
                      <a:pt x="6254" y="12276"/>
                    </a:cubicBezTo>
                    <a:cubicBezTo>
                      <a:pt x="6279" y="12276"/>
                      <a:pt x="6303" y="12261"/>
                      <a:pt x="6303" y="12233"/>
                    </a:cubicBezTo>
                    <a:cubicBezTo>
                      <a:pt x="6292" y="11862"/>
                      <a:pt x="6259" y="11513"/>
                      <a:pt x="6063" y="11192"/>
                    </a:cubicBezTo>
                    <a:cubicBezTo>
                      <a:pt x="5878" y="10887"/>
                      <a:pt x="5622" y="10647"/>
                      <a:pt x="5382" y="10391"/>
                    </a:cubicBezTo>
                    <a:cubicBezTo>
                      <a:pt x="5388" y="10168"/>
                      <a:pt x="5404" y="9939"/>
                      <a:pt x="5409" y="9710"/>
                    </a:cubicBezTo>
                    <a:cubicBezTo>
                      <a:pt x="5546" y="9852"/>
                      <a:pt x="5714" y="9971"/>
                      <a:pt x="5851" y="10113"/>
                    </a:cubicBezTo>
                    <a:cubicBezTo>
                      <a:pt x="6031" y="10315"/>
                      <a:pt x="6183" y="10549"/>
                      <a:pt x="6292" y="10800"/>
                    </a:cubicBezTo>
                    <a:cubicBezTo>
                      <a:pt x="6294" y="10803"/>
                      <a:pt x="6299" y="10805"/>
                      <a:pt x="6304" y="10805"/>
                    </a:cubicBezTo>
                    <a:cubicBezTo>
                      <a:pt x="6313" y="10805"/>
                      <a:pt x="6323" y="10799"/>
                      <a:pt x="6319" y="10789"/>
                    </a:cubicBezTo>
                    <a:cubicBezTo>
                      <a:pt x="6238" y="10500"/>
                      <a:pt x="6172" y="10244"/>
                      <a:pt x="5960" y="10020"/>
                    </a:cubicBezTo>
                    <a:cubicBezTo>
                      <a:pt x="5785" y="9835"/>
                      <a:pt x="5600" y="9650"/>
                      <a:pt x="5409" y="9481"/>
                    </a:cubicBezTo>
                    <a:lnTo>
                      <a:pt x="5409" y="9388"/>
                    </a:lnTo>
                    <a:cubicBezTo>
                      <a:pt x="5388" y="8860"/>
                      <a:pt x="5284" y="8342"/>
                      <a:pt x="5099" y="7852"/>
                    </a:cubicBezTo>
                    <a:lnTo>
                      <a:pt x="5099" y="7852"/>
                    </a:lnTo>
                    <a:cubicBezTo>
                      <a:pt x="5202" y="7895"/>
                      <a:pt x="5306" y="7955"/>
                      <a:pt x="5398" y="8021"/>
                    </a:cubicBezTo>
                    <a:cubicBezTo>
                      <a:pt x="5535" y="8119"/>
                      <a:pt x="5725" y="8271"/>
                      <a:pt x="5747" y="8446"/>
                    </a:cubicBezTo>
                    <a:cubicBezTo>
                      <a:pt x="5747" y="8465"/>
                      <a:pt x="5760" y="8473"/>
                      <a:pt x="5773" y="8473"/>
                    </a:cubicBezTo>
                    <a:cubicBezTo>
                      <a:pt x="5791" y="8473"/>
                      <a:pt x="5810" y="8459"/>
                      <a:pt x="5807" y="8435"/>
                    </a:cubicBezTo>
                    <a:cubicBezTo>
                      <a:pt x="5785" y="8255"/>
                      <a:pt x="5633" y="8086"/>
                      <a:pt x="5502" y="7972"/>
                    </a:cubicBezTo>
                    <a:cubicBezTo>
                      <a:pt x="5360" y="7852"/>
                      <a:pt x="5202" y="7759"/>
                      <a:pt x="5028" y="7688"/>
                    </a:cubicBezTo>
                    <a:cubicBezTo>
                      <a:pt x="4701" y="6925"/>
                      <a:pt x="4183" y="6244"/>
                      <a:pt x="3486" y="5797"/>
                    </a:cubicBezTo>
                    <a:cubicBezTo>
                      <a:pt x="3611" y="5787"/>
                      <a:pt x="3742" y="5765"/>
                      <a:pt x="3878" y="5743"/>
                    </a:cubicBezTo>
                    <a:cubicBezTo>
                      <a:pt x="3911" y="5738"/>
                      <a:pt x="3949" y="5732"/>
                      <a:pt x="3987" y="5727"/>
                    </a:cubicBezTo>
                    <a:lnTo>
                      <a:pt x="3987" y="5732"/>
                    </a:lnTo>
                    <a:cubicBezTo>
                      <a:pt x="4129" y="6141"/>
                      <a:pt x="4478" y="6451"/>
                      <a:pt x="4815" y="6702"/>
                    </a:cubicBezTo>
                    <a:cubicBezTo>
                      <a:pt x="4984" y="6838"/>
                      <a:pt x="5164" y="6953"/>
                      <a:pt x="5355" y="7056"/>
                    </a:cubicBezTo>
                    <a:cubicBezTo>
                      <a:pt x="5535" y="7143"/>
                      <a:pt x="5791" y="7236"/>
                      <a:pt x="5867" y="7443"/>
                    </a:cubicBezTo>
                    <a:cubicBezTo>
                      <a:pt x="5873" y="7464"/>
                      <a:pt x="5891" y="7472"/>
                      <a:pt x="5910" y="7472"/>
                    </a:cubicBezTo>
                    <a:cubicBezTo>
                      <a:pt x="5941" y="7472"/>
                      <a:pt x="5975" y="7448"/>
                      <a:pt x="5965" y="7410"/>
                    </a:cubicBezTo>
                    <a:cubicBezTo>
                      <a:pt x="5878" y="7122"/>
                      <a:pt x="5546" y="7007"/>
                      <a:pt x="5311" y="6855"/>
                    </a:cubicBezTo>
                    <a:cubicBezTo>
                      <a:pt x="4848" y="6560"/>
                      <a:pt x="4456" y="6168"/>
                      <a:pt x="4162" y="5710"/>
                    </a:cubicBezTo>
                    <a:cubicBezTo>
                      <a:pt x="4221" y="5707"/>
                      <a:pt x="4280" y="5705"/>
                      <a:pt x="4339" y="5705"/>
                    </a:cubicBezTo>
                    <a:cubicBezTo>
                      <a:pt x="4734" y="5705"/>
                      <a:pt x="5131" y="5789"/>
                      <a:pt x="5453" y="6021"/>
                    </a:cubicBezTo>
                    <a:cubicBezTo>
                      <a:pt x="5459" y="6025"/>
                      <a:pt x="5464" y="6026"/>
                      <a:pt x="5469" y="6026"/>
                    </a:cubicBezTo>
                    <a:cubicBezTo>
                      <a:pt x="5494" y="6026"/>
                      <a:pt x="5508" y="5991"/>
                      <a:pt x="5486" y="5977"/>
                    </a:cubicBezTo>
                    <a:cubicBezTo>
                      <a:pt x="5148" y="5754"/>
                      <a:pt x="4761" y="5612"/>
                      <a:pt x="4358" y="5558"/>
                    </a:cubicBezTo>
                    <a:cubicBezTo>
                      <a:pt x="4277" y="5547"/>
                      <a:pt x="4197" y="5543"/>
                      <a:pt x="4117" y="5543"/>
                    </a:cubicBezTo>
                    <a:cubicBezTo>
                      <a:pt x="3986" y="5543"/>
                      <a:pt x="3855" y="5556"/>
                      <a:pt x="3726" y="5580"/>
                    </a:cubicBezTo>
                    <a:cubicBezTo>
                      <a:pt x="3598" y="5602"/>
                      <a:pt x="3465" y="5614"/>
                      <a:pt x="3333" y="5614"/>
                    </a:cubicBezTo>
                    <a:cubicBezTo>
                      <a:pt x="3275" y="5614"/>
                      <a:pt x="3216" y="5612"/>
                      <a:pt x="3159" y="5607"/>
                    </a:cubicBezTo>
                    <a:cubicBezTo>
                      <a:pt x="3104" y="5580"/>
                      <a:pt x="3044" y="5552"/>
                      <a:pt x="2990" y="5530"/>
                    </a:cubicBezTo>
                    <a:cubicBezTo>
                      <a:pt x="2658" y="5385"/>
                      <a:pt x="2272" y="5251"/>
                      <a:pt x="1897" y="5251"/>
                    </a:cubicBezTo>
                    <a:cubicBezTo>
                      <a:pt x="1736" y="5251"/>
                      <a:pt x="1578" y="5276"/>
                      <a:pt x="1426" y="5334"/>
                    </a:cubicBezTo>
                    <a:cubicBezTo>
                      <a:pt x="1617" y="4457"/>
                      <a:pt x="1426" y="3460"/>
                      <a:pt x="1470" y="2588"/>
                    </a:cubicBezTo>
                    <a:cubicBezTo>
                      <a:pt x="1486" y="2065"/>
                      <a:pt x="1617" y="1553"/>
                      <a:pt x="1851" y="1084"/>
                    </a:cubicBezTo>
                    <a:cubicBezTo>
                      <a:pt x="2020" y="724"/>
                      <a:pt x="2026" y="425"/>
                      <a:pt x="1976" y="32"/>
                    </a:cubicBezTo>
                    <a:cubicBezTo>
                      <a:pt x="1974" y="27"/>
                      <a:pt x="1970" y="24"/>
                      <a:pt x="1966" y="24"/>
                    </a:cubicBezTo>
                    <a:cubicBezTo>
                      <a:pt x="1962" y="24"/>
                      <a:pt x="1957" y="27"/>
                      <a:pt x="1955" y="32"/>
                    </a:cubicBezTo>
                    <a:cubicBezTo>
                      <a:pt x="1944" y="299"/>
                      <a:pt x="1922" y="572"/>
                      <a:pt x="1802" y="812"/>
                    </a:cubicBezTo>
                    <a:cubicBezTo>
                      <a:pt x="1699" y="1019"/>
                      <a:pt x="1584" y="1220"/>
                      <a:pt x="1497" y="1433"/>
                    </a:cubicBezTo>
                    <a:cubicBezTo>
                      <a:pt x="1475" y="1476"/>
                      <a:pt x="1464" y="1515"/>
                      <a:pt x="1448" y="1558"/>
                    </a:cubicBezTo>
                    <a:cubicBezTo>
                      <a:pt x="1257" y="1035"/>
                      <a:pt x="740" y="648"/>
                      <a:pt x="778" y="16"/>
                    </a:cubicBezTo>
                    <a:cubicBezTo>
                      <a:pt x="778" y="7"/>
                      <a:pt x="769" y="1"/>
                      <a:pt x="7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3" name="Google Shape;6173;p60"/>
              <p:cNvSpPr/>
              <p:nvPr/>
            </p:nvSpPr>
            <p:spPr>
              <a:xfrm>
                <a:off x="4953610" y="3815202"/>
                <a:ext cx="106625" cy="536712"/>
              </a:xfrm>
              <a:custGeom>
                <a:rect b="b" l="l" r="r" t="t"/>
                <a:pathLst>
                  <a:path extrusionOk="0" h="21237" w="4219">
                    <a:moveTo>
                      <a:pt x="996" y="1"/>
                    </a:moveTo>
                    <a:cubicBezTo>
                      <a:pt x="957" y="1"/>
                      <a:pt x="919" y="21"/>
                      <a:pt x="901" y="65"/>
                    </a:cubicBezTo>
                    <a:cubicBezTo>
                      <a:pt x="781" y="376"/>
                      <a:pt x="759" y="736"/>
                      <a:pt x="759" y="1095"/>
                    </a:cubicBezTo>
                    <a:cubicBezTo>
                      <a:pt x="656" y="1400"/>
                      <a:pt x="694" y="1755"/>
                      <a:pt x="700" y="2071"/>
                    </a:cubicBezTo>
                    <a:cubicBezTo>
                      <a:pt x="683" y="2082"/>
                      <a:pt x="667" y="2092"/>
                      <a:pt x="661" y="2109"/>
                    </a:cubicBezTo>
                    <a:cubicBezTo>
                      <a:pt x="563" y="2370"/>
                      <a:pt x="433" y="2616"/>
                      <a:pt x="280" y="2844"/>
                    </a:cubicBezTo>
                    <a:cubicBezTo>
                      <a:pt x="155" y="3019"/>
                      <a:pt x="62" y="3215"/>
                      <a:pt x="8" y="3422"/>
                    </a:cubicBezTo>
                    <a:cubicBezTo>
                      <a:pt x="0" y="3440"/>
                      <a:pt x="18" y="3456"/>
                      <a:pt x="33" y="3456"/>
                    </a:cubicBezTo>
                    <a:cubicBezTo>
                      <a:pt x="41" y="3456"/>
                      <a:pt x="48" y="3453"/>
                      <a:pt x="51" y="3444"/>
                    </a:cubicBezTo>
                    <a:cubicBezTo>
                      <a:pt x="149" y="3084"/>
                      <a:pt x="514" y="2817"/>
                      <a:pt x="694" y="2490"/>
                    </a:cubicBezTo>
                    <a:cubicBezTo>
                      <a:pt x="694" y="2812"/>
                      <a:pt x="700" y="3133"/>
                      <a:pt x="705" y="3455"/>
                    </a:cubicBezTo>
                    <a:cubicBezTo>
                      <a:pt x="672" y="3515"/>
                      <a:pt x="640" y="3569"/>
                      <a:pt x="601" y="3624"/>
                    </a:cubicBezTo>
                    <a:cubicBezTo>
                      <a:pt x="498" y="3760"/>
                      <a:pt x="389" y="3891"/>
                      <a:pt x="291" y="4027"/>
                    </a:cubicBezTo>
                    <a:cubicBezTo>
                      <a:pt x="144" y="4245"/>
                      <a:pt x="24" y="4468"/>
                      <a:pt x="40" y="4735"/>
                    </a:cubicBezTo>
                    <a:cubicBezTo>
                      <a:pt x="40" y="4738"/>
                      <a:pt x="43" y="4739"/>
                      <a:pt x="46" y="4739"/>
                    </a:cubicBezTo>
                    <a:cubicBezTo>
                      <a:pt x="48" y="4739"/>
                      <a:pt x="51" y="4738"/>
                      <a:pt x="51" y="4735"/>
                    </a:cubicBezTo>
                    <a:cubicBezTo>
                      <a:pt x="62" y="4485"/>
                      <a:pt x="182" y="4299"/>
                      <a:pt x="340" y="4130"/>
                    </a:cubicBezTo>
                    <a:cubicBezTo>
                      <a:pt x="487" y="4337"/>
                      <a:pt x="454" y="4588"/>
                      <a:pt x="460" y="4839"/>
                    </a:cubicBezTo>
                    <a:cubicBezTo>
                      <a:pt x="460" y="4853"/>
                      <a:pt x="470" y="4860"/>
                      <a:pt x="480" y="4860"/>
                    </a:cubicBezTo>
                    <a:cubicBezTo>
                      <a:pt x="489" y="4860"/>
                      <a:pt x="498" y="4854"/>
                      <a:pt x="498" y="4844"/>
                    </a:cubicBezTo>
                    <a:cubicBezTo>
                      <a:pt x="509" y="4561"/>
                      <a:pt x="563" y="4299"/>
                      <a:pt x="400" y="4065"/>
                    </a:cubicBezTo>
                    <a:cubicBezTo>
                      <a:pt x="460" y="4005"/>
                      <a:pt x="514" y="3951"/>
                      <a:pt x="574" y="3896"/>
                    </a:cubicBezTo>
                    <a:cubicBezTo>
                      <a:pt x="618" y="3852"/>
                      <a:pt x="667" y="3809"/>
                      <a:pt x="716" y="3760"/>
                    </a:cubicBezTo>
                    <a:cubicBezTo>
                      <a:pt x="749" y="4474"/>
                      <a:pt x="836" y="5187"/>
                      <a:pt x="977" y="5890"/>
                    </a:cubicBezTo>
                    <a:cubicBezTo>
                      <a:pt x="1135" y="6691"/>
                      <a:pt x="1451" y="7438"/>
                      <a:pt x="1631" y="8228"/>
                    </a:cubicBezTo>
                    <a:cubicBezTo>
                      <a:pt x="1718" y="8599"/>
                      <a:pt x="1762" y="8980"/>
                      <a:pt x="1768" y="9361"/>
                    </a:cubicBezTo>
                    <a:cubicBezTo>
                      <a:pt x="1762" y="9372"/>
                      <a:pt x="1762" y="9378"/>
                      <a:pt x="1762" y="9389"/>
                    </a:cubicBezTo>
                    <a:cubicBezTo>
                      <a:pt x="1697" y="10113"/>
                      <a:pt x="1604" y="10844"/>
                      <a:pt x="1582" y="11574"/>
                    </a:cubicBezTo>
                    <a:cubicBezTo>
                      <a:pt x="1462" y="11841"/>
                      <a:pt x="1272" y="12091"/>
                      <a:pt x="1195" y="12375"/>
                    </a:cubicBezTo>
                    <a:cubicBezTo>
                      <a:pt x="1135" y="12620"/>
                      <a:pt x="1125" y="12876"/>
                      <a:pt x="1174" y="13127"/>
                    </a:cubicBezTo>
                    <a:cubicBezTo>
                      <a:pt x="1174" y="13133"/>
                      <a:pt x="1177" y="13136"/>
                      <a:pt x="1182" y="13136"/>
                    </a:cubicBezTo>
                    <a:cubicBezTo>
                      <a:pt x="1188" y="13136"/>
                      <a:pt x="1195" y="13131"/>
                      <a:pt x="1195" y="13121"/>
                    </a:cubicBezTo>
                    <a:cubicBezTo>
                      <a:pt x="1174" y="12772"/>
                      <a:pt x="1228" y="12440"/>
                      <a:pt x="1408" y="12135"/>
                    </a:cubicBezTo>
                    <a:cubicBezTo>
                      <a:pt x="1468" y="12037"/>
                      <a:pt x="1522" y="11944"/>
                      <a:pt x="1577" y="11846"/>
                    </a:cubicBezTo>
                    <a:cubicBezTo>
                      <a:pt x="1582" y="12533"/>
                      <a:pt x="1713" y="13181"/>
                      <a:pt x="1887" y="13846"/>
                    </a:cubicBezTo>
                    <a:cubicBezTo>
                      <a:pt x="2073" y="14603"/>
                      <a:pt x="2220" y="15366"/>
                      <a:pt x="2323" y="16140"/>
                    </a:cubicBezTo>
                    <a:cubicBezTo>
                      <a:pt x="2394" y="16603"/>
                      <a:pt x="2481" y="17039"/>
                      <a:pt x="2525" y="17491"/>
                    </a:cubicBezTo>
                    <a:cubicBezTo>
                      <a:pt x="2498" y="17491"/>
                      <a:pt x="2481" y="17508"/>
                      <a:pt x="2465" y="17524"/>
                    </a:cubicBezTo>
                    <a:cubicBezTo>
                      <a:pt x="2045" y="18183"/>
                      <a:pt x="2040" y="19022"/>
                      <a:pt x="2443" y="19687"/>
                    </a:cubicBezTo>
                    <a:cubicBezTo>
                      <a:pt x="2863" y="20374"/>
                      <a:pt x="3555" y="20782"/>
                      <a:pt x="4203" y="21235"/>
                    </a:cubicBezTo>
                    <a:cubicBezTo>
                      <a:pt x="4205" y="21236"/>
                      <a:pt x="4207" y="21236"/>
                      <a:pt x="4209" y="21236"/>
                    </a:cubicBezTo>
                    <a:cubicBezTo>
                      <a:pt x="4216" y="21236"/>
                      <a:pt x="4219" y="21227"/>
                      <a:pt x="4214" y="21218"/>
                    </a:cubicBezTo>
                    <a:cubicBezTo>
                      <a:pt x="3675" y="20837"/>
                      <a:pt x="2988" y="20439"/>
                      <a:pt x="2650" y="19851"/>
                    </a:cubicBezTo>
                    <a:cubicBezTo>
                      <a:pt x="2498" y="19584"/>
                      <a:pt x="2389" y="19289"/>
                      <a:pt x="2340" y="18990"/>
                    </a:cubicBezTo>
                    <a:lnTo>
                      <a:pt x="2340" y="18990"/>
                    </a:lnTo>
                    <a:cubicBezTo>
                      <a:pt x="2541" y="19229"/>
                      <a:pt x="2830" y="19404"/>
                      <a:pt x="3015" y="19665"/>
                    </a:cubicBezTo>
                    <a:cubicBezTo>
                      <a:pt x="3021" y="19674"/>
                      <a:pt x="3028" y="19677"/>
                      <a:pt x="3034" y="19677"/>
                    </a:cubicBezTo>
                    <a:cubicBezTo>
                      <a:pt x="3055" y="19677"/>
                      <a:pt x="3075" y="19646"/>
                      <a:pt x="3059" y="19622"/>
                    </a:cubicBezTo>
                    <a:cubicBezTo>
                      <a:pt x="2846" y="19289"/>
                      <a:pt x="2514" y="19066"/>
                      <a:pt x="2329" y="18712"/>
                    </a:cubicBezTo>
                    <a:cubicBezTo>
                      <a:pt x="2329" y="18701"/>
                      <a:pt x="2323" y="18695"/>
                      <a:pt x="2312" y="18690"/>
                    </a:cubicBezTo>
                    <a:cubicBezTo>
                      <a:pt x="2312" y="18358"/>
                      <a:pt x="2394" y="18031"/>
                      <a:pt x="2541" y="17731"/>
                    </a:cubicBezTo>
                    <a:cubicBezTo>
                      <a:pt x="2552" y="17889"/>
                      <a:pt x="2552" y="18047"/>
                      <a:pt x="2547" y="18200"/>
                    </a:cubicBezTo>
                    <a:cubicBezTo>
                      <a:pt x="2547" y="18200"/>
                      <a:pt x="2552" y="18202"/>
                      <a:pt x="2555" y="18202"/>
                    </a:cubicBezTo>
                    <a:cubicBezTo>
                      <a:pt x="2556" y="18202"/>
                      <a:pt x="2558" y="18201"/>
                      <a:pt x="2558" y="18200"/>
                    </a:cubicBezTo>
                    <a:cubicBezTo>
                      <a:pt x="2612" y="18042"/>
                      <a:pt x="2639" y="17867"/>
                      <a:pt x="2639" y="17698"/>
                    </a:cubicBezTo>
                    <a:cubicBezTo>
                      <a:pt x="2961" y="17878"/>
                      <a:pt x="3108" y="18227"/>
                      <a:pt x="3239" y="18565"/>
                    </a:cubicBezTo>
                    <a:cubicBezTo>
                      <a:pt x="3233" y="18570"/>
                      <a:pt x="3233" y="18581"/>
                      <a:pt x="3233" y="18586"/>
                    </a:cubicBezTo>
                    <a:cubicBezTo>
                      <a:pt x="3250" y="18919"/>
                      <a:pt x="3228" y="19251"/>
                      <a:pt x="3326" y="19573"/>
                    </a:cubicBezTo>
                    <a:cubicBezTo>
                      <a:pt x="3331" y="19595"/>
                      <a:pt x="3349" y="19605"/>
                      <a:pt x="3366" y="19605"/>
                    </a:cubicBezTo>
                    <a:cubicBezTo>
                      <a:pt x="3387" y="19605"/>
                      <a:pt x="3408" y="19589"/>
                      <a:pt x="3402" y="19562"/>
                    </a:cubicBezTo>
                    <a:cubicBezTo>
                      <a:pt x="3326" y="19306"/>
                      <a:pt x="3320" y="19044"/>
                      <a:pt x="3315" y="18777"/>
                    </a:cubicBezTo>
                    <a:lnTo>
                      <a:pt x="3315" y="18777"/>
                    </a:lnTo>
                    <a:cubicBezTo>
                      <a:pt x="3342" y="18848"/>
                      <a:pt x="3370" y="18913"/>
                      <a:pt x="3397" y="18984"/>
                    </a:cubicBezTo>
                    <a:cubicBezTo>
                      <a:pt x="3615" y="19464"/>
                      <a:pt x="3854" y="19938"/>
                      <a:pt x="4181" y="20352"/>
                    </a:cubicBezTo>
                    <a:cubicBezTo>
                      <a:pt x="4184" y="20353"/>
                      <a:pt x="4187" y="20354"/>
                      <a:pt x="4190" y="20354"/>
                    </a:cubicBezTo>
                    <a:cubicBezTo>
                      <a:pt x="4197" y="20354"/>
                      <a:pt x="4202" y="20349"/>
                      <a:pt x="4198" y="20341"/>
                    </a:cubicBezTo>
                    <a:cubicBezTo>
                      <a:pt x="3871" y="19758"/>
                      <a:pt x="3577" y="19159"/>
                      <a:pt x="3326" y="18537"/>
                    </a:cubicBezTo>
                    <a:cubicBezTo>
                      <a:pt x="3179" y="18161"/>
                      <a:pt x="3021" y="17775"/>
                      <a:pt x="2639" y="17600"/>
                    </a:cubicBezTo>
                    <a:cubicBezTo>
                      <a:pt x="2618" y="17197"/>
                      <a:pt x="2498" y="16777"/>
                      <a:pt x="2443" y="16401"/>
                    </a:cubicBezTo>
                    <a:cubicBezTo>
                      <a:pt x="2411" y="16156"/>
                      <a:pt x="2378" y="15911"/>
                      <a:pt x="2340" y="15671"/>
                    </a:cubicBezTo>
                    <a:lnTo>
                      <a:pt x="2340" y="15671"/>
                    </a:lnTo>
                    <a:cubicBezTo>
                      <a:pt x="2476" y="15873"/>
                      <a:pt x="2667" y="16036"/>
                      <a:pt x="2770" y="16260"/>
                    </a:cubicBezTo>
                    <a:cubicBezTo>
                      <a:pt x="2890" y="16521"/>
                      <a:pt x="2977" y="16805"/>
                      <a:pt x="3021" y="17088"/>
                    </a:cubicBezTo>
                    <a:cubicBezTo>
                      <a:pt x="3026" y="17110"/>
                      <a:pt x="3041" y="17120"/>
                      <a:pt x="3057" y="17120"/>
                    </a:cubicBezTo>
                    <a:cubicBezTo>
                      <a:pt x="3076" y="17120"/>
                      <a:pt x="3095" y="17104"/>
                      <a:pt x="3092" y="17077"/>
                    </a:cubicBezTo>
                    <a:cubicBezTo>
                      <a:pt x="3064" y="16783"/>
                      <a:pt x="3059" y="16461"/>
                      <a:pt x="2912" y="16194"/>
                    </a:cubicBezTo>
                    <a:cubicBezTo>
                      <a:pt x="2743" y="15917"/>
                      <a:pt x="2558" y="15655"/>
                      <a:pt x="2351" y="15404"/>
                    </a:cubicBezTo>
                    <a:cubicBezTo>
                      <a:pt x="2340" y="15388"/>
                      <a:pt x="2323" y="15377"/>
                      <a:pt x="2302" y="15377"/>
                    </a:cubicBezTo>
                    <a:cubicBezTo>
                      <a:pt x="2242" y="14947"/>
                      <a:pt x="2171" y="14511"/>
                      <a:pt x="2067" y="14086"/>
                    </a:cubicBezTo>
                    <a:cubicBezTo>
                      <a:pt x="1991" y="13764"/>
                      <a:pt x="1915" y="13443"/>
                      <a:pt x="1849" y="13121"/>
                    </a:cubicBezTo>
                    <a:lnTo>
                      <a:pt x="1849" y="13121"/>
                    </a:lnTo>
                    <a:cubicBezTo>
                      <a:pt x="2024" y="13410"/>
                      <a:pt x="2269" y="13612"/>
                      <a:pt x="2492" y="13868"/>
                    </a:cubicBezTo>
                    <a:cubicBezTo>
                      <a:pt x="2814" y="14244"/>
                      <a:pt x="2988" y="14690"/>
                      <a:pt x="3113" y="15165"/>
                    </a:cubicBezTo>
                    <a:cubicBezTo>
                      <a:pt x="3116" y="15171"/>
                      <a:pt x="3122" y="15174"/>
                      <a:pt x="3128" y="15174"/>
                    </a:cubicBezTo>
                    <a:cubicBezTo>
                      <a:pt x="3137" y="15174"/>
                      <a:pt x="3146" y="15169"/>
                      <a:pt x="3146" y="15159"/>
                    </a:cubicBezTo>
                    <a:cubicBezTo>
                      <a:pt x="3070" y="14783"/>
                      <a:pt x="2961" y="14413"/>
                      <a:pt x="2748" y="14091"/>
                    </a:cubicBezTo>
                    <a:cubicBezTo>
                      <a:pt x="2487" y="13699"/>
                      <a:pt x="2089" y="13426"/>
                      <a:pt x="1871" y="13001"/>
                    </a:cubicBezTo>
                    <a:cubicBezTo>
                      <a:pt x="1863" y="12985"/>
                      <a:pt x="1848" y="12978"/>
                      <a:pt x="1832" y="12978"/>
                    </a:cubicBezTo>
                    <a:cubicBezTo>
                      <a:pt x="1827" y="12978"/>
                      <a:pt x="1822" y="12978"/>
                      <a:pt x="1817" y="12980"/>
                    </a:cubicBezTo>
                    <a:cubicBezTo>
                      <a:pt x="1735" y="12576"/>
                      <a:pt x="1702" y="12162"/>
                      <a:pt x="1724" y="11748"/>
                    </a:cubicBezTo>
                    <a:cubicBezTo>
                      <a:pt x="1729" y="11634"/>
                      <a:pt x="1740" y="11514"/>
                      <a:pt x="1751" y="11399"/>
                    </a:cubicBezTo>
                    <a:cubicBezTo>
                      <a:pt x="2002" y="11655"/>
                      <a:pt x="2176" y="11950"/>
                      <a:pt x="2203" y="12320"/>
                    </a:cubicBezTo>
                    <a:cubicBezTo>
                      <a:pt x="2203" y="12334"/>
                      <a:pt x="2216" y="12341"/>
                      <a:pt x="2228" y="12341"/>
                    </a:cubicBezTo>
                    <a:cubicBezTo>
                      <a:pt x="2240" y="12341"/>
                      <a:pt x="2252" y="12334"/>
                      <a:pt x="2252" y="12320"/>
                    </a:cubicBezTo>
                    <a:cubicBezTo>
                      <a:pt x="2258" y="11890"/>
                      <a:pt x="2062" y="11525"/>
                      <a:pt x="1773" y="11219"/>
                    </a:cubicBezTo>
                    <a:cubicBezTo>
                      <a:pt x="1844" y="10631"/>
                      <a:pt x="1947" y="10037"/>
                      <a:pt x="1942" y="9449"/>
                    </a:cubicBezTo>
                    <a:cubicBezTo>
                      <a:pt x="1953" y="9111"/>
                      <a:pt x="1926" y="8773"/>
                      <a:pt x="1866" y="8441"/>
                    </a:cubicBezTo>
                    <a:cubicBezTo>
                      <a:pt x="1724" y="7650"/>
                      <a:pt x="1402" y="6904"/>
                      <a:pt x="1239" y="6114"/>
                    </a:cubicBezTo>
                    <a:cubicBezTo>
                      <a:pt x="1065" y="5280"/>
                      <a:pt x="977" y="4436"/>
                      <a:pt x="977" y="3585"/>
                    </a:cubicBezTo>
                    <a:lnTo>
                      <a:pt x="977" y="2834"/>
                    </a:lnTo>
                    <a:cubicBezTo>
                      <a:pt x="1097" y="3084"/>
                      <a:pt x="1255" y="3318"/>
                      <a:pt x="1392" y="3558"/>
                    </a:cubicBezTo>
                    <a:cubicBezTo>
                      <a:pt x="1571" y="3885"/>
                      <a:pt x="1729" y="4228"/>
                      <a:pt x="1866" y="4577"/>
                    </a:cubicBezTo>
                    <a:cubicBezTo>
                      <a:pt x="1964" y="4801"/>
                      <a:pt x="2029" y="5040"/>
                      <a:pt x="2056" y="5286"/>
                    </a:cubicBezTo>
                    <a:cubicBezTo>
                      <a:pt x="2056" y="5296"/>
                      <a:pt x="2056" y="5302"/>
                      <a:pt x="2056" y="5307"/>
                    </a:cubicBezTo>
                    <a:cubicBezTo>
                      <a:pt x="2084" y="5520"/>
                      <a:pt x="2089" y="5732"/>
                      <a:pt x="2078" y="5939"/>
                    </a:cubicBezTo>
                    <a:cubicBezTo>
                      <a:pt x="2056" y="6277"/>
                      <a:pt x="2051" y="6610"/>
                      <a:pt x="2127" y="6937"/>
                    </a:cubicBezTo>
                    <a:cubicBezTo>
                      <a:pt x="2258" y="7509"/>
                      <a:pt x="2530" y="8059"/>
                      <a:pt x="2634" y="8642"/>
                    </a:cubicBezTo>
                    <a:cubicBezTo>
                      <a:pt x="2416" y="8871"/>
                      <a:pt x="2203" y="9247"/>
                      <a:pt x="2187" y="9568"/>
                    </a:cubicBezTo>
                    <a:cubicBezTo>
                      <a:pt x="2187" y="9584"/>
                      <a:pt x="2198" y="9593"/>
                      <a:pt x="2209" y="9593"/>
                    </a:cubicBezTo>
                    <a:cubicBezTo>
                      <a:pt x="2216" y="9593"/>
                      <a:pt x="2223" y="9588"/>
                      <a:pt x="2225" y="9579"/>
                    </a:cubicBezTo>
                    <a:cubicBezTo>
                      <a:pt x="2302" y="9400"/>
                      <a:pt x="2394" y="9231"/>
                      <a:pt x="2498" y="9073"/>
                    </a:cubicBezTo>
                    <a:cubicBezTo>
                      <a:pt x="2563" y="8985"/>
                      <a:pt x="2612" y="8893"/>
                      <a:pt x="2661" y="8800"/>
                    </a:cubicBezTo>
                    <a:cubicBezTo>
                      <a:pt x="2667" y="8844"/>
                      <a:pt x="2672" y="8893"/>
                      <a:pt x="2672" y="8942"/>
                    </a:cubicBezTo>
                    <a:cubicBezTo>
                      <a:pt x="2688" y="9247"/>
                      <a:pt x="2737" y="10081"/>
                      <a:pt x="2405" y="10239"/>
                    </a:cubicBezTo>
                    <a:cubicBezTo>
                      <a:pt x="2372" y="10255"/>
                      <a:pt x="2378" y="10310"/>
                      <a:pt x="2421" y="10315"/>
                    </a:cubicBezTo>
                    <a:cubicBezTo>
                      <a:pt x="2436" y="10317"/>
                      <a:pt x="2449" y="10318"/>
                      <a:pt x="2463" y="10318"/>
                    </a:cubicBezTo>
                    <a:cubicBezTo>
                      <a:pt x="2804" y="10318"/>
                      <a:pt x="2825" y="9598"/>
                      <a:pt x="2841" y="9378"/>
                    </a:cubicBezTo>
                    <a:cubicBezTo>
                      <a:pt x="2890" y="8691"/>
                      <a:pt x="2650" y="8092"/>
                      <a:pt x="2438" y="7449"/>
                    </a:cubicBezTo>
                    <a:cubicBezTo>
                      <a:pt x="2274" y="6964"/>
                      <a:pt x="2198" y="6457"/>
                      <a:pt x="2220" y="5950"/>
                    </a:cubicBezTo>
                    <a:cubicBezTo>
                      <a:pt x="2225" y="5771"/>
                      <a:pt x="2231" y="5585"/>
                      <a:pt x="2220" y="5411"/>
                    </a:cubicBezTo>
                    <a:lnTo>
                      <a:pt x="2220" y="5411"/>
                    </a:lnTo>
                    <a:cubicBezTo>
                      <a:pt x="2356" y="5482"/>
                      <a:pt x="2481" y="5574"/>
                      <a:pt x="2590" y="5683"/>
                    </a:cubicBezTo>
                    <a:cubicBezTo>
                      <a:pt x="2737" y="5847"/>
                      <a:pt x="2836" y="6054"/>
                      <a:pt x="2863" y="6277"/>
                    </a:cubicBezTo>
                    <a:cubicBezTo>
                      <a:pt x="2863" y="6284"/>
                      <a:pt x="2868" y="6287"/>
                      <a:pt x="2873" y="6287"/>
                    </a:cubicBezTo>
                    <a:cubicBezTo>
                      <a:pt x="2881" y="6287"/>
                      <a:pt x="2890" y="6281"/>
                      <a:pt x="2890" y="6272"/>
                    </a:cubicBezTo>
                    <a:cubicBezTo>
                      <a:pt x="2830" y="5809"/>
                      <a:pt x="2585" y="5542"/>
                      <a:pt x="2214" y="5302"/>
                    </a:cubicBezTo>
                    <a:cubicBezTo>
                      <a:pt x="2198" y="5160"/>
                      <a:pt x="2165" y="5019"/>
                      <a:pt x="2122" y="4882"/>
                    </a:cubicBezTo>
                    <a:cubicBezTo>
                      <a:pt x="1838" y="4038"/>
                      <a:pt x="1386" y="3302"/>
                      <a:pt x="988" y="2517"/>
                    </a:cubicBezTo>
                    <a:cubicBezTo>
                      <a:pt x="983" y="2507"/>
                      <a:pt x="977" y="2501"/>
                      <a:pt x="967" y="2490"/>
                    </a:cubicBezTo>
                    <a:cubicBezTo>
                      <a:pt x="972" y="2060"/>
                      <a:pt x="999" y="1629"/>
                      <a:pt x="1048" y="1204"/>
                    </a:cubicBezTo>
                    <a:cubicBezTo>
                      <a:pt x="1184" y="1444"/>
                      <a:pt x="1359" y="1667"/>
                      <a:pt x="1560" y="1858"/>
                    </a:cubicBezTo>
                    <a:cubicBezTo>
                      <a:pt x="1555" y="1864"/>
                      <a:pt x="1555" y="1869"/>
                      <a:pt x="1555" y="1874"/>
                    </a:cubicBezTo>
                    <a:cubicBezTo>
                      <a:pt x="1517" y="2250"/>
                      <a:pt x="1522" y="2632"/>
                      <a:pt x="1571" y="3002"/>
                    </a:cubicBezTo>
                    <a:cubicBezTo>
                      <a:pt x="1574" y="3024"/>
                      <a:pt x="1592" y="3035"/>
                      <a:pt x="1610" y="3035"/>
                    </a:cubicBezTo>
                    <a:cubicBezTo>
                      <a:pt x="1627" y="3035"/>
                      <a:pt x="1645" y="3024"/>
                      <a:pt x="1648" y="3002"/>
                    </a:cubicBezTo>
                    <a:cubicBezTo>
                      <a:pt x="1697" y="2670"/>
                      <a:pt x="1718" y="2332"/>
                      <a:pt x="1708" y="2000"/>
                    </a:cubicBezTo>
                    <a:lnTo>
                      <a:pt x="1708" y="2000"/>
                    </a:lnTo>
                    <a:cubicBezTo>
                      <a:pt x="1718" y="2005"/>
                      <a:pt x="1729" y="2016"/>
                      <a:pt x="1740" y="2027"/>
                    </a:cubicBezTo>
                    <a:cubicBezTo>
                      <a:pt x="1920" y="2180"/>
                      <a:pt x="2084" y="2349"/>
                      <a:pt x="2236" y="2523"/>
                    </a:cubicBezTo>
                    <a:cubicBezTo>
                      <a:pt x="2198" y="2986"/>
                      <a:pt x="2220" y="3526"/>
                      <a:pt x="2411" y="3940"/>
                    </a:cubicBezTo>
                    <a:cubicBezTo>
                      <a:pt x="2413" y="3944"/>
                      <a:pt x="2415" y="3946"/>
                      <a:pt x="2418" y="3946"/>
                    </a:cubicBezTo>
                    <a:cubicBezTo>
                      <a:pt x="2423" y="3946"/>
                      <a:pt x="2427" y="3941"/>
                      <a:pt x="2427" y="3934"/>
                    </a:cubicBezTo>
                    <a:cubicBezTo>
                      <a:pt x="2345" y="3531"/>
                      <a:pt x="2411" y="3111"/>
                      <a:pt x="2378" y="2703"/>
                    </a:cubicBezTo>
                    <a:lnTo>
                      <a:pt x="2378" y="2703"/>
                    </a:lnTo>
                    <a:cubicBezTo>
                      <a:pt x="2667" y="3090"/>
                      <a:pt x="2863" y="3531"/>
                      <a:pt x="2955" y="4000"/>
                    </a:cubicBezTo>
                    <a:cubicBezTo>
                      <a:pt x="2963" y="4032"/>
                      <a:pt x="2991" y="4048"/>
                      <a:pt x="3017" y="4048"/>
                    </a:cubicBezTo>
                    <a:cubicBezTo>
                      <a:pt x="3044" y="4048"/>
                      <a:pt x="3070" y="4030"/>
                      <a:pt x="3070" y="3994"/>
                    </a:cubicBezTo>
                    <a:cubicBezTo>
                      <a:pt x="3097" y="3351"/>
                      <a:pt x="2694" y="2725"/>
                      <a:pt x="2263" y="2272"/>
                    </a:cubicBezTo>
                    <a:cubicBezTo>
                      <a:pt x="2018" y="2016"/>
                      <a:pt x="1697" y="1809"/>
                      <a:pt x="1473" y="1537"/>
                    </a:cubicBezTo>
                    <a:cubicBezTo>
                      <a:pt x="1304" y="1324"/>
                      <a:pt x="1212" y="1090"/>
                      <a:pt x="1103" y="856"/>
                    </a:cubicBezTo>
                    <a:lnTo>
                      <a:pt x="1103" y="856"/>
                    </a:lnTo>
                    <a:cubicBezTo>
                      <a:pt x="1179" y="915"/>
                      <a:pt x="1261" y="970"/>
                      <a:pt x="1343" y="1024"/>
                    </a:cubicBezTo>
                    <a:cubicBezTo>
                      <a:pt x="1348" y="1046"/>
                      <a:pt x="1364" y="1068"/>
                      <a:pt x="1386" y="1073"/>
                    </a:cubicBezTo>
                    <a:lnTo>
                      <a:pt x="1435" y="1084"/>
                    </a:lnTo>
                    <a:cubicBezTo>
                      <a:pt x="1838" y="1324"/>
                      <a:pt x="2280" y="1504"/>
                      <a:pt x="2590" y="1869"/>
                    </a:cubicBezTo>
                    <a:cubicBezTo>
                      <a:pt x="2599" y="1879"/>
                      <a:pt x="2609" y="1883"/>
                      <a:pt x="2618" y="1883"/>
                    </a:cubicBezTo>
                    <a:cubicBezTo>
                      <a:pt x="2645" y="1883"/>
                      <a:pt x="2669" y="1850"/>
                      <a:pt x="2645" y="1825"/>
                    </a:cubicBezTo>
                    <a:cubicBezTo>
                      <a:pt x="2394" y="1509"/>
                      <a:pt x="2056" y="1324"/>
                      <a:pt x="1718" y="1128"/>
                    </a:cubicBezTo>
                    <a:lnTo>
                      <a:pt x="1718" y="1128"/>
                    </a:lnTo>
                    <a:cubicBezTo>
                      <a:pt x="2002" y="1155"/>
                      <a:pt x="2285" y="1155"/>
                      <a:pt x="2519" y="1340"/>
                    </a:cubicBezTo>
                    <a:cubicBezTo>
                      <a:pt x="2527" y="1346"/>
                      <a:pt x="2535" y="1348"/>
                      <a:pt x="2542" y="1348"/>
                    </a:cubicBezTo>
                    <a:cubicBezTo>
                      <a:pt x="2575" y="1348"/>
                      <a:pt x="2606" y="1307"/>
                      <a:pt x="2579" y="1281"/>
                    </a:cubicBezTo>
                    <a:cubicBezTo>
                      <a:pt x="2263" y="986"/>
                      <a:pt x="1817" y="1014"/>
                      <a:pt x="1419" y="926"/>
                    </a:cubicBezTo>
                    <a:cubicBezTo>
                      <a:pt x="1413" y="924"/>
                      <a:pt x="1408" y="922"/>
                      <a:pt x="1403" y="922"/>
                    </a:cubicBezTo>
                    <a:cubicBezTo>
                      <a:pt x="1398" y="922"/>
                      <a:pt x="1394" y="924"/>
                      <a:pt x="1392" y="926"/>
                    </a:cubicBezTo>
                    <a:cubicBezTo>
                      <a:pt x="1283" y="856"/>
                      <a:pt x="1184" y="779"/>
                      <a:pt x="1092" y="692"/>
                    </a:cubicBezTo>
                    <a:cubicBezTo>
                      <a:pt x="1086" y="687"/>
                      <a:pt x="1076" y="681"/>
                      <a:pt x="1065" y="681"/>
                    </a:cubicBezTo>
                    <a:cubicBezTo>
                      <a:pt x="1092" y="490"/>
                      <a:pt x="1103" y="300"/>
                      <a:pt x="1103" y="109"/>
                    </a:cubicBezTo>
                    <a:cubicBezTo>
                      <a:pt x="1106" y="42"/>
                      <a:pt x="1051" y="1"/>
                      <a:pt x="99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4" name="Google Shape;6174;p60"/>
              <p:cNvSpPr/>
              <p:nvPr/>
            </p:nvSpPr>
            <p:spPr>
              <a:xfrm>
                <a:off x="4906830" y="3546656"/>
                <a:ext cx="45870" cy="41902"/>
              </a:xfrm>
              <a:custGeom>
                <a:rect b="b" l="l" r="r" t="t"/>
                <a:pathLst>
                  <a:path extrusionOk="0" h="1658" w="1815">
                    <a:moveTo>
                      <a:pt x="1008" y="1"/>
                    </a:moveTo>
                    <a:cubicBezTo>
                      <a:pt x="1008" y="1"/>
                      <a:pt x="246" y="693"/>
                      <a:pt x="0" y="1014"/>
                    </a:cubicBezTo>
                    <a:lnTo>
                      <a:pt x="175" y="1199"/>
                    </a:lnTo>
                    <a:cubicBezTo>
                      <a:pt x="175" y="1199"/>
                      <a:pt x="474" y="960"/>
                      <a:pt x="616" y="921"/>
                    </a:cubicBezTo>
                    <a:cubicBezTo>
                      <a:pt x="622" y="920"/>
                      <a:pt x="627" y="919"/>
                      <a:pt x="631" y="919"/>
                    </a:cubicBezTo>
                    <a:cubicBezTo>
                      <a:pt x="731" y="919"/>
                      <a:pt x="494" y="1378"/>
                      <a:pt x="442" y="1477"/>
                    </a:cubicBezTo>
                    <a:cubicBezTo>
                      <a:pt x="382" y="1581"/>
                      <a:pt x="485" y="1613"/>
                      <a:pt x="518" y="1624"/>
                    </a:cubicBezTo>
                    <a:cubicBezTo>
                      <a:pt x="551" y="1637"/>
                      <a:pt x="585" y="1658"/>
                      <a:pt x="624" y="1658"/>
                    </a:cubicBezTo>
                    <a:cubicBezTo>
                      <a:pt x="680" y="1658"/>
                      <a:pt x="745" y="1613"/>
                      <a:pt x="823" y="1434"/>
                    </a:cubicBezTo>
                    <a:cubicBezTo>
                      <a:pt x="923" y="1196"/>
                      <a:pt x="974" y="1099"/>
                      <a:pt x="1048" y="1099"/>
                    </a:cubicBezTo>
                    <a:cubicBezTo>
                      <a:pt x="1068" y="1099"/>
                      <a:pt x="1088" y="1105"/>
                      <a:pt x="1112" y="1118"/>
                    </a:cubicBezTo>
                    <a:cubicBezTo>
                      <a:pt x="1254" y="1194"/>
                      <a:pt x="1330" y="1592"/>
                      <a:pt x="1330" y="1592"/>
                    </a:cubicBezTo>
                    <a:lnTo>
                      <a:pt x="1608" y="1472"/>
                    </a:lnTo>
                    <a:cubicBezTo>
                      <a:pt x="1608" y="1472"/>
                      <a:pt x="1308" y="867"/>
                      <a:pt x="1559" y="475"/>
                    </a:cubicBezTo>
                    <a:cubicBezTo>
                      <a:pt x="1815" y="82"/>
                      <a:pt x="1008" y="1"/>
                      <a:pt x="10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5" name="Google Shape;6175;p60"/>
              <p:cNvSpPr/>
              <p:nvPr/>
            </p:nvSpPr>
            <p:spPr>
              <a:xfrm>
                <a:off x="4938193" y="3484991"/>
                <a:ext cx="70662" cy="34800"/>
              </a:xfrm>
              <a:custGeom>
                <a:rect b="b" l="l" r="r" t="t"/>
                <a:pathLst>
                  <a:path extrusionOk="0" h="1377" w="2796">
                    <a:moveTo>
                      <a:pt x="1463" y="0"/>
                    </a:moveTo>
                    <a:cubicBezTo>
                      <a:pt x="906" y="0"/>
                      <a:pt x="154" y="379"/>
                      <a:pt x="29" y="893"/>
                    </a:cubicBezTo>
                    <a:cubicBezTo>
                      <a:pt x="1" y="996"/>
                      <a:pt x="98" y="1067"/>
                      <a:pt x="189" y="1067"/>
                    </a:cubicBezTo>
                    <a:cubicBezTo>
                      <a:pt x="203" y="1067"/>
                      <a:pt x="217" y="1066"/>
                      <a:pt x="231" y="1062"/>
                    </a:cubicBezTo>
                    <a:cubicBezTo>
                      <a:pt x="421" y="1013"/>
                      <a:pt x="552" y="871"/>
                      <a:pt x="705" y="751"/>
                    </a:cubicBezTo>
                    <a:cubicBezTo>
                      <a:pt x="890" y="610"/>
                      <a:pt x="1097" y="506"/>
                      <a:pt x="1315" y="430"/>
                    </a:cubicBezTo>
                    <a:cubicBezTo>
                      <a:pt x="1438" y="393"/>
                      <a:pt x="1548" y="368"/>
                      <a:pt x="1654" y="368"/>
                    </a:cubicBezTo>
                    <a:cubicBezTo>
                      <a:pt x="1735" y="368"/>
                      <a:pt x="1814" y="383"/>
                      <a:pt x="1893" y="419"/>
                    </a:cubicBezTo>
                    <a:cubicBezTo>
                      <a:pt x="1800" y="544"/>
                      <a:pt x="1756" y="697"/>
                      <a:pt x="1773" y="849"/>
                    </a:cubicBezTo>
                    <a:cubicBezTo>
                      <a:pt x="1773" y="881"/>
                      <a:pt x="1798" y="897"/>
                      <a:pt x="1823" y="897"/>
                    </a:cubicBezTo>
                    <a:cubicBezTo>
                      <a:pt x="1846" y="897"/>
                      <a:pt x="1868" y="883"/>
                      <a:pt x="1871" y="855"/>
                    </a:cubicBezTo>
                    <a:cubicBezTo>
                      <a:pt x="1882" y="730"/>
                      <a:pt x="1931" y="604"/>
                      <a:pt x="2018" y="512"/>
                    </a:cubicBezTo>
                    <a:lnTo>
                      <a:pt x="2029" y="495"/>
                    </a:lnTo>
                    <a:cubicBezTo>
                      <a:pt x="2045" y="512"/>
                      <a:pt x="2056" y="522"/>
                      <a:pt x="2072" y="539"/>
                    </a:cubicBezTo>
                    <a:cubicBezTo>
                      <a:pt x="2105" y="566"/>
                      <a:pt x="2132" y="593"/>
                      <a:pt x="2160" y="631"/>
                    </a:cubicBezTo>
                    <a:cubicBezTo>
                      <a:pt x="1963" y="795"/>
                      <a:pt x="1942" y="1029"/>
                      <a:pt x="1936" y="1274"/>
                    </a:cubicBezTo>
                    <a:cubicBezTo>
                      <a:pt x="1936" y="1302"/>
                      <a:pt x="1955" y="1314"/>
                      <a:pt x="1976" y="1314"/>
                    </a:cubicBezTo>
                    <a:cubicBezTo>
                      <a:pt x="2001" y="1314"/>
                      <a:pt x="2029" y="1296"/>
                      <a:pt x="2029" y="1264"/>
                    </a:cubicBezTo>
                    <a:cubicBezTo>
                      <a:pt x="2023" y="1165"/>
                      <a:pt x="2034" y="1067"/>
                      <a:pt x="2051" y="964"/>
                    </a:cubicBezTo>
                    <a:cubicBezTo>
                      <a:pt x="2072" y="866"/>
                      <a:pt x="2127" y="768"/>
                      <a:pt x="2203" y="691"/>
                    </a:cubicBezTo>
                    <a:cubicBezTo>
                      <a:pt x="2296" y="882"/>
                      <a:pt x="2328" y="1095"/>
                      <a:pt x="2301" y="1307"/>
                    </a:cubicBezTo>
                    <a:cubicBezTo>
                      <a:pt x="2295" y="1351"/>
                      <a:pt x="2330" y="1376"/>
                      <a:pt x="2364" y="1376"/>
                    </a:cubicBezTo>
                    <a:cubicBezTo>
                      <a:pt x="2391" y="1376"/>
                      <a:pt x="2417" y="1362"/>
                      <a:pt x="2427" y="1329"/>
                    </a:cubicBezTo>
                    <a:cubicBezTo>
                      <a:pt x="2481" y="1138"/>
                      <a:pt x="2487" y="937"/>
                      <a:pt x="2437" y="740"/>
                    </a:cubicBezTo>
                    <a:lnTo>
                      <a:pt x="2437" y="740"/>
                    </a:lnTo>
                    <a:cubicBezTo>
                      <a:pt x="2481" y="757"/>
                      <a:pt x="2519" y="773"/>
                      <a:pt x="2557" y="789"/>
                    </a:cubicBezTo>
                    <a:cubicBezTo>
                      <a:pt x="2634" y="822"/>
                      <a:pt x="2704" y="871"/>
                      <a:pt x="2754" y="937"/>
                    </a:cubicBezTo>
                    <a:cubicBezTo>
                      <a:pt x="2758" y="939"/>
                      <a:pt x="2763" y="940"/>
                      <a:pt x="2768" y="940"/>
                    </a:cubicBezTo>
                    <a:cubicBezTo>
                      <a:pt x="2784" y="940"/>
                      <a:pt x="2796" y="926"/>
                      <a:pt x="2792" y="909"/>
                    </a:cubicBezTo>
                    <a:cubicBezTo>
                      <a:pt x="2737" y="762"/>
                      <a:pt x="2574" y="593"/>
                      <a:pt x="2405" y="582"/>
                    </a:cubicBezTo>
                    <a:lnTo>
                      <a:pt x="2378" y="582"/>
                    </a:lnTo>
                    <a:cubicBezTo>
                      <a:pt x="2318" y="452"/>
                      <a:pt x="2236" y="332"/>
                      <a:pt x="2127" y="239"/>
                    </a:cubicBezTo>
                    <a:cubicBezTo>
                      <a:pt x="2196" y="218"/>
                      <a:pt x="2268" y="207"/>
                      <a:pt x="2340" y="207"/>
                    </a:cubicBezTo>
                    <a:cubicBezTo>
                      <a:pt x="2432" y="207"/>
                      <a:pt x="2523" y="224"/>
                      <a:pt x="2612" y="261"/>
                    </a:cubicBezTo>
                    <a:cubicBezTo>
                      <a:pt x="2616" y="262"/>
                      <a:pt x="2619" y="262"/>
                      <a:pt x="2623" y="262"/>
                    </a:cubicBezTo>
                    <a:cubicBezTo>
                      <a:pt x="2654" y="262"/>
                      <a:pt x="2669" y="221"/>
                      <a:pt x="2639" y="201"/>
                    </a:cubicBezTo>
                    <a:cubicBezTo>
                      <a:pt x="2509" y="127"/>
                      <a:pt x="2362" y="88"/>
                      <a:pt x="2213" y="88"/>
                    </a:cubicBezTo>
                    <a:cubicBezTo>
                      <a:pt x="2144" y="88"/>
                      <a:pt x="2075" y="96"/>
                      <a:pt x="2007" y="114"/>
                    </a:cubicBezTo>
                    <a:cubicBezTo>
                      <a:pt x="1991" y="119"/>
                      <a:pt x="1980" y="125"/>
                      <a:pt x="1969" y="136"/>
                    </a:cubicBezTo>
                    <a:cubicBezTo>
                      <a:pt x="1876" y="87"/>
                      <a:pt x="1778" y="48"/>
                      <a:pt x="1675" y="21"/>
                    </a:cubicBezTo>
                    <a:cubicBezTo>
                      <a:pt x="1609" y="7"/>
                      <a:pt x="1538" y="0"/>
                      <a:pt x="146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6" name="Google Shape;6176;p60"/>
              <p:cNvSpPr/>
              <p:nvPr/>
            </p:nvSpPr>
            <p:spPr>
              <a:xfrm>
                <a:off x="4903671" y="3485219"/>
                <a:ext cx="80164" cy="84739"/>
              </a:xfrm>
              <a:custGeom>
                <a:rect b="b" l="l" r="r" t="t"/>
                <a:pathLst>
                  <a:path extrusionOk="0" h="3353" w="3172">
                    <a:moveTo>
                      <a:pt x="1276" y="0"/>
                    </a:moveTo>
                    <a:cubicBezTo>
                      <a:pt x="1226" y="0"/>
                      <a:pt x="1184" y="5"/>
                      <a:pt x="1155" y="12"/>
                    </a:cubicBezTo>
                    <a:cubicBezTo>
                      <a:pt x="1155" y="12"/>
                      <a:pt x="0" y="230"/>
                      <a:pt x="136" y="1238"/>
                    </a:cubicBezTo>
                    <a:cubicBezTo>
                      <a:pt x="278" y="2241"/>
                      <a:pt x="578" y="2497"/>
                      <a:pt x="1052" y="2715"/>
                    </a:cubicBezTo>
                    <a:cubicBezTo>
                      <a:pt x="1390" y="2872"/>
                      <a:pt x="1972" y="3352"/>
                      <a:pt x="2398" y="3352"/>
                    </a:cubicBezTo>
                    <a:cubicBezTo>
                      <a:pt x="2563" y="3352"/>
                      <a:pt x="2705" y="3281"/>
                      <a:pt x="2801" y="3091"/>
                    </a:cubicBezTo>
                    <a:cubicBezTo>
                      <a:pt x="3150" y="2410"/>
                      <a:pt x="3171" y="1838"/>
                      <a:pt x="2725" y="1304"/>
                    </a:cubicBezTo>
                    <a:cubicBezTo>
                      <a:pt x="2272" y="775"/>
                      <a:pt x="1820" y="661"/>
                      <a:pt x="1880" y="350"/>
                    </a:cubicBezTo>
                    <a:cubicBezTo>
                      <a:pt x="1929" y="93"/>
                      <a:pt x="1514" y="0"/>
                      <a:pt x="127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177" name="Google Shape;6177;p60"/>
          <p:cNvSpPr/>
          <p:nvPr/>
        </p:nvSpPr>
        <p:spPr>
          <a:xfrm>
            <a:off x="5890180" y="1558993"/>
            <a:ext cx="451013" cy="1136125"/>
          </a:xfrm>
          <a:custGeom>
            <a:rect b="b" l="l" r="r" t="t"/>
            <a:pathLst>
              <a:path extrusionOk="0" h="44955" w="17846">
                <a:moveTo>
                  <a:pt x="8915" y="1"/>
                </a:moveTo>
                <a:cubicBezTo>
                  <a:pt x="6365" y="17"/>
                  <a:pt x="6904" y="2693"/>
                  <a:pt x="6904" y="2693"/>
                </a:cubicBezTo>
                <a:cubicBezTo>
                  <a:pt x="6474" y="2916"/>
                  <a:pt x="6812" y="3559"/>
                  <a:pt x="6844" y="3897"/>
                </a:cubicBezTo>
                <a:cubicBezTo>
                  <a:pt x="6871" y="4240"/>
                  <a:pt x="7084" y="4256"/>
                  <a:pt x="7084" y="4256"/>
                </a:cubicBezTo>
                <a:cubicBezTo>
                  <a:pt x="7198" y="4769"/>
                  <a:pt x="7678" y="5575"/>
                  <a:pt x="7678" y="5575"/>
                </a:cubicBezTo>
                <a:cubicBezTo>
                  <a:pt x="7874" y="7831"/>
                  <a:pt x="5422" y="7766"/>
                  <a:pt x="4234" y="8474"/>
                </a:cubicBezTo>
                <a:cubicBezTo>
                  <a:pt x="3041" y="9182"/>
                  <a:pt x="3362" y="11215"/>
                  <a:pt x="3362" y="12888"/>
                </a:cubicBezTo>
                <a:cubicBezTo>
                  <a:pt x="3362" y="14566"/>
                  <a:pt x="2817" y="16081"/>
                  <a:pt x="2332" y="18173"/>
                </a:cubicBezTo>
                <a:cubicBezTo>
                  <a:pt x="1935" y="19901"/>
                  <a:pt x="1755" y="21137"/>
                  <a:pt x="1700" y="21524"/>
                </a:cubicBezTo>
                <a:cubicBezTo>
                  <a:pt x="1542" y="21552"/>
                  <a:pt x="1177" y="21677"/>
                  <a:pt x="774" y="22260"/>
                </a:cubicBezTo>
                <a:cubicBezTo>
                  <a:pt x="540" y="22603"/>
                  <a:pt x="469" y="22936"/>
                  <a:pt x="300" y="23110"/>
                </a:cubicBezTo>
                <a:cubicBezTo>
                  <a:pt x="205" y="23205"/>
                  <a:pt x="280" y="23371"/>
                  <a:pt x="441" y="23371"/>
                </a:cubicBezTo>
                <a:cubicBezTo>
                  <a:pt x="568" y="23371"/>
                  <a:pt x="749" y="23268"/>
                  <a:pt x="943" y="22946"/>
                </a:cubicBezTo>
                <a:lnTo>
                  <a:pt x="943" y="22946"/>
                </a:lnTo>
                <a:lnTo>
                  <a:pt x="147" y="24805"/>
                </a:lnTo>
                <a:cubicBezTo>
                  <a:pt x="147" y="24805"/>
                  <a:pt x="0" y="25077"/>
                  <a:pt x="235" y="25104"/>
                </a:cubicBezTo>
                <a:cubicBezTo>
                  <a:pt x="241" y="25105"/>
                  <a:pt x="247" y="25106"/>
                  <a:pt x="253" y="25106"/>
                </a:cubicBezTo>
                <a:cubicBezTo>
                  <a:pt x="599" y="25106"/>
                  <a:pt x="886" y="23786"/>
                  <a:pt x="1041" y="23786"/>
                </a:cubicBezTo>
                <a:cubicBezTo>
                  <a:pt x="1155" y="23786"/>
                  <a:pt x="404" y="25306"/>
                  <a:pt x="779" y="25431"/>
                </a:cubicBezTo>
                <a:cubicBezTo>
                  <a:pt x="793" y="25435"/>
                  <a:pt x="805" y="25437"/>
                  <a:pt x="818" y="25437"/>
                </a:cubicBezTo>
                <a:cubicBezTo>
                  <a:pt x="1182" y="25437"/>
                  <a:pt x="1437" y="23862"/>
                  <a:pt x="1519" y="23862"/>
                </a:cubicBezTo>
                <a:cubicBezTo>
                  <a:pt x="1519" y="23862"/>
                  <a:pt x="1520" y="23862"/>
                  <a:pt x="1521" y="23862"/>
                </a:cubicBezTo>
                <a:cubicBezTo>
                  <a:pt x="1613" y="23889"/>
                  <a:pt x="1085" y="25268"/>
                  <a:pt x="1384" y="25371"/>
                </a:cubicBezTo>
                <a:cubicBezTo>
                  <a:pt x="1399" y="25377"/>
                  <a:pt x="1414" y="25379"/>
                  <a:pt x="1428" y="25379"/>
                </a:cubicBezTo>
                <a:cubicBezTo>
                  <a:pt x="1774" y="25379"/>
                  <a:pt x="1780" y="23840"/>
                  <a:pt x="2005" y="23840"/>
                </a:cubicBezTo>
                <a:cubicBezTo>
                  <a:pt x="2007" y="23840"/>
                  <a:pt x="2009" y="23840"/>
                  <a:pt x="2011" y="23840"/>
                </a:cubicBezTo>
                <a:cubicBezTo>
                  <a:pt x="2060" y="23846"/>
                  <a:pt x="1695" y="25012"/>
                  <a:pt x="1956" y="25012"/>
                </a:cubicBezTo>
                <a:cubicBezTo>
                  <a:pt x="2213" y="25012"/>
                  <a:pt x="2218" y="24238"/>
                  <a:pt x="2463" y="23846"/>
                </a:cubicBezTo>
                <a:cubicBezTo>
                  <a:pt x="2698" y="23486"/>
                  <a:pt x="2997" y="22434"/>
                  <a:pt x="2845" y="21906"/>
                </a:cubicBezTo>
                <a:cubicBezTo>
                  <a:pt x="3281" y="20467"/>
                  <a:pt x="4354" y="17568"/>
                  <a:pt x="4616" y="16304"/>
                </a:cubicBezTo>
                <a:cubicBezTo>
                  <a:pt x="4904" y="14887"/>
                  <a:pt x="5389" y="12119"/>
                  <a:pt x="5389" y="12119"/>
                </a:cubicBezTo>
                <a:cubicBezTo>
                  <a:pt x="5842" y="13018"/>
                  <a:pt x="6098" y="17111"/>
                  <a:pt x="5711" y="18206"/>
                </a:cubicBezTo>
                <a:cubicBezTo>
                  <a:pt x="5324" y="19307"/>
                  <a:pt x="4419" y="21944"/>
                  <a:pt x="4806" y="24396"/>
                </a:cubicBezTo>
                <a:cubicBezTo>
                  <a:pt x="5193" y="26843"/>
                  <a:pt x="5515" y="30161"/>
                  <a:pt x="5389" y="33033"/>
                </a:cubicBezTo>
                <a:cubicBezTo>
                  <a:pt x="5259" y="35899"/>
                  <a:pt x="5744" y="39026"/>
                  <a:pt x="6130" y="41184"/>
                </a:cubicBezTo>
                <a:cubicBezTo>
                  <a:pt x="6517" y="43342"/>
                  <a:pt x="6065" y="43892"/>
                  <a:pt x="5776" y="44279"/>
                </a:cubicBezTo>
                <a:cubicBezTo>
                  <a:pt x="5487" y="44666"/>
                  <a:pt x="6065" y="44955"/>
                  <a:pt x="6065" y="44955"/>
                </a:cubicBezTo>
                <a:lnTo>
                  <a:pt x="7547" y="44955"/>
                </a:lnTo>
                <a:cubicBezTo>
                  <a:pt x="8092" y="44955"/>
                  <a:pt x="7934" y="44568"/>
                  <a:pt x="7743" y="43440"/>
                </a:cubicBezTo>
                <a:cubicBezTo>
                  <a:pt x="7547" y="42312"/>
                  <a:pt x="7356" y="41408"/>
                  <a:pt x="7580" y="39925"/>
                </a:cubicBezTo>
                <a:cubicBezTo>
                  <a:pt x="7874" y="38062"/>
                  <a:pt x="7972" y="36171"/>
                  <a:pt x="7869" y="34286"/>
                </a:cubicBezTo>
                <a:cubicBezTo>
                  <a:pt x="7743" y="32030"/>
                  <a:pt x="7771" y="31583"/>
                  <a:pt x="8190" y="29905"/>
                </a:cubicBezTo>
                <a:cubicBezTo>
                  <a:pt x="8566" y="28412"/>
                  <a:pt x="8860" y="24396"/>
                  <a:pt x="8920" y="23535"/>
                </a:cubicBezTo>
                <a:cubicBezTo>
                  <a:pt x="8980" y="24396"/>
                  <a:pt x="9280" y="28412"/>
                  <a:pt x="9650" y="29905"/>
                </a:cubicBezTo>
                <a:cubicBezTo>
                  <a:pt x="10070" y="31583"/>
                  <a:pt x="10103" y="32030"/>
                  <a:pt x="9972" y="34286"/>
                </a:cubicBezTo>
                <a:cubicBezTo>
                  <a:pt x="9874" y="36171"/>
                  <a:pt x="9966" y="38062"/>
                  <a:pt x="10266" y="39925"/>
                </a:cubicBezTo>
                <a:cubicBezTo>
                  <a:pt x="10490" y="41408"/>
                  <a:pt x="10293" y="42312"/>
                  <a:pt x="10103" y="43440"/>
                </a:cubicBezTo>
                <a:cubicBezTo>
                  <a:pt x="9907" y="44568"/>
                  <a:pt x="9749" y="44955"/>
                  <a:pt x="10293" y="44955"/>
                </a:cubicBezTo>
                <a:lnTo>
                  <a:pt x="11776" y="44955"/>
                </a:lnTo>
                <a:cubicBezTo>
                  <a:pt x="11776" y="44955"/>
                  <a:pt x="12359" y="44666"/>
                  <a:pt x="12070" y="44279"/>
                </a:cubicBezTo>
                <a:cubicBezTo>
                  <a:pt x="11776" y="43892"/>
                  <a:pt x="11329" y="43342"/>
                  <a:pt x="11716" y="41184"/>
                </a:cubicBezTo>
                <a:cubicBezTo>
                  <a:pt x="12102" y="39026"/>
                  <a:pt x="12582" y="35899"/>
                  <a:pt x="12457" y="33033"/>
                </a:cubicBezTo>
                <a:cubicBezTo>
                  <a:pt x="12326" y="30166"/>
                  <a:pt x="12653" y="26848"/>
                  <a:pt x="13034" y="24396"/>
                </a:cubicBezTo>
                <a:cubicBezTo>
                  <a:pt x="13421" y="21944"/>
                  <a:pt x="12522" y="19301"/>
                  <a:pt x="12135" y="18206"/>
                </a:cubicBezTo>
                <a:cubicBezTo>
                  <a:pt x="11748" y="17111"/>
                  <a:pt x="12004" y="13018"/>
                  <a:pt x="12457" y="12119"/>
                </a:cubicBezTo>
                <a:cubicBezTo>
                  <a:pt x="12457" y="12119"/>
                  <a:pt x="12936" y="14887"/>
                  <a:pt x="13230" y="16304"/>
                </a:cubicBezTo>
                <a:cubicBezTo>
                  <a:pt x="13487" y="17568"/>
                  <a:pt x="14560" y="20462"/>
                  <a:pt x="15001" y="21900"/>
                </a:cubicBezTo>
                <a:cubicBezTo>
                  <a:pt x="14843" y="22434"/>
                  <a:pt x="15148" y="23480"/>
                  <a:pt x="15377" y="23846"/>
                </a:cubicBezTo>
                <a:cubicBezTo>
                  <a:pt x="15623" y="24238"/>
                  <a:pt x="15628" y="25006"/>
                  <a:pt x="15890" y="25006"/>
                </a:cubicBezTo>
                <a:cubicBezTo>
                  <a:pt x="16146" y="25006"/>
                  <a:pt x="15781" y="23846"/>
                  <a:pt x="15835" y="23840"/>
                </a:cubicBezTo>
                <a:cubicBezTo>
                  <a:pt x="15837" y="23840"/>
                  <a:pt x="15839" y="23840"/>
                  <a:pt x="15841" y="23840"/>
                </a:cubicBezTo>
                <a:cubicBezTo>
                  <a:pt x="16060" y="23840"/>
                  <a:pt x="16072" y="25379"/>
                  <a:pt x="16418" y="25379"/>
                </a:cubicBezTo>
                <a:cubicBezTo>
                  <a:pt x="16432" y="25379"/>
                  <a:pt x="16447" y="25377"/>
                  <a:pt x="16462" y="25371"/>
                </a:cubicBezTo>
                <a:cubicBezTo>
                  <a:pt x="16756" y="25268"/>
                  <a:pt x="16227" y="23889"/>
                  <a:pt x="16320" y="23862"/>
                </a:cubicBezTo>
                <a:cubicBezTo>
                  <a:pt x="16321" y="23862"/>
                  <a:pt x="16321" y="23862"/>
                  <a:pt x="16322" y="23862"/>
                </a:cubicBezTo>
                <a:cubicBezTo>
                  <a:pt x="16413" y="23862"/>
                  <a:pt x="16659" y="25432"/>
                  <a:pt x="17021" y="25432"/>
                </a:cubicBezTo>
                <a:cubicBezTo>
                  <a:pt x="17034" y="25432"/>
                  <a:pt x="17047" y="25430"/>
                  <a:pt x="17061" y="25426"/>
                </a:cubicBezTo>
                <a:cubicBezTo>
                  <a:pt x="17437" y="25306"/>
                  <a:pt x="16685" y="23786"/>
                  <a:pt x="16805" y="23786"/>
                </a:cubicBezTo>
                <a:cubicBezTo>
                  <a:pt x="16955" y="23786"/>
                  <a:pt x="17247" y="25106"/>
                  <a:pt x="17588" y="25106"/>
                </a:cubicBezTo>
                <a:cubicBezTo>
                  <a:pt x="17594" y="25106"/>
                  <a:pt x="17600" y="25105"/>
                  <a:pt x="17606" y="25104"/>
                </a:cubicBezTo>
                <a:cubicBezTo>
                  <a:pt x="17846" y="25077"/>
                  <a:pt x="17699" y="24805"/>
                  <a:pt x="17699" y="24805"/>
                </a:cubicBezTo>
                <a:lnTo>
                  <a:pt x="16908" y="22946"/>
                </a:lnTo>
                <a:lnTo>
                  <a:pt x="16908" y="22946"/>
                </a:lnTo>
                <a:cubicBezTo>
                  <a:pt x="17100" y="23268"/>
                  <a:pt x="17281" y="23371"/>
                  <a:pt x="17408" y="23371"/>
                </a:cubicBezTo>
                <a:cubicBezTo>
                  <a:pt x="17570" y="23371"/>
                  <a:pt x="17646" y="23205"/>
                  <a:pt x="17551" y="23110"/>
                </a:cubicBezTo>
                <a:cubicBezTo>
                  <a:pt x="17383" y="22936"/>
                  <a:pt x="17306" y="22598"/>
                  <a:pt x="17072" y="22260"/>
                </a:cubicBezTo>
                <a:cubicBezTo>
                  <a:pt x="16669" y="21677"/>
                  <a:pt x="16309" y="21552"/>
                  <a:pt x="16146" y="21524"/>
                </a:cubicBezTo>
                <a:cubicBezTo>
                  <a:pt x="16097" y="21137"/>
                  <a:pt x="15917" y="19901"/>
                  <a:pt x="15519" y="18173"/>
                </a:cubicBezTo>
                <a:cubicBezTo>
                  <a:pt x="15034" y="16081"/>
                  <a:pt x="14489" y="14566"/>
                  <a:pt x="14489" y="12888"/>
                </a:cubicBezTo>
                <a:cubicBezTo>
                  <a:pt x="14489" y="11215"/>
                  <a:pt x="14811" y="9182"/>
                  <a:pt x="13617" y="8474"/>
                </a:cubicBezTo>
                <a:cubicBezTo>
                  <a:pt x="12424" y="7766"/>
                  <a:pt x="9977" y="7831"/>
                  <a:pt x="10168" y="5575"/>
                </a:cubicBezTo>
                <a:cubicBezTo>
                  <a:pt x="10168" y="5575"/>
                  <a:pt x="10653" y="4769"/>
                  <a:pt x="10767" y="4256"/>
                </a:cubicBezTo>
                <a:cubicBezTo>
                  <a:pt x="10767" y="4256"/>
                  <a:pt x="10975" y="4240"/>
                  <a:pt x="11007" y="3897"/>
                </a:cubicBezTo>
                <a:cubicBezTo>
                  <a:pt x="11040" y="3559"/>
                  <a:pt x="11378" y="2916"/>
                  <a:pt x="10942" y="2693"/>
                </a:cubicBezTo>
                <a:cubicBezTo>
                  <a:pt x="10942" y="2693"/>
                  <a:pt x="11487" y="17"/>
                  <a:pt x="8937" y="1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81" name="Shape 6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2" name="Google Shape;6182;p61"/>
          <p:cNvSpPr/>
          <p:nvPr/>
        </p:nvSpPr>
        <p:spPr>
          <a:xfrm>
            <a:off x="5983275" y="1620325"/>
            <a:ext cx="178725" cy="170600"/>
          </a:xfrm>
          <a:custGeom>
            <a:rect b="b" l="l" r="r" t="t"/>
            <a:pathLst>
              <a:path extrusionOk="0" h="6824" w="7149">
                <a:moveTo>
                  <a:pt x="3571" y="0"/>
                </a:moveTo>
                <a:lnTo>
                  <a:pt x="0" y="2109"/>
                </a:lnTo>
                <a:cubicBezTo>
                  <a:pt x="0" y="2109"/>
                  <a:pt x="799" y="5114"/>
                  <a:pt x="246" y="6823"/>
                </a:cubicBezTo>
                <a:lnTo>
                  <a:pt x="7149" y="6823"/>
                </a:lnTo>
                <a:cubicBezTo>
                  <a:pt x="7149" y="6823"/>
                  <a:pt x="6872" y="5077"/>
                  <a:pt x="7149" y="2188"/>
                </a:cubicBezTo>
                <a:lnTo>
                  <a:pt x="3571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3" name="Google Shape;6183;p61"/>
          <p:cNvGrpSpPr/>
          <p:nvPr/>
        </p:nvGrpSpPr>
        <p:grpSpPr>
          <a:xfrm>
            <a:off x="5881075" y="1606500"/>
            <a:ext cx="389275" cy="1299125"/>
            <a:chOff x="5881075" y="1606500"/>
            <a:chExt cx="389275" cy="1299125"/>
          </a:xfrm>
        </p:grpSpPr>
        <p:sp>
          <p:nvSpPr>
            <p:cNvPr id="6184" name="Google Shape;6184;p61"/>
            <p:cNvSpPr/>
            <p:nvPr/>
          </p:nvSpPr>
          <p:spPr>
            <a:xfrm>
              <a:off x="5881075" y="1721575"/>
              <a:ext cx="389275" cy="1184050"/>
            </a:xfrm>
            <a:custGeom>
              <a:rect b="b" l="l" r="r" t="t"/>
              <a:pathLst>
                <a:path extrusionOk="0" h="47362" w="15571">
                  <a:moveTo>
                    <a:pt x="9374" y="1"/>
                  </a:moveTo>
                  <a:lnTo>
                    <a:pt x="7788" y="38"/>
                  </a:lnTo>
                  <a:lnTo>
                    <a:pt x="6202" y="7"/>
                  </a:lnTo>
                  <a:lnTo>
                    <a:pt x="6202" y="7"/>
                  </a:lnTo>
                  <a:cubicBezTo>
                    <a:pt x="6202" y="7"/>
                    <a:pt x="6270" y="1525"/>
                    <a:pt x="6202" y="1771"/>
                  </a:cubicBezTo>
                  <a:cubicBezTo>
                    <a:pt x="6129" y="2017"/>
                    <a:pt x="5957" y="2367"/>
                    <a:pt x="5287" y="2576"/>
                  </a:cubicBezTo>
                  <a:cubicBezTo>
                    <a:pt x="4617" y="2792"/>
                    <a:pt x="3910" y="2718"/>
                    <a:pt x="3098" y="3216"/>
                  </a:cubicBezTo>
                  <a:cubicBezTo>
                    <a:pt x="2293" y="3707"/>
                    <a:pt x="2078" y="5680"/>
                    <a:pt x="2078" y="6947"/>
                  </a:cubicBezTo>
                  <a:cubicBezTo>
                    <a:pt x="2078" y="8213"/>
                    <a:pt x="1974" y="11034"/>
                    <a:pt x="1728" y="12128"/>
                  </a:cubicBezTo>
                  <a:cubicBezTo>
                    <a:pt x="1482" y="13216"/>
                    <a:pt x="812" y="16179"/>
                    <a:pt x="775" y="17058"/>
                  </a:cubicBezTo>
                  <a:cubicBezTo>
                    <a:pt x="738" y="17937"/>
                    <a:pt x="425" y="19173"/>
                    <a:pt x="351" y="19701"/>
                  </a:cubicBezTo>
                  <a:cubicBezTo>
                    <a:pt x="283" y="20230"/>
                    <a:pt x="0" y="22234"/>
                    <a:pt x="209" y="22658"/>
                  </a:cubicBezTo>
                  <a:cubicBezTo>
                    <a:pt x="682" y="23602"/>
                    <a:pt x="1024" y="23870"/>
                    <a:pt x="1191" y="23870"/>
                  </a:cubicBezTo>
                  <a:cubicBezTo>
                    <a:pt x="1277" y="23870"/>
                    <a:pt x="1316" y="23800"/>
                    <a:pt x="1304" y="23715"/>
                  </a:cubicBezTo>
                  <a:cubicBezTo>
                    <a:pt x="1267" y="23469"/>
                    <a:pt x="984" y="22977"/>
                    <a:pt x="916" y="22486"/>
                  </a:cubicBezTo>
                  <a:cubicBezTo>
                    <a:pt x="867" y="22089"/>
                    <a:pt x="945" y="21530"/>
                    <a:pt x="1032" y="21530"/>
                  </a:cubicBezTo>
                  <a:cubicBezTo>
                    <a:pt x="1053" y="21530"/>
                    <a:pt x="1074" y="21562"/>
                    <a:pt x="1095" y="21637"/>
                  </a:cubicBezTo>
                  <a:cubicBezTo>
                    <a:pt x="1187" y="21980"/>
                    <a:pt x="1308" y="22847"/>
                    <a:pt x="1484" y="22847"/>
                  </a:cubicBezTo>
                  <a:cubicBezTo>
                    <a:pt x="1507" y="22847"/>
                    <a:pt x="1531" y="22832"/>
                    <a:pt x="1556" y="22799"/>
                  </a:cubicBezTo>
                  <a:cubicBezTo>
                    <a:pt x="1771" y="22522"/>
                    <a:pt x="1838" y="21391"/>
                    <a:pt x="1838" y="20832"/>
                  </a:cubicBezTo>
                  <a:cubicBezTo>
                    <a:pt x="1838" y="20267"/>
                    <a:pt x="1556" y="19701"/>
                    <a:pt x="1592" y="19142"/>
                  </a:cubicBezTo>
                  <a:cubicBezTo>
                    <a:pt x="1629" y="18576"/>
                    <a:pt x="2932" y="15226"/>
                    <a:pt x="3178" y="13819"/>
                  </a:cubicBezTo>
                  <a:cubicBezTo>
                    <a:pt x="3424" y="12411"/>
                    <a:pt x="3775" y="8569"/>
                    <a:pt x="3775" y="8569"/>
                  </a:cubicBezTo>
                  <a:cubicBezTo>
                    <a:pt x="3916" y="9448"/>
                    <a:pt x="4481" y="10579"/>
                    <a:pt x="4518" y="12233"/>
                  </a:cubicBezTo>
                  <a:cubicBezTo>
                    <a:pt x="4549" y="13886"/>
                    <a:pt x="3105" y="16603"/>
                    <a:pt x="2828" y="18890"/>
                  </a:cubicBezTo>
                  <a:cubicBezTo>
                    <a:pt x="2545" y="21182"/>
                    <a:pt x="3357" y="27981"/>
                    <a:pt x="3670" y="30556"/>
                  </a:cubicBezTo>
                  <a:cubicBezTo>
                    <a:pt x="3990" y="33126"/>
                    <a:pt x="3320" y="35806"/>
                    <a:pt x="3566" y="37355"/>
                  </a:cubicBezTo>
                  <a:cubicBezTo>
                    <a:pt x="3811" y="38903"/>
                    <a:pt x="4623" y="42671"/>
                    <a:pt x="4623" y="43200"/>
                  </a:cubicBezTo>
                  <a:cubicBezTo>
                    <a:pt x="4623" y="43729"/>
                    <a:pt x="4586" y="44190"/>
                    <a:pt x="4727" y="44540"/>
                  </a:cubicBezTo>
                  <a:cubicBezTo>
                    <a:pt x="4869" y="44890"/>
                    <a:pt x="4414" y="45456"/>
                    <a:pt x="4266" y="46058"/>
                  </a:cubicBezTo>
                  <a:cubicBezTo>
                    <a:pt x="4125" y="46654"/>
                    <a:pt x="4512" y="47361"/>
                    <a:pt x="5145" y="47361"/>
                  </a:cubicBezTo>
                  <a:cubicBezTo>
                    <a:pt x="5785" y="47361"/>
                    <a:pt x="6375" y="46833"/>
                    <a:pt x="6276" y="46378"/>
                  </a:cubicBezTo>
                  <a:cubicBezTo>
                    <a:pt x="6172" y="45917"/>
                    <a:pt x="6172" y="44792"/>
                    <a:pt x="6239" y="44190"/>
                  </a:cubicBezTo>
                  <a:cubicBezTo>
                    <a:pt x="6313" y="43593"/>
                    <a:pt x="5957" y="43268"/>
                    <a:pt x="5957" y="42702"/>
                  </a:cubicBezTo>
                  <a:cubicBezTo>
                    <a:pt x="5957" y="42143"/>
                    <a:pt x="6166" y="37981"/>
                    <a:pt x="6190" y="34662"/>
                  </a:cubicBezTo>
                  <a:cubicBezTo>
                    <a:pt x="6202" y="33249"/>
                    <a:pt x="6565" y="32173"/>
                    <a:pt x="6946" y="28977"/>
                  </a:cubicBezTo>
                  <a:cubicBezTo>
                    <a:pt x="7321" y="25780"/>
                    <a:pt x="7788" y="21176"/>
                    <a:pt x="7788" y="21176"/>
                  </a:cubicBezTo>
                  <a:cubicBezTo>
                    <a:pt x="7788" y="21176"/>
                    <a:pt x="8256" y="25780"/>
                    <a:pt x="8637" y="28977"/>
                  </a:cubicBezTo>
                  <a:cubicBezTo>
                    <a:pt x="9012" y="32167"/>
                    <a:pt x="9374" y="33249"/>
                    <a:pt x="9387" y="34662"/>
                  </a:cubicBezTo>
                  <a:cubicBezTo>
                    <a:pt x="9411" y="37981"/>
                    <a:pt x="9620" y="42143"/>
                    <a:pt x="9620" y="42702"/>
                  </a:cubicBezTo>
                  <a:cubicBezTo>
                    <a:pt x="9620" y="43268"/>
                    <a:pt x="9270" y="43587"/>
                    <a:pt x="9337" y="44184"/>
                  </a:cubicBezTo>
                  <a:cubicBezTo>
                    <a:pt x="9411" y="44786"/>
                    <a:pt x="9411" y="45911"/>
                    <a:pt x="9300" y="46366"/>
                  </a:cubicBezTo>
                  <a:cubicBezTo>
                    <a:pt x="9196" y="46827"/>
                    <a:pt x="9798" y="47355"/>
                    <a:pt x="10431" y="47355"/>
                  </a:cubicBezTo>
                  <a:cubicBezTo>
                    <a:pt x="11065" y="47355"/>
                    <a:pt x="11452" y="46648"/>
                    <a:pt x="11310" y="46046"/>
                  </a:cubicBezTo>
                  <a:cubicBezTo>
                    <a:pt x="11169" y="45450"/>
                    <a:pt x="10714" y="44884"/>
                    <a:pt x="10849" y="44534"/>
                  </a:cubicBezTo>
                  <a:cubicBezTo>
                    <a:pt x="10985" y="44184"/>
                    <a:pt x="10954" y="43723"/>
                    <a:pt x="10954" y="43194"/>
                  </a:cubicBezTo>
                  <a:cubicBezTo>
                    <a:pt x="10954" y="42665"/>
                    <a:pt x="11765" y="38891"/>
                    <a:pt x="12011" y="37348"/>
                  </a:cubicBezTo>
                  <a:cubicBezTo>
                    <a:pt x="12257" y="35799"/>
                    <a:pt x="11587" y="33119"/>
                    <a:pt x="11907" y="30544"/>
                  </a:cubicBezTo>
                  <a:cubicBezTo>
                    <a:pt x="12226" y="27975"/>
                    <a:pt x="13032" y="21170"/>
                    <a:pt x="12755" y="18884"/>
                  </a:cubicBezTo>
                  <a:cubicBezTo>
                    <a:pt x="12472" y="16597"/>
                    <a:pt x="11028" y="13880"/>
                    <a:pt x="11065" y="12227"/>
                  </a:cubicBezTo>
                  <a:cubicBezTo>
                    <a:pt x="11095" y="10573"/>
                    <a:pt x="11661" y="9442"/>
                    <a:pt x="11802" y="8563"/>
                  </a:cubicBezTo>
                  <a:cubicBezTo>
                    <a:pt x="11802" y="8563"/>
                    <a:pt x="12153" y="12405"/>
                    <a:pt x="12398" y="13813"/>
                  </a:cubicBezTo>
                  <a:cubicBezTo>
                    <a:pt x="12650" y="15220"/>
                    <a:pt x="13954" y="18570"/>
                    <a:pt x="13984" y="19129"/>
                  </a:cubicBezTo>
                  <a:cubicBezTo>
                    <a:pt x="14021" y="19695"/>
                    <a:pt x="13738" y="20260"/>
                    <a:pt x="13738" y="20820"/>
                  </a:cubicBezTo>
                  <a:cubicBezTo>
                    <a:pt x="13738" y="21385"/>
                    <a:pt x="13812" y="22510"/>
                    <a:pt x="14021" y="22793"/>
                  </a:cubicBezTo>
                  <a:cubicBezTo>
                    <a:pt x="14045" y="22826"/>
                    <a:pt x="14069" y="22840"/>
                    <a:pt x="14091" y="22840"/>
                  </a:cubicBezTo>
                  <a:cubicBezTo>
                    <a:pt x="14262" y="22840"/>
                    <a:pt x="14384" y="21974"/>
                    <a:pt x="14482" y="21631"/>
                  </a:cubicBezTo>
                  <a:cubicBezTo>
                    <a:pt x="14504" y="21556"/>
                    <a:pt x="14526" y="21523"/>
                    <a:pt x="14548" y="21523"/>
                  </a:cubicBezTo>
                  <a:cubicBezTo>
                    <a:pt x="14638" y="21523"/>
                    <a:pt x="14715" y="22083"/>
                    <a:pt x="14660" y="22479"/>
                  </a:cubicBezTo>
                  <a:cubicBezTo>
                    <a:pt x="14587" y="22971"/>
                    <a:pt x="14304" y="23463"/>
                    <a:pt x="14273" y="23709"/>
                  </a:cubicBezTo>
                  <a:cubicBezTo>
                    <a:pt x="14261" y="23792"/>
                    <a:pt x="14300" y="23861"/>
                    <a:pt x="14385" y="23861"/>
                  </a:cubicBezTo>
                  <a:cubicBezTo>
                    <a:pt x="14552" y="23861"/>
                    <a:pt x="14893" y="23596"/>
                    <a:pt x="15361" y="22652"/>
                  </a:cubicBezTo>
                  <a:cubicBezTo>
                    <a:pt x="15570" y="22234"/>
                    <a:pt x="15294" y="20230"/>
                    <a:pt x="15220" y="19701"/>
                  </a:cubicBezTo>
                  <a:cubicBezTo>
                    <a:pt x="15152" y="19173"/>
                    <a:pt x="14839" y="17937"/>
                    <a:pt x="14796" y="17058"/>
                  </a:cubicBezTo>
                  <a:cubicBezTo>
                    <a:pt x="14759" y="16173"/>
                    <a:pt x="14095" y="13216"/>
                    <a:pt x="13849" y="12122"/>
                  </a:cubicBezTo>
                  <a:cubicBezTo>
                    <a:pt x="13597" y="11034"/>
                    <a:pt x="13493" y="8213"/>
                    <a:pt x="13493" y="6947"/>
                  </a:cubicBezTo>
                  <a:cubicBezTo>
                    <a:pt x="13493" y="5674"/>
                    <a:pt x="13284" y="3701"/>
                    <a:pt x="12472" y="3209"/>
                  </a:cubicBezTo>
                  <a:cubicBezTo>
                    <a:pt x="11661" y="2718"/>
                    <a:pt x="10960" y="2785"/>
                    <a:pt x="10290" y="2576"/>
                  </a:cubicBezTo>
                  <a:cubicBezTo>
                    <a:pt x="9620" y="2367"/>
                    <a:pt x="9442" y="2011"/>
                    <a:pt x="9374" y="1765"/>
                  </a:cubicBezTo>
                  <a:cubicBezTo>
                    <a:pt x="9300" y="1519"/>
                    <a:pt x="9374" y="1"/>
                    <a:pt x="9374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85" name="Google Shape;6185;p61"/>
            <p:cNvGrpSpPr/>
            <p:nvPr/>
          </p:nvGrpSpPr>
          <p:grpSpPr>
            <a:xfrm>
              <a:off x="5888300" y="1606500"/>
              <a:ext cx="375575" cy="1290700"/>
              <a:chOff x="5888300" y="1606500"/>
              <a:chExt cx="375575" cy="1290700"/>
            </a:xfrm>
          </p:grpSpPr>
          <p:sp>
            <p:nvSpPr>
              <p:cNvPr id="6186" name="Google Shape;6186;p61"/>
              <p:cNvSpPr/>
              <p:nvPr/>
            </p:nvSpPr>
            <p:spPr>
              <a:xfrm>
                <a:off x="5979725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517" y="1"/>
                    </a:moveTo>
                    <a:cubicBezTo>
                      <a:pt x="465" y="1"/>
                      <a:pt x="423" y="10"/>
                      <a:pt x="394" y="28"/>
                    </a:cubicBezTo>
                    <a:cubicBezTo>
                      <a:pt x="1" y="286"/>
                      <a:pt x="2060" y="9297"/>
                      <a:pt x="2392" y="9648"/>
                    </a:cubicBezTo>
                    <a:cubicBezTo>
                      <a:pt x="2400" y="9656"/>
                      <a:pt x="2408" y="9660"/>
                      <a:pt x="2416" y="9660"/>
                    </a:cubicBezTo>
                    <a:cubicBezTo>
                      <a:pt x="2756" y="9660"/>
                      <a:pt x="3395" y="2872"/>
                      <a:pt x="3455" y="1780"/>
                    </a:cubicBezTo>
                    <a:cubicBezTo>
                      <a:pt x="3478" y="1370"/>
                      <a:pt x="1171" y="1"/>
                      <a:pt x="51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7" name="Google Shape;6187;p61"/>
              <p:cNvSpPr/>
              <p:nvPr/>
            </p:nvSpPr>
            <p:spPr>
              <a:xfrm>
                <a:off x="5961200" y="2207325"/>
                <a:ext cx="76950" cy="326275"/>
              </a:xfrm>
              <a:custGeom>
                <a:rect b="b" l="l" r="r" t="t"/>
                <a:pathLst>
                  <a:path extrusionOk="0" h="13051" w="3078">
                    <a:moveTo>
                      <a:pt x="501" y="0"/>
                    </a:moveTo>
                    <a:cubicBezTo>
                      <a:pt x="302" y="0"/>
                      <a:pt x="0" y="270"/>
                      <a:pt x="22" y="499"/>
                    </a:cubicBezTo>
                    <a:cubicBezTo>
                      <a:pt x="53" y="812"/>
                      <a:pt x="754" y="12601"/>
                      <a:pt x="1104" y="12952"/>
                    </a:cubicBezTo>
                    <a:cubicBezTo>
                      <a:pt x="1176" y="13023"/>
                      <a:pt x="1239" y="13051"/>
                      <a:pt x="1298" y="13051"/>
                    </a:cubicBezTo>
                    <a:cubicBezTo>
                      <a:pt x="1506" y="13051"/>
                      <a:pt x="1663" y="12710"/>
                      <a:pt x="1929" y="12710"/>
                    </a:cubicBezTo>
                    <a:cubicBezTo>
                      <a:pt x="1960" y="12710"/>
                      <a:pt x="1992" y="12714"/>
                      <a:pt x="2026" y="12724"/>
                    </a:cubicBezTo>
                    <a:cubicBezTo>
                      <a:pt x="2341" y="12823"/>
                      <a:pt x="2379" y="13015"/>
                      <a:pt x="2536" y="13015"/>
                    </a:cubicBezTo>
                    <a:cubicBezTo>
                      <a:pt x="2585" y="13015"/>
                      <a:pt x="2644" y="12997"/>
                      <a:pt x="2727" y="12952"/>
                    </a:cubicBezTo>
                    <a:cubicBezTo>
                      <a:pt x="3077" y="12761"/>
                      <a:pt x="2506" y="9608"/>
                      <a:pt x="2254" y="8588"/>
                    </a:cubicBezTo>
                    <a:cubicBezTo>
                      <a:pt x="1996" y="7567"/>
                      <a:pt x="754" y="689"/>
                      <a:pt x="662" y="148"/>
                    </a:cubicBezTo>
                    <a:cubicBezTo>
                      <a:pt x="642" y="43"/>
                      <a:pt x="580" y="0"/>
                      <a:pt x="50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8" name="Google Shape;6188;p61"/>
              <p:cNvSpPr/>
              <p:nvPr/>
            </p:nvSpPr>
            <p:spPr>
              <a:xfrm>
                <a:off x="5978500" y="2551650"/>
                <a:ext cx="47050" cy="246275"/>
              </a:xfrm>
              <a:custGeom>
                <a:rect b="b" l="l" r="r" t="t"/>
                <a:pathLst>
                  <a:path extrusionOk="0" h="9851" w="1882">
                    <a:moveTo>
                      <a:pt x="193" y="0"/>
                    </a:moveTo>
                    <a:cubicBezTo>
                      <a:pt x="192" y="0"/>
                      <a:pt x="192" y="1"/>
                      <a:pt x="191" y="2"/>
                    </a:cubicBezTo>
                    <a:cubicBezTo>
                      <a:pt x="130" y="199"/>
                      <a:pt x="0" y="2289"/>
                      <a:pt x="283" y="3918"/>
                    </a:cubicBezTo>
                    <a:cubicBezTo>
                      <a:pt x="572" y="5547"/>
                      <a:pt x="922" y="9180"/>
                      <a:pt x="1021" y="9530"/>
                    </a:cubicBezTo>
                    <a:cubicBezTo>
                      <a:pt x="1072" y="9726"/>
                      <a:pt x="1295" y="9851"/>
                      <a:pt x="1492" y="9851"/>
                    </a:cubicBezTo>
                    <a:cubicBezTo>
                      <a:pt x="1647" y="9851"/>
                      <a:pt x="1787" y="9773"/>
                      <a:pt x="1814" y="9591"/>
                    </a:cubicBezTo>
                    <a:cubicBezTo>
                      <a:pt x="1881" y="9180"/>
                      <a:pt x="1881" y="7778"/>
                      <a:pt x="1752" y="7458"/>
                    </a:cubicBezTo>
                    <a:cubicBezTo>
                      <a:pt x="1625" y="7142"/>
                      <a:pt x="269" y="0"/>
                      <a:pt x="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9" name="Google Shape;6189;p61"/>
              <p:cNvSpPr/>
              <p:nvPr/>
            </p:nvSpPr>
            <p:spPr>
              <a:xfrm>
                <a:off x="6000925" y="2557375"/>
                <a:ext cx="28425" cy="133200"/>
              </a:xfrm>
              <a:custGeom>
                <a:rect b="b" l="l" r="r" t="t"/>
                <a:pathLst>
                  <a:path extrusionOk="0" h="5328" w="1137">
                    <a:moveTo>
                      <a:pt x="855" y="0"/>
                    </a:moveTo>
                    <a:cubicBezTo>
                      <a:pt x="853" y="0"/>
                      <a:pt x="851" y="0"/>
                      <a:pt x="849" y="1"/>
                    </a:cubicBezTo>
                    <a:cubicBezTo>
                      <a:pt x="566" y="62"/>
                      <a:pt x="136" y="972"/>
                      <a:pt x="87" y="1402"/>
                    </a:cubicBezTo>
                    <a:cubicBezTo>
                      <a:pt x="0" y="2240"/>
                      <a:pt x="722" y="5327"/>
                      <a:pt x="891" y="5327"/>
                    </a:cubicBezTo>
                    <a:cubicBezTo>
                      <a:pt x="902" y="5327"/>
                      <a:pt x="911" y="5314"/>
                      <a:pt x="917" y="5287"/>
                    </a:cubicBezTo>
                    <a:cubicBezTo>
                      <a:pt x="1008" y="4841"/>
                      <a:pt x="1136" y="0"/>
                      <a:pt x="8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0" name="Google Shape;6190;p61"/>
              <p:cNvSpPr/>
              <p:nvPr/>
            </p:nvSpPr>
            <p:spPr>
              <a:xfrm>
                <a:off x="5963800" y="1958025"/>
                <a:ext cx="108925" cy="269175"/>
              </a:xfrm>
              <a:custGeom>
                <a:rect b="b" l="l" r="r" t="t"/>
                <a:pathLst>
                  <a:path extrusionOk="0" h="10767" w="4357">
                    <a:moveTo>
                      <a:pt x="1207" y="1"/>
                    </a:moveTo>
                    <a:cubicBezTo>
                      <a:pt x="991" y="1"/>
                      <a:pt x="1846" y="1795"/>
                      <a:pt x="1609" y="3174"/>
                    </a:cubicBezTo>
                    <a:cubicBezTo>
                      <a:pt x="1351" y="4631"/>
                      <a:pt x="48" y="8362"/>
                      <a:pt x="17" y="8842"/>
                    </a:cubicBezTo>
                    <a:cubicBezTo>
                      <a:pt x="1" y="9093"/>
                      <a:pt x="238" y="9133"/>
                      <a:pt x="535" y="9133"/>
                    </a:cubicBezTo>
                    <a:cubicBezTo>
                      <a:pt x="675" y="9133"/>
                      <a:pt x="830" y="9124"/>
                      <a:pt x="977" y="9124"/>
                    </a:cubicBezTo>
                    <a:cubicBezTo>
                      <a:pt x="1113" y="9124"/>
                      <a:pt x="1243" y="9132"/>
                      <a:pt x="1351" y="9161"/>
                    </a:cubicBezTo>
                    <a:cubicBezTo>
                      <a:pt x="1812" y="9286"/>
                      <a:pt x="3602" y="10766"/>
                      <a:pt x="4102" y="10766"/>
                    </a:cubicBezTo>
                    <a:cubicBezTo>
                      <a:pt x="4121" y="10766"/>
                      <a:pt x="4138" y="10764"/>
                      <a:pt x="4154" y="10759"/>
                    </a:cubicBezTo>
                    <a:cubicBezTo>
                      <a:pt x="4356" y="10692"/>
                      <a:pt x="2660" y="8915"/>
                      <a:pt x="2211" y="8338"/>
                    </a:cubicBezTo>
                    <a:cubicBezTo>
                      <a:pt x="1769" y="7760"/>
                      <a:pt x="2119" y="2474"/>
                      <a:pt x="2310" y="1871"/>
                    </a:cubicBezTo>
                    <a:cubicBezTo>
                      <a:pt x="2500" y="1263"/>
                      <a:pt x="2912" y="1042"/>
                      <a:pt x="2973" y="912"/>
                    </a:cubicBezTo>
                    <a:cubicBezTo>
                      <a:pt x="3041" y="789"/>
                      <a:pt x="1892" y="439"/>
                      <a:pt x="1258" y="21"/>
                    </a:cubicBezTo>
                    <a:cubicBezTo>
                      <a:pt x="1237" y="7"/>
                      <a:pt x="1220" y="1"/>
                      <a:pt x="1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1" name="Google Shape;6191;p61"/>
              <p:cNvSpPr/>
              <p:nvPr/>
            </p:nvSpPr>
            <p:spPr>
              <a:xfrm>
                <a:off x="6018925" y="2116700"/>
                <a:ext cx="55950" cy="86200"/>
              </a:xfrm>
              <a:custGeom>
                <a:rect b="b" l="l" r="r" t="t"/>
                <a:pathLst>
                  <a:path extrusionOk="0" h="3448" w="2238">
                    <a:moveTo>
                      <a:pt x="287" y="0"/>
                    </a:moveTo>
                    <a:cubicBezTo>
                      <a:pt x="191" y="0"/>
                      <a:pt x="124" y="31"/>
                      <a:pt x="105" y="104"/>
                    </a:cubicBezTo>
                    <a:cubicBezTo>
                      <a:pt x="0" y="485"/>
                      <a:pt x="172" y="1345"/>
                      <a:pt x="350" y="1732"/>
                    </a:cubicBezTo>
                    <a:cubicBezTo>
                      <a:pt x="510" y="2086"/>
                      <a:pt x="1900" y="3448"/>
                      <a:pt x="2107" y="3448"/>
                    </a:cubicBezTo>
                    <a:cubicBezTo>
                      <a:pt x="2123" y="3448"/>
                      <a:pt x="2132" y="3440"/>
                      <a:pt x="2133" y="3423"/>
                    </a:cubicBezTo>
                    <a:cubicBezTo>
                      <a:pt x="2237" y="1413"/>
                      <a:pt x="2028" y="1253"/>
                      <a:pt x="1819" y="872"/>
                    </a:cubicBezTo>
                    <a:cubicBezTo>
                      <a:pt x="1650" y="563"/>
                      <a:pt x="698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2" name="Google Shape;6192;p61"/>
              <p:cNvSpPr/>
              <p:nvPr/>
            </p:nvSpPr>
            <p:spPr>
              <a:xfrm>
                <a:off x="6022450" y="2062450"/>
                <a:ext cx="49800" cy="65975"/>
              </a:xfrm>
              <a:custGeom>
                <a:rect b="b" l="l" r="r" t="t"/>
                <a:pathLst>
                  <a:path extrusionOk="0" h="2639" w="1992">
                    <a:moveTo>
                      <a:pt x="363" y="1"/>
                    </a:moveTo>
                    <a:cubicBezTo>
                      <a:pt x="247" y="1"/>
                      <a:pt x="165" y="24"/>
                      <a:pt x="142" y="79"/>
                    </a:cubicBezTo>
                    <a:cubicBezTo>
                      <a:pt x="37" y="331"/>
                      <a:pt x="0" y="1671"/>
                      <a:pt x="209" y="1671"/>
                    </a:cubicBezTo>
                    <a:cubicBezTo>
                      <a:pt x="408" y="1671"/>
                      <a:pt x="1585" y="2639"/>
                      <a:pt x="1763" y="2639"/>
                    </a:cubicBezTo>
                    <a:cubicBezTo>
                      <a:pt x="1773" y="2639"/>
                      <a:pt x="1780" y="2636"/>
                      <a:pt x="1783" y="2630"/>
                    </a:cubicBezTo>
                    <a:cubicBezTo>
                      <a:pt x="1924" y="2372"/>
                      <a:pt x="1992" y="749"/>
                      <a:pt x="1783" y="491"/>
                    </a:cubicBezTo>
                    <a:cubicBezTo>
                      <a:pt x="1620" y="294"/>
                      <a:pt x="776" y="1"/>
                      <a:pt x="36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3" name="Google Shape;6193;p61"/>
              <p:cNvSpPr/>
              <p:nvPr/>
            </p:nvSpPr>
            <p:spPr>
              <a:xfrm>
                <a:off x="5979275" y="1827925"/>
                <a:ext cx="93900" cy="138525"/>
              </a:xfrm>
              <a:custGeom>
                <a:rect b="b" l="l" r="r" t="t"/>
                <a:pathLst>
                  <a:path extrusionOk="0" h="5541" w="3756">
                    <a:moveTo>
                      <a:pt x="2674" y="0"/>
                    </a:moveTo>
                    <a:cubicBezTo>
                      <a:pt x="2250" y="0"/>
                      <a:pt x="701" y="609"/>
                      <a:pt x="351" y="2041"/>
                    </a:cubicBezTo>
                    <a:cubicBezTo>
                      <a:pt x="0" y="3473"/>
                      <a:pt x="99" y="4936"/>
                      <a:pt x="1850" y="5446"/>
                    </a:cubicBezTo>
                    <a:cubicBezTo>
                      <a:pt x="2072" y="5511"/>
                      <a:pt x="2267" y="5541"/>
                      <a:pt x="2441" y="5541"/>
                    </a:cubicBezTo>
                    <a:cubicBezTo>
                      <a:pt x="3639" y="5541"/>
                      <a:pt x="3756" y="4110"/>
                      <a:pt x="3756" y="2773"/>
                    </a:cubicBezTo>
                    <a:cubicBezTo>
                      <a:pt x="3756" y="1242"/>
                      <a:pt x="3633" y="0"/>
                      <a:pt x="26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4" name="Google Shape;6194;p61"/>
              <p:cNvSpPr/>
              <p:nvPr/>
            </p:nvSpPr>
            <p:spPr>
              <a:xfrm>
                <a:off x="6026750" y="2017050"/>
                <a:ext cx="43825" cy="44200"/>
              </a:xfrm>
              <a:custGeom>
                <a:rect b="b" l="l" r="r" t="t"/>
                <a:pathLst>
                  <a:path extrusionOk="0" h="1768" w="1753">
                    <a:moveTo>
                      <a:pt x="720" y="1"/>
                    </a:moveTo>
                    <a:cubicBezTo>
                      <a:pt x="488" y="1"/>
                      <a:pt x="281" y="46"/>
                      <a:pt x="210" y="174"/>
                    </a:cubicBezTo>
                    <a:cubicBezTo>
                      <a:pt x="37" y="494"/>
                      <a:pt x="1" y="1262"/>
                      <a:pt x="210" y="1354"/>
                    </a:cubicBezTo>
                    <a:cubicBezTo>
                      <a:pt x="384" y="1434"/>
                      <a:pt x="1038" y="1768"/>
                      <a:pt x="1388" y="1768"/>
                    </a:cubicBezTo>
                    <a:cubicBezTo>
                      <a:pt x="1470" y="1768"/>
                      <a:pt x="1536" y="1749"/>
                      <a:pt x="1574" y="1705"/>
                    </a:cubicBezTo>
                    <a:cubicBezTo>
                      <a:pt x="1715" y="1545"/>
                      <a:pt x="1752" y="303"/>
                      <a:pt x="1574" y="174"/>
                    </a:cubicBezTo>
                    <a:cubicBezTo>
                      <a:pt x="1471" y="101"/>
                      <a:pt x="1067" y="1"/>
                      <a:pt x="7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5" name="Google Shape;6195;p61"/>
              <p:cNvSpPr/>
              <p:nvPr/>
            </p:nvSpPr>
            <p:spPr>
              <a:xfrm>
                <a:off x="6030275" y="1978675"/>
                <a:ext cx="37050" cy="33225"/>
              </a:xfrm>
              <a:custGeom>
                <a:rect b="b" l="l" r="r" t="t"/>
                <a:pathLst>
                  <a:path extrusionOk="0" h="1329" w="1482">
                    <a:moveTo>
                      <a:pt x="1107" y="1"/>
                    </a:moveTo>
                    <a:cubicBezTo>
                      <a:pt x="886" y="1"/>
                      <a:pt x="451" y="431"/>
                      <a:pt x="278" y="658"/>
                    </a:cubicBezTo>
                    <a:cubicBezTo>
                      <a:pt x="69" y="947"/>
                      <a:pt x="1" y="1328"/>
                      <a:pt x="247" y="1328"/>
                    </a:cubicBezTo>
                    <a:cubicBezTo>
                      <a:pt x="418" y="1328"/>
                      <a:pt x="769" y="1247"/>
                      <a:pt x="1033" y="1247"/>
                    </a:cubicBezTo>
                    <a:cubicBezTo>
                      <a:pt x="1139" y="1247"/>
                      <a:pt x="1232" y="1260"/>
                      <a:pt x="1292" y="1297"/>
                    </a:cubicBezTo>
                    <a:cubicBezTo>
                      <a:pt x="1304" y="1305"/>
                      <a:pt x="1314" y="1308"/>
                      <a:pt x="1324" y="1308"/>
                    </a:cubicBezTo>
                    <a:cubicBezTo>
                      <a:pt x="1481" y="1308"/>
                      <a:pt x="1323" y="359"/>
                      <a:pt x="1224" y="86"/>
                    </a:cubicBezTo>
                    <a:cubicBezTo>
                      <a:pt x="1202" y="26"/>
                      <a:pt x="1161" y="1"/>
                      <a:pt x="11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6" name="Google Shape;6196;p61"/>
              <p:cNvSpPr/>
              <p:nvPr/>
            </p:nvSpPr>
            <p:spPr>
              <a:xfrm>
                <a:off x="5958675" y="1795100"/>
                <a:ext cx="102375" cy="25225"/>
              </a:xfrm>
              <a:custGeom>
                <a:rect b="b" l="l" r="r" t="t"/>
                <a:pathLst>
                  <a:path extrusionOk="0" h="1009" w="4095">
                    <a:moveTo>
                      <a:pt x="2378" y="0"/>
                    </a:moveTo>
                    <a:cubicBezTo>
                      <a:pt x="1883" y="0"/>
                      <a:pt x="586" y="250"/>
                      <a:pt x="283" y="521"/>
                    </a:cubicBezTo>
                    <a:cubicBezTo>
                      <a:pt x="1" y="773"/>
                      <a:pt x="1752" y="521"/>
                      <a:pt x="2385" y="803"/>
                    </a:cubicBezTo>
                    <a:cubicBezTo>
                      <a:pt x="2696" y="944"/>
                      <a:pt x="2976" y="1009"/>
                      <a:pt x="3219" y="1009"/>
                    </a:cubicBezTo>
                    <a:cubicBezTo>
                      <a:pt x="3476" y="1009"/>
                      <a:pt x="3690" y="936"/>
                      <a:pt x="3855" y="803"/>
                    </a:cubicBezTo>
                    <a:cubicBezTo>
                      <a:pt x="4094" y="607"/>
                      <a:pt x="2834" y="72"/>
                      <a:pt x="2515" y="10"/>
                    </a:cubicBezTo>
                    <a:cubicBezTo>
                      <a:pt x="2482" y="3"/>
                      <a:pt x="2435" y="0"/>
                      <a:pt x="237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7" name="Google Shape;6197;p61"/>
              <p:cNvSpPr/>
              <p:nvPr/>
            </p:nvSpPr>
            <p:spPr>
              <a:xfrm>
                <a:off x="5943475" y="1817525"/>
                <a:ext cx="78075" cy="87500"/>
              </a:xfrm>
              <a:custGeom>
                <a:rect b="b" l="l" r="r" t="t"/>
                <a:pathLst>
                  <a:path extrusionOk="0" h="3500" w="3123">
                    <a:moveTo>
                      <a:pt x="2275" y="0"/>
                    </a:moveTo>
                    <a:cubicBezTo>
                      <a:pt x="1715" y="0"/>
                      <a:pt x="998" y="125"/>
                      <a:pt x="633" y="416"/>
                    </a:cubicBezTo>
                    <a:cubicBezTo>
                      <a:pt x="0" y="927"/>
                      <a:pt x="0" y="3250"/>
                      <a:pt x="0" y="3478"/>
                    </a:cubicBezTo>
                    <a:cubicBezTo>
                      <a:pt x="0" y="3493"/>
                      <a:pt x="3" y="3500"/>
                      <a:pt x="9" y="3500"/>
                    </a:cubicBezTo>
                    <a:cubicBezTo>
                      <a:pt x="93" y="3500"/>
                      <a:pt x="731" y="2181"/>
                      <a:pt x="1561" y="1529"/>
                    </a:cubicBezTo>
                    <a:cubicBezTo>
                      <a:pt x="2453" y="828"/>
                      <a:pt x="3123" y="478"/>
                      <a:pt x="3055" y="195"/>
                    </a:cubicBezTo>
                    <a:cubicBezTo>
                      <a:pt x="3029" y="71"/>
                      <a:pt x="2696" y="0"/>
                      <a:pt x="227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8" name="Google Shape;6198;p61"/>
              <p:cNvSpPr/>
              <p:nvPr/>
            </p:nvSpPr>
            <p:spPr>
              <a:xfrm>
                <a:off x="5934700" y="1873700"/>
                <a:ext cx="50775" cy="163500"/>
              </a:xfrm>
              <a:custGeom>
                <a:rect b="b" l="l" r="r" t="t"/>
                <a:pathLst>
                  <a:path extrusionOk="0" h="6540" w="2031">
                    <a:moveTo>
                      <a:pt x="1704" y="1"/>
                    </a:moveTo>
                    <a:cubicBezTo>
                      <a:pt x="1622" y="1"/>
                      <a:pt x="1495" y="82"/>
                      <a:pt x="1304" y="272"/>
                    </a:cubicBezTo>
                    <a:cubicBezTo>
                      <a:pt x="1033" y="542"/>
                      <a:pt x="535" y="1673"/>
                      <a:pt x="351" y="3044"/>
                    </a:cubicBezTo>
                    <a:cubicBezTo>
                      <a:pt x="167" y="4415"/>
                      <a:pt x="1" y="6166"/>
                      <a:pt x="253" y="6517"/>
                    </a:cubicBezTo>
                    <a:cubicBezTo>
                      <a:pt x="264" y="6532"/>
                      <a:pt x="277" y="6540"/>
                      <a:pt x="291" y="6540"/>
                    </a:cubicBezTo>
                    <a:cubicBezTo>
                      <a:pt x="597" y="6540"/>
                      <a:pt x="1497" y="3091"/>
                      <a:pt x="1562" y="2122"/>
                    </a:cubicBezTo>
                    <a:cubicBezTo>
                      <a:pt x="1611" y="1310"/>
                      <a:pt x="2031" y="1"/>
                      <a:pt x="17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9" name="Google Shape;6199;p61"/>
              <p:cNvSpPr/>
              <p:nvPr/>
            </p:nvSpPr>
            <p:spPr>
              <a:xfrm>
                <a:off x="5915500" y="2038075"/>
                <a:ext cx="42750" cy="146800"/>
              </a:xfrm>
              <a:custGeom>
                <a:rect b="b" l="l" r="r" t="t"/>
                <a:pathLst>
                  <a:path extrusionOk="0" h="5872" w="1710">
                    <a:moveTo>
                      <a:pt x="1450" y="0"/>
                    </a:moveTo>
                    <a:cubicBezTo>
                      <a:pt x="942" y="0"/>
                      <a:pt x="1" y="5871"/>
                      <a:pt x="94" y="5871"/>
                    </a:cubicBezTo>
                    <a:cubicBezTo>
                      <a:pt x="95" y="5871"/>
                      <a:pt x="97" y="5870"/>
                      <a:pt x="99" y="5867"/>
                    </a:cubicBezTo>
                    <a:cubicBezTo>
                      <a:pt x="228" y="5677"/>
                      <a:pt x="1439" y="1435"/>
                      <a:pt x="1469" y="1054"/>
                    </a:cubicBezTo>
                    <a:cubicBezTo>
                      <a:pt x="1500" y="673"/>
                      <a:pt x="1709" y="83"/>
                      <a:pt x="1469" y="3"/>
                    </a:cubicBezTo>
                    <a:cubicBezTo>
                      <a:pt x="1463" y="1"/>
                      <a:pt x="1456" y="0"/>
                      <a:pt x="14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0" name="Google Shape;6200;p61"/>
              <p:cNvSpPr/>
              <p:nvPr/>
            </p:nvSpPr>
            <p:spPr>
              <a:xfrm>
                <a:off x="5904425" y="2034950"/>
                <a:ext cx="31075" cy="149500"/>
              </a:xfrm>
              <a:custGeom>
                <a:rect b="b" l="l" r="r" t="t"/>
                <a:pathLst>
                  <a:path extrusionOk="0" h="5980" w="1243">
                    <a:moveTo>
                      <a:pt x="982" y="0"/>
                    </a:moveTo>
                    <a:cubicBezTo>
                      <a:pt x="951" y="0"/>
                      <a:pt x="929" y="21"/>
                      <a:pt x="923" y="67"/>
                    </a:cubicBezTo>
                    <a:cubicBezTo>
                      <a:pt x="831" y="829"/>
                      <a:pt x="1" y="5414"/>
                      <a:pt x="1" y="5642"/>
                    </a:cubicBezTo>
                    <a:cubicBezTo>
                      <a:pt x="1" y="5802"/>
                      <a:pt x="69" y="5979"/>
                      <a:pt x="153" y="5979"/>
                    </a:cubicBezTo>
                    <a:cubicBezTo>
                      <a:pt x="185" y="5979"/>
                      <a:pt x="219" y="5954"/>
                      <a:pt x="253" y="5894"/>
                    </a:cubicBezTo>
                    <a:cubicBezTo>
                      <a:pt x="382" y="5672"/>
                      <a:pt x="1242" y="927"/>
                      <a:pt x="1242" y="509"/>
                    </a:cubicBezTo>
                    <a:cubicBezTo>
                      <a:pt x="1242" y="199"/>
                      <a:pt x="1075" y="0"/>
                      <a:pt x="9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1" name="Google Shape;6201;p61"/>
              <p:cNvSpPr/>
              <p:nvPr/>
            </p:nvSpPr>
            <p:spPr>
              <a:xfrm>
                <a:off x="5889625" y="2199400"/>
                <a:ext cx="30975" cy="54575"/>
              </a:xfrm>
              <a:custGeom>
                <a:rect b="b" l="l" r="r" t="t"/>
                <a:pathLst>
                  <a:path extrusionOk="0" h="2183" w="1239">
                    <a:moveTo>
                      <a:pt x="608" y="1"/>
                    </a:moveTo>
                    <a:cubicBezTo>
                      <a:pt x="582" y="1"/>
                      <a:pt x="556" y="13"/>
                      <a:pt x="531" y="41"/>
                    </a:cubicBezTo>
                    <a:cubicBezTo>
                      <a:pt x="287" y="303"/>
                      <a:pt x="0" y="2183"/>
                      <a:pt x="187" y="2183"/>
                    </a:cubicBezTo>
                    <a:cubicBezTo>
                      <a:pt x="202" y="2183"/>
                      <a:pt x="221" y="2170"/>
                      <a:pt x="242" y="2143"/>
                    </a:cubicBezTo>
                    <a:cubicBezTo>
                      <a:pt x="666" y="1608"/>
                      <a:pt x="1238" y="1762"/>
                      <a:pt x="1220" y="1596"/>
                    </a:cubicBezTo>
                    <a:cubicBezTo>
                      <a:pt x="1175" y="1140"/>
                      <a:pt x="859" y="1"/>
                      <a:pt x="6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2" name="Google Shape;6202;p61"/>
              <p:cNvSpPr/>
              <p:nvPr/>
            </p:nvSpPr>
            <p:spPr>
              <a:xfrm>
                <a:off x="5888300" y="2260125"/>
                <a:ext cx="23150" cy="47750"/>
              </a:xfrm>
              <a:custGeom>
                <a:rect b="b" l="l" r="r" t="t"/>
                <a:pathLst>
                  <a:path extrusionOk="0" h="1910" w="926">
                    <a:moveTo>
                      <a:pt x="253" y="1"/>
                    </a:moveTo>
                    <a:cubicBezTo>
                      <a:pt x="243" y="1"/>
                      <a:pt x="233" y="1"/>
                      <a:pt x="222" y="3"/>
                    </a:cubicBezTo>
                    <a:cubicBezTo>
                      <a:pt x="0" y="34"/>
                      <a:pt x="80" y="575"/>
                      <a:pt x="129" y="858"/>
                    </a:cubicBezTo>
                    <a:cubicBezTo>
                      <a:pt x="179" y="1146"/>
                      <a:pt x="461" y="1890"/>
                      <a:pt x="701" y="1909"/>
                    </a:cubicBezTo>
                    <a:cubicBezTo>
                      <a:pt x="705" y="1909"/>
                      <a:pt x="708" y="1909"/>
                      <a:pt x="712" y="1909"/>
                    </a:cubicBezTo>
                    <a:cubicBezTo>
                      <a:pt x="925" y="1909"/>
                      <a:pt x="436" y="1142"/>
                      <a:pt x="412" y="882"/>
                    </a:cubicBezTo>
                    <a:cubicBezTo>
                      <a:pt x="394" y="633"/>
                      <a:pt x="525" y="1"/>
                      <a:pt x="25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3" name="Google Shape;6203;p61"/>
              <p:cNvSpPr/>
              <p:nvPr/>
            </p:nvSpPr>
            <p:spPr>
              <a:xfrm>
                <a:off x="59134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132" y="1"/>
                    </a:moveTo>
                    <a:cubicBezTo>
                      <a:pt x="121" y="1"/>
                      <a:pt x="111" y="9"/>
                      <a:pt x="102" y="26"/>
                    </a:cubicBezTo>
                    <a:cubicBezTo>
                      <a:pt x="0" y="213"/>
                      <a:pt x="38" y="1067"/>
                      <a:pt x="162" y="1067"/>
                    </a:cubicBezTo>
                    <a:cubicBezTo>
                      <a:pt x="181" y="1067"/>
                      <a:pt x="202" y="1047"/>
                      <a:pt x="225" y="1003"/>
                    </a:cubicBezTo>
                    <a:cubicBezTo>
                      <a:pt x="375" y="703"/>
                      <a:pt x="233" y="1"/>
                      <a:pt x="1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4" name="Google Shape;6204;p61"/>
              <p:cNvSpPr/>
              <p:nvPr/>
            </p:nvSpPr>
            <p:spPr>
              <a:xfrm>
                <a:off x="6045250" y="1772400"/>
                <a:ext cx="30850" cy="22675"/>
              </a:xfrm>
              <a:custGeom>
                <a:rect b="b" l="l" r="r" t="t"/>
                <a:pathLst>
                  <a:path extrusionOk="0" h="907" w="1234">
                    <a:moveTo>
                      <a:pt x="147" y="0"/>
                    </a:moveTo>
                    <a:cubicBezTo>
                      <a:pt x="45" y="0"/>
                      <a:pt x="0" y="46"/>
                      <a:pt x="41" y="181"/>
                    </a:cubicBezTo>
                    <a:cubicBezTo>
                      <a:pt x="115" y="427"/>
                      <a:pt x="1234" y="906"/>
                      <a:pt x="1234" y="906"/>
                    </a:cubicBezTo>
                    <a:lnTo>
                      <a:pt x="1234" y="181"/>
                    </a:lnTo>
                    <a:cubicBezTo>
                      <a:pt x="787" y="181"/>
                      <a:pt x="351" y="0"/>
                      <a:pt x="14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5" name="Google Shape;6205;p61"/>
              <p:cNvSpPr/>
              <p:nvPr/>
            </p:nvSpPr>
            <p:spPr>
              <a:xfrm>
                <a:off x="6030950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207" y="1"/>
                    </a:moveTo>
                    <a:cubicBezTo>
                      <a:pt x="1" y="1"/>
                      <a:pt x="291" y="283"/>
                      <a:pt x="576" y="509"/>
                    </a:cubicBezTo>
                    <a:cubicBezTo>
                      <a:pt x="915" y="778"/>
                      <a:pt x="1237" y="1523"/>
                      <a:pt x="1569" y="1523"/>
                    </a:cubicBezTo>
                    <a:cubicBezTo>
                      <a:pt x="1586" y="1523"/>
                      <a:pt x="1604" y="1521"/>
                      <a:pt x="1621" y="1517"/>
                    </a:cubicBezTo>
                    <a:cubicBezTo>
                      <a:pt x="1904" y="1456"/>
                      <a:pt x="1166" y="282"/>
                      <a:pt x="429" y="48"/>
                    </a:cubicBezTo>
                    <a:cubicBezTo>
                      <a:pt x="326" y="15"/>
                      <a:pt x="254" y="1"/>
                      <a:pt x="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6" name="Google Shape;6206;p61"/>
              <p:cNvSpPr/>
              <p:nvPr/>
            </p:nvSpPr>
            <p:spPr>
              <a:xfrm>
                <a:off x="5984025" y="1878975"/>
                <a:ext cx="83350" cy="75625"/>
              </a:xfrm>
              <a:custGeom>
                <a:rect b="b" l="l" r="r" t="t"/>
                <a:pathLst>
                  <a:path extrusionOk="0" h="3025" w="3334">
                    <a:moveTo>
                      <a:pt x="890" y="1"/>
                    </a:moveTo>
                    <a:cubicBezTo>
                      <a:pt x="805" y="1"/>
                      <a:pt x="724" y="10"/>
                      <a:pt x="646" y="30"/>
                    </a:cubicBezTo>
                    <a:cubicBezTo>
                      <a:pt x="7" y="196"/>
                      <a:pt x="1" y="2464"/>
                      <a:pt x="1556" y="2943"/>
                    </a:cubicBezTo>
                    <a:cubicBezTo>
                      <a:pt x="1738" y="2999"/>
                      <a:pt x="1903" y="3024"/>
                      <a:pt x="2052" y="3024"/>
                    </a:cubicBezTo>
                    <a:cubicBezTo>
                      <a:pt x="3083" y="3024"/>
                      <a:pt x="3333" y="1826"/>
                      <a:pt x="3086" y="1370"/>
                    </a:cubicBezTo>
                    <a:cubicBezTo>
                      <a:pt x="2824" y="890"/>
                      <a:pt x="1717" y="1"/>
                      <a:pt x="89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7" name="Google Shape;6207;p61"/>
              <p:cNvSpPr/>
              <p:nvPr/>
            </p:nvSpPr>
            <p:spPr>
              <a:xfrm>
                <a:off x="6002000" y="2800350"/>
                <a:ext cx="24325" cy="31775"/>
              </a:xfrm>
              <a:custGeom>
                <a:rect b="b" l="l" r="r" t="t"/>
                <a:pathLst>
                  <a:path extrusionOk="0" h="1271" w="973">
                    <a:moveTo>
                      <a:pt x="742" y="1"/>
                    </a:moveTo>
                    <a:cubicBezTo>
                      <a:pt x="590" y="1"/>
                      <a:pt x="368" y="72"/>
                      <a:pt x="222" y="92"/>
                    </a:cubicBezTo>
                    <a:cubicBezTo>
                      <a:pt x="1" y="123"/>
                      <a:pt x="161" y="1076"/>
                      <a:pt x="351" y="1235"/>
                    </a:cubicBezTo>
                    <a:cubicBezTo>
                      <a:pt x="380" y="1259"/>
                      <a:pt x="410" y="1270"/>
                      <a:pt x="440" y="1270"/>
                    </a:cubicBezTo>
                    <a:cubicBezTo>
                      <a:pt x="610" y="1270"/>
                      <a:pt x="795" y="927"/>
                      <a:pt x="874" y="713"/>
                    </a:cubicBezTo>
                    <a:cubicBezTo>
                      <a:pt x="972" y="455"/>
                      <a:pt x="954" y="184"/>
                      <a:pt x="904" y="74"/>
                    </a:cubicBezTo>
                    <a:cubicBezTo>
                      <a:pt x="882" y="19"/>
                      <a:pt x="821" y="1"/>
                      <a:pt x="74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8" name="Google Shape;6208;p61"/>
              <p:cNvSpPr/>
              <p:nvPr/>
            </p:nvSpPr>
            <p:spPr>
              <a:xfrm>
                <a:off x="6021550" y="2827575"/>
                <a:ext cx="11975" cy="54225"/>
              </a:xfrm>
              <a:custGeom>
                <a:rect b="b" l="l" r="r" t="t"/>
                <a:pathLst>
                  <a:path extrusionOk="0" h="2169" w="479">
                    <a:moveTo>
                      <a:pt x="315" y="1"/>
                    </a:moveTo>
                    <a:cubicBezTo>
                      <a:pt x="313" y="1"/>
                      <a:pt x="310" y="2"/>
                      <a:pt x="307" y="5"/>
                    </a:cubicBezTo>
                    <a:cubicBezTo>
                      <a:pt x="1" y="281"/>
                      <a:pt x="129" y="2168"/>
                      <a:pt x="291" y="2168"/>
                    </a:cubicBezTo>
                    <a:cubicBezTo>
                      <a:pt x="298" y="2168"/>
                      <a:pt x="306" y="2164"/>
                      <a:pt x="313" y="2156"/>
                    </a:cubicBezTo>
                    <a:cubicBezTo>
                      <a:pt x="479" y="1972"/>
                      <a:pt x="467" y="1861"/>
                      <a:pt x="381" y="1425"/>
                    </a:cubicBezTo>
                    <a:cubicBezTo>
                      <a:pt x="292" y="1010"/>
                      <a:pt x="386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9" name="Google Shape;6209;p61"/>
              <p:cNvSpPr/>
              <p:nvPr/>
            </p:nvSpPr>
            <p:spPr>
              <a:xfrm>
                <a:off x="6013675" y="2835800"/>
                <a:ext cx="10650" cy="54575"/>
              </a:xfrm>
              <a:custGeom>
                <a:rect b="b" l="l" r="r" t="t"/>
                <a:pathLst>
                  <a:path extrusionOk="0" h="2183" w="426">
                    <a:moveTo>
                      <a:pt x="207" y="0"/>
                    </a:moveTo>
                    <a:cubicBezTo>
                      <a:pt x="206" y="0"/>
                      <a:pt x="205" y="1"/>
                      <a:pt x="204" y="2"/>
                    </a:cubicBezTo>
                    <a:cubicBezTo>
                      <a:pt x="1" y="223"/>
                      <a:pt x="134" y="2183"/>
                      <a:pt x="266" y="2183"/>
                    </a:cubicBezTo>
                    <a:cubicBezTo>
                      <a:pt x="270" y="2183"/>
                      <a:pt x="274" y="2181"/>
                      <a:pt x="278" y="2178"/>
                    </a:cubicBezTo>
                    <a:cubicBezTo>
                      <a:pt x="413" y="2061"/>
                      <a:pt x="425" y="1969"/>
                      <a:pt x="327" y="1514"/>
                    </a:cubicBezTo>
                    <a:cubicBezTo>
                      <a:pt x="237" y="1069"/>
                      <a:pt x="246" y="0"/>
                      <a:pt x="20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0" name="Google Shape;6210;p61"/>
              <p:cNvSpPr/>
              <p:nvPr/>
            </p:nvSpPr>
            <p:spPr>
              <a:xfrm>
                <a:off x="6006475" y="2839675"/>
                <a:ext cx="11075" cy="56625"/>
              </a:xfrm>
              <a:custGeom>
                <a:rect b="b" l="l" r="r" t="t"/>
                <a:pathLst>
                  <a:path extrusionOk="0" h="2265" w="443">
                    <a:moveTo>
                      <a:pt x="252" y="0"/>
                    </a:moveTo>
                    <a:cubicBezTo>
                      <a:pt x="92" y="50"/>
                      <a:pt x="0" y="879"/>
                      <a:pt x="135" y="1734"/>
                    </a:cubicBezTo>
                    <a:cubicBezTo>
                      <a:pt x="217" y="2222"/>
                      <a:pt x="286" y="2264"/>
                      <a:pt x="342" y="2264"/>
                    </a:cubicBezTo>
                    <a:cubicBezTo>
                      <a:pt x="353" y="2264"/>
                      <a:pt x="365" y="2262"/>
                      <a:pt x="375" y="2262"/>
                    </a:cubicBezTo>
                    <a:cubicBezTo>
                      <a:pt x="443" y="2262"/>
                      <a:pt x="252" y="1513"/>
                      <a:pt x="252" y="990"/>
                    </a:cubicBez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1" name="Google Shape;6211;p61"/>
              <p:cNvSpPr/>
              <p:nvPr/>
            </p:nvSpPr>
            <p:spPr>
              <a:xfrm>
                <a:off x="5996425" y="2846600"/>
                <a:ext cx="9950" cy="50600"/>
              </a:xfrm>
              <a:custGeom>
                <a:rect b="b" l="l" r="r" t="t"/>
                <a:pathLst>
                  <a:path extrusionOk="0" h="2024" w="398">
                    <a:moveTo>
                      <a:pt x="331" y="1"/>
                    </a:moveTo>
                    <a:cubicBezTo>
                      <a:pt x="293" y="1"/>
                      <a:pt x="0" y="1214"/>
                      <a:pt x="95" y="1776"/>
                    </a:cubicBezTo>
                    <a:cubicBezTo>
                      <a:pt x="124" y="1947"/>
                      <a:pt x="199" y="2024"/>
                      <a:pt x="264" y="2024"/>
                    </a:cubicBezTo>
                    <a:cubicBezTo>
                      <a:pt x="337" y="2024"/>
                      <a:pt x="398" y="1927"/>
                      <a:pt x="365" y="1758"/>
                    </a:cubicBezTo>
                    <a:cubicBezTo>
                      <a:pt x="304" y="1438"/>
                      <a:pt x="353" y="117"/>
                      <a:pt x="335" y="6"/>
                    </a:cubicBezTo>
                    <a:cubicBezTo>
                      <a:pt x="334" y="3"/>
                      <a:pt x="333" y="1"/>
                      <a:pt x="3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2" name="Google Shape;6212;p61"/>
              <p:cNvSpPr/>
              <p:nvPr/>
            </p:nvSpPr>
            <p:spPr>
              <a:xfrm>
                <a:off x="5991150" y="2857400"/>
                <a:ext cx="6425" cy="29150"/>
              </a:xfrm>
              <a:custGeom>
                <a:rect b="b" l="l" r="r" t="t"/>
                <a:pathLst>
                  <a:path extrusionOk="0" h="1166" w="257">
                    <a:moveTo>
                      <a:pt x="256" y="1"/>
                    </a:moveTo>
                    <a:cubicBezTo>
                      <a:pt x="238" y="1"/>
                      <a:pt x="28" y="667"/>
                      <a:pt x="5" y="1056"/>
                    </a:cubicBezTo>
                    <a:cubicBezTo>
                      <a:pt x="0" y="1127"/>
                      <a:pt x="13" y="1165"/>
                      <a:pt x="36" y="1165"/>
                    </a:cubicBezTo>
                    <a:cubicBezTo>
                      <a:pt x="104" y="1165"/>
                      <a:pt x="257" y="817"/>
                      <a:pt x="257" y="4"/>
                    </a:cubicBezTo>
                    <a:cubicBezTo>
                      <a:pt x="257" y="2"/>
                      <a:pt x="256" y="1"/>
                      <a:pt x="2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3" name="Google Shape;6213;p61"/>
              <p:cNvSpPr/>
              <p:nvPr/>
            </p:nvSpPr>
            <p:spPr>
              <a:xfrm>
                <a:off x="6085650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2960" y="1"/>
                    </a:moveTo>
                    <a:cubicBezTo>
                      <a:pt x="2303" y="1"/>
                      <a:pt x="1" y="1370"/>
                      <a:pt x="23" y="1780"/>
                    </a:cubicBezTo>
                    <a:cubicBezTo>
                      <a:pt x="77" y="2872"/>
                      <a:pt x="723" y="9660"/>
                      <a:pt x="1062" y="9660"/>
                    </a:cubicBezTo>
                    <a:cubicBezTo>
                      <a:pt x="1071" y="9660"/>
                      <a:pt x="1079" y="9656"/>
                      <a:pt x="1087" y="9648"/>
                    </a:cubicBezTo>
                    <a:cubicBezTo>
                      <a:pt x="1412" y="9297"/>
                      <a:pt x="3478" y="286"/>
                      <a:pt x="3084" y="28"/>
                    </a:cubicBezTo>
                    <a:cubicBezTo>
                      <a:pt x="3055" y="10"/>
                      <a:pt x="3013" y="1"/>
                      <a:pt x="29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4" name="Google Shape;6214;p61"/>
              <p:cNvSpPr/>
              <p:nvPr/>
            </p:nvSpPr>
            <p:spPr>
              <a:xfrm>
                <a:off x="6114025" y="2207325"/>
                <a:ext cx="77075" cy="326275"/>
              </a:xfrm>
              <a:custGeom>
                <a:rect b="b" l="l" r="r" t="t"/>
                <a:pathLst>
                  <a:path extrusionOk="0" h="13051" w="3083">
                    <a:moveTo>
                      <a:pt x="2581" y="0"/>
                    </a:moveTo>
                    <a:cubicBezTo>
                      <a:pt x="2502" y="0"/>
                      <a:pt x="2440" y="43"/>
                      <a:pt x="2423" y="148"/>
                    </a:cubicBezTo>
                    <a:cubicBezTo>
                      <a:pt x="2324" y="689"/>
                      <a:pt x="1083" y="7567"/>
                      <a:pt x="831" y="8588"/>
                    </a:cubicBezTo>
                    <a:cubicBezTo>
                      <a:pt x="579" y="9608"/>
                      <a:pt x="1" y="12761"/>
                      <a:pt x="351" y="12952"/>
                    </a:cubicBezTo>
                    <a:cubicBezTo>
                      <a:pt x="434" y="12997"/>
                      <a:pt x="494" y="13015"/>
                      <a:pt x="542" y="13015"/>
                    </a:cubicBezTo>
                    <a:cubicBezTo>
                      <a:pt x="699" y="13015"/>
                      <a:pt x="737" y="12823"/>
                      <a:pt x="1052" y="12724"/>
                    </a:cubicBezTo>
                    <a:cubicBezTo>
                      <a:pt x="1086" y="12714"/>
                      <a:pt x="1118" y="12710"/>
                      <a:pt x="1149" y="12710"/>
                    </a:cubicBezTo>
                    <a:cubicBezTo>
                      <a:pt x="1415" y="12710"/>
                      <a:pt x="1572" y="13051"/>
                      <a:pt x="1780" y="13051"/>
                    </a:cubicBezTo>
                    <a:cubicBezTo>
                      <a:pt x="1839" y="13051"/>
                      <a:pt x="1903" y="13023"/>
                      <a:pt x="1974" y="12952"/>
                    </a:cubicBezTo>
                    <a:cubicBezTo>
                      <a:pt x="2324" y="12601"/>
                      <a:pt x="3025" y="812"/>
                      <a:pt x="3056" y="499"/>
                    </a:cubicBezTo>
                    <a:cubicBezTo>
                      <a:pt x="3082" y="270"/>
                      <a:pt x="2778" y="0"/>
                      <a:pt x="25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5" name="Google Shape;6215;p61"/>
              <p:cNvSpPr/>
              <p:nvPr/>
            </p:nvSpPr>
            <p:spPr>
              <a:xfrm>
                <a:off x="6126800" y="2551650"/>
                <a:ext cx="47025" cy="246275"/>
              </a:xfrm>
              <a:custGeom>
                <a:rect b="b" l="l" r="r" t="t"/>
                <a:pathLst>
                  <a:path extrusionOk="0" h="9851" w="1881">
                    <a:moveTo>
                      <a:pt x="1688" y="0"/>
                    </a:moveTo>
                    <a:cubicBezTo>
                      <a:pt x="1606" y="0"/>
                      <a:pt x="251" y="7142"/>
                      <a:pt x="129" y="7458"/>
                    </a:cubicBezTo>
                    <a:cubicBezTo>
                      <a:pt x="0" y="7778"/>
                      <a:pt x="0" y="9180"/>
                      <a:pt x="62" y="9591"/>
                    </a:cubicBezTo>
                    <a:cubicBezTo>
                      <a:pt x="91" y="9773"/>
                      <a:pt x="231" y="9851"/>
                      <a:pt x="386" y="9851"/>
                    </a:cubicBezTo>
                    <a:cubicBezTo>
                      <a:pt x="583" y="9851"/>
                      <a:pt x="806" y="9726"/>
                      <a:pt x="861" y="9530"/>
                    </a:cubicBezTo>
                    <a:cubicBezTo>
                      <a:pt x="953" y="9180"/>
                      <a:pt x="1303" y="5547"/>
                      <a:pt x="1592" y="3918"/>
                    </a:cubicBezTo>
                    <a:cubicBezTo>
                      <a:pt x="1881" y="2289"/>
                      <a:pt x="1752" y="199"/>
                      <a:pt x="1690" y="2"/>
                    </a:cubicBezTo>
                    <a:cubicBezTo>
                      <a:pt x="1690" y="1"/>
                      <a:pt x="1689" y="0"/>
                      <a:pt x="168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6" name="Google Shape;6216;p61"/>
              <p:cNvSpPr/>
              <p:nvPr/>
            </p:nvSpPr>
            <p:spPr>
              <a:xfrm>
                <a:off x="6122850" y="2557375"/>
                <a:ext cx="28550" cy="133200"/>
              </a:xfrm>
              <a:custGeom>
                <a:rect b="b" l="l" r="r" t="t"/>
                <a:pathLst>
                  <a:path extrusionOk="0" h="5328" w="1142">
                    <a:moveTo>
                      <a:pt x="281" y="0"/>
                    </a:moveTo>
                    <a:cubicBezTo>
                      <a:pt x="0" y="0"/>
                      <a:pt x="128" y="4841"/>
                      <a:pt x="220" y="5287"/>
                    </a:cubicBezTo>
                    <a:cubicBezTo>
                      <a:pt x="226" y="5314"/>
                      <a:pt x="234" y="5327"/>
                      <a:pt x="245" y="5327"/>
                    </a:cubicBezTo>
                    <a:cubicBezTo>
                      <a:pt x="415" y="5327"/>
                      <a:pt x="1142" y="2240"/>
                      <a:pt x="1049" y="1402"/>
                    </a:cubicBezTo>
                    <a:cubicBezTo>
                      <a:pt x="1006" y="972"/>
                      <a:pt x="570" y="62"/>
                      <a:pt x="287" y="1"/>
                    </a:cubicBezTo>
                    <a:cubicBezTo>
                      <a:pt x="285" y="0"/>
                      <a:pt x="283" y="0"/>
                      <a:pt x="2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7" name="Google Shape;6217;p61"/>
              <p:cNvSpPr/>
              <p:nvPr/>
            </p:nvSpPr>
            <p:spPr>
              <a:xfrm>
                <a:off x="6079450" y="1958025"/>
                <a:ext cx="109075" cy="269175"/>
              </a:xfrm>
              <a:custGeom>
                <a:rect b="b" l="l" r="r" t="t"/>
                <a:pathLst>
                  <a:path extrusionOk="0" h="10767" w="4363">
                    <a:moveTo>
                      <a:pt x="3156" y="1"/>
                    </a:moveTo>
                    <a:cubicBezTo>
                      <a:pt x="3143" y="1"/>
                      <a:pt x="3126" y="7"/>
                      <a:pt x="3105" y="21"/>
                    </a:cubicBezTo>
                    <a:cubicBezTo>
                      <a:pt x="2466" y="439"/>
                      <a:pt x="1322" y="789"/>
                      <a:pt x="1384" y="912"/>
                    </a:cubicBezTo>
                    <a:cubicBezTo>
                      <a:pt x="1445" y="1042"/>
                      <a:pt x="1863" y="1263"/>
                      <a:pt x="2054" y="1871"/>
                    </a:cubicBezTo>
                    <a:cubicBezTo>
                      <a:pt x="2244" y="2474"/>
                      <a:pt x="2595" y="7760"/>
                      <a:pt x="2146" y="8338"/>
                    </a:cubicBezTo>
                    <a:cubicBezTo>
                      <a:pt x="1704" y="8915"/>
                      <a:pt x="1" y="10692"/>
                      <a:pt x="204" y="10759"/>
                    </a:cubicBezTo>
                    <a:cubicBezTo>
                      <a:pt x="219" y="10764"/>
                      <a:pt x="237" y="10766"/>
                      <a:pt x="256" y="10766"/>
                    </a:cubicBezTo>
                    <a:cubicBezTo>
                      <a:pt x="762" y="10766"/>
                      <a:pt x="2551" y="9286"/>
                      <a:pt x="3007" y="9161"/>
                    </a:cubicBezTo>
                    <a:cubicBezTo>
                      <a:pt x="3116" y="9132"/>
                      <a:pt x="3247" y="9124"/>
                      <a:pt x="3384" y="9124"/>
                    </a:cubicBezTo>
                    <a:cubicBezTo>
                      <a:pt x="3532" y="9124"/>
                      <a:pt x="3687" y="9133"/>
                      <a:pt x="3828" y="9133"/>
                    </a:cubicBezTo>
                    <a:cubicBezTo>
                      <a:pt x="4126" y="9133"/>
                      <a:pt x="4363" y="9093"/>
                      <a:pt x="4347" y="8842"/>
                    </a:cubicBezTo>
                    <a:cubicBezTo>
                      <a:pt x="4316" y="8362"/>
                      <a:pt x="3007" y="4631"/>
                      <a:pt x="2755" y="3174"/>
                    </a:cubicBezTo>
                    <a:cubicBezTo>
                      <a:pt x="2511" y="1795"/>
                      <a:pt x="3366" y="1"/>
                      <a:pt x="31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8" name="Google Shape;6218;p61"/>
              <p:cNvSpPr/>
              <p:nvPr/>
            </p:nvSpPr>
            <p:spPr>
              <a:xfrm>
                <a:off x="6076700" y="2116700"/>
                <a:ext cx="56725" cy="86200"/>
              </a:xfrm>
              <a:custGeom>
                <a:rect b="b" l="l" r="r" t="t"/>
                <a:pathLst>
                  <a:path extrusionOk="0" h="3448" w="2269">
                    <a:moveTo>
                      <a:pt x="1973" y="0"/>
                    </a:moveTo>
                    <a:cubicBezTo>
                      <a:pt x="1558" y="0"/>
                      <a:pt x="594" y="563"/>
                      <a:pt x="424" y="872"/>
                    </a:cubicBezTo>
                    <a:cubicBezTo>
                      <a:pt x="209" y="1253"/>
                      <a:pt x="0" y="1413"/>
                      <a:pt x="105" y="3423"/>
                    </a:cubicBezTo>
                    <a:cubicBezTo>
                      <a:pt x="106" y="3440"/>
                      <a:pt x="115" y="3448"/>
                      <a:pt x="131" y="3448"/>
                    </a:cubicBezTo>
                    <a:cubicBezTo>
                      <a:pt x="340" y="3448"/>
                      <a:pt x="1746" y="2086"/>
                      <a:pt x="1912" y="1732"/>
                    </a:cubicBezTo>
                    <a:cubicBezTo>
                      <a:pt x="2090" y="1345"/>
                      <a:pt x="2268" y="485"/>
                      <a:pt x="2158" y="104"/>
                    </a:cubicBezTo>
                    <a:cubicBezTo>
                      <a:pt x="2138" y="31"/>
                      <a:pt x="2071" y="0"/>
                      <a:pt x="19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9" name="Google Shape;6219;p61"/>
              <p:cNvSpPr/>
              <p:nvPr/>
            </p:nvSpPr>
            <p:spPr>
              <a:xfrm>
                <a:off x="6079300" y="2062450"/>
                <a:ext cx="50425" cy="65975"/>
              </a:xfrm>
              <a:custGeom>
                <a:rect b="b" l="l" r="r" t="t"/>
                <a:pathLst>
                  <a:path extrusionOk="0" h="2639" w="2017">
                    <a:moveTo>
                      <a:pt x="1652" y="1"/>
                    </a:moveTo>
                    <a:cubicBezTo>
                      <a:pt x="1234" y="1"/>
                      <a:pt x="379" y="294"/>
                      <a:pt x="216" y="491"/>
                    </a:cubicBezTo>
                    <a:cubicBezTo>
                      <a:pt x="1" y="749"/>
                      <a:pt x="74" y="2372"/>
                      <a:pt x="216" y="2630"/>
                    </a:cubicBezTo>
                    <a:cubicBezTo>
                      <a:pt x="219" y="2636"/>
                      <a:pt x="226" y="2639"/>
                      <a:pt x="235" y="2639"/>
                    </a:cubicBezTo>
                    <a:cubicBezTo>
                      <a:pt x="410" y="2639"/>
                      <a:pt x="1610" y="1671"/>
                      <a:pt x="1808" y="1671"/>
                    </a:cubicBezTo>
                    <a:cubicBezTo>
                      <a:pt x="2017" y="1671"/>
                      <a:pt x="1986" y="331"/>
                      <a:pt x="1875" y="79"/>
                    </a:cubicBezTo>
                    <a:cubicBezTo>
                      <a:pt x="1853" y="24"/>
                      <a:pt x="1770" y="1"/>
                      <a:pt x="16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0" name="Google Shape;6220;p61"/>
              <p:cNvSpPr/>
              <p:nvPr/>
            </p:nvSpPr>
            <p:spPr>
              <a:xfrm>
                <a:off x="6079000" y="1827925"/>
                <a:ext cx="93925" cy="138525"/>
              </a:xfrm>
              <a:custGeom>
                <a:rect b="b" l="l" r="r" t="t"/>
                <a:pathLst>
                  <a:path extrusionOk="0" h="5541" w="3757">
                    <a:moveTo>
                      <a:pt x="1082" y="0"/>
                    </a:moveTo>
                    <a:cubicBezTo>
                      <a:pt x="130" y="0"/>
                      <a:pt x="0" y="1242"/>
                      <a:pt x="0" y="2773"/>
                    </a:cubicBezTo>
                    <a:cubicBezTo>
                      <a:pt x="0" y="4110"/>
                      <a:pt x="122" y="5541"/>
                      <a:pt x="1321" y="5541"/>
                    </a:cubicBezTo>
                    <a:cubicBezTo>
                      <a:pt x="1495" y="5541"/>
                      <a:pt x="1691" y="5511"/>
                      <a:pt x="1912" y="5446"/>
                    </a:cubicBezTo>
                    <a:cubicBezTo>
                      <a:pt x="3664" y="4936"/>
                      <a:pt x="3756" y="3473"/>
                      <a:pt x="3406" y="2041"/>
                    </a:cubicBezTo>
                    <a:cubicBezTo>
                      <a:pt x="3055" y="609"/>
                      <a:pt x="1506" y="0"/>
                      <a:pt x="10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1" name="Google Shape;6221;p61"/>
              <p:cNvSpPr/>
              <p:nvPr/>
            </p:nvSpPr>
            <p:spPr>
              <a:xfrm>
                <a:off x="6081000" y="2017050"/>
                <a:ext cx="44425" cy="44200"/>
              </a:xfrm>
              <a:custGeom>
                <a:rect b="b" l="l" r="r" t="t"/>
                <a:pathLst>
                  <a:path extrusionOk="0" h="1768" w="1777">
                    <a:moveTo>
                      <a:pt x="1049" y="1"/>
                    </a:moveTo>
                    <a:cubicBezTo>
                      <a:pt x="698" y="1"/>
                      <a:pt x="285" y="101"/>
                      <a:pt x="179" y="174"/>
                    </a:cubicBezTo>
                    <a:cubicBezTo>
                      <a:pt x="0" y="303"/>
                      <a:pt x="37" y="1545"/>
                      <a:pt x="179" y="1705"/>
                    </a:cubicBezTo>
                    <a:cubicBezTo>
                      <a:pt x="218" y="1749"/>
                      <a:pt x="285" y="1768"/>
                      <a:pt x="370" y="1768"/>
                    </a:cubicBezTo>
                    <a:cubicBezTo>
                      <a:pt x="727" y="1768"/>
                      <a:pt x="1392" y="1434"/>
                      <a:pt x="1562" y="1354"/>
                    </a:cubicBezTo>
                    <a:cubicBezTo>
                      <a:pt x="1777" y="1262"/>
                      <a:pt x="1740" y="494"/>
                      <a:pt x="1562" y="174"/>
                    </a:cubicBezTo>
                    <a:cubicBezTo>
                      <a:pt x="1492" y="46"/>
                      <a:pt x="1284" y="1"/>
                      <a:pt x="104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2" name="Google Shape;6222;p61"/>
              <p:cNvSpPr/>
              <p:nvPr/>
            </p:nvSpPr>
            <p:spPr>
              <a:xfrm>
                <a:off x="6084275" y="1978675"/>
                <a:ext cx="37625" cy="33225"/>
              </a:xfrm>
              <a:custGeom>
                <a:rect b="b" l="l" r="r" t="t"/>
                <a:pathLst>
                  <a:path extrusionOk="0" h="1329" w="1505">
                    <a:moveTo>
                      <a:pt x="383" y="1"/>
                    </a:moveTo>
                    <a:cubicBezTo>
                      <a:pt x="328" y="1"/>
                      <a:pt x="286" y="26"/>
                      <a:pt x="263" y="86"/>
                    </a:cubicBezTo>
                    <a:cubicBezTo>
                      <a:pt x="164" y="359"/>
                      <a:pt x="0" y="1308"/>
                      <a:pt x="157" y="1308"/>
                    </a:cubicBezTo>
                    <a:cubicBezTo>
                      <a:pt x="166" y="1308"/>
                      <a:pt x="177" y="1305"/>
                      <a:pt x="189" y="1297"/>
                    </a:cubicBezTo>
                    <a:cubicBezTo>
                      <a:pt x="251" y="1260"/>
                      <a:pt x="345" y="1247"/>
                      <a:pt x="453" y="1247"/>
                    </a:cubicBezTo>
                    <a:cubicBezTo>
                      <a:pt x="721" y="1247"/>
                      <a:pt x="1077" y="1328"/>
                      <a:pt x="1252" y="1328"/>
                    </a:cubicBezTo>
                    <a:cubicBezTo>
                      <a:pt x="1504" y="1328"/>
                      <a:pt x="1431" y="947"/>
                      <a:pt x="1222" y="658"/>
                    </a:cubicBezTo>
                    <a:cubicBezTo>
                      <a:pt x="1049" y="431"/>
                      <a:pt x="609" y="1"/>
                      <a:pt x="38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3" name="Google Shape;6223;p61"/>
              <p:cNvSpPr/>
              <p:nvPr/>
            </p:nvSpPr>
            <p:spPr>
              <a:xfrm>
                <a:off x="6091150" y="1795100"/>
                <a:ext cx="102500" cy="25225"/>
              </a:xfrm>
              <a:custGeom>
                <a:rect b="b" l="l" r="r" t="t"/>
                <a:pathLst>
                  <a:path extrusionOk="0" h="1009" w="4100">
                    <a:moveTo>
                      <a:pt x="1722" y="0"/>
                    </a:moveTo>
                    <a:cubicBezTo>
                      <a:pt x="1665" y="0"/>
                      <a:pt x="1619" y="3"/>
                      <a:pt x="1586" y="10"/>
                    </a:cubicBezTo>
                    <a:cubicBezTo>
                      <a:pt x="1266" y="72"/>
                      <a:pt x="0" y="607"/>
                      <a:pt x="246" y="803"/>
                    </a:cubicBezTo>
                    <a:cubicBezTo>
                      <a:pt x="410" y="936"/>
                      <a:pt x="625" y="1009"/>
                      <a:pt x="881" y="1009"/>
                    </a:cubicBezTo>
                    <a:cubicBezTo>
                      <a:pt x="1122" y="1009"/>
                      <a:pt x="1401" y="944"/>
                      <a:pt x="1709" y="803"/>
                    </a:cubicBezTo>
                    <a:cubicBezTo>
                      <a:pt x="2348" y="521"/>
                      <a:pt x="4100" y="773"/>
                      <a:pt x="3811" y="521"/>
                    </a:cubicBezTo>
                    <a:cubicBezTo>
                      <a:pt x="3513" y="250"/>
                      <a:pt x="2217" y="0"/>
                      <a:pt x="172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4" name="Google Shape;6224;p61"/>
              <p:cNvSpPr/>
              <p:nvPr/>
            </p:nvSpPr>
            <p:spPr>
              <a:xfrm>
                <a:off x="6130775" y="1817525"/>
                <a:ext cx="78100" cy="87500"/>
              </a:xfrm>
              <a:custGeom>
                <a:rect b="b" l="l" r="r" t="t"/>
                <a:pathLst>
                  <a:path extrusionOk="0" h="3500" w="3124">
                    <a:moveTo>
                      <a:pt x="845" y="0"/>
                    </a:moveTo>
                    <a:cubicBezTo>
                      <a:pt x="424" y="0"/>
                      <a:pt x="91" y="71"/>
                      <a:pt x="62" y="195"/>
                    </a:cubicBezTo>
                    <a:cubicBezTo>
                      <a:pt x="1" y="478"/>
                      <a:pt x="671" y="828"/>
                      <a:pt x="1562" y="1529"/>
                    </a:cubicBezTo>
                    <a:cubicBezTo>
                      <a:pt x="2392" y="2181"/>
                      <a:pt x="3030" y="3500"/>
                      <a:pt x="3114" y="3500"/>
                    </a:cubicBezTo>
                    <a:cubicBezTo>
                      <a:pt x="3120" y="3500"/>
                      <a:pt x="3123" y="3493"/>
                      <a:pt x="3123" y="3478"/>
                    </a:cubicBezTo>
                    <a:cubicBezTo>
                      <a:pt x="3123" y="3250"/>
                      <a:pt x="3123" y="927"/>
                      <a:pt x="2484" y="416"/>
                    </a:cubicBezTo>
                    <a:cubicBezTo>
                      <a:pt x="2119" y="125"/>
                      <a:pt x="1404" y="0"/>
                      <a:pt x="84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5" name="Google Shape;6225;p61"/>
              <p:cNvSpPr/>
              <p:nvPr/>
            </p:nvSpPr>
            <p:spPr>
              <a:xfrm>
                <a:off x="6166800" y="1873700"/>
                <a:ext cx="50825" cy="163500"/>
              </a:xfrm>
              <a:custGeom>
                <a:rect b="b" l="l" r="r" t="t"/>
                <a:pathLst>
                  <a:path extrusionOk="0" h="6540" w="2033">
                    <a:moveTo>
                      <a:pt x="326" y="1"/>
                    </a:moveTo>
                    <a:cubicBezTo>
                      <a:pt x="1" y="1"/>
                      <a:pt x="417" y="1310"/>
                      <a:pt x="472" y="2122"/>
                    </a:cubicBezTo>
                    <a:cubicBezTo>
                      <a:pt x="530" y="3091"/>
                      <a:pt x="1436" y="6540"/>
                      <a:pt x="1737" y="6540"/>
                    </a:cubicBezTo>
                    <a:cubicBezTo>
                      <a:pt x="1751" y="6540"/>
                      <a:pt x="1763" y="6532"/>
                      <a:pt x="1775" y="6517"/>
                    </a:cubicBezTo>
                    <a:cubicBezTo>
                      <a:pt x="2033" y="6166"/>
                      <a:pt x="1873" y="4415"/>
                      <a:pt x="1682" y="3044"/>
                    </a:cubicBezTo>
                    <a:cubicBezTo>
                      <a:pt x="1492" y="1673"/>
                      <a:pt x="994" y="542"/>
                      <a:pt x="724" y="272"/>
                    </a:cubicBezTo>
                    <a:cubicBezTo>
                      <a:pt x="534" y="82"/>
                      <a:pt x="407" y="1"/>
                      <a:pt x="3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6" name="Google Shape;6226;p61"/>
              <p:cNvSpPr/>
              <p:nvPr/>
            </p:nvSpPr>
            <p:spPr>
              <a:xfrm>
                <a:off x="6194100" y="2038075"/>
                <a:ext cx="42575" cy="146800"/>
              </a:xfrm>
              <a:custGeom>
                <a:rect b="b" l="l" r="r" t="t"/>
                <a:pathLst>
                  <a:path extrusionOk="0" h="5872" w="1703">
                    <a:moveTo>
                      <a:pt x="260" y="0"/>
                    </a:moveTo>
                    <a:cubicBezTo>
                      <a:pt x="253" y="0"/>
                      <a:pt x="247" y="1"/>
                      <a:pt x="240" y="3"/>
                    </a:cubicBezTo>
                    <a:cubicBezTo>
                      <a:pt x="0" y="83"/>
                      <a:pt x="203" y="673"/>
                      <a:pt x="240" y="1054"/>
                    </a:cubicBezTo>
                    <a:cubicBezTo>
                      <a:pt x="271" y="1435"/>
                      <a:pt x="1482" y="5677"/>
                      <a:pt x="1605" y="5867"/>
                    </a:cubicBezTo>
                    <a:cubicBezTo>
                      <a:pt x="1607" y="5870"/>
                      <a:pt x="1608" y="5871"/>
                      <a:pt x="1610" y="5871"/>
                    </a:cubicBezTo>
                    <a:cubicBezTo>
                      <a:pt x="1703" y="5871"/>
                      <a:pt x="767" y="0"/>
                      <a:pt x="26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7" name="Google Shape;6227;p61"/>
              <p:cNvSpPr/>
              <p:nvPr/>
            </p:nvSpPr>
            <p:spPr>
              <a:xfrm>
                <a:off x="6216675" y="2034950"/>
                <a:ext cx="31225" cy="149500"/>
              </a:xfrm>
              <a:custGeom>
                <a:rect b="b" l="l" r="r" t="t"/>
                <a:pathLst>
                  <a:path extrusionOk="0" h="5980" w="1249">
                    <a:moveTo>
                      <a:pt x="264" y="0"/>
                    </a:moveTo>
                    <a:cubicBezTo>
                      <a:pt x="172" y="0"/>
                      <a:pt x="1" y="199"/>
                      <a:pt x="1" y="509"/>
                    </a:cubicBezTo>
                    <a:cubicBezTo>
                      <a:pt x="1" y="927"/>
                      <a:pt x="861" y="5672"/>
                      <a:pt x="991" y="5894"/>
                    </a:cubicBezTo>
                    <a:cubicBezTo>
                      <a:pt x="1026" y="5954"/>
                      <a:pt x="1061" y="5979"/>
                      <a:pt x="1094" y="5979"/>
                    </a:cubicBezTo>
                    <a:cubicBezTo>
                      <a:pt x="1181" y="5979"/>
                      <a:pt x="1249" y="5802"/>
                      <a:pt x="1249" y="5642"/>
                    </a:cubicBezTo>
                    <a:cubicBezTo>
                      <a:pt x="1249" y="5414"/>
                      <a:pt x="419" y="829"/>
                      <a:pt x="321" y="67"/>
                    </a:cubicBezTo>
                    <a:cubicBezTo>
                      <a:pt x="316" y="21"/>
                      <a:pt x="294" y="0"/>
                      <a:pt x="26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8" name="Google Shape;6228;p61"/>
              <p:cNvSpPr/>
              <p:nvPr/>
            </p:nvSpPr>
            <p:spPr>
              <a:xfrm>
                <a:off x="6231750" y="2199400"/>
                <a:ext cx="30825" cy="54575"/>
              </a:xfrm>
              <a:custGeom>
                <a:rect b="b" l="l" r="r" t="t"/>
                <a:pathLst>
                  <a:path extrusionOk="0" h="2183" w="1233">
                    <a:moveTo>
                      <a:pt x="629" y="1"/>
                    </a:moveTo>
                    <a:cubicBezTo>
                      <a:pt x="373" y="1"/>
                      <a:pt x="57" y="1140"/>
                      <a:pt x="13" y="1596"/>
                    </a:cubicBezTo>
                    <a:cubicBezTo>
                      <a:pt x="0" y="1762"/>
                      <a:pt x="566" y="1608"/>
                      <a:pt x="996" y="2143"/>
                    </a:cubicBezTo>
                    <a:cubicBezTo>
                      <a:pt x="1017" y="2170"/>
                      <a:pt x="1035" y="2183"/>
                      <a:pt x="1050" y="2183"/>
                    </a:cubicBezTo>
                    <a:cubicBezTo>
                      <a:pt x="1233" y="2183"/>
                      <a:pt x="952" y="303"/>
                      <a:pt x="707" y="41"/>
                    </a:cubicBezTo>
                    <a:cubicBezTo>
                      <a:pt x="682" y="13"/>
                      <a:pt x="656" y="1"/>
                      <a:pt x="62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9" name="Google Shape;6229;p61"/>
              <p:cNvSpPr/>
              <p:nvPr/>
            </p:nvSpPr>
            <p:spPr>
              <a:xfrm>
                <a:off x="6240875" y="2260125"/>
                <a:ext cx="23000" cy="47750"/>
              </a:xfrm>
              <a:custGeom>
                <a:rect b="b" l="l" r="r" t="t"/>
                <a:pathLst>
                  <a:path extrusionOk="0" h="1910" w="920">
                    <a:moveTo>
                      <a:pt x="668" y="1"/>
                    </a:moveTo>
                    <a:cubicBezTo>
                      <a:pt x="401" y="1"/>
                      <a:pt x="532" y="633"/>
                      <a:pt x="508" y="882"/>
                    </a:cubicBezTo>
                    <a:cubicBezTo>
                      <a:pt x="484" y="1142"/>
                      <a:pt x="1" y="1909"/>
                      <a:pt x="215" y="1909"/>
                    </a:cubicBezTo>
                    <a:cubicBezTo>
                      <a:pt x="218" y="1909"/>
                      <a:pt x="222" y="1909"/>
                      <a:pt x="225" y="1909"/>
                    </a:cubicBezTo>
                    <a:cubicBezTo>
                      <a:pt x="459" y="1890"/>
                      <a:pt x="748" y="1146"/>
                      <a:pt x="797" y="858"/>
                    </a:cubicBezTo>
                    <a:cubicBezTo>
                      <a:pt x="846" y="575"/>
                      <a:pt x="920" y="34"/>
                      <a:pt x="699" y="3"/>
                    </a:cubicBezTo>
                    <a:cubicBezTo>
                      <a:pt x="688" y="1"/>
                      <a:pt x="678" y="1"/>
                      <a:pt x="6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0" name="Google Shape;6230;p61"/>
              <p:cNvSpPr/>
              <p:nvPr/>
            </p:nvSpPr>
            <p:spPr>
              <a:xfrm>
                <a:off x="62295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237" y="1"/>
                    </a:moveTo>
                    <a:cubicBezTo>
                      <a:pt x="137" y="1"/>
                      <a:pt x="1" y="703"/>
                      <a:pt x="151" y="1003"/>
                    </a:cubicBezTo>
                    <a:cubicBezTo>
                      <a:pt x="173" y="1047"/>
                      <a:pt x="193" y="1067"/>
                      <a:pt x="211" y="1067"/>
                    </a:cubicBezTo>
                    <a:cubicBezTo>
                      <a:pt x="333" y="1067"/>
                      <a:pt x="374" y="213"/>
                      <a:pt x="268" y="26"/>
                    </a:cubicBezTo>
                    <a:cubicBezTo>
                      <a:pt x="258" y="9"/>
                      <a:pt x="248" y="1"/>
                      <a:pt x="23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1" name="Google Shape;6231;p61"/>
              <p:cNvSpPr/>
              <p:nvPr/>
            </p:nvSpPr>
            <p:spPr>
              <a:xfrm>
                <a:off x="6076225" y="1772400"/>
                <a:ext cx="30875" cy="22675"/>
              </a:xfrm>
              <a:custGeom>
                <a:rect b="b" l="l" r="r" t="t"/>
                <a:pathLst>
                  <a:path extrusionOk="0" h="907" w="1235">
                    <a:moveTo>
                      <a:pt x="1086" y="0"/>
                    </a:moveTo>
                    <a:cubicBezTo>
                      <a:pt x="880" y="0"/>
                      <a:pt x="443" y="181"/>
                      <a:pt x="1" y="181"/>
                    </a:cubicBezTo>
                    <a:lnTo>
                      <a:pt x="1" y="906"/>
                    </a:lnTo>
                    <a:cubicBezTo>
                      <a:pt x="1" y="906"/>
                      <a:pt x="1120" y="427"/>
                      <a:pt x="1193" y="181"/>
                    </a:cubicBezTo>
                    <a:cubicBezTo>
                      <a:pt x="1234" y="46"/>
                      <a:pt x="1189" y="0"/>
                      <a:pt x="108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2" name="Google Shape;6232;p61"/>
              <p:cNvSpPr/>
              <p:nvPr/>
            </p:nvSpPr>
            <p:spPr>
              <a:xfrm>
                <a:off x="6073775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1697" y="1"/>
                    </a:moveTo>
                    <a:cubicBezTo>
                      <a:pt x="1651" y="1"/>
                      <a:pt x="1579" y="15"/>
                      <a:pt x="1476" y="48"/>
                    </a:cubicBezTo>
                    <a:cubicBezTo>
                      <a:pt x="732" y="282"/>
                      <a:pt x="0" y="1456"/>
                      <a:pt x="277" y="1517"/>
                    </a:cubicBezTo>
                    <a:cubicBezTo>
                      <a:pt x="295" y="1521"/>
                      <a:pt x="313" y="1523"/>
                      <a:pt x="330" y="1523"/>
                    </a:cubicBezTo>
                    <a:cubicBezTo>
                      <a:pt x="667" y="1523"/>
                      <a:pt x="989" y="778"/>
                      <a:pt x="1322" y="509"/>
                    </a:cubicBezTo>
                    <a:cubicBezTo>
                      <a:pt x="1613" y="283"/>
                      <a:pt x="1903" y="1"/>
                      <a:pt x="169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3" name="Google Shape;6233;p61"/>
              <p:cNvSpPr/>
              <p:nvPr/>
            </p:nvSpPr>
            <p:spPr>
              <a:xfrm>
                <a:off x="6084825" y="1878975"/>
                <a:ext cx="83325" cy="75625"/>
              </a:xfrm>
              <a:custGeom>
                <a:rect b="b" l="l" r="r" t="t"/>
                <a:pathLst>
                  <a:path extrusionOk="0" h="3025" w="3333">
                    <a:moveTo>
                      <a:pt x="2444" y="1"/>
                    </a:moveTo>
                    <a:cubicBezTo>
                      <a:pt x="1617" y="1"/>
                      <a:pt x="515" y="890"/>
                      <a:pt x="253" y="1370"/>
                    </a:cubicBezTo>
                    <a:cubicBezTo>
                      <a:pt x="1" y="1826"/>
                      <a:pt x="255" y="3024"/>
                      <a:pt x="1287" y="3024"/>
                    </a:cubicBezTo>
                    <a:cubicBezTo>
                      <a:pt x="1436" y="3024"/>
                      <a:pt x="1601" y="2999"/>
                      <a:pt x="1784" y="2943"/>
                    </a:cubicBezTo>
                    <a:cubicBezTo>
                      <a:pt x="3333" y="2464"/>
                      <a:pt x="3326" y="196"/>
                      <a:pt x="2687" y="30"/>
                    </a:cubicBezTo>
                    <a:cubicBezTo>
                      <a:pt x="2610" y="10"/>
                      <a:pt x="2528" y="1"/>
                      <a:pt x="2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4" name="Google Shape;6234;p61"/>
              <p:cNvSpPr/>
              <p:nvPr/>
            </p:nvSpPr>
            <p:spPr>
              <a:xfrm>
                <a:off x="6126025" y="2800350"/>
                <a:ext cx="24300" cy="31775"/>
              </a:xfrm>
              <a:custGeom>
                <a:rect b="b" l="l" r="r" t="t"/>
                <a:pathLst>
                  <a:path extrusionOk="0" h="1271" w="972">
                    <a:moveTo>
                      <a:pt x="224" y="1"/>
                    </a:moveTo>
                    <a:cubicBezTo>
                      <a:pt x="145" y="1"/>
                      <a:pt x="85" y="19"/>
                      <a:pt x="62" y="74"/>
                    </a:cubicBezTo>
                    <a:cubicBezTo>
                      <a:pt x="13" y="184"/>
                      <a:pt x="0" y="455"/>
                      <a:pt x="93" y="713"/>
                    </a:cubicBezTo>
                    <a:cubicBezTo>
                      <a:pt x="176" y="927"/>
                      <a:pt x="362" y="1270"/>
                      <a:pt x="533" y="1270"/>
                    </a:cubicBezTo>
                    <a:cubicBezTo>
                      <a:pt x="563" y="1270"/>
                      <a:pt x="593" y="1259"/>
                      <a:pt x="621" y="1235"/>
                    </a:cubicBezTo>
                    <a:cubicBezTo>
                      <a:pt x="812" y="1076"/>
                      <a:pt x="972" y="123"/>
                      <a:pt x="750" y="92"/>
                    </a:cubicBezTo>
                    <a:cubicBezTo>
                      <a:pt x="600" y="72"/>
                      <a:pt x="377" y="1"/>
                      <a:pt x="22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5" name="Google Shape;6235;p61"/>
              <p:cNvSpPr/>
              <p:nvPr/>
            </p:nvSpPr>
            <p:spPr>
              <a:xfrm>
                <a:off x="6118800" y="2827575"/>
                <a:ext cx="11825" cy="54225"/>
              </a:xfrm>
              <a:custGeom>
                <a:rect b="b" l="l" r="r" t="t"/>
                <a:pathLst>
                  <a:path extrusionOk="0" h="2169" w="473">
                    <a:moveTo>
                      <a:pt x="164" y="1"/>
                    </a:moveTo>
                    <a:cubicBezTo>
                      <a:pt x="93" y="1"/>
                      <a:pt x="182" y="1010"/>
                      <a:pt x="99" y="1425"/>
                    </a:cubicBezTo>
                    <a:cubicBezTo>
                      <a:pt x="7" y="1861"/>
                      <a:pt x="0" y="1972"/>
                      <a:pt x="166" y="2156"/>
                    </a:cubicBezTo>
                    <a:cubicBezTo>
                      <a:pt x="174" y="2164"/>
                      <a:pt x="181" y="2168"/>
                      <a:pt x="188" y="2168"/>
                    </a:cubicBezTo>
                    <a:cubicBezTo>
                      <a:pt x="345" y="2168"/>
                      <a:pt x="473" y="281"/>
                      <a:pt x="173" y="5"/>
                    </a:cubicBezTo>
                    <a:cubicBezTo>
                      <a:pt x="169" y="2"/>
                      <a:pt x="167" y="1"/>
                      <a:pt x="1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6" name="Google Shape;6236;p61"/>
              <p:cNvSpPr/>
              <p:nvPr/>
            </p:nvSpPr>
            <p:spPr>
              <a:xfrm>
                <a:off x="6128025" y="2835800"/>
                <a:ext cx="10475" cy="54575"/>
              </a:xfrm>
              <a:custGeom>
                <a:rect b="b" l="l" r="r" t="t"/>
                <a:pathLst>
                  <a:path extrusionOk="0" h="2183" w="419">
                    <a:moveTo>
                      <a:pt x="218" y="0"/>
                    </a:moveTo>
                    <a:cubicBezTo>
                      <a:pt x="173" y="0"/>
                      <a:pt x="183" y="1069"/>
                      <a:pt x="92" y="1514"/>
                    </a:cubicBezTo>
                    <a:cubicBezTo>
                      <a:pt x="0" y="1969"/>
                      <a:pt x="6" y="2061"/>
                      <a:pt x="142" y="2178"/>
                    </a:cubicBezTo>
                    <a:cubicBezTo>
                      <a:pt x="146" y="2181"/>
                      <a:pt x="150" y="2183"/>
                      <a:pt x="154" y="2183"/>
                    </a:cubicBezTo>
                    <a:cubicBezTo>
                      <a:pt x="291" y="2183"/>
                      <a:pt x="419" y="223"/>
                      <a:pt x="222" y="2"/>
                    </a:cubicBezTo>
                    <a:cubicBezTo>
                      <a:pt x="220" y="1"/>
                      <a:pt x="219" y="0"/>
                      <a:pt x="21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7" name="Google Shape;6237;p61"/>
              <p:cNvSpPr/>
              <p:nvPr/>
            </p:nvSpPr>
            <p:spPr>
              <a:xfrm>
                <a:off x="6134625" y="2839675"/>
                <a:ext cx="11100" cy="56625"/>
              </a:xfrm>
              <a:custGeom>
                <a:rect b="b" l="l" r="r" t="t"/>
                <a:pathLst>
                  <a:path extrusionOk="0" h="2265" w="444">
                    <a:moveTo>
                      <a:pt x="197" y="0"/>
                    </a:moveTo>
                    <a:lnTo>
                      <a:pt x="191" y="990"/>
                    </a:lnTo>
                    <a:cubicBezTo>
                      <a:pt x="191" y="1513"/>
                      <a:pt x="1" y="2262"/>
                      <a:pt x="68" y="2262"/>
                    </a:cubicBezTo>
                    <a:cubicBezTo>
                      <a:pt x="79" y="2262"/>
                      <a:pt x="90" y="2264"/>
                      <a:pt x="102" y="2264"/>
                    </a:cubicBezTo>
                    <a:cubicBezTo>
                      <a:pt x="158" y="2264"/>
                      <a:pt x="227" y="2222"/>
                      <a:pt x="308" y="1734"/>
                    </a:cubicBezTo>
                    <a:cubicBezTo>
                      <a:pt x="443" y="879"/>
                      <a:pt x="357" y="50"/>
                      <a:pt x="19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8" name="Google Shape;6238;p61"/>
              <p:cNvSpPr/>
              <p:nvPr/>
            </p:nvSpPr>
            <p:spPr>
              <a:xfrm>
                <a:off x="6145800" y="2846600"/>
                <a:ext cx="10125" cy="50600"/>
              </a:xfrm>
              <a:custGeom>
                <a:rect b="b" l="l" r="r" t="t"/>
                <a:pathLst>
                  <a:path extrusionOk="0" h="2024" w="405">
                    <a:moveTo>
                      <a:pt x="72" y="1"/>
                    </a:moveTo>
                    <a:cubicBezTo>
                      <a:pt x="71" y="1"/>
                      <a:pt x="70" y="3"/>
                      <a:pt x="70" y="6"/>
                    </a:cubicBezTo>
                    <a:cubicBezTo>
                      <a:pt x="58" y="117"/>
                      <a:pt x="101" y="1438"/>
                      <a:pt x="33" y="1758"/>
                    </a:cubicBezTo>
                    <a:cubicBezTo>
                      <a:pt x="0" y="1927"/>
                      <a:pt x="61" y="2024"/>
                      <a:pt x="135" y="2024"/>
                    </a:cubicBezTo>
                    <a:cubicBezTo>
                      <a:pt x="201" y="2024"/>
                      <a:pt x="278" y="1947"/>
                      <a:pt x="310" y="1776"/>
                    </a:cubicBezTo>
                    <a:cubicBezTo>
                      <a:pt x="404" y="1214"/>
                      <a:pt x="105" y="1"/>
                      <a:pt x="7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9" name="Google Shape;6239;p61"/>
              <p:cNvSpPr/>
              <p:nvPr/>
            </p:nvSpPr>
            <p:spPr>
              <a:xfrm>
                <a:off x="6154600" y="2857400"/>
                <a:ext cx="6550" cy="29150"/>
              </a:xfrm>
              <a:custGeom>
                <a:rect b="b" l="l" r="r" t="t"/>
                <a:pathLst>
                  <a:path extrusionOk="0" h="1166" w="262">
                    <a:moveTo>
                      <a:pt x="2" y="1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817"/>
                      <a:pt x="153" y="1165"/>
                      <a:pt x="224" y="1165"/>
                    </a:cubicBezTo>
                    <a:cubicBezTo>
                      <a:pt x="247" y="1165"/>
                      <a:pt x="262" y="1127"/>
                      <a:pt x="259" y="1056"/>
                    </a:cubicBezTo>
                    <a:cubicBezTo>
                      <a:pt x="235" y="667"/>
                      <a:pt x="20" y="1"/>
                      <a:pt x="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0" name="Google Shape;6240;p61"/>
              <p:cNvSpPr/>
              <p:nvPr/>
            </p:nvSpPr>
            <p:spPr>
              <a:xfrm>
                <a:off x="6011075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1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1" name="Google Shape;6241;p61"/>
              <p:cNvSpPr/>
              <p:nvPr/>
            </p:nvSpPr>
            <p:spPr>
              <a:xfrm>
                <a:off x="6015808" y="1651250"/>
                <a:ext cx="62900" cy="64500"/>
              </a:xfrm>
              <a:custGeom>
                <a:rect b="b" l="l" r="r" t="t"/>
                <a:pathLst>
                  <a:path extrusionOk="0" h="2580" w="2516">
                    <a:moveTo>
                      <a:pt x="1430" y="0"/>
                    </a:moveTo>
                    <a:cubicBezTo>
                      <a:pt x="830" y="0"/>
                      <a:pt x="1" y="463"/>
                      <a:pt x="87" y="1142"/>
                    </a:cubicBezTo>
                    <a:cubicBezTo>
                      <a:pt x="92" y="1175"/>
                      <a:pt x="109" y="1189"/>
                      <a:pt x="138" y="1189"/>
                    </a:cubicBezTo>
                    <a:cubicBezTo>
                      <a:pt x="290" y="1189"/>
                      <a:pt x="768" y="783"/>
                      <a:pt x="1344" y="783"/>
                    </a:cubicBezTo>
                    <a:cubicBezTo>
                      <a:pt x="1392" y="783"/>
                      <a:pt x="1440" y="786"/>
                      <a:pt x="1489" y="792"/>
                    </a:cubicBezTo>
                    <a:cubicBezTo>
                      <a:pt x="2186" y="881"/>
                      <a:pt x="2046" y="2580"/>
                      <a:pt x="2215" y="2580"/>
                    </a:cubicBezTo>
                    <a:cubicBezTo>
                      <a:pt x="2221" y="2580"/>
                      <a:pt x="2227" y="2578"/>
                      <a:pt x="2233" y="2574"/>
                    </a:cubicBezTo>
                    <a:cubicBezTo>
                      <a:pt x="2515" y="2421"/>
                      <a:pt x="2509" y="386"/>
                      <a:pt x="1759" y="60"/>
                    </a:cubicBezTo>
                    <a:cubicBezTo>
                      <a:pt x="1666" y="20"/>
                      <a:pt x="1553" y="0"/>
                      <a:pt x="14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2" name="Google Shape;6242;p61"/>
              <p:cNvSpPr/>
              <p:nvPr/>
            </p:nvSpPr>
            <p:spPr>
              <a:xfrm>
                <a:off x="6023758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794" y="413"/>
                    </a:moveTo>
                    <a:cubicBezTo>
                      <a:pt x="1037" y="413"/>
                      <a:pt x="1293" y="571"/>
                      <a:pt x="1282" y="686"/>
                    </a:cubicBezTo>
                    <a:cubicBezTo>
                      <a:pt x="1268" y="839"/>
                      <a:pt x="1067" y="903"/>
                      <a:pt x="861" y="903"/>
                    </a:cubicBezTo>
                    <a:cubicBezTo>
                      <a:pt x="614" y="903"/>
                      <a:pt x="358" y="811"/>
                      <a:pt x="409" y="674"/>
                    </a:cubicBezTo>
                    <a:cubicBezTo>
                      <a:pt x="479" y="481"/>
                      <a:pt x="634" y="413"/>
                      <a:pt x="794" y="413"/>
                    </a:cubicBezTo>
                    <a:close/>
                    <a:moveTo>
                      <a:pt x="950" y="0"/>
                    </a:moveTo>
                    <a:cubicBezTo>
                      <a:pt x="364" y="0"/>
                      <a:pt x="1" y="366"/>
                      <a:pt x="58" y="723"/>
                    </a:cubicBezTo>
                    <a:cubicBezTo>
                      <a:pt x="110" y="1067"/>
                      <a:pt x="445" y="1325"/>
                      <a:pt x="941" y="1325"/>
                    </a:cubicBezTo>
                    <a:cubicBezTo>
                      <a:pt x="1039" y="1325"/>
                      <a:pt x="1142" y="1316"/>
                      <a:pt x="1251" y="1294"/>
                    </a:cubicBezTo>
                    <a:cubicBezTo>
                      <a:pt x="1915" y="1165"/>
                      <a:pt x="1607" y="108"/>
                      <a:pt x="1269" y="34"/>
                    </a:cubicBezTo>
                    <a:cubicBezTo>
                      <a:pt x="1157" y="11"/>
                      <a:pt x="1050" y="0"/>
                      <a:pt x="9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3" name="Google Shape;6243;p61"/>
              <p:cNvSpPr/>
              <p:nvPr/>
            </p:nvSpPr>
            <p:spPr>
              <a:xfrm>
                <a:off x="6027375" y="1711375"/>
                <a:ext cx="33525" cy="26800"/>
              </a:xfrm>
              <a:custGeom>
                <a:rect b="b" l="l" r="r" t="t"/>
                <a:pathLst>
                  <a:path extrusionOk="0" h="1072" w="1341">
                    <a:moveTo>
                      <a:pt x="19" y="1"/>
                    </a:moveTo>
                    <a:cubicBezTo>
                      <a:pt x="7" y="1"/>
                      <a:pt x="0" y="5"/>
                      <a:pt x="0" y="16"/>
                    </a:cubicBezTo>
                    <a:cubicBezTo>
                      <a:pt x="0" y="160"/>
                      <a:pt x="354" y="1072"/>
                      <a:pt x="544" y="1072"/>
                    </a:cubicBezTo>
                    <a:cubicBezTo>
                      <a:pt x="556" y="1072"/>
                      <a:pt x="567" y="1068"/>
                      <a:pt x="578" y="1060"/>
                    </a:cubicBezTo>
                    <a:cubicBezTo>
                      <a:pt x="748" y="943"/>
                      <a:pt x="1341" y="133"/>
                      <a:pt x="1236" y="133"/>
                    </a:cubicBezTo>
                    <a:cubicBezTo>
                      <a:pt x="1231" y="133"/>
                      <a:pt x="1225" y="135"/>
                      <a:pt x="1217" y="138"/>
                    </a:cubicBezTo>
                    <a:cubicBezTo>
                      <a:pt x="1100" y="194"/>
                      <a:pt x="976" y="215"/>
                      <a:pt x="855" y="215"/>
                    </a:cubicBezTo>
                    <a:cubicBezTo>
                      <a:pt x="469" y="215"/>
                      <a:pt x="106" y="1"/>
                      <a:pt x="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4" name="Google Shape;6244;p61"/>
              <p:cNvSpPr/>
              <p:nvPr/>
            </p:nvSpPr>
            <p:spPr>
              <a:xfrm>
                <a:off x="6074233" y="1651250"/>
                <a:ext cx="62875" cy="64500"/>
              </a:xfrm>
              <a:custGeom>
                <a:rect b="b" l="l" r="r" t="t"/>
                <a:pathLst>
                  <a:path extrusionOk="0" h="2580" w="2515">
                    <a:moveTo>
                      <a:pt x="1085" y="0"/>
                    </a:moveTo>
                    <a:cubicBezTo>
                      <a:pt x="963" y="0"/>
                      <a:pt x="850" y="20"/>
                      <a:pt x="756" y="60"/>
                    </a:cubicBezTo>
                    <a:cubicBezTo>
                      <a:pt x="6" y="386"/>
                      <a:pt x="0" y="2421"/>
                      <a:pt x="283" y="2574"/>
                    </a:cubicBezTo>
                    <a:cubicBezTo>
                      <a:pt x="289" y="2578"/>
                      <a:pt x="295" y="2580"/>
                      <a:pt x="300" y="2580"/>
                    </a:cubicBezTo>
                    <a:cubicBezTo>
                      <a:pt x="470" y="2580"/>
                      <a:pt x="330" y="881"/>
                      <a:pt x="1027" y="792"/>
                    </a:cubicBezTo>
                    <a:cubicBezTo>
                      <a:pt x="1076" y="786"/>
                      <a:pt x="1124" y="783"/>
                      <a:pt x="1171" y="783"/>
                    </a:cubicBezTo>
                    <a:cubicBezTo>
                      <a:pt x="1748" y="783"/>
                      <a:pt x="2230" y="1189"/>
                      <a:pt x="2380" y="1189"/>
                    </a:cubicBezTo>
                    <a:cubicBezTo>
                      <a:pt x="2408" y="1189"/>
                      <a:pt x="2425" y="1175"/>
                      <a:pt x="2428" y="1142"/>
                    </a:cubicBezTo>
                    <a:cubicBezTo>
                      <a:pt x="2515" y="463"/>
                      <a:pt x="1686" y="0"/>
                      <a:pt x="108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5" name="Google Shape;6245;p61"/>
              <p:cNvSpPr/>
              <p:nvPr/>
            </p:nvSpPr>
            <p:spPr>
              <a:xfrm>
                <a:off x="6081283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1119" y="413"/>
                    </a:moveTo>
                    <a:cubicBezTo>
                      <a:pt x="1279" y="413"/>
                      <a:pt x="1434" y="481"/>
                      <a:pt x="1507" y="674"/>
                    </a:cubicBezTo>
                    <a:cubicBezTo>
                      <a:pt x="1561" y="811"/>
                      <a:pt x="1305" y="903"/>
                      <a:pt x="1056" y="903"/>
                    </a:cubicBezTo>
                    <a:cubicBezTo>
                      <a:pt x="850" y="903"/>
                      <a:pt x="648" y="839"/>
                      <a:pt x="634" y="686"/>
                    </a:cubicBezTo>
                    <a:cubicBezTo>
                      <a:pt x="623" y="571"/>
                      <a:pt x="876" y="413"/>
                      <a:pt x="1119" y="413"/>
                    </a:cubicBezTo>
                    <a:close/>
                    <a:moveTo>
                      <a:pt x="966" y="0"/>
                    </a:moveTo>
                    <a:cubicBezTo>
                      <a:pt x="866" y="0"/>
                      <a:pt x="759" y="11"/>
                      <a:pt x="646" y="34"/>
                    </a:cubicBezTo>
                    <a:cubicBezTo>
                      <a:pt x="308" y="108"/>
                      <a:pt x="1" y="1165"/>
                      <a:pt x="665" y="1294"/>
                    </a:cubicBezTo>
                    <a:cubicBezTo>
                      <a:pt x="774" y="1316"/>
                      <a:pt x="877" y="1325"/>
                      <a:pt x="974" y="1325"/>
                    </a:cubicBezTo>
                    <a:cubicBezTo>
                      <a:pt x="1471" y="1325"/>
                      <a:pt x="1806" y="1067"/>
                      <a:pt x="1857" y="723"/>
                    </a:cubicBezTo>
                    <a:cubicBezTo>
                      <a:pt x="1915" y="366"/>
                      <a:pt x="1552" y="0"/>
                      <a:pt x="9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6" name="Google Shape;6246;p61"/>
              <p:cNvSpPr/>
              <p:nvPr/>
            </p:nvSpPr>
            <p:spPr>
              <a:xfrm>
                <a:off x="6092650" y="1711375"/>
                <a:ext cx="33400" cy="26800"/>
              </a:xfrm>
              <a:custGeom>
                <a:rect b="b" l="l" r="r" t="t"/>
                <a:pathLst>
                  <a:path extrusionOk="0" h="1072" w="1336">
                    <a:moveTo>
                      <a:pt x="1316" y="1"/>
                    </a:moveTo>
                    <a:cubicBezTo>
                      <a:pt x="1230" y="1"/>
                      <a:pt x="867" y="215"/>
                      <a:pt x="483" y="215"/>
                    </a:cubicBezTo>
                    <a:cubicBezTo>
                      <a:pt x="363" y="215"/>
                      <a:pt x="241" y="194"/>
                      <a:pt x="124" y="138"/>
                    </a:cubicBezTo>
                    <a:cubicBezTo>
                      <a:pt x="117" y="135"/>
                      <a:pt x="111" y="133"/>
                      <a:pt x="106" y="133"/>
                    </a:cubicBezTo>
                    <a:cubicBezTo>
                      <a:pt x="1" y="133"/>
                      <a:pt x="593" y="943"/>
                      <a:pt x="764" y="1060"/>
                    </a:cubicBezTo>
                    <a:cubicBezTo>
                      <a:pt x="774" y="1068"/>
                      <a:pt x="785" y="1072"/>
                      <a:pt x="797" y="1072"/>
                    </a:cubicBezTo>
                    <a:cubicBezTo>
                      <a:pt x="982" y="1072"/>
                      <a:pt x="1335" y="160"/>
                      <a:pt x="1335" y="16"/>
                    </a:cubicBezTo>
                    <a:cubicBezTo>
                      <a:pt x="1335" y="5"/>
                      <a:pt x="1329" y="1"/>
                      <a:pt x="13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7" name="Google Shape;6247;p61"/>
              <p:cNvSpPr/>
              <p:nvPr/>
            </p:nvSpPr>
            <p:spPr>
              <a:xfrm>
                <a:off x="6048100" y="1722500"/>
                <a:ext cx="55825" cy="37375"/>
              </a:xfrm>
              <a:custGeom>
                <a:rect b="b" l="l" r="r" t="t"/>
                <a:pathLst>
                  <a:path extrusionOk="0" h="1495" w="2233">
                    <a:moveTo>
                      <a:pt x="1120" y="486"/>
                    </a:moveTo>
                    <a:cubicBezTo>
                      <a:pt x="1452" y="486"/>
                      <a:pt x="1728" y="640"/>
                      <a:pt x="1747" y="751"/>
                    </a:cubicBezTo>
                    <a:cubicBezTo>
                      <a:pt x="1765" y="855"/>
                      <a:pt x="1568" y="1009"/>
                      <a:pt x="1120" y="1009"/>
                    </a:cubicBezTo>
                    <a:cubicBezTo>
                      <a:pt x="665" y="1009"/>
                      <a:pt x="474" y="855"/>
                      <a:pt x="493" y="751"/>
                    </a:cubicBezTo>
                    <a:cubicBezTo>
                      <a:pt x="511" y="640"/>
                      <a:pt x="788" y="486"/>
                      <a:pt x="1120" y="486"/>
                    </a:cubicBezTo>
                    <a:close/>
                    <a:moveTo>
                      <a:pt x="1120" y="1"/>
                    </a:moveTo>
                    <a:cubicBezTo>
                      <a:pt x="542" y="1"/>
                      <a:pt x="69" y="450"/>
                      <a:pt x="38" y="751"/>
                    </a:cubicBezTo>
                    <a:cubicBezTo>
                      <a:pt x="1" y="1052"/>
                      <a:pt x="339" y="1494"/>
                      <a:pt x="1120" y="1494"/>
                    </a:cubicBezTo>
                    <a:cubicBezTo>
                      <a:pt x="1900" y="1494"/>
                      <a:pt x="2232" y="1046"/>
                      <a:pt x="2201" y="751"/>
                    </a:cubicBezTo>
                    <a:cubicBezTo>
                      <a:pt x="2171" y="450"/>
                      <a:pt x="1691" y="1"/>
                      <a:pt x="11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248" name="Google Shape;6248;p61"/>
          <p:cNvSpPr/>
          <p:nvPr/>
        </p:nvSpPr>
        <p:spPr>
          <a:xfrm>
            <a:off x="5970050" y="1548975"/>
            <a:ext cx="193800" cy="222875"/>
          </a:xfrm>
          <a:custGeom>
            <a:rect b="b" l="l" r="r" t="t"/>
            <a:pathLst>
              <a:path extrusionOk="0" h="8915" w="7752">
                <a:moveTo>
                  <a:pt x="3746" y="0"/>
                </a:moveTo>
                <a:cubicBezTo>
                  <a:pt x="3376" y="0"/>
                  <a:pt x="2959" y="59"/>
                  <a:pt x="2502" y="217"/>
                </a:cubicBezTo>
                <a:cubicBezTo>
                  <a:pt x="670" y="850"/>
                  <a:pt x="0" y="3457"/>
                  <a:pt x="738" y="5885"/>
                </a:cubicBezTo>
                <a:cubicBezTo>
                  <a:pt x="1482" y="8319"/>
                  <a:pt x="2889" y="8915"/>
                  <a:pt x="2889" y="8915"/>
                </a:cubicBezTo>
                <a:cubicBezTo>
                  <a:pt x="1869" y="7612"/>
                  <a:pt x="1832" y="5522"/>
                  <a:pt x="1832" y="5522"/>
                </a:cubicBezTo>
                <a:lnTo>
                  <a:pt x="1832" y="5522"/>
                </a:lnTo>
                <a:cubicBezTo>
                  <a:pt x="2047" y="6456"/>
                  <a:pt x="2643" y="6905"/>
                  <a:pt x="2643" y="6905"/>
                </a:cubicBezTo>
                <a:cubicBezTo>
                  <a:pt x="2182" y="6413"/>
                  <a:pt x="2115" y="4932"/>
                  <a:pt x="2643" y="4686"/>
                </a:cubicBezTo>
                <a:cubicBezTo>
                  <a:pt x="3172" y="4440"/>
                  <a:pt x="4229" y="3770"/>
                  <a:pt x="4229" y="3770"/>
                </a:cubicBezTo>
                <a:lnTo>
                  <a:pt x="4229" y="3770"/>
                </a:lnTo>
                <a:cubicBezTo>
                  <a:pt x="3947" y="4299"/>
                  <a:pt x="3277" y="4618"/>
                  <a:pt x="3277" y="4618"/>
                </a:cubicBezTo>
                <a:cubicBezTo>
                  <a:pt x="4832" y="4372"/>
                  <a:pt x="5287" y="3457"/>
                  <a:pt x="5287" y="3457"/>
                </a:cubicBezTo>
                <a:cubicBezTo>
                  <a:pt x="5287" y="3457"/>
                  <a:pt x="6381" y="4372"/>
                  <a:pt x="5993" y="6487"/>
                </a:cubicBezTo>
                <a:cubicBezTo>
                  <a:pt x="6270" y="6100"/>
                  <a:pt x="6436" y="5651"/>
                  <a:pt x="6479" y="5178"/>
                </a:cubicBezTo>
                <a:cubicBezTo>
                  <a:pt x="6479" y="5135"/>
                  <a:pt x="6485" y="5085"/>
                  <a:pt x="6485" y="5036"/>
                </a:cubicBezTo>
                <a:cubicBezTo>
                  <a:pt x="6485" y="4952"/>
                  <a:pt x="6489" y="4913"/>
                  <a:pt x="6493" y="4913"/>
                </a:cubicBezTo>
                <a:lnTo>
                  <a:pt x="6493" y="4913"/>
                </a:lnTo>
                <a:cubicBezTo>
                  <a:pt x="6534" y="4913"/>
                  <a:pt x="6671" y="7775"/>
                  <a:pt x="5569" y="8915"/>
                </a:cubicBezTo>
                <a:cubicBezTo>
                  <a:pt x="5569" y="8915"/>
                  <a:pt x="7610" y="7716"/>
                  <a:pt x="7684" y="5036"/>
                </a:cubicBezTo>
                <a:cubicBezTo>
                  <a:pt x="7751" y="2362"/>
                  <a:pt x="7186" y="605"/>
                  <a:pt x="5532" y="537"/>
                </a:cubicBezTo>
                <a:cubicBezTo>
                  <a:pt x="5532" y="537"/>
                  <a:pt x="4857" y="0"/>
                  <a:pt x="3746" y="0"/>
                </a:cubicBezTo>
                <a:close/>
              </a:path>
            </a:pathLst>
          </a:custGeom>
          <a:solidFill>
            <a:srgbClr val="E6EB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9" name="Google Shape;6249;p61"/>
          <p:cNvSpPr/>
          <p:nvPr/>
        </p:nvSpPr>
        <p:spPr>
          <a:xfrm>
            <a:off x="6763600" y="2567675"/>
            <a:ext cx="30300" cy="306750"/>
          </a:xfrm>
          <a:custGeom>
            <a:rect b="b" l="l" r="r" t="t"/>
            <a:pathLst>
              <a:path extrusionOk="0" h="12270" w="1212">
                <a:moveTo>
                  <a:pt x="103" y="0"/>
                </a:moveTo>
                <a:cubicBezTo>
                  <a:pt x="99" y="0"/>
                  <a:pt x="96" y="0"/>
                  <a:pt x="92" y="1"/>
                </a:cubicBezTo>
                <a:cubicBezTo>
                  <a:pt x="37" y="7"/>
                  <a:pt x="0" y="50"/>
                  <a:pt x="0" y="99"/>
                </a:cubicBezTo>
                <a:cubicBezTo>
                  <a:pt x="6" y="148"/>
                  <a:pt x="295" y="5336"/>
                  <a:pt x="578" y="7371"/>
                </a:cubicBezTo>
                <a:cubicBezTo>
                  <a:pt x="867" y="9442"/>
                  <a:pt x="1021" y="10966"/>
                  <a:pt x="910" y="12165"/>
                </a:cubicBezTo>
                <a:cubicBezTo>
                  <a:pt x="904" y="12214"/>
                  <a:pt x="941" y="12263"/>
                  <a:pt x="996" y="12270"/>
                </a:cubicBezTo>
                <a:lnTo>
                  <a:pt x="1008" y="12270"/>
                </a:lnTo>
                <a:cubicBezTo>
                  <a:pt x="1051" y="12270"/>
                  <a:pt x="1094" y="12233"/>
                  <a:pt x="1100" y="12184"/>
                </a:cubicBezTo>
                <a:cubicBezTo>
                  <a:pt x="1211" y="10966"/>
                  <a:pt x="1057" y="9430"/>
                  <a:pt x="762" y="7346"/>
                </a:cubicBezTo>
                <a:cubicBezTo>
                  <a:pt x="486" y="5318"/>
                  <a:pt x="191" y="142"/>
                  <a:pt x="191" y="93"/>
                </a:cubicBezTo>
                <a:cubicBezTo>
                  <a:pt x="191" y="41"/>
                  <a:pt x="153" y="0"/>
                  <a:pt x="103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0" name="Google Shape;6250;p61"/>
          <p:cNvSpPr/>
          <p:nvPr/>
        </p:nvSpPr>
        <p:spPr>
          <a:xfrm>
            <a:off x="6763450" y="2788650"/>
            <a:ext cx="24700" cy="100375"/>
          </a:xfrm>
          <a:custGeom>
            <a:rect b="b" l="l" r="r" t="t"/>
            <a:pathLst>
              <a:path extrusionOk="0" h="4015" w="988">
                <a:moveTo>
                  <a:pt x="884" y="0"/>
                </a:moveTo>
                <a:cubicBezTo>
                  <a:pt x="842" y="0"/>
                  <a:pt x="801" y="26"/>
                  <a:pt x="793" y="81"/>
                </a:cubicBezTo>
                <a:cubicBezTo>
                  <a:pt x="787" y="111"/>
                  <a:pt x="289" y="3351"/>
                  <a:pt x="25" y="3873"/>
                </a:cubicBezTo>
                <a:cubicBezTo>
                  <a:pt x="0" y="3916"/>
                  <a:pt x="18" y="3978"/>
                  <a:pt x="62" y="4002"/>
                </a:cubicBezTo>
                <a:cubicBezTo>
                  <a:pt x="74" y="4008"/>
                  <a:pt x="92" y="4015"/>
                  <a:pt x="105" y="4015"/>
                </a:cubicBezTo>
                <a:cubicBezTo>
                  <a:pt x="141" y="4015"/>
                  <a:pt x="178" y="3990"/>
                  <a:pt x="191" y="3959"/>
                </a:cubicBezTo>
                <a:cubicBezTo>
                  <a:pt x="473" y="3412"/>
                  <a:pt x="959" y="247"/>
                  <a:pt x="977" y="111"/>
                </a:cubicBezTo>
                <a:cubicBezTo>
                  <a:pt x="988" y="40"/>
                  <a:pt x="935" y="0"/>
                  <a:pt x="884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1" name="Google Shape;6251;p61"/>
          <p:cNvSpPr/>
          <p:nvPr/>
        </p:nvSpPr>
        <p:spPr>
          <a:xfrm>
            <a:off x="6887450" y="2573550"/>
            <a:ext cx="22075" cy="300725"/>
          </a:xfrm>
          <a:custGeom>
            <a:rect b="b" l="l" r="r" t="t"/>
            <a:pathLst>
              <a:path extrusionOk="0" h="12029" w="883">
                <a:moveTo>
                  <a:pt x="782" y="1"/>
                </a:moveTo>
                <a:cubicBezTo>
                  <a:pt x="737" y="1"/>
                  <a:pt x="692" y="30"/>
                  <a:pt x="689" y="92"/>
                </a:cubicBezTo>
                <a:cubicBezTo>
                  <a:pt x="683" y="171"/>
                  <a:pt x="308" y="7867"/>
                  <a:pt x="209" y="8967"/>
                </a:cubicBezTo>
                <a:cubicBezTo>
                  <a:pt x="111" y="10129"/>
                  <a:pt x="0" y="11592"/>
                  <a:pt x="31" y="11942"/>
                </a:cubicBezTo>
                <a:cubicBezTo>
                  <a:pt x="37" y="11992"/>
                  <a:pt x="80" y="12028"/>
                  <a:pt x="130" y="12028"/>
                </a:cubicBezTo>
                <a:lnTo>
                  <a:pt x="136" y="12028"/>
                </a:lnTo>
                <a:cubicBezTo>
                  <a:pt x="191" y="12022"/>
                  <a:pt x="228" y="11973"/>
                  <a:pt x="222" y="11924"/>
                </a:cubicBezTo>
                <a:cubicBezTo>
                  <a:pt x="197" y="11660"/>
                  <a:pt x="259" y="10615"/>
                  <a:pt x="400" y="8980"/>
                </a:cubicBezTo>
                <a:cubicBezTo>
                  <a:pt x="498" y="7879"/>
                  <a:pt x="873" y="178"/>
                  <a:pt x="879" y="104"/>
                </a:cubicBezTo>
                <a:cubicBezTo>
                  <a:pt x="883" y="36"/>
                  <a:pt x="832" y="1"/>
                  <a:pt x="78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2" name="Google Shape;6252;p61"/>
          <p:cNvSpPr/>
          <p:nvPr/>
        </p:nvSpPr>
        <p:spPr>
          <a:xfrm>
            <a:off x="6892675" y="2795550"/>
            <a:ext cx="23075" cy="88700"/>
          </a:xfrm>
          <a:custGeom>
            <a:rect b="b" l="l" r="r" t="t"/>
            <a:pathLst>
              <a:path extrusionOk="0" h="3548" w="923">
                <a:moveTo>
                  <a:pt x="99" y="1"/>
                </a:moveTo>
                <a:cubicBezTo>
                  <a:pt x="95" y="1"/>
                  <a:pt x="91" y="1"/>
                  <a:pt x="87" y="1"/>
                </a:cubicBezTo>
                <a:cubicBezTo>
                  <a:pt x="37" y="7"/>
                  <a:pt x="0" y="50"/>
                  <a:pt x="0" y="106"/>
                </a:cubicBezTo>
                <a:cubicBezTo>
                  <a:pt x="13" y="204"/>
                  <a:pt x="246" y="2478"/>
                  <a:pt x="726" y="3493"/>
                </a:cubicBezTo>
                <a:cubicBezTo>
                  <a:pt x="744" y="3523"/>
                  <a:pt x="775" y="3542"/>
                  <a:pt x="812" y="3548"/>
                </a:cubicBezTo>
                <a:cubicBezTo>
                  <a:pt x="830" y="3548"/>
                  <a:pt x="843" y="3542"/>
                  <a:pt x="855" y="3536"/>
                </a:cubicBezTo>
                <a:cubicBezTo>
                  <a:pt x="904" y="3511"/>
                  <a:pt x="922" y="3456"/>
                  <a:pt x="898" y="3407"/>
                </a:cubicBezTo>
                <a:cubicBezTo>
                  <a:pt x="437" y="2429"/>
                  <a:pt x="191" y="106"/>
                  <a:pt x="191" y="87"/>
                </a:cubicBezTo>
                <a:cubicBezTo>
                  <a:pt x="191" y="36"/>
                  <a:pt x="149" y="1"/>
                  <a:pt x="99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3" name="Google Shape;6253;p61"/>
          <p:cNvGrpSpPr/>
          <p:nvPr/>
        </p:nvGrpSpPr>
        <p:grpSpPr>
          <a:xfrm>
            <a:off x="5099200" y="3022588"/>
            <a:ext cx="435225" cy="1370250"/>
            <a:chOff x="5099200" y="2992450"/>
            <a:chExt cx="435225" cy="1370250"/>
          </a:xfrm>
        </p:grpSpPr>
        <p:grpSp>
          <p:nvGrpSpPr>
            <p:cNvPr id="6254" name="Google Shape;6254;p61"/>
            <p:cNvGrpSpPr/>
            <p:nvPr/>
          </p:nvGrpSpPr>
          <p:grpSpPr>
            <a:xfrm>
              <a:off x="5099200" y="3018075"/>
              <a:ext cx="435225" cy="1344625"/>
              <a:chOff x="5099200" y="3018075"/>
              <a:chExt cx="435225" cy="1344625"/>
            </a:xfrm>
          </p:grpSpPr>
          <p:sp>
            <p:nvSpPr>
              <p:cNvPr id="6255" name="Google Shape;6255;p61"/>
              <p:cNvSpPr/>
              <p:nvPr/>
            </p:nvSpPr>
            <p:spPr>
              <a:xfrm>
                <a:off x="5099200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6" y="1"/>
                    </a:moveTo>
                    <a:cubicBezTo>
                      <a:pt x="7156" y="1"/>
                      <a:pt x="6910" y="1765"/>
                      <a:pt x="6842" y="2010"/>
                    </a:cubicBezTo>
                    <a:cubicBezTo>
                      <a:pt x="6774" y="2256"/>
                      <a:pt x="6326" y="2453"/>
                      <a:pt x="5674" y="2662"/>
                    </a:cubicBezTo>
                    <a:cubicBezTo>
                      <a:pt x="5017" y="2877"/>
                      <a:pt x="3412" y="2711"/>
                      <a:pt x="2619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6" y="10727"/>
                      <a:pt x="1156" y="11814"/>
                    </a:cubicBezTo>
                    <a:cubicBezTo>
                      <a:pt x="910" y="12902"/>
                      <a:pt x="867" y="16179"/>
                      <a:pt x="831" y="17058"/>
                    </a:cubicBezTo>
                    <a:cubicBezTo>
                      <a:pt x="800" y="17937"/>
                      <a:pt x="665" y="19172"/>
                      <a:pt x="597" y="19701"/>
                    </a:cubicBezTo>
                    <a:cubicBezTo>
                      <a:pt x="523" y="20229"/>
                      <a:pt x="1" y="21569"/>
                      <a:pt x="474" y="22387"/>
                    </a:cubicBezTo>
                    <a:cubicBezTo>
                      <a:pt x="1073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6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64" y="22299"/>
                      <a:pt x="1842" y="22299"/>
                    </a:cubicBezTo>
                    <a:cubicBezTo>
                      <a:pt x="1885" y="22299"/>
                      <a:pt x="1934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41" y="19602"/>
                      <a:pt x="2140" y="19301"/>
                      <a:pt x="2195" y="18717"/>
                    </a:cubicBezTo>
                    <a:cubicBezTo>
                      <a:pt x="2250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1" y="46605"/>
                      <a:pt x="7377" y="46144"/>
                    </a:cubicBezTo>
                    <a:cubicBezTo>
                      <a:pt x="7279" y="45689"/>
                      <a:pt x="7211" y="44300"/>
                      <a:pt x="7328" y="43611"/>
                    </a:cubicBezTo>
                    <a:cubicBezTo>
                      <a:pt x="7444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1" y="34656"/>
                    </a:cubicBezTo>
                    <a:cubicBezTo>
                      <a:pt x="7414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5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2" y="42923"/>
                      <a:pt x="10069" y="43611"/>
                    </a:cubicBezTo>
                    <a:cubicBezTo>
                      <a:pt x="10186" y="44300"/>
                      <a:pt x="10124" y="45695"/>
                      <a:pt x="10020" y="46144"/>
                    </a:cubicBezTo>
                    <a:cubicBezTo>
                      <a:pt x="9915" y="46599"/>
                      <a:pt x="10635" y="47595"/>
                      <a:pt x="11255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897" y="38823"/>
                      <a:pt x="13143" y="37280"/>
                    </a:cubicBezTo>
                    <a:cubicBezTo>
                      <a:pt x="13388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11" y="22245"/>
                    </a:cubicBezTo>
                    <a:cubicBezTo>
                      <a:pt x="15469" y="22282"/>
                      <a:pt x="15518" y="22299"/>
                      <a:pt x="15561" y="22299"/>
                    </a:cubicBezTo>
                    <a:cubicBezTo>
                      <a:pt x="15839" y="22299"/>
                      <a:pt x="15824" y="21599"/>
                      <a:pt x="15958" y="21274"/>
                    </a:cubicBezTo>
                    <a:cubicBezTo>
                      <a:pt x="15988" y="21202"/>
                      <a:pt x="16019" y="21170"/>
                      <a:pt x="16049" y="21170"/>
                    </a:cubicBezTo>
                    <a:cubicBezTo>
                      <a:pt x="16183" y="21170"/>
                      <a:pt x="16296" y="21806"/>
                      <a:pt x="16240" y="22209"/>
                    </a:cubicBezTo>
                    <a:cubicBezTo>
                      <a:pt x="16167" y="22700"/>
                      <a:pt x="15527" y="23327"/>
                      <a:pt x="15644" y="23659"/>
                    </a:cubicBezTo>
                    <a:cubicBezTo>
                      <a:pt x="15665" y="23714"/>
                      <a:pt x="15705" y="23748"/>
                      <a:pt x="15765" y="23748"/>
                    </a:cubicBezTo>
                    <a:cubicBezTo>
                      <a:pt x="15950" y="23748"/>
                      <a:pt x="16329" y="23420"/>
                      <a:pt x="16929" y="22387"/>
                    </a:cubicBezTo>
                    <a:cubicBezTo>
                      <a:pt x="17408" y="21575"/>
                      <a:pt x="16886" y="20229"/>
                      <a:pt x="16818" y="19701"/>
                    </a:cubicBezTo>
                    <a:cubicBezTo>
                      <a:pt x="16751" y="19178"/>
                      <a:pt x="16615" y="17937"/>
                      <a:pt x="16579" y="17058"/>
                    </a:cubicBezTo>
                    <a:cubicBezTo>
                      <a:pt x="16542" y="16185"/>
                      <a:pt x="16505" y="12902"/>
                      <a:pt x="16259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4003" y="2711"/>
                      <a:pt x="12393" y="2871"/>
                      <a:pt x="11741" y="2662"/>
                    </a:cubicBezTo>
                    <a:cubicBezTo>
                      <a:pt x="11083" y="2453"/>
                      <a:pt x="10641" y="2256"/>
                      <a:pt x="10573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56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61"/>
              <p:cNvSpPr/>
              <p:nvPr/>
            </p:nvSpPr>
            <p:spPr>
              <a:xfrm>
                <a:off x="5241650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07" y="1"/>
                    </a:moveTo>
                    <a:cubicBezTo>
                      <a:pt x="56" y="1"/>
                      <a:pt x="1" y="1316"/>
                      <a:pt x="216" y="3916"/>
                    </a:cubicBezTo>
                    <a:cubicBezTo>
                      <a:pt x="437" y="6510"/>
                      <a:pt x="1968" y="8047"/>
                      <a:pt x="3007" y="8047"/>
                    </a:cubicBezTo>
                    <a:cubicBezTo>
                      <a:pt x="4045" y="8047"/>
                      <a:pt x="5576" y="6510"/>
                      <a:pt x="5797" y="3916"/>
                    </a:cubicBezTo>
                    <a:cubicBezTo>
                      <a:pt x="6018" y="1316"/>
                      <a:pt x="5963" y="1"/>
                      <a:pt x="3007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57" name="Google Shape;6257;p61"/>
            <p:cNvGrpSpPr/>
            <p:nvPr/>
          </p:nvGrpSpPr>
          <p:grpSpPr>
            <a:xfrm>
              <a:off x="5110575" y="3060800"/>
              <a:ext cx="411850" cy="1291550"/>
              <a:chOff x="5110575" y="3060800"/>
              <a:chExt cx="411850" cy="1291550"/>
            </a:xfrm>
          </p:grpSpPr>
          <p:sp>
            <p:nvSpPr>
              <p:cNvPr id="6258" name="Google Shape;6258;p61"/>
              <p:cNvSpPr/>
              <p:nvPr/>
            </p:nvSpPr>
            <p:spPr>
              <a:xfrm>
                <a:off x="5216600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574" y="1"/>
                    </a:moveTo>
                    <a:cubicBezTo>
                      <a:pt x="433" y="1"/>
                      <a:pt x="342" y="91"/>
                      <a:pt x="339" y="299"/>
                    </a:cubicBezTo>
                    <a:cubicBezTo>
                      <a:pt x="321" y="1805"/>
                      <a:pt x="689" y="7675"/>
                      <a:pt x="640" y="9015"/>
                    </a:cubicBezTo>
                    <a:cubicBezTo>
                      <a:pt x="591" y="10355"/>
                      <a:pt x="1" y="12340"/>
                      <a:pt x="118" y="12998"/>
                    </a:cubicBezTo>
                    <a:cubicBezTo>
                      <a:pt x="197" y="13425"/>
                      <a:pt x="862" y="13748"/>
                      <a:pt x="1421" y="13748"/>
                    </a:cubicBezTo>
                    <a:cubicBezTo>
                      <a:pt x="1724" y="13748"/>
                      <a:pt x="1996" y="13653"/>
                      <a:pt x="2128" y="13428"/>
                    </a:cubicBezTo>
                    <a:cubicBezTo>
                      <a:pt x="2509" y="12789"/>
                      <a:pt x="1802" y="8646"/>
                      <a:pt x="1679" y="7011"/>
                    </a:cubicBezTo>
                    <a:cubicBezTo>
                      <a:pt x="1562" y="5376"/>
                      <a:pt x="2374" y="2567"/>
                      <a:pt x="2257" y="1953"/>
                    </a:cubicBezTo>
                    <a:cubicBezTo>
                      <a:pt x="2072" y="1002"/>
                      <a:pt x="1044" y="1"/>
                      <a:pt x="5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61"/>
              <p:cNvSpPr/>
              <p:nvPr/>
            </p:nvSpPr>
            <p:spPr>
              <a:xfrm>
                <a:off x="5217525" y="4046725"/>
                <a:ext cx="53050" cy="217175"/>
              </a:xfrm>
              <a:custGeom>
                <a:rect b="b" l="l" r="r" t="t"/>
                <a:pathLst>
                  <a:path extrusionOk="0" h="8687" w="2122">
                    <a:moveTo>
                      <a:pt x="673" y="1579"/>
                    </a:moveTo>
                    <a:cubicBezTo>
                      <a:pt x="782" y="1579"/>
                      <a:pt x="1616" y="6491"/>
                      <a:pt x="1415" y="6645"/>
                    </a:cubicBezTo>
                    <a:lnTo>
                      <a:pt x="1415" y="6652"/>
                    </a:lnTo>
                    <a:cubicBezTo>
                      <a:pt x="1411" y="6654"/>
                      <a:pt x="1407" y="6656"/>
                      <a:pt x="1403" y="6656"/>
                    </a:cubicBezTo>
                    <a:cubicBezTo>
                      <a:pt x="1182" y="6656"/>
                      <a:pt x="544" y="2372"/>
                      <a:pt x="665" y="1599"/>
                    </a:cubicBezTo>
                    <a:cubicBezTo>
                      <a:pt x="667" y="1586"/>
                      <a:pt x="670" y="1579"/>
                      <a:pt x="673" y="1579"/>
                    </a:cubicBezTo>
                    <a:close/>
                    <a:moveTo>
                      <a:pt x="68" y="1"/>
                    </a:moveTo>
                    <a:lnTo>
                      <a:pt x="68" y="1"/>
                    </a:lnTo>
                    <a:cubicBezTo>
                      <a:pt x="1" y="241"/>
                      <a:pt x="173" y="984"/>
                      <a:pt x="161" y="1845"/>
                    </a:cubicBezTo>
                    <a:cubicBezTo>
                      <a:pt x="148" y="2705"/>
                      <a:pt x="1015" y="8336"/>
                      <a:pt x="1126" y="8563"/>
                    </a:cubicBezTo>
                    <a:cubicBezTo>
                      <a:pt x="1168" y="8648"/>
                      <a:pt x="1257" y="8686"/>
                      <a:pt x="1359" y="8686"/>
                    </a:cubicBezTo>
                    <a:cubicBezTo>
                      <a:pt x="1539" y="8686"/>
                      <a:pt x="1757" y="8565"/>
                      <a:pt x="1820" y="8360"/>
                    </a:cubicBezTo>
                    <a:cubicBezTo>
                      <a:pt x="1919" y="8047"/>
                      <a:pt x="1722" y="2742"/>
                      <a:pt x="1734" y="1962"/>
                    </a:cubicBezTo>
                    <a:cubicBezTo>
                      <a:pt x="1753" y="1181"/>
                      <a:pt x="2121" y="351"/>
                      <a:pt x="1974" y="155"/>
                    </a:cubicBezTo>
                    <a:cubicBezTo>
                      <a:pt x="1945" y="118"/>
                      <a:pt x="1916" y="103"/>
                      <a:pt x="1884" y="103"/>
                    </a:cubicBezTo>
                    <a:cubicBezTo>
                      <a:pt x="1749" y="103"/>
                      <a:pt x="1558" y="368"/>
                      <a:pt x="1126" y="413"/>
                    </a:cubicBezTo>
                    <a:cubicBezTo>
                      <a:pt x="1099" y="415"/>
                      <a:pt x="1072" y="416"/>
                      <a:pt x="1045" y="416"/>
                    </a:cubicBezTo>
                    <a:cubicBezTo>
                      <a:pt x="545" y="416"/>
                      <a:pt x="68" y="1"/>
                      <a:pt x="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61"/>
              <p:cNvSpPr/>
              <p:nvPr/>
            </p:nvSpPr>
            <p:spPr>
              <a:xfrm>
                <a:off x="5242000" y="4261550"/>
                <a:ext cx="31650" cy="24500"/>
              </a:xfrm>
              <a:custGeom>
                <a:rect b="b" l="l" r="r" t="t"/>
                <a:pathLst>
                  <a:path extrusionOk="0" h="980" w="1266">
                    <a:moveTo>
                      <a:pt x="977" y="1"/>
                    </a:moveTo>
                    <a:cubicBezTo>
                      <a:pt x="873" y="1"/>
                      <a:pt x="617" y="265"/>
                      <a:pt x="413" y="265"/>
                    </a:cubicBezTo>
                    <a:cubicBezTo>
                      <a:pt x="389" y="265"/>
                      <a:pt x="366" y="261"/>
                      <a:pt x="343" y="253"/>
                    </a:cubicBezTo>
                    <a:cubicBezTo>
                      <a:pt x="281" y="230"/>
                      <a:pt x="236" y="221"/>
                      <a:pt x="203" y="221"/>
                    </a:cubicBezTo>
                    <a:cubicBezTo>
                      <a:pt x="117" y="221"/>
                      <a:pt x="105" y="284"/>
                      <a:pt x="61" y="364"/>
                    </a:cubicBezTo>
                    <a:cubicBezTo>
                      <a:pt x="1" y="471"/>
                      <a:pt x="5" y="980"/>
                      <a:pt x="180" y="980"/>
                    </a:cubicBezTo>
                    <a:cubicBezTo>
                      <a:pt x="185" y="980"/>
                      <a:pt x="190" y="979"/>
                      <a:pt x="196" y="978"/>
                    </a:cubicBezTo>
                    <a:cubicBezTo>
                      <a:pt x="365" y="950"/>
                      <a:pt x="556" y="740"/>
                      <a:pt x="772" y="740"/>
                    </a:cubicBezTo>
                    <a:cubicBezTo>
                      <a:pt x="791" y="740"/>
                      <a:pt x="810" y="741"/>
                      <a:pt x="829" y="745"/>
                    </a:cubicBezTo>
                    <a:cubicBezTo>
                      <a:pt x="895" y="757"/>
                      <a:pt x="948" y="764"/>
                      <a:pt x="992" y="764"/>
                    </a:cubicBezTo>
                    <a:cubicBezTo>
                      <a:pt x="1103" y="764"/>
                      <a:pt x="1154" y="720"/>
                      <a:pt x="1198" y="610"/>
                    </a:cubicBezTo>
                    <a:cubicBezTo>
                      <a:pt x="1265" y="450"/>
                      <a:pt x="1124" y="19"/>
                      <a:pt x="983" y="1"/>
                    </a:cubicBezTo>
                    <a:cubicBezTo>
                      <a:pt x="981" y="1"/>
                      <a:pt x="979" y="1"/>
                      <a:pt x="97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61"/>
              <p:cNvSpPr/>
              <p:nvPr/>
            </p:nvSpPr>
            <p:spPr>
              <a:xfrm>
                <a:off x="526377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264" y="0"/>
                    </a:moveTo>
                    <a:cubicBezTo>
                      <a:pt x="200" y="0"/>
                      <a:pt x="120" y="19"/>
                      <a:pt x="75" y="43"/>
                    </a:cubicBezTo>
                    <a:cubicBezTo>
                      <a:pt x="1" y="92"/>
                      <a:pt x="99" y="332"/>
                      <a:pt x="112" y="394"/>
                    </a:cubicBezTo>
                    <a:cubicBezTo>
                      <a:pt x="124" y="461"/>
                      <a:pt x="148" y="996"/>
                      <a:pt x="148" y="1076"/>
                    </a:cubicBezTo>
                    <a:cubicBezTo>
                      <a:pt x="148" y="1109"/>
                      <a:pt x="181" y="1124"/>
                      <a:pt x="223" y="1124"/>
                    </a:cubicBezTo>
                    <a:cubicBezTo>
                      <a:pt x="282" y="1124"/>
                      <a:pt x="359" y="1097"/>
                      <a:pt x="394" y="1058"/>
                    </a:cubicBezTo>
                    <a:cubicBezTo>
                      <a:pt x="456" y="984"/>
                      <a:pt x="296" y="510"/>
                      <a:pt x="271" y="394"/>
                    </a:cubicBezTo>
                    <a:cubicBezTo>
                      <a:pt x="247" y="283"/>
                      <a:pt x="388" y="99"/>
                      <a:pt x="364" y="37"/>
                    </a:cubicBezTo>
                    <a:cubicBezTo>
                      <a:pt x="353" y="11"/>
                      <a:pt x="313" y="0"/>
                      <a:pt x="2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2" name="Google Shape;6262;p61"/>
              <p:cNvSpPr/>
              <p:nvPr/>
            </p:nvSpPr>
            <p:spPr>
              <a:xfrm>
                <a:off x="5257325" y="4284950"/>
                <a:ext cx="8800" cy="28100"/>
              </a:xfrm>
              <a:custGeom>
                <a:rect b="b" l="l" r="r" t="t"/>
                <a:pathLst>
                  <a:path extrusionOk="0" h="1124" w="352">
                    <a:moveTo>
                      <a:pt x="174" y="0"/>
                    </a:moveTo>
                    <a:cubicBezTo>
                      <a:pt x="130" y="0"/>
                      <a:pt x="61" y="35"/>
                      <a:pt x="44" y="79"/>
                    </a:cubicBezTo>
                    <a:cubicBezTo>
                      <a:pt x="13" y="141"/>
                      <a:pt x="105" y="448"/>
                      <a:pt x="87" y="626"/>
                    </a:cubicBezTo>
                    <a:cubicBezTo>
                      <a:pt x="75" y="805"/>
                      <a:pt x="1" y="1001"/>
                      <a:pt x="32" y="1069"/>
                    </a:cubicBezTo>
                    <a:cubicBezTo>
                      <a:pt x="48" y="1105"/>
                      <a:pt x="121" y="1124"/>
                      <a:pt x="190" y="1124"/>
                    </a:cubicBezTo>
                    <a:cubicBezTo>
                      <a:pt x="249" y="1124"/>
                      <a:pt x="306" y="1110"/>
                      <a:pt x="320" y="1081"/>
                    </a:cubicBezTo>
                    <a:cubicBezTo>
                      <a:pt x="351" y="1020"/>
                      <a:pt x="247" y="688"/>
                      <a:pt x="259" y="552"/>
                    </a:cubicBezTo>
                    <a:cubicBezTo>
                      <a:pt x="265" y="368"/>
                      <a:pt x="253" y="190"/>
                      <a:pt x="210" y="18"/>
                    </a:cubicBezTo>
                    <a:cubicBezTo>
                      <a:pt x="205" y="6"/>
                      <a:pt x="191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3" name="Google Shape;6263;p61"/>
              <p:cNvSpPr/>
              <p:nvPr/>
            </p:nvSpPr>
            <p:spPr>
              <a:xfrm>
                <a:off x="5249500" y="4286900"/>
                <a:ext cx="7400" cy="26500"/>
              </a:xfrm>
              <a:custGeom>
                <a:rect b="b" l="l" r="r" t="t"/>
                <a:pathLst>
                  <a:path extrusionOk="0" h="1060" w="296">
                    <a:moveTo>
                      <a:pt x="212" y="0"/>
                    </a:moveTo>
                    <a:cubicBezTo>
                      <a:pt x="172" y="0"/>
                      <a:pt x="129" y="14"/>
                      <a:pt x="129" y="38"/>
                    </a:cubicBezTo>
                    <a:cubicBezTo>
                      <a:pt x="129" y="81"/>
                      <a:pt x="203" y="419"/>
                      <a:pt x="142" y="585"/>
                    </a:cubicBezTo>
                    <a:cubicBezTo>
                      <a:pt x="80" y="751"/>
                      <a:pt x="0" y="929"/>
                      <a:pt x="31" y="1003"/>
                    </a:cubicBezTo>
                    <a:cubicBezTo>
                      <a:pt x="44" y="1039"/>
                      <a:pt x="101" y="1059"/>
                      <a:pt x="155" y="1059"/>
                    </a:cubicBezTo>
                    <a:cubicBezTo>
                      <a:pt x="202" y="1059"/>
                      <a:pt x="247" y="1044"/>
                      <a:pt x="258" y="1009"/>
                    </a:cubicBezTo>
                    <a:cubicBezTo>
                      <a:pt x="283" y="936"/>
                      <a:pt x="228" y="591"/>
                      <a:pt x="258" y="511"/>
                    </a:cubicBezTo>
                    <a:cubicBezTo>
                      <a:pt x="289" y="352"/>
                      <a:pt x="295" y="192"/>
                      <a:pt x="283" y="32"/>
                    </a:cubicBezTo>
                    <a:cubicBezTo>
                      <a:pt x="277" y="10"/>
                      <a:pt x="246" y="0"/>
                      <a:pt x="2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4" name="Google Shape;6264;p61"/>
              <p:cNvSpPr/>
              <p:nvPr/>
            </p:nvSpPr>
            <p:spPr>
              <a:xfrm>
                <a:off x="5268560" y="4334400"/>
                <a:ext cx="8025" cy="10275"/>
              </a:xfrm>
              <a:custGeom>
                <a:rect b="b" l="l" r="r" t="t"/>
                <a:pathLst>
                  <a:path extrusionOk="0" h="411" w="321">
                    <a:moveTo>
                      <a:pt x="256" y="0"/>
                    </a:moveTo>
                    <a:cubicBezTo>
                      <a:pt x="255" y="0"/>
                      <a:pt x="254" y="0"/>
                      <a:pt x="253" y="1"/>
                    </a:cubicBezTo>
                    <a:cubicBezTo>
                      <a:pt x="210" y="7"/>
                      <a:pt x="56" y="31"/>
                      <a:pt x="38" y="74"/>
                    </a:cubicBezTo>
                    <a:cubicBezTo>
                      <a:pt x="7" y="179"/>
                      <a:pt x="1" y="345"/>
                      <a:pt x="81" y="400"/>
                    </a:cubicBezTo>
                    <a:cubicBezTo>
                      <a:pt x="92" y="407"/>
                      <a:pt x="104" y="410"/>
                      <a:pt x="116" y="410"/>
                    </a:cubicBezTo>
                    <a:cubicBezTo>
                      <a:pt x="191" y="410"/>
                      <a:pt x="292" y="299"/>
                      <a:pt x="302" y="210"/>
                    </a:cubicBezTo>
                    <a:cubicBezTo>
                      <a:pt x="320" y="114"/>
                      <a:pt x="291" y="0"/>
                      <a:pt x="25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5" name="Google Shape;6265;p61"/>
              <p:cNvSpPr/>
              <p:nvPr/>
            </p:nvSpPr>
            <p:spPr>
              <a:xfrm>
                <a:off x="5257960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89" y="0"/>
                    </a:moveTo>
                    <a:cubicBezTo>
                      <a:pt x="125" y="0"/>
                      <a:pt x="63" y="40"/>
                      <a:pt x="44" y="109"/>
                    </a:cubicBezTo>
                    <a:cubicBezTo>
                      <a:pt x="13" y="220"/>
                      <a:pt x="1" y="472"/>
                      <a:pt x="105" y="496"/>
                    </a:cubicBezTo>
                    <a:cubicBezTo>
                      <a:pt x="123" y="503"/>
                      <a:pt x="141" y="506"/>
                      <a:pt x="160" y="506"/>
                    </a:cubicBezTo>
                    <a:cubicBezTo>
                      <a:pt x="225" y="506"/>
                      <a:pt x="290" y="466"/>
                      <a:pt x="314" y="404"/>
                    </a:cubicBezTo>
                    <a:cubicBezTo>
                      <a:pt x="339" y="287"/>
                      <a:pt x="333" y="164"/>
                      <a:pt x="302" y="48"/>
                    </a:cubicBezTo>
                    <a:cubicBezTo>
                      <a:pt x="269" y="15"/>
                      <a:pt x="229" y="0"/>
                      <a:pt x="1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6" name="Google Shape;6266;p61"/>
              <p:cNvSpPr/>
              <p:nvPr/>
            </p:nvSpPr>
            <p:spPr>
              <a:xfrm>
                <a:off x="5248435" y="4338725"/>
                <a:ext cx="7400" cy="13625"/>
              </a:xfrm>
              <a:custGeom>
                <a:rect b="b" l="l" r="r" t="t"/>
                <a:pathLst>
                  <a:path extrusionOk="0" h="545" w="296">
                    <a:moveTo>
                      <a:pt x="137" y="1"/>
                    </a:moveTo>
                    <a:cubicBezTo>
                      <a:pt x="88" y="1"/>
                      <a:pt x="40" y="32"/>
                      <a:pt x="25" y="86"/>
                    </a:cubicBezTo>
                    <a:cubicBezTo>
                      <a:pt x="1" y="172"/>
                      <a:pt x="1" y="498"/>
                      <a:pt x="87" y="522"/>
                    </a:cubicBezTo>
                    <a:cubicBezTo>
                      <a:pt x="124" y="533"/>
                      <a:pt x="161" y="545"/>
                      <a:pt x="193" y="545"/>
                    </a:cubicBezTo>
                    <a:cubicBezTo>
                      <a:pt x="236" y="545"/>
                      <a:pt x="269" y="524"/>
                      <a:pt x="283" y="455"/>
                    </a:cubicBezTo>
                    <a:cubicBezTo>
                      <a:pt x="296" y="313"/>
                      <a:pt x="277" y="178"/>
                      <a:pt x="228" y="49"/>
                    </a:cubicBezTo>
                    <a:cubicBezTo>
                      <a:pt x="205" y="16"/>
                      <a:pt x="171" y="1"/>
                      <a:pt x="13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7" name="Google Shape;6267;p61"/>
              <p:cNvSpPr/>
              <p:nvPr/>
            </p:nvSpPr>
            <p:spPr>
              <a:xfrm>
                <a:off x="523906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50" y="1"/>
                    </a:moveTo>
                    <a:cubicBezTo>
                      <a:pt x="109" y="1"/>
                      <a:pt x="68" y="24"/>
                      <a:pt x="50" y="64"/>
                    </a:cubicBezTo>
                    <a:cubicBezTo>
                      <a:pt x="25" y="125"/>
                      <a:pt x="1" y="396"/>
                      <a:pt x="62" y="457"/>
                    </a:cubicBezTo>
                    <a:cubicBezTo>
                      <a:pt x="98" y="490"/>
                      <a:pt x="132" y="505"/>
                      <a:pt x="161" y="505"/>
                    </a:cubicBezTo>
                    <a:cubicBezTo>
                      <a:pt x="188" y="505"/>
                      <a:pt x="211" y="493"/>
                      <a:pt x="228" y="470"/>
                    </a:cubicBezTo>
                    <a:cubicBezTo>
                      <a:pt x="265" y="427"/>
                      <a:pt x="290" y="89"/>
                      <a:pt x="228" y="33"/>
                    </a:cubicBezTo>
                    <a:cubicBezTo>
                      <a:pt x="206" y="11"/>
                      <a:pt x="178" y="1"/>
                      <a:pt x="15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8" name="Google Shape;6268;p61"/>
              <p:cNvSpPr/>
              <p:nvPr/>
            </p:nvSpPr>
            <p:spPr>
              <a:xfrm>
                <a:off x="5232935" y="4334100"/>
                <a:ext cx="6250" cy="9100"/>
              </a:xfrm>
              <a:custGeom>
                <a:rect b="b" l="l" r="r" t="t"/>
                <a:pathLst>
                  <a:path extrusionOk="0" h="364" w="250">
                    <a:moveTo>
                      <a:pt x="93" y="0"/>
                    </a:moveTo>
                    <a:cubicBezTo>
                      <a:pt x="51" y="0"/>
                      <a:pt x="1" y="90"/>
                      <a:pt x="6" y="166"/>
                    </a:cubicBezTo>
                    <a:cubicBezTo>
                      <a:pt x="12" y="258"/>
                      <a:pt x="31" y="351"/>
                      <a:pt x="92" y="363"/>
                    </a:cubicBezTo>
                    <a:cubicBezTo>
                      <a:pt x="93" y="363"/>
                      <a:pt x="94" y="363"/>
                      <a:pt x="95" y="363"/>
                    </a:cubicBezTo>
                    <a:cubicBezTo>
                      <a:pt x="156" y="363"/>
                      <a:pt x="250" y="164"/>
                      <a:pt x="117" y="13"/>
                    </a:cubicBezTo>
                    <a:cubicBezTo>
                      <a:pt x="109" y="4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9" name="Google Shape;6269;p61"/>
              <p:cNvSpPr/>
              <p:nvPr/>
            </p:nvSpPr>
            <p:spPr>
              <a:xfrm>
                <a:off x="5243500" y="4289900"/>
                <a:ext cx="8325" cy="22800"/>
              </a:xfrm>
              <a:custGeom>
                <a:rect b="b" l="l" r="r" t="t"/>
                <a:pathLst>
                  <a:path extrusionOk="0" h="912" w="333">
                    <a:moveTo>
                      <a:pt x="276" y="1"/>
                    </a:moveTo>
                    <a:cubicBezTo>
                      <a:pt x="238" y="1"/>
                      <a:pt x="179" y="55"/>
                      <a:pt x="179" y="84"/>
                    </a:cubicBezTo>
                    <a:cubicBezTo>
                      <a:pt x="179" y="232"/>
                      <a:pt x="160" y="379"/>
                      <a:pt x="130" y="527"/>
                    </a:cubicBezTo>
                    <a:cubicBezTo>
                      <a:pt x="99" y="625"/>
                      <a:pt x="1" y="852"/>
                      <a:pt x="13" y="883"/>
                    </a:cubicBezTo>
                    <a:cubicBezTo>
                      <a:pt x="21" y="899"/>
                      <a:pt x="48" y="912"/>
                      <a:pt x="82" y="912"/>
                    </a:cubicBezTo>
                    <a:cubicBezTo>
                      <a:pt x="102" y="912"/>
                      <a:pt x="125" y="907"/>
                      <a:pt x="148" y="895"/>
                    </a:cubicBezTo>
                    <a:cubicBezTo>
                      <a:pt x="191" y="871"/>
                      <a:pt x="265" y="447"/>
                      <a:pt x="302" y="361"/>
                    </a:cubicBezTo>
                    <a:cubicBezTo>
                      <a:pt x="332" y="250"/>
                      <a:pt x="332" y="127"/>
                      <a:pt x="302" y="16"/>
                    </a:cubicBezTo>
                    <a:cubicBezTo>
                      <a:pt x="296" y="5"/>
                      <a:pt x="287" y="1"/>
                      <a:pt x="27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0" name="Google Shape;6270;p61"/>
              <p:cNvSpPr/>
              <p:nvPr/>
            </p:nvSpPr>
            <p:spPr>
              <a:xfrm>
                <a:off x="5262900" y="4293900"/>
                <a:ext cx="9600" cy="17075"/>
              </a:xfrm>
              <a:custGeom>
                <a:rect b="b" l="l" r="r" t="t"/>
                <a:pathLst>
                  <a:path extrusionOk="0" h="683" w="384">
                    <a:moveTo>
                      <a:pt x="339" y="0"/>
                    </a:moveTo>
                    <a:cubicBezTo>
                      <a:pt x="325" y="0"/>
                      <a:pt x="305" y="19"/>
                      <a:pt x="279" y="72"/>
                    </a:cubicBezTo>
                    <a:cubicBezTo>
                      <a:pt x="224" y="201"/>
                      <a:pt x="27" y="569"/>
                      <a:pt x="15" y="612"/>
                    </a:cubicBezTo>
                    <a:cubicBezTo>
                      <a:pt x="1" y="640"/>
                      <a:pt x="82" y="683"/>
                      <a:pt x="130" y="683"/>
                    </a:cubicBezTo>
                    <a:cubicBezTo>
                      <a:pt x="146" y="683"/>
                      <a:pt x="158" y="678"/>
                      <a:pt x="162" y="668"/>
                    </a:cubicBezTo>
                    <a:cubicBezTo>
                      <a:pt x="181" y="619"/>
                      <a:pt x="384" y="121"/>
                      <a:pt x="371" y="65"/>
                    </a:cubicBezTo>
                    <a:cubicBezTo>
                      <a:pt x="368" y="34"/>
                      <a:pt x="358" y="0"/>
                      <a:pt x="33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1" name="Google Shape;6271;p61"/>
              <p:cNvSpPr/>
              <p:nvPr/>
            </p:nvSpPr>
            <p:spPr>
              <a:xfrm>
                <a:off x="5268110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152" y="0"/>
                    </a:moveTo>
                    <a:cubicBezTo>
                      <a:pt x="94" y="0"/>
                      <a:pt x="30" y="23"/>
                      <a:pt x="19" y="64"/>
                    </a:cubicBezTo>
                    <a:cubicBezTo>
                      <a:pt x="7" y="162"/>
                      <a:pt x="13" y="267"/>
                      <a:pt x="43" y="365"/>
                    </a:cubicBezTo>
                    <a:cubicBezTo>
                      <a:pt x="80" y="469"/>
                      <a:pt x="0" y="685"/>
                      <a:pt x="7" y="764"/>
                    </a:cubicBezTo>
                    <a:cubicBezTo>
                      <a:pt x="9" y="797"/>
                      <a:pt x="42" y="811"/>
                      <a:pt x="86" y="811"/>
                    </a:cubicBezTo>
                    <a:cubicBezTo>
                      <a:pt x="152" y="811"/>
                      <a:pt x="242" y="779"/>
                      <a:pt x="289" y="728"/>
                    </a:cubicBezTo>
                    <a:cubicBezTo>
                      <a:pt x="369" y="642"/>
                      <a:pt x="271" y="586"/>
                      <a:pt x="259" y="476"/>
                    </a:cubicBezTo>
                    <a:cubicBezTo>
                      <a:pt x="240" y="365"/>
                      <a:pt x="296" y="82"/>
                      <a:pt x="246" y="33"/>
                    </a:cubicBezTo>
                    <a:cubicBezTo>
                      <a:pt x="229" y="11"/>
                      <a:pt x="192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2" name="Google Shape;6272;p61"/>
              <p:cNvSpPr/>
              <p:nvPr/>
            </p:nvSpPr>
            <p:spPr>
              <a:xfrm>
                <a:off x="5258285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79" y="0"/>
                    </a:moveTo>
                    <a:cubicBezTo>
                      <a:pt x="124" y="0"/>
                      <a:pt x="63" y="26"/>
                      <a:pt x="55" y="66"/>
                    </a:cubicBezTo>
                    <a:cubicBezTo>
                      <a:pt x="37" y="140"/>
                      <a:pt x="117" y="380"/>
                      <a:pt x="92" y="503"/>
                    </a:cubicBezTo>
                    <a:cubicBezTo>
                      <a:pt x="68" y="626"/>
                      <a:pt x="0" y="724"/>
                      <a:pt x="43" y="792"/>
                    </a:cubicBezTo>
                    <a:cubicBezTo>
                      <a:pt x="64" y="821"/>
                      <a:pt x="105" y="835"/>
                      <a:pt x="146" y="835"/>
                    </a:cubicBezTo>
                    <a:cubicBezTo>
                      <a:pt x="201" y="835"/>
                      <a:pt x="257" y="810"/>
                      <a:pt x="271" y="761"/>
                    </a:cubicBezTo>
                    <a:cubicBezTo>
                      <a:pt x="295" y="675"/>
                      <a:pt x="221" y="583"/>
                      <a:pt x="240" y="466"/>
                    </a:cubicBezTo>
                    <a:cubicBezTo>
                      <a:pt x="252" y="349"/>
                      <a:pt x="295" y="91"/>
                      <a:pt x="264" y="36"/>
                    </a:cubicBezTo>
                    <a:cubicBezTo>
                      <a:pt x="250" y="11"/>
                      <a:pt x="216" y="0"/>
                      <a:pt x="17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3" name="Google Shape;6273;p61"/>
              <p:cNvSpPr/>
              <p:nvPr/>
            </p:nvSpPr>
            <p:spPr>
              <a:xfrm>
                <a:off x="5249985" y="4316575"/>
                <a:ext cx="6150" cy="19075"/>
              </a:xfrm>
              <a:custGeom>
                <a:rect b="b" l="l" r="r" t="t"/>
                <a:pathLst>
                  <a:path extrusionOk="0" h="763" w="246">
                    <a:moveTo>
                      <a:pt x="129" y="1"/>
                    </a:moveTo>
                    <a:cubicBezTo>
                      <a:pt x="92" y="1"/>
                      <a:pt x="62" y="25"/>
                      <a:pt x="43" y="62"/>
                    </a:cubicBezTo>
                    <a:cubicBezTo>
                      <a:pt x="31" y="93"/>
                      <a:pt x="25" y="130"/>
                      <a:pt x="31" y="166"/>
                    </a:cubicBezTo>
                    <a:cubicBezTo>
                      <a:pt x="37" y="277"/>
                      <a:pt x="80" y="388"/>
                      <a:pt x="55" y="492"/>
                    </a:cubicBezTo>
                    <a:cubicBezTo>
                      <a:pt x="43" y="541"/>
                      <a:pt x="19" y="584"/>
                      <a:pt x="12" y="634"/>
                    </a:cubicBezTo>
                    <a:cubicBezTo>
                      <a:pt x="0" y="683"/>
                      <a:pt x="25" y="732"/>
                      <a:pt x="68" y="757"/>
                    </a:cubicBezTo>
                    <a:cubicBezTo>
                      <a:pt x="79" y="761"/>
                      <a:pt x="90" y="763"/>
                      <a:pt x="101" y="763"/>
                    </a:cubicBezTo>
                    <a:cubicBezTo>
                      <a:pt x="138" y="763"/>
                      <a:pt x="170" y="739"/>
                      <a:pt x="185" y="701"/>
                    </a:cubicBezTo>
                    <a:cubicBezTo>
                      <a:pt x="203" y="652"/>
                      <a:pt x="209" y="603"/>
                      <a:pt x="191" y="554"/>
                    </a:cubicBezTo>
                    <a:cubicBezTo>
                      <a:pt x="178" y="511"/>
                      <a:pt x="172" y="462"/>
                      <a:pt x="166" y="412"/>
                    </a:cubicBezTo>
                    <a:cubicBezTo>
                      <a:pt x="166" y="302"/>
                      <a:pt x="246" y="203"/>
                      <a:pt x="228" y="99"/>
                    </a:cubicBezTo>
                    <a:cubicBezTo>
                      <a:pt x="221" y="44"/>
                      <a:pt x="185" y="7"/>
                      <a:pt x="12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4" name="Google Shape;6274;p61"/>
              <p:cNvSpPr/>
              <p:nvPr/>
            </p:nvSpPr>
            <p:spPr>
              <a:xfrm>
                <a:off x="5241360" y="4316300"/>
                <a:ext cx="5875" cy="18300"/>
              </a:xfrm>
              <a:custGeom>
                <a:rect b="b" l="l" r="r" t="t"/>
                <a:pathLst>
                  <a:path extrusionOk="0" h="732" w="235">
                    <a:moveTo>
                      <a:pt x="116" y="0"/>
                    </a:moveTo>
                    <a:cubicBezTo>
                      <a:pt x="105" y="0"/>
                      <a:pt x="93" y="2"/>
                      <a:pt x="81" y="5"/>
                    </a:cubicBezTo>
                    <a:cubicBezTo>
                      <a:pt x="38" y="36"/>
                      <a:pt x="19" y="85"/>
                      <a:pt x="26" y="134"/>
                    </a:cubicBezTo>
                    <a:cubicBezTo>
                      <a:pt x="26" y="233"/>
                      <a:pt x="69" y="331"/>
                      <a:pt x="50" y="423"/>
                    </a:cubicBezTo>
                    <a:cubicBezTo>
                      <a:pt x="44" y="485"/>
                      <a:pt x="13" y="540"/>
                      <a:pt x="7" y="595"/>
                    </a:cubicBezTo>
                    <a:cubicBezTo>
                      <a:pt x="1" y="657"/>
                      <a:pt x="32" y="725"/>
                      <a:pt x="87" y="731"/>
                    </a:cubicBezTo>
                    <a:cubicBezTo>
                      <a:pt x="91" y="731"/>
                      <a:pt x="94" y="731"/>
                      <a:pt x="98" y="731"/>
                    </a:cubicBezTo>
                    <a:cubicBezTo>
                      <a:pt x="137" y="731"/>
                      <a:pt x="175" y="702"/>
                      <a:pt x="191" y="663"/>
                    </a:cubicBezTo>
                    <a:cubicBezTo>
                      <a:pt x="204" y="620"/>
                      <a:pt x="204" y="571"/>
                      <a:pt x="191" y="528"/>
                    </a:cubicBezTo>
                    <a:cubicBezTo>
                      <a:pt x="179" y="485"/>
                      <a:pt x="173" y="442"/>
                      <a:pt x="173" y="399"/>
                    </a:cubicBezTo>
                    <a:cubicBezTo>
                      <a:pt x="173" y="343"/>
                      <a:pt x="185" y="294"/>
                      <a:pt x="204" y="245"/>
                    </a:cubicBezTo>
                    <a:cubicBezTo>
                      <a:pt x="228" y="196"/>
                      <a:pt x="235" y="134"/>
                      <a:pt x="216" y="79"/>
                    </a:cubicBezTo>
                    <a:cubicBezTo>
                      <a:pt x="201" y="30"/>
                      <a:pt x="162" y="0"/>
                      <a:pt x="11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5" name="Google Shape;6275;p61"/>
              <p:cNvSpPr/>
              <p:nvPr/>
            </p:nvSpPr>
            <p:spPr>
              <a:xfrm>
                <a:off x="5233685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197" y="0"/>
                    </a:moveTo>
                    <a:cubicBezTo>
                      <a:pt x="154" y="0"/>
                      <a:pt x="111" y="25"/>
                      <a:pt x="93" y="62"/>
                    </a:cubicBezTo>
                    <a:cubicBezTo>
                      <a:pt x="74" y="99"/>
                      <a:pt x="68" y="142"/>
                      <a:pt x="74" y="185"/>
                    </a:cubicBezTo>
                    <a:cubicBezTo>
                      <a:pt x="80" y="228"/>
                      <a:pt x="93" y="265"/>
                      <a:pt x="93" y="308"/>
                    </a:cubicBezTo>
                    <a:cubicBezTo>
                      <a:pt x="93" y="369"/>
                      <a:pt x="80" y="425"/>
                      <a:pt x="56" y="474"/>
                    </a:cubicBezTo>
                    <a:cubicBezTo>
                      <a:pt x="31" y="517"/>
                      <a:pt x="1" y="566"/>
                      <a:pt x="25" y="609"/>
                    </a:cubicBezTo>
                    <a:cubicBezTo>
                      <a:pt x="39" y="632"/>
                      <a:pt x="63" y="644"/>
                      <a:pt x="89" y="644"/>
                    </a:cubicBezTo>
                    <a:cubicBezTo>
                      <a:pt x="98" y="644"/>
                      <a:pt x="108" y="643"/>
                      <a:pt x="117" y="640"/>
                    </a:cubicBezTo>
                    <a:cubicBezTo>
                      <a:pt x="148" y="621"/>
                      <a:pt x="173" y="597"/>
                      <a:pt x="185" y="560"/>
                    </a:cubicBezTo>
                    <a:cubicBezTo>
                      <a:pt x="191" y="529"/>
                      <a:pt x="197" y="492"/>
                      <a:pt x="197" y="455"/>
                    </a:cubicBezTo>
                    <a:cubicBezTo>
                      <a:pt x="191" y="332"/>
                      <a:pt x="210" y="209"/>
                      <a:pt x="253" y="93"/>
                    </a:cubicBezTo>
                    <a:cubicBezTo>
                      <a:pt x="265" y="56"/>
                      <a:pt x="240" y="7"/>
                      <a:pt x="19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6" name="Google Shape;6276;p61"/>
              <p:cNvSpPr/>
              <p:nvPr/>
            </p:nvSpPr>
            <p:spPr>
              <a:xfrm>
                <a:off x="5218150" y="4017250"/>
                <a:ext cx="47200" cy="32750"/>
              </a:xfrm>
              <a:custGeom>
                <a:rect b="b" l="l" r="r" t="t"/>
                <a:pathLst>
                  <a:path extrusionOk="0" h="1310" w="1888">
                    <a:moveTo>
                      <a:pt x="532" y="0"/>
                    </a:moveTo>
                    <a:cubicBezTo>
                      <a:pt x="468" y="0"/>
                      <a:pt x="404" y="8"/>
                      <a:pt x="345" y="30"/>
                    </a:cubicBezTo>
                    <a:cubicBezTo>
                      <a:pt x="203" y="86"/>
                      <a:pt x="99" y="209"/>
                      <a:pt x="62" y="356"/>
                    </a:cubicBezTo>
                    <a:cubicBezTo>
                      <a:pt x="0" y="639"/>
                      <a:pt x="111" y="928"/>
                      <a:pt x="338" y="1094"/>
                    </a:cubicBezTo>
                    <a:cubicBezTo>
                      <a:pt x="531" y="1236"/>
                      <a:pt x="765" y="1310"/>
                      <a:pt x="1002" y="1310"/>
                    </a:cubicBezTo>
                    <a:cubicBezTo>
                      <a:pt x="1082" y="1310"/>
                      <a:pt x="1163" y="1301"/>
                      <a:pt x="1242" y="1284"/>
                    </a:cubicBezTo>
                    <a:cubicBezTo>
                      <a:pt x="1549" y="1204"/>
                      <a:pt x="1795" y="989"/>
                      <a:pt x="1857" y="731"/>
                    </a:cubicBezTo>
                    <a:cubicBezTo>
                      <a:pt x="1887" y="627"/>
                      <a:pt x="1875" y="516"/>
                      <a:pt x="1832" y="424"/>
                    </a:cubicBezTo>
                    <a:cubicBezTo>
                      <a:pt x="1758" y="295"/>
                      <a:pt x="1605" y="203"/>
                      <a:pt x="1439" y="153"/>
                    </a:cubicBezTo>
                    <a:cubicBezTo>
                      <a:pt x="1273" y="117"/>
                      <a:pt x="1107" y="80"/>
                      <a:pt x="941" y="61"/>
                    </a:cubicBezTo>
                    <a:cubicBezTo>
                      <a:pt x="808" y="36"/>
                      <a:pt x="667" y="0"/>
                      <a:pt x="5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7" name="Google Shape;6277;p61"/>
              <p:cNvSpPr/>
              <p:nvPr/>
            </p:nvSpPr>
            <p:spPr>
              <a:xfrm>
                <a:off x="5214600" y="3595400"/>
                <a:ext cx="203950" cy="107425"/>
              </a:xfrm>
              <a:custGeom>
                <a:rect b="b" l="l" r="r" t="t"/>
                <a:pathLst>
                  <a:path extrusionOk="0" h="4297" w="8158">
                    <a:moveTo>
                      <a:pt x="1562" y="1"/>
                    </a:moveTo>
                    <a:cubicBezTo>
                      <a:pt x="1311" y="1"/>
                      <a:pt x="1065" y="35"/>
                      <a:pt x="837" y="130"/>
                    </a:cubicBezTo>
                    <a:cubicBezTo>
                      <a:pt x="345" y="339"/>
                      <a:pt x="1" y="948"/>
                      <a:pt x="284" y="1378"/>
                    </a:cubicBezTo>
                    <a:cubicBezTo>
                      <a:pt x="462" y="1654"/>
                      <a:pt x="812" y="1765"/>
                      <a:pt x="1083" y="1962"/>
                    </a:cubicBezTo>
                    <a:cubicBezTo>
                      <a:pt x="1507" y="2269"/>
                      <a:pt x="1728" y="2761"/>
                      <a:pt x="1974" y="3210"/>
                    </a:cubicBezTo>
                    <a:cubicBezTo>
                      <a:pt x="2220" y="3664"/>
                      <a:pt x="2552" y="4132"/>
                      <a:pt x="3068" y="4267"/>
                    </a:cubicBezTo>
                    <a:cubicBezTo>
                      <a:pt x="3141" y="4287"/>
                      <a:pt x="3218" y="4297"/>
                      <a:pt x="3295" y="4297"/>
                    </a:cubicBezTo>
                    <a:cubicBezTo>
                      <a:pt x="3616" y="4297"/>
                      <a:pt x="3941" y="4128"/>
                      <a:pt x="3990" y="3830"/>
                    </a:cubicBezTo>
                    <a:cubicBezTo>
                      <a:pt x="4058" y="3468"/>
                      <a:pt x="3701" y="3179"/>
                      <a:pt x="3431" y="2921"/>
                    </a:cubicBezTo>
                    <a:cubicBezTo>
                      <a:pt x="3093" y="2601"/>
                      <a:pt x="2841" y="2202"/>
                      <a:pt x="2687" y="1759"/>
                    </a:cubicBezTo>
                    <a:cubicBezTo>
                      <a:pt x="2656" y="1667"/>
                      <a:pt x="2632" y="1550"/>
                      <a:pt x="2712" y="1482"/>
                    </a:cubicBezTo>
                    <a:cubicBezTo>
                      <a:pt x="2740" y="1457"/>
                      <a:pt x="2772" y="1446"/>
                      <a:pt x="2806" y="1446"/>
                    </a:cubicBezTo>
                    <a:cubicBezTo>
                      <a:pt x="2913" y="1446"/>
                      <a:pt x="3035" y="1552"/>
                      <a:pt x="3105" y="1654"/>
                    </a:cubicBezTo>
                    <a:cubicBezTo>
                      <a:pt x="3393" y="2077"/>
                      <a:pt x="3730" y="2964"/>
                      <a:pt x="4085" y="2964"/>
                    </a:cubicBezTo>
                    <a:cubicBezTo>
                      <a:pt x="4086" y="2964"/>
                      <a:pt x="4087" y="2964"/>
                      <a:pt x="4089" y="2964"/>
                    </a:cubicBezTo>
                    <a:cubicBezTo>
                      <a:pt x="4451" y="2958"/>
                      <a:pt x="4765" y="2079"/>
                      <a:pt x="5060" y="1654"/>
                    </a:cubicBezTo>
                    <a:cubicBezTo>
                      <a:pt x="5130" y="1552"/>
                      <a:pt x="5249" y="1446"/>
                      <a:pt x="5356" y="1446"/>
                    </a:cubicBezTo>
                    <a:cubicBezTo>
                      <a:pt x="5390" y="1446"/>
                      <a:pt x="5423" y="1457"/>
                      <a:pt x="5453" y="1482"/>
                    </a:cubicBezTo>
                    <a:cubicBezTo>
                      <a:pt x="5527" y="1550"/>
                      <a:pt x="5508" y="1667"/>
                      <a:pt x="5472" y="1759"/>
                    </a:cubicBezTo>
                    <a:cubicBezTo>
                      <a:pt x="5318" y="2202"/>
                      <a:pt x="5066" y="2601"/>
                      <a:pt x="4728" y="2921"/>
                    </a:cubicBezTo>
                    <a:cubicBezTo>
                      <a:pt x="4457" y="3185"/>
                      <a:pt x="4107" y="3468"/>
                      <a:pt x="4168" y="3830"/>
                    </a:cubicBezTo>
                    <a:cubicBezTo>
                      <a:pt x="4218" y="4124"/>
                      <a:pt x="4549" y="4296"/>
                      <a:pt x="4873" y="4296"/>
                    </a:cubicBezTo>
                    <a:cubicBezTo>
                      <a:pt x="4949" y="4296"/>
                      <a:pt x="5025" y="4287"/>
                      <a:pt x="5097" y="4267"/>
                    </a:cubicBezTo>
                    <a:cubicBezTo>
                      <a:pt x="5607" y="4132"/>
                      <a:pt x="5939" y="3664"/>
                      <a:pt x="6191" y="3210"/>
                    </a:cubicBezTo>
                    <a:cubicBezTo>
                      <a:pt x="6437" y="2761"/>
                      <a:pt x="6652" y="2263"/>
                      <a:pt x="7082" y="1962"/>
                    </a:cubicBezTo>
                    <a:cubicBezTo>
                      <a:pt x="7352" y="1765"/>
                      <a:pt x="7697" y="1654"/>
                      <a:pt x="7875" y="1378"/>
                    </a:cubicBezTo>
                    <a:cubicBezTo>
                      <a:pt x="8158" y="948"/>
                      <a:pt x="7813" y="339"/>
                      <a:pt x="7328" y="130"/>
                    </a:cubicBezTo>
                    <a:cubicBezTo>
                      <a:pt x="7097" y="35"/>
                      <a:pt x="6850" y="1"/>
                      <a:pt x="6598" y="1"/>
                    </a:cubicBezTo>
                    <a:cubicBezTo>
                      <a:pt x="6315" y="1"/>
                      <a:pt x="6025" y="44"/>
                      <a:pt x="5748" y="93"/>
                    </a:cubicBezTo>
                    <a:cubicBezTo>
                      <a:pt x="5189" y="185"/>
                      <a:pt x="4636" y="290"/>
                      <a:pt x="4082" y="401"/>
                    </a:cubicBezTo>
                    <a:cubicBezTo>
                      <a:pt x="3523" y="290"/>
                      <a:pt x="2970" y="185"/>
                      <a:pt x="2417" y="93"/>
                    </a:cubicBezTo>
                    <a:cubicBezTo>
                      <a:pt x="2136" y="44"/>
                      <a:pt x="1845" y="1"/>
                      <a:pt x="156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8" name="Google Shape;6278;p61"/>
              <p:cNvSpPr/>
              <p:nvPr/>
            </p:nvSpPr>
            <p:spPr>
              <a:xfrm>
                <a:off x="5147300" y="3277175"/>
                <a:ext cx="57200" cy="177000"/>
              </a:xfrm>
              <a:custGeom>
                <a:rect b="b" l="l" r="r" t="t"/>
                <a:pathLst>
                  <a:path extrusionOk="0" h="7080" w="2288">
                    <a:moveTo>
                      <a:pt x="1357" y="1"/>
                    </a:moveTo>
                    <a:cubicBezTo>
                      <a:pt x="1056" y="1"/>
                      <a:pt x="778" y="99"/>
                      <a:pt x="769" y="320"/>
                    </a:cubicBezTo>
                    <a:cubicBezTo>
                      <a:pt x="744" y="762"/>
                      <a:pt x="886" y="2176"/>
                      <a:pt x="861" y="3135"/>
                    </a:cubicBezTo>
                    <a:cubicBezTo>
                      <a:pt x="843" y="4100"/>
                      <a:pt x="480" y="5514"/>
                      <a:pt x="394" y="5919"/>
                    </a:cubicBezTo>
                    <a:cubicBezTo>
                      <a:pt x="308" y="6319"/>
                      <a:pt x="1" y="6583"/>
                      <a:pt x="50" y="6835"/>
                    </a:cubicBezTo>
                    <a:cubicBezTo>
                      <a:pt x="75" y="6978"/>
                      <a:pt x="453" y="7079"/>
                      <a:pt x="793" y="7079"/>
                    </a:cubicBezTo>
                    <a:cubicBezTo>
                      <a:pt x="1039" y="7079"/>
                      <a:pt x="1265" y="7026"/>
                      <a:pt x="1322" y="6897"/>
                    </a:cubicBezTo>
                    <a:cubicBezTo>
                      <a:pt x="1451" y="6589"/>
                      <a:pt x="1199" y="5766"/>
                      <a:pt x="1193" y="5249"/>
                    </a:cubicBezTo>
                    <a:cubicBezTo>
                      <a:pt x="1193" y="4733"/>
                      <a:pt x="1685" y="1660"/>
                      <a:pt x="1857" y="1395"/>
                    </a:cubicBezTo>
                    <a:cubicBezTo>
                      <a:pt x="1986" y="1199"/>
                      <a:pt x="2287" y="621"/>
                      <a:pt x="2091" y="277"/>
                    </a:cubicBezTo>
                    <a:cubicBezTo>
                      <a:pt x="1989" y="101"/>
                      <a:pt x="1661" y="1"/>
                      <a:pt x="135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9" name="Google Shape;6279;p61"/>
              <p:cNvSpPr/>
              <p:nvPr/>
            </p:nvSpPr>
            <p:spPr>
              <a:xfrm>
                <a:off x="5122100" y="3459325"/>
                <a:ext cx="59350" cy="189300"/>
              </a:xfrm>
              <a:custGeom>
                <a:rect b="b" l="l" r="r" t="t"/>
                <a:pathLst>
                  <a:path extrusionOk="0" h="7572" w="2374">
                    <a:moveTo>
                      <a:pt x="1433" y="749"/>
                    </a:moveTo>
                    <a:cubicBezTo>
                      <a:pt x="1568" y="749"/>
                      <a:pt x="1728" y="875"/>
                      <a:pt x="1716" y="1006"/>
                    </a:cubicBezTo>
                    <a:cubicBezTo>
                      <a:pt x="1697" y="1203"/>
                      <a:pt x="929" y="3791"/>
                      <a:pt x="849" y="4682"/>
                    </a:cubicBezTo>
                    <a:lnTo>
                      <a:pt x="843" y="4682"/>
                    </a:lnTo>
                    <a:cubicBezTo>
                      <a:pt x="843" y="4682"/>
                      <a:pt x="990" y="1578"/>
                      <a:pt x="1273" y="859"/>
                    </a:cubicBezTo>
                    <a:cubicBezTo>
                      <a:pt x="1304" y="781"/>
                      <a:pt x="1365" y="749"/>
                      <a:pt x="1433" y="749"/>
                    </a:cubicBezTo>
                    <a:close/>
                    <a:moveTo>
                      <a:pt x="1236" y="0"/>
                    </a:moveTo>
                    <a:cubicBezTo>
                      <a:pt x="1064" y="0"/>
                      <a:pt x="934" y="43"/>
                      <a:pt x="904" y="121"/>
                    </a:cubicBezTo>
                    <a:cubicBezTo>
                      <a:pt x="585" y="889"/>
                      <a:pt x="1" y="7220"/>
                      <a:pt x="68" y="7442"/>
                    </a:cubicBezTo>
                    <a:cubicBezTo>
                      <a:pt x="98" y="7533"/>
                      <a:pt x="197" y="7572"/>
                      <a:pt x="313" y="7572"/>
                    </a:cubicBezTo>
                    <a:cubicBezTo>
                      <a:pt x="485" y="7572"/>
                      <a:pt x="693" y="7487"/>
                      <a:pt x="763" y="7362"/>
                    </a:cubicBezTo>
                    <a:cubicBezTo>
                      <a:pt x="880" y="7153"/>
                      <a:pt x="1291" y="5100"/>
                      <a:pt x="1580" y="3588"/>
                    </a:cubicBezTo>
                    <a:cubicBezTo>
                      <a:pt x="1869" y="2076"/>
                      <a:pt x="2373" y="551"/>
                      <a:pt x="2072" y="299"/>
                    </a:cubicBezTo>
                    <a:cubicBezTo>
                      <a:pt x="1824" y="91"/>
                      <a:pt x="1486" y="0"/>
                      <a:pt x="12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0" name="Google Shape;6280;p61"/>
              <p:cNvSpPr/>
              <p:nvPr/>
            </p:nvSpPr>
            <p:spPr>
              <a:xfrm>
                <a:off x="5133025" y="3652625"/>
                <a:ext cx="16450" cy="38000"/>
              </a:xfrm>
              <a:custGeom>
                <a:rect b="b" l="l" r="r" t="t"/>
                <a:pathLst>
                  <a:path extrusionOk="0" h="1520" w="658">
                    <a:moveTo>
                      <a:pt x="218" y="0"/>
                    </a:moveTo>
                    <a:cubicBezTo>
                      <a:pt x="147" y="0"/>
                      <a:pt x="80" y="42"/>
                      <a:pt x="49" y="109"/>
                    </a:cubicBezTo>
                    <a:cubicBezTo>
                      <a:pt x="12" y="189"/>
                      <a:pt x="0" y="275"/>
                      <a:pt x="18" y="367"/>
                    </a:cubicBezTo>
                    <a:cubicBezTo>
                      <a:pt x="37" y="570"/>
                      <a:pt x="117" y="767"/>
                      <a:pt x="117" y="970"/>
                    </a:cubicBezTo>
                    <a:cubicBezTo>
                      <a:pt x="117" y="1056"/>
                      <a:pt x="98" y="1142"/>
                      <a:pt x="98" y="1228"/>
                    </a:cubicBezTo>
                    <a:cubicBezTo>
                      <a:pt x="98" y="1314"/>
                      <a:pt x="129" y="1394"/>
                      <a:pt x="184" y="1455"/>
                    </a:cubicBezTo>
                    <a:cubicBezTo>
                      <a:pt x="233" y="1498"/>
                      <a:pt x="292" y="1519"/>
                      <a:pt x="350" y="1519"/>
                    </a:cubicBezTo>
                    <a:cubicBezTo>
                      <a:pt x="411" y="1519"/>
                      <a:pt x="473" y="1496"/>
                      <a:pt x="523" y="1449"/>
                    </a:cubicBezTo>
                    <a:cubicBezTo>
                      <a:pt x="609" y="1363"/>
                      <a:pt x="658" y="1234"/>
                      <a:pt x="652" y="1111"/>
                    </a:cubicBezTo>
                    <a:cubicBezTo>
                      <a:pt x="645" y="982"/>
                      <a:pt x="621" y="853"/>
                      <a:pt x="578" y="736"/>
                    </a:cubicBezTo>
                    <a:cubicBezTo>
                      <a:pt x="523" y="564"/>
                      <a:pt x="473" y="398"/>
                      <a:pt x="424" y="232"/>
                    </a:cubicBezTo>
                    <a:cubicBezTo>
                      <a:pt x="393" y="140"/>
                      <a:pt x="350" y="29"/>
                      <a:pt x="258" y="5"/>
                    </a:cubicBezTo>
                    <a:cubicBezTo>
                      <a:pt x="245" y="2"/>
                      <a:pt x="232" y="0"/>
                      <a:pt x="21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1" name="Google Shape;6281;p61"/>
              <p:cNvSpPr/>
              <p:nvPr/>
            </p:nvSpPr>
            <p:spPr>
              <a:xfrm>
                <a:off x="5138400" y="3692475"/>
                <a:ext cx="9850" cy="15900"/>
              </a:xfrm>
              <a:custGeom>
                <a:rect b="b" l="l" r="r" t="t"/>
                <a:pathLst>
                  <a:path extrusionOk="0" h="636" w="394">
                    <a:moveTo>
                      <a:pt x="213" y="0"/>
                    </a:moveTo>
                    <a:cubicBezTo>
                      <a:pt x="197" y="0"/>
                      <a:pt x="181" y="3"/>
                      <a:pt x="166" y="9"/>
                    </a:cubicBezTo>
                    <a:cubicBezTo>
                      <a:pt x="111" y="21"/>
                      <a:pt x="68" y="46"/>
                      <a:pt x="25" y="83"/>
                    </a:cubicBezTo>
                    <a:cubicBezTo>
                      <a:pt x="0" y="267"/>
                      <a:pt x="92" y="587"/>
                      <a:pt x="258" y="636"/>
                    </a:cubicBezTo>
                    <a:cubicBezTo>
                      <a:pt x="357" y="501"/>
                      <a:pt x="394" y="322"/>
                      <a:pt x="363" y="156"/>
                    </a:cubicBezTo>
                    <a:cubicBezTo>
                      <a:pt x="363" y="113"/>
                      <a:pt x="338" y="70"/>
                      <a:pt x="314" y="40"/>
                    </a:cubicBezTo>
                    <a:cubicBezTo>
                      <a:pt x="284" y="14"/>
                      <a:pt x="248" y="0"/>
                      <a:pt x="21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2" name="Google Shape;6282;p61"/>
              <p:cNvSpPr/>
              <p:nvPr/>
            </p:nvSpPr>
            <p:spPr>
              <a:xfrm>
                <a:off x="5142075" y="3714950"/>
                <a:ext cx="5875" cy="10650"/>
              </a:xfrm>
              <a:custGeom>
                <a:rect b="b" l="l" r="r" t="t"/>
                <a:pathLst>
                  <a:path extrusionOk="0" h="426" w="235">
                    <a:moveTo>
                      <a:pt x="96" y="0"/>
                    </a:moveTo>
                    <a:cubicBezTo>
                      <a:pt x="68" y="0"/>
                      <a:pt x="40" y="11"/>
                      <a:pt x="19" y="32"/>
                    </a:cubicBezTo>
                    <a:cubicBezTo>
                      <a:pt x="1" y="142"/>
                      <a:pt x="7" y="259"/>
                      <a:pt x="44" y="364"/>
                    </a:cubicBezTo>
                    <a:cubicBezTo>
                      <a:pt x="50" y="395"/>
                      <a:pt x="81" y="425"/>
                      <a:pt x="99" y="425"/>
                    </a:cubicBezTo>
                    <a:cubicBezTo>
                      <a:pt x="118" y="425"/>
                      <a:pt x="136" y="401"/>
                      <a:pt x="142" y="382"/>
                    </a:cubicBezTo>
                    <a:cubicBezTo>
                      <a:pt x="179" y="333"/>
                      <a:pt x="204" y="272"/>
                      <a:pt x="216" y="210"/>
                    </a:cubicBezTo>
                    <a:cubicBezTo>
                      <a:pt x="234" y="149"/>
                      <a:pt x="222" y="87"/>
                      <a:pt x="179" y="38"/>
                    </a:cubicBezTo>
                    <a:cubicBezTo>
                      <a:pt x="157" y="13"/>
                      <a:pt x="126" y="0"/>
                      <a:pt x="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3" name="Google Shape;6283;p61"/>
              <p:cNvSpPr/>
              <p:nvPr/>
            </p:nvSpPr>
            <p:spPr>
              <a:xfrm>
                <a:off x="51144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370" y="1"/>
                    </a:moveTo>
                    <a:cubicBezTo>
                      <a:pt x="366" y="1"/>
                      <a:pt x="361" y="1"/>
                      <a:pt x="357" y="2"/>
                    </a:cubicBezTo>
                    <a:cubicBezTo>
                      <a:pt x="258" y="14"/>
                      <a:pt x="209" y="118"/>
                      <a:pt x="179" y="211"/>
                    </a:cubicBezTo>
                    <a:cubicBezTo>
                      <a:pt x="93" y="493"/>
                      <a:pt x="37" y="788"/>
                      <a:pt x="13" y="1083"/>
                    </a:cubicBezTo>
                    <a:cubicBezTo>
                      <a:pt x="0" y="1163"/>
                      <a:pt x="0" y="1249"/>
                      <a:pt x="19" y="1335"/>
                    </a:cubicBezTo>
                    <a:cubicBezTo>
                      <a:pt x="36" y="1454"/>
                      <a:pt x="131" y="1518"/>
                      <a:pt x="227" y="1518"/>
                    </a:cubicBezTo>
                    <a:cubicBezTo>
                      <a:pt x="304" y="1518"/>
                      <a:pt x="382" y="1476"/>
                      <a:pt x="418" y="1385"/>
                    </a:cubicBezTo>
                    <a:cubicBezTo>
                      <a:pt x="467" y="1299"/>
                      <a:pt x="492" y="1200"/>
                      <a:pt x="504" y="1102"/>
                    </a:cubicBezTo>
                    <a:cubicBezTo>
                      <a:pt x="554" y="831"/>
                      <a:pt x="578" y="561"/>
                      <a:pt x="566" y="284"/>
                    </a:cubicBezTo>
                    <a:cubicBezTo>
                      <a:pt x="560" y="217"/>
                      <a:pt x="547" y="149"/>
                      <a:pt x="517" y="94"/>
                    </a:cubicBezTo>
                    <a:cubicBezTo>
                      <a:pt x="488" y="37"/>
                      <a:pt x="428" y="1"/>
                      <a:pt x="3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4" name="Google Shape;6284;p61"/>
              <p:cNvSpPr/>
              <p:nvPr/>
            </p:nvSpPr>
            <p:spPr>
              <a:xfrm>
                <a:off x="5110575" y="3696375"/>
                <a:ext cx="12025" cy="27425"/>
              </a:xfrm>
              <a:custGeom>
                <a:rect b="b" l="l" r="r" t="t"/>
                <a:pathLst>
                  <a:path extrusionOk="0" h="1097" w="481">
                    <a:moveTo>
                      <a:pt x="253" y="0"/>
                    </a:moveTo>
                    <a:cubicBezTo>
                      <a:pt x="191" y="0"/>
                      <a:pt x="136" y="31"/>
                      <a:pt x="105" y="86"/>
                    </a:cubicBezTo>
                    <a:cubicBezTo>
                      <a:pt x="74" y="136"/>
                      <a:pt x="56" y="197"/>
                      <a:pt x="56" y="259"/>
                    </a:cubicBezTo>
                    <a:cubicBezTo>
                      <a:pt x="44" y="369"/>
                      <a:pt x="62" y="480"/>
                      <a:pt x="44" y="590"/>
                    </a:cubicBezTo>
                    <a:cubicBezTo>
                      <a:pt x="25" y="683"/>
                      <a:pt x="13" y="781"/>
                      <a:pt x="7" y="873"/>
                    </a:cubicBezTo>
                    <a:cubicBezTo>
                      <a:pt x="1" y="972"/>
                      <a:pt x="56" y="1058"/>
                      <a:pt x="142" y="1094"/>
                    </a:cubicBezTo>
                    <a:cubicBezTo>
                      <a:pt x="153" y="1096"/>
                      <a:pt x="164" y="1097"/>
                      <a:pt x="174" y="1097"/>
                    </a:cubicBezTo>
                    <a:cubicBezTo>
                      <a:pt x="248" y="1097"/>
                      <a:pt x="313" y="1061"/>
                      <a:pt x="345" y="996"/>
                    </a:cubicBezTo>
                    <a:cubicBezTo>
                      <a:pt x="382" y="922"/>
                      <a:pt x="406" y="849"/>
                      <a:pt x="419" y="769"/>
                    </a:cubicBezTo>
                    <a:cubicBezTo>
                      <a:pt x="449" y="578"/>
                      <a:pt x="480" y="381"/>
                      <a:pt x="431" y="203"/>
                    </a:cubicBezTo>
                    <a:cubicBezTo>
                      <a:pt x="406" y="105"/>
                      <a:pt x="345" y="7"/>
                      <a:pt x="25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5" name="Google Shape;6285;p61"/>
              <p:cNvSpPr/>
              <p:nvPr/>
            </p:nvSpPr>
            <p:spPr>
              <a:xfrm>
                <a:off x="5116275" y="3726575"/>
                <a:ext cx="12150" cy="19075"/>
              </a:xfrm>
              <a:custGeom>
                <a:rect b="b" l="l" r="r" t="t"/>
                <a:pathLst>
                  <a:path extrusionOk="0" h="763" w="486">
                    <a:moveTo>
                      <a:pt x="120" y="0"/>
                    </a:moveTo>
                    <a:cubicBezTo>
                      <a:pt x="65" y="0"/>
                      <a:pt x="12" y="60"/>
                      <a:pt x="6" y="120"/>
                    </a:cubicBezTo>
                    <a:cubicBezTo>
                      <a:pt x="0" y="188"/>
                      <a:pt x="25" y="255"/>
                      <a:pt x="74" y="311"/>
                    </a:cubicBezTo>
                    <a:cubicBezTo>
                      <a:pt x="117" y="360"/>
                      <a:pt x="154" y="421"/>
                      <a:pt x="191" y="483"/>
                    </a:cubicBezTo>
                    <a:cubicBezTo>
                      <a:pt x="221" y="544"/>
                      <a:pt x="227" y="624"/>
                      <a:pt x="271" y="686"/>
                    </a:cubicBezTo>
                    <a:cubicBezTo>
                      <a:pt x="296" y="728"/>
                      <a:pt x="346" y="762"/>
                      <a:pt x="392" y="762"/>
                    </a:cubicBezTo>
                    <a:cubicBezTo>
                      <a:pt x="412" y="762"/>
                      <a:pt x="432" y="756"/>
                      <a:pt x="449" y="741"/>
                    </a:cubicBezTo>
                    <a:cubicBezTo>
                      <a:pt x="473" y="710"/>
                      <a:pt x="486" y="667"/>
                      <a:pt x="473" y="624"/>
                    </a:cubicBezTo>
                    <a:cubicBezTo>
                      <a:pt x="461" y="587"/>
                      <a:pt x="443" y="550"/>
                      <a:pt x="424" y="513"/>
                    </a:cubicBezTo>
                    <a:cubicBezTo>
                      <a:pt x="357" y="397"/>
                      <a:pt x="295" y="274"/>
                      <a:pt x="252" y="145"/>
                    </a:cubicBezTo>
                    <a:cubicBezTo>
                      <a:pt x="227" y="89"/>
                      <a:pt x="203" y="16"/>
                      <a:pt x="141" y="3"/>
                    </a:cubicBezTo>
                    <a:cubicBezTo>
                      <a:pt x="134" y="1"/>
                      <a:pt x="127" y="0"/>
                      <a:pt x="12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6" name="Google Shape;6286;p61"/>
              <p:cNvSpPr/>
              <p:nvPr/>
            </p:nvSpPr>
            <p:spPr>
              <a:xfrm>
                <a:off x="5128550" y="3745675"/>
                <a:ext cx="7550" cy="13725"/>
              </a:xfrm>
              <a:custGeom>
                <a:rect b="b" l="l" r="r" t="t"/>
                <a:pathLst>
                  <a:path extrusionOk="0" h="549" w="302">
                    <a:moveTo>
                      <a:pt x="102" y="0"/>
                    </a:moveTo>
                    <a:cubicBezTo>
                      <a:pt x="97" y="0"/>
                      <a:pt x="92" y="1"/>
                      <a:pt x="87" y="1"/>
                    </a:cubicBezTo>
                    <a:cubicBezTo>
                      <a:pt x="1" y="198"/>
                      <a:pt x="99" y="487"/>
                      <a:pt x="271" y="549"/>
                    </a:cubicBezTo>
                    <a:cubicBezTo>
                      <a:pt x="296" y="432"/>
                      <a:pt x="302" y="321"/>
                      <a:pt x="284" y="204"/>
                    </a:cubicBezTo>
                    <a:cubicBezTo>
                      <a:pt x="260" y="100"/>
                      <a:pt x="188" y="0"/>
                      <a:pt x="1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7" name="Google Shape;6287;p61"/>
              <p:cNvSpPr/>
              <p:nvPr/>
            </p:nvSpPr>
            <p:spPr>
              <a:xfrm>
                <a:off x="5222800" y="3273175"/>
                <a:ext cx="93725" cy="201525"/>
              </a:xfrm>
              <a:custGeom>
                <a:rect b="b" l="l" r="r" t="t"/>
                <a:pathLst>
                  <a:path extrusionOk="0" h="8061" w="3749">
                    <a:moveTo>
                      <a:pt x="3127" y="0"/>
                    </a:moveTo>
                    <a:lnTo>
                      <a:pt x="3127" y="0"/>
                    </a:lnTo>
                    <a:cubicBezTo>
                      <a:pt x="3127" y="0"/>
                      <a:pt x="3201" y="4543"/>
                      <a:pt x="3127" y="4610"/>
                    </a:cubicBezTo>
                    <a:cubicBezTo>
                      <a:pt x="3048" y="4684"/>
                      <a:pt x="2654" y="4936"/>
                      <a:pt x="2150" y="5772"/>
                    </a:cubicBezTo>
                    <a:cubicBezTo>
                      <a:pt x="1665" y="6571"/>
                      <a:pt x="1492" y="7395"/>
                      <a:pt x="1210" y="7450"/>
                    </a:cubicBezTo>
                    <a:cubicBezTo>
                      <a:pt x="1200" y="7452"/>
                      <a:pt x="1190" y="7453"/>
                      <a:pt x="1180" y="7453"/>
                    </a:cubicBezTo>
                    <a:cubicBezTo>
                      <a:pt x="907" y="7453"/>
                      <a:pt x="313" y="6850"/>
                      <a:pt x="134" y="6850"/>
                    </a:cubicBezTo>
                    <a:cubicBezTo>
                      <a:pt x="114" y="6850"/>
                      <a:pt x="100" y="6857"/>
                      <a:pt x="91" y="6872"/>
                    </a:cubicBezTo>
                    <a:cubicBezTo>
                      <a:pt x="1" y="7029"/>
                      <a:pt x="669" y="8060"/>
                      <a:pt x="1215" y="8060"/>
                    </a:cubicBezTo>
                    <a:cubicBezTo>
                      <a:pt x="1228" y="8060"/>
                      <a:pt x="1240" y="8060"/>
                      <a:pt x="1253" y="8059"/>
                    </a:cubicBezTo>
                    <a:cubicBezTo>
                      <a:pt x="1806" y="8009"/>
                      <a:pt x="2150" y="7026"/>
                      <a:pt x="2451" y="6252"/>
                    </a:cubicBezTo>
                    <a:cubicBezTo>
                      <a:pt x="2753" y="5483"/>
                      <a:pt x="3748" y="5065"/>
                      <a:pt x="3748" y="5065"/>
                    </a:cubicBezTo>
                    <a:lnTo>
                      <a:pt x="3748" y="25"/>
                    </a:lnTo>
                    <a:cubicBezTo>
                      <a:pt x="3429" y="25"/>
                      <a:pt x="3128" y="0"/>
                      <a:pt x="31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8" name="Google Shape;6288;p61"/>
              <p:cNvSpPr/>
              <p:nvPr/>
            </p:nvSpPr>
            <p:spPr>
              <a:xfrm>
                <a:off x="5228100" y="3274500"/>
                <a:ext cx="76125" cy="17600"/>
              </a:xfrm>
              <a:custGeom>
                <a:rect b="b" l="l" r="r" t="t"/>
                <a:pathLst>
                  <a:path extrusionOk="0" h="704" w="3045">
                    <a:moveTo>
                      <a:pt x="502" y="0"/>
                    </a:moveTo>
                    <a:cubicBezTo>
                      <a:pt x="143" y="0"/>
                      <a:pt x="0" y="171"/>
                      <a:pt x="76" y="292"/>
                    </a:cubicBezTo>
                    <a:cubicBezTo>
                      <a:pt x="155" y="413"/>
                      <a:pt x="1637" y="703"/>
                      <a:pt x="2617" y="703"/>
                    </a:cubicBezTo>
                    <a:cubicBezTo>
                      <a:pt x="2775" y="703"/>
                      <a:pt x="2921" y="696"/>
                      <a:pt x="3045" y="679"/>
                    </a:cubicBezTo>
                    <a:lnTo>
                      <a:pt x="3002" y="230"/>
                    </a:lnTo>
                    <a:cubicBezTo>
                      <a:pt x="3002" y="230"/>
                      <a:pt x="1317" y="126"/>
                      <a:pt x="770" y="27"/>
                    </a:cubicBezTo>
                    <a:cubicBezTo>
                      <a:pt x="670" y="8"/>
                      <a:pt x="581" y="0"/>
                      <a:pt x="5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9" name="Google Shape;6289;p61"/>
              <p:cNvSpPr/>
              <p:nvPr/>
            </p:nvSpPr>
            <p:spPr>
              <a:xfrm>
                <a:off x="5277625" y="3243725"/>
                <a:ext cx="34750" cy="10350"/>
              </a:xfrm>
              <a:custGeom>
                <a:rect b="b" l="l" r="r" t="t"/>
                <a:pathLst>
                  <a:path extrusionOk="0" h="414" w="1390">
                    <a:moveTo>
                      <a:pt x="246" y="1"/>
                    </a:moveTo>
                    <a:cubicBezTo>
                      <a:pt x="64" y="1"/>
                      <a:pt x="1" y="127"/>
                      <a:pt x="43" y="207"/>
                    </a:cubicBezTo>
                    <a:cubicBezTo>
                      <a:pt x="82" y="284"/>
                      <a:pt x="642" y="413"/>
                      <a:pt x="1073" y="413"/>
                    </a:cubicBezTo>
                    <a:cubicBezTo>
                      <a:pt x="1193" y="413"/>
                      <a:pt x="1303" y="403"/>
                      <a:pt x="1389" y="379"/>
                    </a:cubicBezTo>
                    <a:lnTo>
                      <a:pt x="1340" y="72"/>
                    </a:lnTo>
                    <a:cubicBezTo>
                      <a:pt x="1340" y="72"/>
                      <a:pt x="590" y="60"/>
                      <a:pt x="338" y="10"/>
                    </a:cubicBezTo>
                    <a:cubicBezTo>
                      <a:pt x="305" y="4"/>
                      <a:pt x="274" y="1"/>
                      <a:pt x="24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0" name="Google Shape;6290;p61"/>
              <p:cNvSpPr/>
              <p:nvPr/>
            </p:nvSpPr>
            <p:spPr>
              <a:xfrm>
                <a:off x="5289300" y="3228050"/>
                <a:ext cx="27075" cy="9525"/>
              </a:xfrm>
              <a:custGeom>
                <a:rect b="b" l="l" r="r" t="t"/>
                <a:pathLst>
                  <a:path extrusionOk="0" h="381" w="1083">
                    <a:moveTo>
                      <a:pt x="182" y="0"/>
                    </a:moveTo>
                    <a:cubicBezTo>
                      <a:pt x="45" y="0"/>
                      <a:pt x="0" y="115"/>
                      <a:pt x="37" y="189"/>
                    </a:cubicBezTo>
                    <a:cubicBezTo>
                      <a:pt x="67" y="253"/>
                      <a:pt x="525" y="381"/>
                      <a:pt x="863" y="381"/>
                    </a:cubicBezTo>
                    <a:cubicBezTo>
                      <a:pt x="946" y="381"/>
                      <a:pt x="1022" y="373"/>
                      <a:pt x="1082" y="355"/>
                    </a:cubicBezTo>
                    <a:lnTo>
                      <a:pt x="1039" y="78"/>
                    </a:lnTo>
                    <a:cubicBezTo>
                      <a:pt x="1039" y="78"/>
                      <a:pt x="455" y="60"/>
                      <a:pt x="258" y="10"/>
                    </a:cubicBezTo>
                    <a:cubicBezTo>
                      <a:pt x="231" y="3"/>
                      <a:pt x="205" y="0"/>
                      <a:pt x="18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1" name="Google Shape;6291;p61"/>
              <p:cNvSpPr/>
              <p:nvPr/>
            </p:nvSpPr>
            <p:spPr>
              <a:xfrm>
                <a:off x="5289400" y="3427625"/>
                <a:ext cx="24975" cy="8775"/>
              </a:xfrm>
              <a:custGeom>
                <a:rect b="b" l="l" r="r" t="t"/>
                <a:pathLst>
                  <a:path extrusionOk="0" h="351" w="999">
                    <a:moveTo>
                      <a:pt x="166" y="0"/>
                    </a:moveTo>
                    <a:cubicBezTo>
                      <a:pt x="31" y="0"/>
                      <a:pt x="1" y="132"/>
                      <a:pt x="39" y="209"/>
                    </a:cubicBezTo>
                    <a:cubicBezTo>
                      <a:pt x="73" y="272"/>
                      <a:pt x="394" y="351"/>
                      <a:pt x="674" y="351"/>
                    </a:cubicBezTo>
                    <a:cubicBezTo>
                      <a:pt x="800" y="351"/>
                      <a:pt x="918" y="335"/>
                      <a:pt x="998" y="295"/>
                    </a:cubicBezTo>
                    <a:lnTo>
                      <a:pt x="931" y="12"/>
                    </a:lnTo>
                    <a:cubicBezTo>
                      <a:pt x="931" y="12"/>
                      <a:pt x="724" y="24"/>
                      <a:pt x="524" y="24"/>
                    </a:cubicBezTo>
                    <a:cubicBezTo>
                      <a:pt x="404" y="24"/>
                      <a:pt x="287" y="20"/>
                      <a:pt x="218" y="6"/>
                    </a:cubicBezTo>
                    <a:cubicBezTo>
                      <a:pt x="199" y="2"/>
                      <a:pt x="182" y="0"/>
                      <a:pt x="16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2" name="Google Shape;6292;p61"/>
              <p:cNvSpPr/>
              <p:nvPr/>
            </p:nvSpPr>
            <p:spPr>
              <a:xfrm>
                <a:off x="5289250" y="3446250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4" y="352"/>
                      <a:pt x="688" y="352"/>
                    </a:cubicBezTo>
                    <a:cubicBezTo>
                      <a:pt x="811" y="352"/>
                      <a:pt x="926" y="337"/>
                      <a:pt x="1004" y="300"/>
                    </a:cubicBezTo>
                    <a:lnTo>
                      <a:pt x="937" y="11"/>
                    </a:lnTo>
                    <a:cubicBezTo>
                      <a:pt x="937" y="11"/>
                      <a:pt x="730" y="23"/>
                      <a:pt x="530" y="23"/>
                    </a:cubicBezTo>
                    <a:cubicBezTo>
                      <a:pt x="410" y="23"/>
                      <a:pt x="293" y="18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3" name="Google Shape;6293;p61"/>
              <p:cNvSpPr/>
              <p:nvPr/>
            </p:nvSpPr>
            <p:spPr>
              <a:xfrm>
                <a:off x="5289275" y="3464950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171" y="1"/>
                    </a:moveTo>
                    <a:cubicBezTo>
                      <a:pt x="35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5"/>
                      <a:pt x="1003" y="295"/>
                    </a:cubicBezTo>
                    <a:lnTo>
                      <a:pt x="929" y="13"/>
                    </a:lnTo>
                    <a:cubicBezTo>
                      <a:pt x="929" y="13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7"/>
                    </a:cubicBezTo>
                    <a:cubicBezTo>
                      <a:pt x="204" y="3"/>
                      <a:pt x="187" y="1"/>
                      <a:pt x="17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4" name="Google Shape;6294;p61"/>
              <p:cNvSpPr/>
              <p:nvPr/>
            </p:nvSpPr>
            <p:spPr>
              <a:xfrm>
                <a:off x="5289275" y="34835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1"/>
                    </a:moveTo>
                    <a:cubicBezTo>
                      <a:pt x="30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6"/>
                    </a:cubicBezTo>
                    <a:cubicBezTo>
                      <a:pt x="203" y="2"/>
                      <a:pt x="186" y="1"/>
                      <a:pt x="1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5" name="Google Shape;6295;p61"/>
              <p:cNvSpPr/>
              <p:nvPr/>
            </p:nvSpPr>
            <p:spPr>
              <a:xfrm>
                <a:off x="5289275" y="35021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2"/>
                      <a:pt x="44" y="209"/>
                    </a:cubicBezTo>
                    <a:cubicBezTo>
                      <a:pt x="74" y="269"/>
                      <a:pt x="399" y="350"/>
                      <a:pt x="683" y="350"/>
                    </a:cubicBezTo>
                    <a:cubicBezTo>
                      <a:pt x="807" y="350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3" y="24"/>
                      <a:pt x="525" y="24"/>
                    </a:cubicBezTo>
                    <a:cubicBezTo>
                      <a:pt x="406" y="24"/>
                      <a:pt x="289" y="20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6" name="Google Shape;6296;p61"/>
              <p:cNvSpPr/>
              <p:nvPr/>
            </p:nvSpPr>
            <p:spPr>
              <a:xfrm>
                <a:off x="5289250" y="3520775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1" y="352"/>
                      <a:pt x="685" y="352"/>
                    </a:cubicBezTo>
                    <a:cubicBezTo>
                      <a:pt x="809" y="352"/>
                      <a:pt x="924" y="337"/>
                      <a:pt x="1004" y="300"/>
                    </a:cubicBezTo>
                    <a:lnTo>
                      <a:pt x="930" y="11"/>
                    </a:lnTo>
                    <a:cubicBezTo>
                      <a:pt x="930" y="11"/>
                      <a:pt x="724" y="23"/>
                      <a:pt x="526" y="23"/>
                    </a:cubicBezTo>
                    <a:cubicBezTo>
                      <a:pt x="407" y="23"/>
                      <a:pt x="290" y="19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7" name="Google Shape;6297;p61"/>
              <p:cNvSpPr/>
              <p:nvPr/>
            </p:nvSpPr>
            <p:spPr>
              <a:xfrm>
                <a:off x="5289275" y="353950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1"/>
                      <a:pt x="44" y="209"/>
                    </a:cubicBezTo>
                    <a:cubicBezTo>
                      <a:pt x="74" y="268"/>
                      <a:pt x="399" y="349"/>
                      <a:pt x="683" y="349"/>
                    </a:cubicBezTo>
                    <a:cubicBezTo>
                      <a:pt x="807" y="349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9" y="21"/>
                      <a:pt x="534" y="21"/>
                    </a:cubicBezTo>
                    <a:cubicBezTo>
                      <a:pt x="412" y="21"/>
                      <a:pt x="291" y="18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8" name="Google Shape;6298;p61"/>
              <p:cNvSpPr/>
              <p:nvPr/>
            </p:nvSpPr>
            <p:spPr>
              <a:xfrm>
                <a:off x="52892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176" y="0"/>
                    </a:moveTo>
                    <a:cubicBezTo>
                      <a:pt x="32" y="0"/>
                      <a:pt x="0" y="129"/>
                      <a:pt x="39" y="207"/>
                    </a:cubicBezTo>
                    <a:cubicBezTo>
                      <a:pt x="73" y="267"/>
                      <a:pt x="400" y="348"/>
                      <a:pt x="682" y="348"/>
                    </a:cubicBezTo>
                    <a:cubicBezTo>
                      <a:pt x="805" y="348"/>
                      <a:pt x="920" y="333"/>
                      <a:pt x="998" y="293"/>
                    </a:cubicBezTo>
                    <a:lnTo>
                      <a:pt x="930" y="11"/>
                    </a:lnTo>
                    <a:cubicBezTo>
                      <a:pt x="930" y="11"/>
                      <a:pt x="730" y="20"/>
                      <a:pt x="535" y="20"/>
                    </a:cubicBezTo>
                    <a:cubicBezTo>
                      <a:pt x="413" y="20"/>
                      <a:pt x="292" y="16"/>
                      <a:pt x="224" y="4"/>
                    </a:cubicBezTo>
                    <a:cubicBezTo>
                      <a:pt x="207" y="2"/>
                      <a:pt x="191" y="0"/>
                      <a:pt x="17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9" name="Google Shape;6299;p61"/>
              <p:cNvSpPr/>
              <p:nvPr/>
            </p:nvSpPr>
            <p:spPr>
              <a:xfrm>
                <a:off x="5289225" y="3576725"/>
                <a:ext cx="25000" cy="8800"/>
              </a:xfrm>
              <a:custGeom>
                <a:rect b="b" l="l" r="r" t="t"/>
                <a:pathLst>
                  <a:path extrusionOk="0" h="352" w="1000">
                    <a:moveTo>
                      <a:pt x="174" y="0"/>
                    </a:moveTo>
                    <a:cubicBezTo>
                      <a:pt x="33" y="0"/>
                      <a:pt x="1" y="135"/>
                      <a:pt x="40" y="213"/>
                    </a:cubicBezTo>
                    <a:cubicBezTo>
                      <a:pt x="74" y="273"/>
                      <a:pt x="402" y="351"/>
                      <a:pt x="684" y="351"/>
                    </a:cubicBezTo>
                    <a:cubicBezTo>
                      <a:pt x="807" y="351"/>
                      <a:pt x="921" y="336"/>
                      <a:pt x="999" y="299"/>
                    </a:cubicBezTo>
                    <a:lnTo>
                      <a:pt x="931" y="10"/>
                    </a:lnTo>
                    <a:cubicBezTo>
                      <a:pt x="931" y="10"/>
                      <a:pt x="731" y="20"/>
                      <a:pt x="534" y="20"/>
                    </a:cubicBezTo>
                    <a:cubicBezTo>
                      <a:pt x="411" y="20"/>
                      <a:pt x="289" y="16"/>
                      <a:pt x="218" y="4"/>
                    </a:cubicBezTo>
                    <a:cubicBezTo>
                      <a:pt x="203" y="1"/>
                      <a:pt x="188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0" name="Google Shape;6300;p61"/>
              <p:cNvSpPr/>
              <p:nvPr/>
            </p:nvSpPr>
            <p:spPr>
              <a:xfrm>
                <a:off x="5218050" y="3291300"/>
                <a:ext cx="87550" cy="17825"/>
              </a:xfrm>
              <a:custGeom>
                <a:rect b="b" l="l" r="r" t="t"/>
                <a:pathLst>
                  <a:path extrusionOk="0" h="713" w="3502">
                    <a:moveTo>
                      <a:pt x="319" y="0"/>
                    </a:moveTo>
                    <a:cubicBezTo>
                      <a:pt x="0" y="0"/>
                      <a:pt x="47" y="333"/>
                      <a:pt x="318" y="474"/>
                    </a:cubicBezTo>
                    <a:cubicBezTo>
                      <a:pt x="569" y="597"/>
                      <a:pt x="2156" y="712"/>
                      <a:pt x="3021" y="712"/>
                    </a:cubicBezTo>
                    <a:cubicBezTo>
                      <a:pt x="3237" y="712"/>
                      <a:pt x="3408" y="705"/>
                      <a:pt x="3502" y="689"/>
                    </a:cubicBezTo>
                    <a:lnTo>
                      <a:pt x="3447" y="302"/>
                    </a:lnTo>
                    <a:cubicBezTo>
                      <a:pt x="3447" y="302"/>
                      <a:pt x="1344" y="222"/>
                      <a:pt x="465" y="19"/>
                    </a:cubicBezTo>
                    <a:cubicBezTo>
                      <a:pt x="410" y="6"/>
                      <a:pt x="361" y="0"/>
                      <a:pt x="31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1" name="Google Shape;6301;p61"/>
              <p:cNvSpPr/>
              <p:nvPr/>
            </p:nvSpPr>
            <p:spPr>
              <a:xfrm>
                <a:off x="5216250" y="3341450"/>
                <a:ext cx="89975" cy="14725"/>
              </a:xfrm>
              <a:custGeom>
                <a:rect b="b" l="l" r="r" t="t"/>
                <a:pathLst>
                  <a:path extrusionOk="0" h="589" w="3599">
                    <a:moveTo>
                      <a:pt x="365" y="1"/>
                    </a:moveTo>
                    <a:cubicBezTo>
                      <a:pt x="0" y="1"/>
                      <a:pt x="67" y="373"/>
                      <a:pt x="365" y="502"/>
                    </a:cubicBezTo>
                    <a:cubicBezTo>
                      <a:pt x="504" y="563"/>
                      <a:pt x="1027" y="588"/>
                      <a:pt x="1618" y="588"/>
                    </a:cubicBezTo>
                    <a:cubicBezTo>
                      <a:pt x="2412" y="588"/>
                      <a:pt x="3327" y="542"/>
                      <a:pt x="3598" y="472"/>
                    </a:cubicBezTo>
                    <a:lnTo>
                      <a:pt x="3512" y="60"/>
                    </a:lnTo>
                    <a:cubicBezTo>
                      <a:pt x="3512" y="60"/>
                      <a:pt x="2829" y="89"/>
                      <a:pt x="2072" y="89"/>
                    </a:cubicBezTo>
                    <a:cubicBezTo>
                      <a:pt x="1492" y="89"/>
                      <a:pt x="868" y="72"/>
                      <a:pt x="476" y="11"/>
                    </a:cubicBezTo>
                    <a:cubicBezTo>
                      <a:pt x="435" y="4"/>
                      <a:pt x="398" y="1"/>
                      <a:pt x="3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2" name="Google Shape;6302;p61"/>
              <p:cNvSpPr/>
              <p:nvPr/>
            </p:nvSpPr>
            <p:spPr>
              <a:xfrm>
                <a:off x="5211750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96" y="0"/>
                    </a:moveTo>
                    <a:cubicBezTo>
                      <a:pt x="89" y="0"/>
                      <a:pt x="0" y="328"/>
                      <a:pt x="379" y="517"/>
                    </a:cubicBezTo>
                    <a:cubicBezTo>
                      <a:pt x="712" y="683"/>
                      <a:pt x="2324" y="802"/>
                      <a:pt x="3264" y="802"/>
                    </a:cubicBezTo>
                    <a:cubicBezTo>
                      <a:pt x="3541" y="802"/>
                      <a:pt x="3760" y="792"/>
                      <a:pt x="3871" y="769"/>
                    </a:cubicBezTo>
                    <a:lnTo>
                      <a:pt x="3797" y="290"/>
                    </a:lnTo>
                    <a:cubicBezTo>
                      <a:pt x="3797" y="290"/>
                      <a:pt x="3661" y="293"/>
                      <a:pt x="3439" y="293"/>
                    </a:cubicBezTo>
                    <a:cubicBezTo>
                      <a:pt x="2787" y="293"/>
                      <a:pt x="1391" y="263"/>
                      <a:pt x="533" y="19"/>
                    </a:cubicBezTo>
                    <a:cubicBezTo>
                      <a:pt x="484" y="6"/>
                      <a:pt x="438" y="0"/>
                      <a:pt x="3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3" name="Google Shape;6303;p61"/>
              <p:cNvSpPr/>
              <p:nvPr/>
            </p:nvSpPr>
            <p:spPr>
              <a:xfrm>
                <a:off x="52193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3495" y="1"/>
                    </a:moveTo>
                    <a:cubicBezTo>
                      <a:pt x="3495" y="1"/>
                      <a:pt x="2474" y="131"/>
                      <a:pt x="1499" y="131"/>
                    </a:cubicBezTo>
                    <a:cubicBezTo>
                      <a:pt x="1133" y="131"/>
                      <a:pt x="774" y="112"/>
                      <a:pt x="477" y="62"/>
                    </a:cubicBezTo>
                    <a:cubicBezTo>
                      <a:pt x="445" y="56"/>
                      <a:pt x="416" y="54"/>
                      <a:pt x="388" y="54"/>
                    </a:cubicBezTo>
                    <a:cubicBezTo>
                      <a:pt x="78" y="54"/>
                      <a:pt x="1" y="376"/>
                      <a:pt x="378" y="517"/>
                    </a:cubicBezTo>
                    <a:cubicBezTo>
                      <a:pt x="517" y="569"/>
                      <a:pt x="879" y="590"/>
                      <a:pt x="1315" y="590"/>
                    </a:cubicBezTo>
                    <a:cubicBezTo>
                      <a:pt x="2173" y="590"/>
                      <a:pt x="3316" y="508"/>
                      <a:pt x="3606" y="419"/>
                    </a:cubicBezTo>
                    <a:lnTo>
                      <a:pt x="3495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4" name="Google Shape;6304;p61"/>
              <p:cNvSpPr/>
              <p:nvPr/>
            </p:nvSpPr>
            <p:spPr>
              <a:xfrm>
                <a:off x="5220075" y="3384575"/>
                <a:ext cx="93075" cy="16425"/>
              </a:xfrm>
              <a:custGeom>
                <a:rect b="b" l="l" r="r" t="t"/>
                <a:pathLst>
                  <a:path extrusionOk="0" h="657" w="3723">
                    <a:moveTo>
                      <a:pt x="3599" y="1"/>
                    </a:moveTo>
                    <a:cubicBezTo>
                      <a:pt x="3599" y="1"/>
                      <a:pt x="2129" y="243"/>
                      <a:pt x="1003" y="243"/>
                    </a:cubicBezTo>
                    <a:cubicBezTo>
                      <a:pt x="822" y="243"/>
                      <a:pt x="650" y="236"/>
                      <a:pt x="495" y="222"/>
                    </a:cubicBezTo>
                    <a:cubicBezTo>
                      <a:pt x="474" y="220"/>
                      <a:pt x="454" y="219"/>
                      <a:pt x="435" y="219"/>
                    </a:cubicBezTo>
                    <a:cubicBezTo>
                      <a:pt x="85" y="219"/>
                      <a:pt x="1" y="523"/>
                      <a:pt x="403" y="628"/>
                    </a:cubicBezTo>
                    <a:cubicBezTo>
                      <a:pt x="481" y="648"/>
                      <a:pt x="625" y="656"/>
                      <a:pt x="812" y="656"/>
                    </a:cubicBezTo>
                    <a:cubicBezTo>
                      <a:pt x="1654" y="656"/>
                      <a:pt x="3355" y="479"/>
                      <a:pt x="3722" y="363"/>
                    </a:cubicBezTo>
                    <a:lnTo>
                      <a:pt x="359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5" name="Google Shape;6305;p61"/>
              <p:cNvSpPr/>
              <p:nvPr/>
            </p:nvSpPr>
            <p:spPr>
              <a:xfrm>
                <a:off x="5223625" y="3408850"/>
                <a:ext cx="66300" cy="13425"/>
              </a:xfrm>
              <a:custGeom>
                <a:rect b="b" l="l" r="r" t="t"/>
                <a:pathLst>
                  <a:path extrusionOk="0" h="537" w="2652">
                    <a:moveTo>
                      <a:pt x="2560" y="1"/>
                    </a:moveTo>
                    <a:cubicBezTo>
                      <a:pt x="2560" y="1"/>
                      <a:pt x="1673" y="155"/>
                      <a:pt x="904" y="155"/>
                    </a:cubicBezTo>
                    <a:cubicBezTo>
                      <a:pt x="702" y="155"/>
                      <a:pt x="508" y="144"/>
                      <a:pt x="341" y="118"/>
                    </a:cubicBezTo>
                    <a:cubicBezTo>
                      <a:pt x="320" y="114"/>
                      <a:pt x="300" y="112"/>
                      <a:pt x="281" y="112"/>
                    </a:cubicBezTo>
                    <a:cubicBezTo>
                      <a:pt x="43" y="112"/>
                      <a:pt x="1" y="384"/>
                      <a:pt x="285" y="493"/>
                    </a:cubicBezTo>
                    <a:cubicBezTo>
                      <a:pt x="367" y="523"/>
                      <a:pt x="549" y="536"/>
                      <a:pt x="778" y="536"/>
                    </a:cubicBezTo>
                    <a:cubicBezTo>
                      <a:pt x="1416" y="536"/>
                      <a:pt x="2421" y="437"/>
                      <a:pt x="2652" y="351"/>
                    </a:cubicBezTo>
                    <a:lnTo>
                      <a:pt x="256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6" name="Google Shape;6306;p61"/>
              <p:cNvSpPr/>
              <p:nvPr/>
            </p:nvSpPr>
            <p:spPr>
              <a:xfrm>
                <a:off x="5227675" y="3429900"/>
                <a:ext cx="49350" cy="11475"/>
              </a:xfrm>
              <a:custGeom>
                <a:rect b="b" l="l" r="r" t="t"/>
                <a:pathLst>
                  <a:path extrusionOk="0" h="459" w="1974">
                    <a:moveTo>
                      <a:pt x="1894" y="1"/>
                    </a:moveTo>
                    <a:cubicBezTo>
                      <a:pt x="1894" y="1"/>
                      <a:pt x="1363" y="98"/>
                      <a:pt x="840" y="98"/>
                    </a:cubicBezTo>
                    <a:cubicBezTo>
                      <a:pt x="629" y="98"/>
                      <a:pt x="419" y="82"/>
                      <a:pt x="246" y="38"/>
                    </a:cubicBezTo>
                    <a:cubicBezTo>
                      <a:pt x="230" y="34"/>
                      <a:pt x="214" y="32"/>
                      <a:pt x="200" y="32"/>
                    </a:cubicBezTo>
                    <a:cubicBezTo>
                      <a:pt x="25" y="32"/>
                      <a:pt x="0" y="287"/>
                      <a:pt x="216" y="401"/>
                    </a:cubicBezTo>
                    <a:cubicBezTo>
                      <a:pt x="297" y="441"/>
                      <a:pt x="509" y="458"/>
                      <a:pt x="760" y="458"/>
                    </a:cubicBezTo>
                    <a:cubicBezTo>
                      <a:pt x="1224" y="458"/>
                      <a:pt x="1822" y="401"/>
                      <a:pt x="1974" y="333"/>
                    </a:cubicBezTo>
                    <a:lnTo>
                      <a:pt x="189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7" name="Google Shape;6307;p61"/>
              <p:cNvSpPr/>
              <p:nvPr/>
            </p:nvSpPr>
            <p:spPr>
              <a:xfrm>
                <a:off x="5300975" y="3223375"/>
                <a:ext cx="15550" cy="51050"/>
              </a:xfrm>
              <a:custGeom>
                <a:rect b="b" l="l" r="r" t="t"/>
                <a:pathLst>
                  <a:path extrusionOk="0" h="2042" w="622">
                    <a:moveTo>
                      <a:pt x="222" y="1"/>
                    </a:moveTo>
                    <a:cubicBezTo>
                      <a:pt x="222" y="1"/>
                      <a:pt x="0" y="1187"/>
                      <a:pt x="0" y="1992"/>
                    </a:cubicBezTo>
                    <a:cubicBezTo>
                      <a:pt x="0" y="1992"/>
                      <a:pt x="270" y="2042"/>
                      <a:pt x="461" y="2042"/>
                    </a:cubicBezTo>
                    <a:cubicBezTo>
                      <a:pt x="531" y="2042"/>
                      <a:pt x="590" y="2035"/>
                      <a:pt x="621" y="2017"/>
                    </a:cubicBezTo>
                    <a:lnTo>
                      <a:pt x="621" y="99"/>
                    </a:lnTo>
                    <a:cubicBezTo>
                      <a:pt x="621" y="99"/>
                      <a:pt x="320" y="62"/>
                      <a:pt x="22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8" name="Google Shape;6308;p61"/>
              <p:cNvSpPr/>
              <p:nvPr/>
            </p:nvSpPr>
            <p:spPr>
              <a:xfrm>
                <a:off x="5165450" y="3253825"/>
                <a:ext cx="49025" cy="26900"/>
              </a:xfrm>
              <a:custGeom>
                <a:rect b="b" l="l" r="r" t="t"/>
                <a:pathLst>
                  <a:path extrusionOk="0" h="1076" w="1961">
                    <a:moveTo>
                      <a:pt x="1050" y="0"/>
                    </a:moveTo>
                    <a:cubicBezTo>
                      <a:pt x="747" y="0"/>
                      <a:pt x="446" y="143"/>
                      <a:pt x="221" y="362"/>
                    </a:cubicBezTo>
                    <a:cubicBezTo>
                      <a:pt x="92" y="479"/>
                      <a:pt x="12" y="639"/>
                      <a:pt x="0" y="811"/>
                    </a:cubicBezTo>
                    <a:cubicBezTo>
                      <a:pt x="221" y="674"/>
                      <a:pt x="469" y="606"/>
                      <a:pt x="715" y="606"/>
                    </a:cubicBezTo>
                    <a:cubicBezTo>
                      <a:pt x="1052" y="606"/>
                      <a:pt x="1386" y="732"/>
                      <a:pt x="1641" y="977"/>
                    </a:cubicBezTo>
                    <a:cubicBezTo>
                      <a:pt x="1688" y="1024"/>
                      <a:pt x="1746" y="1076"/>
                      <a:pt x="1809" y="1076"/>
                    </a:cubicBezTo>
                    <a:cubicBezTo>
                      <a:pt x="1813" y="1076"/>
                      <a:pt x="1816" y="1076"/>
                      <a:pt x="1819" y="1075"/>
                    </a:cubicBezTo>
                    <a:cubicBezTo>
                      <a:pt x="1918" y="1069"/>
                      <a:pt x="1961" y="940"/>
                      <a:pt x="1955" y="836"/>
                    </a:cubicBezTo>
                    <a:cubicBezTo>
                      <a:pt x="1930" y="442"/>
                      <a:pt x="1647" y="110"/>
                      <a:pt x="1260" y="24"/>
                    </a:cubicBezTo>
                    <a:cubicBezTo>
                      <a:pt x="1191" y="8"/>
                      <a:pt x="1120" y="0"/>
                      <a:pt x="105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9" name="Google Shape;6309;p61"/>
              <p:cNvSpPr/>
              <p:nvPr/>
            </p:nvSpPr>
            <p:spPr>
              <a:xfrm>
                <a:off x="5209375" y="3247925"/>
                <a:ext cx="96225" cy="29275"/>
              </a:xfrm>
              <a:custGeom>
                <a:rect b="b" l="l" r="r" t="t"/>
                <a:pathLst>
                  <a:path extrusionOk="0" h="1171" w="3849">
                    <a:moveTo>
                      <a:pt x="442" y="1"/>
                    </a:moveTo>
                    <a:cubicBezTo>
                      <a:pt x="344" y="1"/>
                      <a:pt x="259" y="14"/>
                      <a:pt x="192" y="45"/>
                    </a:cubicBezTo>
                    <a:cubicBezTo>
                      <a:pt x="1" y="131"/>
                      <a:pt x="155" y="500"/>
                      <a:pt x="782" y="611"/>
                    </a:cubicBezTo>
                    <a:cubicBezTo>
                      <a:pt x="1409" y="728"/>
                      <a:pt x="2730" y="1121"/>
                      <a:pt x="3849" y="1170"/>
                    </a:cubicBezTo>
                    <a:lnTo>
                      <a:pt x="3794" y="346"/>
                    </a:lnTo>
                    <a:cubicBezTo>
                      <a:pt x="3794" y="346"/>
                      <a:pt x="3557" y="453"/>
                      <a:pt x="3050" y="453"/>
                    </a:cubicBezTo>
                    <a:cubicBezTo>
                      <a:pt x="2879" y="453"/>
                      <a:pt x="2676" y="441"/>
                      <a:pt x="2441" y="408"/>
                    </a:cubicBezTo>
                    <a:cubicBezTo>
                      <a:pt x="1670" y="296"/>
                      <a:pt x="904" y="1"/>
                      <a:pt x="4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0" name="Google Shape;6310;p61"/>
              <p:cNvSpPr/>
              <p:nvPr/>
            </p:nvSpPr>
            <p:spPr>
              <a:xfrm>
                <a:off x="5303575" y="3408850"/>
                <a:ext cx="12950" cy="181050"/>
              </a:xfrm>
              <a:custGeom>
                <a:rect b="b" l="l" r="r" t="t"/>
                <a:pathLst>
                  <a:path extrusionOk="0" h="7242" w="518">
                    <a:moveTo>
                      <a:pt x="1" y="345"/>
                    </a:move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close/>
                    <a:moveTo>
                      <a:pt x="517" y="1"/>
                    </a:moveTo>
                    <a:cubicBezTo>
                      <a:pt x="207" y="1"/>
                      <a:pt x="4" y="345"/>
                      <a:pt x="1" y="345"/>
                    </a:cubicBez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50" y="985"/>
                      <a:pt x="1" y="7106"/>
                      <a:pt x="1" y="7106"/>
                    </a:cubicBezTo>
                    <a:cubicBezTo>
                      <a:pt x="8" y="7106"/>
                      <a:pt x="15" y="7106"/>
                      <a:pt x="22" y="7106"/>
                    </a:cubicBezTo>
                    <a:cubicBezTo>
                      <a:pt x="194" y="7106"/>
                      <a:pt x="517" y="7242"/>
                      <a:pt x="517" y="7242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1" name="Google Shape;6311;p61"/>
              <p:cNvSpPr/>
              <p:nvPr/>
            </p:nvSpPr>
            <p:spPr>
              <a:xfrm>
                <a:off x="5353675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1931" y="1"/>
                    </a:moveTo>
                    <a:cubicBezTo>
                      <a:pt x="1462" y="1"/>
                      <a:pt x="437" y="1002"/>
                      <a:pt x="253" y="1953"/>
                    </a:cubicBezTo>
                    <a:cubicBezTo>
                      <a:pt x="130" y="2567"/>
                      <a:pt x="941" y="5376"/>
                      <a:pt x="824" y="7011"/>
                    </a:cubicBezTo>
                    <a:cubicBezTo>
                      <a:pt x="708" y="8646"/>
                      <a:pt x="1" y="12789"/>
                      <a:pt x="376" y="13428"/>
                    </a:cubicBezTo>
                    <a:cubicBezTo>
                      <a:pt x="510" y="13653"/>
                      <a:pt x="783" y="13748"/>
                      <a:pt x="1087" y="13748"/>
                    </a:cubicBezTo>
                    <a:cubicBezTo>
                      <a:pt x="1647" y="13748"/>
                      <a:pt x="2310" y="13425"/>
                      <a:pt x="2386" y="12998"/>
                    </a:cubicBezTo>
                    <a:cubicBezTo>
                      <a:pt x="2509" y="12340"/>
                      <a:pt x="1912" y="10355"/>
                      <a:pt x="1863" y="9015"/>
                    </a:cubicBezTo>
                    <a:cubicBezTo>
                      <a:pt x="1820" y="7675"/>
                      <a:pt x="2183" y="1805"/>
                      <a:pt x="2164" y="299"/>
                    </a:cubicBezTo>
                    <a:cubicBezTo>
                      <a:pt x="2162" y="91"/>
                      <a:pt x="2071" y="1"/>
                      <a:pt x="193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2" name="Google Shape;6312;p61"/>
              <p:cNvSpPr/>
              <p:nvPr/>
            </p:nvSpPr>
            <p:spPr>
              <a:xfrm>
                <a:off x="5362300" y="4046725"/>
                <a:ext cx="53025" cy="217175"/>
              </a:xfrm>
              <a:custGeom>
                <a:rect b="b" l="l" r="r" t="t"/>
                <a:pathLst>
                  <a:path extrusionOk="0" h="8687" w="2121">
                    <a:moveTo>
                      <a:pt x="1454" y="1579"/>
                    </a:moveTo>
                    <a:cubicBezTo>
                      <a:pt x="1458" y="1579"/>
                      <a:pt x="1461" y="1586"/>
                      <a:pt x="1463" y="1599"/>
                    </a:cubicBezTo>
                    <a:cubicBezTo>
                      <a:pt x="1578" y="2371"/>
                      <a:pt x="940" y="6650"/>
                      <a:pt x="719" y="6650"/>
                    </a:cubicBezTo>
                    <a:cubicBezTo>
                      <a:pt x="715" y="6650"/>
                      <a:pt x="711" y="6649"/>
                      <a:pt x="707" y="6645"/>
                    </a:cubicBezTo>
                    <a:cubicBezTo>
                      <a:pt x="505" y="6491"/>
                      <a:pt x="1340" y="1579"/>
                      <a:pt x="1454" y="1579"/>
                    </a:cubicBezTo>
                    <a:close/>
                    <a:moveTo>
                      <a:pt x="2059" y="1"/>
                    </a:moveTo>
                    <a:cubicBezTo>
                      <a:pt x="2059" y="1"/>
                      <a:pt x="1577" y="416"/>
                      <a:pt x="1076" y="416"/>
                    </a:cubicBezTo>
                    <a:cubicBezTo>
                      <a:pt x="1049" y="416"/>
                      <a:pt x="1023" y="415"/>
                      <a:pt x="996" y="413"/>
                    </a:cubicBezTo>
                    <a:cubicBezTo>
                      <a:pt x="568" y="373"/>
                      <a:pt x="378" y="103"/>
                      <a:pt x="242" y="103"/>
                    </a:cubicBezTo>
                    <a:cubicBezTo>
                      <a:pt x="210" y="103"/>
                      <a:pt x="182" y="118"/>
                      <a:pt x="154" y="155"/>
                    </a:cubicBezTo>
                    <a:cubicBezTo>
                      <a:pt x="0" y="345"/>
                      <a:pt x="375" y="1181"/>
                      <a:pt x="387" y="1962"/>
                    </a:cubicBezTo>
                    <a:cubicBezTo>
                      <a:pt x="400" y="2748"/>
                      <a:pt x="203" y="8047"/>
                      <a:pt x="301" y="8360"/>
                    </a:cubicBezTo>
                    <a:cubicBezTo>
                      <a:pt x="364" y="8565"/>
                      <a:pt x="585" y="8686"/>
                      <a:pt x="765" y="8686"/>
                    </a:cubicBezTo>
                    <a:cubicBezTo>
                      <a:pt x="867" y="8686"/>
                      <a:pt x="956" y="8648"/>
                      <a:pt x="996" y="8563"/>
                    </a:cubicBezTo>
                    <a:cubicBezTo>
                      <a:pt x="1106" y="8336"/>
                      <a:pt x="1973" y="2705"/>
                      <a:pt x="1961" y="1845"/>
                    </a:cubicBezTo>
                    <a:cubicBezTo>
                      <a:pt x="1949" y="984"/>
                      <a:pt x="2121" y="241"/>
                      <a:pt x="205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3" name="Google Shape;6313;p61"/>
              <p:cNvSpPr/>
              <p:nvPr/>
            </p:nvSpPr>
            <p:spPr>
              <a:xfrm>
                <a:off x="5359375" y="4261550"/>
                <a:ext cx="31475" cy="24500"/>
              </a:xfrm>
              <a:custGeom>
                <a:rect b="b" l="l" r="r" t="t"/>
                <a:pathLst>
                  <a:path extrusionOk="0" h="980" w="1259">
                    <a:moveTo>
                      <a:pt x="283" y="1"/>
                    </a:moveTo>
                    <a:cubicBezTo>
                      <a:pt x="281" y="1"/>
                      <a:pt x="279" y="1"/>
                      <a:pt x="277" y="1"/>
                    </a:cubicBezTo>
                    <a:cubicBezTo>
                      <a:pt x="135" y="19"/>
                      <a:pt x="0" y="450"/>
                      <a:pt x="62" y="610"/>
                    </a:cubicBezTo>
                    <a:cubicBezTo>
                      <a:pt x="106" y="720"/>
                      <a:pt x="159" y="764"/>
                      <a:pt x="273" y="764"/>
                    </a:cubicBezTo>
                    <a:cubicBezTo>
                      <a:pt x="317" y="764"/>
                      <a:pt x="371" y="757"/>
                      <a:pt x="437" y="745"/>
                    </a:cubicBezTo>
                    <a:cubicBezTo>
                      <a:pt x="455" y="741"/>
                      <a:pt x="474" y="740"/>
                      <a:pt x="492" y="740"/>
                    </a:cubicBezTo>
                    <a:cubicBezTo>
                      <a:pt x="704" y="740"/>
                      <a:pt x="894" y="950"/>
                      <a:pt x="1070" y="978"/>
                    </a:cubicBezTo>
                    <a:cubicBezTo>
                      <a:pt x="1075" y="979"/>
                      <a:pt x="1080" y="980"/>
                      <a:pt x="1085" y="980"/>
                    </a:cubicBezTo>
                    <a:cubicBezTo>
                      <a:pt x="1254" y="980"/>
                      <a:pt x="1259" y="471"/>
                      <a:pt x="1199" y="364"/>
                    </a:cubicBezTo>
                    <a:cubicBezTo>
                      <a:pt x="1155" y="284"/>
                      <a:pt x="1142" y="221"/>
                      <a:pt x="1059" y="221"/>
                    </a:cubicBezTo>
                    <a:cubicBezTo>
                      <a:pt x="1027" y="221"/>
                      <a:pt x="983" y="230"/>
                      <a:pt x="922" y="253"/>
                    </a:cubicBezTo>
                    <a:cubicBezTo>
                      <a:pt x="899" y="261"/>
                      <a:pt x="875" y="265"/>
                      <a:pt x="851" y="265"/>
                    </a:cubicBezTo>
                    <a:cubicBezTo>
                      <a:pt x="643" y="265"/>
                      <a:pt x="392" y="1"/>
                      <a:pt x="28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4" name="Google Shape;6314;p61"/>
              <p:cNvSpPr/>
              <p:nvPr/>
            </p:nvSpPr>
            <p:spPr>
              <a:xfrm>
                <a:off x="535782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188" y="0"/>
                    </a:moveTo>
                    <a:cubicBezTo>
                      <a:pt x="139" y="0"/>
                      <a:pt x="97" y="11"/>
                      <a:pt x="87" y="37"/>
                    </a:cubicBezTo>
                    <a:cubicBezTo>
                      <a:pt x="62" y="99"/>
                      <a:pt x="210" y="283"/>
                      <a:pt x="185" y="394"/>
                    </a:cubicBezTo>
                    <a:cubicBezTo>
                      <a:pt x="154" y="510"/>
                      <a:pt x="1" y="984"/>
                      <a:pt x="56" y="1058"/>
                    </a:cubicBezTo>
                    <a:cubicBezTo>
                      <a:pt x="92" y="1097"/>
                      <a:pt x="171" y="1124"/>
                      <a:pt x="231" y="1124"/>
                    </a:cubicBezTo>
                    <a:cubicBezTo>
                      <a:pt x="274" y="1124"/>
                      <a:pt x="308" y="1109"/>
                      <a:pt x="308" y="1076"/>
                    </a:cubicBezTo>
                    <a:cubicBezTo>
                      <a:pt x="308" y="996"/>
                      <a:pt x="333" y="461"/>
                      <a:pt x="345" y="394"/>
                    </a:cubicBezTo>
                    <a:cubicBezTo>
                      <a:pt x="357" y="332"/>
                      <a:pt x="456" y="92"/>
                      <a:pt x="382" y="43"/>
                    </a:cubicBezTo>
                    <a:cubicBezTo>
                      <a:pt x="336" y="19"/>
                      <a:pt x="255" y="0"/>
                      <a:pt x="18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5" name="Google Shape;6315;p61"/>
              <p:cNvSpPr/>
              <p:nvPr/>
            </p:nvSpPr>
            <p:spPr>
              <a:xfrm>
                <a:off x="5366900" y="4284950"/>
                <a:ext cx="8625" cy="28100"/>
              </a:xfrm>
              <a:custGeom>
                <a:rect b="b" l="l" r="r" t="t"/>
                <a:pathLst>
                  <a:path extrusionOk="0" h="1124" w="345">
                    <a:moveTo>
                      <a:pt x="174" y="0"/>
                    </a:moveTo>
                    <a:cubicBezTo>
                      <a:pt x="157" y="0"/>
                      <a:pt x="143" y="6"/>
                      <a:pt x="136" y="18"/>
                    </a:cubicBezTo>
                    <a:cubicBezTo>
                      <a:pt x="99" y="190"/>
                      <a:pt x="80" y="368"/>
                      <a:pt x="93" y="552"/>
                    </a:cubicBezTo>
                    <a:cubicBezTo>
                      <a:pt x="105" y="688"/>
                      <a:pt x="0" y="1020"/>
                      <a:pt x="25" y="1081"/>
                    </a:cubicBezTo>
                    <a:cubicBezTo>
                      <a:pt x="39" y="1110"/>
                      <a:pt x="97" y="1124"/>
                      <a:pt x="158" y="1124"/>
                    </a:cubicBezTo>
                    <a:cubicBezTo>
                      <a:pt x="228" y="1124"/>
                      <a:pt x="301" y="1105"/>
                      <a:pt x="314" y="1069"/>
                    </a:cubicBezTo>
                    <a:cubicBezTo>
                      <a:pt x="345" y="1001"/>
                      <a:pt x="277" y="805"/>
                      <a:pt x="259" y="626"/>
                    </a:cubicBezTo>
                    <a:cubicBezTo>
                      <a:pt x="246" y="448"/>
                      <a:pt x="332" y="141"/>
                      <a:pt x="308" y="79"/>
                    </a:cubicBezTo>
                    <a:cubicBezTo>
                      <a:pt x="286" y="35"/>
                      <a:pt x="219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6" name="Google Shape;6316;p61"/>
              <p:cNvSpPr/>
              <p:nvPr/>
            </p:nvSpPr>
            <p:spPr>
              <a:xfrm>
                <a:off x="5376125" y="4286900"/>
                <a:ext cx="7250" cy="26500"/>
              </a:xfrm>
              <a:custGeom>
                <a:rect b="b" l="l" r="r" t="t"/>
                <a:pathLst>
                  <a:path extrusionOk="0" h="1060" w="290">
                    <a:moveTo>
                      <a:pt x="83" y="0"/>
                    </a:moveTo>
                    <a:cubicBezTo>
                      <a:pt x="50" y="0"/>
                      <a:pt x="18" y="10"/>
                      <a:pt x="13" y="32"/>
                    </a:cubicBezTo>
                    <a:cubicBezTo>
                      <a:pt x="0" y="192"/>
                      <a:pt x="6" y="352"/>
                      <a:pt x="31" y="511"/>
                    </a:cubicBezTo>
                    <a:cubicBezTo>
                      <a:pt x="62" y="591"/>
                      <a:pt x="6" y="936"/>
                      <a:pt x="31" y="1009"/>
                    </a:cubicBezTo>
                    <a:cubicBezTo>
                      <a:pt x="45" y="1044"/>
                      <a:pt x="91" y="1059"/>
                      <a:pt x="138" y="1059"/>
                    </a:cubicBezTo>
                    <a:cubicBezTo>
                      <a:pt x="192" y="1059"/>
                      <a:pt x="248" y="1039"/>
                      <a:pt x="265" y="1003"/>
                    </a:cubicBezTo>
                    <a:cubicBezTo>
                      <a:pt x="289" y="929"/>
                      <a:pt x="215" y="751"/>
                      <a:pt x="154" y="585"/>
                    </a:cubicBezTo>
                    <a:cubicBezTo>
                      <a:pt x="86" y="419"/>
                      <a:pt x="166" y="81"/>
                      <a:pt x="166" y="38"/>
                    </a:cubicBezTo>
                    <a:cubicBezTo>
                      <a:pt x="166" y="14"/>
                      <a:pt x="124" y="0"/>
                      <a:pt x="8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7" name="Google Shape;6317;p61"/>
              <p:cNvSpPr/>
              <p:nvPr/>
            </p:nvSpPr>
            <p:spPr>
              <a:xfrm>
                <a:off x="5357710" y="4334400"/>
                <a:ext cx="8000" cy="10275"/>
              </a:xfrm>
              <a:custGeom>
                <a:rect b="b" l="l" r="r" t="t"/>
                <a:pathLst>
                  <a:path extrusionOk="0" h="411" w="320">
                    <a:moveTo>
                      <a:pt x="65" y="0"/>
                    </a:moveTo>
                    <a:cubicBezTo>
                      <a:pt x="29" y="0"/>
                      <a:pt x="0" y="114"/>
                      <a:pt x="12" y="210"/>
                    </a:cubicBezTo>
                    <a:cubicBezTo>
                      <a:pt x="28" y="299"/>
                      <a:pt x="125" y="410"/>
                      <a:pt x="202" y="410"/>
                    </a:cubicBezTo>
                    <a:cubicBezTo>
                      <a:pt x="215" y="410"/>
                      <a:pt x="228" y="407"/>
                      <a:pt x="240" y="400"/>
                    </a:cubicBezTo>
                    <a:cubicBezTo>
                      <a:pt x="320" y="345"/>
                      <a:pt x="307" y="179"/>
                      <a:pt x="277" y="74"/>
                    </a:cubicBezTo>
                    <a:cubicBezTo>
                      <a:pt x="264" y="31"/>
                      <a:pt x="105" y="7"/>
                      <a:pt x="68" y="1"/>
                    </a:cubicBezTo>
                    <a:cubicBezTo>
                      <a:pt x="67" y="0"/>
                      <a:pt x="66" y="0"/>
                      <a:pt x="6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8" name="Google Shape;6318;p61"/>
              <p:cNvSpPr/>
              <p:nvPr/>
            </p:nvSpPr>
            <p:spPr>
              <a:xfrm>
                <a:off x="5367685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52" y="0"/>
                    </a:moveTo>
                    <a:cubicBezTo>
                      <a:pt x="113" y="0"/>
                      <a:pt x="74" y="15"/>
                      <a:pt x="44" y="48"/>
                    </a:cubicBezTo>
                    <a:cubicBezTo>
                      <a:pt x="7" y="164"/>
                      <a:pt x="1" y="287"/>
                      <a:pt x="25" y="404"/>
                    </a:cubicBezTo>
                    <a:cubicBezTo>
                      <a:pt x="54" y="466"/>
                      <a:pt x="116" y="506"/>
                      <a:pt x="180" y="506"/>
                    </a:cubicBezTo>
                    <a:cubicBezTo>
                      <a:pt x="198" y="506"/>
                      <a:pt x="217" y="503"/>
                      <a:pt x="234" y="496"/>
                    </a:cubicBezTo>
                    <a:cubicBezTo>
                      <a:pt x="339" y="472"/>
                      <a:pt x="332" y="220"/>
                      <a:pt x="302" y="109"/>
                    </a:cubicBezTo>
                    <a:cubicBezTo>
                      <a:pt x="279" y="40"/>
                      <a:pt x="216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9" name="Google Shape;6319;p61"/>
              <p:cNvSpPr/>
              <p:nvPr/>
            </p:nvSpPr>
            <p:spPr>
              <a:xfrm>
                <a:off x="5378435" y="4338725"/>
                <a:ext cx="7250" cy="13625"/>
              </a:xfrm>
              <a:custGeom>
                <a:rect b="b" l="l" r="r" t="t"/>
                <a:pathLst>
                  <a:path extrusionOk="0" h="545" w="290">
                    <a:moveTo>
                      <a:pt x="160" y="1"/>
                    </a:moveTo>
                    <a:cubicBezTo>
                      <a:pt x="126" y="1"/>
                      <a:pt x="91" y="16"/>
                      <a:pt x="68" y="49"/>
                    </a:cubicBezTo>
                    <a:cubicBezTo>
                      <a:pt x="19" y="178"/>
                      <a:pt x="1" y="313"/>
                      <a:pt x="13" y="455"/>
                    </a:cubicBezTo>
                    <a:cubicBezTo>
                      <a:pt x="24" y="524"/>
                      <a:pt x="56" y="545"/>
                      <a:pt x="97" y="545"/>
                    </a:cubicBezTo>
                    <a:cubicBezTo>
                      <a:pt x="129" y="545"/>
                      <a:pt x="166" y="533"/>
                      <a:pt x="204" y="522"/>
                    </a:cubicBezTo>
                    <a:cubicBezTo>
                      <a:pt x="290" y="498"/>
                      <a:pt x="290" y="172"/>
                      <a:pt x="271" y="86"/>
                    </a:cubicBezTo>
                    <a:cubicBezTo>
                      <a:pt x="257" y="32"/>
                      <a:pt x="208" y="1"/>
                      <a:pt x="1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0" name="Google Shape;6320;p61"/>
              <p:cNvSpPr/>
              <p:nvPr/>
            </p:nvSpPr>
            <p:spPr>
              <a:xfrm>
                <a:off x="538781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41" y="1"/>
                    </a:moveTo>
                    <a:cubicBezTo>
                      <a:pt x="113" y="1"/>
                      <a:pt x="84" y="11"/>
                      <a:pt x="62" y="33"/>
                    </a:cubicBezTo>
                    <a:cubicBezTo>
                      <a:pt x="1" y="89"/>
                      <a:pt x="25" y="427"/>
                      <a:pt x="62" y="470"/>
                    </a:cubicBezTo>
                    <a:cubicBezTo>
                      <a:pt x="83" y="493"/>
                      <a:pt x="107" y="505"/>
                      <a:pt x="134" y="505"/>
                    </a:cubicBezTo>
                    <a:cubicBezTo>
                      <a:pt x="163" y="505"/>
                      <a:pt x="196" y="490"/>
                      <a:pt x="228" y="457"/>
                    </a:cubicBezTo>
                    <a:cubicBezTo>
                      <a:pt x="290" y="396"/>
                      <a:pt x="265" y="125"/>
                      <a:pt x="247" y="64"/>
                    </a:cubicBezTo>
                    <a:cubicBezTo>
                      <a:pt x="225" y="24"/>
                      <a:pt x="183" y="1"/>
                      <a:pt x="1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1" name="Google Shape;6321;p61"/>
              <p:cNvSpPr/>
              <p:nvPr/>
            </p:nvSpPr>
            <p:spPr>
              <a:xfrm>
                <a:off x="5394935" y="4334100"/>
                <a:ext cx="6400" cy="9100"/>
              </a:xfrm>
              <a:custGeom>
                <a:rect b="b" l="l" r="r" t="t"/>
                <a:pathLst>
                  <a:path extrusionOk="0" h="364" w="256">
                    <a:moveTo>
                      <a:pt x="164" y="0"/>
                    </a:moveTo>
                    <a:cubicBezTo>
                      <a:pt x="155" y="0"/>
                      <a:pt x="147" y="4"/>
                      <a:pt x="140" y="13"/>
                    </a:cubicBezTo>
                    <a:cubicBezTo>
                      <a:pt x="1" y="164"/>
                      <a:pt x="94" y="363"/>
                      <a:pt x="161" y="363"/>
                    </a:cubicBezTo>
                    <a:cubicBezTo>
                      <a:pt x="162" y="363"/>
                      <a:pt x="163" y="363"/>
                      <a:pt x="164" y="363"/>
                    </a:cubicBezTo>
                    <a:cubicBezTo>
                      <a:pt x="226" y="351"/>
                      <a:pt x="238" y="258"/>
                      <a:pt x="251" y="166"/>
                    </a:cubicBezTo>
                    <a:cubicBezTo>
                      <a:pt x="256" y="90"/>
                      <a:pt x="206" y="0"/>
                      <a:pt x="1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2" name="Google Shape;6322;p61"/>
              <p:cNvSpPr/>
              <p:nvPr/>
            </p:nvSpPr>
            <p:spPr>
              <a:xfrm>
                <a:off x="5381200" y="4289900"/>
                <a:ext cx="8300" cy="22800"/>
              </a:xfrm>
              <a:custGeom>
                <a:rect b="b" l="l" r="r" t="t"/>
                <a:pathLst>
                  <a:path extrusionOk="0" h="912" w="332">
                    <a:moveTo>
                      <a:pt x="53" y="1"/>
                    </a:moveTo>
                    <a:cubicBezTo>
                      <a:pt x="43" y="1"/>
                      <a:pt x="35" y="5"/>
                      <a:pt x="31" y="16"/>
                    </a:cubicBezTo>
                    <a:cubicBezTo>
                      <a:pt x="0" y="127"/>
                      <a:pt x="0" y="250"/>
                      <a:pt x="31" y="361"/>
                    </a:cubicBezTo>
                    <a:cubicBezTo>
                      <a:pt x="62" y="447"/>
                      <a:pt x="135" y="871"/>
                      <a:pt x="184" y="895"/>
                    </a:cubicBezTo>
                    <a:cubicBezTo>
                      <a:pt x="207" y="907"/>
                      <a:pt x="230" y="912"/>
                      <a:pt x="249" y="912"/>
                    </a:cubicBezTo>
                    <a:cubicBezTo>
                      <a:pt x="281" y="912"/>
                      <a:pt x="306" y="899"/>
                      <a:pt x="314" y="883"/>
                    </a:cubicBezTo>
                    <a:cubicBezTo>
                      <a:pt x="332" y="852"/>
                      <a:pt x="234" y="625"/>
                      <a:pt x="197" y="527"/>
                    </a:cubicBezTo>
                    <a:cubicBezTo>
                      <a:pt x="166" y="379"/>
                      <a:pt x="148" y="232"/>
                      <a:pt x="148" y="84"/>
                    </a:cubicBezTo>
                    <a:cubicBezTo>
                      <a:pt x="148" y="55"/>
                      <a:pt x="88" y="1"/>
                      <a:pt x="5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3" name="Google Shape;6323;p61"/>
              <p:cNvSpPr/>
              <p:nvPr/>
            </p:nvSpPr>
            <p:spPr>
              <a:xfrm>
                <a:off x="5386885" y="4293900"/>
                <a:ext cx="9500" cy="17075"/>
              </a:xfrm>
              <a:custGeom>
                <a:rect b="b" l="l" r="r" t="t"/>
                <a:pathLst>
                  <a:path extrusionOk="0" h="683" w="380">
                    <a:moveTo>
                      <a:pt x="42" y="0"/>
                    </a:moveTo>
                    <a:cubicBezTo>
                      <a:pt x="22" y="0"/>
                      <a:pt x="11" y="34"/>
                      <a:pt x="7" y="65"/>
                    </a:cubicBezTo>
                    <a:cubicBezTo>
                      <a:pt x="1" y="121"/>
                      <a:pt x="198" y="619"/>
                      <a:pt x="216" y="668"/>
                    </a:cubicBezTo>
                    <a:cubicBezTo>
                      <a:pt x="220" y="678"/>
                      <a:pt x="233" y="683"/>
                      <a:pt x="248" y="683"/>
                    </a:cubicBezTo>
                    <a:cubicBezTo>
                      <a:pt x="297" y="683"/>
                      <a:pt x="379" y="640"/>
                      <a:pt x="370" y="612"/>
                    </a:cubicBezTo>
                    <a:cubicBezTo>
                      <a:pt x="351" y="569"/>
                      <a:pt x="155" y="201"/>
                      <a:pt x="99" y="72"/>
                    </a:cubicBezTo>
                    <a:cubicBezTo>
                      <a:pt x="76" y="19"/>
                      <a:pt x="56" y="0"/>
                      <a:pt x="4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4" name="Google Shape;6324;p61"/>
              <p:cNvSpPr/>
              <p:nvPr/>
            </p:nvSpPr>
            <p:spPr>
              <a:xfrm>
                <a:off x="5356935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211" y="0"/>
                    </a:moveTo>
                    <a:cubicBezTo>
                      <a:pt x="172" y="0"/>
                      <a:pt x="134" y="11"/>
                      <a:pt x="117" y="33"/>
                    </a:cubicBezTo>
                    <a:cubicBezTo>
                      <a:pt x="74" y="82"/>
                      <a:pt x="123" y="365"/>
                      <a:pt x="111" y="476"/>
                    </a:cubicBezTo>
                    <a:cubicBezTo>
                      <a:pt x="92" y="586"/>
                      <a:pt x="0" y="642"/>
                      <a:pt x="80" y="728"/>
                    </a:cubicBezTo>
                    <a:cubicBezTo>
                      <a:pt x="124" y="779"/>
                      <a:pt x="213" y="811"/>
                      <a:pt x="278" y="811"/>
                    </a:cubicBezTo>
                    <a:cubicBezTo>
                      <a:pt x="321" y="811"/>
                      <a:pt x="354" y="797"/>
                      <a:pt x="357" y="764"/>
                    </a:cubicBezTo>
                    <a:cubicBezTo>
                      <a:pt x="369" y="685"/>
                      <a:pt x="289" y="469"/>
                      <a:pt x="320" y="365"/>
                    </a:cubicBezTo>
                    <a:cubicBezTo>
                      <a:pt x="351" y="267"/>
                      <a:pt x="357" y="162"/>
                      <a:pt x="351" y="64"/>
                    </a:cubicBezTo>
                    <a:cubicBezTo>
                      <a:pt x="336" y="23"/>
                      <a:pt x="271" y="0"/>
                      <a:pt x="21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5" name="Google Shape;6325;p61"/>
              <p:cNvSpPr/>
              <p:nvPr/>
            </p:nvSpPr>
            <p:spPr>
              <a:xfrm>
                <a:off x="5368610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12" y="0"/>
                    </a:moveTo>
                    <a:cubicBezTo>
                      <a:pt x="76" y="0"/>
                      <a:pt x="43" y="11"/>
                      <a:pt x="31" y="36"/>
                    </a:cubicBezTo>
                    <a:cubicBezTo>
                      <a:pt x="0" y="91"/>
                      <a:pt x="37" y="349"/>
                      <a:pt x="50" y="466"/>
                    </a:cubicBezTo>
                    <a:cubicBezTo>
                      <a:pt x="68" y="583"/>
                      <a:pt x="0" y="675"/>
                      <a:pt x="19" y="761"/>
                    </a:cubicBezTo>
                    <a:cubicBezTo>
                      <a:pt x="33" y="810"/>
                      <a:pt x="91" y="835"/>
                      <a:pt x="146" y="835"/>
                    </a:cubicBezTo>
                    <a:cubicBezTo>
                      <a:pt x="188" y="835"/>
                      <a:pt x="228" y="821"/>
                      <a:pt x="246" y="792"/>
                    </a:cubicBezTo>
                    <a:cubicBezTo>
                      <a:pt x="295" y="724"/>
                      <a:pt x="222" y="626"/>
                      <a:pt x="197" y="503"/>
                    </a:cubicBezTo>
                    <a:cubicBezTo>
                      <a:pt x="179" y="380"/>
                      <a:pt x="252" y="140"/>
                      <a:pt x="240" y="66"/>
                    </a:cubicBezTo>
                    <a:cubicBezTo>
                      <a:pt x="229" y="26"/>
                      <a:pt x="166" y="0"/>
                      <a:pt x="1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6" name="Google Shape;6326;p61"/>
              <p:cNvSpPr/>
              <p:nvPr/>
            </p:nvSpPr>
            <p:spPr>
              <a:xfrm>
                <a:off x="5378135" y="4316575"/>
                <a:ext cx="6175" cy="19075"/>
              </a:xfrm>
              <a:custGeom>
                <a:rect b="b" l="l" r="r" t="t"/>
                <a:pathLst>
                  <a:path extrusionOk="0" h="763" w="247">
                    <a:moveTo>
                      <a:pt x="117" y="1"/>
                    </a:moveTo>
                    <a:cubicBezTo>
                      <a:pt x="62" y="7"/>
                      <a:pt x="25" y="44"/>
                      <a:pt x="19" y="99"/>
                    </a:cubicBezTo>
                    <a:cubicBezTo>
                      <a:pt x="1" y="203"/>
                      <a:pt x="80" y="302"/>
                      <a:pt x="80" y="412"/>
                    </a:cubicBezTo>
                    <a:cubicBezTo>
                      <a:pt x="74" y="462"/>
                      <a:pt x="68" y="511"/>
                      <a:pt x="50" y="554"/>
                    </a:cubicBezTo>
                    <a:cubicBezTo>
                      <a:pt x="37" y="603"/>
                      <a:pt x="44" y="652"/>
                      <a:pt x="62" y="701"/>
                    </a:cubicBezTo>
                    <a:cubicBezTo>
                      <a:pt x="76" y="739"/>
                      <a:pt x="109" y="763"/>
                      <a:pt x="146" y="763"/>
                    </a:cubicBezTo>
                    <a:cubicBezTo>
                      <a:pt x="157" y="763"/>
                      <a:pt x="168" y="761"/>
                      <a:pt x="179" y="757"/>
                    </a:cubicBezTo>
                    <a:cubicBezTo>
                      <a:pt x="222" y="732"/>
                      <a:pt x="246" y="683"/>
                      <a:pt x="234" y="634"/>
                    </a:cubicBezTo>
                    <a:cubicBezTo>
                      <a:pt x="228" y="584"/>
                      <a:pt x="203" y="541"/>
                      <a:pt x="191" y="492"/>
                    </a:cubicBezTo>
                    <a:cubicBezTo>
                      <a:pt x="166" y="388"/>
                      <a:pt x="210" y="277"/>
                      <a:pt x="216" y="166"/>
                    </a:cubicBezTo>
                    <a:cubicBezTo>
                      <a:pt x="222" y="130"/>
                      <a:pt x="216" y="93"/>
                      <a:pt x="203" y="62"/>
                    </a:cubicBezTo>
                    <a:cubicBezTo>
                      <a:pt x="185" y="25"/>
                      <a:pt x="154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7" name="Google Shape;6327;p61"/>
              <p:cNvSpPr/>
              <p:nvPr/>
            </p:nvSpPr>
            <p:spPr>
              <a:xfrm>
                <a:off x="5387060" y="4316300"/>
                <a:ext cx="5850" cy="18300"/>
              </a:xfrm>
              <a:custGeom>
                <a:rect b="b" l="l" r="r" t="t"/>
                <a:pathLst>
                  <a:path extrusionOk="0" h="732" w="234">
                    <a:moveTo>
                      <a:pt x="115" y="0"/>
                    </a:moveTo>
                    <a:cubicBezTo>
                      <a:pt x="70" y="0"/>
                      <a:pt x="27" y="30"/>
                      <a:pt x="12" y="79"/>
                    </a:cubicBezTo>
                    <a:cubicBezTo>
                      <a:pt x="0" y="134"/>
                      <a:pt x="0" y="196"/>
                      <a:pt x="25" y="245"/>
                    </a:cubicBezTo>
                    <a:cubicBezTo>
                      <a:pt x="43" y="294"/>
                      <a:pt x="55" y="343"/>
                      <a:pt x="62" y="399"/>
                    </a:cubicBezTo>
                    <a:cubicBezTo>
                      <a:pt x="55" y="442"/>
                      <a:pt x="49" y="485"/>
                      <a:pt x="43" y="528"/>
                    </a:cubicBezTo>
                    <a:cubicBezTo>
                      <a:pt x="25" y="571"/>
                      <a:pt x="25" y="620"/>
                      <a:pt x="43" y="663"/>
                    </a:cubicBezTo>
                    <a:cubicBezTo>
                      <a:pt x="54" y="702"/>
                      <a:pt x="91" y="731"/>
                      <a:pt x="130" y="731"/>
                    </a:cubicBezTo>
                    <a:cubicBezTo>
                      <a:pt x="134" y="731"/>
                      <a:pt x="138" y="731"/>
                      <a:pt x="141" y="731"/>
                    </a:cubicBezTo>
                    <a:cubicBezTo>
                      <a:pt x="203" y="725"/>
                      <a:pt x="234" y="657"/>
                      <a:pt x="227" y="595"/>
                    </a:cubicBezTo>
                    <a:cubicBezTo>
                      <a:pt x="221" y="540"/>
                      <a:pt x="191" y="485"/>
                      <a:pt x="178" y="423"/>
                    </a:cubicBezTo>
                    <a:cubicBezTo>
                      <a:pt x="166" y="331"/>
                      <a:pt x="203" y="233"/>
                      <a:pt x="203" y="134"/>
                    </a:cubicBezTo>
                    <a:cubicBezTo>
                      <a:pt x="215" y="85"/>
                      <a:pt x="191" y="36"/>
                      <a:pt x="148" y="5"/>
                    </a:cubicBezTo>
                    <a:cubicBezTo>
                      <a:pt x="137" y="2"/>
                      <a:pt x="126" y="0"/>
                      <a:pt x="1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8" name="Google Shape;6328;p61"/>
              <p:cNvSpPr/>
              <p:nvPr/>
            </p:nvSpPr>
            <p:spPr>
              <a:xfrm>
                <a:off x="5393810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74" y="0"/>
                    </a:moveTo>
                    <a:cubicBezTo>
                      <a:pt x="31" y="7"/>
                      <a:pt x="1" y="56"/>
                      <a:pt x="19" y="93"/>
                    </a:cubicBezTo>
                    <a:cubicBezTo>
                      <a:pt x="56" y="209"/>
                      <a:pt x="74" y="332"/>
                      <a:pt x="74" y="455"/>
                    </a:cubicBezTo>
                    <a:cubicBezTo>
                      <a:pt x="74" y="492"/>
                      <a:pt x="74" y="529"/>
                      <a:pt x="87" y="560"/>
                    </a:cubicBezTo>
                    <a:cubicBezTo>
                      <a:pt x="93" y="597"/>
                      <a:pt x="117" y="621"/>
                      <a:pt x="154" y="640"/>
                    </a:cubicBezTo>
                    <a:cubicBezTo>
                      <a:pt x="162" y="643"/>
                      <a:pt x="170" y="644"/>
                      <a:pt x="179" y="644"/>
                    </a:cubicBezTo>
                    <a:cubicBezTo>
                      <a:pt x="203" y="644"/>
                      <a:pt x="228" y="632"/>
                      <a:pt x="246" y="609"/>
                    </a:cubicBezTo>
                    <a:cubicBezTo>
                      <a:pt x="265" y="566"/>
                      <a:pt x="234" y="517"/>
                      <a:pt x="209" y="474"/>
                    </a:cubicBezTo>
                    <a:cubicBezTo>
                      <a:pt x="185" y="425"/>
                      <a:pt x="173" y="369"/>
                      <a:pt x="173" y="308"/>
                    </a:cubicBezTo>
                    <a:cubicBezTo>
                      <a:pt x="179" y="265"/>
                      <a:pt x="185" y="228"/>
                      <a:pt x="191" y="185"/>
                    </a:cubicBezTo>
                    <a:cubicBezTo>
                      <a:pt x="197" y="142"/>
                      <a:pt x="191" y="99"/>
                      <a:pt x="173" y="62"/>
                    </a:cubicBezTo>
                    <a:cubicBezTo>
                      <a:pt x="154" y="25"/>
                      <a:pt x="117" y="0"/>
                      <a:pt x="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9" name="Google Shape;6329;p61"/>
              <p:cNvSpPr/>
              <p:nvPr/>
            </p:nvSpPr>
            <p:spPr>
              <a:xfrm>
                <a:off x="5367500" y="4017250"/>
                <a:ext cx="47375" cy="32750"/>
              </a:xfrm>
              <a:custGeom>
                <a:rect b="b" l="l" r="r" t="t"/>
                <a:pathLst>
                  <a:path extrusionOk="0" h="1310" w="1895">
                    <a:moveTo>
                      <a:pt x="1358" y="0"/>
                    </a:moveTo>
                    <a:cubicBezTo>
                      <a:pt x="1225" y="0"/>
                      <a:pt x="1087" y="36"/>
                      <a:pt x="954" y="61"/>
                    </a:cubicBezTo>
                    <a:cubicBezTo>
                      <a:pt x="782" y="80"/>
                      <a:pt x="616" y="117"/>
                      <a:pt x="450" y="153"/>
                    </a:cubicBezTo>
                    <a:cubicBezTo>
                      <a:pt x="290" y="203"/>
                      <a:pt x="130" y="295"/>
                      <a:pt x="62" y="424"/>
                    </a:cubicBezTo>
                    <a:cubicBezTo>
                      <a:pt x="13" y="516"/>
                      <a:pt x="1" y="627"/>
                      <a:pt x="32" y="731"/>
                    </a:cubicBezTo>
                    <a:cubicBezTo>
                      <a:pt x="99" y="989"/>
                      <a:pt x="339" y="1204"/>
                      <a:pt x="646" y="1284"/>
                    </a:cubicBezTo>
                    <a:cubicBezTo>
                      <a:pt x="726" y="1301"/>
                      <a:pt x="806" y="1310"/>
                      <a:pt x="886" y="1310"/>
                    </a:cubicBezTo>
                    <a:cubicBezTo>
                      <a:pt x="1123" y="1310"/>
                      <a:pt x="1357" y="1236"/>
                      <a:pt x="1550" y="1094"/>
                    </a:cubicBezTo>
                    <a:cubicBezTo>
                      <a:pt x="1784" y="928"/>
                      <a:pt x="1894" y="639"/>
                      <a:pt x="1833" y="356"/>
                    </a:cubicBezTo>
                    <a:cubicBezTo>
                      <a:pt x="1796" y="209"/>
                      <a:pt x="1685" y="86"/>
                      <a:pt x="1544" y="30"/>
                    </a:cubicBezTo>
                    <a:cubicBezTo>
                      <a:pt x="1484" y="8"/>
                      <a:pt x="1422" y="0"/>
                      <a:pt x="135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0" name="Google Shape;6330;p61"/>
              <p:cNvSpPr/>
              <p:nvPr/>
            </p:nvSpPr>
            <p:spPr>
              <a:xfrm>
                <a:off x="5428525" y="3277175"/>
                <a:ext cx="57025" cy="177000"/>
              </a:xfrm>
              <a:custGeom>
                <a:rect b="b" l="l" r="r" t="t"/>
                <a:pathLst>
                  <a:path extrusionOk="0" h="7080" w="2281">
                    <a:moveTo>
                      <a:pt x="926" y="1"/>
                    </a:moveTo>
                    <a:cubicBezTo>
                      <a:pt x="622" y="1"/>
                      <a:pt x="296" y="101"/>
                      <a:pt x="197" y="277"/>
                    </a:cubicBezTo>
                    <a:cubicBezTo>
                      <a:pt x="0" y="621"/>
                      <a:pt x="301" y="1199"/>
                      <a:pt x="424" y="1395"/>
                    </a:cubicBezTo>
                    <a:cubicBezTo>
                      <a:pt x="603" y="1660"/>
                      <a:pt x="1094" y="4733"/>
                      <a:pt x="1088" y="5249"/>
                    </a:cubicBezTo>
                    <a:cubicBezTo>
                      <a:pt x="1082" y="5766"/>
                      <a:pt x="830" y="6589"/>
                      <a:pt x="965" y="6897"/>
                    </a:cubicBezTo>
                    <a:cubicBezTo>
                      <a:pt x="1020" y="7026"/>
                      <a:pt x="1245" y="7079"/>
                      <a:pt x="1492" y="7079"/>
                    </a:cubicBezTo>
                    <a:cubicBezTo>
                      <a:pt x="1832" y="7079"/>
                      <a:pt x="2213" y="6978"/>
                      <a:pt x="2238" y="6835"/>
                    </a:cubicBezTo>
                    <a:cubicBezTo>
                      <a:pt x="2281" y="6583"/>
                      <a:pt x="1980" y="6319"/>
                      <a:pt x="1887" y="5919"/>
                    </a:cubicBezTo>
                    <a:cubicBezTo>
                      <a:pt x="1801" y="5514"/>
                      <a:pt x="1445" y="4100"/>
                      <a:pt x="1420" y="3135"/>
                    </a:cubicBezTo>
                    <a:cubicBezTo>
                      <a:pt x="1402" y="2176"/>
                      <a:pt x="1537" y="762"/>
                      <a:pt x="1518" y="320"/>
                    </a:cubicBezTo>
                    <a:cubicBezTo>
                      <a:pt x="1506" y="99"/>
                      <a:pt x="1227" y="1"/>
                      <a:pt x="92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1" name="Google Shape;6331;p61"/>
              <p:cNvSpPr/>
              <p:nvPr/>
            </p:nvSpPr>
            <p:spPr>
              <a:xfrm>
                <a:off x="5451425" y="3459325"/>
                <a:ext cx="59325" cy="189300"/>
              </a:xfrm>
              <a:custGeom>
                <a:rect b="b" l="l" r="r" t="t"/>
                <a:pathLst>
                  <a:path extrusionOk="0" h="7572" w="2373">
                    <a:moveTo>
                      <a:pt x="946" y="749"/>
                    </a:moveTo>
                    <a:cubicBezTo>
                      <a:pt x="1014" y="749"/>
                      <a:pt x="1076" y="781"/>
                      <a:pt x="1107" y="859"/>
                    </a:cubicBezTo>
                    <a:cubicBezTo>
                      <a:pt x="1383" y="1578"/>
                      <a:pt x="1531" y="4682"/>
                      <a:pt x="1531" y="4682"/>
                    </a:cubicBezTo>
                    <a:cubicBezTo>
                      <a:pt x="1451" y="3791"/>
                      <a:pt x="670" y="1203"/>
                      <a:pt x="658" y="1006"/>
                    </a:cubicBezTo>
                    <a:cubicBezTo>
                      <a:pt x="650" y="875"/>
                      <a:pt x="811" y="749"/>
                      <a:pt x="946" y="749"/>
                    </a:cubicBezTo>
                    <a:close/>
                    <a:moveTo>
                      <a:pt x="1138" y="0"/>
                    </a:moveTo>
                    <a:cubicBezTo>
                      <a:pt x="888" y="0"/>
                      <a:pt x="549" y="91"/>
                      <a:pt x="301" y="299"/>
                    </a:cubicBezTo>
                    <a:cubicBezTo>
                      <a:pt x="0" y="551"/>
                      <a:pt x="504" y="2076"/>
                      <a:pt x="793" y="3588"/>
                    </a:cubicBezTo>
                    <a:cubicBezTo>
                      <a:pt x="1082" y="5100"/>
                      <a:pt x="1494" y="7153"/>
                      <a:pt x="1611" y="7362"/>
                    </a:cubicBezTo>
                    <a:cubicBezTo>
                      <a:pt x="1684" y="7487"/>
                      <a:pt x="1893" y="7572"/>
                      <a:pt x="2065" y="7572"/>
                    </a:cubicBezTo>
                    <a:cubicBezTo>
                      <a:pt x="2180" y="7572"/>
                      <a:pt x="2278" y="7533"/>
                      <a:pt x="2305" y="7442"/>
                    </a:cubicBezTo>
                    <a:cubicBezTo>
                      <a:pt x="2373" y="7220"/>
                      <a:pt x="1789" y="889"/>
                      <a:pt x="1469" y="121"/>
                    </a:cubicBezTo>
                    <a:cubicBezTo>
                      <a:pt x="1439" y="43"/>
                      <a:pt x="1309" y="0"/>
                      <a:pt x="1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2" name="Google Shape;6332;p61"/>
              <p:cNvSpPr/>
              <p:nvPr/>
            </p:nvSpPr>
            <p:spPr>
              <a:xfrm>
                <a:off x="5483375" y="3652625"/>
                <a:ext cx="16475" cy="38000"/>
              </a:xfrm>
              <a:custGeom>
                <a:rect b="b" l="l" r="r" t="t"/>
                <a:pathLst>
                  <a:path extrusionOk="0" h="1520" w="659">
                    <a:moveTo>
                      <a:pt x="440" y="0"/>
                    </a:moveTo>
                    <a:cubicBezTo>
                      <a:pt x="427" y="0"/>
                      <a:pt x="414" y="2"/>
                      <a:pt x="400" y="5"/>
                    </a:cubicBezTo>
                    <a:cubicBezTo>
                      <a:pt x="308" y="29"/>
                      <a:pt x="271" y="140"/>
                      <a:pt x="240" y="232"/>
                    </a:cubicBezTo>
                    <a:cubicBezTo>
                      <a:pt x="191" y="398"/>
                      <a:pt x="136" y="564"/>
                      <a:pt x="87" y="736"/>
                    </a:cubicBezTo>
                    <a:cubicBezTo>
                      <a:pt x="44" y="853"/>
                      <a:pt x="19" y="982"/>
                      <a:pt x="7" y="1111"/>
                    </a:cubicBezTo>
                    <a:cubicBezTo>
                      <a:pt x="1" y="1234"/>
                      <a:pt x="50" y="1363"/>
                      <a:pt x="142" y="1449"/>
                    </a:cubicBezTo>
                    <a:cubicBezTo>
                      <a:pt x="189" y="1496"/>
                      <a:pt x="250" y="1519"/>
                      <a:pt x="312" y="1519"/>
                    </a:cubicBezTo>
                    <a:cubicBezTo>
                      <a:pt x="372" y="1519"/>
                      <a:pt x="432" y="1498"/>
                      <a:pt x="480" y="1455"/>
                    </a:cubicBezTo>
                    <a:cubicBezTo>
                      <a:pt x="535" y="1394"/>
                      <a:pt x="560" y="1314"/>
                      <a:pt x="560" y="1228"/>
                    </a:cubicBezTo>
                    <a:cubicBezTo>
                      <a:pt x="560" y="1142"/>
                      <a:pt x="548" y="1056"/>
                      <a:pt x="548" y="970"/>
                    </a:cubicBezTo>
                    <a:cubicBezTo>
                      <a:pt x="548" y="767"/>
                      <a:pt x="621" y="570"/>
                      <a:pt x="646" y="367"/>
                    </a:cubicBezTo>
                    <a:cubicBezTo>
                      <a:pt x="658" y="275"/>
                      <a:pt x="646" y="189"/>
                      <a:pt x="609" y="109"/>
                    </a:cubicBezTo>
                    <a:cubicBezTo>
                      <a:pt x="578" y="42"/>
                      <a:pt x="512" y="0"/>
                      <a:pt x="44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3" name="Google Shape;6333;p61"/>
              <p:cNvSpPr/>
              <p:nvPr/>
            </p:nvSpPr>
            <p:spPr>
              <a:xfrm>
                <a:off x="5484600" y="3692475"/>
                <a:ext cx="9875" cy="15900"/>
              </a:xfrm>
              <a:custGeom>
                <a:rect b="b" l="l" r="r" t="t"/>
                <a:pathLst>
                  <a:path extrusionOk="0" h="636" w="395">
                    <a:moveTo>
                      <a:pt x="186" y="0"/>
                    </a:moveTo>
                    <a:cubicBezTo>
                      <a:pt x="150" y="0"/>
                      <a:pt x="112" y="14"/>
                      <a:pt x="87" y="40"/>
                    </a:cubicBezTo>
                    <a:cubicBezTo>
                      <a:pt x="56" y="70"/>
                      <a:pt x="38" y="113"/>
                      <a:pt x="32" y="156"/>
                    </a:cubicBezTo>
                    <a:cubicBezTo>
                      <a:pt x="1" y="322"/>
                      <a:pt x="38" y="501"/>
                      <a:pt x="142" y="636"/>
                    </a:cubicBezTo>
                    <a:cubicBezTo>
                      <a:pt x="314" y="587"/>
                      <a:pt x="394" y="267"/>
                      <a:pt x="376" y="83"/>
                    </a:cubicBezTo>
                    <a:cubicBezTo>
                      <a:pt x="333" y="46"/>
                      <a:pt x="284" y="21"/>
                      <a:pt x="234" y="9"/>
                    </a:cubicBezTo>
                    <a:cubicBezTo>
                      <a:pt x="219" y="3"/>
                      <a:pt x="203" y="0"/>
                      <a:pt x="18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4" name="Google Shape;6334;p61"/>
              <p:cNvSpPr/>
              <p:nvPr/>
            </p:nvSpPr>
            <p:spPr>
              <a:xfrm>
                <a:off x="5484925" y="3714950"/>
                <a:ext cx="5850" cy="10650"/>
              </a:xfrm>
              <a:custGeom>
                <a:rect b="b" l="l" r="r" t="t"/>
                <a:pathLst>
                  <a:path extrusionOk="0" h="426" w="234">
                    <a:moveTo>
                      <a:pt x="138" y="0"/>
                    </a:moveTo>
                    <a:cubicBezTo>
                      <a:pt x="108" y="0"/>
                      <a:pt x="78" y="13"/>
                      <a:pt x="55" y="38"/>
                    </a:cubicBezTo>
                    <a:cubicBezTo>
                      <a:pt x="19" y="87"/>
                      <a:pt x="0" y="149"/>
                      <a:pt x="19" y="210"/>
                    </a:cubicBezTo>
                    <a:cubicBezTo>
                      <a:pt x="37" y="272"/>
                      <a:pt x="62" y="333"/>
                      <a:pt x="92" y="382"/>
                    </a:cubicBezTo>
                    <a:cubicBezTo>
                      <a:pt x="105" y="401"/>
                      <a:pt x="117" y="425"/>
                      <a:pt x="135" y="425"/>
                    </a:cubicBezTo>
                    <a:cubicBezTo>
                      <a:pt x="160" y="425"/>
                      <a:pt x="185" y="395"/>
                      <a:pt x="197" y="364"/>
                    </a:cubicBezTo>
                    <a:cubicBezTo>
                      <a:pt x="228" y="259"/>
                      <a:pt x="234" y="142"/>
                      <a:pt x="215" y="32"/>
                    </a:cubicBezTo>
                    <a:cubicBezTo>
                      <a:pt x="194" y="11"/>
                      <a:pt x="166" y="0"/>
                      <a:pt x="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5" name="Google Shape;6335;p61"/>
              <p:cNvSpPr/>
              <p:nvPr/>
            </p:nvSpPr>
            <p:spPr>
              <a:xfrm>
                <a:off x="55041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207" y="1"/>
                    </a:moveTo>
                    <a:cubicBezTo>
                      <a:pt x="145" y="1"/>
                      <a:pt x="90" y="37"/>
                      <a:pt x="62" y="94"/>
                    </a:cubicBezTo>
                    <a:cubicBezTo>
                      <a:pt x="31" y="149"/>
                      <a:pt x="13" y="217"/>
                      <a:pt x="13" y="284"/>
                    </a:cubicBezTo>
                    <a:cubicBezTo>
                      <a:pt x="0" y="561"/>
                      <a:pt x="19" y="831"/>
                      <a:pt x="74" y="1102"/>
                    </a:cubicBezTo>
                    <a:cubicBezTo>
                      <a:pt x="80" y="1200"/>
                      <a:pt x="111" y="1299"/>
                      <a:pt x="154" y="1385"/>
                    </a:cubicBezTo>
                    <a:cubicBezTo>
                      <a:pt x="190" y="1476"/>
                      <a:pt x="269" y="1518"/>
                      <a:pt x="348" y="1518"/>
                    </a:cubicBezTo>
                    <a:cubicBezTo>
                      <a:pt x="444" y="1518"/>
                      <a:pt x="540" y="1454"/>
                      <a:pt x="554" y="1335"/>
                    </a:cubicBezTo>
                    <a:cubicBezTo>
                      <a:pt x="572" y="1249"/>
                      <a:pt x="578" y="1163"/>
                      <a:pt x="566" y="1083"/>
                    </a:cubicBezTo>
                    <a:cubicBezTo>
                      <a:pt x="541" y="788"/>
                      <a:pt x="480" y="493"/>
                      <a:pt x="394" y="211"/>
                    </a:cubicBezTo>
                    <a:cubicBezTo>
                      <a:pt x="363" y="118"/>
                      <a:pt x="314" y="14"/>
                      <a:pt x="222" y="2"/>
                    </a:cubicBezTo>
                    <a:cubicBezTo>
                      <a:pt x="217" y="1"/>
                      <a:pt x="212" y="1"/>
                      <a:pt x="2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6" name="Google Shape;6336;p61"/>
              <p:cNvSpPr/>
              <p:nvPr/>
            </p:nvSpPr>
            <p:spPr>
              <a:xfrm>
                <a:off x="5510425" y="3696375"/>
                <a:ext cx="12000" cy="27425"/>
              </a:xfrm>
              <a:custGeom>
                <a:rect b="b" l="l" r="r" t="t"/>
                <a:pathLst>
                  <a:path extrusionOk="0" h="1097" w="480">
                    <a:moveTo>
                      <a:pt x="228" y="0"/>
                    </a:moveTo>
                    <a:cubicBezTo>
                      <a:pt x="130" y="7"/>
                      <a:pt x="68" y="105"/>
                      <a:pt x="43" y="203"/>
                    </a:cubicBezTo>
                    <a:cubicBezTo>
                      <a:pt x="0" y="381"/>
                      <a:pt x="31" y="578"/>
                      <a:pt x="62" y="769"/>
                    </a:cubicBezTo>
                    <a:cubicBezTo>
                      <a:pt x="68" y="849"/>
                      <a:pt x="93" y="922"/>
                      <a:pt x="130" y="996"/>
                    </a:cubicBezTo>
                    <a:cubicBezTo>
                      <a:pt x="167" y="1061"/>
                      <a:pt x="233" y="1097"/>
                      <a:pt x="302" y="1097"/>
                    </a:cubicBezTo>
                    <a:cubicBezTo>
                      <a:pt x="312" y="1097"/>
                      <a:pt x="322" y="1096"/>
                      <a:pt x="332" y="1094"/>
                    </a:cubicBezTo>
                    <a:cubicBezTo>
                      <a:pt x="418" y="1058"/>
                      <a:pt x="480" y="972"/>
                      <a:pt x="474" y="873"/>
                    </a:cubicBezTo>
                    <a:cubicBezTo>
                      <a:pt x="468" y="781"/>
                      <a:pt x="449" y="683"/>
                      <a:pt x="431" y="590"/>
                    </a:cubicBezTo>
                    <a:cubicBezTo>
                      <a:pt x="418" y="480"/>
                      <a:pt x="431" y="369"/>
                      <a:pt x="425" y="259"/>
                    </a:cubicBezTo>
                    <a:cubicBezTo>
                      <a:pt x="418" y="197"/>
                      <a:pt x="400" y="136"/>
                      <a:pt x="369" y="86"/>
                    </a:cubicBezTo>
                    <a:cubicBezTo>
                      <a:pt x="339" y="31"/>
                      <a:pt x="283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7" name="Google Shape;6337;p61"/>
              <p:cNvSpPr/>
              <p:nvPr/>
            </p:nvSpPr>
            <p:spPr>
              <a:xfrm>
                <a:off x="5504425" y="3726575"/>
                <a:ext cx="12175" cy="19075"/>
              </a:xfrm>
              <a:custGeom>
                <a:rect b="b" l="l" r="r" t="t"/>
                <a:pathLst>
                  <a:path extrusionOk="0" h="763" w="487">
                    <a:moveTo>
                      <a:pt x="371" y="0"/>
                    </a:moveTo>
                    <a:cubicBezTo>
                      <a:pt x="364" y="0"/>
                      <a:pt x="357" y="1"/>
                      <a:pt x="351" y="3"/>
                    </a:cubicBezTo>
                    <a:cubicBezTo>
                      <a:pt x="290" y="16"/>
                      <a:pt x="259" y="89"/>
                      <a:pt x="240" y="145"/>
                    </a:cubicBezTo>
                    <a:cubicBezTo>
                      <a:pt x="191" y="274"/>
                      <a:pt x="136" y="397"/>
                      <a:pt x="68" y="513"/>
                    </a:cubicBezTo>
                    <a:cubicBezTo>
                      <a:pt x="44" y="550"/>
                      <a:pt x="25" y="587"/>
                      <a:pt x="13" y="624"/>
                    </a:cubicBezTo>
                    <a:cubicBezTo>
                      <a:pt x="1" y="667"/>
                      <a:pt x="13" y="710"/>
                      <a:pt x="44" y="741"/>
                    </a:cubicBezTo>
                    <a:cubicBezTo>
                      <a:pt x="59" y="756"/>
                      <a:pt x="78" y="762"/>
                      <a:pt x="98" y="762"/>
                    </a:cubicBezTo>
                    <a:cubicBezTo>
                      <a:pt x="144" y="762"/>
                      <a:pt x="196" y="728"/>
                      <a:pt x="222" y="686"/>
                    </a:cubicBezTo>
                    <a:cubicBezTo>
                      <a:pt x="259" y="624"/>
                      <a:pt x="265" y="544"/>
                      <a:pt x="296" y="483"/>
                    </a:cubicBezTo>
                    <a:cubicBezTo>
                      <a:pt x="333" y="421"/>
                      <a:pt x="370" y="366"/>
                      <a:pt x="419" y="311"/>
                    </a:cubicBezTo>
                    <a:cubicBezTo>
                      <a:pt x="462" y="255"/>
                      <a:pt x="486" y="188"/>
                      <a:pt x="486" y="120"/>
                    </a:cubicBezTo>
                    <a:cubicBezTo>
                      <a:pt x="481" y="60"/>
                      <a:pt x="422" y="0"/>
                      <a:pt x="37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8" name="Google Shape;6338;p61"/>
              <p:cNvSpPr/>
              <p:nvPr/>
            </p:nvSpPr>
            <p:spPr>
              <a:xfrm>
                <a:off x="5496900" y="3745675"/>
                <a:ext cx="7400" cy="13725"/>
              </a:xfrm>
              <a:custGeom>
                <a:rect b="b" l="l" r="r" t="t"/>
                <a:pathLst>
                  <a:path extrusionOk="0" h="549" w="296">
                    <a:moveTo>
                      <a:pt x="195" y="0"/>
                    </a:moveTo>
                    <a:cubicBezTo>
                      <a:pt x="109" y="0"/>
                      <a:pt x="36" y="100"/>
                      <a:pt x="13" y="204"/>
                    </a:cubicBezTo>
                    <a:cubicBezTo>
                      <a:pt x="1" y="321"/>
                      <a:pt x="1" y="432"/>
                      <a:pt x="25" y="549"/>
                    </a:cubicBezTo>
                    <a:cubicBezTo>
                      <a:pt x="197" y="487"/>
                      <a:pt x="296" y="198"/>
                      <a:pt x="210" y="1"/>
                    </a:cubicBezTo>
                    <a:cubicBezTo>
                      <a:pt x="205" y="1"/>
                      <a:pt x="200" y="0"/>
                      <a:pt x="19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9" name="Google Shape;6339;p61"/>
              <p:cNvSpPr/>
              <p:nvPr/>
            </p:nvSpPr>
            <p:spPr>
              <a:xfrm>
                <a:off x="5316350" y="3273175"/>
                <a:ext cx="93850" cy="201525"/>
              </a:xfrm>
              <a:custGeom>
                <a:rect b="b" l="l" r="r" t="t"/>
                <a:pathLst>
                  <a:path extrusionOk="0" h="8061" w="3754">
                    <a:moveTo>
                      <a:pt x="627" y="0"/>
                    </a:moveTo>
                    <a:cubicBezTo>
                      <a:pt x="627" y="0"/>
                      <a:pt x="320" y="25"/>
                      <a:pt x="0" y="25"/>
                    </a:cubicBezTo>
                    <a:lnTo>
                      <a:pt x="0" y="5065"/>
                    </a:lnTo>
                    <a:cubicBezTo>
                      <a:pt x="0" y="5065"/>
                      <a:pt x="1002" y="5483"/>
                      <a:pt x="1303" y="6252"/>
                    </a:cubicBezTo>
                    <a:cubicBezTo>
                      <a:pt x="1598" y="7026"/>
                      <a:pt x="1942" y="8009"/>
                      <a:pt x="2496" y="8059"/>
                    </a:cubicBezTo>
                    <a:cubicBezTo>
                      <a:pt x="2508" y="8060"/>
                      <a:pt x="2520" y="8060"/>
                      <a:pt x="2533" y="8060"/>
                    </a:cubicBezTo>
                    <a:cubicBezTo>
                      <a:pt x="3080" y="8060"/>
                      <a:pt x="3754" y="7029"/>
                      <a:pt x="3657" y="6872"/>
                    </a:cubicBezTo>
                    <a:cubicBezTo>
                      <a:pt x="3649" y="6857"/>
                      <a:pt x="3634" y="6850"/>
                      <a:pt x="3615" y="6850"/>
                    </a:cubicBezTo>
                    <a:cubicBezTo>
                      <a:pt x="3437" y="6850"/>
                      <a:pt x="2847" y="7453"/>
                      <a:pt x="2575" y="7453"/>
                    </a:cubicBezTo>
                    <a:cubicBezTo>
                      <a:pt x="2564" y="7453"/>
                      <a:pt x="2554" y="7452"/>
                      <a:pt x="2545" y="7450"/>
                    </a:cubicBezTo>
                    <a:cubicBezTo>
                      <a:pt x="2256" y="7395"/>
                      <a:pt x="2090" y="6571"/>
                      <a:pt x="1604" y="5772"/>
                    </a:cubicBezTo>
                    <a:cubicBezTo>
                      <a:pt x="1100" y="4936"/>
                      <a:pt x="701" y="4684"/>
                      <a:pt x="627" y="4610"/>
                    </a:cubicBezTo>
                    <a:cubicBezTo>
                      <a:pt x="547" y="4543"/>
                      <a:pt x="627" y="0"/>
                      <a:pt x="6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0" name="Google Shape;6340;p61"/>
              <p:cNvSpPr/>
              <p:nvPr/>
            </p:nvSpPr>
            <p:spPr>
              <a:xfrm>
                <a:off x="5328625" y="3274500"/>
                <a:ext cx="76150" cy="17600"/>
              </a:xfrm>
              <a:custGeom>
                <a:rect b="b" l="l" r="r" t="t"/>
                <a:pathLst>
                  <a:path extrusionOk="0" h="704" w="3046">
                    <a:moveTo>
                      <a:pt x="2549" y="0"/>
                    </a:moveTo>
                    <a:cubicBezTo>
                      <a:pt x="2470" y="0"/>
                      <a:pt x="2381" y="8"/>
                      <a:pt x="2281" y="27"/>
                    </a:cubicBezTo>
                    <a:cubicBezTo>
                      <a:pt x="1728" y="126"/>
                      <a:pt x="50" y="230"/>
                      <a:pt x="50" y="230"/>
                    </a:cubicBezTo>
                    <a:lnTo>
                      <a:pt x="1" y="679"/>
                    </a:lnTo>
                    <a:cubicBezTo>
                      <a:pt x="126" y="696"/>
                      <a:pt x="272" y="703"/>
                      <a:pt x="431" y="703"/>
                    </a:cubicBezTo>
                    <a:cubicBezTo>
                      <a:pt x="1414" y="703"/>
                      <a:pt x="2896" y="413"/>
                      <a:pt x="2970" y="292"/>
                    </a:cubicBezTo>
                    <a:cubicBezTo>
                      <a:pt x="3045" y="171"/>
                      <a:pt x="2906" y="0"/>
                      <a:pt x="254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1" name="Google Shape;6341;p61"/>
              <p:cNvSpPr/>
              <p:nvPr/>
            </p:nvSpPr>
            <p:spPr>
              <a:xfrm>
                <a:off x="5320500" y="3243725"/>
                <a:ext cx="34725" cy="10350"/>
              </a:xfrm>
              <a:custGeom>
                <a:rect b="b" l="l" r="r" t="t"/>
                <a:pathLst>
                  <a:path extrusionOk="0" h="414" w="1389">
                    <a:moveTo>
                      <a:pt x="1149" y="1"/>
                    </a:moveTo>
                    <a:cubicBezTo>
                      <a:pt x="1121" y="1"/>
                      <a:pt x="1091" y="4"/>
                      <a:pt x="1057" y="10"/>
                    </a:cubicBezTo>
                    <a:cubicBezTo>
                      <a:pt x="805" y="60"/>
                      <a:pt x="49" y="72"/>
                      <a:pt x="49" y="72"/>
                    </a:cubicBezTo>
                    <a:lnTo>
                      <a:pt x="0" y="379"/>
                    </a:lnTo>
                    <a:cubicBezTo>
                      <a:pt x="86" y="403"/>
                      <a:pt x="196" y="413"/>
                      <a:pt x="316" y="413"/>
                    </a:cubicBezTo>
                    <a:cubicBezTo>
                      <a:pt x="747" y="413"/>
                      <a:pt x="1308" y="284"/>
                      <a:pt x="1346" y="207"/>
                    </a:cubicBezTo>
                    <a:cubicBezTo>
                      <a:pt x="1389" y="127"/>
                      <a:pt x="1330" y="1"/>
                      <a:pt x="11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2" name="Google Shape;6342;p61"/>
              <p:cNvSpPr/>
              <p:nvPr/>
            </p:nvSpPr>
            <p:spPr>
              <a:xfrm>
                <a:off x="5316650" y="3228050"/>
                <a:ext cx="26925" cy="9525"/>
              </a:xfrm>
              <a:custGeom>
                <a:rect b="b" l="l" r="r" t="t"/>
                <a:pathLst>
                  <a:path extrusionOk="0" h="381" w="1077">
                    <a:moveTo>
                      <a:pt x="894" y="0"/>
                    </a:moveTo>
                    <a:cubicBezTo>
                      <a:pt x="871" y="0"/>
                      <a:pt x="846" y="3"/>
                      <a:pt x="818" y="10"/>
                    </a:cubicBezTo>
                    <a:cubicBezTo>
                      <a:pt x="627" y="60"/>
                      <a:pt x="37" y="78"/>
                      <a:pt x="37" y="78"/>
                    </a:cubicBezTo>
                    <a:lnTo>
                      <a:pt x="0" y="355"/>
                    </a:lnTo>
                    <a:cubicBezTo>
                      <a:pt x="60" y="373"/>
                      <a:pt x="135" y="381"/>
                      <a:pt x="217" y="381"/>
                    </a:cubicBezTo>
                    <a:cubicBezTo>
                      <a:pt x="552" y="381"/>
                      <a:pt x="1011" y="253"/>
                      <a:pt x="1045" y="189"/>
                    </a:cubicBezTo>
                    <a:cubicBezTo>
                      <a:pt x="1077" y="115"/>
                      <a:pt x="1032" y="0"/>
                      <a:pt x="8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61"/>
              <p:cNvSpPr/>
              <p:nvPr/>
            </p:nvSpPr>
            <p:spPr>
              <a:xfrm>
                <a:off x="5318500" y="3427625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834" y="0"/>
                    </a:moveTo>
                    <a:cubicBezTo>
                      <a:pt x="818" y="0"/>
                      <a:pt x="800" y="2"/>
                      <a:pt x="781" y="6"/>
                    </a:cubicBezTo>
                    <a:cubicBezTo>
                      <a:pt x="714" y="20"/>
                      <a:pt x="598" y="24"/>
                      <a:pt x="479" y="24"/>
                    </a:cubicBezTo>
                    <a:cubicBezTo>
                      <a:pt x="280" y="24"/>
                      <a:pt x="74" y="12"/>
                      <a:pt x="74" y="12"/>
                    </a:cubicBezTo>
                    <a:lnTo>
                      <a:pt x="0" y="295"/>
                    </a:lnTo>
                    <a:cubicBezTo>
                      <a:pt x="82" y="335"/>
                      <a:pt x="201" y="351"/>
                      <a:pt x="328" y="351"/>
                    </a:cubicBezTo>
                    <a:cubicBezTo>
                      <a:pt x="610" y="351"/>
                      <a:pt x="929" y="272"/>
                      <a:pt x="959" y="209"/>
                    </a:cubicBezTo>
                    <a:cubicBezTo>
                      <a:pt x="1003" y="132"/>
                      <a:pt x="973" y="0"/>
                      <a:pt x="8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4" name="Google Shape;6344;p61"/>
              <p:cNvSpPr/>
              <p:nvPr/>
            </p:nvSpPr>
            <p:spPr>
              <a:xfrm>
                <a:off x="5318650" y="3446250"/>
                <a:ext cx="24950" cy="8800"/>
              </a:xfrm>
              <a:custGeom>
                <a:rect b="b" l="l" r="r" t="t"/>
                <a:pathLst>
                  <a:path extrusionOk="0" h="352" w="998">
                    <a:moveTo>
                      <a:pt x="821" y="1"/>
                    </a:moveTo>
                    <a:cubicBezTo>
                      <a:pt x="806" y="1"/>
                      <a:pt x="791" y="2"/>
                      <a:pt x="775" y="5"/>
                    </a:cubicBezTo>
                    <a:cubicBezTo>
                      <a:pt x="708" y="18"/>
                      <a:pt x="592" y="23"/>
                      <a:pt x="473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7" y="352"/>
                      <a:pt x="923" y="274"/>
                      <a:pt x="953" y="214"/>
                    </a:cubicBezTo>
                    <a:cubicBezTo>
                      <a:pt x="998" y="135"/>
                      <a:pt x="966" y="1"/>
                      <a:pt x="8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5" name="Google Shape;6345;p61"/>
              <p:cNvSpPr/>
              <p:nvPr/>
            </p:nvSpPr>
            <p:spPr>
              <a:xfrm>
                <a:off x="5318650" y="3464950"/>
                <a:ext cx="24950" cy="8775"/>
              </a:xfrm>
              <a:custGeom>
                <a:rect b="b" l="l" r="r" t="t"/>
                <a:pathLst>
                  <a:path extrusionOk="0" h="351" w="998">
                    <a:moveTo>
                      <a:pt x="828" y="1"/>
                    </a:moveTo>
                    <a:cubicBezTo>
                      <a:pt x="812" y="1"/>
                      <a:pt x="794" y="3"/>
                      <a:pt x="775" y="7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3"/>
                      <a:pt x="68" y="13"/>
                    </a:cubicBezTo>
                    <a:lnTo>
                      <a:pt x="0" y="295"/>
                    </a:lnTo>
                    <a:cubicBezTo>
                      <a:pt x="79" y="335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6" name="Google Shape;6346;p61"/>
              <p:cNvSpPr/>
              <p:nvPr/>
            </p:nvSpPr>
            <p:spPr>
              <a:xfrm>
                <a:off x="5318650" y="34835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28" y="1"/>
                    </a:moveTo>
                    <a:cubicBezTo>
                      <a:pt x="812" y="1"/>
                      <a:pt x="794" y="2"/>
                      <a:pt x="775" y="6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7" name="Google Shape;6347;p61"/>
              <p:cNvSpPr/>
              <p:nvPr/>
            </p:nvSpPr>
            <p:spPr>
              <a:xfrm>
                <a:off x="5318650" y="35021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2" y="20"/>
                      <a:pt x="594" y="24"/>
                      <a:pt x="474" y="24"/>
                    </a:cubicBezTo>
                    <a:cubicBezTo>
                      <a:pt x="274" y="24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8" name="Google Shape;6348;p61"/>
              <p:cNvSpPr/>
              <p:nvPr/>
            </p:nvSpPr>
            <p:spPr>
              <a:xfrm>
                <a:off x="5318650" y="352077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1"/>
                    </a:moveTo>
                    <a:cubicBezTo>
                      <a:pt x="812" y="1"/>
                      <a:pt x="797" y="2"/>
                      <a:pt x="781" y="5"/>
                    </a:cubicBezTo>
                    <a:cubicBezTo>
                      <a:pt x="712" y="19"/>
                      <a:pt x="594" y="23"/>
                      <a:pt x="474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8" y="352"/>
                      <a:pt x="925" y="274"/>
                      <a:pt x="959" y="214"/>
                    </a:cubicBezTo>
                    <a:cubicBezTo>
                      <a:pt x="998" y="135"/>
                      <a:pt x="966" y="1"/>
                      <a:pt x="82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9" name="Google Shape;6349;p61"/>
              <p:cNvSpPr/>
              <p:nvPr/>
            </p:nvSpPr>
            <p:spPr>
              <a:xfrm>
                <a:off x="5318650" y="353950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0" y="18"/>
                      <a:pt x="588" y="21"/>
                      <a:pt x="465" y="21"/>
                    </a:cubicBezTo>
                    <a:cubicBezTo>
                      <a:pt x="268" y="21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49"/>
                      <a:pt x="317" y="349"/>
                    </a:cubicBezTo>
                    <a:cubicBezTo>
                      <a:pt x="599" y="349"/>
                      <a:pt x="925" y="268"/>
                      <a:pt x="959" y="209"/>
                    </a:cubicBezTo>
                    <a:cubicBezTo>
                      <a:pt x="998" y="131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0" name="Google Shape;6350;p61"/>
              <p:cNvSpPr/>
              <p:nvPr/>
            </p:nvSpPr>
            <p:spPr>
              <a:xfrm>
                <a:off x="53186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827" y="0"/>
                    </a:moveTo>
                    <a:cubicBezTo>
                      <a:pt x="813" y="0"/>
                      <a:pt x="797" y="2"/>
                      <a:pt x="781" y="4"/>
                    </a:cubicBezTo>
                    <a:cubicBezTo>
                      <a:pt x="710" y="16"/>
                      <a:pt x="588" y="20"/>
                      <a:pt x="465" y="20"/>
                    </a:cubicBezTo>
                    <a:cubicBezTo>
                      <a:pt x="268" y="20"/>
                      <a:pt x="68" y="11"/>
                      <a:pt x="68" y="11"/>
                    </a:cubicBezTo>
                    <a:lnTo>
                      <a:pt x="0" y="293"/>
                    </a:lnTo>
                    <a:cubicBezTo>
                      <a:pt x="79" y="333"/>
                      <a:pt x="194" y="348"/>
                      <a:pt x="317" y="348"/>
                    </a:cubicBezTo>
                    <a:cubicBezTo>
                      <a:pt x="599" y="348"/>
                      <a:pt x="925" y="267"/>
                      <a:pt x="959" y="207"/>
                    </a:cubicBezTo>
                    <a:cubicBezTo>
                      <a:pt x="998" y="129"/>
                      <a:pt x="966" y="0"/>
                      <a:pt x="8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1" name="Google Shape;6351;p61"/>
              <p:cNvSpPr/>
              <p:nvPr/>
            </p:nvSpPr>
            <p:spPr>
              <a:xfrm>
                <a:off x="5318650" y="357672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0"/>
                    </a:moveTo>
                    <a:cubicBezTo>
                      <a:pt x="812" y="0"/>
                      <a:pt x="797" y="1"/>
                      <a:pt x="781" y="4"/>
                    </a:cubicBezTo>
                    <a:cubicBezTo>
                      <a:pt x="710" y="16"/>
                      <a:pt x="589" y="20"/>
                      <a:pt x="467" y="20"/>
                    </a:cubicBezTo>
                    <a:cubicBezTo>
                      <a:pt x="272" y="20"/>
                      <a:pt x="74" y="10"/>
                      <a:pt x="74" y="10"/>
                    </a:cubicBezTo>
                    <a:lnTo>
                      <a:pt x="0" y="299"/>
                    </a:lnTo>
                    <a:cubicBezTo>
                      <a:pt x="78" y="336"/>
                      <a:pt x="193" y="351"/>
                      <a:pt x="316" y="351"/>
                    </a:cubicBezTo>
                    <a:cubicBezTo>
                      <a:pt x="600" y="351"/>
                      <a:pt x="929" y="273"/>
                      <a:pt x="959" y="213"/>
                    </a:cubicBezTo>
                    <a:cubicBezTo>
                      <a:pt x="998" y="135"/>
                      <a:pt x="966" y="0"/>
                      <a:pt x="82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2" name="Google Shape;6352;p61"/>
              <p:cNvSpPr/>
              <p:nvPr/>
            </p:nvSpPr>
            <p:spPr>
              <a:xfrm>
                <a:off x="5327250" y="3291300"/>
                <a:ext cx="87575" cy="17825"/>
              </a:xfrm>
              <a:custGeom>
                <a:rect b="b" l="l" r="r" t="t"/>
                <a:pathLst>
                  <a:path extrusionOk="0" h="713" w="3503">
                    <a:moveTo>
                      <a:pt x="3184" y="0"/>
                    </a:moveTo>
                    <a:cubicBezTo>
                      <a:pt x="3141" y="0"/>
                      <a:pt x="3093" y="6"/>
                      <a:pt x="3037" y="19"/>
                    </a:cubicBezTo>
                    <a:cubicBezTo>
                      <a:pt x="2158" y="222"/>
                      <a:pt x="56" y="302"/>
                      <a:pt x="56" y="302"/>
                    </a:cubicBezTo>
                    <a:lnTo>
                      <a:pt x="1" y="689"/>
                    </a:lnTo>
                    <a:cubicBezTo>
                      <a:pt x="95" y="705"/>
                      <a:pt x="266" y="712"/>
                      <a:pt x="482" y="712"/>
                    </a:cubicBezTo>
                    <a:cubicBezTo>
                      <a:pt x="1349" y="712"/>
                      <a:pt x="2938" y="597"/>
                      <a:pt x="3185" y="474"/>
                    </a:cubicBezTo>
                    <a:cubicBezTo>
                      <a:pt x="3456" y="333"/>
                      <a:pt x="3502" y="0"/>
                      <a:pt x="31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3" name="Google Shape;6353;p61"/>
              <p:cNvSpPr/>
              <p:nvPr/>
            </p:nvSpPr>
            <p:spPr>
              <a:xfrm>
                <a:off x="5326625" y="3341450"/>
                <a:ext cx="90125" cy="14725"/>
              </a:xfrm>
              <a:custGeom>
                <a:rect b="b" l="l" r="r" t="t"/>
                <a:pathLst>
                  <a:path extrusionOk="0" h="589" w="3605">
                    <a:moveTo>
                      <a:pt x="3241" y="1"/>
                    </a:moveTo>
                    <a:cubicBezTo>
                      <a:pt x="3207" y="1"/>
                      <a:pt x="3170" y="4"/>
                      <a:pt x="3130" y="11"/>
                    </a:cubicBezTo>
                    <a:cubicBezTo>
                      <a:pt x="2735" y="72"/>
                      <a:pt x="2111" y="89"/>
                      <a:pt x="1531" y="89"/>
                    </a:cubicBezTo>
                    <a:cubicBezTo>
                      <a:pt x="775" y="89"/>
                      <a:pt x="93" y="60"/>
                      <a:pt x="93" y="60"/>
                    </a:cubicBezTo>
                    <a:lnTo>
                      <a:pt x="1" y="472"/>
                    </a:lnTo>
                    <a:cubicBezTo>
                      <a:pt x="272" y="542"/>
                      <a:pt x="1188" y="588"/>
                      <a:pt x="1981" y="588"/>
                    </a:cubicBezTo>
                    <a:cubicBezTo>
                      <a:pt x="2572" y="588"/>
                      <a:pt x="3095" y="563"/>
                      <a:pt x="3234" y="502"/>
                    </a:cubicBezTo>
                    <a:cubicBezTo>
                      <a:pt x="3533" y="373"/>
                      <a:pt x="3604" y="1"/>
                      <a:pt x="32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61"/>
              <p:cNvSpPr/>
              <p:nvPr/>
            </p:nvSpPr>
            <p:spPr>
              <a:xfrm>
                <a:off x="5324325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481" y="0"/>
                    </a:moveTo>
                    <a:cubicBezTo>
                      <a:pt x="3439" y="0"/>
                      <a:pt x="3394" y="6"/>
                      <a:pt x="3345" y="19"/>
                    </a:cubicBezTo>
                    <a:cubicBezTo>
                      <a:pt x="2482" y="263"/>
                      <a:pt x="1085" y="293"/>
                      <a:pt x="432" y="293"/>
                    </a:cubicBezTo>
                    <a:cubicBezTo>
                      <a:pt x="210" y="293"/>
                      <a:pt x="75" y="290"/>
                      <a:pt x="75" y="290"/>
                    </a:cubicBezTo>
                    <a:lnTo>
                      <a:pt x="1" y="769"/>
                    </a:lnTo>
                    <a:cubicBezTo>
                      <a:pt x="111" y="792"/>
                      <a:pt x="330" y="802"/>
                      <a:pt x="607" y="802"/>
                    </a:cubicBezTo>
                    <a:cubicBezTo>
                      <a:pt x="1547" y="802"/>
                      <a:pt x="3160" y="683"/>
                      <a:pt x="3492" y="517"/>
                    </a:cubicBezTo>
                    <a:cubicBezTo>
                      <a:pt x="3871" y="328"/>
                      <a:pt x="3788" y="0"/>
                      <a:pt x="348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61"/>
              <p:cNvSpPr/>
              <p:nvPr/>
            </p:nvSpPr>
            <p:spPr>
              <a:xfrm>
                <a:off x="53234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112" y="1"/>
                    </a:moveTo>
                    <a:lnTo>
                      <a:pt x="1" y="419"/>
                    </a:lnTo>
                    <a:cubicBezTo>
                      <a:pt x="294" y="508"/>
                      <a:pt x="1436" y="590"/>
                      <a:pt x="2292" y="590"/>
                    </a:cubicBezTo>
                    <a:cubicBezTo>
                      <a:pt x="2728" y="590"/>
                      <a:pt x="3089" y="569"/>
                      <a:pt x="3228" y="517"/>
                    </a:cubicBezTo>
                    <a:cubicBezTo>
                      <a:pt x="3606" y="376"/>
                      <a:pt x="3533" y="54"/>
                      <a:pt x="3220" y="54"/>
                    </a:cubicBezTo>
                    <a:cubicBezTo>
                      <a:pt x="3192" y="54"/>
                      <a:pt x="3162" y="56"/>
                      <a:pt x="3130" y="62"/>
                    </a:cubicBezTo>
                    <a:cubicBezTo>
                      <a:pt x="2835" y="112"/>
                      <a:pt x="2476" y="131"/>
                      <a:pt x="2110" y="131"/>
                    </a:cubicBezTo>
                    <a:cubicBezTo>
                      <a:pt x="1136" y="131"/>
                      <a:pt x="112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6" name="Google Shape;6356;p61"/>
              <p:cNvSpPr/>
              <p:nvPr/>
            </p:nvSpPr>
            <p:spPr>
              <a:xfrm>
                <a:off x="5319875" y="3384575"/>
                <a:ext cx="92900" cy="16425"/>
              </a:xfrm>
              <a:custGeom>
                <a:rect b="b" l="l" r="r" t="t"/>
                <a:pathLst>
                  <a:path extrusionOk="0" h="657" w="3716">
                    <a:moveTo>
                      <a:pt x="117" y="1"/>
                    </a:moveTo>
                    <a:lnTo>
                      <a:pt x="1" y="363"/>
                    </a:lnTo>
                    <a:cubicBezTo>
                      <a:pt x="368" y="479"/>
                      <a:pt x="2069" y="656"/>
                      <a:pt x="2907" y="656"/>
                    </a:cubicBezTo>
                    <a:cubicBezTo>
                      <a:pt x="3093" y="656"/>
                      <a:pt x="3237" y="648"/>
                      <a:pt x="3314" y="628"/>
                    </a:cubicBezTo>
                    <a:cubicBezTo>
                      <a:pt x="3716" y="523"/>
                      <a:pt x="3632" y="219"/>
                      <a:pt x="3282" y="219"/>
                    </a:cubicBezTo>
                    <a:cubicBezTo>
                      <a:pt x="3262" y="219"/>
                      <a:pt x="3242" y="220"/>
                      <a:pt x="3221" y="222"/>
                    </a:cubicBezTo>
                    <a:cubicBezTo>
                      <a:pt x="3067" y="236"/>
                      <a:pt x="2896" y="243"/>
                      <a:pt x="2715" y="243"/>
                    </a:cubicBezTo>
                    <a:cubicBezTo>
                      <a:pt x="1592" y="243"/>
                      <a:pt x="117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7" name="Google Shape;6357;p61"/>
              <p:cNvSpPr/>
              <p:nvPr/>
            </p:nvSpPr>
            <p:spPr>
              <a:xfrm>
                <a:off x="5342925" y="3408850"/>
                <a:ext cx="66450" cy="13425"/>
              </a:xfrm>
              <a:custGeom>
                <a:rect b="b" l="l" r="r" t="t"/>
                <a:pathLst>
                  <a:path extrusionOk="0" h="537" w="2658">
                    <a:moveTo>
                      <a:pt x="99" y="1"/>
                    </a:moveTo>
                    <a:lnTo>
                      <a:pt x="1" y="351"/>
                    </a:lnTo>
                    <a:cubicBezTo>
                      <a:pt x="236" y="437"/>
                      <a:pt x="1239" y="536"/>
                      <a:pt x="1875" y="536"/>
                    </a:cubicBezTo>
                    <a:cubicBezTo>
                      <a:pt x="2104" y="536"/>
                      <a:pt x="2286" y="523"/>
                      <a:pt x="2367" y="493"/>
                    </a:cubicBezTo>
                    <a:cubicBezTo>
                      <a:pt x="2658" y="384"/>
                      <a:pt x="2610" y="112"/>
                      <a:pt x="2376" y="112"/>
                    </a:cubicBezTo>
                    <a:cubicBezTo>
                      <a:pt x="2358" y="112"/>
                      <a:pt x="2338" y="114"/>
                      <a:pt x="2318" y="118"/>
                    </a:cubicBezTo>
                    <a:cubicBezTo>
                      <a:pt x="2150" y="144"/>
                      <a:pt x="1957" y="155"/>
                      <a:pt x="1755" y="155"/>
                    </a:cubicBezTo>
                    <a:cubicBezTo>
                      <a:pt x="986" y="155"/>
                      <a:pt x="99" y="1"/>
                      <a:pt x="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8" name="Google Shape;6358;p61"/>
              <p:cNvSpPr/>
              <p:nvPr/>
            </p:nvSpPr>
            <p:spPr>
              <a:xfrm>
                <a:off x="5355975" y="3429900"/>
                <a:ext cx="49225" cy="11475"/>
              </a:xfrm>
              <a:custGeom>
                <a:rect b="b" l="l" r="r" t="t"/>
                <a:pathLst>
                  <a:path extrusionOk="0" h="459" w="1969">
                    <a:moveTo>
                      <a:pt x="81" y="1"/>
                    </a:moveTo>
                    <a:lnTo>
                      <a:pt x="1" y="333"/>
                    </a:lnTo>
                    <a:cubicBezTo>
                      <a:pt x="153" y="401"/>
                      <a:pt x="750" y="458"/>
                      <a:pt x="1214" y="458"/>
                    </a:cubicBezTo>
                    <a:cubicBezTo>
                      <a:pt x="1465" y="458"/>
                      <a:pt x="1677" y="441"/>
                      <a:pt x="1759" y="401"/>
                    </a:cubicBezTo>
                    <a:cubicBezTo>
                      <a:pt x="1969" y="287"/>
                      <a:pt x="1948" y="32"/>
                      <a:pt x="1775" y="32"/>
                    </a:cubicBezTo>
                    <a:cubicBezTo>
                      <a:pt x="1760" y="32"/>
                      <a:pt x="1745" y="34"/>
                      <a:pt x="1728" y="38"/>
                    </a:cubicBezTo>
                    <a:cubicBezTo>
                      <a:pt x="1555" y="82"/>
                      <a:pt x="1345" y="98"/>
                      <a:pt x="1135" y="98"/>
                    </a:cubicBezTo>
                    <a:cubicBezTo>
                      <a:pt x="612" y="98"/>
                      <a:pt x="81" y="1"/>
                      <a:pt x="8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9" name="Google Shape;6359;p61"/>
              <p:cNvSpPr/>
              <p:nvPr/>
            </p:nvSpPr>
            <p:spPr>
              <a:xfrm>
                <a:off x="5316350" y="3223375"/>
                <a:ext cx="15700" cy="51050"/>
              </a:xfrm>
              <a:custGeom>
                <a:rect b="b" l="l" r="r" t="t"/>
                <a:pathLst>
                  <a:path extrusionOk="0" h="2042" w="628">
                    <a:moveTo>
                      <a:pt x="400" y="1"/>
                    </a:moveTo>
                    <a:cubicBezTo>
                      <a:pt x="301" y="62"/>
                      <a:pt x="0" y="99"/>
                      <a:pt x="0" y="99"/>
                    </a:cubicBezTo>
                    <a:lnTo>
                      <a:pt x="0" y="2017"/>
                    </a:lnTo>
                    <a:cubicBezTo>
                      <a:pt x="31" y="2035"/>
                      <a:pt x="91" y="2042"/>
                      <a:pt x="162" y="2042"/>
                    </a:cubicBezTo>
                    <a:cubicBezTo>
                      <a:pt x="354" y="2042"/>
                      <a:pt x="627" y="1992"/>
                      <a:pt x="627" y="1992"/>
                    </a:cubicBezTo>
                    <a:cubicBezTo>
                      <a:pt x="627" y="1187"/>
                      <a:pt x="400" y="1"/>
                      <a:pt x="4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0" name="Google Shape;6360;p61"/>
              <p:cNvSpPr/>
              <p:nvPr/>
            </p:nvSpPr>
            <p:spPr>
              <a:xfrm>
                <a:off x="5418525" y="3253825"/>
                <a:ext cx="48900" cy="26900"/>
              </a:xfrm>
              <a:custGeom>
                <a:rect b="b" l="l" r="r" t="t"/>
                <a:pathLst>
                  <a:path extrusionOk="0" h="1076" w="1956">
                    <a:moveTo>
                      <a:pt x="912" y="0"/>
                    </a:moveTo>
                    <a:cubicBezTo>
                      <a:pt x="841" y="0"/>
                      <a:pt x="771" y="8"/>
                      <a:pt x="701" y="24"/>
                    </a:cubicBezTo>
                    <a:cubicBezTo>
                      <a:pt x="314" y="110"/>
                      <a:pt x="31" y="442"/>
                      <a:pt x="1" y="836"/>
                    </a:cubicBezTo>
                    <a:cubicBezTo>
                      <a:pt x="1" y="940"/>
                      <a:pt x="38" y="1069"/>
                      <a:pt x="136" y="1075"/>
                    </a:cubicBezTo>
                    <a:cubicBezTo>
                      <a:pt x="140" y="1076"/>
                      <a:pt x="143" y="1076"/>
                      <a:pt x="147" y="1076"/>
                    </a:cubicBezTo>
                    <a:cubicBezTo>
                      <a:pt x="215" y="1076"/>
                      <a:pt x="268" y="1024"/>
                      <a:pt x="314" y="977"/>
                    </a:cubicBezTo>
                    <a:cubicBezTo>
                      <a:pt x="573" y="732"/>
                      <a:pt x="908" y="606"/>
                      <a:pt x="1245" y="606"/>
                    </a:cubicBezTo>
                    <a:cubicBezTo>
                      <a:pt x="1491" y="606"/>
                      <a:pt x="1737" y="674"/>
                      <a:pt x="1955" y="811"/>
                    </a:cubicBezTo>
                    <a:cubicBezTo>
                      <a:pt x="1943" y="639"/>
                      <a:pt x="1863" y="479"/>
                      <a:pt x="1734" y="362"/>
                    </a:cubicBezTo>
                    <a:cubicBezTo>
                      <a:pt x="1515" y="143"/>
                      <a:pt x="1214" y="0"/>
                      <a:pt x="9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1" name="Google Shape;6361;p61"/>
              <p:cNvSpPr/>
              <p:nvPr/>
            </p:nvSpPr>
            <p:spPr>
              <a:xfrm>
                <a:off x="5327100" y="3247925"/>
                <a:ext cx="96375" cy="29275"/>
              </a:xfrm>
              <a:custGeom>
                <a:rect b="b" l="l" r="r" t="t"/>
                <a:pathLst>
                  <a:path extrusionOk="0" h="1171" w="3855">
                    <a:moveTo>
                      <a:pt x="3414" y="1"/>
                    </a:moveTo>
                    <a:cubicBezTo>
                      <a:pt x="2952" y="1"/>
                      <a:pt x="2186" y="296"/>
                      <a:pt x="1420" y="408"/>
                    </a:cubicBezTo>
                    <a:cubicBezTo>
                      <a:pt x="1184" y="441"/>
                      <a:pt x="980" y="453"/>
                      <a:pt x="808" y="453"/>
                    </a:cubicBezTo>
                    <a:cubicBezTo>
                      <a:pt x="299" y="453"/>
                      <a:pt x="62" y="346"/>
                      <a:pt x="62" y="346"/>
                    </a:cubicBezTo>
                    <a:lnTo>
                      <a:pt x="0" y="1170"/>
                    </a:lnTo>
                    <a:cubicBezTo>
                      <a:pt x="1125" y="1121"/>
                      <a:pt x="2447" y="728"/>
                      <a:pt x="3074" y="611"/>
                    </a:cubicBezTo>
                    <a:cubicBezTo>
                      <a:pt x="3701" y="500"/>
                      <a:pt x="3854" y="131"/>
                      <a:pt x="3664" y="45"/>
                    </a:cubicBezTo>
                    <a:cubicBezTo>
                      <a:pt x="3596" y="14"/>
                      <a:pt x="3512" y="1"/>
                      <a:pt x="341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2" name="Google Shape;6362;p61"/>
              <p:cNvSpPr/>
              <p:nvPr/>
            </p:nvSpPr>
            <p:spPr>
              <a:xfrm>
                <a:off x="5316350" y="3408850"/>
                <a:ext cx="12925" cy="181050"/>
              </a:xfrm>
              <a:custGeom>
                <a:rect b="b" l="l" r="r" t="t"/>
                <a:pathLst>
                  <a:path extrusionOk="0" h="7242" w="517">
                    <a:moveTo>
                      <a:pt x="516" y="345"/>
                    </a:moveTo>
                    <a:cubicBezTo>
                      <a:pt x="516" y="345"/>
                      <a:pt x="516" y="34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lose/>
                    <a:moveTo>
                      <a:pt x="0" y="1"/>
                    </a:moveTo>
                    <a:lnTo>
                      <a:pt x="0" y="7242"/>
                    </a:lnTo>
                    <a:cubicBezTo>
                      <a:pt x="0" y="7242"/>
                      <a:pt x="323" y="7106"/>
                      <a:pt x="496" y="7106"/>
                    </a:cubicBezTo>
                    <a:cubicBezTo>
                      <a:pt x="503" y="7106"/>
                      <a:pt x="510" y="7106"/>
                      <a:pt x="516" y="7106"/>
                    </a:cubicBezTo>
                    <a:cubicBezTo>
                      <a:pt x="516" y="7106"/>
                      <a:pt x="467" y="98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ubicBezTo>
                      <a:pt x="513" y="345"/>
                      <a:pt x="311" y="1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3" name="Google Shape;6363;p61"/>
              <p:cNvSpPr/>
              <p:nvPr/>
            </p:nvSpPr>
            <p:spPr>
              <a:xfrm>
                <a:off x="5253800" y="3060800"/>
                <a:ext cx="126025" cy="150325"/>
              </a:xfrm>
              <a:custGeom>
                <a:rect b="b" l="l" r="r" t="t"/>
                <a:pathLst>
                  <a:path extrusionOk="0" h="6013" w="5041">
                    <a:moveTo>
                      <a:pt x="1426" y="2085"/>
                    </a:moveTo>
                    <a:cubicBezTo>
                      <a:pt x="1521" y="2085"/>
                      <a:pt x="1616" y="2099"/>
                      <a:pt x="1703" y="2127"/>
                    </a:cubicBezTo>
                    <a:cubicBezTo>
                      <a:pt x="1949" y="2213"/>
                      <a:pt x="2152" y="2392"/>
                      <a:pt x="2281" y="2625"/>
                    </a:cubicBezTo>
                    <a:cubicBezTo>
                      <a:pt x="2355" y="2760"/>
                      <a:pt x="2398" y="2914"/>
                      <a:pt x="2342" y="3055"/>
                    </a:cubicBezTo>
                    <a:cubicBezTo>
                      <a:pt x="2275" y="3215"/>
                      <a:pt x="2090" y="3314"/>
                      <a:pt x="1906" y="3387"/>
                    </a:cubicBezTo>
                    <a:cubicBezTo>
                      <a:pt x="1752" y="3461"/>
                      <a:pt x="1586" y="3504"/>
                      <a:pt x="1414" y="3523"/>
                    </a:cubicBezTo>
                    <a:cubicBezTo>
                      <a:pt x="1388" y="3525"/>
                      <a:pt x="1363" y="3527"/>
                      <a:pt x="1337" y="3527"/>
                    </a:cubicBezTo>
                    <a:cubicBezTo>
                      <a:pt x="1191" y="3527"/>
                      <a:pt x="1050" y="3482"/>
                      <a:pt x="935" y="3394"/>
                    </a:cubicBezTo>
                    <a:cubicBezTo>
                      <a:pt x="775" y="3258"/>
                      <a:pt x="744" y="3049"/>
                      <a:pt x="744" y="2859"/>
                    </a:cubicBezTo>
                    <a:cubicBezTo>
                      <a:pt x="744" y="2650"/>
                      <a:pt x="763" y="2422"/>
                      <a:pt x="922" y="2263"/>
                    </a:cubicBezTo>
                    <a:cubicBezTo>
                      <a:pt x="1046" y="2143"/>
                      <a:pt x="1235" y="2085"/>
                      <a:pt x="1426" y="2085"/>
                    </a:cubicBezTo>
                    <a:close/>
                    <a:moveTo>
                      <a:pt x="3664" y="2085"/>
                    </a:moveTo>
                    <a:cubicBezTo>
                      <a:pt x="3854" y="2085"/>
                      <a:pt x="4042" y="2143"/>
                      <a:pt x="4162" y="2263"/>
                    </a:cubicBezTo>
                    <a:cubicBezTo>
                      <a:pt x="4328" y="2422"/>
                      <a:pt x="4346" y="2650"/>
                      <a:pt x="4346" y="2859"/>
                    </a:cubicBezTo>
                    <a:cubicBezTo>
                      <a:pt x="4340" y="3049"/>
                      <a:pt x="4309" y="3258"/>
                      <a:pt x="4149" y="3394"/>
                    </a:cubicBezTo>
                    <a:lnTo>
                      <a:pt x="4156" y="3394"/>
                    </a:lnTo>
                    <a:cubicBezTo>
                      <a:pt x="4035" y="3482"/>
                      <a:pt x="3893" y="3527"/>
                      <a:pt x="3747" y="3527"/>
                    </a:cubicBezTo>
                    <a:cubicBezTo>
                      <a:pt x="3722" y="3527"/>
                      <a:pt x="3696" y="3525"/>
                      <a:pt x="3670" y="3523"/>
                    </a:cubicBezTo>
                    <a:cubicBezTo>
                      <a:pt x="3504" y="3504"/>
                      <a:pt x="3338" y="3461"/>
                      <a:pt x="3178" y="3387"/>
                    </a:cubicBezTo>
                    <a:cubicBezTo>
                      <a:pt x="3000" y="3314"/>
                      <a:pt x="2816" y="3215"/>
                      <a:pt x="2748" y="3055"/>
                    </a:cubicBezTo>
                    <a:cubicBezTo>
                      <a:pt x="2693" y="2914"/>
                      <a:pt x="2736" y="2760"/>
                      <a:pt x="2809" y="2625"/>
                    </a:cubicBezTo>
                    <a:cubicBezTo>
                      <a:pt x="2932" y="2392"/>
                      <a:pt x="3141" y="2213"/>
                      <a:pt x="3387" y="2127"/>
                    </a:cubicBezTo>
                    <a:cubicBezTo>
                      <a:pt x="3475" y="2099"/>
                      <a:pt x="3569" y="2085"/>
                      <a:pt x="3664" y="2085"/>
                    </a:cubicBezTo>
                    <a:close/>
                    <a:moveTo>
                      <a:pt x="2521" y="3406"/>
                    </a:moveTo>
                    <a:cubicBezTo>
                      <a:pt x="2668" y="3406"/>
                      <a:pt x="2920" y="3781"/>
                      <a:pt x="2951" y="3984"/>
                    </a:cubicBezTo>
                    <a:cubicBezTo>
                      <a:pt x="2982" y="4153"/>
                      <a:pt x="2948" y="4254"/>
                      <a:pt x="2840" y="4254"/>
                    </a:cubicBezTo>
                    <a:cubicBezTo>
                      <a:pt x="2818" y="4254"/>
                      <a:pt x="2794" y="4250"/>
                      <a:pt x="2766" y="4242"/>
                    </a:cubicBezTo>
                    <a:cubicBezTo>
                      <a:pt x="2600" y="4199"/>
                      <a:pt x="2613" y="3984"/>
                      <a:pt x="2521" y="3984"/>
                    </a:cubicBezTo>
                    <a:cubicBezTo>
                      <a:pt x="2435" y="3984"/>
                      <a:pt x="2447" y="4199"/>
                      <a:pt x="2281" y="4242"/>
                    </a:cubicBezTo>
                    <a:cubicBezTo>
                      <a:pt x="2253" y="4250"/>
                      <a:pt x="2229" y="4254"/>
                      <a:pt x="2208" y="4254"/>
                    </a:cubicBezTo>
                    <a:cubicBezTo>
                      <a:pt x="2099" y="4254"/>
                      <a:pt x="2066" y="4153"/>
                      <a:pt x="2096" y="3984"/>
                    </a:cubicBezTo>
                    <a:cubicBezTo>
                      <a:pt x="2127" y="3781"/>
                      <a:pt x="2373" y="3406"/>
                      <a:pt x="2521" y="3406"/>
                    </a:cubicBezTo>
                    <a:close/>
                    <a:moveTo>
                      <a:pt x="1099" y="4308"/>
                    </a:moveTo>
                    <a:cubicBezTo>
                      <a:pt x="1109" y="4308"/>
                      <a:pt x="1120" y="4312"/>
                      <a:pt x="1131" y="4322"/>
                    </a:cubicBezTo>
                    <a:cubicBezTo>
                      <a:pt x="1254" y="4432"/>
                      <a:pt x="1832" y="4690"/>
                      <a:pt x="2527" y="4690"/>
                    </a:cubicBezTo>
                    <a:cubicBezTo>
                      <a:pt x="3221" y="4690"/>
                      <a:pt x="3799" y="4432"/>
                      <a:pt x="3928" y="4322"/>
                    </a:cubicBezTo>
                    <a:cubicBezTo>
                      <a:pt x="3939" y="4312"/>
                      <a:pt x="3950" y="4308"/>
                      <a:pt x="3959" y="4308"/>
                    </a:cubicBezTo>
                    <a:cubicBezTo>
                      <a:pt x="4058" y="4308"/>
                      <a:pt x="4085" y="4759"/>
                      <a:pt x="3928" y="4955"/>
                    </a:cubicBezTo>
                    <a:cubicBezTo>
                      <a:pt x="3744" y="5164"/>
                      <a:pt x="3068" y="5643"/>
                      <a:pt x="2527" y="5643"/>
                    </a:cubicBezTo>
                    <a:cubicBezTo>
                      <a:pt x="1986" y="5643"/>
                      <a:pt x="1310" y="5170"/>
                      <a:pt x="1131" y="4955"/>
                    </a:cubicBezTo>
                    <a:cubicBezTo>
                      <a:pt x="969" y="4753"/>
                      <a:pt x="995" y="4308"/>
                      <a:pt x="1099" y="4308"/>
                    </a:cubicBezTo>
                    <a:close/>
                    <a:moveTo>
                      <a:pt x="2521" y="1"/>
                    </a:moveTo>
                    <a:cubicBezTo>
                      <a:pt x="50" y="1"/>
                      <a:pt x="0" y="984"/>
                      <a:pt x="185" y="2920"/>
                    </a:cubicBezTo>
                    <a:cubicBezTo>
                      <a:pt x="369" y="4863"/>
                      <a:pt x="1654" y="6012"/>
                      <a:pt x="2521" y="6012"/>
                    </a:cubicBezTo>
                    <a:cubicBezTo>
                      <a:pt x="3393" y="6012"/>
                      <a:pt x="4678" y="4863"/>
                      <a:pt x="4862" y="2920"/>
                    </a:cubicBezTo>
                    <a:cubicBezTo>
                      <a:pt x="5041" y="978"/>
                      <a:pt x="5004" y="1"/>
                      <a:pt x="25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4" name="Google Shape;6364;p61"/>
              <p:cNvSpPr/>
              <p:nvPr/>
            </p:nvSpPr>
            <p:spPr>
              <a:xfrm>
                <a:off x="5307425" y="3178825"/>
                <a:ext cx="8950" cy="10800"/>
              </a:xfrm>
              <a:custGeom>
                <a:rect b="b" l="l" r="r" t="t"/>
                <a:pathLst>
                  <a:path extrusionOk="0" h="432" w="358">
                    <a:moveTo>
                      <a:pt x="201" y="0"/>
                    </a:moveTo>
                    <a:cubicBezTo>
                      <a:pt x="156" y="0"/>
                      <a:pt x="111" y="11"/>
                      <a:pt x="93" y="37"/>
                    </a:cubicBezTo>
                    <a:cubicBezTo>
                      <a:pt x="50" y="99"/>
                      <a:pt x="1" y="283"/>
                      <a:pt x="50" y="351"/>
                    </a:cubicBezTo>
                    <a:cubicBezTo>
                      <a:pt x="88" y="401"/>
                      <a:pt x="175" y="432"/>
                      <a:pt x="240" y="432"/>
                    </a:cubicBezTo>
                    <a:cubicBezTo>
                      <a:pt x="270" y="432"/>
                      <a:pt x="295" y="425"/>
                      <a:pt x="308" y="412"/>
                    </a:cubicBezTo>
                    <a:cubicBezTo>
                      <a:pt x="357" y="375"/>
                      <a:pt x="339" y="86"/>
                      <a:pt x="326" y="43"/>
                    </a:cubicBezTo>
                    <a:cubicBezTo>
                      <a:pt x="323" y="19"/>
                      <a:pt x="261" y="0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5" name="Google Shape;6365;p61"/>
              <p:cNvSpPr/>
              <p:nvPr/>
            </p:nvSpPr>
            <p:spPr>
              <a:xfrm>
                <a:off x="5306500" y="3190200"/>
                <a:ext cx="9400" cy="10600"/>
              </a:xfrm>
              <a:custGeom>
                <a:rect b="b" l="l" r="r" t="t"/>
                <a:pathLst>
                  <a:path extrusionOk="0" h="424" w="376">
                    <a:moveTo>
                      <a:pt x="130" y="0"/>
                    </a:moveTo>
                    <a:cubicBezTo>
                      <a:pt x="102" y="0"/>
                      <a:pt x="80" y="5"/>
                      <a:pt x="68" y="19"/>
                    </a:cubicBezTo>
                    <a:cubicBezTo>
                      <a:pt x="25" y="68"/>
                      <a:pt x="1" y="338"/>
                      <a:pt x="38" y="363"/>
                    </a:cubicBezTo>
                    <a:cubicBezTo>
                      <a:pt x="65" y="381"/>
                      <a:pt x="191" y="423"/>
                      <a:pt x="272" y="423"/>
                    </a:cubicBezTo>
                    <a:cubicBezTo>
                      <a:pt x="300" y="423"/>
                      <a:pt x="322" y="418"/>
                      <a:pt x="333" y="406"/>
                    </a:cubicBezTo>
                    <a:cubicBezTo>
                      <a:pt x="376" y="357"/>
                      <a:pt x="351" y="86"/>
                      <a:pt x="333" y="62"/>
                    </a:cubicBezTo>
                    <a:cubicBezTo>
                      <a:pt x="315" y="39"/>
                      <a:pt x="204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6" name="Google Shape;6366;p61"/>
              <p:cNvSpPr/>
              <p:nvPr/>
            </p:nvSpPr>
            <p:spPr>
              <a:xfrm>
                <a:off x="5301425" y="3178325"/>
                <a:ext cx="6325" cy="8975"/>
              </a:xfrm>
              <a:custGeom>
                <a:rect b="b" l="l" r="r" t="t"/>
                <a:pathLst>
                  <a:path extrusionOk="0" h="359" w="253">
                    <a:moveTo>
                      <a:pt x="134" y="0"/>
                    </a:moveTo>
                    <a:cubicBezTo>
                      <a:pt x="103" y="0"/>
                      <a:pt x="72" y="9"/>
                      <a:pt x="56" y="33"/>
                    </a:cubicBezTo>
                    <a:cubicBezTo>
                      <a:pt x="25" y="88"/>
                      <a:pt x="1" y="254"/>
                      <a:pt x="32" y="297"/>
                    </a:cubicBezTo>
                    <a:cubicBezTo>
                      <a:pt x="69" y="340"/>
                      <a:pt x="130" y="358"/>
                      <a:pt x="185" y="358"/>
                    </a:cubicBezTo>
                    <a:cubicBezTo>
                      <a:pt x="234" y="352"/>
                      <a:pt x="253" y="94"/>
                      <a:pt x="234" y="39"/>
                    </a:cubicBezTo>
                    <a:cubicBezTo>
                      <a:pt x="224" y="17"/>
                      <a:pt x="178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61"/>
              <p:cNvSpPr/>
              <p:nvPr/>
            </p:nvSpPr>
            <p:spPr>
              <a:xfrm>
                <a:off x="530035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05" y="0"/>
                    </a:moveTo>
                    <a:cubicBezTo>
                      <a:pt x="79" y="0"/>
                      <a:pt x="53" y="7"/>
                      <a:pt x="32" y="22"/>
                    </a:cubicBezTo>
                    <a:cubicBezTo>
                      <a:pt x="1" y="53"/>
                      <a:pt x="1" y="219"/>
                      <a:pt x="13" y="262"/>
                    </a:cubicBezTo>
                    <a:cubicBezTo>
                      <a:pt x="47" y="312"/>
                      <a:pt x="106" y="342"/>
                      <a:pt x="168" y="342"/>
                    </a:cubicBezTo>
                    <a:cubicBezTo>
                      <a:pt x="174" y="342"/>
                      <a:pt x="180" y="342"/>
                      <a:pt x="185" y="342"/>
                    </a:cubicBezTo>
                    <a:cubicBezTo>
                      <a:pt x="234" y="323"/>
                      <a:pt x="241" y="108"/>
                      <a:pt x="210" y="46"/>
                    </a:cubicBezTo>
                    <a:cubicBezTo>
                      <a:pt x="184" y="17"/>
                      <a:pt x="144" y="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8" name="Google Shape;6368;p61"/>
              <p:cNvSpPr/>
              <p:nvPr/>
            </p:nvSpPr>
            <p:spPr>
              <a:xfrm>
                <a:off x="5295300" y="3177425"/>
                <a:ext cx="8000" cy="9100"/>
              </a:xfrm>
              <a:custGeom>
                <a:rect b="b" l="l" r="r" t="t"/>
                <a:pathLst>
                  <a:path extrusionOk="0" h="364" w="320">
                    <a:moveTo>
                      <a:pt x="86" y="1"/>
                    </a:moveTo>
                    <a:cubicBezTo>
                      <a:pt x="31" y="1"/>
                      <a:pt x="0" y="265"/>
                      <a:pt x="135" y="364"/>
                    </a:cubicBezTo>
                    <a:cubicBezTo>
                      <a:pt x="172" y="321"/>
                      <a:pt x="197" y="259"/>
                      <a:pt x="209" y="198"/>
                    </a:cubicBezTo>
                    <a:cubicBezTo>
                      <a:pt x="215" y="112"/>
                      <a:pt x="320" y="13"/>
                      <a:pt x="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9" name="Google Shape;6369;p61"/>
              <p:cNvSpPr/>
              <p:nvPr/>
            </p:nvSpPr>
            <p:spPr>
              <a:xfrm>
                <a:off x="5293600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23" y="0"/>
                    </a:moveTo>
                    <a:cubicBezTo>
                      <a:pt x="43" y="37"/>
                      <a:pt x="0" y="135"/>
                      <a:pt x="19" y="221"/>
                    </a:cubicBezTo>
                    <a:cubicBezTo>
                      <a:pt x="23" y="277"/>
                      <a:pt x="97" y="315"/>
                      <a:pt x="142" y="315"/>
                    </a:cubicBezTo>
                    <a:cubicBezTo>
                      <a:pt x="156" y="315"/>
                      <a:pt x="168" y="311"/>
                      <a:pt x="173" y="301"/>
                    </a:cubicBezTo>
                    <a:cubicBezTo>
                      <a:pt x="228" y="185"/>
                      <a:pt x="123" y="0"/>
                      <a:pt x="1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0" name="Google Shape;6370;p61"/>
              <p:cNvSpPr/>
              <p:nvPr/>
            </p:nvSpPr>
            <p:spPr>
              <a:xfrm>
                <a:off x="5290075" y="3174900"/>
                <a:ext cx="5850" cy="8700"/>
              </a:xfrm>
              <a:custGeom>
                <a:rect b="b" l="l" r="r" t="t"/>
                <a:pathLst>
                  <a:path extrusionOk="0" h="348" w="234">
                    <a:moveTo>
                      <a:pt x="64" y="1"/>
                    </a:moveTo>
                    <a:cubicBezTo>
                      <a:pt x="53" y="1"/>
                      <a:pt x="43" y="3"/>
                      <a:pt x="37" y="10"/>
                    </a:cubicBezTo>
                    <a:cubicBezTo>
                      <a:pt x="0" y="40"/>
                      <a:pt x="0" y="206"/>
                      <a:pt x="6" y="256"/>
                    </a:cubicBezTo>
                    <a:cubicBezTo>
                      <a:pt x="12" y="305"/>
                      <a:pt x="111" y="348"/>
                      <a:pt x="160" y="348"/>
                    </a:cubicBezTo>
                    <a:cubicBezTo>
                      <a:pt x="209" y="348"/>
                      <a:pt x="234" y="90"/>
                      <a:pt x="197" y="59"/>
                    </a:cubicBezTo>
                    <a:cubicBezTo>
                      <a:pt x="172" y="39"/>
                      <a:pt x="106" y="1"/>
                      <a:pt x="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1" name="Google Shape;6371;p61"/>
              <p:cNvSpPr/>
              <p:nvPr/>
            </p:nvSpPr>
            <p:spPr>
              <a:xfrm>
                <a:off x="5288675" y="3183800"/>
                <a:ext cx="5250" cy="6925"/>
              </a:xfrm>
              <a:custGeom>
                <a:rect b="b" l="l" r="r" t="t"/>
                <a:pathLst>
                  <a:path extrusionOk="0" h="277" w="210">
                    <a:moveTo>
                      <a:pt x="69" y="0"/>
                    </a:moveTo>
                    <a:cubicBezTo>
                      <a:pt x="61" y="0"/>
                      <a:pt x="55" y="1"/>
                      <a:pt x="50" y="4"/>
                    </a:cubicBezTo>
                    <a:cubicBezTo>
                      <a:pt x="13" y="59"/>
                      <a:pt x="1" y="127"/>
                      <a:pt x="13" y="188"/>
                    </a:cubicBezTo>
                    <a:cubicBezTo>
                      <a:pt x="24" y="227"/>
                      <a:pt x="90" y="276"/>
                      <a:pt x="130" y="276"/>
                    </a:cubicBezTo>
                    <a:cubicBezTo>
                      <a:pt x="135" y="276"/>
                      <a:pt x="139" y="276"/>
                      <a:pt x="142" y="275"/>
                    </a:cubicBezTo>
                    <a:cubicBezTo>
                      <a:pt x="179" y="262"/>
                      <a:pt x="210" y="90"/>
                      <a:pt x="204" y="59"/>
                    </a:cubicBezTo>
                    <a:cubicBezTo>
                      <a:pt x="193" y="39"/>
                      <a:pt x="112" y="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2" name="Google Shape;6372;p61"/>
              <p:cNvSpPr/>
              <p:nvPr/>
            </p:nvSpPr>
            <p:spPr>
              <a:xfrm>
                <a:off x="5285150" y="3173800"/>
                <a:ext cx="4025" cy="6800"/>
              </a:xfrm>
              <a:custGeom>
                <a:rect b="b" l="l" r="r" t="t"/>
                <a:pathLst>
                  <a:path extrusionOk="0" h="272" w="161">
                    <a:moveTo>
                      <a:pt x="78" y="1"/>
                    </a:moveTo>
                    <a:cubicBezTo>
                      <a:pt x="58" y="1"/>
                      <a:pt x="40" y="4"/>
                      <a:pt x="31" y="11"/>
                    </a:cubicBezTo>
                    <a:cubicBezTo>
                      <a:pt x="0" y="35"/>
                      <a:pt x="19" y="177"/>
                      <a:pt x="31" y="226"/>
                    </a:cubicBezTo>
                    <a:cubicBezTo>
                      <a:pt x="36" y="262"/>
                      <a:pt x="80" y="272"/>
                      <a:pt x="113" y="272"/>
                    </a:cubicBezTo>
                    <a:cubicBezTo>
                      <a:pt x="125" y="272"/>
                      <a:pt x="135" y="270"/>
                      <a:pt x="142" y="269"/>
                    </a:cubicBezTo>
                    <a:cubicBezTo>
                      <a:pt x="160" y="263"/>
                      <a:pt x="154" y="54"/>
                      <a:pt x="154" y="35"/>
                    </a:cubicBezTo>
                    <a:cubicBezTo>
                      <a:pt x="154" y="12"/>
                      <a:pt x="114" y="1"/>
                      <a:pt x="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3" name="Google Shape;6373;p61"/>
              <p:cNvSpPr/>
              <p:nvPr/>
            </p:nvSpPr>
            <p:spPr>
              <a:xfrm>
                <a:off x="5280850" y="3171125"/>
                <a:ext cx="3700" cy="7100"/>
              </a:xfrm>
              <a:custGeom>
                <a:rect b="b" l="l" r="r" t="t"/>
                <a:pathLst>
                  <a:path extrusionOk="0" h="284" w="148">
                    <a:moveTo>
                      <a:pt x="42" y="0"/>
                    </a:moveTo>
                    <a:cubicBezTo>
                      <a:pt x="41" y="0"/>
                      <a:pt x="39" y="1"/>
                      <a:pt x="37" y="1"/>
                    </a:cubicBezTo>
                    <a:cubicBezTo>
                      <a:pt x="6" y="7"/>
                      <a:pt x="0" y="155"/>
                      <a:pt x="13" y="198"/>
                    </a:cubicBezTo>
                    <a:cubicBezTo>
                      <a:pt x="31" y="234"/>
                      <a:pt x="68" y="271"/>
                      <a:pt x="111" y="284"/>
                    </a:cubicBezTo>
                    <a:cubicBezTo>
                      <a:pt x="112" y="284"/>
                      <a:pt x="112" y="284"/>
                      <a:pt x="113" y="284"/>
                    </a:cubicBezTo>
                    <a:cubicBezTo>
                      <a:pt x="148" y="284"/>
                      <a:pt x="148" y="117"/>
                      <a:pt x="142" y="87"/>
                    </a:cubicBezTo>
                    <a:cubicBezTo>
                      <a:pt x="136" y="58"/>
                      <a:pt x="80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4" name="Google Shape;6374;p61"/>
              <p:cNvSpPr/>
              <p:nvPr/>
            </p:nvSpPr>
            <p:spPr>
              <a:xfrm>
                <a:off x="5283600" y="3180900"/>
                <a:ext cx="4950" cy="6250"/>
              </a:xfrm>
              <a:custGeom>
                <a:rect b="b" l="l" r="r" t="t"/>
                <a:pathLst>
                  <a:path extrusionOk="0" h="250" w="198">
                    <a:moveTo>
                      <a:pt x="42" y="0"/>
                    </a:moveTo>
                    <a:cubicBezTo>
                      <a:pt x="37" y="0"/>
                      <a:pt x="34" y="1"/>
                      <a:pt x="32" y="3"/>
                    </a:cubicBezTo>
                    <a:cubicBezTo>
                      <a:pt x="7" y="59"/>
                      <a:pt x="1" y="120"/>
                      <a:pt x="19" y="182"/>
                    </a:cubicBezTo>
                    <a:cubicBezTo>
                      <a:pt x="43" y="199"/>
                      <a:pt x="110" y="250"/>
                      <a:pt x="143" y="250"/>
                    </a:cubicBezTo>
                    <a:cubicBezTo>
                      <a:pt x="145" y="250"/>
                      <a:pt x="147" y="249"/>
                      <a:pt x="148" y="249"/>
                    </a:cubicBezTo>
                    <a:cubicBezTo>
                      <a:pt x="179" y="237"/>
                      <a:pt x="198" y="95"/>
                      <a:pt x="185" y="71"/>
                    </a:cubicBezTo>
                    <a:cubicBezTo>
                      <a:pt x="174" y="55"/>
                      <a:pt x="78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5" name="Google Shape;6375;p61"/>
              <p:cNvSpPr/>
              <p:nvPr/>
            </p:nvSpPr>
            <p:spPr>
              <a:xfrm>
                <a:off x="5280525" y="3178150"/>
                <a:ext cx="2800" cy="5175"/>
              </a:xfrm>
              <a:custGeom>
                <a:rect b="b" l="l" r="r" t="t"/>
                <a:pathLst>
                  <a:path extrusionOk="0" h="207" w="112">
                    <a:moveTo>
                      <a:pt x="33" y="1"/>
                    </a:moveTo>
                    <a:cubicBezTo>
                      <a:pt x="30" y="1"/>
                      <a:pt x="28" y="1"/>
                      <a:pt x="26" y="3"/>
                    </a:cubicBezTo>
                    <a:cubicBezTo>
                      <a:pt x="7" y="9"/>
                      <a:pt x="1" y="169"/>
                      <a:pt x="87" y="205"/>
                    </a:cubicBezTo>
                    <a:cubicBezTo>
                      <a:pt x="88" y="206"/>
                      <a:pt x="89" y="206"/>
                      <a:pt x="90" y="206"/>
                    </a:cubicBezTo>
                    <a:cubicBezTo>
                      <a:pt x="111" y="206"/>
                      <a:pt x="105" y="81"/>
                      <a:pt x="105" y="58"/>
                    </a:cubicBezTo>
                    <a:cubicBezTo>
                      <a:pt x="105" y="42"/>
                      <a:pt x="57" y="1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6" name="Google Shape;6376;p61"/>
              <p:cNvSpPr/>
              <p:nvPr/>
            </p:nvSpPr>
            <p:spPr>
              <a:xfrm>
                <a:off x="5317425" y="3178900"/>
                <a:ext cx="8925" cy="10650"/>
              </a:xfrm>
              <a:custGeom>
                <a:rect b="b" l="l" r="r" t="t"/>
                <a:pathLst>
                  <a:path extrusionOk="0" h="426" w="357">
                    <a:moveTo>
                      <a:pt x="165" y="1"/>
                    </a:moveTo>
                    <a:cubicBezTo>
                      <a:pt x="100" y="1"/>
                      <a:pt x="31" y="22"/>
                      <a:pt x="31" y="40"/>
                    </a:cubicBezTo>
                    <a:cubicBezTo>
                      <a:pt x="31" y="77"/>
                      <a:pt x="0" y="372"/>
                      <a:pt x="49" y="409"/>
                    </a:cubicBezTo>
                    <a:cubicBezTo>
                      <a:pt x="63" y="420"/>
                      <a:pt x="87" y="426"/>
                      <a:pt x="116" y="426"/>
                    </a:cubicBezTo>
                    <a:cubicBezTo>
                      <a:pt x="181" y="426"/>
                      <a:pt x="269" y="399"/>
                      <a:pt x="307" y="348"/>
                    </a:cubicBezTo>
                    <a:cubicBezTo>
                      <a:pt x="357" y="280"/>
                      <a:pt x="307" y="96"/>
                      <a:pt x="264" y="34"/>
                    </a:cubicBezTo>
                    <a:cubicBezTo>
                      <a:pt x="247" y="10"/>
                      <a:pt x="207" y="1"/>
                      <a:pt x="1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7" name="Google Shape;6377;p61"/>
              <p:cNvSpPr/>
              <p:nvPr/>
            </p:nvSpPr>
            <p:spPr>
              <a:xfrm>
                <a:off x="5317875" y="3190175"/>
                <a:ext cx="9400" cy="10550"/>
              </a:xfrm>
              <a:custGeom>
                <a:rect b="b" l="l" r="r" t="t"/>
                <a:pathLst>
                  <a:path extrusionOk="0" h="422" w="376">
                    <a:moveTo>
                      <a:pt x="242" y="0"/>
                    </a:moveTo>
                    <a:cubicBezTo>
                      <a:pt x="168" y="0"/>
                      <a:pt x="61" y="36"/>
                      <a:pt x="44" y="63"/>
                    </a:cubicBezTo>
                    <a:cubicBezTo>
                      <a:pt x="25" y="87"/>
                      <a:pt x="1" y="358"/>
                      <a:pt x="44" y="407"/>
                    </a:cubicBezTo>
                    <a:cubicBezTo>
                      <a:pt x="54" y="417"/>
                      <a:pt x="75" y="422"/>
                      <a:pt x="102" y="422"/>
                    </a:cubicBezTo>
                    <a:cubicBezTo>
                      <a:pt x="182" y="422"/>
                      <a:pt x="311" y="382"/>
                      <a:pt x="339" y="364"/>
                    </a:cubicBezTo>
                    <a:cubicBezTo>
                      <a:pt x="376" y="339"/>
                      <a:pt x="351" y="69"/>
                      <a:pt x="308" y="20"/>
                    </a:cubicBezTo>
                    <a:cubicBezTo>
                      <a:pt x="296" y="6"/>
                      <a:pt x="271" y="0"/>
                      <a:pt x="2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8" name="Google Shape;6378;p61"/>
              <p:cNvSpPr/>
              <p:nvPr/>
            </p:nvSpPr>
            <p:spPr>
              <a:xfrm>
                <a:off x="5326025" y="3178325"/>
                <a:ext cx="6325" cy="9000"/>
              </a:xfrm>
              <a:custGeom>
                <a:rect b="b" l="l" r="r" t="t"/>
                <a:pathLst>
                  <a:path extrusionOk="0" h="360" w="253">
                    <a:moveTo>
                      <a:pt x="119" y="0"/>
                    </a:moveTo>
                    <a:cubicBezTo>
                      <a:pt x="75" y="0"/>
                      <a:pt x="29" y="17"/>
                      <a:pt x="19" y="39"/>
                    </a:cubicBezTo>
                    <a:cubicBezTo>
                      <a:pt x="0" y="94"/>
                      <a:pt x="19" y="346"/>
                      <a:pt x="62" y="358"/>
                    </a:cubicBezTo>
                    <a:cubicBezTo>
                      <a:pt x="68" y="359"/>
                      <a:pt x="74" y="359"/>
                      <a:pt x="80" y="359"/>
                    </a:cubicBezTo>
                    <a:cubicBezTo>
                      <a:pt x="134" y="359"/>
                      <a:pt x="183" y="335"/>
                      <a:pt x="222" y="297"/>
                    </a:cubicBezTo>
                    <a:cubicBezTo>
                      <a:pt x="252" y="254"/>
                      <a:pt x="228" y="88"/>
                      <a:pt x="197" y="33"/>
                    </a:cubicBezTo>
                    <a:cubicBezTo>
                      <a:pt x="182" y="9"/>
                      <a:pt x="151" y="0"/>
                      <a:pt x="1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9" name="Google Shape;6379;p61"/>
              <p:cNvSpPr/>
              <p:nvPr/>
            </p:nvSpPr>
            <p:spPr>
              <a:xfrm>
                <a:off x="532740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34" y="0"/>
                    </a:moveTo>
                    <a:cubicBezTo>
                      <a:pt x="95" y="0"/>
                      <a:pt x="57" y="17"/>
                      <a:pt x="31" y="46"/>
                    </a:cubicBezTo>
                    <a:cubicBezTo>
                      <a:pt x="1" y="108"/>
                      <a:pt x="1" y="323"/>
                      <a:pt x="56" y="342"/>
                    </a:cubicBezTo>
                    <a:cubicBezTo>
                      <a:pt x="62" y="342"/>
                      <a:pt x="67" y="342"/>
                      <a:pt x="73" y="342"/>
                    </a:cubicBezTo>
                    <a:cubicBezTo>
                      <a:pt x="135" y="342"/>
                      <a:pt x="194" y="312"/>
                      <a:pt x="228" y="262"/>
                    </a:cubicBezTo>
                    <a:cubicBezTo>
                      <a:pt x="240" y="219"/>
                      <a:pt x="240" y="53"/>
                      <a:pt x="210" y="22"/>
                    </a:cubicBezTo>
                    <a:cubicBezTo>
                      <a:pt x="185" y="7"/>
                      <a:pt x="159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0" name="Google Shape;6380;p61"/>
              <p:cNvSpPr/>
              <p:nvPr/>
            </p:nvSpPr>
            <p:spPr>
              <a:xfrm>
                <a:off x="5330475" y="3177425"/>
                <a:ext cx="7975" cy="9100"/>
              </a:xfrm>
              <a:custGeom>
                <a:rect b="b" l="l" r="r" t="t"/>
                <a:pathLst>
                  <a:path extrusionOk="0" h="364" w="319">
                    <a:moveTo>
                      <a:pt x="236" y="1"/>
                    </a:moveTo>
                    <a:cubicBezTo>
                      <a:pt x="235" y="1"/>
                      <a:pt x="235" y="1"/>
                      <a:pt x="234" y="1"/>
                    </a:cubicBezTo>
                    <a:cubicBezTo>
                      <a:pt x="1" y="13"/>
                      <a:pt x="99" y="112"/>
                      <a:pt x="111" y="198"/>
                    </a:cubicBezTo>
                    <a:cubicBezTo>
                      <a:pt x="117" y="259"/>
                      <a:pt x="142" y="321"/>
                      <a:pt x="179" y="364"/>
                    </a:cubicBezTo>
                    <a:cubicBezTo>
                      <a:pt x="319" y="266"/>
                      <a:pt x="290" y="1"/>
                      <a:pt x="2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1" name="Google Shape;6381;p61"/>
              <p:cNvSpPr/>
              <p:nvPr/>
            </p:nvSpPr>
            <p:spPr>
              <a:xfrm>
                <a:off x="5334475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05" y="0"/>
                    </a:moveTo>
                    <a:cubicBezTo>
                      <a:pt x="105" y="0"/>
                      <a:pt x="0" y="185"/>
                      <a:pt x="56" y="301"/>
                    </a:cubicBezTo>
                    <a:cubicBezTo>
                      <a:pt x="60" y="311"/>
                      <a:pt x="72" y="315"/>
                      <a:pt x="87" y="315"/>
                    </a:cubicBezTo>
                    <a:cubicBezTo>
                      <a:pt x="132" y="315"/>
                      <a:pt x="205" y="278"/>
                      <a:pt x="209" y="228"/>
                    </a:cubicBezTo>
                    <a:cubicBezTo>
                      <a:pt x="228" y="135"/>
                      <a:pt x="185" y="43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2" name="Google Shape;6382;p61"/>
              <p:cNvSpPr/>
              <p:nvPr/>
            </p:nvSpPr>
            <p:spPr>
              <a:xfrm>
                <a:off x="5338000" y="3174925"/>
                <a:ext cx="5725" cy="8675"/>
              </a:xfrm>
              <a:custGeom>
                <a:rect b="b" l="l" r="r" t="t"/>
                <a:pathLst>
                  <a:path extrusionOk="0" h="347" w="229">
                    <a:moveTo>
                      <a:pt x="166" y="0"/>
                    </a:moveTo>
                    <a:cubicBezTo>
                      <a:pt x="123" y="0"/>
                      <a:pt x="51" y="43"/>
                      <a:pt x="32" y="58"/>
                    </a:cubicBezTo>
                    <a:cubicBezTo>
                      <a:pt x="1" y="82"/>
                      <a:pt x="19" y="347"/>
                      <a:pt x="68" y="347"/>
                    </a:cubicBezTo>
                    <a:cubicBezTo>
                      <a:pt x="118" y="347"/>
                      <a:pt x="216" y="304"/>
                      <a:pt x="222" y="255"/>
                    </a:cubicBezTo>
                    <a:cubicBezTo>
                      <a:pt x="228" y="205"/>
                      <a:pt x="228" y="39"/>
                      <a:pt x="191" y="9"/>
                    </a:cubicBezTo>
                    <a:cubicBezTo>
                      <a:pt x="185" y="3"/>
                      <a:pt x="177" y="0"/>
                      <a:pt x="1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3" name="Google Shape;6383;p61"/>
              <p:cNvSpPr/>
              <p:nvPr/>
            </p:nvSpPr>
            <p:spPr>
              <a:xfrm>
                <a:off x="5339850" y="3183775"/>
                <a:ext cx="5250" cy="6950"/>
              </a:xfrm>
              <a:custGeom>
                <a:rect b="b" l="l" r="r" t="t"/>
                <a:pathLst>
                  <a:path extrusionOk="0" h="278" w="210">
                    <a:moveTo>
                      <a:pt x="139" y="1"/>
                    </a:moveTo>
                    <a:cubicBezTo>
                      <a:pt x="96" y="1"/>
                      <a:pt x="17" y="35"/>
                      <a:pt x="7" y="60"/>
                    </a:cubicBezTo>
                    <a:cubicBezTo>
                      <a:pt x="1" y="91"/>
                      <a:pt x="31" y="263"/>
                      <a:pt x="68" y="276"/>
                    </a:cubicBezTo>
                    <a:cubicBezTo>
                      <a:pt x="72" y="277"/>
                      <a:pt x="76" y="277"/>
                      <a:pt x="80" y="277"/>
                    </a:cubicBezTo>
                    <a:cubicBezTo>
                      <a:pt x="120" y="277"/>
                      <a:pt x="186" y="228"/>
                      <a:pt x="197" y="189"/>
                    </a:cubicBezTo>
                    <a:cubicBezTo>
                      <a:pt x="210" y="128"/>
                      <a:pt x="197" y="60"/>
                      <a:pt x="160" y="5"/>
                    </a:cubicBezTo>
                    <a:cubicBezTo>
                      <a:pt x="155" y="2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4" name="Google Shape;6384;p61"/>
              <p:cNvSpPr/>
              <p:nvPr/>
            </p:nvSpPr>
            <p:spPr>
              <a:xfrm>
                <a:off x="5344625" y="3173800"/>
                <a:ext cx="3850" cy="6800"/>
              </a:xfrm>
              <a:custGeom>
                <a:rect b="b" l="l" r="r" t="t"/>
                <a:pathLst>
                  <a:path extrusionOk="0" h="272" w="154">
                    <a:moveTo>
                      <a:pt x="82" y="1"/>
                    </a:moveTo>
                    <a:cubicBezTo>
                      <a:pt x="47" y="1"/>
                      <a:pt x="6" y="12"/>
                      <a:pt x="6" y="35"/>
                    </a:cubicBezTo>
                    <a:cubicBezTo>
                      <a:pt x="6" y="54"/>
                      <a:pt x="0" y="263"/>
                      <a:pt x="19" y="269"/>
                    </a:cubicBezTo>
                    <a:cubicBezTo>
                      <a:pt x="25" y="270"/>
                      <a:pt x="35" y="272"/>
                      <a:pt x="46" y="272"/>
                    </a:cubicBezTo>
                    <a:cubicBezTo>
                      <a:pt x="77" y="272"/>
                      <a:pt x="120" y="262"/>
                      <a:pt x="129" y="226"/>
                    </a:cubicBezTo>
                    <a:cubicBezTo>
                      <a:pt x="142" y="177"/>
                      <a:pt x="154" y="35"/>
                      <a:pt x="129" y="11"/>
                    </a:cubicBezTo>
                    <a:cubicBezTo>
                      <a:pt x="120" y="4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5" name="Google Shape;6385;p61"/>
              <p:cNvSpPr/>
              <p:nvPr/>
            </p:nvSpPr>
            <p:spPr>
              <a:xfrm>
                <a:off x="5349225" y="3171100"/>
                <a:ext cx="3875" cy="7125"/>
              </a:xfrm>
              <a:custGeom>
                <a:rect b="b" l="l" r="r" t="t"/>
                <a:pathLst>
                  <a:path extrusionOk="0" h="285" w="155">
                    <a:moveTo>
                      <a:pt x="100" y="0"/>
                    </a:moveTo>
                    <a:cubicBezTo>
                      <a:pt x="59" y="0"/>
                      <a:pt x="12" y="60"/>
                      <a:pt x="7" y="88"/>
                    </a:cubicBezTo>
                    <a:cubicBezTo>
                      <a:pt x="1" y="118"/>
                      <a:pt x="1" y="285"/>
                      <a:pt x="36" y="285"/>
                    </a:cubicBezTo>
                    <a:cubicBezTo>
                      <a:pt x="36" y="285"/>
                      <a:pt x="37" y="285"/>
                      <a:pt x="37" y="285"/>
                    </a:cubicBezTo>
                    <a:cubicBezTo>
                      <a:pt x="80" y="272"/>
                      <a:pt x="117" y="235"/>
                      <a:pt x="136" y="199"/>
                    </a:cubicBezTo>
                    <a:cubicBezTo>
                      <a:pt x="148" y="156"/>
                      <a:pt x="154" y="14"/>
                      <a:pt x="111" y="2"/>
                    </a:cubicBezTo>
                    <a:cubicBezTo>
                      <a:pt x="108" y="1"/>
                      <a:pt x="104" y="0"/>
                      <a:pt x="1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6" name="Google Shape;6386;p61"/>
              <p:cNvSpPr/>
              <p:nvPr/>
            </p:nvSpPr>
            <p:spPr>
              <a:xfrm>
                <a:off x="5345075" y="3180900"/>
                <a:ext cx="5100" cy="6275"/>
              </a:xfrm>
              <a:custGeom>
                <a:rect b="b" l="l" r="r" t="t"/>
                <a:pathLst>
                  <a:path extrusionOk="0" h="251" w="204">
                    <a:moveTo>
                      <a:pt x="162" y="0"/>
                    </a:moveTo>
                    <a:cubicBezTo>
                      <a:pt x="127" y="0"/>
                      <a:pt x="29" y="55"/>
                      <a:pt x="13" y="71"/>
                    </a:cubicBezTo>
                    <a:cubicBezTo>
                      <a:pt x="1" y="95"/>
                      <a:pt x="25" y="237"/>
                      <a:pt x="56" y="249"/>
                    </a:cubicBezTo>
                    <a:cubicBezTo>
                      <a:pt x="59" y="250"/>
                      <a:pt x="62" y="251"/>
                      <a:pt x="66" y="251"/>
                    </a:cubicBezTo>
                    <a:cubicBezTo>
                      <a:pt x="101" y="251"/>
                      <a:pt x="162" y="204"/>
                      <a:pt x="179" y="182"/>
                    </a:cubicBezTo>
                    <a:cubicBezTo>
                      <a:pt x="203" y="120"/>
                      <a:pt x="197" y="59"/>
                      <a:pt x="173" y="3"/>
                    </a:cubicBezTo>
                    <a:cubicBezTo>
                      <a:pt x="170" y="1"/>
                      <a:pt x="167" y="0"/>
                      <a:pt x="1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7" name="Google Shape;6387;p61"/>
              <p:cNvSpPr/>
              <p:nvPr/>
            </p:nvSpPr>
            <p:spPr>
              <a:xfrm>
                <a:off x="5350475" y="3178175"/>
                <a:ext cx="2775" cy="5150"/>
              </a:xfrm>
              <a:custGeom>
                <a:rect b="b" l="l" r="r" t="t"/>
                <a:pathLst>
                  <a:path extrusionOk="0" h="206" w="111">
                    <a:moveTo>
                      <a:pt x="81" y="1"/>
                    </a:moveTo>
                    <a:cubicBezTo>
                      <a:pt x="58" y="1"/>
                      <a:pt x="6" y="35"/>
                      <a:pt x="6" y="63"/>
                    </a:cubicBezTo>
                    <a:cubicBezTo>
                      <a:pt x="6" y="81"/>
                      <a:pt x="0" y="205"/>
                      <a:pt x="21" y="205"/>
                    </a:cubicBezTo>
                    <a:cubicBezTo>
                      <a:pt x="22" y="205"/>
                      <a:pt x="23" y="205"/>
                      <a:pt x="24" y="204"/>
                    </a:cubicBezTo>
                    <a:cubicBezTo>
                      <a:pt x="110" y="168"/>
                      <a:pt x="104" y="8"/>
                      <a:pt x="86" y="2"/>
                    </a:cubicBezTo>
                    <a:cubicBezTo>
                      <a:pt x="84" y="1"/>
                      <a:pt x="83" y="1"/>
                      <a:pt x="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88" name="Google Shape;6388;p61"/>
            <p:cNvSpPr/>
            <p:nvPr/>
          </p:nvSpPr>
          <p:spPr>
            <a:xfrm>
              <a:off x="5233150" y="2992450"/>
              <a:ext cx="201550" cy="156325"/>
            </a:xfrm>
            <a:custGeom>
              <a:rect b="b" l="l" r="r" t="t"/>
              <a:pathLst>
                <a:path extrusionOk="0" h="6253" w="8062">
                  <a:moveTo>
                    <a:pt x="3154" y="0"/>
                  </a:moveTo>
                  <a:cubicBezTo>
                    <a:pt x="1492" y="0"/>
                    <a:pt x="326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14" y="3966"/>
                    <a:pt x="1179" y="3966"/>
                  </a:cubicBezTo>
                  <a:cubicBezTo>
                    <a:pt x="1196" y="3966"/>
                    <a:pt x="1213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4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5" y="6253"/>
                    <a:pt x="8062" y="788"/>
                    <a:pt x="4932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61"/>
          <p:cNvGrpSpPr/>
          <p:nvPr/>
        </p:nvGrpSpPr>
        <p:grpSpPr>
          <a:xfrm>
            <a:off x="5866925" y="3022588"/>
            <a:ext cx="435225" cy="1370250"/>
            <a:chOff x="5866925" y="2992450"/>
            <a:chExt cx="435225" cy="1370250"/>
          </a:xfrm>
        </p:grpSpPr>
        <p:grpSp>
          <p:nvGrpSpPr>
            <p:cNvPr id="6390" name="Google Shape;6390;p61"/>
            <p:cNvGrpSpPr/>
            <p:nvPr/>
          </p:nvGrpSpPr>
          <p:grpSpPr>
            <a:xfrm>
              <a:off x="5866925" y="3018075"/>
              <a:ext cx="435225" cy="1344625"/>
              <a:chOff x="5866925" y="3018075"/>
              <a:chExt cx="435225" cy="1344625"/>
            </a:xfrm>
          </p:grpSpPr>
          <p:sp>
            <p:nvSpPr>
              <p:cNvPr id="6391" name="Google Shape;6391;p61"/>
              <p:cNvSpPr/>
              <p:nvPr/>
            </p:nvSpPr>
            <p:spPr>
              <a:xfrm>
                <a:off x="58669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0" y="1"/>
                    </a:moveTo>
                    <a:cubicBezTo>
                      <a:pt x="7150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1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1" y="12902"/>
                      <a:pt x="861" y="16179"/>
                      <a:pt x="831" y="17058"/>
                    </a:cubicBezTo>
                    <a:cubicBezTo>
                      <a:pt x="794" y="17937"/>
                      <a:pt x="659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2" y="21806"/>
                      <a:pt x="1219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9" y="21599"/>
                      <a:pt x="1559" y="22299"/>
                      <a:pt x="1840" y="22299"/>
                    </a:cubicBezTo>
                    <a:cubicBezTo>
                      <a:pt x="1883" y="22299"/>
                      <a:pt x="1934" y="22282"/>
                      <a:pt x="1992" y="22245"/>
                    </a:cubicBezTo>
                    <a:cubicBezTo>
                      <a:pt x="2281" y="22061"/>
                      <a:pt x="2226" y="20881"/>
                      <a:pt x="2146" y="20322"/>
                    </a:cubicBezTo>
                    <a:cubicBezTo>
                      <a:pt x="2042" y="19602"/>
                      <a:pt x="2140" y="19301"/>
                      <a:pt x="2195" y="18717"/>
                    </a:cubicBezTo>
                    <a:cubicBezTo>
                      <a:pt x="2251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2" y="46605"/>
                      <a:pt x="7383" y="46144"/>
                    </a:cubicBezTo>
                    <a:cubicBezTo>
                      <a:pt x="7279" y="45689"/>
                      <a:pt x="7211" y="44300"/>
                      <a:pt x="7334" y="43611"/>
                    </a:cubicBezTo>
                    <a:cubicBezTo>
                      <a:pt x="7451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2" y="34656"/>
                    </a:cubicBezTo>
                    <a:cubicBezTo>
                      <a:pt x="7414" y="33254"/>
                      <a:pt x="7525" y="32043"/>
                      <a:pt x="7869" y="28865"/>
                    </a:cubicBezTo>
                    <a:cubicBezTo>
                      <a:pt x="8305" y="24882"/>
                      <a:pt x="8699" y="21096"/>
                      <a:pt x="8699" y="21096"/>
                    </a:cubicBezTo>
                    <a:cubicBezTo>
                      <a:pt x="8699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6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3" y="42923"/>
                      <a:pt x="10069" y="43611"/>
                    </a:cubicBezTo>
                    <a:cubicBezTo>
                      <a:pt x="10186" y="44300"/>
                      <a:pt x="10125" y="45695"/>
                      <a:pt x="10020" y="46144"/>
                    </a:cubicBezTo>
                    <a:cubicBezTo>
                      <a:pt x="9916" y="46599"/>
                      <a:pt x="10635" y="47595"/>
                      <a:pt x="11256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903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05" y="22245"/>
                    </a:cubicBezTo>
                    <a:cubicBezTo>
                      <a:pt x="15464" y="22282"/>
                      <a:pt x="15514" y="22299"/>
                      <a:pt x="15557" y="22299"/>
                    </a:cubicBezTo>
                    <a:cubicBezTo>
                      <a:pt x="15838" y="22299"/>
                      <a:pt x="15819" y="21599"/>
                      <a:pt x="15952" y="21274"/>
                    </a:cubicBezTo>
                    <a:cubicBezTo>
                      <a:pt x="15982" y="21202"/>
                      <a:pt x="16013" y="21170"/>
                      <a:pt x="16043" y="21170"/>
                    </a:cubicBezTo>
                    <a:cubicBezTo>
                      <a:pt x="16177" y="21170"/>
                      <a:pt x="16290" y="21806"/>
                      <a:pt x="16234" y="22209"/>
                    </a:cubicBezTo>
                    <a:cubicBezTo>
                      <a:pt x="16167" y="22700"/>
                      <a:pt x="15521" y="23327"/>
                      <a:pt x="15644" y="23659"/>
                    </a:cubicBezTo>
                    <a:cubicBezTo>
                      <a:pt x="15665" y="23714"/>
                      <a:pt x="15705" y="23748"/>
                      <a:pt x="15764" y="23748"/>
                    </a:cubicBezTo>
                    <a:cubicBezTo>
                      <a:pt x="15948" y="23748"/>
                      <a:pt x="16323" y="23420"/>
                      <a:pt x="16923" y="22387"/>
                    </a:cubicBezTo>
                    <a:cubicBezTo>
                      <a:pt x="17409" y="21575"/>
                      <a:pt x="16880" y="20229"/>
                      <a:pt x="16812" y="19701"/>
                    </a:cubicBezTo>
                    <a:cubicBezTo>
                      <a:pt x="16745" y="19178"/>
                      <a:pt x="16609" y="17937"/>
                      <a:pt x="16573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0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77" y="2453"/>
                      <a:pt x="10635" y="2256"/>
                      <a:pt x="10567" y="2010"/>
                    </a:cubicBezTo>
                    <a:cubicBezTo>
                      <a:pt x="10500" y="1765"/>
                      <a:pt x="10254" y="1"/>
                      <a:pt x="10254" y="1"/>
                    </a:cubicBezTo>
                    <a:lnTo>
                      <a:pt x="8705" y="37"/>
                    </a:lnTo>
                    <a:lnTo>
                      <a:pt x="7150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2" name="Google Shape;6392;p61"/>
              <p:cNvSpPr/>
              <p:nvPr/>
            </p:nvSpPr>
            <p:spPr>
              <a:xfrm>
                <a:off x="60092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68" y="8047"/>
                      <a:pt x="3013" y="8047"/>
                    </a:cubicBezTo>
                    <a:cubicBezTo>
                      <a:pt x="4052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93" name="Google Shape;6393;p61"/>
            <p:cNvGrpSpPr/>
            <p:nvPr/>
          </p:nvGrpSpPr>
          <p:grpSpPr>
            <a:xfrm>
              <a:off x="5879375" y="3075750"/>
              <a:ext cx="407400" cy="1278050"/>
              <a:chOff x="5879375" y="3075750"/>
              <a:chExt cx="407400" cy="1278050"/>
            </a:xfrm>
          </p:grpSpPr>
          <p:sp>
            <p:nvSpPr>
              <p:cNvPr id="6394" name="Google Shape;6394;p61"/>
              <p:cNvSpPr/>
              <p:nvPr/>
            </p:nvSpPr>
            <p:spPr>
              <a:xfrm>
                <a:off x="5880175" y="3646700"/>
                <a:ext cx="37350" cy="53575"/>
              </a:xfrm>
              <a:custGeom>
                <a:rect b="b" l="l" r="r" t="t"/>
                <a:pathLst>
                  <a:path extrusionOk="0" h="2143" w="1494">
                    <a:moveTo>
                      <a:pt x="732" y="1"/>
                    </a:moveTo>
                    <a:cubicBezTo>
                      <a:pt x="700" y="1"/>
                      <a:pt x="669" y="13"/>
                      <a:pt x="639" y="39"/>
                    </a:cubicBezTo>
                    <a:cubicBezTo>
                      <a:pt x="343" y="300"/>
                      <a:pt x="1" y="2143"/>
                      <a:pt x="227" y="2143"/>
                    </a:cubicBezTo>
                    <a:cubicBezTo>
                      <a:pt x="246" y="2143"/>
                      <a:pt x="268" y="2131"/>
                      <a:pt x="295" y="2104"/>
                    </a:cubicBezTo>
                    <a:cubicBezTo>
                      <a:pt x="805" y="1582"/>
                      <a:pt x="1493" y="1735"/>
                      <a:pt x="1475" y="1563"/>
                    </a:cubicBezTo>
                    <a:cubicBezTo>
                      <a:pt x="1419" y="1118"/>
                      <a:pt x="1040" y="1"/>
                      <a:pt x="7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5" name="Google Shape;6395;p61"/>
              <p:cNvSpPr/>
              <p:nvPr/>
            </p:nvSpPr>
            <p:spPr>
              <a:xfrm>
                <a:off x="587937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312" y="1"/>
                    </a:moveTo>
                    <a:cubicBezTo>
                      <a:pt x="301" y="1"/>
                      <a:pt x="289" y="1"/>
                      <a:pt x="277" y="3"/>
                    </a:cubicBezTo>
                    <a:cubicBezTo>
                      <a:pt x="1" y="40"/>
                      <a:pt x="99" y="568"/>
                      <a:pt x="161" y="851"/>
                    </a:cubicBezTo>
                    <a:cubicBezTo>
                      <a:pt x="216" y="1134"/>
                      <a:pt x="566" y="1859"/>
                      <a:pt x="861" y="1884"/>
                    </a:cubicBezTo>
                    <a:cubicBezTo>
                      <a:pt x="865" y="1884"/>
                      <a:pt x="868" y="1884"/>
                      <a:pt x="871" y="1884"/>
                    </a:cubicBezTo>
                    <a:cubicBezTo>
                      <a:pt x="1142" y="1884"/>
                      <a:pt x="541" y="1131"/>
                      <a:pt x="511" y="876"/>
                    </a:cubicBezTo>
                    <a:cubicBezTo>
                      <a:pt x="481" y="626"/>
                      <a:pt x="647" y="1"/>
                      <a:pt x="31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6" name="Google Shape;6396;p61"/>
              <p:cNvSpPr/>
              <p:nvPr/>
            </p:nvSpPr>
            <p:spPr>
              <a:xfrm>
                <a:off x="5988800" y="3665425"/>
                <a:ext cx="85100" cy="242725"/>
              </a:xfrm>
              <a:custGeom>
                <a:rect b="b" l="l" r="r" t="t"/>
                <a:pathLst>
                  <a:path extrusionOk="0" h="9709" w="3404">
                    <a:moveTo>
                      <a:pt x="501" y="1"/>
                    </a:moveTo>
                    <a:cubicBezTo>
                      <a:pt x="451" y="1"/>
                      <a:pt x="410" y="9"/>
                      <a:pt x="381" y="27"/>
                    </a:cubicBezTo>
                    <a:cubicBezTo>
                      <a:pt x="0" y="279"/>
                      <a:pt x="1955" y="9352"/>
                      <a:pt x="2281" y="9696"/>
                    </a:cubicBezTo>
                    <a:cubicBezTo>
                      <a:pt x="2288" y="9704"/>
                      <a:pt x="2296" y="9708"/>
                      <a:pt x="2304" y="9708"/>
                    </a:cubicBezTo>
                    <a:cubicBezTo>
                      <a:pt x="2639" y="9708"/>
                      <a:pt x="3321" y="2817"/>
                      <a:pt x="3381" y="1749"/>
                    </a:cubicBezTo>
                    <a:cubicBezTo>
                      <a:pt x="3404" y="1344"/>
                      <a:pt x="1142" y="1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7" name="Google Shape;6397;p61"/>
              <p:cNvSpPr/>
              <p:nvPr/>
            </p:nvSpPr>
            <p:spPr>
              <a:xfrm>
                <a:off x="5974650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448" y="1"/>
                    </a:moveTo>
                    <a:cubicBezTo>
                      <a:pt x="377" y="1"/>
                      <a:pt x="270" y="757"/>
                      <a:pt x="296" y="1024"/>
                    </a:cubicBezTo>
                    <a:cubicBezTo>
                      <a:pt x="333" y="1337"/>
                      <a:pt x="1" y="12242"/>
                      <a:pt x="339" y="12592"/>
                    </a:cubicBezTo>
                    <a:cubicBezTo>
                      <a:pt x="394" y="12647"/>
                      <a:pt x="455" y="12670"/>
                      <a:pt x="521" y="12670"/>
                    </a:cubicBezTo>
                    <a:cubicBezTo>
                      <a:pt x="786" y="12670"/>
                      <a:pt x="1129" y="12307"/>
                      <a:pt x="1500" y="12307"/>
                    </a:cubicBezTo>
                    <a:cubicBezTo>
                      <a:pt x="1607" y="12307"/>
                      <a:pt x="1716" y="12337"/>
                      <a:pt x="1826" y="12414"/>
                    </a:cubicBezTo>
                    <a:cubicBezTo>
                      <a:pt x="2067" y="12585"/>
                      <a:pt x="2136" y="12715"/>
                      <a:pt x="2273" y="12715"/>
                    </a:cubicBezTo>
                    <a:cubicBezTo>
                      <a:pt x="2333" y="12715"/>
                      <a:pt x="2405" y="12691"/>
                      <a:pt x="2509" y="12635"/>
                    </a:cubicBezTo>
                    <a:cubicBezTo>
                      <a:pt x="2853" y="12444"/>
                      <a:pt x="2294" y="9353"/>
                      <a:pt x="2042" y="8357"/>
                    </a:cubicBezTo>
                    <a:cubicBezTo>
                      <a:pt x="1796" y="7355"/>
                      <a:pt x="572" y="612"/>
                      <a:pt x="480" y="77"/>
                    </a:cubicBezTo>
                    <a:cubicBezTo>
                      <a:pt x="471" y="24"/>
                      <a:pt x="460" y="1"/>
                      <a:pt x="44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8" name="Google Shape;6398;p61"/>
              <p:cNvSpPr/>
              <p:nvPr/>
            </p:nvSpPr>
            <p:spPr>
              <a:xfrm>
                <a:off x="5980950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452" y="1"/>
                    </a:moveTo>
                    <a:cubicBezTo>
                      <a:pt x="451" y="1"/>
                      <a:pt x="450" y="1"/>
                      <a:pt x="450" y="1"/>
                    </a:cubicBezTo>
                    <a:cubicBezTo>
                      <a:pt x="1" y="284"/>
                      <a:pt x="1" y="2017"/>
                      <a:pt x="284" y="3616"/>
                    </a:cubicBezTo>
                    <a:cubicBezTo>
                      <a:pt x="566" y="5208"/>
                      <a:pt x="1169" y="9000"/>
                      <a:pt x="1261" y="9344"/>
                    </a:cubicBezTo>
                    <a:cubicBezTo>
                      <a:pt x="1313" y="9534"/>
                      <a:pt x="1533" y="9656"/>
                      <a:pt x="1727" y="9656"/>
                    </a:cubicBezTo>
                    <a:cubicBezTo>
                      <a:pt x="1879" y="9656"/>
                      <a:pt x="2015" y="9581"/>
                      <a:pt x="2042" y="9406"/>
                    </a:cubicBezTo>
                    <a:cubicBezTo>
                      <a:pt x="2103" y="9000"/>
                      <a:pt x="2103" y="7623"/>
                      <a:pt x="1980" y="7310"/>
                    </a:cubicBezTo>
                    <a:cubicBezTo>
                      <a:pt x="1852" y="6998"/>
                      <a:pt x="593" y="1"/>
                      <a:pt x="4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9" name="Google Shape;6399;p61"/>
              <p:cNvSpPr/>
              <p:nvPr/>
            </p:nvSpPr>
            <p:spPr>
              <a:xfrm>
                <a:off x="6009350" y="4010450"/>
                <a:ext cx="37775" cy="158800"/>
              </a:xfrm>
              <a:custGeom>
                <a:rect b="b" l="l" r="r" t="t"/>
                <a:pathLst>
                  <a:path extrusionOk="0" h="6352" w="1511">
                    <a:moveTo>
                      <a:pt x="1236" y="1"/>
                    </a:moveTo>
                    <a:cubicBezTo>
                      <a:pt x="1234" y="1"/>
                      <a:pt x="1233" y="1"/>
                      <a:pt x="1231" y="1"/>
                    </a:cubicBezTo>
                    <a:cubicBezTo>
                      <a:pt x="949" y="63"/>
                      <a:pt x="137" y="1175"/>
                      <a:pt x="94" y="1593"/>
                    </a:cubicBezTo>
                    <a:cubicBezTo>
                      <a:pt x="1" y="2429"/>
                      <a:pt x="897" y="6352"/>
                      <a:pt x="1064" y="6352"/>
                    </a:cubicBezTo>
                    <a:cubicBezTo>
                      <a:pt x="1073" y="6352"/>
                      <a:pt x="1079" y="6342"/>
                      <a:pt x="1084" y="6320"/>
                    </a:cubicBezTo>
                    <a:cubicBezTo>
                      <a:pt x="1176" y="5886"/>
                      <a:pt x="1511" y="1"/>
                      <a:pt x="12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0" name="Google Shape;6400;p61"/>
              <p:cNvSpPr/>
              <p:nvPr/>
            </p:nvSpPr>
            <p:spPr>
              <a:xfrm>
                <a:off x="5985175" y="3419325"/>
                <a:ext cx="94775" cy="272775"/>
              </a:xfrm>
              <a:custGeom>
                <a:rect b="b" l="l" r="r" t="t"/>
                <a:pathLst>
                  <a:path extrusionOk="0" h="10911" w="3791">
                    <a:moveTo>
                      <a:pt x="539" y="1"/>
                    </a:moveTo>
                    <a:cubicBezTo>
                      <a:pt x="256" y="1"/>
                      <a:pt x="541" y="2143"/>
                      <a:pt x="465" y="3540"/>
                    </a:cubicBezTo>
                    <a:cubicBezTo>
                      <a:pt x="379" y="4997"/>
                      <a:pt x="53" y="8562"/>
                      <a:pt x="16" y="9036"/>
                    </a:cubicBezTo>
                    <a:cubicBezTo>
                      <a:pt x="0" y="9276"/>
                      <a:pt x="95" y="9316"/>
                      <a:pt x="255" y="9316"/>
                    </a:cubicBezTo>
                    <a:cubicBezTo>
                      <a:pt x="335" y="9316"/>
                      <a:pt x="432" y="9306"/>
                      <a:pt x="539" y="9306"/>
                    </a:cubicBezTo>
                    <a:cubicBezTo>
                      <a:pt x="632" y="9306"/>
                      <a:pt x="734" y="9314"/>
                      <a:pt x="840" y="9343"/>
                    </a:cubicBezTo>
                    <a:cubicBezTo>
                      <a:pt x="1289" y="9461"/>
                      <a:pt x="3042" y="10911"/>
                      <a:pt x="3535" y="10911"/>
                    </a:cubicBezTo>
                    <a:cubicBezTo>
                      <a:pt x="3555" y="10911"/>
                      <a:pt x="3572" y="10909"/>
                      <a:pt x="3587" y="10904"/>
                    </a:cubicBezTo>
                    <a:cubicBezTo>
                      <a:pt x="3790" y="10843"/>
                      <a:pt x="2118" y="9091"/>
                      <a:pt x="1682" y="8531"/>
                    </a:cubicBezTo>
                    <a:cubicBezTo>
                      <a:pt x="1246" y="7966"/>
                      <a:pt x="1590" y="2784"/>
                      <a:pt x="1774" y="2188"/>
                    </a:cubicBezTo>
                    <a:cubicBezTo>
                      <a:pt x="1965" y="1598"/>
                      <a:pt x="2948" y="860"/>
                      <a:pt x="3010" y="731"/>
                    </a:cubicBezTo>
                    <a:cubicBezTo>
                      <a:pt x="3077" y="602"/>
                      <a:pt x="1215" y="424"/>
                      <a:pt x="588" y="18"/>
                    </a:cubicBezTo>
                    <a:cubicBezTo>
                      <a:pt x="570" y="7"/>
                      <a:pt x="554" y="1"/>
                      <a:pt x="5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1" name="Google Shape;6401;p61"/>
              <p:cNvSpPr/>
              <p:nvPr/>
            </p:nvSpPr>
            <p:spPr>
              <a:xfrm>
                <a:off x="6027050" y="3583950"/>
                <a:ext cx="54900" cy="84475"/>
              </a:xfrm>
              <a:custGeom>
                <a:rect b="b" l="l" r="r" t="t"/>
                <a:pathLst>
                  <a:path extrusionOk="0" h="3379" w="2196">
                    <a:moveTo>
                      <a:pt x="287" y="0"/>
                    </a:moveTo>
                    <a:cubicBezTo>
                      <a:pt x="191" y="0"/>
                      <a:pt x="125" y="31"/>
                      <a:pt x="105" y="102"/>
                    </a:cubicBezTo>
                    <a:cubicBezTo>
                      <a:pt x="1" y="477"/>
                      <a:pt x="173" y="1320"/>
                      <a:pt x="345" y="1694"/>
                    </a:cubicBezTo>
                    <a:cubicBezTo>
                      <a:pt x="505" y="2043"/>
                      <a:pt x="1864" y="3378"/>
                      <a:pt x="2066" y="3378"/>
                    </a:cubicBezTo>
                    <a:cubicBezTo>
                      <a:pt x="2081" y="3378"/>
                      <a:pt x="2090" y="3371"/>
                      <a:pt x="2091" y="3354"/>
                    </a:cubicBezTo>
                    <a:cubicBezTo>
                      <a:pt x="2195" y="1381"/>
                      <a:pt x="1986" y="1227"/>
                      <a:pt x="1783" y="852"/>
                    </a:cubicBezTo>
                    <a:cubicBezTo>
                      <a:pt x="1619" y="549"/>
                      <a:pt x="691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2" name="Google Shape;6402;p61"/>
              <p:cNvSpPr/>
              <p:nvPr/>
            </p:nvSpPr>
            <p:spPr>
              <a:xfrm>
                <a:off x="6030450" y="3530650"/>
                <a:ext cx="49025" cy="64700"/>
              </a:xfrm>
              <a:custGeom>
                <a:rect b="b" l="l" r="r" t="t"/>
                <a:pathLst>
                  <a:path extrusionOk="0" h="2588" w="1961">
                    <a:moveTo>
                      <a:pt x="357" y="0"/>
                    </a:moveTo>
                    <a:cubicBezTo>
                      <a:pt x="243" y="0"/>
                      <a:pt x="163" y="23"/>
                      <a:pt x="141" y="77"/>
                    </a:cubicBezTo>
                    <a:cubicBezTo>
                      <a:pt x="37" y="329"/>
                      <a:pt x="0" y="1644"/>
                      <a:pt x="209" y="1644"/>
                    </a:cubicBezTo>
                    <a:cubicBezTo>
                      <a:pt x="401" y="1644"/>
                      <a:pt x="1553" y="2588"/>
                      <a:pt x="1732" y="2588"/>
                    </a:cubicBezTo>
                    <a:cubicBezTo>
                      <a:pt x="1741" y="2588"/>
                      <a:pt x="1748" y="2585"/>
                      <a:pt x="1752" y="2579"/>
                    </a:cubicBezTo>
                    <a:cubicBezTo>
                      <a:pt x="1887" y="2327"/>
                      <a:pt x="1961" y="741"/>
                      <a:pt x="1752" y="489"/>
                    </a:cubicBezTo>
                    <a:cubicBezTo>
                      <a:pt x="1589" y="287"/>
                      <a:pt x="760" y="0"/>
                      <a:pt x="35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3" name="Google Shape;6403;p61"/>
              <p:cNvSpPr/>
              <p:nvPr/>
            </p:nvSpPr>
            <p:spPr>
              <a:xfrm>
                <a:off x="5988175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2410" y="0"/>
                    </a:moveTo>
                    <a:cubicBezTo>
                      <a:pt x="1811" y="0"/>
                      <a:pt x="638" y="85"/>
                      <a:pt x="345" y="1232"/>
                    </a:cubicBezTo>
                    <a:cubicBezTo>
                      <a:pt x="1" y="2579"/>
                      <a:pt x="99" y="3955"/>
                      <a:pt x="1814" y="4435"/>
                    </a:cubicBezTo>
                    <a:cubicBezTo>
                      <a:pt x="2031" y="4495"/>
                      <a:pt x="2222" y="4523"/>
                      <a:pt x="2392" y="4523"/>
                    </a:cubicBezTo>
                    <a:cubicBezTo>
                      <a:pt x="3565" y="4523"/>
                      <a:pt x="3683" y="3178"/>
                      <a:pt x="3683" y="1921"/>
                    </a:cubicBezTo>
                    <a:cubicBezTo>
                      <a:pt x="3683" y="482"/>
                      <a:pt x="3597" y="3"/>
                      <a:pt x="2662" y="3"/>
                    </a:cubicBezTo>
                    <a:cubicBezTo>
                      <a:pt x="2600" y="3"/>
                      <a:pt x="2514" y="0"/>
                      <a:pt x="24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4" name="Google Shape;6404;p61"/>
              <p:cNvSpPr/>
              <p:nvPr/>
            </p:nvSpPr>
            <p:spPr>
              <a:xfrm>
                <a:off x="6034750" y="3486250"/>
                <a:ext cx="42900" cy="43250"/>
              </a:xfrm>
              <a:custGeom>
                <a:rect b="b" l="l" r="r" t="t"/>
                <a:pathLst>
                  <a:path extrusionOk="0" h="1730" w="1716">
                    <a:moveTo>
                      <a:pt x="711" y="1"/>
                    </a:moveTo>
                    <a:cubicBezTo>
                      <a:pt x="482" y="1"/>
                      <a:pt x="279" y="44"/>
                      <a:pt x="209" y="169"/>
                    </a:cubicBezTo>
                    <a:cubicBezTo>
                      <a:pt x="37" y="476"/>
                      <a:pt x="0" y="1232"/>
                      <a:pt x="209" y="1324"/>
                    </a:cubicBezTo>
                    <a:cubicBezTo>
                      <a:pt x="374" y="1399"/>
                      <a:pt x="1016" y="1729"/>
                      <a:pt x="1361" y="1729"/>
                    </a:cubicBezTo>
                    <a:cubicBezTo>
                      <a:pt x="1441" y="1729"/>
                      <a:pt x="1505" y="1711"/>
                      <a:pt x="1543" y="1669"/>
                    </a:cubicBezTo>
                    <a:cubicBezTo>
                      <a:pt x="1678" y="1515"/>
                      <a:pt x="1715" y="298"/>
                      <a:pt x="1543" y="169"/>
                    </a:cubicBezTo>
                    <a:cubicBezTo>
                      <a:pt x="1441" y="96"/>
                      <a:pt x="1048" y="1"/>
                      <a:pt x="71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5" name="Google Shape;6405;p61"/>
              <p:cNvSpPr/>
              <p:nvPr/>
            </p:nvSpPr>
            <p:spPr>
              <a:xfrm>
                <a:off x="6038275" y="3448550"/>
                <a:ext cx="36425" cy="32550"/>
              </a:xfrm>
              <a:custGeom>
                <a:rect b="b" l="l" r="r" t="t"/>
                <a:pathLst>
                  <a:path extrusionOk="0" h="1302" w="1457">
                    <a:moveTo>
                      <a:pt x="1084" y="1"/>
                    </a:moveTo>
                    <a:cubicBezTo>
                      <a:pt x="866" y="1"/>
                      <a:pt x="440" y="422"/>
                      <a:pt x="277" y="644"/>
                    </a:cubicBezTo>
                    <a:cubicBezTo>
                      <a:pt x="74" y="927"/>
                      <a:pt x="1" y="1302"/>
                      <a:pt x="240" y="1302"/>
                    </a:cubicBezTo>
                    <a:cubicBezTo>
                      <a:pt x="412" y="1302"/>
                      <a:pt x="758" y="1223"/>
                      <a:pt x="1016" y="1223"/>
                    </a:cubicBezTo>
                    <a:cubicBezTo>
                      <a:pt x="1120" y="1223"/>
                      <a:pt x="1209" y="1236"/>
                      <a:pt x="1267" y="1271"/>
                    </a:cubicBezTo>
                    <a:cubicBezTo>
                      <a:pt x="1278" y="1278"/>
                      <a:pt x="1289" y="1281"/>
                      <a:pt x="1298" y="1281"/>
                    </a:cubicBezTo>
                    <a:cubicBezTo>
                      <a:pt x="1456" y="1281"/>
                      <a:pt x="1292" y="352"/>
                      <a:pt x="1199" y="85"/>
                    </a:cubicBezTo>
                    <a:cubicBezTo>
                      <a:pt x="1177" y="26"/>
                      <a:pt x="1137" y="1"/>
                      <a:pt x="10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6" name="Google Shape;6406;p61"/>
              <p:cNvSpPr/>
              <p:nvPr/>
            </p:nvSpPr>
            <p:spPr>
              <a:xfrm>
                <a:off x="593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3239" y="1"/>
                    </a:moveTo>
                    <a:cubicBezTo>
                      <a:pt x="2521" y="1"/>
                      <a:pt x="568" y="370"/>
                      <a:pt x="124" y="770"/>
                    </a:cubicBezTo>
                    <a:cubicBezTo>
                      <a:pt x="0" y="881"/>
                      <a:pt x="144" y="909"/>
                      <a:pt x="431" y="909"/>
                    </a:cubicBezTo>
                    <a:cubicBezTo>
                      <a:pt x="724" y="909"/>
                      <a:pt x="1166" y="880"/>
                      <a:pt x="1623" y="880"/>
                    </a:cubicBezTo>
                    <a:cubicBezTo>
                      <a:pt x="2251" y="880"/>
                      <a:pt x="2907" y="935"/>
                      <a:pt x="3240" y="1200"/>
                    </a:cubicBezTo>
                    <a:cubicBezTo>
                      <a:pt x="3922" y="1737"/>
                      <a:pt x="4668" y="2060"/>
                      <a:pt x="5210" y="2060"/>
                    </a:cubicBezTo>
                    <a:cubicBezTo>
                      <a:pt x="5425" y="2060"/>
                      <a:pt x="5608" y="2009"/>
                      <a:pt x="5742" y="1901"/>
                    </a:cubicBezTo>
                    <a:cubicBezTo>
                      <a:pt x="6105" y="1612"/>
                      <a:pt x="3898" y="112"/>
                      <a:pt x="3425" y="14"/>
                    </a:cubicBezTo>
                    <a:cubicBezTo>
                      <a:pt x="3379" y="5"/>
                      <a:pt x="3316" y="1"/>
                      <a:pt x="32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7" name="Google Shape;6407;p61"/>
              <p:cNvSpPr/>
              <p:nvPr/>
            </p:nvSpPr>
            <p:spPr>
              <a:xfrm>
                <a:off x="5918875" y="3281725"/>
                <a:ext cx="104725" cy="142325"/>
              </a:xfrm>
              <a:custGeom>
                <a:rect b="b" l="l" r="r" t="t"/>
                <a:pathLst>
                  <a:path extrusionOk="0" h="5693" w="4189">
                    <a:moveTo>
                      <a:pt x="1908" y="1"/>
                    </a:moveTo>
                    <a:cubicBezTo>
                      <a:pt x="1501" y="1"/>
                      <a:pt x="1118" y="124"/>
                      <a:pt x="843" y="457"/>
                    </a:cubicBezTo>
                    <a:cubicBezTo>
                      <a:pt x="332" y="1072"/>
                      <a:pt x="1" y="5461"/>
                      <a:pt x="1" y="5682"/>
                    </a:cubicBezTo>
                    <a:cubicBezTo>
                      <a:pt x="1" y="5689"/>
                      <a:pt x="1" y="5692"/>
                      <a:pt x="3" y="5692"/>
                    </a:cubicBezTo>
                    <a:cubicBezTo>
                      <a:pt x="61" y="5692"/>
                      <a:pt x="996" y="2445"/>
                      <a:pt x="1746" y="1551"/>
                    </a:cubicBezTo>
                    <a:cubicBezTo>
                      <a:pt x="2102" y="1129"/>
                      <a:pt x="2715" y="1055"/>
                      <a:pt x="3236" y="1055"/>
                    </a:cubicBezTo>
                    <a:cubicBezTo>
                      <a:pt x="3515" y="1055"/>
                      <a:pt x="3768" y="1076"/>
                      <a:pt x="3940" y="1076"/>
                    </a:cubicBezTo>
                    <a:cubicBezTo>
                      <a:pt x="4098" y="1076"/>
                      <a:pt x="4189" y="1059"/>
                      <a:pt x="4174" y="992"/>
                    </a:cubicBezTo>
                    <a:cubicBezTo>
                      <a:pt x="4130" y="790"/>
                      <a:pt x="2938" y="1"/>
                      <a:pt x="19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8" name="Google Shape;6408;p61"/>
              <p:cNvSpPr/>
              <p:nvPr/>
            </p:nvSpPr>
            <p:spPr>
              <a:xfrm>
                <a:off x="5883400" y="3331225"/>
                <a:ext cx="95575" cy="159800"/>
              </a:xfrm>
              <a:custGeom>
                <a:rect b="b" l="l" r="r" t="t"/>
                <a:pathLst>
                  <a:path extrusionOk="0" h="6392" w="3823">
                    <a:moveTo>
                      <a:pt x="3506" y="0"/>
                    </a:moveTo>
                    <a:cubicBezTo>
                      <a:pt x="3427" y="0"/>
                      <a:pt x="3302" y="80"/>
                      <a:pt x="3116" y="266"/>
                    </a:cubicBezTo>
                    <a:cubicBezTo>
                      <a:pt x="2852" y="537"/>
                      <a:pt x="2686" y="1729"/>
                      <a:pt x="2176" y="2983"/>
                    </a:cubicBezTo>
                    <a:cubicBezTo>
                      <a:pt x="1647" y="4299"/>
                      <a:pt x="1" y="6391"/>
                      <a:pt x="1946" y="6391"/>
                    </a:cubicBezTo>
                    <a:cubicBezTo>
                      <a:pt x="1990" y="6391"/>
                      <a:pt x="2036" y="6390"/>
                      <a:pt x="2083" y="6388"/>
                    </a:cubicBezTo>
                    <a:cubicBezTo>
                      <a:pt x="2667" y="6364"/>
                      <a:pt x="3300" y="3081"/>
                      <a:pt x="3362" y="2079"/>
                    </a:cubicBezTo>
                    <a:cubicBezTo>
                      <a:pt x="3411" y="1282"/>
                      <a:pt x="3823" y="0"/>
                      <a:pt x="35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9" name="Google Shape;6409;p61"/>
              <p:cNvSpPr/>
              <p:nvPr/>
            </p:nvSpPr>
            <p:spPr>
              <a:xfrm>
                <a:off x="5904275" y="3498075"/>
                <a:ext cx="42750" cy="145300"/>
              </a:xfrm>
              <a:custGeom>
                <a:rect b="b" l="l" r="r" t="t"/>
                <a:pathLst>
                  <a:path extrusionOk="0" h="5812" w="1710">
                    <a:moveTo>
                      <a:pt x="1448" y="0"/>
                    </a:moveTo>
                    <a:cubicBezTo>
                      <a:pt x="739" y="0"/>
                      <a:pt x="0" y="5812"/>
                      <a:pt x="214" y="5812"/>
                    </a:cubicBezTo>
                    <a:cubicBezTo>
                      <a:pt x="215" y="5812"/>
                      <a:pt x="215" y="5812"/>
                      <a:pt x="216" y="5812"/>
                    </a:cubicBezTo>
                    <a:cubicBezTo>
                      <a:pt x="578" y="5775"/>
                      <a:pt x="1445" y="1411"/>
                      <a:pt x="1476" y="1036"/>
                    </a:cubicBezTo>
                    <a:cubicBezTo>
                      <a:pt x="1507" y="661"/>
                      <a:pt x="1709" y="52"/>
                      <a:pt x="1476" y="3"/>
                    </a:cubicBezTo>
                    <a:cubicBezTo>
                      <a:pt x="1467" y="1"/>
                      <a:pt x="1458" y="0"/>
                      <a:pt x="14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0" name="Google Shape;6410;p61"/>
              <p:cNvSpPr/>
              <p:nvPr/>
            </p:nvSpPr>
            <p:spPr>
              <a:xfrm>
                <a:off x="5894300" y="3493300"/>
                <a:ext cx="24450" cy="148325"/>
              </a:xfrm>
              <a:custGeom>
                <a:rect b="b" l="l" r="r" t="t"/>
                <a:pathLst>
                  <a:path extrusionOk="0" h="5933" w="978">
                    <a:moveTo>
                      <a:pt x="369" y="1"/>
                    </a:moveTo>
                    <a:cubicBezTo>
                      <a:pt x="302" y="1"/>
                      <a:pt x="257" y="21"/>
                      <a:pt x="252" y="65"/>
                    </a:cubicBezTo>
                    <a:cubicBezTo>
                      <a:pt x="154" y="815"/>
                      <a:pt x="0" y="5382"/>
                      <a:pt x="0" y="5597"/>
                    </a:cubicBezTo>
                    <a:cubicBezTo>
                      <a:pt x="0" y="5758"/>
                      <a:pt x="65" y="5932"/>
                      <a:pt x="150" y="5932"/>
                    </a:cubicBezTo>
                    <a:cubicBezTo>
                      <a:pt x="182" y="5932"/>
                      <a:pt x="217" y="5908"/>
                      <a:pt x="252" y="5849"/>
                    </a:cubicBezTo>
                    <a:cubicBezTo>
                      <a:pt x="375" y="5628"/>
                      <a:pt x="977" y="907"/>
                      <a:pt x="977" y="501"/>
                    </a:cubicBezTo>
                    <a:cubicBezTo>
                      <a:pt x="977" y="195"/>
                      <a:pt x="574" y="1"/>
                      <a:pt x="36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1" name="Google Shape;6411;p61"/>
              <p:cNvSpPr/>
              <p:nvPr/>
            </p:nvSpPr>
            <p:spPr>
              <a:xfrm>
                <a:off x="5906800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183" y="0"/>
                    </a:moveTo>
                    <a:cubicBezTo>
                      <a:pt x="167" y="0"/>
                      <a:pt x="153" y="8"/>
                      <a:pt x="139" y="26"/>
                    </a:cubicBezTo>
                    <a:cubicBezTo>
                      <a:pt x="1" y="212"/>
                      <a:pt x="84" y="1044"/>
                      <a:pt x="252" y="1044"/>
                    </a:cubicBezTo>
                    <a:cubicBezTo>
                      <a:pt x="278" y="1044"/>
                      <a:pt x="306" y="1024"/>
                      <a:pt x="336" y="978"/>
                    </a:cubicBezTo>
                    <a:cubicBezTo>
                      <a:pt x="530" y="679"/>
                      <a:pt x="324" y="0"/>
                      <a:pt x="18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2" name="Google Shape;6412;p61"/>
              <p:cNvSpPr/>
              <p:nvPr/>
            </p:nvSpPr>
            <p:spPr>
              <a:xfrm>
                <a:off x="6041850" y="3219600"/>
                <a:ext cx="41175" cy="26700"/>
              </a:xfrm>
              <a:custGeom>
                <a:rect b="b" l="l" r="r" t="t"/>
                <a:pathLst>
                  <a:path extrusionOk="0" h="1068" w="1647">
                    <a:moveTo>
                      <a:pt x="198" y="0"/>
                    </a:moveTo>
                    <a:cubicBezTo>
                      <a:pt x="61" y="0"/>
                      <a:pt x="1" y="53"/>
                      <a:pt x="54" y="213"/>
                    </a:cubicBezTo>
                    <a:cubicBezTo>
                      <a:pt x="153" y="502"/>
                      <a:pt x="1646" y="1068"/>
                      <a:pt x="1646" y="1068"/>
                    </a:cubicBezTo>
                    <a:lnTo>
                      <a:pt x="1646" y="213"/>
                    </a:lnTo>
                    <a:cubicBezTo>
                      <a:pt x="1052" y="213"/>
                      <a:pt x="472" y="0"/>
                      <a:pt x="19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3" name="Google Shape;6413;p61"/>
              <p:cNvSpPr/>
              <p:nvPr/>
            </p:nvSpPr>
            <p:spPr>
              <a:xfrm>
                <a:off x="60298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51" y="1"/>
                    </a:moveTo>
                    <a:cubicBezTo>
                      <a:pt x="1" y="1"/>
                      <a:pt x="346" y="338"/>
                      <a:pt x="688" y="609"/>
                    </a:cubicBezTo>
                    <a:cubicBezTo>
                      <a:pt x="1078" y="914"/>
                      <a:pt x="1515" y="1401"/>
                      <a:pt x="1912" y="1401"/>
                    </a:cubicBezTo>
                    <a:cubicBezTo>
                      <a:pt x="1947" y="1401"/>
                      <a:pt x="1981" y="1398"/>
                      <a:pt x="2016" y="1390"/>
                    </a:cubicBezTo>
                    <a:cubicBezTo>
                      <a:pt x="2354" y="1310"/>
                      <a:pt x="1395" y="339"/>
                      <a:pt x="516" y="56"/>
                    </a:cubicBezTo>
                    <a:cubicBezTo>
                      <a:pt x="393" y="18"/>
                      <a:pt x="307" y="1"/>
                      <a:pt x="25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4" name="Google Shape;6414;p61"/>
              <p:cNvSpPr/>
              <p:nvPr/>
            </p:nvSpPr>
            <p:spPr>
              <a:xfrm>
                <a:off x="6005225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1015" y="1"/>
                    </a:moveTo>
                    <a:cubicBezTo>
                      <a:pt x="805" y="1"/>
                      <a:pt x="505" y="49"/>
                      <a:pt x="308" y="65"/>
                    </a:cubicBezTo>
                    <a:cubicBezTo>
                      <a:pt x="1" y="89"/>
                      <a:pt x="222" y="747"/>
                      <a:pt x="480" y="858"/>
                    </a:cubicBezTo>
                    <a:cubicBezTo>
                      <a:pt x="520" y="874"/>
                      <a:pt x="562" y="882"/>
                      <a:pt x="604" y="882"/>
                    </a:cubicBezTo>
                    <a:cubicBezTo>
                      <a:pt x="839" y="882"/>
                      <a:pt x="1090" y="646"/>
                      <a:pt x="1200" y="495"/>
                    </a:cubicBezTo>
                    <a:cubicBezTo>
                      <a:pt x="1329" y="317"/>
                      <a:pt x="1310" y="132"/>
                      <a:pt x="1243" y="52"/>
                    </a:cubicBezTo>
                    <a:cubicBezTo>
                      <a:pt x="1211" y="14"/>
                      <a:pt x="1125" y="1"/>
                      <a:pt x="10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5" name="Google Shape;6415;p61"/>
              <p:cNvSpPr/>
              <p:nvPr/>
            </p:nvSpPr>
            <p:spPr>
              <a:xfrm>
                <a:off x="6032325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333" y="1"/>
                    </a:moveTo>
                    <a:cubicBezTo>
                      <a:pt x="331" y="1"/>
                      <a:pt x="328" y="2"/>
                      <a:pt x="325" y="5"/>
                    </a:cubicBezTo>
                    <a:cubicBezTo>
                      <a:pt x="1" y="341"/>
                      <a:pt x="128" y="2662"/>
                      <a:pt x="302" y="2662"/>
                    </a:cubicBezTo>
                    <a:cubicBezTo>
                      <a:pt x="309" y="2662"/>
                      <a:pt x="317" y="2658"/>
                      <a:pt x="325" y="2649"/>
                    </a:cubicBezTo>
                    <a:cubicBezTo>
                      <a:pt x="509" y="2421"/>
                      <a:pt x="497" y="2286"/>
                      <a:pt x="405" y="1751"/>
                    </a:cubicBezTo>
                    <a:cubicBezTo>
                      <a:pt x="309" y="1234"/>
                      <a:pt x="410" y="1"/>
                      <a:pt x="33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6" name="Google Shape;6416;p61"/>
              <p:cNvSpPr/>
              <p:nvPr/>
            </p:nvSpPr>
            <p:spPr>
              <a:xfrm>
                <a:off x="6023825" y="4278425"/>
                <a:ext cx="11250" cy="67050"/>
              </a:xfrm>
              <a:custGeom>
                <a:rect b="b" l="l" r="r" t="t"/>
                <a:pathLst>
                  <a:path extrusionOk="0" h="2682" w="450">
                    <a:moveTo>
                      <a:pt x="225" y="0"/>
                    </a:moveTo>
                    <a:cubicBezTo>
                      <a:pt x="224" y="0"/>
                      <a:pt x="223" y="1"/>
                      <a:pt x="222" y="2"/>
                    </a:cubicBezTo>
                    <a:cubicBezTo>
                      <a:pt x="1" y="265"/>
                      <a:pt x="146" y="2682"/>
                      <a:pt x="290" y="2682"/>
                    </a:cubicBezTo>
                    <a:cubicBezTo>
                      <a:pt x="294" y="2682"/>
                      <a:pt x="298" y="2680"/>
                      <a:pt x="302" y="2676"/>
                    </a:cubicBezTo>
                    <a:cubicBezTo>
                      <a:pt x="443" y="2528"/>
                      <a:pt x="449" y="2412"/>
                      <a:pt x="351" y="1852"/>
                    </a:cubicBezTo>
                    <a:cubicBezTo>
                      <a:pt x="255" y="1311"/>
                      <a:pt x="265" y="0"/>
                      <a:pt x="2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7" name="Google Shape;6417;p61"/>
              <p:cNvSpPr/>
              <p:nvPr/>
            </p:nvSpPr>
            <p:spPr>
              <a:xfrm>
                <a:off x="6016150" y="4282925"/>
                <a:ext cx="11850" cy="69550"/>
              </a:xfrm>
              <a:custGeom>
                <a:rect b="b" l="l" r="r" t="t"/>
                <a:pathLst>
                  <a:path extrusionOk="0" h="2782" w="474">
                    <a:moveTo>
                      <a:pt x="271" y="0"/>
                    </a:moveTo>
                    <a:cubicBezTo>
                      <a:pt x="99" y="62"/>
                      <a:pt x="0" y="1076"/>
                      <a:pt x="148" y="2133"/>
                    </a:cubicBezTo>
                    <a:cubicBezTo>
                      <a:pt x="234" y="2728"/>
                      <a:pt x="307" y="2781"/>
                      <a:pt x="368" y="2781"/>
                    </a:cubicBezTo>
                    <a:cubicBezTo>
                      <a:pt x="381" y="2781"/>
                      <a:pt x="394" y="2779"/>
                      <a:pt x="406" y="2779"/>
                    </a:cubicBezTo>
                    <a:cubicBezTo>
                      <a:pt x="474" y="2779"/>
                      <a:pt x="271" y="1857"/>
                      <a:pt x="271" y="1217"/>
                    </a:cubicBez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8" name="Google Shape;6418;p61"/>
              <p:cNvSpPr/>
              <p:nvPr/>
            </p:nvSpPr>
            <p:spPr>
              <a:xfrm>
                <a:off x="6004461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355" y="0"/>
                    </a:moveTo>
                    <a:cubicBezTo>
                      <a:pt x="315" y="0"/>
                      <a:pt x="0" y="1490"/>
                      <a:pt x="101" y="2177"/>
                    </a:cubicBezTo>
                    <a:cubicBezTo>
                      <a:pt x="133" y="2389"/>
                      <a:pt x="214" y="2484"/>
                      <a:pt x="284" y="2484"/>
                    </a:cubicBezTo>
                    <a:cubicBezTo>
                      <a:pt x="362" y="2484"/>
                      <a:pt x="425" y="2366"/>
                      <a:pt x="390" y="2158"/>
                    </a:cubicBezTo>
                    <a:cubicBezTo>
                      <a:pt x="322" y="1765"/>
                      <a:pt x="371" y="142"/>
                      <a:pt x="359" y="7"/>
                    </a:cubicBezTo>
                    <a:cubicBezTo>
                      <a:pt x="358" y="2"/>
                      <a:pt x="357" y="0"/>
                      <a:pt x="3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9" name="Google Shape;6419;p61"/>
              <p:cNvSpPr/>
              <p:nvPr/>
            </p:nvSpPr>
            <p:spPr>
              <a:xfrm>
                <a:off x="5998861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74" y="0"/>
                    </a:moveTo>
                    <a:cubicBezTo>
                      <a:pt x="254" y="0"/>
                      <a:pt x="29" y="814"/>
                      <a:pt x="5" y="1296"/>
                    </a:cubicBezTo>
                    <a:cubicBezTo>
                      <a:pt x="0" y="1383"/>
                      <a:pt x="15" y="1429"/>
                      <a:pt x="39" y="1429"/>
                    </a:cubicBezTo>
                    <a:cubicBezTo>
                      <a:pt x="112" y="1429"/>
                      <a:pt x="275" y="1004"/>
                      <a:pt x="275" y="6"/>
                    </a:cubicBezTo>
                    <a:cubicBezTo>
                      <a:pt x="275" y="2"/>
                      <a:pt x="275" y="0"/>
                      <a:pt x="2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0" name="Google Shape;6420;p61"/>
              <p:cNvSpPr/>
              <p:nvPr/>
            </p:nvSpPr>
            <p:spPr>
              <a:xfrm>
                <a:off x="5982800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930" y="0"/>
                    </a:moveTo>
                    <a:cubicBezTo>
                      <a:pt x="728" y="0"/>
                      <a:pt x="220" y="321"/>
                      <a:pt x="117" y="449"/>
                    </a:cubicBezTo>
                    <a:cubicBezTo>
                      <a:pt x="1" y="602"/>
                      <a:pt x="93" y="1303"/>
                      <a:pt x="203" y="1352"/>
                    </a:cubicBezTo>
                    <a:cubicBezTo>
                      <a:pt x="207" y="1354"/>
                      <a:pt x="211" y="1355"/>
                      <a:pt x="215" y="1355"/>
                    </a:cubicBezTo>
                    <a:cubicBezTo>
                      <a:pt x="316" y="1355"/>
                      <a:pt x="425" y="760"/>
                      <a:pt x="603" y="535"/>
                    </a:cubicBezTo>
                    <a:cubicBezTo>
                      <a:pt x="794" y="295"/>
                      <a:pt x="1046" y="154"/>
                      <a:pt x="1009" y="43"/>
                    </a:cubicBezTo>
                    <a:cubicBezTo>
                      <a:pt x="998" y="13"/>
                      <a:pt x="970" y="0"/>
                      <a:pt x="9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1" name="Google Shape;6421;p61"/>
              <p:cNvSpPr/>
              <p:nvPr/>
            </p:nvSpPr>
            <p:spPr>
              <a:xfrm>
                <a:off x="6092250" y="3665425"/>
                <a:ext cx="85125" cy="242725"/>
              </a:xfrm>
              <a:custGeom>
                <a:rect b="b" l="l" r="r" t="t"/>
                <a:pathLst>
                  <a:path extrusionOk="0" h="9709" w="3405">
                    <a:moveTo>
                      <a:pt x="2898" y="1"/>
                    </a:moveTo>
                    <a:cubicBezTo>
                      <a:pt x="2262" y="1"/>
                      <a:pt x="1" y="1344"/>
                      <a:pt x="24" y="1749"/>
                    </a:cubicBezTo>
                    <a:cubicBezTo>
                      <a:pt x="84" y="2817"/>
                      <a:pt x="759" y="9708"/>
                      <a:pt x="1094" y="9708"/>
                    </a:cubicBezTo>
                    <a:cubicBezTo>
                      <a:pt x="1102" y="9708"/>
                      <a:pt x="1110" y="9704"/>
                      <a:pt x="1118" y="9696"/>
                    </a:cubicBezTo>
                    <a:cubicBezTo>
                      <a:pt x="1444" y="9352"/>
                      <a:pt x="3404" y="279"/>
                      <a:pt x="3017" y="27"/>
                    </a:cubicBezTo>
                    <a:cubicBezTo>
                      <a:pt x="2989" y="9"/>
                      <a:pt x="2949" y="1"/>
                      <a:pt x="289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2" name="Google Shape;6422;p61"/>
              <p:cNvSpPr/>
              <p:nvPr/>
            </p:nvSpPr>
            <p:spPr>
              <a:xfrm>
                <a:off x="6120175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2406" y="1"/>
                    </a:moveTo>
                    <a:cubicBezTo>
                      <a:pt x="2394" y="1"/>
                      <a:pt x="2383" y="24"/>
                      <a:pt x="2373" y="77"/>
                    </a:cubicBezTo>
                    <a:cubicBezTo>
                      <a:pt x="2275" y="612"/>
                      <a:pt x="1058" y="7355"/>
                      <a:pt x="812" y="8357"/>
                    </a:cubicBezTo>
                    <a:cubicBezTo>
                      <a:pt x="560" y="9353"/>
                      <a:pt x="1" y="12444"/>
                      <a:pt x="345" y="12635"/>
                    </a:cubicBezTo>
                    <a:cubicBezTo>
                      <a:pt x="447" y="12691"/>
                      <a:pt x="518" y="12715"/>
                      <a:pt x="578" y="12715"/>
                    </a:cubicBezTo>
                    <a:cubicBezTo>
                      <a:pt x="714" y="12715"/>
                      <a:pt x="787" y="12585"/>
                      <a:pt x="1027" y="12414"/>
                    </a:cubicBezTo>
                    <a:cubicBezTo>
                      <a:pt x="1138" y="12337"/>
                      <a:pt x="1247" y="12307"/>
                      <a:pt x="1353" y="12307"/>
                    </a:cubicBezTo>
                    <a:cubicBezTo>
                      <a:pt x="1725" y="12307"/>
                      <a:pt x="2066" y="12670"/>
                      <a:pt x="2329" y="12670"/>
                    </a:cubicBezTo>
                    <a:cubicBezTo>
                      <a:pt x="2394" y="12670"/>
                      <a:pt x="2454" y="12647"/>
                      <a:pt x="2509" y="12592"/>
                    </a:cubicBezTo>
                    <a:cubicBezTo>
                      <a:pt x="2853" y="12242"/>
                      <a:pt x="2521" y="1337"/>
                      <a:pt x="2552" y="1024"/>
                    </a:cubicBezTo>
                    <a:cubicBezTo>
                      <a:pt x="2578" y="757"/>
                      <a:pt x="2475" y="1"/>
                      <a:pt x="240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3" name="Google Shape;6423;p61"/>
              <p:cNvSpPr/>
              <p:nvPr/>
            </p:nvSpPr>
            <p:spPr>
              <a:xfrm>
                <a:off x="6132625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1658" y="1"/>
                    </a:moveTo>
                    <a:cubicBezTo>
                      <a:pt x="1511" y="1"/>
                      <a:pt x="252" y="6998"/>
                      <a:pt x="130" y="7310"/>
                    </a:cubicBezTo>
                    <a:cubicBezTo>
                      <a:pt x="1" y="7623"/>
                      <a:pt x="7" y="9000"/>
                      <a:pt x="68" y="9406"/>
                    </a:cubicBezTo>
                    <a:cubicBezTo>
                      <a:pt x="95" y="9581"/>
                      <a:pt x="230" y="9656"/>
                      <a:pt x="381" y="9656"/>
                    </a:cubicBezTo>
                    <a:cubicBezTo>
                      <a:pt x="574" y="9656"/>
                      <a:pt x="794" y="9534"/>
                      <a:pt x="849" y="9344"/>
                    </a:cubicBezTo>
                    <a:cubicBezTo>
                      <a:pt x="941" y="9000"/>
                      <a:pt x="1543" y="5208"/>
                      <a:pt x="1820" y="3616"/>
                    </a:cubicBezTo>
                    <a:cubicBezTo>
                      <a:pt x="2103" y="2017"/>
                      <a:pt x="2103" y="284"/>
                      <a:pt x="1660" y="1"/>
                    </a:cubicBezTo>
                    <a:cubicBezTo>
                      <a:pt x="1660" y="1"/>
                      <a:pt x="1659" y="1"/>
                      <a:pt x="165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4" name="Google Shape;6424;p61"/>
              <p:cNvSpPr/>
              <p:nvPr/>
            </p:nvSpPr>
            <p:spPr>
              <a:xfrm>
                <a:off x="6119050" y="4010450"/>
                <a:ext cx="37625" cy="158800"/>
              </a:xfrm>
              <a:custGeom>
                <a:rect b="b" l="l" r="r" t="t"/>
                <a:pathLst>
                  <a:path extrusionOk="0" h="6352" w="1505">
                    <a:moveTo>
                      <a:pt x="275" y="1"/>
                    </a:moveTo>
                    <a:cubicBezTo>
                      <a:pt x="0" y="1"/>
                      <a:pt x="335" y="5886"/>
                      <a:pt x="427" y="6320"/>
                    </a:cubicBezTo>
                    <a:cubicBezTo>
                      <a:pt x="431" y="6342"/>
                      <a:pt x="438" y="6352"/>
                      <a:pt x="447" y="6352"/>
                    </a:cubicBezTo>
                    <a:cubicBezTo>
                      <a:pt x="613" y="6352"/>
                      <a:pt x="1504" y="2429"/>
                      <a:pt x="1416" y="1593"/>
                    </a:cubicBezTo>
                    <a:cubicBezTo>
                      <a:pt x="1373" y="1175"/>
                      <a:pt x="562" y="63"/>
                      <a:pt x="279" y="1"/>
                    </a:cubicBezTo>
                    <a:cubicBezTo>
                      <a:pt x="278" y="1"/>
                      <a:pt x="276" y="1"/>
                      <a:pt x="2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5" name="Google Shape;6425;p61"/>
              <p:cNvSpPr/>
              <p:nvPr/>
            </p:nvSpPr>
            <p:spPr>
              <a:xfrm>
                <a:off x="6086225" y="3419325"/>
                <a:ext cx="94625" cy="272775"/>
              </a:xfrm>
              <a:custGeom>
                <a:rect b="b" l="l" r="r" t="t"/>
                <a:pathLst>
                  <a:path extrusionOk="0" h="10911" w="3785">
                    <a:moveTo>
                      <a:pt x="3246" y="1"/>
                    </a:moveTo>
                    <a:cubicBezTo>
                      <a:pt x="3231" y="1"/>
                      <a:pt x="3215" y="7"/>
                      <a:pt x="3197" y="18"/>
                    </a:cubicBezTo>
                    <a:cubicBezTo>
                      <a:pt x="2576" y="424"/>
                      <a:pt x="713" y="602"/>
                      <a:pt x="775" y="731"/>
                    </a:cubicBezTo>
                    <a:cubicBezTo>
                      <a:pt x="842" y="860"/>
                      <a:pt x="1826" y="1598"/>
                      <a:pt x="2010" y="2188"/>
                    </a:cubicBezTo>
                    <a:cubicBezTo>
                      <a:pt x="2201" y="2784"/>
                      <a:pt x="2545" y="7966"/>
                      <a:pt x="2109" y="8531"/>
                    </a:cubicBezTo>
                    <a:cubicBezTo>
                      <a:pt x="1666" y="9091"/>
                      <a:pt x="0" y="10843"/>
                      <a:pt x="203" y="10904"/>
                    </a:cubicBezTo>
                    <a:cubicBezTo>
                      <a:pt x="219" y="10909"/>
                      <a:pt x="236" y="10911"/>
                      <a:pt x="255" y="10911"/>
                    </a:cubicBezTo>
                    <a:cubicBezTo>
                      <a:pt x="748" y="10911"/>
                      <a:pt x="2495" y="9461"/>
                      <a:pt x="2951" y="9343"/>
                    </a:cubicBezTo>
                    <a:cubicBezTo>
                      <a:pt x="3057" y="9314"/>
                      <a:pt x="3158" y="9306"/>
                      <a:pt x="3251" y="9306"/>
                    </a:cubicBezTo>
                    <a:cubicBezTo>
                      <a:pt x="3358" y="9306"/>
                      <a:pt x="3454" y="9316"/>
                      <a:pt x="3533" y="9316"/>
                    </a:cubicBezTo>
                    <a:cubicBezTo>
                      <a:pt x="3691" y="9316"/>
                      <a:pt x="3784" y="9276"/>
                      <a:pt x="3768" y="9036"/>
                    </a:cubicBezTo>
                    <a:cubicBezTo>
                      <a:pt x="3738" y="8562"/>
                      <a:pt x="3406" y="4997"/>
                      <a:pt x="3326" y="3540"/>
                    </a:cubicBezTo>
                    <a:cubicBezTo>
                      <a:pt x="3250" y="2143"/>
                      <a:pt x="3535" y="1"/>
                      <a:pt x="324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6" name="Google Shape;6426;p61"/>
              <p:cNvSpPr/>
              <p:nvPr/>
            </p:nvSpPr>
            <p:spPr>
              <a:xfrm>
                <a:off x="6084225" y="3583950"/>
                <a:ext cx="54875" cy="84475"/>
              </a:xfrm>
              <a:custGeom>
                <a:rect b="b" l="l" r="r" t="t"/>
                <a:pathLst>
                  <a:path extrusionOk="0" h="3379" w="2195">
                    <a:moveTo>
                      <a:pt x="1909" y="0"/>
                    </a:moveTo>
                    <a:cubicBezTo>
                      <a:pt x="1505" y="0"/>
                      <a:pt x="576" y="549"/>
                      <a:pt x="412" y="852"/>
                    </a:cubicBezTo>
                    <a:cubicBezTo>
                      <a:pt x="203" y="1227"/>
                      <a:pt x="0" y="1381"/>
                      <a:pt x="105" y="3354"/>
                    </a:cubicBezTo>
                    <a:cubicBezTo>
                      <a:pt x="106" y="3371"/>
                      <a:pt x="114" y="3378"/>
                      <a:pt x="130" y="3378"/>
                    </a:cubicBezTo>
                    <a:cubicBezTo>
                      <a:pt x="331" y="3378"/>
                      <a:pt x="1691" y="2043"/>
                      <a:pt x="1851" y="1694"/>
                    </a:cubicBezTo>
                    <a:cubicBezTo>
                      <a:pt x="2023" y="1320"/>
                      <a:pt x="2195" y="477"/>
                      <a:pt x="2090" y="102"/>
                    </a:cubicBezTo>
                    <a:cubicBezTo>
                      <a:pt x="2070" y="31"/>
                      <a:pt x="2004" y="0"/>
                      <a:pt x="190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7" name="Google Shape;6427;p61"/>
              <p:cNvSpPr/>
              <p:nvPr/>
            </p:nvSpPr>
            <p:spPr>
              <a:xfrm>
                <a:off x="6086825" y="3530650"/>
                <a:ext cx="48750" cy="64700"/>
              </a:xfrm>
              <a:custGeom>
                <a:rect b="b" l="l" r="r" t="t"/>
                <a:pathLst>
                  <a:path extrusionOk="0" h="2588" w="1950">
                    <a:moveTo>
                      <a:pt x="1596" y="0"/>
                    </a:moveTo>
                    <a:cubicBezTo>
                      <a:pt x="1192" y="0"/>
                      <a:pt x="367" y="287"/>
                      <a:pt x="204" y="489"/>
                    </a:cubicBezTo>
                    <a:cubicBezTo>
                      <a:pt x="1" y="741"/>
                      <a:pt x="69" y="2327"/>
                      <a:pt x="204" y="2579"/>
                    </a:cubicBezTo>
                    <a:cubicBezTo>
                      <a:pt x="207" y="2585"/>
                      <a:pt x="214" y="2588"/>
                      <a:pt x="223" y="2588"/>
                    </a:cubicBezTo>
                    <a:cubicBezTo>
                      <a:pt x="396" y="2588"/>
                      <a:pt x="1549" y="1644"/>
                      <a:pt x="1747" y="1644"/>
                    </a:cubicBezTo>
                    <a:cubicBezTo>
                      <a:pt x="1949" y="1644"/>
                      <a:pt x="1919" y="329"/>
                      <a:pt x="1814" y="77"/>
                    </a:cubicBezTo>
                    <a:cubicBezTo>
                      <a:pt x="1791" y="23"/>
                      <a:pt x="1711" y="0"/>
                      <a:pt x="159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8" name="Google Shape;6428;p61"/>
              <p:cNvSpPr/>
              <p:nvPr/>
            </p:nvSpPr>
            <p:spPr>
              <a:xfrm>
                <a:off x="6085750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1280" y="0"/>
                    </a:moveTo>
                    <a:cubicBezTo>
                      <a:pt x="1176" y="0"/>
                      <a:pt x="1089" y="3"/>
                      <a:pt x="1027" y="3"/>
                    </a:cubicBezTo>
                    <a:cubicBezTo>
                      <a:pt x="93" y="3"/>
                      <a:pt x="1" y="482"/>
                      <a:pt x="1" y="1921"/>
                    </a:cubicBezTo>
                    <a:cubicBezTo>
                      <a:pt x="1" y="3178"/>
                      <a:pt x="123" y="4523"/>
                      <a:pt x="1298" y="4523"/>
                    </a:cubicBezTo>
                    <a:cubicBezTo>
                      <a:pt x="1467" y="4523"/>
                      <a:pt x="1659" y="4495"/>
                      <a:pt x="1876" y="4435"/>
                    </a:cubicBezTo>
                    <a:cubicBezTo>
                      <a:pt x="3591" y="3955"/>
                      <a:pt x="3683" y="2579"/>
                      <a:pt x="3345" y="1232"/>
                    </a:cubicBezTo>
                    <a:cubicBezTo>
                      <a:pt x="3051" y="85"/>
                      <a:pt x="1879" y="0"/>
                      <a:pt x="128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9" name="Google Shape;6429;p61"/>
              <p:cNvSpPr/>
              <p:nvPr/>
            </p:nvSpPr>
            <p:spPr>
              <a:xfrm>
                <a:off x="6088525" y="3486250"/>
                <a:ext cx="42750" cy="43250"/>
              </a:xfrm>
              <a:custGeom>
                <a:rect b="b" l="l" r="r" t="t"/>
                <a:pathLst>
                  <a:path extrusionOk="0" h="1730" w="1710">
                    <a:moveTo>
                      <a:pt x="1004" y="1"/>
                    </a:moveTo>
                    <a:cubicBezTo>
                      <a:pt x="667" y="1"/>
                      <a:pt x="275" y="96"/>
                      <a:pt x="173" y="169"/>
                    </a:cubicBezTo>
                    <a:cubicBezTo>
                      <a:pt x="1" y="298"/>
                      <a:pt x="31" y="1515"/>
                      <a:pt x="173" y="1669"/>
                    </a:cubicBezTo>
                    <a:cubicBezTo>
                      <a:pt x="211" y="1711"/>
                      <a:pt x="275" y="1729"/>
                      <a:pt x="355" y="1729"/>
                    </a:cubicBezTo>
                    <a:cubicBezTo>
                      <a:pt x="699" y="1729"/>
                      <a:pt x="1342" y="1399"/>
                      <a:pt x="1506" y="1324"/>
                    </a:cubicBezTo>
                    <a:cubicBezTo>
                      <a:pt x="1709" y="1232"/>
                      <a:pt x="1679" y="476"/>
                      <a:pt x="1506" y="169"/>
                    </a:cubicBezTo>
                    <a:cubicBezTo>
                      <a:pt x="1437" y="44"/>
                      <a:pt x="1233" y="1"/>
                      <a:pt x="10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0" name="Google Shape;6430;p61"/>
              <p:cNvSpPr/>
              <p:nvPr/>
            </p:nvSpPr>
            <p:spPr>
              <a:xfrm>
                <a:off x="6091450" y="3448550"/>
                <a:ext cx="36450" cy="32550"/>
              </a:xfrm>
              <a:custGeom>
                <a:rect b="b" l="l" r="r" t="t"/>
                <a:pathLst>
                  <a:path extrusionOk="0" h="1302" w="1458">
                    <a:moveTo>
                      <a:pt x="374" y="1"/>
                    </a:moveTo>
                    <a:cubicBezTo>
                      <a:pt x="321" y="1"/>
                      <a:pt x="280" y="26"/>
                      <a:pt x="258" y="85"/>
                    </a:cubicBezTo>
                    <a:cubicBezTo>
                      <a:pt x="160" y="352"/>
                      <a:pt x="1" y="1281"/>
                      <a:pt x="154" y="1281"/>
                    </a:cubicBezTo>
                    <a:cubicBezTo>
                      <a:pt x="163" y="1281"/>
                      <a:pt x="173" y="1278"/>
                      <a:pt x="185" y="1271"/>
                    </a:cubicBezTo>
                    <a:cubicBezTo>
                      <a:pt x="244" y="1236"/>
                      <a:pt x="335" y="1223"/>
                      <a:pt x="439" y="1223"/>
                    </a:cubicBezTo>
                    <a:cubicBezTo>
                      <a:pt x="699" y="1223"/>
                      <a:pt x="1046" y="1302"/>
                      <a:pt x="1217" y="1302"/>
                    </a:cubicBezTo>
                    <a:cubicBezTo>
                      <a:pt x="1457" y="1302"/>
                      <a:pt x="1383" y="927"/>
                      <a:pt x="1180" y="644"/>
                    </a:cubicBezTo>
                    <a:cubicBezTo>
                      <a:pt x="1017" y="422"/>
                      <a:pt x="592" y="1"/>
                      <a:pt x="37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1" name="Google Shape;6431;p61"/>
              <p:cNvSpPr/>
              <p:nvPr/>
            </p:nvSpPr>
            <p:spPr>
              <a:xfrm>
                <a:off x="608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2865" y="1"/>
                    </a:moveTo>
                    <a:cubicBezTo>
                      <a:pt x="2788" y="1"/>
                      <a:pt x="2725" y="5"/>
                      <a:pt x="2680" y="14"/>
                    </a:cubicBezTo>
                    <a:cubicBezTo>
                      <a:pt x="2207" y="112"/>
                      <a:pt x="0" y="1612"/>
                      <a:pt x="363" y="1901"/>
                    </a:cubicBezTo>
                    <a:cubicBezTo>
                      <a:pt x="497" y="2009"/>
                      <a:pt x="680" y="2060"/>
                      <a:pt x="895" y="2060"/>
                    </a:cubicBezTo>
                    <a:cubicBezTo>
                      <a:pt x="1437" y="2060"/>
                      <a:pt x="2182" y="1737"/>
                      <a:pt x="2864" y="1200"/>
                    </a:cubicBezTo>
                    <a:cubicBezTo>
                      <a:pt x="3197" y="935"/>
                      <a:pt x="3853" y="880"/>
                      <a:pt x="4482" y="880"/>
                    </a:cubicBezTo>
                    <a:cubicBezTo>
                      <a:pt x="4939" y="880"/>
                      <a:pt x="5381" y="909"/>
                      <a:pt x="5674" y="909"/>
                    </a:cubicBezTo>
                    <a:cubicBezTo>
                      <a:pt x="5960" y="909"/>
                      <a:pt x="6104" y="881"/>
                      <a:pt x="5981" y="770"/>
                    </a:cubicBezTo>
                    <a:cubicBezTo>
                      <a:pt x="5531" y="370"/>
                      <a:pt x="3583" y="1"/>
                      <a:pt x="286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2" name="Google Shape;6432;p61"/>
              <p:cNvSpPr/>
              <p:nvPr/>
            </p:nvSpPr>
            <p:spPr>
              <a:xfrm>
                <a:off x="6142550" y="3281725"/>
                <a:ext cx="104750" cy="142325"/>
              </a:xfrm>
              <a:custGeom>
                <a:rect b="b" l="l" r="r" t="t"/>
                <a:pathLst>
                  <a:path extrusionOk="0" h="5693" w="4190">
                    <a:moveTo>
                      <a:pt x="2276" y="1"/>
                    </a:moveTo>
                    <a:cubicBezTo>
                      <a:pt x="1248" y="1"/>
                      <a:pt x="60" y="790"/>
                      <a:pt x="15" y="992"/>
                    </a:cubicBezTo>
                    <a:cubicBezTo>
                      <a:pt x="1" y="1059"/>
                      <a:pt x="92" y="1076"/>
                      <a:pt x="249" y="1076"/>
                    </a:cubicBezTo>
                    <a:cubicBezTo>
                      <a:pt x="422" y="1076"/>
                      <a:pt x="674" y="1055"/>
                      <a:pt x="952" y="1055"/>
                    </a:cubicBezTo>
                    <a:cubicBezTo>
                      <a:pt x="1473" y="1055"/>
                      <a:pt x="2085" y="1129"/>
                      <a:pt x="2437" y="1551"/>
                    </a:cubicBezTo>
                    <a:cubicBezTo>
                      <a:pt x="3194" y="2445"/>
                      <a:pt x="4129" y="5692"/>
                      <a:pt x="4186" y="5692"/>
                    </a:cubicBezTo>
                    <a:cubicBezTo>
                      <a:pt x="4188" y="5692"/>
                      <a:pt x="4189" y="5689"/>
                      <a:pt x="4189" y="5682"/>
                    </a:cubicBezTo>
                    <a:cubicBezTo>
                      <a:pt x="4189" y="5461"/>
                      <a:pt x="3851" y="1072"/>
                      <a:pt x="3341" y="457"/>
                    </a:cubicBezTo>
                    <a:cubicBezTo>
                      <a:pt x="3065" y="124"/>
                      <a:pt x="2683" y="1"/>
                      <a:pt x="22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3" name="Google Shape;6433;p61"/>
              <p:cNvSpPr/>
              <p:nvPr/>
            </p:nvSpPr>
            <p:spPr>
              <a:xfrm>
                <a:off x="6187125" y="3331225"/>
                <a:ext cx="95625" cy="159800"/>
              </a:xfrm>
              <a:custGeom>
                <a:rect b="b" l="l" r="r" t="t"/>
                <a:pathLst>
                  <a:path extrusionOk="0" h="6392" w="3825">
                    <a:moveTo>
                      <a:pt x="319" y="0"/>
                    </a:moveTo>
                    <a:cubicBezTo>
                      <a:pt x="1" y="0"/>
                      <a:pt x="408" y="1282"/>
                      <a:pt x="458" y="2079"/>
                    </a:cubicBezTo>
                    <a:cubicBezTo>
                      <a:pt x="519" y="3081"/>
                      <a:pt x="1158" y="6364"/>
                      <a:pt x="1736" y="6388"/>
                    </a:cubicBezTo>
                    <a:cubicBezTo>
                      <a:pt x="1784" y="6390"/>
                      <a:pt x="1830" y="6391"/>
                      <a:pt x="1874" y="6391"/>
                    </a:cubicBezTo>
                    <a:cubicBezTo>
                      <a:pt x="3825" y="6391"/>
                      <a:pt x="2179" y="4299"/>
                      <a:pt x="1644" y="2983"/>
                    </a:cubicBezTo>
                    <a:cubicBezTo>
                      <a:pt x="1134" y="1729"/>
                      <a:pt x="974" y="537"/>
                      <a:pt x="710" y="266"/>
                    </a:cubicBezTo>
                    <a:cubicBezTo>
                      <a:pt x="523" y="80"/>
                      <a:pt x="399" y="0"/>
                      <a:pt x="31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4" name="Google Shape;6434;p61"/>
              <p:cNvSpPr/>
              <p:nvPr/>
            </p:nvSpPr>
            <p:spPr>
              <a:xfrm>
                <a:off x="6219000" y="3498075"/>
                <a:ext cx="42900" cy="145300"/>
              </a:xfrm>
              <a:custGeom>
                <a:rect b="b" l="l" r="r" t="t"/>
                <a:pathLst>
                  <a:path extrusionOk="0" h="5812" w="1716">
                    <a:moveTo>
                      <a:pt x="267" y="0"/>
                    </a:moveTo>
                    <a:cubicBezTo>
                      <a:pt x="258" y="0"/>
                      <a:pt x="249" y="1"/>
                      <a:pt x="240" y="3"/>
                    </a:cubicBezTo>
                    <a:cubicBezTo>
                      <a:pt x="0" y="52"/>
                      <a:pt x="209" y="661"/>
                      <a:pt x="240" y="1036"/>
                    </a:cubicBezTo>
                    <a:cubicBezTo>
                      <a:pt x="271" y="1411"/>
                      <a:pt x="1131" y="5775"/>
                      <a:pt x="1500" y="5812"/>
                    </a:cubicBezTo>
                    <a:cubicBezTo>
                      <a:pt x="1500" y="5812"/>
                      <a:pt x="1501" y="5812"/>
                      <a:pt x="1501" y="5812"/>
                    </a:cubicBezTo>
                    <a:cubicBezTo>
                      <a:pt x="1715" y="5812"/>
                      <a:pt x="977" y="0"/>
                      <a:pt x="2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5" name="Google Shape;6435;p61"/>
              <p:cNvSpPr/>
              <p:nvPr/>
            </p:nvSpPr>
            <p:spPr>
              <a:xfrm>
                <a:off x="6247275" y="3493300"/>
                <a:ext cx="24600" cy="148325"/>
              </a:xfrm>
              <a:custGeom>
                <a:rect b="b" l="l" r="r" t="t"/>
                <a:pathLst>
                  <a:path extrusionOk="0" h="5933" w="984">
                    <a:moveTo>
                      <a:pt x="614" y="1"/>
                    </a:moveTo>
                    <a:cubicBezTo>
                      <a:pt x="407" y="1"/>
                      <a:pt x="0" y="195"/>
                      <a:pt x="0" y="501"/>
                    </a:cubicBezTo>
                    <a:cubicBezTo>
                      <a:pt x="0" y="907"/>
                      <a:pt x="609" y="5628"/>
                      <a:pt x="732" y="5849"/>
                    </a:cubicBezTo>
                    <a:cubicBezTo>
                      <a:pt x="765" y="5908"/>
                      <a:pt x="799" y="5932"/>
                      <a:pt x="831" y="5932"/>
                    </a:cubicBezTo>
                    <a:cubicBezTo>
                      <a:pt x="915" y="5932"/>
                      <a:pt x="984" y="5758"/>
                      <a:pt x="984" y="5597"/>
                    </a:cubicBezTo>
                    <a:cubicBezTo>
                      <a:pt x="984" y="5382"/>
                      <a:pt x="830" y="815"/>
                      <a:pt x="732" y="65"/>
                    </a:cubicBezTo>
                    <a:cubicBezTo>
                      <a:pt x="727" y="21"/>
                      <a:pt x="681" y="1"/>
                      <a:pt x="6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6" name="Google Shape;6436;p61"/>
              <p:cNvSpPr/>
              <p:nvPr/>
            </p:nvSpPr>
            <p:spPr>
              <a:xfrm>
                <a:off x="6248650" y="3646700"/>
                <a:ext cx="37200" cy="53575"/>
              </a:xfrm>
              <a:custGeom>
                <a:rect b="b" l="l" r="r" t="t"/>
                <a:pathLst>
                  <a:path extrusionOk="0" h="2143" w="1488">
                    <a:moveTo>
                      <a:pt x="762" y="1"/>
                    </a:moveTo>
                    <a:cubicBezTo>
                      <a:pt x="452" y="1"/>
                      <a:pt x="69" y="1118"/>
                      <a:pt x="19" y="1563"/>
                    </a:cubicBezTo>
                    <a:cubicBezTo>
                      <a:pt x="0" y="1735"/>
                      <a:pt x="683" y="1582"/>
                      <a:pt x="1199" y="2104"/>
                    </a:cubicBezTo>
                    <a:cubicBezTo>
                      <a:pt x="1225" y="2131"/>
                      <a:pt x="1247" y="2143"/>
                      <a:pt x="1265" y="2143"/>
                    </a:cubicBezTo>
                    <a:cubicBezTo>
                      <a:pt x="1488" y="2143"/>
                      <a:pt x="1150" y="300"/>
                      <a:pt x="855" y="39"/>
                    </a:cubicBezTo>
                    <a:cubicBezTo>
                      <a:pt x="825" y="13"/>
                      <a:pt x="794" y="1"/>
                      <a:pt x="7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7" name="Google Shape;6437;p61"/>
              <p:cNvSpPr/>
              <p:nvPr/>
            </p:nvSpPr>
            <p:spPr>
              <a:xfrm>
                <a:off x="625822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831" y="1"/>
                    </a:moveTo>
                    <a:cubicBezTo>
                      <a:pt x="495" y="1"/>
                      <a:pt x="661" y="626"/>
                      <a:pt x="632" y="876"/>
                    </a:cubicBezTo>
                    <a:cubicBezTo>
                      <a:pt x="601" y="1131"/>
                      <a:pt x="1" y="1884"/>
                      <a:pt x="265" y="1884"/>
                    </a:cubicBezTo>
                    <a:cubicBezTo>
                      <a:pt x="268" y="1884"/>
                      <a:pt x="272" y="1884"/>
                      <a:pt x="275" y="1884"/>
                    </a:cubicBezTo>
                    <a:cubicBezTo>
                      <a:pt x="570" y="1859"/>
                      <a:pt x="921" y="1134"/>
                      <a:pt x="982" y="851"/>
                    </a:cubicBezTo>
                    <a:cubicBezTo>
                      <a:pt x="1043" y="568"/>
                      <a:pt x="1142" y="40"/>
                      <a:pt x="865" y="3"/>
                    </a:cubicBezTo>
                    <a:cubicBezTo>
                      <a:pt x="853" y="1"/>
                      <a:pt x="842" y="1"/>
                      <a:pt x="8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8" name="Google Shape;6438;p61"/>
              <p:cNvSpPr/>
              <p:nvPr/>
            </p:nvSpPr>
            <p:spPr>
              <a:xfrm>
                <a:off x="6245975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353" y="0"/>
                    </a:moveTo>
                    <a:cubicBezTo>
                      <a:pt x="210" y="0"/>
                      <a:pt x="0" y="679"/>
                      <a:pt x="200" y="978"/>
                    </a:cubicBezTo>
                    <a:cubicBezTo>
                      <a:pt x="229" y="1024"/>
                      <a:pt x="257" y="1044"/>
                      <a:pt x="283" y="1044"/>
                    </a:cubicBezTo>
                    <a:cubicBezTo>
                      <a:pt x="450" y="1044"/>
                      <a:pt x="529" y="212"/>
                      <a:pt x="396" y="26"/>
                    </a:cubicBezTo>
                    <a:cubicBezTo>
                      <a:pt x="383" y="8"/>
                      <a:pt x="368" y="0"/>
                      <a:pt x="3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9" name="Google Shape;6439;p61"/>
              <p:cNvSpPr/>
              <p:nvPr/>
            </p:nvSpPr>
            <p:spPr>
              <a:xfrm>
                <a:off x="6083000" y="3219600"/>
                <a:ext cx="41200" cy="26700"/>
              </a:xfrm>
              <a:custGeom>
                <a:rect b="b" l="l" r="r" t="t"/>
                <a:pathLst>
                  <a:path extrusionOk="0" h="1068" w="1648">
                    <a:moveTo>
                      <a:pt x="1453" y="0"/>
                    </a:moveTo>
                    <a:cubicBezTo>
                      <a:pt x="1180" y="0"/>
                      <a:pt x="599" y="213"/>
                      <a:pt x="0" y="213"/>
                    </a:cubicBezTo>
                    <a:lnTo>
                      <a:pt x="0" y="1068"/>
                    </a:lnTo>
                    <a:cubicBezTo>
                      <a:pt x="0" y="1068"/>
                      <a:pt x="1494" y="502"/>
                      <a:pt x="1592" y="213"/>
                    </a:cubicBezTo>
                    <a:cubicBezTo>
                      <a:pt x="1648" y="53"/>
                      <a:pt x="1589" y="0"/>
                      <a:pt x="14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0" name="Google Shape;6440;p61"/>
              <p:cNvSpPr/>
              <p:nvPr/>
            </p:nvSpPr>
            <p:spPr>
              <a:xfrm>
                <a:off x="60774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103" y="1"/>
                    </a:moveTo>
                    <a:cubicBezTo>
                      <a:pt x="2047" y="1"/>
                      <a:pt x="1961" y="18"/>
                      <a:pt x="1839" y="56"/>
                    </a:cubicBezTo>
                    <a:cubicBezTo>
                      <a:pt x="960" y="339"/>
                      <a:pt x="1" y="1310"/>
                      <a:pt x="333" y="1390"/>
                    </a:cubicBezTo>
                    <a:cubicBezTo>
                      <a:pt x="368" y="1398"/>
                      <a:pt x="402" y="1401"/>
                      <a:pt x="438" y="1401"/>
                    </a:cubicBezTo>
                    <a:cubicBezTo>
                      <a:pt x="840" y="1401"/>
                      <a:pt x="1276" y="914"/>
                      <a:pt x="1661" y="609"/>
                    </a:cubicBezTo>
                    <a:cubicBezTo>
                      <a:pt x="2007" y="338"/>
                      <a:pt x="2354" y="1"/>
                      <a:pt x="21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1" name="Google Shape;6441;p61"/>
              <p:cNvSpPr/>
              <p:nvPr/>
            </p:nvSpPr>
            <p:spPr>
              <a:xfrm>
                <a:off x="6127700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315" y="1"/>
                    </a:moveTo>
                    <a:cubicBezTo>
                      <a:pt x="204" y="1"/>
                      <a:pt x="119" y="14"/>
                      <a:pt x="87" y="52"/>
                    </a:cubicBezTo>
                    <a:cubicBezTo>
                      <a:pt x="19" y="132"/>
                      <a:pt x="1" y="317"/>
                      <a:pt x="130" y="495"/>
                    </a:cubicBezTo>
                    <a:cubicBezTo>
                      <a:pt x="240" y="646"/>
                      <a:pt x="491" y="882"/>
                      <a:pt x="726" y="882"/>
                    </a:cubicBezTo>
                    <a:cubicBezTo>
                      <a:pt x="768" y="882"/>
                      <a:pt x="809" y="874"/>
                      <a:pt x="849" y="858"/>
                    </a:cubicBezTo>
                    <a:cubicBezTo>
                      <a:pt x="1107" y="747"/>
                      <a:pt x="1329" y="89"/>
                      <a:pt x="1021" y="65"/>
                    </a:cubicBezTo>
                    <a:cubicBezTo>
                      <a:pt x="824" y="49"/>
                      <a:pt x="524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2" name="Google Shape;6442;p61"/>
              <p:cNvSpPr/>
              <p:nvPr/>
            </p:nvSpPr>
            <p:spPr>
              <a:xfrm>
                <a:off x="6121100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176" y="1"/>
                    </a:moveTo>
                    <a:cubicBezTo>
                      <a:pt x="100" y="1"/>
                      <a:pt x="200" y="1234"/>
                      <a:pt x="105" y="1751"/>
                    </a:cubicBezTo>
                    <a:cubicBezTo>
                      <a:pt x="13" y="2286"/>
                      <a:pt x="1" y="2421"/>
                      <a:pt x="179" y="2649"/>
                    </a:cubicBezTo>
                    <a:cubicBezTo>
                      <a:pt x="186" y="2658"/>
                      <a:pt x="194" y="2662"/>
                      <a:pt x="201" y="2662"/>
                    </a:cubicBezTo>
                    <a:cubicBezTo>
                      <a:pt x="370" y="2662"/>
                      <a:pt x="509" y="341"/>
                      <a:pt x="185" y="5"/>
                    </a:cubicBezTo>
                    <a:cubicBezTo>
                      <a:pt x="182" y="2"/>
                      <a:pt x="179" y="1"/>
                      <a:pt x="1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3" name="Google Shape;6443;p61"/>
              <p:cNvSpPr/>
              <p:nvPr/>
            </p:nvSpPr>
            <p:spPr>
              <a:xfrm>
                <a:off x="6130950" y="4278425"/>
                <a:ext cx="11225" cy="67050"/>
              </a:xfrm>
              <a:custGeom>
                <a:rect b="b" l="l" r="r" t="t"/>
                <a:pathLst>
                  <a:path extrusionOk="0" h="2682" w="449">
                    <a:moveTo>
                      <a:pt x="230" y="0"/>
                    </a:moveTo>
                    <a:cubicBezTo>
                      <a:pt x="185" y="0"/>
                      <a:pt x="201" y="1311"/>
                      <a:pt x="105" y="1852"/>
                    </a:cubicBezTo>
                    <a:cubicBezTo>
                      <a:pt x="0" y="2412"/>
                      <a:pt x="12" y="2528"/>
                      <a:pt x="154" y="2676"/>
                    </a:cubicBezTo>
                    <a:cubicBezTo>
                      <a:pt x="158" y="2680"/>
                      <a:pt x="162" y="2682"/>
                      <a:pt x="166" y="2682"/>
                    </a:cubicBezTo>
                    <a:cubicBezTo>
                      <a:pt x="309" y="2682"/>
                      <a:pt x="449" y="265"/>
                      <a:pt x="234" y="2"/>
                    </a:cubicBezTo>
                    <a:cubicBezTo>
                      <a:pt x="233" y="1"/>
                      <a:pt x="231" y="0"/>
                      <a:pt x="2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4" name="Google Shape;6444;p61"/>
              <p:cNvSpPr/>
              <p:nvPr/>
            </p:nvSpPr>
            <p:spPr>
              <a:xfrm>
                <a:off x="6138150" y="4282925"/>
                <a:ext cx="11875" cy="69550"/>
              </a:xfrm>
              <a:custGeom>
                <a:rect b="b" l="l" r="r" t="t"/>
                <a:pathLst>
                  <a:path extrusionOk="0" h="2782" w="475">
                    <a:moveTo>
                      <a:pt x="210" y="0"/>
                    </a:moveTo>
                    <a:lnTo>
                      <a:pt x="210" y="1217"/>
                    </a:lnTo>
                    <a:cubicBezTo>
                      <a:pt x="210" y="1857"/>
                      <a:pt x="1" y="2779"/>
                      <a:pt x="69" y="2779"/>
                    </a:cubicBezTo>
                    <a:cubicBezTo>
                      <a:pt x="82" y="2779"/>
                      <a:pt x="95" y="2781"/>
                      <a:pt x="109" y="2781"/>
                    </a:cubicBezTo>
                    <a:cubicBezTo>
                      <a:pt x="172" y="2781"/>
                      <a:pt x="241" y="2728"/>
                      <a:pt x="327" y="2133"/>
                    </a:cubicBezTo>
                    <a:cubicBezTo>
                      <a:pt x="474" y="1076"/>
                      <a:pt x="376" y="62"/>
                      <a:pt x="2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5" name="Google Shape;6445;p61"/>
              <p:cNvSpPr/>
              <p:nvPr/>
            </p:nvSpPr>
            <p:spPr>
              <a:xfrm>
                <a:off x="6152334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70" y="0"/>
                    </a:moveTo>
                    <a:cubicBezTo>
                      <a:pt x="69" y="0"/>
                      <a:pt x="68" y="2"/>
                      <a:pt x="67" y="7"/>
                    </a:cubicBezTo>
                    <a:cubicBezTo>
                      <a:pt x="55" y="142"/>
                      <a:pt x="104" y="1765"/>
                      <a:pt x="36" y="2158"/>
                    </a:cubicBezTo>
                    <a:cubicBezTo>
                      <a:pt x="0" y="2366"/>
                      <a:pt x="64" y="2484"/>
                      <a:pt x="142" y="2484"/>
                    </a:cubicBezTo>
                    <a:cubicBezTo>
                      <a:pt x="212" y="2484"/>
                      <a:pt x="293" y="2389"/>
                      <a:pt x="325" y="2177"/>
                    </a:cubicBezTo>
                    <a:cubicBezTo>
                      <a:pt x="426" y="1490"/>
                      <a:pt x="110" y="0"/>
                      <a:pt x="7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6" name="Google Shape;6446;p61"/>
              <p:cNvSpPr/>
              <p:nvPr/>
            </p:nvSpPr>
            <p:spPr>
              <a:xfrm>
                <a:off x="6161684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" y="0"/>
                    </a:moveTo>
                    <a:cubicBezTo>
                      <a:pt x="1" y="0"/>
                      <a:pt x="0" y="2"/>
                      <a:pt x="0" y="6"/>
                    </a:cubicBezTo>
                    <a:cubicBezTo>
                      <a:pt x="0" y="1004"/>
                      <a:pt x="164" y="1429"/>
                      <a:pt x="237" y="1429"/>
                    </a:cubicBezTo>
                    <a:cubicBezTo>
                      <a:pt x="261" y="1429"/>
                      <a:pt x="275" y="1383"/>
                      <a:pt x="271" y="1296"/>
                    </a:cubicBezTo>
                    <a:cubicBezTo>
                      <a:pt x="247" y="814"/>
                      <a:pt x="21" y="0"/>
                      <a:pt x="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7" name="Google Shape;6447;p61"/>
              <p:cNvSpPr/>
              <p:nvPr/>
            </p:nvSpPr>
            <p:spPr>
              <a:xfrm>
                <a:off x="6157225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114" y="0"/>
                    </a:moveTo>
                    <a:cubicBezTo>
                      <a:pt x="74" y="0"/>
                      <a:pt x="46" y="13"/>
                      <a:pt x="37" y="43"/>
                    </a:cubicBezTo>
                    <a:cubicBezTo>
                      <a:pt x="0" y="154"/>
                      <a:pt x="252" y="295"/>
                      <a:pt x="437" y="535"/>
                    </a:cubicBezTo>
                    <a:cubicBezTo>
                      <a:pt x="620" y="760"/>
                      <a:pt x="729" y="1355"/>
                      <a:pt x="831" y="1355"/>
                    </a:cubicBezTo>
                    <a:cubicBezTo>
                      <a:pt x="834" y="1355"/>
                      <a:pt x="838" y="1354"/>
                      <a:pt x="842" y="1352"/>
                    </a:cubicBezTo>
                    <a:cubicBezTo>
                      <a:pt x="947" y="1303"/>
                      <a:pt x="1045" y="602"/>
                      <a:pt x="928" y="449"/>
                    </a:cubicBezTo>
                    <a:cubicBezTo>
                      <a:pt x="826" y="321"/>
                      <a:pt x="314" y="0"/>
                      <a:pt x="11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8" name="Google Shape;6448;p61"/>
              <p:cNvSpPr/>
              <p:nvPr/>
            </p:nvSpPr>
            <p:spPr>
              <a:xfrm>
                <a:off x="6019075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525" y="0"/>
                    </a:moveTo>
                    <a:cubicBezTo>
                      <a:pt x="884" y="0"/>
                      <a:pt x="0" y="560"/>
                      <a:pt x="92" y="1382"/>
                    </a:cubicBezTo>
                    <a:cubicBezTo>
                      <a:pt x="97" y="1421"/>
                      <a:pt x="114" y="1437"/>
                      <a:pt x="144" y="1437"/>
                    </a:cubicBezTo>
                    <a:cubicBezTo>
                      <a:pt x="304" y="1437"/>
                      <a:pt x="812" y="946"/>
                      <a:pt x="1425" y="946"/>
                    </a:cubicBezTo>
                    <a:cubicBezTo>
                      <a:pt x="1478" y="946"/>
                      <a:pt x="1532" y="950"/>
                      <a:pt x="1586" y="958"/>
                    </a:cubicBezTo>
                    <a:cubicBezTo>
                      <a:pt x="2337" y="1071"/>
                      <a:pt x="2181" y="3121"/>
                      <a:pt x="2367" y="3121"/>
                    </a:cubicBezTo>
                    <a:cubicBezTo>
                      <a:pt x="2373" y="3121"/>
                      <a:pt x="2379" y="3119"/>
                      <a:pt x="2385" y="3115"/>
                    </a:cubicBezTo>
                    <a:cubicBezTo>
                      <a:pt x="2680" y="2925"/>
                      <a:pt x="2674" y="466"/>
                      <a:pt x="1875" y="73"/>
                    </a:cubicBezTo>
                    <a:cubicBezTo>
                      <a:pt x="1775" y="24"/>
                      <a:pt x="1655" y="0"/>
                      <a:pt x="15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9" name="Google Shape;6449;p61"/>
              <p:cNvSpPr/>
              <p:nvPr/>
            </p:nvSpPr>
            <p:spPr>
              <a:xfrm>
                <a:off x="6027475" y="3108350"/>
                <a:ext cx="51250" cy="39925"/>
              </a:xfrm>
              <a:custGeom>
                <a:rect b="b" l="l" r="r" t="t"/>
                <a:pathLst>
                  <a:path extrusionOk="0" h="1597" w="2050">
                    <a:moveTo>
                      <a:pt x="841" y="498"/>
                    </a:moveTo>
                    <a:cubicBezTo>
                      <a:pt x="1103" y="498"/>
                      <a:pt x="1378" y="690"/>
                      <a:pt x="1367" y="828"/>
                    </a:cubicBezTo>
                    <a:cubicBezTo>
                      <a:pt x="1353" y="1012"/>
                      <a:pt x="1139" y="1088"/>
                      <a:pt x="919" y="1088"/>
                    </a:cubicBezTo>
                    <a:cubicBezTo>
                      <a:pt x="654" y="1088"/>
                      <a:pt x="379" y="977"/>
                      <a:pt x="433" y="809"/>
                    </a:cubicBezTo>
                    <a:cubicBezTo>
                      <a:pt x="508" y="579"/>
                      <a:pt x="672" y="498"/>
                      <a:pt x="841" y="498"/>
                    </a:cubicBezTo>
                    <a:close/>
                    <a:moveTo>
                      <a:pt x="1016" y="0"/>
                    </a:moveTo>
                    <a:cubicBezTo>
                      <a:pt x="391" y="0"/>
                      <a:pt x="1" y="440"/>
                      <a:pt x="64" y="871"/>
                    </a:cubicBezTo>
                    <a:cubicBezTo>
                      <a:pt x="120" y="1287"/>
                      <a:pt x="478" y="1596"/>
                      <a:pt x="1007" y="1596"/>
                    </a:cubicBezTo>
                    <a:cubicBezTo>
                      <a:pt x="1110" y="1596"/>
                      <a:pt x="1220" y="1584"/>
                      <a:pt x="1336" y="1559"/>
                    </a:cubicBezTo>
                    <a:cubicBezTo>
                      <a:pt x="2049" y="1405"/>
                      <a:pt x="1717" y="127"/>
                      <a:pt x="1355" y="41"/>
                    </a:cubicBezTo>
                    <a:cubicBezTo>
                      <a:pt x="1236" y="13"/>
                      <a:pt x="1122" y="0"/>
                      <a:pt x="101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0" name="Google Shape;6450;p61"/>
              <p:cNvSpPr/>
              <p:nvPr/>
            </p:nvSpPr>
            <p:spPr>
              <a:xfrm>
                <a:off x="6031050" y="3148425"/>
                <a:ext cx="35625" cy="32475"/>
              </a:xfrm>
              <a:custGeom>
                <a:rect b="b" l="l" r="r" t="t"/>
                <a:pathLst>
                  <a:path extrusionOk="0" h="1299" w="1425">
                    <a:moveTo>
                      <a:pt x="20" y="0"/>
                    </a:moveTo>
                    <a:cubicBezTo>
                      <a:pt x="8" y="0"/>
                      <a:pt x="1" y="6"/>
                      <a:pt x="1" y="18"/>
                    </a:cubicBezTo>
                    <a:cubicBezTo>
                      <a:pt x="1" y="197"/>
                      <a:pt x="380" y="1298"/>
                      <a:pt x="579" y="1298"/>
                    </a:cubicBezTo>
                    <a:cubicBezTo>
                      <a:pt x="592" y="1298"/>
                      <a:pt x="604" y="1294"/>
                      <a:pt x="615" y="1284"/>
                    </a:cubicBezTo>
                    <a:cubicBezTo>
                      <a:pt x="791" y="1137"/>
                      <a:pt x="1425" y="164"/>
                      <a:pt x="1319" y="164"/>
                    </a:cubicBezTo>
                    <a:cubicBezTo>
                      <a:pt x="1313" y="164"/>
                      <a:pt x="1307" y="166"/>
                      <a:pt x="1298" y="171"/>
                    </a:cubicBezTo>
                    <a:cubicBezTo>
                      <a:pt x="1174" y="237"/>
                      <a:pt x="1045" y="262"/>
                      <a:pt x="917" y="262"/>
                    </a:cubicBezTo>
                    <a:cubicBezTo>
                      <a:pt x="504" y="262"/>
                      <a:pt x="112" y="0"/>
                      <a:pt x="2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1" name="Google Shape;6451;p61"/>
              <p:cNvSpPr/>
              <p:nvPr/>
            </p:nvSpPr>
            <p:spPr>
              <a:xfrm>
                <a:off x="6081450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156" y="0"/>
                    </a:moveTo>
                    <a:cubicBezTo>
                      <a:pt x="1026" y="0"/>
                      <a:pt x="906" y="24"/>
                      <a:pt x="806" y="73"/>
                    </a:cubicBezTo>
                    <a:cubicBezTo>
                      <a:pt x="7" y="466"/>
                      <a:pt x="1" y="2925"/>
                      <a:pt x="296" y="3115"/>
                    </a:cubicBezTo>
                    <a:cubicBezTo>
                      <a:pt x="302" y="3119"/>
                      <a:pt x="308" y="3121"/>
                      <a:pt x="314" y="3121"/>
                    </a:cubicBezTo>
                    <a:cubicBezTo>
                      <a:pt x="501" y="3121"/>
                      <a:pt x="350" y="1071"/>
                      <a:pt x="1095" y="958"/>
                    </a:cubicBezTo>
                    <a:cubicBezTo>
                      <a:pt x="1149" y="950"/>
                      <a:pt x="1203" y="946"/>
                      <a:pt x="1256" y="946"/>
                    </a:cubicBezTo>
                    <a:cubicBezTo>
                      <a:pt x="1869" y="946"/>
                      <a:pt x="2377" y="1437"/>
                      <a:pt x="2537" y="1437"/>
                    </a:cubicBezTo>
                    <a:cubicBezTo>
                      <a:pt x="2566" y="1437"/>
                      <a:pt x="2584" y="1421"/>
                      <a:pt x="2589" y="1382"/>
                    </a:cubicBezTo>
                    <a:cubicBezTo>
                      <a:pt x="2680" y="560"/>
                      <a:pt x="1797" y="0"/>
                      <a:pt x="11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2" name="Google Shape;6452;p61"/>
              <p:cNvSpPr/>
              <p:nvPr/>
            </p:nvSpPr>
            <p:spPr>
              <a:xfrm>
                <a:off x="6088975" y="3108350"/>
                <a:ext cx="51100" cy="39925"/>
              </a:xfrm>
              <a:custGeom>
                <a:rect b="b" l="l" r="r" t="t"/>
                <a:pathLst>
                  <a:path extrusionOk="0" h="1597" w="2044">
                    <a:moveTo>
                      <a:pt x="1198" y="498"/>
                    </a:moveTo>
                    <a:cubicBezTo>
                      <a:pt x="1369" y="498"/>
                      <a:pt x="1534" y="579"/>
                      <a:pt x="1611" y="809"/>
                    </a:cubicBezTo>
                    <a:cubicBezTo>
                      <a:pt x="1669" y="977"/>
                      <a:pt x="1393" y="1088"/>
                      <a:pt x="1127" y="1088"/>
                    </a:cubicBezTo>
                    <a:cubicBezTo>
                      <a:pt x="906" y="1088"/>
                      <a:pt x="691" y="1012"/>
                      <a:pt x="677" y="828"/>
                    </a:cubicBezTo>
                    <a:cubicBezTo>
                      <a:pt x="662" y="690"/>
                      <a:pt x="936" y="498"/>
                      <a:pt x="1198" y="498"/>
                    </a:cubicBezTo>
                    <a:close/>
                    <a:moveTo>
                      <a:pt x="1026" y="1"/>
                    </a:moveTo>
                    <a:cubicBezTo>
                      <a:pt x="920" y="1"/>
                      <a:pt x="807" y="13"/>
                      <a:pt x="689" y="41"/>
                    </a:cubicBezTo>
                    <a:cubicBezTo>
                      <a:pt x="333" y="127"/>
                      <a:pt x="1" y="1405"/>
                      <a:pt x="708" y="1559"/>
                    </a:cubicBezTo>
                    <a:cubicBezTo>
                      <a:pt x="823" y="1584"/>
                      <a:pt x="934" y="1596"/>
                      <a:pt x="1037" y="1596"/>
                    </a:cubicBezTo>
                    <a:cubicBezTo>
                      <a:pt x="1566" y="1596"/>
                      <a:pt x="1924" y="1287"/>
                      <a:pt x="1980" y="871"/>
                    </a:cubicBezTo>
                    <a:cubicBezTo>
                      <a:pt x="2043" y="445"/>
                      <a:pt x="1652" y="1"/>
                      <a:pt x="10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3" name="Google Shape;6453;p61"/>
              <p:cNvSpPr/>
              <p:nvPr/>
            </p:nvSpPr>
            <p:spPr>
              <a:xfrm>
                <a:off x="6101000" y="3148425"/>
                <a:ext cx="35500" cy="32475"/>
              </a:xfrm>
              <a:custGeom>
                <a:rect b="b" l="l" r="r" t="t"/>
                <a:pathLst>
                  <a:path extrusionOk="0" h="1299" w="1420">
                    <a:moveTo>
                      <a:pt x="1400" y="0"/>
                    </a:moveTo>
                    <a:cubicBezTo>
                      <a:pt x="1309" y="0"/>
                      <a:pt x="919" y="262"/>
                      <a:pt x="505" y="262"/>
                    </a:cubicBezTo>
                    <a:cubicBezTo>
                      <a:pt x="377" y="262"/>
                      <a:pt x="247" y="237"/>
                      <a:pt x="122" y="171"/>
                    </a:cubicBezTo>
                    <a:cubicBezTo>
                      <a:pt x="114" y="166"/>
                      <a:pt x="107" y="164"/>
                      <a:pt x="102" y="164"/>
                    </a:cubicBezTo>
                    <a:cubicBezTo>
                      <a:pt x="1" y="164"/>
                      <a:pt x="629" y="1137"/>
                      <a:pt x="805" y="1284"/>
                    </a:cubicBezTo>
                    <a:cubicBezTo>
                      <a:pt x="816" y="1294"/>
                      <a:pt x="828" y="1298"/>
                      <a:pt x="841" y="1298"/>
                    </a:cubicBezTo>
                    <a:cubicBezTo>
                      <a:pt x="1040" y="1298"/>
                      <a:pt x="1419" y="197"/>
                      <a:pt x="1419" y="18"/>
                    </a:cubicBezTo>
                    <a:cubicBezTo>
                      <a:pt x="1419" y="6"/>
                      <a:pt x="1413" y="0"/>
                      <a:pt x="140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4" name="Google Shape;6454;p61"/>
              <p:cNvSpPr/>
              <p:nvPr/>
            </p:nvSpPr>
            <p:spPr>
              <a:xfrm>
                <a:off x="6053175" y="3161925"/>
                <a:ext cx="59650" cy="45200"/>
              </a:xfrm>
              <a:custGeom>
                <a:rect b="b" l="l" r="r" t="t"/>
                <a:pathLst>
                  <a:path extrusionOk="0" h="1808" w="2386">
                    <a:moveTo>
                      <a:pt x="1193" y="590"/>
                    </a:moveTo>
                    <a:cubicBezTo>
                      <a:pt x="1550" y="590"/>
                      <a:pt x="1845" y="775"/>
                      <a:pt x="1863" y="904"/>
                    </a:cubicBezTo>
                    <a:cubicBezTo>
                      <a:pt x="1882" y="1033"/>
                      <a:pt x="1673" y="1217"/>
                      <a:pt x="1193" y="1217"/>
                    </a:cubicBezTo>
                    <a:cubicBezTo>
                      <a:pt x="708" y="1217"/>
                      <a:pt x="505" y="1027"/>
                      <a:pt x="523" y="904"/>
                    </a:cubicBezTo>
                    <a:cubicBezTo>
                      <a:pt x="548" y="775"/>
                      <a:pt x="837" y="590"/>
                      <a:pt x="1193" y="590"/>
                    </a:cubicBezTo>
                    <a:close/>
                    <a:moveTo>
                      <a:pt x="1193" y="0"/>
                    </a:moveTo>
                    <a:cubicBezTo>
                      <a:pt x="579" y="0"/>
                      <a:pt x="68" y="541"/>
                      <a:pt x="38" y="904"/>
                    </a:cubicBezTo>
                    <a:cubicBezTo>
                      <a:pt x="1" y="1266"/>
                      <a:pt x="357" y="1807"/>
                      <a:pt x="1193" y="1807"/>
                    </a:cubicBezTo>
                    <a:cubicBezTo>
                      <a:pt x="2029" y="1807"/>
                      <a:pt x="2386" y="1266"/>
                      <a:pt x="2349" y="904"/>
                    </a:cubicBezTo>
                    <a:cubicBezTo>
                      <a:pt x="2318" y="541"/>
                      <a:pt x="1808" y="0"/>
                      <a:pt x="1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55" name="Google Shape;6455;p61"/>
            <p:cNvSpPr/>
            <p:nvPr/>
          </p:nvSpPr>
          <p:spPr>
            <a:xfrm>
              <a:off x="6000725" y="2992450"/>
              <a:ext cx="201725" cy="156325"/>
            </a:xfrm>
            <a:custGeom>
              <a:rect b="b" l="l" r="r" t="t"/>
              <a:pathLst>
                <a:path extrusionOk="0" h="6253" w="8069">
                  <a:moveTo>
                    <a:pt x="3158" y="0"/>
                  </a:moveTo>
                  <a:cubicBezTo>
                    <a:pt x="1495" y="0"/>
                    <a:pt x="331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9" y="3966"/>
                  </a:cubicBezTo>
                  <a:cubicBezTo>
                    <a:pt x="1196" y="3966"/>
                    <a:pt x="1214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6" y="4025"/>
                    <a:pt x="4527" y="3023"/>
                    <a:pt x="4527" y="3023"/>
                  </a:cubicBezTo>
                  <a:cubicBezTo>
                    <a:pt x="4527" y="3023"/>
                    <a:pt x="5191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3" y="6253"/>
                  </a:cubicBezTo>
                  <a:cubicBezTo>
                    <a:pt x="6362" y="6253"/>
                    <a:pt x="8068" y="788"/>
                    <a:pt x="4939" y="460"/>
                  </a:cubicBezTo>
                  <a:cubicBezTo>
                    <a:pt x="4303" y="138"/>
                    <a:pt x="3704" y="0"/>
                    <a:pt x="315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61"/>
          <p:cNvGrpSpPr/>
          <p:nvPr/>
        </p:nvGrpSpPr>
        <p:grpSpPr>
          <a:xfrm>
            <a:off x="6634500" y="3022588"/>
            <a:ext cx="435225" cy="1370250"/>
            <a:chOff x="6634500" y="2992450"/>
            <a:chExt cx="435225" cy="1370250"/>
          </a:xfrm>
        </p:grpSpPr>
        <p:sp>
          <p:nvSpPr>
            <p:cNvPr id="6457" name="Google Shape;6457;p61"/>
            <p:cNvSpPr/>
            <p:nvPr/>
          </p:nvSpPr>
          <p:spPr>
            <a:xfrm>
              <a:off x="6634500" y="3172825"/>
              <a:ext cx="435225" cy="1189875"/>
            </a:xfrm>
            <a:custGeom>
              <a:rect b="b" l="l" r="r" t="t"/>
              <a:pathLst>
                <a:path extrusionOk="0" h="47595" w="17409">
                  <a:moveTo>
                    <a:pt x="7150" y="1"/>
                  </a:moveTo>
                  <a:cubicBezTo>
                    <a:pt x="7150" y="1"/>
                    <a:pt x="6910" y="1765"/>
                    <a:pt x="6842" y="2010"/>
                  </a:cubicBezTo>
                  <a:cubicBezTo>
                    <a:pt x="6768" y="2256"/>
                    <a:pt x="6326" y="2453"/>
                    <a:pt x="5674" y="2662"/>
                  </a:cubicBezTo>
                  <a:cubicBezTo>
                    <a:pt x="5017" y="2877"/>
                    <a:pt x="3412" y="2711"/>
                    <a:pt x="2613" y="3203"/>
                  </a:cubicBezTo>
                  <a:cubicBezTo>
                    <a:pt x="1820" y="3689"/>
                    <a:pt x="1931" y="5828"/>
                    <a:pt x="1931" y="7094"/>
                  </a:cubicBezTo>
                  <a:cubicBezTo>
                    <a:pt x="1931" y="8354"/>
                    <a:pt x="1396" y="10727"/>
                    <a:pt x="1150" y="11814"/>
                  </a:cubicBezTo>
                  <a:cubicBezTo>
                    <a:pt x="911" y="12902"/>
                    <a:pt x="868" y="16179"/>
                    <a:pt x="831" y="17058"/>
                  </a:cubicBezTo>
                  <a:cubicBezTo>
                    <a:pt x="800" y="17937"/>
                    <a:pt x="665" y="19172"/>
                    <a:pt x="597" y="19701"/>
                  </a:cubicBezTo>
                  <a:cubicBezTo>
                    <a:pt x="523" y="20229"/>
                    <a:pt x="1" y="21569"/>
                    <a:pt x="474" y="22387"/>
                  </a:cubicBezTo>
                  <a:cubicBezTo>
                    <a:pt x="1074" y="23418"/>
                    <a:pt x="1448" y="23751"/>
                    <a:pt x="1633" y="23751"/>
                  </a:cubicBezTo>
                  <a:cubicBezTo>
                    <a:pt x="1692" y="23751"/>
                    <a:pt x="1732" y="23716"/>
                    <a:pt x="1753" y="23659"/>
                  </a:cubicBezTo>
                  <a:cubicBezTo>
                    <a:pt x="1876" y="23333"/>
                    <a:pt x="1230" y="22700"/>
                    <a:pt x="1163" y="22209"/>
                  </a:cubicBezTo>
                  <a:cubicBezTo>
                    <a:pt x="1107" y="21806"/>
                    <a:pt x="1221" y="21170"/>
                    <a:pt x="1355" y="21170"/>
                  </a:cubicBezTo>
                  <a:cubicBezTo>
                    <a:pt x="1384" y="21170"/>
                    <a:pt x="1415" y="21202"/>
                    <a:pt x="1445" y="21274"/>
                  </a:cubicBezTo>
                  <a:cubicBezTo>
                    <a:pt x="1579" y="21599"/>
                    <a:pt x="1559" y="22299"/>
                    <a:pt x="1840" y="22299"/>
                  </a:cubicBezTo>
                  <a:cubicBezTo>
                    <a:pt x="1883" y="22299"/>
                    <a:pt x="1934" y="22282"/>
                    <a:pt x="1992" y="22245"/>
                  </a:cubicBezTo>
                  <a:cubicBezTo>
                    <a:pt x="2288" y="22061"/>
                    <a:pt x="2232" y="20881"/>
                    <a:pt x="2146" y="20322"/>
                  </a:cubicBezTo>
                  <a:cubicBezTo>
                    <a:pt x="2042" y="19602"/>
                    <a:pt x="2140" y="19301"/>
                    <a:pt x="2195" y="18717"/>
                  </a:cubicBezTo>
                  <a:cubicBezTo>
                    <a:pt x="2244" y="18158"/>
                    <a:pt x="3203" y="14992"/>
                    <a:pt x="3369" y="13572"/>
                  </a:cubicBezTo>
                  <a:cubicBezTo>
                    <a:pt x="3640" y="11243"/>
                    <a:pt x="4586" y="7118"/>
                    <a:pt x="4586" y="7118"/>
                  </a:cubicBezTo>
                  <a:cubicBezTo>
                    <a:pt x="4728" y="7997"/>
                    <a:pt x="4648" y="10665"/>
                    <a:pt x="4685" y="12319"/>
                  </a:cubicBezTo>
                  <a:cubicBezTo>
                    <a:pt x="4715" y="13966"/>
                    <a:pt x="4463" y="15798"/>
                    <a:pt x="4334" y="18521"/>
                  </a:cubicBezTo>
                  <a:cubicBezTo>
                    <a:pt x="4230" y="20813"/>
                    <a:pt x="3425" y="28527"/>
                    <a:pt x="3732" y="31091"/>
                  </a:cubicBezTo>
                  <a:cubicBezTo>
                    <a:pt x="4045" y="33654"/>
                    <a:pt x="4015" y="35738"/>
                    <a:pt x="4254" y="37280"/>
                  </a:cubicBezTo>
                  <a:cubicBezTo>
                    <a:pt x="4500" y="38823"/>
                    <a:pt x="5355" y="42118"/>
                    <a:pt x="5269" y="42634"/>
                  </a:cubicBezTo>
                  <a:cubicBezTo>
                    <a:pt x="5201" y="43126"/>
                    <a:pt x="5250" y="43624"/>
                    <a:pt x="5410" y="44091"/>
                  </a:cubicBezTo>
                  <a:cubicBezTo>
                    <a:pt x="5551" y="44441"/>
                    <a:pt x="5090" y="45652"/>
                    <a:pt x="4949" y="46248"/>
                  </a:cubicBezTo>
                  <a:cubicBezTo>
                    <a:pt x="4808" y="46845"/>
                    <a:pt x="5521" y="47595"/>
                    <a:pt x="6142" y="47595"/>
                  </a:cubicBezTo>
                  <a:cubicBezTo>
                    <a:pt x="6768" y="47595"/>
                    <a:pt x="7482" y="46605"/>
                    <a:pt x="7377" y="46144"/>
                  </a:cubicBezTo>
                  <a:cubicBezTo>
                    <a:pt x="7273" y="45689"/>
                    <a:pt x="7211" y="44300"/>
                    <a:pt x="7328" y="43611"/>
                  </a:cubicBezTo>
                  <a:cubicBezTo>
                    <a:pt x="7445" y="42917"/>
                    <a:pt x="7168" y="42862"/>
                    <a:pt x="7168" y="42302"/>
                  </a:cubicBezTo>
                  <a:cubicBezTo>
                    <a:pt x="7168" y="41749"/>
                    <a:pt x="7377" y="37969"/>
                    <a:pt x="7402" y="34656"/>
                  </a:cubicBezTo>
                  <a:cubicBezTo>
                    <a:pt x="7414" y="33254"/>
                    <a:pt x="7518" y="32043"/>
                    <a:pt x="7869" y="28865"/>
                  </a:cubicBezTo>
                  <a:cubicBezTo>
                    <a:pt x="8305" y="24882"/>
                    <a:pt x="8699" y="21096"/>
                    <a:pt x="8699" y="21096"/>
                  </a:cubicBezTo>
                  <a:cubicBezTo>
                    <a:pt x="8699" y="21096"/>
                    <a:pt x="9092" y="24882"/>
                    <a:pt x="9528" y="28865"/>
                  </a:cubicBezTo>
                  <a:cubicBezTo>
                    <a:pt x="9879" y="32049"/>
                    <a:pt x="9989" y="33254"/>
                    <a:pt x="9996" y="34656"/>
                  </a:cubicBezTo>
                  <a:cubicBezTo>
                    <a:pt x="10014" y="37969"/>
                    <a:pt x="10229" y="41743"/>
                    <a:pt x="10229" y="42302"/>
                  </a:cubicBezTo>
                  <a:cubicBezTo>
                    <a:pt x="10229" y="42868"/>
                    <a:pt x="9953" y="42923"/>
                    <a:pt x="10069" y="43611"/>
                  </a:cubicBezTo>
                  <a:cubicBezTo>
                    <a:pt x="10180" y="44300"/>
                    <a:pt x="10118" y="45695"/>
                    <a:pt x="10020" y="46144"/>
                  </a:cubicBezTo>
                  <a:cubicBezTo>
                    <a:pt x="9916" y="46599"/>
                    <a:pt x="10635" y="47595"/>
                    <a:pt x="11249" y="47595"/>
                  </a:cubicBezTo>
                  <a:cubicBezTo>
                    <a:pt x="11870" y="47595"/>
                    <a:pt x="12583" y="46845"/>
                    <a:pt x="12448" y="46248"/>
                  </a:cubicBezTo>
                  <a:cubicBezTo>
                    <a:pt x="12307" y="45652"/>
                    <a:pt x="11852" y="44441"/>
                    <a:pt x="11987" y="44091"/>
                  </a:cubicBezTo>
                  <a:cubicBezTo>
                    <a:pt x="12147" y="43624"/>
                    <a:pt x="12196" y="43126"/>
                    <a:pt x="12128" y="42634"/>
                  </a:cubicBezTo>
                  <a:cubicBezTo>
                    <a:pt x="12042" y="42118"/>
                    <a:pt x="12897" y="38823"/>
                    <a:pt x="13143" y="37280"/>
                  </a:cubicBezTo>
                  <a:cubicBezTo>
                    <a:pt x="13389" y="35738"/>
                    <a:pt x="13352" y="33654"/>
                    <a:pt x="13665" y="31091"/>
                  </a:cubicBezTo>
                  <a:cubicBezTo>
                    <a:pt x="13979" y="28527"/>
                    <a:pt x="13167" y="20813"/>
                    <a:pt x="13063" y="18521"/>
                  </a:cubicBezTo>
                  <a:cubicBezTo>
                    <a:pt x="12934" y="15798"/>
                    <a:pt x="12682" y="13966"/>
                    <a:pt x="12712" y="12319"/>
                  </a:cubicBezTo>
                  <a:cubicBezTo>
                    <a:pt x="12749" y="10665"/>
                    <a:pt x="12669" y="7997"/>
                    <a:pt x="12811" y="7118"/>
                  </a:cubicBezTo>
                  <a:cubicBezTo>
                    <a:pt x="12811" y="7118"/>
                    <a:pt x="13757" y="11243"/>
                    <a:pt x="14028" y="13572"/>
                  </a:cubicBezTo>
                  <a:cubicBezTo>
                    <a:pt x="14194" y="14992"/>
                    <a:pt x="15153" y="18158"/>
                    <a:pt x="15202" y="18717"/>
                  </a:cubicBezTo>
                  <a:cubicBezTo>
                    <a:pt x="15257" y="19301"/>
                    <a:pt x="15356" y="19602"/>
                    <a:pt x="15251" y="20322"/>
                  </a:cubicBezTo>
                  <a:cubicBezTo>
                    <a:pt x="15171" y="20881"/>
                    <a:pt x="15116" y="22055"/>
                    <a:pt x="15405" y="22245"/>
                  </a:cubicBezTo>
                  <a:cubicBezTo>
                    <a:pt x="15464" y="22282"/>
                    <a:pt x="15514" y="22299"/>
                    <a:pt x="15557" y="22299"/>
                  </a:cubicBezTo>
                  <a:cubicBezTo>
                    <a:pt x="15838" y="22299"/>
                    <a:pt x="15819" y="21599"/>
                    <a:pt x="15952" y="21274"/>
                  </a:cubicBezTo>
                  <a:cubicBezTo>
                    <a:pt x="15982" y="21202"/>
                    <a:pt x="16013" y="21170"/>
                    <a:pt x="16043" y="21170"/>
                  </a:cubicBezTo>
                  <a:cubicBezTo>
                    <a:pt x="16177" y="21170"/>
                    <a:pt x="16290" y="21806"/>
                    <a:pt x="16234" y="22209"/>
                  </a:cubicBezTo>
                  <a:cubicBezTo>
                    <a:pt x="16167" y="22700"/>
                    <a:pt x="15521" y="23327"/>
                    <a:pt x="15644" y="23659"/>
                  </a:cubicBezTo>
                  <a:cubicBezTo>
                    <a:pt x="15665" y="23714"/>
                    <a:pt x="15705" y="23748"/>
                    <a:pt x="15764" y="23748"/>
                  </a:cubicBezTo>
                  <a:cubicBezTo>
                    <a:pt x="15948" y="23748"/>
                    <a:pt x="16323" y="23420"/>
                    <a:pt x="16923" y="22387"/>
                  </a:cubicBezTo>
                  <a:cubicBezTo>
                    <a:pt x="17409" y="21575"/>
                    <a:pt x="16886" y="20229"/>
                    <a:pt x="16818" y="19701"/>
                  </a:cubicBezTo>
                  <a:cubicBezTo>
                    <a:pt x="16745" y="19178"/>
                    <a:pt x="16616" y="17937"/>
                    <a:pt x="16579" y="17058"/>
                  </a:cubicBezTo>
                  <a:cubicBezTo>
                    <a:pt x="16548" y="16185"/>
                    <a:pt x="16505" y="12902"/>
                    <a:pt x="16259" y="11814"/>
                  </a:cubicBezTo>
                  <a:cubicBezTo>
                    <a:pt x="16013" y="10727"/>
                    <a:pt x="15478" y="8354"/>
                    <a:pt x="15478" y="7094"/>
                  </a:cubicBezTo>
                  <a:cubicBezTo>
                    <a:pt x="15478" y="5828"/>
                    <a:pt x="15589" y="3695"/>
                    <a:pt x="14796" y="3203"/>
                  </a:cubicBezTo>
                  <a:cubicBezTo>
                    <a:pt x="14003" y="2711"/>
                    <a:pt x="12393" y="2871"/>
                    <a:pt x="11741" y="2662"/>
                  </a:cubicBezTo>
                  <a:cubicBezTo>
                    <a:pt x="11084" y="2453"/>
                    <a:pt x="10641" y="2256"/>
                    <a:pt x="10573" y="2010"/>
                  </a:cubicBezTo>
                  <a:cubicBezTo>
                    <a:pt x="10500" y="1765"/>
                    <a:pt x="10260" y="1"/>
                    <a:pt x="10260" y="1"/>
                  </a:cubicBezTo>
                  <a:lnTo>
                    <a:pt x="8705" y="37"/>
                  </a:lnTo>
                  <a:lnTo>
                    <a:pt x="7150" y="1"/>
                  </a:ln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1"/>
            <p:cNvSpPr/>
            <p:nvPr/>
          </p:nvSpPr>
          <p:spPr>
            <a:xfrm>
              <a:off x="6776950" y="3018075"/>
              <a:ext cx="150475" cy="201175"/>
            </a:xfrm>
            <a:custGeom>
              <a:rect b="b" l="l" r="r" t="t"/>
              <a:pathLst>
                <a:path extrusionOk="0" h="8047" w="6019">
                  <a:moveTo>
                    <a:pt x="3007" y="1"/>
                  </a:moveTo>
                  <a:cubicBezTo>
                    <a:pt x="50" y="1"/>
                    <a:pt x="1" y="1316"/>
                    <a:pt x="216" y="3916"/>
                  </a:cubicBezTo>
                  <a:cubicBezTo>
                    <a:pt x="431" y="6510"/>
                    <a:pt x="1968" y="8047"/>
                    <a:pt x="3007" y="8047"/>
                  </a:cubicBezTo>
                  <a:cubicBezTo>
                    <a:pt x="4046" y="8047"/>
                    <a:pt x="5576" y="6510"/>
                    <a:pt x="5797" y="3916"/>
                  </a:cubicBezTo>
                  <a:cubicBezTo>
                    <a:pt x="6019" y="1316"/>
                    <a:pt x="5963" y="1"/>
                    <a:pt x="3007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1"/>
            <p:cNvSpPr/>
            <p:nvPr/>
          </p:nvSpPr>
          <p:spPr>
            <a:xfrm>
              <a:off x="6768450" y="2992450"/>
              <a:ext cx="201575" cy="156325"/>
            </a:xfrm>
            <a:custGeom>
              <a:rect b="b" l="l" r="r" t="t"/>
              <a:pathLst>
                <a:path extrusionOk="0" h="6253" w="8063">
                  <a:moveTo>
                    <a:pt x="3154" y="0"/>
                  </a:moveTo>
                  <a:cubicBezTo>
                    <a:pt x="1492" y="0"/>
                    <a:pt x="325" y="1278"/>
                    <a:pt x="181" y="2513"/>
                  </a:cubicBezTo>
                  <a:cubicBezTo>
                    <a:pt x="1" y="4124"/>
                    <a:pt x="397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3" y="3966"/>
                  </a:cubicBezTo>
                  <a:cubicBezTo>
                    <a:pt x="1190" y="3966"/>
                    <a:pt x="1208" y="3967"/>
                    <a:pt x="1226" y="3970"/>
                  </a:cubicBezTo>
                  <a:cubicBezTo>
                    <a:pt x="1475" y="4008"/>
                    <a:pt x="1710" y="4025"/>
                    <a:pt x="1931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5" y="3810"/>
                    <a:pt x="5664" y="4001"/>
                  </a:cubicBezTo>
                  <a:cubicBezTo>
                    <a:pt x="6137" y="4197"/>
                    <a:pt x="5461" y="6121"/>
                    <a:pt x="5898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6" y="6253"/>
                    <a:pt x="8062" y="788"/>
                    <a:pt x="4933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0" name="Google Shape;6460;p61"/>
          <p:cNvSpPr/>
          <p:nvPr/>
        </p:nvSpPr>
        <p:spPr>
          <a:xfrm>
            <a:off x="6624825" y="3676288"/>
            <a:ext cx="53450" cy="104650"/>
          </a:xfrm>
          <a:custGeom>
            <a:rect b="b" l="l" r="r" t="t"/>
            <a:pathLst>
              <a:path extrusionOk="0" h="4186" w="2138">
                <a:moveTo>
                  <a:pt x="2002" y="0"/>
                </a:moveTo>
                <a:cubicBezTo>
                  <a:pt x="1977" y="0"/>
                  <a:pt x="1952" y="11"/>
                  <a:pt x="1931" y="36"/>
                </a:cubicBezTo>
                <a:cubicBezTo>
                  <a:pt x="1912" y="61"/>
                  <a:pt x="1" y="2495"/>
                  <a:pt x="1482" y="4148"/>
                </a:cubicBezTo>
                <a:cubicBezTo>
                  <a:pt x="1500" y="4173"/>
                  <a:pt x="1525" y="4185"/>
                  <a:pt x="1556" y="4185"/>
                </a:cubicBezTo>
                <a:cubicBezTo>
                  <a:pt x="1580" y="4185"/>
                  <a:pt x="1599" y="4173"/>
                  <a:pt x="1617" y="4161"/>
                </a:cubicBezTo>
                <a:cubicBezTo>
                  <a:pt x="1654" y="4124"/>
                  <a:pt x="1660" y="4062"/>
                  <a:pt x="1623" y="4025"/>
                </a:cubicBezTo>
                <a:cubicBezTo>
                  <a:pt x="247" y="2489"/>
                  <a:pt x="2060" y="178"/>
                  <a:pt x="2078" y="159"/>
                </a:cubicBezTo>
                <a:cubicBezTo>
                  <a:pt x="2137" y="86"/>
                  <a:pt x="2072" y="0"/>
                  <a:pt x="2002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1" name="Google Shape;6461;p61"/>
          <p:cNvSpPr/>
          <p:nvPr/>
        </p:nvSpPr>
        <p:spPr>
          <a:xfrm>
            <a:off x="7030350" y="3650688"/>
            <a:ext cx="41225" cy="132550"/>
          </a:xfrm>
          <a:custGeom>
            <a:rect b="b" l="l" r="r" t="t"/>
            <a:pathLst>
              <a:path extrusionOk="0" h="5302" w="1649">
                <a:moveTo>
                  <a:pt x="131" y="0"/>
                </a:moveTo>
                <a:cubicBezTo>
                  <a:pt x="67" y="0"/>
                  <a:pt x="0" y="63"/>
                  <a:pt x="44" y="138"/>
                </a:cubicBezTo>
                <a:cubicBezTo>
                  <a:pt x="56" y="169"/>
                  <a:pt x="1433" y="3316"/>
                  <a:pt x="216" y="5154"/>
                </a:cubicBezTo>
                <a:cubicBezTo>
                  <a:pt x="185" y="5197"/>
                  <a:pt x="198" y="5258"/>
                  <a:pt x="241" y="5289"/>
                </a:cubicBezTo>
                <a:cubicBezTo>
                  <a:pt x="259" y="5295"/>
                  <a:pt x="278" y="5302"/>
                  <a:pt x="296" y="5302"/>
                </a:cubicBezTo>
                <a:cubicBezTo>
                  <a:pt x="327" y="5302"/>
                  <a:pt x="357" y="5283"/>
                  <a:pt x="376" y="5258"/>
                </a:cubicBezTo>
                <a:cubicBezTo>
                  <a:pt x="1648" y="3341"/>
                  <a:pt x="271" y="194"/>
                  <a:pt x="216" y="65"/>
                </a:cubicBezTo>
                <a:cubicBezTo>
                  <a:pt x="201" y="19"/>
                  <a:pt x="166" y="0"/>
                  <a:pt x="131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2" name="Google Shape;6462;p61"/>
          <p:cNvSpPr/>
          <p:nvPr/>
        </p:nvSpPr>
        <p:spPr>
          <a:xfrm>
            <a:off x="6642500" y="3681138"/>
            <a:ext cx="29675" cy="86725"/>
          </a:xfrm>
          <a:custGeom>
            <a:rect b="b" l="l" r="r" t="t"/>
            <a:pathLst>
              <a:path extrusionOk="0" h="3469" w="1187">
                <a:moveTo>
                  <a:pt x="1056" y="1"/>
                </a:moveTo>
                <a:cubicBezTo>
                  <a:pt x="1027" y="1"/>
                  <a:pt x="998" y="14"/>
                  <a:pt x="978" y="45"/>
                </a:cubicBezTo>
                <a:cubicBezTo>
                  <a:pt x="941" y="113"/>
                  <a:pt x="1" y="1668"/>
                  <a:pt x="529" y="3401"/>
                </a:cubicBezTo>
                <a:cubicBezTo>
                  <a:pt x="541" y="3438"/>
                  <a:pt x="578" y="3469"/>
                  <a:pt x="621" y="3469"/>
                </a:cubicBezTo>
                <a:cubicBezTo>
                  <a:pt x="628" y="3469"/>
                  <a:pt x="640" y="3463"/>
                  <a:pt x="646" y="3463"/>
                </a:cubicBezTo>
                <a:cubicBezTo>
                  <a:pt x="695" y="3444"/>
                  <a:pt x="726" y="3395"/>
                  <a:pt x="707" y="3346"/>
                </a:cubicBezTo>
                <a:cubicBezTo>
                  <a:pt x="203" y="1699"/>
                  <a:pt x="1132" y="162"/>
                  <a:pt x="1144" y="143"/>
                </a:cubicBezTo>
                <a:cubicBezTo>
                  <a:pt x="1187" y="70"/>
                  <a:pt x="1122" y="1"/>
                  <a:pt x="1056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3" name="Google Shape;6463;p61"/>
          <p:cNvSpPr/>
          <p:nvPr/>
        </p:nvSpPr>
        <p:spPr>
          <a:xfrm>
            <a:off x="7028650" y="3675338"/>
            <a:ext cx="35850" cy="94850"/>
          </a:xfrm>
          <a:custGeom>
            <a:rect b="b" l="l" r="r" t="t"/>
            <a:pathLst>
              <a:path extrusionOk="0" h="3794" w="1434">
                <a:moveTo>
                  <a:pt x="121" y="0"/>
                </a:moveTo>
                <a:cubicBezTo>
                  <a:pt x="58" y="0"/>
                  <a:pt x="0" y="64"/>
                  <a:pt x="38" y="136"/>
                </a:cubicBezTo>
                <a:cubicBezTo>
                  <a:pt x="44" y="160"/>
                  <a:pt x="1225" y="2158"/>
                  <a:pt x="585" y="3664"/>
                </a:cubicBezTo>
                <a:cubicBezTo>
                  <a:pt x="561" y="3707"/>
                  <a:pt x="585" y="3768"/>
                  <a:pt x="634" y="3787"/>
                </a:cubicBezTo>
                <a:cubicBezTo>
                  <a:pt x="647" y="3793"/>
                  <a:pt x="659" y="3793"/>
                  <a:pt x="671" y="3793"/>
                </a:cubicBezTo>
                <a:cubicBezTo>
                  <a:pt x="708" y="3793"/>
                  <a:pt x="745" y="3768"/>
                  <a:pt x="757" y="3738"/>
                </a:cubicBezTo>
                <a:cubicBezTo>
                  <a:pt x="1434" y="2140"/>
                  <a:pt x="247" y="123"/>
                  <a:pt x="198" y="44"/>
                </a:cubicBezTo>
                <a:cubicBezTo>
                  <a:pt x="177" y="13"/>
                  <a:pt x="148" y="0"/>
                  <a:pt x="121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4" name="Google Shape;6464;p61"/>
          <p:cNvSpPr/>
          <p:nvPr/>
        </p:nvSpPr>
        <p:spPr>
          <a:xfrm>
            <a:off x="6772875" y="4044738"/>
            <a:ext cx="32550" cy="313550"/>
          </a:xfrm>
          <a:custGeom>
            <a:rect b="b" l="l" r="r" t="t"/>
            <a:pathLst>
              <a:path extrusionOk="0" h="12542" w="1302">
                <a:moveTo>
                  <a:pt x="105" y="0"/>
                </a:moveTo>
                <a:cubicBezTo>
                  <a:pt x="53" y="0"/>
                  <a:pt x="1" y="37"/>
                  <a:pt x="10" y="106"/>
                </a:cubicBezTo>
                <a:cubicBezTo>
                  <a:pt x="35" y="444"/>
                  <a:pt x="643" y="8361"/>
                  <a:pt x="902" y="9184"/>
                </a:cubicBezTo>
                <a:cubicBezTo>
                  <a:pt x="1111" y="9879"/>
                  <a:pt x="1098" y="11410"/>
                  <a:pt x="1086" y="12147"/>
                </a:cubicBezTo>
                <a:lnTo>
                  <a:pt x="1086" y="12448"/>
                </a:lnTo>
                <a:cubicBezTo>
                  <a:pt x="1086" y="12497"/>
                  <a:pt x="1129" y="12541"/>
                  <a:pt x="1184" y="12541"/>
                </a:cubicBezTo>
                <a:cubicBezTo>
                  <a:pt x="1187" y="12541"/>
                  <a:pt x="1191" y="12541"/>
                  <a:pt x="1194" y="12541"/>
                </a:cubicBezTo>
                <a:cubicBezTo>
                  <a:pt x="1239" y="12541"/>
                  <a:pt x="1277" y="12500"/>
                  <a:pt x="1277" y="12448"/>
                </a:cubicBezTo>
                <a:lnTo>
                  <a:pt x="1277" y="12147"/>
                </a:lnTo>
                <a:cubicBezTo>
                  <a:pt x="1283" y="11348"/>
                  <a:pt x="1301" y="9854"/>
                  <a:pt x="1080" y="9129"/>
                </a:cubicBezTo>
                <a:cubicBezTo>
                  <a:pt x="834" y="8324"/>
                  <a:pt x="201" y="173"/>
                  <a:pt x="201" y="93"/>
                </a:cubicBezTo>
                <a:cubicBezTo>
                  <a:pt x="198" y="30"/>
                  <a:pt x="151" y="0"/>
                  <a:pt x="105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5" name="Google Shape;6465;p61"/>
          <p:cNvSpPr/>
          <p:nvPr/>
        </p:nvSpPr>
        <p:spPr>
          <a:xfrm>
            <a:off x="6771275" y="4240900"/>
            <a:ext cx="29350" cy="92000"/>
          </a:xfrm>
          <a:custGeom>
            <a:rect b="b" l="l" r="r" t="t"/>
            <a:pathLst>
              <a:path extrusionOk="0" h="3680" w="1174">
                <a:moveTo>
                  <a:pt x="1052" y="1"/>
                </a:moveTo>
                <a:cubicBezTo>
                  <a:pt x="1013" y="1"/>
                  <a:pt x="975" y="24"/>
                  <a:pt x="966" y="77"/>
                </a:cubicBezTo>
                <a:cubicBezTo>
                  <a:pt x="953" y="102"/>
                  <a:pt x="197" y="2628"/>
                  <a:pt x="13" y="3568"/>
                </a:cubicBezTo>
                <a:cubicBezTo>
                  <a:pt x="1" y="3624"/>
                  <a:pt x="37" y="3673"/>
                  <a:pt x="87" y="3679"/>
                </a:cubicBezTo>
                <a:lnTo>
                  <a:pt x="105" y="3679"/>
                </a:lnTo>
                <a:cubicBezTo>
                  <a:pt x="148" y="3679"/>
                  <a:pt x="185" y="3648"/>
                  <a:pt x="197" y="3605"/>
                </a:cubicBezTo>
                <a:cubicBezTo>
                  <a:pt x="382" y="2665"/>
                  <a:pt x="1138" y="157"/>
                  <a:pt x="1144" y="132"/>
                </a:cubicBezTo>
                <a:cubicBezTo>
                  <a:pt x="1174" y="54"/>
                  <a:pt x="1111" y="1"/>
                  <a:pt x="105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6" name="Google Shape;6466;p61"/>
          <p:cNvSpPr/>
          <p:nvPr/>
        </p:nvSpPr>
        <p:spPr>
          <a:xfrm>
            <a:off x="6901125" y="4051238"/>
            <a:ext cx="27300" cy="305500"/>
          </a:xfrm>
          <a:custGeom>
            <a:rect b="b" l="l" r="r" t="t"/>
            <a:pathLst>
              <a:path extrusionOk="0" h="12220" w="1092">
                <a:moveTo>
                  <a:pt x="990" y="1"/>
                </a:moveTo>
                <a:cubicBezTo>
                  <a:pt x="948" y="1"/>
                  <a:pt x="906" y="26"/>
                  <a:pt x="898" y="79"/>
                </a:cubicBezTo>
                <a:cubicBezTo>
                  <a:pt x="892" y="147"/>
                  <a:pt x="136" y="6318"/>
                  <a:pt x="136" y="8328"/>
                </a:cubicBezTo>
                <a:cubicBezTo>
                  <a:pt x="136" y="9232"/>
                  <a:pt x="99" y="9945"/>
                  <a:pt x="68" y="10523"/>
                </a:cubicBezTo>
                <a:cubicBezTo>
                  <a:pt x="31" y="11236"/>
                  <a:pt x="1" y="11746"/>
                  <a:pt x="74" y="12145"/>
                </a:cubicBezTo>
                <a:cubicBezTo>
                  <a:pt x="80" y="12188"/>
                  <a:pt x="123" y="12219"/>
                  <a:pt x="166" y="12219"/>
                </a:cubicBezTo>
                <a:lnTo>
                  <a:pt x="179" y="12219"/>
                </a:lnTo>
                <a:cubicBezTo>
                  <a:pt x="234" y="12207"/>
                  <a:pt x="265" y="12158"/>
                  <a:pt x="259" y="12108"/>
                </a:cubicBezTo>
                <a:cubicBezTo>
                  <a:pt x="191" y="11733"/>
                  <a:pt x="222" y="11229"/>
                  <a:pt x="259" y="10535"/>
                </a:cubicBezTo>
                <a:cubicBezTo>
                  <a:pt x="289" y="9957"/>
                  <a:pt x="326" y="9238"/>
                  <a:pt x="326" y="8328"/>
                </a:cubicBezTo>
                <a:cubicBezTo>
                  <a:pt x="326" y="6331"/>
                  <a:pt x="1076" y="165"/>
                  <a:pt x="1089" y="104"/>
                </a:cubicBezTo>
                <a:cubicBezTo>
                  <a:pt x="1092" y="37"/>
                  <a:pt x="1041" y="1"/>
                  <a:pt x="990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7" name="Google Shape;6467;p61"/>
          <p:cNvSpPr/>
          <p:nvPr/>
        </p:nvSpPr>
        <p:spPr>
          <a:xfrm>
            <a:off x="6904000" y="4244325"/>
            <a:ext cx="29275" cy="80725"/>
          </a:xfrm>
          <a:custGeom>
            <a:rect b="b" l="l" r="r" t="t"/>
            <a:pathLst>
              <a:path extrusionOk="0" h="3229" w="1171">
                <a:moveTo>
                  <a:pt x="118" y="0"/>
                </a:moveTo>
                <a:cubicBezTo>
                  <a:pt x="59" y="0"/>
                  <a:pt x="0" y="52"/>
                  <a:pt x="27" y="124"/>
                </a:cubicBezTo>
                <a:cubicBezTo>
                  <a:pt x="33" y="155"/>
                  <a:pt x="851" y="2405"/>
                  <a:pt x="974" y="3149"/>
                </a:cubicBezTo>
                <a:cubicBezTo>
                  <a:pt x="980" y="3198"/>
                  <a:pt x="1023" y="3229"/>
                  <a:pt x="1066" y="3229"/>
                </a:cubicBezTo>
                <a:lnTo>
                  <a:pt x="1084" y="3229"/>
                </a:lnTo>
                <a:cubicBezTo>
                  <a:pt x="1133" y="3216"/>
                  <a:pt x="1170" y="3167"/>
                  <a:pt x="1158" y="3118"/>
                </a:cubicBezTo>
                <a:cubicBezTo>
                  <a:pt x="1035" y="2362"/>
                  <a:pt x="242" y="155"/>
                  <a:pt x="205" y="63"/>
                </a:cubicBezTo>
                <a:cubicBezTo>
                  <a:pt x="189" y="19"/>
                  <a:pt x="154" y="0"/>
                  <a:pt x="118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8" name="Google Shape;6468;p61"/>
          <p:cNvGrpSpPr/>
          <p:nvPr/>
        </p:nvGrpSpPr>
        <p:grpSpPr>
          <a:xfrm>
            <a:off x="6658800" y="3128663"/>
            <a:ext cx="382500" cy="1243900"/>
            <a:chOff x="6658800" y="3098525"/>
            <a:chExt cx="382500" cy="1243900"/>
          </a:xfrm>
        </p:grpSpPr>
        <p:grpSp>
          <p:nvGrpSpPr>
            <p:cNvPr id="6469" name="Google Shape;6469;p61"/>
            <p:cNvGrpSpPr/>
            <p:nvPr/>
          </p:nvGrpSpPr>
          <p:grpSpPr>
            <a:xfrm>
              <a:off x="6750375" y="3274500"/>
              <a:ext cx="203475" cy="165800"/>
              <a:chOff x="6750375" y="3274500"/>
              <a:chExt cx="203475" cy="165800"/>
            </a:xfrm>
          </p:grpSpPr>
          <p:sp>
            <p:nvSpPr>
              <p:cNvPr id="6470" name="Google Shape;6470;p61"/>
              <p:cNvSpPr/>
              <p:nvPr/>
            </p:nvSpPr>
            <p:spPr>
              <a:xfrm>
                <a:off x="6750375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2314" y="0"/>
                    </a:moveTo>
                    <a:cubicBezTo>
                      <a:pt x="1850" y="0"/>
                      <a:pt x="1380" y="147"/>
                      <a:pt x="1027" y="525"/>
                    </a:cubicBezTo>
                    <a:cubicBezTo>
                      <a:pt x="1" y="1619"/>
                      <a:pt x="412" y="4945"/>
                      <a:pt x="1027" y="6039"/>
                    </a:cubicBezTo>
                    <a:cubicBezTo>
                      <a:pt x="1253" y="6444"/>
                      <a:pt x="1681" y="6631"/>
                      <a:pt x="2147" y="6631"/>
                    </a:cubicBezTo>
                    <a:cubicBezTo>
                      <a:pt x="2948" y="6631"/>
                      <a:pt x="3862" y="6078"/>
                      <a:pt x="4064" y="5123"/>
                    </a:cubicBezTo>
                    <a:lnTo>
                      <a:pt x="4064" y="1005"/>
                    </a:lnTo>
                    <a:cubicBezTo>
                      <a:pt x="4064" y="533"/>
                      <a:pt x="3199" y="0"/>
                      <a:pt x="2314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1" name="Google Shape;6471;p61"/>
              <p:cNvSpPr/>
              <p:nvPr/>
            </p:nvSpPr>
            <p:spPr>
              <a:xfrm>
                <a:off x="6777425" y="3290125"/>
                <a:ext cx="74550" cy="130550"/>
              </a:xfrm>
              <a:custGeom>
                <a:rect b="b" l="l" r="r" t="t"/>
                <a:pathLst>
                  <a:path extrusionOk="0" h="5222" w="2982">
                    <a:moveTo>
                      <a:pt x="1086" y="1"/>
                    </a:moveTo>
                    <a:cubicBezTo>
                      <a:pt x="1020" y="1"/>
                      <a:pt x="957" y="6"/>
                      <a:pt x="898" y="17"/>
                    </a:cubicBezTo>
                    <a:cubicBezTo>
                      <a:pt x="855" y="29"/>
                      <a:pt x="836" y="85"/>
                      <a:pt x="873" y="121"/>
                    </a:cubicBezTo>
                    <a:cubicBezTo>
                      <a:pt x="1051" y="275"/>
                      <a:pt x="1248" y="306"/>
                      <a:pt x="1482" y="367"/>
                    </a:cubicBezTo>
                    <a:cubicBezTo>
                      <a:pt x="1832" y="459"/>
                      <a:pt x="1937" y="761"/>
                      <a:pt x="2164" y="988"/>
                    </a:cubicBezTo>
                    <a:cubicBezTo>
                      <a:pt x="2269" y="1093"/>
                      <a:pt x="2385" y="1179"/>
                      <a:pt x="2514" y="1246"/>
                    </a:cubicBezTo>
                    <a:cubicBezTo>
                      <a:pt x="2373" y="1265"/>
                      <a:pt x="2244" y="1308"/>
                      <a:pt x="2121" y="1375"/>
                    </a:cubicBezTo>
                    <a:cubicBezTo>
                      <a:pt x="1808" y="1535"/>
                      <a:pt x="1537" y="1756"/>
                      <a:pt x="1248" y="1959"/>
                    </a:cubicBezTo>
                    <a:cubicBezTo>
                      <a:pt x="879" y="2211"/>
                      <a:pt x="486" y="2260"/>
                      <a:pt x="74" y="2390"/>
                    </a:cubicBezTo>
                    <a:cubicBezTo>
                      <a:pt x="0" y="2414"/>
                      <a:pt x="13" y="2525"/>
                      <a:pt x="93" y="2525"/>
                    </a:cubicBezTo>
                    <a:cubicBezTo>
                      <a:pt x="116" y="2526"/>
                      <a:pt x="140" y="2526"/>
                      <a:pt x="164" y="2526"/>
                    </a:cubicBezTo>
                    <a:cubicBezTo>
                      <a:pt x="592" y="2526"/>
                      <a:pt x="992" y="2371"/>
                      <a:pt x="1359" y="2150"/>
                    </a:cubicBezTo>
                    <a:cubicBezTo>
                      <a:pt x="1611" y="1996"/>
                      <a:pt x="1863" y="1818"/>
                      <a:pt x="2127" y="1689"/>
                    </a:cubicBezTo>
                    <a:lnTo>
                      <a:pt x="2127" y="1689"/>
                    </a:lnTo>
                    <a:cubicBezTo>
                      <a:pt x="2078" y="1763"/>
                      <a:pt x="2035" y="1842"/>
                      <a:pt x="1998" y="1929"/>
                    </a:cubicBezTo>
                    <a:cubicBezTo>
                      <a:pt x="1955" y="2070"/>
                      <a:pt x="1930" y="2217"/>
                      <a:pt x="1924" y="2365"/>
                    </a:cubicBezTo>
                    <a:cubicBezTo>
                      <a:pt x="1887" y="2777"/>
                      <a:pt x="1685" y="2961"/>
                      <a:pt x="1396" y="3219"/>
                    </a:cubicBezTo>
                    <a:cubicBezTo>
                      <a:pt x="1045" y="3539"/>
                      <a:pt x="560" y="3840"/>
                      <a:pt x="314" y="4240"/>
                    </a:cubicBezTo>
                    <a:cubicBezTo>
                      <a:pt x="275" y="4307"/>
                      <a:pt x="327" y="4384"/>
                      <a:pt x="396" y="4384"/>
                    </a:cubicBezTo>
                    <a:cubicBezTo>
                      <a:pt x="404" y="4384"/>
                      <a:pt x="411" y="4383"/>
                      <a:pt x="418" y="4381"/>
                    </a:cubicBezTo>
                    <a:cubicBezTo>
                      <a:pt x="738" y="4270"/>
                      <a:pt x="953" y="4031"/>
                      <a:pt x="1205" y="3809"/>
                    </a:cubicBezTo>
                    <a:cubicBezTo>
                      <a:pt x="1482" y="3564"/>
                      <a:pt x="1838" y="3262"/>
                      <a:pt x="2023" y="2937"/>
                    </a:cubicBezTo>
                    <a:cubicBezTo>
                      <a:pt x="2207" y="2617"/>
                      <a:pt x="2139" y="2242"/>
                      <a:pt x="2299" y="1910"/>
                    </a:cubicBezTo>
                    <a:cubicBezTo>
                      <a:pt x="2348" y="1806"/>
                      <a:pt x="2416" y="1713"/>
                      <a:pt x="2502" y="1633"/>
                    </a:cubicBezTo>
                    <a:lnTo>
                      <a:pt x="2502" y="1633"/>
                    </a:lnTo>
                    <a:cubicBezTo>
                      <a:pt x="2373" y="1898"/>
                      <a:pt x="2342" y="2211"/>
                      <a:pt x="2348" y="2531"/>
                    </a:cubicBezTo>
                    <a:cubicBezTo>
                      <a:pt x="2367" y="3103"/>
                      <a:pt x="2416" y="3582"/>
                      <a:pt x="2158" y="4117"/>
                    </a:cubicBezTo>
                    <a:cubicBezTo>
                      <a:pt x="1980" y="4492"/>
                      <a:pt x="1654" y="4756"/>
                      <a:pt x="1445" y="5113"/>
                    </a:cubicBezTo>
                    <a:cubicBezTo>
                      <a:pt x="1423" y="5155"/>
                      <a:pt x="1458" y="5222"/>
                      <a:pt x="1508" y="5222"/>
                    </a:cubicBezTo>
                    <a:cubicBezTo>
                      <a:pt x="1515" y="5222"/>
                      <a:pt x="1523" y="5220"/>
                      <a:pt x="1531" y="5217"/>
                    </a:cubicBezTo>
                    <a:cubicBezTo>
                      <a:pt x="2090" y="4990"/>
                      <a:pt x="2435" y="4363"/>
                      <a:pt x="2613" y="3809"/>
                    </a:cubicBezTo>
                    <a:cubicBezTo>
                      <a:pt x="2816" y="3170"/>
                      <a:pt x="2391" y="2101"/>
                      <a:pt x="2785" y="1523"/>
                    </a:cubicBezTo>
                    <a:cubicBezTo>
                      <a:pt x="2852" y="1523"/>
                      <a:pt x="2920" y="1529"/>
                      <a:pt x="2982" y="1541"/>
                    </a:cubicBezTo>
                    <a:lnTo>
                      <a:pt x="2982" y="1031"/>
                    </a:lnTo>
                    <a:cubicBezTo>
                      <a:pt x="2957" y="1031"/>
                      <a:pt x="2932" y="1037"/>
                      <a:pt x="2908" y="1043"/>
                    </a:cubicBezTo>
                    <a:cubicBezTo>
                      <a:pt x="2613" y="828"/>
                      <a:pt x="2312" y="632"/>
                      <a:pt x="2047" y="367"/>
                    </a:cubicBezTo>
                    <a:cubicBezTo>
                      <a:pt x="1831" y="141"/>
                      <a:pt x="1425" y="1"/>
                      <a:pt x="108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2" name="Google Shape;6472;p61"/>
              <p:cNvSpPr/>
              <p:nvPr/>
            </p:nvSpPr>
            <p:spPr>
              <a:xfrm>
                <a:off x="6852250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1751" y="0"/>
                    </a:moveTo>
                    <a:cubicBezTo>
                      <a:pt x="866" y="0"/>
                      <a:pt x="1" y="533"/>
                      <a:pt x="1" y="1005"/>
                    </a:cubicBezTo>
                    <a:lnTo>
                      <a:pt x="1" y="5123"/>
                    </a:lnTo>
                    <a:cubicBezTo>
                      <a:pt x="203" y="6078"/>
                      <a:pt x="1117" y="6631"/>
                      <a:pt x="1917" y="6631"/>
                    </a:cubicBezTo>
                    <a:cubicBezTo>
                      <a:pt x="2383" y="6631"/>
                      <a:pt x="2811" y="6444"/>
                      <a:pt x="3037" y="6039"/>
                    </a:cubicBezTo>
                    <a:cubicBezTo>
                      <a:pt x="3652" y="4945"/>
                      <a:pt x="4064" y="1619"/>
                      <a:pt x="3037" y="525"/>
                    </a:cubicBezTo>
                    <a:cubicBezTo>
                      <a:pt x="2684" y="147"/>
                      <a:pt x="2215" y="0"/>
                      <a:pt x="1751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3" name="Google Shape;6473;p61"/>
              <p:cNvSpPr/>
              <p:nvPr/>
            </p:nvSpPr>
            <p:spPr>
              <a:xfrm>
                <a:off x="6852250" y="3290125"/>
                <a:ext cx="74575" cy="130550"/>
              </a:xfrm>
              <a:custGeom>
                <a:rect b="b" l="l" r="r" t="t"/>
                <a:pathLst>
                  <a:path extrusionOk="0" h="5222" w="2983">
                    <a:moveTo>
                      <a:pt x="1896" y="1"/>
                    </a:moveTo>
                    <a:cubicBezTo>
                      <a:pt x="1557" y="1"/>
                      <a:pt x="1151" y="141"/>
                      <a:pt x="935" y="367"/>
                    </a:cubicBezTo>
                    <a:cubicBezTo>
                      <a:pt x="671" y="632"/>
                      <a:pt x="370" y="828"/>
                      <a:pt x="75" y="1043"/>
                    </a:cubicBezTo>
                    <a:cubicBezTo>
                      <a:pt x="50" y="1037"/>
                      <a:pt x="25" y="1031"/>
                      <a:pt x="1" y="1031"/>
                    </a:cubicBezTo>
                    <a:lnTo>
                      <a:pt x="1" y="1541"/>
                    </a:lnTo>
                    <a:cubicBezTo>
                      <a:pt x="62" y="1529"/>
                      <a:pt x="130" y="1523"/>
                      <a:pt x="198" y="1523"/>
                    </a:cubicBezTo>
                    <a:cubicBezTo>
                      <a:pt x="591" y="2101"/>
                      <a:pt x="167" y="3170"/>
                      <a:pt x="370" y="3809"/>
                    </a:cubicBezTo>
                    <a:cubicBezTo>
                      <a:pt x="548" y="4363"/>
                      <a:pt x="886" y="4990"/>
                      <a:pt x="1452" y="5217"/>
                    </a:cubicBezTo>
                    <a:cubicBezTo>
                      <a:pt x="1459" y="5220"/>
                      <a:pt x="1467" y="5222"/>
                      <a:pt x="1474" y="5222"/>
                    </a:cubicBezTo>
                    <a:cubicBezTo>
                      <a:pt x="1524" y="5222"/>
                      <a:pt x="1558" y="5155"/>
                      <a:pt x="1531" y="5113"/>
                    </a:cubicBezTo>
                    <a:cubicBezTo>
                      <a:pt x="1329" y="4756"/>
                      <a:pt x="1003" y="4492"/>
                      <a:pt x="825" y="4117"/>
                    </a:cubicBezTo>
                    <a:cubicBezTo>
                      <a:pt x="566" y="3582"/>
                      <a:pt x="616" y="3103"/>
                      <a:pt x="628" y="2531"/>
                    </a:cubicBezTo>
                    <a:cubicBezTo>
                      <a:pt x="640" y="2211"/>
                      <a:pt x="609" y="1898"/>
                      <a:pt x="474" y="1633"/>
                    </a:cubicBezTo>
                    <a:lnTo>
                      <a:pt x="474" y="1633"/>
                    </a:lnTo>
                    <a:cubicBezTo>
                      <a:pt x="560" y="1713"/>
                      <a:pt x="628" y="1806"/>
                      <a:pt x="683" y="1910"/>
                    </a:cubicBezTo>
                    <a:cubicBezTo>
                      <a:pt x="843" y="2242"/>
                      <a:pt x="775" y="2617"/>
                      <a:pt x="960" y="2937"/>
                    </a:cubicBezTo>
                    <a:cubicBezTo>
                      <a:pt x="1144" y="3262"/>
                      <a:pt x="1501" y="3564"/>
                      <a:pt x="1771" y="3809"/>
                    </a:cubicBezTo>
                    <a:cubicBezTo>
                      <a:pt x="2023" y="4031"/>
                      <a:pt x="2244" y="4270"/>
                      <a:pt x="2564" y="4381"/>
                    </a:cubicBezTo>
                    <a:cubicBezTo>
                      <a:pt x="2571" y="4383"/>
                      <a:pt x="2579" y="4384"/>
                      <a:pt x="2586" y="4384"/>
                    </a:cubicBezTo>
                    <a:cubicBezTo>
                      <a:pt x="2655" y="4384"/>
                      <a:pt x="2702" y="4307"/>
                      <a:pt x="2669" y="4240"/>
                    </a:cubicBezTo>
                    <a:cubicBezTo>
                      <a:pt x="2417" y="3840"/>
                      <a:pt x="1937" y="3539"/>
                      <a:pt x="1581" y="3219"/>
                    </a:cubicBezTo>
                    <a:cubicBezTo>
                      <a:pt x="1298" y="2961"/>
                      <a:pt x="1095" y="2777"/>
                      <a:pt x="1058" y="2365"/>
                    </a:cubicBezTo>
                    <a:cubicBezTo>
                      <a:pt x="1052" y="2217"/>
                      <a:pt x="1027" y="2070"/>
                      <a:pt x="978" y="1929"/>
                    </a:cubicBezTo>
                    <a:cubicBezTo>
                      <a:pt x="941" y="1849"/>
                      <a:pt x="898" y="1763"/>
                      <a:pt x="855" y="1689"/>
                    </a:cubicBezTo>
                    <a:lnTo>
                      <a:pt x="855" y="1689"/>
                    </a:lnTo>
                    <a:cubicBezTo>
                      <a:pt x="1120" y="1818"/>
                      <a:pt x="1372" y="1996"/>
                      <a:pt x="1624" y="2150"/>
                    </a:cubicBezTo>
                    <a:cubicBezTo>
                      <a:pt x="1991" y="2371"/>
                      <a:pt x="2391" y="2526"/>
                      <a:pt x="2818" y="2526"/>
                    </a:cubicBezTo>
                    <a:cubicBezTo>
                      <a:pt x="2842" y="2526"/>
                      <a:pt x="2866" y="2526"/>
                      <a:pt x="2890" y="2525"/>
                    </a:cubicBezTo>
                    <a:cubicBezTo>
                      <a:pt x="2970" y="2525"/>
                      <a:pt x="2982" y="2414"/>
                      <a:pt x="2908" y="2390"/>
                    </a:cubicBezTo>
                    <a:cubicBezTo>
                      <a:pt x="2496" y="2260"/>
                      <a:pt x="2103" y="2211"/>
                      <a:pt x="1734" y="1959"/>
                    </a:cubicBezTo>
                    <a:cubicBezTo>
                      <a:pt x="1445" y="1756"/>
                      <a:pt x="1181" y="1535"/>
                      <a:pt x="868" y="1375"/>
                    </a:cubicBezTo>
                    <a:cubicBezTo>
                      <a:pt x="745" y="1308"/>
                      <a:pt x="609" y="1265"/>
                      <a:pt x="468" y="1246"/>
                    </a:cubicBezTo>
                    <a:cubicBezTo>
                      <a:pt x="597" y="1179"/>
                      <a:pt x="714" y="1093"/>
                      <a:pt x="818" y="988"/>
                    </a:cubicBezTo>
                    <a:cubicBezTo>
                      <a:pt x="1046" y="761"/>
                      <a:pt x="1150" y="459"/>
                      <a:pt x="1501" y="367"/>
                    </a:cubicBezTo>
                    <a:cubicBezTo>
                      <a:pt x="1734" y="306"/>
                      <a:pt x="1931" y="275"/>
                      <a:pt x="2109" y="121"/>
                    </a:cubicBezTo>
                    <a:cubicBezTo>
                      <a:pt x="2146" y="85"/>
                      <a:pt x="2128" y="29"/>
                      <a:pt x="2085" y="17"/>
                    </a:cubicBezTo>
                    <a:cubicBezTo>
                      <a:pt x="2026" y="6"/>
                      <a:pt x="1962" y="1"/>
                      <a:pt x="189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74" name="Google Shape;6474;p61"/>
            <p:cNvSpPr/>
            <p:nvPr/>
          </p:nvSpPr>
          <p:spPr>
            <a:xfrm>
              <a:off x="6836900" y="3295900"/>
              <a:ext cx="109700" cy="84400"/>
            </a:xfrm>
            <a:custGeom>
              <a:rect b="b" l="l" r="r" t="t"/>
              <a:pathLst>
                <a:path extrusionOk="0" h="3376" w="4388">
                  <a:moveTo>
                    <a:pt x="1805" y="1"/>
                  </a:moveTo>
                  <a:cubicBezTo>
                    <a:pt x="1640" y="1"/>
                    <a:pt x="1457" y="15"/>
                    <a:pt x="1254" y="44"/>
                  </a:cubicBezTo>
                  <a:cubicBezTo>
                    <a:pt x="0" y="228"/>
                    <a:pt x="941" y="3351"/>
                    <a:pt x="1807" y="3376"/>
                  </a:cubicBezTo>
                  <a:cubicBezTo>
                    <a:pt x="1811" y="3376"/>
                    <a:pt x="1814" y="3376"/>
                    <a:pt x="1818" y="3376"/>
                  </a:cubicBezTo>
                  <a:cubicBezTo>
                    <a:pt x="2637" y="3376"/>
                    <a:pt x="4387" y="1"/>
                    <a:pt x="18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1"/>
            <p:cNvSpPr/>
            <p:nvPr/>
          </p:nvSpPr>
          <p:spPr>
            <a:xfrm>
              <a:off x="6794950" y="3118325"/>
              <a:ext cx="73775" cy="202350"/>
            </a:xfrm>
            <a:custGeom>
              <a:rect b="b" l="l" r="r" t="t"/>
              <a:pathLst>
                <a:path extrusionOk="0" h="8094" w="2951">
                  <a:moveTo>
                    <a:pt x="765" y="1"/>
                  </a:moveTo>
                  <a:cubicBezTo>
                    <a:pt x="757" y="1"/>
                    <a:pt x="747" y="2"/>
                    <a:pt x="738" y="5"/>
                  </a:cubicBezTo>
                  <a:cubicBezTo>
                    <a:pt x="0" y="293"/>
                    <a:pt x="203" y="1043"/>
                    <a:pt x="307" y="1443"/>
                  </a:cubicBezTo>
                  <a:cubicBezTo>
                    <a:pt x="424" y="1879"/>
                    <a:pt x="658" y="2267"/>
                    <a:pt x="891" y="2642"/>
                  </a:cubicBezTo>
                  <a:lnTo>
                    <a:pt x="1008" y="2832"/>
                  </a:lnTo>
                  <a:cubicBezTo>
                    <a:pt x="1949" y="4412"/>
                    <a:pt x="2551" y="6182"/>
                    <a:pt x="2760" y="8014"/>
                  </a:cubicBezTo>
                  <a:cubicBezTo>
                    <a:pt x="2766" y="8057"/>
                    <a:pt x="2803" y="8094"/>
                    <a:pt x="2852" y="8094"/>
                  </a:cubicBezTo>
                  <a:lnTo>
                    <a:pt x="2865" y="8094"/>
                  </a:lnTo>
                  <a:cubicBezTo>
                    <a:pt x="2914" y="8087"/>
                    <a:pt x="2951" y="8044"/>
                    <a:pt x="2944" y="7989"/>
                  </a:cubicBezTo>
                  <a:cubicBezTo>
                    <a:pt x="2729" y="6133"/>
                    <a:pt x="2127" y="4338"/>
                    <a:pt x="1168" y="2734"/>
                  </a:cubicBezTo>
                  <a:cubicBezTo>
                    <a:pt x="1125" y="2672"/>
                    <a:pt x="1088" y="2605"/>
                    <a:pt x="1051" y="2543"/>
                  </a:cubicBezTo>
                  <a:cubicBezTo>
                    <a:pt x="830" y="2181"/>
                    <a:pt x="596" y="1806"/>
                    <a:pt x="492" y="1394"/>
                  </a:cubicBezTo>
                  <a:cubicBezTo>
                    <a:pt x="350" y="871"/>
                    <a:pt x="271" y="392"/>
                    <a:pt x="805" y="183"/>
                  </a:cubicBezTo>
                  <a:cubicBezTo>
                    <a:pt x="901" y="138"/>
                    <a:pt x="858" y="1"/>
                    <a:pt x="76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1"/>
            <p:cNvSpPr/>
            <p:nvPr/>
          </p:nvSpPr>
          <p:spPr>
            <a:xfrm>
              <a:off x="6855025" y="3111325"/>
              <a:ext cx="48750" cy="212125"/>
            </a:xfrm>
            <a:custGeom>
              <a:rect b="b" l="l" r="r" t="t"/>
              <a:pathLst>
                <a:path extrusionOk="0" h="8485" w="1950">
                  <a:moveTo>
                    <a:pt x="1121" y="1"/>
                  </a:moveTo>
                  <a:cubicBezTo>
                    <a:pt x="1007" y="1"/>
                    <a:pt x="990" y="186"/>
                    <a:pt x="1119" y="192"/>
                  </a:cubicBezTo>
                  <a:cubicBezTo>
                    <a:pt x="1377" y="217"/>
                    <a:pt x="1734" y="494"/>
                    <a:pt x="1746" y="733"/>
                  </a:cubicBezTo>
                  <a:cubicBezTo>
                    <a:pt x="1758" y="918"/>
                    <a:pt x="1654" y="1071"/>
                    <a:pt x="1543" y="1250"/>
                  </a:cubicBezTo>
                  <a:cubicBezTo>
                    <a:pt x="1500" y="1311"/>
                    <a:pt x="1457" y="1379"/>
                    <a:pt x="1414" y="1446"/>
                  </a:cubicBezTo>
                  <a:cubicBezTo>
                    <a:pt x="246" y="3579"/>
                    <a:pt x="1" y="6099"/>
                    <a:pt x="732" y="8423"/>
                  </a:cubicBezTo>
                  <a:cubicBezTo>
                    <a:pt x="744" y="8454"/>
                    <a:pt x="775" y="8478"/>
                    <a:pt x="812" y="8484"/>
                  </a:cubicBezTo>
                  <a:cubicBezTo>
                    <a:pt x="824" y="8484"/>
                    <a:pt x="836" y="8484"/>
                    <a:pt x="849" y="8478"/>
                  </a:cubicBezTo>
                  <a:cubicBezTo>
                    <a:pt x="898" y="8466"/>
                    <a:pt x="923" y="8411"/>
                    <a:pt x="910" y="8361"/>
                  </a:cubicBezTo>
                  <a:cubicBezTo>
                    <a:pt x="191" y="6093"/>
                    <a:pt x="437" y="3628"/>
                    <a:pt x="1580" y="1538"/>
                  </a:cubicBezTo>
                  <a:cubicBezTo>
                    <a:pt x="1617" y="1477"/>
                    <a:pt x="1654" y="1409"/>
                    <a:pt x="1697" y="1348"/>
                  </a:cubicBezTo>
                  <a:cubicBezTo>
                    <a:pt x="1820" y="1164"/>
                    <a:pt x="1949" y="973"/>
                    <a:pt x="1931" y="727"/>
                  </a:cubicBezTo>
                  <a:cubicBezTo>
                    <a:pt x="1912" y="383"/>
                    <a:pt x="1482" y="45"/>
                    <a:pt x="1138" y="2"/>
                  </a:cubicBezTo>
                  <a:cubicBezTo>
                    <a:pt x="1132" y="1"/>
                    <a:pt x="1127" y="1"/>
                    <a:pt x="112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1"/>
            <p:cNvSpPr/>
            <p:nvPr/>
          </p:nvSpPr>
          <p:spPr>
            <a:xfrm>
              <a:off x="6793100" y="3103025"/>
              <a:ext cx="79475" cy="219650"/>
            </a:xfrm>
            <a:custGeom>
              <a:rect b="b" l="l" r="r" t="t"/>
              <a:pathLst>
                <a:path extrusionOk="0" h="8786" w="3179">
                  <a:moveTo>
                    <a:pt x="810" y="0"/>
                  </a:moveTo>
                  <a:cubicBezTo>
                    <a:pt x="646" y="0"/>
                    <a:pt x="487" y="62"/>
                    <a:pt x="369" y="174"/>
                  </a:cubicBezTo>
                  <a:cubicBezTo>
                    <a:pt x="129" y="414"/>
                    <a:pt x="0" y="740"/>
                    <a:pt x="19" y="1078"/>
                  </a:cubicBezTo>
                  <a:cubicBezTo>
                    <a:pt x="43" y="1471"/>
                    <a:pt x="240" y="1735"/>
                    <a:pt x="449" y="2018"/>
                  </a:cubicBezTo>
                  <a:cubicBezTo>
                    <a:pt x="504" y="2098"/>
                    <a:pt x="566" y="2184"/>
                    <a:pt x="627" y="2270"/>
                  </a:cubicBezTo>
                  <a:cubicBezTo>
                    <a:pt x="1906" y="4200"/>
                    <a:pt x="2717" y="6401"/>
                    <a:pt x="2988" y="8699"/>
                  </a:cubicBezTo>
                  <a:cubicBezTo>
                    <a:pt x="2994" y="8749"/>
                    <a:pt x="3037" y="8786"/>
                    <a:pt x="3080" y="8786"/>
                  </a:cubicBezTo>
                  <a:lnTo>
                    <a:pt x="3092" y="8786"/>
                  </a:lnTo>
                  <a:cubicBezTo>
                    <a:pt x="3141" y="8779"/>
                    <a:pt x="3178" y="8730"/>
                    <a:pt x="3172" y="8681"/>
                  </a:cubicBezTo>
                  <a:cubicBezTo>
                    <a:pt x="2902" y="6351"/>
                    <a:pt x="2078" y="4120"/>
                    <a:pt x="781" y="2166"/>
                  </a:cubicBezTo>
                  <a:cubicBezTo>
                    <a:pt x="720" y="2073"/>
                    <a:pt x="658" y="1993"/>
                    <a:pt x="597" y="1907"/>
                  </a:cubicBezTo>
                  <a:cubicBezTo>
                    <a:pt x="400" y="1637"/>
                    <a:pt x="228" y="1403"/>
                    <a:pt x="209" y="1065"/>
                  </a:cubicBezTo>
                  <a:cubicBezTo>
                    <a:pt x="191" y="783"/>
                    <a:pt x="295" y="512"/>
                    <a:pt x="492" y="315"/>
                  </a:cubicBezTo>
                  <a:cubicBezTo>
                    <a:pt x="581" y="232"/>
                    <a:pt x="696" y="188"/>
                    <a:pt x="815" y="188"/>
                  </a:cubicBezTo>
                  <a:cubicBezTo>
                    <a:pt x="837" y="188"/>
                    <a:pt x="858" y="190"/>
                    <a:pt x="879" y="192"/>
                  </a:cubicBezTo>
                  <a:cubicBezTo>
                    <a:pt x="885" y="193"/>
                    <a:pt x="891" y="194"/>
                    <a:pt x="896" y="194"/>
                  </a:cubicBezTo>
                  <a:cubicBezTo>
                    <a:pt x="1005" y="194"/>
                    <a:pt x="1027" y="26"/>
                    <a:pt x="910" y="8"/>
                  </a:cubicBezTo>
                  <a:cubicBezTo>
                    <a:pt x="877" y="3"/>
                    <a:pt x="843" y="0"/>
                    <a:pt x="8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1"/>
            <p:cNvSpPr/>
            <p:nvPr/>
          </p:nvSpPr>
          <p:spPr>
            <a:xfrm>
              <a:off x="6855800" y="3098525"/>
              <a:ext cx="47500" cy="226600"/>
            </a:xfrm>
            <a:custGeom>
              <a:rect b="b" l="l" r="r" t="t"/>
              <a:pathLst>
                <a:path extrusionOk="0" h="9064" w="1900">
                  <a:moveTo>
                    <a:pt x="1044" y="1"/>
                  </a:moveTo>
                  <a:cubicBezTo>
                    <a:pt x="932" y="1"/>
                    <a:pt x="919" y="182"/>
                    <a:pt x="1039" y="188"/>
                  </a:cubicBezTo>
                  <a:cubicBezTo>
                    <a:pt x="1457" y="243"/>
                    <a:pt x="1709" y="520"/>
                    <a:pt x="1709" y="920"/>
                  </a:cubicBezTo>
                  <a:cubicBezTo>
                    <a:pt x="1709" y="1276"/>
                    <a:pt x="1537" y="1620"/>
                    <a:pt x="1371" y="1946"/>
                  </a:cubicBezTo>
                  <a:lnTo>
                    <a:pt x="1310" y="2057"/>
                  </a:lnTo>
                  <a:cubicBezTo>
                    <a:pt x="234" y="4208"/>
                    <a:pt x="0" y="6679"/>
                    <a:pt x="652" y="8990"/>
                  </a:cubicBezTo>
                  <a:cubicBezTo>
                    <a:pt x="664" y="9033"/>
                    <a:pt x="701" y="9058"/>
                    <a:pt x="744" y="9064"/>
                  </a:cubicBezTo>
                  <a:cubicBezTo>
                    <a:pt x="750" y="9064"/>
                    <a:pt x="762" y="9064"/>
                    <a:pt x="769" y="9058"/>
                  </a:cubicBezTo>
                  <a:cubicBezTo>
                    <a:pt x="818" y="9045"/>
                    <a:pt x="848" y="8996"/>
                    <a:pt x="836" y="8947"/>
                  </a:cubicBezTo>
                  <a:cubicBezTo>
                    <a:pt x="197" y="6679"/>
                    <a:pt x="424" y="4251"/>
                    <a:pt x="1482" y="2149"/>
                  </a:cubicBezTo>
                  <a:lnTo>
                    <a:pt x="1537" y="2038"/>
                  </a:lnTo>
                  <a:cubicBezTo>
                    <a:pt x="1715" y="1688"/>
                    <a:pt x="1900" y="1325"/>
                    <a:pt x="1900" y="926"/>
                  </a:cubicBezTo>
                  <a:cubicBezTo>
                    <a:pt x="1893" y="422"/>
                    <a:pt x="1580" y="71"/>
                    <a:pt x="1070" y="4"/>
                  </a:cubicBezTo>
                  <a:cubicBezTo>
                    <a:pt x="1061" y="2"/>
                    <a:pt x="1052" y="1"/>
                    <a:pt x="104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1"/>
            <p:cNvSpPr/>
            <p:nvPr/>
          </p:nvSpPr>
          <p:spPr>
            <a:xfrm>
              <a:off x="6668175" y="3255650"/>
              <a:ext cx="198250" cy="461950"/>
            </a:xfrm>
            <a:custGeom>
              <a:rect b="b" l="l" r="r" t="t"/>
              <a:pathLst>
                <a:path extrusionOk="0" h="18478" w="7930">
                  <a:moveTo>
                    <a:pt x="3412" y="1"/>
                  </a:moveTo>
                  <a:cubicBezTo>
                    <a:pt x="2643" y="1"/>
                    <a:pt x="2072" y="259"/>
                    <a:pt x="1703" y="763"/>
                  </a:cubicBezTo>
                  <a:cubicBezTo>
                    <a:pt x="1119" y="1580"/>
                    <a:pt x="1119" y="3062"/>
                    <a:pt x="1703" y="4826"/>
                  </a:cubicBezTo>
                  <a:cubicBezTo>
                    <a:pt x="2201" y="6319"/>
                    <a:pt x="1494" y="7936"/>
                    <a:pt x="867" y="9356"/>
                  </a:cubicBezTo>
                  <a:cubicBezTo>
                    <a:pt x="566" y="10044"/>
                    <a:pt x="277" y="10696"/>
                    <a:pt x="184" y="11237"/>
                  </a:cubicBezTo>
                  <a:cubicBezTo>
                    <a:pt x="0" y="12263"/>
                    <a:pt x="129" y="14236"/>
                    <a:pt x="240" y="15976"/>
                  </a:cubicBezTo>
                  <a:cubicBezTo>
                    <a:pt x="307" y="16996"/>
                    <a:pt x="363" y="17869"/>
                    <a:pt x="344" y="18379"/>
                  </a:cubicBezTo>
                  <a:cubicBezTo>
                    <a:pt x="344" y="18428"/>
                    <a:pt x="387" y="18471"/>
                    <a:pt x="436" y="18478"/>
                  </a:cubicBezTo>
                  <a:cubicBezTo>
                    <a:pt x="492" y="18478"/>
                    <a:pt x="535" y="18435"/>
                    <a:pt x="541" y="18385"/>
                  </a:cubicBezTo>
                  <a:cubicBezTo>
                    <a:pt x="553" y="17869"/>
                    <a:pt x="498" y="16984"/>
                    <a:pt x="430" y="15964"/>
                  </a:cubicBezTo>
                  <a:cubicBezTo>
                    <a:pt x="326" y="14322"/>
                    <a:pt x="191" y="12276"/>
                    <a:pt x="369" y="11274"/>
                  </a:cubicBezTo>
                  <a:cubicBezTo>
                    <a:pt x="461" y="10751"/>
                    <a:pt x="744" y="10112"/>
                    <a:pt x="1045" y="9436"/>
                  </a:cubicBezTo>
                  <a:cubicBezTo>
                    <a:pt x="1684" y="7979"/>
                    <a:pt x="2410" y="6332"/>
                    <a:pt x="1887" y="4770"/>
                  </a:cubicBezTo>
                  <a:cubicBezTo>
                    <a:pt x="1315" y="3062"/>
                    <a:pt x="1309" y="1642"/>
                    <a:pt x="1863" y="873"/>
                  </a:cubicBezTo>
                  <a:cubicBezTo>
                    <a:pt x="2188" y="419"/>
                    <a:pt x="2711" y="191"/>
                    <a:pt x="3412" y="191"/>
                  </a:cubicBezTo>
                  <a:cubicBezTo>
                    <a:pt x="5674" y="191"/>
                    <a:pt x="7739" y="2281"/>
                    <a:pt x="7763" y="2299"/>
                  </a:cubicBezTo>
                  <a:cubicBezTo>
                    <a:pt x="7782" y="2318"/>
                    <a:pt x="7805" y="2327"/>
                    <a:pt x="7829" y="2327"/>
                  </a:cubicBezTo>
                  <a:cubicBezTo>
                    <a:pt x="7853" y="2327"/>
                    <a:pt x="7877" y="2318"/>
                    <a:pt x="7899" y="2299"/>
                  </a:cubicBezTo>
                  <a:cubicBezTo>
                    <a:pt x="7929" y="2263"/>
                    <a:pt x="7929" y="2201"/>
                    <a:pt x="7899" y="2164"/>
                  </a:cubicBezTo>
                  <a:cubicBezTo>
                    <a:pt x="7806" y="2072"/>
                    <a:pt x="5753" y="1"/>
                    <a:pt x="3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1"/>
            <p:cNvSpPr/>
            <p:nvPr/>
          </p:nvSpPr>
          <p:spPr>
            <a:xfrm>
              <a:off x="6870600" y="3259125"/>
              <a:ext cx="170700" cy="456625"/>
            </a:xfrm>
            <a:custGeom>
              <a:rect b="b" l="l" r="r" t="t"/>
              <a:pathLst>
                <a:path extrusionOk="0" h="18265" w="6828">
                  <a:moveTo>
                    <a:pt x="3381" y="1"/>
                  </a:moveTo>
                  <a:cubicBezTo>
                    <a:pt x="1606" y="1"/>
                    <a:pt x="114" y="1996"/>
                    <a:pt x="54" y="2081"/>
                  </a:cubicBezTo>
                  <a:cubicBezTo>
                    <a:pt x="0" y="2156"/>
                    <a:pt x="66" y="2236"/>
                    <a:pt x="135" y="2236"/>
                  </a:cubicBezTo>
                  <a:cubicBezTo>
                    <a:pt x="161" y="2236"/>
                    <a:pt x="187" y="2224"/>
                    <a:pt x="207" y="2197"/>
                  </a:cubicBezTo>
                  <a:cubicBezTo>
                    <a:pt x="219" y="2173"/>
                    <a:pt x="1707" y="192"/>
                    <a:pt x="3388" y="192"/>
                  </a:cubicBezTo>
                  <a:cubicBezTo>
                    <a:pt x="3416" y="192"/>
                    <a:pt x="3443" y="192"/>
                    <a:pt x="3471" y="194"/>
                  </a:cubicBezTo>
                  <a:cubicBezTo>
                    <a:pt x="3803" y="194"/>
                    <a:pt x="4117" y="359"/>
                    <a:pt x="4307" y="630"/>
                  </a:cubicBezTo>
                  <a:cubicBezTo>
                    <a:pt x="4989" y="1552"/>
                    <a:pt x="4756" y="3728"/>
                    <a:pt x="4430" y="4963"/>
                  </a:cubicBezTo>
                  <a:cubicBezTo>
                    <a:pt x="4172" y="5953"/>
                    <a:pt x="4781" y="7195"/>
                    <a:pt x="5364" y="8399"/>
                  </a:cubicBezTo>
                  <a:cubicBezTo>
                    <a:pt x="5721" y="9125"/>
                    <a:pt x="6084" y="9868"/>
                    <a:pt x="6237" y="10520"/>
                  </a:cubicBezTo>
                  <a:cubicBezTo>
                    <a:pt x="6631" y="12210"/>
                    <a:pt x="6311" y="17251"/>
                    <a:pt x="6004" y="18136"/>
                  </a:cubicBezTo>
                  <a:cubicBezTo>
                    <a:pt x="5985" y="18185"/>
                    <a:pt x="6010" y="18240"/>
                    <a:pt x="6059" y="18259"/>
                  </a:cubicBezTo>
                  <a:cubicBezTo>
                    <a:pt x="6071" y="18259"/>
                    <a:pt x="6077" y="18265"/>
                    <a:pt x="6090" y="18265"/>
                  </a:cubicBezTo>
                  <a:cubicBezTo>
                    <a:pt x="6133" y="18265"/>
                    <a:pt x="6164" y="18234"/>
                    <a:pt x="6176" y="18197"/>
                  </a:cubicBezTo>
                  <a:cubicBezTo>
                    <a:pt x="6495" y="17275"/>
                    <a:pt x="6827" y="12235"/>
                    <a:pt x="6416" y="10477"/>
                  </a:cubicBezTo>
                  <a:cubicBezTo>
                    <a:pt x="6262" y="9801"/>
                    <a:pt x="5893" y="9045"/>
                    <a:pt x="5537" y="8313"/>
                  </a:cubicBezTo>
                  <a:cubicBezTo>
                    <a:pt x="4965" y="7145"/>
                    <a:pt x="4375" y="5935"/>
                    <a:pt x="4615" y="5013"/>
                  </a:cubicBezTo>
                  <a:cubicBezTo>
                    <a:pt x="4903" y="3918"/>
                    <a:pt x="5235" y="1570"/>
                    <a:pt x="4455" y="519"/>
                  </a:cubicBezTo>
                  <a:cubicBezTo>
                    <a:pt x="4233" y="200"/>
                    <a:pt x="3871" y="9"/>
                    <a:pt x="3484" y="3"/>
                  </a:cubicBezTo>
                  <a:cubicBezTo>
                    <a:pt x="3449" y="1"/>
                    <a:pt x="3415" y="1"/>
                    <a:pt x="33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1"/>
            <p:cNvSpPr/>
            <p:nvPr/>
          </p:nvSpPr>
          <p:spPr>
            <a:xfrm>
              <a:off x="6746700" y="3356150"/>
              <a:ext cx="130475" cy="983200"/>
            </a:xfrm>
            <a:custGeom>
              <a:rect b="b" l="l" r="r" t="t"/>
              <a:pathLst>
                <a:path extrusionOk="0" h="39328" w="5219">
                  <a:moveTo>
                    <a:pt x="1875" y="8618"/>
                  </a:moveTo>
                  <a:cubicBezTo>
                    <a:pt x="1883" y="8618"/>
                    <a:pt x="1891" y="8618"/>
                    <a:pt x="1899" y="8618"/>
                  </a:cubicBezTo>
                  <a:cubicBezTo>
                    <a:pt x="1908" y="8618"/>
                    <a:pt x="1916" y="8618"/>
                    <a:pt x="1924" y="8618"/>
                  </a:cubicBezTo>
                  <a:cubicBezTo>
                    <a:pt x="2211" y="8618"/>
                    <a:pt x="2490" y="8722"/>
                    <a:pt x="2705" y="8901"/>
                  </a:cubicBezTo>
                  <a:cubicBezTo>
                    <a:pt x="3080" y="9208"/>
                    <a:pt x="3233" y="9620"/>
                    <a:pt x="3166" y="10143"/>
                  </a:cubicBezTo>
                  <a:cubicBezTo>
                    <a:pt x="3104" y="10155"/>
                    <a:pt x="3043" y="10161"/>
                    <a:pt x="2981" y="10167"/>
                  </a:cubicBezTo>
                  <a:cubicBezTo>
                    <a:pt x="2908" y="10174"/>
                    <a:pt x="2834" y="10178"/>
                    <a:pt x="2760" y="10178"/>
                  </a:cubicBezTo>
                  <a:cubicBezTo>
                    <a:pt x="2022" y="10178"/>
                    <a:pt x="1305" y="9831"/>
                    <a:pt x="1076" y="9479"/>
                  </a:cubicBezTo>
                  <a:cubicBezTo>
                    <a:pt x="885" y="9196"/>
                    <a:pt x="1051" y="8975"/>
                    <a:pt x="1168" y="8870"/>
                  </a:cubicBezTo>
                  <a:cubicBezTo>
                    <a:pt x="1370" y="8709"/>
                    <a:pt x="1619" y="8618"/>
                    <a:pt x="1875" y="8618"/>
                  </a:cubicBezTo>
                  <a:close/>
                  <a:moveTo>
                    <a:pt x="5010" y="1"/>
                  </a:moveTo>
                  <a:cubicBezTo>
                    <a:pt x="4954" y="1"/>
                    <a:pt x="4911" y="44"/>
                    <a:pt x="4911" y="99"/>
                  </a:cubicBezTo>
                  <a:cubicBezTo>
                    <a:pt x="4917" y="173"/>
                    <a:pt x="5034" y="7536"/>
                    <a:pt x="4352" y="9178"/>
                  </a:cubicBezTo>
                  <a:cubicBezTo>
                    <a:pt x="4180" y="9620"/>
                    <a:pt x="3817" y="9964"/>
                    <a:pt x="3362" y="10100"/>
                  </a:cubicBezTo>
                  <a:cubicBezTo>
                    <a:pt x="3411" y="9540"/>
                    <a:pt x="3233" y="9098"/>
                    <a:pt x="2821" y="8766"/>
                  </a:cubicBezTo>
                  <a:cubicBezTo>
                    <a:pt x="2540" y="8532"/>
                    <a:pt x="2210" y="8432"/>
                    <a:pt x="1898" y="8432"/>
                  </a:cubicBezTo>
                  <a:cubicBezTo>
                    <a:pt x="1563" y="8432"/>
                    <a:pt x="1249" y="8547"/>
                    <a:pt x="1039" y="8735"/>
                  </a:cubicBezTo>
                  <a:cubicBezTo>
                    <a:pt x="768" y="8975"/>
                    <a:pt x="719" y="9294"/>
                    <a:pt x="910" y="9583"/>
                  </a:cubicBezTo>
                  <a:cubicBezTo>
                    <a:pt x="1173" y="9987"/>
                    <a:pt x="1953" y="10375"/>
                    <a:pt x="2760" y="10375"/>
                  </a:cubicBezTo>
                  <a:cubicBezTo>
                    <a:pt x="2837" y="10375"/>
                    <a:pt x="2916" y="10371"/>
                    <a:pt x="2994" y="10364"/>
                  </a:cubicBezTo>
                  <a:cubicBezTo>
                    <a:pt x="3037" y="10364"/>
                    <a:pt x="3086" y="10358"/>
                    <a:pt x="3135" y="10345"/>
                  </a:cubicBezTo>
                  <a:lnTo>
                    <a:pt x="3135" y="10345"/>
                  </a:lnTo>
                  <a:cubicBezTo>
                    <a:pt x="3024" y="10862"/>
                    <a:pt x="2729" y="11483"/>
                    <a:pt x="2244" y="12202"/>
                  </a:cubicBezTo>
                  <a:cubicBezTo>
                    <a:pt x="1623" y="13118"/>
                    <a:pt x="332" y="15533"/>
                    <a:pt x="1666" y="18158"/>
                  </a:cubicBezTo>
                  <a:cubicBezTo>
                    <a:pt x="2311" y="19436"/>
                    <a:pt x="1697" y="20598"/>
                    <a:pt x="1045" y="21828"/>
                  </a:cubicBezTo>
                  <a:cubicBezTo>
                    <a:pt x="621" y="22627"/>
                    <a:pt x="178" y="23463"/>
                    <a:pt x="105" y="24342"/>
                  </a:cubicBezTo>
                  <a:cubicBezTo>
                    <a:pt x="0" y="25565"/>
                    <a:pt x="516" y="26942"/>
                    <a:pt x="1020" y="28282"/>
                  </a:cubicBezTo>
                  <a:cubicBezTo>
                    <a:pt x="1438" y="29363"/>
                    <a:pt x="1863" y="30488"/>
                    <a:pt x="1942" y="31515"/>
                  </a:cubicBezTo>
                  <a:cubicBezTo>
                    <a:pt x="2133" y="33844"/>
                    <a:pt x="1819" y="38135"/>
                    <a:pt x="1537" y="39210"/>
                  </a:cubicBezTo>
                  <a:cubicBezTo>
                    <a:pt x="1524" y="39260"/>
                    <a:pt x="1549" y="39309"/>
                    <a:pt x="1604" y="39327"/>
                  </a:cubicBezTo>
                  <a:lnTo>
                    <a:pt x="1629" y="39327"/>
                  </a:lnTo>
                  <a:cubicBezTo>
                    <a:pt x="1666" y="39321"/>
                    <a:pt x="1697" y="39296"/>
                    <a:pt x="1709" y="39260"/>
                  </a:cubicBezTo>
                  <a:cubicBezTo>
                    <a:pt x="1998" y="38166"/>
                    <a:pt x="2317" y="33838"/>
                    <a:pt x="2127" y="31496"/>
                  </a:cubicBezTo>
                  <a:cubicBezTo>
                    <a:pt x="2041" y="30439"/>
                    <a:pt x="1611" y="29308"/>
                    <a:pt x="1193" y="28208"/>
                  </a:cubicBezTo>
                  <a:cubicBezTo>
                    <a:pt x="701" y="26892"/>
                    <a:pt x="184" y="25534"/>
                    <a:pt x="289" y="24360"/>
                  </a:cubicBezTo>
                  <a:cubicBezTo>
                    <a:pt x="363" y="23512"/>
                    <a:pt x="793" y="22700"/>
                    <a:pt x="1211" y="21914"/>
                  </a:cubicBezTo>
                  <a:cubicBezTo>
                    <a:pt x="1856" y="20697"/>
                    <a:pt x="2520" y="19436"/>
                    <a:pt x="1832" y="18072"/>
                  </a:cubicBezTo>
                  <a:cubicBezTo>
                    <a:pt x="541" y="15533"/>
                    <a:pt x="1795" y="13198"/>
                    <a:pt x="2397" y="12306"/>
                  </a:cubicBezTo>
                  <a:cubicBezTo>
                    <a:pt x="2920" y="11538"/>
                    <a:pt x="3227" y="10868"/>
                    <a:pt x="3332" y="10309"/>
                  </a:cubicBezTo>
                  <a:cubicBezTo>
                    <a:pt x="3879" y="10173"/>
                    <a:pt x="4327" y="9780"/>
                    <a:pt x="4524" y="9251"/>
                  </a:cubicBezTo>
                  <a:cubicBezTo>
                    <a:pt x="5219" y="7573"/>
                    <a:pt x="5108" y="400"/>
                    <a:pt x="5102" y="93"/>
                  </a:cubicBezTo>
                  <a:cubicBezTo>
                    <a:pt x="5102" y="44"/>
                    <a:pt x="5059" y="1"/>
                    <a:pt x="501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1"/>
            <p:cNvSpPr/>
            <p:nvPr/>
          </p:nvSpPr>
          <p:spPr>
            <a:xfrm>
              <a:off x="6854725" y="3355225"/>
              <a:ext cx="106350" cy="987200"/>
            </a:xfrm>
            <a:custGeom>
              <a:rect b="b" l="l" r="r" t="t"/>
              <a:pathLst>
                <a:path extrusionOk="0" h="39488" w="4254">
                  <a:moveTo>
                    <a:pt x="2703" y="8767"/>
                  </a:moveTo>
                  <a:cubicBezTo>
                    <a:pt x="2801" y="8767"/>
                    <a:pt x="2893" y="8778"/>
                    <a:pt x="2975" y="8803"/>
                  </a:cubicBezTo>
                  <a:cubicBezTo>
                    <a:pt x="3178" y="8852"/>
                    <a:pt x="3332" y="9024"/>
                    <a:pt x="3350" y="9233"/>
                  </a:cubicBezTo>
                  <a:cubicBezTo>
                    <a:pt x="3412" y="9651"/>
                    <a:pt x="2932" y="10204"/>
                    <a:pt x="2330" y="10419"/>
                  </a:cubicBezTo>
                  <a:cubicBezTo>
                    <a:pt x="2220" y="10458"/>
                    <a:pt x="2046" y="10506"/>
                    <a:pt x="1850" y="10506"/>
                  </a:cubicBezTo>
                  <a:cubicBezTo>
                    <a:pt x="1675" y="10506"/>
                    <a:pt x="1483" y="10468"/>
                    <a:pt x="1303" y="10352"/>
                  </a:cubicBezTo>
                  <a:cubicBezTo>
                    <a:pt x="1223" y="9915"/>
                    <a:pt x="1260" y="9547"/>
                    <a:pt x="1426" y="9344"/>
                  </a:cubicBezTo>
                  <a:cubicBezTo>
                    <a:pt x="1718" y="9002"/>
                    <a:pt x="2265" y="8767"/>
                    <a:pt x="2703" y="8767"/>
                  </a:cubicBezTo>
                  <a:close/>
                  <a:moveTo>
                    <a:pt x="344" y="1"/>
                  </a:moveTo>
                  <a:cubicBezTo>
                    <a:pt x="289" y="1"/>
                    <a:pt x="246" y="44"/>
                    <a:pt x="246" y="93"/>
                  </a:cubicBezTo>
                  <a:cubicBezTo>
                    <a:pt x="234" y="449"/>
                    <a:pt x="0" y="8784"/>
                    <a:pt x="799" y="10087"/>
                  </a:cubicBezTo>
                  <a:cubicBezTo>
                    <a:pt x="885" y="10235"/>
                    <a:pt x="996" y="10358"/>
                    <a:pt x="1131" y="10462"/>
                  </a:cubicBezTo>
                  <a:cubicBezTo>
                    <a:pt x="1297" y="11261"/>
                    <a:pt x="1789" y="12226"/>
                    <a:pt x="2391" y="12921"/>
                  </a:cubicBezTo>
                  <a:cubicBezTo>
                    <a:pt x="2938" y="13554"/>
                    <a:pt x="2606" y="14851"/>
                    <a:pt x="2256" y="16222"/>
                  </a:cubicBezTo>
                  <a:cubicBezTo>
                    <a:pt x="2004" y="17224"/>
                    <a:pt x="1740" y="18250"/>
                    <a:pt x="1764" y="19166"/>
                  </a:cubicBezTo>
                  <a:cubicBezTo>
                    <a:pt x="1807" y="20549"/>
                    <a:pt x="2348" y="21594"/>
                    <a:pt x="2871" y="22608"/>
                  </a:cubicBezTo>
                  <a:cubicBezTo>
                    <a:pt x="3178" y="23211"/>
                    <a:pt x="3473" y="23776"/>
                    <a:pt x="3639" y="24379"/>
                  </a:cubicBezTo>
                  <a:cubicBezTo>
                    <a:pt x="4063" y="25921"/>
                    <a:pt x="3031" y="29695"/>
                    <a:pt x="2410" y="31287"/>
                  </a:cubicBezTo>
                  <a:cubicBezTo>
                    <a:pt x="1826" y="32787"/>
                    <a:pt x="2059" y="37871"/>
                    <a:pt x="2440" y="39413"/>
                  </a:cubicBezTo>
                  <a:cubicBezTo>
                    <a:pt x="2447" y="39456"/>
                    <a:pt x="2490" y="39487"/>
                    <a:pt x="2533" y="39487"/>
                  </a:cubicBezTo>
                  <a:cubicBezTo>
                    <a:pt x="2533" y="39487"/>
                    <a:pt x="2539" y="39487"/>
                    <a:pt x="2545" y="39481"/>
                  </a:cubicBezTo>
                  <a:cubicBezTo>
                    <a:pt x="2594" y="39469"/>
                    <a:pt x="2631" y="39420"/>
                    <a:pt x="2619" y="39370"/>
                  </a:cubicBezTo>
                  <a:cubicBezTo>
                    <a:pt x="2250" y="37883"/>
                    <a:pt x="2016" y="32793"/>
                    <a:pt x="2582" y="31349"/>
                  </a:cubicBezTo>
                  <a:cubicBezTo>
                    <a:pt x="3209" y="29745"/>
                    <a:pt x="4254" y="25909"/>
                    <a:pt x="3817" y="24323"/>
                  </a:cubicBezTo>
                  <a:cubicBezTo>
                    <a:pt x="3651" y="23709"/>
                    <a:pt x="3350" y="23131"/>
                    <a:pt x="3037" y="22522"/>
                  </a:cubicBezTo>
                  <a:cubicBezTo>
                    <a:pt x="2527" y="21526"/>
                    <a:pt x="1992" y="20494"/>
                    <a:pt x="1955" y="19154"/>
                  </a:cubicBezTo>
                  <a:cubicBezTo>
                    <a:pt x="1930" y="18269"/>
                    <a:pt x="2188" y="17254"/>
                    <a:pt x="2440" y="16265"/>
                  </a:cubicBezTo>
                  <a:cubicBezTo>
                    <a:pt x="2803" y="14845"/>
                    <a:pt x="3141" y="13505"/>
                    <a:pt x="2533" y="12792"/>
                  </a:cubicBezTo>
                  <a:cubicBezTo>
                    <a:pt x="1955" y="12122"/>
                    <a:pt x="1531" y="11292"/>
                    <a:pt x="1353" y="10591"/>
                  </a:cubicBezTo>
                  <a:lnTo>
                    <a:pt x="1353" y="10591"/>
                  </a:lnTo>
                  <a:cubicBezTo>
                    <a:pt x="1503" y="10661"/>
                    <a:pt x="1672" y="10696"/>
                    <a:pt x="1851" y="10696"/>
                  </a:cubicBezTo>
                  <a:cubicBezTo>
                    <a:pt x="2022" y="10696"/>
                    <a:pt x="2202" y="10664"/>
                    <a:pt x="2385" y="10598"/>
                  </a:cubicBezTo>
                  <a:cubicBezTo>
                    <a:pt x="3006" y="10376"/>
                    <a:pt x="3615" y="9762"/>
                    <a:pt x="3535" y="9202"/>
                  </a:cubicBezTo>
                  <a:cubicBezTo>
                    <a:pt x="3504" y="8920"/>
                    <a:pt x="3301" y="8680"/>
                    <a:pt x="3024" y="8612"/>
                  </a:cubicBezTo>
                  <a:cubicBezTo>
                    <a:pt x="2928" y="8585"/>
                    <a:pt x="2822" y="8572"/>
                    <a:pt x="2710" y="8572"/>
                  </a:cubicBezTo>
                  <a:cubicBezTo>
                    <a:pt x="2213" y="8572"/>
                    <a:pt x="1610" y="8828"/>
                    <a:pt x="1279" y="9215"/>
                  </a:cubicBezTo>
                  <a:cubicBezTo>
                    <a:pt x="1094" y="9430"/>
                    <a:pt x="1039" y="9768"/>
                    <a:pt x="1082" y="10161"/>
                  </a:cubicBezTo>
                  <a:cubicBezTo>
                    <a:pt x="1033" y="10106"/>
                    <a:pt x="996" y="10051"/>
                    <a:pt x="959" y="9989"/>
                  </a:cubicBezTo>
                  <a:cubicBezTo>
                    <a:pt x="191" y="8729"/>
                    <a:pt x="430" y="185"/>
                    <a:pt x="430" y="99"/>
                  </a:cubicBezTo>
                  <a:cubicBezTo>
                    <a:pt x="437" y="44"/>
                    <a:pt x="394" y="1"/>
                    <a:pt x="34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1"/>
            <p:cNvSpPr/>
            <p:nvPr/>
          </p:nvSpPr>
          <p:spPr>
            <a:xfrm>
              <a:off x="6658800" y="3262225"/>
              <a:ext cx="210225" cy="446150"/>
            </a:xfrm>
            <a:custGeom>
              <a:rect b="b" l="l" r="r" t="t"/>
              <a:pathLst>
                <a:path extrusionOk="0" h="17846" w="8409">
                  <a:moveTo>
                    <a:pt x="5163" y="1"/>
                  </a:moveTo>
                  <a:cubicBezTo>
                    <a:pt x="4862" y="1"/>
                    <a:pt x="4541" y="46"/>
                    <a:pt x="4198" y="149"/>
                  </a:cubicBezTo>
                  <a:cubicBezTo>
                    <a:pt x="2951" y="531"/>
                    <a:pt x="2078" y="1496"/>
                    <a:pt x="1623" y="3001"/>
                  </a:cubicBezTo>
                  <a:cubicBezTo>
                    <a:pt x="1168" y="4507"/>
                    <a:pt x="1254" y="6130"/>
                    <a:pt x="1346" y="6966"/>
                  </a:cubicBezTo>
                  <a:cubicBezTo>
                    <a:pt x="1592" y="9271"/>
                    <a:pt x="1936" y="12424"/>
                    <a:pt x="811" y="13832"/>
                  </a:cubicBezTo>
                  <a:cubicBezTo>
                    <a:pt x="0" y="14846"/>
                    <a:pt x="363" y="15983"/>
                    <a:pt x="627" y="16813"/>
                  </a:cubicBezTo>
                  <a:cubicBezTo>
                    <a:pt x="744" y="17188"/>
                    <a:pt x="848" y="17514"/>
                    <a:pt x="824" y="17741"/>
                  </a:cubicBezTo>
                  <a:cubicBezTo>
                    <a:pt x="818" y="17790"/>
                    <a:pt x="855" y="17840"/>
                    <a:pt x="904" y="17846"/>
                  </a:cubicBezTo>
                  <a:lnTo>
                    <a:pt x="916" y="17846"/>
                  </a:lnTo>
                  <a:cubicBezTo>
                    <a:pt x="959" y="17846"/>
                    <a:pt x="1002" y="17809"/>
                    <a:pt x="1008" y="17766"/>
                  </a:cubicBezTo>
                  <a:cubicBezTo>
                    <a:pt x="1039" y="17502"/>
                    <a:pt x="934" y="17157"/>
                    <a:pt x="805" y="16758"/>
                  </a:cubicBezTo>
                  <a:cubicBezTo>
                    <a:pt x="541" y="15922"/>
                    <a:pt x="209" y="14883"/>
                    <a:pt x="959" y="13949"/>
                  </a:cubicBezTo>
                  <a:cubicBezTo>
                    <a:pt x="2133" y="12486"/>
                    <a:pt x="1789" y="9283"/>
                    <a:pt x="1531" y="6948"/>
                  </a:cubicBezTo>
                  <a:cubicBezTo>
                    <a:pt x="1242" y="4237"/>
                    <a:pt x="1801" y="1078"/>
                    <a:pt x="4254" y="334"/>
                  </a:cubicBezTo>
                  <a:cubicBezTo>
                    <a:pt x="4583" y="235"/>
                    <a:pt x="4892" y="191"/>
                    <a:pt x="5179" y="191"/>
                  </a:cubicBezTo>
                  <a:cubicBezTo>
                    <a:pt x="7172" y="191"/>
                    <a:pt x="8164" y="2279"/>
                    <a:pt x="8212" y="2381"/>
                  </a:cubicBezTo>
                  <a:cubicBezTo>
                    <a:pt x="8226" y="2417"/>
                    <a:pt x="8263" y="2437"/>
                    <a:pt x="8300" y="2437"/>
                  </a:cubicBezTo>
                  <a:cubicBezTo>
                    <a:pt x="8312" y="2437"/>
                    <a:pt x="8324" y="2435"/>
                    <a:pt x="8335" y="2430"/>
                  </a:cubicBezTo>
                  <a:cubicBezTo>
                    <a:pt x="8384" y="2405"/>
                    <a:pt x="8409" y="2350"/>
                    <a:pt x="8384" y="2301"/>
                  </a:cubicBezTo>
                  <a:cubicBezTo>
                    <a:pt x="8374" y="2274"/>
                    <a:pt x="7291" y="1"/>
                    <a:pt x="516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1"/>
            <p:cNvSpPr/>
            <p:nvPr/>
          </p:nvSpPr>
          <p:spPr>
            <a:xfrm>
              <a:off x="6869550" y="3274050"/>
              <a:ext cx="167750" cy="433875"/>
            </a:xfrm>
            <a:custGeom>
              <a:rect b="b" l="l" r="r" t="t"/>
              <a:pathLst>
                <a:path extrusionOk="0" h="17355" w="6710">
                  <a:moveTo>
                    <a:pt x="2889" y="0"/>
                  </a:moveTo>
                  <a:cubicBezTo>
                    <a:pt x="1277" y="0"/>
                    <a:pt x="69" y="1554"/>
                    <a:pt x="59" y="1570"/>
                  </a:cubicBezTo>
                  <a:cubicBezTo>
                    <a:pt x="1" y="1645"/>
                    <a:pt x="65" y="1727"/>
                    <a:pt x="136" y="1727"/>
                  </a:cubicBezTo>
                  <a:cubicBezTo>
                    <a:pt x="163" y="1727"/>
                    <a:pt x="190" y="1715"/>
                    <a:pt x="212" y="1686"/>
                  </a:cubicBezTo>
                  <a:cubicBezTo>
                    <a:pt x="223" y="1666"/>
                    <a:pt x="1373" y="191"/>
                    <a:pt x="2886" y="191"/>
                  </a:cubicBezTo>
                  <a:cubicBezTo>
                    <a:pt x="3155" y="191"/>
                    <a:pt x="3435" y="237"/>
                    <a:pt x="3722" y="346"/>
                  </a:cubicBezTo>
                  <a:cubicBezTo>
                    <a:pt x="5486" y="1016"/>
                    <a:pt x="5449" y="5946"/>
                    <a:pt x="5185" y="8460"/>
                  </a:cubicBezTo>
                  <a:cubicBezTo>
                    <a:pt x="4988" y="10304"/>
                    <a:pt x="5867" y="13420"/>
                    <a:pt x="6187" y="14115"/>
                  </a:cubicBezTo>
                  <a:cubicBezTo>
                    <a:pt x="6513" y="14810"/>
                    <a:pt x="6365" y="16727"/>
                    <a:pt x="6095" y="17213"/>
                  </a:cubicBezTo>
                  <a:cubicBezTo>
                    <a:pt x="6070" y="17262"/>
                    <a:pt x="6089" y="17317"/>
                    <a:pt x="6138" y="17342"/>
                  </a:cubicBezTo>
                  <a:cubicBezTo>
                    <a:pt x="6150" y="17348"/>
                    <a:pt x="6162" y="17354"/>
                    <a:pt x="6181" y="17354"/>
                  </a:cubicBezTo>
                  <a:cubicBezTo>
                    <a:pt x="6212" y="17354"/>
                    <a:pt x="6242" y="17336"/>
                    <a:pt x="6261" y="17305"/>
                  </a:cubicBezTo>
                  <a:cubicBezTo>
                    <a:pt x="6550" y="16777"/>
                    <a:pt x="6710" y="14785"/>
                    <a:pt x="6359" y="14035"/>
                  </a:cubicBezTo>
                  <a:cubicBezTo>
                    <a:pt x="6040" y="13353"/>
                    <a:pt x="5179" y="10292"/>
                    <a:pt x="5370" y="8485"/>
                  </a:cubicBezTo>
                  <a:cubicBezTo>
                    <a:pt x="5400" y="8177"/>
                    <a:pt x="6126" y="1059"/>
                    <a:pt x="3790" y="168"/>
                  </a:cubicBezTo>
                  <a:cubicBezTo>
                    <a:pt x="3480" y="50"/>
                    <a:pt x="3178" y="0"/>
                    <a:pt x="288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1"/>
            <p:cNvSpPr/>
            <p:nvPr/>
          </p:nvSpPr>
          <p:spPr>
            <a:xfrm>
              <a:off x="6756825" y="3367250"/>
              <a:ext cx="130500" cy="756650"/>
            </a:xfrm>
            <a:custGeom>
              <a:rect b="b" l="l" r="r" t="t"/>
              <a:pathLst>
                <a:path extrusionOk="0" h="30266" w="5220">
                  <a:moveTo>
                    <a:pt x="1826" y="7541"/>
                  </a:moveTo>
                  <a:cubicBezTo>
                    <a:pt x="2011" y="7541"/>
                    <a:pt x="2195" y="7572"/>
                    <a:pt x="2373" y="7633"/>
                  </a:cubicBezTo>
                  <a:cubicBezTo>
                    <a:pt x="2902" y="7818"/>
                    <a:pt x="3400" y="8236"/>
                    <a:pt x="3504" y="8813"/>
                  </a:cubicBezTo>
                  <a:cubicBezTo>
                    <a:pt x="3099" y="9109"/>
                    <a:pt x="2620" y="9245"/>
                    <a:pt x="2178" y="9245"/>
                  </a:cubicBezTo>
                  <a:cubicBezTo>
                    <a:pt x="1831" y="9245"/>
                    <a:pt x="1507" y="9161"/>
                    <a:pt x="1261" y="9004"/>
                  </a:cubicBezTo>
                  <a:cubicBezTo>
                    <a:pt x="1052" y="8875"/>
                    <a:pt x="738" y="8574"/>
                    <a:pt x="947" y="8064"/>
                  </a:cubicBezTo>
                  <a:cubicBezTo>
                    <a:pt x="1101" y="7689"/>
                    <a:pt x="1445" y="7541"/>
                    <a:pt x="1826" y="7541"/>
                  </a:cubicBezTo>
                  <a:close/>
                  <a:moveTo>
                    <a:pt x="4373" y="0"/>
                  </a:moveTo>
                  <a:cubicBezTo>
                    <a:pt x="4324" y="0"/>
                    <a:pt x="4276" y="34"/>
                    <a:pt x="4279" y="97"/>
                  </a:cubicBezTo>
                  <a:cubicBezTo>
                    <a:pt x="4291" y="171"/>
                    <a:pt x="5023" y="7240"/>
                    <a:pt x="3830" y="8525"/>
                  </a:cubicBezTo>
                  <a:cubicBezTo>
                    <a:pt x="3775" y="8580"/>
                    <a:pt x="3726" y="8629"/>
                    <a:pt x="3670" y="8678"/>
                  </a:cubicBezTo>
                  <a:cubicBezTo>
                    <a:pt x="3517" y="8094"/>
                    <a:pt x="3006" y="7646"/>
                    <a:pt x="2435" y="7449"/>
                  </a:cubicBezTo>
                  <a:cubicBezTo>
                    <a:pt x="2238" y="7382"/>
                    <a:pt x="2028" y="7344"/>
                    <a:pt x="1825" y="7344"/>
                  </a:cubicBezTo>
                  <a:cubicBezTo>
                    <a:pt x="1377" y="7344"/>
                    <a:pt x="960" y="7529"/>
                    <a:pt x="769" y="7990"/>
                  </a:cubicBezTo>
                  <a:cubicBezTo>
                    <a:pt x="585" y="8451"/>
                    <a:pt x="726" y="8887"/>
                    <a:pt x="1156" y="9164"/>
                  </a:cubicBezTo>
                  <a:cubicBezTo>
                    <a:pt x="1429" y="9337"/>
                    <a:pt x="1789" y="9430"/>
                    <a:pt x="2174" y="9430"/>
                  </a:cubicBezTo>
                  <a:cubicBezTo>
                    <a:pt x="2624" y="9430"/>
                    <a:pt x="3109" y="9303"/>
                    <a:pt x="3529" y="9029"/>
                  </a:cubicBezTo>
                  <a:lnTo>
                    <a:pt x="3529" y="9029"/>
                  </a:lnTo>
                  <a:cubicBezTo>
                    <a:pt x="3529" y="9164"/>
                    <a:pt x="3511" y="9293"/>
                    <a:pt x="3474" y="9422"/>
                  </a:cubicBezTo>
                  <a:cubicBezTo>
                    <a:pt x="3326" y="9951"/>
                    <a:pt x="2994" y="10707"/>
                    <a:pt x="2607" y="11573"/>
                  </a:cubicBezTo>
                  <a:cubicBezTo>
                    <a:pt x="1765" y="13473"/>
                    <a:pt x="615" y="16067"/>
                    <a:pt x="523" y="18390"/>
                  </a:cubicBezTo>
                  <a:cubicBezTo>
                    <a:pt x="468" y="19865"/>
                    <a:pt x="597" y="21162"/>
                    <a:pt x="708" y="22299"/>
                  </a:cubicBezTo>
                  <a:cubicBezTo>
                    <a:pt x="849" y="23725"/>
                    <a:pt x="972" y="24955"/>
                    <a:pt x="658" y="25963"/>
                  </a:cubicBezTo>
                  <a:cubicBezTo>
                    <a:pt x="136" y="27653"/>
                    <a:pt x="1" y="28919"/>
                    <a:pt x="210" y="30192"/>
                  </a:cubicBezTo>
                  <a:cubicBezTo>
                    <a:pt x="222" y="30235"/>
                    <a:pt x="259" y="30266"/>
                    <a:pt x="302" y="30266"/>
                  </a:cubicBezTo>
                  <a:lnTo>
                    <a:pt x="320" y="30259"/>
                  </a:lnTo>
                  <a:cubicBezTo>
                    <a:pt x="370" y="30253"/>
                    <a:pt x="406" y="30204"/>
                    <a:pt x="394" y="30155"/>
                  </a:cubicBezTo>
                  <a:cubicBezTo>
                    <a:pt x="191" y="28913"/>
                    <a:pt x="320" y="27678"/>
                    <a:pt x="837" y="26018"/>
                  </a:cubicBezTo>
                  <a:cubicBezTo>
                    <a:pt x="1162" y="24967"/>
                    <a:pt x="1040" y="23719"/>
                    <a:pt x="898" y="22281"/>
                  </a:cubicBezTo>
                  <a:cubicBezTo>
                    <a:pt x="788" y="21144"/>
                    <a:pt x="658" y="19859"/>
                    <a:pt x="714" y="18390"/>
                  </a:cubicBezTo>
                  <a:cubicBezTo>
                    <a:pt x="800" y="16104"/>
                    <a:pt x="1943" y="13528"/>
                    <a:pt x="2779" y="11647"/>
                  </a:cubicBezTo>
                  <a:cubicBezTo>
                    <a:pt x="3172" y="10768"/>
                    <a:pt x="3504" y="10012"/>
                    <a:pt x="3658" y="9471"/>
                  </a:cubicBezTo>
                  <a:cubicBezTo>
                    <a:pt x="3707" y="9281"/>
                    <a:pt x="3726" y="9090"/>
                    <a:pt x="3707" y="8893"/>
                  </a:cubicBezTo>
                  <a:cubicBezTo>
                    <a:pt x="3799" y="8820"/>
                    <a:pt x="3885" y="8740"/>
                    <a:pt x="3965" y="8654"/>
                  </a:cubicBezTo>
                  <a:cubicBezTo>
                    <a:pt x="5219" y="7308"/>
                    <a:pt x="4500" y="374"/>
                    <a:pt x="4469" y="79"/>
                  </a:cubicBezTo>
                  <a:cubicBezTo>
                    <a:pt x="4458" y="25"/>
                    <a:pt x="4415" y="0"/>
                    <a:pt x="437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1"/>
            <p:cNvSpPr/>
            <p:nvPr/>
          </p:nvSpPr>
          <p:spPr>
            <a:xfrm>
              <a:off x="6836750" y="3361175"/>
              <a:ext cx="115100" cy="758125"/>
            </a:xfrm>
            <a:custGeom>
              <a:rect b="b" l="l" r="r" t="t"/>
              <a:pathLst>
                <a:path extrusionOk="0" h="30325" w="4604">
                  <a:moveTo>
                    <a:pt x="3130" y="8132"/>
                  </a:moveTo>
                  <a:cubicBezTo>
                    <a:pt x="3295" y="8132"/>
                    <a:pt x="3448" y="8176"/>
                    <a:pt x="3577" y="8264"/>
                  </a:cubicBezTo>
                  <a:cubicBezTo>
                    <a:pt x="3725" y="8368"/>
                    <a:pt x="3793" y="8559"/>
                    <a:pt x="3750" y="8731"/>
                  </a:cubicBezTo>
                  <a:cubicBezTo>
                    <a:pt x="3700" y="9056"/>
                    <a:pt x="3387" y="9468"/>
                    <a:pt x="2920" y="9604"/>
                  </a:cubicBezTo>
                  <a:cubicBezTo>
                    <a:pt x="2822" y="9631"/>
                    <a:pt x="2724" y="9644"/>
                    <a:pt x="2626" y="9644"/>
                  </a:cubicBezTo>
                  <a:cubicBezTo>
                    <a:pt x="2324" y="9644"/>
                    <a:pt x="2024" y="9517"/>
                    <a:pt x="1741" y="9267"/>
                  </a:cubicBezTo>
                  <a:lnTo>
                    <a:pt x="1741" y="9267"/>
                  </a:lnTo>
                  <a:cubicBezTo>
                    <a:pt x="1865" y="8900"/>
                    <a:pt x="2104" y="8588"/>
                    <a:pt x="2422" y="8374"/>
                  </a:cubicBezTo>
                  <a:cubicBezTo>
                    <a:pt x="2657" y="8214"/>
                    <a:pt x="2904" y="8132"/>
                    <a:pt x="3130" y="8132"/>
                  </a:cubicBezTo>
                  <a:close/>
                  <a:moveTo>
                    <a:pt x="1584" y="0"/>
                  </a:moveTo>
                  <a:cubicBezTo>
                    <a:pt x="1544" y="0"/>
                    <a:pt x="1504" y="24"/>
                    <a:pt x="1494" y="76"/>
                  </a:cubicBezTo>
                  <a:cubicBezTo>
                    <a:pt x="1432" y="383"/>
                    <a:pt x="0" y="7594"/>
                    <a:pt x="1408" y="9198"/>
                  </a:cubicBezTo>
                  <a:cubicBezTo>
                    <a:pt x="1451" y="9241"/>
                    <a:pt x="1488" y="9284"/>
                    <a:pt x="1524" y="9321"/>
                  </a:cubicBezTo>
                  <a:cubicBezTo>
                    <a:pt x="1451" y="9597"/>
                    <a:pt x="1445" y="9892"/>
                    <a:pt x="1512" y="10169"/>
                  </a:cubicBezTo>
                  <a:cubicBezTo>
                    <a:pt x="1604" y="10593"/>
                    <a:pt x="1856" y="11232"/>
                    <a:pt x="2176" y="12050"/>
                  </a:cubicBezTo>
                  <a:cubicBezTo>
                    <a:pt x="2926" y="13968"/>
                    <a:pt x="4057" y="16857"/>
                    <a:pt x="4235" y="19660"/>
                  </a:cubicBezTo>
                  <a:cubicBezTo>
                    <a:pt x="4413" y="22512"/>
                    <a:pt x="3946" y="24380"/>
                    <a:pt x="3664" y="25499"/>
                  </a:cubicBezTo>
                  <a:cubicBezTo>
                    <a:pt x="3547" y="25942"/>
                    <a:pt x="3473" y="26267"/>
                    <a:pt x="3473" y="26489"/>
                  </a:cubicBezTo>
                  <a:cubicBezTo>
                    <a:pt x="3473" y="26839"/>
                    <a:pt x="3565" y="27349"/>
                    <a:pt x="3670" y="27933"/>
                  </a:cubicBezTo>
                  <a:cubicBezTo>
                    <a:pt x="3799" y="28640"/>
                    <a:pt x="3946" y="29439"/>
                    <a:pt x="3977" y="30232"/>
                  </a:cubicBezTo>
                  <a:cubicBezTo>
                    <a:pt x="3977" y="30281"/>
                    <a:pt x="4020" y="30324"/>
                    <a:pt x="4075" y="30324"/>
                  </a:cubicBezTo>
                  <a:lnTo>
                    <a:pt x="4081" y="30318"/>
                  </a:lnTo>
                  <a:cubicBezTo>
                    <a:pt x="4131" y="30312"/>
                    <a:pt x="4174" y="30269"/>
                    <a:pt x="4168" y="30220"/>
                  </a:cubicBezTo>
                  <a:cubicBezTo>
                    <a:pt x="4137" y="29414"/>
                    <a:pt x="3989" y="28603"/>
                    <a:pt x="3860" y="27890"/>
                  </a:cubicBezTo>
                  <a:cubicBezTo>
                    <a:pt x="3756" y="27318"/>
                    <a:pt x="3664" y="26821"/>
                    <a:pt x="3664" y="26482"/>
                  </a:cubicBezTo>
                  <a:cubicBezTo>
                    <a:pt x="3664" y="26286"/>
                    <a:pt x="3743" y="25972"/>
                    <a:pt x="3848" y="25542"/>
                  </a:cubicBezTo>
                  <a:cubicBezTo>
                    <a:pt x="4131" y="24411"/>
                    <a:pt x="4604" y="22524"/>
                    <a:pt x="4426" y="19641"/>
                  </a:cubicBezTo>
                  <a:cubicBezTo>
                    <a:pt x="4241" y="16808"/>
                    <a:pt x="3110" y="13900"/>
                    <a:pt x="2354" y="11982"/>
                  </a:cubicBezTo>
                  <a:cubicBezTo>
                    <a:pt x="2041" y="11171"/>
                    <a:pt x="1789" y="10532"/>
                    <a:pt x="1697" y="10126"/>
                  </a:cubicBezTo>
                  <a:cubicBezTo>
                    <a:pt x="1647" y="9911"/>
                    <a:pt x="1641" y="9683"/>
                    <a:pt x="1690" y="9468"/>
                  </a:cubicBezTo>
                  <a:lnTo>
                    <a:pt x="1690" y="9468"/>
                  </a:lnTo>
                  <a:cubicBezTo>
                    <a:pt x="2034" y="9752"/>
                    <a:pt x="2360" y="9833"/>
                    <a:pt x="2620" y="9833"/>
                  </a:cubicBezTo>
                  <a:cubicBezTo>
                    <a:pt x="2760" y="9833"/>
                    <a:pt x="2880" y="9810"/>
                    <a:pt x="2975" y="9782"/>
                  </a:cubicBezTo>
                  <a:cubicBezTo>
                    <a:pt x="3461" y="9647"/>
                    <a:pt x="3866" y="9216"/>
                    <a:pt x="3940" y="8761"/>
                  </a:cubicBezTo>
                  <a:cubicBezTo>
                    <a:pt x="3995" y="8509"/>
                    <a:pt x="3897" y="8251"/>
                    <a:pt x="3688" y="8104"/>
                  </a:cubicBezTo>
                  <a:cubicBezTo>
                    <a:pt x="3525" y="7994"/>
                    <a:pt x="3333" y="7939"/>
                    <a:pt x="3130" y="7939"/>
                  </a:cubicBezTo>
                  <a:cubicBezTo>
                    <a:pt x="2867" y="7939"/>
                    <a:pt x="2584" y="8031"/>
                    <a:pt x="2317" y="8214"/>
                  </a:cubicBezTo>
                  <a:cubicBezTo>
                    <a:pt x="1992" y="8436"/>
                    <a:pt x="1740" y="8749"/>
                    <a:pt x="1592" y="9118"/>
                  </a:cubicBezTo>
                  <a:lnTo>
                    <a:pt x="1549" y="9069"/>
                  </a:lnTo>
                  <a:cubicBezTo>
                    <a:pt x="203" y="7538"/>
                    <a:pt x="1666" y="187"/>
                    <a:pt x="1678" y="113"/>
                  </a:cubicBezTo>
                  <a:cubicBezTo>
                    <a:pt x="1692" y="43"/>
                    <a:pt x="1638" y="0"/>
                    <a:pt x="158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1"/>
            <p:cNvSpPr/>
            <p:nvPr/>
          </p:nvSpPr>
          <p:spPr>
            <a:xfrm>
              <a:off x="6821225" y="3301900"/>
              <a:ext cx="109750" cy="84400"/>
            </a:xfrm>
            <a:custGeom>
              <a:rect b="b" l="l" r="r" t="t"/>
              <a:pathLst>
                <a:path extrusionOk="0" h="3376" w="4390">
                  <a:moveTo>
                    <a:pt x="1806" y="0"/>
                  </a:moveTo>
                  <a:cubicBezTo>
                    <a:pt x="1640" y="0"/>
                    <a:pt x="1457" y="14"/>
                    <a:pt x="1254" y="44"/>
                  </a:cubicBezTo>
                  <a:cubicBezTo>
                    <a:pt x="0" y="228"/>
                    <a:pt x="941" y="3351"/>
                    <a:pt x="1807" y="3375"/>
                  </a:cubicBezTo>
                  <a:cubicBezTo>
                    <a:pt x="1810" y="3375"/>
                    <a:pt x="1813" y="3375"/>
                    <a:pt x="1816" y="3375"/>
                  </a:cubicBezTo>
                  <a:cubicBezTo>
                    <a:pt x="2640" y="3375"/>
                    <a:pt x="4390" y="0"/>
                    <a:pt x="180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61"/>
          <p:cNvGrpSpPr/>
          <p:nvPr/>
        </p:nvGrpSpPr>
        <p:grpSpPr>
          <a:xfrm>
            <a:off x="2881219" y="1559619"/>
            <a:ext cx="1182076" cy="1120100"/>
            <a:chOff x="2834338" y="1606500"/>
            <a:chExt cx="1182076" cy="1120100"/>
          </a:xfrm>
        </p:grpSpPr>
        <p:grpSp>
          <p:nvGrpSpPr>
            <p:cNvPr id="6489" name="Google Shape;6489;p61"/>
            <p:cNvGrpSpPr/>
            <p:nvPr/>
          </p:nvGrpSpPr>
          <p:grpSpPr>
            <a:xfrm>
              <a:off x="3260010" y="1885839"/>
              <a:ext cx="756404" cy="756404"/>
              <a:chOff x="5681300" y="2527788"/>
              <a:chExt cx="805800" cy="805800"/>
            </a:xfrm>
          </p:grpSpPr>
          <p:sp>
            <p:nvSpPr>
              <p:cNvPr id="6490" name="Google Shape;6490;p61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1" name="Google Shape;6491;p61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0" name="adj1"/>
                  <a:gd fmla="val 16200000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92" name="Google Shape;6492;p61"/>
            <p:cNvGrpSpPr/>
            <p:nvPr/>
          </p:nvGrpSpPr>
          <p:grpSpPr>
            <a:xfrm>
              <a:off x="2834338" y="1606500"/>
              <a:ext cx="904525" cy="1120100"/>
              <a:chOff x="2834338" y="1606500"/>
              <a:chExt cx="904525" cy="1120100"/>
            </a:xfrm>
          </p:grpSpPr>
          <p:sp>
            <p:nvSpPr>
              <p:cNvPr id="6493" name="Google Shape;6493;p61"/>
              <p:cNvSpPr/>
              <p:nvPr/>
            </p:nvSpPr>
            <p:spPr>
              <a:xfrm>
                <a:off x="2834338" y="1617250"/>
                <a:ext cx="456425" cy="436900"/>
              </a:xfrm>
              <a:custGeom>
                <a:rect b="b" l="l" r="r" t="t"/>
                <a:pathLst>
                  <a:path extrusionOk="0" h="17476" w="18257">
                    <a:moveTo>
                      <a:pt x="2822" y="0"/>
                    </a:moveTo>
                    <a:cubicBezTo>
                      <a:pt x="1267" y="6"/>
                      <a:pt x="6" y="1267"/>
                      <a:pt x="0" y="2822"/>
                    </a:cubicBezTo>
                    <a:lnTo>
                      <a:pt x="0" y="14654"/>
                    </a:lnTo>
                    <a:cubicBezTo>
                      <a:pt x="6" y="16209"/>
                      <a:pt x="1267" y="17469"/>
                      <a:pt x="2822" y="17475"/>
                    </a:cubicBezTo>
                    <a:lnTo>
                      <a:pt x="15441" y="17475"/>
                    </a:lnTo>
                    <a:cubicBezTo>
                      <a:pt x="16996" y="17469"/>
                      <a:pt x="18250" y="16209"/>
                      <a:pt x="18256" y="14660"/>
                    </a:cubicBezTo>
                    <a:lnTo>
                      <a:pt x="18256" y="2828"/>
                    </a:lnTo>
                    <a:cubicBezTo>
                      <a:pt x="18256" y="1273"/>
                      <a:pt x="16996" y="13"/>
                      <a:pt x="15441" y="6"/>
                    </a:cubicBezTo>
                    <a:lnTo>
                      <a:pt x="15441" y="1150"/>
                    </a:lnTo>
                    <a:cubicBezTo>
                      <a:pt x="16363" y="1156"/>
                      <a:pt x="17113" y="1900"/>
                      <a:pt x="17113" y="2828"/>
                    </a:cubicBezTo>
                    <a:lnTo>
                      <a:pt x="17113" y="14660"/>
                    </a:lnTo>
                    <a:cubicBezTo>
                      <a:pt x="17113" y="15582"/>
                      <a:pt x="16363" y="16326"/>
                      <a:pt x="15441" y="16332"/>
                    </a:cubicBezTo>
                    <a:lnTo>
                      <a:pt x="2822" y="16332"/>
                    </a:lnTo>
                    <a:cubicBezTo>
                      <a:pt x="1900" y="16326"/>
                      <a:pt x="1150" y="15582"/>
                      <a:pt x="1150" y="14660"/>
                    </a:cubicBezTo>
                    <a:lnTo>
                      <a:pt x="1150" y="2828"/>
                    </a:lnTo>
                    <a:cubicBezTo>
                      <a:pt x="1150" y="1900"/>
                      <a:pt x="1900" y="1156"/>
                      <a:pt x="2822" y="1150"/>
                    </a:cubicBezTo>
                    <a:lnTo>
                      <a:pt x="282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4" name="Google Shape;6494;p61"/>
              <p:cNvSpPr/>
              <p:nvPr/>
            </p:nvSpPr>
            <p:spPr>
              <a:xfrm>
                <a:off x="3525238" y="2159375"/>
                <a:ext cx="213625" cy="205575"/>
              </a:xfrm>
              <a:custGeom>
                <a:rect b="b" l="l" r="r" t="t"/>
                <a:pathLst>
                  <a:path extrusionOk="0" h="8223" w="8545">
                    <a:moveTo>
                      <a:pt x="4438" y="1"/>
                    </a:moveTo>
                    <a:cubicBezTo>
                      <a:pt x="2772" y="1"/>
                      <a:pt x="1273" y="1003"/>
                      <a:pt x="639" y="2540"/>
                    </a:cubicBezTo>
                    <a:cubicBezTo>
                      <a:pt x="0" y="4076"/>
                      <a:pt x="350" y="5840"/>
                      <a:pt x="1531" y="7020"/>
                    </a:cubicBezTo>
                    <a:cubicBezTo>
                      <a:pt x="2316" y="7806"/>
                      <a:pt x="3369" y="8223"/>
                      <a:pt x="4438" y="8223"/>
                    </a:cubicBezTo>
                    <a:cubicBezTo>
                      <a:pt x="4967" y="8223"/>
                      <a:pt x="5499" y="8121"/>
                      <a:pt x="6005" y="7912"/>
                    </a:cubicBezTo>
                    <a:cubicBezTo>
                      <a:pt x="7542" y="7272"/>
                      <a:pt x="8544" y="5773"/>
                      <a:pt x="8544" y="4113"/>
                    </a:cubicBezTo>
                    <a:cubicBezTo>
                      <a:pt x="8544" y="1839"/>
                      <a:pt x="6706" y="1"/>
                      <a:pt x="44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5" name="Google Shape;6495;p61"/>
              <p:cNvSpPr/>
              <p:nvPr/>
            </p:nvSpPr>
            <p:spPr>
              <a:xfrm>
                <a:off x="3048238" y="2039825"/>
                <a:ext cx="602250" cy="686775"/>
              </a:xfrm>
              <a:custGeom>
                <a:rect b="b" l="l" r="r" t="t"/>
                <a:pathLst>
                  <a:path extrusionOk="0" h="27471" w="24090">
                    <a:moveTo>
                      <a:pt x="1" y="1"/>
                    </a:moveTo>
                    <a:lnTo>
                      <a:pt x="1" y="24655"/>
                    </a:lnTo>
                    <a:cubicBezTo>
                      <a:pt x="7" y="26210"/>
                      <a:pt x="1267" y="27470"/>
                      <a:pt x="2822" y="27470"/>
                    </a:cubicBezTo>
                    <a:lnTo>
                      <a:pt x="21268" y="27470"/>
                    </a:lnTo>
                    <a:cubicBezTo>
                      <a:pt x="22823" y="27470"/>
                      <a:pt x="24084" y="26210"/>
                      <a:pt x="24090" y="24655"/>
                    </a:cubicBezTo>
                    <a:lnTo>
                      <a:pt x="24090" y="8895"/>
                    </a:lnTo>
                    <a:lnTo>
                      <a:pt x="22940" y="8895"/>
                    </a:lnTo>
                    <a:lnTo>
                      <a:pt x="22940" y="24655"/>
                    </a:lnTo>
                    <a:cubicBezTo>
                      <a:pt x="22940" y="25577"/>
                      <a:pt x="22190" y="26327"/>
                      <a:pt x="21268" y="26327"/>
                    </a:cubicBezTo>
                    <a:lnTo>
                      <a:pt x="2822" y="26327"/>
                    </a:lnTo>
                    <a:cubicBezTo>
                      <a:pt x="1900" y="26327"/>
                      <a:pt x="1150" y="25577"/>
                      <a:pt x="1150" y="24655"/>
                    </a:cubicBezTo>
                    <a:lnTo>
                      <a:pt x="1150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6" name="Google Shape;6496;p61"/>
              <p:cNvSpPr/>
              <p:nvPr/>
            </p:nvSpPr>
            <p:spPr>
              <a:xfrm>
                <a:off x="3559813" y="2191500"/>
                <a:ext cx="146925" cy="141400"/>
              </a:xfrm>
              <a:custGeom>
                <a:rect b="b" l="l" r="r" t="t"/>
                <a:pathLst>
                  <a:path extrusionOk="0" h="5656" w="5877">
                    <a:moveTo>
                      <a:pt x="3055" y="1"/>
                    </a:moveTo>
                    <a:cubicBezTo>
                      <a:pt x="1906" y="1"/>
                      <a:pt x="879" y="689"/>
                      <a:pt x="443" y="1746"/>
                    </a:cubicBezTo>
                    <a:cubicBezTo>
                      <a:pt x="0" y="2803"/>
                      <a:pt x="246" y="4021"/>
                      <a:pt x="1051" y="4826"/>
                    </a:cubicBezTo>
                    <a:cubicBezTo>
                      <a:pt x="1594" y="5368"/>
                      <a:pt x="2318" y="5655"/>
                      <a:pt x="3054" y="5655"/>
                    </a:cubicBezTo>
                    <a:cubicBezTo>
                      <a:pt x="3419" y="5655"/>
                      <a:pt x="3787" y="5585"/>
                      <a:pt x="4137" y="5440"/>
                    </a:cubicBezTo>
                    <a:cubicBezTo>
                      <a:pt x="5188" y="4998"/>
                      <a:pt x="5876" y="3971"/>
                      <a:pt x="5876" y="2828"/>
                    </a:cubicBezTo>
                    <a:cubicBezTo>
                      <a:pt x="5876" y="1267"/>
                      <a:pt x="4610" y="1"/>
                      <a:pt x="30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7" name="Google Shape;6497;p61"/>
              <p:cNvSpPr/>
              <p:nvPr/>
            </p:nvSpPr>
            <p:spPr>
              <a:xfrm>
                <a:off x="3589613" y="2228525"/>
                <a:ext cx="81175" cy="69575"/>
              </a:xfrm>
              <a:custGeom>
                <a:rect b="b" l="l" r="r" t="t"/>
                <a:pathLst>
                  <a:path extrusionOk="0" h="2783" w="3247">
                    <a:moveTo>
                      <a:pt x="1863" y="1"/>
                    </a:moveTo>
                    <a:cubicBezTo>
                      <a:pt x="621" y="1"/>
                      <a:pt x="1" y="1501"/>
                      <a:pt x="880" y="2374"/>
                    </a:cubicBezTo>
                    <a:cubicBezTo>
                      <a:pt x="1162" y="2656"/>
                      <a:pt x="1510" y="2783"/>
                      <a:pt x="1851" y="2783"/>
                    </a:cubicBezTo>
                    <a:cubicBezTo>
                      <a:pt x="2563" y="2783"/>
                      <a:pt x="3246" y="2230"/>
                      <a:pt x="3246" y="1390"/>
                    </a:cubicBezTo>
                    <a:cubicBezTo>
                      <a:pt x="3246" y="622"/>
                      <a:pt x="2625" y="1"/>
                      <a:pt x="186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8" name="Google Shape;6498;p61"/>
              <p:cNvSpPr/>
              <p:nvPr/>
            </p:nvSpPr>
            <p:spPr>
              <a:xfrm>
                <a:off x="3019663" y="2014625"/>
                <a:ext cx="85775" cy="50275"/>
              </a:xfrm>
              <a:custGeom>
                <a:rect b="b" l="l" r="r" t="t"/>
                <a:pathLst>
                  <a:path extrusionOk="0" h="2011" w="3431">
                    <a:moveTo>
                      <a:pt x="1008" y="1"/>
                    </a:moveTo>
                    <a:cubicBezTo>
                      <a:pt x="455" y="1"/>
                      <a:pt x="0" y="449"/>
                      <a:pt x="0" y="1009"/>
                    </a:cubicBezTo>
                    <a:cubicBezTo>
                      <a:pt x="0" y="1562"/>
                      <a:pt x="455" y="2011"/>
                      <a:pt x="1008" y="2011"/>
                    </a:cubicBezTo>
                    <a:lnTo>
                      <a:pt x="2428" y="2011"/>
                    </a:lnTo>
                    <a:cubicBezTo>
                      <a:pt x="2981" y="2011"/>
                      <a:pt x="3430" y="1562"/>
                      <a:pt x="3430" y="1009"/>
                    </a:cubicBezTo>
                    <a:cubicBezTo>
                      <a:pt x="3430" y="449"/>
                      <a:pt x="2981" y="1"/>
                      <a:pt x="24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9" name="Google Shape;6499;p61"/>
              <p:cNvSpPr/>
              <p:nvPr/>
            </p:nvSpPr>
            <p:spPr>
              <a:xfrm>
                <a:off x="289196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49" y="0"/>
                      <a:pt x="0" y="455"/>
                      <a:pt x="0" y="1008"/>
                    </a:cubicBezTo>
                    <a:cubicBezTo>
                      <a:pt x="0" y="1567"/>
                      <a:pt x="449" y="2016"/>
                      <a:pt x="1008" y="2016"/>
                    </a:cubicBezTo>
                    <a:lnTo>
                      <a:pt x="2422" y="2016"/>
                    </a:lnTo>
                    <a:cubicBezTo>
                      <a:pt x="2975" y="2016"/>
                      <a:pt x="3424" y="1567"/>
                      <a:pt x="3430" y="1008"/>
                    </a:cubicBezTo>
                    <a:cubicBezTo>
                      <a:pt x="3430" y="449"/>
                      <a:pt x="2975" y="0"/>
                      <a:pt x="242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0" name="Google Shape;6500;p61"/>
              <p:cNvSpPr/>
              <p:nvPr/>
            </p:nvSpPr>
            <p:spPr>
              <a:xfrm>
                <a:off x="314751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55" y="0"/>
                      <a:pt x="0" y="455"/>
                      <a:pt x="7" y="1008"/>
                    </a:cubicBezTo>
                    <a:cubicBezTo>
                      <a:pt x="7" y="1567"/>
                      <a:pt x="455" y="2016"/>
                      <a:pt x="1008" y="2016"/>
                    </a:cubicBezTo>
                    <a:lnTo>
                      <a:pt x="2428" y="2016"/>
                    </a:lnTo>
                    <a:cubicBezTo>
                      <a:pt x="2982" y="2016"/>
                      <a:pt x="3430" y="1561"/>
                      <a:pt x="3430" y="1008"/>
                    </a:cubicBezTo>
                    <a:cubicBezTo>
                      <a:pt x="3430" y="449"/>
                      <a:pt x="2982" y="0"/>
                      <a:pt x="242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01" name="Google Shape;6501;p61"/>
          <p:cNvGrpSpPr/>
          <p:nvPr/>
        </p:nvGrpSpPr>
        <p:grpSpPr>
          <a:xfrm>
            <a:off x="3082819" y="2817700"/>
            <a:ext cx="1013175" cy="1561450"/>
            <a:chOff x="3035938" y="2817700"/>
            <a:chExt cx="1013175" cy="1561450"/>
          </a:xfrm>
        </p:grpSpPr>
        <p:grpSp>
          <p:nvGrpSpPr>
            <p:cNvPr id="6502" name="Google Shape;6502;p61"/>
            <p:cNvGrpSpPr/>
            <p:nvPr/>
          </p:nvGrpSpPr>
          <p:grpSpPr>
            <a:xfrm>
              <a:off x="3035938" y="2817700"/>
              <a:ext cx="1013175" cy="1561450"/>
              <a:chOff x="3035938" y="2817700"/>
              <a:chExt cx="1013175" cy="1561450"/>
            </a:xfrm>
          </p:grpSpPr>
          <p:sp>
            <p:nvSpPr>
              <p:cNvPr id="6503" name="Google Shape;6503;p61"/>
              <p:cNvSpPr/>
              <p:nvPr/>
            </p:nvSpPr>
            <p:spPr>
              <a:xfrm>
                <a:off x="3035938" y="2817700"/>
                <a:ext cx="1013175" cy="1561450"/>
              </a:xfrm>
              <a:custGeom>
                <a:rect b="b" l="l" r="r" t="t"/>
                <a:pathLst>
                  <a:path extrusionOk="0" h="62458" w="40527">
                    <a:moveTo>
                      <a:pt x="2275" y="0"/>
                    </a:moveTo>
                    <a:cubicBezTo>
                      <a:pt x="1015" y="0"/>
                      <a:pt x="1" y="1021"/>
                      <a:pt x="1" y="2275"/>
                    </a:cubicBezTo>
                    <a:lnTo>
                      <a:pt x="1" y="60189"/>
                    </a:lnTo>
                    <a:cubicBezTo>
                      <a:pt x="1" y="61443"/>
                      <a:pt x="1015" y="62457"/>
                      <a:pt x="2275" y="62457"/>
                    </a:cubicBezTo>
                    <a:lnTo>
                      <a:pt x="38252" y="62457"/>
                    </a:lnTo>
                    <a:cubicBezTo>
                      <a:pt x="39506" y="62457"/>
                      <a:pt x="40526" y="61443"/>
                      <a:pt x="40526" y="60189"/>
                    </a:cubicBezTo>
                    <a:lnTo>
                      <a:pt x="40526" y="2275"/>
                    </a:lnTo>
                    <a:cubicBezTo>
                      <a:pt x="40526" y="1021"/>
                      <a:pt x="39506" y="0"/>
                      <a:pt x="3825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04" name="Google Shape;6504;p61"/>
              <p:cNvGrpSpPr/>
              <p:nvPr/>
            </p:nvGrpSpPr>
            <p:grpSpPr>
              <a:xfrm>
                <a:off x="3196388" y="2817700"/>
                <a:ext cx="681075" cy="1561450"/>
                <a:chOff x="3196388" y="2817700"/>
                <a:chExt cx="681075" cy="1561450"/>
              </a:xfrm>
            </p:grpSpPr>
            <p:sp>
              <p:nvSpPr>
                <p:cNvPr id="6505" name="Google Shape;6505;p61"/>
                <p:cNvSpPr/>
                <p:nvPr/>
              </p:nvSpPr>
              <p:spPr>
                <a:xfrm>
                  <a:off x="3526163" y="2870875"/>
                  <a:ext cx="32750" cy="1471075"/>
                </a:xfrm>
                <a:custGeom>
                  <a:rect b="b" l="l" r="r" t="t"/>
                  <a:pathLst>
                    <a:path extrusionOk="0" h="58843" w="1310">
                      <a:moveTo>
                        <a:pt x="652" y="0"/>
                      </a:moveTo>
                      <a:cubicBezTo>
                        <a:pt x="295" y="0"/>
                        <a:pt x="0" y="295"/>
                        <a:pt x="0" y="652"/>
                      </a:cubicBezTo>
                      <a:lnTo>
                        <a:pt x="0" y="58191"/>
                      </a:lnTo>
                      <a:cubicBezTo>
                        <a:pt x="0" y="58548"/>
                        <a:pt x="295" y="58843"/>
                        <a:pt x="652" y="58843"/>
                      </a:cubicBezTo>
                      <a:cubicBezTo>
                        <a:pt x="1014" y="58843"/>
                        <a:pt x="1309" y="58548"/>
                        <a:pt x="1309" y="58191"/>
                      </a:cubicBezTo>
                      <a:lnTo>
                        <a:pt x="1309" y="652"/>
                      </a:lnTo>
                      <a:cubicBezTo>
                        <a:pt x="1309" y="295"/>
                        <a:pt x="1014" y="0"/>
                        <a:pt x="652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6" name="Google Shape;6506;p61"/>
                <p:cNvSpPr/>
                <p:nvPr/>
              </p:nvSpPr>
              <p:spPr>
                <a:xfrm>
                  <a:off x="3196388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3" y="0"/>
                      </a:moveTo>
                      <a:cubicBezTo>
                        <a:pt x="246" y="0"/>
                        <a:pt x="0" y="252"/>
                        <a:pt x="12" y="566"/>
                      </a:cubicBezTo>
                      <a:lnTo>
                        <a:pt x="12" y="1088"/>
                      </a:lnTo>
                      <a:lnTo>
                        <a:pt x="1100" y="1088"/>
                      </a:lnTo>
                      <a:lnTo>
                        <a:pt x="1100" y="566"/>
                      </a:lnTo>
                      <a:cubicBezTo>
                        <a:pt x="1113" y="252"/>
                        <a:pt x="861" y="0"/>
                        <a:pt x="5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7" name="Google Shape;6507;p61"/>
                <p:cNvSpPr/>
                <p:nvPr/>
              </p:nvSpPr>
              <p:spPr>
                <a:xfrm>
                  <a:off x="326183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7" y="548"/>
                      </a:cubicBezTo>
                      <a:lnTo>
                        <a:pt x="7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8" name="Google Shape;6508;p61"/>
                <p:cNvSpPr/>
                <p:nvPr/>
              </p:nvSpPr>
              <p:spPr>
                <a:xfrm>
                  <a:off x="332731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8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9" name="Google Shape;6509;p61"/>
                <p:cNvSpPr/>
                <p:nvPr/>
              </p:nvSpPr>
              <p:spPr>
                <a:xfrm>
                  <a:off x="3392463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4" y="0"/>
                      </a:moveTo>
                      <a:cubicBezTo>
                        <a:pt x="246" y="0"/>
                        <a:pt x="0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0" name="Google Shape;6510;p61"/>
                <p:cNvSpPr/>
                <p:nvPr/>
              </p:nvSpPr>
              <p:spPr>
                <a:xfrm>
                  <a:off x="34580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2" y="1"/>
                      </a:moveTo>
                      <a:cubicBezTo>
                        <a:pt x="247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89" y="1070"/>
                      </a:lnTo>
                      <a:lnTo>
                        <a:pt x="1089" y="548"/>
                      </a:lnTo>
                      <a:cubicBezTo>
                        <a:pt x="1089" y="247"/>
                        <a:pt x="843" y="1"/>
                        <a:pt x="542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1" name="Google Shape;6511;p61"/>
                <p:cNvSpPr/>
                <p:nvPr/>
              </p:nvSpPr>
              <p:spPr>
                <a:xfrm>
                  <a:off x="352338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9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2" name="Google Shape;6512;p61"/>
                <p:cNvSpPr/>
                <p:nvPr/>
              </p:nvSpPr>
              <p:spPr>
                <a:xfrm>
                  <a:off x="3588538" y="4351925"/>
                  <a:ext cx="27850" cy="27225"/>
                </a:xfrm>
                <a:custGeom>
                  <a:rect b="b" l="l" r="r" t="t"/>
                  <a:pathLst>
                    <a:path extrusionOk="0" h="1089" w="1114">
                      <a:moveTo>
                        <a:pt x="554" y="0"/>
                      </a:moveTo>
                      <a:cubicBezTo>
                        <a:pt x="246" y="0"/>
                        <a:pt x="1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3" name="Google Shape;6513;p61"/>
                <p:cNvSpPr/>
                <p:nvPr/>
              </p:nvSpPr>
              <p:spPr>
                <a:xfrm>
                  <a:off x="36541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4" name="Google Shape;6514;p61"/>
                <p:cNvSpPr/>
                <p:nvPr/>
              </p:nvSpPr>
              <p:spPr>
                <a:xfrm>
                  <a:off x="371946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5" name="Google Shape;6515;p61"/>
                <p:cNvSpPr/>
                <p:nvPr/>
              </p:nvSpPr>
              <p:spPr>
                <a:xfrm>
                  <a:off x="37849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0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6" name="Google Shape;6516;p61"/>
                <p:cNvSpPr/>
                <p:nvPr/>
              </p:nvSpPr>
              <p:spPr>
                <a:xfrm>
                  <a:off x="38502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8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3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7" name="Google Shape;6517;p61"/>
                <p:cNvSpPr/>
                <p:nvPr/>
              </p:nvSpPr>
              <p:spPr>
                <a:xfrm>
                  <a:off x="3196388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0" y="0"/>
                      </a:moveTo>
                      <a:lnTo>
                        <a:pt x="12" y="7"/>
                      </a:lnTo>
                      <a:lnTo>
                        <a:pt x="12" y="498"/>
                      </a:lnTo>
                      <a:cubicBezTo>
                        <a:pt x="0" y="806"/>
                        <a:pt x="246" y="1058"/>
                        <a:pt x="553" y="1058"/>
                      </a:cubicBezTo>
                      <a:cubicBezTo>
                        <a:pt x="861" y="1058"/>
                        <a:pt x="1113" y="806"/>
                        <a:pt x="1100" y="498"/>
                      </a:cubicBezTo>
                      <a:lnTo>
                        <a:pt x="1100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8" name="Google Shape;6518;p61"/>
                <p:cNvSpPr/>
                <p:nvPr/>
              </p:nvSpPr>
              <p:spPr>
                <a:xfrm>
                  <a:off x="326198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9" name="Google Shape;6519;p61"/>
                <p:cNvSpPr/>
                <p:nvPr/>
              </p:nvSpPr>
              <p:spPr>
                <a:xfrm>
                  <a:off x="332731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8" y="1039"/>
                        <a:pt x="1094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0" name="Google Shape;6520;p61"/>
                <p:cNvSpPr/>
                <p:nvPr/>
              </p:nvSpPr>
              <p:spPr>
                <a:xfrm>
                  <a:off x="3392463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0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1" name="Google Shape;6521;p61"/>
                <p:cNvSpPr/>
                <p:nvPr/>
              </p:nvSpPr>
              <p:spPr>
                <a:xfrm>
                  <a:off x="34580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2" name="Google Shape;6522;p61"/>
                <p:cNvSpPr/>
                <p:nvPr/>
              </p:nvSpPr>
              <p:spPr>
                <a:xfrm>
                  <a:off x="3523388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9" y="1039"/>
                        <a:pt x="1088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3" name="Google Shape;6523;p61"/>
                <p:cNvSpPr/>
                <p:nvPr/>
              </p:nvSpPr>
              <p:spPr>
                <a:xfrm>
                  <a:off x="3588538" y="2817700"/>
                  <a:ext cx="27850" cy="26450"/>
                </a:xfrm>
                <a:custGeom>
                  <a:rect b="b" l="l" r="r" t="t"/>
                  <a:pathLst>
                    <a:path extrusionOk="0" h="1058" w="1114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1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4" name="Google Shape;6524;p61"/>
                <p:cNvSpPr/>
                <p:nvPr/>
              </p:nvSpPr>
              <p:spPr>
                <a:xfrm>
                  <a:off x="36541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5" name="Google Shape;6525;p61"/>
                <p:cNvSpPr/>
                <p:nvPr/>
              </p:nvSpPr>
              <p:spPr>
                <a:xfrm>
                  <a:off x="371946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5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6" y="1039"/>
                        <a:pt x="548" y="1039"/>
                      </a:cubicBezTo>
                      <a:cubicBezTo>
                        <a:pt x="849" y="1039"/>
                        <a:pt x="1089" y="793"/>
                        <a:pt x="1095" y="498"/>
                      </a:cubicBezTo>
                      <a:lnTo>
                        <a:pt x="1095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6" name="Google Shape;6526;p61"/>
                <p:cNvSpPr/>
                <p:nvPr/>
              </p:nvSpPr>
              <p:spPr>
                <a:xfrm>
                  <a:off x="37849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0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7" name="Google Shape;6527;p61"/>
                <p:cNvSpPr/>
                <p:nvPr/>
              </p:nvSpPr>
              <p:spPr>
                <a:xfrm>
                  <a:off x="38502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8" y="1039"/>
                      </a:cubicBezTo>
                      <a:cubicBezTo>
                        <a:pt x="843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528" name="Google Shape;6528;p61"/>
            <p:cNvGrpSpPr/>
            <p:nvPr/>
          </p:nvGrpSpPr>
          <p:grpSpPr>
            <a:xfrm>
              <a:off x="3090338" y="2927425"/>
              <a:ext cx="389575" cy="1365675"/>
              <a:chOff x="3090338" y="2927425"/>
              <a:chExt cx="389575" cy="1365675"/>
            </a:xfrm>
          </p:grpSpPr>
          <p:grpSp>
            <p:nvGrpSpPr>
              <p:cNvPr id="6529" name="Google Shape;6529;p61"/>
              <p:cNvGrpSpPr/>
              <p:nvPr/>
            </p:nvGrpSpPr>
            <p:grpSpPr>
              <a:xfrm>
                <a:off x="3090338" y="2927425"/>
                <a:ext cx="389575" cy="202550"/>
                <a:chOff x="3090338" y="2927425"/>
                <a:chExt cx="389575" cy="202550"/>
              </a:xfrm>
            </p:grpSpPr>
            <p:sp>
              <p:nvSpPr>
                <p:cNvPr id="6530" name="Google Shape;6530;p61"/>
                <p:cNvSpPr/>
                <p:nvPr/>
              </p:nvSpPr>
              <p:spPr>
                <a:xfrm>
                  <a:off x="3090338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1" name="Google Shape;6531;p61"/>
                <p:cNvSpPr/>
                <p:nvPr/>
              </p:nvSpPr>
              <p:spPr>
                <a:xfrm>
                  <a:off x="3102338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9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7"/>
                        <a:pt x="2102" y="6233"/>
                        <a:pt x="3369" y="6233"/>
                      </a:cubicBezTo>
                      <a:lnTo>
                        <a:pt x="11261" y="6233"/>
                      </a:lnTo>
                      <a:cubicBezTo>
                        <a:pt x="12982" y="6227"/>
                        <a:pt x="14371" y="4838"/>
                        <a:pt x="14371" y="3117"/>
                      </a:cubicBezTo>
                      <a:cubicBezTo>
                        <a:pt x="14371" y="1396"/>
                        <a:pt x="12982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32" name="Google Shape;6532;p61"/>
              <p:cNvGrpSpPr/>
              <p:nvPr/>
            </p:nvGrpSpPr>
            <p:grpSpPr>
              <a:xfrm>
                <a:off x="3090338" y="3218150"/>
                <a:ext cx="389575" cy="202575"/>
                <a:chOff x="3090338" y="3218150"/>
                <a:chExt cx="389575" cy="202575"/>
              </a:xfrm>
            </p:grpSpPr>
            <p:sp>
              <p:nvSpPr>
                <p:cNvPr id="6533" name="Google Shape;6533;p61"/>
                <p:cNvSpPr/>
                <p:nvPr/>
              </p:nvSpPr>
              <p:spPr>
                <a:xfrm>
                  <a:off x="3090338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4" name="Google Shape;6534;p61"/>
                <p:cNvSpPr/>
                <p:nvPr/>
              </p:nvSpPr>
              <p:spPr>
                <a:xfrm>
                  <a:off x="3102488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63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2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6"/>
                      </a:cubicBezTo>
                      <a:cubicBezTo>
                        <a:pt x="14365" y="1395"/>
                        <a:pt x="12976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35" name="Google Shape;6535;p61"/>
              <p:cNvGrpSpPr/>
              <p:nvPr/>
            </p:nvGrpSpPr>
            <p:grpSpPr>
              <a:xfrm>
                <a:off x="3090338" y="3509050"/>
                <a:ext cx="389575" cy="202550"/>
                <a:chOff x="3090338" y="3509050"/>
                <a:chExt cx="389575" cy="202550"/>
              </a:xfrm>
            </p:grpSpPr>
            <p:sp>
              <p:nvSpPr>
                <p:cNvPr id="6536" name="Google Shape;6536;p61"/>
                <p:cNvSpPr/>
                <p:nvPr/>
              </p:nvSpPr>
              <p:spPr>
                <a:xfrm>
                  <a:off x="3090338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6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7" name="Google Shape;6537;p61"/>
                <p:cNvSpPr/>
                <p:nvPr/>
              </p:nvSpPr>
              <p:spPr>
                <a:xfrm>
                  <a:off x="3102488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27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38" name="Google Shape;6538;p61"/>
              <p:cNvGrpSpPr/>
              <p:nvPr/>
            </p:nvGrpSpPr>
            <p:grpSpPr>
              <a:xfrm>
                <a:off x="3090338" y="3799800"/>
                <a:ext cx="389575" cy="202550"/>
                <a:chOff x="3090338" y="3799800"/>
                <a:chExt cx="389575" cy="202550"/>
              </a:xfrm>
            </p:grpSpPr>
            <p:sp>
              <p:nvSpPr>
                <p:cNvPr id="6539" name="Google Shape;6539;p61"/>
                <p:cNvSpPr/>
                <p:nvPr/>
              </p:nvSpPr>
              <p:spPr>
                <a:xfrm>
                  <a:off x="3090338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0" name="Google Shape;6540;p61"/>
                <p:cNvSpPr/>
                <p:nvPr/>
              </p:nvSpPr>
              <p:spPr>
                <a:xfrm>
                  <a:off x="3102488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7"/>
                      </a:cubicBezTo>
                      <a:cubicBezTo>
                        <a:pt x="14365" y="1396"/>
                        <a:pt x="12976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41" name="Google Shape;6541;p61"/>
              <p:cNvGrpSpPr/>
              <p:nvPr/>
            </p:nvGrpSpPr>
            <p:grpSpPr>
              <a:xfrm>
                <a:off x="3090338" y="4090525"/>
                <a:ext cx="389575" cy="202575"/>
                <a:chOff x="3090338" y="4090525"/>
                <a:chExt cx="389575" cy="202575"/>
              </a:xfrm>
            </p:grpSpPr>
            <p:sp>
              <p:nvSpPr>
                <p:cNvPr id="6542" name="Google Shape;6542;p61"/>
                <p:cNvSpPr/>
                <p:nvPr/>
              </p:nvSpPr>
              <p:spPr>
                <a:xfrm>
                  <a:off x="3090338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3" name="Google Shape;6543;p61"/>
                <p:cNvSpPr/>
                <p:nvPr/>
              </p:nvSpPr>
              <p:spPr>
                <a:xfrm>
                  <a:off x="3102488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34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544" name="Google Shape;6544;p61"/>
            <p:cNvGrpSpPr/>
            <p:nvPr/>
          </p:nvGrpSpPr>
          <p:grpSpPr>
            <a:xfrm>
              <a:off x="3602363" y="2927425"/>
              <a:ext cx="389575" cy="1365675"/>
              <a:chOff x="3602363" y="2927425"/>
              <a:chExt cx="389575" cy="1365675"/>
            </a:xfrm>
          </p:grpSpPr>
          <p:grpSp>
            <p:nvGrpSpPr>
              <p:cNvPr id="6545" name="Google Shape;6545;p61"/>
              <p:cNvGrpSpPr/>
              <p:nvPr/>
            </p:nvGrpSpPr>
            <p:grpSpPr>
              <a:xfrm>
                <a:off x="3602363" y="2927425"/>
                <a:ext cx="389575" cy="202550"/>
                <a:chOff x="3602363" y="2927425"/>
                <a:chExt cx="389575" cy="202550"/>
              </a:xfrm>
            </p:grpSpPr>
            <p:sp>
              <p:nvSpPr>
                <p:cNvPr id="6546" name="Google Shape;6546;p61"/>
                <p:cNvSpPr/>
                <p:nvPr/>
              </p:nvSpPr>
              <p:spPr>
                <a:xfrm>
                  <a:off x="3602363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7" name="Google Shape;6547;p61"/>
                <p:cNvSpPr/>
                <p:nvPr/>
              </p:nvSpPr>
              <p:spPr>
                <a:xfrm>
                  <a:off x="3614363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3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1"/>
                        <a:pt x="2102" y="6233"/>
                        <a:pt x="3363" y="6233"/>
                      </a:cubicBezTo>
                      <a:lnTo>
                        <a:pt x="11261" y="6233"/>
                      </a:lnTo>
                      <a:cubicBezTo>
                        <a:pt x="12976" y="6227"/>
                        <a:pt x="14371" y="4838"/>
                        <a:pt x="14371" y="3117"/>
                      </a:cubicBezTo>
                      <a:cubicBezTo>
                        <a:pt x="14371" y="1396"/>
                        <a:pt x="12976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48" name="Google Shape;6548;p61"/>
              <p:cNvGrpSpPr/>
              <p:nvPr/>
            </p:nvGrpSpPr>
            <p:grpSpPr>
              <a:xfrm>
                <a:off x="3602363" y="3218150"/>
                <a:ext cx="389575" cy="202575"/>
                <a:chOff x="3602363" y="3218150"/>
                <a:chExt cx="389575" cy="202575"/>
              </a:xfrm>
            </p:grpSpPr>
            <p:sp>
              <p:nvSpPr>
                <p:cNvPr id="6549" name="Google Shape;6549;p61"/>
                <p:cNvSpPr/>
                <p:nvPr/>
              </p:nvSpPr>
              <p:spPr>
                <a:xfrm>
                  <a:off x="3602363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0" name="Google Shape;6550;p61"/>
                <p:cNvSpPr/>
                <p:nvPr/>
              </p:nvSpPr>
              <p:spPr>
                <a:xfrm>
                  <a:off x="3614513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57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1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6"/>
                      </a:cubicBezTo>
                      <a:cubicBezTo>
                        <a:pt x="14365" y="1395"/>
                        <a:pt x="12970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51" name="Google Shape;6551;p61"/>
              <p:cNvGrpSpPr/>
              <p:nvPr/>
            </p:nvGrpSpPr>
            <p:grpSpPr>
              <a:xfrm>
                <a:off x="3602363" y="3509050"/>
                <a:ext cx="389575" cy="202550"/>
                <a:chOff x="3602363" y="3509050"/>
                <a:chExt cx="389575" cy="202550"/>
              </a:xfrm>
            </p:grpSpPr>
            <p:sp>
              <p:nvSpPr>
                <p:cNvPr id="6552" name="Google Shape;6552;p61"/>
                <p:cNvSpPr/>
                <p:nvPr/>
              </p:nvSpPr>
              <p:spPr>
                <a:xfrm>
                  <a:off x="3602363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0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3" name="Google Shape;6553;p61"/>
                <p:cNvSpPr/>
                <p:nvPr/>
              </p:nvSpPr>
              <p:spPr>
                <a:xfrm>
                  <a:off x="3614513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27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54" name="Google Shape;6554;p61"/>
              <p:cNvGrpSpPr/>
              <p:nvPr/>
            </p:nvGrpSpPr>
            <p:grpSpPr>
              <a:xfrm>
                <a:off x="3602363" y="3799800"/>
                <a:ext cx="389575" cy="202550"/>
                <a:chOff x="3602363" y="3799800"/>
                <a:chExt cx="389575" cy="202550"/>
              </a:xfrm>
            </p:grpSpPr>
            <p:sp>
              <p:nvSpPr>
                <p:cNvPr id="6555" name="Google Shape;6555;p61"/>
                <p:cNvSpPr/>
                <p:nvPr/>
              </p:nvSpPr>
              <p:spPr>
                <a:xfrm>
                  <a:off x="3602363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6" name="Google Shape;6556;p61"/>
                <p:cNvSpPr/>
                <p:nvPr/>
              </p:nvSpPr>
              <p:spPr>
                <a:xfrm>
                  <a:off x="3614513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7"/>
                      </a:cubicBezTo>
                      <a:cubicBezTo>
                        <a:pt x="14365" y="1396"/>
                        <a:pt x="12970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57" name="Google Shape;6557;p61"/>
              <p:cNvGrpSpPr/>
              <p:nvPr/>
            </p:nvGrpSpPr>
            <p:grpSpPr>
              <a:xfrm>
                <a:off x="3602363" y="4090525"/>
                <a:ext cx="389575" cy="202575"/>
                <a:chOff x="3602363" y="4090525"/>
                <a:chExt cx="389575" cy="202575"/>
              </a:xfrm>
            </p:grpSpPr>
            <p:sp>
              <p:nvSpPr>
                <p:cNvPr id="6558" name="Google Shape;6558;p61"/>
                <p:cNvSpPr/>
                <p:nvPr/>
              </p:nvSpPr>
              <p:spPr>
                <a:xfrm>
                  <a:off x="3602363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9" name="Google Shape;6559;p61"/>
                <p:cNvSpPr/>
                <p:nvPr/>
              </p:nvSpPr>
              <p:spPr>
                <a:xfrm>
                  <a:off x="3614513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34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560" name="Google Shape;6560;p61"/>
          <p:cNvGrpSpPr/>
          <p:nvPr/>
        </p:nvGrpSpPr>
        <p:grpSpPr>
          <a:xfrm>
            <a:off x="4358525" y="1562650"/>
            <a:ext cx="381425" cy="1329000"/>
            <a:chOff x="4358525" y="1562650"/>
            <a:chExt cx="381425" cy="1329000"/>
          </a:xfrm>
        </p:grpSpPr>
        <p:grpSp>
          <p:nvGrpSpPr>
            <p:cNvPr id="6561" name="Google Shape;6561;p61"/>
            <p:cNvGrpSpPr/>
            <p:nvPr/>
          </p:nvGrpSpPr>
          <p:grpSpPr>
            <a:xfrm>
              <a:off x="4358525" y="1562650"/>
              <a:ext cx="381425" cy="1329000"/>
              <a:chOff x="4358525" y="1562650"/>
              <a:chExt cx="381425" cy="1329000"/>
            </a:xfrm>
          </p:grpSpPr>
          <p:sp>
            <p:nvSpPr>
              <p:cNvPr id="6562" name="Google Shape;6562;p61"/>
              <p:cNvSpPr/>
              <p:nvPr/>
            </p:nvSpPr>
            <p:spPr>
              <a:xfrm>
                <a:off x="4458550" y="1632600"/>
                <a:ext cx="175225" cy="167075"/>
              </a:xfrm>
              <a:custGeom>
                <a:rect b="b" l="l" r="r" t="t"/>
                <a:pathLst>
                  <a:path extrusionOk="0" h="6683" w="7009">
                    <a:moveTo>
                      <a:pt x="3505" y="1"/>
                    </a:moveTo>
                    <a:lnTo>
                      <a:pt x="1" y="2072"/>
                    </a:lnTo>
                    <a:cubicBezTo>
                      <a:pt x="1" y="2072"/>
                      <a:pt x="782" y="5017"/>
                      <a:pt x="247" y="6682"/>
                    </a:cubicBezTo>
                    <a:lnTo>
                      <a:pt x="7008" y="6682"/>
                    </a:lnTo>
                    <a:cubicBezTo>
                      <a:pt x="7008" y="6682"/>
                      <a:pt x="6732" y="4974"/>
                      <a:pt x="7008" y="2146"/>
                    </a:cubicBezTo>
                    <a:lnTo>
                      <a:pt x="350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63" name="Google Shape;6563;p61"/>
              <p:cNvGrpSpPr/>
              <p:nvPr/>
            </p:nvGrpSpPr>
            <p:grpSpPr>
              <a:xfrm>
                <a:off x="4358525" y="1619100"/>
                <a:ext cx="381425" cy="1272550"/>
                <a:chOff x="4358525" y="1619100"/>
                <a:chExt cx="381425" cy="1272550"/>
              </a:xfrm>
            </p:grpSpPr>
            <p:sp>
              <p:nvSpPr>
                <p:cNvPr id="6564" name="Google Shape;6564;p61"/>
                <p:cNvSpPr/>
                <p:nvPr/>
              </p:nvSpPr>
              <p:spPr>
                <a:xfrm>
                  <a:off x="4358525" y="1732025"/>
                  <a:ext cx="381425" cy="1159625"/>
                </a:xfrm>
                <a:custGeom>
                  <a:rect b="b" l="l" r="r" t="t"/>
                  <a:pathLst>
                    <a:path extrusionOk="0" h="46385" w="15257">
                      <a:moveTo>
                        <a:pt x="6073" y="1"/>
                      </a:moveTo>
                      <a:cubicBezTo>
                        <a:pt x="6073" y="1"/>
                        <a:pt x="6147" y="1482"/>
                        <a:pt x="6073" y="1722"/>
                      </a:cubicBezTo>
                      <a:cubicBezTo>
                        <a:pt x="6006" y="1968"/>
                        <a:pt x="5834" y="2312"/>
                        <a:pt x="5176" y="2521"/>
                      </a:cubicBezTo>
                      <a:cubicBezTo>
                        <a:pt x="4524" y="2724"/>
                        <a:pt x="3830" y="2656"/>
                        <a:pt x="3037" y="3142"/>
                      </a:cubicBezTo>
                      <a:cubicBezTo>
                        <a:pt x="2244" y="3621"/>
                        <a:pt x="2041" y="5558"/>
                        <a:pt x="2041" y="6799"/>
                      </a:cubicBezTo>
                      <a:cubicBezTo>
                        <a:pt x="2041" y="8041"/>
                        <a:pt x="1937" y="10801"/>
                        <a:pt x="1697" y="11870"/>
                      </a:cubicBezTo>
                      <a:cubicBezTo>
                        <a:pt x="1451" y="12940"/>
                        <a:pt x="800" y="15841"/>
                        <a:pt x="763" y="16702"/>
                      </a:cubicBezTo>
                      <a:cubicBezTo>
                        <a:pt x="726" y="17562"/>
                        <a:pt x="418" y="18773"/>
                        <a:pt x="351" y="19289"/>
                      </a:cubicBezTo>
                      <a:cubicBezTo>
                        <a:pt x="277" y="19812"/>
                        <a:pt x="0" y="21779"/>
                        <a:pt x="209" y="22191"/>
                      </a:cubicBezTo>
                      <a:cubicBezTo>
                        <a:pt x="673" y="23114"/>
                        <a:pt x="1007" y="23375"/>
                        <a:pt x="1170" y="23375"/>
                      </a:cubicBezTo>
                      <a:cubicBezTo>
                        <a:pt x="1253" y="23375"/>
                        <a:pt x="1291" y="23306"/>
                        <a:pt x="1279" y="23223"/>
                      </a:cubicBezTo>
                      <a:cubicBezTo>
                        <a:pt x="1248" y="22983"/>
                        <a:pt x="972" y="22504"/>
                        <a:pt x="898" y="22018"/>
                      </a:cubicBezTo>
                      <a:cubicBezTo>
                        <a:pt x="843" y="21628"/>
                        <a:pt x="924" y="21082"/>
                        <a:pt x="1012" y="21082"/>
                      </a:cubicBezTo>
                      <a:cubicBezTo>
                        <a:pt x="1034" y="21082"/>
                        <a:pt x="1056" y="21114"/>
                        <a:pt x="1076" y="21189"/>
                      </a:cubicBezTo>
                      <a:cubicBezTo>
                        <a:pt x="1163" y="21526"/>
                        <a:pt x="1284" y="22372"/>
                        <a:pt x="1455" y="22372"/>
                      </a:cubicBezTo>
                      <a:cubicBezTo>
                        <a:pt x="1477" y="22372"/>
                        <a:pt x="1501" y="22358"/>
                        <a:pt x="1525" y="22326"/>
                      </a:cubicBezTo>
                      <a:cubicBezTo>
                        <a:pt x="1728" y="22049"/>
                        <a:pt x="1795" y="20943"/>
                        <a:pt x="1795" y="20396"/>
                      </a:cubicBezTo>
                      <a:cubicBezTo>
                        <a:pt x="1795" y="19849"/>
                        <a:pt x="1525" y="19289"/>
                        <a:pt x="1556" y="18736"/>
                      </a:cubicBezTo>
                      <a:cubicBezTo>
                        <a:pt x="1592" y="18189"/>
                        <a:pt x="2871" y="14907"/>
                        <a:pt x="3111" y="13530"/>
                      </a:cubicBezTo>
                      <a:cubicBezTo>
                        <a:pt x="3350" y="12147"/>
                        <a:pt x="3695" y="8385"/>
                        <a:pt x="3695" y="8385"/>
                      </a:cubicBezTo>
                      <a:cubicBezTo>
                        <a:pt x="3836" y="9246"/>
                        <a:pt x="4389" y="10352"/>
                        <a:pt x="4420" y="11975"/>
                      </a:cubicBezTo>
                      <a:cubicBezTo>
                        <a:pt x="4457" y="13597"/>
                        <a:pt x="3037" y="16253"/>
                        <a:pt x="2766" y="18496"/>
                      </a:cubicBezTo>
                      <a:cubicBezTo>
                        <a:pt x="2490" y="20740"/>
                        <a:pt x="3283" y="27403"/>
                        <a:pt x="3590" y="29923"/>
                      </a:cubicBezTo>
                      <a:cubicBezTo>
                        <a:pt x="3904" y="32443"/>
                        <a:pt x="3246" y="35068"/>
                        <a:pt x="3492" y="36586"/>
                      </a:cubicBezTo>
                      <a:cubicBezTo>
                        <a:pt x="3732" y="38104"/>
                        <a:pt x="4524" y="41799"/>
                        <a:pt x="4524" y="42315"/>
                      </a:cubicBezTo>
                      <a:cubicBezTo>
                        <a:pt x="4524" y="42831"/>
                        <a:pt x="4488" y="43280"/>
                        <a:pt x="4629" y="43624"/>
                      </a:cubicBezTo>
                      <a:cubicBezTo>
                        <a:pt x="4764" y="43968"/>
                        <a:pt x="4322" y="44522"/>
                        <a:pt x="4180" y="45112"/>
                      </a:cubicBezTo>
                      <a:cubicBezTo>
                        <a:pt x="4039" y="45696"/>
                        <a:pt x="4420" y="46384"/>
                        <a:pt x="5041" y="46384"/>
                      </a:cubicBezTo>
                      <a:cubicBezTo>
                        <a:pt x="5662" y="46384"/>
                        <a:pt x="6252" y="45868"/>
                        <a:pt x="6147" y="45419"/>
                      </a:cubicBezTo>
                      <a:cubicBezTo>
                        <a:pt x="6043" y="44970"/>
                        <a:pt x="6043" y="43870"/>
                        <a:pt x="6110" y="43280"/>
                      </a:cubicBezTo>
                      <a:cubicBezTo>
                        <a:pt x="6178" y="42696"/>
                        <a:pt x="5834" y="42383"/>
                        <a:pt x="5834" y="41829"/>
                      </a:cubicBezTo>
                      <a:cubicBezTo>
                        <a:pt x="5834" y="41276"/>
                        <a:pt x="6043" y="37207"/>
                        <a:pt x="6067" y="33949"/>
                      </a:cubicBezTo>
                      <a:cubicBezTo>
                        <a:pt x="6073" y="32566"/>
                        <a:pt x="6436" y="31509"/>
                        <a:pt x="6805" y="28380"/>
                      </a:cubicBezTo>
                      <a:cubicBezTo>
                        <a:pt x="7174" y="25252"/>
                        <a:pt x="7629" y="20740"/>
                        <a:pt x="7629" y="20740"/>
                      </a:cubicBezTo>
                      <a:cubicBezTo>
                        <a:pt x="7629" y="20740"/>
                        <a:pt x="8090" y="25252"/>
                        <a:pt x="8458" y="28380"/>
                      </a:cubicBezTo>
                      <a:cubicBezTo>
                        <a:pt x="8827" y="31509"/>
                        <a:pt x="9184" y="32566"/>
                        <a:pt x="9196" y="33949"/>
                      </a:cubicBezTo>
                      <a:cubicBezTo>
                        <a:pt x="9221" y="37207"/>
                        <a:pt x="9430" y="41276"/>
                        <a:pt x="9430" y="41829"/>
                      </a:cubicBezTo>
                      <a:cubicBezTo>
                        <a:pt x="9430" y="42383"/>
                        <a:pt x="9079" y="42696"/>
                        <a:pt x="9153" y="43280"/>
                      </a:cubicBezTo>
                      <a:cubicBezTo>
                        <a:pt x="9221" y="43870"/>
                        <a:pt x="9221" y="44970"/>
                        <a:pt x="9116" y="45419"/>
                      </a:cubicBezTo>
                      <a:cubicBezTo>
                        <a:pt x="9012" y="45868"/>
                        <a:pt x="9602" y="46384"/>
                        <a:pt x="10222" y="46384"/>
                      </a:cubicBezTo>
                      <a:cubicBezTo>
                        <a:pt x="10843" y="46384"/>
                        <a:pt x="11218" y="45696"/>
                        <a:pt x="11083" y="45112"/>
                      </a:cubicBezTo>
                      <a:cubicBezTo>
                        <a:pt x="10948" y="44522"/>
                        <a:pt x="10499" y="43968"/>
                        <a:pt x="10634" y="43624"/>
                      </a:cubicBezTo>
                      <a:cubicBezTo>
                        <a:pt x="10770" y="43280"/>
                        <a:pt x="10739" y="42831"/>
                        <a:pt x="10739" y="42315"/>
                      </a:cubicBezTo>
                      <a:cubicBezTo>
                        <a:pt x="10739" y="41799"/>
                        <a:pt x="11532" y="38104"/>
                        <a:pt x="11771" y="36586"/>
                      </a:cubicBezTo>
                      <a:cubicBezTo>
                        <a:pt x="12017" y="35068"/>
                        <a:pt x="11360" y="32443"/>
                        <a:pt x="11673" y="29923"/>
                      </a:cubicBezTo>
                      <a:cubicBezTo>
                        <a:pt x="11980" y="27403"/>
                        <a:pt x="12773" y="20740"/>
                        <a:pt x="12497" y="18496"/>
                      </a:cubicBezTo>
                      <a:cubicBezTo>
                        <a:pt x="12220" y="16253"/>
                        <a:pt x="10806" y="13597"/>
                        <a:pt x="10843" y="11975"/>
                      </a:cubicBezTo>
                      <a:cubicBezTo>
                        <a:pt x="10874" y="10352"/>
                        <a:pt x="11427" y="9246"/>
                        <a:pt x="11569" y="8385"/>
                      </a:cubicBezTo>
                      <a:cubicBezTo>
                        <a:pt x="11569" y="8385"/>
                        <a:pt x="11913" y="12147"/>
                        <a:pt x="12153" y="13530"/>
                      </a:cubicBezTo>
                      <a:cubicBezTo>
                        <a:pt x="12398" y="14907"/>
                        <a:pt x="13671" y="18189"/>
                        <a:pt x="13708" y="18736"/>
                      </a:cubicBezTo>
                      <a:cubicBezTo>
                        <a:pt x="13745" y="19289"/>
                        <a:pt x="13462" y="19842"/>
                        <a:pt x="13462" y="20396"/>
                      </a:cubicBezTo>
                      <a:cubicBezTo>
                        <a:pt x="13462" y="20949"/>
                        <a:pt x="13529" y="22055"/>
                        <a:pt x="13738" y="22326"/>
                      </a:cubicBezTo>
                      <a:cubicBezTo>
                        <a:pt x="13762" y="22358"/>
                        <a:pt x="13785" y="22372"/>
                        <a:pt x="13806" y="22372"/>
                      </a:cubicBezTo>
                      <a:cubicBezTo>
                        <a:pt x="13973" y="22372"/>
                        <a:pt x="14094" y="21526"/>
                        <a:pt x="14181" y="21189"/>
                      </a:cubicBezTo>
                      <a:cubicBezTo>
                        <a:pt x="14201" y="21114"/>
                        <a:pt x="14223" y="21082"/>
                        <a:pt x="14245" y="21082"/>
                      </a:cubicBezTo>
                      <a:cubicBezTo>
                        <a:pt x="14333" y="21082"/>
                        <a:pt x="14412" y="21628"/>
                        <a:pt x="14353" y="22018"/>
                      </a:cubicBezTo>
                      <a:cubicBezTo>
                        <a:pt x="14285" y="22498"/>
                        <a:pt x="14009" y="22983"/>
                        <a:pt x="13978" y="23223"/>
                      </a:cubicBezTo>
                      <a:cubicBezTo>
                        <a:pt x="13966" y="23306"/>
                        <a:pt x="14004" y="23375"/>
                        <a:pt x="14087" y="23375"/>
                      </a:cubicBezTo>
                      <a:cubicBezTo>
                        <a:pt x="14250" y="23375"/>
                        <a:pt x="14584" y="23114"/>
                        <a:pt x="15048" y="22191"/>
                      </a:cubicBezTo>
                      <a:cubicBezTo>
                        <a:pt x="15257" y="21779"/>
                        <a:pt x="14980" y="19812"/>
                        <a:pt x="14912" y="19289"/>
                      </a:cubicBezTo>
                      <a:cubicBezTo>
                        <a:pt x="14839" y="18773"/>
                        <a:pt x="14531" y="17568"/>
                        <a:pt x="14494" y="16702"/>
                      </a:cubicBezTo>
                      <a:cubicBezTo>
                        <a:pt x="14464" y="15841"/>
                        <a:pt x="13806" y="12940"/>
                        <a:pt x="13566" y="11870"/>
                      </a:cubicBezTo>
                      <a:cubicBezTo>
                        <a:pt x="13320" y="10801"/>
                        <a:pt x="13222" y="8041"/>
                        <a:pt x="13222" y="6799"/>
                      </a:cubicBezTo>
                      <a:cubicBezTo>
                        <a:pt x="13222" y="5558"/>
                        <a:pt x="13013" y="3621"/>
                        <a:pt x="12220" y="3142"/>
                      </a:cubicBezTo>
                      <a:cubicBezTo>
                        <a:pt x="11427" y="2656"/>
                        <a:pt x="10739" y="2724"/>
                        <a:pt x="10081" y="2521"/>
                      </a:cubicBezTo>
                      <a:cubicBezTo>
                        <a:pt x="9423" y="2312"/>
                        <a:pt x="9251" y="1968"/>
                        <a:pt x="9184" y="1722"/>
                      </a:cubicBezTo>
                      <a:cubicBezTo>
                        <a:pt x="9116" y="1482"/>
                        <a:pt x="9184" y="1"/>
                        <a:pt x="9184" y="1"/>
                      </a:cubicBezTo>
                      <a:lnTo>
                        <a:pt x="9184" y="1"/>
                      </a:lnTo>
                      <a:lnTo>
                        <a:pt x="7629" y="32"/>
                      </a:lnTo>
                      <a:lnTo>
                        <a:pt x="607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5" name="Google Shape;6565;p61"/>
                <p:cNvSpPr/>
                <p:nvPr/>
              </p:nvSpPr>
              <p:spPr>
                <a:xfrm>
                  <a:off x="4510350" y="1731875"/>
                  <a:ext cx="77775" cy="60725"/>
                </a:xfrm>
                <a:custGeom>
                  <a:rect b="b" l="l" r="r" t="t"/>
                  <a:pathLst>
                    <a:path extrusionOk="0" h="2429" w="311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37" y="751"/>
                        <a:pt x="31" y="1267"/>
                      </a:cubicBezTo>
                      <a:cubicBezTo>
                        <a:pt x="504" y="1919"/>
                        <a:pt x="1088" y="2429"/>
                        <a:pt x="1556" y="2429"/>
                      </a:cubicBezTo>
                      <a:cubicBezTo>
                        <a:pt x="2023" y="2429"/>
                        <a:pt x="2607" y="1919"/>
                        <a:pt x="3080" y="1267"/>
                      </a:cubicBezTo>
                      <a:cubicBezTo>
                        <a:pt x="3074" y="751"/>
                        <a:pt x="3111" y="1"/>
                        <a:pt x="3111" y="1"/>
                      </a:cubicBezTo>
                      <a:lnTo>
                        <a:pt x="3111" y="1"/>
                      </a:lnTo>
                      <a:lnTo>
                        <a:pt x="1556" y="3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ECBD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6" name="Google Shape;6566;p61"/>
                <p:cNvSpPr/>
                <p:nvPr/>
              </p:nvSpPr>
              <p:spPr>
                <a:xfrm>
                  <a:off x="4485925" y="1619100"/>
                  <a:ext cx="126650" cy="162275"/>
                </a:xfrm>
                <a:custGeom>
                  <a:rect b="b" l="l" r="r" t="t"/>
                  <a:pathLst>
                    <a:path extrusionOk="0" h="6491" w="5066">
                      <a:moveTo>
                        <a:pt x="2533" y="0"/>
                      </a:moveTo>
                      <a:cubicBezTo>
                        <a:pt x="49" y="0"/>
                        <a:pt x="0" y="1057"/>
                        <a:pt x="185" y="3153"/>
                      </a:cubicBezTo>
                      <a:cubicBezTo>
                        <a:pt x="369" y="5249"/>
                        <a:pt x="1660" y="6491"/>
                        <a:pt x="2533" y="6491"/>
                      </a:cubicBezTo>
                      <a:cubicBezTo>
                        <a:pt x="3405" y="6491"/>
                        <a:pt x="4696" y="5249"/>
                        <a:pt x="4881" y="3153"/>
                      </a:cubicBezTo>
                      <a:cubicBezTo>
                        <a:pt x="5065" y="1057"/>
                        <a:pt x="5016" y="0"/>
                        <a:pt x="25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567" name="Google Shape;6567;p61"/>
              <p:cNvSpPr/>
              <p:nvPr/>
            </p:nvSpPr>
            <p:spPr>
              <a:xfrm>
                <a:off x="4445650" y="1562650"/>
                <a:ext cx="190125" cy="218425"/>
              </a:xfrm>
              <a:custGeom>
                <a:rect b="b" l="l" r="r" t="t"/>
                <a:pathLst>
                  <a:path extrusionOk="0" h="8737" w="7605">
                    <a:moveTo>
                      <a:pt x="3680" y="1"/>
                    </a:moveTo>
                    <a:cubicBezTo>
                      <a:pt x="3316" y="1"/>
                      <a:pt x="2904" y="60"/>
                      <a:pt x="2453" y="217"/>
                    </a:cubicBezTo>
                    <a:cubicBezTo>
                      <a:pt x="658" y="844"/>
                      <a:pt x="1" y="3395"/>
                      <a:pt x="726" y="5774"/>
                    </a:cubicBezTo>
                    <a:cubicBezTo>
                      <a:pt x="1451" y="8159"/>
                      <a:pt x="2828" y="8737"/>
                      <a:pt x="2828" y="8737"/>
                    </a:cubicBezTo>
                    <a:cubicBezTo>
                      <a:pt x="1832" y="7464"/>
                      <a:pt x="1796" y="5412"/>
                      <a:pt x="1796" y="5411"/>
                    </a:cubicBezTo>
                    <a:lnTo>
                      <a:pt x="1796" y="5411"/>
                    </a:lnTo>
                    <a:cubicBezTo>
                      <a:pt x="1998" y="6333"/>
                      <a:pt x="2588" y="6770"/>
                      <a:pt x="2588" y="6770"/>
                    </a:cubicBezTo>
                    <a:cubicBezTo>
                      <a:pt x="2140" y="6290"/>
                      <a:pt x="2072" y="4840"/>
                      <a:pt x="2588" y="4594"/>
                    </a:cubicBezTo>
                    <a:cubicBezTo>
                      <a:pt x="3105" y="4354"/>
                      <a:pt x="4137" y="3696"/>
                      <a:pt x="4137" y="3696"/>
                    </a:cubicBezTo>
                    <a:lnTo>
                      <a:pt x="4137" y="3696"/>
                    </a:lnTo>
                    <a:cubicBezTo>
                      <a:pt x="3867" y="4219"/>
                      <a:pt x="3215" y="4526"/>
                      <a:pt x="3215" y="4526"/>
                    </a:cubicBezTo>
                    <a:cubicBezTo>
                      <a:pt x="4734" y="4286"/>
                      <a:pt x="5182" y="3389"/>
                      <a:pt x="5182" y="3389"/>
                    </a:cubicBezTo>
                    <a:cubicBezTo>
                      <a:pt x="5182" y="3389"/>
                      <a:pt x="6252" y="4286"/>
                      <a:pt x="5871" y="6358"/>
                    </a:cubicBezTo>
                    <a:cubicBezTo>
                      <a:pt x="6141" y="5983"/>
                      <a:pt x="6307" y="5540"/>
                      <a:pt x="6350" y="5079"/>
                    </a:cubicBezTo>
                    <a:cubicBezTo>
                      <a:pt x="6350" y="5036"/>
                      <a:pt x="6356" y="4987"/>
                      <a:pt x="6356" y="4944"/>
                    </a:cubicBezTo>
                    <a:cubicBezTo>
                      <a:pt x="6356" y="4861"/>
                      <a:pt x="6360" y="4822"/>
                      <a:pt x="6364" y="4822"/>
                    </a:cubicBezTo>
                    <a:lnTo>
                      <a:pt x="6364" y="4822"/>
                    </a:lnTo>
                    <a:cubicBezTo>
                      <a:pt x="6404" y="4822"/>
                      <a:pt x="6538" y="7625"/>
                      <a:pt x="5459" y="8737"/>
                    </a:cubicBezTo>
                    <a:cubicBezTo>
                      <a:pt x="5459" y="8737"/>
                      <a:pt x="7457" y="7563"/>
                      <a:pt x="7530" y="4944"/>
                    </a:cubicBezTo>
                    <a:cubicBezTo>
                      <a:pt x="7604" y="2320"/>
                      <a:pt x="7045" y="592"/>
                      <a:pt x="5422" y="525"/>
                    </a:cubicBezTo>
                    <a:cubicBezTo>
                      <a:pt x="5422" y="525"/>
                      <a:pt x="4764" y="1"/>
                      <a:pt x="368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68" name="Google Shape;6568;p61"/>
            <p:cNvSpPr/>
            <p:nvPr/>
          </p:nvSpPr>
          <p:spPr>
            <a:xfrm>
              <a:off x="4646675" y="1802575"/>
              <a:ext cx="1075" cy="16775"/>
            </a:xfrm>
            <a:custGeom>
              <a:rect b="b" l="l" r="r" t="t"/>
              <a:pathLst>
                <a:path extrusionOk="0" h="671" w="43">
                  <a:moveTo>
                    <a:pt x="18" y="0"/>
                  </a:moveTo>
                  <a:cubicBezTo>
                    <a:pt x="7" y="176"/>
                    <a:pt x="1" y="383"/>
                    <a:pt x="5" y="612"/>
                  </a:cubicBezTo>
                  <a:lnTo>
                    <a:pt x="5" y="612"/>
                  </a:lnTo>
                  <a:cubicBezTo>
                    <a:pt x="2" y="415"/>
                    <a:pt x="15" y="214"/>
                    <a:pt x="43" y="19"/>
                  </a:cubicBezTo>
                  <a:cubicBezTo>
                    <a:pt x="36" y="13"/>
                    <a:pt x="24" y="6"/>
                    <a:pt x="18" y="0"/>
                  </a:cubicBezTo>
                  <a:close/>
                  <a:moveTo>
                    <a:pt x="5" y="612"/>
                  </a:moveTo>
                  <a:cubicBezTo>
                    <a:pt x="5" y="632"/>
                    <a:pt x="5" y="651"/>
                    <a:pt x="6" y="670"/>
                  </a:cubicBezTo>
                  <a:cubicBezTo>
                    <a:pt x="5" y="651"/>
                    <a:pt x="5" y="631"/>
                    <a:pt x="5" y="612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1"/>
            <p:cNvSpPr/>
            <p:nvPr/>
          </p:nvSpPr>
          <p:spPr>
            <a:xfrm>
              <a:off x="4450725" y="1802575"/>
              <a:ext cx="950" cy="16775"/>
            </a:xfrm>
            <a:custGeom>
              <a:rect b="b" l="l" r="r" t="t"/>
              <a:pathLst>
                <a:path extrusionOk="0" h="671" w="38">
                  <a:moveTo>
                    <a:pt x="25" y="0"/>
                  </a:moveTo>
                  <a:cubicBezTo>
                    <a:pt x="13" y="6"/>
                    <a:pt x="7" y="13"/>
                    <a:pt x="0" y="19"/>
                  </a:cubicBezTo>
                  <a:cubicBezTo>
                    <a:pt x="25" y="234"/>
                    <a:pt x="37" y="455"/>
                    <a:pt x="37" y="670"/>
                  </a:cubicBezTo>
                  <a:cubicBezTo>
                    <a:pt x="37" y="418"/>
                    <a:pt x="37" y="191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70" name="Google Shape;6570;p61"/>
            <p:cNvGrpSpPr/>
            <p:nvPr/>
          </p:nvGrpSpPr>
          <p:grpSpPr>
            <a:xfrm>
              <a:off x="4434425" y="1799150"/>
              <a:ext cx="229625" cy="176600"/>
              <a:chOff x="4434425" y="1799150"/>
              <a:chExt cx="229625" cy="176600"/>
            </a:xfrm>
          </p:grpSpPr>
          <p:sp>
            <p:nvSpPr>
              <p:cNvPr id="6571" name="Google Shape;6571;p61"/>
              <p:cNvSpPr/>
              <p:nvPr/>
            </p:nvSpPr>
            <p:spPr>
              <a:xfrm>
                <a:off x="4437500" y="1805750"/>
                <a:ext cx="223475" cy="170000"/>
              </a:xfrm>
              <a:custGeom>
                <a:rect b="b" l="l" r="r" t="t"/>
                <a:pathLst>
                  <a:path extrusionOk="0" h="6800" w="8939">
                    <a:moveTo>
                      <a:pt x="955" y="1"/>
                    </a:moveTo>
                    <a:cubicBezTo>
                      <a:pt x="728" y="1"/>
                      <a:pt x="529" y="156"/>
                      <a:pt x="529" y="156"/>
                    </a:cubicBezTo>
                    <a:cubicBezTo>
                      <a:pt x="634" y="875"/>
                      <a:pt x="511" y="3100"/>
                      <a:pt x="302" y="3696"/>
                    </a:cubicBezTo>
                    <a:cubicBezTo>
                      <a:pt x="1" y="4563"/>
                      <a:pt x="198" y="5596"/>
                      <a:pt x="456" y="6210"/>
                    </a:cubicBezTo>
                    <a:cubicBezTo>
                      <a:pt x="499" y="5743"/>
                      <a:pt x="536" y="5436"/>
                      <a:pt x="536" y="5436"/>
                    </a:cubicBezTo>
                    <a:cubicBezTo>
                      <a:pt x="597" y="5817"/>
                      <a:pt x="738" y="6247"/>
                      <a:pt x="880" y="6751"/>
                    </a:cubicBezTo>
                    <a:cubicBezTo>
                      <a:pt x="989" y="6784"/>
                      <a:pt x="1151" y="6800"/>
                      <a:pt x="1341" y="6800"/>
                    </a:cubicBezTo>
                    <a:cubicBezTo>
                      <a:pt x="1967" y="6800"/>
                      <a:pt x="2898" y="6634"/>
                      <a:pt x="3228" y="6389"/>
                    </a:cubicBezTo>
                    <a:cubicBezTo>
                      <a:pt x="3689" y="6045"/>
                      <a:pt x="4470" y="5719"/>
                      <a:pt x="4470" y="5719"/>
                    </a:cubicBezTo>
                    <a:cubicBezTo>
                      <a:pt x="4470" y="5719"/>
                      <a:pt x="5250" y="6045"/>
                      <a:pt x="5711" y="6389"/>
                    </a:cubicBezTo>
                    <a:cubicBezTo>
                      <a:pt x="6041" y="6634"/>
                      <a:pt x="6968" y="6800"/>
                      <a:pt x="7596" y="6800"/>
                    </a:cubicBezTo>
                    <a:cubicBezTo>
                      <a:pt x="7786" y="6800"/>
                      <a:pt x="7949" y="6784"/>
                      <a:pt x="8059" y="6751"/>
                    </a:cubicBezTo>
                    <a:cubicBezTo>
                      <a:pt x="8201" y="6247"/>
                      <a:pt x="8342" y="5817"/>
                      <a:pt x="8403" y="5436"/>
                    </a:cubicBezTo>
                    <a:cubicBezTo>
                      <a:pt x="8403" y="5436"/>
                      <a:pt x="8428" y="5743"/>
                      <a:pt x="8477" y="6210"/>
                    </a:cubicBezTo>
                    <a:cubicBezTo>
                      <a:pt x="8742" y="5596"/>
                      <a:pt x="8938" y="4563"/>
                      <a:pt x="8631" y="3696"/>
                    </a:cubicBezTo>
                    <a:cubicBezTo>
                      <a:pt x="8428" y="3100"/>
                      <a:pt x="8299" y="875"/>
                      <a:pt x="8410" y="156"/>
                    </a:cubicBezTo>
                    <a:cubicBezTo>
                      <a:pt x="8410" y="156"/>
                      <a:pt x="8211" y="1"/>
                      <a:pt x="7985" y="1"/>
                    </a:cubicBezTo>
                    <a:cubicBezTo>
                      <a:pt x="7940" y="1"/>
                      <a:pt x="7895" y="7"/>
                      <a:pt x="7850" y="21"/>
                    </a:cubicBezTo>
                    <a:cubicBezTo>
                      <a:pt x="7850" y="21"/>
                      <a:pt x="7654" y="2104"/>
                      <a:pt x="7481" y="2707"/>
                    </a:cubicBezTo>
                    <a:cubicBezTo>
                      <a:pt x="7438" y="2873"/>
                      <a:pt x="6725" y="2688"/>
                      <a:pt x="5988" y="3309"/>
                    </a:cubicBezTo>
                    <a:cubicBezTo>
                      <a:pt x="5250" y="3930"/>
                      <a:pt x="4881" y="4594"/>
                      <a:pt x="4470" y="4594"/>
                    </a:cubicBezTo>
                    <a:cubicBezTo>
                      <a:pt x="4052" y="4594"/>
                      <a:pt x="3683" y="3930"/>
                      <a:pt x="2951" y="3309"/>
                    </a:cubicBezTo>
                    <a:cubicBezTo>
                      <a:pt x="2214" y="2688"/>
                      <a:pt x="1501" y="2873"/>
                      <a:pt x="1452" y="2707"/>
                    </a:cubicBezTo>
                    <a:cubicBezTo>
                      <a:pt x="1279" y="2104"/>
                      <a:pt x="1089" y="21"/>
                      <a:pt x="1089" y="21"/>
                    </a:cubicBezTo>
                    <a:cubicBezTo>
                      <a:pt x="1044" y="7"/>
                      <a:pt x="999" y="1"/>
                      <a:pt x="9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2" name="Google Shape;6572;p61"/>
              <p:cNvSpPr/>
              <p:nvPr/>
            </p:nvSpPr>
            <p:spPr>
              <a:xfrm>
                <a:off x="4434425" y="1799150"/>
                <a:ext cx="229625" cy="170050"/>
              </a:xfrm>
              <a:custGeom>
                <a:rect b="b" l="l" r="r" t="t"/>
                <a:pathLst>
                  <a:path extrusionOk="0" h="6802" w="9185">
                    <a:moveTo>
                      <a:pt x="1078" y="1"/>
                    </a:moveTo>
                    <a:cubicBezTo>
                      <a:pt x="851" y="1"/>
                      <a:pt x="652" y="156"/>
                      <a:pt x="652" y="156"/>
                    </a:cubicBezTo>
                    <a:cubicBezTo>
                      <a:pt x="757" y="875"/>
                      <a:pt x="634" y="3100"/>
                      <a:pt x="425" y="3696"/>
                    </a:cubicBezTo>
                    <a:cubicBezTo>
                      <a:pt x="1" y="4932"/>
                      <a:pt x="579" y="6511"/>
                      <a:pt x="917" y="6714"/>
                    </a:cubicBezTo>
                    <a:cubicBezTo>
                      <a:pt x="1014" y="6774"/>
                      <a:pt x="1217" y="6801"/>
                      <a:pt x="1470" y="6801"/>
                    </a:cubicBezTo>
                    <a:cubicBezTo>
                      <a:pt x="2096" y="6801"/>
                      <a:pt x="3022" y="6634"/>
                      <a:pt x="3351" y="6388"/>
                    </a:cubicBezTo>
                    <a:cubicBezTo>
                      <a:pt x="3812" y="6044"/>
                      <a:pt x="4593" y="5725"/>
                      <a:pt x="4593" y="5725"/>
                    </a:cubicBezTo>
                    <a:cubicBezTo>
                      <a:pt x="4593" y="5725"/>
                      <a:pt x="5373" y="6044"/>
                      <a:pt x="5834" y="6388"/>
                    </a:cubicBezTo>
                    <a:cubicBezTo>
                      <a:pt x="6163" y="6634"/>
                      <a:pt x="7089" y="6801"/>
                      <a:pt x="7716" y="6801"/>
                    </a:cubicBezTo>
                    <a:cubicBezTo>
                      <a:pt x="7968" y="6801"/>
                      <a:pt x="8171" y="6774"/>
                      <a:pt x="8268" y="6714"/>
                    </a:cubicBezTo>
                    <a:cubicBezTo>
                      <a:pt x="8606" y="6511"/>
                      <a:pt x="9184" y="4932"/>
                      <a:pt x="8754" y="3696"/>
                    </a:cubicBezTo>
                    <a:cubicBezTo>
                      <a:pt x="8551" y="3100"/>
                      <a:pt x="8422" y="875"/>
                      <a:pt x="8533" y="156"/>
                    </a:cubicBezTo>
                    <a:cubicBezTo>
                      <a:pt x="8533" y="156"/>
                      <a:pt x="8334" y="1"/>
                      <a:pt x="8108" y="1"/>
                    </a:cubicBezTo>
                    <a:cubicBezTo>
                      <a:pt x="8063" y="1"/>
                      <a:pt x="8018" y="6"/>
                      <a:pt x="7973" y="20"/>
                    </a:cubicBezTo>
                    <a:cubicBezTo>
                      <a:pt x="7973" y="20"/>
                      <a:pt x="7777" y="2104"/>
                      <a:pt x="7604" y="2713"/>
                    </a:cubicBezTo>
                    <a:cubicBezTo>
                      <a:pt x="7561" y="2873"/>
                      <a:pt x="6848" y="2688"/>
                      <a:pt x="6111" y="3309"/>
                    </a:cubicBezTo>
                    <a:cubicBezTo>
                      <a:pt x="5373" y="3930"/>
                      <a:pt x="5004" y="4600"/>
                      <a:pt x="4593" y="4600"/>
                    </a:cubicBezTo>
                    <a:cubicBezTo>
                      <a:pt x="4175" y="4600"/>
                      <a:pt x="3806" y="3930"/>
                      <a:pt x="3074" y="3309"/>
                    </a:cubicBezTo>
                    <a:cubicBezTo>
                      <a:pt x="2337" y="2688"/>
                      <a:pt x="1624" y="2873"/>
                      <a:pt x="1575" y="2713"/>
                    </a:cubicBezTo>
                    <a:cubicBezTo>
                      <a:pt x="1402" y="2110"/>
                      <a:pt x="1212" y="20"/>
                      <a:pt x="1212" y="20"/>
                    </a:cubicBezTo>
                    <a:cubicBezTo>
                      <a:pt x="1167" y="6"/>
                      <a:pt x="1122" y="1"/>
                      <a:pt x="107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3" name="Google Shape;6573;p61"/>
              <p:cNvSpPr/>
              <p:nvPr/>
            </p:nvSpPr>
            <p:spPr>
              <a:xfrm>
                <a:off x="4440425" y="1912450"/>
                <a:ext cx="217625" cy="56675"/>
              </a:xfrm>
              <a:custGeom>
                <a:rect b="b" l="l" r="r" t="t"/>
                <a:pathLst>
                  <a:path extrusionOk="0" h="2267" w="8705">
                    <a:moveTo>
                      <a:pt x="38" y="0"/>
                    </a:moveTo>
                    <a:cubicBezTo>
                      <a:pt x="1" y="1020"/>
                      <a:pt x="412" y="2022"/>
                      <a:pt x="677" y="2182"/>
                    </a:cubicBezTo>
                    <a:cubicBezTo>
                      <a:pt x="773" y="2240"/>
                      <a:pt x="976" y="2267"/>
                      <a:pt x="1227" y="2267"/>
                    </a:cubicBezTo>
                    <a:cubicBezTo>
                      <a:pt x="1854" y="2267"/>
                      <a:pt x="2782" y="2102"/>
                      <a:pt x="3111" y="1856"/>
                    </a:cubicBezTo>
                    <a:cubicBezTo>
                      <a:pt x="3566" y="1512"/>
                      <a:pt x="4353" y="1186"/>
                      <a:pt x="4353" y="1186"/>
                    </a:cubicBezTo>
                    <a:cubicBezTo>
                      <a:pt x="4353" y="1186"/>
                      <a:pt x="5133" y="1506"/>
                      <a:pt x="5594" y="1856"/>
                    </a:cubicBezTo>
                    <a:cubicBezTo>
                      <a:pt x="5923" y="2102"/>
                      <a:pt x="6851" y="2267"/>
                      <a:pt x="7478" y="2267"/>
                    </a:cubicBezTo>
                    <a:cubicBezTo>
                      <a:pt x="7729" y="2267"/>
                      <a:pt x="7932" y="2240"/>
                      <a:pt x="8028" y="2182"/>
                    </a:cubicBezTo>
                    <a:cubicBezTo>
                      <a:pt x="8293" y="2022"/>
                      <a:pt x="8704" y="1020"/>
                      <a:pt x="8668" y="0"/>
                    </a:cubicBezTo>
                    <a:lnTo>
                      <a:pt x="8668" y="0"/>
                    </a:lnTo>
                    <a:cubicBezTo>
                      <a:pt x="8631" y="928"/>
                      <a:pt x="8268" y="1777"/>
                      <a:pt x="8028" y="1924"/>
                    </a:cubicBezTo>
                    <a:cubicBezTo>
                      <a:pt x="7932" y="1982"/>
                      <a:pt x="7730" y="2008"/>
                      <a:pt x="7480" y="2008"/>
                    </a:cubicBezTo>
                    <a:cubicBezTo>
                      <a:pt x="6853" y="2008"/>
                      <a:pt x="5924" y="1843"/>
                      <a:pt x="5594" y="1592"/>
                    </a:cubicBezTo>
                    <a:cubicBezTo>
                      <a:pt x="5133" y="1248"/>
                      <a:pt x="4353" y="928"/>
                      <a:pt x="4353" y="928"/>
                    </a:cubicBezTo>
                    <a:cubicBezTo>
                      <a:pt x="4353" y="928"/>
                      <a:pt x="3566" y="1248"/>
                      <a:pt x="3111" y="1592"/>
                    </a:cubicBezTo>
                    <a:cubicBezTo>
                      <a:pt x="2781" y="1843"/>
                      <a:pt x="1852" y="2008"/>
                      <a:pt x="1225" y="2008"/>
                    </a:cubicBezTo>
                    <a:cubicBezTo>
                      <a:pt x="975" y="2008"/>
                      <a:pt x="773" y="1982"/>
                      <a:pt x="677" y="1924"/>
                    </a:cubicBezTo>
                    <a:cubicBezTo>
                      <a:pt x="437" y="1777"/>
                      <a:pt x="68" y="928"/>
                      <a:pt x="3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74" name="Google Shape;6574;p61"/>
            <p:cNvGrpSpPr/>
            <p:nvPr/>
          </p:nvGrpSpPr>
          <p:grpSpPr>
            <a:xfrm>
              <a:off x="4427975" y="2144625"/>
              <a:ext cx="241150" cy="131875"/>
              <a:chOff x="4427975" y="2144625"/>
              <a:chExt cx="241150" cy="131875"/>
            </a:xfrm>
          </p:grpSpPr>
          <p:sp>
            <p:nvSpPr>
              <p:cNvPr id="6575" name="Google Shape;6575;p61"/>
              <p:cNvSpPr/>
              <p:nvPr/>
            </p:nvSpPr>
            <p:spPr>
              <a:xfrm>
                <a:off x="4427975" y="2154475"/>
                <a:ext cx="241150" cy="122025"/>
              </a:xfrm>
              <a:custGeom>
                <a:rect b="b" l="l" r="r" t="t"/>
                <a:pathLst>
                  <a:path extrusionOk="0" h="4881" w="9646">
                    <a:moveTo>
                      <a:pt x="406" y="0"/>
                    </a:moveTo>
                    <a:cubicBezTo>
                      <a:pt x="351" y="68"/>
                      <a:pt x="302" y="142"/>
                      <a:pt x="259" y="221"/>
                    </a:cubicBezTo>
                    <a:cubicBezTo>
                      <a:pt x="154" y="603"/>
                      <a:pt x="75" y="996"/>
                      <a:pt x="13" y="1389"/>
                    </a:cubicBezTo>
                    <a:cubicBezTo>
                      <a:pt x="1" y="1568"/>
                      <a:pt x="1" y="1684"/>
                      <a:pt x="1" y="1684"/>
                    </a:cubicBezTo>
                    <a:cubicBezTo>
                      <a:pt x="443" y="1801"/>
                      <a:pt x="1347" y="2440"/>
                      <a:pt x="2447" y="3135"/>
                    </a:cubicBezTo>
                    <a:cubicBezTo>
                      <a:pt x="3554" y="3823"/>
                      <a:pt x="3990" y="4881"/>
                      <a:pt x="4334" y="4881"/>
                    </a:cubicBezTo>
                    <a:lnTo>
                      <a:pt x="4740" y="4881"/>
                    </a:lnTo>
                    <a:cubicBezTo>
                      <a:pt x="4808" y="4241"/>
                      <a:pt x="4851" y="3842"/>
                      <a:pt x="4851" y="3842"/>
                    </a:cubicBezTo>
                    <a:cubicBezTo>
                      <a:pt x="4851" y="3842"/>
                      <a:pt x="4887" y="4241"/>
                      <a:pt x="4955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3"/>
                      <a:pt x="7192" y="3135"/>
                    </a:cubicBezTo>
                    <a:cubicBezTo>
                      <a:pt x="8293" y="2440"/>
                      <a:pt x="9196" y="1801"/>
                      <a:pt x="9639" y="1684"/>
                    </a:cubicBezTo>
                    <a:cubicBezTo>
                      <a:pt x="9645" y="1684"/>
                      <a:pt x="9639" y="430"/>
                      <a:pt x="9233" y="0"/>
                    </a:cubicBezTo>
                    <a:cubicBezTo>
                      <a:pt x="9233" y="0"/>
                      <a:pt x="7537" y="830"/>
                      <a:pt x="4820" y="830"/>
                    </a:cubicBezTo>
                    <a:cubicBezTo>
                      <a:pt x="2103" y="830"/>
                      <a:pt x="406" y="0"/>
                      <a:pt x="4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6" name="Google Shape;6576;p61"/>
              <p:cNvSpPr/>
              <p:nvPr/>
            </p:nvSpPr>
            <p:spPr>
              <a:xfrm>
                <a:off x="4427975" y="2144625"/>
                <a:ext cx="241150" cy="122050"/>
              </a:xfrm>
              <a:custGeom>
                <a:rect b="b" l="l" r="r" t="t"/>
                <a:pathLst>
                  <a:path extrusionOk="0" h="4882" w="9646">
                    <a:moveTo>
                      <a:pt x="413" y="1"/>
                    </a:moveTo>
                    <a:cubicBezTo>
                      <a:pt x="7" y="431"/>
                      <a:pt x="1" y="1685"/>
                      <a:pt x="1" y="1685"/>
                    </a:cubicBezTo>
                    <a:cubicBezTo>
                      <a:pt x="443" y="1802"/>
                      <a:pt x="1347" y="2447"/>
                      <a:pt x="2447" y="3136"/>
                    </a:cubicBezTo>
                    <a:cubicBezTo>
                      <a:pt x="3554" y="3824"/>
                      <a:pt x="3990" y="4881"/>
                      <a:pt x="4334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4"/>
                      <a:pt x="7192" y="3136"/>
                    </a:cubicBezTo>
                    <a:cubicBezTo>
                      <a:pt x="8293" y="2447"/>
                      <a:pt x="9196" y="1802"/>
                      <a:pt x="9639" y="1685"/>
                    </a:cubicBezTo>
                    <a:cubicBezTo>
                      <a:pt x="9645" y="1685"/>
                      <a:pt x="9639" y="431"/>
                      <a:pt x="9233" y="1"/>
                    </a:cubicBezTo>
                    <a:cubicBezTo>
                      <a:pt x="9233" y="1"/>
                      <a:pt x="7537" y="837"/>
                      <a:pt x="4820" y="837"/>
                    </a:cubicBezTo>
                    <a:cubicBezTo>
                      <a:pt x="2103" y="837"/>
                      <a:pt x="413" y="1"/>
                      <a:pt x="4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7" name="Google Shape;6577;p61"/>
              <p:cNvSpPr/>
              <p:nvPr/>
            </p:nvSpPr>
            <p:spPr>
              <a:xfrm>
                <a:off x="4427975" y="2178600"/>
                <a:ext cx="240975" cy="88075"/>
              </a:xfrm>
              <a:custGeom>
                <a:rect b="b" l="l" r="r" t="t"/>
                <a:pathLst>
                  <a:path extrusionOk="0" h="3523" w="9639">
                    <a:moveTo>
                      <a:pt x="13" y="0"/>
                    </a:moveTo>
                    <a:cubicBezTo>
                      <a:pt x="1" y="197"/>
                      <a:pt x="1" y="326"/>
                      <a:pt x="1" y="326"/>
                    </a:cubicBezTo>
                    <a:cubicBezTo>
                      <a:pt x="443" y="443"/>
                      <a:pt x="1347" y="1082"/>
                      <a:pt x="2447" y="1771"/>
                    </a:cubicBezTo>
                    <a:cubicBezTo>
                      <a:pt x="3554" y="2465"/>
                      <a:pt x="3990" y="3522"/>
                      <a:pt x="4334" y="3522"/>
                    </a:cubicBezTo>
                    <a:lnTo>
                      <a:pt x="5305" y="3522"/>
                    </a:lnTo>
                    <a:cubicBezTo>
                      <a:pt x="5650" y="3522"/>
                      <a:pt x="6086" y="2465"/>
                      <a:pt x="7192" y="1771"/>
                    </a:cubicBezTo>
                    <a:cubicBezTo>
                      <a:pt x="8293" y="1082"/>
                      <a:pt x="9196" y="443"/>
                      <a:pt x="9639" y="326"/>
                    </a:cubicBezTo>
                    <a:cubicBezTo>
                      <a:pt x="9639" y="326"/>
                      <a:pt x="9639" y="197"/>
                      <a:pt x="9627" y="0"/>
                    </a:cubicBezTo>
                    <a:cubicBezTo>
                      <a:pt x="9172" y="129"/>
                      <a:pt x="8280" y="762"/>
                      <a:pt x="7192" y="1445"/>
                    </a:cubicBezTo>
                    <a:cubicBezTo>
                      <a:pt x="6086" y="2139"/>
                      <a:pt x="5650" y="3197"/>
                      <a:pt x="5305" y="3197"/>
                    </a:cubicBezTo>
                    <a:lnTo>
                      <a:pt x="4334" y="3197"/>
                    </a:lnTo>
                    <a:cubicBezTo>
                      <a:pt x="3990" y="3197"/>
                      <a:pt x="3554" y="2133"/>
                      <a:pt x="2447" y="1445"/>
                    </a:cubicBezTo>
                    <a:cubicBezTo>
                      <a:pt x="1359" y="762"/>
                      <a:pt x="468" y="129"/>
                      <a:pt x="1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78" name="Google Shape;6578;p61"/>
          <p:cNvGrpSpPr/>
          <p:nvPr/>
        </p:nvGrpSpPr>
        <p:grpSpPr>
          <a:xfrm>
            <a:off x="4331625" y="3022588"/>
            <a:ext cx="435225" cy="1370250"/>
            <a:chOff x="4331625" y="2992450"/>
            <a:chExt cx="435225" cy="1370250"/>
          </a:xfrm>
        </p:grpSpPr>
        <p:grpSp>
          <p:nvGrpSpPr>
            <p:cNvPr id="6579" name="Google Shape;6579;p61"/>
            <p:cNvGrpSpPr/>
            <p:nvPr/>
          </p:nvGrpSpPr>
          <p:grpSpPr>
            <a:xfrm>
              <a:off x="4331625" y="2992450"/>
              <a:ext cx="435225" cy="1370250"/>
              <a:chOff x="4331625" y="2992450"/>
              <a:chExt cx="435225" cy="1370250"/>
            </a:xfrm>
          </p:grpSpPr>
          <p:sp>
            <p:nvSpPr>
              <p:cNvPr id="6580" name="Google Shape;6580;p61"/>
              <p:cNvSpPr/>
              <p:nvPr/>
            </p:nvSpPr>
            <p:spPr>
              <a:xfrm>
                <a:off x="43316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49" y="1"/>
                    </a:moveTo>
                    <a:cubicBezTo>
                      <a:pt x="7149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7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0" y="12902"/>
                      <a:pt x="861" y="16179"/>
                      <a:pt x="831" y="17058"/>
                    </a:cubicBezTo>
                    <a:cubicBezTo>
                      <a:pt x="794" y="17937"/>
                      <a:pt x="658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59" y="22299"/>
                      <a:pt x="1840" y="22299"/>
                    </a:cubicBezTo>
                    <a:cubicBezTo>
                      <a:pt x="1883" y="22299"/>
                      <a:pt x="1933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35" y="19602"/>
                      <a:pt x="2140" y="19301"/>
                      <a:pt x="2195" y="18717"/>
                    </a:cubicBezTo>
                    <a:cubicBezTo>
                      <a:pt x="2244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1" y="7997"/>
                      <a:pt x="4648" y="10665"/>
                      <a:pt x="4678" y="12319"/>
                    </a:cubicBezTo>
                    <a:cubicBezTo>
                      <a:pt x="4715" y="13966"/>
                      <a:pt x="4457" y="15798"/>
                      <a:pt x="4334" y="18521"/>
                    </a:cubicBezTo>
                    <a:cubicBezTo>
                      <a:pt x="4224" y="20813"/>
                      <a:pt x="3418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494" y="38823"/>
                      <a:pt x="5355" y="42118"/>
                      <a:pt x="5269" y="42634"/>
                    </a:cubicBezTo>
                    <a:cubicBezTo>
                      <a:pt x="5195" y="43126"/>
                      <a:pt x="5244" y="43624"/>
                      <a:pt x="5410" y="44091"/>
                    </a:cubicBezTo>
                    <a:cubicBezTo>
                      <a:pt x="5545" y="44441"/>
                      <a:pt x="5090" y="45652"/>
                      <a:pt x="4949" y="46248"/>
                    </a:cubicBezTo>
                    <a:cubicBezTo>
                      <a:pt x="4808" y="46845"/>
                      <a:pt x="5521" y="47595"/>
                      <a:pt x="6141" y="47595"/>
                    </a:cubicBezTo>
                    <a:cubicBezTo>
                      <a:pt x="6762" y="47595"/>
                      <a:pt x="7481" y="46605"/>
                      <a:pt x="7377" y="46144"/>
                    </a:cubicBezTo>
                    <a:cubicBezTo>
                      <a:pt x="7272" y="45689"/>
                      <a:pt x="7211" y="44300"/>
                      <a:pt x="7328" y="43611"/>
                    </a:cubicBezTo>
                    <a:cubicBezTo>
                      <a:pt x="7444" y="42917"/>
                      <a:pt x="7162" y="42862"/>
                      <a:pt x="7162" y="42302"/>
                    </a:cubicBezTo>
                    <a:cubicBezTo>
                      <a:pt x="7162" y="41749"/>
                      <a:pt x="7377" y="37969"/>
                      <a:pt x="7401" y="34656"/>
                    </a:cubicBezTo>
                    <a:cubicBezTo>
                      <a:pt x="7408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86" y="24882"/>
                      <a:pt x="9522" y="28865"/>
                    </a:cubicBezTo>
                    <a:cubicBezTo>
                      <a:pt x="9872" y="32049"/>
                      <a:pt x="9983" y="33254"/>
                      <a:pt x="9989" y="34656"/>
                    </a:cubicBezTo>
                    <a:cubicBezTo>
                      <a:pt x="10014" y="37969"/>
                      <a:pt x="10229" y="41743"/>
                      <a:pt x="10229" y="42302"/>
                    </a:cubicBezTo>
                    <a:cubicBezTo>
                      <a:pt x="10229" y="42868"/>
                      <a:pt x="9946" y="42923"/>
                      <a:pt x="10063" y="43611"/>
                    </a:cubicBezTo>
                    <a:cubicBezTo>
                      <a:pt x="10180" y="44300"/>
                      <a:pt x="10118" y="45695"/>
                      <a:pt x="10014" y="46144"/>
                    </a:cubicBezTo>
                    <a:cubicBezTo>
                      <a:pt x="9909" y="46599"/>
                      <a:pt x="10628" y="47595"/>
                      <a:pt x="11249" y="47595"/>
                    </a:cubicBezTo>
                    <a:cubicBezTo>
                      <a:pt x="11870" y="47595"/>
                      <a:pt x="12583" y="46845"/>
                      <a:pt x="12442" y="46248"/>
                    </a:cubicBezTo>
                    <a:cubicBezTo>
                      <a:pt x="12307" y="45652"/>
                      <a:pt x="11846" y="44441"/>
                      <a:pt x="11981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36" y="42118"/>
                      <a:pt x="12897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75" y="13966"/>
                      <a:pt x="12712" y="12319"/>
                    </a:cubicBezTo>
                    <a:cubicBezTo>
                      <a:pt x="12749" y="10665"/>
                      <a:pt x="12669" y="7997"/>
                      <a:pt x="12804" y="7118"/>
                    </a:cubicBezTo>
                    <a:cubicBezTo>
                      <a:pt x="12804" y="7118"/>
                      <a:pt x="13757" y="11243"/>
                      <a:pt x="14028" y="13572"/>
                    </a:cubicBezTo>
                    <a:cubicBezTo>
                      <a:pt x="14187" y="14992"/>
                      <a:pt x="15146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65" y="20881"/>
                      <a:pt x="15109" y="22055"/>
                      <a:pt x="15405" y="22245"/>
                    </a:cubicBezTo>
                    <a:cubicBezTo>
                      <a:pt x="15463" y="22282"/>
                      <a:pt x="15512" y="22299"/>
                      <a:pt x="15555" y="22299"/>
                    </a:cubicBezTo>
                    <a:cubicBezTo>
                      <a:pt x="15833" y="22299"/>
                      <a:pt x="15818" y="21599"/>
                      <a:pt x="15952" y="21274"/>
                    </a:cubicBezTo>
                    <a:cubicBezTo>
                      <a:pt x="15982" y="21202"/>
                      <a:pt x="16013" y="21170"/>
                      <a:pt x="16042" y="21170"/>
                    </a:cubicBezTo>
                    <a:cubicBezTo>
                      <a:pt x="16176" y="21170"/>
                      <a:pt x="16290" y="21806"/>
                      <a:pt x="16234" y="22209"/>
                    </a:cubicBezTo>
                    <a:cubicBezTo>
                      <a:pt x="16161" y="22700"/>
                      <a:pt x="15521" y="23327"/>
                      <a:pt x="15638" y="23659"/>
                    </a:cubicBezTo>
                    <a:cubicBezTo>
                      <a:pt x="15659" y="23714"/>
                      <a:pt x="15699" y="23748"/>
                      <a:pt x="15758" y="23748"/>
                    </a:cubicBezTo>
                    <a:cubicBezTo>
                      <a:pt x="15944" y="23748"/>
                      <a:pt x="16323" y="23420"/>
                      <a:pt x="16923" y="22387"/>
                    </a:cubicBezTo>
                    <a:cubicBezTo>
                      <a:pt x="17408" y="21575"/>
                      <a:pt x="16886" y="20229"/>
                      <a:pt x="16812" y="19701"/>
                    </a:cubicBezTo>
                    <a:cubicBezTo>
                      <a:pt x="16745" y="19178"/>
                      <a:pt x="16609" y="17937"/>
                      <a:pt x="16579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83" y="2453"/>
                      <a:pt x="10641" y="2256"/>
                      <a:pt x="10567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4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1" name="Google Shape;6581;p61"/>
              <p:cNvSpPr/>
              <p:nvPr/>
            </p:nvSpPr>
            <p:spPr>
              <a:xfrm>
                <a:off x="44739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74" y="8047"/>
                      <a:pt x="3013" y="8047"/>
                    </a:cubicBezTo>
                    <a:cubicBezTo>
                      <a:pt x="4051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2" name="Google Shape;6582;p61"/>
              <p:cNvSpPr/>
              <p:nvPr/>
            </p:nvSpPr>
            <p:spPr>
              <a:xfrm>
                <a:off x="4505900" y="3192950"/>
                <a:ext cx="86525" cy="38750"/>
              </a:xfrm>
              <a:custGeom>
                <a:rect b="b" l="l" r="r" t="t"/>
                <a:pathLst>
                  <a:path extrusionOk="0" h="1550" w="3461">
                    <a:moveTo>
                      <a:pt x="62" y="1"/>
                    </a:moveTo>
                    <a:cubicBezTo>
                      <a:pt x="43" y="142"/>
                      <a:pt x="25" y="283"/>
                      <a:pt x="0" y="419"/>
                    </a:cubicBezTo>
                    <a:cubicBezTo>
                      <a:pt x="547" y="1150"/>
                      <a:pt x="1205" y="1550"/>
                      <a:pt x="1734" y="1550"/>
                    </a:cubicBezTo>
                    <a:cubicBezTo>
                      <a:pt x="2262" y="1550"/>
                      <a:pt x="2920" y="1150"/>
                      <a:pt x="3461" y="419"/>
                    </a:cubicBezTo>
                    <a:cubicBezTo>
                      <a:pt x="3442" y="283"/>
                      <a:pt x="3418" y="142"/>
                      <a:pt x="3399" y="1"/>
                    </a:cubicBezTo>
                    <a:cubicBezTo>
                      <a:pt x="2865" y="683"/>
                      <a:pt x="2244" y="1052"/>
                      <a:pt x="1734" y="1052"/>
                    </a:cubicBezTo>
                    <a:cubicBezTo>
                      <a:pt x="1223" y="1052"/>
                      <a:pt x="596" y="683"/>
                      <a:pt x="62" y="1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3" name="Google Shape;6583;p61"/>
              <p:cNvSpPr/>
              <p:nvPr/>
            </p:nvSpPr>
            <p:spPr>
              <a:xfrm>
                <a:off x="4465425" y="2992450"/>
                <a:ext cx="201850" cy="156325"/>
              </a:xfrm>
              <a:custGeom>
                <a:rect b="b" l="l" r="r" t="t"/>
                <a:pathLst>
                  <a:path extrusionOk="0" h="6253" w="8074">
                    <a:moveTo>
                      <a:pt x="3160" y="0"/>
                    </a:moveTo>
                    <a:cubicBezTo>
                      <a:pt x="1498" y="0"/>
                      <a:pt x="330" y="1278"/>
                      <a:pt x="187" y="2513"/>
                    </a:cubicBezTo>
                    <a:cubicBezTo>
                      <a:pt x="1" y="4124"/>
                      <a:pt x="402" y="6229"/>
                      <a:pt x="771" y="6229"/>
                    </a:cubicBezTo>
                    <a:cubicBezTo>
                      <a:pt x="779" y="6229"/>
                      <a:pt x="787" y="6228"/>
                      <a:pt x="796" y="6226"/>
                    </a:cubicBezTo>
                    <a:cubicBezTo>
                      <a:pt x="1131" y="6136"/>
                      <a:pt x="520" y="3966"/>
                      <a:pt x="1179" y="3966"/>
                    </a:cubicBezTo>
                    <a:cubicBezTo>
                      <a:pt x="1196" y="3966"/>
                      <a:pt x="1213" y="3967"/>
                      <a:pt x="1232" y="3970"/>
                    </a:cubicBezTo>
                    <a:cubicBezTo>
                      <a:pt x="1481" y="4008"/>
                      <a:pt x="1715" y="4025"/>
                      <a:pt x="1937" y="4025"/>
                    </a:cubicBezTo>
                    <a:cubicBezTo>
                      <a:pt x="3641" y="4025"/>
                      <a:pt x="4527" y="3023"/>
                      <a:pt x="4527" y="3023"/>
                    </a:cubicBezTo>
                    <a:cubicBezTo>
                      <a:pt x="4527" y="3023"/>
                      <a:pt x="5190" y="3810"/>
                      <a:pt x="5664" y="4001"/>
                    </a:cubicBezTo>
                    <a:cubicBezTo>
                      <a:pt x="6143" y="4197"/>
                      <a:pt x="5461" y="6121"/>
                      <a:pt x="5903" y="6250"/>
                    </a:cubicBezTo>
                    <a:cubicBezTo>
                      <a:pt x="5908" y="6252"/>
                      <a:pt x="5913" y="6253"/>
                      <a:pt x="5918" y="6253"/>
                    </a:cubicBezTo>
                    <a:cubicBezTo>
                      <a:pt x="6362" y="6253"/>
                      <a:pt x="8074" y="788"/>
                      <a:pt x="4938" y="460"/>
                    </a:cubicBezTo>
                    <a:cubicBezTo>
                      <a:pt x="4305" y="138"/>
                      <a:pt x="3706" y="0"/>
                      <a:pt x="316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84" name="Google Shape;6584;p61"/>
            <p:cNvGrpSpPr/>
            <p:nvPr/>
          </p:nvGrpSpPr>
          <p:grpSpPr>
            <a:xfrm>
              <a:off x="4415850" y="3599250"/>
              <a:ext cx="266625" cy="293850"/>
              <a:chOff x="4415850" y="3599250"/>
              <a:chExt cx="266625" cy="293850"/>
            </a:xfrm>
          </p:grpSpPr>
          <p:sp>
            <p:nvSpPr>
              <p:cNvPr id="6585" name="Google Shape;6585;p61"/>
              <p:cNvSpPr/>
              <p:nvPr/>
            </p:nvSpPr>
            <p:spPr>
              <a:xfrm>
                <a:off x="4423375" y="3863550"/>
                <a:ext cx="108500" cy="29550"/>
              </a:xfrm>
              <a:custGeom>
                <a:rect b="b" l="l" r="r" t="t"/>
                <a:pathLst>
                  <a:path extrusionOk="0" h="1182" w="4340">
                    <a:moveTo>
                      <a:pt x="37" y="1"/>
                    </a:moveTo>
                    <a:cubicBezTo>
                      <a:pt x="19" y="407"/>
                      <a:pt x="7" y="806"/>
                      <a:pt x="0" y="1181"/>
                    </a:cubicBezTo>
                    <a:lnTo>
                      <a:pt x="4211" y="1181"/>
                    </a:lnTo>
                    <a:cubicBezTo>
                      <a:pt x="4260" y="782"/>
                      <a:pt x="4297" y="388"/>
                      <a:pt x="434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6" name="Google Shape;6586;p61"/>
              <p:cNvSpPr/>
              <p:nvPr/>
            </p:nvSpPr>
            <p:spPr>
              <a:xfrm>
                <a:off x="4566425" y="3863550"/>
                <a:ext cx="108525" cy="29550"/>
              </a:xfrm>
              <a:custGeom>
                <a:rect b="b" l="l" r="r" t="t"/>
                <a:pathLst>
                  <a:path extrusionOk="0" h="1182" w="4341">
                    <a:moveTo>
                      <a:pt x="1" y="1"/>
                    </a:moveTo>
                    <a:cubicBezTo>
                      <a:pt x="44" y="388"/>
                      <a:pt x="87" y="782"/>
                      <a:pt x="130" y="1181"/>
                    </a:cubicBezTo>
                    <a:lnTo>
                      <a:pt x="4341" y="1181"/>
                    </a:lnTo>
                    <a:cubicBezTo>
                      <a:pt x="4334" y="806"/>
                      <a:pt x="4322" y="407"/>
                      <a:pt x="43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7" name="Google Shape;6587;p61"/>
              <p:cNvSpPr/>
              <p:nvPr/>
            </p:nvSpPr>
            <p:spPr>
              <a:xfrm>
                <a:off x="4415850" y="3617700"/>
                <a:ext cx="133400" cy="269700"/>
              </a:xfrm>
              <a:custGeom>
                <a:rect b="b" l="l" r="r" t="t"/>
                <a:pathLst>
                  <a:path extrusionOk="0" h="10788" w="5336">
                    <a:moveTo>
                      <a:pt x="1008" y="0"/>
                    </a:moveTo>
                    <a:cubicBezTo>
                      <a:pt x="492" y="2324"/>
                      <a:pt x="0" y="10788"/>
                      <a:pt x="0" y="10788"/>
                    </a:cubicBezTo>
                    <a:lnTo>
                      <a:pt x="4942" y="10788"/>
                    </a:lnTo>
                    <a:cubicBezTo>
                      <a:pt x="4942" y="9644"/>
                      <a:pt x="5336" y="6411"/>
                      <a:pt x="5336" y="6411"/>
                    </a:cubicBezTo>
                    <a:lnTo>
                      <a:pt x="5336" y="726"/>
                    </a:lnTo>
                    <a:cubicBezTo>
                      <a:pt x="5022" y="363"/>
                      <a:pt x="1008" y="0"/>
                      <a:pt x="100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8" name="Google Shape;6588;p61"/>
              <p:cNvSpPr/>
              <p:nvPr/>
            </p:nvSpPr>
            <p:spPr>
              <a:xfrm>
                <a:off x="4428900" y="3599250"/>
                <a:ext cx="120350" cy="36600"/>
              </a:xfrm>
              <a:custGeom>
                <a:rect b="b" l="l" r="r" t="t"/>
                <a:pathLst>
                  <a:path extrusionOk="0" h="1464" w="4814">
                    <a:moveTo>
                      <a:pt x="529" y="1"/>
                    </a:moveTo>
                    <a:cubicBezTo>
                      <a:pt x="1" y="1"/>
                      <a:pt x="81" y="1464"/>
                      <a:pt x="443" y="1464"/>
                    </a:cubicBezTo>
                    <a:lnTo>
                      <a:pt x="4814" y="1464"/>
                    </a:lnTo>
                    <a:lnTo>
                      <a:pt x="4814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9" name="Google Shape;6589;p61"/>
              <p:cNvSpPr/>
              <p:nvPr/>
            </p:nvSpPr>
            <p:spPr>
              <a:xfrm>
                <a:off x="4416000" y="3857575"/>
                <a:ext cx="124950" cy="29525"/>
              </a:xfrm>
              <a:custGeom>
                <a:rect b="b" l="l" r="r" t="t"/>
                <a:pathLst>
                  <a:path extrusionOk="0" h="1181" w="4998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7"/>
                      <a:pt x="499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0" name="Google Shape;6590;p61"/>
              <p:cNvSpPr/>
              <p:nvPr/>
            </p:nvSpPr>
            <p:spPr>
              <a:xfrm>
                <a:off x="4549225" y="3617700"/>
                <a:ext cx="133250" cy="269700"/>
              </a:xfrm>
              <a:custGeom>
                <a:rect b="b" l="l" r="r" t="t"/>
                <a:pathLst>
                  <a:path extrusionOk="0" h="10788" w="5330">
                    <a:moveTo>
                      <a:pt x="4328" y="0"/>
                    </a:moveTo>
                    <a:cubicBezTo>
                      <a:pt x="4328" y="0"/>
                      <a:pt x="320" y="363"/>
                      <a:pt x="1" y="726"/>
                    </a:cubicBezTo>
                    <a:lnTo>
                      <a:pt x="1" y="6411"/>
                    </a:lnTo>
                    <a:cubicBezTo>
                      <a:pt x="1" y="6411"/>
                      <a:pt x="394" y="9644"/>
                      <a:pt x="394" y="10788"/>
                    </a:cubicBezTo>
                    <a:lnTo>
                      <a:pt x="5330" y="10788"/>
                    </a:lnTo>
                    <a:cubicBezTo>
                      <a:pt x="5330" y="10788"/>
                      <a:pt x="4844" y="2324"/>
                      <a:pt x="43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1" name="Google Shape;6591;p61"/>
              <p:cNvSpPr/>
              <p:nvPr/>
            </p:nvSpPr>
            <p:spPr>
              <a:xfrm>
                <a:off x="4549225" y="3599250"/>
                <a:ext cx="120200" cy="36600"/>
              </a:xfrm>
              <a:custGeom>
                <a:rect b="b" l="l" r="r" t="t"/>
                <a:pathLst>
                  <a:path extrusionOk="0" h="1464" w="4808">
                    <a:moveTo>
                      <a:pt x="1" y="1"/>
                    </a:moveTo>
                    <a:lnTo>
                      <a:pt x="1" y="1464"/>
                    </a:lnTo>
                    <a:lnTo>
                      <a:pt x="4365" y="1464"/>
                    </a:lnTo>
                    <a:cubicBezTo>
                      <a:pt x="4727" y="1464"/>
                      <a:pt x="4807" y="1"/>
                      <a:pt x="42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2" name="Google Shape;6592;p61"/>
              <p:cNvSpPr/>
              <p:nvPr/>
            </p:nvSpPr>
            <p:spPr>
              <a:xfrm>
                <a:off x="4557375" y="3857575"/>
                <a:ext cx="125100" cy="29525"/>
              </a:xfrm>
              <a:custGeom>
                <a:rect b="b" l="l" r="r" t="t"/>
                <a:pathLst>
                  <a:path extrusionOk="0" h="1181" w="5004">
                    <a:moveTo>
                      <a:pt x="0" y="0"/>
                    </a:moveTo>
                    <a:cubicBezTo>
                      <a:pt x="37" y="467"/>
                      <a:pt x="68" y="885"/>
                      <a:pt x="68" y="1180"/>
                    </a:cubicBezTo>
                    <a:lnTo>
                      <a:pt x="5004" y="1180"/>
                    </a:lnTo>
                    <a:cubicBezTo>
                      <a:pt x="4998" y="1045"/>
                      <a:pt x="4973" y="615"/>
                      <a:pt x="493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3" name="Google Shape;6593;p61"/>
              <p:cNvSpPr/>
              <p:nvPr/>
            </p:nvSpPr>
            <p:spPr>
              <a:xfrm>
                <a:off x="4416000" y="3857575"/>
                <a:ext cx="266475" cy="29525"/>
              </a:xfrm>
              <a:custGeom>
                <a:rect b="b" l="l" r="r" t="t"/>
                <a:pathLst>
                  <a:path extrusionOk="0" h="1181" w="10659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1"/>
                      <a:pt x="4998" y="0"/>
                    </a:cubicBezTo>
                    <a:close/>
                    <a:moveTo>
                      <a:pt x="5655" y="0"/>
                    </a:moveTo>
                    <a:cubicBezTo>
                      <a:pt x="5692" y="461"/>
                      <a:pt x="5717" y="885"/>
                      <a:pt x="5723" y="1180"/>
                    </a:cubicBezTo>
                    <a:lnTo>
                      <a:pt x="10659" y="1180"/>
                    </a:lnTo>
                    <a:cubicBezTo>
                      <a:pt x="10653" y="1045"/>
                      <a:pt x="10628" y="615"/>
                      <a:pt x="1058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94" name="Google Shape;6594;p61"/>
          <p:cNvGrpSpPr/>
          <p:nvPr/>
        </p:nvGrpSpPr>
        <p:grpSpPr>
          <a:xfrm>
            <a:off x="998276" y="1542725"/>
            <a:ext cx="1785800" cy="2843650"/>
            <a:chOff x="998276" y="1542725"/>
            <a:chExt cx="1785800" cy="2843650"/>
          </a:xfrm>
        </p:grpSpPr>
        <p:sp>
          <p:nvSpPr>
            <p:cNvPr id="6595" name="Google Shape;6595;p61"/>
            <p:cNvSpPr/>
            <p:nvPr/>
          </p:nvSpPr>
          <p:spPr>
            <a:xfrm>
              <a:off x="998276" y="1542725"/>
              <a:ext cx="1785800" cy="2843650"/>
            </a:xfrm>
            <a:custGeom>
              <a:rect b="b" l="l" r="r" t="t"/>
              <a:pathLst>
                <a:path extrusionOk="0" h="113746" w="71432">
                  <a:moveTo>
                    <a:pt x="70079" y="101052"/>
                  </a:moveTo>
                  <a:cubicBezTo>
                    <a:pt x="69821" y="95870"/>
                    <a:pt x="67719" y="85439"/>
                    <a:pt x="65955" y="80252"/>
                  </a:cubicBezTo>
                  <a:cubicBezTo>
                    <a:pt x="64682" y="75211"/>
                    <a:pt x="64375" y="68825"/>
                    <a:pt x="64190" y="64535"/>
                  </a:cubicBezTo>
                  <a:cubicBezTo>
                    <a:pt x="64012" y="60422"/>
                    <a:pt x="62137" y="53446"/>
                    <a:pt x="61252" y="45222"/>
                  </a:cubicBezTo>
                  <a:cubicBezTo>
                    <a:pt x="60226" y="39124"/>
                    <a:pt x="58240" y="37802"/>
                    <a:pt x="53176" y="36118"/>
                  </a:cubicBezTo>
                  <a:cubicBezTo>
                    <a:pt x="51264" y="35454"/>
                    <a:pt x="49574" y="34791"/>
                    <a:pt x="48326" y="34428"/>
                  </a:cubicBezTo>
                  <a:cubicBezTo>
                    <a:pt x="45246" y="33518"/>
                    <a:pt x="42671" y="32811"/>
                    <a:pt x="42671" y="32811"/>
                  </a:cubicBezTo>
                  <a:cubicBezTo>
                    <a:pt x="40175" y="32037"/>
                    <a:pt x="40833" y="28994"/>
                    <a:pt x="42302" y="26154"/>
                  </a:cubicBezTo>
                  <a:cubicBezTo>
                    <a:pt x="43433" y="23972"/>
                    <a:pt x="46377" y="21268"/>
                    <a:pt x="47527" y="16264"/>
                  </a:cubicBezTo>
                  <a:cubicBezTo>
                    <a:pt x="47729" y="17432"/>
                    <a:pt x="47822" y="18612"/>
                    <a:pt x="47797" y="19786"/>
                  </a:cubicBezTo>
                  <a:cubicBezTo>
                    <a:pt x="47773" y="21594"/>
                    <a:pt x="47570" y="23468"/>
                    <a:pt x="48221" y="25152"/>
                  </a:cubicBezTo>
                  <a:cubicBezTo>
                    <a:pt x="48768" y="26566"/>
                    <a:pt x="49881" y="27697"/>
                    <a:pt x="51092" y="28601"/>
                  </a:cubicBezTo>
                  <a:cubicBezTo>
                    <a:pt x="52438" y="29603"/>
                    <a:pt x="54141" y="30402"/>
                    <a:pt x="55751" y="29935"/>
                  </a:cubicBezTo>
                  <a:cubicBezTo>
                    <a:pt x="53618" y="28558"/>
                    <a:pt x="53514" y="25503"/>
                    <a:pt x="53944" y="23007"/>
                  </a:cubicBezTo>
                  <a:cubicBezTo>
                    <a:pt x="54429" y="20211"/>
                    <a:pt x="55302" y="17500"/>
                    <a:pt x="56525" y="14937"/>
                  </a:cubicBezTo>
                  <a:cubicBezTo>
                    <a:pt x="57460" y="12988"/>
                    <a:pt x="58622" y="11070"/>
                    <a:pt x="58861" y="8919"/>
                  </a:cubicBezTo>
                  <a:cubicBezTo>
                    <a:pt x="59292" y="5016"/>
                    <a:pt x="56286" y="1414"/>
                    <a:pt x="52438" y="639"/>
                  </a:cubicBezTo>
                  <a:cubicBezTo>
                    <a:pt x="49242" y="0"/>
                    <a:pt x="45793" y="1186"/>
                    <a:pt x="43587" y="3553"/>
                  </a:cubicBezTo>
                  <a:cubicBezTo>
                    <a:pt x="41491" y="2022"/>
                    <a:pt x="38651" y="1014"/>
                    <a:pt x="35073" y="744"/>
                  </a:cubicBezTo>
                  <a:cubicBezTo>
                    <a:pt x="30303" y="160"/>
                    <a:pt x="24821" y="1113"/>
                    <a:pt x="21944" y="4727"/>
                  </a:cubicBezTo>
                  <a:cubicBezTo>
                    <a:pt x="21434" y="5354"/>
                    <a:pt x="21028" y="6055"/>
                    <a:pt x="20733" y="6805"/>
                  </a:cubicBezTo>
                  <a:cubicBezTo>
                    <a:pt x="20137" y="8433"/>
                    <a:pt x="20297" y="10247"/>
                    <a:pt x="21169" y="11747"/>
                  </a:cubicBezTo>
                  <a:cubicBezTo>
                    <a:pt x="21335" y="11703"/>
                    <a:pt x="21501" y="11673"/>
                    <a:pt x="21667" y="11636"/>
                  </a:cubicBezTo>
                  <a:cubicBezTo>
                    <a:pt x="21839" y="12705"/>
                    <a:pt x="22159" y="13732"/>
                    <a:pt x="22141" y="15047"/>
                  </a:cubicBezTo>
                  <a:cubicBezTo>
                    <a:pt x="22104" y="17371"/>
                    <a:pt x="19762" y="18871"/>
                    <a:pt x="19928" y="19737"/>
                  </a:cubicBezTo>
                  <a:cubicBezTo>
                    <a:pt x="20069" y="20426"/>
                    <a:pt x="21200" y="20579"/>
                    <a:pt x="21852" y="20579"/>
                  </a:cubicBezTo>
                  <a:cubicBezTo>
                    <a:pt x="22036" y="20579"/>
                    <a:pt x="22159" y="20573"/>
                    <a:pt x="22159" y="20573"/>
                  </a:cubicBezTo>
                  <a:cubicBezTo>
                    <a:pt x="22546" y="21421"/>
                    <a:pt x="21489" y="22048"/>
                    <a:pt x="21471" y="22571"/>
                  </a:cubicBezTo>
                  <a:cubicBezTo>
                    <a:pt x="21452" y="23087"/>
                    <a:pt x="22122" y="23438"/>
                    <a:pt x="22122" y="23438"/>
                  </a:cubicBezTo>
                  <a:cubicBezTo>
                    <a:pt x="22122" y="23438"/>
                    <a:pt x="21471" y="23733"/>
                    <a:pt x="22122" y="24489"/>
                  </a:cubicBezTo>
                  <a:cubicBezTo>
                    <a:pt x="22768" y="25269"/>
                    <a:pt x="22159" y="25435"/>
                    <a:pt x="22122" y="26800"/>
                  </a:cubicBezTo>
                  <a:cubicBezTo>
                    <a:pt x="22091" y="27925"/>
                    <a:pt x="23493" y="28164"/>
                    <a:pt x="25023" y="28164"/>
                  </a:cubicBezTo>
                  <a:cubicBezTo>
                    <a:pt x="25380" y="28164"/>
                    <a:pt x="25743" y="28146"/>
                    <a:pt x="26093" y="28134"/>
                  </a:cubicBezTo>
                  <a:cubicBezTo>
                    <a:pt x="26191" y="28128"/>
                    <a:pt x="26296" y="28121"/>
                    <a:pt x="26388" y="28121"/>
                  </a:cubicBezTo>
                  <a:cubicBezTo>
                    <a:pt x="28078" y="28121"/>
                    <a:pt x="30426" y="28509"/>
                    <a:pt x="30844" y="30365"/>
                  </a:cubicBezTo>
                  <a:cubicBezTo>
                    <a:pt x="31305" y="32326"/>
                    <a:pt x="30801" y="32959"/>
                    <a:pt x="29179" y="33500"/>
                  </a:cubicBezTo>
                  <a:cubicBezTo>
                    <a:pt x="27556" y="34041"/>
                    <a:pt x="26585" y="34330"/>
                    <a:pt x="24753" y="34864"/>
                  </a:cubicBezTo>
                  <a:cubicBezTo>
                    <a:pt x="23505" y="35086"/>
                    <a:pt x="22694" y="35233"/>
                    <a:pt x="18950" y="36481"/>
                  </a:cubicBezTo>
                  <a:cubicBezTo>
                    <a:pt x="16406" y="37262"/>
                    <a:pt x="10861" y="38743"/>
                    <a:pt x="10136" y="48080"/>
                  </a:cubicBezTo>
                  <a:cubicBezTo>
                    <a:pt x="9109" y="55278"/>
                    <a:pt x="8569" y="60662"/>
                    <a:pt x="7640" y="66151"/>
                  </a:cubicBezTo>
                  <a:cubicBezTo>
                    <a:pt x="7198" y="70263"/>
                    <a:pt x="7044" y="76601"/>
                    <a:pt x="5139" y="81278"/>
                  </a:cubicBezTo>
                  <a:cubicBezTo>
                    <a:pt x="3497" y="86521"/>
                    <a:pt x="2987" y="95870"/>
                    <a:pt x="2496" y="100960"/>
                  </a:cubicBezTo>
                  <a:cubicBezTo>
                    <a:pt x="1912" y="106006"/>
                    <a:pt x="184" y="113192"/>
                    <a:pt x="0" y="113653"/>
                  </a:cubicBezTo>
                  <a:lnTo>
                    <a:pt x="6743" y="113653"/>
                  </a:lnTo>
                  <a:cubicBezTo>
                    <a:pt x="6743" y="113653"/>
                    <a:pt x="8716" y="106154"/>
                    <a:pt x="10480" y="102331"/>
                  </a:cubicBezTo>
                  <a:cubicBezTo>
                    <a:pt x="12435" y="98022"/>
                    <a:pt x="14058" y="88113"/>
                    <a:pt x="14002" y="86079"/>
                  </a:cubicBezTo>
                  <a:cubicBezTo>
                    <a:pt x="13929" y="84063"/>
                    <a:pt x="15096" y="78168"/>
                    <a:pt x="15668" y="75205"/>
                  </a:cubicBezTo>
                  <a:cubicBezTo>
                    <a:pt x="16682" y="69981"/>
                    <a:pt x="17186" y="59537"/>
                    <a:pt x="17186" y="59537"/>
                  </a:cubicBezTo>
                  <a:cubicBezTo>
                    <a:pt x="17186" y="59537"/>
                    <a:pt x="19940" y="72624"/>
                    <a:pt x="19977" y="77756"/>
                  </a:cubicBezTo>
                  <a:cubicBezTo>
                    <a:pt x="19995" y="82895"/>
                    <a:pt x="18827" y="85722"/>
                    <a:pt x="18606" y="88531"/>
                  </a:cubicBezTo>
                  <a:cubicBezTo>
                    <a:pt x="18121" y="91482"/>
                    <a:pt x="17137" y="94795"/>
                    <a:pt x="15963" y="98618"/>
                  </a:cubicBezTo>
                  <a:cubicBezTo>
                    <a:pt x="15084" y="101851"/>
                    <a:pt x="13517" y="106990"/>
                    <a:pt x="14543" y="113745"/>
                  </a:cubicBezTo>
                  <a:lnTo>
                    <a:pt x="56698" y="113598"/>
                  </a:lnTo>
                  <a:cubicBezTo>
                    <a:pt x="57730" y="105963"/>
                    <a:pt x="56212" y="101943"/>
                    <a:pt x="55524" y="98618"/>
                  </a:cubicBezTo>
                  <a:cubicBezTo>
                    <a:pt x="54940" y="95090"/>
                    <a:pt x="53932" y="92951"/>
                    <a:pt x="52979" y="89804"/>
                  </a:cubicBezTo>
                  <a:cubicBezTo>
                    <a:pt x="52192" y="87062"/>
                    <a:pt x="51079" y="83485"/>
                    <a:pt x="51116" y="78346"/>
                  </a:cubicBezTo>
                  <a:cubicBezTo>
                    <a:pt x="51135" y="73208"/>
                    <a:pt x="54497" y="58812"/>
                    <a:pt x="54497" y="58812"/>
                  </a:cubicBezTo>
                  <a:cubicBezTo>
                    <a:pt x="54497" y="58812"/>
                    <a:pt x="55880" y="72310"/>
                    <a:pt x="56261" y="75015"/>
                  </a:cubicBezTo>
                  <a:cubicBezTo>
                    <a:pt x="56864" y="79299"/>
                    <a:pt x="58886" y="84413"/>
                    <a:pt x="58757" y="86423"/>
                  </a:cubicBezTo>
                  <a:cubicBezTo>
                    <a:pt x="58548" y="89810"/>
                    <a:pt x="60625" y="99669"/>
                    <a:pt x="61842" y="101993"/>
                  </a:cubicBezTo>
                  <a:cubicBezTo>
                    <a:pt x="63059" y="104304"/>
                    <a:pt x="65955" y="113598"/>
                    <a:pt x="65955" y="113598"/>
                  </a:cubicBezTo>
                  <a:lnTo>
                    <a:pt x="71431" y="113659"/>
                  </a:lnTo>
                  <a:cubicBezTo>
                    <a:pt x="71229" y="113198"/>
                    <a:pt x="70313" y="106449"/>
                    <a:pt x="70079" y="101052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96" name="Google Shape;6596;p61"/>
            <p:cNvGrpSpPr/>
            <p:nvPr/>
          </p:nvGrpSpPr>
          <p:grpSpPr>
            <a:xfrm>
              <a:off x="1459126" y="1614025"/>
              <a:ext cx="848725" cy="2691675"/>
              <a:chOff x="1459126" y="1614025"/>
              <a:chExt cx="848725" cy="2691675"/>
            </a:xfrm>
          </p:grpSpPr>
          <p:sp>
            <p:nvSpPr>
              <p:cNvPr id="6597" name="Google Shape;6597;p61"/>
              <p:cNvSpPr/>
              <p:nvPr/>
            </p:nvSpPr>
            <p:spPr>
              <a:xfrm>
                <a:off x="1577901" y="1614025"/>
                <a:ext cx="587050" cy="514500"/>
              </a:xfrm>
              <a:custGeom>
                <a:rect b="b" l="l" r="r" t="t"/>
                <a:pathLst>
                  <a:path extrusionOk="0" h="20580" w="23482">
                    <a:moveTo>
                      <a:pt x="11163" y="0"/>
                    </a:moveTo>
                    <a:cubicBezTo>
                      <a:pt x="4402" y="0"/>
                      <a:pt x="603" y="2680"/>
                      <a:pt x="308" y="6626"/>
                    </a:cubicBezTo>
                    <a:cubicBezTo>
                      <a:pt x="1" y="10640"/>
                      <a:pt x="1820" y="11931"/>
                      <a:pt x="4383" y="11931"/>
                    </a:cubicBezTo>
                    <a:cubicBezTo>
                      <a:pt x="4635" y="11931"/>
                      <a:pt x="4887" y="11919"/>
                      <a:pt x="5145" y="11894"/>
                    </a:cubicBezTo>
                    <a:cubicBezTo>
                      <a:pt x="5145" y="11894"/>
                      <a:pt x="5373" y="11876"/>
                      <a:pt x="5668" y="11876"/>
                    </a:cubicBezTo>
                    <a:cubicBezTo>
                      <a:pt x="6246" y="11876"/>
                      <a:pt x="7088" y="11943"/>
                      <a:pt x="7088" y="12318"/>
                    </a:cubicBezTo>
                    <a:cubicBezTo>
                      <a:pt x="7088" y="12878"/>
                      <a:pt x="6903" y="14390"/>
                      <a:pt x="8139" y="14427"/>
                    </a:cubicBezTo>
                    <a:cubicBezTo>
                      <a:pt x="8557" y="14445"/>
                      <a:pt x="8944" y="14451"/>
                      <a:pt x="9276" y="14451"/>
                    </a:cubicBezTo>
                    <a:cubicBezTo>
                      <a:pt x="9946" y="14451"/>
                      <a:pt x="10395" y="14427"/>
                      <a:pt x="10395" y="14427"/>
                    </a:cubicBezTo>
                    <a:cubicBezTo>
                      <a:pt x="10395" y="14427"/>
                      <a:pt x="10745" y="16129"/>
                      <a:pt x="11489" y="16480"/>
                    </a:cubicBezTo>
                    <a:cubicBezTo>
                      <a:pt x="12226" y="16848"/>
                      <a:pt x="11931" y="17512"/>
                      <a:pt x="12153" y="17899"/>
                    </a:cubicBezTo>
                    <a:cubicBezTo>
                      <a:pt x="12374" y="18268"/>
                      <a:pt x="13259" y="18699"/>
                      <a:pt x="13609" y="19270"/>
                    </a:cubicBezTo>
                    <a:cubicBezTo>
                      <a:pt x="13966" y="19823"/>
                      <a:pt x="14113" y="20561"/>
                      <a:pt x="14704" y="20579"/>
                    </a:cubicBezTo>
                    <a:lnTo>
                      <a:pt x="14734" y="20579"/>
                    </a:lnTo>
                    <a:cubicBezTo>
                      <a:pt x="15331" y="20579"/>
                      <a:pt x="15785" y="20088"/>
                      <a:pt x="15404" y="19307"/>
                    </a:cubicBezTo>
                    <a:cubicBezTo>
                      <a:pt x="14999" y="18490"/>
                      <a:pt x="14611" y="17770"/>
                      <a:pt x="14870" y="17697"/>
                    </a:cubicBezTo>
                    <a:cubicBezTo>
                      <a:pt x="14876" y="17697"/>
                      <a:pt x="14888" y="17697"/>
                      <a:pt x="14894" y="17697"/>
                    </a:cubicBezTo>
                    <a:cubicBezTo>
                      <a:pt x="15128" y="17697"/>
                      <a:pt x="16037" y="18004"/>
                      <a:pt x="17015" y="18004"/>
                    </a:cubicBezTo>
                    <a:cubicBezTo>
                      <a:pt x="17593" y="18004"/>
                      <a:pt x="18195" y="17893"/>
                      <a:pt x="18693" y="17549"/>
                    </a:cubicBezTo>
                    <a:cubicBezTo>
                      <a:pt x="20094" y="16590"/>
                      <a:pt x="22037" y="15385"/>
                      <a:pt x="21115" y="12595"/>
                    </a:cubicBezTo>
                    <a:lnTo>
                      <a:pt x="21115" y="12595"/>
                    </a:lnTo>
                    <a:lnTo>
                      <a:pt x="21164" y="12595"/>
                    </a:lnTo>
                    <a:cubicBezTo>
                      <a:pt x="21471" y="12595"/>
                      <a:pt x="23020" y="12478"/>
                      <a:pt x="23241" y="10062"/>
                    </a:cubicBezTo>
                    <a:cubicBezTo>
                      <a:pt x="23481" y="7382"/>
                      <a:pt x="21889" y="799"/>
                      <a:pt x="13597" y="99"/>
                    </a:cubicBezTo>
                    <a:cubicBezTo>
                      <a:pt x="12743" y="31"/>
                      <a:pt x="11938" y="0"/>
                      <a:pt x="111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98" name="Google Shape;6598;p61"/>
              <p:cNvGrpSpPr/>
              <p:nvPr/>
            </p:nvGrpSpPr>
            <p:grpSpPr>
              <a:xfrm>
                <a:off x="1459126" y="2549075"/>
                <a:ext cx="848725" cy="608875"/>
                <a:chOff x="1459126" y="2549075"/>
                <a:chExt cx="848725" cy="608875"/>
              </a:xfrm>
            </p:grpSpPr>
            <p:sp>
              <p:nvSpPr>
                <p:cNvPr id="6599" name="Google Shape;6599;p61"/>
                <p:cNvSpPr/>
                <p:nvPr/>
              </p:nvSpPr>
              <p:spPr>
                <a:xfrm>
                  <a:off x="1912751" y="2564925"/>
                  <a:ext cx="395100" cy="593025"/>
                </a:xfrm>
                <a:custGeom>
                  <a:rect b="b" l="l" r="r" t="t"/>
                  <a:pathLst>
                    <a:path extrusionOk="0" h="23721" w="15804">
                      <a:moveTo>
                        <a:pt x="4850" y="6"/>
                      </a:moveTo>
                      <a:cubicBezTo>
                        <a:pt x="4137" y="6"/>
                        <a:pt x="2736" y="234"/>
                        <a:pt x="2275" y="1973"/>
                      </a:cubicBezTo>
                      <a:cubicBezTo>
                        <a:pt x="1666" y="4321"/>
                        <a:pt x="129" y="7241"/>
                        <a:pt x="904" y="10603"/>
                      </a:cubicBezTo>
                      <a:cubicBezTo>
                        <a:pt x="1666" y="13965"/>
                        <a:pt x="0" y="16904"/>
                        <a:pt x="1740" y="18754"/>
                      </a:cubicBezTo>
                      <a:cubicBezTo>
                        <a:pt x="3418" y="20555"/>
                        <a:pt x="7419" y="23720"/>
                        <a:pt x="11335" y="23720"/>
                      </a:cubicBezTo>
                      <a:cubicBezTo>
                        <a:pt x="11476" y="23720"/>
                        <a:pt x="11618" y="23720"/>
                        <a:pt x="11753" y="23708"/>
                      </a:cubicBezTo>
                      <a:cubicBezTo>
                        <a:pt x="15804" y="23468"/>
                        <a:pt x="15711" y="19922"/>
                        <a:pt x="15029" y="18569"/>
                      </a:cubicBezTo>
                      <a:cubicBezTo>
                        <a:pt x="14365" y="17217"/>
                        <a:pt x="12829" y="14334"/>
                        <a:pt x="12699" y="12650"/>
                      </a:cubicBezTo>
                      <a:cubicBezTo>
                        <a:pt x="12570" y="10990"/>
                        <a:pt x="10610" y="1733"/>
                        <a:pt x="5268" y="31"/>
                      </a:cubicBezTo>
                      <a:cubicBezTo>
                        <a:pt x="5127" y="12"/>
                        <a:pt x="4991" y="0"/>
                        <a:pt x="4850" y="6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0" name="Google Shape;6600;p61"/>
                <p:cNvSpPr/>
                <p:nvPr/>
              </p:nvSpPr>
              <p:spPr>
                <a:xfrm>
                  <a:off x="1459126" y="2549075"/>
                  <a:ext cx="395550" cy="593200"/>
                </a:xfrm>
                <a:custGeom>
                  <a:rect b="b" l="l" r="r" t="t"/>
                  <a:pathLst>
                    <a:path extrusionOk="0" h="23728" w="15822">
                      <a:moveTo>
                        <a:pt x="10997" y="1"/>
                      </a:moveTo>
                      <a:cubicBezTo>
                        <a:pt x="10843" y="1"/>
                        <a:pt x="10695" y="13"/>
                        <a:pt x="10554" y="38"/>
                      </a:cubicBezTo>
                      <a:cubicBezTo>
                        <a:pt x="5194" y="1734"/>
                        <a:pt x="3252" y="10979"/>
                        <a:pt x="3123" y="12657"/>
                      </a:cubicBezTo>
                      <a:cubicBezTo>
                        <a:pt x="2994" y="14323"/>
                        <a:pt x="1463" y="17224"/>
                        <a:pt x="775" y="18576"/>
                      </a:cubicBezTo>
                      <a:cubicBezTo>
                        <a:pt x="111" y="19904"/>
                        <a:pt x="0" y="23475"/>
                        <a:pt x="4045" y="23715"/>
                      </a:cubicBezTo>
                      <a:cubicBezTo>
                        <a:pt x="4186" y="23721"/>
                        <a:pt x="4327" y="23727"/>
                        <a:pt x="4469" y="23727"/>
                      </a:cubicBezTo>
                      <a:cubicBezTo>
                        <a:pt x="8384" y="23727"/>
                        <a:pt x="12404" y="20562"/>
                        <a:pt x="14082" y="18761"/>
                      </a:cubicBezTo>
                      <a:cubicBezTo>
                        <a:pt x="15822" y="16892"/>
                        <a:pt x="14138" y="13954"/>
                        <a:pt x="14912" y="10610"/>
                      </a:cubicBezTo>
                      <a:cubicBezTo>
                        <a:pt x="15687" y="7248"/>
                        <a:pt x="14156" y="4328"/>
                        <a:pt x="13529" y="1956"/>
                      </a:cubicBezTo>
                      <a:cubicBezTo>
                        <a:pt x="13068" y="235"/>
                        <a:pt x="11704" y="1"/>
                        <a:pt x="109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601" name="Google Shape;6601;p61"/>
              <p:cNvSpPr/>
              <p:nvPr/>
            </p:nvSpPr>
            <p:spPr>
              <a:xfrm>
                <a:off x="1834226" y="2227925"/>
                <a:ext cx="114650" cy="514800"/>
              </a:xfrm>
              <a:custGeom>
                <a:rect b="b" l="l" r="r" t="t"/>
                <a:pathLst>
                  <a:path extrusionOk="0" h="20592" w="4586">
                    <a:moveTo>
                      <a:pt x="3215" y="0"/>
                    </a:moveTo>
                    <a:cubicBezTo>
                      <a:pt x="3215" y="0"/>
                      <a:pt x="2109" y="609"/>
                      <a:pt x="775" y="683"/>
                    </a:cubicBezTo>
                    <a:cubicBezTo>
                      <a:pt x="775" y="683"/>
                      <a:pt x="1666" y="9724"/>
                      <a:pt x="1236" y="13253"/>
                    </a:cubicBezTo>
                    <a:cubicBezTo>
                      <a:pt x="793" y="16799"/>
                      <a:pt x="0" y="18090"/>
                      <a:pt x="0" y="18090"/>
                    </a:cubicBezTo>
                    <a:cubicBezTo>
                      <a:pt x="13" y="18422"/>
                      <a:pt x="142" y="18520"/>
                      <a:pt x="289" y="18520"/>
                    </a:cubicBezTo>
                    <a:cubicBezTo>
                      <a:pt x="510" y="18520"/>
                      <a:pt x="775" y="18293"/>
                      <a:pt x="775" y="18293"/>
                    </a:cubicBezTo>
                    <a:lnTo>
                      <a:pt x="1371" y="17174"/>
                    </a:lnTo>
                    <a:cubicBezTo>
                      <a:pt x="1414" y="17174"/>
                      <a:pt x="1463" y="17168"/>
                      <a:pt x="1506" y="17168"/>
                    </a:cubicBezTo>
                    <a:cubicBezTo>
                      <a:pt x="2348" y="17168"/>
                      <a:pt x="2385" y="17654"/>
                      <a:pt x="2385" y="17654"/>
                    </a:cubicBezTo>
                    <a:lnTo>
                      <a:pt x="2201" y="18133"/>
                    </a:lnTo>
                    <a:lnTo>
                      <a:pt x="3953" y="20592"/>
                    </a:lnTo>
                    <a:lnTo>
                      <a:pt x="4586" y="18096"/>
                    </a:lnTo>
                    <a:cubicBezTo>
                      <a:pt x="4586" y="18096"/>
                      <a:pt x="2975" y="16412"/>
                      <a:pt x="3252" y="11900"/>
                    </a:cubicBezTo>
                    <a:cubicBezTo>
                      <a:pt x="3547" y="7413"/>
                      <a:pt x="3215" y="0"/>
                      <a:pt x="321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2" name="Google Shape;6602;p61"/>
              <p:cNvSpPr/>
              <p:nvPr/>
            </p:nvSpPr>
            <p:spPr>
              <a:xfrm>
                <a:off x="1625226" y="3065100"/>
                <a:ext cx="639600" cy="411550"/>
              </a:xfrm>
              <a:custGeom>
                <a:rect b="b" l="l" r="r" t="t"/>
                <a:pathLst>
                  <a:path extrusionOk="0" h="16462" w="25584">
                    <a:moveTo>
                      <a:pt x="18373" y="1"/>
                    </a:moveTo>
                    <a:cubicBezTo>
                      <a:pt x="15589" y="1"/>
                      <a:pt x="12540" y="1003"/>
                      <a:pt x="11003" y="1500"/>
                    </a:cubicBezTo>
                    <a:cubicBezTo>
                      <a:pt x="9436" y="1998"/>
                      <a:pt x="6756" y="1832"/>
                      <a:pt x="3996" y="2072"/>
                    </a:cubicBezTo>
                    <a:cubicBezTo>
                      <a:pt x="1242" y="2312"/>
                      <a:pt x="1" y="4070"/>
                      <a:pt x="634" y="4826"/>
                    </a:cubicBezTo>
                    <a:cubicBezTo>
                      <a:pt x="1267" y="5563"/>
                      <a:pt x="4113" y="4660"/>
                      <a:pt x="5496" y="6319"/>
                    </a:cubicBezTo>
                    <a:cubicBezTo>
                      <a:pt x="6897" y="7985"/>
                      <a:pt x="8766" y="8889"/>
                      <a:pt x="9842" y="9411"/>
                    </a:cubicBezTo>
                    <a:cubicBezTo>
                      <a:pt x="10174" y="9559"/>
                      <a:pt x="10727" y="9792"/>
                      <a:pt x="11354" y="10112"/>
                    </a:cubicBezTo>
                    <a:cubicBezTo>
                      <a:pt x="11723" y="10278"/>
                      <a:pt x="12110" y="10462"/>
                      <a:pt x="12516" y="10665"/>
                    </a:cubicBezTo>
                    <a:cubicBezTo>
                      <a:pt x="13610" y="11255"/>
                      <a:pt x="14734" y="11938"/>
                      <a:pt x="15331" y="12626"/>
                    </a:cubicBezTo>
                    <a:cubicBezTo>
                      <a:pt x="16474" y="14009"/>
                      <a:pt x="20445" y="15712"/>
                      <a:pt x="21982" y="16283"/>
                    </a:cubicBezTo>
                    <a:cubicBezTo>
                      <a:pt x="22252" y="16394"/>
                      <a:pt x="22541" y="16455"/>
                      <a:pt x="22836" y="16462"/>
                    </a:cubicBezTo>
                    <a:cubicBezTo>
                      <a:pt x="23881" y="16462"/>
                      <a:pt x="24582" y="15552"/>
                      <a:pt x="24864" y="13972"/>
                    </a:cubicBezTo>
                    <a:cubicBezTo>
                      <a:pt x="25233" y="11993"/>
                      <a:pt x="25104" y="8409"/>
                      <a:pt x="25344" y="5121"/>
                    </a:cubicBezTo>
                    <a:cubicBezTo>
                      <a:pt x="25583" y="1814"/>
                      <a:pt x="22793" y="388"/>
                      <a:pt x="22793" y="388"/>
                    </a:cubicBezTo>
                    <a:cubicBezTo>
                      <a:pt x="22793" y="388"/>
                      <a:pt x="21281" y="38"/>
                      <a:pt x="1845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3" name="Google Shape;6603;p61"/>
              <p:cNvSpPr/>
              <p:nvPr/>
            </p:nvSpPr>
            <p:spPr>
              <a:xfrm>
                <a:off x="1524726" y="3048050"/>
                <a:ext cx="355325" cy="574750"/>
              </a:xfrm>
              <a:custGeom>
                <a:rect b="b" l="l" r="r" t="t"/>
                <a:pathLst>
                  <a:path extrusionOk="0" h="22990" w="14213">
                    <a:moveTo>
                      <a:pt x="10180" y="0"/>
                    </a:moveTo>
                    <a:lnTo>
                      <a:pt x="8207" y="1500"/>
                    </a:lnTo>
                    <a:cubicBezTo>
                      <a:pt x="7315" y="1205"/>
                      <a:pt x="6541" y="1076"/>
                      <a:pt x="5852" y="1076"/>
                    </a:cubicBezTo>
                    <a:cubicBezTo>
                      <a:pt x="4021" y="1076"/>
                      <a:pt x="2791" y="1992"/>
                      <a:pt x="1623" y="3147"/>
                    </a:cubicBezTo>
                    <a:cubicBezTo>
                      <a:pt x="1" y="4733"/>
                      <a:pt x="56" y="9595"/>
                      <a:pt x="2054" y="12294"/>
                    </a:cubicBezTo>
                    <a:cubicBezTo>
                      <a:pt x="4045" y="14992"/>
                      <a:pt x="8373" y="15785"/>
                      <a:pt x="10327" y="16154"/>
                    </a:cubicBezTo>
                    <a:cubicBezTo>
                      <a:pt x="12307" y="16523"/>
                      <a:pt x="11827" y="17482"/>
                      <a:pt x="11790" y="18275"/>
                    </a:cubicBezTo>
                    <a:cubicBezTo>
                      <a:pt x="11735" y="19074"/>
                      <a:pt x="8741" y="21182"/>
                      <a:pt x="8852" y="22116"/>
                    </a:cubicBezTo>
                    <a:cubicBezTo>
                      <a:pt x="8926" y="22934"/>
                      <a:pt x="10020" y="22989"/>
                      <a:pt x="10309" y="22989"/>
                    </a:cubicBezTo>
                    <a:lnTo>
                      <a:pt x="10383" y="22989"/>
                    </a:lnTo>
                    <a:cubicBezTo>
                      <a:pt x="10383" y="22989"/>
                      <a:pt x="10788" y="21938"/>
                      <a:pt x="11882" y="20733"/>
                    </a:cubicBezTo>
                    <a:cubicBezTo>
                      <a:pt x="12970" y="19516"/>
                      <a:pt x="14132" y="18662"/>
                      <a:pt x="14040" y="16873"/>
                    </a:cubicBezTo>
                    <a:cubicBezTo>
                      <a:pt x="13954" y="15103"/>
                      <a:pt x="12491" y="14562"/>
                      <a:pt x="12491" y="14562"/>
                    </a:cubicBezTo>
                    <a:cubicBezTo>
                      <a:pt x="12491" y="14562"/>
                      <a:pt x="14212" y="13953"/>
                      <a:pt x="13413" y="11808"/>
                    </a:cubicBezTo>
                    <a:cubicBezTo>
                      <a:pt x="12614" y="9669"/>
                      <a:pt x="8698" y="10978"/>
                      <a:pt x="8735" y="8907"/>
                    </a:cubicBezTo>
                    <a:cubicBezTo>
                      <a:pt x="8791" y="6854"/>
                      <a:pt x="7942" y="5342"/>
                      <a:pt x="9178" y="3750"/>
                    </a:cubicBezTo>
                    <a:cubicBezTo>
                      <a:pt x="10401" y="2182"/>
                      <a:pt x="11305" y="203"/>
                      <a:pt x="11305" y="203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604" name="Google Shape;6604;p61"/>
              <p:cNvGrpSpPr/>
              <p:nvPr/>
            </p:nvGrpSpPr>
            <p:grpSpPr>
              <a:xfrm>
                <a:off x="1674701" y="3317900"/>
                <a:ext cx="433525" cy="379725"/>
                <a:chOff x="1674701" y="3317900"/>
                <a:chExt cx="433525" cy="379725"/>
              </a:xfrm>
            </p:grpSpPr>
            <p:sp>
              <p:nvSpPr>
                <p:cNvPr id="6605" name="Google Shape;6605;p61"/>
                <p:cNvSpPr/>
                <p:nvPr/>
              </p:nvSpPr>
              <p:spPr>
                <a:xfrm>
                  <a:off x="1946101" y="3390425"/>
                  <a:ext cx="162125" cy="232050"/>
                </a:xfrm>
                <a:custGeom>
                  <a:rect b="b" l="l" r="r" t="t"/>
                  <a:pathLst>
                    <a:path extrusionOk="0" h="9282" w="6485">
                      <a:moveTo>
                        <a:pt x="3289" y="0"/>
                      </a:moveTo>
                      <a:cubicBezTo>
                        <a:pt x="2317" y="0"/>
                        <a:pt x="1051" y="277"/>
                        <a:pt x="590" y="1512"/>
                      </a:cubicBezTo>
                      <a:cubicBezTo>
                        <a:pt x="0" y="3104"/>
                        <a:pt x="1715" y="3953"/>
                        <a:pt x="1715" y="3953"/>
                      </a:cubicBezTo>
                      <a:cubicBezTo>
                        <a:pt x="1494" y="4506"/>
                        <a:pt x="1770" y="4856"/>
                        <a:pt x="1770" y="4856"/>
                      </a:cubicBezTo>
                      <a:cubicBezTo>
                        <a:pt x="1475" y="5416"/>
                        <a:pt x="1715" y="5692"/>
                        <a:pt x="1715" y="5692"/>
                      </a:cubicBezTo>
                      <a:cubicBezTo>
                        <a:pt x="1205" y="6129"/>
                        <a:pt x="910" y="6774"/>
                        <a:pt x="922" y="7444"/>
                      </a:cubicBezTo>
                      <a:cubicBezTo>
                        <a:pt x="922" y="8360"/>
                        <a:pt x="2047" y="9282"/>
                        <a:pt x="3436" y="9282"/>
                      </a:cubicBezTo>
                      <a:cubicBezTo>
                        <a:pt x="3842" y="9282"/>
                        <a:pt x="4241" y="9202"/>
                        <a:pt x="4616" y="9054"/>
                      </a:cubicBezTo>
                      <a:cubicBezTo>
                        <a:pt x="6485" y="8311"/>
                        <a:pt x="6190" y="6374"/>
                        <a:pt x="6153" y="3455"/>
                      </a:cubicBezTo>
                      <a:cubicBezTo>
                        <a:pt x="6116" y="517"/>
                        <a:pt x="4032" y="56"/>
                        <a:pt x="4032" y="56"/>
                      </a:cubicBezTo>
                      <a:cubicBezTo>
                        <a:pt x="3787" y="19"/>
                        <a:pt x="3535" y="0"/>
                        <a:pt x="328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6" name="Google Shape;6606;p61"/>
                <p:cNvSpPr/>
                <p:nvPr/>
              </p:nvSpPr>
              <p:spPr>
                <a:xfrm>
                  <a:off x="1674701" y="3385650"/>
                  <a:ext cx="162300" cy="232075"/>
                </a:xfrm>
                <a:custGeom>
                  <a:rect b="b" l="l" r="r" t="t"/>
                  <a:pathLst>
                    <a:path extrusionOk="0" h="9283" w="6492">
                      <a:moveTo>
                        <a:pt x="3154" y="1"/>
                      </a:moveTo>
                      <a:cubicBezTo>
                        <a:pt x="2921" y="1"/>
                        <a:pt x="2687" y="13"/>
                        <a:pt x="2460" y="44"/>
                      </a:cubicBezTo>
                      <a:cubicBezTo>
                        <a:pt x="2460" y="44"/>
                        <a:pt x="370" y="505"/>
                        <a:pt x="333" y="3443"/>
                      </a:cubicBezTo>
                      <a:cubicBezTo>
                        <a:pt x="296" y="6381"/>
                        <a:pt x="1" y="8323"/>
                        <a:pt x="1870" y="9061"/>
                      </a:cubicBezTo>
                      <a:cubicBezTo>
                        <a:pt x="2245" y="9208"/>
                        <a:pt x="2638" y="9282"/>
                        <a:pt x="3037" y="9282"/>
                      </a:cubicBezTo>
                      <a:cubicBezTo>
                        <a:pt x="4433" y="9282"/>
                        <a:pt x="5570" y="8354"/>
                        <a:pt x="5570" y="7438"/>
                      </a:cubicBezTo>
                      <a:cubicBezTo>
                        <a:pt x="5576" y="6762"/>
                        <a:pt x="5287" y="6117"/>
                        <a:pt x="4777" y="5680"/>
                      </a:cubicBezTo>
                      <a:cubicBezTo>
                        <a:pt x="4777" y="5680"/>
                        <a:pt x="5017" y="5422"/>
                        <a:pt x="4722" y="4869"/>
                      </a:cubicBezTo>
                      <a:cubicBezTo>
                        <a:pt x="4722" y="4869"/>
                        <a:pt x="4998" y="4519"/>
                        <a:pt x="4777" y="3947"/>
                      </a:cubicBezTo>
                      <a:cubicBezTo>
                        <a:pt x="4777" y="3947"/>
                        <a:pt x="6492" y="3117"/>
                        <a:pt x="5902" y="1525"/>
                      </a:cubicBezTo>
                      <a:cubicBezTo>
                        <a:pt x="5435" y="265"/>
                        <a:pt x="4132" y="1"/>
                        <a:pt x="315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7" name="Google Shape;6607;p61"/>
                <p:cNvSpPr/>
                <p:nvPr/>
              </p:nvSpPr>
              <p:spPr>
                <a:xfrm>
                  <a:off x="1792726" y="3317900"/>
                  <a:ext cx="197650" cy="379725"/>
                </a:xfrm>
                <a:custGeom>
                  <a:rect b="b" l="l" r="r" t="t"/>
                  <a:pathLst>
                    <a:path extrusionOk="0" h="15189" w="7906">
                      <a:moveTo>
                        <a:pt x="4654" y="0"/>
                      </a:moveTo>
                      <a:lnTo>
                        <a:pt x="4654" y="4192"/>
                      </a:lnTo>
                      <a:cubicBezTo>
                        <a:pt x="4654" y="4192"/>
                        <a:pt x="1734" y="6817"/>
                        <a:pt x="130" y="6964"/>
                      </a:cubicBezTo>
                      <a:lnTo>
                        <a:pt x="1" y="7579"/>
                      </a:lnTo>
                      <a:cubicBezTo>
                        <a:pt x="1" y="7579"/>
                        <a:pt x="2840" y="6725"/>
                        <a:pt x="4248" y="5563"/>
                      </a:cubicBezTo>
                      <a:lnTo>
                        <a:pt x="4248" y="5563"/>
                      </a:lnTo>
                      <a:cubicBezTo>
                        <a:pt x="4064" y="5729"/>
                        <a:pt x="1144" y="8298"/>
                        <a:pt x="56" y="8390"/>
                      </a:cubicBezTo>
                      <a:lnTo>
                        <a:pt x="554" y="8980"/>
                      </a:lnTo>
                      <a:cubicBezTo>
                        <a:pt x="554" y="8980"/>
                        <a:pt x="4174" y="7075"/>
                        <a:pt x="4303" y="6300"/>
                      </a:cubicBezTo>
                      <a:lnTo>
                        <a:pt x="4303" y="15189"/>
                      </a:lnTo>
                      <a:lnTo>
                        <a:pt x="5766" y="15189"/>
                      </a:lnTo>
                      <a:lnTo>
                        <a:pt x="5766" y="8095"/>
                      </a:lnTo>
                      <a:cubicBezTo>
                        <a:pt x="6295" y="8943"/>
                        <a:pt x="7199" y="8999"/>
                        <a:pt x="7426" y="8999"/>
                      </a:cubicBezTo>
                      <a:cubicBezTo>
                        <a:pt x="7444" y="8999"/>
                        <a:pt x="7463" y="8999"/>
                        <a:pt x="7481" y="8999"/>
                      </a:cubicBezTo>
                      <a:lnTo>
                        <a:pt x="7850" y="8593"/>
                      </a:lnTo>
                      <a:cubicBezTo>
                        <a:pt x="6725" y="8482"/>
                        <a:pt x="6227" y="7358"/>
                        <a:pt x="6227" y="7358"/>
                      </a:cubicBezTo>
                      <a:lnTo>
                        <a:pt x="6227" y="7358"/>
                      </a:lnTo>
                      <a:cubicBezTo>
                        <a:pt x="6781" y="7720"/>
                        <a:pt x="7420" y="7769"/>
                        <a:pt x="7727" y="7769"/>
                      </a:cubicBezTo>
                      <a:cubicBezTo>
                        <a:pt x="7838" y="7769"/>
                        <a:pt x="7905" y="7763"/>
                        <a:pt x="7905" y="7763"/>
                      </a:cubicBezTo>
                      <a:lnTo>
                        <a:pt x="7776" y="7173"/>
                      </a:lnTo>
                      <a:cubicBezTo>
                        <a:pt x="7678" y="7186"/>
                        <a:pt x="7580" y="7186"/>
                        <a:pt x="7481" y="7186"/>
                      </a:cubicBezTo>
                      <a:cubicBezTo>
                        <a:pt x="6092" y="7186"/>
                        <a:pt x="5803" y="5987"/>
                        <a:pt x="5803" y="5987"/>
                      </a:cubicBezTo>
                      <a:lnTo>
                        <a:pt x="5803" y="553"/>
                      </a:lnTo>
                      <a:cubicBezTo>
                        <a:pt x="5410" y="350"/>
                        <a:pt x="5029" y="166"/>
                        <a:pt x="46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608" name="Google Shape;6608;p61"/>
              <p:cNvSpPr/>
              <p:nvPr/>
            </p:nvSpPr>
            <p:spPr>
              <a:xfrm>
                <a:off x="1513051" y="3450200"/>
                <a:ext cx="724875" cy="855500"/>
              </a:xfrm>
              <a:custGeom>
                <a:rect b="b" l="l" r="r" t="t"/>
                <a:pathLst>
                  <a:path extrusionOk="0" h="34220" w="28995">
                    <a:moveTo>
                      <a:pt x="2244" y="0"/>
                    </a:moveTo>
                    <a:cubicBezTo>
                      <a:pt x="1974" y="6"/>
                      <a:pt x="1703" y="43"/>
                      <a:pt x="1445" y="123"/>
                    </a:cubicBezTo>
                    <a:cubicBezTo>
                      <a:pt x="1" y="511"/>
                      <a:pt x="1021" y="2059"/>
                      <a:pt x="1095" y="2803"/>
                    </a:cubicBezTo>
                    <a:cubicBezTo>
                      <a:pt x="1150" y="3522"/>
                      <a:pt x="1593" y="4703"/>
                      <a:pt x="1593" y="4703"/>
                    </a:cubicBezTo>
                    <a:cubicBezTo>
                      <a:pt x="1371" y="5668"/>
                      <a:pt x="2312" y="6995"/>
                      <a:pt x="2312" y="6995"/>
                    </a:cubicBezTo>
                    <a:cubicBezTo>
                      <a:pt x="1851" y="8200"/>
                      <a:pt x="2404" y="8753"/>
                      <a:pt x="2404" y="8753"/>
                    </a:cubicBezTo>
                    <a:cubicBezTo>
                      <a:pt x="1925" y="9528"/>
                      <a:pt x="2422" y="10935"/>
                      <a:pt x="2422" y="10935"/>
                    </a:cubicBezTo>
                    <a:cubicBezTo>
                      <a:pt x="1519" y="12706"/>
                      <a:pt x="2293" y="13855"/>
                      <a:pt x="2293" y="13855"/>
                    </a:cubicBezTo>
                    <a:cubicBezTo>
                      <a:pt x="1648" y="14740"/>
                      <a:pt x="1980" y="16314"/>
                      <a:pt x="1980" y="16314"/>
                    </a:cubicBezTo>
                    <a:cubicBezTo>
                      <a:pt x="947" y="17955"/>
                      <a:pt x="1832" y="19823"/>
                      <a:pt x="1832" y="19823"/>
                    </a:cubicBezTo>
                    <a:cubicBezTo>
                      <a:pt x="1500" y="21114"/>
                      <a:pt x="1740" y="22430"/>
                      <a:pt x="1740" y="22430"/>
                    </a:cubicBezTo>
                    <a:cubicBezTo>
                      <a:pt x="1408" y="24347"/>
                      <a:pt x="2220" y="25017"/>
                      <a:pt x="2220" y="25017"/>
                    </a:cubicBezTo>
                    <a:cubicBezTo>
                      <a:pt x="2367" y="27642"/>
                      <a:pt x="4955" y="28011"/>
                      <a:pt x="4955" y="28011"/>
                    </a:cubicBezTo>
                    <a:cubicBezTo>
                      <a:pt x="5416" y="28939"/>
                      <a:pt x="6141" y="29222"/>
                      <a:pt x="6854" y="29222"/>
                    </a:cubicBezTo>
                    <a:cubicBezTo>
                      <a:pt x="7930" y="29222"/>
                      <a:pt x="8969" y="28589"/>
                      <a:pt x="8969" y="28589"/>
                    </a:cubicBezTo>
                    <a:cubicBezTo>
                      <a:pt x="9313" y="28705"/>
                      <a:pt x="9676" y="28767"/>
                      <a:pt x="10038" y="28779"/>
                    </a:cubicBezTo>
                    <a:cubicBezTo>
                      <a:pt x="10917" y="28779"/>
                      <a:pt x="11163" y="28238"/>
                      <a:pt x="11741" y="28011"/>
                    </a:cubicBezTo>
                    <a:cubicBezTo>
                      <a:pt x="11956" y="27919"/>
                      <a:pt x="12183" y="27870"/>
                      <a:pt x="12417" y="27863"/>
                    </a:cubicBezTo>
                    <a:cubicBezTo>
                      <a:pt x="12841" y="27863"/>
                      <a:pt x="13161" y="28091"/>
                      <a:pt x="13308" y="28638"/>
                    </a:cubicBezTo>
                    <a:cubicBezTo>
                      <a:pt x="13530" y="29455"/>
                      <a:pt x="13142" y="30709"/>
                      <a:pt x="12976" y="31969"/>
                    </a:cubicBezTo>
                    <a:cubicBezTo>
                      <a:pt x="12810" y="33205"/>
                      <a:pt x="13603" y="34219"/>
                      <a:pt x="13603" y="34219"/>
                    </a:cubicBezTo>
                    <a:lnTo>
                      <a:pt x="15490" y="34219"/>
                    </a:lnTo>
                    <a:cubicBezTo>
                      <a:pt x="15454" y="34219"/>
                      <a:pt x="15306" y="34182"/>
                      <a:pt x="15951" y="33076"/>
                    </a:cubicBezTo>
                    <a:cubicBezTo>
                      <a:pt x="16652" y="31889"/>
                      <a:pt x="15693" y="30746"/>
                      <a:pt x="16597" y="29302"/>
                    </a:cubicBezTo>
                    <a:cubicBezTo>
                      <a:pt x="17507" y="27863"/>
                      <a:pt x="17451" y="26032"/>
                      <a:pt x="17451" y="26032"/>
                    </a:cubicBezTo>
                    <a:cubicBezTo>
                      <a:pt x="17894" y="23591"/>
                      <a:pt x="16744" y="23518"/>
                      <a:pt x="15822" y="22485"/>
                    </a:cubicBezTo>
                    <a:cubicBezTo>
                      <a:pt x="15429" y="22061"/>
                      <a:pt x="14808" y="21932"/>
                      <a:pt x="14218" y="21932"/>
                    </a:cubicBezTo>
                    <a:cubicBezTo>
                      <a:pt x="13689" y="21944"/>
                      <a:pt x="13167" y="22024"/>
                      <a:pt x="12663" y="22172"/>
                    </a:cubicBezTo>
                    <a:cubicBezTo>
                      <a:pt x="12454" y="22092"/>
                      <a:pt x="12226" y="22049"/>
                      <a:pt x="12005" y="22042"/>
                    </a:cubicBezTo>
                    <a:cubicBezTo>
                      <a:pt x="11556" y="22030"/>
                      <a:pt x="11151" y="22301"/>
                      <a:pt x="10997" y="22725"/>
                    </a:cubicBezTo>
                    <a:cubicBezTo>
                      <a:pt x="10856" y="22676"/>
                      <a:pt x="10708" y="22651"/>
                      <a:pt x="10561" y="22651"/>
                    </a:cubicBezTo>
                    <a:cubicBezTo>
                      <a:pt x="9805" y="22651"/>
                      <a:pt x="9172" y="23266"/>
                      <a:pt x="9172" y="23266"/>
                    </a:cubicBezTo>
                    <a:cubicBezTo>
                      <a:pt x="9110" y="22885"/>
                      <a:pt x="8803" y="22780"/>
                      <a:pt x="8471" y="22780"/>
                    </a:cubicBezTo>
                    <a:cubicBezTo>
                      <a:pt x="8182" y="22792"/>
                      <a:pt x="7893" y="22848"/>
                      <a:pt x="7616" y="22946"/>
                    </a:cubicBezTo>
                    <a:cubicBezTo>
                      <a:pt x="7696" y="22079"/>
                      <a:pt x="6897" y="21766"/>
                      <a:pt x="6897" y="21766"/>
                    </a:cubicBezTo>
                    <a:cubicBezTo>
                      <a:pt x="7561" y="20512"/>
                      <a:pt x="6621" y="19676"/>
                      <a:pt x="6621" y="19676"/>
                    </a:cubicBezTo>
                    <a:cubicBezTo>
                      <a:pt x="7709" y="18109"/>
                      <a:pt x="7045" y="16295"/>
                      <a:pt x="7045" y="16295"/>
                    </a:cubicBezTo>
                    <a:cubicBezTo>
                      <a:pt x="7506" y="14433"/>
                      <a:pt x="6473" y="13394"/>
                      <a:pt x="6473" y="13394"/>
                    </a:cubicBezTo>
                    <a:cubicBezTo>
                      <a:pt x="7580" y="11919"/>
                      <a:pt x="6270" y="10554"/>
                      <a:pt x="6270" y="10554"/>
                    </a:cubicBezTo>
                    <a:cubicBezTo>
                      <a:pt x="6694" y="10149"/>
                      <a:pt x="6547" y="9257"/>
                      <a:pt x="6510" y="9036"/>
                    </a:cubicBezTo>
                    <a:lnTo>
                      <a:pt x="6510" y="9036"/>
                    </a:lnTo>
                    <a:cubicBezTo>
                      <a:pt x="6682" y="10007"/>
                      <a:pt x="7758" y="10075"/>
                      <a:pt x="8059" y="10075"/>
                    </a:cubicBezTo>
                    <a:lnTo>
                      <a:pt x="8133" y="10075"/>
                    </a:lnTo>
                    <a:cubicBezTo>
                      <a:pt x="8219" y="10917"/>
                      <a:pt x="9307" y="11028"/>
                      <a:pt x="9842" y="11028"/>
                    </a:cubicBezTo>
                    <a:cubicBezTo>
                      <a:pt x="10014" y="11028"/>
                      <a:pt x="10130" y="11015"/>
                      <a:pt x="10130" y="11015"/>
                    </a:cubicBezTo>
                    <a:cubicBezTo>
                      <a:pt x="10296" y="11765"/>
                      <a:pt x="10764" y="11962"/>
                      <a:pt x="11194" y="11962"/>
                    </a:cubicBezTo>
                    <a:cubicBezTo>
                      <a:pt x="11507" y="11950"/>
                      <a:pt x="11809" y="11876"/>
                      <a:pt x="12091" y="11741"/>
                    </a:cubicBezTo>
                    <a:cubicBezTo>
                      <a:pt x="12509" y="12146"/>
                      <a:pt x="13044" y="12275"/>
                      <a:pt x="13560" y="12275"/>
                    </a:cubicBezTo>
                    <a:cubicBezTo>
                      <a:pt x="14452" y="12275"/>
                      <a:pt x="15269" y="11894"/>
                      <a:pt x="15269" y="11894"/>
                    </a:cubicBezTo>
                    <a:cubicBezTo>
                      <a:pt x="15490" y="12109"/>
                      <a:pt x="15798" y="12226"/>
                      <a:pt x="16111" y="12214"/>
                    </a:cubicBezTo>
                    <a:cubicBezTo>
                      <a:pt x="17009" y="12214"/>
                      <a:pt x="18023" y="11501"/>
                      <a:pt x="18023" y="11501"/>
                    </a:cubicBezTo>
                    <a:cubicBezTo>
                      <a:pt x="18213" y="11568"/>
                      <a:pt x="18410" y="11599"/>
                      <a:pt x="18613" y="11599"/>
                    </a:cubicBezTo>
                    <a:cubicBezTo>
                      <a:pt x="19744" y="11599"/>
                      <a:pt x="20033" y="10413"/>
                      <a:pt x="20033" y="10413"/>
                    </a:cubicBezTo>
                    <a:lnTo>
                      <a:pt x="20076" y="10413"/>
                    </a:lnTo>
                    <a:cubicBezTo>
                      <a:pt x="21668" y="10394"/>
                      <a:pt x="21975" y="9313"/>
                      <a:pt x="21975" y="9313"/>
                    </a:cubicBezTo>
                    <a:cubicBezTo>
                      <a:pt x="22172" y="9380"/>
                      <a:pt x="22381" y="9417"/>
                      <a:pt x="22590" y="9423"/>
                    </a:cubicBezTo>
                    <a:cubicBezTo>
                      <a:pt x="23002" y="9423"/>
                      <a:pt x="23119" y="9202"/>
                      <a:pt x="23162" y="9067"/>
                    </a:cubicBezTo>
                    <a:lnTo>
                      <a:pt x="23162" y="9067"/>
                    </a:lnTo>
                    <a:cubicBezTo>
                      <a:pt x="22977" y="10382"/>
                      <a:pt x="23807" y="10603"/>
                      <a:pt x="23807" y="10603"/>
                    </a:cubicBezTo>
                    <a:cubicBezTo>
                      <a:pt x="23586" y="11396"/>
                      <a:pt x="23487" y="12220"/>
                      <a:pt x="23512" y="13044"/>
                    </a:cubicBezTo>
                    <a:cubicBezTo>
                      <a:pt x="22602" y="15336"/>
                      <a:pt x="24084" y="16240"/>
                      <a:pt x="24084" y="16240"/>
                    </a:cubicBezTo>
                    <a:cubicBezTo>
                      <a:pt x="22996" y="17611"/>
                      <a:pt x="23807" y="18938"/>
                      <a:pt x="23807" y="18938"/>
                    </a:cubicBezTo>
                    <a:cubicBezTo>
                      <a:pt x="23401" y="19553"/>
                      <a:pt x="23586" y="21415"/>
                      <a:pt x="23586" y="21415"/>
                    </a:cubicBezTo>
                    <a:cubicBezTo>
                      <a:pt x="23045" y="22024"/>
                      <a:pt x="22768" y="23303"/>
                      <a:pt x="22768" y="23303"/>
                    </a:cubicBezTo>
                    <a:cubicBezTo>
                      <a:pt x="20943" y="24077"/>
                      <a:pt x="21035" y="25706"/>
                      <a:pt x="21035" y="25706"/>
                    </a:cubicBezTo>
                    <a:cubicBezTo>
                      <a:pt x="21145" y="25755"/>
                      <a:pt x="21244" y="25841"/>
                      <a:pt x="21311" y="25946"/>
                    </a:cubicBezTo>
                    <a:cubicBezTo>
                      <a:pt x="21570" y="26327"/>
                      <a:pt x="22215" y="26757"/>
                      <a:pt x="22215" y="26757"/>
                    </a:cubicBezTo>
                    <a:cubicBezTo>
                      <a:pt x="21496" y="27089"/>
                      <a:pt x="20850" y="29455"/>
                      <a:pt x="20648" y="30027"/>
                    </a:cubicBezTo>
                    <a:cubicBezTo>
                      <a:pt x="20586" y="30193"/>
                      <a:pt x="20654" y="30267"/>
                      <a:pt x="20777" y="30267"/>
                    </a:cubicBezTo>
                    <a:cubicBezTo>
                      <a:pt x="21109" y="30267"/>
                      <a:pt x="21871" y="29750"/>
                      <a:pt x="22067" y="28921"/>
                    </a:cubicBezTo>
                    <a:cubicBezTo>
                      <a:pt x="22362" y="27796"/>
                      <a:pt x="23180" y="27384"/>
                      <a:pt x="23180" y="27384"/>
                    </a:cubicBezTo>
                    <a:cubicBezTo>
                      <a:pt x="23567" y="28251"/>
                      <a:pt x="24194" y="28521"/>
                      <a:pt x="24852" y="28521"/>
                    </a:cubicBezTo>
                    <a:cubicBezTo>
                      <a:pt x="25565" y="28521"/>
                      <a:pt x="26309" y="28195"/>
                      <a:pt x="26800" y="27974"/>
                    </a:cubicBezTo>
                    <a:cubicBezTo>
                      <a:pt x="27741" y="27550"/>
                      <a:pt x="27649" y="25405"/>
                      <a:pt x="27649" y="25405"/>
                    </a:cubicBezTo>
                    <a:cubicBezTo>
                      <a:pt x="27649" y="25405"/>
                      <a:pt x="27962" y="25276"/>
                      <a:pt x="28497" y="23782"/>
                    </a:cubicBezTo>
                    <a:cubicBezTo>
                      <a:pt x="28835" y="22928"/>
                      <a:pt x="28749" y="21975"/>
                      <a:pt x="28276" y="21194"/>
                    </a:cubicBezTo>
                    <a:cubicBezTo>
                      <a:pt x="28927" y="19197"/>
                      <a:pt x="27852" y="18035"/>
                      <a:pt x="27852" y="18035"/>
                    </a:cubicBezTo>
                    <a:cubicBezTo>
                      <a:pt x="28798" y="16461"/>
                      <a:pt x="27833" y="15078"/>
                      <a:pt x="27833" y="15078"/>
                    </a:cubicBezTo>
                    <a:cubicBezTo>
                      <a:pt x="28632" y="13726"/>
                      <a:pt x="27759" y="12435"/>
                      <a:pt x="27759" y="12435"/>
                    </a:cubicBezTo>
                    <a:cubicBezTo>
                      <a:pt x="28552" y="11286"/>
                      <a:pt x="27981" y="9792"/>
                      <a:pt x="27981" y="9792"/>
                    </a:cubicBezTo>
                    <a:cubicBezTo>
                      <a:pt x="28995" y="8311"/>
                      <a:pt x="28036" y="7352"/>
                      <a:pt x="28036" y="7352"/>
                    </a:cubicBezTo>
                    <a:cubicBezTo>
                      <a:pt x="28036" y="7352"/>
                      <a:pt x="28663" y="7167"/>
                      <a:pt x="28589" y="5151"/>
                    </a:cubicBezTo>
                    <a:cubicBezTo>
                      <a:pt x="28540" y="3424"/>
                      <a:pt x="26973" y="3301"/>
                      <a:pt x="26524" y="3301"/>
                    </a:cubicBezTo>
                    <a:lnTo>
                      <a:pt x="26407" y="3301"/>
                    </a:lnTo>
                    <a:cubicBezTo>
                      <a:pt x="26032" y="2895"/>
                      <a:pt x="25663" y="2754"/>
                      <a:pt x="25344" y="2754"/>
                    </a:cubicBezTo>
                    <a:cubicBezTo>
                      <a:pt x="24581" y="2754"/>
                      <a:pt x="24041" y="3541"/>
                      <a:pt x="24041" y="3541"/>
                    </a:cubicBezTo>
                    <a:cubicBezTo>
                      <a:pt x="23942" y="3510"/>
                      <a:pt x="23844" y="3498"/>
                      <a:pt x="23739" y="3498"/>
                    </a:cubicBezTo>
                    <a:cubicBezTo>
                      <a:pt x="22658" y="3498"/>
                      <a:pt x="21809" y="5016"/>
                      <a:pt x="21809" y="5016"/>
                    </a:cubicBezTo>
                    <a:lnTo>
                      <a:pt x="21729" y="5016"/>
                    </a:lnTo>
                    <a:cubicBezTo>
                      <a:pt x="20574" y="5016"/>
                      <a:pt x="20641" y="5834"/>
                      <a:pt x="20641" y="5834"/>
                    </a:cubicBezTo>
                    <a:cubicBezTo>
                      <a:pt x="20439" y="5784"/>
                      <a:pt x="20230" y="5754"/>
                      <a:pt x="20021" y="5754"/>
                    </a:cubicBezTo>
                    <a:cubicBezTo>
                      <a:pt x="19344" y="5748"/>
                      <a:pt x="18717" y="6104"/>
                      <a:pt x="18392" y="6700"/>
                    </a:cubicBezTo>
                    <a:cubicBezTo>
                      <a:pt x="18152" y="6571"/>
                      <a:pt x="17888" y="6510"/>
                      <a:pt x="17617" y="6504"/>
                    </a:cubicBezTo>
                    <a:cubicBezTo>
                      <a:pt x="16707" y="6510"/>
                      <a:pt x="16136" y="7315"/>
                      <a:pt x="16136" y="7315"/>
                    </a:cubicBezTo>
                    <a:cubicBezTo>
                      <a:pt x="15902" y="7247"/>
                      <a:pt x="15656" y="7217"/>
                      <a:pt x="15417" y="7217"/>
                    </a:cubicBezTo>
                    <a:cubicBezTo>
                      <a:pt x="14396" y="7217"/>
                      <a:pt x="13843" y="7831"/>
                      <a:pt x="13843" y="7831"/>
                    </a:cubicBezTo>
                    <a:cubicBezTo>
                      <a:pt x="13339" y="7167"/>
                      <a:pt x="12743" y="6977"/>
                      <a:pt x="12233" y="6977"/>
                    </a:cubicBezTo>
                    <a:cubicBezTo>
                      <a:pt x="11790" y="6983"/>
                      <a:pt x="11360" y="7106"/>
                      <a:pt x="10979" y="7333"/>
                    </a:cubicBezTo>
                    <a:cubicBezTo>
                      <a:pt x="10942" y="6393"/>
                      <a:pt x="10198" y="6245"/>
                      <a:pt x="9737" y="6245"/>
                    </a:cubicBezTo>
                    <a:cubicBezTo>
                      <a:pt x="9614" y="6245"/>
                      <a:pt x="9491" y="6258"/>
                      <a:pt x="9368" y="6276"/>
                    </a:cubicBezTo>
                    <a:cubicBezTo>
                      <a:pt x="9202" y="5225"/>
                      <a:pt x="7598" y="5041"/>
                      <a:pt x="7598" y="5041"/>
                    </a:cubicBezTo>
                    <a:cubicBezTo>
                      <a:pt x="8114" y="3762"/>
                      <a:pt x="6688" y="3320"/>
                      <a:pt x="6688" y="3320"/>
                    </a:cubicBezTo>
                    <a:cubicBezTo>
                      <a:pt x="6744" y="2176"/>
                      <a:pt x="5600" y="1807"/>
                      <a:pt x="5600" y="1807"/>
                    </a:cubicBezTo>
                    <a:cubicBezTo>
                      <a:pt x="5422" y="578"/>
                      <a:pt x="4777" y="302"/>
                      <a:pt x="4236" y="302"/>
                    </a:cubicBezTo>
                    <a:cubicBezTo>
                      <a:pt x="3959" y="308"/>
                      <a:pt x="3689" y="363"/>
                      <a:pt x="3443" y="474"/>
                    </a:cubicBezTo>
                    <a:cubicBezTo>
                      <a:pt x="3443" y="474"/>
                      <a:pt x="3092" y="0"/>
                      <a:pt x="224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9" name="Google Shape;6609;p61"/>
              <p:cNvSpPr/>
              <p:nvPr/>
            </p:nvSpPr>
            <p:spPr>
              <a:xfrm>
                <a:off x="1726651" y="2627300"/>
                <a:ext cx="281400" cy="432450"/>
              </a:xfrm>
              <a:custGeom>
                <a:rect b="b" l="l" r="r" t="t"/>
                <a:pathLst>
                  <a:path extrusionOk="0" h="17298" w="11256">
                    <a:moveTo>
                      <a:pt x="6147" y="1"/>
                    </a:moveTo>
                    <a:cubicBezTo>
                      <a:pt x="6141" y="1"/>
                      <a:pt x="6129" y="1"/>
                      <a:pt x="6117" y="1"/>
                    </a:cubicBezTo>
                    <a:cubicBezTo>
                      <a:pt x="6043" y="56"/>
                      <a:pt x="5570" y="873"/>
                      <a:pt x="5514" y="1175"/>
                    </a:cubicBezTo>
                    <a:cubicBezTo>
                      <a:pt x="5483" y="1359"/>
                      <a:pt x="5299" y="1414"/>
                      <a:pt x="5127" y="1414"/>
                    </a:cubicBezTo>
                    <a:cubicBezTo>
                      <a:pt x="5022" y="1414"/>
                      <a:pt x="4918" y="1396"/>
                      <a:pt x="4820" y="1359"/>
                    </a:cubicBezTo>
                    <a:cubicBezTo>
                      <a:pt x="4684" y="1322"/>
                      <a:pt x="4684" y="99"/>
                      <a:pt x="4684" y="99"/>
                    </a:cubicBezTo>
                    <a:cubicBezTo>
                      <a:pt x="4119" y="99"/>
                      <a:pt x="3553" y="548"/>
                      <a:pt x="3553" y="548"/>
                    </a:cubicBezTo>
                    <a:lnTo>
                      <a:pt x="3738" y="1605"/>
                    </a:lnTo>
                    <a:cubicBezTo>
                      <a:pt x="3215" y="2066"/>
                      <a:pt x="3418" y="2502"/>
                      <a:pt x="3418" y="2502"/>
                    </a:cubicBezTo>
                    <a:cubicBezTo>
                      <a:pt x="2681" y="3049"/>
                      <a:pt x="2797" y="4242"/>
                      <a:pt x="2361" y="4242"/>
                    </a:cubicBezTo>
                    <a:cubicBezTo>
                      <a:pt x="1974" y="4223"/>
                      <a:pt x="1974" y="4045"/>
                      <a:pt x="1851" y="4045"/>
                    </a:cubicBezTo>
                    <a:cubicBezTo>
                      <a:pt x="1826" y="4045"/>
                      <a:pt x="1808" y="4045"/>
                      <a:pt x="1795" y="4051"/>
                    </a:cubicBezTo>
                    <a:cubicBezTo>
                      <a:pt x="1623" y="4131"/>
                      <a:pt x="1377" y="4371"/>
                      <a:pt x="1586" y="4525"/>
                    </a:cubicBezTo>
                    <a:cubicBezTo>
                      <a:pt x="1777" y="4691"/>
                      <a:pt x="1605" y="4691"/>
                      <a:pt x="1377" y="4973"/>
                    </a:cubicBezTo>
                    <a:cubicBezTo>
                      <a:pt x="1132" y="5262"/>
                      <a:pt x="1642" y="5828"/>
                      <a:pt x="1832" y="5895"/>
                    </a:cubicBezTo>
                    <a:cubicBezTo>
                      <a:pt x="1845" y="5902"/>
                      <a:pt x="1857" y="5902"/>
                      <a:pt x="1869" y="5902"/>
                    </a:cubicBezTo>
                    <a:cubicBezTo>
                      <a:pt x="2121" y="5902"/>
                      <a:pt x="2963" y="5465"/>
                      <a:pt x="2963" y="5465"/>
                    </a:cubicBezTo>
                    <a:lnTo>
                      <a:pt x="2963" y="5465"/>
                    </a:lnTo>
                    <a:cubicBezTo>
                      <a:pt x="2736" y="5957"/>
                      <a:pt x="2773" y="6633"/>
                      <a:pt x="2773" y="6633"/>
                    </a:cubicBezTo>
                    <a:cubicBezTo>
                      <a:pt x="2773" y="6633"/>
                      <a:pt x="2631" y="6221"/>
                      <a:pt x="2269" y="6221"/>
                    </a:cubicBezTo>
                    <a:cubicBezTo>
                      <a:pt x="2189" y="6227"/>
                      <a:pt x="2115" y="6246"/>
                      <a:pt x="2041" y="6276"/>
                    </a:cubicBezTo>
                    <a:cubicBezTo>
                      <a:pt x="1513" y="6485"/>
                      <a:pt x="1494" y="6879"/>
                      <a:pt x="1494" y="6879"/>
                    </a:cubicBezTo>
                    <a:cubicBezTo>
                      <a:pt x="1869" y="6897"/>
                      <a:pt x="2023" y="7278"/>
                      <a:pt x="2023" y="7278"/>
                    </a:cubicBezTo>
                    <a:cubicBezTo>
                      <a:pt x="1" y="10659"/>
                      <a:pt x="1" y="15927"/>
                      <a:pt x="683" y="16683"/>
                    </a:cubicBezTo>
                    <a:cubicBezTo>
                      <a:pt x="1070" y="17089"/>
                      <a:pt x="1574" y="17298"/>
                      <a:pt x="2293" y="17298"/>
                    </a:cubicBezTo>
                    <a:cubicBezTo>
                      <a:pt x="2871" y="17298"/>
                      <a:pt x="3590" y="17168"/>
                      <a:pt x="4512" y="16904"/>
                    </a:cubicBezTo>
                    <a:cubicBezTo>
                      <a:pt x="6608" y="16302"/>
                      <a:pt x="10063" y="13868"/>
                      <a:pt x="10647" y="11354"/>
                    </a:cubicBezTo>
                    <a:cubicBezTo>
                      <a:pt x="11255" y="8846"/>
                      <a:pt x="9178" y="7407"/>
                      <a:pt x="9178" y="7407"/>
                    </a:cubicBezTo>
                    <a:cubicBezTo>
                      <a:pt x="9178" y="7407"/>
                      <a:pt x="9251" y="6670"/>
                      <a:pt x="9178" y="5182"/>
                    </a:cubicBezTo>
                    <a:cubicBezTo>
                      <a:pt x="9129" y="3855"/>
                      <a:pt x="8182" y="3781"/>
                      <a:pt x="7973" y="3781"/>
                    </a:cubicBezTo>
                    <a:lnTo>
                      <a:pt x="7930" y="3781"/>
                    </a:lnTo>
                    <a:cubicBezTo>
                      <a:pt x="8041" y="2349"/>
                      <a:pt x="6664" y="1931"/>
                      <a:pt x="6664" y="1740"/>
                    </a:cubicBezTo>
                    <a:cubicBezTo>
                      <a:pt x="6682" y="1531"/>
                      <a:pt x="7082" y="837"/>
                      <a:pt x="7155" y="511"/>
                    </a:cubicBezTo>
                    <a:cubicBezTo>
                      <a:pt x="7241" y="216"/>
                      <a:pt x="6344" y="1"/>
                      <a:pt x="614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10" name="Google Shape;6610;p61"/>
          <p:cNvGrpSpPr/>
          <p:nvPr/>
        </p:nvGrpSpPr>
        <p:grpSpPr>
          <a:xfrm>
            <a:off x="1234609" y="2417569"/>
            <a:ext cx="224507" cy="215983"/>
            <a:chOff x="2648935" y="1948120"/>
            <a:chExt cx="233594" cy="224748"/>
          </a:xfrm>
        </p:grpSpPr>
        <p:sp>
          <p:nvSpPr>
            <p:cNvPr id="6611" name="Google Shape;6611;p61"/>
            <p:cNvSpPr/>
            <p:nvPr/>
          </p:nvSpPr>
          <p:spPr>
            <a:xfrm>
              <a:off x="2648935" y="1948120"/>
              <a:ext cx="233594" cy="224748"/>
            </a:xfrm>
            <a:custGeom>
              <a:rect b="b" l="l" r="r" t="t"/>
              <a:pathLst>
                <a:path extrusionOk="0" h="8893" w="9243">
                  <a:moveTo>
                    <a:pt x="4802" y="1351"/>
                  </a:moveTo>
                  <a:cubicBezTo>
                    <a:pt x="5200" y="1351"/>
                    <a:pt x="5602" y="1428"/>
                    <a:pt x="5984" y="1586"/>
                  </a:cubicBezTo>
                  <a:cubicBezTo>
                    <a:pt x="7139" y="2066"/>
                    <a:pt x="7896" y="3194"/>
                    <a:pt x="7896" y="4447"/>
                  </a:cubicBezTo>
                  <a:cubicBezTo>
                    <a:pt x="7891" y="6158"/>
                    <a:pt x="6507" y="7542"/>
                    <a:pt x="4796" y="7542"/>
                  </a:cubicBezTo>
                  <a:cubicBezTo>
                    <a:pt x="3548" y="7542"/>
                    <a:pt x="2415" y="6790"/>
                    <a:pt x="1941" y="5630"/>
                  </a:cubicBezTo>
                  <a:cubicBezTo>
                    <a:pt x="1461" y="4474"/>
                    <a:pt x="1723" y="3145"/>
                    <a:pt x="2611" y="2257"/>
                  </a:cubicBezTo>
                  <a:cubicBezTo>
                    <a:pt x="3202" y="1666"/>
                    <a:pt x="3995" y="1351"/>
                    <a:pt x="4802" y="1351"/>
                  </a:cubicBezTo>
                  <a:close/>
                  <a:moveTo>
                    <a:pt x="4796" y="1"/>
                  </a:moveTo>
                  <a:cubicBezTo>
                    <a:pt x="2998" y="1"/>
                    <a:pt x="1380" y="1085"/>
                    <a:pt x="693" y="2747"/>
                  </a:cubicBezTo>
                  <a:cubicBezTo>
                    <a:pt x="1" y="4409"/>
                    <a:pt x="382" y="6322"/>
                    <a:pt x="1652" y="7591"/>
                  </a:cubicBezTo>
                  <a:cubicBezTo>
                    <a:pt x="2505" y="8441"/>
                    <a:pt x="3645" y="8893"/>
                    <a:pt x="4803" y="8893"/>
                  </a:cubicBezTo>
                  <a:cubicBezTo>
                    <a:pt x="5375" y="8893"/>
                    <a:pt x="5952" y="8783"/>
                    <a:pt x="6502" y="8556"/>
                  </a:cubicBezTo>
                  <a:cubicBezTo>
                    <a:pt x="8158" y="7864"/>
                    <a:pt x="9242" y="6245"/>
                    <a:pt x="9242" y="4447"/>
                  </a:cubicBezTo>
                  <a:cubicBezTo>
                    <a:pt x="9242" y="1995"/>
                    <a:pt x="7254" y="6"/>
                    <a:pt x="479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1"/>
            <p:cNvSpPr/>
            <p:nvPr/>
          </p:nvSpPr>
          <p:spPr>
            <a:xfrm>
              <a:off x="2733370" y="2023735"/>
              <a:ext cx="73695" cy="73568"/>
            </a:xfrm>
            <a:custGeom>
              <a:rect b="b" l="l" r="r" t="t"/>
              <a:pathLst>
                <a:path extrusionOk="0" h="2911" w="2916">
                  <a:moveTo>
                    <a:pt x="1455" y="0"/>
                  </a:moveTo>
                  <a:cubicBezTo>
                    <a:pt x="654" y="0"/>
                    <a:pt x="0" y="649"/>
                    <a:pt x="0" y="1455"/>
                  </a:cubicBezTo>
                  <a:cubicBezTo>
                    <a:pt x="0" y="2262"/>
                    <a:pt x="654" y="2910"/>
                    <a:pt x="1455" y="2910"/>
                  </a:cubicBezTo>
                  <a:cubicBezTo>
                    <a:pt x="2261" y="2910"/>
                    <a:pt x="2915" y="2262"/>
                    <a:pt x="2915" y="1455"/>
                  </a:cubicBezTo>
                  <a:cubicBezTo>
                    <a:pt x="2915" y="649"/>
                    <a:pt x="2261" y="0"/>
                    <a:pt x="1455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3" name="Google Shape;6613;p61"/>
          <p:cNvGrpSpPr/>
          <p:nvPr/>
        </p:nvGrpSpPr>
        <p:grpSpPr>
          <a:xfrm>
            <a:off x="2463611" y="3301566"/>
            <a:ext cx="330071" cy="317580"/>
            <a:chOff x="3628558" y="2776198"/>
            <a:chExt cx="257045" cy="247375"/>
          </a:xfrm>
        </p:grpSpPr>
        <p:sp>
          <p:nvSpPr>
            <p:cNvPr id="6614" name="Google Shape;6614;p61"/>
            <p:cNvSpPr/>
            <p:nvPr/>
          </p:nvSpPr>
          <p:spPr>
            <a:xfrm>
              <a:off x="3686627" y="2843457"/>
              <a:ext cx="131842" cy="112806"/>
            </a:xfrm>
            <a:custGeom>
              <a:rect b="b" l="l" r="r" t="t"/>
              <a:pathLst>
                <a:path extrusionOk="0" h="4468" w="5222">
                  <a:moveTo>
                    <a:pt x="2969" y="0"/>
                  </a:moveTo>
                  <a:cubicBezTo>
                    <a:pt x="2421" y="0"/>
                    <a:pt x="1863" y="203"/>
                    <a:pt x="1409" y="655"/>
                  </a:cubicBezTo>
                  <a:cubicBezTo>
                    <a:pt x="1" y="2063"/>
                    <a:pt x="998" y="4468"/>
                    <a:pt x="2986" y="4468"/>
                  </a:cubicBezTo>
                  <a:cubicBezTo>
                    <a:pt x="4224" y="4468"/>
                    <a:pt x="5221" y="3470"/>
                    <a:pt x="5221" y="2239"/>
                  </a:cubicBezTo>
                  <a:cubicBezTo>
                    <a:pt x="5221" y="892"/>
                    <a:pt x="4118" y="0"/>
                    <a:pt x="2969" y="0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1"/>
            <p:cNvSpPr/>
            <p:nvPr/>
          </p:nvSpPr>
          <p:spPr>
            <a:xfrm>
              <a:off x="3663097" y="2808237"/>
              <a:ext cx="190593" cy="183398"/>
            </a:xfrm>
            <a:custGeom>
              <a:rect b="b" l="l" r="r" t="t"/>
              <a:pathLst>
                <a:path extrusionOk="0" h="7264" w="7549">
                  <a:moveTo>
                    <a:pt x="3918" y="440"/>
                  </a:moveTo>
                  <a:cubicBezTo>
                    <a:pt x="5678" y="446"/>
                    <a:pt x="7105" y="1874"/>
                    <a:pt x="7105" y="3634"/>
                  </a:cubicBezTo>
                  <a:cubicBezTo>
                    <a:pt x="7105" y="4924"/>
                    <a:pt x="6329" y="6084"/>
                    <a:pt x="5137" y="6579"/>
                  </a:cubicBezTo>
                  <a:cubicBezTo>
                    <a:pt x="4742" y="6744"/>
                    <a:pt x="4327" y="6823"/>
                    <a:pt x="3916" y="6823"/>
                  </a:cubicBezTo>
                  <a:cubicBezTo>
                    <a:pt x="3087" y="6823"/>
                    <a:pt x="2273" y="6499"/>
                    <a:pt x="1663" y="5889"/>
                  </a:cubicBezTo>
                  <a:cubicBezTo>
                    <a:pt x="750" y="4976"/>
                    <a:pt x="477" y="3601"/>
                    <a:pt x="972" y="2415"/>
                  </a:cubicBezTo>
                  <a:cubicBezTo>
                    <a:pt x="1461" y="1222"/>
                    <a:pt x="2627" y="440"/>
                    <a:pt x="3918" y="440"/>
                  </a:cubicBezTo>
                  <a:close/>
                  <a:moveTo>
                    <a:pt x="3916" y="1"/>
                  </a:moveTo>
                  <a:cubicBezTo>
                    <a:pt x="2971" y="1"/>
                    <a:pt x="2043" y="369"/>
                    <a:pt x="1350" y="1066"/>
                  </a:cubicBezTo>
                  <a:cubicBezTo>
                    <a:pt x="307" y="2102"/>
                    <a:pt x="1" y="3666"/>
                    <a:pt x="561" y="5022"/>
                  </a:cubicBezTo>
                  <a:cubicBezTo>
                    <a:pt x="1122" y="6377"/>
                    <a:pt x="2445" y="7264"/>
                    <a:pt x="3918" y="7264"/>
                  </a:cubicBezTo>
                  <a:cubicBezTo>
                    <a:pt x="5919" y="7264"/>
                    <a:pt x="7548" y="5641"/>
                    <a:pt x="7548" y="3634"/>
                  </a:cubicBezTo>
                  <a:cubicBezTo>
                    <a:pt x="7548" y="2161"/>
                    <a:pt x="6662" y="838"/>
                    <a:pt x="5306" y="277"/>
                  </a:cubicBezTo>
                  <a:cubicBezTo>
                    <a:pt x="4857" y="91"/>
                    <a:pt x="4384" y="1"/>
                    <a:pt x="391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1"/>
            <p:cNvSpPr/>
            <p:nvPr/>
          </p:nvSpPr>
          <p:spPr>
            <a:xfrm>
              <a:off x="3628558" y="2776198"/>
              <a:ext cx="257045" cy="247375"/>
            </a:xfrm>
            <a:custGeom>
              <a:rect b="b" l="l" r="r" t="t"/>
              <a:pathLst>
                <a:path extrusionOk="0" h="9798" w="10181">
                  <a:moveTo>
                    <a:pt x="5286" y="223"/>
                  </a:moveTo>
                  <a:cubicBezTo>
                    <a:pt x="7867" y="229"/>
                    <a:pt x="9959" y="2322"/>
                    <a:pt x="9959" y="4903"/>
                  </a:cubicBezTo>
                  <a:cubicBezTo>
                    <a:pt x="9959" y="6793"/>
                    <a:pt x="8818" y="8500"/>
                    <a:pt x="7072" y="9224"/>
                  </a:cubicBezTo>
                  <a:cubicBezTo>
                    <a:pt x="6495" y="9463"/>
                    <a:pt x="5890" y="9579"/>
                    <a:pt x="5289" y="9579"/>
                  </a:cubicBezTo>
                  <a:cubicBezTo>
                    <a:pt x="4072" y="9579"/>
                    <a:pt x="2874" y="9102"/>
                    <a:pt x="1975" y="8207"/>
                  </a:cubicBezTo>
                  <a:cubicBezTo>
                    <a:pt x="639" y="6871"/>
                    <a:pt x="241" y="4857"/>
                    <a:pt x="965" y="3110"/>
                  </a:cubicBezTo>
                  <a:cubicBezTo>
                    <a:pt x="1688" y="1364"/>
                    <a:pt x="3396" y="223"/>
                    <a:pt x="5286" y="223"/>
                  </a:cubicBezTo>
                  <a:close/>
                  <a:moveTo>
                    <a:pt x="5286" y="1"/>
                  </a:moveTo>
                  <a:cubicBezTo>
                    <a:pt x="4011" y="1"/>
                    <a:pt x="2756" y="498"/>
                    <a:pt x="1819" y="1435"/>
                  </a:cubicBezTo>
                  <a:cubicBezTo>
                    <a:pt x="417" y="2836"/>
                    <a:pt x="0" y="4942"/>
                    <a:pt x="756" y="6773"/>
                  </a:cubicBezTo>
                  <a:cubicBezTo>
                    <a:pt x="1519" y="8605"/>
                    <a:pt x="3305" y="9797"/>
                    <a:pt x="5286" y="9797"/>
                  </a:cubicBezTo>
                  <a:cubicBezTo>
                    <a:pt x="7991" y="9797"/>
                    <a:pt x="10181" y="7607"/>
                    <a:pt x="10181" y="4903"/>
                  </a:cubicBezTo>
                  <a:cubicBezTo>
                    <a:pt x="10181" y="2921"/>
                    <a:pt x="8988" y="1135"/>
                    <a:pt x="7156" y="373"/>
                  </a:cubicBezTo>
                  <a:cubicBezTo>
                    <a:pt x="6552" y="123"/>
                    <a:pt x="5917" y="1"/>
                    <a:pt x="528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61"/>
          <p:cNvGrpSpPr/>
          <p:nvPr/>
        </p:nvGrpSpPr>
        <p:grpSpPr>
          <a:xfrm>
            <a:off x="5117800" y="1548900"/>
            <a:ext cx="389275" cy="1356725"/>
            <a:chOff x="5117800" y="1548900"/>
            <a:chExt cx="389275" cy="1356725"/>
          </a:xfrm>
        </p:grpSpPr>
        <p:sp>
          <p:nvSpPr>
            <p:cNvPr id="6618" name="Google Shape;6618;p61"/>
            <p:cNvSpPr/>
            <p:nvPr/>
          </p:nvSpPr>
          <p:spPr>
            <a:xfrm>
              <a:off x="5220000" y="1620325"/>
              <a:ext cx="178725" cy="170600"/>
            </a:xfrm>
            <a:custGeom>
              <a:rect b="b" l="l" r="r" t="t"/>
              <a:pathLst>
                <a:path extrusionOk="0" h="6824" w="7149">
                  <a:moveTo>
                    <a:pt x="3571" y="0"/>
                  </a:moveTo>
                  <a:lnTo>
                    <a:pt x="0" y="2109"/>
                  </a:lnTo>
                  <a:cubicBezTo>
                    <a:pt x="0" y="2109"/>
                    <a:pt x="799" y="5114"/>
                    <a:pt x="246" y="6823"/>
                  </a:cubicBezTo>
                  <a:lnTo>
                    <a:pt x="7149" y="6823"/>
                  </a:lnTo>
                  <a:cubicBezTo>
                    <a:pt x="7149" y="6823"/>
                    <a:pt x="6872" y="5077"/>
                    <a:pt x="7149" y="2188"/>
                  </a:cubicBezTo>
                  <a:lnTo>
                    <a:pt x="35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19" name="Google Shape;6619;p61"/>
            <p:cNvGrpSpPr/>
            <p:nvPr/>
          </p:nvGrpSpPr>
          <p:grpSpPr>
            <a:xfrm>
              <a:off x="5117800" y="1606500"/>
              <a:ext cx="389275" cy="1299125"/>
              <a:chOff x="5117800" y="1606500"/>
              <a:chExt cx="389275" cy="1299125"/>
            </a:xfrm>
          </p:grpSpPr>
          <p:grpSp>
            <p:nvGrpSpPr>
              <p:cNvPr id="6620" name="Google Shape;6620;p61"/>
              <p:cNvGrpSpPr/>
              <p:nvPr/>
            </p:nvGrpSpPr>
            <p:grpSpPr>
              <a:xfrm>
                <a:off x="5117800" y="1606500"/>
                <a:ext cx="389275" cy="1299125"/>
                <a:chOff x="5117800" y="1606500"/>
                <a:chExt cx="389275" cy="1299125"/>
              </a:xfrm>
            </p:grpSpPr>
            <p:sp>
              <p:nvSpPr>
                <p:cNvPr id="6621" name="Google Shape;6621;p61"/>
                <p:cNvSpPr/>
                <p:nvPr/>
              </p:nvSpPr>
              <p:spPr>
                <a:xfrm>
                  <a:off x="5117800" y="1721575"/>
                  <a:ext cx="389275" cy="1184050"/>
                </a:xfrm>
                <a:custGeom>
                  <a:rect b="b" l="l" r="r" t="t"/>
                  <a:pathLst>
                    <a:path extrusionOk="0" h="47362" w="15571">
                      <a:moveTo>
                        <a:pt x="9374" y="1"/>
                      </a:moveTo>
                      <a:lnTo>
                        <a:pt x="7788" y="38"/>
                      </a:lnTo>
                      <a:lnTo>
                        <a:pt x="6203" y="7"/>
                      </a:lnTo>
                      <a:lnTo>
                        <a:pt x="6203" y="7"/>
                      </a:lnTo>
                      <a:cubicBezTo>
                        <a:pt x="6203" y="7"/>
                        <a:pt x="6270" y="1525"/>
                        <a:pt x="6203" y="1771"/>
                      </a:cubicBezTo>
                      <a:cubicBezTo>
                        <a:pt x="6129" y="2017"/>
                        <a:pt x="5957" y="2367"/>
                        <a:pt x="5287" y="2576"/>
                      </a:cubicBezTo>
                      <a:cubicBezTo>
                        <a:pt x="4617" y="2792"/>
                        <a:pt x="3910" y="2718"/>
                        <a:pt x="3098" y="3216"/>
                      </a:cubicBezTo>
                      <a:cubicBezTo>
                        <a:pt x="2293" y="3707"/>
                        <a:pt x="2078" y="5680"/>
                        <a:pt x="2078" y="6947"/>
                      </a:cubicBezTo>
                      <a:cubicBezTo>
                        <a:pt x="2078" y="8213"/>
                        <a:pt x="1974" y="11034"/>
                        <a:pt x="1728" y="12128"/>
                      </a:cubicBezTo>
                      <a:cubicBezTo>
                        <a:pt x="1482" y="13216"/>
                        <a:pt x="812" y="16179"/>
                        <a:pt x="775" y="17058"/>
                      </a:cubicBezTo>
                      <a:cubicBezTo>
                        <a:pt x="738" y="17937"/>
                        <a:pt x="425" y="19173"/>
                        <a:pt x="351" y="19701"/>
                      </a:cubicBezTo>
                      <a:cubicBezTo>
                        <a:pt x="283" y="20230"/>
                        <a:pt x="1" y="22234"/>
                        <a:pt x="210" y="22658"/>
                      </a:cubicBezTo>
                      <a:cubicBezTo>
                        <a:pt x="682" y="23602"/>
                        <a:pt x="1024" y="23870"/>
                        <a:pt x="1191" y="23870"/>
                      </a:cubicBezTo>
                      <a:cubicBezTo>
                        <a:pt x="1277" y="23870"/>
                        <a:pt x="1316" y="23800"/>
                        <a:pt x="1304" y="23715"/>
                      </a:cubicBezTo>
                      <a:cubicBezTo>
                        <a:pt x="1267" y="23469"/>
                        <a:pt x="990" y="22977"/>
                        <a:pt x="923" y="22486"/>
                      </a:cubicBezTo>
                      <a:cubicBezTo>
                        <a:pt x="863" y="22089"/>
                        <a:pt x="943" y="21530"/>
                        <a:pt x="1031" y="21530"/>
                      </a:cubicBezTo>
                      <a:cubicBezTo>
                        <a:pt x="1053" y="21530"/>
                        <a:pt x="1074" y="21562"/>
                        <a:pt x="1095" y="21637"/>
                      </a:cubicBezTo>
                      <a:cubicBezTo>
                        <a:pt x="1187" y="21980"/>
                        <a:pt x="1308" y="22847"/>
                        <a:pt x="1484" y="22847"/>
                      </a:cubicBezTo>
                      <a:cubicBezTo>
                        <a:pt x="1507" y="22847"/>
                        <a:pt x="1531" y="22832"/>
                        <a:pt x="1556" y="22799"/>
                      </a:cubicBezTo>
                      <a:cubicBezTo>
                        <a:pt x="1771" y="22522"/>
                        <a:pt x="1838" y="21391"/>
                        <a:pt x="1838" y="20832"/>
                      </a:cubicBezTo>
                      <a:cubicBezTo>
                        <a:pt x="1838" y="20267"/>
                        <a:pt x="1556" y="19701"/>
                        <a:pt x="1586" y="19142"/>
                      </a:cubicBezTo>
                      <a:cubicBezTo>
                        <a:pt x="1623" y="18576"/>
                        <a:pt x="2926" y="15226"/>
                        <a:pt x="3172" y="13819"/>
                      </a:cubicBezTo>
                      <a:cubicBezTo>
                        <a:pt x="3424" y="12411"/>
                        <a:pt x="3775" y="8569"/>
                        <a:pt x="3775" y="8569"/>
                      </a:cubicBezTo>
                      <a:cubicBezTo>
                        <a:pt x="3916" y="9448"/>
                        <a:pt x="4475" y="10579"/>
                        <a:pt x="4512" y="12233"/>
                      </a:cubicBezTo>
                      <a:cubicBezTo>
                        <a:pt x="4549" y="13886"/>
                        <a:pt x="3105" y="16603"/>
                        <a:pt x="2822" y="18890"/>
                      </a:cubicBezTo>
                      <a:cubicBezTo>
                        <a:pt x="2539" y="21182"/>
                        <a:pt x="3351" y="27981"/>
                        <a:pt x="3670" y="30556"/>
                      </a:cubicBezTo>
                      <a:cubicBezTo>
                        <a:pt x="3984" y="33126"/>
                        <a:pt x="3314" y="35806"/>
                        <a:pt x="3559" y="37355"/>
                      </a:cubicBezTo>
                      <a:cubicBezTo>
                        <a:pt x="3805" y="38903"/>
                        <a:pt x="4617" y="42671"/>
                        <a:pt x="4617" y="43200"/>
                      </a:cubicBezTo>
                      <a:cubicBezTo>
                        <a:pt x="4617" y="43729"/>
                        <a:pt x="4586" y="44190"/>
                        <a:pt x="4727" y="44540"/>
                      </a:cubicBezTo>
                      <a:cubicBezTo>
                        <a:pt x="4863" y="44890"/>
                        <a:pt x="4408" y="45456"/>
                        <a:pt x="4266" y="46058"/>
                      </a:cubicBezTo>
                      <a:cubicBezTo>
                        <a:pt x="4119" y="46654"/>
                        <a:pt x="4512" y="47361"/>
                        <a:pt x="5145" y="47361"/>
                      </a:cubicBezTo>
                      <a:cubicBezTo>
                        <a:pt x="5778" y="47361"/>
                        <a:pt x="6375" y="46833"/>
                        <a:pt x="6270" y="46378"/>
                      </a:cubicBezTo>
                      <a:cubicBezTo>
                        <a:pt x="6172" y="45917"/>
                        <a:pt x="6166" y="44792"/>
                        <a:pt x="6233" y="44190"/>
                      </a:cubicBezTo>
                      <a:cubicBezTo>
                        <a:pt x="6307" y="43593"/>
                        <a:pt x="5957" y="43274"/>
                        <a:pt x="5957" y="42714"/>
                      </a:cubicBezTo>
                      <a:cubicBezTo>
                        <a:pt x="5957" y="42149"/>
                        <a:pt x="6166" y="37988"/>
                        <a:pt x="6190" y="34668"/>
                      </a:cubicBezTo>
                      <a:cubicBezTo>
                        <a:pt x="6196" y="33261"/>
                        <a:pt x="6565" y="32179"/>
                        <a:pt x="6940" y="28983"/>
                      </a:cubicBezTo>
                      <a:cubicBezTo>
                        <a:pt x="7315" y="25786"/>
                        <a:pt x="7788" y="21182"/>
                        <a:pt x="7788" y="21182"/>
                      </a:cubicBezTo>
                      <a:cubicBezTo>
                        <a:pt x="7788" y="21182"/>
                        <a:pt x="8256" y="25786"/>
                        <a:pt x="8631" y="28983"/>
                      </a:cubicBezTo>
                      <a:cubicBezTo>
                        <a:pt x="9006" y="32173"/>
                        <a:pt x="9374" y="33255"/>
                        <a:pt x="9380" y="34668"/>
                      </a:cubicBezTo>
                      <a:cubicBezTo>
                        <a:pt x="9405" y="37988"/>
                        <a:pt x="9620" y="42149"/>
                        <a:pt x="9620" y="42714"/>
                      </a:cubicBezTo>
                      <a:cubicBezTo>
                        <a:pt x="9620" y="43274"/>
                        <a:pt x="9264" y="43593"/>
                        <a:pt x="9337" y="44190"/>
                      </a:cubicBezTo>
                      <a:cubicBezTo>
                        <a:pt x="9405" y="44792"/>
                        <a:pt x="9405" y="45917"/>
                        <a:pt x="9301" y="46378"/>
                      </a:cubicBezTo>
                      <a:cubicBezTo>
                        <a:pt x="9196" y="46833"/>
                        <a:pt x="9792" y="47361"/>
                        <a:pt x="10425" y="47361"/>
                      </a:cubicBezTo>
                      <a:cubicBezTo>
                        <a:pt x="11065" y="47361"/>
                        <a:pt x="11452" y="46654"/>
                        <a:pt x="11311" y="46058"/>
                      </a:cubicBezTo>
                      <a:cubicBezTo>
                        <a:pt x="11169" y="45456"/>
                        <a:pt x="10708" y="44890"/>
                        <a:pt x="10850" y="44540"/>
                      </a:cubicBezTo>
                      <a:cubicBezTo>
                        <a:pt x="10985" y="44190"/>
                        <a:pt x="10954" y="43729"/>
                        <a:pt x="10954" y="43200"/>
                      </a:cubicBezTo>
                      <a:cubicBezTo>
                        <a:pt x="10954" y="42671"/>
                        <a:pt x="11765" y="38897"/>
                        <a:pt x="12011" y="37355"/>
                      </a:cubicBezTo>
                      <a:cubicBezTo>
                        <a:pt x="12257" y="35806"/>
                        <a:pt x="11587" y="33126"/>
                        <a:pt x="11907" y="30556"/>
                      </a:cubicBezTo>
                      <a:cubicBezTo>
                        <a:pt x="12220" y="27981"/>
                        <a:pt x="13032" y="21182"/>
                        <a:pt x="12749" y="18890"/>
                      </a:cubicBezTo>
                      <a:cubicBezTo>
                        <a:pt x="12466" y="16603"/>
                        <a:pt x="11022" y="13886"/>
                        <a:pt x="11059" y="12233"/>
                      </a:cubicBezTo>
                      <a:cubicBezTo>
                        <a:pt x="11095" y="10579"/>
                        <a:pt x="11661" y="9448"/>
                        <a:pt x="11796" y="8569"/>
                      </a:cubicBezTo>
                      <a:cubicBezTo>
                        <a:pt x="11796" y="8569"/>
                        <a:pt x="12153" y="12411"/>
                        <a:pt x="12399" y="13819"/>
                      </a:cubicBezTo>
                      <a:cubicBezTo>
                        <a:pt x="12644" y="15226"/>
                        <a:pt x="13947" y="18576"/>
                        <a:pt x="13984" y="19142"/>
                      </a:cubicBezTo>
                      <a:cubicBezTo>
                        <a:pt x="14021" y="19701"/>
                        <a:pt x="13739" y="20267"/>
                        <a:pt x="13739" y="20832"/>
                      </a:cubicBezTo>
                      <a:cubicBezTo>
                        <a:pt x="13739" y="21391"/>
                        <a:pt x="13806" y="22522"/>
                        <a:pt x="14021" y="22799"/>
                      </a:cubicBezTo>
                      <a:cubicBezTo>
                        <a:pt x="14045" y="22832"/>
                        <a:pt x="14069" y="22847"/>
                        <a:pt x="14091" y="22847"/>
                      </a:cubicBezTo>
                      <a:cubicBezTo>
                        <a:pt x="14263" y="22847"/>
                        <a:pt x="14384" y="21980"/>
                        <a:pt x="14482" y="21637"/>
                      </a:cubicBezTo>
                      <a:cubicBezTo>
                        <a:pt x="14503" y="21562"/>
                        <a:pt x="14524" y="21530"/>
                        <a:pt x="14545" y="21530"/>
                      </a:cubicBezTo>
                      <a:cubicBezTo>
                        <a:pt x="14634" y="21530"/>
                        <a:pt x="14714" y="22089"/>
                        <a:pt x="14654" y="22486"/>
                      </a:cubicBezTo>
                      <a:cubicBezTo>
                        <a:pt x="14587" y="22977"/>
                        <a:pt x="14304" y="23469"/>
                        <a:pt x="14273" y="23715"/>
                      </a:cubicBezTo>
                      <a:cubicBezTo>
                        <a:pt x="14261" y="23800"/>
                        <a:pt x="14300" y="23870"/>
                        <a:pt x="14384" y="23870"/>
                      </a:cubicBezTo>
                      <a:cubicBezTo>
                        <a:pt x="14549" y="23870"/>
                        <a:pt x="14889" y="23602"/>
                        <a:pt x="15361" y="22658"/>
                      </a:cubicBezTo>
                      <a:cubicBezTo>
                        <a:pt x="15570" y="22234"/>
                        <a:pt x="15294" y="20230"/>
                        <a:pt x="15220" y="19701"/>
                      </a:cubicBezTo>
                      <a:cubicBezTo>
                        <a:pt x="15152" y="19173"/>
                        <a:pt x="14833" y="17937"/>
                        <a:pt x="14796" y="17058"/>
                      </a:cubicBezTo>
                      <a:cubicBezTo>
                        <a:pt x="14759" y="16173"/>
                        <a:pt x="14095" y="13216"/>
                        <a:pt x="13843" y="12122"/>
                      </a:cubicBezTo>
                      <a:cubicBezTo>
                        <a:pt x="13597" y="11034"/>
                        <a:pt x="13493" y="8213"/>
                        <a:pt x="13493" y="6947"/>
                      </a:cubicBezTo>
                      <a:cubicBezTo>
                        <a:pt x="13493" y="5674"/>
                        <a:pt x="13284" y="3701"/>
                        <a:pt x="12472" y="3209"/>
                      </a:cubicBezTo>
                      <a:cubicBezTo>
                        <a:pt x="11661" y="2718"/>
                        <a:pt x="10954" y="2785"/>
                        <a:pt x="10290" y="2576"/>
                      </a:cubicBezTo>
                      <a:cubicBezTo>
                        <a:pt x="9620" y="2367"/>
                        <a:pt x="9442" y="2011"/>
                        <a:pt x="9374" y="1765"/>
                      </a:cubicBezTo>
                      <a:cubicBezTo>
                        <a:pt x="9301" y="1519"/>
                        <a:pt x="9374" y="1"/>
                        <a:pt x="9374" y="1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2" name="Google Shape;6622;p61"/>
                <p:cNvSpPr/>
                <p:nvPr/>
              </p:nvSpPr>
              <p:spPr>
                <a:xfrm>
                  <a:off x="5247800" y="1606500"/>
                  <a:ext cx="129275" cy="165675"/>
                </a:xfrm>
                <a:custGeom>
                  <a:rect b="b" l="l" r="r" t="t"/>
                  <a:pathLst>
                    <a:path extrusionOk="0" h="6627" w="5171">
                      <a:moveTo>
                        <a:pt x="2588" y="0"/>
                      </a:moveTo>
                      <a:cubicBezTo>
                        <a:pt x="50" y="0"/>
                        <a:pt x="1" y="1082"/>
                        <a:pt x="191" y="3221"/>
                      </a:cubicBezTo>
                      <a:cubicBezTo>
                        <a:pt x="382" y="5360"/>
                        <a:pt x="1697" y="6626"/>
                        <a:pt x="2588" y="6626"/>
                      </a:cubicBezTo>
                      <a:cubicBezTo>
                        <a:pt x="3480" y="6626"/>
                        <a:pt x="4795" y="5360"/>
                        <a:pt x="4986" y="3221"/>
                      </a:cubicBezTo>
                      <a:cubicBezTo>
                        <a:pt x="5170" y="1082"/>
                        <a:pt x="5121" y="0"/>
                        <a:pt x="2588" y="0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23" name="Google Shape;6623;p61"/>
              <p:cNvGrpSpPr/>
              <p:nvPr/>
            </p:nvGrpSpPr>
            <p:grpSpPr>
              <a:xfrm>
                <a:off x="5125650" y="1613550"/>
                <a:ext cx="373725" cy="1286875"/>
                <a:chOff x="5125650" y="1613550"/>
                <a:chExt cx="373725" cy="1286875"/>
              </a:xfrm>
            </p:grpSpPr>
            <p:sp>
              <p:nvSpPr>
                <p:cNvPr id="6624" name="Google Shape;6624;p61"/>
                <p:cNvSpPr/>
                <p:nvPr/>
              </p:nvSpPr>
              <p:spPr>
                <a:xfrm>
                  <a:off x="5221075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485" y="0"/>
                      </a:moveTo>
                      <a:cubicBezTo>
                        <a:pt x="219" y="0"/>
                        <a:pt x="23" y="143"/>
                        <a:pt x="19" y="460"/>
                      </a:cubicBezTo>
                      <a:cubicBezTo>
                        <a:pt x="0" y="1996"/>
                        <a:pt x="301" y="7172"/>
                        <a:pt x="252" y="8549"/>
                      </a:cubicBezTo>
                      <a:cubicBezTo>
                        <a:pt x="203" y="9920"/>
                        <a:pt x="0" y="12034"/>
                        <a:pt x="117" y="12704"/>
                      </a:cubicBezTo>
                      <a:cubicBezTo>
                        <a:pt x="193" y="13121"/>
                        <a:pt x="667" y="13407"/>
                        <a:pt x="1105" y="13407"/>
                      </a:cubicBezTo>
                      <a:cubicBezTo>
                        <a:pt x="1372" y="13407"/>
                        <a:pt x="1626" y="13301"/>
                        <a:pt x="1770" y="13054"/>
                      </a:cubicBezTo>
                      <a:cubicBezTo>
                        <a:pt x="2158" y="12403"/>
                        <a:pt x="1438" y="8174"/>
                        <a:pt x="1309" y="6502"/>
                      </a:cubicBezTo>
                      <a:cubicBezTo>
                        <a:pt x="1186" y="4836"/>
                        <a:pt x="2022" y="1966"/>
                        <a:pt x="1899" y="1339"/>
                      </a:cubicBezTo>
                      <a:cubicBezTo>
                        <a:pt x="1739" y="514"/>
                        <a:pt x="988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5" name="Google Shape;6625;p61"/>
                <p:cNvSpPr/>
                <p:nvPr/>
              </p:nvSpPr>
              <p:spPr>
                <a:xfrm>
                  <a:off x="5216150" y="2586575"/>
                  <a:ext cx="49800" cy="223800"/>
                </a:xfrm>
                <a:custGeom>
                  <a:rect b="b" l="l" r="r" t="t"/>
                  <a:pathLst>
                    <a:path extrusionOk="0" h="8952" w="1992">
                      <a:moveTo>
                        <a:pt x="519" y="1683"/>
                      </a:moveTo>
                      <a:cubicBezTo>
                        <a:pt x="629" y="1683"/>
                        <a:pt x="1481" y="6700"/>
                        <a:pt x="1279" y="6861"/>
                      </a:cubicBezTo>
                      <a:cubicBezTo>
                        <a:pt x="1275" y="6863"/>
                        <a:pt x="1271" y="6865"/>
                        <a:pt x="1267" y="6865"/>
                      </a:cubicBezTo>
                      <a:cubicBezTo>
                        <a:pt x="1041" y="6865"/>
                        <a:pt x="390" y="2495"/>
                        <a:pt x="511" y="1703"/>
                      </a:cubicBezTo>
                      <a:cubicBezTo>
                        <a:pt x="513" y="1690"/>
                        <a:pt x="516" y="1683"/>
                        <a:pt x="519" y="1683"/>
                      </a:cubicBezTo>
                      <a:close/>
                      <a:moveTo>
                        <a:pt x="68" y="1"/>
                      </a:moveTo>
                      <a:cubicBezTo>
                        <a:pt x="0" y="241"/>
                        <a:pt x="93" y="1040"/>
                        <a:pt x="80" y="1919"/>
                      </a:cubicBezTo>
                      <a:cubicBezTo>
                        <a:pt x="68" y="2798"/>
                        <a:pt x="972" y="8594"/>
                        <a:pt x="1088" y="8834"/>
                      </a:cubicBezTo>
                      <a:cubicBezTo>
                        <a:pt x="1129" y="8915"/>
                        <a:pt x="1202" y="8951"/>
                        <a:pt x="1284" y="8951"/>
                      </a:cubicBezTo>
                      <a:cubicBezTo>
                        <a:pt x="1439" y="8951"/>
                        <a:pt x="1627" y="8821"/>
                        <a:pt x="1691" y="8612"/>
                      </a:cubicBezTo>
                      <a:cubicBezTo>
                        <a:pt x="1789" y="8287"/>
                        <a:pt x="1592" y="2877"/>
                        <a:pt x="1605" y="2078"/>
                      </a:cubicBezTo>
                      <a:cubicBezTo>
                        <a:pt x="1617" y="1279"/>
                        <a:pt x="1992" y="425"/>
                        <a:pt x="1844" y="234"/>
                      </a:cubicBezTo>
                      <a:cubicBezTo>
                        <a:pt x="1816" y="196"/>
                        <a:pt x="1787" y="181"/>
                        <a:pt x="1754" y="181"/>
                      </a:cubicBezTo>
                      <a:cubicBezTo>
                        <a:pt x="1617" y="181"/>
                        <a:pt x="1421" y="453"/>
                        <a:pt x="984" y="493"/>
                      </a:cubicBezTo>
                      <a:cubicBezTo>
                        <a:pt x="958" y="495"/>
                        <a:pt x="932" y="496"/>
                        <a:pt x="907" y="496"/>
                      </a:cubicBezTo>
                      <a:cubicBezTo>
                        <a:pt x="408" y="496"/>
                        <a:pt x="68" y="1"/>
                        <a:pt x="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6" name="Google Shape;6626;p61"/>
                <p:cNvSpPr/>
                <p:nvPr/>
              </p:nvSpPr>
              <p:spPr>
                <a:xfrm>
                  <a:off x="5236950" y="2807700"/>
                  <a:ext cx="32400" cy="24975"/>
                </a:xfrm>
                <a:custGeom>
                  <a:rect b="b" l="l" r="r" t="t"/>
                  <a:pathLst>
                    <a:path extrusionOk="0" h="999" w="1296">
                      <a:moveTo>
                        <a:pt x="994" y="1"/>
                      </a:moveTo>
                      <a:cubicBezTo>
                        <a:pt x="891" y="1"/>
                        <a:pt x="634" y="271"/>
                        <a:pt x="421" y="271"/>
                      </a:cubicBezTo>
                      <a:cubicBezTo>
                        <a:pt x="396" y="271"/>
                        <a:pt x="372" y="267"/>
                        <a:pt x="349" y="259"/>
                      </a:cubicBezTo>
                      <a:cubicBezTo>
                        <a:pt x="286" y="237"/>
                        <a:pt x="241" y="227"/>
                        <a:pt x="208" y="227"/>
                      </a:cubicBezTo>
                      <a:cubicBezTo>
                        <a:pt x="122" y="227"/>
                        <a:pt x="110" y="290"/>
                        <a:pt x="66" y="370"/>
                      </a:cubicBezTo>
                      <a:cubicBezTo>
                        <a:pt x="0" y="477"/>
                        <a:pt x="4" y="998"/>
                        <a:pt x="183" y="998"/>
                      </a:cubicBezTo>
                      <a:cubicBezTo>
                        <a:pt x="189" y="998"/>
                        <a:pt x="195" y="998"/>
                        <a:pt x="201" y="997"/>
                      </a:cubicBezTo>
                      <a:cubicBezTo>
                        <a:pt x="374" y="969"/>
                        <a:pt x="568" y="763"/>
                        <a:pt x="782" y="763"/>
                      </a:cubicBezTo>
                      <a:cubicBezTo>
                        <a:pt x="803" y="763"/>
                        <a:pt x="825" y="765"/>
                        <a:pt x="847" y="769"/>
                      </a:cubicBezTo>
                      <a:cubicBezTo>
                        <a:pt x="911" y="783"/>
                        <a:pt x="964" y="790"/>
                        <a:pt x="1008" y="790"/>
                      </a:cubicBezTo>
                      <a:cubicBezTo>
                        <a:pt x="1126" y="790"/>
                        <a:pt x="1178" y="738"/>
                        <a:pt x="1228" y="622"/>
                      </a:cubicBezTo>
                      <a:cubicBezTo>
                        <a:pt x="1295" y="462"/>
                        <a:pt x="1148" y="19"/>
                        <a:pt x="1000" y="1"/>
                      </a:cubicBezTo>
                      <a:cubicBezTo>
                        <a:pt x="998" y="1"/>
                        <a:pt x="996" y="1"/>
                        <a:pt x="99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7" name="Google Shape;6627;p61"/>
                <p:cNvSpPr/>
                <p:nvPr/>
              </p:nvSpPr>
              <p:spPr>
                <a:xfrm>
                  <a:off x="5259175" y="2830450"/>
                  <a:ext cx="11700" cy="28625"/>
                </a:xfrm>
                <a:custGeom>
                  <a:rect b="b" l="l" r="r" t="t"/>
                  <a:pathLst>
                    <a:path extrusionOk="0" h="1145" w="468">
                      <a:moveTo>
                        <a:pt x="271" y="1"/>
                      </a:moveTo>
                      <a:cubicBezTo>
                        <a:pt x="203" y="1"/>
                        <a:pt x="120" y="19"/>
                        <a:pt x="74" y="44"/>
                      </a:cubicBezTo>
                      <a:cubicBezTo>
                        <a:pt x="1" y="87"/>
                        <a:pt x="99" y="345"/>
                        <a:pt x="111" y="406"/>
                      </a:cubicBezTo>
                      <a:cubicBezTo>
                        <a:pt x="123" y="468"/>
                        <a:pt x="148" y="1015"/>
                        <a:pt x="148" y="1095"/>
                      </a:cubicBezTo>
                      <a:cubicBezTo>
                        <a:pt x="148" y="1129"/>
                        <a:pt x="184" y="1144"/>
                        <a:pt x="229" y="1144"/>
                      </a:cubicBezTo>
                      <a:cubicBezTo>
                        <a:pt x="289" y="1144"/>
                        <a:pt x="365" y="1118"/>
                        <a:pt x="400" y="1076"/>
                      </a:cubicBezTo>
                      <a:cubicBezTo>
                        <a:pt x="468" y="1009"/>
                        <a:pt x="302" y="523"/>
                        <a:pt x="277" y="406"/>
                      </a:cubicBezTo>
                      <a:cubicBezTo>
                        <a:pt x="253" y="290"/>
                        <a:pt x="400" y="99"/>
                        <a:pt x="375" y="37"/>
                      </a:cubicBezTo>
                      <a:cubicBezTo>
                        <a:pt x="365" y="11"/>
                        <a:pt x="323" y="1"/>
                        <a:pt x="27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8" name="Google Shape;6628;p61"/>
                <p:cNvSpPr/>
                <p:nvPr/>
              </p:nvSpPr>
              <p:spPr>
                <a:xfrm>
                  <a:off x="5252725" y="2831550"/>
                  <a:ext cx="8775" cy="28775"/>
                </a:xfrm>
                <a:custGeom>
                  <a:rect b="b" l="l" r="r" t="t"/>
                  <a:pathLst>
                    <a:path extrusionOk="0" h="1151" w="351">
                      <a:moveTo>
                        <a:pt x="174" y="1"/>
                      </a:moveTo>
                      <a:cubicBezTo>
                        <a:pt x="130" y="1"/>
                        <a:pt x="59" y="37"/>
                        <a:pt x="37" y="86"/>
                      </a:cubicBezTo>
                      <a:cubicBezTo>
                        <a:pt x="13" y="147"/>
                        <a:pt x="99" y="461"/>
                        <a:pt x="86" y="639"/>
                      </a:cubicBezTo>
                      <a:cubicBezTo>
                        <a:pt x="68" y="823"/>
                        <a:pt x="0" y="1026"/>
                        <a:pt x="25" y="1094"/>
                      </a:cubicBezTo>
                      <a:cubicBezTo>
                        <a:pt x="41" y="1132"/>
                        <a:pt x="114" y="1151"/>
                        <a:pt x="184" y="1151"/>
                      </a:cubicBezTo>
                      <a:cubicBezTo>
                        <a:pt x="248" y="1151"/>
                        <a:pt x="308" y="1135"/>
                        <a:pt x="320" y="1106"/>
                      </a:cubicBezTo>
                      <a:cubicBezTo>
                        <a:pt x="351" y="1038"/>
                        <a:pt x="246" y="707"/>
                        <a:pt x="259" y="565"/>
                      </a:cubicBezTo>
                      <a:cubicBezTo>
                        <a:pt x="265" y="381"/>
                        <a:pt x="252" y="196"/>
                        <a:pt x="209" y="18"/>
                      </a:cubicBezTo>
                      <a:cubicBezTo>
                        <a:pt x="204" y="6"/>
                        <a:pt x="191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9" name="Google Shape;6629;p61"/>
                <p:cNvSpPr/>
                <p:nvPr/>
              </p:nvSpPr>
              <p:spPr>
                <a:xfrm>
                  <a:off x="5244575" y="2833525"/>
                  <a:ext cx="7550" cy="27075"/>
                </a:xfrm>
                <a:custGeom>
                  <a:rect b="b" l="l" r="r" t="t"/>
                  <a:pathLst>
                    <a:path extrusionOk="0" h="1083" w="302">
                      <a:moveTo>
                        <a:pt x="212" y="0"/>
                      </a:moveTo>
                      <a:cubicBezTo>
                        <a:pt x="171" y="0"/>
                        <a:pt x="130" y="15"/>
                        <a:pt x="130" y="37"/>
                      </a:cubicBezTo>
                      <a:cubicBezTo>
                        <a:pt x="130" y="80"/>
                        <a:pt x="210" y="437"/>
                        <a:pt x="142" y="603"/>
                      </a:cubicBezTo>
                      <a:cubicBezTo>
                        <a:pt x="81" y="769"/>
                        <a:pt x="1" y="953"/>
                        <a:pt x="31" y="1021"/>
                      </a:cubicBezTo>
                      <a:cubicBezTo>
                        <a:pt x="48" y="1061"/>
                        <a:pt x="108" y="1083"/>
                        <a:pt x="163" y="1083"/>
                      </a:cubicBezTo>
                      <a:cubicBezTo>
                        <a:pt x="210" y="1083"/>
                        <a:pt x="254" y="1067"/>
                        <a:pt x="265" y="1033"/>
                      </a:cubicBezTo>
                      <a:cubicBezTo>
                        <a:pt x="296" y="953"/>
                        <a:pt x="240" y="603"/>
                        <a:pt x="265" y="523"/>
                      </a:cubicBezTo>
                      <a:cubicBezTo>
                        <a:pt x="296" y="363"/>
                        <a:pt x="302" y="197"/>
                        <a:pt x="289" y="37"/>
                      </a:cubicBezTo>
                      <a:cubicBezTo>
                        <a:pt x="284" y="11"/>
                        <a:pt x="248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0" name="Google Shape;6630;p61"/>
                <p:cNvSpPr/>
                <p:nvPr/>
              </p:nvSpPr>
              <p:spPr>
                <a:xfrm>
                  <a:off x="5263475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258" y="0"/>
                      </a:moveTo>
                      <a:cubicBezTo>
                        <a:pt x="256" y="0"/>
                        <a:pt x="254" y="0"/>
                        <a:pt x="253" y="1"/>
                      </a:cubicBezTo>
                      <a:cubicBezTo>
                        <a:pt x="210" y="7"/>
                        <a:pt x="56" y="32"/>
                        <a:pt x="38" y="81"/>
                      </a:cubicBezTo>
                      <a:cubicBezTo>
                        <a:pt x="7" y="179"/>
                        <a:pt x="1" y="351"/>
                        <a:pt x="81" y="407"/>
                      </a:cubicBezTo>
                      <a:cubicBezTo>
                        <a:pt x="93" y="415"/>
                        <a:pt x="106" y="419"/>
                        <a:pt x="120" y="419"/>
                      </a:cubicBezTo>
                      <a:cubicBezTo>
                        <a:pt x="198" y="419"/>
                        <a:pt x="298" y="300"/>
                        <a:pt x="308" y="216"/>
                      </a:cubicBezTo>
                      <a:cubicBezTo>
                        <a:pt x="326" y="116"/>
                        <a:pt x="293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1" name="Google Shape;6631;p61"/>
                <p:cNvSpPr/>
                <p:nvPr/>
              </p:nvSpPr>
              <p:spPr>
                <a:xfrm>
                  <a:off x="5252725" y="2885275"/>
                  <a:ext cx="8475" cy="12900"/>
                </a:xfrm>
                <a:custGeom>
                  <a:rect b="b" l="l" r="r" t="t"/>
                  <a:pathLst>
                    <a:path extrusionOk="0" h="516" w="339">
                      <a:moveTo>
                        <a:pt x="188" y="0"/>
                      </a:moveTo>
                      <a:cubicBezTo>
                        <a:pt x="123" y="0"/>
                        <a:pt x="60" y="38"/>
                        <a:pt x="37" y="106"/>
                      </a:cubicBezTo>
                      <a:cubicBezTo>
                        <a:pt x="7" y="223"/>
                        <a:pt x="0" y="481"/>
                        <a:pt x="99" y="506"/>
                      </a:cubicBezTo>
                      <a:cubicBezTo>
                        <a:pt x="118" y="513"/>
                        <a:pt x="137" y="516"/>
                        <a:pt x="157" y="516"/>
                      </a:cubicBezTo>
                      <a:cubicBezTo>
                        <a:pt x="225" y="516"/>
                        <a:pt x="290" y="476"/>
                        <a:pt x="314" y="414"/>
                      </a:cubicBezTo>
                      <a:cubicBezTo>
                        <a:pt x="338" y="291"/>
                        <a:pt x="332" y="162"/>
                        <a:pt x="302" y="45"/>
                      </a:cubicBezTo>
                      <a:cubicBezTo>
                        <a:pt x="269" y="15"/>
                        <a:pt x="228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2" name="Google Shape;6632;p61"/>
                <p:cNvSpPr/>
                <p:nvPr/>
              </p:nvSpPr>
              <p:spPr>
                <a:xfrm>
                  <a:off x="5242875" y="2886450"/>
                  <a:ext cx="7575" cy="13975"/>
                </a:xfrm>
                <a:custGeom>
                  <a:rect b="b" l="l" r="r" t="t"/>
                  <a:pathLst>
                    <a:path extrusionOk="0" h="559" w="303">
                      <a:moveTo>
                        <a:pt x="137" y="1"/>
                      </a:moveTo>
                      <a:cubicBezTo>
                        <a:pt x="87" y="1"/>
                        <a:pt x="40" y="33"/>
                        <a:pt x="26" y="90"/>
                      </a:cubicBezTo>
                      <a:cubicBezTo>
                        <a:pt x="1" y="176"/>
                        <a:pt x="1" y="514"/>
                        <a:pt x="87" y="539"/>
                      </a:cubicBezTo>
                      <a:cubicBezTo>
                        <a:pt x="127" y="547"/>
                        <a:pt x="165" y="558"/>
                        <a:pt x="199" y="558"/>
                      </a:cubicBezTo>
                      <a:cubicBezTo>
                        <a:pt x="242" y="558"/>
                        <a:pt x="276" y="539"/>
                        <a:pt x="290" y="465"/>
                      </a:cubicBezTo>
                      <a:cubicBezTo>
                        <a:pt x="302" y="324"/>
                        <a:pt x="284" y="182"/>
                        <a:pt x="235" y="53"/>
                      </a:cubicBezTo>
                      <a:cubicBezTo>
                        <a:pt x="209" y="17"/>
                        <a:pt x="172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3" name="Google Shape;6633;p61"/>
                <p:cNvSpPr/>
                <p:nvPr/>
              </p:nvSpPr>
              <p:spPr>
                <a:xfrm>
                  <a:off x="5233350" y="2885150"/>
                  <a:ext cx="7400" cy="12900"/>
                </a:xfrm>
                <a:custGeom>
                  <a:rect b="b" l="l" r="r" t="t"/>
                  <a:pathLst>
                    <a:path extrusionOk="0" h="516" w="296">
                      <a:moveTo>
                        <a:pt x="150" y="1"/>
                      </a:moveTo>
                      <a:cubicBezTo>
                        <a:pt x="108" y="1"/>
                        <a:pt x="68" y="25"/>
                        <a:pt x="50" y="68"/>
                      </a:cubicBezTo>
                      <a:cubicBezTo>
                        <a:pt x="25" y="130"/>
                        <a:pt x="1" y="400"/>
                        <a:pt x="62" y="462"/>
                      </a:cubicBezTo>
                      <a:cubicBezTo>
                        <a:pt x="99" y="498"/>
                        <a:pt x="134" y="515"/>
                        <a:pt x="164" y="515"/>
                      </a:cubicBezTo>
                      <a:cubicBezTo>
                        <a:pt x="189" y="515"/>
                        <a:pt x="211" y="503"/>
                        <a:pt x="228" y="480"/>
                      </a:cubicBezTo>
                      <a:cubicBezTo>
                        <a:pt x="271" y="431"/>
                        <a:pt x="296" y="93"/>
                        <a:pt x="234" y="38"/>
                      </a:cubicBezTo>
                      <a:cubicBezTo>
                        <a:pt x="209" y="12"/>
                        <a:pt x="179" y="1"/>
                        <a:pt x="1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4" name="Google Shape;6634;p61"/>
                <p:cNvSpPr/>
                <p:nvPr/>
              </p:nvSpPr>
              <p:spPr>
                <a:xfrm>
                  <a:off x="5227075" y="2881775"/>
                  <a:ext cx="6400" cy="9250"/>
                </a:xfrm>
                <a:custGeom>
                  <a:rect b="b" l="l" r="r" t="t"/>
                  <a:pathLst>
                    <a:path extrusionOk="0" h="370" w="256">
                      <a:moveTo>
                        <a:pt x="93" y="1"/>
                      </a:moveTo>
                      <a:cubicBezTo>
                        <a:pt x="51" y="1"/>
                        <a:pt x="1" y="91"/>
                        <a:pt x="6" y="173"/>
                      </a:cubicBezTo>
                      <a:cubicBezTo>
                        <a:pt x="12" y="265"/>
                        <a:pt x="31" y="363"/>
                        <a:pt x="92" y="369"/>
                      </a:cubicBezTo>
                      <a:cubicBezTo>
                        <a:pt x="93" y="370"/>
                        <a:pt x="94" y="370"/>
                        <a:pt x="95" y="370"/>
                      </a:cubicBezTo>
                      <a:cubicBezTo>
                        <a:pt x="157" y="370"/>
                        <a:pt x="256" y="170"/>
                        <a:pt x="117" y="13"/>
                      </a:cubicBezTo>
                      <a:cubicBezTo>
                        <a:pt x="109" y="5"/>
                        <a:pt x="10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5" name="Google Shape;6635;p61"/>
                <p:cNvSpPr/>
                <p:nvPr/>
              </p:nvSpPr>
              <p:spPr>
                <a:xfrm>
                  <a:off x="5238425" y="2836575"/>
                  <a:ext cx="8475" cy="23350"/>
                </a:xfrm>
                <a:custGeom>
                  <a:rect b="b" l="l" r="r" t="t"/>
                  <a:pathLst>
                    <a:path extrusionOk="0" h="934" w="339">
                      <a:moveTo>
                        <a:pt x="290" y="1"/>
                      </a:moveTo>
                      <a:cubicBezTo>
                        <a:pt x="252" y="1"/>
                        <a:pt x="191" y="54"/>
                        <a:pt x="191" y="88"/>
                      </a:cubicBezTo>
                      <a:cubicBezTo>
                        <a:pt x="185" y="241"/>
                        <a:pt x="173" y="389"/>
                        <a:pt x="136" y="536"/>
                      </a:cubicBezTo>
                      <a:cubicBezTo>
                        <a:pt x="105" y="641"/>
                        <a:pt x="1" y="874"/>
                        <a:pt x="19" y="899"/>
                      </a:cubicBezTo>
                      <a:cubicBezTo>
                        <a:pt x="27" y="919"/>
                        <a:pt x="52" y="933"/>
                        <a:pt x="87" y="933"/>
                      </a:cubicBezTo>
                      <a:cubicBezTo>
                        <a:pt x="107" y="933"/>
                        <a:pt x="130" y="928"/>
                        <a:pt x="154" y="917"/>
                      </a:cubicBezTo>
                      <a:cubicBezTo>
                        <a:pt x="197" y="893"/>
                        <a:pt x="277" y="462"/>
                        <a:pt x="314" y="370"/>
                      </a:cubicBezTo>
                      <a:cubicBezTo>
                        <a:pt x="339" y="254"/>
                        <a:pt x="339" y="131"/>
                        <a:pt x="314" y="14"/>
                      </a:cubicBezTo>
                      <a:cubicBezTo>
                        <a:pt x="309" y="5"/>
                        <a:pt x="300" y="1"/>
                        <a:pt x="2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6" name="Google Shape;6636;p61"/>
                <p:cNvSpPr/>
                <p:nvPr/>
              </p:nvSpPr>
              <p:spPr>
                <a:xfrm>
                  <a:off x="5232050" y="2840700"/>
                  <a:ext cx="9625" cy="17500"/>
                </a:xfrm>
                <a:custGeom>
                  <a:rect b="b" l="l" r="r" t="t"/>
                  <a:pathLst>
                    <a:path extrusionOk="0" h="700" w="385">
                      <a:moveTo>
                        <a:pt x="343" y="0"/>
                      </a:moveTo>
                      <a:cubicBezTo>
                        <a:pt x="328" y="0"/>
                        <a:pt x="307" y="20"/>
                        <a:pt x="280" y="76"/>
                      </a:cubicBezTo>
                      <a:cubicBezTo>
                        <a:pt x="225" y="205"/>
                        <a:pt x="22" y="586"/>
                        <a:pt x="10" y="623"/>
                      </a:cubicBezTo>
                      <a:cubicBezTo>
                        <a:pt x="1" y="656"/>
                        <a:pt x="84" y="699"/>
                        <a:pt x="132" y="699"/>
                      </a:cubicBezTo>
                      <a:cubicBezTo>
                        <a:pt x="147" y="699"/>
                        <a:pt x="159" y="695"/>
                        <a:pt x="164" y="685"/>
                      </a:cubicBezTo>
                      <a:cubicBezTo>
                        <a:pt x="188" y="636"/>
                        <a:pt x="385" y="125"/>
                        <a:pt x="379" y="70"/>
                      </a:cubicBezTo>
                      <a:cubicBezTo>
                        <a:pt x="375" y="35"/>
                        <a:pt x="364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7" name="Google Shape;6637;p61"/>
                <p:cNvSpPr/>
                <p:nvPr/>
              </p:nvSpPr>
              <p:spPr>
                <a:xfrm>
                  <a:off x="5263025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156" y="0"/>
                      </a:moveTo>
                      <a:cubicBezTo>
                        <a:pt x="96" y="0"/>
                        <a:pt x="30" y="23"/>
                        <a:pt x="19" y="64"/>
                      </a:cubicBezTo>
                      <a:cubicBezTo>
                        <a:pt x="6" y="168"/>
                        <a:pt x="19" y="273"/>
                        <a:pt x="49" y="371"/>
                      </a:cubicBezTo>
                      <a:cubicBezTo>
                        <a:pt x="80" y="476"/>
                        <a:pt x="0" y="703"/>
                        <a:pt x="6" y="777"/>
                      </a:cubicBezTo>
                      <a:cubicBezTo>
                        <a:pt x="11" y="809"/>
                        <a:pt x="46" y="823"/>
                        <a:pt x="91" y="823"/>
                      </a:cubicBezTo>
                      <a:cubicBezTo>
                        <a:pt x="158" y="823"/>
                        <a:pt x="247" y="791"/>
                        <a:pt x="295" y="740"/>
                      </a:cubicBezTo>
                      <a:cubicBezTo>
                        <a:pt x="375" y="654"/>
                        <a:pt x="277" y="598"/>
                        <a:pt x="265" y="482"/>
                      </a:cubicBezTo>
                      <a:cubicBezTo>
                        <a:pt x="246" y="371"/>
                        <a:pt x="301" y="88"/>
                        <a:pt x="252" y="33"/>
                      </a:cubicBezTo>
                      <a:cubicBezTo>
                        <a:pt x="235" y="11"/>
                        <a:pt x="197" y="0"/>
                        <a:pt x="1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8" name="Google Shape;6638;p61"/>
                <p:cNvSpPr/>
                <p:nvPr/>
              </p:nvSpPr>
              <p:spPr>
                <a:xfrm>
                  <a:off x="5253025" y="2862075"/>
                  <a:ext cx="7550" cy="21350"/>
                </a:xfrm>
                <a:custGeom>
                  <a:rect b="b" l="l" r="r" t="t"/>
                  <a:pathLst>
                    <a:path extrusionOk="0" h="854" w="302">
                      <a:moveTo>
                        <a:pt x="182" y="0"/>
                      </a:moveTo>
                      <a:cubicBezTo>
                        <a:pt x="126" y="0"/>
                        <a:pt x="63" y="23"/>
                        <a:pt x="56" y="63"/>
                      </a:cubicBezTo>
                      <a:cubicBezTo>
                        <a:pt x="38" y="137"/>
                        <a:pt x="117" y="383"/>
                        <a:pt x="93" y="512"/>
                      </a:cubicBezTo>
                      <a:cubicBezTo>
                        <a:pt x="68" y="635"/>
                        <a:pt x="1" y="733"/>
                        <a:pt x="44" y="807"/>
                      </a:cubicBezTo>
                      <a:cubicBezTo>
                        <a:pt x="65" y="838"/>
                        <a:pt x="105" y="853"/>
                        <a:pt x="147" y="853"/>
                      </a:cubicBezTo>
                      <a:cubicBezTo>
                        <a:pt x="204" y="853"/>
                        <a:pt x="263" y="826"/>
                        <a:pt x="277" y="776"/>
                      </a:cubicBezTo>
                      <a:cubicBezTo>
                        <a:pt x="302" y="684"/>
                        <a:pt x="228" y="592"/>
                        <a:pt x="247" y="475"/>
                      </a:cubicBezTo>
                      <a:cubicBezTo>
                        <a:pt x="259" y="352"/>
                        <a:pt x="296" y="88"/>
                        <a:pt x="271" y="33"/>
                      </a:cubicBezTo>
                      <a:cubicBezTo>
                        <a:pt x="256" y="10"/>
                        <a:pt x="221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9" name="Google Shape;6639;p61"/>
                <p:cNvSpPr/>
                <p:nvPr/>
              </p:nvSpPr>
              <p:spPr>
                <a:xfrm>
                  <a:off x="5244425" y="2863800"/>
                  <a:ext cx="6175" cy="19550"/>
                </a:xfrm>
                <a:custGeom>
                  <a:rect b="b" l="l" r="r" t="t"/>
                  <a:pathLst>
                    <a:path extrusionOk="0" h="782" w="247">
                      <a:moveTo>
                        <a:pt x="130" y="0"/>
                      </a:moveTo>
                      <a:cubicBezTo>
                        <a:pt x="93" y="7"/>
                        <a:pt x="62" y="25"/>
                        <a:pt x="43" y="62"/>
                      </a:cubicBezTo>
                      <a:cubicBezTo>
                        <a:pt x="31" y="99"/>
                        <a:pt x="25" y="136"/>
                        <a:pt x="31" y="173"/>
                      </a:cubicBezTo>
                      <a:cubicBezTo>
                        <a:pt x="37" y="283"/>
                        <a:pt x="80" y="400"/>
                        <a:pt x="56" y="504"/>
                      </a:cubicBezTo>
                      <a:cubicBezTo>
                        <a:pt x="43" y="554"/>
                        <a:pt x="19" y="603"/>
                        <a:pt x="13" y="652"/>
                      </a:cubicBezTo>
                      <a:cubicBezTo>
                        <a:pt x="0" y="701"/>
                        <a:pt x="19" y="750"/>
                        <a:pt x="68" y="775"/>
                      </a:cubicBezTo>
                      <a:cubicBezTo>
                        <a:pt x="79" y="779"/>
                        <a:pt x="90" y="781"/>
                        <a:pt x="101" y="781"/>
                      </a:cubicBezTo>
                      <a:cubicBezTo>
                        <a:pt x="138" y="781"/>
                        <a:pt x="172" y="758"/>
                        <a:pt x="191" y="720"/>
                      </a:cubicBezTo>
                      <a:cubicBezTo>
                        <a:pt x="209" y="670"/>
                        <a:pt x="209" y="621"/>
                        <a:pt x="197" y="572"/>
                      </a:cubicBezTo>
                      <a:cubicBezTo>
                        <a:pt x="185" y="523"/>
                        <a:pt x="173" y="474"/>
                        <a:pt x="173" y="425"/>
                      </a:cubicBezTo>
                      <a:cubicBezTo>
                        <a:pt x="173" y="314"/>
                        <a:pt x="246" y="209"/>
                        <a:pt x="228" y="105"/>
                      </a:cubicBezTo>
                      <a:cubicBezTo>
                        <a:pt x="228" y="50"/>
                        <a:pt x="185" y="7"/>
                        <a:pt x="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0" name="Google Shape;6640;p61"/>
                <p:cNvSpPr/>
                <p:nvPr/>
              </p:nvSpPr>
              <p:spPr>
                <a:xfrm>
                  <a:off x="5235675" y="2863500"/>
                  <a:ext cx="5850" cy="18775"/>
                </a:xfrm>
                <a:custGeom>
                  <a:rect b="b" l="l" r="r" t="t"/>
                  <a:pathLst>
                    <a:path extrusionOk="0" h="751" w="234">
                      <a:moveTo>
                        <a:pt x="116" y="1"/>
                      </a:moveTo>
                      <a:cubicBezTo>
                        <a:pt x="104" y="1"/>
                        <a:pt x="92" y="3"/>
                        <a:pt x="80" y="6"/>
                      </a:cubicBezTo>
                      <a:cubicBezTo>
                        <a:pt x="37" y="37"/>
                        <a:pt x="12" y="92"/>
                        <a:pt x="25" y="142"/>
                      </a:cubicBezTo>
                      <a:cubicBezTo>
                        <a:pt x="25" y="240"/>
                        <a:pt x="68" y="338"/>
                        <a:pt x="49" y="437"/>
                      </a:cubicBezTo>
                      <a:cubicBezTo>
                        <a:pt x="43" y="498"/>
                        <a:pt x="12" y="553"/>
                        <a:pt x="6" y="615"/>
                      </a:cubicBezTo>
                      <a:cubicBezTo>
                        <a:pt x="0" y="670"/>
                        <a:pt x="31" y="744"/>
                        <a:pt x="86" y="750"/>
                      </a:cubicBezTo>
                      <a:cubicBezTo>
                        <a:pt x="90" y="751"/>
                        <a:pt x="95" y="751"/>
                        <a:pt x="99" y="751"/>
                      </a:cubicBezTo>
                      <a:cubicBezTo>
                        <a:pt x="143" y="751"/>
                        <a:pt x="180" y="722"/>
                        <a:pt x="197" y="682"/>
                      </a:cubicBezTo>
                      <a:cubicBezTo>
                        <a:pt x="209" y="633"/>
                        <a:pt x="209" y="590"/>
                        <a:pt x="197" y="547"/>
                      </a:cubicBezTo>
                      <a:cubicBezTo>
                        <a:pt x="184" y="498"/>
                        <a:pt x="172" y="455"/>
                        <a:pt x="172" y="406"/>
                      </a:cubicBezTo>
                      <a:cubicBezTo>
                        <a:pt x="178" y="357"/>
                        <a:pt x="191" y="301"/>
                        <a:pt x="209" y="252"/>
                      </a:cubicBezTo>
                      <a:cubicBezTo>
                        <a:pt x="234" y="197"/>
                        <a:pt x="234" y="142"/>
                        <a:pt x="221" y="80"/>
                      </a:cubicBezTo>
                      <a:cubicBezTo>
                        <a:pt x="207" y="31"/>
                        <a:pt x="164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1" name="Google Shape;6641;p61"/>
                <p:cNvSpPr/>
                <p:nvPr/>
              </p:nvSpPr>
              <p:spPr>
                <a:xfrm>
                  <a:off x="5227825" y="2862850"/>
                  <a:ext cx="6800" cy="16400"/>
                </a:xfrm>
                <a:custGeom>
                  <a:rect b="b" l="l" r="r" t="t"/>
                  <a:pathLst>
                    <a:path extrusionOk="0" h="656" w="272">
                      <a:moveTo>
                        <a:pt x="184" y="1"/>
                      </a:moveTo>
                      <a:cubicBezTo>
                        <a:pt x="146" y="1"/>
                        <a:pt x="109" y="24"/>
                        <a:pt x="93" y="57"/>
                      </a:cubicBezTo>
                      <a:cubicBezTo>
                        <a:pt x="74" y="100"/>
                        <a:pt x="74" y="143"/>
                        <a:pt x="81" y="186"/>
                      </a:cubicBezTo>
                      <a:cubicBezTo>
                        <a:pt x="81" y="229"/>
                        <a:pt x="93" y="272"/>
                        <a:pt x="93" y="309"/>
                      </a:cubicBezTo>
                      <a:cubicBezTo>
                        <a:pt x="99" y="370"/>
                        <a:pt x="87" y="432"/>
                        <a:pt x="56" y="481"/>
                      </a:cubicBezTo>
                      <a:cubicBezTo>
                        <a:pt x="31" y="524"/>
                        <a:pt x="1" y="573"/>
                        <a:pt x="25" y="616"/>
                      </a:cubicBezTo>
                      <a:cubicBezTo>
                        <a:pt x="38" y="642"/>
                        <a:pt x="62" y="655"/>
                        <a:pt x="86" y="655"/>
                      </a:cubicBezTo>
                      <a:cubicBezTo>
                        <a:pt x="97" y="655"/>
                        <a:pt x="108" y="653"/>
                        <a:pt x="117" y="647"/>
                      </a:cubicBezTo>
                      <a:cubicBezTo>
                        <a:pt x="154" y="635"/>
                        <a:pt x="179" y="604"/>
                        <a:pt x="185" y="573"/>
                      </a:cubicBezTo>
                      <a:cubicBezTo>
                        <a:pt x="197" y="536"/>
                        <a:pt x="203" y="493"/>
                        <a:pt x="203" y="456"/>
                      </a:cubicBezTo>
                      <a:cubicBezTo>
                        <a:pt x="197" y="333"/>
                        <a:pt x="216" y="211"/>
                        <a:pt x="253" y="94"/>
                      </a:cubicBezTo>
                      <a:cubicBezTo>
                        <a:pt x="271" y="51"/>
                        <a:pt x="240" y="8"/>
                        <a:pt x="197" y="2"/>
                      </a:cubicBezTo>
                      <a:cubicBezTo>
                        <a:pt x="193" y="1"/>
                        <a:pt x="188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2" name="Google Shape;6642;p61"/>
                <p:cNvSpPr/>
                <p:nvPr/>
              </p:nvSpPr>
              <p:spPr>
                <a:xfrm>
                  <a:off x="5219375" y="2559325"/>
                  <a:ext cx="41050" cy="33625"/>
                </a:xfrm>
                <a:custGeom>
                  <a:rect b="b" l="l" r="r" t="t"/>
                  <a:pathLst>
                    <a:path extrusionOk="0" h="1345" w="1642">
                      <a:moveTo>
                        <a:pt x="526" y="0"/>
                      </a:moveTo>
                      <a:cubicBezTo>
                        <a:pt x="448" y="0"/>
                        <a:pt x="372" y="13"/>
                        <a:pt x="302" y="52"/>
                      </a:cubicBezTo>
                      <a:cubicBezTo>
                        <a:pt x="185" y="132"/>
                        <a:pt x="105" y="261"/>
                        <a:pt x="93" y="408"/>
                      </a:cubicBezTo>
                      <a:cubicBezTo>
                        <a:pt x="1" y="845"/>
                        <a:pt x="296" y="1275"/>
                        <a:pt x="744" y="1337"/>
                      </a:cubicBezTo>
                      <a:cubicBezTo>
                        <a:pt x="780" y="1342"/>
                        <a:pt x="816" y="1344"/>
                        <a:pt x="852" y="1344"/>
                      </a:cubicBezTo>
                      <a:cubicBezTo>
                        <a:pt x="1251" y="1344"/>
                        <a:pt x="1596" y="1036"/>
                        <a:pt x="1629" y="624"/>
                      </a:cubicBezTo>
                      <a:cubicBezTo>
                        <a:pt x="1642" y="519"/>
                        <a:pt x="1629" y="408"/>
                        <a:pt x="1580" y="316"/>
                      </a:cubicBezTo>
                      <a:cubicBezTo>
                        <a:pt x="1500" y="193"/>
                        <a:pt x="1377" y="107"/>
                        <a:pt x="1236" y="77"/>
                      </a:cubicBezTo>
                      <a:cubicBezTo>
                        <a:pt x="1095" y="52"/>
                        <a:pt x="947" y="34"/>
                        <a:pt x="806" y="27"/>
                      </a:cubicBezTo>
                      <a:cubicBezTo>
                        <a:pt x="713" y="17"/>
                        <a:pt x="618" y="0"/>
                        <a:pt x="5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3" name="Google Shape;6643;p61"/>
                <p:cNvSpPr/>
                <p:nvPr/>
              </p:nvSpPr>
              <p:spPr>
                <a:xfrm>
                  <a:off x="5208475" y="2128425"/>
                  <a:ext cx="208075" cy="116600"/>
                </a:xfrm>
                <a:custGeom>
                  <a:rect b="b" l="l" r="r" t="t"/>
                  <a:pathLst>
                    <a:path extrusionOk="0" h="4664" w="8323">
                      <a:moveTo>
                        <a:pt x="1584" y="1"/>
                      </a:moveTo>
                      <a:cubicBezTo>
                        <a:pt x="1329" y="1"/>
                        <a:pt x="1078" y="38"/>
                        <a:pt x="842" y="145"/>
                      </a:cubicBezTo>
                      <a:cubicBezTo>
                        <a:pt x="344" y="366"/>
                        <a:pt x="0" y="1024"/>
                        <a:pt x="283" y="1497"/>
                      </a:cubicBezTo>
                      <a:cubicBezTo>
                        <a:pt x="467" y="1792"/>
                        <a:pt x="824" y="1915"/>
                        <a:pt x="1094" y="2124"/>
                      </a:cubicBezTo>
                      <a:cubicBezTo>
                        <a:pt x="1531" y="2456"/>
                        <a:pt x="1758" y="2997"/>
                        <a:pt x="2004" y="3489"/>
                      </a:cubicBezTo>
                      <a:cubicBezTo>
                        <a:pt x="2256" y="3980"/>
                        <a:pt x="2600" y="4484"/>
                        <a:pt x="3123" y="4632"/>
                      </a:cubicBezTo>
                      <a:cubicBezTo>
                        <a:pt x="3196" y="4653"/>
                        <a:pt x="3274" y="4664"/>
                        <a:pt x="3352" y="4664"/>
                      </a:cubicBezTo>
                      <a:cubicBezTo>
                        <a:pt x="3680" y="4664"/>
                        <a:pt x="4015" y="4481"/>
                        <a:pt x="4069" y="4159"/>
                      </a:cubicBezTo>
                      <a:cubicBezTo>
                        <a:pt x="4137" y="3759"/>
                        <a:pt x="3774" y="3452"/>
                        <a:pt x="3498" y="3175"/>
                      </a:cubicBezTo>
                      <a:cubicBezTo>
                        <a:pt x="3153" y="2819"/>
                        <a:pt x="2889" y="2382"/>
                        <a:pt x="2735" y="1909"/>
                      </a:cubicBezTo>
                      <a:cubicBezTo>
                        <a:pt x="2705" y="1811"/>
                        <a:pt x="2680" y="1681"/>
                        <a:pt x="2760" y="1608"/>
                      </a:cubicBezTo>
                      <a:cubicBezTo>
                        <a:pt x="2790" y="1579"/>
                        <a:pt x="2823" y="1567"/>
                        <a:pt x="2858" y="1567"/>
                      </a:cubicBezTo>
                      <a:cubicBezTo>
                        <a:pt x="2967" y="1567"/>
                        <a:pt x="3090" y="1685"/>
                        <a:pt x="3160" y="1792"/>
                      </a:cubicBezTo>
                      <a:cubicBezTo>
                        <a:pt x="3460" y="2252"/>
                        <a:pt x="3803" y="3218"/>
                        <a:pt x="4164" y="3218"/>
                      </a:cubicBezTo>
                      <a:cubicBezTo>
                        <a:pt x="4165" y="3218"/>
                        <a:pt x="4166" y="3218"/>
                        <a:pt x="4168" y="3218"/>
                      </a:cubicBezTo>
                      <a:cubicBezTo>
                        <a:pt x="4536" y="3212"/>
                        <a:pt x="4862" y="2253"/>
                        <a:pt x="5157" y="1792"/>
                      </a:cubicBezTo>
                      <a:cubicBezTo>
                        <a:pt x="5227" y="1685"/>
                        <a:pt x="5350" y="1567"/>
                        <a:pt x="5459" y="1567"/>
                      </a:cubicBezTo>
                      <a:cubicBezTo>
                        <a:pt x="5494" y="1567"/>
                        <a:pt x="5527" y="1579"/>
                        <a:pt x="5557" y="1608"/>
                      </a:cubicBezTo>
                      <a:cubicBezTo>
                        <a:pt x="5637" y="1681"/>
                        <a:pt x="5612" y="1811"/>
                        <a:pt x="5581" y="1909"/>
                      </a:cubicBezTo>
                      <a:cubicBezTo>
                        <a:pt x="5428" y="2382"/>
                        <a:pt x="5170" y="2819"/>
                        <a:pt x="4819" y="3175"/>
                      </a:cubicBezTo>
                      <a:cubicBezTo>
                        <a:pt x="4543" y="3452"/>
                        <a:pt x="4186" y="3765"/>
                        <a:pt x="4248" y="4159"/>
                      </a:cubicBezTo>
                      <a:cubicBezTo>
                        <a:pt x="4297" y="4477"/>
                        <a:pt x="4638" y="4663"/>
                        <a:pt x="4968" y="4663"/>
                      </a:cubicBezTo>
                      <a:cubicBezTo>
                        <a:pt x="5045" y="4663"/>
                        <a:pt x="5122" y="4653"/>
                        <a:pt x="5194" y="4632"/>
                      </a:cubicBezTo>
                      <a:cubicBezTo>
                        <a:pt x="5717" y="4484"/>
                        <a:pt x="6061" y="3980"/>
                        <a:pt x="6313" y="3489"/>
                      </a:cubicBezTo>
                      <a:cubicBezTo>
                        <a:pt x="6565" y="2997"/>
                        <a:pt x="6786" y="2456"/>
                        <a:pt x="7223" y="2124"/>
                      </a:cubicBezTo>
                      <a:cubicBezTo>
                        <a:pt x="7493" y="1915"/>
                        <a:pt x="7850" y="1792"/>
                        <a:pt x="8034" y="1497"/>
                      </a:cubicBezTo>
                      <a:cubicBezTo>
                        <a:pt x="8323" y="1024"/>
                        <a:pt x="7972" y="366"/>
                        <a:pt x="7475" y="145"/>
                      </a:cubicBezTo>
                      <a:cubicBezTo>
                        <a:pt x="7242" y="38"/>
                        <a:pt x="6991" y="1"/>
                        <a:pt x="6735" y="1"/>
                      </a:cubicBezTo>
                      <a:cubicBezTo>
                        <a:pt x="6444" y="1"/>
                        <a:pt x="6146" y="49"/>
                        <a:pt x="5858" y="102"/>
                      </a:cubicBezTo>
                      <a:cubicBezTo>
                        <a:pt x="5292" y="200"/>
                        <a:pt x="4727" y="311"/>
                        <a:pt x="4161" y="434"/>
                      </a:cubicBezTo>
                      <a:cubicBezTo>
                        <a:pt x="3596" y="311"/>
                        <a:pt x="3030" y="200"/>
                        <a:pt x="2459" y="102"/>
                      </a:cubicBezTo>
                      <a:cubicBezTo>
                        <a:pt x="2171" y="49"/>
                        <a:pt x="1875" y="1"/>
                        <a:pt x="15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4" name="Google Shape;6644;p61"/>
                <p:cNvSpPr/>
                <p:nvPr/>
              </p:nvSpPr>
              <p:spPr>
                <a:xfrm>
                  <a:off x="5166825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1589" y="0"/>
                      </a:moveTo>
                      <a:cubicBezTo>
                        <a:pt x="1274" y="0"/>
                        <a:pt x="885" y="222"/>
                        <a:pt x="873" y="544"/>
                      </a:cubicBezTo>
                      <a:cubicBezTo>
                        <a:pt x="849" y="1036"/>
                        <a:pt x="720" y="2739"/>
                        <a:pt x="701" y="3802"/>
                      </a:cubicBezTo>
                      <a:cubicBezTo>
                        <a:pt x="676" y="4866"/>
                        <a:pt x="443" y="6531"/>
                        <a:pt x="363" y="6974"/>
                      </a:cubicBezTo>
                      <a:cubicBezTo>
                        <a:pt x="277" y="7423"/>
                        <a:pt x="0" y="7552"/>
                        <a:pt x="43" y="7828"/>
                      </a:cubicBezTo>
                      <a:cubicBezTo>
                        <a:pt x="67" y="8003"/>
                        <a:pt x="451" y="8153"/>
                        <a:pt x="763" y="8153"/>
                      </a:cubicBezTo>
                      <a:cubicBezTo>
                        <a:pt x="945" y="8153"/>
                        <a:pt x="1102" y="8102"/>
                        <a:pt x="1150" y="7976"/>
                      </a:cubicBezTo>
                      <a:cubicBezTo>
                        <a:pt x="1273" y="7638"/>
                        <a:pt x="1033" y="6722"/>
                        <a:pt x="1027" y="6144"/>
                      </a:cubicBezTo>
                      <a:cubicBezTo>
                        <a:pt x="1021" y="5572"/>
                        <a:pt x="1512" y="1589"/>
                        <a:pt x="1678" y="1294"/>
                      </a:cubicBezTo>
                      <a:cubicBezTo>
                        <a:pt x="1807" y="1079"/>
                        <a:pt x="2152" y="569"/>
                        <a:pt x="1955" y="188"/>
                      </a:cubicBezTo>
                      <a:cubicBezTo>
                        <a:pt x="1891" y="58"/>
                        <a:pt x="1749" y="0"/>
                        <a:pt x="158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5" name="Google Shape;6645;p61"/>
                <p:cNvSpPr/>
                <p:nvPr/>
              </p:nvSpPr>
              <p:spPr>
                <a:xfrm>
                  <a:off x="5132400" y="2022800"/>
                  <a:ext cx="67125" cy="185725"/>
                </a:xfrm>
                <a:custGeom>
                  <a:rect b="b" l="l" r="r" t="t"/>
                  <a:pathLst>
                    <a:path extrusionOk="0" h="7429" w="2685">
                      <a:moveTo>
                        <a:pt x="1790" y="707"/>
                      </a:moveTo>
                      <a:cubicBezTo>
                        <a:pt x="1882" y="707"/>
                        <a:pt x="1966" y="777"/>
                        <a:pt x="1955" y="885"/>
                      </a:cubicBezTo>
                      <a:cubicBezTo>
                        <a:pt x="1931" y="1069"/>
                        <a:pt x="1045" y="3767"/>
                        <a:pt x="935" y="4634"/>
                      </a:cubicBezTo>
                      <a:cubicBezTo>
                        <a:pt x="935" y="4634"/>
                        <a:pt x="1291" y="1542"/>
                        <a:pt x="1599" y="848"/>
                      </a:cubicBezTo>
                      <a:cubicBezTo>
                        <a:pt x="1641" y="749"/>
                        <a:pt x="1718" y="707"/>
                        <a:pt x="1790" y="707"/>
                      </a:cubicBezTo>
                      <a:close/>
                      <a:moveTo>
                        <a:pt x="1474" y="1"/>
                      </a:moveTo>
                      <a:cubicBezTo>
                        <a:pt x="1446" y="1"/>
                        <a:pt x="1426" y="11"/>
                        <a:pt x="1414" y="36"/>
                      </a:cubicBezTo>
                      <a:cubicBezTo>
                        <a:pt x="1070" y="780"/>
                        <a:pt x="0" y="7074"/>
                        <a:pt x="62" y="7296"/>
                      </a:cubicBezTo>
                      <a:cubicBezTo>
                        <a:pt x="90" y="7388"/>
                        <a:pt x="196" y="7428"/>
                        <a:pt x="320" y="7428"/>
                      </a:cubicBezTo>
                      <a:cubicBezTo>
                        <a:pt x="490" y="7428"/>
                        <a:pt x="694" y="7352"/>
                        <a:pt x="769" y="7234"/>
                      </a:cubicBezTo>
                      <a:cubicBezTo>
                        <a:pt x="898" y="7037"/>
                        <a:pt x="1371" y="5046"/>
                        <a:pt x="1715" y="3583"/>
                      </a:cubicBezTo>
                      <a:cubicBezTo>
                        <a:pt x="2045" y="2156"/>
                        <a:pt x="2685" y="162"/>
                        <a:pt x="2528" y="162"/>
                      </a:cubicBezTo>
                      <a:cubicBezTo>
                        <a:pt x="2524" y="162"/>
                        <a:pt x="2519" y="163"/>
                        <a:pt x="2514" y="165"/>
                      </a:cubicBezTo>
                      <a:cubicBezTo>
                        <a:pt x="2421" y="213"/>
                        <a:pt x="2327" y="232"/>
                        <a:pt x="2234" y="232"/>
                      </a:cubicBezTo>
                      <a:cubicBezTo>
                        <a:pt x="1908" y="232"/>
                        <a:pt x="1606" y="1"/>
                        <a:pt x="14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6" name="Google Shape;6646;p61"/>
                <p:cNvSpPr/>
                <p:nvPr/>
              </p:nvSpPr>
              <p:spPr>
                <a:xfrm>
                  <a:off x="5144375" y="2212375"/>
                  <a:ext cx="15100" cy="37250"/>
                </a:xfrm>
                <a:custGeom>
                  <a:rect b="b" l="l" r="r" t="t"/>
                  <a:pathLst>
                    <a:path extrusionOk="0" h="1490" w="604">
                      <a:moveTo>
                        <a:pt x="229" y="0"/>
                      </a:moveTo>
                      <a:cubicBezTo>
                        <a:pt x="161" y="0"/>
                        <a:pt x="96" y="35"/>
                        <a:pt x="62" y="94"/>
                      </a:cubicBezTo>
                      <a:cubicBezTo>
                        <a:pt x="19" y="167"/>
                        <a:pt x="1" y="260"/>
                        <a:pt x="13" y="346"/>
                      </a:cubicBezTo>
                      <a:cubicBezTo>
                        <a:pt x="19" y="542"/>
                        <a:pt x="87" y="739"/>
                        <a:pt x="75" y="942"/>
                      </a:cubicBezTo>
                      <a:cubicBezTo>
                        <a:pt x="69" y="1022"/>
                        <a:pt x="44" y="1102"/>
                        <a:pt x="44" y="1188"/>
                      </a:cubicBezTo>
                      <a:cubicBezTo>
                        <a:pt x="32" y="1268"/>
                        <a:pt x="56" y="1354"/>
                        <a:pt x="112" y="1415"/>
                      </a:cubicBezTo>
                      <a:cubicBezTo>
                        <a:pt x="161" y="1465"/>
                        <a:pt x="224" y="1489"/>
                        <a:pt x="289" y="1489"/>
                      </a:cubicBezTo>
                      <a:cubicBezTo>
                        <a:pt x="345" y="1489"/>
                        <a:pt x="401" y="1471"/>
                        <a:pt x="450" y="1434"/>
                      </a:cubicBezTo>
                      <a:cubicBezTo>
                        <a:pt x="548" y="1354"/>
                        <a:pt x="603" y="1231"/>
                        <a:pt x="603" y="1108"/>
                      </a:cubicBezTo>
                      <a:cubicBezTo>
                        <a:pt x="603" y="985"/>
                        <a:pt x="585" y="856"/>
                        <a:pt x="554" y="739"/>
                      </a:cubicBezTo>
                      <a:lnTo>
                        <a:pt x="431" y="241"/>
                      </a:lnTo>
                      <a:cubicBezTo>
                        <a:pt x="407" y="149"/>
                        <a:pt x="376" y="38"/>
                        <a:pt x="284" y="8"/>
                      </a:cubicBezTo>
                      <a:cubicBezTo>
                        <a:pt x="266" y="3"/>
                        <a:pt x="24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7" name="Google Shape;6647;p61"/>
                <p:cNvSpPr/>
                <p:nvPr/>
              </p:nvSpPr>
              <p:spPr>
                <a:xfrm>
                  <a:off x="5149150" y="2254150"/>
                  <a:ext cx="10000" cy="15600"/>
                </a:xfrm>
                <a:custGeom>
                  <a:rect b="b" l="l" r="r" t="t"/>
                  <a:pathLst>
                    <a:path extrusionOk="0" h="624" w="400">
                      <a:moveTo>
                        <a:pt x="211" y="0"/>
                      </a:moveTo>
                      <a:cubicBezTo>
                        <a:pt x="195" y="0"/>
                        <a:pt x="177" y="3"/>
                        <a:pt x="160" y="9"/>
                      </a:cubicBezTo>
                      <a:cubicBezTo>
                        <a:pt x="111" y="21"/>
                        <a:pt x="62" y="45"/>
                        <a:pt x="19" y="76"/>
                      </a:cubicBezTo>
                      <a:cubicBezTo>
                        <a:pt x="0" y="254"/>
                        <a:pt x="87" y="568"/>
                        <a:pt x="259" y="623"/>
                      </a:cubicBezTo>
                      <a:cubicBezTo>
                        <a:pt x="357" y="488"/>
                        <a:pt x="400" y="316"/>
                        <a:pt x="369" y="150"/>
                      </a:cubicBezTo>
                      <a:cubicBezTo>
                        <a:pt x="363" y="107"/>
                        <a:pt x="345" y="70"/>
                        <a:pt x="314" y="39"/>
                      </a:cubicBezTo>
                      <a:cubicBezTo>
                        <a:pt x="284" y="14"/>
                        <a:pt x="249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8" name="Google Shape;6648;p61"/>
                <p:cNvSpPr/>
                <p:nvPr/>
              </p:nvSpPr>
              <p:spPr>
                <a:xfrm>
                  <a:off x="5152825" y="2275925"/>
                  <a:ext cx="5875" cy="10425"/>
                </a:xfrm>
                <a:custGeom>
                  <a:rect b="b" l="l" r="r" t="t"/>
                  <a:pathLst>
                    <a:path extrusionOk="0" h="417" w="235">
                      <a:moveTo>
                        <a:pt x="91" y="0"/>
                      </a:moveTo>
                      <a:cubicBezTo>
                        <a:pt x="64" y="0"/>
                        <a:pt x="39" y="9"/>
                        <a:pt x="19" y="29"/>
                      </a:cubicBezTo>
                      <a:cubicBezTo>
                        <a:pt x="1" y="139"/>
                        <a:pt x="7" y="250"/>
                        <a:pt x="44" y="355"/>
                      </a:cubicBezTo>
                      <a:cubicBezTo>
                        <a:pt x="50" y="385"/>
                        <a:pt x="81" y="416"/>
                        <a:pt x="99" y="416"/>
                      </a:cubicBezTo>
                      <a:cubicBezTo>
                        <a:pt x="118" y="416"/>
                        <a:pt x="136" y="392"/>
                        <a:pt x="142" y="373"/>
                      </a:cubicBezTo>
                      <a:cubicBezTo>
                        <a:pt x="179" y="324"/>
                        <a:pt x="204" y="269"/>
                        <a:pt x="222" y="207"/>
                      </a:cubicBezTo>
                      <a:cubicBezTo>
                        <a:pt x="235" y="152"/>
                        <a:pt x="222" y="84"/>
                        <a:pt x="179" y="41"/>
                      </a:cubicBezTo>
                      <a:cubicBezTo>
                        <a:pt x="156" y="14"/>
                        <a:pt x="123" y="0"/>
                        <a:pt x="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9" name="Google Shape;6649;p61"/>
                <p:cNvSpPr/>
                <p:nvPr/>
              </p:nvSpPr>
              <p:spPr>
                <a:xfrm>
                  <a:off x="5128250" y="2216675"/>
                  <a:ext cx="13550" cy="37100"/>
                </a:xfrm>
                <a:custGeom>
                  <a:rect b="b" l="l" r="r" t="t"/>
                  <a:pathLst>
                    <a:path extrusionOk="0" h="1484" w="542">
                      <a:moveTo>
                        <a:pt x="293" y="1"/>
                      </a:moveTo>
                      <a:cubicBezTo>
                        <a:pt x="288" y="1"/>
                        <a:pt x="282" y="1"/>
                        <a:pt x="277" y="2"/>
                      </a:cubicBezTo>
                      <a:cubicBezTo>
                        <a:pt x="179" y="20"/>
                        <a:pt x="136" y="125"/>
                        <a:pt x="117" y="217"/>
                      </a:cubicBezTo>
                      <a:cubicBezTo>
                        <a:pt x="50" y="500"/>
                        <a:pt x="13" y="788"/>
                        <a:pt x="7" y="1077"/>
                      </a:cubicBezTo>
                      <a:cubicBezTo>
                        <a:pt x="1" y="1157"/>
                        <a:pt x="13" y="1243"/>
                        <a:pt x="37" y="1323"/>
                      </a:cubicBezTo>
                      <a:cubicBezTo>
                        <a:pt x="62" y="1403"/>
                        <a:pt x="130" y="1465"/>
                        <a:pt x="209" y="1483"/>
                      </a:cubicBezTo>
                      <a:cubicBezTo>
                        <a:pt x="214" y="1483"/>
                        <a:pt x="219" y="1483"/>
                        <a:pt x="224" y="1483"/>
                      </a:cubicBezTo>
                      <a:cubicBezTo>
                        <a:pt x="317" y="1483"/>
                        <a:pt x="402" y="1429"/>
                        <a:pt x="443" y="1348"/>
                      </a:cubicBezTo>
                      <a:cubicBezTo>
                        <a:pt x="480" y="1256"/>
                        <a:pt x="505" y="1163"/>
                        <a:pt x="505" y="1065"/>
                      </a:cubicBezTo>
                      <a:cubicBezTo>
                        <a:pt x="541" y="801"/>
                        <a:pt x="541" y="530"/>
                        <a:pt x="505" y="266"/>
                      </a:cubicBezTo>
                      <a:cubicBezTo>
                        <a:pt x="498" y="198"/>
                        <a:pt x="480" y="137"/>
                        <a:pt x="443" y="82"/>
                      </a:cubicBezTo>
                      <a:cubicBezTo>
                        <a:pt x="409" y="31"/>
                        <a:pt x="350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0" name="Google Shape;6650;p61"/>
                <p:cNvSpPr/>
                <p:nvPr/>
              </p:nvSpPr>
              <p:spPr>
                <a:xfrm>
                  <a:off x="5125650" y="2258950"/>
                  <a:ext cx="10000" cy="22800"/>
                </a:xfrm>
                <a:custGeom>
                  <a:rect b="b" l="l" r="r" t="t"/>
                  <a:pathLst>
                    <a:path extrusionOk="0" h="912" w="400">
                      <a:moveTo>
                        <a:pt x="215" y="1"/>
                      </a:moveTo>
                      <a:cubicBezTo>
                        <a:pt x="166" y="1"/>
                        <a:pt x="117" y="26"/>
                        <a:pt x="92" y="69"/>
                      </a:cubicBezTo>
                      <a:cubicBezTo>
                        <a:pt x="61" y="112"/>
                        <a:pt x="49" y="161"/>
                        <a:pt x="43" y="216"/>
                      </a:cubicBezTo>
                      <a:cubicBezTo>
                        <a:pt x="37" y="308"/>
                        <a:pt x="49" y="401"/>
                        <a:pt x="37" y="493"/>
                      </a:cubicBezTo>
                      <a:cubicBezTo>
                        <a:pt x="18" y="573"/>
                        <a:pt x="6" y="646"/>
                        <a:pt x="6" y="726"/>
                      </a:cubicBezTo>
                      <a:cubicBezTo>
                        <a:pt x="0" y="806"/>
                        <a:pt x="49" y="880"/>
                        <a:pt x="123" y="911"/>
                      </a:cubicBezTo>
                      <a:cubicBezTo>
                        <a:pt x="129" y="911"/>
                        <a:pt x="134" y="911"/>
                        <a:pt x="140" y="911"/>
                      </a:cubicBezTo>
                      <a:cubicBezTo>
                        <a:pt x="202" y="911"/>
                        <a:pt x="261" y="881"/>
                        <a:pt x="295" y="825"/>
                      </a:cubicBezTo>
                      <a:cubicBezTo>
                        <a:pt x="332" y="769"/>
                        <a:pt x="350" y="702"/>
                        <a:pt x="357" y="634"/>
                      </a:cubicBezTo>
                      <a:cubicBezTo>
                        <a:pt x="400" y="480"/>
                        <a:pt x="400" y="321"/>
                        <a:pt x="375" y="161"/>
                      </a:cubicBezTo>
                      <a:cubicBezTo>
                        <a:pt x="350" y="87"/>
                        <a:pt x="301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1" name="Google Shape;6651;p61"/>
                <p:cNvSpPr/>
                <p:nvPr/>
              </p:nvSpPr>
              <p:spPr>
                <a:xfrm>
                  <a:off x="5130875" y="2286450"/>
                  <a:ext cx="11225" cy="17200"/>
                </a:xfrm>
                <a:custGeom>
                  <a:rect b="b" l="l" r="r" t="t"/>
                  <a:pathLst>
                    <a:path extrusionOk="0" h="688" w="449">
                      <a:moveTo>
                        <a:pt x="118" y="1"/>
                      </a:moveTo>
                      <a:cubicBezTo>
                        <a:pt x="55" y="1"/>
                        <a:pt x="6" y="48"/>
                        <a:pt x="0" y="112"/>
                      </a:cubicBezTo>
                      <a:cubicBezTo>
                        <a:pt x="0" y="173"/>
                        <a:pt x="25" y="235"/>
                        <a:pt x="68" y="278"/>
                      </a:cubicBezTo>
                      <a:cubicBezTo>
                        <a:pt x="104" y="327"/>
                        <a:pt x="141" y="376"/>
                        <a:pt x="172" y="432"/>
                      </a:cubicBezTo>
                      <a:cubicBezTo>
                        <a:pt x="197" y="499"/>
                        <a:pt x="221" y="561"/>
                        <a:pt x="246" y="616"/>
                      </a:cubicBezTo>
                      <a:cubicBezTo>
                        <a:pt x="271" y="658"/>
                        <a:pt x="316" y="688"/>
                        <a:pt x="357" y="688"/>
                      </a:cubicBezTo>
                      <a:cubicBezTo>
                        <a:pt x="377" y="688"/>
                        <a:pt x="396" y="681"/>
                        <a:pt x="412" y="665"/>
                      </a:cubicBezTo>
                      <a:cubicBezTo>
                        <a:pt x="436" y="641"/>
                        <a:pt x="449" y="604"/>
                        <a:pt x="436" y="567"/>
                      </a:cubicBezTo>
                      <a:cubicBezTo>
                        <a:pt x="430" y="530"/>
                        <a:pt x="412" y="493"/>
                        <a:pt x="393" y="462"/>
                      </a:cubicBezTo>
                      <a:cubicBezTo>
                        <a:pt x="326" y="358"/>
                        <a:pt x="270" y="247"/>
                        <a:pt x="234" y="136"/>
                      </a:cubicBezTo>
                      <a:cubicBezTo>
                        <a:pt x="209" y="81"/>
                        <a:pt x="184" y="20"/>
                        <a:pt x="129" y="1"/>
                      </a:cubicBezTo>
                      <a:cubicBezTo>
                        <a:pt x="125" y="1"/>
                        <a:pt x="121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2" name="Google Shape;6652;p61"/>
                <p:cNvSpPr/>
                <p:nvPr/>
              </p:nvSpPr>
              <p:spPr>
                <a:xfrm>
                  <a:off x="5141625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56" y="0"/>
                      </a:moveTo>
                      <a:lnTo>
                        <a:pt x="56" y="0"/>
                      </a:lnTo>
                      <a:cubicBezTo>
                        <a:pt x="0" y="123"/>
                        <a:pt x="62" y="270"/>
                        <a:pt x="191" y="320"/>
                      </a:cubicBezTo>
                      <a:cubicBezTo>
                        <a:pt x="209" y="252"/>
                        <a:pt x="209" y="184"/>
                        <a:pt x="197" y="117"/>
                      </a:cubicBezTo>
                      <a:cubicBezTo>
                        <a:pt x="185" y="55"/>
                        <a:pt x="123" y="6"/>
                        <a:pt x="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3" name="Google Shape;6653;p61"/>
                <p:cNvSpPr/>
                <p:nvPr/>
              </p:nvSpPr>
              <p:spPr>
                <a:xfrm>
                  <a:off x="5229575" y="1823150"/>
                  <a:ext cx="82950" cy="196300"/>
                </a:xfrm>
                <a:custGeom>
                  <a:rect b="b" l="l" r="r" t="t"/>
                  <a:pathLst>
                    <a:path extrusionOk="0" h="7852" w="3318">
                      <a:moveTo>
                        <a:pt x="2690" y="1"/>
                      </a:moveTo>
                      <a:cubicBezTo>
                        <a:pt x="2690" y="1"/>
                        <a:pt x="2770" y="4427"/>
                        <a:pt x="2690" y="4494"/>
                      </a:cubicBezTo>
                      <a:cubicBezTo>
                        <a:pt x="2617" y="4562"/>
                        <a:pt x="2211" y="4808"/>
                        <a:pt x="1701" y="5619"/>
                      </a:cubicBezTo>
                      <a:cubicBezTo>
                        <a:pt x="1209" y="6400"/>
                        <a:pt x="1068" y="7260"/>
                        <a:pt x="779" y="7315"/>
                      </a:cubicBezTo>
                      <a:cubicBezTo>
                        <a:pt x="771" y="7317"/>
                        <a:pt x="763" y="7318"/>
                        <a:pt x="755" y="7318"/>
                      </a:cubicBezTo>
                      <a:cubicBezTo>
                        <a:pt x="504" y="7318"/>
                        <a:pt x="249" y="6662"/>
                        <a:pt x="133" y="6662"/>
                      </a:cubicBezTo>
                      <a:cubicBezTo>
                        <a:pt x="121" y="6662"/>
                        <a:pt x="111" y="6668"/>
                        <a:pt x="103" y="6682"/>
                      </a:cubicBezTo>
                      <a:cubicBezTo>
                        <a:pt x="0" y="6839"/>
                        <a:pt x="223" y="7852"/>
                        <a:pt x="758" y="7852"/>
                      </a:cubicBezTo>
                      <a:cubicBezTo>
                        <a:pt x="769" y="7852"/>
                        <a:pt x="780" y="7851"/>
                        <a:pt x="791" y="7850"/>
                      </a:cubicBezTo>
                      <a:cubicBezTo>
                        <a:pt x="1350" y="7801"/>
                        <a:pt x="1695" y="6842"/>
                        <a:pt x="2002" y="6092"/>
                      </a:cubicBezTo>
                      <a:cubicBezTo>
                        <a:pt x="2309" y="5342"/>
                        <a:pt x="3317" y="4937"/>
                        <a:pt x="3317" y="4937"/>
                      </a:cubicBezTo>
                      <a:lnTo>
                        <a:pt x="3317" y="25"/>
                      </a:lnTo>
                      <a:cubicBezTo>
                        <a:pt x="2992" y="25"/>
                        <a:pt x="2691" y="1"/>
                        <a:pt x="26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4" name="Google Shape;6654;p61"/>
                <p:cNvSpPr/>
                <p:nvPr/>
              </p:nvSpPr>
              <p:spPr>
                <a:xfrm>
                  <a:off x="5231925" y="1823375"/>
                  <a:ext cx="68775" cy="13925"/>
                </a:xfrm>
                <a:custGeom>
                  <a:rect b="b" l="l" r="r" t="t"/>
                  <a:pathLst>
                    <a:path extrusionOk="0" h="557" w="2751">
                      <a:moveTo>
                        <a:pt x="516" y="0"/>
                      </a:moveTo>
                      <a:cubicBezTo>
                        <a:pt x="137" y="0"/>
                        <a:pt x="1" y="197"/>
                        <a:pt x="82" y="312"/>
                      </a:cubicBezTo>
                      <a:cubicBezTo>
                        <a:pt x="150" y="411"/>
                        <a:pt x="1135" y="556"/>
                        <a:pt x="1963" y="556"/>
                      </a:cubicBezTo>
                      <a:cubicBezTo>
                        <a:pt x="2263" y="556"/>
                        <a:pt x="2542" y="537"/>
                        <a:pt x="2750" y="490"/>
                      </a:cubicBezTo>
                      <a:lnTo>
                        <a:pt x="2670" y="53"/>
                      </a:lnTo>
                      <a:cubicBezTo>
                        <a:pt x="2670" y="53"/>
                        <a:pt x="2459" y="56"/>
                        <a:pt x="2169" y="56"/>
                      </a:cubicBezTo>
                      <a:cubicBezTo>
                        <a:pt x="1686" y="56"/>
                        <a:pt x="984" y="49"/>
                        <a:pt x="673" y="10"/>
                      </a:cubicBezTo>
                      <a:cubicBezTo>
                        <a:pt x="616" y="3"/>
                        <a:pt x="564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5" name="Google Shape;6655;p61"/>
                <p:cNvSpPr/>
                <p:nvPr/>
              </p:nvSpPr>
              <p:spPr>
                <a:xfrm>
                  <a:off x="5273175" y="1794500"/>
                  <a:ext cx="35050" cy="10050"/>
                </a:xfrm>
                <a:custGeom>
                  <a:rect b="b" l="l" r="r" t="t"/>
                  <a:pathLst>
                    <a:path extrusionOk="0" h="402" w="1402">
                      <a:moveTo>
                        <a:pt x="244" y="0"/>
                      </a:moveTo>
                      <a:cubicBezTo>
                        <a:pt x="59" y="0"/>
                        <a:pt x="0" y="126"/>
                        <a:pt x="43" y="206"/>
                      </a:cubicBezTo>
                      <a:cubicBezTo>
                        <a:pt x="81" y="278"/>
                        <a:pt x="641" y="401"/>
                        <a:pt x="1074" y="401"/>
                      </a:cubicBezTo>
                      <a:cubicBezTo>
                        <a:pt x="1199" y="401"/>
                        <a:pt x="1313" y="391"/>
                        <a:pt x="1401" y="366"/>
                      </a:cubicBezTo>
                      <a:lnTo>
                        <a:pt x="1358" y="71"/>
                      </a:lnTo>
                      <a:cubicBezTo>
                        <a:pt x="1358" y="71"/>
                        <a:pt x="590" y="59"/>
                        <a:pt x="338" y="10"/>
                      </a:cubicBezTo>
                      <a:cubicBezTo>
                        <a:pt x="304" y="3"/>
                        <a:pt x="272" y="0"/>
                        <a:pt x="2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6" name="Google Shape;6656;p61"/>
                <p:cNvSpPr/>
                <p:nvPr/>
              </p:nvSpPr>
              <p:spPr>
                <a:xfrm>
                  <a:off x="5284975" y="1779250"/>
                  <a:ext cx="27250" cy="9250"/>
                </a:xfrm>
                <a:custGeom>
                  <a:rect b="b" l="l" r="r" t="t"/>
                  <a:pathLst>
                    <a:path extrusionOk="0" h="370" w="1090">
                      <a:moveTo>
                        <a:pt x="181" y="1"/>
                      </a:moveTo>
                      <a:cubicBezTo>
                        <a:pt x="45" y="1"/>
                        <a:pt x="0" y="110"/>
                        <a:pt x="32" y="183"/>
                      </a:cubicBezTo>
                      <a:cubicBezTo>
                        <a:pt x="66" y="247"/>
                        <a:pt x="523" y="370"/>
                        <a:pt x="863" y="370"/>
                      </a:cubicBezTo>
                      <a:cubicBezTo>
                        <a:pt x="949" y="370"/>
                        <a:pt x="1027" y="362"/>
                        <a:pt x="1089" y="343"/>
                      </a:cubicBezTo>
                      <a:lnTo>
                        <a:pt x="1052" y="79"/>
                      </a:lnTo>
                      <a:cubicBezTo>
                        <a:pt x="1052" y="79"/>
                        <a:pt x="456" y="54"/>
                        <a:pt x="259" y="11"/>
                      </a:cubicBezTo>
                      <a:cubicBezTo>
                        <a:pt x="230" y="4"/>
                        <a:pt x="204" y="1"/>
                        <a:pt x="1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7" name="Google Shape;6657;p61"/>
                <p:cNvSpPr/>
                <p:nvPr/>
              </p:nvSpPr>
              <p:spPr>
                <a:xfrm>
                  <a:off x="5284950" y="197365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176" y="1"/>
                      </a:moveTo>
                      <a:cubicBezTo>
                        <a:pt x="32" y="1"/>
                        <a:pt x="1" y="129"/>
                        <a:pt x="45" y="208"/>
                      </a:cubicBezTo>
                      <a:cubicBezTo>
                        <a:pt x="79" y="263"/>
                        <a:pt x="408" y="339"/>
                        <a:pt x="692" y="339"/>
                      </a:cubicBezTo>
                      <a:cubicBezTo>
                        <a:pt x="816" y="339"/>
                        <a:pt x="932" y="325"/>
                        <a:pt x="1010" y="287"/>
                      </a:cubicBezTo>
                      <a:lnTo>
                        <a:pt x="943" y="11"/>
                      </a:lnTo>
                      <a:cubicBezTo>
                        <a:pt x="943" y="11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5"/>
                      </a:cubicBezTo>
                      <a:cubicBezTo>
                        <a:pt x="207" y="2"/>
                        <a:pt x="191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8" name="Google Shape;6658;p61"/>
                <p:cNvSpPr/>
                <p:nvPr/>
              </p:nvSpPr>
              <p:spPr>
                <a:xfrm>
                  <a:off x="5284925" y="1991775"/>
                  <a:ext cx="25300" cy="8500"/>
                </a:xfrm>
                <a:custGeom>
                  <a:rect b="b" l="l" r="r" t="t"/>
                  <a:pathLst>
                    <a:path extrusionOk="0" h="340" w="1012">
                      <a:moveTo>
                        <a:pt x="179" y="1"/>
                      </a:moveTo>
                      <a:cubicBezTo>
                        <a:pt x="38" y="1"/>
                        <a:pt x="1" y="130"/>
                        <a:pt x="40" y="208"/>
                      </a:cubicBezTo>
                      <a:cubicBezTo>
                        <a:pt x="74" y="263"/>
                        <a:pt x="406" y="340"/>
                        <a:pt x="691" y="340"/>
                      </a:cubicBezTo>
                      <a:cubicBezTo>
                        <a:pt x="816" y="340"/>
                        <a:pt x="933" y="325"/>
                        <a:pt x="1011" y="288"/>
                      </a:cubicBezTo>
                      <a:lnTo>
                        <a:pt x="944" y="11"/>
                      </a:lnTo>
                      <a:cubicBezTo>
                        <a:pt x="944" y="11"/>
                        <a:pt x="739" y="20"/>
                        <a:pt x="540" y="20"/>
                      </a:cubicBezTo>
                      <a:cubicBezTo>
                        <a:pt x="415" y="20"/>
                        <a:pt x="293" y="17"/>
                        <a:pt x="224" y="5"/>
                      </a:cubicBezTo>
                      <a:cubicBezTo>
                        <a:pt x="208" y="2"/>
                        <a:pt x="193" y="1"/>
                        <a:pt x="1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9" name="Google Shape;6659;p61"/>
                <p:cNvSpPr/>
                <p:nvPr/>
              </p:nvSpPr>
              <p:spPr>
                <a:xfrm>
                  <a:off x="528480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183" y="0"/>
                      </a:moveTo>
                      <a:cubicBezTo>
                        <a:pt x="42" y="0"/>
                        <a:pt x="1" y="129"/>
                        <a:pt x="51" y="207"/>
                      </a:cubicBezTo>
                      <a:cubicBezTo>
                        <a:pt x="85" y="266"/>
                        <a:pt x="408" y="340"/>
                        <a:pt x="690" y="340"/>
                      </a:cubicBezTo>
                      <a:cubicBezTo>
                        <a:pt x="817" y="340"/>
                        <a:pt x="936" y="325"/>
                        <a:pt x="1016" y="287"/>
                      </a:cubicBezTo>
                      <a:lnTo>
                        <a:pt x="949" y="10"/>
                      </a:lnTo>
                      <a:cubicBezTo>
                        <a:pt x="949" y="10"/>
                        <a:pt x="737" y="22"/>
                        <a:pt x="535" y="22"/>
                      </a:cubicBezTo>
                      <a:cubicBezTo>
                        <a:pt x="414" y="22"/>
                        <a:pt x="296" y="18"/>
                        <a:pt x="229" y="4"/>
                      </a:cubicBezTo>
                      <a:cubicBezTo>
                        <a:pt x="213" y="1"/>
                        <a:pt x="198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0" name="Google Shape;6660;p61"/>
                <p:cNvSpPr/>
                <p:nvPr/>
              </p:nvSpPr>
              <p:spPr>
                <a:xfrm>
                  <a:off x="528480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7"/>
                        <a:pt x="410" y="345"/>
                        <a:pt x="696" y="345"/>
                      </a:cubicBezTo>
                      <a:cubicBezTo>
                        <a:pt x="820" y="345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40" y="23"/>
                        <a:pt x="538" y="23"/>
                      </a:cubicBezTo>
                      <a:cubicBezTo>
                        <a:pt x="417" y="23"/>
                        <a:pt x="299" y="18"/>
                        <a:pt x="229" y="5"/>
                      </a:cubicBezTo>
                      <a:cubicBezTo>
                        <a:pt x="213" y="2"/>
                        <a:pt x="197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1" name="Google Shape;6661;p61"/>
                <p:cNvSpPr/>
                <p:nvPr/>
              </p:nvSpPr>
              <p:spPr>
                <a:xfrm>
                  <a:off x="528480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1"/>
                      </a:moveTo>
                      <a:cubicBezTo>
                        <a:pt x="37" y="1"/>
                        <a:pt x="0" y="130"/>
                        <a:pt x="45" y="208"/>
                      </a:cubicBezTo>
                      <a:cubicBezTo>
                        <a:pt x="79" y="268"/>
                        <a:pt x="410" y="346"/>
                        <a:pt x="696" y="346"/>
                      </a:cubicBezTo>
                      <a:cubicBezTo>
                        <a:pt x="820" y="346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37" y="23"/>
                        <a:pt x="535" y="23"/>
                      </a:cubicBezTo>
                      <a:cubicBezTo>
                        <a:pt x="414" y="23"/>
                        <a:pt x="296" y="19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2" name="Google Shape;6662;p61"/>
                <p:cNvSpPr/>
                <p:nvPr/>
              </p:nvSpPr>
              <p:spPr>
                <a:xfrm>
                  <a:off x="5284825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174" y="1"/>
                      </a:moveTo>
                      <a:cubicBezTo>
                        <a:pt x="35" y="1"/>
                        <a:pt x="0" y="126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8" y="13"/>
                      </a:lnTo>
                      <a:cubicBezTo>
                        <a:pt x="948" y="13"/>
                        <a:pt x="743" y="22"/>
                        <a:pt x="544" y="22"/>
                      </a:cubicBezTo>
                      <a:cubicBezTo>
                        <a:pt x="419" y="22"/>
                        <a:pt x="297" y="18"/>
                        <a:pt x="228" y="6"/>
                      </a:cubicBezTo>
                      <a:cubicBezTo>
                        <a:pt x="209" y="2"/>
                        <a:pt x="190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3" name="Google Shape;6663;p61"/>
                <p:cNvSpPr/>
                <p:nvPr/>
              </p:nvSpPr>
              <p:spPr>
                <a:xfrm>
                  <a:off x="5284800" y="208260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82" y="1"/>
                      </a:moveTo>
                      <a:cubicBezTo>
                        <a:pt x="37" y="1"/>
                        <a:pt x="0" y="129"/>
                        <a:pt x="45" y="208"/>
                      </a:cubicBezTo>
                      <a:cubicBezTo>
                        <a:pt x="79" y="263"/>
                        <a:pt x="408" y="340"/>
                        <a:pt x="694" y="340"/>
                      </a:cubicBezTo>
                      <a:cubicBezTo>
                        <a:pt x="819" y="340"/>
                        <a:pt x="936" y="325"/>
                        <a:pt x="1016" y="287"/>
                      </a:cubicBezTo>
                      <a:lnTo>
                        <a:pt x="942" y="11"/>
                      </a:lnTo>
                      <a:cubicBezTo>
                        <a:pt x="942" y="11"/>
                        <a:pt x="742" y="20"/>
                        <a:pt x="545" y="20"/>
                      </a:cubicBezTo>
                      <a:cubicBezTo>
                        <a:pt x="422" y="20"/>
                        <a:pt x="300" y="17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4" name="Google Shape;6664;p61"/>
                <p:cNvSpPr/>
                <p:nvPr/>
              </p:nvSpPr>
              <p:spPr>
                <a:xfrm>
                  <a:off x="5284825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175" y="0"/>
                      </a:moveTo>
                      <a:cubicBezTo>
                        <a:pt x="35" y="0"/>
                        <a:pt x="0" y="131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1" y="12"/>
                      </a:lnTo>
                      <a:cubicBezTo>
                        <a:pt x="941" y="12"/>
                        <a:pt x="739" y="21"/>
                        <a:pt x="542" y="21"/>
                      </a:cubicBezTo>
                      <a:cubicBezTo>
                        <a:pt x="418" y="21"/>
                        <a:pt x="297" y="18"/>
                        <a:pt x="228" y="6"/>
                      </a:cubicBezTo>
                      <a:cubicBezTo>
                        <a:pt x="209" y="2"/>
                        <a:pt x="191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5" name="Google Shape;6665;p61"/>
                <p:cNvSpPr/>
                <p:nvPr/>
              </p:nvSpPr>
              <p:spPr>
                <a:xfrm>
                  <a:off x="5284800" y="21188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77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3"/>
                        <a:pt x="408" y="339"/>
                        <a:pt x="694" y="339"/>
                      </a:cubicBezTo>
                      <a:cubicBezTo>
                        <a:pt x="819" y="339"/>
                        <a:pt x="936" y="324"/>
                        <a:pt x="1016" y="287"/>
                      </a:cubicBezTo>
                      <a:lnTo>
                        <a:pt x="942" y="10"/>
                      </a:lnTo>
                      <a:cubicBezTo>
                        <a:pt x="942" y="10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4"/>
                      </a:cubicBezTo>
                      <a:cubicBezTo>
                        <a:pt x="207" y="1"/>
                        <a:pt x="192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6" name="Google Shape;6666;p61"/>
                <p:cNvSpPr/>
                <p:nvPr/>
              </p:nvSpPr>
              <p:spPr>
                <a:xfrm>
                  <a:off x="5218350" y="1840700"/>
                  <a:ext cx="83100" cy="17425"/>
                </a:xfrm>
                <a:custGeom>
                  <a:rect b="b" l="l" r="r" t="t"/>
                  <a:pathLst>
                    <a:path extrusionOk="0" h="697" w="3324">
                      <a:moveTo>
                        <a:pt x="305" y="1"/>
                      </a:moveTo>
                      <a:cubicBezTo>
                        <a:pt x="0" y="1"/>
                        <a:pt x="45" y="325"/>
                        <a:pt x="306" y="461"/>
                      </a:cubicBezTo>
                      <a:cubicBezTo>
                        <a:pt x="539" y="585"/>
                        <a:pt x="2067" y="696"/>
                        <a:pt x="2885" y="696"/>
                      </a:cubicBezTo>
                      <a:cubicBezTo>
                        <a:pt x="3082" y="696"/>
                        <a:pt x="3237" y="690"/>
                        <a:pt x="3324" y="676"/>
                      </a:cubicBezTo>
                      <a:lnTo>
                        <a:pt x="3275" y="295"/>
                      </a:lnTo>
                      <a:cubicBezTo>
                        <a:pt x="3275" y="295"/>
                        <a:pt x="1277" y="215"/>
                        <a:pt x="441" y="18"/>
                      </a:cubicBezTo>
                      <a:cubicBezTo>
                        <a:pt x="390" y="6"/>
                        <a:pt x="344" y="1"/>
                        <a:pt x="3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7" name="Google Shape;6667;p61"/>
                <p:cNvSpPr/>
                <p:nvPr/>
              </p:nvSpPr>
              <p:spPr>
                <a:xfrm>
                  <a:off x="5208600" y="1889900"/>
                  <a:ext cx="93475" cy="14250"/>
                </a:xfrm>
                <a:custGeom>
                  <a:rect b="b" l="l" r="r" t="t"/>
                  <a:pathLst>
                    <a:path extrusionOk="0" h="570" w="3739">
                      <a:moveTo>
                        <a:pt x="381" y="1"/>
                      </a:moveTo>
                      <a:cubicBezTo>
                        <a:pt x="0" y="1"/>
                        <a:pt x="73" y="367"/>
                        <a:pt x="382" y="490"/>
                      </a:cubicBezTo>
                      <a:cubicBezTo>
                        <a:pt x="522" y="546"/>
                        <a:pt x="1034" y="569"/>
                        <a:pt x="1621" y="569"/>
                      </a:cubicBezTo>
                      <a:cubicBezTo>
                        <a:pt x="2458" y="569"/>
                        <a:pt x="3450" y="522"/>
                        <a:pt x="3738" y="453"/>
                      </a:cubicBezTo>
                      <a:lnTo>
                        <a:pt x="3646" y="54"/>
                      </a:lnTo>
                      <a:cubicBezTo>
                        <a:pt x="3646" y="54"/>
                        <a:pt x="2912" y="85"/>
                        <a:pt x="2110" y="85"/>
                      </a:cubicBezTo>
                      <a:cubicBezTo>
                        <a:pt x="1522" y="85"/>
                        <a:pt x="897" y="68"/>
                        <a:pt x="499" y="11"/>
                      </a:cubicBezTo>
                      <a:cubicBezTo>
                        <a:pt x="456" y="4"/>
                        <a:pt x="417" y="1"/>
                        <a:pt x="3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8" name="Google Shape;6668;p61"/>
                <p:cNvSpPr/>
                <p:nvPr/>
              </p:nvSpPr>
              <p:spPr>
                <a:xfrm>
                  <a:off x="5210350" y="1863550"/>
                  <a:ext cx="94025" cy="19475"/>
                </a:xfrm>
                <a:custGeom>
                  <a:rect b="b" l="l" r="r" t="t"/>
                  <a:pathLst>
                    <a:path extrusionOk="0" h="779" w="3761">
                      <a:moveTo>
                        <a:pt x="381" y="0"/>
                      </a:moveTo>
                      <a:cubicBezTo>
                        <a:pt x="84" y="0"/>
                        <a:pt x="0" y="322"/>
                        <a:pt x="368" y="506"/>
                      </a:cubicBezTo>
                      <a:cubicBezTo>
                        <a:pt x="688" y="666"/>
                        <a:pt x="2231" y="779"/>
                        <a:pt x="3148" y="779"/>
                      </a:cubicBezTo>
                      <a:cubicBezTo>
                        <a:pt x="3428" y="779"/>
                        <a:pt x="3650" y="768"/>
                        <a:pt x="3761" y="745"/>
                      </a:cubicBezTo>
                      <a:lnTo>
                        <a:pt x="3687" y="278"/>
                      </a:lnTo>
                      <a:cubicBezTo>
                        <a:pt x="3687" y="278"/>
                        <a:pt x="3529" y="283"/>
                        <a:pt x="3276" y="283"/>
                      </a:cubicBezTo>
                      <a:cubicBezTo>
                        <a:pt x="2618" y="283"/>
                        <a:pt x="1323" y="251"/>
                        <a:pt x="515" y="20"/>
                      </a:cubicBezTo>
                      <a:cubicBezTo>
                        <a:pt x="467" y="7"/>
                        <a:pt x="422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9" name="Google Shape;6669;p61"/>
                <p:cNvSpPr/>
                <p:nvPr/>
              </p:nvSpPr>
              <p:spPr>
                <a:xfrm>
                  <a:off x="5213750" y="1912125"/>
                  <a:ext cx="91550" cy="14400"/>
                </a:xfrm>
                <a:custGeom>
                  <a:rect b="b" l="l" r="r" t="t"/>
                  <a:pathLst>
                    <a:path extrusionOk="0" h="576" w="3662">
                      <a:moveTo>
                        <a:pt x="3551" y="1"/>
                      </a:moveTo>
                      <a:cubicBezTo>
                        <a:pt x="3551" y="1"/>
                        <a:pt x="2511" y="131"/>
                        <a:pt x="1520" y="131"/>
                      </a:cubicBezTo>
                      <a:cubicBezTo>
                        <a:pt x="1148" y="131"/>
                        <a:pt x="784" y="113"/>
                        <a:pt x="484" y="62"/>
                      </a:cubicBezTo>
                      <a:cubicBezTo>
                        <a:pt x="453" y="58"/>
                        <a:pt x="424" y="55"/>
                        <a:pt x="397" y="55"/>
                      </a:cubicBezTo>
                      <a:cubicBezTo>
                        <a:pt x="74" y="55"/>
                        <a:pt x="0" y="369"/>
                        <a:pt x="385" y="505"/>
                      </a:cubicBezTo>
                      <a:cubicBezTo>
                        <a:pt x="527" y="555"/>
                        <a:pt x="899" y="575"/>
                        <a:pt x="1345" y="575"/>
                      </a:cubicBezTo>
                      <a:cubicBezTo>
                        <a:pt x="2215" y="575"/>
                        <a:pt x="3369" y="498"/>
                        <a:pt x="3662" y="413"/>
                      </a:cubicBezTo>
                      <a:lnTo>
                        <a:pt x="3551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0" name="Google Shape;6670;p61"/>
                <p:cNvSpPr/>
                <p:nvPr/>
              </p:nvSpPr>
              <p:spPr>
                <a:xfrm>
                  <a:off x="5219325" y="1931650"/>
                  <a:ext cx="89675" cy="15550"/>
                </a:xfrm>
                <a:custGeom>
                  <a:rect b="b" l="l" r="r" t="t"/>
                  <a:pathLst>
                    <a:path extrusionOk="0" h="622" w="3587">
                      <a:moveTo>
                        <a:pt x="3469" y="0"/>
                      </a:moveTo>
                      <a:cubicBezTo>
                        <a:pt x="3469" y="0"/>
                        <a:pt x="2096" y="221"/>
                        <a:pt x="1019" y="221"/>
                      </a:cubicBezTo>
                      <a:cubicBezTo>
                        <a:pt x="825" y="221"/>
                        <a:pt x="641" y="214"/>
                        <a:pt x="476" y="197"/>
                      </a:cubicBezTo>
                      <a:cubicBezTo>
                        <a:pt x="455" y="195"/>
                        <a:pt x="435" y="194"/>
                        <a:pt x="416" y="194"/>
                      </a:cubicBezTo>
                      <a:cubicBezTo>
                        <a:pt x="84" y="194"/>
                        <a:pt x="0" y="486"/>
                        <a:pt x="390" y="591"/>
                      </a:cubicBezTo>
                      <a:cubicBezTo>
                        <a:pt x="469" y="612"/>
                        <a:pt x="621" y="621"/>
                        <a:pt x="818" y="621"/>
                      </a:cubicBezTo>
                      <a:cubicBezTo>
                        <a:pt x="1639" y="621"/>
                        <a:pt x="3239" y="460"/>
                        <a:pt x="3586" y="351"/>
                      </a:cubicBezTo>
                      <a:lnTo>
                        <a:pt x="3469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1" name="Google Shape;6671;p61"/>
                <p:cNvSpPr/>
                <p:nvPr/>
              </p:nvSpPr>
              <p:spPr>
                <a:xfrm>
                  <a:off x="5221775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2455" y="0"/>
                      </a:moveTo>
                      <a:cubicBezTo>
                        <a:pt x="2455" y="0"/>
                        <a:pt x="1638" y="141"/>
                        <a:pt x="910" y="141"/>
                      </a:cubicBezTo>
                      <a:cubicBezTo>
                        <a:pt x="700" y="141"/>
                        <a:pt x="496" y="129"/>
                        <a:pt x="323" y="98"/>
                      </a:cubicBezTo>
                      <a:cubicBezTo>
                        <a:pt x="302" y="95"/>
                        <a:pt x="283" y="93"/>
                        <a:pt x="264" y="93"/>
                      </a:cubicBezTo>
                      <a:cubicBezTo>
                        <a:pt x="38" y="93"/>
                        <a:pt x="0" y="359"/>
                        <a:pt x="273" y="467"/>
                      </a:cubicBezTo>
                      <a:cubicBezTo>
                        <a:pt x="357" y="500"/>
                        <a:pt x="547" y="513"/>
                        <a:pt x="784" y="513"/>
                      </a:cubicBezTo>
                      <a:cubicBezTo>
                        <a:pt x="1399" y="513"/>
                        <a:pt x="2332" y="422"/>
                        <a:pt x="2554" y="338"/>
                      </a:cubicBezTo>
                      <a:lnTo>
                        <a:pt x="2455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2" name="Google Shape;6672;p61"/>
                <p:cNvSpPr/>
                <p:nvPr/>
              </p:nvSpPr>
              <p:spPr>
                <a:xfrm>
                  <a:off x="522950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1642" y="1"/>
                      </a:moveTo>
                      <a:cubicBezTo>
                        <a:pt x="1642" y="1"/>
                        <a:pt x="1217" y="78"/>
                        <a:pt x="781" y="78"/>
                      </a:cubicBezTo>
                      <a:cubicBezTo>
                        <a:pt x="580" y="78"/>
                        <a:pt x="376" y="62"/>
                        <a:pt x="210" y="13"/>
                      </a:cubicBezTo>
                      <a:cubicBezTo>
                        <a:pt x="194" y="8"/>
                        <a:pt x="178" y="6"/>
                        <a:pt x="164" y="6"/>
                      </a:cubicBezTo>
                      <a:cubicBezTo>
                        <a:pt x="15" y="6"/>
                        <a:pt x="1" y="251"/>
                        <a:pt x="186" y="357"/>
                      </a:cubicBezTo>
                      <a:cubicBezTo>
                        <a:pt x="271" y="407"/>
                        <a:pt x="509" y="428"/>
                        <a:pt x="773" y="428"/>
                      </a:cubicBezTo>
                      <a:cubicBezTo>
                        <a:pt x="1158" y="428"/>
                        <a:pt x="1600" y="385"/>
                        <a:pt x="1716" y="326"/>
                      </a:cubicBezTo>
                      <a:lnTo>
                        <a:pt x="1642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3" name="Google Shape;6673;p61"/>
                <p:cNvSpPr/>
                <p:nvPr/>
              </p:nvSpPr>
              <p:spPr>
                <a:xfrm>
                  <a:off x="5296675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228" y="1"/>
                      </a:moveTo>
                      <a:cubicBezTo>
                        <a:pt x="228" y="1"/>
                        <a:pt x="0" y="1162"/>
                        <a:pt x="0" y="1943"/>
                      </a:cubicBezTo>
                      <a:cubicBezTo>
                        <a:pt x="0" y="1943"/>
                        <a:pt x="280" y="1992"/>
                        <a:pt x="474" y="1992"/>
                      </a:cubicBezTo>
                      <a:cubicBezTo>
                        <a:pt x="544" y="1992"/>
                        <a:pt x="604" y="1986"/>
                        <a:pt x="633" y="1967"/>
                      </a:cubicBezTo>
                      <a:lnTo>
                        <a:pt x="633" y="93"/>
                      </a:lnTo>
                      <a:cubicBezTo>
                        <a:pt x="633" y="93"/>
                        <a:pt x="326" y="62"/>
                        <a:pt x="2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4" name="Google Shape;6674;p61"/>
                <p:cNvSpPr/>
                <p:nvPr/>
              </p:nvSpPr>
              <p:spPr>
                <a:xfrm>
                  <a:off x="5194025" y="1804725"/>
                  <a:ext cx="29825" cy="15700"/>
                </a:xfrm>
                <a:custGeom>
                  <a:rect b="b" l="l" r="r" t="t"/>
                  <a:pathLst>
                    <a:path extrusionOk="0" h="628" w="1193">
                      <a:moveTo>
                        <a:pt x="640" y="1"/>
                      </a:moveTo>
                      <a:cubicBezTo>
                        <a:pt x="454" y="1"/>
                        <a:pt x="270" y="75"/>
                        <a:pt x="136" y="209"/>
                      </a:cubicBezTo>
                      <a:cubicBezTo>
                        <a:pt x="62" y="277"/>
                        <a:pt x="13" y="369"/>
                        <a:pt x="0" y="474"/>
                      </a:cubicBezTo>
                      <a:cubicBezTo>
                        <a:pt x="136" y="393"/>
                        <a:pt x="287" y="353"/>
                        <a:pt x="437" y="353"/>
                      </a:cubicBezTo>
                      <a:cubicBezTo>
                        <a:pt x="641" y="353"/>
                        <a:pt x="843" y="427"/>
                        <a:pt x="1002" y="572"/>
                      </a:cubicBezTo>
                      <a:cubicBezTo>
                        <a:pt x="1031" y="595"/>
                        <a:pt x="1064" y="628"/>
                        <a:pt x="1098" y="628"/>
                      </a:cubicBezTo>
                      <a:cubicBezTo>
                        <a:pt x="1101" y="628"/>
                        <a:pt x="1104" y="628"/>
                        <a:pt x="1107" y="627"/>
                      </a:cubicBezTo>
                      <a:cubicBezTo>
                        <a:pt x="1168" y="621"/>
                        <a:pt x="1193" y="547"/>
                        <a:pt x="1193" y="486"/>
                      </a:cubicBezTo>
                      <a:cubicBezTo>
                        <a:pt x="1174" y="252"/>
                        <a:pt x="1002" y="56"/>
                        <a:pt x="769" y="13"/>
                      </a:cubicBezTo>
                      <a:cubicBezTo>
                        <a:pt x="726" y="4"/>
                        <a:pt x="683" y="1"/>
                        <a:pt x="64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5" name="Google Shape;6675;p61"/>
                <p:cNvSpPr/>
                <p:nvPr/>
              </p:nvSpPr>
              <p:spPr>
                <a:xfrm>
                  <a:off x="5219825" y="1800025"/>
                  <a:ext cx="83475" cy="18850"/>
                </a:xfrm>
                <a:custGeom>
                  <a:rect b="b" l="l" r="r" t="t"/>
                  <a:pathLst>
                    <a:path extrusionOk="0" h="754" w="3339">
                      <a:moveTo>
                        <a:pt x="373" y="0"/>
                      </a:moveTo>
                      <a:cubicBezTo>
                        <a:pt x="292" y="0"/>
                        <a:pt x="223" y="10"/>
                        <a:pt x="167" y="35"/>
                      </a:cubicBezTo>
                      <a:cubicBezTo>
                        <a:pt x="1" y="108"/>
                        <a:pt x="130" y="403"/>
                        <a:pt x="671" y="502"/>
                      </a:cubicBezTo>
                      <a:cubicBezTo>
                        <a:pt x="1047" y="567"/>
                        <a:pt x="1807" y="753"/>
                        <a:pt x="2511" y="753"/>
                      </a:cubicBezTo>
                      <a:cubicBezTo>
                        <a:pt x="2808" y="753"/>
                        <a:pt x="3095" y="720"/>
                        <a:pt x="3339" y="631"/>
                      </a:cubicBezTo>
                      <a:lnTo>
                        <a:pt x="3246" y="287"/>
                      </a:lnTo>
                      <a:cubicBezTo>
                        <a:pt x="3246" y="287"/>
                        <a:pt x="3050" y="370"/>
                        <a:pt x="2629" y="370"/>
                      </a:cubicBezTo>
                      <a:cubicBezTo>
                        <a:pt x="2477" y="370"/>
                        <a:pt x="2296" y="359"/>
                        <a:pt x="2085" y="330"/>
                      </a:cubicBezTo>
                      <a:cubicBezTo>
                        <a:pt x="1422" y="243"/>
                        <a:pt x="764" y="0"/>
                        <a:pt x="3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6" name="Google Shape;6676;p61"/>
                <p:cNvSpPr/>
                <p:nvPr/>
              </p:nvSpPr>
              <p:spPr>
                <a:xfrm>
                  <a:off x="5299425" y="1955325"/>
                  <a:ext cx="13100" cy="176425"/>
                </a:xfrm>
                <a:custGeom>
                  <a:rect b="b" l="l" r="r" t="t"/>
                  <a:pathLst>
                    <a:path extrusionOk="0" h="7057" w="524">
                      <a:moveTo>
                        <a:pt x="523" y="0"/>
                      </a:moveTo>
                      <a:cubicBezTo>
                        <a:pt x="204" y="0"/>
                        <a:pt x="1" y="338"/>
                        <a:pt x="1" y="338"/>
                      </a:cubicBezTo>
                      <a:cubicBezTo>
                        <a:pt x="50" y="959"/>
                        <a:pt x="1" y="6921"/>
                        <a:pt x="1" y="6921"/>
                      </a:cubicBezTo>
                      <a:cubicBezTo>
                        <a:pt x="5" y="6921"/>
                        <a:pt x="8" y="6921"/>
                        <a:pt x="12" y="6921"/>
                      </a:cubicBezTo>
                      <a:cubicBezTo>
                        <a:pt x="182" y="6921"/>
                        <a:pt x="523" y="7056"/>
                        <a:pt x="523" y="7056"/>
                      </a:cubicBezTo>
                      <a:lnTo>
                        <a:pt x="523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7" name="Google Shape;6677;p61"/>
                <p:cNvSpPr/>
                <p:nvPr/>
              </p:nvSpPr>
              <p:spPr>
                <a:xfrm>
                  <a:off x="5350000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1671" y="0"/>
                      </a:moveTo>
                      <a:cubicBezTo>
                        <a:pt x="1167" y="0"/>
                        <a:pt x="413" y="514"/>
                        <a:pt x="252" y="1339"/>
                      </a:cubicBezTo>
                      <a:cubicBezTo>
                        <a:pt x="129" y="1966"/>
                        <a:pt x="959" y="4836"/>
                        <a:pt x="842" y="6502"/>
                      </a:cubicBezTo>
                      <a:cubicBezTo>
                        <a:pt x="719" y="8174"/>
                        <a:pt x="0" y="12403"/>
                        <a:pt x="381" y="13054"/>
                      </a:cubicBezTo>
                      <a:cubicBezTo>
                        <a:pt x="528" y="13301"/>
                        <a:pt x="782" y="13407"/>
                        <a:pt x="1049" y="13407"/>
                      </a:cubicBezTo>
                      <a:cubicBezTo>
                        <a:pt x="1487" y="13407"/>
                        <a:pt x="1958" y="13121"/>
                        <a:pt x="2035" y="12704"/>
                      </a:cubicBezTo>
                      <a:cubicBezTo>
                        <a:pt x="2158" y="12034"/>
                        <a:pt x="1949" y="9920"/>
                        <a:pt x="1900" y="8549"/>
                      </a:cubicBezTo>
                      <a:cubicBezTo>
                        <a:pt x="1857" y="7172"/>
                        <a:pt x="2158" y="1996"/>
                        <a:pt x="2139" y="460"/>
                      </a:cubicBezTo>
                      <a:cubicBezTo>
                        <a:pt x="2135" y="143"/>
                        <a:pt x="1938" y="0"/>
                        <a:pt x="16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8" name="Google Shape;6678;p61"/>
                <p:cNvSpPr/>
                <p:nvPr/>
              </p:nvSpPr>
              <p:spPr>
                <a:xfrm>
                  <a:off x="5358900" y="2586575"/>
                  <a:ext cx="49825" cy="223850"/>
                </a:xfrm>
                <a:custGeom>
                  <a:rect b="b" l="l" r="r" t="t"/>
                  <a:pathLst>
                    <a:path extrusionOk="0" h="8954" w="1993">
                      <a:moveTo>
                        <a:pt x="1479" y="1683"/>
                      </a:moveTo>
                      <a:cubicBezTo>
                        <a:pt x="1483" y="1683"/>
                        <a:pt x="1486" y="1690"/>
                        <a:pt x="1488" y="1703"/>
                      </a:cubicBezTo>
                      <a:cubicBezTo>
                        <a:pt x="1609" y="2494"/>
                        <a:pt x="959" y="6859"/>
                        <a:pt x="732" y="6859"/>
                      </a:cubicBezTo>
                      <a:cubicBezTo>
                        <a:pt x="728" y="6859"/>
                        <a:pt x="724" y="6857"/>
                        <a:pt x="720" y="6854"/>
                      </a:cubicBezTo>
                      <a:cubicBezTo>
                        <a:pt x="512" y="6700"/>
                        <a:pt x="1364" y="1683"/>
                        <a:pt x="1479" y="1683"/>
                      </a:cubicBezTo>
                      <a:close/>
                      <a:moveTo>
                        <a:pt x="1931" y="1"/>
                      </a:moveTo>
                      <a:cubicBezTo>
                        <a:pt x="1931" y="1"/>
                        <a:pt x="1591" y="496"/>
                        <a:pt x="1092" y="496"/>
                      </a:cubicBezTo>
                      <a:cubicBezTo>
                        <a:pt x="1067" y="496"/>
                        <a:pt x="1041" y="495"/>
                        <a:pt x="1015" y="493"/>
                      </a:cubicBezTo>
                      <a:cubicBezTo>
                        <a:pt x="575" y="453"/>
                        <a:pt x="381" y="179"/>
                        <a:pt x="243" y="179"/>
                      </a:cubicBezTo>
                      <a:cubicBezTo>
                        <a:pt x="209" y="179"/>
                        <a:pt x="178" y="195"/>
                        <a:pt x="148" y="234"/>
                      </a:cubicBezTo>
                      <a:cubicBezTo>
                        <a:pt x="1" y="431"/>
                        <a:pt x="376" y="1279"/>
                        <a:pt x="394" y="2078"/>
                      </a:cubicBezTo>
                      <a:cubicBezTo>
                        <a:pt x="406" y="2877"/>
                        <a:pt x="204" y="8287"/>
                        <a:pt x="302" y="8612"/>
                      </a:cubicBezTo>
                      <a:cubicBezTo>
                        <a:pt x="370" y="8821"/>
                        <a:pt x="559" y="8954"/>
                        <a:pt x="715" y="8954"/>
                      </a:cubicBezTo>
                      <a:cubicBezTo>
                        <a:pt x="797" y="8954"/>
                        <a:pt x="870" y="8917"/>
                        <a:pt x="910" y="8834"/>
                      </a:cubicBezTo>
                      <a:cubicBezTo>
                        <a:pt x="1021" y="8594"/>
                        <a:pt x="1931" y="2798"/>
                        <a:pt x="1912" y="1919"/>
                      </a:cubicBezTo>
                      <a:cubicBezTo>
                        <a:pt x="1900" y="1040"/>
                        <a:pt x="1992" y="241"/>
                        <a:pt x="19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9" name="Google Shape;6679;p61"/>
                <p:cNvSpPr/>
                <p:nvPr/>
              </p:nvSpPr>
              <p:spPr>
                <a:xfrm>
                  <a:off x="5355675" y="2807700"/>
                  <a:ext cx="32250" cy="24975"/>
                </a:xfrm>
                <a:custGeom>
                  <a:rect b="b" l="l" r="r" t="t"/>
                  <a:pathLst>
                    <a:path extrusionOk="0" h="999" w="1290">
                      <a:moveTo>
                        <a:pt x="296" y="1"/>
                      </a:moveTo>
                      <a:cubicBezTo>
                        <a:pt x="294" y="1"/>
                        <a:pt x="292" y="1"/>
                        <a:pt x="290" y="1"/>
                      </a:cubicBezTo>
                      <a:cubicBezTo>
                        <a:pt x="148" y="19"/>
                        <a:pt x="1" y="462"/>
                        <a:pt x="62" y="622"/>
                      </a:cubicBezTo>
                      <a:cubicBezTo>
                        <a:pt x="112" y="738"/>
                        <a:pt x="167" y="790"/>
                        <a:pt x="287" y="790"/>
                      </a:cubicBezTo>
                      <a:cubicBezTo>
                        <a:pt x="332" y="790"/>
                        <a:pt x="385" y="783"/>
                        <a:pt x="449" y="769"/>
                      </a:cubicBezTo>
                      <a:cubicBezTo>
                        <a:pt x="471" y="765"/>
                        <a:pt x="493" y="763"/>
                        <a:pt x="514" y="763"/>
                      </a:cubicBezTo>
                      <a:cubicBezTo>
                        <a:pt x="728" y="763"/>
                        <a:pt x="921" y="969"/>
                        <a:pt x="1095" y="997"/>
                      </a:cubicBezTo>
                      <a:cubicBezTo>
                        <a:pt x="1101" y="998"/>
                        <a:pt x="1107" y="998"/>
                        <a:pt x="1113" y="998"/>
                      </a:cubicBezTo>
                      <a:cubicBezTo>
                        <a:pt x="1286" y="998"/>
                        <a:pt x="1290" y="477"/>
                        <a:pt x="1230" y="370"/>
                      </a:cubicBezTo>
                      <a:cubicBezTo>
                        <a:pt x="1186" y="290"/>
                        <a:pt x="1173" y="227"/>
                        <a:pt x="1086" y="227"/>
                      </a:cubicBezTo>
                      <a:cubicBezTo>
                        <a:pt x="1051" y="227"/>
                        <a:pt x="1005" y="237"/>
                        <a:pt x="941" y="259"/>
                      </a:cubicBezTo>
                      <a:cubicBezTo>
                        <a:pt x="918" y="267"/>
                        <a:pt x="895" y="271"/>
                        <a:pt x="870" y="271"/>
                      </a:cubicBezTo>
                      <a:cubicBezTo>
                        <a:pt x="662" y="271"/>
                        <a:pt x="405" y="1"/>
                        <a:pt x="2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0" name="Google Shape;6680;p61"/>
                <p:cNvSpPr/>
                <p:nvPr/>
              </p:nvSpPr>
              <p:spPr>
                <a:xfrm>
                  <a:off x="5354150" y="2830450"/>
                  <a:ext cx="11550" cy="28625"/>
                </a:xfrm>
                <a:custGeom>
                  <a:rect b="b" l="l" r="r" t="t"/>
                  <a:pathLst>
                    <a:path extrusionOk="0" h="1145" w="462">
                      <a:moveTo>
                        <a:pt x="196" y="1"/>
                      </a:moveTo>
                      <a:cubicBezTo>
                        <a:pt x="145" y="1"/>
                        <a:pt x="103" y="11"/>
                        <a:pt x="92" y="37"/>
                      </a:cubicBezTo>
                      <a:cubicBezTo>
                        <a:pt x="68" y="99"/>
                        <a:pt x="215" y="290"/>
                        <a:pt x="191" y="406"/>
                      </a:cubicBezTo>
                      <a:cubicBezTo>
                        <a:pt x="166" y="523"/>
                        <a:pt x="0" y="1009"/>
                        <a:pt x="62" y="1076"/>
                      </a:cubicBezTo>
                      <a:cubicBezTo>
                        <a:pt x="97" y="1118"/>
                        <a:pt x="173" y="1144"/>
                        <a:pt x="233" y="1144"/>
                      </a:cubicBezTo>
                      <a:cubicBezTo>
                        <a:pt x="278" y="1144"/>
                        <a:pt x="314" y="1129"/>
                        <a:pt x="314" y="1095"/>
                      </a:cubicBezTo>
                      <a:cubicBezTo>
                        <a:pt x="314" y="1015"/>
                        <a:pt x="338" y="468"/>
                        <a:pt x="351" y="406"/>
                      </a:cubicBezTo>
                      <a:cubicBezTo>
                        <a:pt x="369" y="345"/>
                        <a:pt x="461" y="87"/>
                        <a:pt x="387" y="44"/>
                      </a:cubicBezTo>
                      <a:cubicBezTo>
                        <a:pt x="345" y="19"/>
                        <a:pt x="263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1" name="Google Shape;6681;p61"/>
                <p:cNvSpPr/>
                <p:nvPr/>
              </p:nvSpPr>
              <p:spPr>
                <a:xfrm>
                  <a:off x="5363375" y="2831550"/>
                  <a:ext cx="8925" cy="28775"/>
                </a:xfrm>
                <a:custGeom>
                  <a:rect b="b" l="l" r="r" t="t"/>
                  <a:pathLst>
                    <a:path extrusionOk="0" h="1151" w="357">
                      <a:moveTo>
                        <a:pt x="180" y="1"/>
                      </a:moveTo>
                      <a:cubicBezTo>
                        <a:pt x="163" y="1"/>
                        <a:pt x="148" y="6"/>
                        <a:pt x="141" y="18"/>
                      </a:cubicBezTo>
                      <a:cubicBezTo>
                        <a:pt x="105" y="196"/>
                        <a:pt x="86" y="381"/>
                        <a:pt x="98" y="565"/>
                      </a:cubicBezTo>
                      <a:cubicBezTo>
                        <a:pt x="111" y="707"/>
                        <a:pt x="0" y="1038"/>
                        <a:pt x="31" y="1106"/>
                      </a:cubicBezTo>
                      <a:cubicBezTo>
                        <a:pt x="45" y="1135"/>
                        <a:pt x="108" y="1151"/>
                        <a:pt x="171" y="1151"/>
                      </a:cubicBezTo>
                      <a:cubicBezTo>
                        <a:pt x="241" y="1151"/>
                        <a:pt x="313" y="1132"/>
                        <a:pt x="326" y="1094"/>
                      </a:cubicBezTo>
                      <a:cubicBezTo>
                        <a:pt x="357" y="1026"/>
                        <a:pt x="283" y="823"/>
                        <a:pt x="270" y="639"/>
                      </a:cubicBezTo>
                      <a:cubicBezTo>
                        <a:pt x="252" y="461"/>
                        <a:pt x="344" y="147"/>
                        <a:pt x="314" y="86"/>
                      </a:cubicBezTo>
                      <a:cubicBezTo>
                        <a:pt x="296" y="37"/>
                        <a:pt x="227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2" name="Google Shape;6682;p61"/>
                <p:cNvSpPr/>
                <p:nvPr/>
              </p:nvSpPr>
              <p:spPr>
                <a:xfrm>
                  <a:off x="5372725" y="2833525"/>
                  <a:ext cx="7725" cy="27075"/>
                </a:xfrm>
                <a:custGeom>
                  <a:rect b="b" l="l" r="r" t="t"/>
                  <a:pathLst>
                    <a:path extrusionOk="0" h="1083" w="309">
                      <a:moveTo>
                        <a:pt x="94" y="0"/>
                      </a:moveTo>
                      <a:cubicBezTo>
                        <a:pt x="59" y="0"/>
                        <a:pt x="25" y="11"/>
                        <a:pt x="19" y="37"/>
                      </a:cubicBezTo>
                      <a:cubicBezTo>
                        <a:pt x="1" y="197"/>
                        <a:pt x="13" y="363"/>
                        <a:pt x="38" y="523"/>
                      </a:cubicBezTo>
                      <a:cubicBezTo>
                        <a:pt x="69" y="603"/>
                        <a:pt x="7" y="953"/>
                        <a:pt x="38" y="1033"/>
                      </a:cubicBezTo>
                      <a:cubicBezTo>
                        <a:pt x="52" y="1067"/>
                        <a:pt x="97" y="1083"/>
                        <a:pt x="145" y="1083"/>
                      </a:cubicBezTo>
                      <a:cubicBezTo>
                        <a:pt x="201" y="1083"/>
                        <a:pt x="261" y="1061"/>
                        <a:pt x="278" y="1021"/>
                      </a:cubicBezTo>
                      <a:cubicBezTo>
                        <a:pt x="308" y="953"/>
                        <a:pt x="222" y="769"/>
                        <a:pt x="161" y="603"/>
                      </a:cubicBezTo>
                      <a:cubicBezTo>
                        <a:pt x="99" y="437"/>
                        <a:pt x="173" y="80"/>
                        <a:pt x="173" y="37"/>
                      </a:cubicBezTo>
                      <a:cubicBezTo>
                        <a:pt x="173" y="15"/>
                        <a:pt x="133" y="0"/>
                        <a:pt x="9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3" name="Google Shape;6683;p61"/>
                <p:cNvSpPr/>
                <p:nvPr/>
              </p:nvSpPr>
              <p:spPr>
                <a:xfrm>
                  <a:off x="5353400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67" y="0"/>
                      </a:moveTo>
                      <a:cubicBezTo>
                        <a:pt x="27" y="0"/>
                        <a:pt x="0" y="116"/>
                        <a:pt x="18" y="216"/>
                      </a:cubicBezTo>
                      <a:cubicBezTo>
                        <a:pt x="28" y="300"/>
                        <a:pt x="128" y="419"/>
                        <a:pt x="206" y="419"/>
                      </a:cubicBezTo>
                      <a:cubicBezTo>
                        <a:pt x="220" y="419"/>
                        <a:pt x="233" y="415"/>
                        <a:pt x="245" y="407"/>
                      </a:cubicBezTo>
                      <a:cubicBezTo>
                        <a:pt x="325" y="351"/>
                        <a:pt x="319" y="179"/>
                        <a:pt x="288" y="81"/>
                      </a:cubicBezTo>
                      <a:cubicBezTo>
                        <a:pt x="270" y="32"/>
                        <a:pt x="110" y="7"/>
                        <a:pt x="73" y="1"/>
                      </a:cubicBezTo>
                      <a:cubicBezTo>
                        <a:pt x="71" y="0"/>
                        <a:pt x="69" y="0"/>
                        <a:pt x="6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4" name="Google Shape;6684;p61"/>
                <p:cNvSpPr/>
                <p:nvPr/>
              </p:nvSpPr>
              <p:spPr>
                <a:xfrm>
                  <a:off x="5363675" y="2885275"/>
                  <a:ext cx="8625" cy="12900"/>
                </a:xfrm>
                <a:custGeom>
                  <a:rect b="b" l="l" r="r" t="t"/>
                  <a:pathLst>
                    <a:path extrusionOk="0" h="516" w="345">
                      <a:moveTo>
                        <a:pt x="152" y="0"/>
                      </a:moveTo>
                      <a:cubicBezTo>
                        <a:pt x="113" y="0"/>
                        <a:pt x="74" y="15"/>
                        <a:pt x="43" y="45"/>
                      </a:cubicBezTo>
                      <a:cubicBezTo>
                        <a:pt x="6" y="162"/>
                        <a:pt x="0" y="291"/>
                        <a:pt x="25" y="414"/>
                      </a:cubicBezTo>
                      <a:cubicBezTo>
                        <a:pt x="54" y="476"/>
                        <a:pt x="116" y="516"/>
                        <a:pt x="183" y="516"/>
                      </a:cubicBezTo>
                      <a:cubicBezTo>
                        <a:pt x="202" y="516"/>
                        <a:pt x="221" y="513"/>
                        <a:pt x="240" y="506"/>
                      </a:cubicBezTo>
                      <a:cubicBezTo>
                        <a:pt x="345" y="481"/>
                        <a:pt x="338" y="223"/>
                        <a:pt x="302" y="106"/>
                      </a:cubicBezTo>
                      <a:cubicBezTo>
                        <a:pt x="279" y="38"/>
                        <a:pt x="216" y="0"/>
                        <a:pt x="15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5" name="Google Shape;6685;p61"/>
                <p:cNvSpPr/>
                <p:nvPr/>
              </p:nvSpPr>
              <p:spPr>
                <a:xfrm>
                  <a:off x="5374575" y="2886525"/>
                  <a:ext cx="7400" cy="13900"/>
                </a:xfrm>
                <a:custGeom>
                  <a:rect b="b" l="l" r="r" t="t"/>
                  <a:pathLst>
                    <a:path extrusionOk="0" h="556" w="296">
                      <a:moveTo>
                        <a:pt x="164" y="0"/>
                      </a:moveTo>
                      <a:cubicBezTo>
                        <a:pt x="128" y="0"/>
                        <a:pt x="92" y="17"/>
                        <a:pt x="68" y="50"/>
                      </a:cubicBezTo>
                      <a:cubicBezTo>
                        <a:pt x="19" y="179"/>
                        <a:pt x="1" y="321"/>
                        <a:pt x="13" y="462"/>
                      </a:cubicBezTo>
                      <a:cubicBezTo>
                        <a:pt x="27" y="536"/>
                        <a:pt x="61" y="555"/>
                        <a:pt x="103" y="555"/>
                      </a:cubicBezTo>
                      <a:cubicBezTo>
                        <a:pt x="135" y="555"/>
                        <a:pt x="173" y="544"/>
                        <a:pt x="210" y="536"/>
                      </a:cubicBezTo>
                      <a:cubicBezTo>
                        <a:pt x="296" y="511"/>
                        <a:pt x="296" y="173"/>
                        <a:pt x="271" y="87"/>
                      </a:cubicBezTo>
                      <a:cubicBezTo>
                        <a:pt x="261" y="30"/>
                        <a:pt x="213" y="0"/>
                        <a:pt x="16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6" name="Google Shape;6686;p61"/>
                <p:cNvSpPr/>
                <p:nvPr/>
              </p:nvSpPr>
              <p:spPr>
                <a:xfrm>
                  <a:off x="5384250" y="2885150"/>
                  <a:ext cx="7425" cy="12900"/>
                </a:xfrm>
                <a:custGeom>
                  <a:rect b="b" l="l" r="r" t="t"/>
                  <a:pathLst>
                    <a:path extrusionOk="0" h="516" w="297">
                      <a:moveTo>
                        <a:pt x="143" y="1"/>
                      </a:moveTo>
                      <a:cubicBezTo>
                        <a:pt x="114" y="1"/>
                        <a:pt x="85" y="12"/>
                        <a:pt x="62" y="38"/>
                      </a:cubicBezTo>
                      <a:cubicBezTo>
                        <a:pt x="1" y="93"/>
                        <a:pt x="26" y="431"/>
                        <a:pt x="62" y="480"/>
                      </a:cubicBezTo>
                      <a:cubicBezTo>
                        <a:pt x="82" y="503"/>
                        <a:pt x="106" y="515"/>
                        <a:pt x="132" y="515"/>
                      </a:cubicBezTo>
                      <a:cubicBezTo>
                        <a:pt x="162" y="515"/>
                        <a:pt x="195" y="498"/>
                        <a:pt x="228" y="462"/>
                      </a:cubicBezTo>
                      <a:cubicBezTo>
                        <a:pt x="296" y="400"/>
                        <a:pt x="271" y="130"/>
                        <a:pt x="247" y="68"/>
                      </a:cubicBezTo>
                      <a:cubicBezTo>
                        <a:pt x="225" y="25"/>
                        <a:pt x="184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7" name="Google Shape;6687;p61"/>
                <p:cNvSpPr/>
                <p:nvPr/>
              </p:nvSpPr>
              <p:spPr>
                <a:xfrm>
                  <a:off x="5391375" y="2881775"/>
                  <a:ext cx="6550" cy="9250"/>
                </a:xfrm>
                <a:custGeom>
                  <a:rect b="b" l="l" r="r" t="t"/>
                  <a:pathLst>
                    <a:path extrusionOk="0" h="370" w="262">
                      <a:moveTo>
                        <a:pt x="170" y="1"/>
                      </a:moveTo>
                      <a:cubicBezTo>
                        <a:pt x="162" y="1"/>
                        <a:pt x="154" y="5"/>
                        <a:pt x="146" y="13"/>
                      </a:cubicBezTo>
                      <a:cubicBezTo>
                        <a:pt x="1" y="170"/>
                        <a:pt x="100" y="370"/>
                        <a:pt x="162" y="370"/>
                      </a:cubicBezTo>
                      <a:cubicBezTo>
                        <a:pt x="163" y="370"/>
                        <a:pt x="164" y="370"/>
                        <a:pt x="165" y="369"/>
                      </a:cubicBezTo>
                      <a:cubicBezTo>
                        <a:pt x="232" y="363"/>
                        <a:pt x="245" y="265"/>
                        <a:pt x="257" y="173"/>
                      </a:cubicBezTo>
                      <a:cubicBezTo>
                        <a:pt x="262" y="91"/>
                        <a:pt x="212" y="1"/>
                        <a:pt x="17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8" name="Google Shape;6688;p61"/>
                <p:cNvSpPr/>
                <p:nvPr/>
              </p:nvSpPr>
              <p:spPr>
                <a:xfrm>
                  <a:off x="5377950" y="2836575"/>
                  <a:ext cx="8500" cy="23350"/>
                </a:xfrm>
                <a:custGeom>
                  <a:rect b="b" l="l" r="r" t="t"/>
                  <a:pathLst>
                    <a:path extrusionOk="0" h="934" w="340">
                      <a:moveTo>
                        <a:pt x="53" y="1"/>
                      </a:moveTo>
                      <a:cubicBezTo>
                        <a:pt x="43" y="1"/>
                        <a:pt x="36" y="5"/>
                        <a:pt x="32" y="14"/>
                      </a:cubicBezTo>
                      <a:cubicBezTo>
                        <a:pt x="1" y="131"/>
                        <a:pt x="1" y="254"/>
                        <a:pt x="32" y="370"/>
                      </a:cubicBezTo>
                      <a:cubicBezTo>
                        <a:pt x="69" y="462"/>
                        <a:pt x="142" y="893"/>
                        <a:pt x="192" y="917"/>
                      </a:cubicBezTo>
                      <a:cubicBezTo>
                        <a:pt x="214" y="928"/>
                        <a:pt x="235" y="933"/>
                        <a:pt x="254" y="933"/>
                      </a:cubicBezTo>
                      <a:cubicBezTo>
                        <a:pt x="288" y="933"/>
                        <a:pt x="315" y="919"/>
                        <a:pt x="327" y="899"/>
                      </a:cubicBezTo>
                      <a:cubicBezTo>
                        <a:pt x="339" y="874"/>
                        <a:pt x="241" y="641"/>
                        <a:pt x="204" y="536"/>
                      </a:cubicBezTo>
                      <a:cubicBezTo>
                        <a:pt x="173" y="389"/>
                        <a:pt x="155" y="241"/>
                        <a:pt x="155" y="88"/>
                      </a:cubicBezTo>
                      <a:cubicBezTo>
                        <a:pt x="155" y="54"/>
                        <a:pt x="90" y="1"/>
                        <a:pt x="5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9" name="Google Shape;6689;p61"/>
                <p:cNvSpPr/>
                <p:nvPr/>
              </p:nvSpPr>
              <p:spPr>
                <a:xfrm>
                  <a:off x="5383350" y="2840700"/>
                  <a:ext cx="9475" cy="17500"/>
                </a:xfrm>
                <a:custGeom>
                  <a:rect b="b" l="l" r="r" t="t"/>
                  <a:pathLst>
                    <a:path extrusionOk="0" h="700" w="379">
                      <a:moveTo>
                        <a:pt x="41" y="0"/>
                      </a:moveTo>
                      <a:cubicBezTo>
                        <a:pt x="21" y="0"/>
                        <a:pt x="10" y="35"/>
                        <a:pt x="6" y="70"/>
                      </a:cubicBezTo>
                      <a:cubicBezTo>
                        <a:pt x="0" y="125"/>
                        <a:pt x="197" y="636"/>
                        <a:pt x="215" y="685"/>
                      </a:cubicBezTo>
                      <a:cubicBezTo>
                        <a:pt x="220" y="695"/>
                        <a:pt x="231" y="699"/>
                        <a:pt x="247" y="699"/>
                      </a:cubicBezTo>
                      <a:cubicBezTo>
                        <a:pt x="295" y="699"/>
                        <a:pt x="378" y="656"/>
                        <a:pt x="369" y="623"/>
                      </a:cubicBezTo>
                      <a:cubicBezTo>
                        <a:pt x="363" y="586"/>
                        <a:pt x="160" y="205"/>
                        <a:pt x="98" y="76"/>
                      </a:cubicBezTo>
                      <a:cubicBezTo>
                        <a:pt x="75" y="20"/>
                        <a:pt x="55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0" name="Google Shape;6690;p61"/>
                <p:cNvSpPr/>
                <p:nvPr/>
              </p:nvSpPr>
              <p:spPr>
                <a:xfrm>
                  <a:off x="5352600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217" y="0"/>
                      </a:moveTo>
                      <a:cubicBezTo>
                        <a:pt x="176" y="0"/>
                        <a:pt x="137" y="11"/>
                        <a:pt x="118" y="33"/>
                      </a:cubicBezTo>
                      <a:cubicBezTo>
                        <a:pt x="75" y="88"/>
                        <a:pt x="130" y="371"/>
                        <a:pt x="111" y="482"/>
                      </a:cubicBezTo>
                      <a:cubicBezTo>
                        <a:pt x="93" y="598"/>
                        <a:pt x="1" y="654"/>
                        <a:pt x="81" y="740"/>
                      </a:cubicBezTo>
                      <a:cubicBezTo>
                        <a:pt x="129" y="791"/>
                        <a:pt x="218" y="823"/>
                        <a:pt x="284" y="823"/>
                      </a:cubicBezTo>
                      <a:cubicBezTo>
                        <a:pt x="328" y="823"/>
                        <a:pt x="361" y="809"/>
                        <a:pt x="363" y="777"/>
                      </a:cubicBezTo>
                      <a:cubicBezTo>
                        <a:pt x="376" y="703"/>
                        <a:pt x="296" y="476"/>
                        <a:pt x="327" y="371"/>
                      </a:cubicBezTo>
                      <a:cubicBezTo>
                        <a:pt x="357" y="273"/>
                        <a:pt x="370" y="168"/>
                        <a:pt x="357" y="64"/>
                      </a:cubicBezTo>
                      <a:cubicBezTo>
                        <a:pt x="343" y="23"/>
                        <a:pt x="277" y="0"/>
                        <a:pt x="2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1" name="Google Shape;6691;p61"/>
                <p:cNvSpPr/>
                <p:nvPr/>
              </p:nvSpPr>
              <p:spPr>
                <a:xfrm>
                  <a:off x="5364450" y="2862075"/>
                  <a:ext cx="7700" cy="21350"/>
                </a:xfrm>
                <a:custGeom>
                  <a:rect b="b" l="l" r="r" t="t"/>
                  <a:pathLst>
                    <a:path extrusionOk="0" h="854" w="308">
                      <a:moveTo>
                        <a:pt x="124" y="0"/>
                      </a:moveTo>
                      <a:cubicBezTo>
                        <a:pt x="86" y="0"/>
                        <a:pt x="52" y="10"/>
                        <a:pt x="37" y="33"/>
                      </a:cubicBezTo>
                      <a:cubicBezTo>
                        <a:pt x="0" y="88"/>
                        <a:pt x="49" y="352"/>
                        <a:pt x="62" y="475"/>
                      </a:cubicBezTo>
                      <a:cubicBezTo>
                        <a:pt x="80" y="592"/>
                        <a:pt x="6" y="684"/>
                        <a:pt x="31" y="776"/>
                      </a:cubicBezTo>
                      <a:cubicBezTo>
                        <a:pt x="45" y="826"/>
                        <a:pt x="104" y="853"/>
                        <a:pt x="160" y="853"/>
                      </a:cubicBezTo>
                      <a:cubicBezTo>
                        <a:pt x="201" y="853"/>
                        <a:pt x="240" y="838"/>
                        <a:pt x="258" y="807"/>
                      </a:cubicBezTo>
                      <a:cubicBezTo>
                        <a:pt x="307" y="733"/>
                        <a:pt x="234" y="635"/>
                        <a:pt x="215" y="512"/>
                      </a:cubicBezTo>
                      <a:cubicBezTo>
                        <a:pt x="191" y="383"/>
                        <a:pt x="271" y="137"/>
                        <a:pt x="252" y="63"/>
                      </a:cubicBezTo>
                      <a:cubicBezTo>
                        <a:pt x="241" y="23"/>
                        <a:pt x="179" y="0"/>
                        <a:pt x="12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2" name="Google Shape;6692;p61"/>
                <p:cNvSpPr/>
                <p:nvPr/>
              </p:nvSpPr>
              <p:spPr>
                <a:xfrm>
                  <a:off x="5374275" y="2863800"/>
                  <a:ext cx="6325" cy="19550"/>
                </a:xfrm>
                <a:custGeom>
                  <a:rect b="b" l="l" r="r" t="t"/>
                  <a:pathLst>
                    <a:path extrusionOk="0" h="782" w="253">
                      <a:moveTo>
                        <a:pt x="117" y="0"/>
                      </a:moveTo>
                      <a:cubicBezTo>
                        <a:pt x="68" y="7"/>
                        <a:pt x="25" y="50"/>
                        <a:pt x="19" y="105"/>
                      </a:cubicBezTo>
                      <a:cubicBezTo>
                        <a:pt x="0" y="209"/>
                        <a:pt x="80" y="314"/>
                        <a:pt x="80" y="425"/>
                      </a:cubicBezTo>
                      <a:cubicBezTo>
                        <a:pt x="74" y="474"/>
                        <a:pt x="68" y="523"/>
                        <a:pt x="56" y="572"/>
                      </a:cubicBezTo>
                      <a:cubicBezTo>
                        <a:pt x="37" y="621"/>
                        <a:pt x="43" y="670"/>
                        <a:pt x="62" y="720"/>
                      </a:cubicBezTo>
                      <a:cubicBezTo>
                        <a:pt x="76" y="758"/>
                        <a:pt x="113" y="781"/>
                        <a:pt x="151" y="781"/>
                      </a:cubicBezTo>
                      <a:cubicBezTo>
                        <a:pt x="162" y="781"/>
                        <a:pt x="174" y="779"/>
                        <a:pt x="185" y="775"/>
                      </a:cubicBezTo>
                      <a:cubicBezTo>
                        <a:pt x="228" y="750"/>
                        <a:pt x="252" y="701"/>
                        <a:pt x="240" y="652"/>
                      </a:cubicBezTo>
                      <a:cubicBezTo>
                        <a:pt x="234" y="603"/>
                        <a:pt x="209" y="554"/>
                        <a:pt x="197" y="504"/>
                      </a:cubicBezTo>
                      <a:cubicBezTo>
                        <a:pt x="173" y="400"/>
                        <a:pt x="209" y="283"/>
                        <a:pt x="222" y="173"/>
                      </a:cubicBezTo>
                      <a:cubicBezTo>
                        <a:pt x="222" y="136"/>
                        <a:pt x="222" y="99"/>
                        <a:pt x="203" y="62"/>
                      </a:cubicBezTo>
                      <a:cubicBezTo>
                        <a:pt x="191" y="25"/>
                        <a:pt x="154" y="7"/>
                        <a:pt x="1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3" name="Google Shape;6693;p61"/>
                <p:cNvSpPr/>
                <p:nvPr/>
              </p:nvSpPr>
              <p:spPr>
                <a:xfrm>
                  <a:off x="5383350" y="2863500"/>
                  <a:ext cx="6000" cy="18775"/>
                </a:xfrm>
                <a:custGeom>
                  <a:rect b="b" l="l" r="r" t="t"/>
                  <a:pathLst>
                    <a:path extrusionOk="0" h="751" w="240">
                      <a:moveTo>
                        <a:pt x="118" y="1"/>
                      </a:moveTo>
                      <a:cubicBezTo>
                        <a:pt x="70" y="1"/>
                        <a:pt x="28" y="31"/>
                        <a:pt x="19" y="80"/>
                      </a:cubicBezTo>
                      <a:cubicBezTo>
                        <a:pt x="0" y="142"/>
                        <a:pt x="6" y="197"/>
                        <a:pt x="31" y="252"/>
                      </a:cubicBezTo>
                      <a:cubicBezTo>
                        <a:pt x="49" y="301"/>
                        <a:pt x="62" y="357"/>
                        <a:pt x="62" y="406"/>
                      </a:cubicBezTo>
                      <a:cubicBezTo>
                        <a:pt x="62" y="455"/>
                        <a:pt x="55" y="498"/>
                        <a:pt x="43" y="547"/>
                      </a:cubicBezTo>
                      <a:cubicBezTo>
                        <a:pt x="31" y="590"/>
                        <a:pt x="31" y="633"/>
                        <a:pt x="43" y="682"/>
                      </a:cubicBezTo>
                      <a:cubicBezTo>
                        <a:pt x="54" y="722"/>
                        <a:pt x="91" y="751"/>
                        <a:pt x="135" y="751"/>
                      </a:cubicBezTo>
                      <a:cubicBezTo>
                        <a:pt x="139" y="751"/>
                        <a:pt x="143" y="751"/>
                        <a:pt x="148" y="750"/>
                      </a:cubicBezTo>
                      <a:cubicBezTo>
                        <a:pt x="209" y="744"/>
                        <a:pt x="240" y="670"/>
                        <a:pt x="234" y="615"/>
                      </a:cubicBezTo>
                      <a:cubicBezTo>
                        <a:pt x="228" y="553"/>
                        <a:pt x="197" y="498"/>
                        <a:pt x="185" y="437"/>
                      </a:cubicBezTo>
                      <a:cubicBezTo>
                        <a:pt x="172" y="338"/>
                        <a:pt x="209" y="240"/>
                        <a:pt x="209" y="142"/>
                      </a:cubicBezTo>
                      <a:cubicBezTo>
                        <a:pt x="221" y="92"/>
                        <a:pt x="197" y="37"/>
                        <a:pt x="154" y="6"/>
                      </a:cubicBezTo>
                      <a:cubicBezTo>
                        <a:pt x="142" y="3"/>
                        <a:pt x="130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4" name="Google Shape;6694;p61"/>
                <p:cNvSpPr/>
                <p:nvPr/>
              </p:nvSpPr>
              <p:spPr>
                <a:xfrm>
                  <a:off x="5390400" y="2862850"/>
                  <a:ext cx="6650" cy="16400"/>
                </a:xfrm>
                <a:custGeom>
                  <a:rect b="b" l="l" r="r" t="t"/>
                  <a:pathLst>
                    <a:path extrusionOk="0" h="656" w="266">
                      <a:moveTo>
                        <a:pt x="82" y="1"/>
                      </a:moveTo>
                      <a:cubicBezTo>
                        <a:pt x="77" y="1"/>
                        <a:pt x="73" y="1"/>
                        <a:pt x="68" y="2"/>
                      </a:cubicBezTo>
                      <a:cubicBezTo>
                        <a:pt x="25" y="8"/>
                        <a:pt x="1" y="51"/>
                        <a:pt x="13" y="94"/>
                      </a:cubicBezTo>
                      <a:cubicBezTo>
                        <a:pt x="50" y="211"/>
                        <a:pt x="68" y="340"/>
                        <a:pt x="68" y="463"/>
                      </a:cubicBezTo>
                      <a:cubicBezTo>
                        <a:pt x="68" y="499"/>
                        <a:pt x="75" y="536"/>
                        <a:pt x="81" y="573"/>
                      </a:cubicBezTo>
                      <a:cubicBezTo>
                        <a:pt x="93" y="604"/>
                        <a:pt x="118" y="635"/>
                        <a:pt x="148" y="647"/>
                      </a:cubicBezTo>
                      <a:cubicBezTo>
                        <a:pt x="160" y="653"/>
                        <a:pt x="171" y="655"/>
                        <a:pt x="182" y="655"/>
                      </a:cubicBezTo>
                      <a:cubicBezTo>
                        <a:pt x="207" y="655"/>
                        <a:pt x="230" y="642"/>
                        <a:pt x="247" y="616"/>
                      </a:cubicBezTo>
                      <a:cubicBezTo>
                        <a:pt x="265" y="573"/>
                        <a:pt x="234" y="524"/>
                        <a:pt x="210" y="481"/>
                      </a:cubicBezTo>
                      <a:cubicBezTo>
                        <a:pt x="185" y="432"/>
                        <a:pt x="173" y="370"/>
                        <a:pt x="173" y="309"/>
                      </a:cubicBezTo>
                      <a:cubicBezTo>
                        <a:pt x="173" y="272"/>
                        <a:pt x="185" y="229"/>
                        <a:pt x="191" y="186"/>
                      </a:cubicBezTo>
                      <a:cubicBezTo>
                        <a:pt x="198" y="143"/>
                        <a:pt x="191" y="100"/>
                        <a:pt x="173" y="57"/>
                      </a:cubicBezTo>
                      <a:cubicBezTo>
                        <a:pt x="156" y="24"/>
                        <a:pt x="120" y="1"/>
                        <a:pt x="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5" name="Google Shape;6695;p61"/>
                <p:cNvSpPr/>
                <p:nvPr/>
              </p:nvSpPr>
              <p:spPr>
                <a:xfrm>
                  <a:off x="5364275" y="2559325"/>
                  <a:ext cx="40600" cy="32375"/>
                </a:xfrm>
                <a:custGeom>
                  <a:rect b="b" l="l" r="r" t="t"/>
                  <a:pathLst>
                    <a:path extrusionOk="0" h="1295" w="1624">
                      <a:moveTo>
                        <a:pt x="1120" y="0"/>
                      </a:moveTo>
                      <a:cubicBezTo>
                        <a:pt x="1028" y="0"/>
                        <a:pt x="933" y="17"/>
                        <a:pt x="843" y="27"/>
                      </a:cubicBezTo>
                      <a:cubicBezTo>
                        <a:pt x="702" y="34"/>
                        <a:pt x="554" y="52"/>
                        <a:pt x="413" y="77"/>
                      </a:cubicBezTo>
                      <a:cubicBezTo>
                        <a:pt x="271" y="107"/>
                        <a:pt x="148" y="193"/>
                        <a:pt x="69" y="316"/>
                      </a:cubicBezTo>
                      <a:cubicBezTo>
                        <a:pt x="19" y="408"/>
                        <a:pt x="1" y="519"/>
                        <a:pt x="19" y="624"/>
                      </a:cubicBezTo>
                      <a:cubicBezTo>
                        <a:pt x="76" y="1013"/>
                        <a:pt x="413" y="1294"/>
                        <a:pt x="796" y="1294"/>
                      </a:cubicBezTo>
                      <a:cubicBezTo>
                        <a:pt x="830" y="1294"/>
                        <a:pt x="864" y="1292"/>
                        <a:pt x="898" y="1287"/>
                      </a:cubicBezTo>
                      <a:cubicBezTo>
                        <a:pt x="1322" y="1226"/>
                        <a:pt x="1624" y="833"/>
                        <a:pt x="1562" y="408"/>
                      </a:cubicBezTo>
                      <a:cubicBezTo>
                        <a:pt x="1550" y="261"/>
                        <a:pt x="1470" y="132"/>
                        <a:pt x="1341" y="52"/>
                      </a:cubicBezTo>
                      <a:cubicBezTo>
                        <a:pt x="1273" y="13"/>
                        <a:pt x="1198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6" name="Google Shape;6696;p61"/>
                <p:cNvSpPr/>
                <p:nvPr/>
              </p:nvSpPr>
              <p:spPr>
                <a:xfrm>
                  <a:off x="5404400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560" y="0"/>
                      </a:moveTo>
                      <a:cubicBezTo>
                        <a:pt x="399" y="0"/>
                        <a:pt x="257" y="58"/>
                        <a:pt x="191" y="188"/>
                      </a:cubicBezTo>
                      <a:cubicBezTo>
                        <a:pt x="0" y="569"/>
                        <a:pt x="344" y="1079"/>
                        <a:pt x="467" y="1294"/>
                      </a:cubicBezTo>
                      <a:cubicBezTo>
                        <a:pt x="639" y="1589"/>
                        <a:pt x="1131" y="5572"/>
                        <a:pt x="1125" y="6144"/>
                      </a:cubicBezTo>
                      <a:cubicBezTo>
                        <a:pt x="1119" y="6722"/>
                        <a:pt x="873" y="7638"/>
                        <a:pt x="1002" y="7976"/>
                      </a:cubicBezTo>
                      <a:cubicBezTo>
                        <a:pt x="1050" y="8102"/>
                        <a:pt x="1206" y="8153"/>
                        <a:pt x="1387" y="8153"/>
                      </a:cubicBezTo>
                      <a:cubicBezTo>
                        <a:pt x="1698" y="8153"/>
                        <a:pt x="2081" y="8003"/>
                        <a:pt x="2109" y="7828"/>
                      </a:cubicBezTo>
                      <a:cubicBezTo>
                        <a:pt x="2152" y="7552"/>
                        <a:pt x="1875" y="7423"/>
                        <a:pt x="1789" y="6974"/>
                      </a:cubicBezTo>
                      <a:cubicBezTo>
                        <a:pt x="1703" y="6531"/>
                        <a:pt x="1469" y="4866"/>
                        <a:pt x="1451" y="3802"/>
                      </a:cubicBezTo>
                      <a:cubicBezTo>
                        <a:pt x="1426" y="2739"/>
                        <a:pt x="1297" y="1036"/>
                        <a:pt x="1279" y="544"/>
                      </a:cubicBezTo>
                      <a:cubicBezTo>
                        <a:pt x="1262" y="222"/>
                        <a:pt x="876" y="0"/>
                        <a:pt x="56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7" name="Google Shape;6697;p61"/>
                <p:cNvSpPr/>
                <p:nvPr/>
              </p:nvSpPr>
              <p:spPr>
                <a:xfrm>
                  <a:off x="5425475" y="2022800"/>
                  <a:ext cx="67000" cy="185725"/>
                </a:xfrm>
                <a:custGeom>
                  <a:rect b="b" l="l" r="r" t="t"/>
                  <a:pathLst>
                    <a:path extrusionOk="0" h="7429" w="2680">
                      <a:moveTo>
                        <a:pt x="896" y="707"/>
                      </a:moveTo>
                      <a:cubicBezTo>
                        <a:pt x="968" y="707"/>
                        <a:pt x="1044" y="749"/>
                        <a:pt x="1087" y="848"/>
                      </a:cubicBezTo>
                      <a:cubicBezTo>
                        <a:pt x="1395" y="1542"/>
                        <a:pt x="1745" y="4634"/>
                        <a:pt x="1745" y="4634"/>
                      </a:cubicBezTo>
                      <a:cubicBezTo>
                        <a:pt x="1640" y="3767"/>
                        <a:pt x="749" y="1075"/>
                        <a:pt x="731" y="885"/>
                      </a:cubicBezTo>
                      <a:cubicBezTo>
                        <a:pt x="720" y="777"/>
                        <a:pt x="804" y="707"/>
                        <a:pt x="896" y="707"/>
                      </a:cubicBezTo>
                      <a:close/>
                      <a:moveTo>
                        <a:pt x="1210" y="1"/>
                      </a:moveTo>
                      <a:cubicBezTo>
                        <a:pt x="1075" y="1"/>
                        <a:pt x="773" y="232"/>
                        <a:pt x="449" y="232"/>
                      </a:cubicBezTo>
                      <a:cubicBezTo>
                        <a:pt x="357" y="232"/>
                        <a:pt x="264" y="213"/>
                        <a:pt x="171" y="165"/>
                      </a:cubicBezTo>
                      <a:cubicBezTo>
                        <a:pt x="166" y="163"/>
                        <a:pt x="162" y="162"/>
                        <a:pt x="158" y="162"/>
                      </a:cubicBezTo>
                      <a:cubicBezTo>
                        <a:pt x="1" y="162"/>
                        <a:pt x="635" y="2156"/>
                        <a:pt x="971" y="3583"/>
                      </a:cubicBezTo>
                      <a:cubicBezTo>
                        <a:pt x="1309" y="5046"/>
                        <a:pt x="1788" y="7037"/>
                        <a:pt x="1911" y="7234"/>
                      </a:cubicBezTo>
                      <a:cubicBezTo>
                        <a:pt x="1986" y="7352"/>
                        <a:pt x="2191" y="7428"/>
                        <a:pt x="2363" y="7428"/>
                      </a:cubicBezTo>
                      <a:cubicBezTo>
                        <a:pt x="2486" y="7428"/>
                        <a:pt x="2592" y="7388"/>
                        <a:pt x="2618" y="7296"/>
                      </a:cubicBezTo>
                      <a:cubicBezTo>
                        <a:pt x="2679" y="7074"/>
                        <a:pt x="1616" y="780"/>
                        <a:pt x="1272" y="36"/>
                      </a:cubicBezTo>
                      <a:cubicBezTo>
                        <a:pt x="1259" y="11"/>
                        <a:pt x="1238" y="1"/>
                        <a:pt x="121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8" name="Google Shape;6698;p61"/>
                <p:cNvSpPr/>
                <p:nvPr/>
              </p:nvSpPr>
              <p:spPr>
                <a:xfrm>
                  <a:off x="5465400" y="2212350"/>
                  <a:ext cx="15075" cy="37150"/>
                </a:xfrm>
                <a:custGeom>
                  <a:rect b="b" l="l" r="r" t="t"/>
                  <a:pathLst>
                    <a:path extrusionOk="0" h="1486" w="603">
                      <a:moveTo>
                        <a:pt x="381" y="0"/>
                      </a:moveTo>
                      <a:cubicBezTo>
                        <a:pt x="363" y="0"/>
                        <a:pt x="344" y="3"/>
                        <a:pt x="326" y="9"/>
                      </a:cubicBezTo>
                      <a:cubicBezTo>
                        <a:pt x="234" y="39"/>
                        <a:pt x="197" y="150"/>
                        <a:pt x="179" y="242"/>
                      </a:cubicBezTo>
                      <a:lnTo>
                        <a:pt x="56" y="740"/>
                      </a:lnTo>
                      <a:cubicBezTo>
                        <a:pt x="19" y="857"/>
                        <a:pt x="0" y="980"/>
                        <a:pt x="7" y="1103"/>
                      </a:cubicBezTo>
                      <a:cubicBezTo>
                        <a:pt x="7" y="1232"/>
                        <a:pt x="62" y="1349"/>
                        <a:pt x="160" y="1435"/>
                      </a:cubicBezTo>
                      <a:cubicBezTo>
                        <a:pt x="206" y="1469"/>
                        <a:pt x="262" y="1486"/>
                        <a:pt x="318" y="1486"/>
                      </a:cubicBezTo>
                      <a:cubicBezTo>
                        <a:pt x="383" y="1486"/>
                        <a:pt x="449" y="1463"/>
                        <a:pt x="498" y="1416"/>
                      </a:cubicBezTo>
                      <a:cubicBezTo>
                        <a:pt x="548" y="1349"/>
                        <a:pt x="572" y="1269"/>
                        <a:pt x="566" y="1183"/>
                      </a:cubicBezTo>
                      <a:cubicBezTo>
                        <a:pt x="566" y="1103"/>
                        <a:pt x="541" y="1023"/>
                        <a:pt x="535" y="937"/>
                      </a:cubicBezTo>
                      <a:cubicBezTo>
                        <a:pt x="517" y="740"/>
                        <a:pt x="591" y="543"/>
                        <a:pt x="597" y="341"/>
                      </a:cubicBezTo>
                      <a:cubicBezTo>
                        <a:pt x="603" y="255"/>
                        <a:pt x="584" y="168"/>
                        <a:pt x="548" y="95"/>
                      </a:cubicBezTo>
                      <a:cubicBezTo>
                        <a:pt x="509" y="33"/>
                        <a:pt x="445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9" name="Google Shape;6699;p61"/>
                <p:cNvSpPr/>
                <p:nvPr/>
              </p:nvSpPr>
              <p:spPr>
                <a:xfrm>
                  <a:off x="5465850" y="2254150"/>
                  <a:ext cx="10025" cy="15600"/>
                </a:xfrm>
                <a:custGeom>
                  <a:rect b="b" l="l" r="r" t="t"/>
                  <a:pathLst>
                    <a:path extrusionOk="0" h="624" w="401">
                      <a:moveTo>
                        <a:pt x="188" y="0"/>
                      </a:moveTo>
                      <a:cubicBezTo>
                        <a:pt x="152" y="0"/>
                        <a:pt x="117" y="14"/>
                        <a:pt x="87" y="39"/>
                      </a:cubicBezTo>
                      <a:cubicBezTo>
                        <a:pt x="56" y="70"/>
                        <a:pt x="38" y="107"/>
                        <a:pt x="32" y="150"/>
                      </a:cubicBezTo>
                      <a:cubicBezTo>
                        <a:pt x="1" y="316"/>
                        <a:pt x="38" y="488"/>
                        <a:pt x="142" y="623"/>
                      </a:cubicBezTo>
                      <a:cubicBezTo>
                        <a:pt x="314" y="568"/>
                        <a:pt x="400" y="254"/>
                        <a:pt x="376" y="76"/>
                      </a:cubicBezTo>
                      <a:cubicBezTo>
                        <a:pt x="333" y="45"/>
                        <a:pt x="284" y="21"/>
                        <a:pt x="234" y="9"/>
                      </a:cubicBezTo>
                      <a:cubicBezTo>
                        <a:pt x="219" y="3"/>
                        <a:pt x="203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0" name="Google Shape;6700;p61"/>
                <p:cNvSpPr/>
                <p:nvPr/>
              </p:nvSpPr>
              <p:spPr>
                <a:xfrm>
                  <a:off x="5466175" y="2275925"/>
                  <a:ext cx="5850" cy="10425"/>
                </a:xfrm>
                <a:custGeom>
                  <a:rect b="b" l="l" r="r" t="t"/>
                  <a:pathLst>
                    <a:path extrusionOk="0" h="417" w="234">
                      <a:moveTo>
                        <a:pt x="145" y="0"/>
                      </a:moveTo>
                      <a:cubicBezTo>
                        <a:pt x="112" y="0"/>
                        <a:pt x="79" y="14"/>
                        <a:pt x="56" y="41"/>
                      </a:cubicBezTo>
                      <a:cubicBezTo>
                        <a:pt x="19" y="84"/>
                        <a:pt x="0" y="152"/>
                        <a:pt x="19" y="207"/>
                      </a:cubicBezTo>
                      <a:cubicBezTo>
                        <a:pt x="37" y="269"/>
                        <a:pt x="62" y="324"/>
                        <a:pt x="92" y="373"/>
                      </a:cubicBezTo>
                      <a:cubicBezTo>
                        <a:pt x="105" y="392"/>
                        <a:pt x="117" y="416"/>
                        <a:pt x="142" y="416"/>
                      </a:cubicBezTo>
                      <a:cubicBezTo>
                        <a:pt x="160" y="416"/>
                        <a:pt x="185" y="385"/>
                        <a:pt x="197" y="355"/>
                      </a:cubicBezTo>
                      <a:cubicBezTo>
                        <a:pt x="228" y="250"/>
                        <a:pt x="234" y="139"/>
                        <a:pt x="221" y="29"/>
                      </a:cubicBezTo>
                      <a:cubicBezTo>
                        <a:pt x="199" y="9"/>
                        <a:pt x="172" y="0"/>
                        <a:pt x="1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1" name="Google Shape;6701;p61"/>
                <p:cNvSpPr/>
                <p:nvPr/>
              </p:nvSpPr>
              <p:spPr>
                <a:xfrm>
                  <a:off x="5483225" y="2216675"/>
                  <a:ext cx="13400" cy="37100"/>
                </a:xfrm>
                <a:custGeom>
                  <a:rect b="b" l="l" r="r" t="t"/>
                  <a:pathLst>
                    <a:path extrusionOk="0" h="1484" w="536">
                      <a:moveTo>
                        <a:pt x="248" y="1"/>
                      </a:moveTo>
                      <a:cubicBezTo>
                        <a:pt x="187" y="1"/>
                        <a:pt x="133" y="31"/>
                        <a:pt x="99" y="82"/>
                      </a:cubicBezTo>
                      <a:cubicBezTo>
                        <a:pt x="62" y="137"/>
                        <a:pt x="37" y="198"/>
                        <a:pt x="31" y="266"/>
                      </a:cubicBezTo>
                      <a:cubicBezTo>
                        <a:pt x="0" y="530"/>
                        <a:pt x="0" y="801"/>
                        <a:pt x="31" y="1065"/>
                      </a:cubicBezTo>
                      <a:cubicBezTo>
                        <a:pt x="37" y="1163"/>
                        <a:pt x="56" y="1256"/>
                        <a:pt x="99" y="1348"/>
                      </a:cubicBezTo>
                      <a:cubicBezTo>
                        <a:pt x="140" y="1429"/>
                        <a:pt x="219" y="1483"/>
                        <a:pt x="311" y="1483"/>
                      </a:cubicBezTo>
                      <a:cubicBezTo>
                        <a:pt x="316" y="1483"/>
                        <a:pt x="321" y="1483"/>
                        <a:pt x="326" y="1483"/>
                      </a:cubicBezTo>
                      <a:cubicBezTo>
                        <a:pt x="412" y="1465"/>
                        <a:pt x="480" y="1403"/>
                        <a:pt x="505" y="1323"/>
                      </a:cubicBezTo>
                      <a:cubicBezTo>
                        <a:pt x="529" y="1243"/>
                        <a:pt x="535" y="1157"/>
                        <a:pt x="529" y="1077"/>
                      </a:cubicBezTo>
                      <a:cubicBezTo>
                        <a:pt x="529" y="788"/>
                        <a:pt x="492" y="500"/>
                        <a:pt x="425" y="217"/>
                      </a:cubicBezTo>
                      <a:cubicBezTo>
                        <a:pt x="400" y="125"/>
                        <a:pt x="357" y="20"/>
                        <a:pt x="265" y="2"/>
                      </a:cubicBezTo>
                      <a:cubicBezTo>
                        <a:pt x="259" y="1"/>
                        <a:pt x="25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2" name="Google Shape;6702;p61"/>
                <p:cNvSpPr/>
                <p:nvPr/>
              </p:nvSpPr>
              <p:spPr>
                <a:xfrm>
                  <a:off x="5489075" y="2258950"/>
                  <a:ext cx="10300" cy="22800"/>
                </a:xfrm>
                <a:custGeom>
                  <a:rect b="b" l="l" r="r" t="t"/>
                  <a:pathLst>
                    <a:path extrusionOk="0" h="912" w="412">
                      <a:moveTo>
                        <a:pt x="191" y="1"/>
                      </a:moveTo>
                      <a:cubicBezTo>
                        <a:pt x="111" y="1"/>
                        <a:pt x="55" y="87"/>
                        <a:pt x="31" y="173"/>
                      </a:cubicBezTo>
                      <a:cubicBezTo>
                        <a:pt x="0" y="327"/>
                        <a:pt x="6" y="487"/>
                        <a:pt x="49" y="640"/>
                      </a:cubicBezTo>
                      <a:cubicBezTo>
                        <a:pt x="55" y="708"/>
                        <a:pt x="80" y="769"/>
                        <a:pt x="111" y="825"/>
                      </a:cubicBezTo>
                      <a:cubicBezTo>
                        <a:pt x="144" y="881"/>
                        <a:pt x="204" y="911"/>
                        <a:pt x="266" y="911"/>
                      </a:cubicBezTo>
                      <a:cubicBezTo>
                        <a:pt x="271" y="911"/>
                        <a:pt x="277" y="911"/>
                        <a:pt x="283" y="911"/>
                      </a:cubicBezTo>
                      <a:cubicBezTo>
                        <a:pt x="363" y="880"/>
                        <a:pt x="412" y="806"/>
                        <a:pt x="406" y="726"/>
                      </a:cubicBezTo>
                      <a:cubicBezTo>
                        <a:pt x="400" y="646"/>
                        <a:pt x="387" y="573"/>
                        <a:pt x="369" y="493"/>
                      </a:cubicBezTo>
                      <a:cubicBezTo>
                        <a:pt x="363" y="401"/>
                        <a:pt x="369" y="308"/>
                        <a:pt x="363" y="216"/>
                      </a:cubicBezTo>
                      <a:cubicBezTo>
                        <a:pt x="357" y="161"/>
                        <a:pt x="344" y="112"/>
                        <a:pt x="320" y="69"/>
                      </a:cubicBezTo>
                      <a:cubicBezTo>
                        <a:pt x="289" y="26"/>
                        <a:pt x="240" y="1"/>
                        <a:pt x="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3" name="Google Shape;6703;p61"/>
                <p:cNvSpPr/>
                <p:nvPr/>
              </p:nvSpPr>
              <p:spPr>
                <a:xfrm>
                  <a:off x="5483075" y="2286450"/>
                  <a:ext cx="11075" cy="17200"/>
                </a:xfrm>
                <a:custGeom>
                  <a:rect b="b" l="l" r="r" t="t"/>
                  <a:pathLst>
                    <a:path extrusionOk="0" h="688" w="443">
                      <a:moveTo>
                        <a:pt x="330" y="1"/>
                      </a:moveTo>
                      <a:cubicBezTo>
                        <a:pt x="327" y="1"/>
                        <a:pt x="323" y="1"/>
                        <a:pt x="320" y="1"/>
                      </a:cubicBezTo>
                      <a:cubicBezTo>
                        <a:pt x="259" y="20"/>
                        <a:pt x="234" y="81"/>
                        <a:pt x="215" y="136"/>
                      </a:cubicBezTo>
                      <a:cubicBezTo>
                        <a:pt x="172" y="247"/>
                        <a:pt x="117" y="358"/>
                        <a:pt x="56" y="462"/>
                      </a:cubicBezTo>
                      <a:cubicBezTo>
                        <a:pt x="37" y="493"/>
                        <a:pt x="19" y="530"/>
                        <a:pt x="6" y="567"/>
                      </a:cubicBezTo>
                      <a:cubicBezTo>
                        <a:pt x="0" y="604"/>
                        <a:pt x="6" y="641"/>
                        <a:pt x="31" y="665"/>
                      </a:cubicBezTo>
                      <a:cubicBezTo>
                        <a:pt x="47" y="681"/>
                        <a:pt x="67" y="688"/>
                        <a:pt x="87" y="688"/>
                      </a:cubicBezTo>
                      <a:cubicBezTo>
                        <a:pt x="130" y="688"/>
                        <a:pt x="176" y="658"/>
                        <a:pt x="197" y="616"/>
                      </a:cubicBezTo>
                      <a:cubicBezTo>
                        <a:pt x="228" y="561"/>
                        <a:pt x="252" y="499"/>
                        <a:pt x="271" y="432"/>
                      </a:cubicBezTo>
                      <a:cubicBezTo>
                        <a:pt x="302" y="376"/>
                        <a:pt x="338" y="327"/>
                        <a:pt x="381" y="278"/>
                      </a:cubicBezTo>
                      <a:cubicBezTo>
                        <a:pt x="424" y="235"/>
                        <a:pt x="443" y="173"/>
                        <a:pt x="443" y="112"/>
                      </a:cubicBezTo>
                      <a:cubicBezTo>
                        <a:pt x="437" y="48"/>
                        <a:pt x="388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4" name="Google Shape;6704;p61"/>
                <p:cNvSpPr/>
                <p:nvPr/>
              </p:nvSpPr>
              <p:spPr>
                <a:xfrm>
                  <a:off x="5478150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154" y="0"/>
                      </a:moveTo>
                      <a:cubicBezTo>
                        <a:pt x="87" y="6"/>
                        <a:pt x="25" y="55"/>
                        <a:pt x="13" y="117"/>
                      </a:cubicBezTo>
                      <a:cubicBezTo>
                        <a:pt x="1" y="184"/>
                        <a:pt x="1" y="252"/>
                        <a:pt x="19" y="320"/>
                      </a:cubicBezTo>
                      <a:cubicBezTo>
                        <a:pt x="148" y="270"/>
                        <a:pt x="210" y="123"/>
                        <a:pt x="15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5" name="Google Shape;6705;p61"/>
                <p:cNvSpPr/>
                <p:nvPr/>
              </p:nvSpPr>
              <p:spPr>
                <a:xfrm>
                  <a:off x="5312500" y="1823150"/>
                  <a:ext cx="82800" cy="196300"/>
                </a:xfrm>
                <a:custGeom>
                  <a:rect b="b" l="l" r="r" t="t"/>
                  <a:pathLst>
                    <a:path extrusionOk="0" h="7852" w="3312">
                      <a:moveTo>
                        <a:pt x="621" y="1"/>
                      </a:moveTo>
                      <a:cubicBezTo>
                        <a:pt x="621" y="1"/>
                        <a:pt x="326" y="25"/>
                        <a:pt x="0" y="25"/>
                      </a:cubicBezTo>
                      <a:lnTo>
                        <a:pt x="0" y="4937"/>
                      </a:lnTo>
                      <a:cubicBezTo>
                        <a:pt x="0" y="4937"/>
                        <a:pt x="1009" y="5342"/>
                        <a:pt x="1316" y="6092"/>
                      </a:cubicBezTo>
                      <a:cubicBezTo>
                        <a:pt x="1617" y="6842"/>
                        <a:pt x="1961" y="7801"/>
                        <a:pt x="2527" y="7850"/>
                      </a:cubicBezTo>
                      <a:cubicBezTo>
                        <a:pt x="2538" y="7851"/>
                        <a:pt x="2549" y="7852"/>
                        <a:pt x="2560" y="7852"/>
                      </a:cubicBezTo>
                      <a:cubicBezTo>
                        <a:pt x="3095" y="7852"/>
                        <a:pt x="3312" y="6839"/>
                        <a:pt x="3215" y="6682"/>
                      </a:cubicBezTo>
                      <a:cubicBezTo>
                        <a:pt x="3207" y="6668"/>
                        <a:pt x="3197" y="6662"/>
                        <a:pt x="3185" y="6662"/>
                      </a:cubicBezTo>
                      <a:cubicBezTo>
                        <a:pt x="3069" y="6662"/>
                        <a:pt x="2813" y="7318"/>
                        <a:pt x="2558" y="7318"/>
                      </a:cubicBezTo>
                      <a:cubicBezTo>
                        <a:pt x="2549" y="7318"/>
                        <a:pt x="2541" y="7317"/>
                        <a:pt x="2533" y="7315"/>
                      </a:cubicBezTo>
                      <a:cubicBezTo>
                        <a:pt x="2250" y="7260"/>
                        <a:pt x="2109" y="6400"/>
                        <a:pt x="1611" y="5619"/>
                      </a:cubicBezTo>
                      <a:cubicBezTo>
                        <a:pt x="1101" y="4808"/>
                        <a:pt x="701" y="4562"/>
                        <a:pt x="621" y="4494"/>
                      </a:cubicBezTo>
                      <a:cubicBezTo>
                        <a:pt x="548" y="4427"/>
                        <a:pt x="621" y="1"/>
                        <a:pt x="6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6" name="Google Shape;6706;p61"/>
                <p:cNvSpPr/>
                <p:nvPr/>
              </p:nvSpPr>
              <p:spPr>
                <a:xfrm>
                  <a:off x="5324175" y="1823375"/>
                  <a:ext cx="68925" cy="13925"/>
                </a:xfrm>
                <a:custGeom>
                  <a:rect b="b" l="l" r="r" t="t"/>
                  <a:pathLst>
                    <a:path extrusionOk="0" h="557" w="2757">
                      <a:moveTo>
                        <a:pt x="2241" y="0"/>
                      </a:moveTo>
                      <a:cubicBezTo>
                        <a:pt x="2193" y="0"/>
                        <a:pt x="2141" y="3"/>
                        <a:pt x="2084" y="10"/>
                      </a:cubicBezTo>
                      <a:cubicBezTo>
                        <a:pt x="1773" y="49"/>
                        <a:pt x="1071" y="56"/>
                        <a:pt x="587" y="56"/>
                      </a:cubicBezTo>
                      <a:cubicBezTo>
                        <a:pt x="298" y="56"/>
                        <a:pt x="87" y="53"/>
                        <a:pt x="87" y="53"/>
                      </a:cubicBezTo>
                      <a:lnTo>
                        <a:pt x="1" y="490"/>
                      </a:lnTo>
                      <a:cubicBezTo>
                        <a:pt x="210" y="537"/>
                        <a:pt x="490" y="556"/>
                        <a:pt x="791" y="556"/>
                      </a:cubicBezTo>
                      <a:cubicBezTo>
                        <a:pt x="1620" y="556"/>
                        <a:pt x="2602" y="411"/>
                        <a:pt x="2674" y="312"/>
                      </a:cubicBezTo>
                      <a:cubicBezTo>
                        <a:pt x="2756" y="197"/>
                        <a:pt x="2620" y="0"/>
                        <a:pt x="22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7" name="Google Shape;6707;p61"/>
                <p:cNvSpPr/>
                <p:nvPr/>
              </p:nvSpPr>
              <p:spPr>
                <a:xfrm>
                  <a:off x="5316650" y="1794500"/>
                  <a:ext cx="35200" cy="10050"/>
                </a:xfrm>
                <a:custGeom>
                  <a:rect b="b" l="l" r="r" t="t"/>
                  <a:pathLst>
                    <a:path extrusionOk="0" h="402" w="1408">
                      <a:moveTo>
                        <a:pt x="1162" y="0"/>
                      </a:moveTo>
                      <a:cubicBezTo>
                        <a:pt x="1134" y="0"/>
                        <a:pt x="1103" y="3"/>
                        <a:pt x="1070" y="10"/>
                      </a:cubicBezTo>
                      <a:cubicBezTo>
                        <a:pt x="812" y="59"/>
                        <a:pt x="50" y="71"/>
                        <a:pt x="50" y="71"/>
                      </a:cubicBezTo>
                      <a:lnTo>
                        <a:pt x="0" y="366"/>
                      </a:lnTo>
                      <a:cubicBezTo>
                        <a:pt x="90" y="391"/>
                        <a:pt x="205" y="401"/>
                        <a:pt x="330" y="401"/>
                      </a:cubicBezTo>
                      <a:cubicBezTo>
                        <a:pt x="765" y="401"/>
                        <a:pt x="1322" y="278"/>
                        <a:pt x="1365" y="206"/>
                      </a:cubicBezTo>
                      <a:cubicBezTo>
                        <a:pt x="1408" y="126"/>
                        <a:pt x="1344" y="0"/>
                        <a:pt x="116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8" name="Google Shape;6708;p61"/>
                <p:cNvSpPr/>
                <p:nvPr/>
              </p:nvSpPr>
              <p:spPr>
                <a:xfrm>
                  <a:off x="5312650" y="1779250"/>
                  <a:ext cx="27375" cy="9250"/>
                </a:xfrm>
                <a:custGeom>
                  <a:rect b="b" l="l" r="r" t="t"/>
                  <a:pathLst>
                    <a:path extrusionOk="0" h="370" w="1095">
                      <a:moveTo>
                        <a:pt x="915" y="1"/>
                      </a:moveTo>
                      <a:cubicBezTo>
                        <a:pt x="892" y="1"/>
                        <a:pt x="865" y="4"/>
                        <a:pt x="837" y="11"/>
                      </a:cubicBezTo>
                      <a:cubicBezTo>
                        <a:pt x="634" y="54"/>
                        <a:pt x="44" y="79"/>
                        <a:pt x="44" y="79"/>
                      </a:cubicBezTo>
                      <a:lnTo>
                        <a:pt x="1" y="343"/>
                      </a:lnTo>
                      <a:cubicBezTo>
                        <a:pt x="63" y="362"/>
                        <a:pt x="141" y="370"/>
                        <a:pt x="227" y="370"/>
                      </a:cubicBezTo>
                      <a:cubicBezTo>
                        <a:pt x="568" y="370"/>
                        <a:pt x="1028" y="247"/>
                        <a:pt x="1058" y="183"/>
                      </a:cubicBezTo>
                      <a:cubicBezTo>
                        <a:pt x="1095" y="110"/>
                        <a:pt x="1051" y="1"/>
                        <a:pt x="9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9" name="Google Shape;6709;p61"/>
                <p:cNvSpPr/>
                <p:nvPr/>
              </p:nvSpPr>
              <p:spPr>
                <a:xfrm>
                  <a:off x="5314650" y="197365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9" y="16"/>
                        <a:pt x="597" y="20"/>
                        <a:pt x="474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7"/>
                      </a:lnTo>
                      <a:cubicBezTo>
                        <a:pt x="81" y="325"/>
                        <a:pt x="198" y="339"/>
                        <a:pt x="323" y="339"/>
                      </a:cubicBezTo>
                      <a:cubicBezTo>
                        <a:pt x="609" y="339"/>
                        <a:pt x="937" y="263"/>
                        <a:pt x="972" y="208"/>
                      </a:cubicBezTo>
                      <a:cubicBezTo>
                        <a:pt x="1016" y="129"/>
                        <a:pt x="980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0" name="Google Shape;6710;p61"/>
                <p:cNvSpPr/>
                <p:nvPr/>
              </p:nvSpPr>
              <p:spPr>
                <a:xfrm>
                  <a:off x="5314650" y="19917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3" y="17"/>
                        <a:pt x="600" y="20"/>
                        <a:pt x="476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8"/>
                      </a:lnTo>
                      <a:cubicBezTo>
                        <a:pt x="81" y="325"/>
                        <a:pt x="198" y="340"/>
                        <a:pt x="323" y="340"/>
                      </a:cubicBezTo>
                      <a:cubicBezTo>
                        <a:pt x="609" y="340"/>
                        <a:pt x="937" y="263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1" name="Google Shape;6711;p61"/>
                <p:cNvSpPr/>
                <p:nvPr/>
              </p:nvSpPr>
              <p:spPr>
                <a:xfrm>
                  <a:off x="531465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841" y="0"/>
                      </a:moveTo>
                      <a:cubicBezTo>
                        <a:pt x="826" y="0"/>
                        <a:pt x="810" y="1"/>
                        <a:pt x="793" y="4"/>
                      </a:cubicBezTo>
                      <a:cubicBezTo>
                        <a:pt x="724" y="18"/>
                        <a:pt x="606" y="22"/>
                        <a:pt x="485" y="22"/>
                      </a:cubicBezTo>
                      <a:cubicBezTo>
                        <a:pt x="283" y="22"/>
                        <a:pt x="74" y="10"/>
                        <a:pt x="74" y="10"/>
                      </a:cubicBezTo>
                      <a:lnTo>
                        <a:pt x="1" y="287"/>
                      </a:lnTo>
                      <a:cubicBezTo>
                        <a:pt x="83" y="325"/>
                        <a:pt x="203" y="340"/>
                        <a:pt x="331" y="340"/>
                      </a:cubicBezTo>
                      <a:cubicBezTo>
                        <a:pt x="615" y="340"/>
                        <a:pt x="938" y="266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2" name="Google Shape;6712;p61"/>
                <p:cNvSpPr/>
                <p:nvPr/>
              </p:nvSpPr>
              <p:spPr>
                <a:xfrm>
                  <a:off x="531465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0"/>
                      </a:moveTo>
                      <a:cubicBezTo>
                        <a:pt x="826" y="0"/>
                        <a:pt x="810" y="2"/>
                        <a:pt x="793" y="5"/>
                      </a:cubicBezTo>
                      <a:cubicBezTo>
                        <a:pt x="724" y="18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5"/>
                        <a:pt x="321" y="345"/>
                      </a:cubicBezTo>
                      <a:cubicBezTo>
                        <a:pt x="607" y="345"/>
                        <a:pt x="937" y="267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3" name="Google Shape;6713;p61"/>
                <p:cNvSpPr/>
                <p:nvPr/>
              </p:nvSpPr>
              <p:spPr>
                <a:xfrm>
                  <a:off x="531465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4" y="19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6"/>
                        <a:pt x="321" y="346"/>
                      </a:cubicBezTo>
                      <a:cubicBezTo>
                        <a:pt x="607" y="346"/>
                        <a:pt x="937" y="268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4" name="Google Shape;6714;p61"/>
                <p:cNvSpPr/>
                <p:nvPr/>
              </p:nvSpPr>
              <p:spPr>
                <a:xfrm>
                  <a:off x="5314650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847" y="1"/>
                      </a:moveTo>
                      <a:cubicBezTo>
                        <a:pt x="830" y="1"/>
                        <a:pt x="813" y="2"/>
                        <a:pt x="793" y="6"/>
                      </a:cubicBezTo>
                      <a:cubicBezTo>
                        <a:pt x="725" y="18"/>
                        <a:pt x="603" y="22"/>
                        <a:pt x="478" y="22"/>
                      </a:cubicBezTo>
                      <a:cubicBezTo>
                        <a:pt x="279" y="22"/>
                        <a:pt x="74" y="13"/>
                        <a:pt x="74" y="13"/>
                      </a:cubicBezTo>
                      <a:lnTo>
                        <a:pt x="1" y="289"/>
                      </a:lnTo>
                      <a:cubicBezTo>
                        <a:pt x="81" y="326"/>
                        <a:pt x="197" y="341"/>
                        <a:pt x="321" y="341"/>
                      </a:cubicBezTo>
                      <a:cubicBezTo>
                        <a:pt x="607" y="341"/>
                        <a:pt x="937" y="263"/>
                        <a:pt x="972" y="203"/>
                      </a:cubicBezTo>
                      <a:cubicBezTo>
                        <a:pt x="1016" y="126"/>
                        <a:pt x="981" y="1"/>
                        <a:pt x="84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5" name="Google Shape;6715;p61"/>
                <p:cNvSpPr/>
                <p:nvPr/>
              </p:nvSpPr>
              <p:spPr>
                <a:xfrm>
                  <a:off x="5314800" y="208260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7" y="17"/>
                        <a:pt x="594" y="20"/>
                        <a:pt x="470" y="20"/>
                      </a:cubicBezTo>
                      <a:cubicBezTo>
                        <a:pt x="271" y="20"/>
                        <a:pt x="68" y="11"/>
                        <a:pt x="68" y="11"/>
                      </a:cubicBezTo>
                      <a:lnTo>
                        <a:pt x="1" y="287"/>
                      </a:lnTo>
                      <a:cubicBezTo>
                        <a:pt x="79" y="325"/>
                        <a:pt x="195" y="340"/>
                        <a:pt x="319" y="340"/>
                      </a:cubicBezTo>
                      <a:cubicBezTo>
                        <a:pt x="603" y="340"/>
                        <a:pt x="931" y="263"/>
                        <a:pt x="966" y="208"/>
                      </a:cubicBezTo>
                      <a:cubicBezTo>
                        <a:pt x="1010" y="129"/>
                        <a:pt x="979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6" name="Google Shape;6716;p61"/>
                <p:cNvSpPr/>
                <p:nvPr/>
              </p:nvSpPr>
              <p:spPr>
                <a:xfrm>
                  <a:off x="5314800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841" y="0"/>
                      </a:moveTo>
                      <a:cubicBezTo>
                        <a:pt x="824" y="0"/>
                        <a:pt x="807" y="2"/>
                        <a:pt x="787" y="6"/>
                      </a:cubicBezTo>
                      <a:cubicBezTo>
                        <a:pt x="717" y="18"/>
                        <a:pt x="594" y="21"/>
                        <a:pt x="470" y="21"/>
                      </a:cubicBezTo>
                      <a:cubicBezTo>
                        <a:pt x="271" y="21"/>
                        <a:pt x="68" y="12"/>
                        <a:pt x="68" y="12"/>
                      </a:cubicBezTo>
                      <a:lnTo>
                        <a:pt x="1" y="289"/>
                      </a:lnTo>
                      <a:cubicBezTo>
                        <a:pt x="79" y="326"/>
                        <a:pt x="194" y="341"/>
                        <a:pt x="318" y="341"/>
                      </a:cubicBezTo>
                      <a:cubicBezTo>
                        <a:pt x="604" y="341"/>
                        <a:pt x="938" y="263"/>
                        <a:pt x="972" y="203"/>
                      </a:cubicBezTo>
                      <a:cubicBezTo>
                        <a:pt x="1016" y="131"/>
                        <a:pt x="981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7" name="Google Shape;6717;p61"/>
                <p:cNvSpPr/>
                <p:nvPr/>
              </p:nvSpPr>
              <p:spPr>
                <a:xfrm>
                  <a:off x="5314800" y="2118875"/>
                  <a:ext cx="25400" cy="8500"/>
                </a:xfrm>
                <a:custGeom>
                  <a:rect b="b" l="l" r="r" t="t"/>
                  <a:pathLst>
                    <a:path extrusionOk="0" h="340" w="1016">
                      <a:moveTo>
                        <a:pt x="833" y="0"/>
                      </a:moveTo>
                      <a:cubicBezTo>
                        <a:pt x="819" y="0"/>
                        <a:pt x="804" y="1"/>
                        <a:pt x="787" y="4"/>
                      </a:cubicBezTo>
                      <a:cubicBezTo>
                        <a:pt x="719" y="16"/>
                        <a:pt x="597" y="20"/>
                        <a:pt x="472" y="20"/>
                      </a:cubicBezTo>
                      <a:cubicBezTo>
                        <a:pt x="273" y="20"/>
                        <a:pt x="68" y="10"/>
                        <a:pt x="68" y="10"/>
                      </a:cubicBezTo>
                      <a:lnTo>
                        <a:pt x="1" y="287"/>
                      </a:lnTo>
                      <a:cubicBezTo>
                        <a:pt x="81" y="324"/>
                        <a:pt x="197" y="339"/>
                        <a:pt x="322" y="339"/>
                      </a:cubicBezTo>
                      <a:cubicBezTo>
                        <a:pt x="606" y="339"/>
                        <a:pt x="931" y="263"/>
                        <a:pt x="966" y="207"/>
                      </a:cubicBezTo>
                      <a:cubicBezTo>
                        <a:pt x="1016" y="129"/>
                        <a:pt x="975" y="0"/>
                        <a:pt x="8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8" name="Google Shape;6718;p61"/>
                <p:cNvSpPr/>
                <p:nvPr/>
              </p:nvSpPr>
              <p:spPr>
                <a:xfrm>
                  <a:off x="5323400" y="1840700"/>
                  <a:ext cx="83125" cy="17425"/>
                </a:xfrm>
                <a:custGeom>
                  <a:rect b="b" l="l" r="r" t="t"/>
                  <a:pathLst>
                    <a:path extrusionOk="0" h="697" w="3325">
                      <a:moveTo>
                        <a:pt x="3020" y="1"/>
                      </a:moveTo>
                      <a:cubicBezTo>
                        <a:pt x="2980" y="1"/>
                        <a:pt x="2935" y="6"/>
                        <a:pt x="2884" y="18"/>
                      </a:cubicBezTo>
                      <a:cubicBezTo>
                        <a:pt x="2054" y="215"/>
                        <a:pt x="56" y="295"/>
                        <a:pt x="56" y="295"/>
                      </a:cubicBezTo>
                      <a:lnTo>
                        <a:pt x="1" y="676"/>
                      </a:lnTo>
                      <a:cubicBezTo>
                        <a:pt x="88" y="690"/>
                        <a:pt x="243" y="696"/>
                        <a:pt x="440" y="696"/>
                      </a:cubicBezTo>
                      <a:cubicBezTo>
                        <a:pt x="1258" y="696"/>
                        <a:pt x="2787" y="585"/>
                        <a:pt x="3025" y="461"/>
                      </a:cubicBezTo>
                      <a:cubicBezTo>
                        <a:pt x="3281" y="325"/>
                        <a:pt x="3325" y="1"/>
                        <a:pt x="302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9" name="Google Shape;6719;p61"/>
                <p:cNvSpPr/>
                <p:nvPr/>
              </p:nvSpPr>
              <p:spPr>
                <a:xfrm>
                  <a:off x="5322950" y="1889900"/>
                  <a:ext cx="93325" cy="14250"/>
                </a:xfrm>
                <a:custGeom>
                  <a:rect b="b" l="l" r="r" t="t"/>
                  <a:pathLst>
                    <a:path extrusionOk="0" h="570" w="3733">
                      <a:moveTo>
                        <a:pt x="3356" y="1"/>
                      </a:moveTo>
                      <a:cubicBezTo>
                        <a:pt x="3321" y="1"/>
                        <a:pt x="3283" y="4"/>
                        <a:pt x="3240" y="11"/>
                      </a:cubicBezTo>
                      <a:cubicBezTo>
                        <a:pt x="2842" y="68"/>
                        <a:pt x="2216" y="85"/>
                        <a:pt x="1627" y="85"/>
                      </a:cubicBezTo>
                      <a:cubicBezTo>
                        <a:pt x="823" y="85"/>
                        <a:pt x="86" y="54"/>
                        <a:pt x="86" y="54"/>
                      </a:cubicBezTo>
                      <a:lnTo>
                        <a:pt x="0" y="453"/>
                      </a:lnTo>
                      <a:cubicBezTo>
                        <a:pt x="289" y="522"/>
                        <a:pt x="1281" y="569"/>
                        <a:pt x="2118" y="569"/>
                      </a:cubicBezTo>
                      <a:cubicBezTo>
                        <a:pt x="2705" y="569"/>
                        <a:pt x="3217" y="546"/>
                        <a:pt x="3357" y="490"/>
                      </a:cubicBezTo>
                      <a:cubicBezTo>
                        <a:pt x="3660" y="367"/>
                        <a:pt x="3732" y="1"/>
                        <a:pt x="33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0" name="Google Shape;6720;p61"/>
                <p:cNvSpPr/>
                <p:nvPr/>
              </p:nvSpPr>
              <p:spPr>
                <a:xfrm>
                  <a:off x="5320500" y="1863550"/>
                  <a:ext cx="94175" cy="19475"/>
                </a:xfrm>
                <a:custGeom>
                  <a:rect b="b" l="l" r="r" t="t"/>
                  <a:pathLst>
                    <a:path extrusionOk="0" h="779" w="3767">
                      <a:moveTo>
                        <a:pt x="3386" y="0"/>
                      </a:moveTo>
                      <a:cubicBezTo>
                        <a:pt x="3345" y="0"/>
                        <a:pt x="3300" y="7"/>
                        <a:pt x="3252" y="20"/>
                      </a:cubicBezTo>
                      <a:cubicBezTo>
                        <a:pt x="2439" y="251"/>
                        <a:pt x="1143" y="283"/>
                        <a:pt x="485" y="283"/>
                      </a:cubicBezTo>
                      <a:cubicBezTo>
                        <a:pt x="232" y="283"/>
                        <a:pt x="74" y="278"/>
                        <a:pt x="74" y="278"/>
                      </a:cubicBezTo>
                      <a:lnTo>
                        <a:pt x="0" y="745"/>
                      </a:lnTo>
                      <a:cubicBezTo>
                        <a:pt x="112" y="768"/>
                        <a:pt x="335" y="779"/>
                        <a:pt x="616" y="779"/>
                      </a:cubicBezTo>
                      <a:cubicBezTo>
                        <a:pt x="1536" y="779"/>
                        <a:pt x="3079" y="666"/>
                        <a:pt x="3399" y="506"/>
                      </a:cubicBezTo>
                      <a:cubicBezTo>
                        <a:pt x="3767" y="322"/>
                        <a:pt x="3683" y="0"/>
                        <a:pt x="338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1" name="Google Shape;6721;p61"/>
                <p:cNvSpPr/>
                <p:nvPr/>
              </p:nvSpPr>
              <p:spPr>
                <a:xfrm>
                  <a:off x="5319725" y="1912125"/>
                  <a:ext cx="91400" cy="14400"/>
                </a:xfrm>
                <a:custGeom>
                  <a:rect b="b" l="l" r="r" t="t"/>
                  <a:pathLst>
                    <a:path extrusionOk="0" h="576" w="3656">
                      <a:moveTo>
                        <a:pt x="105" y="1"/>
                      </a:moveTo>
                      <a:lnTo>
                        <a:pt x="0" y="413"/>
                      </a:lnTo>
                      <a:cubicBezTo>
                        <a:pt x="293" y="498"/>
                        <a:pt x="1444" y="575"/>
                        <a:pt x="2313" y="575"/>
                      </a:cubicBezTo>
                      <a:cubicBezTo>
                        <a:pt x="2758" y="575"/>
                        <a:pt x="3129" y="555"/>
                        <a:pt x="3270" y="505"/>
                      </a:cubicBezTo>
                      <a:cubicBezTo>
                        <a:pt x="3656" y="369"/>
                        <a:pt x="3581" y="55"/>
                        <a:pt x="3259" y="55"/>
                      </a:cubicBezTo>
                      <a:cubicBezTo>
                        <a:pt x="3232" y="55"/>
                        <a:pt x="3203" y="58"/>
                        <a:pt x="3172" y="62"/>
                      </a:cubicBezTo>
                      <a:cubicBezTo>
                        <a:pt x="2872" y="113"/>
                        <a:pt x="2507" y="131"/>
                        <a:pt x="2136" y="131"/>
                      </a:cubicBezTo>
                      <a:cubicBezTo>
                        <a:pt x="1145" y="131"/>
                        <a:pt x="105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2" name="Google Shape;6722;p61"/>
                <p:cNvSpPr/>
                <p:nvPr/>
              </p:nvSpPr>
              <p:spPr>
                <a:xfrm>
                  <a:off x="5316025" y="1931650"/>
                  <a:ext cx="89525" cy="15550"/>
                </a:xfrm>
                <a:custGeom>
                  <a:rect b="b" l="l" r="r" t="t"/>
                  <a:pathLst>
                    <a:path extrusionOk="0" h="622" w="3581">
                      <a:moveTo>
                        <a:pt x="118" y="0"/>
                      </a:moveTo>
                      <a:lnTo>
                        <a:pt x="1" y="351"/>
                      </a:lnTo>
                      <a:cubicBezTo>
                        <a:pt x="343" y="460"/>
                        <a:pt x="1942" y="621"/>
                        <a:pt x="2763" y="621"/>
                      </a:cubicBezTo>
                      <a:cubicBezTo>
                        <a:pt x="2960" y="621"/>
                        <a:pt x="3112" y="612"/>
                        <a:pt x="3191" y="591"/>
                      </a:cubicBezTo>
                      <a:cubicBezTo>
                        <a:pt x="3581" y="486"/>
                        <a:pt x="3503" y="194"/>
                        <a:pt x="3165" y="194"/>
                      </a:cubicBezTo>
                      <a:cubicBezTo>
                        <a:pt x="3146" y="194"/>
                        <a:pt x="3126" y="195"/>
                        <a:pt x="3105" y="197"/>
                      </a:cubicBezTo>
                      <a:cubicBezTo>
                        <a:pt x="2941" y="214"/>
                        <a:pt x="2757" y="221"/>
                        <a:pt x="2564" y="221"/>
                      </a:cubicBezTo>
                      <a:cubicBezTo>
                        <a:pt x="1491" y="221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3" name="Google Shape;6723;p61"/>
                <p:cNvSpPr/>
                <p:nvPr/>
              </p:nvSpPr>
              <p:spPr>
                <a:xfrm>
                  <a:off x="5339400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92" y="0"/>
                      </a:moveTo>
                      <a:lnTo>
                        <a:pt x="0" y="338"/>
                      </a:lnTo>
                      <a:cubicBezTo>
                        <a:pt x="218" y="422"/>
                        <a:pt x="1153" y="513"/>
                        <a:pt x="1767" y="513"/>
                      </a:cubicBezTo>
                      <a:cubicBezTo>
                        <a:pt x="2003" y="513"/>
                        <a:pt x="2192" y="500"/>
                        <a:pt x="2274" y="467"/>
                      </a:cubicBezTo>
                      <a:cubicBezTo>
                        <a:pt x="2553" y="359"/>
                        <a:pt x="2516" y="93"/>
                        <a:pt x="2290" y="93"/>
                      </a:cubicBezTo>
                      <a:cubicBezTo>
                        <a:pt x="2271" y="93"/>
                        <a:pt x="2252" y="95"/>
                        <a:pt x="2231" y="98"/>
                      </a:cubicBezTo>
                      <a:cubicBezTo>
                        <a:pt x="2056" y="129"/>
                        <a:pt x="1852" y="141"/>
                        <a:pt x="1640" y="141"/>
                      </a:cubicBezTo>
                      <a:cubicBezTo>
                        <a:pt x="909" y="141"/>
                        <a:pt x="92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4" name="Google Shape;6724;p61"/>
                <p:cNvSpPr/>
                <p:nvPr/>
              </p:nvSpPr>
              <p:spPr>
                <a:xfrm>
                  <a:off x="535245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81" y="1"/>
                      </a:moveTo>
                      <a:lnTo>
                        <a:pt x="1" y="326"/>
                      </a:lnTo>
                      <a:cubicBezTo>
                        <a:pt x="121" y="385"/>
                        <a:pt x="564" y="428"/>
                        <a:pt x="948" y="428"/>
                      </a:cubicBezTo>
                      <a:cubicBezTo>
                        <a:pt x="1212" y="428"/>
                        <a:pt x="1448" y="407"/>
                        <a:pt x="1531" y="357"/>
                      </a:cubicBezTo>
                      <a:cubicBezTo>
                        <a:pt x="1716" y="251"/>
                        <a:pt x="1707" y="6"/>
                        <a:pt x="1559" y="6"/>
                      </a:cubicBezTo>
                      <a:cubicBezTo>
                        <a:pt x="1545" y="6"/>
                        <a:pt x="1529" y="8"/>
                        <a:pt x="1513" y="13"/>
                      </a:cubicBezTo>
                      <a:cubicBezTo>
                        <a:pt x="1345" y="62"/>
                        <a:pt x="1141" y="78"/>
                        <a:pt x="939" y="78"/>
                      </a:cubicBezTo>
                      <a:cubicBezTo>
                        <a:pt x="503" y="78"/>
                        <a:pt x="81" y="1"/>
                        <a:pt x="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5" name="Google Shape;6725;p61"/>
                <p:cNvSpPr/>
                <p:nvPr/>
              </p:nvSpPr>
              <p:spPr>
                <a:xfrm>
                  <a:off x="5312500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406" y="1"/>
                      </a:moveTo>
                      <a:cubicBezTo>
                        <a:pt x="302" y="62"/>
                        <a:pt x="0" y="93"/>
                        <a:pt x="0" y="93"/>
                      </a:cubicBezTo>
                      <a:lnTo>
                        <a:pt x="0" y="1967"/>
                      </a:lnTo>
                      <a:cubicBezTo>
                        <a:pt x="32" y="1986"/>
                        <a:pt x="91" y="1992"/>
                        <a:pt x="162" y="1992"/>
                      </a:cubicBezTo>
                      <a:cubicBezTo>
                        <a:pt x="355" y="1992"/>
                        <a:pt x="629" y="1943"/>
                        <a:pt x="634" y="1943"/>
                      </a:cubicBezTo>
                      <a:cubicBezTo>
                        <a:pt x="634" y="1162"/>
                        <a:pt x="406" y="1"/>
                        <a:pt x="4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6" name="Google Shape;6726;p61"/>
                <p:cNvSpPr/>
                <p:nvPr/>
              </p:nvSpPr>
              <p:spPr>
                <a:xfrm>
                  <a:off x="5401000" y="1804725"/>
                  <a:ext cx="29850" cy="15700"/>
                </a:xfrm>
                <a:custGeom>
                  <a:rect b="b" l="l" r="r" t="t"/>
                  <a:pathLst>
                    <a:path extrusionOk="0" h="628" w="1194">
                      <a:moveTo>
                        <a:pt x="560" y="1"/>
                      </a:moveTo>
                      <a:cubicBezTo>
                        <a:pt x="517" y="1"/>
                        <a:pt x="474" y="4"/>
                        <a:pt x="431" y="13"/>
                      </a:cubicBezTo>
                      <a:cubicBezTo>
                        <a:pt x="198" y="56"/>
                        <a:pt x="26" y="252"/>
                        <a:pt x="7" y="486"/>
                      </a:cubicBezTo>
                      <a:cubicBezTo>
                        <a:pt x="1" y="547"/>
                        <a:pt x="26" y="621"/>
                        <a:pt x="87" y="627"/>
                      </a:cubicBezTo>
                      <a:cubicBezTo>
                        <a:pt x="90" y="628"/>
                        <a:pt x="93" y="628"/>
                        <a:pt x="97" y="628"/>
                      </a:cubicBezTo>
                      <a:cubicBezTo>
                        <a:pt x="136" y="628"/>
                        <a:pt x="169" y="595"/>
                        <a:pt x="198" y="572"/>
                      </a:cubicBezTo>
                      <a:cubicBezTo>
                        <a:pt x="357" y="427"/>
                        <a:pt x="559" y="353"/>
                        <a:pt x="762" y="353"/>
                      </a:cubicBezTo>
                      <a:cubicBezTo>
                        <a:pt x="911" y="353"/>
                        <a:pt x="1061" y="393"/>
                        <a:pt x="1193" y="474"/>
                      </a:cubicBezTo>
                      <a:cubicBezTo>
                        <a:pt x="1187" y="369"/>
                        <a:pt x="1138" y="277"/>
                        <a:pt x="1058" y="209"/>
                      </a:cubicBezTo>
                      <a:cubicBezTo>
                        <a:pt x="923" y="75"/>
                        <a:pt x="744" y="1"/>
                        <a:pt x="5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7" name="Google Shape;6727;p61"/>
                <p:cNvSpPr/>
                <p:nvPr/>
              </p:nvSpPr>
              <p:spPr>
                <a:xfrm>
                  <a:off x="5321725" y="1800025"/>
                  <a:ext cx="83450" cy="18850"/>
                </a:xfrm>
                <a:custGeom>
                  <a:rect b="b" l="l" r="r" t="t"/>
                  <a:pathLst>
                    <a:path extrusionOk="0" h="754" w="3338">
                      <a:moveTo>
                        <a:pt x="2966" y="0"/>
                      </a:moveTo>
                      <a:cubicBezTo>
                        <a:pt x="2573" y="0"/>
                        <a:pt x="1910" y="243"/>
                        <a:pt x="1248" y="330"/>
                      </a:cubicBezTo>
                      <a:cubicBezTo>
                        <a:pt x="1037" y="359"/>
                        <a:pt x="856" y="370"/>
                        <a:pt x="704" y="370"/>
                      </a:cubicBezTo>
                      <a:cubicBezTo>
                        <a:pt x="282" y="370"/>
                        <a:pt x="86" y="287"/>
                        <a:pt x="86" y="287"/>
                      </a:cubicBezTo>
                      <a:lnTo>
                        <a:pt x="0" y="631"/>
                      </a:lnTo>
                      <a:cubicBezTo>
                        <a:pt x="244" y="720"/>
                        <a:pt x="531" y="753"/>
                        <a:pt x="828" y="753"/>
                      </a:cubicBezTo>
                      <a:cubicBezTo>
                        <a:pt x="1532" y="753"/>
                        <a:pt x="2292" y="567"/>
                        <a:pt x="2668" y="502"/>
                      </a:cubicBezTo>
                      <a:cubicBezTo>
                        <a:pt x="3203" y="403"/>
                        <a:pt x="3338" y="108"/>
                        <a:pt x="3172" y="35"/>
                      </a:cubicBezTo>
                      <a:cubicBezTo>
                        <a:pt x="3116" y="10"/>
                        <a:pt x="3047" y="0"/>
                        <a:pt x="29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8" name="Google Shape;6728;p61"/>
                <p:cNvSpPr/>
                <p:nvPr/>
              </p:nvSpPr>
              <p:spPr>
                <a:xfrm>
                  <a:off x="5312500" y="1955325"/>
                  <a:ext cx="13075" cy="176425"/>
                </a:xfrm>
                <a:custGeom>
                  <a:rect b="b" l="l" r="r" t="t"/>
                  <a:pathLst>
                    <a:path extrusionOk="0" h="7057" w="523">
                      <a:moveTo>
                        <a:pt x="0" y="0"/>
                      </a:moveTo>
                      <a:lnTo>
                        <a:pt x="0" y="7056"/>
                      </a:lnTo>
                      <a:cubicBezTo>
                        <a:pt x="0" y="7056"/>
                        <a:pt x="336" y="6921"/>
                        <a:pt x="512" y="6921"/>
                      </a:cubicBezTo>
                      <a:cubicBezTo>
                        <a:pt x="516" y="6921"/>
                        <a:pt x="519" y="6921"/>
                        <a:pt x="523" y="6921"/>
                      </a:cubicBezTo>
                      <a:cubicBezTo>
                        <a:pt x="523" y="6921"/>
                        <a:pt x="474" y="959"/>
                        <a:pt x="523" y="338"/>
                      </a:cubicBezTo>
                      <a:cubicBezTo>
                        <a:pt x="517" y="338"/>
                        <a:pt x="31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9" name="Google Shape;6729;p61"/>
                <p:cNvSpPr/>
                <p:nvPr/>
              </p:nvSpPr>
              <p:spPr>
                <a:xfrm>
                  <a:off x="5253500" y="1613550"/>
                  <a:ext cx="118025" cy="151400"/>
                </a:xfrm>
                <a:custGeom>
                  <a:rect b="b" l="l" r="r" t="t"/>
                  <a:pathLst>
                    <a:path extrusionOk="0" h="6056" w="4721">
                      <a:moveTo>
                        <a:pt x="1334" y="2097"/>
                      </a:moveTo>
                      <a:cubicBezTo>
                        <a:pt x="1422" y="2097"/>
                        <a:pt x="1511" y="2111"/>
                        <a:pt x="1592" y="2140"/>
                      </a:cubicBezTo>
                      <a:cubicBezTo>
                        <a:pt x="1826" y="2232"/>
                        <a:pt x="2016" y="2416"/>
                        <a:pt x="2127" y="2644"/>
                      </a:cubicBezTo>
                      <a:cubicBezTo>
                        <a:pt x="2194" y="2779"/>
                        <a:pt x="2238" y="2933"/>
                        <a:pt x="2182" y="3074"/>
                      </a:cubicBezTo>
                      <a:cubicBezTo>
                        <a:pt x="2121" y="3234"/>
                        <a:pt x="1949" y="3332"/>
                        <a:pt x="1783" y="3412"/>
                      </a:cubicBezTo>
                      <a:cubicBezTo>
                        <a:pt x="1635" y="3480"/>
                        <a:pt x="1481" y="3529"/>
                        <a:pt x="1322" y="3547"/>
                      </a:cubicBezTo>
                      <a:cubicBezTo>
                        <a:pt x="1299" y="3550"/>
                        <a:pt x="1276" y="3551"/>
                        <a:pt x="1253" y="3551"/>
                      </a:cubicBezTo>
                      <a:cubicBezTo>
                        <a:pt x="1112" y="3551"/>
                        <a:pt x="978" y="3503"/>
                        <a:pt x="867" y="3418"/>
                      </a:cubicBezTo>
                      <a:cubicBezTo>
                        <a:pt x="719" y="3283"/>
                        <a:pt x="695" y="3068"/>
                        <a:pt x="695" y="2877"/>
                      </a:cubicBezTo>
                      <a:cubicBezTo>
                        <a:pt x="695" y="2668"/>
                        <a:pt x="713" y="2435"/>
                        <a:pt x="861" y="2275"/>
                      </a:cubicBezTo>
                      <a:cubicBezTo>
                        <a:pt x="976" y="2156"/>
                        <a:pt x="1154" y="2097"/>
                        <a:pt x="1334" y="2097"/>
                      </a:cubicBezTo>
                      <a:close/>
                      <a:moveTo>
                        <a:pt x="3423" y="2097"/>
                      </a:moveTo>
                      <a:cubicBezTo>
                        <a:pt x="3600" y="2097"/>
                        <a:pt x="3776" y="2156"/>
                        <a:pt x="3891" y="2275"/>
                      </a:cubicBezTo>
                      <a:cubicBezTo>
                        <a:pt x="4045" y="2435"/>
                        <a:pt x="4063" y="2668"/>
                        <a:pt x="4057" y="2877"/>
                      </a:cubicBezTo>
                      <a:cubicBezTo>
                        <a:pt x="4057" y="3068"/>
                        <a:pt x="4032" y="3283"/>
                        <a:pt x="3885" y="3418"/>
                      </a:cubicBezTo>
                      <a:cubicBezTo>
                        <a:pt x="3774" y="3503"/>
                        <a:pt x="3640" y="3551"/>
                        <a:pt x="3499" y="3551"/>
                      </a:cubicBezTo>
                      <a:cubicBezTo>
                        <a:pt x="3476" y="3551"/>
                        <a:pt x="3453" y="3550"/>
                        <a:pt x="3430" y="3547"/>
                      </a:cubicBezTo>
                      <a:cubicBezTo>
                        <a:pt x="3270" y="3529"/>
                        <a:pt x="3117" y="3480"/>
                        <a:pt x="2969" y="3412"/>
                      </a:cubicBezTo>
                      <a:cubicBezTo>
                        <a:pt x="2803" y="3332"/>
                        <a:pt x="2631" y="3234"/>
                        <a:pt x="2569" y="3074"/>
                      </a:cubicBezTo>
                      <a:cubicBezTo>
                        <a:pt x="2514" y="2933"/>
                        <a:pt x="2557" y="2779"/>
                        <a:pt x="2625" y="2644"/>
                      </a:cubicBezTo>
                      <a:cubicBezTo>
                        <a:pt x="2735" y="2416"/>
                        <a:pt x="2926" y="2232"/>
                        <a:pt x="3166" y="2140"/>
                      </a:cubicBezTo>
                      <a:cubicBezTo>
                        <a:pt x="3247" y="2111"/>
                        <a:pt x="3335" y="2097"/>
                        <a:pt x="3423" y="2097"/>
                      </a:cubicBezTo>
                      <a:close/>
                      <a:moveTo>
                        <a:pt x="2360" y="3431"/>
                      </a:moveTo>
                      <a:cubicBezTo>
                        <a:pt x="2496" y="3431"/>
                        <a:pt x="2729" y="3806"/>
                        <a:pt x="2760" y="4008"/>
                      </a:cubicBezTo>
                      <a:cubicBezTo>
                        <a:pt x="2791" y="4181"/>
                        <a:pt x="2756" y="4282"/>
                        <a:pt x="2650" y="4282"/>
                      </a:cubicBezTo>
                      <a:cubicBezTo>
                        <a:pt x="2632" y="4282"/>
                        <a:pt x="2611" y="4279"/>
                        <a:pt x="2588" y="4273"/>
                      </a:cubicBezTo>
                      <a:cubicBezTo>
                        <a:pt x="2434" y="4224"/>
                        <a:pt x="2447" y="4015"/>
                        <a:pt x="2354" y="4015"/>
                      </a:cubicBezTo>
                      <a:cubicBezTo>
                        <a:pt x="2268" y="4015"/>
                        <a:pt x="2281" y="4224"/>
                        <a:pt x="2127" y="4273"/>
                      </a:cubicBezTo>
                      <a:cubicBezTo>
                        <a:pt x="2104" y="4279"/>
                        <a:pt x="2083" y="4282"/>
                        <a:pt x="2064" y="4282"/>
                      </a:cubicBezTo>
                      <a:cubicBezTo>
                        <a:pt x="1959" y="4282"/>
                        <a:pt x="1922" y="4181"/>
                        <a:pt x="1949" y="4008"/>
                      </a:cubicBezTo>
                      <a:cubicBezTo>
                        <a:pt x="1986" y="3806"/>
                        <a:pt x="2219" y="3431"/>
                        <a:pt x="2360" y="3431"/>
                      </a:cubicBezTo>
                      <a:close/>
                      <a:moveTo>
                        <a:pt x="3700" y="4338"/>
                      </a:moveTo>
                      <a:cubicBezTo>
                        <a:pt x="3794" y="4338"/>
                        <a:pt x="3820" y="4791"/>
                        <a:pt x="3670" y="4986"/>
                      </a:cubicBezTo>
                      <a:cubicBezTo>
                        <a:pt x="3504" y="5201"/>
                        <a:pt x="2864" y="5674"/>
                        <a:pt x="2360" y="5674"/>
                      </a:cubicBezTo>
                      <a:cubicBezTo>
                        <a:pt x="1856" y="5674"/>
                        <a:pt x="1217" y="5201"/>
                        <a:pt x="1057" y="4986"/>
                      </a:cubicBezTo>
                      <a:cubicBezTo>
                        <a:pt x="907" y="4791"/>
                        <a:pt x="928" y="4338"/>
                        <a:pt x="1025" y="4338"/>
                      </a:cubicBezTo>
                      <a:cubicBezTo>
                        <a:pt x="1035" y="4338"/>
                        <a:pt x="1046" y="4342"/>
                        <a:pt x="1057" y="4353"/>
                      </a:cubicBezTo>
                      <a:cubicBezTo>
                        <a:pt x="1174" y="4457"/>
                        <a:pt x="1715" y="4721"/>
                        <a:pt x="2360" y="4721"/>
                      </a:cubicBezTo>
                      <a:cubicBezTo>
                        <a:pt x="3012" y="4721"/>
                        <a:pt x="3553" y="4457"/>
                        <a:pt x="3670" y="4353"/>
                      </a:cubicBezTo>
                      <a:cubicBezTo>
                        <a:pt x="3681" y="4342"/>
                        <a:pt x="3691" y="4338"/>
                        <a:pt x="3700" y="4338"/>
                      </a:cubicBezTo>
                      <a:close/>
                      <a:moveTo>
                        <a:pt x="2360" y="1"/>
                      </a:moveTo>
                      <a:cubicBezTo>
                        <a:pt x="43" y="1"/>
                        <a:pt x="0" y="990"/>
                        <a:pt x="172" y="2945"/>
                      </a:cubicBezTo>
                      <a:cubicBezTo>
                        <a:pt x="344" y="4900"/>
                        <a:pt x="1543" y="6055"/>
                        <a:pt x="2360" y="6055"/>
                      </a:cubicBezTo>
                      <a:cubicBezTo>
                        <a:pt x="3172" y="6055"/>
                        <a:pt x="4377" y="4900"/>
                        <a:pt x="4549" y="2945"/>
                      </a:cubicBezTo>
                      <a:cubicBezTo>
                        <a:pt x="4721" y="990"/>
                        <a:pt x="4678" y="1"/>
                        <a:pt x="23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0" name="Google Shape;6730;p61"/>
                <p:cNvSpPr/>
                <p:nvPr/>
              </p:nvSpPr>
              <p:spPr>
                <a:xfrm>
                  <a:off x="5303575" y="1732350"/>
                  <a:ext cx="8500" cy="10800"/>
                </a:xfrm>
                <a:custGeom>
                  <a:rect b="b" l="l" r="r" t="t"/>
                  <a:pathLst>
                    <a:path extrusionOk="0" h="432" w="340">
                      <a:moveTo>
                        <a:pt x="192" y="0"/>
                      </a:moveTo>
                      <a:cubicBezTo>
                        <a:pt x="150" y="0"/>
                        <a:pt x="109" y="11"/>
                        <a:pt x="93" y="37"/>
                      </a:cubicBezTo>
                      <a:cubicBezTo>
                        <a:pt x="50" y="99"/>
                        <a:pt x="1" y="283"/>
                        <a:pt x="50" y="351"/>
                      </a:cubicBezTo>
                      <a:cubicBezTo>
                        <a:pt x="84" y="401"/>
                        <a:pt x="164" y="432"/>
                        <a:pt x="227" y="432"/>
                      </a:cubicBezTo>
                      <a:cubicBezTo>
                        <a:pt x="256" y="432"/>
                        <a:pt x="281" y="425"/>
                        <a:pt x="296" y="412"/>
                      </a:cubicBezTo>
                      <a:cubicBezTo>
                        <a:pt x="339" y="375"/>
                        <a:pt x="321" y="86"/>
                        <a:pt x="308" y="43"/>
                      </a:cubicBezTo>
                      <a:cubicBezTo>
                        <a:pt x="305" y="19"/>
                        <a:pt x="247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1" name="Google Shape;6731;p61"/>
                <p:cNvSpPr/>
                <p:nvPr/>
              </p:nvSpPr>
              <p:spPr>
                <a:xfrm>
                  <a:off x="5302675" y="1743875"/>
                  <a:ext cx="8775" cy="10600"/>
                </a:xfrm>
                <a:custGeom>
                  <a:rect b="b" l="l" r="r" t="t"/>
                  <a:pathLst>
                    <a:path extrusionOk="0" h="424" w="351">
                      <a:moveTo>
                        <a:pt x="125" y="0"/>
                      </a:moveTo>
                      <a:cubicBezTo>
                        <a:pt x="99" y="0"/>
                        <a:pt x="78" y="5"/>
                        <a:pt x="68" y="19"/>
                      </a:cubicBezTo>
                      <a:cubicBezTo>
                        <a:pt x="25" y="68"/>
                        <a:pt x="0" y="338"/>
                        <a:pt x="37" y="363"/>
                      </a:cubicBezTo>
                      <a:cubicBezTo>
                        <a:pt x="64" y="381"/>
                        <a:pt x="181" y="423"/>
                        <a:pt x="256" y="423"/>
                      </a:cubicBezTo>
                      <a:cubicBezTo>
                        <a:pt x="282" y="423"/>
                        <a:pt x="303" y="418"/>
                        <a:pt x="314" y="406"/>
                      </a:cubicBezTo>
                      <a:cubicBezTo>
                        <a:pt x="350" y="351"/>
                        <a:pt x="332" y="86"/>
                        <a:pt x="314" y="56"/>
                      </a:cubicBezTo>
                      <a:cubicBezTo>
                        <a:pt x="300" y="38"/>
                        <a:pt x="195" y="0"/>
                        <a:pt x="1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2" name="Google Shape;6732;p61"/>
                <p:cNvSpPr/>
                <p:nvPr/>
              </p:nvSpPr>
              <p:spPr>
                <a:xfrm>
                  <a:off x="5298200" y="1731850"/>
                  <a:ext cx="5725" cy="9000"/>
                </a:xfrm>
                <a:custGeom>
                  <a:rect b="b" l="l" r="r" t="t"/>
                  <a:pathLst>
                    <a:path extrusionOk="0" h="360" w="229">
                      <a:moveTo>
                        <a:pt x="117" y="0"/>
                      </a:moveTo>
                      <a:cubicBezTo>
                        <a:pt x="88" y="0"/>
                        <a:pt x="59" y="10"/>
                        <a:pt x="44" y="32"/>
                      </a:cubicBezTo>
                      <a:cubicBezTo>
                        <a:pt x="7" y="119"/>
                        <a:pt x="1" y="211"/>
                        <a:pt x="25" y="297"/>
                      </a:cubicBezTo>
                      <a:cubicBezTo>
                        <a:pt x="53" y="335"/>
                        <a:pt x="100" y="359"/>
                        <a:pt x="154" y="359"/>
                      </a:cubicBezTo>
                      <a:cubicBezTo>
                        <a:pt x="160" y="359"/>
                        <a:pt x="167" y="359"/>
                        <a:pt x="173" y="358"/>
                      </a:cubicBezTo>
                      <a:cubicBezTo>
                        <a:pt x="216" y="352"/>
                        <a:pt x="228" y="94"/>
                        <a:pt x="210" y="45"/>
                      </a:cubicBezTo>
                      <a:cubicBezTo>
                        <a:pt x="203" y="19"/>
                        <a:pt x="159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3" name="Google Shape;6733;p61"/>
                <p:cNvSpPr/>
                <p:nvPr/>
              </p:nvSpPr>
              <p:spPr>
                <a:xfrm>
                  <a:off x="5296975" y="1741950"/>
                  <a:ext cx="5725" cy="8625"/>
                </a:xfrm>
                <a:custGeom>
                  <a:rect b="b" l="l" r="r" t="t"/>
                  <a:pathLst>
                    <a:path extrusionOk="0" h="345" w="229">
                      <a:moveTo>
                        <a:pt x="98" y="1"/>
                      </a:moveTo>
                      <a:cubicBezTo>
                        <a:pt x="76" y="1"/>
                        <a:pt x="53" y="8"/>
                        <a:pt x="31" y="22"/>
                      </a:cubicBezTo>
                      <a:cubicBezTo>
                        <a:pt x="7" y="102"/>
                        <a:pt x="1" y="188"/>
                        <a:pt x="13" y="268"/>
                      </a:cubicBezTo>
                      <a:cubicBezTo>
                        <a:pt x="44" y="315"/>
                        <a:pt x="94" y="344"/>
                        <a:pt x="146" y="344"/>
                      </a:cubicBezTo>
                      <a:cubicBezTo>
                        <a:pt x="155" y="344"/>
                        <a:pt x="164" y="343"/>
                        <a:pt x="173" y="341"/>
                      </a:cubicBezTo>
                      <a:cubicBezTo>
                        <a:pt x="222" y="329"/>
                        <a:pt x="228" y="108"/>
                        <a:pt x="197" y="53"/>
                      </a:cubicBezTo>
                      <a:cubicBezTo>
                        <a:pt x="171" y="19"/>
                        <a:pt x="135" y="1"/>
                        <a:pt x="9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4" name="Google Shape;6734;p61"/>
                <p:cNvSpPr/>
                <p:nvPr/>
              </p:nvSpPr>
              <p:spPr>
                <a:xfrm>
                  <a:off x="5292400" y="1730950"/>
                  <a:ext cx="7375" cy="9250"/>
                </a:xfrm>
                <a:custGeom>
                  <a:rect b="b" l="l" r="r" t="t"/>
                  <a:pathLst>
                    <a:path extrusionOk="0" h="370" w="295">
                      <a:moveTo>
                        <a:pt x="77" y="1"/>
                      </a:moveTo>
                      <a:cubicBezTo>
                        <a:pt x="23" y="1"/>
                        <a:pt x="1" y="272"/>
                        <a:pt x="122" y="370"/>
                      </a:cubicBezTo>
                      <a:cubicBezTo>
                        <a:pt x="159" y="320"/>
                        <a:pt x="184" y="259"/>
                        <a:pt x="190" y="204"/>
                      </a:cubicBezTo>
                      <a:cubicBezTo>
                        <a:pt x="202" y="112"/>
                        <a:pt x="294" y="19"/>
                        <a:pt x="79" y="1"/>
                      </a:cubicBezTo>
                      <a:cubicBezTo>
                        <a:pt x="79" y="1"/>
                        <a:pt x="78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5" name="Google Shape;6735;p61"/>
                <p:cNvSpPr/>
                <p:nvPr/>
              </p:nvSpPr>
              <p:spPr>
                <a:xfrm>
                  <a:off x="5290975" y="1739575"/>
                  <a:ext cx="4950" cy="7975"/>
                </a:xfrm>
                <a:custGeom>
                  <a:rect b="b" l="l" r="r" t="t"/>
                  <a:pathLst>
                    <a:path extrusionOk="0" h="319" w="198">
                      <a:moveTo>
                        <a:pt x="105" y="0"/>
                      </a:moveTo>
                      <a:cubicBezTo>
                        <a:pt x="7" y="49"/>
                        <a:pt x="1" y="154"/>
                        <a:pt x="7" y="228"/>
                      </a:cubicBezTo>
                      <a:cubicBezTo>
                        <a:pt x="7" y="281"/>
                        <a:pt x="72" y="318"/>
                        <a:pt x="114" y="318"/>
                      </a:cubicBezTo>
                      <a:cubicBezTo>
                        <a:pt x="130" y="318"/>
                        <a:pt x="143" y="313"/>
                        <a:pt x="148" y="301"/>
                      </a:cubicBezTo>
                      <a:cubicBezTo>
                        <a:pt x="198" y="191"/>
                        <a:pt x="105" y="0"/>
                        <a:pt x="1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6" name="Google Shape;6736;p61"/>
                <p:cNvSpPr/>
                <p:nvPr/>
              </p:nvSpPr>
              <p:spPr>
                <a:xfrm>
                  <a:off x="5287300" y="1728425"/>
                  <a:ext cx="5550" cy="8700"/>
                </a:xfrm>
                <a:custGeom>
                  <a:rect b="b" l="l" r="r" t="t"/>
                  <a:pathLst>
                    <a:path extrusionOk="0" h="348" w="222">
                      <a:moveTo>
                        <a:pt x="59" y="1"/>
                      </a:moveTo>
                      <a:cubicBezTo>
                        <a:pt x="48" y="1"/>
                        <a:pt x="39" y="3"/>
                        <a:pt x="31" y="10"/>
                      </a:cubicBezTo>
                      <a:cubicBezTo>
                        <a:pt x="0" y="40"/>
                        <a:pt x="0" y="206"/>
                        <a:pt x="7" y="262"/>
                      </a:cubicBezTo>
                      <a:cubicBezTo>
                        <a:pt x="13" y="311"/>
                        <a:pt x="111" y="348"/>
                        <a:pt x="154" y="348"/>
                      </a:cubicBezTo>
                      <a:cubicBezTo>
                        <a:pt x="197" y="348"/>
                        <a:pt x="222" y="90"/>
                        <a:pt x="185" y="65"/>
                      </a:cubicBezTo>
                      <a:cubicBezTo>
                        <a:pt x="160" y="41"/>
                        <a:pt x="101" y="1"/>
                        <a:pt x="5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7" name="Google Shape;6737;p61"/>
                <p:cNvSpPr/>
                <p:nvPr/>
              </p:nvSpPr>
              <p:spPr>
                <a:xfrm>
                  <a:off x="528607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62" y="1"/>
                      </a:moveTo>
                      <a:cubicBezTo>
                        <a:pt x="54" y="1"/>
                        <a:pt x="48" y="2"/>
                        <a:pt x="43" y="5"/>
                      </a:cubicBezTo>
                      <a:cubicBezTo>
                        <a:pt x="13" y="60"/>
                        <a:pt x="0" y="128"/>
                        <a:pt x="13" y="196"/>
                      </a:cubicBezTo>
                      <a:cubicBezTo>
                        <a:pt x="24" y="229"/>
                        <a:pt x="85" y="277"/>
                        <a:pt x="124" y="277"/>
                      </a:cubicBezTo>
                      <a:cubicBezTo>
                        <a:pt x="128" y="277"/>
                        <a:pt x="132" y="277"/>
                        <a:pt x="135" y="275"/>
                      </a:cubicBezTo>
                      <a:cubicBezTo>
                        <a:pt x="166" y="269"/>
                        <a:pt x="197" y="91"/>
                        <a:pt x="191" y="60"/>
                      </a:cubicBezTo>
                      <a:cubicBezTo>
                        <a:pt x="186" y="39"/>
                        <a:pt x="105" y="1"/>
                        <a:pt x="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8" name="Google Shape;6738;p61"/>
                <p:cNvSpPr/>
                <p:nvPr/>
              </p:nvSpPr>
              <p:spPr>
                <a:xfrm>
                  <a:off x="5281300" y="1734425"/>
                  <a:ext cx="4800" cy="6275"/>
                </a:xfrm>
                <a:custGeom>
                  <a:rect b="b" l="l" r="r" t="t"/>
                  <a:pathLst>
                    <a:path extrusionOk="0" h="251" w="192">
                      <a:moveTo>
                        <a:pt x="42" y="0"/>
                      </a:moveTo>
                      <a:cubicBezTo>
                        <a:pt x="37" y="0"/>
                        <a:pt x="34" y="1"/>
                        <a:pt x="31" y="3"/>
                      </a:cubicBezTo>
                      <a:cubicBezTo>
                        <a:pt x="7" y="59"/>
                        <a:pt x="1" y="120"/>
                        <a:pt x="19" y="181"/>
                      </a:cubicBezTo>
                      <a:cubicBezTo>
                        <a:pt x="41" y="204"/>
                        <a:pt x="98" y="251"/>
                        <a:pt x="132" y="251"/>
                      </a:cubicBezTo>
                      <a:cubicBezTo>
                        <a:pt x="136" y="251"/>
                        <a:pt x="139" y="250"/>
                        <a:pt x="142" y="249"/>
                      </a:cubicBezTo>
                      <a:cubicBezTo>
                        <a:pt x="167" y="237"/>
                        <a:pt x="191" y="95"/>
                        <a:pt x="179" y="71"/>
                      </a:cubicBezTo>
                      <a:cubicBezTo>
                        <a:pt x="168" y="55"/>
                        <a:pt x="76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9" name="Google Shape;6739;p61"/>
                <p:cNvSpPr/>
                <p:nvPr/>
              </p:nvSpPr>
              <p:spPr>
                <a:xfrm>
                  <a:off x="5278550" y="1731675"/>
                  <a:ext cx="2450" cy="5175"/>
                </a:xfrm>
                <a:custGeom>
                  <a:rect b="b" l="l" r="r" t="t"/>
                  <a:pathLst>
                    <a:path extrusionOk="0" h="207" w="98">
                      <a:moveTo>
                        <a:pt x="26" y="1"/>
                      </a:moveTo>
                      <a:cubicBezTo>
                        <a:pt x="23" y="1"/>
                        <a:pt x="20" y="1"/>
                        <a:pt x="18" y="3"/>
                      </a:cubicBezTo>
                      <a:cubicBezTo>
                        <a:pt x="6" y="9"/>
                        <a:pt x="0" y="169"/>
                        <a:pt x="74" y="205"/>
                      </a:cubicBezTo>
                      <a:cubicBezTo>
                        <a:pt x="75" y="206"/>
                        <a:pt x="76" y="206"/>
                        <a:pt x="77" y="206"/>
                      </a:cubicBezTo>
                      <a:cubicBezTo>
                        <a:pt x="98" y="206"/>
                        <a:pt x="92" y="81"/>
                        <a:pt x="92" y="58"/>
                      </a:cubicBezTo>
                      <a:cubicBezTo>
                        <a:pt x="92" y="41"/>
                        <a:pt x="48" y="1"/>
                        <a:pt x="2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0" name="Google Shape;6740;p61"/>
                <p:cNvSpPr/>
                <p:nvPr/>
              </p:nvSpPr>
              <p:spPr>
                <a:xfrm>
                  <a:off x="5312950" y="1732425"/>
                  <a:ext cx="8325" cy="10775"/>
                </a:xfrm>
                <a:custGeom>
                  <a:rect b="b" l="l" r="r" t="t"/>
                  <a:pathLst>
                    <a:path extrusionOk="0" h="431" w="333">
                      <a:moveTo>
                        <a:pt x="156" y="1"/>
                      </a:moveTo>
                      <a:cubicBezTo>
                        <a:pt x="96" y="1"/>
                        <a:pt x="29" y="22"/>
                        <a:pt x="25" y="40"/>
                      </a:cubicBezTo>
                      <a:cubicBezTo>
                        <a:pt x="19" y="77"/>
                        <a:pt x="1" y="378"/>
                        <a:pt x="44" y="415"/>
                      </a:cubicBezTo>
                      <a:cubicBezTo>
                        <a:pt x="56" y="426"/>
                        <a:pt x="79" y="431"/>
                        <a:pt x="104" y="431"/>
                      </a:cubicBezTo>
                      <a:cubicBezTo>
                        <a:pt x="167" y="431"/>
                        <a:pt x="253" y="402"/>
                        <a:pt x="284" y="354"/>
                      </a:cubicBezTo>
                      <a:cubicBezTo>
                        <a:pt x="333" y="280"/>
                        <a:pt x="284" y="96"/>
                        <a:pt x="247" y="34"/>
                      </a:cubicBezTo>
                      <a:cubicBezTo>
                        <a:pt x="232" y="10"/>
                        <a:pt x="195" y="1"/>
                        <a:pt x="15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1" name="Google Shape;6741;p61"/>
                <p:cNvSpPr/>
                <p:nvPr/>
              </p:nvSpPr>
              <p:spPr>
                <a:xfrm>
                  <a:off x="5313425" y="1743775"/>
                  <a:ext cx="8775" cy="10700"/>
                </a:xfrm>
                <a:custGeom>
                  <a:rect b="b" l="l" r="r" t="t"/>
                  <a:pathLst>
                    <a:path extrusionOk="0" h="428" w="351">
                      <a:moveTo>
                        <a:pt x="224" y="0"/>
                      </a:moveTo>
                      <a:cubicBezTo>
                        <a:pt x="153" y="0"/>
                        <a:pt x="56" y="38"/>
                        <a:pt x="43" y="60"/>
                      </a:cubicBezTo>
                      <a:cubicBezTo>
                        <a:pt x="19" y="90"/>
                        <a:pt x="0" y="355"/>
                        <a:pt x="43" y="410"/>
                      </a:cubicBezTo>
                      <a:cubicBezTo>
                        <a:pt x="53" y="422"/>
                        <a:pt x="73" y="427"/>
                        <a:pt x="97" y="427"/>
                      </a:cubicBezTo>
                      <a:cubicBezTo>
                        <a:pt x="170" y="427"/>
                        <a:pt x="286" y="385"/>
                        <a:pt x="314" y="367"/>
                      </a:cubicBezTo>
                      <a:cubicBezTo>
                        <a:pt x="351" y="342"/>
                        <a:pt x="326" y="72"/>
                        <a:pt x="289" y="23"/>
                      </a:cubicBezTo>
                      <a:cubicBezTo>
                        <a:pt x="277" y="7"/>
                        <a:pt x="252" y="0"/>
                        <a:pt x="2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2" name="Google Shape;6742;p61"/>
                <p:cNvSpPr/>
                <p:nvPr/>
              </p:nvSpPr>
              <p:spPr>
                <a:xfrm>
                  <a:off x="5320950" y="1731850"/>
                  <a:ext cx="5700" cy="9000"/>
                </a:xfrm>
                <a:custGeom>
                  <a:rect b="b" l="l" r="r" t="t"/>
                  <a:pathLst>
                    <a:path extrusionOk="0" h="360" w="228">
                      <a:moveTo>
                        <a:pt x="117" y="0"/>
                      </a:moveTo>
                      <a:cubicBezTo>
                        <a:pt x="76" y="0"/>
                        <a:pt x="32" y="19"/>
                        <a:pt x="25" y="45"/>
                      </a:cubicBezTo>
                      <a:cubicBezTo>
                        <a:pt x="1" y="94"/>
                        <a:pt x="25" y="352"/>
                        <a:pt x="62" y="358"/>
                      </a:cubicBezTo>
                      <a:cubicBezTo>
                        <a:pt x="68" y="359"/>
                        <a:pt x="73" y="359"/>
                        <a:pt x="79" y="359"/>
                      </a:cubicBezTo>
                      <a:cubicBezTo>
                        <a:pt x="128" y="359"/>
                        <a:pt x="176" y="335"/>
                        <a:pt x="210" y="297"/>
                      </a:cubicBezTo>
                      <a:cubicBezTo>
                        <a:pt x="228" y="211"/>
                        <a:pt x="222" y="119"/>
                        <a:pt x="185" y="32"/>
                      </a:cubicBezTo>
                      <a:cubicBezTo>
                        <a:pt x="172" y="10"/>
                        <a:pt x="145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3" name="Google Shape;6743;p61"/>
                <p:cNvSpPr/>
                <p:nvPr/>
              </p:nvSpPr>
              <p:spPr>
                <a:xfrm>
                  <a:off x="5322325" y="1742100"/>
                  <a:ext cx="5725" cy="8575"/>
                </a:xfrm>
                <a:custGeom>
                  <a:rect b="b" l="l" r="r" t="t"/>
                  <a:pathLst>
                    <a:path extrusionOk="0" h="343" w="229">
                      <a:moveTo>
                        <a:pt x="127" y="1"/>
                      </a:moveTo>
                      <a:cubicBezTo>
                        <a:pt x="90" y="1"/>
                        <a:pt x="54" y="17"/>
                        <a:pt x="32" y="47"/>
                      </a:cubicBezTo>
                      <a:cubicBezTo>
                        <a:pt x="1" y="108"/>
                        <a:pt x="7" y="323"/>
                        <a:pt x="50" y="342"/>
                      </a:cubicBezTo>
                      <a:cubicBezTo>
                        <a:pt x="56" y="342"/>
                        <a:pt x="61" y="342"/>
                        <a:pt x="67" y="342"/>
                      </a:cubicBezTo>
                      <a:cubicBezTo>
                        <a:pt x="128" y="342"/>
                        <a:pt x="182" y="312"/>
                        <a:pt x="216" y="262"/>
                      </a:cubicBezTo>
                      <a:cubicBezTo>
                        <a:pt x="228" y="182"/>
                        <a:pt x="222" y="96"/>
                        <a:pt x="198" y="22"/>
                      </a:cubicBezTo>
                      <a:cubicBezTo>
                        <a:pt x="176" y="7"/>
                        <a:pt x="151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4" name="Google Shape;6744;p61"/>
                <p:cNvSpPr/>
                <p:nvPr/>
              </p:nvSpPr>
              <p:spPr>
                <a:xfrm>
                  <a:off x="5325250" y="1730950"/>
                  <a:ext cx="7525" cy="9250"/>
                </a:xfrm>
                <a:custGeom>
                  <a:rect b="b" l="l" r="r" t="t"/>
                  <a:pathLst>
                    <a:path extrusionOk="0" h="370" w="301">
                      <a:moveTo>
                        <a:pt x="217" y="1"/>
                      </a:moveTo>
                      <a:cubicBezTo>
                        <a:pt x="217" y="1"/>
                        <a:pt x="216" y="1"/>
                        <a:pt x="216" y="1"/>
                      </a:cubicBezTo>
                      <a:cubicBezTo>
                        <a:pt x="1" y="13"/>
                        <a:pt x="93" y="112"/>
                        <a:pt x="99" y="204"/>
                      </a:cubicBezTo>
                      <a:cubicBezTo>
                        <a:pt x="111" y="259"/>
                        <a:pt x="136" y="320"/>
                        <a:pt x="167" y="370"/>
                      </a:cubicBezTo>
                      <a:cubicBezTo>
                        <a:pt x="300" y="272"/>
                        <a:pt x="266" y="1"/>
                        <a:pt x="21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5" name="Google Shape;6745;p61"/>
                <p:cNvSpPr/>
                <p:nvPr/>
              </p:nvSpPr>
              <p:spPr>
                <a:xfrm>
                  <a:off x="5328950" y="1739725"/>
                  <a:ext cx="5075" cy="7875"/>
                </a:xfrm>
                <a:custGeom>
                  <a:rect b="b" l="l" r="r" t="t"/>
                  <a:pathLst>
                    <a:path extrusionOk="0" h="315" w="203">
                      <a:moveTo>
                        <a:pt x="99" y="0"/>
                      </a:moveTo>
                      <a:cubicBezTo>
                        <a:pt x="99" y="0"/>
                        <a:pt x="0" y="185"/>
                        <a:pt x="49" y="301"/>
                      </a:cubicBezTo>
                      <a:cubicBezTo>
                        <a:pt x="54" y="311"/>
                        <a:pt x="65" y="315"/>
                        <a:pt x="79" y="315"/>
                      </a:cubicBezTo>
                      <a:cubicBezTo>
                        <a:pt x="122" y="315"/>
                        <a:pt x="192" y="277"/>
                        <a:pt x="197" y="222"/>
                      </a:cubicBezTo>
                      <a:cubicBezTo>
                        <a:pt x="203" y="154"/>
                        <a:pt x="197" y="43"/>
                        <a:pt x="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6" name="Google Shape;6746;p61"/>
                <p:cNvSpPr/>
                <p:nvPr/>
              </p:nvSpPr>
              <p:spPr>
                <a:xfrm>
                  <a:off x="5332175" y="1728450"/>
                  <a:ext cx="5400" cy="8675"/>
                </a:xfrm>
                <a:custGeom>
                  <a:rect b="b" l="l" r="r" t="t"/>
                  <a:pathLst>
                    <a:path extrusionOk="0" h="347" w="216">
                      <a:moveTo>
                        <a:pt x="158" y="0"/>
                      </a:moveTo>
                      <a:cubicBezTo>
                        <a:pt x="115" y="0"/>
                        <a:pt x="51" y="44"/>
                        <a:pt x="31" y="64"/>
                      </a:cubicBezTo>
                      <a:cubicBezTo>
                        <a:pt x="0" y="82"/>
                        <a:pt x="25" y="341"/>
                        <a:pt x="68" y="347"/>
                      </a:cubicBezTo>
                      <a:cubicBezTo>
                        <a:pt x="111" y="347"/>
                        <a:pt x="209" y="310"/>
                        <a:pt x="209" y="261"/>
                      </a:cubicBezTo>
                      <a:cubicBezTo>
                        <a:pt x="215" y="205"/>
                        <a:pt x="215" y="39"/>
                        <a:pt x="185" y="9"/>
                      </a:cubicBezTo>
                      <a:cubicBezTo>
                        <a:pt x="178" y="3"/>
                        <a:pt x="168" y="0"/>
                        <a:pt x="1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7" name="Google Shape;6747;p61"/>
                <p:cNvSpPr/>
                <p:nvPr/>
              </p:nvSpPr>
              <p:spPr>
                <a:xfrm>
                  <a:off x="533402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129" y="1"/>
                      </a:moveTo>
                      <a:cubicBezTo>
                        <a:pt x="87" y="1"/>
                        <a:pt x="11" y="39"/>
                        <a:pt x="6" y="60"/>
                      </a:cubicBezTo>
                      <a:cubicBezTo>
                        <a:pt x="0" y="91"/>
                        <a:pt x="25" y="263"/>
                        <a:pt x="61" y="275"/>
                      </a:cubicBezTo>
                      <a:cubicBezTo>
                        <a:pt x="65" y="277"/>
                        <a:pt x="69" y="277"/>
                        <a:pt x="73" y="277"/>
                      </a:cubicBezTo>
                      <a:cubicBezTo>
                        <a:pt x="111" y="277"/>
                        <a:pt x="168" y="229"/>
                        <a:pt x="184" y="196"/>
                      </a:cubicBezTo>
                      <a:cubicBezTo>
                        <a:pt x="197" y="128"/>
                        <a:pt x="184" y="60"/>
                        <a:pt x="148" y="5"/>
                      </a:cubicBezTo>
                      <a:cubicBezTo>
                        <a:pt x="143" y="2"/>
                        <a:pt x="136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8" name="Google Shape;6748;p61"/>
                <p:cNvSpPr/>
                <p:nvPr/>
              </p:nvSpPr>
              <p:spPr>
                <a:xfrm>
                  <a:off x="5338925" y="1734425"/>
                  <a:ext cx="4650" cy="6275"/>
                </a:xfrm>
                <a:custGeom>
                  <a:rect b="b" l="l" r="r" t="t"/>
                  <a:pathLst>
                    <a:path extrusionOk="0" h="251" w="186">
                      <a:moveTo>
                        <a:pt x="150" y="0"/>
                      </a:moveTo>
                      <a:cubicBezTo>
                        <a:pt x="116" y="0"/>
                        <a:pt x="24" y="55"/>
                        <a:pt x="13" y="77"/>
                      </a:cubicBezTo>
                      <a:cubicBezTo>
                        <a:pt x="1" y="95"/>
                        <a:pt x="19" y="237"/>
                        <a:pt x="50" y="249"/>
                      </a:cubicBezTo>
                      <a:cubicBezTo>
                        <a:pt x="52" y="250"/>
                        <a:pt x="55" y="251"/>
                        <a:pt x="58" y="251"/>
                      </a:cubicBezTo>
                      <a:cubicBezTo>
                        <a:pt x="88" y="251"/>
                        <a:pt x="150" y="204"/>
                        <a:pt x="167" y="181"/>
                      </a:cubicBezTo>
                      <a:cubicBezTo>
                        <a:pt x="185" y="120"/>
                        <a:pt x="185" y="59"/>
                        <a:pt x="161" y="3"/>
                      </a:cubicBezTo>
                      <a:cubicBezTo>
                        <a:pt x="158" y="1"/>
                        <a:pt x="155" y="0"/>
                        <a:pt x="1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9" name="Google Shape;6749;p61"/>
                <p:cNvSpPr/>
                <p:nvPr/>
              </p:nvSpPr>
              <p:spPr>
                <a:xfrm>
                  <a:off x="5343875" y="1731700"/>
                  <a:ext cx="2600" cy="5300"/>
                </a:xfrm>
                <a:custGeom>
                  <a:rect b="b" l="l" r="r" t="t"/>
                  <a:pathLst>
                    <a:path extrusionOk="0" h="212" w="104">
                      <a:moveTo>
                        <a:pt x="76" y="1"/>
                      </a:moveTo>
                      <a:cubicBezTo>
                        <a:pt x="59" y="1"/>
                        <a:pt x="12" y="35"/>
                        <a:pt x="12" y="63"/>
                      </a:cubicBezTo>
                      <a:cubicBezTo>
                        <a:pt x="12" y="87"/>
                        <a:pt x="0" y="211"/>
                        <a:pt x="21" y="211"/>
                      </a:cubicBezTo>
                      <a:cubicBezTo>
                        <a:pt x="22" y="211"/>
                        <a:pt x="23" y="211"/>
                        <a:pt x="24" y="211"/>
                      </a:cubicBezTo>
                      <a:cubicBezTo>
                        <a:pt x="104" y="174"/>
                        <a:pt x="98" y="14"/>
                        <a:pt x="79" y="2"/>
                      </a:cubicBezTo>
                      <a:cubicBezTo>
                        <a:pt x="78" y="1"/>
                        <a:pt x="77" y="1"/>
                        <a:pt x="7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0" name="Google Shape;6750;p61"/>
                <p:cNvSpPr/>
                <p:nvPr/>
              </p:nvSpPr>
              <p:spPr>
                <a:xfrm>
                  <a:off x="5339292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7" y="1"/>
                      </a:moveTo>
                      <a:cubicBezTo>
                        <a:pt x="43" y="1"/>
                        <a:pt x="6" y="13"/>
                        <a:pt x="6" y="32"/>
                      </a:cubicBezTo>
                      <a:cubicBezTo>
                        <a:pt x="6" y="57"/>
                        <a:pt x="0" y="266"/>
                        <a:pt x="19" y="272"/>
                      </a:cubicBezTo>
                      <a:cubicBezTo>
                        <a:pt x="24" y="275"/>
                        <a:pt x="33" y="277"/>
                        <a:pt x="45" y="277"/>
                      </a:cubicBezTo>
                      <a:cubicBezTo>
                        <a:pt x="74" y="277"/>
                        <a:pt x="114" y="264"/>
                        <a:pt x="123" y="229"/>
                      </a:cubicBezTo>
                      <a:cubicBezTo>
                        <a:pt x="135" y="180"/>
                        <a:pt x="148" y="38"/>
                        <a:pt x="123" y="14"/>
                      </a:cubicBezTo>
                      <a:cubicBezTo>
                        <a:pt x="114" y="5"/>
                        <a:pt x="96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1" name="Google Shape;6751;p61"/>
                <p:cNvSpPr/>
                <p:nvPr/>
              </p:nvSpPr>
              <p:spPr>
                <a:xfrm>
                  <a:off x="5343592" y="1723309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93" y="0"/>
                      </a:moveTo>
                      <a:cubicBezTo>
                        <a:pt x="57" y="0"/>
                        <a:pt x="7" y="58"/>
                        <a:pt x="7" y="93"/>
                      </a:cubicBezTo>
                      <a:cubicBezTo>
                        <a:pt x="1" y="123"/>
                        <a:pt x="0" y="284"/>
                        <a:pt x="28" y="284"/>
                      </a:cubicBezTo>
                      <a:cubicBezTo>
                        <a:pt x="29" y="284"/>
                        <a:pt x="30" y="284"/>
                        <a:pt x="31" y="283"/>
                      </a:cubicBezTo>
                      <a:cubicBezTo>
                        <a:pt x="74" y="271"/>
                        <a:pt x="111" y="240"/>
                        <a:pt x="123" y="197"/>
                      </a:cubicBezTo>
                      <a:cubicBezTo>
                        <a:pt x="136" y="161"/>
                        <a:pt x="142" y="13"/>
                        <a:pt x="99" y="1"/>
                      </a:cubicBezTo>
                      <a:cubicBezTo>
                        <a:pt x="97" y="0"/>
                        <a:pt x="95" y="0"/>
                        <a:pt x="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2" name="Google Shape;6752;p61"/>
                <p:cNvSpPr/>
                <p:nvPr/>
              </p:nvSpPr>
              <p:spPr>
                <a:xfrm>
                  <a:off x="5282477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1" y="1"/>
                      </a:moveTo>
                      <a:cubicBezTo>
                        <a:pt x="52" y="1"/>
                        <a:pt x="34" y="5"/>
                        <a:pt x="25" y="14"/>
                      </a:cubicBezTo>
                      <a:cubicBezTo>
                        <a:pt x="0" y="38"/>
                        <a:pt x="12" y="180"/>
                        <a:pt x="25" y="229"/>
                      </a:cubicBezTo>
                      <a:cubicBezTo>
                        <a:pt x="34" y="264"/>
                        <a:pt x="71" y="277"/>
                        <a:pt x="101" y="277"/>
                      </a:cubicBezTo>
                      <a:cubicBezTo>
                        <a:pt x="112" y="277"/>
                        <a:pt x="122" y="275"/>
                        <a:pt x="129" y="272"/>
                      </a:cubicBezTo>
                      <a:cubicBezTo>
                        <a:pt x="148" y="266"/>
                        <a:pt x="142" y="57"/>
                        <a:pt x="142" y="32"/>
                      </a:cubicBezTo>
                      <a:cubicBezTo>
                        <a:pt x="142" y="13"/>
                        <a:pt x="105" y="1"/>
                        <a:pt x="7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3" name="Google Shape;6753;p61"/>
                <p:cNvSpPr/>
                <p:nvPr/>
              </p:nvSpPr>
              <p:spPr>
                <a:xfrm>
                  <a:off x="5278327" y="1723434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45" y="0"/>
                      </a:moveTo>
                      <a:cubicBezTo>
                        <a:pt x="42" y="0"/>
                        <a:pt x="40" y="1"/>
                        <a:pt x="37" y="2"/>
                      </a:cubicBezTo>
                      <a:cubicBezTo>
                        <a:pt x="6" y="8"/>
                        <a:pt x="0" y="156"/>
                        <a:pt x="12" y="199"/>
                      </a:cubicBezTo>
                      <a:cubicBezTo>
                        <a:pt x="31" y="235"/>
                        <a:pt x="62" y="266"/>
                        <a:pt x="105" y="285"/>
                      </a:cubicBezTo>
                      <a:cubicBezTo>
                        <a:pt x="105" y="285"/>
                        <a:pt x="106" y="285"/>
                        <a:pt x="107" y="285"/>
                      </a:cubicBezTo>
                      <a:cubicBezTo>
                        <a:pt x="141" y="285"/>
                        <a:pt x="135" y="118"/>
                        <a:pt x="135" y="88"/>
                      </a:cubicBezTo>
                      <a:cubicBezTo>
                        <a:pt x="135" y="60"/>
                        <a:pt x="78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754" name="Google Shape;6754;p61"/>
            <p:cNvSpPr/>
            <p:nvPr/>
          </p:nvSpPr>
          <p:spPr>
            <a:xfrm>
              <a:off x="5206775" y="1548900"/>
              <a:ext cx="193800" cy="222950"/>
            </a:xfrm>
            <a:custGeom>
              <a:rect b="b" l="l" r="r" t="t"/>
              <a:pathLst>
                <a:path extrusionOk="0" h="8918" w="7752">
                  <a:moveTo>
                    <a:pt x="3748" y="1"/>
                  </a:moveTo>
                  <a:cubicBezTo>
                    <a:pt x="3379" y="1"/>
                    <a:pt x="2960" y="60"/>
                    <a:pt x="2502" y="220"/>
                  </a:cubicBezTo>
                  <a:cubicBezTo>
                    <a:pt x="670" y="853"/>
                    <a:pt x="0" y="3460"/>
                    <a:pt x="738" y="5888"/>
                  </a:cubicBezTo>
                  <a:cubicBezTo>
                    <a:pt x="1482" y="8322"/>
                    <a:pt x="2889" y="8918"/>
                    <a:pt x="2889" y="8918"/>
                  </a:cubicBezTo>
                  <a:cubicBezTo>
                    <a:pt x="1869" y="7615"/>
                    <a:pt x="1832" y="5525"/>
                    <a:pt x="1832" y="5525"/>
                  </a:cubicBezTo>
                  <a:lnTo>
                    <a:pt x="1832" y="5525"/>
                  </a:lnTo>
                  <a:cubicBezTo>
                    <a:pt x="2041" y="6459"/>
                    <a:pt x="2644" y="6914"/>
                    <a:pt x="2644" y="6914"/>
                  </a:cubicBezTo>
                  <a:cubicBezTo>
                    <a:pt x="2183" y="6422"/>
                    <a:pt x="2115" y="4941"/>
                    <a:pt x="2644" y="4695"/>
                  </a:cubicBezTo>
                  <a:cubicBezTo>
                    <a:pt x="3172" y="4449"/>
                    <a:pt x="4229" y="3779"/>
                    <a:pt x="4229" y="3779"/>
                  </a:cubicBezTo>
                  <a:lnTo>
                    <a:pt x="4229" y="3779"/>
                  </a:lnTo>
                  <a:cubicBezTo>
                    <a:pt x="3947" y="4308"/>
                    <a:pt x="3277" y="4621"/>
                    <a:pt x="3277" y="4621"/>
                  </a:cubicBezTo>
                  <a:cubicBezTo>
                    <a:pt x="4826" y="4375"/>
                    <a:pt x="5287" y="3460"/>
                    <a:pt x="5287" y="3460"/>
                  </a:cubicBezTo>
                  <a:cubicBezTo>
                    <a:pt x="5287" y="3460"/>
                    <a:pt x="6375" y="4375"/>
                    <a:pt x="5987" y="6490"/>
                  </a:cubicBezTo>
                  <a:cubicBezTo>
                    <a:pt x="6264" y="6109"/>
                    <a:pt x="6436" y="5654"/>
                    <a:pt x="6479" y="5187"/>
                  </a:cubicBezTo>
                  <a:cubicBezTo>
                    <a:pt x="6479" y="5138"/>
                    <a:pt x="6479" y="5088"/>
                    <a:pt x="6485" y="5045"/>
                  </a:cubicBezTo>
                  <a:cubicBezTo>
                    <a:pt x="6485" y="4961"/>
                    <a:pt x="6489" y="4922"/>
                    <a:pt x="6493" y="4922"/>
                  </a:cubicBezTo>
                  <a:lnTo>
                    <a:pt x="6493" y="4922"/>
                  </a:lnTo>
                  <a:cubicBezTo>
                    <a:pt x="6534" y="4922"/>
                    <a:pt x="6671" y="7783"/>
                    <a:pt x="5569" y="8918"/>
                  </a:cubicBezTo>
                  <a:cubicBezTo>
                    <a:pt x="5569" y="8918"/>
                    <a:pt x="7610" y="7725"/>
                    <a:pt x="7678" y="5045"/>
                  </a:cubicBezTo>
                  <a:cubicBezTo>
                    <a:pt x="7752" y="2365"/>
                    <a:pt x="7192" y="608"/>
                    <a:pt x="5533" y="540"/>
                  </a:cubicBezTo>
                  <a:cubicBezTo>
                    <a:pt x="5533" y="540"/>
                    <a:pt x="4858" y="1"/>
                    <a:pt x="3748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61"/>
          <p:cNvGrpSpPr/>
          <p:nvPr/>
        </p:nvGrpSpPr>
        <p:grpSpPr>
          <a:xfrm>
            <a:off x="6644350" y="1548975"/>
            <a:ext cx="389275" cy="1356650"/>
            <a:chOff x="6644350" y="1548975"/>
            <a:chExt cx="389275" cy="1356650"/>
          </a:xfrm>
        </p:grpSpPr>
        <p:sp>
          <p:nvSpPr>
            <p:cNvPr id="6756" name="Google Shape;6756;p61"/>
            <p:cNvSpPr/>
            <p:nvPr/>
          </p:nvSpPr>
          <p:spPr>
            <a:xfrm>
              <a:off x="6746525" y="1620325"/>
              <a:ext cx="178750" cy="170600"/>
            </a:xfrm>
            <a:custGeom>
              <a:rect b="b" l="l" r="r" t="t"/>
              <a:pathLst>
                <a:path extrusionOk="0" h="6824" w="7150">
                  <a:moveTo>
                    <a:pt x="3572" y="0"/>
                  </a:moveTo>
                  <a:lnTo>
                    <a:pt x="1" y="2109"/>
                  </a:lnTo>
                  <a:cubicBezTo>
                    <a:pt x="1" y="2109"/>
                    <a:pt x="794" y="5114"/>
                    <a:pt x="247" y="6823"/>
                  </a:cubicBezTo>
                  <a:lnTo>
                    <a:pt x="7150" y="6823"/>
                  </a:lnTo>
                  <a:cubicBezTo>
                    <a:pt x="7150" y="6823"/>
                    <a:pt x="6867" y="5077"/>
                    <a:pt x="7150" y="2188"/>
                  </a:cubicBezTo>
                  <a:lnTo>
                    <a:pt x="357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57" name="Google Shape;6757;p61"/>
            <p:cNvGrpSpPr/>
            <p:nvPr/>
          </p:nvGrpSpPr>
          <p:grpSpPr>
            <a:xfrm>
              <a:off x="6644350" y="1606500"/>
              <a:ext cx="389275" cy="1299125"/>
              <a:chOff x="6644350" y="1606500"/>
              <a:chExt cx="389275" cy="1299125"/>
            </a:xfrm>
          </p:grpSpPr>
          <p:sp>
            <p:nvSpPr>
              <p:cNvPr id="6758" name="Google Shape;6758;p61"/>
              <p:cNvSpPr/>
              <p:nvPr/>
            </p:nvSpPr>
            <p:spPr>
              <a:xfrm>
                <a:off x="6774350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0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9" name="Google Shape;6759;p61"/>
              <p:cNvSpPr/>
              <p:nvPr/>
            </p:nvSpPr>
            <p:spPr>
              <a:xfrm>
                <a:off x="6644350" y="1721575"/>
                <a:ext cx="389275" cy="1184050"/>
              </a:xfrm>
              <a:custGeom>
                <a:rect b="b" l="l" r="r" t="t"/>
                <a:pathLst>
                  <a:path extrusionOk="0" h="47362" w="15571">
                    <a:moveTo>
                      <a:pt x="9374" y="1"/>
                    </a:moveTo>
                    <a:lnTo>
                      <a:pt x="7788" y="38"/>
                    </a:lnTo>
                    <a:lnTo>
                      <a:pt x="6202" y="7"/>
                    </a:lnTo>
                    <a:lnTo>
                      <a:pt x="6202" y="7"/>
                    </a:lnTo>
                    <a:cubicBezTo>
                      <a:pt x="6202" y="7"/>
                      <a:pt x="6270" y="1525"/>
                      <a:pt x="6202" y="1771"/>
                    </a:cubicBezTo>
                    <a:cubicBezTo>
                      <a:pt x="6129" y="2017"/>
                      <a:pt x="5957" y="2367"/>
                      <a:pt x="5287" y="2576"/>
                    </a:cubicBezTo>
                    <a:cubicBezTo>
                      <a:pt x="4617" y="2792"/>
                      <a:pt x="3910" y="2718"/>
                      <a:pt x="3098" y="3216"/>
                    </a:cubicBezTo>
                    <a:cubicBezTo>
                      <a:pt x="2287" y="3707"/>
                      <a:pt x="2078" y="5680"/>
                      <a:pt x="2078" y="6947"/>
                    </a:cubicBezTo>
                    <a:cubicBezTo>
                      <a:pt x="2078" y="8213"/>
                      <a:pt x="1973" y="11034"/>
                      <a:pt x="1728" y="12128"/>
                    </a:cubicBezTo>
                    <a:cubicBezTo>
                      <a:pt x="1482" y="13216"/>
                      <a:pt x="812" y="16179"/>
                      <a:pt x="775" y="17058"/>
                    </a:cubicBezTo>
                    <a:cubicBezTo>
                      <a:pt x="738" y="17937"/>
                      <a:pt x="424" y="19173"/>
                      <a:pt x="351" y="19701"/>
                    </a:cubicBezTo>
                    <a:cubicBezTo>
                      <a:pt x="283" y="20230"/>
                      <a:pt x="0" y="22234"/>
                      <a:pt x="209" y="22658"/>
                    </a:cubicBezTo>
                    <a:cubicBezTo>
                      <a:pt x="681" y="23602"/>
                      <a:pt x="1024" y="23870"/>
                      <a:pt x="1191" y="23870"/>
                    </a:cubicBezTo>
                    <a:cubicBezTo>
                      <a:pt x="1276" y="23870"/>
                      <a:pt x="1316" y="23800"/>
                      <a:pt x="1303" y="23715"/>
                    </a:cubicBezTo>
                    <a:cubicBezTo>
                      <a:pt x="1267" y="23469"/>
                      <a:pt x="984" y="22977"/>
                      <a:pt x="916" y="22486"/>
                    </a:cubicBezTo>
                    <a:cubicBezTo>
                      <a:pt x="862" y="22089"/>
                      <a:pt x="943" y="21530"/>
                      <a:pt x="1031" y="21530"/>
                    </a:cubicBezTo>
                    <a:cubicBezTo>
                      <a:pt x="1052" y="21530"/>
                      <a:pt x="1074" y="21562"/>
                      <a:pt x="1094" y="21637"/>
                    </a:cubicBezTo>
                    <a:cubicBezTo>
                      <a:pt x="1187" y="21980"/>
                      <a:pt x="1308" y="22847"/>
                      <a:pt x="1484" y="22847"/>
                    </a:cubicBezTo>
                    <a:cubicBezTo>
                      <a:pt x="1507" y="22847"/>
                      <a:pt x="1531" y="22832"/>
                      <a:pt x="1555" y="22799"/>
                    </a:cubicBezTo>
                    <a:cubicBezTo>
                      <a:pt x="1771" y="22522"/>
                      <a:pt x="1838" y="21391"/>
                      <a:pt x="1838" y="20832"/>
                    </a:cubicBezTo>
                    <a:cubicBezTo>
                      <a:pt x="1838" y="20267"/>
                      <a:pt x="1555" y="19701"/>
                      <a:pt x="1592" y="19142"/>
                    </a:cubicBezTo>
                    <a:cubicBezTo>
                      <a:pt x="1629" y="18576"/>
                      <a:pt x="2932" y="15226"/>
                      <a:pt x="3178" y="13819"/>
                    </a:cubicBezTo>
                    <a:cubicBezTo>
                      <a:pt x="3424" y="12411"/>
                      <a:pt x="3774" y="8569"/>
                      <a:pt x="3774" y="8569"/>
                    </a:cubicBezTo>
                    <a:cubicBezTo>
                      <a:pt x="3916" y="9448"/>
                      <a:pt x="4481" y="10579"/>
                      <a:pt x="4518" y="12233"/>
                    </a:cubicBezTo>
                    <a:cubicBezTo>
                      <a:pt x="4549" y="13886"/>
                      <a:pt x="3104" y="16603"/>
                      <a:pt x="2828" y="18890"/>
                    </a:cubicBezTo>
                    <a:cubicBezTo>
                      <a:pt x="2545" y="21182"/>
                      <a:pt x="3356" y="27981"/>
                      <a:pt x="3670" y="30556"/>
                    </a:cubicBezTo>
                    <a:cubicBezTo>
                      <a:pt x="3990" y="33126"/>
                      <a:pt x="3320" y="35806"/>
                      <a:pt x="3565" y="37355"/>
                    </a:cubicBezTo>
                    <a:cubicBezTo>
                      <a:pt x="3811" y="38903"/>
                      <a:pt x="4623" y="42671"/>
                      <a:pt x="4623" y="43200"/>
                    </a:cubicBezTo>
                    <a:cubicBezTo>
                      <a:pt x="4623" y="43729"/>
                      <a:pt x="4586" y="44190"/>
                      <a:pt x="4727" y="44540"/>
                    </a:cubicBezTo>
                    <a:cubicBezTo>
                      <a:pt x="4869" y="44890"/>
                      <a:pt x="4408" y="45456"/>
                      <a:pt x="4266" y="46058"/>
                    </a:cubicBezTo>
                    <a:cubicBezTo>
                      <a:pt x="4119" y="46654"/>
                      <a:pt x="4512" y="47361"/>
                      <a:pt x="5145" y="47361"/>
                    </a:cubicBezTo>
                    <a:cubicBezTo>
                      <a:pt x="5778" y="47361"/>
                      <a:pt x="6374" y="46833"/>
                      <a:pt x="6276" y="46378"/>
                    </a:cubicBezTo>
                    <a:cubicBezTo>
                      <a:pt x="6172" y="45917"/>
                      <a:pt x="6166" y="44792"/>
                      <a:pt x="6239" y="44190"/>
                    </a:cubicBezTo>
                    <a:cubicBezTo>
                      <a:pt x="6307" y="43593"/>
                      <a:pt x="5957" y="43274"/>
                      <a:pt x="5957" y="42714"/>
                    </a:cubicBezTo>
                    <a:cubicBezTo>
                      <a:pt x="5957" y="42149"/>
                      <a:pt x="6166" y="37988"/>
                      <a:pt x="6190" y="34668"/>
                    </a:cubicBezTo>
                    <a:cubicBezTo>
                      <a:pt x="6202" y="33261"/>
                      <a:pt x="6565" y="32179"/>
                      <a:pt x="6946" y="28983"/>
                    </a:cubicBezTo>
                    <a:cubicBezTo>
                      <a:pt x="7321" y="25786"/>
                      <a:pt x="7788" y="21182"/>
                      <a:pt x="7788" y="21182"/>
                    </a:cubicBezTo>
                    <a:cubicBezTo>
                      <a:pt x="7788" y="21182"/>
                      <a:pt x="8255" y="25786"/>
                      <a:pt x="8636" y="28983"/>
                    </a:cubicBezTo>
                    <a:cubicBezTo>
                      <a:pt x="9011" y="32173"/>
                      <a:pt x="9374" y="33255"/>
                      <a:pt x="9386" y="34668"/>
                    </a:cubicBezTo>
                    <a:cubicBezTo>
                      <a:pt x="9411" y="37988"/>
                      <a:pt x="9620" y="42149"/>
                      <a:pt x="9620" y="42714"/>
                    </a:cubicBezTo>
                    <a:cubicBezTo>
                      <a:pt x="9620" y="43274"/>
                      <a:pt x="9270" y="43593"/>
                      <a:pt x="9337" y="44190"/>
                    </a:cubicBezTo>
                    <a:cubicBezTo>
                      <a:pt x="9411" y="44792"/>
                      <a:pt x="9411" y="45917"/>
                      <a:pt x="9300" y="46378"/>
                    </a:cubicBezTo>
                    <a:cubicBezTo>
                      <a:pt x="9196" y="46833"/>
                      <a:pt x="9798" y="47361"/>
                      <a:pt x="10431" y="47361"/>
                    </a:cubicBezTo>
                    <a:cubicBezTo>
                      <a:pt x="11064" y="47361"/>
                      <a:pt x="11452" y="46661"/>
                      <a:pt x="11310" y="46058"/>
                    </a:cubicBezTo>
                    <a:cubicBezTo>
                      <a:pt x="11169" y="45456"/>
                      <a:pt x="10714" y="44897"/>
                      <a:pt x="10849" y="44540"/>
                    </a:cubicBezTo>
                    <a:cubicBezTo>
                      <a:pt x="10991" y="44190"/>
                      <a:pt x="10954" y="43729"/>
                      <a:pt x="10954" y="43200"/>
                    </a:cubicBezTo>
                    <a:cubicBezTo>
                      <a:pt x="10954" y="42671"/>
                      <a:pt x="11765" y="38897"/>
                      <a:pt x="12011" y="37355"/>
                    </a:cubicBezTo>
                    <a:cubicBezTo>
                      <a:pt x="12257" y="35806"/>
                      <a:pt x="11593" y="33126"/>
                      <a:pt x="11907" y="30556"/>
                    </a:cubicBezTo>
                    <a:cubicBezTo>
                      <a:pt x="12220" y="27981"/>
                      <a:pt x="13031" y="21182"/>
                      <a:pt x="12755" y="18890"/>
                    </a:cubicBezTo>
                    <a:cubicBezTo>
                      <a:pt x="12472" y="16603"/>
                      <a:pt x="11028" y="13886"/>
                      <a:pt x="11064" y="12233"/>
                    </a:cubicBezTo>
                    <a:cubicBezTo>
                      <a:pt x="11095" y="10579"/>
                      <a:pt x="11661" y="9448"/>
                      <a:pt x="11802" y="8569"/>
                    </a:cubicBezTo>
                    <a:cubicBezTo>
                      <a:pt x="11802" y="8569"/>
                      <a:pt x="12152" y="12411"/>
                      <a:pt x="12398" y="13819"/>
                    </a:cubicBezTo>
                    <a:cubicBezTo>
                      <a:pt x="12644" y="15226"/>
                      <a:pt x="13947" y="18576"/>
                      <a:pt x="13984" y="19142"/>
                    </a:cubicBezTo>
                    <a:cubicBezTo>
                      <a:pt x="14021" y="19701"/>
                      <a:pt x="13738" y="20267"/>
                      <a:pt x="13738" y="20832"/>
                    </a:cubicBezTo>
                    <a:cubicBezTo>
                      <a:pt x="13738" y="21391"/>
                      <a:pt x="13812" y="22522"/>
                      <a:pt x="14021" y="22799"/>
                    </a:cubicBezTo>
                    <a:cubicBezTo>
                      <a:pt x="14045" y="22832"/>
                      <a:pt x="14069" y="22847"/>
                      <a:pt x="14091" y="22847"/>
                    </a:cubicBezTo>
                    <a:cubicBezTo>
                      <a:pt x="14262" y="22847"/>
                      <a:pt x="14384" y="21985"/>
                      <a:pt x="14482" y="21637"/>
                    </a:cubicBezTo>
                    <a:cubicBezTo>
                      <a:pt x="14504" y="21562"/>
                      <a:pt x="14526" y="21530"/>
                      <a:pt x="14548" y="21530"/>
                    </a:cubicBezTo>
                    <a:cubicBezTo>
                      <a:pt x="14638" y="21530"/>
                      <a:pt x="14715" y="22089"/>
                      <a:pt x="14660" y="22486"/>
                    </a:cubicBezTo>
                    <a:cubicBezTo>
                      <a:pt x="14587" y="22977"/>
                      <a:pt x="14304" y="23469"/>
                      <a:pt x="14273" y="23721"/>
                    </a:cubicBezTo>
                    <a:cubicBezTo>
                      <a:pt x="14263" y="23804"/>
                      <a:pt x="14302" y="23872"/>
                      <a:pt x="14387" y="23872"/>
                    </a:cubicBezTo>
                    <a:cubicBezTo>
                      <a:pt x="14553" y="23872"/>
                      <a:pt x="14894" y="23606"/>
                      <a:pt x="15367" y="22664"/>
                    </a:cubicBezTo>
                    <a:cubicBezTo>
                      <a:pt x="15570" y="22234"/>
                      <a:pt x="15287" y="20230"/>
                      <a:pt x="15220" y="19701"/>
                    </a:cubicBezTo>
                    <a:cubicBezTo>
                      <a:pt x="15152" y="19173"/>
                      <a:pt x="14832" y="17937"/>
                      <a:pt x="14796" y="17058"/>
                    </a:cubicBezTo>
                    <a:cubicBezTo>
                      <a:pt x="14759" y="16173"/>
                      <a:pt x="14095" y="13216"/>
                      <a:pt x="13843" y="12122"/>
                    </a:cubicBezTo>
                    <a:cubicBezTo>
                      <a:pt x="13597" y="11034"/>
                      <a:pt x="13492" y="8213"/>
                      <a:pt x="13492" y="6947"/>
                    </a:cubicBezTo>
                    <a:cubicBezTo>
                      <a:pt x="13492" y="5674"/>
                      <a:pt x="13283" y="3701"/>
                      <a:pt x="12472" y="3209"/>
                    </a:cubicBezTo>
                    <a:cubicBezTo>
                      <a:pt x="11661" y="2718"/>
                      <a:pt x="10954" y="2785"/>
                      <a:pt x="10290" y="2576"/>
                    </a:cubicBezTo>
                    <a:cubicBezTo>
                      <a:pt x="9620" y="2367"/>
                      <a:pt x="9442" y="2011"/>
                      <a:pt x="9374" y="1765"/>
                    </a:cubicBezTo>
                    <a:cubicBezTo>
                      <a:pt x="9300" y="1519"/>
                      <a:pt x="9374" y="1"/>
                      <a:pt x="9374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60" name="Google Shape;6760;p61"/>
            <p:cNvGrpSpPr/>
            <p:nvPr/>
          </p:nvGrpSpPr>
          <p:grpSpPr>
            <a:xfrm>
              <a:off x="6644800" y="1661800"/>
              <a:ext cx="381750" cy="1218925"/>
              <a:chOff x="6644800" y="1661800"/>
              <a:chExt cx="381750" cy="1218925"/>
            </a:xfrm>
          </p:grpSpPr>
          <p:grpSp>
            <p:nvGrpSpPr>
              <p:cNvPr id="6761" name="Google Shape;6761;p61"/>
              <p:cNvGrpSpPr/>
              <p:nvPr/>
            </p:nvGrpSpPr>
            <p:grpSpPr>
              <a:xfrm>
                <a:off x="6739925" y="1838600"/>
                <a:ext cx="198100" cy="161275"/>
                <a:chOff x="6739925" y="1838600"/>
                <a:chExt cx="198100" cy="161275"/>
              </a:xfrm>
            </p:grpSpPr>
            <p:sp>
              <p:nvSpPr>
                <p:cNvPr id="6762" name="Google Shape;6762;p61"/>
                <p:cNvSpPr/>
                <p:nvPr/>
              </p:nvSpPr>
              <p:spPr>
                <a:xfrm>
                  <a:off x="6739925" y="1838600"/>
                  <a:ext cx="99000" cy="161275"/>
                </a:xfrm>
                <a:custGeom>
                  <a:rect b="b" l="l" r="r" t="t"/>
                  <a:pathLst>
                    <a:path extrusionOk="0" h="6451" w="3960">
                      <a:moveTo>
                        <a:pt x="2257" y="1"/>
                      </a:moveTo>
                      <a:cubicBezTo>
                        <a:pt x="1805" y="1"/>
                        <a:pt x="1347" y="144"/>
                        <a:pt x="1003" y="514"/>
                      </a:cubicBezTo>
                      <a:cubicBezTo>
                        <a:pt x="1" y="1583"/>
                        <a:pt x="406" y="4817"/>
                        <a:pt x="1003" y="5880"/>
                      </a:cubicBezTo>
                      <a:cubicBezTo>
                        <a:pt x="1224" y="6270"/>
                        <a:pt x="1638" y="6451"/>
                        <a:pt x="2090" y="6451"/>
                      </a:cubicBezTo>
                      <a:cubicBezTo>
                        <a:pt x="2870" y="6451"/>
                        <a:pt x="3761" y="5913"/>
                        <a:pt x="3959" y="4983"/>
                      </a:cubicBezTo>
                      <a:lnTo>
                        <a:pt x="3959" y="975"/>
                      </a:lnTo>
                      <a:cubicBezTo>
                        <a:pt x="3959" y="519"/>
                        <a:pt x="3119" y="1"/>
                        <a:pt x="2257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3" name="Google Shape;6763;p61"/>
                <p:cNvSpPr/>
                <p:nvPr/>
              </p:nvSpPr>
              <p:spPr>
                <a:xfrm>
                  <a:off x="6766200" y="1853800"/>
                  <a:ext cx="72725" cy="127000"/>
                </a:xfrm>
                <a:custGeom>
                  <a:rect b="b" l="l" r="r" t="t"/>
                  <a:pathLst>
                    <a:path extrusionOk="0" h="5080" w="2909">
                      <a:moveTo>
                        <a:pt x="1060" y="0"/>
                      </a:moveTo>
                      <a:cubicBezTo>
                        <a:pt x="994" y="0"/>
                        <a:pt x="932" y="5"/>
                        <a:pt x="874" y="17"/>
                      </a:cubicBezTo>
                      <a:cubicBezTo>
                        <a:pt x="831" y="29"/>
                        <a:pt x="812" y="84"/>
                        <a:pt x="849" y="115"/>
                      </a:cubicBezTo>
                      <a:cubicBezTo>
                        <a:pt x="1027" y="262"/>
                        <a:pt x="1218" y="299"/>
                        <a:pt x="1439" y="355"/>
                      </a:cubicBezTo>
                      <a:cubicBezTo>
                        <a:pt x="1783" y="447"/>
                        <a:pt x="1882" y="742"/>
                        <a:pt x="2103" y="963"/>
                      </a:cubicBezTo>
                      <a:cubicBezTo>
                        <a:pt x="2201" y="1068"/>
                        <a:pt x="2318" y="1148"/>
                        <a:pt x="2447" y="1215"/>
                      </a:cubicBezTo>
                      <a:cubicBezTo>
                        <a:pt x="2312" y="1234"/>
                        <a:pt x="2183" y="1270"/>
                        <a:pt x="2060" y="1338"/>
                      </a:cubicBezTo>
                      <a:cubicBezTo>
                        <a:pt x="1753" y="1498"/>
                        <a:pt x="1500" y="1713"/>
                        <a:pt x="1218" y="1910"/>
                      </a:cubicBezTo>
                      <a:cubicBezTo>
                        <a:pt x="855" y="2156"/>
                        <a:pt x="480" y="2199"/>
                        <a:pt x="74" y="2322"/>
                      </a:cubicBezTo>
                      <a:cubicBezTo>
                        <a:pt x="1" y="2346"/>
                        <a:pt x="13" y="2457"/>
                        <a:pt x="93" y="2457"/>
                      </a:cubicBezTo>
                      <a:cubicBezTo>
                        <a:pt x="116" y="2458"/>
                        <a:pt x="139" y="2458"/>
                        <a:pt x="163" y="2458"/>
                      </a:cubicBezTo>
                      <a:cubicBezTo>
                        <a:pt x="579" y="2458"/>
                        <a:pt x="967" y="2304"/>
                        <a:pt x="1322" y="2094"/>
                      </a:cubicBezTo>
                      <a:cubicBezTo>
                        <a:pt x="1568" y="1947"/>
                        <a:pt x="1814" y="1768"/>
                        <a:pt x="2072" y="1639"/>
                      </a:cubicBezTo>
                      <a:lnTo>
                        <a:pt x="2072" y="1639"/>
                      </a:lnTo>
                      <a:cubicBezTo>
                        <a:pt x="2029" y="1713"/>
                        <a:pt x="1986" y="1793"/>
                        <a:pt x="1955" y="1879"/>
                      </a:cubicBezTo>
                      <a:cubicBezTo>
                        <a:pt x="1906" y="2014"/>
                        <a:pt x="1882" y="2156"/>
                        <a:pt x="1875" y="2303"/>
                      </a:cubicBezTo>
                      <a:cubicBezTo>
                        <a:pt x="1839" y="2703"/>
                        <a:pt x="1642" y="2875"/>
                        <a:pt x="1365" y="3127"/>
                      </a:cubicBezTo>
                      <a:cubicBezTo>
                        <a:pt x="1021" y="3440"/>
                        <a:pt x="548" y="3729"/>
                        <a:pt x="308" y="4129"/>
                      </a:cubicBezTo>
                      <a:cubicBezTo>
                        <a:pt x="275" y="4190"/>
                        <a:pt x="322" y="4266"/>
                        <a:pt x="391" y="4266"/>
                      </a:cubicBezTo>
                      <a:cubicBezTo>
                        <a:pt x="398" y="4266"/>
                        <a:pt x="405" y="4266"/>
                        <a:pt x="413" y="4264"/>
                      </a:cubicBezTo>
                      <a:cubicBezTo>
                        <a:pt x="720" y="4159"/>
                        <a:pt x="935" y="3920"/>
                        <a:pt x="1181" y="3705"/>
                      </a:cubicBezTo>
                      <a:cubicBezTo>
                        <a:pt x="1445" y="3465"/>
                        <a:pt x="1796" y="3176"/>
                        <a:pt x="1974" y="2856"/>
                      </a:cubicBezTo>
                      <a:cubicBezTo>
                        <a:pt x="2152" y="2543"/>
                        <a:pt x="2084" y="2180"/>
                        <a:pt x="2244" y="1854"/>
                      </a:cubicBezTo>
                      <a:cubicBezTo>
                        <a:pt x="2293" y="1756"/>
                        <a:pt x="2361" y="1664"/>
                        <a:pt x="2441" y="1590"/>
                      </a:cubicBezTo>
                      <a:lnTo>
                        <a:pt x="2441" y="1590"/>
                      </a:lnTo>
                      <a:cubicBezTo>
                        <a:pt x="2318" y="1842"/>
                        <a:pt x="2281" y="2149"/>
                        <a:pt x="2293" y="2463"/>
                      </a:cubicBezTo>
                      <a:cubicBezTo>
                        <a:pt x="2306" y="3022"/>
                        <a:pt x="2355" y="3483"/>
                        <a:pt x="2103" y="4000"/>
                      </a:cubicBezTo>
                      <a:cubicBezTo>
                        <a:pt x="1931" y="4362"/>
                        <a:pt x="1611" y="4627"/>
                        <a:pt x="1414" y="4971"/>
                      </a:cubicBezTo>
                      <a:cubicBezTo>
                        <a:pt x="1388" y="5014"/>
                        <a:pt x="1422" y="5080"/>
                        <a:pt x="1467" y="5080"/>
                      </a:cubicBezTo>
                      <a:cubicBezTo>
                        <a:pt x="1474" y="5080"/>
                        <a:pt x="1481" y="5078"/>
                        <a:pt x="1488" y="5075"/>
                      </a:cubicBezTo>
                      <a:cubicBezTo>
                        <a:pt x="2035" y="4848"/>
                        <a:pt x="2367" y="4239"/>
                        <a:pt x="2539" y="3698"/>
                      </a:cubicBezTo>
                      <a:cubicBezTo>
                        <a:pt x="2742" y="3078"/>
                        <a:pt x="2324" y="2039"/>
                        <a:pt x="2711" y="1473"/>
                      </a:cubicBezTo>
                      <a:cubicBezTo>
                        <a:pt x="2779" y="1473"/>
                        <a:pt x="2840" y="1486"/>
                        <a:pt x="2908" y="1498"/>
                      </a:cubicBezTo>
                      <a:lnTo>
                        <a:pt x="2908" y="1006"/>
                      </a:lnTo>
                      <a:cubicBezTo>
                        <a:pt x="2877" y="1006"/>
                        <a:pt x="2853" y="1012"/>
                        <a:pt x="2828" y="1018"/>
                      </a:cubicBezTo>
                      <a:cubicBezTo>
                        <a:pt x="2545" y="809"/>
                        <a:pt x="2250" y="619"/>
                        <a:pt x="1998" y="355"/>
                      </a:cubicBezTo>
                      <a:cubicBezTo>
                        <a:pt x="1788" y="139"/>
                        <a:pt x="1392" y="0"/>
                        <a:pt x="1060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4" name="Google Shape;6764;p61"/>
                <p:cNvSpPr/>
                <p:nvPr/>
              </p:nvSpPr>
              <p:spPr>
                <a:xfrm>
                  <a:off x="6839200" y="1838600"/>
                  <a:ext cx="98825" cy="161275"/>
                </a:xfrm>
                <a:custGeom>
                  <a:rect b="b" l="l" r="r" t="t"/>
                  <a:pathLst>
                    <a:path extrusionOk="0" h="6451" w="3953">
                      <a:moveTo>
                        <a:pt x="1698" y="1"/>
                      </a:moveTo>
                      <a:cubicBezTo>
                        <a:pt x="838" y="1"/>
                        <a:pt x="0" y="519"/>
                        <a:pt x="0" y="975"/>
                      </a:cubicBezTo>
                      <a:lnTo>
                        <a:pt x="0" y="4983"/>
                      </a:lnTo>
                      <a:cubicBezTo>
                        <a:pt x="195" y="5913"/>
                        <a:pt x="1084" y="6451"/>
                        <a:pt x="1864" y="6451"/>
                      </a:cubicBezTo>
                      <a:cubicBezTo>
                        <a:pt x="2315" y="6451"/>
                        <a:pt x="2730" y="6270"/>
                        <a:pt x="2951" y="5880"/>
                      </a:cubicBezTo>
                      <a:cubicBezTo>
                        <a:pt x="3553" y="4817"/>
                        <a:pt x="3953" y="1583"/>
                        <a:pt x="2951" y="514"/>
                      </a:cubicBezTo>
                      <a:cubicBezTo>
                        <a:pt x="2606" y="144"/>
                        <a:pt x="2149" y="1"/>
                        <a:pt x="1698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5" name="Google Shape;6765;p61"/>
                <p:cNvSpPr/>
                <p:nvPr/>
              </p:nvSpPr>
              <p:spPr>
                <a:xfrm>
                  <a:off x="6839200" y="1853800"/>
                  <a:ext cx="72700" cy="127000"/>
                </a:xfrm>
                <a:custGeom>
                  <a:rect b="b" l="l" r="r" t="t"/>
                  <a:pathLst>
                    <a:path extrusionOk="0" h="5080" w="2908">
                      <a:moveTo>
                        <a:pt x="1845" y="0"/>
                      </a:moveTo>
                      <a:cubicBezTo>
                        <a:pt x="1517" y="0"/>
                        <a:pt x="1121" y="139"/>
                        <a:pt x="910" y="355"/>
                      </a:cubicBezTo>
                      <a:cubicBezTo>
                        <a:pt x="652" y="619"/>
                        <a:pt x="363" y="809"/>
                        <a:pt x="74" y="1018"/>
                      </a:cubicBezTo>
                      <a:cubicBezTo>
                        <a:pt x="50" y="1012"/>
                        <a:pt x="25" y="1006"/>
                        <a:pt x="0" y="1006"/>
                      </a:cubicBezTo>
                      <a:lnTo>
                        <a:pt x="0" y="1498"/>
                      </a:lnTo>
                      <a:cubicBezTo>
                        <a:pt x="62" y="1486"/>
                        <a:pt x="129" y="1479"/>
                        <a:pt x="191" y="1479"/>
                      </a:cubicBezTo>
                      <a:cubicBezTo>
                        <a:pt x="578" y="2045"/>
                        <a:pt x="166" y="3084"/>
                        <a:pt x="363" y="3711"/>
                      </a:cubicBezTo>
                      <a:cubicBezTo>
                        <a:pt x="541" y="4245"/>
                        <a:pt x="867" y="4848"/>
                        <a:pt x="1420" y="5075"/>
                      </a:cubicBezTo>
                      <a:cubicBezTo>
                        <a:pt x="1427" y="5078"/>
                        <a:pt x="1434" y="5080"/>
                        <a:pt x="1441" y="5080"/>
                      </a:cubicBezTo>
                      <a:cubicBezTo>
                        <a:pt x="1487" y="5080"/>
                        <a:pt x="1521" y="5014"/>
                        <a:pt x="1494" y="4971"/>
                      </a:cubicBezTo>
                      <a:cubicBezTo>
                        <a:pt x="1291" y="4627"/>
                        <a:pt x="978" y="4362"/>
                        <a:pt x="806" y="4000"/>
                      </a:cubicBezTo>
                      <a:cubicBezTo>
                        <a:pt x="554" y="3483"/>
                        <a:pt x="603" y="3022"/>
                        <a:pt x="615" y="2463"/>
                      </a:cubicBezTo>
                      <a:cubicBezTo>
                        <a:pt x="627" y="2149"/>
                        <a:pt x="590" y="1842"/>
                        <a:pt x="468" y="1590"/>
                      </a:cubicBezTo>
                      <a:lnTo>
                        <a:pt x="468" y="1590"/>
                      </a:lnTo>
                      <a:cubicBezTo>
                        <a:pt x="547" y="1664"/>
                        <a:pt x="615" y="1756"/>
                        <a:pt x="664" y="1854"/>
                      </a:cubicBezTo>
                      <a:cubicBezTo>
                        <a:pt x="824" y="2180"/>
                        <a:pt x="756" y="2543"/>
                        <a:pt x="935" y="2856"/>
                      </a:cubicBezTo>
                      <a:cubicBezTo>
                        <a:pt x="1113" y="3176"/>
                        <a:pt x="1463" y="3465"/>
                        <a:pt x="1728" y="3705"/>
                      </a:cubicBezTo>
                      <a:cubicBezTo>
                        <a:pt x="1974" y="3920"/>
                        <a:pt x="2189" y="4159"/>
                        <a:pt x="2496" y="4264"/>
                      </a:cubicBezTo>
                      <a:cubicBezTo>
                        <a:pt x="2503" y="4266"/>
                        <a:pt x="2511" y="4266"/>
                        <a:pt x="2518" y="4266"/>
                      </a:cubicBezTo>
                      <a:cubicBezTo>
                        <a:pt x="2587" y="4266"/>
                        <a:pt x="2634" y="4190"/>
                        <a:pt x="2600" y="4129"/>
                      </a:cubicBezTo>
                      <a:cubicBezTo>
                        <a:pt x="2361" y="3729"/>
                        <a:pt x="1887" y="3440"/>
                        <a:pt x="1543" y="3127"/>
                      </a:cubicBezTo>
                      <a:cubicBezTo>
                        <a:pt x="1267" y="2875"/>
                        <a:pt x="1070" y="2703"/>
                        <a:pt x="1033" y="2303"/>
                      </a:cubicBezTo>
                      <a:cubicBezTo>
                        <a:pt x="1027" y="2156"/>
                        <a:pt x="1002" y="2014"/>
                        <a:pt x="953" y="1879"/>
                      </a:cubicBezTo>
                      <a:cubicBezTo>
                        <a:pt x="922" y="1793"/>
                        <a:pt x="879" y="1719"/>
                        <a:pt x="830" y="1639"/>
                      </a:cubicBezTo>
                      <a:lnTo>
                        <a:pt x="830" y="1639"/>
                      </a:lnTo>
                      <a:cubicBezTo>
                        <a:pt x="1088" y="1768"/>
                        <a:pt x="1340" y="1947"/>
                        <a:pt x="1586" y="2094"/>
                      </a:cubicBezTo>
                      <a:cubicBezTo>
                        <a:pt x="1941" y="2304"/>
                        <a:pt x="2324" y="2458"/>
                        <a:pt x="2745" y="2458"/>
                      </a:cubicBezTo>
                      <a:cubicBezTo>
                        <a:pt x="2768" y="2458"/>
                        <a:pt x="2792" y="2458"/>
                        <a:pt x="2816" y="2457"/>
                      </a:cubicBezTo>
                      <a:cubicBezTo>
                        <a:pt x="2889" y="2457"/>
                        <a:pt x="2908" y="2346"/>
                        <a:pt x="2828" y="2322"/>
                      </a:cubicBezTo>
                      <a:cubicBezTo>
                        <a:pt x="2428" y="2199"/>
                        <a:pt x="2047" y="2156"/>
                        <a:pt x="1691" y="1910"/>
                      </a:cubicBezTo>
                      <a:cubicBezTo>
                        <a:pt x="1408" y="1713"/>
                        <a:pt x="1150" y="1498"/>
                        <a:pt x="842" y="1338"/>
                      </a:cubicBezTo>
                      <a:cubicBezTo>
                        <a:pt x="726" y="1270"/>
                        <a:pt x="597" y="1234"/>
                        <a:pt x="461" y="1215"/>
                      </a:cubicBezTo>
                      <a:lnTo>
                        <a:pt x="455" y="1215"/>
                      </a:lnTo>
                      <a:cubicBezTo>
                        <a:pt x="584" y="1148"/>
                        <a:pt x="701" y="1068"/>
                        <a:pt x="799" y="963"/>
                      </a:cubicBezTo>
                      <a:cubicBezTo>
                        <a:pt x="1021" y="742"/>
                        <a:pt x="1125" y="447"/>
                        <a:pt x="1463" y="355"/>
                      </a:cubicBezTo>
                      <a:cubicBezTo>
                        <a:pt x="1691" y="299"/>
                        <a:pt x="1881" y="262"/>
                        <a:pt x="2060" y="115"/>
                      </a:cubicBezTo>
                      <a:cubicBezTo>
                        <a:pt x="2090" y="84"/>
                        <a:pt x="2072" y="29"/>
                        <a:pt x="2029" y="17"/>
                      </a:cubicBezTo>
                      <a:cubicBezTo>
                        <a:pt x="1971" y="5"/>
                        <a:pt x="1910" y="0"/>
                        <a:pt x="1845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766" name="Google Shape;6766;p61"/>
              <p:cNvSpPr/>
              <p:nvPr/>
            </p:nvSpPr>
            <p:spPr>
              <a:xfrm>
                <a:off x="6662475" y="1804975"/>
                <a:ext cx="179825" cy="462475"/>
              </a:xfrm>
              <a:custGeom>
                <a:rect b="b" l="l" r="r" t="t"/>
                <a:pathLst>
                  <a:path extrusionOk="0" h="18499" w="7193">
                    <a:moveTo>
                      <a:pt x="3491" y="1"/>
                    </a:moveTo>
                    <a:cubicBezTo>
                      <a:pt x="3439" y="1"/>
                      <a:pt x="3388" y="5"/>
                      <a:pt x="3338" y="15"/>
                    </a:cubicBezTo>
                    <a:cubicBezTo>
                      <a:pt x="3000" y="76"/>
                      <a:pt x="2717" y="285"/>
                      <a:pt x="2490" y="630"/>
                    </a:cubicBezTo>
                    <a:cubicBezTo>
                      <a:pt x="1716" y="1791"/>
                      <a:pt x="1765" y="4164"/>
                      <a:pt x="2140" y="5879"/>
                    </a:cubicBezTo>
                    <a:cubicBezTo>
                      <a:pt x="2361" y="6887"/>
                      <a:pt x="1894" y="8030"/>
                      <a:pt x="1445" y="9130"/>
                    </a:cubicBezTo>
                    <a:cubicBezTo>
                      <a:pt x="1119" y="9930"/>
                      <a:pt x="812" y="10686"/>
                      <a:pt x="757" y="11392"/>
                    </a:cubicBezTo>
                    <a:cubicBezTo>
                      <a:pt x="708" y="11970"/>
                      <a:pt x="714" y="12548"/>
                      <a:pt x="781" y="13126"/>
                    </a:cubicBezTo>
                    <a:cubicBezTo>
                      <a:pt x="830" y="13691"/>
                      <a:pt x="873" y="14140"/>
                      <a:pt x="664" y="14712"/>
                    </a:cubicBezTo>
                    <a:cubicBezTo>
                      <a:pt x="240" y="15873"/>
                      <a:pt x="1" y="17465"/>
                      <a:pt x="603" y="18449"/>
                    </a:cubicBezTo>
                    <a:cubicBezTo>
                      <a:pt x="615" y="18473"/>
                      <a:pt x="646" y="18492"/>
                      <a:pt x="683" y="18492"/>
                    </a:cubicBezTo>
                    <a:lnTo>
                      <a:pt x="677" y="18498"/>
                    </a:lnTo>
                    <a:cubicBezTo>
                      <a:pt x="757" y="18498"/>
                      <a:pt x="800" y="18418"/>
                      <a:pt x="763" y="18357"/>
                    </a:cubicBezTo>
                    <a:cubicBezTo>
                      <a:pt x="197" y="17429"/>
                      <a:pt x="449" y="15849"/>
                      <a:pt x="837" y="14779"/>
                    </a:cubicBezTo>
                    <a:cubicBezTo>
                      <a:pt x="1058" y="14171"/>
                      <a:pt x="1015" y="13710"/>
                      <a:pt x="966" y="13120"/>
                    </a:cubicBezTo>
                    <a:cubicBezTo>
                      <a:pt x="904" y="12554"/>
                      <a:pt x="892" y="11983"/>
                      <a:pt x="941" y="11411"/>
                    </a:cubicBezTo>
                    <a:cubicBezTo>
                      <a:pt x="996" y="10741"/>
                      <a:pt x="1298" y="9997"/>
                      <a:pt x="1617" y="9210"/>
                    </a:cubicBezTo>
                    <a:cubicBezTo>
                      <a:pt x="2078" y="8079"/>
                      <a:pt x="2552" y="6911"/>
                      <a:pt x="2324" y="5848"/>
                    </a:cubicBezTo>
                    <a:cubicBezTo>
                      <a:pt x="1949" y="4121"/>
                      <a:pt x="1937" y="1810"/>
                      <a:pt x="2644" y="740"/>
                    </a:cubicBezTo>
                    <a:cubicBezTo>
                      <a:pt x="2847" y="433"/>
                      <a:pt x="3092" y="261"/>
                      <a:pt x="3375" y="205"/>
                    </a:cubicBezTo>
                    <a:cubicBezTo>
                      <a:pt x="3417" y="197"/>
                      <a:pt x="3459" y="194"/>
                      <a:pt x="3502" y="194"/>
                    </a:cubicBezTo>
                    <a:cubicBezTo>
                      <a:pt x="4857" y="194"/>
                      <a:pt x="6953" y="4005"/>
                      <a:pt x="6971" y="4047"/>
                    </a:cubicBezTo>
                    <a:cubicBezTo>
                      <a:pt x="6989" y="4087"/>
                      <a:pt x="7022" y="4104"/>
                      <a:pt x="7055" y="4104"/>
                    </a:cubicBezTo>
                    <a:cubicBezTo>
                      <a:pt x="7123" y="4104"/>
                      <a:pt x="7193" y="4034"/>
                      <a:pt x="7143" y="3955"/>
                    </a:cubicBezTo>
                    <a:cubicBezTo>
                      <a:pt x="7048" y="3789"/>
                      <a:pt x="4967" y="1"/>
                      <a:pt x="349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7" name="Google Shape;6767;p61"/>
              <p:cNvSpPr/>
              <p:nvPr/>
            </p:nvSpPr>
            <p:spPr>
              <a:xfrm>
                <a:off x="6644800" y="2204650"/>
                <a:ext cx="29925" cy="93050"/>
              </a:xfrm>
              <a:custGeom>
                <a:rect b="b" l="l" r="r" t="t"/>
                <a:pathLst>
                  <a:path extrusionOk="0" h="3722" w="1197">
                    <a:moveTo>
                      <a:pt x="1065" y="1"/>
                    </a:moveTo>
                    <a:cubicBezTo>
                      <a:pt x="1030" y="1"/>
                      <a:pt x="995" y="19"/>
                      <a:pt x="978" y="65"/>
                    </a:cubicBezTo>
                    <a:cubicBezTo>
                      <a:pt x="941" y="151"/>
                      <a:pt x="1" y="2210"/>
                      <a:pt x="585" y="3667"/>
                    </a:cubicBezTo>
                    <a:cubicBezTo>
                      <a:pt x="597" y="3704"/>
                      <a:pt x="634" y="3722"/>
                      <a:pt x="671" y="3722"/>
                    </a:cubicBezTo>
                    <a:cubicBezTo>
                      <a:pt x="738" y="3722"/>
                      <a:pt x="788" y="3654"/>
                      <a:pt x="763" y="3593"/>
                    </a:cubicBezTo>
                    <a:cubicBezTo>
                      <a:pt x="210" y="2210"/>
                      <a:pt x="1144" y="163"/>
                      <a:pt x="1156" y="145"/>
                    </a:cubicBezTo>
                    <a:cubicBezTo>
                      <a:pt x="1196" y="65"/>
                      <a:pt x="1130" y="1"/>
                      <a:pt x="106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8" name="Google Shape;6768;p61"/>
              <p:cNvSpPr/>
              <p:nvPr/>
            </p:nvSpPr>
            <p:spPr>
              <a:xfrm>
                <a:off x="6874700" y="1817825"/>
                <a:ext cx="136025" cy="445475"/>
              </a:xfrm>
              <a:custGeom>
                <a:rect b="b" l="l" r="r" t="t"/>
                <a:pathLst>
                  <a:path extrusionOk="0" h="17819" w="5441">
                    <a:moveTo>
                      <a:pt x="2096" y="1"/>
                    </a:moveTo>
                    <a:cubicBezTo>
                      <a:pt x="2033" y="1"/>
                      <a:pt x="1970" y="6"/>
                      <a:pt x="1906" y="17"/>
                    </a:cubicBezTo>
                    <a:cubicBezTo>
                      <a:pt x="836" y="195"/>
                      <a:pt x="338" y="1597"/>
                      <a:pt x="172" y="2193"/>
                    </a:cubicBezTo>
                    <a:cubicBezTo>
                      <a:pt x="86" y="2507"/>
                      <a:pt x="0" y="2900"/>
                      <a:pt x="92" y="2980"/>
                    </a:cubicBezTo>
                    <a:cubicBezTo>
                      <a:pt x="110" y="2994"/>
                      <a:pt x="133" y="3000"/>
                      <a:pt x="154" y="3000"/>
                    </a:cubicBezTo>
                    <a:cubicBezTo>
                      <a:pt x="169" y="3000"/>
                      <a:pt x="184" y="2997"/>
                      <a:pt x="197" y="2992"/>
                    </a:cubicBezTo>
                    <a:cubicBezTo>
                      <a:pt x="246" y="2968"/>
                      <a:pt x="271" y="2912"/>
                      <a:pt x="246" y="2863"/>
                    </a:cubicBezTo>
                    <a:cubicBezTo>
                      <a:pt x="246" y="2863"/>
                      <a:pt x="246" y="2857"/>
                      <a:pt x="240" y="2857"/>
                    </a:cubicBezTo>
                    <a:cubicBezTo>
                      <a:pt x="234" y="2562"/>
                      <a:pt x="719" y="411"/>
                      <a:pt x="1930" y="208"/>
                    </a:cubicBezTo>
                    <a:cubicBezTo>
                      <a:pt x="1988" y="197"/>
                      <a:pt x="2044" y="192"/>
                      <a:pt x="2100" y="192"/>
                    </a:cubicBezTo>
                    <a:cubicBezTo>
                      <a:pt x="2365" y="192"/>
                      <a:pt x="2608" y="313"/>
                      <a:pt x="2822" y="552"/>
                    </a:cubicBezTo>
                    <a:cubicBezTo>
                      <a:pt x="3535" y="1333"/>
                      <a:pt x="3756" y="3164"/>
                      <a:pt x="3326" y="4719"/>
                    </a:cubicBezTo>
                    <a:cubicBezTo>
                      <a:pt x="2748" y="6846"/>
                      <a:pt x="3664" y="9293"/>
                      <a:pt x="4469" y="10276"/>
                    </a:cubicBezTo>
                    <a:cubicBezTo>
                      <a:pt x="5121" y="11075"/>
                      <a:pt x="5286" y="16681"/>
                      <a:pt x="4942" y="17695"/>
                    </a:cubicBezTo>
                    <a:cubicBezTo>
                      <a:pt x="4924" y="17744"/>
                      <a:pt x="4948" y="17794"/>
                      <a:pt x="4998" y="17812"/>
                    </a:cubicBezTo>
                    <a:cubicBezTo>
                      <a:pt x="5010" y="17818"/>
                      <a:pt x="5022" y="17818"/>
                      <a:pt x="5034" y="17818"/>
                    </a:cubicBezTo>
                    <a:cubicBezTo>
                      <a:pt x="5071" y="17818"/>
                      <a:pt x="5114" y="17794"/>
                      <a:pt x="5127" y="17757"/>
                    </a:cubicBezTo>
                    <a:cubicBezTo>
                      <a:pt x="5440" y="16828"/>
                      <a:pt x="5373" y="11069"/>
                      <a:pt x="4623" y="10153"/>
                    </a:cubicBezTo>
                    <a:cubicBezTo>
                      <a:pt x="4014" y="9416"/>
                      <a:pt x="2902" y="7031"/>
                      <a:pt x="3516" y="4769"/>
                    </a:cubicBezTo>
                    <a:cubicBezTo>
                      <a:pt x="3959" y="3158"/>
                      <a:pt x="3713" y="1247"/>
                      <a:pt x="2969" y="423"/>
                    </a:cubicBezTo>
                    <a:cubicBezTo>
                      <a:pt x="2717" y="145"/>
                      <a:pt x="2418" y="1"/>
                      <a:pt x="20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9" name="Google Shape;6769;p61"/>
              <p:cNvSpPr/>
              <p:nvPr/>
            </p:nvSpPr>
            <p:spPr>
              <a:xfrm>
                <a:off x="7004850" y="2187825"/>
                <a:ext cx="21700" cy="93300"/>
              </a:xfrm>
              <a:custGeom>
                <a:rect b="b" l="l" r="r" t="t"/>
                <a:pathLst>
                  <a:path extrusionOk="0" fill="none" h="3732" w="868">
                    <a:moveTo>
                      <a:pt x="1" y="0"/>
                    </a:moveTo>
                    <a:cubicBezTo>
                      <a:pt x="1" y="0"/>
                      <a:pt x="867" y="2010"/>
                      <a:pt x="628" y="3731"/>
                    </a:cubicBezTo>
                  </a:path>
                </a:pathLst>
              </a:custGeom>
              <a:noFill/>
              <a:ln cap="rnd" cmpd="sng" w="38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0" name="Google Shape;6770;p61"/>
              <p:cNvSpPr/>
              <p:nvPr/>
            </p:nvSpPr>
            <p:spPr>
              <a:xfrm>
                <a:off x="6733625" y="1928075"/>
                <a:ext cx="127575" cy="952650"/>
              </a:xfrm>
              <a:custGeom>
                <a:rect b="b" l="l" r="r" t="t"/>
                <a:pathLst>
                  <a:path extrusionOk="0" h="38106" w="5103">
                    <a:moveTo>
                      <a:pt x="2121" y="6782"/>
                    </a:moveTo>
                    <a:cubicBezTo>
                      <a:pt x="2638" y="6782"/>
                      <a:pt x="3283" y="7046"/>
                      <a:pt x="3418" y="7304"/>
                    </a:cubicBezTo>
                    <a:cubicBezTo>
                      <a:pt x="3517" y="7495"/>
                      <a:pt x="3412" y="7913"/>
                      <a:pt x="3197" y="8448"/>
                    </a:cubicBezTo>
                    <a:lnTo>
                      <a:pt x="3172" y="8448"/>
                    </a:lnTo>
                    <a:cubicBezTo>
                      <a:pt x="2392" y="8380"/>
                      <a:pt x="1531" y="7765"/>
                      <a:pt x="1494" y="7255"/>
                    </a:cubicBezTo>
                    <a:cubicBezTo>
                      <a:pt x="1476" y="7034"/>
                      <a:pt x="1586" y="6893"/>
                      <a:pt x="1814" y="6825"/>
                    </a:cubicBezTo>
                    <a:cubicBezTo>
                      <a:pt x="1918" y="6794"/>
                      <a:pt x="2017" y="6782"/>
                      <a:pt x="2121" y="6782"/>
                    </a:cubicBezTo>
                    <a:close/>
                    <a:moveTo>
                      <a:pt x="5004" y="1"/>
                    </a:moveTo>
                    <a:cubicBezTo>
                      <a:pt x="4957" y="1"/>
                      <a:pt x="4912" y="31"/>
                      <a:pt x="4912" y="94"/>
                    </a:cubicBezTo>
                    <a:cubicBezTo>
                      <a:pt x="4912" y="156"/>
                      <a:pt x="4740" y="6075"/>
                      <a:pt x="4316" y="7692"/>
                    </a:cubicBezTo>
                    <a:cubicBezTo>
                      <a:pt x="4162" y="8282"/>
                      <a:pt x="3738" y="8429"/>
                      <a:pt x="3400" y="8454"/>
                    </a:cubicBezTo>
                    <a:cubicBezTo>
                      <a:pt x="3627" y="7876"/>
                      <a:pt x="3707" y="7452"/>
                      <a:pt x="3584" y="7224"/>
                    </a:cubicBezTo>
                    <a:cubicBezTo>
                      <a:pt x="3399" y="6873"/>
                      <a:pt x="2697" y="6596"/>
                      <a:pt x="2121" y="6596"/>
                    </a:cubicBezTo>
                    <a:cubicBezTo>
                      <a:pt x="1992" y="6596"/>
                      <a:pt x="1868" y="6610"/>
                      <a:pt x="1759" y="6641"/>
                    </a:cubicBezTo>
                    <a:cubicBezTo>
                      <a:pt x="1439" y="6739"/>
                      <a:pt x="1279" y="6960"/>
                      <a:pt x="1298" y="7274"/>
                    </a:cubicBezTo>
                    <a:cubicBezTo>
                      <a:pt x="1347" y="7876"/>
                      <a:pt x="2238" y="8546"/>
                      <a:pt x="3117" y="8638"/>
                    </a:cubicBezTo>
                    <a:cubicBezTo>
                      <a:pt x="2779" y="9425"/>
                      <a:pt x="2250" y="10415"/>
                      <a:pt x="1783" y="11287"/>
                    </a:cubicBezTo>
                    <a:lnTo>
                      <a:pt x="1648" y="11546"/>
                    </a:lnTo>
                    <a:cubicBezTo>
                      <a:pt x="794" y="13131"/>
                      <a:pt x="1" y="15719"/>
                      <a:pt x="560" y="17778"/>
                    </a:cubicBezTo>
                    <a:cubicBezTo>
                      <a:pt x="1052" y="19573"/>
                      <a:pt x="1728" y="22026"/>
                      <a:pt x="1802" y="23968"/>
                    </a:cubicBezTo>
                    <a:cubicBezTo>
                      <a:pt x="1863" y="25536"/>
                      <a:pt x="1494" y="29568"/>
                      <a:pt x="1298" y="31725"/>
                    </a:cubicBezTo>
                    <a:cubicBezTo>
                      <a:pt x="1255" y="32149"/>
                      <a:pt x="1224" y="32500"/>
                      <a:pt x="1205" y="32746"/>
                    </a:cubicBezTo>
                    <a:cubicBezTo>
                      <a:pt x="1144" y="33422"/>
                      <a:pt x="1298" y="34190"/>
                      <a:pt x="1451" y="35002"/>
                    </a:cubicBezTo>
                    <a:cubicBezTo>
                      <a:pt x="1648" y="36003"/>
                      <a:pt x="1851" y="37036"/>
                      <a:pt x="1679" y="37995"/>
                    </a:cubicBezTo>
                    <a:cubicBezTo>
                      <a:pt x="1666" y="38044"/>
                      <a:pt x="1703" y="38093"/>
                      <a:pt x="1752" y="38106"/>
                    </a:cubicBezTo>
                    <a:lnTo>
                      <a:pt x="1771" y="38106"/>
                    </a:lnTo>
                    <a:cubicBezTo>
                      <a:pt x="1820" y="38106"/>
                      <a:pt x="1857" y="38069"/>
                      <a:pt x="1869" y="38026"/>
                    </a:cubicBezTo>
                    <a:cubicBezTo>
                      <a:pt x="2041" y="37036"/>
                      <a:pt x="1838" y="35985"/>
                      <a:pt x="1642" y="34965"/>
                    </a:cubicBezTo>
                    <a:cubicBezTo>
                      <a:pt x="1488" y="34166"/>
                      <a:pt x="1341" y="33416"/>
                      <a:pt x="1396" y="32758"/>
                    </a:cubicBezTo>
                    <a:cubicBezTo>
                      <a:pt x="1414" y="32512"/>
                      <a:pt x="1451" y="32168"/>
                      <a:pt x="1488" y="31744"/>
                    </a:cubicBezTo>
                    <a:cubicBezTo>
                      <a:pt x="1685" y="29580"/>
                      <a:pt x="2054" y="25542"/>
                      <a:pt x="1992" y="23956"/>
                    </a:cubicBezTo>
                    <a:cubicBezTo>
                      <a:pt x="1918" y="21995"/>
                      <a:pt x="1242" y="19530"/>
                      <a:pt x="750" y="17723"/>
                    </a:cubicBezTo>
                    <a:cubicBezTo>
                      <a:pt x="234" y="15848"/>
                      <a:pt x="910" y="13316"/>
                      <a:pt x="1814" y="11632"/>
                    </a:cubicBezTo>
                    <a:lnTo>
                      <a:pt x="1949" y="11380"/>
                    </a:lnTo>
                    <a:cubicBezTo>
                      <a:pt x="2545" y="10273"/>
                      <a:pt x="3025" y="9351"/>
                      <a:pt x="3326" y="8644"/>
                    </a:cubicBezTo>
                    <a:cubicBezTo>
                      <a:pt x="3922" y="8644"/>
                      <a:pt x="4346" y="8319"/>
                      <a:pt x="4500" y="7741"/>
                    </a:cubicBezTo>
                    <a:cubicBezTo>
                      <a:pt x="4930" y="6100"/>
                      <a:pt x="5096" y="346"/>
                      <a:pt x="5102" y="100"/>
                    </a:cubicBezTo>
                    <a:cubicBezTo>
                      <a:pt x="5102" y="34"/>
                      <a:pt x="5052" y="1"/>
                      <a:pt x="50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1" name="Google Shape;6771;p61"/>
              <p:cNvSpPr/>
              <p:nvPr/>
            </p:nvSpPr>
            <p:spPr>
              <a:xfrm>
                <a:off x="6840900" y="1921975"/>
                <a:ext cx="88525" cy="958750"/>
              </a:xfrm>
              <a:custGeom>
                <a:rect b="b" l="l" r="r" t="t"/>
                <a:pathLst>
                  <a:path extrusionOk="0" h="38350" w="3541">
                    <a:moveTo>
                      <a:pt x="2436" y="7239"/>
                    </a:moveTo>
                    <a:cubicBezTo>
                      <a:pt x="2780" y="7239"/>
                      <a:pt x="3073" y="7357"/>
                      <a:pt x="3190" y="7555"/>
                    </a:cubicBezTo>
                    <a:cubicBezTo>
                      <a:pt x="3301" y="7751"/>
                      <a:pt x="3073" y="8132"/>
                      <a:pt x="2680" y="8409"/>
                    </a:cubicBezTo>
                    <a:cubicBezTo>
                      <a:pt x="2438" y="8578"/>
                      <a:pt x="2126" y="8707"/>
                      <a:pt x="1817" y="8707"/>
                    </a:cubicBezTo>
                    <a:cubicBezTo>
                      <a:pt x="1608" y="8707"/>
                      <a:pt x="1401" y="8648"/>
                      <a:pt x="1217" y="8501"/>
                    </a:cubicBezTo>
                    <a:cubicBezTo>
                      <a:pt x="1260" y="8274"/>
                      <a:pt x="1322" y="8059"/>
                      <a:pt x="1383" y="7856"/>
                    </a:cubicBezTo>
                    <a:cubicBezTo>
                      <a:pt x="1506" y="7475"/>
                      <a:pt x="1918" y="7290"/>
                      <a:pt x="2274" y="7247"/>
                    </a:cubicBezTo>
                    <a:cubicBezTo>
                      <a:pt x="2329" y="7241"/>
                      <a:pt x="2383" y="7239"/>
                      <a:pt x="2436" y="7239"/>
                    </a:cubicBezTo>
                    <a:close/>
                    <a:moveTo>
                      <a:pt x="1085" y="1"/>
                    </a:moveTo>
                    <a:cubicBezTo>
                      <a:pt x="1042" y="1"/>
                      <a:pt x="998" y="28"/>
                      <a:pt x="990" y="86"/>
                    </a:cubicBezTo>
                    <a:cubicBezTo>
                      <a:pt x="953" y="381"/>
                      <a:pt x="0" y="7370"/>
                      <a:pt x="916" y="8470"/>
                    </a:cubicBezTo>
                    <a:cubicBezTo>
                      <a:pt x="940" y="8507"/>
                      <a:pt x="971" y="8538"/>
                      <a:pt x="1008" y="8575"/>
                    </a:cubicBezTo>
                    <a:cubicBezTo>
                      <a:pt x="867" y="9362"/>
                      <a:pt x="873" y="10345"/>
                      <a:pt x="1408" y="11753"/>
                    </a:cubicBezTo>
                    <a:cubicBezTo>
                      <a:pt x="1512" y="12036"/>
                      <a:pt x="1635" y="12331"/>
                      <a:pt x="1758" y="12644"/>
                    </a:cubicBezTo>
                    <a:cubicBezTo>
                      <a:pt x="2453" y="14390"/>
                      <a:pt x="3319" y="16566"/>
                      <a:pt x="3172" y="19043"/>
                    </a:cubicBezTo>
                    <a:cubicBezTo>
                      <a:pt x="3086" y="20493"/>
                      <a:pt x="2741" y="21471"/>
                      <a:pt x="2434" y="22337"/>
                    </a:cubicBezTo>
                    <a:cubicBezTo>
                      <a:pt x="2114" y="23235"/>
                      <a:pt x="1838" y="24015"/>
                      <a:pt x="1893" y="25103"/>
                    </a:cubicBezTo>
                    <a:cubicBezTo>
                      <a:pt x="1936" y="25909"/>
                      <a:pt x="2065" y="26972"/>
                      <a:pt x="2194" y="28103"/>
                    </a:cubicBezTo>
                    <a:cubicBezTo>
                      <a:pt x="2422" y="30002"/>
                      <a:pt x="2649" y="31969"/>
                      <a:pt x="2551" y="33113"/>
                    </a:cubicBezTo>
                    <a:cubicBezTo>
                      <a:pt x="2502" y="33684"/>
                      <a:pt x="2416" y="34262"/>
                      <a:pt x="2336" y="34815"/>
                    </a:cubicBezTo>
                    <a:cubicBezTo>
                      <a:pt x="2145" y="36088"/>
                      <a:pt x="1967" y="37286"/>
                      <a:pt x="2225" y="38276"/>
                    </a:cubicBezTo>
                    <a:cubicBezTo>
                      <a:pt x="2231" y="38319"/>
                      <a:pt x="2274" y="38343"/>
                      <a:pt x="2317" y="38350"/>
                    </a:cubicBezTo>
                    <a:lnTo>
                      <a:pt x="2336" y="38350"/>
                    </a:lnTo>
                    <a:cubicBezTo>
                      <a:pt x="2391" y="38331"/>
                      <a:pt x="2422" y="38282"/>
                      <a:pt x="2403" y="38233"/>
                    </a:cubicBezTo>
                    <a:cubicBezTo>
                      <a:pt x="2158" y="37280"/>
                      <a:pt x="2336" y="36100"/>
                      <a:pt x="2520" y="34852"/>
                    </a:cubicBezTo>
                    <a:cubicBezTo>
                      <a:pt x="2606" y="34287"/>
                      <a:pt x="2692" y="33709"/>
                      <a:pt x="2741" y="33137"/>
                    </a:cubicBezTo>
                    <a:cubicBezTo>
                      <a:pt x="2840" y="31969"/>
                      <a:pt x="2606" y="29996"/>
                      <a:pt x="2385" y="28085"/>
                    </a:cubicBezTo>
                    <a:cubicBezTo>
                      <a:pt x="2250" y="26960"/>
                      <a:pt x="2127" y="25896"/>
                      <a:pt x="2084" y="25097"/>
                    </a:cubicBezTo>
                    <a:cubicBezTo>
                      <a:pt x="2028" y="24046"/>
                      <a:pt x="2299" y="23272"/>
                      <a:pt x="2612" y="22399"/>
                    </a:cubicBezTo>
                    <a:cubicBezTo>
                      <a:pt x="2920" y="21520"/>
                      <a:pt x="3270" y="20530"/>
                      <a:pt x="3362" y="19055"/>
                    </a:cubicBezTo>
                    <a:cubicBezTo>
                      <a:pt x="3510" y="16535"/>
                      <a:pt x="2637" y="14341"/>
                      <a:pt x="1930" y="12570"/>
                    </a:cubicBezTo>
                    <a:cubicBezTo>
                      <a:pt x="1807" y="12263"/>
                      <a:pt x="1690" y="11968"/>
                      <a:pt x="1580" y="11685"/>
                    </a:cubicBezTo>
                    <a:cubicBezTo>
                      <a:pt x="1088" y="10382"/>
                      <a:pt x="1057" y="9454"/>
                      <a:pt x="1174" y="8716"/>
                    </a:cubicBezTo>
                    <a:lnTo>
                      <a:pt x="1174" y="8716"/>
                    </a:lnTo>
                    <a:cubicBezTo>
                      <a:pt x="1373" y="8850"/>
                      <a:pt x="1590" y="8905"/>
                      <a:pt x="1807" y="8905"/>
                    </a:cubicBezTo>
                    <a:cubicBezTo>
                      <a:pt x="2159" y="8905"/>
                      <a:pt x="2513" y="8759"/>
                      <a:pt x="2791" y="8569"/>
                    </a:cubicBezTo>
                    <a:cubicBezTo>
                      <a:pt x="3215" y="8268"/>
                      <a:pt x="3541" y="7794"/>
                      <a:pt x="3350" y="7462"/>
                    </a:cubicBezTo>
                    <a:cubicBezTo>
                      <a:pt x="3198" y="7205"/>
                      <a:pt x="2862" y="7056"/>
                      <a:pt x="2461" y="7056"/>
                    </a:cubicBezTo>
                    <a:cubicBezTo>
                      <a:pt x="2392" y="7056"/>
                      <a:pt x="2322" y="7060"/>
                      <a:pt x="2250" y="7069"/>
                    </a:cubicBezTo>
                    <a:cubicBezTo>
                      <a:pt x="1838" y="7118"/>
                      <a:pt x="1340" y="7333"/>
                      <a:pt x="1199" y="7807"/>
                    </a:cubicBezTo>
                    <a:cubicBezTo>
                      <a:pt x="1149" y="7979"/>
                      <a:pt x="1094" y="8157"/>
                      <a:pt x="1051" y="8341"/>
                    </a:cubicBezTo>
                    <a:cubicBezTo>
                      <a:pt x="375" y="7493"/>
                      <a:pt x="836" y="2588"/>
                      <a:pt x="1180" y="111"/>
                    </a:cubicBezTo>
                    <a:cubicBezTo>
                      <a:pt x="1190" y="40"/>
                      <a:pt x="1138" y="1"/>
                      <a:pt x="10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2" name="Google Shape;6772;p61"/>
              <p:cNvSpPr/>
              <p:nvPr/>
            </p:nvSpPr>
            <p:spPr>
              <a:xfrm>
                <a:off x="6782350" y="1682025"/>
                <a:ext cx="75150" cy="206625"/>
              </a:xfrm>
              <a:custGeom>
                <a:rect b="b" l="l" r="r" t="t"/>
                <a:pathLst>
                  <a:path extrusionOk="0" h="8265" w="3006">
                    <a:moveTo>
                      <a:pt x="790" y="1"/>
                    </a:moveTo>
                    <a:cubicBezTo>
                      <a:pt x="777" y="1"/>
                      <a:pt x="764" y="3"/>
                      <a:pt x="750" y="9"/>
                    </a:cubicBezTo>
                    <a:cubicBezTo>
                      <a:pt x="0" y="298"/>
                      <a:pt x="203" y="1060"/>
                      <a:pt x="314" y="1472"/>
                    </a:cubicBezTo>
                    <a:cubicBezTo>
                      <a:pt x="430" y="1915"/>
                      <a:pt x="676" y="2314"/>
                      <a:pt x="904" y="2695"/>
                    </a:cubicBezTo>
                    <a:cubicBezTo>
                      <a:pt x="947" y="2763"/>
                      <a:pt x="984" y="2825"/>
                      <a:pt x="1027" y="2892"/>
                    </a:cubicBezTo>
                    <a:cubicBezTo>
                      <a:pt x="1992" y="4503"/>
                      <a:pt x="2600" y="6310"/>
                      <a:pt x="2815" y="8178"/>
                    </a:cubicBezTo>
                    <a:cubicBezTo>
                      <a:pt x="2815" y="8228"/>
                      <a:pt x="2858" y="8258"/>
                      <a:pt x="2908" y="8264"/>
                    </a:cubicBezTo>
                    <a:lnTo>
                      <a:pt x="2920" y="8258"/>
                    </a:lnTo>
                    <a:cubicBezTo>
                      <a:pt x="2969" y="8252"/>
                      <a:pt x="3006" y="8209"/>
                      <a:pt x="3006" y="8154"/>
                    </a:cubicBezTo>
                    <a:cubicBezTo>
                      <a:pt x="2785" y="6261"/>
                      <a:pt x="2164" y="4429"/>
                      <a:pt x="1186" y="2794"/>
                    </a:cubicBezTo>
                    <a:cubicBezTo>
                      <a:pt x="1143" y="2726"/>
                      <a:pt x="1107" y="2659"/>
                      <a:pt x="1070" y="2597"/>
                    </a:cubicBezTo>
                    <a:cubicBezTo>
                      <a:pt x="842" y="2228"/>
                      <a:pt x="609" y="1841"/>
                      <a:pt x="498" y="1423"/>
                    </a:cubicBezTo>
                    <a:cubicBezTo>
                      <a:pt x="357" y="894"/>
                      <a:pt x="271" y="397"/>
                      <a:pt x="818" y="188"/>
                    </a:cubicBezTo>
                    <a:cubicBezTo>
                      <a:pt x="926" y="144"/>
                      <a:pt x="882" y="1"/>
                      <a:pt x="7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3" name="Google Shape;6773;p61"/>
              <p:cNvSpPr/>
              <p:nvPr/>
            </p:nvSpPr>
            <p:spPr>
              <a:xfrm>
                <a:off x="6843500" y="1674825"/>
                <a:ext cx="49650" cy="216425"/>
              </a:xfrm>
              <a:custGeom>
                <a:rect b="b" l="l" r="r" t="t"/>
                <a:pathLst>
                  <a:path extrusionOk="0" h="8657" w="1986">
                    <a:moveTo>
                      <a:pt x="1141" y="0"/>
                    </a:moveTo>
                    <a:cubicBezTo>
                      <a:pt x="1025" y="0"/>
                      <a:pt x="1016" y="187"/>
                      <a:pt x="1144" y="193"/>
                    </a:cubicBezTo>
                    <a:cubicBezTo>
                      <a:pt x="1402" y="224"/>
                      <a:pt x="1765" y="500"/>
                      <a:pt x="1783" y="746"/>
                    </a:cubicBezTo>
                    <a:cubicBezTo>
                      <a:pt x="1789" y="937"/>
                      <a:pt x="1691" y="1090"/>
                      <a:pt x="1574" y="1269"/>
                    </a:cubicBezTo>
                    <a:cubicBezTo>
                      <a:pt x="1525" y="1336"/>
                      <a:pt x="1482" y="1404"/>
                      <a:pt x="1445" y="1478"/>
                    </a:cubicBezTo>
                    <a:cubicBezTo>
                      <a:pt x="253" y="3653"/>
                      <a:pt x="1" y="6223"/>
                      <a:pt x="744" y="8589"/>
                    </a:cubicBezTo>
                    <a:cubicBezTo>
                      <a:pt x="757" y="8632"/>
                      <a:pt x="793" y="8657"/>
                      <a:pt x="836" y="8657"/>
                    </a:cubicBezTo>
                    <a:lnTo>
                      <a:pt x="861" y="8657"/>
                    </a:lnTo>
                    <a:cubicBezTo>
                      <a:pt x="916" y="8638"/>
                      <a:pt x="941" y="8583"/>
                      <a:pt x="923" y="8534"/>
                    </a:cubicBezTo>
                    <a:cubicBezTo>
                      <a:pt x="197" y="6217"/>
                      <a:pt x="443" y="3703"/>
                      <a:pt x="1611" y="1570"/>
                    </a:cubicBezTo>
                    <a:cubicBezTo>
                      <a:pt x="1648" y="1502"/>
                      <a:pt x="1691" y="1441"/>
                      <a:pt x="1734" y="1373"/>
                    </a:cubicBezTo>
                    <a:cubicBezTo>
                      <a:pt x="1857" y="1189"/>
                      <a:pt x="1986" y="992"/>
                      <a:pt x="1974" y="734"/>
                    </a:cubicBezTo>
                    <a:cubicBezTo>
                      <a:pt x="1955" y="383"/>
                      <a:pt x="1513" y="39"/>
                      <a:pt x="1162" y="2"/>
                    </a:cubicBezTo>
                    <a:cubicBezTo>
                      <a:pt x="1155" y="1"/>
                      <a:pt x="1148" y="0"/>
                      <a:pt x="114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4" name="Google Shape;6774;p61"/>
              <p:cNvSpPr/>
              <p:nvPr/>
            </p:nvSpPr>
            <p:spPr>
              <a:xfrm>
                <a:off x="6663250" y="1824700"/>
                <a:ext cx="189850" cy="422925"/>
              </a:xfrm>
              <a:custGeom>
                <a:rect b="b" l="l" r="r" t="t"/>
                <a:pathLst>
                  <a:path extrusionOk="0" h="16917" w="7594">
                    <a:moveTo>
                      <a:pt x="3701" y="0"/>
                    </a:moveTo>
                    <a:cubicBezTo>
                      <a:pt x="3307" y="7"/>
                      <a:pt x="2939" y="185"/>
                      <a:pt x="2686" y="486"/>
                    </a:cubicBezTo>
                    <a:cubicBezTo>
                      <a:pt x="1697" y="1580"/>
                      <a:pt x="1660" y="4346"/>
                      <a:pt x="1789" y="5809"/>
                    </a:cubicBezTo>
                    <a:cubicBezTo>
                      <a:pt x="1949" y="7549"/>
                      <a:pt x="1949" y="9976"/>
                      <a:pt x="1039" y="11648"/>
                    </a:cubicBezTo>
                    <a:cubicBezTo>
                      <a:pt x="0" y="13554"/>
                      <a:pt x="117" y="16148"/>
                      <a:pt x="529" y="16867"/>
                    </a:cubicBezTo>
                    <a:cubicBezTo>
                      <a:pt x="547" y="16898"/>
                      <a:pt x="578" y="16916"/>
                      <a:pt x="609" y="16916"/>
                    </a:cubicBezTo>
                    <a:cubicBezTo>
                      <a:pt x="627" y="16916"/>
                      <a:pt x="646" y="16910"/>
                      <a:pt x="658" y="16904"/>
                    </a:cubicBezTo>
                    <a:cubicBezTo>
                      <a:pt x="701" y="16879"/>
                      <a:pt x="720" y="16818"/>
                      <a:pt x="695" y="16775"/>
                    </a:cubicBezTo>
                    <a:cubicBezTo>
                      <a:pt x="295" y="16068"/>
                      <a:pt x="240" y="13517"/>
                      <a:pt x="1205" y="11734"/>
                    </a:cubicBezTo>
                    <a:cubicBezTo>
                      <a:pt x="2133" y="10026"/>
                      <a:pt x="2139" y="7555"/>
                      <a:pt x="1980" y="5791"/>
                    </a:cubicBezTo>
                    <a:cubicBezTo>
                      <a:pt x="1851" y="4365"/>
                      <a:pt x="1881" y="1666"/>
                      <a:pt x="2828" y="615"/>
                    </a:cubicBezTo>
                    <a:cubicBezTo>
                      <a:pt x="3043" y="351"/>
                      <a:pt x="3363" y="197"/>
                      <a:pt x="3701" y="191"/>
                    </a:cubicBezTo>
                    <a:lnTo>
                      <a:pt x="3744" y="191"/>
                    </a:lnTo>
                    <a:cubicBezTo>
                      <a:pt x="5545" y="191"/>
                      <a:pt x="7370" y="2305"/>
                      <a:pt x="7389" y="2324"/>
                    </a:cubicBezTo>
                    <a:cubicBezTo>
                      <a:pt x="7410" y="2349"/>
                      <a:pt x="7435" y="2360"/>
                      <a:pt x="7459" y="2360"/>
                    </a:cubicBezTo>
                    <a:cubicBezTo>
                      <a:pt x="7530" y="2360"/>
                      <a:pt x="7594" y="2274"/>
                      <a:pt x="7530" y="2201"/>
                    </a:cubicBezTo>
                    <a:cubicBezTo>
                      <a:pt x="7456" y="2109"/>
                      <a:pt x="5631" y="0"/>
                      <a:pt x="374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61"/>
              <p:cNvSpPr/>
              <p:nvPr/>
            </p:nvSpPr>
            <p:spPr>
              <a:xfrm>
                <a:off x="6649875" y="2188025"/>
                <a:ext cx="24350" cy="88625"/>
              </a:xfrm>
              <a:custGeom>
                <a:rect b="b" l="l" r="r" t="t"/>
                <a:pathLst>
                  <a:path extrusionOk="0" h="3545" w="974">
                    <a:moveTo>
                      <a:pt x="856" y="0"/>
                    </a:moveTo>
                    <a:cubicBezTo>
                      <a:pt x="824" y="0"/>
                      <a:pt x="793" y="16"/>
                      <a:pt x="775" y="54"/>
                    </a:cubicBezTo>
                    <a:cubicBezTo>
                      <a:pt x="738" y="133"/>
                      <a:pt x="1" y="2008"/>
                      <a:pt x="222" y="3465"/>
                    </a:cubicBezTo>
                    <a:cubicBezTo>
                      <a:pt x="228" y="3508"/>
                      <a:pt x="271" y="3545"/>
                      <a:pt x="320" y="3545"/>
                    </a:cubicBezTo>
                    <a:lnTo>
                      <a:pt x="339" y="3545"/>
                    </a:lnTo>
                    <a:cubicBezTo>
                      <a:pt x="388" y="3533"/>
                      <a:pt x="419" y="3483"/>
                      <a:pt x="412" y="3434"/>
                    </a:cubicBezTo>
                    <a:cubicBezTo>
                      <a:pt x="197" y="2033"/>
                      <a:pt x="941" y="146"/>
                      <a:pt x="953" y="127"/>
                    </a:cubicBezTo>
                    <a:cubicBezTo>
                      <a:pt x="973" y="52"/>
                      <a:pt x="914" y="0"/>
                      <a:pt x="85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6" name="Google Shape;6776;p61"/>
              <p:cNvSpPr/>
              <p:nvPr/>
            </p:nvSpPr>
            <p:spPr>
              <a:xfrm>
                <a:off x="6750075" y="1931500"/>
                <a:ext cx="118350" cy="761450"/>
              </a:xfrm>
              <a:custGeom>
                <a:rect b="b" l="l" r="r" t="t"/>
                <a:pathLst>
                  <a:path extrusionOk="0" h="30458" w="4734">
                    <a:moveTo>
                      <a:pt x="1972" y="6287"/>
                    </a:moveTo>
                    <a:cubicBezTo>
                      <a:pt x="1993" y="6287"/>
                      <a:pt x="2014" y="6287"/>
                      <a:pt x="2035" y="6288"/>
                    </a:cubicBezTo>
                    <a:cubicBezTo>
                      <a:pt x="2490" y="6288"/>
                      <a:pt x="2994" y="6424"/>
                      <a:pt x="3252" y="6756"/>
                    </a:cubicBezTo>
                    <a:cubicBezTo>
                      <a:pt x="3363" y="6891"/>
                      <a:pt x="3418" y="7063"/>
                      <a:pt x="3424" y="7235"/>
                    </a:cubicBezTo>
                    <a:cubicBezTo>
                      <a:pt x="3210" y="7437"/>
                      <a:pt x="2865" y="7527"/>
                      <a:pt x="2500" y="7527"/>
                    </a:cubicBezTo>
                    <a:cubicBezTo>
                      <a:pt x="2142" y="7527"/>
                      <a:pt x="1765" y="7440"/>
                      <a:pt x="1476" y="7284"/>
                    </a:cubicBezTo>
                    <a:cubicBezTo>
                      <a:pt x="1291" y="7186"/>
                      <a:pt x="996" y="6977"/>
                      <a:pt x="1082" y="6688"/>
                    </a:cubicBezTo>
                    <a:cubicBezTo>
                      <a:pt x="1137" y="6516"/>
                      <a:pt x="1359" y="6381"/>
                      <a:pt x="1678" y="6319"/>
                    </a:cubicBezTo>
                    <a:cubicBezTo>
                      <a:pt x="1775" y="6299"/>
                      <a:pt x="1872" y="6287"/>
                      <a:pt x="1972" y="6287"/>
                    </a:cubicBezTo>
                    <a:close/>
                    <a:moveTo>
                      <a:pt x="4168" y="0"/>
                    </a:moveTo>
                    <a:cubicBezTo>
                      <a:pt x="4119" y="6"/>
                      <a:pt x="4076" y="50"/>
                      <a:pt x="4082" y="105"/>
                    </a:cubicBezTo>
                    <a:cubicBezTo>
                      <a:pt x="4088" y="160"/>
                      <a:pt x="4512" y="5495"/>
                      <a:pt x="3590" y="7020"/>
                    </a:cubicBezTo>
                    <a:cubicBezTo>
                      <a:pt x="3553" y="6879"/>
                      <a:pt x="3492" y="6743"/>
                      <a:pt x="3399" y="6633"/>
                    </a:cubicBezTo>
                    <a:cubicBezTo>
                      <a:pt x="3101" y="6257"/>
                      <a:pt x="2548" y="6092"/>
                      <a:pt x="2042" y="6092"/>
                    </a:cubicBezTo>
                    <a:cubicBezTo>
                      <a:pt x="1903" y="6092"/>
                      <a:pt x="1767" y="6105"/>
                      <a:pt x="1641" y="6129"/>
                    </a:cubicBezTo>
                    <a:cubicBezTo>
                      <a:pt x="1248" y="6202"/>
                      <a:pt x="978" y="6381"/>
                      <a:pt x="904" y="6626"/>
                    </a:cubicBezTo>
                    <a:cubicBezTo>
                      <a:pt x="806" y="6934"/>
                      <a:pt x="984" y="7235"/>
                      <a:pt x="1383" y="7450"/>
                    </a:cubicBezTo>
                    <a:cubicBezTo>
                      <a:pt x="1679" y="7608"/>
                      <a:pt x="2099" y="7713"/>
                      <a:pt x="2509" y="7713"/>
                    </a:cubicBezTo>
                    <a:cubicBezTo>
                      <a:pt x="2833" y="7713"/>
                      <a:pt x="3149" y="7648"/>
                      <a:pt x="3393" y="7493"/>
                    </a:cubicBezTo>
                    <a:lnTo>
                      <a:pt x="3393" y="7493"/>
                    </a:lnTo>
                    <a:cubicBezTo>
                      <a:pt x="3369" y="7598"/>
                      <a:pt x="3338" y="7702"/>
                      <a:pt x="3295" y="7794"/>
                    </a:cubicBezTo>
                    <a:cubicBezTo>
                      <a:pt x="3086" y="8268"/>
                      <a:pt x="2815" y="8747"/>
                      <a:pt x="2533" y="9257"/>
                    </a:cubicBezTo>
                    <a:cubicBezTo>
                      <a:pt x="1721" y="10720"/>
                      <a:pt x="793" y="12374"/>
                      <a:pt x="547" y="15047"/>
                    </a:cubicBezTo>
                    <a:cubicBezTo>
                      <a:pt x="344" y="17223"/>
                      <a:pt x="437" y="19977"/>
                      <a:pt x="510" y="22190"/>
                    </a:cubicBezTo>
                    <a:cubicBezTo>
                      <a:pt x="560" y="23634"/>
                      <a:pt x="603" y="24876"/>
                      <a:pt x="547" y="25534"/>
                    </a:cubicBezTo>
                    <a:cubicBezTo>
                      <a:pt x="498" y="26081"/>
                      <a:pt x="418" y="26634"/>
                      <a:pt x="332" y="27163"/>
                    </a:cubicBezTo>
                    <a:cubicBezTo>
                      <a:pt x="166" y="28294"/>
                      <a:pt x="0" y="29363"/>
                      <a:pt x="166" y="30377"/>
                    </a:cubicBezTo>
                    <a:cubicBezTo>
                      <a:pt x="172" y="30420"/>
                      <a:pt x="209" y="30457"/>
                      <a:pt x="258" y="30457"/>
                    </a:cubicBezTo>
                    <a:lnTo>
                      <a:pt x="277" y="30457"/>
                    </a:lnTo>
                    <a:cubicBezTo>
                      <a:pt x="326" y="30445"/>
                      <a:pt x="363" y="30396"/>
                      <a:pt x="351" y="30347"/>
                    </a:cubicBezTo>
                    <a:cubicBezTo>
                      <a:pt x="191" y="29363"/>
                      <a:pt x="357" y="28312"/>
                      <a:pt x="523" y="27200"/>
                    </a:cubicBezTo>
                    <a:cubicBezTo>
                      <a:pt x="603" y="26659"/>
                      <a:pt x="689" y="26105"/>
                      <a:pt x="738" y="25552"/>
                    </a:cubicBezTo>
                    <a:cubicBezTo>
                      <a:pt x="793" y="24882"/>
                      <a:pt x="750" y="23634"/>
                      <a:pt x="701" y="22190"/>
                    </a:cubicBezTo>
                    <a:cubicBezTo>
                      <a:pt x="627" y="19983"/>
                      <a:pt x="535" y="17236"/>
                      <a:pt x="738" y="15072"/>
                    </a:cubicBezTo>
                    <a:cubicBezTo>
                      <a:pt x="984" y="12435"/>
                      <a:pt x="1893" y="10800"/>
                      <a:pt x="2699" y="9356"/>
                    </a:cubicBezTo>
                    <a:cubicBezTo>
                      <a:pt x="2988" y="8845"/>
                      <a:pt x="3258" y="8360"/>
                      <a:pt x="3467" y="7874"/>
                    </a:cubicBezTo>
                    <a:cubicBezTo>
                      <a:pt x="3547" y="7696"/>
                      <a:pt x="3596" y="7512"/>
                      <a:pt x="3615" y="7315"/>
                    </a:cubicBezTo>
                    <a:lnTo>
                      <a:pt x="3633" y="7290"/>
                    </a:lnTo>
                    <a:cubicBezTo>
                      <a:pt x="4733" y="5944"/>
                      <a:pt x="4291" y="326"/>
                      <a:pt x="4272" y="93"/>
                    </a:cubicBezTo>
                    <a:cubicBezTo>
                      <a:pt x="4266" y="37"/>
                      <a:pt x="4223" y="0"/>
                      <a:pt x="4168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7" name="Google Shape;6777;p61"/>
              <p:cNvSpPr/>
              <p:nvPr/>
            </p:nvSpPr>
            <p:spPr>
              <a:xfrm>
                <a:off x="6856000" y="1835150"/>
                <a:ext cx="157625" cy="414925"/>
              </a:xfrm>
              <a:custGeom>
                <a:rect b="b" l="l" r="r" t="t"/>
                <a:pathLst>
                  <a:path extrusionOk="0" h="16597" w="6305">
                    <a:moveTo>
                      <a:pt x="2683" y="1"/>
                    </a:moveTo>
                    <a:cubicBezTo>
                      <a:pt x="2626" y="1"/>
                      <a:pt x="2569" y="5"/>
                      <a:pt x="2512" y="13"/>
                    </a:cubicBezTo>
                    <a:cubicBezTo>
                      <a:pt x="269" y="289"/>
                      <a:pt x="23" y="1678"/>
                      <a:pt x="11" y="1740"/>
                    </a:cubicBezTo>
                    <a:cubicBezTo>
                      <a:pt x="0" y="1809"/>
                      <a:pt x="56" y="1849"/>
                      <a:pt x="110" y="1849"/>
                    </a:cubicBezTo>
                    <a:cubicBezTo>
                      <a:pt x="152" y="1849"/>
                      <a:pt x="193" y="1824"/>
                      <a:pt x="201" y="1771"/>
                    </a:cubicBezTo>
                    <a:cubicBezTo>
                      <a:pt x="207" y="1715"/>
                      <a:pt x="441" y="461"/>
                      <a:pt x="2537" y="203"/>
                    </a:cubicBezTo>
                    <a:cubicBezTo>
                      <a:pt x="2587" y="196"/>
                      <a:pt x="2636" y="192"/>
                      <a:pt x="2686" y="192"/>
                    </a:cubicBezTo>
                    <a:cubicBezTo>
                      <a:pt x="2933" y="192"/>
                      <a:pt x="3178" y="280"/>
                      <a:pt x="3367" y="449"/>
                    </a:cubicBezTo>
                    <a:cubicBezTo>
                      <a:pt x="4332" y="1297"/>
                      <a:pt x="4375" y="4076"/>
                      <a:pt x="4406" y="6110"/>
                    </a:cubicBezTo>
                    <a:cubicBezTo>
                      <a:pt x="4412" y="6534"/>
                      <a:pt x="4418" y="6934"/>
                      <a:pt x="4430" y="7284"/>
                    </a:cubicBezTo>
                    <a:cubicBezTo>
                      <a:pt x="4467" y="8188"/>
                      <a:pt x="4738" y="9233"/>
                      <a:pt x="5026" y="10333"/>
                    </a:cubicBezTo>
                    <a:cubicBezTo>
                      <a:pt x="5530" y="12263"/>
                      <a:pt x="6108" y="14451"/>
                      <a:pt x="5530" y="16474"/>
                    </a:cubicBezTo>
                    <a:cubicBezTo>
                      <a:pt x="5518" y="16523"/>
                      <a:pt x="5549" y="16578"/>
                      <a:pt x="5598" y="16590"/>
                    </a:cubicBezTo>
                    <a:cubicBezTo>
                      <a:pt x="5610" y="16590"/>
                      <a:pt x="5617" y="16596"/>
                      <a:pt x="5629" y="16596"/>
                    </a:cubicBezTo>
                    <a:cubicBezTo>
                      <a:pt x="5672" y="16596"/>
                      <a:pt x="5709" y="16566"/>
                      <a:pt x="5721" y="16523"/>
                    </a:cubicBezTo>
                    <a:cubicBezTo>
                      <a:pt x="6305" y="14451"/>
                      <a:pt x="5727" y="12238"/>
                      <a:pt x="5217" y="10284"/>
                    </a:cubicBezTo>
                    <a:cubicBezTo>
                      <a:pt x="4934" y="9196"/>
                      <a:pt x="4658" y="8157"/>
                      <a:pt x="4627" y="7272"/>
                    </a:cubicBezTo>
                    <a:cubicBezTo>
                      <a:pt x="4608" y="6928"/>
                      <a:pt x="4608" y="6528"/>
                      <a:pt x="4602" y="6104"/>
                    </a:cubicBezTo>
                    <a:cubicBezTo>
                      <a:pt x="4565" y="3922"/>
                      <a:pt x="4529" y="1205"/>
                      <a:pt x="3490" y="302"/>
                    </a:cubicBezTo>
                    <a:cubicBezTo>
                      <a:pt x="3268" y="106"/>
                      <a:pt x="2978" y="1"/>
                      <a:pt x="268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8" name="Google Shape;6778;p61"/>
              <p:cNvSpPr/>
              <p:nvPr/>
            </p:nvSpPr>
            <p:spPr>
              <a:xfrm>
                <a:off x="7000550" y="2168750"/>
                <a:ext cx="21225" cy="92225"/>
              </a:xfrm>
              <a:custGeom>
                <a:rect b="b" l="l" r="r" t="t"/>
                <a:pathLst>
                  <a:path extrusionOk="0" fill="none" h="3689" w="849">
                    <a:moveTo>
                      <a:pt x="0" y="1"/>
                    </a:moveTo>
                    <a:cubicBezTo>
                      <a:pt x="0" y="1"/>
                      <a:pt x="849" y="1212"/>
                      <a:pt x="800" y="3689"/>
                    </a:cubicBezTo>
                  </a:path>
                </a:pathLst>
              </a:custGeom>
              <a:noFill/>
              <a:ln cap="rnd" cmpd="sng" w="38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9" name="Google Shape;6779;p61"/>
              <p:cNvSpPr/>
              <p:nvPr/>
            </p:nvSpPr>
            <p:spPr>
              <a:xfrm>
                <a:off x="6849800" y="1931475"/>
                <a:ext cx="75325" cy="745800"/>
              </a:xfrm>
              <a:custGeom>
                <a:rect b="b" l="l" r="r" t="t"/>
                <a:pathLst>
                  <a:path extrusionOk="0" h="29832" w="3013">
                    <a:moveTo>
                      <a:pt x="1882" y="6401"/>
                    </a:moveTo>
                    <a:cubicBezTo>
                      <a:pt x="2135" y="6401"/>
                      <a:pt x="2363" y="6476"/>
                      <a:pt x="2502" y="6621"/>
                    </a:cubicBezTo>
                    <a:cubicBezTo>
                      <a:pt x="2588" y="6714"/>
                      <a:pt x="2601" y="6836"/>
                      <a:pt x="2533" y="6984"/>
                    </a:cubicBezTo>
                    <a:cubicBezTo>
                      <a:pt x="2373" y="7321"/>
                      <a:pt x="1844" y="7686"/>
                      <a:pt x="1377" y="7686"/>
                    </a:cubicBezTo>
                    <a:cubicBezTo>
                      <a:pt x="1359" y="7686"/>
                      <a:pt x="1340" y="7686"/>
                      <a:pt x="1322" y="7685"/>
                    </a:cubicBezTo>
                    <a:cubicBezTo>
                      <a:pt x="1021" y="7666"/>
                      <a:pt x="806" y="7494"/>
                      <a:pt x="683" y="7168"/>
                    </a:cubicBezTo>
                    <a:lnTo>
                      <a:pt x="689" y="7168"/>
                    </a:lnTo>
                    <a:cubicBezTo>
                      <a:pt x="781" y="6910"/>
                      <a:pt x="972" y="6695"/>
                      <a:pt x="1224" y="6566"/>
                    </a:cubicBezTo>
                    <a:cubicBezTo>
                      <a:pt x="1433" y="6456"/>
                      <a:pt x="1667" y="6401"/>
                      <a:pt x="1882" y="6401"/>
                    </a:cubicBezTo>
                    <a:close/>
                    <a:moveTo>
                      <a:pt x="568" y="1"/>
                    </a:moveTo>
                    <a:cubicBezTo>
                      <a:pt x="518" y="1"/>
                      <a:pt x="480" y="41"/>
                      <a:pt x="474" y="87"/>
                    </a:cubicBezTo>
                    <a:cubicBezTo>
                      <a:pt x="455" y="315"/>
                      <a:pt x="1" y="5650"/>
                      <a:pt x="480" y="7156"/>
                    </a:cubicBezTo>
                    <a:lnTo>
                      <a:pt x="486" y="7175"/>
                    </a:lnTo>
                    <a:cubicBezTo>
                      <a:pt x="431" y="7384"/>
                      <a:pt x="431" y="7599"/>
                      <a:pt x="480" y="7802"/>
                    </a:cubicBezTo>
                    <a:cubicBezTo>
                      <a:pt x="560" y="8195"/>
                      <a:pt x="738" y="8717"/>
                      <a:pt x="947" y="9326"/>
                    </a:cubicBezTo>
                    <a:cubicBezTo>
                      <a:pt x="1457" y="10844"/>
                      <a:pt x="2164" y="12916"/>
                      <a:pt x="2195" y="15061"/>
                    </a:cubicBezTo>
                    <a:cubicBezTo>
                      <a:pt x="2213" y="16235"/>
                      <a:pt x="2183" y="18005"/>
                      <a:pt x="2152" y="19714"/>
                    </a:cubicBezTo>
                    <a:cubicBezTo>
                      <a:pt x="2097" y="22541"/>
                      <a:pt x="2047" y="25209"/>
                      <a:pt x="2195" y="25805"/>
                    </a:cubicBezTo>
                    <a:cubicBezTo>
                      <a:pt x="2441" y="26764"/>
                      <a:pt x="2730" y="28811"/>
                      <a:pt x="2816" y="29745"/>
                    </a:cubicBezTo>
                    <a:cubicBezTo>
                      <a:pt x="2822" y="29794"/>
                      <a:pt x="2865" y="29831"/>
                      <a:pt x="2914" y="29831"/>
                    </a:cubicBezTo>
                    <a:lnTo>
                      <a:pt x="2920" y="29831"/>
                    </a:lnTo>
                    <a:cubicBezTo>
                      <a:pt x="2969" y="29825"/>
                      <a:pt x="3012" y="29782"/>
                      <a:pt x="3006" y="29727"/>
                    </a:cubicBezTo>
                    <a:cubicBezTo>
                      <a:pt x="2920" y="28786"/>
                      <a:pt x="2625" y="26727"/>
                      <a:pt x="2379" y="25762"/>
                    </a:cubicBezTo>
                    <a:cubicBezTo>
                      <a:pt x="2238" y="25191"/>
                      <a:pt x="2287" y="22406"/>
                      <a:pt x="2336" y="19714"/>
                    </a:cubicBezTo>
                    <a:cubicBezTo>
                      <a:pt x="2373" y="18005"/>
                      <a:pt x="2404" y="16235"/>
                      <a:pt x="2385" y="15055"/>
                    </a:cubicBezTo>
                    <a:cubicBezTo>
                      <a:pt x="2355" y="12885"/>
                      <a:pt x="1642" y="10795"/>
                      <a:pt x="1125" y="9271"/>
                    </a:cubicBezTo>
                    <a:cubicBezTo>
                      <a:pt x="923" y="8662"/>
                      <a:pt x="744" y="8140"/>
                      <a:pt x="664" y="7765"/>
                    </a:cubicBezTo>
                    <a:cubicBezTo>
                      <a:pt x="646" y="7672"/>
                      <a:pt x="634" y="7580"/>
                      <a:pt x="634" y="7482"/>
                    </a:cubicBezTo>
                    <a:lnTo>
                      <a:pt x="634" y="7482"/>
                    </a:lnTo>
                    <a:cubicBezTo>
                      <a:pt x="781" y="7715"/>
                      <a:pt x="1033" y="7863"/>
                      <a:pt x="1310" y="7875"/>
                    </a:cubicBezTo>
                    <a:cubicBezTo>
                      <a:pt x="1336" y="7877"/>
                      <a:pt x="1362" y="7878"/>
                      <a:pt x="1389" y="7878"/>
                    </a:cubicBezTo>
                    <a:cubicBezTo>
                      <a:pt x="1939" y="7878"/>
                      <a:pt x="2523" y="7463"/>
                      <a:pt x="2705" y="7064"/>
                    </a:cubicBezTo>
                    <a:cubicBezTo>
                      <a:pt x="2810" y="6843"/>
                      <a:pt x="2791" y="6640"/>
                      <a:pt x="2644" y="6492"/>
                    </a:cubicBezTo>
                    <a:cubicBezTo>
                      <a:pt x="2467" y="6305"/>
                      <a:pt x="2188" y="6208"/>
                      <a:pt x="1883" y="6208"/>
                    </a:cubicBezTo>
                    <a:cubicBezTo>
                      <a:pt x="1638" y="6208"/>
                      <a:pt x="1376" y="6271"/>
                      <a:pt x="1138" y="6400"/>
                    </a:cubicBezTo>
                    <a:cubicBezTo>
                      <a:pt x="916" y="6511"/>
                      <a:pt x="732" y="6683"/>
                      <a:pt x="609" y="6892"/>
                    </a:cubicBezTo>
                    <a:cubicBezTo>
                      <a:pt x="234" y="5177"/>
                      <a:pt x="658" y="155"/>
                      <a:pt x="664" y="106"/>
                    </a:cubicBezTo>
                    <a:cubicBezTo>
                      <a:pt x="671" y="51"/>
                      <a:pt x="634" y="7"/>
                      <a:pt x="578" y="1"/>
                    </a:cubicBezTo>
                    <a:cubicBezTo>
                      <a:pt x="575" y="1"/>
                      <a:pt x="571" y="1"/>
                      <a:pt x="56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0" name="Google Shape;6780;p61"/>
              <p:cNvSpPr/>
              <p:nvPr/>
            </p:nvSpPr>
            <p:spPr>
              <a:xfrm>
                <a:off x="6780500" y="1666375"/>
                <a:ext cx="81150" cy="224275"/>
              </a:xfrm>
              <a:custGeom>
                <a:rect b="b" l="l" r="r" t="t"/>
                <a:pathLst>
                  <a:path extrusionOk="0" h="8971" w="3246">
                    <a:moveTo>
                      <a:pt x="823" y="1"/>
                    </a:moveTo>
                    <a:cubicBezTo>
                      <a:pt x="659" y="1"/>
                      <a:pt x="498" y="63"/>
                      <a:pt x="375" y="180"/>
                    </a:cubicBezTo>
                    <a:cubicBezTo>
                      <a:pt x="129" y="420"/>
                      <a:pt x="0" y="752"/>
                      <a:pt x="19" y="1096"/>
                    </a:cubicBezTo>
                    <a:cubicBezTo>
                      <a:pt x="43" y="1502"/>
                      <a:pt x="240" y="1772"/>
                      <a:pt x="455" y="2061"/>
                    </a:cubicBezTo>
                    <a:cubicBezTo>
                      <a:pt x="517" y="2141"/>
                      <a:pt x="578" y="2227"/>
                      <a:pt x="640" y="2320"/>
                    </a:cubicBezTo>
                    <a:cubicBezTo>
                      <a:pt x="1943" y="4287"/>
                      <a:pt x="2773" y="6536"/>
                      <a:pt x="3043" y="8884"/>
                    </a:cubicBezTo>
                    <a:cubicBezTo>
                      <a:pt x="3049" y="8927"/>
                      <a:pt x="3092" y="8964"/>
                      <a:pt x="3141" y="8964"/>
                    </a:cubicBezTo>
                    <a:lnTo>
                      <a:pt x="3154" y="8970"/>
                    </a:lnTo>
                    <a:cubicBezTo>
                      <a:pt x="3209" y="8964"/>
                      <a:pt x="3246" y="8915"/>
                      <a:pt x="3240" y="8866"/>
                    </a:cubicBezTo>
                    <a:cubicBezTo>
                      <a:pt x="2957" y="6487"/>
                      <a:pt x="2121" y="4207"/>
                      <a:pt x="793" y="2215"/>
                    </a:cubicBezTo>
                    <a:cubicBezTo>
                      <a:pt x="732" y="2123"/>
                      <a:pt x="670" y="2037"/>
                      <a:pt x="609" y="1951"/>
                    </a:cubicBezTo>
                    <a:cubicBezTo>
                      <a:pt x="406" y="1674"/>
                      <a:pt x="228" y="1441"/>
                      <a:pt x="209" y="1090"/>
                    </a:cubicBezTo>
                    <a:cubicBezTo>
                      <a:pt x="197" y="801"/>
                      <a:pt x="302" y="525"/>
                      <a:pt x="504" y="322"/>
                    </a:cubicBezTo>
                    <a:cubicBezTo>
                      <a:pt x="594" y="237"/>
                      <a:pt x="712" y="189"/>
                      <a:pt x="833" y="189"/>
                    </a:cubicBezTo>
                    <a:cubicBezTo>
                      <a:pt x="852" y="189"/>
                      <a:pt x="872" y="190"/>
                      <a:pt x="892" y="193"/>
                    </a:cubicBezTo>
                    <a:cubicBezTo>
                      <a:pt x="902" y="196"/>
                      <a:pt x="912" y="197"/>
                      <a:pt x="922" y="197"/>
                    </a:cubicBezTo>
                    <a:cubicBezTo>
                      <a:pt x="1032" y="197"/>
                      <a:pt x="1053" y="14"/>
                      <a:pt x="922" y="8"/>
                    </a:cubicBezTo>
                    <a:cubicBezTo>
                      <a:pt x="889" y="3"/>
                      <a:pt x="856" y="1"/>
                      <a:pt x="82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1" name="Google Shape;6781;p61"/>
              <p:cNvSpPr/>
              <p:nvPr/>
            </p:nvSpPr>
            <p:spPr>
              <a:xfrm>
                <a:off x="6844425" y="1661800"/>
                <a:ext cx="48275" cy="231150"/>
              </a:xfrm>
              <a:custGeom>
                <a:rect b="b" l="l" r="r" t="t"/>
                <a:pathLst>
                  <a:path extrusionOk="0" h="9246" w="1931">
                    <a:moveTo>
                      <a:pt x="1076" y="0"/>
                    </a:moveTo>
                    <a:cubicBezTo>
                      <a:pt x="1026" y="0"/>
                      <a:pt x="983" y="36"/>
                      <a:pt x="978" y="87"/>
                    </a:cubicBezTo>
                    <a:cubicBezTo>
                      <a:pt x="972" y="136"/>
                      <a:pt x="1008" y="185"/>
                      <a:pt x="1064" y="191"/>
                    </a:cubicBezTo>
                    <a:cubicBezTo>
                      <a:pt x="1488" y="253"/>
                      <a:pt x="1746" y="529"/>
                      <a:pt x="1746" y="941"/>
                    </a:cubicBezTo>
                    <a:cubicBezTo>
                      <a:pt x="1746" y="1304"/>
                      <a:pt x="1568" y="1654"/>
                      <a:pt x="1396" y="1986"/>
                    </a:cubicBezTo>
                    <a:lnTo>
                      <a:pt x="1334" y="2103"/>
                    </a:lnTo>
                    <a:cubicBezTo>
                      <a:pt x="240" y="4291"/>
                      <a:pt x="0" y="6818"/>
                      <a:pt x="664" y="9178"/>
                    </a:cubicBezTo>
                    <a:cubicBezTo>
                      <a:pt x="677" y="9221"/>
                      <a:pt x="713" y="9246"/>
                      <a:pt x="756" y="9246"/>
                    </a:cubicBezTo>
                    <a:lnTo>
                      <a:pt x="781" y="9246"/>
                    </a:lnTo>
                    <a:cubicBezTo>
                      <a:pt x="830" y="9227"/>
                      <a:pt x="861" y="9178"/>
                      <a:pt x="849" y="9129"/>
                    </a:cubicBezTo>
                    <a:cubicBezTo>
                      <a:pt x="191" y="6811"/>
                      <a:pt x="431" y="4334"/>
                      <a:pt x="1506" y="2189"/>
                    </a:cubicBezTo>
                    <a:lnTo>
                      <a:pt x="1562" y="2072"/>
                    </a:lnTo>
                    <a:cubicBezTo>
                      <a:pt x="1746" y="1716"/>
                      <a:pt x="1930" y="1353"/>
                      <a:pt x="1930" y="941"/>
                    </a:cubicBezTo>
                    <a:cubicBezTo>
                      <a:pt x="1930" y="431"/>
                      <a:pt x="1611" y="75"/>
                      <a:pt x="1088" y="1"/>
                    </a:cubicBezTo>
                    <a:cubicBezTo>
                      <a:pt x="1084" y="0"/>
                      <a:pt x="1080" y="0"/>
                      <a:pt x="107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82" name="Google Shape;6782;p61"/>
              <p:cNvGrpSpPr/>
              <p:nvPr/>
            </p:nvGrpSpPr>
            <p:grpSpPr>
              <a:xfrm>
                <a:off x="6814150" y="1867175"/>
                <a:ext cx="117025" cy="84325"/>
                <a:chOff x="6814150" y="1867175"/>
                <a:chExt cx="117025" cy="84325"/>
              </a:xfrm>
            </p:grpSpPr>
            <p:sp>
              <p:nvSpPr>
                <p:cNvPr id="6783" name="Google Shape;6783;p61"/>
                <p:cNvSpPr/>
                <p:nvPr/>
              </p:nvSpPr>
              <p:spPr>
                <a:xfrm>
                  <a:off x="6828600" y="1867175"/>
                  <a:ext cx="102575" cy="78800"/>
                </a:xfrm>
                <a:custGeom>
                  <a:rect b="b" l="l" r="r" t="t"/>
                  <a:pathLst>
                    <a:path extrusionOk="0" h="3152" w="4103">
                      <a:moveTo>
                        <a:pt x="1691" y="0"/>
                      </a:moveTo>
                      <a:cubicBezTo>
                        <a:pt x="1536" y="0"/>
                        <a:pt x="1364" y="13"/>
                        <a:pt x="1174" y="41"/>
                      </a:cubicBezTo>
                      <a:cubicBezTo>
                        <a:pt x="0" y="207"/>
                        <a:pt x="879" y="3120"/>
                        <a:pt x="1691" y="3151"/>
                      </a:cubicBezTo>
                      <a:cubicBezTo>
                        <a:pt x="1693" y="3151"/>
                        <a:pt x="1696" y="3151"/>
                        <a:pt x="1699" y="3151"/>
                      </a:cubicBezTo>
                      <a:cubicBezTo>
                        <a:pt x="2465" y="3151"/>
                        <a:pt x="4102" y="0"/>
                        <a:pt x="1691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4" name="Google Shape;6784;p61"/>
                <p:cNvSpPr/>
                <p:nvPr/>
              </p:nvSpPr>
              <p:spPr>
                <a:xfrm>
                  <a:off x="6814150" y="1872700"/>
                  <a:ext cx="102425" cy="78800"/>
                </a:xfrm>
                <a:custGeom>
                  <a:rect b="b" l="l" r="r" t="t"/>
                  <a:pathLst>
                    <a:path extrusionOk="0" h="3152" w="4097">
                      <a:moveTo>
                        <a:pt x="1685" y="0"/>
                      </a:moveTo>
                      <a:cubicBezTo>
                        <a:pt x="1530" y="0"/>
                        <a:pt x="1358" y="13"/>
                        <a:pt x="1168" y="41"/>
                      </a:cubicBezTo>
                      <a:cubicBezTo>
                        <a:pt x="0" y="213"/>
                        <a:pt x="873" y="3127"/>
                        <a:pt x="1685" y="3151"/>
                      </a:cubicBezTo>
                      <a:cubicBezTo>
                        <a:pt x="1687" y="3151"/>
                        <a:pt x="1690" y="3152"/>
                        <a:pt x="1693" y="3152"/>
                      </a:cubicBezTo>
                      <a:cubicBezTo>
                        <a:pt x="2459" y="3152"/>
                        <a:pt x="4097" y="0"/>
                        <a:pt x="1685" y="0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785" name="Google Shape;6785;p61"/>
            <p:cNvSpPr/>
            <p:nvPr/>
          </p:nvSpPr>
          <p:spPr>
            <a:xfrm>
              <a:off x="6733325" y="1548975"/>
              <a:ext cx="193800" cy="222875"/>
            </a:xfrm>
            <a:custGeom>
              <a:rect b="b" l="l" r="r" t="t"/>
              <a:pathLst>
                <a:path extrusionOk="0" h="8915" w="7752">
                  <a:moveTo>
                    <a:pt x="3746" y="0"/>
                  </a:moveTo>
                  <a:cubicBezTo>
                    <a:pt x="3376" y="0"/>
                    <a:pt x="2959" y="59"/>
                    <a:pt x="2502" y="217"/>
                  </a:cubicBezTo>
                  <a:cubicBezTo>
                    <a:pt x="670" y="850"/>
                    <a:pt x="0" y="3457"/>
                    <a:pt x="738" y="5885"/>
                  </a:cubicBezTo>
                  <a:cubicBezTo>
                    <a:pt x="1482" y="8319"/>
                    <a:pt x="2889" y="8915"/>
                    <a:pt x="2889" y="8915"/>
                  </a:cubicBezTo>
                  <a:cubicBezTo>
                    <a:pt x="1869" y="7612"/>
                    <a:pt x="1832" y="5522"/>
                    <a:pt x="1832" y="5522"/>
                  </a:cubicBezTo>
                  <a:lnTo>
                    <a:pt x="1832" y="5522"/>
                  </a:lnTo>
                  <a:cubicBezTo>
                    <a:pt x="2047" y="6456"/>
                    <a:pt x="2643" y="6905"/>
                    <a:pt x="2643" y="6905"/>
                  </a:cubicBezTo>
                  <a:cubicBezTo>
                    <a:pt x="2182" y="6413"/>
                    <a:pt x="2115" y="4932"/>
                    <a:pt x="2643" y="4686"/>
                  </a:cubicBezTo>
                  <a:cubicBezTo>
                    <a:pt x="3172" y="4440"/>
                    <a:pt x="4229" y="3770"/>
                    <a:pt x="4229" y="3770"/>
                  </a:cubicBezTo>
                  <a:lnTo>
                    <a:pt x="4229" y="3770"/>
                  </a:lnTo>
                  <a:cubicBezTo>
                    <a:pt x="3946" y="4299"/>
                    <a:pt x="3277" y="4618"/>
                    <a:pt x="3277" y="4618"/>
                  </a:cubicBezTo>
                  <a:cubicBezTo>
                    <a:pt x="4832" y="4372"/>
                    <a:pt x="5286" y="3457"/>
                    <a:pt x="5286" y="3457"/>
                  </a:cubicBezTo>
                  <a:cubicBezTo>
                    <a:pt x="5286" y="3457"/>
                    <a:pt x="6374" y="4372"/>
                    <a:pt x="5987" y="6487"/>
                  </a:cubicBezTo>
                  <a:cubicBezTo>
                    <a:pt x="6264" y="6100"/>
                    <a:pt x="6436" y="5651"/>
                    <a:pt x="6479" y="5178"/>
                  </a:cubicBezTo>
                  <a:cubicBezTo>
                    <a:pt x="6479" y="5129"/>
                    <a:pt x="6479" y="5085"/>
                    <a:pt x="6479" y="5036"/>
                  </a:cubicBezTo>
                  <a:cubicBezTo>
                    <a:pt x="6479" y="4952"/>
                    <a:pt x="6482" y="4913"/>
                    <a:pt x="6487" y="4913"/>
                  </a:cubicBezTo>
                  <a:lnTo>
                    <a:pt x="6487" y="4913"/>
                  </a:lnTo>
                  <a:cubicBezTo>
                    <a:pt x="6529" y="4913"/>
                    <a:pt x="6670" y="7775"/>
                    <a:pt x="5563" y="8915"/>
                  </a:cubicBezTo>
                  <a:cubicBezTo>
                    <a:pt x="5563" y="8915"/>
                    <a:pt x="7610" y="7716"/>
                    <a:pt x="7678" y="5036"/>
                  </a:cubicBezTo>
                  <a:cubicBezTo>
                    <a:pt x="7751" y="2362"/>
                    <a:pt x="7186" y="605"/>
                    <a:pt x="5532" y="537"/>
                  </a:cubicBezTo>
                  <a:cubicBezTo>
                    <a:pt x="5532" y="537"/>
                    <a:pt x="4857" y="0"/>
                    <a:pt x="374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6" name="Google Shape;6786;p61"/>
          <p:cNvGrpSpPr/>
          <p:nvPr/>
        </p:nvGrpSpPr>
        <p:grpSpPr>
          <a:xfrm>
            <a:off x="7301946" y="1542722"/>
            <a:ext cx="911707" cy="2849020"/>
            <a:chOff x="2972675" y="239500"/>
            <a:chExt cx="1672550" cy="5226600"/>
          </a:xfrm>
        </p:grpSpPr>
        <p:sp>
          <p:nvSpPr>
            <p:cNvPr id="6787" name="Google Shape;6787;p61"/>
            <p:cNvSpPr/>
            <p:nvPr/>
          </p:nvSpPr>
          <p:spPr>
            <a:xfrm>
              <a:off x="3015600" y="239500"/>
              <a:ext cx="793250" cy="1764400"/>
            </a:xfrm>
            <a:custGeom>
              <a:rect b="b" l="l" r="r" t="t"/>
              <a:pathLst>
                <a:path extrusionOk="0" h="70576" w="31730">
                  <a:moveTo>
                    <a:pt x="31730" y="0"/>
                  </a:moveTo>
                  <a:cubicBezTo>
                    <a:pt x="26725" y="0"/>
                    <a:pt x="21527" y="1773"/>
                    <a:pt x="21527" y="7209"/>
                  </a:cubicBezTo>
                  <a:lnTo>
                    <a:pt x="21527" y="12407"/>
                  </a:lnTo>
                  <a:cubicBezTo>
                    <a:pt x="21527" y="12407"/>
                    <a:pt x="20342" y="12875"/>
                    <a:pt x="20462" y="14179"/>
                  </a:cubicBezTo>
                  <a:cubicBezTo>
                    <a:pt x="20581" y="15474"/>
                    <a:pt x="21288" y="19736"/>
                    <a:pt x="23419" y="19965"/>
                  </a:cubicBezTo>
                  <a:cubicBezTo>
                    <a:pt x="23419" y="19965"/>
                    <a:pt x="24677" y="22307"/>
                    <a:pt x="24677" y="31123"/>
                  </a:cubicBezTo>
                  <a:cubicBezTo>
                    <a:pt x="24677" y="31123"/>
                    <a:pt x="18955" y="34071"/>
                    <a:pt x="15622" y="35596"/>
                  </a:cubicBezTo>
                  <a:cubicBezTo>
                    <a:pt x="15622" y="35596"/>
                    <a:pt x="15160" y="35562"/>
                    <a:pt x="14427" y="35562"/>
                  </a:cubicBezTo>
                  <a:cubicBezTo>
                    <a:pt x="12375" y="35562"/>
                    <a:pt x="8203" y="35822"/>
                    <a:pt x="6099" y="37790"/>
                  </a:cubicBezTo>
                  <a:cubicBezTo>
                    <a:pt x="3243" y="40463"/>
                    <a:pt x="1" y="45514"/>
                    <a:pt x="1709" y="54569"/>
                  </a:cubicBezTo>
                  <a:cubicBezTo>
                    <a:pt x="1709" y="54569"/>
                    <a:pt x="1305" y="58435"/>
                    <a:pt x="1213" y="63477"/>
                  </a:cubicBezTo>
                  <a:lnTo>
                    <a:pt x="20774" y="63477"/>
                  </a:lnTo>
                  <a:lnTo>
                    <a:pt x="20774" y="65616"/>
                  </a:lnTo>
                  <a:cubicBezTo>
                    <a:pt x="19644" y="66103"/>
                    <a:pt x="19011" y="67306"/>
                    <a:pt x="19258" y="68509"/>
                  </a:cubicBezTo>
                  <a:cubicBezTo>
                    <a:pt x="19497" y="69712"/>
                    <a:pt x="20563" y="70576"/>
                    <a:pt x="21784" y="70576"/>
                  </a:cubicBezTo>
                  <a:cubicBezTo>
                    <a:pt x="23015" y="70576"/>
                    <a:pt x="24071" y="69712"/>
                    <a:pt x="24309" y="68509"/>
                  </a:cubicBezTo>
                  <a:cubicBezTo>
                    <a:pt x="24557" y="67306"/>
                    <a:pt x="23924" y="66103"/>
                    <a:pt x="22794" y="65616"/>
                  </a:cubicBezTo>
                  <a:lnTo>
                    <a:pt x="22794" y="63477"/>
                  </a:lnTo>
                  <a:lnTo>
                    <a:pt x="31730" y="63477"/>
                  </a:lnTo>
                  <a:lnTo>
                    <a:pt x="31730" y="0"/>
                  </a:lnTo>
                  <a:close/>
                </a:path>
              </a:pathLst>
            </a:custGeom>
            <a:solidFill>
              <a:srgbClr val="667E92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1"/>
            <p:cNvSpPr/>
            <p:nvPr/>
          </p:nvSpPr>
          <p:spPr>
            <a:xfrm>
              <a:off x="3625625" y="240400"/>
              <a:ext cx="976900" cy="1586950"/>
            </a:xfrm>
            <a:custGeom>
              <a:rect b="b" l="l" r="r" t="t"/>
              <a:pathLst>
                <a:path extrusionOk="0" h="63478" w="39076">
                  <a:moveTo>
                    <a:pt x="7329" y="1"/>
                  </a:moveTo>
                  <a:lnTo>
                    <a:pt x="7329" y="52292"/>
                  </a:lnTo>
                  <a:lnTo>
                    <a:pt x="4959" y="52292"/>
                  </a:lnTo>
                  <a:cubicBezTo>
                    <a:pt x="4543" y="51325"/>
                    <a:pt x="3601" y="50715"/>
                    <a:pt x="2584" y="50715"/>
                  </a:cubicBezTo>
                  <a:cubicBezTo>
                    <a:pt x="2413" y="50715"/>
                    <a:pt x="2240" y="50732"/>
                    <a:pt x="2066" y="50767"/>
                  </a:cubicBezTo>
                  <a:cubicBezTo>
                    <a:pt x="863" y="51015"/>
                    <a:pt x="0" y="52072"/>
                    <a:pt x="0" y="53293"/>
                  </a:cubicBezTo>
                  <a:cubicBezTo>
                    <a:pt x="0" y="54524"/>
                    <a:pt x="863" y="55580"/>
                    <a:pt x="2066" y="55818"/>
                  </a:cubicBezTo>
                  <a:cubicBezTo>
                    <a:pt x="2241" y="55854"/>
                    <a:pt x="2416" y="55872"/>
                    <a:pt x="2588" y="55872"/>
                  </a:cubicBezTo>
                  <a:cubicBezTo>
                    <a:pt x="3604" y="55872"/>
                    <a:pt x="4543" y="55269"/>
                    <a:pt x="4959" y="54303"/>
                  </a:cubicBezTo>
                  <a:lnTo>
                    <a:pt x="7329" y="54303"/>
                  </a:lnTo>
                  <a:lnTo>
                    <a:pt x="7329" y="63477"/>
                  </a:lnTo>
                  <a:lnTo>
                    <a:pt x="37863" y="63477"/>
                  </a:lnTo>
                  <a:cubicBezTo>
                    <a:pt x="37762" y="58436"/>
                    <a:pt x="37358" y="54569"/>
                    <a:pt x="37358" y="54569"/>
                  </a:cubicBezTo>
                  <a:cubicBezTo>
                    <a:pt x="39076" y="45514"/>
                    <a:pt x="35834" y="40464"/>
                    <a:pt x="32969" y="37791"/>
                  </a:cubicBezTo>
                  <a:cubicBezTo>
                    <a:pt x="30867" y="35831"/>
                    <a:pt x="26700" y="35572"/>
                    <a:pt x="24646" y="35572"/>
                  </a:cubicBezTo>
                  <a:cubicBezTo>
                    <a:pt x="23910" y="35572"/>
                    <a:pt x="23446" y="35605"/>
                    <a:pt x="23446" y="35605"/>
                  </a:cubicBezTo>
                  <a:cubicBezTo>
                    <a:pt x="20112" y="34072"/>
                    <a:pt x="14391" y="31124"/>
                    <a:pt x="14391" y="31124"/>
                  </a:cubicBezTo>
                  <a:cubicBezTo>
                    <a:pt x="14391" y="22308"/>
                    <a:pt x="15649" y="19975"/>
                    <a:pt x="15649" y="19975"/>
                  </a:cubicBezTo>
                  <a:cubicBezTo>
                    <a:pt x="17779" y="19736"/>
                    <a:pt x="18486" y="15484"/>
                    <a:pt x="18606" y="14180"/>
                  </a:cubicBezTo>
                  <a:cubicBezTo>
                    <a:pt x="18725" y="12885"/>
                    <a:pt x="17541" y="12408"/>
                    <a:pt x="17541" y="12408"/>
                  </a:cubicBezTo>
                  <a:lnTo>
                    <a:pt x="17541" y="7210"/>
                  </a:lnTo>
                  <a:cubicBezTo>
                    <a:pt x="17541" y="1773"/>
                    <a:pt x="12343" y="1"/>
                    <a:pt x="7329" y="1"/>
                  </a:cubicBezTo>
                  <a:close/>
                </a:path>
              </a:pathLst>
            </a:custGeom>
            <a:solidFill>
              <a:srgbClr val="E3E9ED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1"/>
            <p:cNvSpPr/>
            <p:nvPr/>
          </p:nvSpPr>
          <p:spPr>
            <a:xfrm>
              <a:off x="3804225" y="1637225"/>
              <a:ext cx="841000" cy="3828875"/>
            </a:xfrm>
            <a:custGeom>
              <a:rect b="b" l="l" r="r" t="t"/>
              <a:pathLst>
                <a:path extrusionOk="0" h="153155" w="33640">
                  <a:moveTo>
                    <a:pt x="10139" y="0"/>
                  </a:moveTo>
                  <a:cubicBezTo>
                    <a:pt x="8909" y="0"/>
                    <a:pt x="7853" y="864"/>
                    <a:pt x="7614" y="2067"/>
                  </a:cubicBezTo>
                  <a:cubicBezTo>
                    <a:pt x="7366" y="3270"/>
                    <a:pt x="8000" y="4473"/>
                    <a:pt x="9129" y="4960"/>
                  </a:cubicBezTo>
                  <a:lnTo>
                    <a:pt x="9129" y="7568"/>
                  </a:lnTo>
                  <a:lnTo>
                    <a:pt x="185" y="7568"/>
                  </a:lnTo>
                  <a:lnTo>
                    <a:pt x="185" y="71476"/>
                  </a:lnTo>
                  <a:cubicBezTo>
                    <a:pt x="185" y="71476"/>
                    <a:pt x="947" y="76334"/>
                    <a:pt x="1241" y="80715"/>
                  </a:cubicBezTo>
                  <a:cubicBezTo>
                    <a:pt x="1525" y="85104"/>
                    <a:pt x="570" y="98163"/>
                    <a:pt x="286" y="104739"/>
                  </a:cubicBezTo>
                  <a:cubicBezTo>
                    <a:pt x="1" y="111314"/>
                    <a:pt x="570" y="119983"/>
                    <a:pt x="1140" y="125420"/>
                  </a:cubicBezTo>
                  <a:cubicBezTo>
                    <a:pt x="1718" y="130857"/>
                    <a:pt x="2003" y="134852"/>
                    <a:pt x="1902" y="139618"/>
                  </a:cubicBezTo>
                  <a:cubicBezTo>
                    <a:pt x="1810" y="144384"/>
                    <a:pt x="1241" y="144485"/>
                    <a:pt x="1048" y="145532"/>
                  </a:cubicBezTo>
                  <a:cubicBezTo>
                    <a:pt x="855" y="146579"/>
                    <a:pt x="1819" y="148012"/>
                    <a:pt x="1819" y="148489"/>
                  </a:cubicBezTo>
                  <a:cubicBezTo>
                    <a:pt x="1819" y="148967"/>
                    <a:pt x="1002" y="150390"/>
                    <a:pt x="1002" y="151483"/>
                  </a:cubicBezTo>
                  <a:cubicBezTo>
                    <a:pt x="1002" y="152585"/>
                    <a:pt x="1149" y="153154"/>
                    <a:pt x="2673" y="153154"/>
                  </a:cubicBezTo>
                  <a:lnTo>
                    <a:pt x="11627" y="153154"/>
                  </a:lnTo>
                  <a:cubicBezTo>
                    <a:pt x="12674" y="153154"/>
                    <a:pt x="12674" y="152199"/>
                    <a:pt x="12674" y="151437"/>
                  </a:cubicBezTo>
                  <a:cubicBezTo>
                    <a:pt x="12674" y="150675"/>
                    <a:pt x="8578" y="147626"/>
                    <a:pt x="8385" y="147249"/>
                  </a:cubicBezTo>
                  <a:cubicBezTo>
                    <a:pt x="8193" y="146864"/>
                    <a:pt x="8477" y="145624"/>
                    <a:pt x="8385" y="145054"/>
                  </a:cubicBezTo>
                  <a:cubicBezTo>
                    <a:pt x="8294" y="144485"/>
                    <a:pt x="7338" y="144577"/>
                    <a:pt x="7430" y="143530"/>
                  </a:cubicBezTo>
                  <a:cubicBezTo>
                    <a:pt x="7531" y="142483"/>
                    <a:pt x="8955" y="134953"/>
                    <a:pt x="12298" y="125512"/>
                  </a:cubicBezTo>
                  <a:cubicBezTo>
                    <a:pt x="15631" y="116080"/>
                    <a:pt x="15438" y="107310"/>
                    <a:pt x="14107" y="104454"/>
                  </a:cubicBezTo>
                  <a:cubicBezTo>
                    <a:pt x="12766" y="101589"/>
                    <a:pt x="12481" y="96446"/>
                    <a:pt x="12959" y="93875"/>
                  </a:cubicBezTo>
                  <a:cubicBezTo>
                    <a:pt x="13427" y="91294"/>
                    <a:pt x="18294" y="74819"/>
                    <a:pt x="19433" y="58895"/>
                  </a:cubicBezTo>
                  <a:cubicBezTo>
                    <a:pt x="20581" y="42970"/>
                    <a:pt x="15723" y="29829"/>
                    <a:pt x="15723" y="29829"/>
                  </a:cubicBezTo>
                  <a:lnTo>
                    <a:pt x="15723" y="17431"/>
                  </a:lnTo>
                  <a:cubicBezTo>
                    <a:pt x="18101" y="13620"/>
                    <a:pt x="19249" y="10571"/>
                    <a:pt x="19249" y="10571"/>
                  </a:cubicBezTo>
                  <a:lnTo>
                    <a:pt x="19249" y="10571"/>
                  </a:lnTo>
                  <a:cubicBezTo>
                    <a:pt x="19057" y="14005"/>
                    <a:pt x="20673" y="21628"/>
                    <a:pt x="20489" y="23152"/>
                  </a:cubicBezTo>
                  <a:cubicBezTo>
                    <a:pt x="19617" y="30123"/>
                    <a:pt x="20489" y="37635"/>
                    <a:pt x="22105" y="41354"/>
                  </a:cubicBezTo>
                  <a:cubicBezTo>
                    <a:pt x="23722" y="45073"/>
                    <a:pt x="24006" y="49307"/>
                    <a:pt x="23722" y="51456"/>
                  </a:cubicBezTo>
                  <a:cubicBezTo>
                    <a:pt x="23290" y="54789"/>
                    <a:pt x="21242" y="57774"/>
                    <a:pt x="20691" y="59188"/>
                  </a:cubicBezTo>
                  <a:cubicBezTo>
                    <a:pt x="20480" y="59730"/>
                    <a:pt x="21059" y="67261"/>
                    <a:pt x="21059" y="67261"/>
                  </a:cubicBezTo>
                  <a:cubicBezTo>
                    <a:pt x="21435" y="67839"/>
                    <a:pt x="22849" y="69410"/>
                    <a:pt x="23419" y="69887"/>
                  </a:cubicBezTo>
                  <a:cubicBezTo>
                    <a:pt x="23763" y="70172"/>
                    <a:pt x="24281" y="70352"/>
                    <a:pt x="24824" y="70352"/>
                  </a:cubicBezTo>
                  <a:cubicBezTo>
                    <a:pt x="25192" y="70352"/>
                    <a:pt x="25572" y="70269"/>
                    <a:pt x="25917" y="70080"/>
                  </a:cubicBezTo>
                  <a:cubicBezTo>
                    <a:pt x="26780" y="69603"/>
                    <a:pt x="31445" y="66994"/>
                    <a:pt x="31831" y="66232"/>
                  </a:cubicBezTo>
                  <a:cubicBezTo>
                    <a:pt x="32207" y="65470"/>
                    <a:pt x="30977" y="59941"/>
                    <a:pt x="30977" y="52034"/>
                  </a:cubicBezTo>
                  <a:cubicBezTo>
                    <a:pt x="30977" y="44118"/>
                    <a:pt x="32308" y="38397"/>
                    <a:pt x="32979" y="31730"/>
                  </a:cubicBezTo>
                  <a:cubicBezTo>
                    <a:pt x="33640" y="25062"/>
                    <a:pt x="30113" y="19626"/>
                    <a:pt x="30113" y="19626"/>
                  </a:cubicBezTo>
                  <a:cubicBezTo>
                    <a:pt x="30683" y="15686"/>
                    <a:pt x="30784" y="11305"/>
                    <a:pt x="30719" y="7568"/>
                  </a:cubicBezTo>
                  <a:lnTo>
                    <a:pt x="11150" y="7568"/>
                  </a:lnTo>
                  <a:lnTo>
                    <a:pt x="11150" y="4960"/>
                  </a:lnTo>
                  <a:cubicBezTo>
                    <a:pt x="12279" y="4473"/>
                    <a:pt x="12913" y="3270"/>
                    <a:pt x="12665" y="2067"/>
                  </a:cubicBezTo>
                  <a:cubicBezTo>
                    <a:pt x="12417" y="864"/>
                    <a:pt x="11361" y="0"/>
                    <a:pt x="10139" y="0"/>
                  </a:cubicBezTo>
                  <a:close/>
                </a:path>
              </a:pathLst>
            </a:custGeom>
            <a:solidFill>
              <a:srgbClr val="445D73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1"/>
            <p:cNvSpPr/>
            <p:nvPr/>
          </p:nvSpPr>
          <p:spPr>
            <a:xfrm>
              <a:off x="2972675" y="1826400"/>
              <a:ext cx="1037300" cy="3639700"/>
            </a:xfrm>
            <a:custGeom>
              <a:rect b="b" l="l" r="r" t="t"/>
              <a:pathLst>
                <a:path extrusionOk="0" h="145588" w="41492">
                  <a:moveTo>
                    <a:pt x="2930" y="1"/>
                  </a:moveTo>
                  <a:cubicBezTo>
                    <a:pt x="2857" y="3738"/>
                    <a:pt x="2958" y="8119"/>
                    <a:pt x="3527" y="12050"/>
                  </a:cubicBezTo>
                  <a:cubicBezTo>
                    <a:pt x="3527" y="12050"/>
                    <a:pt x="1" y="17486"/>
                    <a:pt x="662" y="24163"/>
                  </a:cubicBezTo>
                  <a:cubicBezTo>
                    <a:pt x="1332" y="30830"/>
                    <a:pt x="2664" y="36551"/>
                    <a:pt x="2664" y="44467"/>
                  </a:cubicBezTo>
                  <a:cubicBezTo>
                    <a:pt x="2664" y="52374"/>
                    <a:pt x="1424" y="57903"/>
                    <a:pt x="1810" y="58665"/>
                  </a:cubicBezTo>
                  <a:cubicBezTo>
                    <a:pt x="2195" y="59427"/>
                    <a:pt x="6861" y="62036"/>
                    <a:pt x="7724" y="62513"/>
                  </a:cubicBezTo>
                  <a:cubicBezTo>
                    <a:pt x="8068" y="62705"/>
                    <a:pt x="8446" y="62789"/>
                    <a:pt x="8813" y="62789"/>
                  </a:cubicBezTo>
                  <a:cubicBezTo>
                    <a:pt x="9356" y="62789"/>
                    <a:pt x="9873" y="62605"/>
                    <a:pt x="10213" y="62320"/>
                  </a:cubicBezTo>
                  <a:cubicBezTo>
                    <a:pt x="10782" y="61843"/>
                    <a:pt x="12196" y="60272"/>
                    <a:pt x="12582" y="59694"/>
                  </a:cubicBezTo>
                  <a:cubicBezTo>
                    <a:pt x="12582" y="59694"/>
                    <a:pt x="13151" y="52163"/>
                    <a:pt x="12949" y="51621"/>
                  </a:cubicBezTo>
                  <a:cubicBezTo>
                    <a:pt x="12389" y="50207"/>
                    <a:pt x="10341" y="47222"/>
                    <a:pt x="9909" y="43889"/>
                  </a:cubicBezTo>
                  <a:cubicBezTo>
                    <a:pt x="9634" y="41740"/>
                    <a:pt x="9909" y="37506"/>
                    <a:pt x="11535" y="33787"/>
                  </a:cubicBezTo>
                  <a:cubicBezTo>
                    <a:pt x="13151" y="30077"/>
                    <a:pt x="14024" y="22556"/>
                    <a:pt x="13151" y="15585"/>
                  </a:cubicBezTo>
                  <a:cubicBezTo>
                    <a:pt x="12958" y="14061"/>
                    <a:pt x="14584" y="6438"/>
                    <a:pt x="14391" y="3004"/>
                  </a:cubicBezTo>
                  <a:lnTo>
                    <a:pt x="14391" y="3004"/>
                  </a:lnTo>
                  <a:cubicBezTo>
                    <a:pt x="14391" y="3004"/>
                    <a:pt x="15539" y="6053"/>
                    <a:pt x="17917" y="9864"/>
                  </a:cubicBezTo>
                  <a:lnTo>
                    <a:pt x="17917" y="22252"/>
                  </a:lnTo>
                  <a:cubicBezTo>
                    <a:pt x="17917" y="22252"/>
                    <a:pt x="13059" y="35412"/>
                    <a:pt x="14198" y="51328"/>
                  </a:cubicBezTo>
                  <a:cubicBezTo>
                    <a:pt x="15346" y="67243"/>
                    <a:pt x="20204" y="83727"/>
                    <a:pt x="20682" y="86308"/>
                  </a:cubicBezTo>
                  <a:cubicBezTo>
                    <a:pt x="21159" y="88879"/>
                    <a:pt x="20874" y="94022"/>
                    <a:pt x="19534" y="96887"/>
                  </a:cubicBezTo>
                  <a:cubicBezTo>
                    <a:pt x="18193" y="99743"/>
                    <a:pt x="18009" y="108513"/>
                    <a:pt x="21352" y="117945"/>
                  </a:cubicBezTo>
                  <a:cubicBezTo>
                    <a:pt x="24686" y="127386"/>
                    <a:pt x="26109" y="134916"/>
                    <a:pt x="26210" y="135963"/>
                  </a:cubicBezTo>
                  <a:cubicBezTo>
                    <a:pt x="26302" y="137010"/>
                    <a:pt x="25347" y="136918"/>
                    <a:pt x="25255" y="137487"/>
                  </a:cubicBezTo>
                  <a:cubicBezTo>
                    <a:pt x="25163" y="138057"/>
                    <a:pt x="25448" y="139297"/>
                    <a:pt x="25255" y="139682"/>
                  </a:cubicBezTo>
                  <a:cubicBezTo>
                    <a:pt x="25062" y="140059"/>
                    <a:pt x="20966" y="143108"/>
                    <a:pt x="20966" y="143870"/>
                  </a:cubicBezTo>
                  <a:cubicBezTo>
                    <a:pt x="20966" y="144632"/>
                    <a:pt x="20966" y="145587"/>
                    <a:pt x="22013" y="145587"/>
                  </a:cubicBezTo>
                  <a:lnTo>
                    <a:pt x="30967" y="145587"/>
                  </a:lnTo>
                  <a:cubicBezTo>
                    <a:pt x="32492" y="145587"/>
                    <a:pt x="32638" y="145009"/>
                    <a:pt x="32638" y="143916"/>
                  </a:cubicBezTo>
                  <a:cubicBezTo>
                    <a:pt x="32638" y="142823"/>
                    <a:pt x="31830" y="141391"/>
                    <a:pt x="31830" y="140913"/>
                  </a:cubicBezTo>
                  <a:cubicBezTo>
                    <a:pt x="31830" y="140445"/>
                    <a:pt x="32785" y="139012"/>
                    <a:pt x="32593" y="137965"/>
                  </a:cubicBezTo>
                  <a:cubicBezTo>
                    <a:pt x="32400" y="136909"/>
                    <a:pt x="31830" y="136817"/>
                    <a:pt x="31738" y="132051"/>
                  </a:cubicBezTo>
                  <a:cubicBezTo>
                    <a:pt x="31637" y="127294"/>
                    <a:pt x="31922" y="123281"/>
                    <a:pt x="32501" y="117853"/>
                  </a:cubicBezTo>
                  <a:cubicBezTo>
                    <a:pt x="33070" y="112416"/>
                    <a:pt x="33649" y="103747"/>
                    <a:pt x="33355" y="97172"/>
                  </a:cubicBezTo>
                  <a:cubicBezTo>
                    <a:pt x="33061" y="90596"/>
                    <a:pt x="32115" y="77537"/>
                    <a:pt x="32400" y="73148"/>
                  </a:cubicBezTo>
                  <a:cubicBezTo>
                    <a:pt x="32684" y="68758"/>
                    <a:pt x="33447" y="63909"/>
                    <a:pt x="33447" y="63909"/>
                  </a:cubicBezTo>
                  <a:lnTo>
                    <a:pt x="33447" y="10727"/>
                  </a:lnTo>
                  <a:lnTo>
                    <a:pt x="35825" y="10727"/>
                  </a:lnTo>
                  <a:cubicBezTo>
                    <a:pt x="36266" y="11758"/>
                    <a:pt x="37235" y="12298"/>
                    <a:pt x="38209" y="12298"/>
                  </a:cubicBezTo>
                  <a:cubicBezTo>
                    <a:pt x="39022" y="12298"/>
                    <a:pt x="39839" y="11922"/>
                    <a:pt x="40353" y="11140"/>
                  </a:cubicBezTo>
                  <a:cubicBezTo>
                    <a:pt x="41491" y="9423"/>
                    <a:pt x="40261" y="7136"/>
                    <a:pt x="38204" y="7136"/>
                  </a:cubicBezTo>
                  <a:cubicBezTo>
                    <a:pt x="37166" y="7136"/>
                    <a:pt x="36229" y="7752"/>
                    <a:pt x="35825" y="8707"/>
                  </a:cubicBezTo>
                  <a:lnTo>
                    <a:pt x="33447" y="8707"/>
                  </a:lnTo>
                  <a:lnTo>
                    <a:pt x="33447" y="1"/>
                  </a:lnTo>
                  <a:lnTo>
                    <a:pt x="24520" y="1"/>
                  </a:lnTo>
                  <a:lnTo>
                    <a:pt x="24520" y="2140"/>
                  </a:lnTo>
                  <a:cubicBezTo>
                    <a:pt x="25641" y="2627"/>
                    <a:pt x="26284" y="3830"/>
                    <a:pt x="26036" y="5033"/>
                  </a:cubicBezTo>
                  <a:cubicBezTo>
                    <a:pt x="25788" y="6236"/>
                    <a:pt x="24732" y="7100"/>
                    <a:pt x="23510" y="7100"/>
                  </a:cubicBezTo>
                  <a:cubicBezTo>
                    <a:pt x="22280" y="7100"/>
                    <a:pt x="21223" y="6236"/>
                    <a:pt x="20975" y="5033"/>
                  </a:cubicBezTo>
                  <a:cubicBezTo>
                    <a:pt x="20737" y="3830"/>
                    <a:pt x="21370" y="2627"/>
                    <a:pt x="22500" y="2140"/>
                  </a:cubicBezTo>
                  <a:lnTo>
                    <a:pt x="22500" y="1"/>
                  </a:lnTo>
                  <a:close/>
                </a:path>
              </a:pathLst>
            </a:custGeom>
            <a:solidFill>
              <a:srgbClr val="CFD9E0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94" name="Shape 6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95" name="Google Shape;6795;p62"/>
          <p:cNvGrpSpPr/>
          <p:nvPr/>
        </p:nvGrpSpPr>
        <p:grpSpPr>
          <a:xfrm>
            <a:off x="3934280" y="1542757"/>
            <a:ext cx="557364" cy="1310345"/>
            <a:chOff x="3934280" y="1542757"/>
            <a:chExt cx="557364" cy="1310345"/>
          </a:xfrm>
        </p:grpSpPr>
        <p:sp>
          <p:nvSpPr>
            <p:cNvPr id="6796" name="Google Shape;6796;p62"/>
            <p:cNvSpPr/>
            <p:nvPr/>
          </p:nvSpPr>
          <p:spPr>
            <a:xfrm>
              <a:off x="398447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97" name="Google Shape;6797;p62"/>
            <p:cNvGrpSpPr/>
            <p:nvPr/>
          </p:nvGrpSpPr>
          <p:grpSpPr>
            <a:xfrm>
              <a:off x="3934280" y="1542757"/>
              <a:ext cx="557364" cy="1277423"/>
              <a:chOff x="3934280" y="1542757"/>
              <a:chExt cx="557364" cy="1277423"/>
            </a:xfrm>
          </p:grpSpPr>
          <p:sp>
            <p:nvSpPr>
              <p:cNvPr id="6798" name="Google Shape;6798;p62"/>
              <p:cNvSpPr/>
              <p:nvPr/>
            </p:nvSpPr>
            <p:spPr>
              <a:xfrm>
                <a:off x="402989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4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4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99" name="Google Shape;6799;p62"/>
              <p:cNvGrpSpPr/>
              <p:nvPr/>
            </p:nvGrpSpPr>
            <p:grpSpPr>
              <a:xfrm>
                <a:off x="3934280" y="1547529"/>
                <a:ext cx="557364" cy="1272651"/>
                <a:chOff x="3934280" y="1547529"/>
                <a:chExt cx="557364" cy="1272651"/>
              </a:xfrm>
            </p:grpSpPr>
            <p:sp>
              <p:nvSpPr>
                <p:cNvPr id="6800" name="Google Shape;6800;p62"/>
                <p:cNvSpPr/>
                <p:nvPr/>
              </p:nvSpPr>
              <p:spPr>
                <a:xfrm>
                  <a:off x="3934280" y="1547529"/>
                  <a:ext cx="557364" cy="1272651"/>
                </a:xfrm>
                <a:custGeom>
                  <a:rect b="b" l="l" r="r" t="t"/>
                  <a:pathLst>
                    <a:path extrusionOk="0" h="50407" w="22076">
                      <a:moveTo>
                        <a:pt x="11055" y="0"/>
                      </a:moveTo>
                      <a:cubicBezTo>
                        <a:pt x="7072" y="0"/>
                        <a:pt x="3853" y="3226"/>
                        <a:pt x="3853" y="7202"/>
                      </a:cubicBezTo>
                      <a:lnTo>
                        <a:pt x="3853" y="7208"/>
                      </a:lnTo>
                      <a:cubicBezTo>
                        <a:pt x="3833" y="7208"/>
                        <a:pt x="3814" y="7202"/>
                        <a:pt x="3788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1" y="7202"/>
                        <a:pt x="2609" y="7811"/>
                        <a:pt x="2738" y="8466"/>
                      </a:cubicBezTo>
                      <a:cubicBezTo>
                        <a:pt x="2835" y="8983"/>
                        <a:pt x="3289" y="9322"/>
                        <a:pt x="3779" y="9322"/>
                      </a:cubicBezTo>
                      <a:cubicBezTo>
                        <a:pt x="3914" y="9322"/>
                        <a:pt x="4052" y="9297"/>
                        <a:pt x="4185" y="9242"/>
                      </a:cubicBezTo>
                      <a:cubicBezTo>
                        <a:pt x="4654" y="10676"/>
                        <a:pt x="5606" y="11921"/>
                        <a:pt x="6773" y="12833"/>
                      </a:cubicBezTo>
                      <a:cubicBezTo>
                        <a:pt x="6733" y="12813"/>
                        <a:pt x="6694" y="12800"/>
                        <a:pt x="6649" y="12781"/>
                      </a:cubicBezTo>
                      <a:lnTo>
                        <a:pt x="6649" y="12781"/>
                      </a:lnTo>
                      <a:cubicBezTo>
                        <a:pt x="7398" y="13380"/>
                        <a:pt x="8252" y="13837"/>
                        <a:pt x="9171" y="14123"/>
                      </a:cubicBezTo>
                      <a:lnTo>
                        <a:pt x="9171" y="16124"/>
                      </a:lnTo>
                      <a:lnTo>
                        <a:pt x="6883" y="16124"/>
                      </a:lnTo>
                      <a:cubicBezTo>
                        <a:pt x="6883" y="16124"/>
                        <a:pt x="6877" y="16170"/>
                        <a:pt x="6857" y="16183"/>
                      </a:cubicBezTo>
                      <a:cubicBezTo>
                        <a:pt x="6277" y="16183"/>
                        <a:pt x="5762" y="16561"/>
                        <a:pt x="5580" y="17109"/>
                      </a:cubicBezTo>
                      <a:lnTo>
                        <a:pt x="248" y="32861"/>
                      </a:lnTo>
                      <a:cubicBezTo>
                        <a:pt x="1" y="33565"/>
                        <a:pt x="372" y="34334"/>
                        <a:pt x="1083" y="34569"/>
                      </a:cubicBezTo>
                      <a:cubicBezTo>
                        <a:pt x="1221" y="34615"/>
                        <a:pt x="1362" y="34637"/>
                        <a:pt x="1501" y="34637"/>
                      </a:cubicBezTo>
                      <a:cubicBezTo>
                        <a:pt x="2066" y="34637"/>
                        <a:pt x="2593" y="34273"/>
                        <a:pt x="2771" y="33702"/>
                      </a:cubicBezTo>
                      <a:lnTo>
                        <a:pt x="2947" y="33187"/>
                      </a:lnTo>
                      <a:lnTo>
                        <a:pt x="3527" y="33428"/>
                      </a:lnTo>
                      <a:cubicBezTo>
                        <a:pt x="3527" y="33428"/>
                        <a:pt x="4029" y="32412"/>
                        <a:pt x="3488" y="31577"/>
                      </a:cubicBezTo>
                      <a:lnTo>
                        <a:pt x="6753" y="21918"/>
                      </a:lnTo>
                      <a:lnTo>
                        <a:pt x="6753" y="21918"/>
                      </a:lnTo>
                      <a:cubicBezTo>
                        <a:pt x="6753" y="27699"/>
                        <a:pt x="5971" y="29166"/>
                        <a:pt x="5971" y="32360"/>
                      </a:cubicBezTo>
                      <a:cubicBezTo>
                        <a:pt x="5971" y="35560"/>
                        <a:pt x="7881" y="48490"/>
                        <a:pt x="7881" y="48490"/>
                      </a:cubicBezTo>
                      <a:lnTo>
                        <a:pt x="5573" y="50407"/>
                      </a:lnTo>
                      <a:lnTo>
                        <a:pt x="10038" y="50407"/>
                      </a:lnTo>
                      <a:lnTo>
                        <a:pt x="10781" y="31630"/>
                      </a:lnTo>
                      <a:lnTo>
                        <a:pt x="11165" y="31630"/>
                      </a:lnTo>
                      <a:lnTo>
                        <a:pt x="11908" y="50407"/>
                      </a:lnTo>
                      <a:lnTo>
                        <a:pt x="16373" y="50407"/>
                      </a:lnTo>
                      <a:lnTo>
                        <a:pt x="14059" y="48497"/>
                      </a:lnTo>
                      <a:cubicBezTo>
                        <a:pt x="14059" y="48497"/>
                        <a:pt x="15969" y="34171"/>
                        <a:pt x="15969" y="31590"/>
                      </a:cubicBezTo>
                      <a:cubicBezTo>
                        <a:pt x="15969" y="29003"/>
                        <a:pt x="15311" y="27680"/>
                        <a:pt x="15311" y="21821"/>
                      </a:cubicBezTo>
                      <a:lnTo>
                        <a:pt x="15311" y="21821"/>
                      </a:lnTo>
                      <a:lnTo>
                        <a:pt x="18615" y="31584"/>
                      </a:lnTo>
                      <a:cubicBezTo>
                        <a:pt x="18068" y="32418"/>
                        <a:pt x="18576" y="33435"/>
                        <a:pt x="18576" y="33435"/>
                      </a:cubicBezTo>
                      <a:lnTo>
                        <a:pt x="19149" y="33187"/>
                      </a:lnTo>
                      <a:lnTo>
                        <a:pt x="19325" y="33709"/>
                      </a:lnTo>
                      <a:cubicBezTo>
                        <a:pt x="19513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7" y="34597"/>
                        <a:pt x="21007" y="34549"/>
                      </a:cubicBezTo>
                      <a:cubicBezTo>
                        <a:pt x="21698" y="34321"/>
                        <a:pt x="22076" y="33572"/>
                        <a:pt x="21848" y="32874"/>
                      </a:cubicBezTo>
                      <a:lnTo>
                        <a:pt x="21848" y="32868"/>
                      </a:lnTo>
                      <a:lnTo>
                        <a:pt x="16516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0" y="16150"/>
                        <a:pt x="15324" y="16131"/>
                      </a:cubicBezTo>
                      <a:lnTo>
                        <a:pt x="12932" y="16131"/>
                      </a:lnTo>
                      <a:lnTo>
                        <a:pt x="12932" y="14104"/>
                      </a:lnTo>
                      <a:cubicBezTo>
                        <a:pt x="15122" y="13413"/>
                        <a:pt x="17123" y="11595"/>
                        <a:pt x="17905" y="9281"/>
                      </a:cubicBezTo>
                      <a:cubicBezTo>
                        <a:pt x="17992" y="9303"/>
                        <a:pt x="18080" y="9313"/>
                        <a:pt x="18166" y="9313"/>
                      </a:cubicBezTo>
                      <a:cubicBezTo>
                        <a:pt x="18669" y="9313"/>
                        <a:pt x="19119" y="8957"/>
                        <a:pt x="19208" y="8434"/>
                      </a:cubicBezTo>
                      <a:cubicBezTo>
                        <a:pt x="19306" y="7828"/>
                        <a:pt x="18869" y="7261"/>
                        <a:pt x="18257" y="7208"/>
                      </a:cubicBezTo>
                      <a:lnTo>
                        <a:pt x="18257" y="7202"/>
                      </a:lnTo>
                      <a:cubicBezTo>
                        <a:pt x="18257" y="3226"/>
                        <a:pt x="15030" y="0"/>
                        <a:pt x="1105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801" name="Google Shape;6801;p62"/>
                <p:cNvGrpSpPr/>
                <p:nvPr/>
              </p:nvGrpSpPr>
              <p:grpSpPr>
                <a:xfrm>
                  <a:off x="4110861" y="1813763"/>
                  <a:ext cx="203394" cy="542342"/>
                  <a:chOff x="4110861" y="1813763"/>
                  <a:chExt cx="203394" cy="542342"/>
                </a:xfrm>
              </p:grpSpPr>
              <p:sp>
                <p:nvSpPr>
                  <p:cNvPr id="6802" name="Google Shape;6802;p62"/>
                  <p:cNvSpPr/>
                  <p:nvPr/>
                </p:nvSpPr>
                <p:spPr>
                  <a:xfrm>
                    <a:off x="4137017" y="2221182"/>
                    <a:ext cx="144163" cy="105509"/>
                  </a:xfrm>
                  <a:custGeom>
                    <a:rect b="b" l="l" r="r" t="t"/>
                    <a:pathLst>
                      <a:path extrusionOk="0" h="4179" w="5710">
                        <a:moveTo>
                          <a:pt x="4009" y="1356"/>
                        </a:moveTo>
                        <a:cubicBezTo>
                          <a:pt x="4062" y="1420"/>
                          <a:pt x="4138" y="1453"/>
                          <a:pt x="4215" y="1453"/>
                        </a:cubicBezTo>
                        <a:cubicBezTo>
                          <a:pt x="4279" y="1453"/>
                          <a:pt x="4343" y="1430"/>
                          <a:pt x="4393" y="1382"/>
                        </a:cubicBezTo>
                        <a:cubicBezTo>
                          <a:pt x="4419" y="1396"/>
                          <a:pt x="4413" y="1402"/>
                          <a:pt x="4445" y="1409"/>
                        </a:cubicBezTo>
                        <a:cubicBezTo>
                          <a:pt x="4445" y="1415"/>
                          <a:pt x="4406" y="1422"/>
                          <a:pt x="4406" y="1435"/>
                        </a:cubicBezTo>
                        <a:lnTo>
                          <a:pt x="4406" y="1474"/>
                        </a:lnTo>
                        <a:cubicBezTo>
                          <a:pt x="4419" y="1571"/>
                          <a:pt x="4485" y="1656"/>
                          <a:pt x="4569" y="1702"/>
                        </a:cubicBezTo>
                        <a:cubicBezTo>
                          <a:pt x="4550" y="1741"/>
                          <a:pt x="4550" y="1780"/>
                          <a:pt x="4556" y="1819"/>
                        </a:cubicBezTo>
                        <a:cubicBezTo>
                          <a:pt x="4465" y="1819"/>
                          <a:pt x="4374" y="1865"/>
                          <a:pt x="4322" y="1943"/>
                        </a:cubicBezTo>
                        <a:cubicBezTo>
                          <a:pt x="4315" y="1930"/>
                          <a:pt x="4309" y="1923"/>
                          <a:pt x="4296" y="1910"/>
                        </a:cubicBezTo>
                        <a:cubicBezTo>
                          <a:pt x="4237" y="1852"/>
                          <a:pt x="4159" y="1819"/>
                          <a:pt x="4080" y="1819"/>
                        </a:cubicBezTo>
                        <a:cubicBezTo>
                          <a:pt x="3996" y="1819"/>
                          <a:pt x="3918" y="1852"/>
                          <a:pt x="3865" y="1910"/>
                        </a:cubicBezTo>
                        <a:cubicBezTo>
                          <a:pt x="3852" y="1917"/>
                          <a:pt x="3846" y="1930"/>
                          <a:pt x="3839" y="1936"/>
                        </a:cubicBezTo>
                        <a:cubicBezTo>
                          <a:pt x="3787" y="1865"/>
                          <a:pt x="3702" y="1819"/>
                          <a:pt x="3618" y="1819"/>
                        </a:cubicBezTo>
                        <a:cubicBezTo>
                          <a:pt x="3618" y="1800"/>
                          <a:pt x="3618" y="1780"/>
                          <a:pt x="3618" y="1760"/>
                        </a:cubicBezTo>
                        <a:cubicBezTo>
                          <a:pt x="3618" y="1650"/>
                          <a:pt x="3546" y="1552"/>
                          <a:pt x="3442" y="1513"/>
                        </a:cubicBezTo>
                        <a:cubicBezTo>
                          <a:pt x="3468" y="1500"/>
                          <a:pt x="3487" y="1487"/>
                          <a:pt x="3507" y="1467"/>
                        </a:cubicBezTo>
                        <a:cubicBezTo>
                          <a:pt x="3513" y="1480"/>
                          <a:pt x="3526" y="1493"/>
                          <a:pt x="3540" y="1506"/>
                        </a:cubicBezTo>
                        <a:cubicBezTo>
                          <a:pt x="3592" y="1558"/>
                          <a:pt x="3658" y="1585"/>
                          <a:pt x="3725" y="1585"/>
                        </a:cubicBezTo>
                        <a:cubicBezTo>
                          <a:pt x="3792" y="1585"/>
                          <a:pt x="3859" y="1558"/>
                          <a:pt x="3911" y="1506"/>
                        </a:cubicBezTo>
                        <a:cubicBezTo>
                          <a:pt x="3957" y="1467"/>
                          <a:pt x="3989" y="1415"/>
                          <a:pt x="4009" y="1356"/>
                        </a:cubicBezTo>
                        <a:close/>
                        <a:moveTo>
                          <a:pt x="2256" y="1311"/>
                        </a:moveTo>
                        <a:cubicBezTo>
                          <a:pt x="2308" y="1356"/>
                          <a:pt x="2379" y="1382"/>
                          <a:pt x="2451" y="1382"/>
                        </a:cubicBezTo>
                        <a:cubicBezTo>
                          <a:pt x="2516" y="1382"/>
                          <a:pt x="2581" y="1363"/>
                          <a:pt x="2634" y="1324"/>
                        </a:cubicBezTo>
                        <a:cubicBezTo>
                          <a:pt x="2660" y="1376"/>
                          <a:pt x="2705" y="1415"/>
                          <a:pt x="2757" y="1441"/>
                        </a:cubicBezTo>
                        <a:cubicBezTo>
                          <a:pt x="2725" y="1558"/>
                          <a:pt x="2770" y="1689"/>
                          <a:pt x="2868" y="1760"/>
                        </a:cubicBezTo>
                        <a:cubicBezTo>
                          <a:pt x="2901" y="1826"/>
                          <a:pt x="2959" y="1878"/>
                          <a:pt x="3031" y="1904"/>
                        </a:cubicBezTo>
                        <a:cubicBezTo>
                          <a:pt x="2979" y="1923"/>
                          <a:pt x="2933" y="1963"/>
                          <a:pt x="2907" y="2015"/>
                        </a:cubicBezTo>
                        <a:cubicBezTo>
                          <a:pt x="2868" y="1897"/>
                          <a:pt x="2751" y="1819"/>
                          <a:pt x="2627" y="1819"/>
                        </a:cubicBezTo>
                        <a:cubicBezTo>
                          <a:pt x="2568" y="1819"/>
                          <a:pt x="2503" y="1839"/>
                          <a:pt x="2458" y="1871"/>
                        </a:cubicBezTo>
                        <a:cubicBezTo>
                          <a:pt x="2412" y="1767"/>
                          <a:pt x="2301" y="1702"/>
                          <a:pt x="2190" y="1702"/>
                        </a:cubicBezTo>
                        <a:cubicBezTo>
                          <a:pt x="2099" y="1702"/>
                          <a:pt x="2021" y="1734"/>
                          <a:pt x="1962" y="1800"/>
                        </a:cubicBezTo>
                        <a:cubicBezTo>
                          <a:pt x="1917" y="1702"/>
                          <a:pt x="1812" y="1643"/>
                          <a:pt x="1702" y="1643"/>
                        </a:cubicBezTo>
                        <a:cubicBezTo>
                          <a:pt x="1676" y="1643"/>
                          <a:pt x="1643" y="1650"/>
                          <a:pt x="1617" y="1656"/>
                        </a:cubicBezTo>
                        <a:cubicBezTo>
                          <a:pt x="1617" y="1624"/>
                          <a:pt x="1610" y="1598"/>
                          <a:pt x="1597" y="1565"/>
                        </a:cubicBezTo>
                        <a:cubicBezTo>
                          <a:pt x="1662" y="1539"/>
                          <a:pt x="1715" y="1493"/>
                          <a:pt x="1747" y="1435"/>
                        </a:cubicBezTo>
                        <a:cubicBezTo>
                          <a:pt x="1806" y="1499"/>
                          <a:pt x="1884" y="1528"/>
                          <a:pt x="1962" y="1528"/>
                        </a:cubicBezTo>
                        <a:cubicBezTo>
                          <a:pt x="2089" y="1528"/>
                          <a:pt x="2215" y="1449"/>
                          <a:pt x="2256" y="1311"/>
                        </a:cubicBezTo>
                        <a:close/>
                        <a:moveTo>
                          <a:pt x="4993" y="1"/>
                        </a:moveTo>
                        <a:cubicBezTo>
                          <a:pt x="4648" y="1"/>
                          <a:pt x="4608" y="464"/>
                          <a:pt x="4863" y="587"/>
                        </a:cubicBezTo>
                        <a:cubicBezTo>
                          <a:pt x="4771" y="633"/>
                          <a:pt x="4713" y="724"/>
                          <a:pt x="4706" y="822"/>
                        </a:cubicBezTo>
                        <a:cubicBezTo>
                          <a:pt x="4674" y="809"/>
                          <a:pt x="4641" y="796"/>
                          <a:pt x="4602" y="796"/>
                        </a:cubicBezTo>
                        <a:cubicBezTo>
                          <a:pt x="4595" y="750"/>
                          <a:pt x="4576" y="705"/>
                          <a:pt x="4543" y="666"/>
                        </a:cubicBezTo>
                        <a:cubicBezTo>
                          <a:pt x="4537" y="653"/>
                          <a:pt x="4530" y="639"/>
                          <a:pt x="4524" y="626"/>
                        </a:cubicBezTo>
                        <a:cubicBezTo>
                          <a:pt x="4517" y="620"/>
                          <a:pt x="4517" y="607"/>
                          <a:pt x="4511" y="600"/>
                        </a:cubicBezTo>
                        <a:cubicBezTo>
                          <a:pt x="4498" y="581"/>
                          <a:pt x="4485" y="561"/>
                          <a:pt x="4465" y="542"/>
                        </a:cubicBezTo>
                        <a:cubicBezTo>
                          <a:pt x="4413" y="490"/>
                          <a:pt x="4348" y="464"/>
                          <a:pt x="4276" y="464"/>
                        </a:cubicBezTo>
                        <a:lnTo>
                          <a:pt x="4250" y="464"/>
                        </a:lnTo>
                        <a:cubicBezTo>
                          <a:pt x="4243" y="431"/>
                          <a:pt x="4230" y="398"/>
                          <a:pt x="4211" y="372"/>
                        </a:cubicBezTo>
                        <a:cubicBezTo>
                          <a:pt x="4185" y="327"/>
                          <a:pt x="4152" y="288"/>
                          <a:pt x="4107" y="261"/>
                        </a:cubicBezTo>
                        <a:cubicBezTo>
                          <a:pt x="4067" y="235"/>
                          <a:pt x="4022" y="222"/>
                          <a:pt x="3970" y="222"/>
                        </a:cubicBezTo>
                        <a:cubicBezTo>
                          <a:pt x="3950" y="196"/>
                          <a:pt x="3931" y="177"/>
                          <a:pt x="3905" y="164"/>
                        </a:cubicBezTo>
                        <a:cubicBezTo>
                          <a:pt x="3865" y="144"/>
                          <a:pt x="3826" y="125"/>
                          <a:pt x="3787" y="105"/>
                        </a:cubicBezTo>
                        <a:cubicBezTo>
                          <a:pt x="3716" y="66"/>
                          <a:pt x="3637" y="46"/>
                          <a:pt x="3553" y="40"/>
                        </a:cubicBezTo>
                        <a:cubicBezTo>
                          <a:pt x="3550" y="40"/>
                          <a:pt x="3548" y="40"/>
                          <a:pt x="3546" y="40"/>
                        </a:cubicBezTo>
                        <a:cubicBezTo>
                          <a:pt x="3200" y="40"/>
                          <a:pt x="3190" y="561"/>
                          <a:pt x="3540" y="568"/>
                        </a:cubicBezTo>
                        <a:cubicBezTo>
                          <a:pt x="3572" y="587"/>
                          <a:pt x="3605" y="607"/>
                          <a:pt x="3637" y="620"/>
                        </a:cubicBezTo>
                        <a:cubicBezTo>
                          <a:pt x="3670" y="639"/>
                          <a:pt x="3709" y="653"/>
                          <a:pt x="3748" y="653"/>
                        </a:cubicBezTo>
                        <a:cubicBezTo>
                          <a:pt x="3761" y="666"/>
                          <a:pt x="3768" y="679"/>
                          <a:pt x="3781" y="685"/>
                        </a:cubicBezTo>
                        <a:cubicBezTo>
                          <a:pt x="3787" y="698"/>
                          <a:pt x="3794" y="705"/>
                          <a:pt x="3807" y="711"/>
                        </a:cubicBezTo>
                        <a:cubicBezTo>
                          <a:pt x="3852" y="763"/>
                          <a:pt x="3924" y="789"/>
                          <a:pt x="3989" y="789"/>
                        </a:cubicBezTo>
                        <a:lnTo>
                          <a:pt x="4022" y="789"/>
                        </a:lnTo>
                        <a:cubicBezTo>
                          <a:pt x="4028" y="822"/>
                          <a:pt x="4041" y="848"/>
                          <a:pt x="4054" y="874"/>
                        </a:cubicBezTo>
                        <a:cubicBezTo>
                          <a:pt x="4054" y="881"/>
                          <a:pt x="4061" y="887"/>
                          <a:pt x="4067" y="894"/>
                        </a:cubicBezTo>
                        <a:cubicBezTo>
                          <a:pt x="4074" y="900"/>
                          <a:pt x="4074" y="913"/>
                          <a:pt x="4080" y="920"/>
                        </a:cubicBezTo>
                        <a:cubicBezTo>
                          <a:pt x="4080" y="933"/>
                          <a:pt x="4080" y="939"/>
                          <a:pt x="4087" y="952"/>
                        </a:cubicBezTo>
                        <a:cubicBezTo>
                          <a:pt x="4041" y="978"/>
                          <a:pt x="4002" y="1017"/>
                          <a:pt x="3983" y="1070"/>
                        </a:cubicBezTo>
                        <a:cubicBezTo>
                          <a:pt x="3931" y="1004"/>
                          <a:pt x="3852" y="972"/>
                          <a:pt x="3774" y="965"/>
                        </a:cubicBezTo>
                        <a:cubicBezTo>
                          <a:pt x="3702" y="965"/>
                          <a:pt x="3637" y="998"/>
                          <a:pt x="3585" y="1044"/>
                        </a:cubicBezTo>
                        <a:cubicBezTo>
                          <a:pt x="3572" y="1057"/>
                          <a:pt x="3559" y="1076"/>
                          <a:pt x="3546" y="1089"/>
                        </a:cubicBezTo>
                        <a:cubicBezTo>
                          <a:pt x="3503" y="996"/>
                          <a:pt x="3407" y="939"/>
                          <a:pt x="3302" y="939"/>
                        </a:cubicBezTo>
                        <a:cubicBezTo>
                          <a:pt x="3297" y="939"/>
                          <a:pt x="3291" y="939"/>
                          <a:pt x="3285" y="939"/>
                        </a:cubicBezTo>
                        <a:cubicBezTo>
                          <a:pt x="3233" y="939"/>
                          <a:pt x="3181" y="952"/>
                          <a:pt x="3135" y="978"/>
                        </a:cubicBezTo>
                        <a:cubicBezTo>
                          <a:pt x="3083" y="894"/>
                          <a:pt x="2992" y="848"/>
                          <a:pt x="2888" y="848"/>
                        </a:cubicBezTo>
                        <a:cubicBezTo>
                          <a:pt x="2823" y="848"/>
                          <a:pt x="2764" y="868"/>
                          <a:pt x="2705" y="907"/>
                        </a:cubicBezTo>
                        <a:cubicBezTo>
                          <a:pt x="2648" y="809"/>
                          <a:pt x="2549" y="762"/>
                          <a:pt x="2451" y="762"/>
                        </a:cubicBezTo>
                        <a:cubicBezTo>
                          <a:pt x="2327" y="762"/>
                          <a:pt x="2204" y="837"/>
                          <a:pt x="2164" y="978"/>
                        </a:cubicBezTo>
                        <a:cubicBezTo>
                          <a:pt x="2118" y="937"/>
                          <a:pt x="2055" y="912"/>
                          <a:pt x="1991" y="912"/>
                        </a:cubicBezTo>
                        <a:cubicBezTo>
                          <a:pt x="1983" y="912"/>
                          <a:pt x="1976" y="913"/>
                          <a:pt x="1969" y="913"/>
                        </a:cubicBezTo>
                        <a:cubicBezTo>
                          <a:pt x="1963" y="913"/>
                          <a:pt x="1958" y="913"/>
                          <a:pt x="1952" y="913"/>
                        </a:cubicBezTo>
                        <a:cubicBezTo>
                          <a:pt x="1848" y="913"/>
                          <a:pt x="1751" y="970"/>
                          <a:pt x="1702" y="1063"/>
                        </a:cubicBezTo>
                        <a:cubicBezTo>
                          <a:pt x="1641" y="997"/>
                          <a:pt x="1562" y="967"/>
                          <a:pt x="1484" y="967"/>
                        </a:cubicBezTo>
                        <a:cubicBezTo>
                          <a:pt x="1353" y="967"/>
                          <a:pt x="1226" y="1053"/>
                          <a:pt x="1193" y="1200"/>
                        </a:cubicBezTo>
                        <a:cubicBezTo>
                          <a:pt x="1180" y="1187"/>
                          <a:pt x="1167" y="1174"/>
                          <a:pt x="1148" y="1161"/>
                        </a:cubicBezTo>
                        <a:cubicBezTo>
                          <a:pt x="1193" y="1115"/>
                          <a:pt x="1219" y="1057"/>
                          <a:pt x="1219" y="991"/>
                        </a:cubicBezTo>
                        <a:cubicBezTo>
                          <a:pt x="1213" y="832"/>
                          <a:pt x="1082" y="704"/>
                          <a:pt x="919" y="704"/>
                        </a:cubicBezTo>
                        <a:cubicBezTo>
                          <a:pt x="915" y="704"/>
                          <a:pt x="911" y="704"/>
                          <a:pt x="906" y="705"/>
                        </a:cubicBezTo>
                        <a:lnTo>
                          <a:pt x="880" y="705"/>
                        </a:lnTo>
                        <a:cubicBezTo>
                          <a:pt x="871" y="704"/>
                          <a:pt x="861" y="703"/>
                          <a:pt x="852" y="703"/>
                        </a:cubicBezTo>
                        <a:cubicBezTo>
                          <a:pt x="573" y="703"/>
                          <a:pt x="458" y="1075"/>
                          <a:pt x="704" y="1233"/>
                        </a:cubicBezTo>
                        <a:cubicBezTo>
                          <a:pt x="672" y="1278"/>
                          <a:pt x="652" y="1337"/>
                          <a:pt x="652" y="1396"/>
                        </a:cubicBezTo>
                        <a:lnTo>
                          <a:pt x="652" y="1422"/>
                        </a:lnTo>
                        <a:cubicBezTo>
                          <a:pt x="652" y="1513"/>
                          <a:pt x="691" y="1598"/>
                          <a:pt x="757" y="1656"/>
                        </a:cubicBezTo>
                        <a:lnTo>
                          <a:pt x="743" y="1656"/>
                        </a:lnTo>
                        <a:cubicBezTo>
                          <a:pt x="672" y="1656"/>
                          <a:pt x="607" y="1682"/>
                          <a:pt x="554" y="1734"/>
                        </a:cubicBezTo>
                        <a:cubicBezTo>
                          <a:pt x="522" y="1767"/>
                          <a:pt x="496" y="1813"/>
                          <a:pt x="483" y="1852"/>
                        </a:cubicBezTo>
                        <a:cubicBezTo>
                          <a:pt x="483" y="1865"/>
                          <a:pt x="535" y="1878"/>
                          <a:pt x="528" y="1891"/>
                        </a:cubicBezTo>
                        <a:lnTo>
                          <a:pt x="489" y="1871"/>
                        </a:lnTo>
                        <a:cubicBezTo>
                          <a:pt x="0" y="1871"/>
                          <a:pt x="0" y="2406"/>
                          <a:pt x="489" y="2406"/>
                        </a:cubicBezTo>
                        <a:cubicBezTo>
                          <a:pt x="489" y="2406"/>
                          <a:pt x="652" y="2321"/>
                          <a:pt x="678" y="2223"/>
                        </a:cubicBezTo>
                        <a:cubicBezTo>
                          <a:pt x="704" y="2236"/>
                          <a:pt x="730" y="2249"/>
                          <a:pt x="763" y="2249"/>
                        </a:cubicBezTo>
                        <a:cubicBezTo>
                          <a:pt x="867" y="2249"/>
                          <a:pt x="965" y="2178"/>
                          <a:pt x="998" y="2073"/>
                        </a:cubicBezTo>
                        <a:cubicBezTo>
                          <a:pt x="1024" y="2021"/>
                          <a:pt x="1030" y="1956"/>
                          <a:pt x="1024" y="1897"/>
                        </a:cubicBezTo>
                        <a:lnTo>
                          <a:pt x="1024" y="1897"/>
                        </a:lnTo>
                        <a:cubicBezTo>
                          <a:pt x="1037" y="1910"/>
                          <a:pt x="1063" y="1917"/>
                          <a:pt x="1082" y="1930"/>
                        </a:cubicBezTo>
                        <a:cubicBezTo>
                          <a:pt x="1141" y="1989"/>
                          <a:pt x="1219" y="2028"/>
                          <a:pt x="1304" y="2028"/>
                        </a:cubicBezTo>
                        <a:cubicBezTo>
                          <a:pt x="1343" y="2028"/>
                          <a:pt x="1376" y="2021"/>
                          <a:pt x="1408" y="2008"/>
                        </a:cubicBezTo>
                        <a:cubicBezTo>
                          <a:pt x="1433" y="2167"/>
                          <a:pt x="1568" y="2264"/>
                          <a:pt x="1705" y="2264"/>
                        </a:cubicBezTo>
                        <a:cubicBezTo>
                          <a:pt x="1783" y="2264"/>
                          <a:pt x="1862" y="2233"/>
                          <a:pt x="1923" y="2165"/>
                        </a:cubicBezTo>
                        <a:cubicBezTo>
                          <a:pt x="1973" y="2264"/>
                          <a:pt x="2069" y="2321"/>
                          <a:pt x="2168" y="2321"/>
                        </a:cubicBezTo>
                        <a:cubicBezTo>
                          <a:pt x="2173" y="2321"/>
                          <a:pt x="2179" y="2321"/>
                          <a:pt x="2184" y="2321"/>
                        </a:cubicBezTo>
                        <a:cubicBezTo>
                          <a:pt x="2249" y="2321"/>
                          <a:pt x="2308" y="2308"/>
                          <a:pt x="2360" y="2269"/>
                        </a:cubicBezTo>
                        <a:cubicBezTo>
                          <a:pt x="2428" y="2250"/>
                          <a:pt x="2498" y="2241"/>
                          <a:pt x="2567" y="2241"/>
                        </a:cubicBezTo>
                        <a:cubicBezTo>
                          <a:pt x="2787" y="2241"/>
                          <a:pt x="3001" y="2333"/>
                          <a:pt x="3155" y="2497"/>
                        </a:cubicBezTo>
                        <a:cubicBezTo>
                          <a:pt x="3161" y="2497"/>
                          <a:pt x="3166" y="2498"/>
                          <a:pt x="3171" y="2498"/>
                        </a:cubicBezTo>
                        <a:cubicBezTo>
                          <a:pt x="3263" y="2498"/>
                          <a:pt x="3347" y="2447"/>
                          <a:pt x="3396" y="2373"/>
                        </a:cubicBezTo>
                        <a:cubicBezTo>
                          <a:pt x="3455" y="2419"/>
                          <a:pt x="3520" y="2438"/>
                          <a:pt x="3592" y="2438"/>
                        </a:cubicBezTo>
                        <a:cubicBezTo>
                          <a:pt x="3599" y="2439"/>
                          <a:pt x="3606" y="2439"/>
                          <a:pt x="3613" y="2439"/>
                        </a:cubicBezTo>
                        <a:cubicBezTo>
                          <a:pt x="3689" y="2439"/>
                          <a:pt x="3759" y="2407"/>
                          <a:pt x="3807" y="2354"/>
                        </a:cubicBezTo>
                        <a:cubicBezTo>
                          <a:pt x="3865" y="2425"/>
                          <a:pt x="3957" y="2471"/>
                          <a:pt x="4048" y="2471"/>
                        </a:cubicBezTo>
                        <a:cubicBezTo>
                          <a:pt x="4107" y="2471"/>
                          <a:pt x="4165" y="2451"/>
                          <a:pt x="4217" y="2425"/>
                        </a:cubicBezTo>
                        <a:cubicBezTo>
                          <a:pt x="4263" y="2399"/>
                          <a:pt x="4296" y="2367"/>
                          <a:pt x="4322" y="2328"/>
                        </a:cubicBezTo>
                        <a:cubicBezTo>
                          <a:pt x="4335" y="2334"/>
                          <a:pt x="4341" y="2341"/>
                          <a:pt x="4348" y="2354"/>
                        </a:cubicBezTo>
                        <a:cubicBezTo>
                          <a:pt x="4289" y="2419"/>
                          <a:pt x="4256" y="2503"/>
                          <a:pt x="4263" y="2588"/>
                        </a:cubicBezTo>
                        <a:cubicBezTo>
                          <a:pt x="4152" y="2595"/>
                          <a:pt x="4054" y="2673"/>
                          <a:pt x="4022" y="2777"/>
                        </a:cubicBezTo>
                        <a:cubicBezTo>
                          <a:pt x="3970" y="2745"/>
                          <a:pt x="3918" y="2732"/>
                          <a:pt x="3859" y="2732"/>
                        </a:cubicBezTo>
                        <a:lnTo>
                          <a:pt x="3820" y="2732"/>
                        </a:lnTo>
                        <a:cubicBezTo>
                          <a:pt x="3774" y="2712"/>
                          <a:pt x="3729" y="2699"/>
                          <a:pt x="3683" y="2699"/>
                        </a:cubicBezTo>
                        <a:cubicBezTo>
                          <a:pt x="3585" y="2699"/>
                          <a:pt x="3494" y="2745"/>
                          <a:pt x="3435" y="2829"/>
                        </a:cubicBezTo>
                        <a:cubicBezTo>
                          <a:pt x="3390" y="2803"/>
                          <a:pt x="3337" y="2790"/>
                          <a:pt x="3285" y="2790"/>
                        </a:cubicBezTo>
                        <a:cubicBezTo>
                          <a:pt x="3227" y="2790"/>
                          <a:pt x="3168" y="2803"/>
                          <a:pt x="3122" y="2836"/>
                        </a:cubicBezTo>
                        <a:cubicBezTo>
                          <a:pt x="3068" y="2769"/>
                          <a:pt x="2991" y="2731"/>
                          <a:pt x="2913" y="2731"/>
                        </a:cubicBezTo>
                        <a:cubicBezTo>
                          <a:pt x="2907" y="2731"/>
                          <a:pt x="2900" y="2731"/>
                          <a:pt x="2894" y="2732"/>
                        </a:cubicBezTo>
                        <a:cubicBezTo>
                          <a:pt x="2829" y="2732"/>
                          <a:pt x="2770" y="2745"/>
                          <a:pt x="2718" y="2784"/>
                        </a:cubicBezTo>
                        <a:cubicBezTo>
                          <a:pt x="2675" y="2678"/>
                          <a:pt x="2578" y="2614"/>
                          <a:pt x="2467" y="2614"/>
                        </a:cubicBezTo>
                        <a:cubicBezTo>
                          <a:pt x="2462" y="2614"/>
                          <a:pt x="2456" y="2614"/>
                          <a:pt x="2451" y="2614"/>
                        </a:cubicBezTo>
                        <a:cubicBezTo>
                          <a:pt x="2438" y="2613"/>
                          <a:pt x="2425" y="2612"/>
                          <a:pt x="2411" y="2612"/>
                        </a:cubicBezTo>
                        <a:cubicBezTo>
                          <a:pt x="2370" y="2612"/>
                          <a:pt x="2327" y="2619"/>
                          <a:pt x="2288" y="2634"/>
                        </a:cubicBezTo>
                        <a:cubicBezTo>
                          <a:pt x="2236" y="2562"/>
                          <a:pt x="2151" y="2517"/>
                          <a:pt x="2060" y="2503"/>
                        </a:cubicBezTo>
                        <a:lnTo>
                          <a:pt x="2034" y="2503"/>
                        </a:lnTo>
                        <a:cubicBezTo>
                          <a:pt x="1982" y="2510"/>
                          <a:pt x="1936" y="2536"/>
                          <a:pt x="1891" y="2562"/>
                        </a:cubicBezTo>
                        <a:cubicBezTo>
                          <a:pt x="1849" y="2461"/>
                          <a:pt x="1752" y="2398"/>
                          <a:pt x="1647" y="2398"/>
                        </a:cubicBezTo>
                        <a:cubicBezTo>
                          <a:pt x="1637" y="2398"/>
                          <a:pt x="1627" y="2398"/>
                          <a:pt x="1617" y="2399"/>
                        </a:cubicBezTo>
                        <a:cubicBezTo>
                          <a:pt x="1545" y="2399"/>
                          <a:pt x="1480" y="2425"/>
                          <a:pt x="1421" y="2477"/>
                        </a:cubicBezTo>
                        <a:cubicBezTo>
                          <a:pt x="1376" y="2451"/>
                          <a:pt x="1324" y="2438"/>
                          <a:pt x="1265" y="2438"/>
                        </a:cubicBezTo>
                        <a:cubicBezTo>
                          <a:pt x="1219" y="2438"/>
                          <a:pt x="1174" y="2445"/>
                          <a:pt x="1135" y="2451"/>
                        </a:cubicBezTo>
                        <a:cubicBezTo>
                          <a:pt x="1089" y="2360"/>
                          <a:pt x="985" y="2295"/>
                          <a:pt x="822" y="2295"/>
                        </a:cubicBezTo>
                        <a:cubicBezTo>
                          <a:pt x="496" y="2295"/>
                          <a:pt x="496" y="2914"/>
                          <a:pt x="822" y="2914"/>
                        </a:cubicBezTo>
                        <a:cubicBezTo>
                          <a:pt x="867" y="2908"/>
                          <a:pt x="913" y="2908"/>
                          <a:pt x="959" y="2901"/>
                        </a:cubicBezTo>
                        <a:cubicBezTo>
                          <a:pt x="972" y="2927"/>
                          <a:pt x="1011" y="2953"/>
                          <a:pt x="1037" y="2979"/>
                        </a:cubicBezTo>
                        <a:cubicBezTo>
                          <a:pt x="1069" y="3071"/>
                          <a:pt x="1141" y="3142"/>
                          <a:pt x="1226" y="3181"/>
                        </a:cubicBezTo>
                        <a:cubicBezTo>
                          <a:pt x="1275" y="3268"/>
                          <a:pt x="1372" y="3325"/>
                          <a:pt x="1471" y="3325"/>
                        </a:cubicBezTo>
                        <a:cubicBezTo>
                          <a:pt x="1476" y="3325"/>
                          <a:pt x="1481" y="3325"/>
                          <a:pt x="1486" y="3325"/>
                        </a:cubicBezTo>
                        <a:lnTo>
                          <a:pt x="1500" y="3325"/>
                        </a:lnTo>
                        <a:cubicBezTo>
                          <a:pt x="1480" y="3497"/>
                          <a:pt x="1611" y="3651"/>
                          <a:pt x="1788" y="3651"/>
                        </a:cubicBezTo>
                        <a:cubicBezTo>
                          <a:pt x="1792" y="3651"/>
                          <a:pt x="1796" y="3651"/>
                          <a:pt x="1799" y="3651"/>
                        </a:cubicBezTo>
                        <a:cubicBezTo>
                          <a:pt x="1851" y="3651"/>
                          <a:pt x="1904" y="3638"/>
                          <a:pt x="1949" y="3611"/>
                        </a:cubicBezTo>
                        <a:cubicBezTo>
                          <a:pt x="1989" y="3748"/>
                          <a:pt x="2113" y="3827"/>
                          <a:pt x="2241" y="3827"/>
                        </a:cubicBezTo>
                        <a:cubicBezTo>
                          <a:pt x="2321" y="3827"/>
                          <a:pt x="2401" y="3796"/>
                          <a:pt x="2464" y="3729"/>
                        </a:cubicBezTo>
                        <a:cubicBezTo>
                          <a:pt x="2508" y="3822"/>
                          <a:pt x="2605" y="3886"/>
                          <a:pt x="2710" y="3886"/>
                        </a:cubicBezTo>
                        <a:cubicBezTo>
                          <a:pt x="2715" y="3886"/>
                          <a:pt x="2720" y="3886"/>
                          <a:pt x="2725" y="3885"/>
                        </a:cubicBezTo>
                        <a:cubicBezTo>
                          <a:pt x="2777" y="3885"/>
                          <a:pt x="2829" y="3872"/>
                          <a:pt x="2875" y="3846"/>
                        </a:cubicBezTo>
                        <a:cubicBezTo>
                          <a:pt x="2888" y="3905"/>
                          <a:pt x="2914" y="3957"/>
                          <a:pt x="2959" y="4003"/>
                        </a:cubicBezTo>
                        <a:lnTo>
                          <a:pt x="3018" y="4061"/>
                        </a:lnTo>
                        <a:cubicBezTo>
                          <a:pt x="3083" y="4120"/>
                          <a:pt x="3166" y="4149"/>
                          <a:pt x="3250" y="4149"/>
                        </a:cubicBezTo>
                        <a:cubicBezTo>
                          <a:pt x="3334" y="4149"/>
                          <a:pt x="3419" y="4120"/>
                          <a:pt x="3487" y="4061"/>
                        </a:cubicBezTo>
                        <a:cubicBezTo>
                          <a:pt x="3533" y="4126"/>
                          <a:pt x="3598" y="4178"/>
                          <a:pt x="3761" y="4178"/>
                        </a:cubicBezTo>
                        <a:cubicBezTo>
                          <a:pt x="4087" y="4178"/>
                          <a:pt x="4087" y="3559"/>
                          <a:pt x="3761" y="3559"/>
                        </a:cubicBezTo>
                        <a:cubicBezTo>
                          <a:pt x="3598" y="3559"/>
                          <a:pt x="3559" y="3592"/>
                          <a:pt x="3513" y="3644"/>
                        </a:cubicBezTo>
                        <a:cubicBezTo>
                          <a:pt x="3507" y="3638"/>
                          <a:pt x="3481" y="3631"/>
                          <a:pt x="3468" y="3618"/>
                        </a:cubicBezTo>
                        <a:lnTo>
                          <a:pt x="3403" y="3559"/>
                        </a:lnTo>
                        <a:cubicBezTo>
                          <a:pt x="3342" y="3502"/>
                          <a:pt x="3263" y="3472"/>
                          <a:pt x="3184" y="3472"/>
                        </a:cubicBezTo>
                        <a:cubicBezTo>
                          <a:pt x="3127" y="3472"/>
                          <a:pt x="3070" y="3488"/>
                          <a:pt x="3018" y="3520"/>
                        </a:cubicBezTo>
                        <a:cubicBezTo>
                          <a:pt x="3005" y="3455"/>
                          <a:pt x="2979" y="3403"/>
                          <a:pt x="2940" y="3357"/>
                        </a:cubicBezTo>
                        <a:cubicBezTo>
                          <a:pt x="2979" y="3351"/>
                          <a:pt x="3025" y="3338"/>
                          <a:pt x="3064" y="3312"/>
                        </a:cubicBezTo>
                        <a:cubicBezTo>
                          <a:pt x="3125" y="3383"/>
                          <a:pt x="3209" y="3417"/>
                          <a:pt x="3292" y="3417"/>
                        </a:cubicBezTo>
                        <a:cubicBezTo>
                          <a:pt x="3385" y="3417"/>
                          <a:pt x="3478" y="3374"/>
                          <a:pt x="3540" y="3292"/>
                        </a:cubicBezTo>
                        <a:cubicBezTo>
                          <a:pt x="3585" y="3318"/>
                          <a:pt x="3637" y="3331"/>
                          <a:pt x="3689" y="3331"/>
                        </a:cubicBezTo>
                        <a:lnTo>
                          <a:pt x="3729" y="3331"/>
                        </a:lnTo>
                        <a:cubicBezTo>
                          <a:pt x="3768" y="3351"/>
                          <a:pt x="3820" y="3357"/>
                          <a:pt x="3865" y="3357"/>
                        </a:cubicBezTo>
                        <a:cubicBezTo>
                          <a:pt x="3870" y="3358"/>
                          <a:pt x="3875" y="3358"/>
                          <a:pt x="3880" y="3358"/>
                        </a:cubicBezTo>
                        <a:cubicBezTo>
                          <a:pt x="3998" y="3358"/>
                          <a:pt x="4102" y="3281"/>
                          <a:pt x="4146" y="3168"/>
                        </a:cubicBezTo>
                        <a:cubicBezTo>
                          <a:pt x="4191" y="3201"/>
                          <a:pt x="4250" y="3214"/>
                          <a:pt x="4309" y="3214"/>
                        </a:cubicBezTo>
                        <a:cubicBezTo>
                          <a:pt x="4485" y="3214"/>
                          <a:pt x="4621" y="3064"/>
                          <a:pt x="4602" y="2888"/>
                        </a:cubicBezTo>
                        <a:cubicBezTo>
                          <a:pt x="4758" y="2875"/>
                          <a:pt x="4876" y="2738"/>
                          <a:pt x="4869" y="2582"/>
                        </a:cubicBezTo>
                        <a:lnTo>
                          <a:pt x="4869" y="2582"/>
                        </a:lnTo>
                        <a:cubicBezTo>
                          <a:pt x="4902" y="2588"/>
                          <a:pt x="4934" y="2595"/>
                          <a:pt x="4967" y="2595"/>
                        </a:cubicBezTo>
                        <a:cubicBezTo>
                          <a:pt x="5221" y="2595"/>
                          <a:pt x="5312" y="2334"/>
                          <a:pt x="5241" y="2152"/>
                        </a:cubicBezTo>
                        <a:cubicBezTo>
                          <a:pt x="5619" y="2132"/>
                          <a:pt x="5619" y="1526"/>
                          <a:pt x="5228" y="1526"/>
                        </a:cubicBezTo>
                        <a:cubicBezTo>
                          <a:pt x="5156" y="1526"/>
                          <a:pt x="5084" y="1552"/>
                          <a:pt x="5032" y="1598"/>
                        </a:cubicBezTo>
                        <a:cubicBezTo>
                          <a:pt x="4999" y="1585"/>
                          <a:pt x="4967" y="1578"/>
                          <a:pt x="4934" y="1571"/>
                        </a:cubicBezTo>
                        <a:cubicBezTo>
                          <a:pt x="4947" y="1539"/>
                          <a:pt x="4895" y="1506"/>
                          <a:pt x="4895" y="1474"/>
                        </a:cubicBezTo>
                        <a:lnTo>
                          <a:pt x="4895" y="1435"/>
                        </a:lnTo>
                        <a:cubicBezTo>
                          <a:pt x="4895" y="1337"/>
                          <a:pt x="4895" y="1246"/>
                          <a:pt x="4817" y="1200"/>
                        </a:cubicBezTo>
                        <a:cubicBezTo>
                          <a:pt x="4823" y="1187"/>
                          <a:pt x="4850" y="1167"/>
                          <a:pt x="4856" y="1154"/>
                        </a:cubicBezTo>
                        <a:cubicBezTo>
                          <a:pt x="4902" y="1167"/>
                          <a:pt x="4947" y="1174"/>
                          <a:pt x="4993" y="1174"/>
                        </a:cubicBezTo>
                        <a:cubicBezTo>
                          <a:pt x="5013" y="1174"/>
                          <a:pt x="4999" y="1174"/>
                          <a:pt x="5019" y="1167"/>
                        </a:cubicBezTo>
                        <a:cubicBezTo>
                          <a:pt x="5052" y="1265"/>
                          <a:pt x="5221" y="1343"/>
                          <a:pt x="5221" y="1343"/>
                        </a:cubicBezTo>
                        <a:cubicBezTo>
                          <a:pt x="5710" y="1343"/>
                          <a:pt x="5710" y="815"/>
                          <a:pt x="5221" y="815"/>
                        </a:cubicBezTo>
                        <a:lnTo>
                          <a:pt x="5254" y="815"/>
                        </a:lnTo>
                        <a:cubicBezTo>
                          <a:pt x="5254" y="724"/>
                          <a:pt x="5202" y="633"/>
                          <a:pt x="5117" y="587"/>
                        </a:cubicBezTo>
                        <a:cubicBezTo>
                          <a:pt x="5371" y="464"/>
                          <a:pt x="5338" y="1"/>
                          <a:pt x="4993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3" name="Google Shape;6803;p62"/>
                  <p:cNvSpPr/>
                  <p:nvPr/>
                </p:nvSpPr>
                <p:spPr>
                  <a:xfrm>
                    <a:off x="4115128" y="2184851"/>
                    <a:ext cx="197334" cy="171254"/>
                  </a:xfrm>
                  <a:custGeom>
                    <a:rect b="b" l="l" r="r" t="t"/>
                    <a:pathLst>
                      <a:path extrusionOk="0" h="6783" w="7816">
                        <a:moveTo>
                          <a:pt x="6878" y="1"/>
                        </a:moveTo>
                        <a:cubicBezTo>
                          <a:pt x="6713" y="1"/>
                          <a:pt x="6550" y="89"/>
                          <a:pt x="6466" y="254"/>
                        </a:cubicBezTo>
                        <a:cubicBezTo>
                          <a:pt x="6382" y="154"/>
                          <a:pt x="6256" y="100"/>
                          <a:pt x="6129" y="100"/>
                        </a:cubicBezTo>
                        <a:cubicBezTo>
                          <a:pt x="6089" y="100"/>
                          <a:pt x="6049" y="106"/>
                          <a:pt x="6010" y="117"/>
                        </a:cubicBezTo>
                        <a:cubicBezTo>
                          <a:pt x="5847" y="169"/>
                          <a:pt x="5723" y="299"/>
                          <a:pt x="5684" y="469"/>
                        </a:cubicBezTo>
                        <a:lnTo>
                          <a:pt x="5677" y="462"/>
                        </a:lnTo>
                        <a:cubicBezTo>
                          <a:pt x="5603" y="418"/>
                          <a:pt x="5521" y="397"/>
                          <a:pt x="5441" y="397"/>
                        </a:cubicBezTo>
                        <a:cubicBezTo>
                          <a:pt x="5284" y="397"/>
                          <a:pt x="5132" y="478"/>
                          <a:pt x="5045" y="625"/>
                        </a:cubicBezTo>
                        <a:cubicBezTo>
                          <a:pt x="5045" y="632"/>
                          <a:pt x="5039" y="638"/>
                          <a:pt x="5032" y="651"/>
                        </a:cubicBezTo>
                        <a:cubicBezTo>
                          <a:pt x="4977" y="629"/>
                          <a:pt x="4920" y="619"/>
                          <a:pt x="4865" y="619"/>
                        </a:cubicBezTo>
                        <a:cubicBezTo>
                          <a:pt x="4660" y="619"/>
                          <a:pt x="4472" y="761"/>
                          <a:pt x="4426" y="977"/>
                        </a:cubicBezTo>
                        <a:cubicBezTo>
                          <a:pt x="4361" y="938"/>
                          <a:pt x="4283" y="912"/>
                          <a:pt x="4204" y="912"/>
                        </a:cubicBezTo>
                        <a:cubicBezTo>
                          <a:pt x="4146" y="1057"/>
                          <a:pt x="4012" y="1133"/>
                          <a:pt x="3876" y="1133"/>
                        </a:cubicBezTo>
                        <a:cubicBezTo>
                          <a:pt x="3767" y="1133"/>
                          <a:pt x="3658" y="1085"/>
                          <a:pt x="3585" y="984"/>
                        </a:cubicBezTo>
                        <a:cubicBezTo>
                          <a:pt x="3547" y="973"/>
                          <a:pt x="3507" y="968"/>
                          <a:pt x="3468" y="968"/>
                        </a:cubicBezTo>
                        <a:cubicBezTo>
                          <a:pt x="3309" y="968"/>
                          <a:pt x="3153" y="1050"/>
                          <a:pt x="3064" y="1186"/>
                        </a:cubicBezTo>
                        <a:cubicBezTo>
                          <a:pt x="3005" y="1114"/>
                          <a:pt x="2921" y="1055"/>
                          <a:pt x="2829" y="1029"/>
                        </a:cubicBezTo>
                        <a:cubicBezTo>
                          <a:pt x="2790" y="1020"/>
                          <a:pt x="2750" y="1016"/>
                          <a:pt x="2711" y="1016"/>
                        </a:cubicBezTo>
                        <a:cubicBezTo>
                          <a:pt x="2581" y="1016"/>
                          <a:pt x="2457" y="1065"/>
                          <a:pt x="2367" y="1160"/>
                        </a:cubicBezTo>
                        <a:cubicBezTo>
                          <a:pt x="2280" y="1020"/>
                          <a:pt x="2132" y="940"/>
                          <a:pt x="1977" y="940"/>
                        </a:cubicBezTo>
                        <a:cubicBezTo>
                          <a:pt x="1922" y="940"/>
                          <a:pt x="1867" y="950"/>
                          <a:pt x="1813" y="970"/>
                        </a:cubicBezTo>
                        <a:cubicBezTo>
                          <a:pt x="1767" y="788"/>
                          <a:pt x="1656" y="638"/>
                          <a:pt x="1500" y="534"/>
                        </a:cubicBezTo>
                        <a:cubicBezTo>
                          <a:pt x="1417" y="486"/>
                          <a:pt x="1329" y="465"/>
                          <a:pt x="1242" y="465"/>
                        </a:cubicBezTo>
                        <a:cubicBezTo>
                          <a:pt x="1020" y="465"/>
                          <a:pt x="802" y="603"/>
                          <a:pt x="685" y="795"/>
                        </a:cubicBezTo>
                        <a:cubicBezTo>
                          <a:pt x="581" y="997"/>
                          <a:pt x="542" y="1225"/>
                          <a:pt x="581" y="1453"/>
                        </a:cubicBezTo>
                        <a:cubicBezTo>
                          <a:pt x="561" y="1453"/>
                          <a:pt x="542" y="1466"/>
                          <a:pt x="529" y="1472"/>
                        </a:cubicBezTo>
                        <a:cubicBezTo>
                          <a:pt x="385" y="1557"/>
                          <a:pt x="294" y="1707"/>
                          <a:pt x="294" y="1876"/>
                        </a:cubicBezTo>
                        <a:cubicBezTo>
                          <a:pt x="307" y="1981"/>
                          <a:pt x="333" y="2085"/>
                          <a:pt x="379" y="2183"/>
                        </a:cubicBezTo>
                        <a:cubicBezTo>
                          <a:pt x="164" y="2228"/>
                          <a:pt x="7" y="2417"/>
                          <a:pt x="7" y="2639"/>
                        </a:cubicBezTo>
                        <a:cubicBezTo>
                          <a:pt x="1" y="2841"/>
                          <a:pt x="138" y="3024"/>
                          <a:pt x="340" y="3076"/>
                        </a:cubicBezTo>
                        <a:cubicBezTo>
                          <a:pt x="177" y="3160"/>
                          <a:pt x="79" y="3323"/>
                          <a:pt x="79" y="3506"/>
                        </a:cubicBezTo>
                        <a:cubicBezTo>
                          <a:pt x="79" y="3701"/>
                          <a:pt x="196" y="3871"/>
                          <a:pt x="372" y="3949"/>
                        </a:cubicBezTo>
                        <a:cubicBezTo>
                          <a:pt x="216" y="4060"/>
                          <a:pt x="144" y="4255"/>
                          <a:pt x="196" y="4444"/>
                        </a:cubicBezTo>
                        <a:cubicBezTo>
                          <a:pt x="248" y="4620"/>
                          <a:pt x="398" y="4757"/>
                          <a:pt x="581" y="4783"/>
                        </a:cubicBezTo>
                        <a:cubicBezTo>
                          <a:pt x="418" y="4933"/>
                          <a:pt x="379" y="5181"/>
                          <a:pt x="489" y="5370"/>
                        </a:cubicBezTo>
                        <a:cubicBezTo>
                          <a:pt x="568" y="5510"/>
                          <a:pt x="716" y="5593"/>
                          <a:pt x="872" y="5593"/>
                        </a:cubicBezTo>
                        <a:cubicBezTo>
                          <a:pt x="884" y="5593"/>
                          <a:pt x="895" y="5592"/>
                          <a:pt x="907" y="5591"/>
                        </a:cubicBezTo>
                        <a:lnTo>
                          <a:pt x="907" y="5591"/>
                        </a:lnTo>
                        <a:cubicBezTo>
                          <a:pt x="887" y="5702"/>
                          <a:pt x="900" y="5820"/>
                          <a:pt x="959" y="5917"/>
                        </a:cubicBezTo>
                        <a:cubicBezTo>
                          <a:pt x="1017" y="6022"/>
                          <a:pt x="1115" y="6100"/>
                          <a:pt x="1232" y="6132"/>
                        </a:cubicBezTo>
                        <a:cubicBezTo>
                          <a:pt x="1272" y="6141"/>
                          <a:pt x="1311" y="6145"/>
                          <a:pt x="1350" y="6145"/>
                        </a:cubicBezTo>
                        <a:cubicBezTo>
                          <a:pt x="1433" y="6145"/>
                          <a:pt x="1515" y="6125"/>
                          <a:pt x="1591" y="6080"/>
                        </a:cubicBezTo>
                        <a:cubicBezTo>
                          <a:pt x="1734" y="6022"/>
                          <a:pt x="1865" y="5937"/>
                          <a:pt x="1982" y="5839"/>
                        </a:cubicBezTo>
                        <a:cubicBezTo>
                          <a:pt x="2164" y="5657"/>
                          <a:pt x="2164" y="5363"/>
                          <a:pt x="1982" y="5181"/>
                        </a:cubicBezTo>
                        <a:cubicBezTo>
                          <a:pt x="1923" y="5122"/>
                          <a:pt x="1852" y="5083"/>
                          <a:pt x="1773" y="5064"/>
                        </a:cubicBezTo>
                        <a:cubicBezTo>
                          <a:pt x="1845" y="4927"/>
                          <a:pt x="1839" y="4764"/>
                          <a:pt x="1760" y="4633"/>
                        </a:cubicBezTo>
                        <a:cubicBezTo>
                          <a:pt x="1708" y="4549"/>
                          <a:pt x="1630" y="4483"/>
                          <a:pt x="1539" y="4444"/>
                        </a:cubicBezTo>
                        <a:cubicBezTo>
                          <a:pt x="1597" y="4340"/>
                          <a:pt x="1610" y="4216"/>
                          <a:pt x="1584" y="4099"/>
                        </a:cubicBezTo>
                        <a:cubicBezTo>
                          <a:pt x="1545" y="3962"/>
                          <a:pt x="1441" y="3851"/>
                          <a:pt x="1311" y="3806"/>
                        </a:cubicBezTo>
                        <a:cubicBezTo>
                          <a:pt x="1552" y="3630"/>
                          <a:pt x="1565" y="3271"/>
                          <a:pt x="1337" y="3082"/>
                        </a:cubicBezTo>
                        <a:cubicBezTo>
                          <a:pt x="1637" y="2939"/>
                          <a:pt x="1689" y="2535"/>
                          <a:pt x="1441" y="2320"/>
                        </a:cubicBezTo>
                        <a:cubicBezTo>
                          <a:pt x="1487" y="2281"/>
                          <a:pt x="1526" y="2235"/>
                          <a:pt x="1558" y="2183"/>
                        </a:cubicBezTo>
                        <a:cubicBezTo>
                          <a:pt x="1591" y="2124"/>
                          <a:pt x="1610" y="2059"/>
                          <a:pt x="1617" y="1994"/>
                        </a:cubicBezTo>
                        <a:cubicBezTo>
                          <a:pt x="1630" y="1994"/>
                          <a:pt x="1643" y="1987"/>
                          <a:pt x="1650" y="1981"/>
                        </a:cubicBezTo>
                        <a:cubicBezTo>
                          <a:pt x="1689" y="2020"/>
                          <a:pt x="1721" y="2052"/>
                          <a:pt x="1767" y="2078"/>
                        </a:cubicBezTo>
                        <a:cubicBezTo>
                          <a:pt x="1839" y="2120"/>
                          <a:pt x="1919" y="2141"/>
                          <a:pt x="1998" y="2141"/>
                        </a:cubicBezTo>
                        <a:cubicBezTo>
                          <a:pt x="2104" y="2141"/>
                          <a:pt x="2209" y="2104"/>
                          <a:pt x="2295" y="2033"/>
                        </a:cubicBezTo>
                        <a:cubicBezTo>
                          <a:pt x="2301" y="2065"/>
                          <a:pt x="2314" y="2098"/>
                          <a:pt x="2334" y="2131"/>
                        </a:cubicBezTo>
                        <a:cubicBezTo>
                          <a:pt x="2402" y="2283"/>
                          <a:pt x="2563" y="2359"/>
                          <a:pt x="2724" y="2359"/>
                        </a:cubicBezTo>
                        <a:cubicBezTo>
                          <a:pt x="2810" y="2359"/>
                          <a:pt x="2896" y="2337"/>
                          <a:pt x="2966" y="2294"/>
                        </a:cubicBezTo>
                        <a:cubicBezTo>
                          <a:pt x="3057" y="2241"/>
                          <a:pt x="3129" y="2157"/>
                          <a:pt x="3162" y="2059"/>
                        </a:cubicBezTo>
                        <a:cubicBezTo>
                          <a:pt x="3261" y="2184"/>
                          <a:pt x="3402" y="2260"/>
                          <a:pt x="3549" y="2260"/>
                        </a:cubicBezTo>
                        <a:cubicBezTo>
                          <a:pt x="3625" y="2260"/>
                          <a:pt x="3701" y="2240"/>
                          <a:pt x="3774" y="2196"/>
                        </a:cubicBezTo>
                        <a:cubicBezTo>
                          <a:pt x="3866" y="2144"/>
                          <a:pt x="3931" y="2059"/>
                          <a:pt x="3970" y="1961"/>
                        </a:cubicBezTo>
                        <a:cubicBezTo>
                          <a:pt x="3976" y="1968"/>
                          <a:pt x="3976" y="1974"/>
                          <a:pt x="3983" y="1974"/>
                        </a:cubicBezTo>
                        <a:cubicBezTo>
                          <a:pt x="4074" y="2062"/>
                          <a:pt x="4191" y="2106"/>
                          <a:pt x="4309" y="2106"/>
                        </a:cubicBezTo>
                        <a:cubicBezTo>
                          <a:pt x="4426" y="2106"/>
                          <a:pt x="4543" y="2062"/>
                          <a:pt x="4635" y="1974"/>
                        </a:cubicBezTo>
                        <a:cubicBezTo>
                          <a:pt x="4680" y="1935"/>
                          <a:pt x="4713" y="1876"/>
                          <a:pt x="4732" y="1818"/>
                        </a:cubicBezTo>
                        <a:cubicBezTo>
                          <a:pt x="4739" y="1824"/>
                          <a:pt x="4739" y="1824"/>
                          <a:pt x="4745" y="1831"/>
                        </a:cubicBezTo>
                        <a:cubicBezTo>
                          <a:pt x="4847" y="1915"/>
                          <a:pt x="4967" y="1963"/>
                          <a:pt x="5086" y="1963"/>
                        </a:cubicBezTo>
                        <a:cubicBezTo>
                          <a:pt x="5197" y="1963"/>
                          <a:pt x="5306" y="1922"/>
                          <a:pt x="5397" y="1831"/>
                        </a:cubicBezTo>
                        <a:cubicBezTo>
                          <a:pt x="5449" y="1772"/>
                          <a:pt x="5488" y="1707"/>
                          <a:pt x="5508" y="1635"/>
                        </a:cubicBezTo>
                        <a:cubicBezTo>
                          <a:pt x="5554" y="1655"/>
                          <a:pt x="5606" y="1668"/>
                          <a:pt x="5664" y="1668"/>
                        </a:cubicBezTo>
                        <a:cubicBezTo>
                          <a:pt x="5782" y="1668"/>
                          <a:pt x="5899" y="1616"/>
                          <a:pt x="5990" y="1531"/>
                        </a:cubicBezTo>
                        <a:cubicBezTo>
                          <a:pt x="6023" y="1492"/>
                          <a:pt x="6055" y="1453"/>
                          <a:pt x="6075" y="1407"/>
                        </a:cubicBezTo>
                        <a:cubicBezTo>
                          <a:pt x="6158" y="1462"/>
                          <a:pt x="6252" y="1491"/>
                          <a:pt x="6347" y="1491"/>
                        </a:cubicBezTo>
                        <a:cubicBezTo>
                          <a:pt x="6409" y="1491"/>
                          <a:pt x="6472" y="1479"/>
                          <a:pt x="6531" y="1453"/>
                        </a:cubicBezTo>
                        <a:lnTo>
                          <a:pt x="6531" y="1453"/>
                        </a:lnTo>
                        <a:cubicBezTo>
                          <a:pt x="6473" y="1518"/>
                          <a:pt x="6427" y="1590"/>
                          <a:pt x="6407" y="1674"/>
                        </a:cubicBezTo>
                        <a:cubicBezTo>
                          <a:pt x="6368" y="1818"/>
                          <a:pt x="6388" y="1968"/>
                          <a:pt x="6460" y="2092"/>
                        </a:cubicBezTo>
                        <a:cubicBezTo>
                          <a:pt x="6486" y="2137"/>
                          <a:pt x="6525" y="2183"/>
                          <a:pt x="6564" y="2215"/>
                        </a:cubicBezTo>
                        <a:cubicBezTo>
                          <a:pt x="6460" y="2274"/>
                          <a:pt x="6381" y="2372"/>
                          <a:pt x="6349" y="2489"/>
                        </a:cubicBezTo>
                        <a:cubicBezTo>
                          <a:pt x="6323" y="2613"/>
                          <a:pt x="6342" y="2743"/>
                          <a:pt x="6407" y="2854"/>
                        </a:cubicBezTo>
                        <a:cubicBezTo>
                          <a:pt x="6394" y="2867"/>
                          <a:pt x="6381" y="2880"/>
                          <a:pt x="6375" y="2900"/>
                        </a:cubicBezTo>
                        <a:cubicBezTo>
                          <a:pt x="6310" y="3004"/>
                          <a:pt x="6290" y="3134"/>
                          <a:pt x="6329" y="3258"/>
                        </a:cubicBezTo>
                        <a:cubicBezTo>
                          <a:pt x="6336" y="3278"/>
                          <a:pt x="6342" y="3304"/>
                          <a:pt x="6355" y="3323"/>
                        </a:cubicBezTo>
                        <a:cubicBezTo>
                          <a:pt x="6316" y="3349"/>
                          <a:pt x="6277" y="3375"/>
                          <a:pt x="6244" y="3408"/>
                        </a:cubicBezTo>
                        <a:cubicBezTo>
                          <a:pt x="6121" y="3538"/>
                          <a:pt x="6082" y="3734"/>
                          <a:pt x="6147" y="3903"/>
                        </a:cubicBezTo>
                        <a:cubicBezTo>
                          <a:pt x="6075" y="3942"/>
                          <a:pt x="6016" y="4001"/>
                          <a:pt x="5977" y="4066"/>
                        </a:cubicBezTo>
                        <a:cubicBezTo>
                          <a:pt x="5925" y="4158"/>
                          <a:pt x="5906" y="4262"/>
                          <a:pt x="5919" y="4366"/>
                        </a:cubicBezTo>
                        <a:cubicBezTo>
                          <a:pt x="5749" y="4405"/>
                          <a:pt x="5612" y="4536"/>
                          <a:pt x="5560" y="4699"/>
                        </a:cubicBezTo>
                        <a:cubicBezTo>
                          <a:pt x="5528" y="4803"/>
                          <a:pt x="5541" y="4914"/>
                          <a:pt x="5586" y="5005"/>
                        </a:cubicBezTo>
                        <a:cubicBezTo>
                          <a:pt x="5574" y="5004"/>
                          <a:pt x="5562" y="5004"/>
                          <a:pt x="5550" y="5004"/>
                        </a:cubicBezTo>
                        <a:cubicBezTo>
                          <a:pt x="5464" y="5004"/>
                          <a:pt x="5380" y="5024"/>
                          <a:pt x="5306" y="5064"/>
                        </a:cubicBezTo>
                        <a:cubicBezTo>
                          <a:pt x="5221" y="5116"/>
                          <a:pt x="5150" y="5194"/>
                          <a:pt x="5117" y="5285"/>
                        </a:cubicBezTo>
                        <a:cubicBezTo>
                          <a:pt x="5082" y="5277"/>
                          <a:pt x="5048" y="5274"/>
                          <a:pt x="5014" y="5274"/>
                        </a:cubicBezTo>
                        <a:cubicBezTo>
                          <a:pt x="4935" y="5274"/>
                          <a:pt x="4860" y="5294"/>
                          <a:pt x="4791" y="5331"/>
                        </a:cubicBezTo>
                        <a:cubicBezTo>
                          <a:pt x="4752" y="5350"/>
                          <a:pt x="4719" y="5376"/>
                          <a:pt x="4693" y="5409"/>
                        </a:cubicBezTo>
                        <a:cubicBezTo>
                          <a:pt x="4624" y="5374"/>
                          <a:pt x="4546" y="5357"/>
                          <a:pt x="4468" y="5357"/>
                        </a:cubicBezTo>
                        <a:cubicBezTo>
                          <a:pt x="4430" y="5357"/>
                          <a:pt x="4391" y="5361"/>
                          <a:pt x="4354" y="5370"/>
                        </a:cubicBezTo>
                        <a:lnTo>
                          <a:pt x="4335" y="5376"/>
                        </a:lnTo>
                        <a:cubicBezTo>
                          <a:pt x="4270" y="5344"/>
                          <a:pt x="4204" y="5331"/>
                          <a:pt x="4133" y="5331"/>
                        </a:cubicBezTo>
                        <a:cubicBezTo>
                          <a:pt x="3853" y="5344"/>
                          <a:pt x="3559" y="5442"/>
                          <a:pt x="3416" y="5702"/>
                        </a:cubicBezTo>
                        <a:cubicBezTo>
                          <a:pt x="3299" y="5924"/>
                          <a:pt x="3312" y="6191"/>
                          <a:pt x="3448" y="6406"/>
                        </a:cubicBezTo>
                        <a:cubicBezTo>
                          <a:pt x="3540" y="6569"/>
                          <a:pt x="3729" y="6745"/>
                          <a:pt x="3924" y="6771"/>
                        </a:cubicBezTo>
                        <a:cubicBezTo>
                          <a:pt x="3975" y="6778"/>
                          <a:pt x="4028" y="6783"/>
                          <a:pt x="4081" y="6783"/>
                        </a:cubicBezTo>
                        <a:cubicBezTo>
                          <a:pt x="4182" y="6783"/>
                          <a:pt x="4282" y="6764"/>
                          <a:pt x="4367" y="6699"/>
                        </a:cubicBezTo>
                        <a:cubicBezTo>
                          <a:pt x="4380" y="6693"/>
                          <a:pt x="4387" y="6686"/>
                          <a:pt x="4393" y="6680"/>
                        </a:cubicBezTo>
                        <a:cubicBezTo>
                          <a:pt x="4439" y="6693"/>
                          <a:pt x="4485" y="6699"/>
                          <a:pt x="4524" y="6699"/>
                        </a:cubicBezTo>
                        <a:cubicBezTo>
                          <a:pt x="4661" y="6699"/>
                          <a:pt x="4791" y="6641"/>
                          <a:pt x="4876" y="6536"/>
                        </a:cubicBezTo>
                        <a:cubicBezTo>
                          <a:pt x="4908" y="6576"/>
                          <a:pt x="4947" y="6608"/>
                          <a:pt x="4987" y="6628"/>
                        </a:cubicBezTo>
                        <a:cubicBezTo>
                          <a:pt x="5058" y="6672"/>
                          <a:pt x="5141" y="6695"/>
                          <a:pt x="5226" y="6695"/>
                        </a:cubicBezTo>
                        <a:cubicBezTo>
                          <a:pt x="5265" y="6695"/>
                          <a:pt x="5306" y="6690"/>
                          <a:pt x="5345" y="6680"/>
                        </a:cubicBezTo>
                        <a:cubicBezTo>
                          <a:pt x="5508" y="6621"/>
                          <a:pt x="5638" y="6491"/>
                          <a:pt x="5677" y="6315"/>
                        </a:cubicBezTo>
                        <a:cubicBezTo>
                          <a:pt x="5743" y="6354"/>
                          <a:pt x="5814" y="6374"/>
                          <a:pt x="5886" y="6374"/>
                        </a:cubicBezTo>
                        <a:cubicBezTo>
                          <a:pt x="6010" y="6374"/>
                          <a:pt x="6127" y="6321"/>
                          <a:pt x="6212" y="6237"/>
                        </a:cubicBezTo>
                        <a:cubicBezTo>
                          <a:pt x="6349" y="6093"/>
                          <a:pt x="6388" y="5878"/>
                          <a:pt x="6303" y="5689"/>
                        </a:cubicBezTo>
                        <a:lnTo>
                          <a:pt x="6303" y="5689"/>
                        </a:lnTo>
                        <a:cubicBezTo>
                          <a:pt x="6366" y="5717"/>
                          <a:pt x="6433" y="5731"/>
                          <a:pt x="6499" y="5731"/>
                        </a:cubicBezTo>
                        <a:cubicBezTo>
                          <a:pt x="6620" y="5731"/>
                          <a:pt x="6739" y="5686"/>
                          <a:pt x="6831" y="5598"/>
                        </a:cubicBezTo>
                        <a:cubicBezTo>
                          <a:pt x="6968" y="5461"/>
                          <a:pt x="7007" y="5259"/>
                          <a:pt x="6916" y="5083"/>
                        </a:cubicBezTo>
                        <a:cubicBezTo>
                          <a:pt x="7059" y="5057"/>
                          <a:pt x="7176" y="4979"/>
                          <a:pt x="7248" y="4861"/>
                        </a:cubicBezTo>
                        <a:cubicBezTo>
                          <a:pt x="7339" y="4705"/>
                          <a:pt x="7333" y="4516"/>
                          <a:pt x="7229" y="4373"/>
                        </a:cubicBezTo>
                        <a:cubicBezTo>
                          <a:pt x="7281" y="4334"/>
                          <a:pt x="7320" y="4288"/>
                          <a:pt x="7352" y="4236"/>
                        </a:cubicBezTo>
                        <a:cubicBezTo>
                          <a:pt x="7437" y="4092"/>
                          <a:pt x="7431" y="3910"/>
                          <a:pt x="7339" y="3760"/>
                        </a:cubicBezTo>
                        <a:cubicBezTo>
                          <a:pt x="7346" y="3760"/>
                          <a:pt x="7352" y="3760"/>
                          <a:pt x="7359" y="3753"/>
                        </a:cubicBezTo>
                        <a:cubicBezTo>
                          <a:pt x="7574" y="3623"/>
                          <a:pt x="7652" y="3343"/>
                          <a:pt x="7522" y="3121"/>
                        </a:cubicBezTo>
                        <a:cubicBezTo>
                          <a:pt x="7515" y="3108"/>
                          <a:pt x="7502" y="3095"/>
                          <a:pt x="7496" y="3089"/>
                        </a:cubicBezTo>
                        <a:cubicBezTo>
                          <a:pt x="7522" y="3063"/>
                          <a:pt x="7548" y="3030"/>
                          <a:pt x="7568" y="3004"/>
                        </a:cubicBezTo>
                        <a:cubicBezTo>
                          <a:pt x="7633" y="2893"/>
                          <a:pt x="7652" y="2763"/>
                          <a:pt x="7620" y="2645"/>
                        </a:cubicBezTo>
                        <a:cubicBezTo>
                          <a:pt x="7581" y="2528"/>
                          <a:pt x="7509" y="2430"/>
                          <a:pt x="7405" y="2365"/>
                        </a:cubicBezTo>
                        <a:cubicBezTo>
                          <a:pt x="7398" y="2359"/>
                          <a:pt x="7385" y="2352"/>
                          <a:pt x="7379" y="2352"/>
                        </a:cubicBezTo>
                        <a:cubicBezTo>
                          <a:pt x="7815" y="2163"/>
                          <a:pt x="7815" y="1551"/>
                          <a:pt x="7385" y="1362"/>
                        </a:cubicBezTo>
                        <a:cubicBezTo>
                          <a:pt x="7431" y="1166"/>
                          <a:pt x="7346" y="964"/>
                          <a:pt x="7170" y="860"/>
                        </a:cubicBezTo>
                        <a:cubicBezTo>
                          <a:pt x="7190" y="847"/>
                          <a:pt x="7209" y="834"/>
                          <a:pt x="7229" y="821"/>
                        </a:cubicBezTo>
                        <a:cubicBezTo>
                          <a:pt x="7405" y="638"/>
                          <a:pt x="7405" y="345"/>
                          <a:pt x="7229" y="162"/>
                        </a:cubicBezTo>
                        <a:lnTo>
                          <a:pt x="7203" y="136"/>
                        </a:lnTo>
                        <a:cubicBezTo>
                          <a:pt x="7111" y="45"/>
                          <a:pt x="6994" y="1"/>
                          <a:pt x="687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4" name="Google Shape;6804;p62"/>
                  <p:cNvSpPr/>
                  <p:nvPr/>
                </p:nvSpPr>
                <p:spPr>
                  <a:xfrm>
                    <a:off x="4181933" y="2108074"/>
                    <a:ext cx="132322" cy="113765"/>
                  </a:xfrm>
                  <a:custGeom>
                    <a:rect b="b" l="l" r="r" t="t"/>
                    <a:pathLst>
                      <a:path extrusionOk="0" h="4506" w="5241">
                        <a:moveTo>
                          <a:pt x="3079" y="1"/>
                        </a:moveTo>
                        <a:cubicBezTo>
                          <a:pt x="2809" y="1"/>
                          <a:pt x="2497" y="160"/>
                          <a:pt x="2497" y="160"/>
                        </a:cubicBezTo>
                        <a:cubicBezTo>
                          <a:pt x="2451" y="1281"/>
                          <a:pt x="3416" y="1561"/>
                          <a:pt x="2934" y="2786"/>
                        </a:cubicBezTo>
                        <a:cubicBezTo>
                          <a:pt x="2867" y="2954"/>
                          <a:pt x="2770" y="3019"/>
                          <a:pt x="2657" y="3019"/>
                        </a:cubicBezTo>
                        <a:cubicBezTo>
                          <a:pt x="2495" y="3019"/>
                          <a:pt x="2300" y="2884"/>
                          <a:pt x="2119" y="2734"/>
                        </a:cubicBezTo>
                        <a:cubicBezTo>
                          <a:pt x="2015" y="2647"/>
                          <a:pt x="1892" y="2618"/>
                          <a:pt x="1775" y="2618"/>
                        </a:cubicBezTo>
                        <a:cubicBezTo>
                          <a:pt x="1611" y="2618"/>
                          <a:pt x="1458" y="2674"/>
                          <a:pt x="1383" y="2708"/>
                        </a:cubicBezTo>
                        <a:cubicBezTo>
                          <a:pt x="1350" y="2747"/>
                          <a:pt x="1324" y="2786"/>
                          <a:pt x="1311" y="2832"/>
                        </a:cubicBezTo>
                        <a:cubicBezTo>
                          <a:pt x="1304" y="2864"/>
                          <a:pt x="1272" y="2890"/>
                          <a:pt x="1239" y="2890"/>
                        </a:cubicBezTo>
                        <a:lnTo>
                          <a:pt x="1220" y="2890"/>
                        </a:lnTo>
                        <a:cubicBezTo>
                          <a:pt x="1174" y="2877"/>
                          <a:pt x="1154" y="2832"/>
                          <a:pt x="1161" y="2793"/>
                        </a:cubicBezTo>
                        <a:cubicBezTo>
                          <a:pt x="1187" y="2721"/>
                          <a:pt x="1226" y="2649"/>
                          <a:pt x="1278" y="2591"/>
                        </a:cubicBezTo>
                        <a:cubicBezTo>
                          <a:pt x="1232" y="2495"/>
                          <a:pt x="1145" y="2386"/>
                          <a:pt x="975" y="2386"/>
                        </a:cubicBezTo>
                        <a:cubicBezTo>
                          <a:pt x="903" y="2386"/>
                          <a:pt x="816" y="2405"/>
                          <a:pt x="711" y="2454"/>
                        </a:cubicBezTo>
                        <a:cubicBezTo>
                          <a:pt x="1" y="2793"/>
                          <a:pt x="151" y="4057"/>
                          <a:pt x="151" y="4057"/>
                        </a:cubicBezTo>
                        <a:cubicBezTo>
                          <a:pt x="221" y="4154"/>
                          <a:pt x="326" y="4202"/>
                          <a:pt x="431" y="4202"/>
                        </a:cubicBezTo>
                        <a:cubicBezTo>
                          <a:pt x="551" y="4202"/>
                          <a:pt x="671" y="4140"/>
                          <a:pt x="737" y="4018"/>
                        </a:cubicBezTo>
                        <a:lnTo>
                          <a:pt x="1011" y="3190"/>
                        </a:lnTo>
                        <a:cubicBezTo>
                          <a:pt x="1011" y="3190"/>
                          <a:pt x="1018" y="3184"/>
                          <a:pt x="1018" y="3184"/>
                        </a:cubicBezTo>
                        <a:cubicBezTo>
                          <a:pt x="1018" y="3184"/>
                          <a:pt x="1018" y="3177"/>
                          <a:pt x="1024" y="3177"/>
                        </a:cubicBezTo>
                        <a:lnTo>
                          <a:pt x="1024" y="3171"/>
                        </a:lnTo>
                        <a:cubicBezTo>
                          <a:pt x="1024" y="3164"/>
                          <a:pt x="1024" y="3164"/>
                          <a:pt x="1024" y="3164"/>
                        </a:cubicBezTo>
                        <a:lnTo>
                          <a:pt x="1024" y="3158"/>
                        </a:lnTo>
                        <a:lnTo>
                          <a:pt x="1024" y="3151"/>
                        </a:lnTo>
                        <a:lnTo>
                          <a:pt x="1031" y="3145"/>
                        </a:lnTo>
                        <a:lnTo>
                          <a:pt x="1037" y="3138"/>
                        </a:lnTo>
                        <a:lnTo>
                          <a:pt x="1050" y="3138"/>
                        </a:lnTo>
                        <a:lnTo>
                          <a:pt x="1057" y="3132"/>
                        </a:lnTo>
                        <a:lnTo>
                          <a:pt x="1076" y="3132"/>
                        </a:lnTo>
                        <a:cubicBezTo>
                          <a:pt x="1076" y="3132"/>
                          <a:pt x="1128" y="3171"/>
                          <a:pt x="1128" y="3171"/>
                        </a:cubicBezTo>
                        <a:cubicBezTo>
                          <a:pt x="1128" y="3172"/>
                          <a:pt x="1129" y="3173"/>
                          <a:pt x="1129" y="3173"/>
                        </a:cubicBezTo>
                        <a:cubicBezTo>
                          <a:pt x="1131" y="3173"/>
                          <a:pt x="1135" y="3164"/>
                          <a:pt x="1135" y="3164"/>
                        </a:cubicBezTo>
                        <a:cubicBezTo>
                          <a:pt x="1137" y="3166"/>
                          <a:pt x="1138" y="3167"/>
                          <a:pt x="1139" y="3167"/>
                        </a:cubicBezTo>
                        <a:cubicBezTo>
                          <a:pt x="1141" y="3167"/>
                          <a:pt x="1141" y="3164"/>
                          <a:pt x="1141" y="3164"/>
                        </a:cubicBezTo>
                        <a:cubicBezTo>
                          <a:pt x="1148" y="3171"/>
                          <a:pt x="1148" y="3171"/>
                          <a:pt x="1148" y="3177"/>
                        </a:cubicBezTo>
                        <a:lnTo>
                          <a:pt x="1148" y="3184"/>
                        </a:lnTo>
                        <a:cubicBezTo>
                          <a:pt x="1148" y="3184"/>
                          <a:pt x="1148" y="3190"/>
                          <a:pt x="1148" y="3190"/>
                        </a:cubicBezTo>
                        <a:cubicBezTo>
                          <a:pt x="1187" y="3347"/>
                          <a:pt x="1239" y="3503"/>
                          <a:pt x="1311" y="3653"/>
                        </a:cubicBezTo>
                        <a:cubicBezTo>
                          <a:pt x="1487" y="3907"/>
                          <a:pt x="1728" y="4279"/>
                          <a:pt x="2399" y="4442"/>
                        </a:cubicBezTo>
                        <a:cubicBezTo>
                          <a:pt x="2578" y="4485"/>
                          <a:pt x="2751" y="4506"/>
                          <a:pt x="2917" y="4506"/>
                        </a:cubicBezTo>
                        <a:cubicBezTo>
                          <a:pt x="3821" y="4506"/>
                          <a:pt x="4537" y="3895"/>
                          <a:pt x="4928" y="3014"/>
                        </a:cubicBezTo>
                        <a:cubicBezTo>
                          <a:pt x="5241" y="2350"/>
                          <a:pt x="5137" y="1163"/>
                          <a:pt x="4550" y="909"/>
                        </a:cubicBezTo>
                        <a:cubicBezTo>
                          <a:pt x="4425" y="855"/>
                          <a:pt x="4319" y="834"/>
                          <a:pt x="4227" y="834"/>
                        </a:cubicBezTo>
                        <a:cubicBezTo>
                          <a:pt x="3927" y="834"/>
                          <a:pt x="3773" y="1053"/>
                          <a:pt x="3591" y="1053"/>
                        </a:cubicBezTo>
                        <a:cubicBezTo>
                          <a:pt x="3566" y="1053"/>
                          <a:pt x="3540" y="1049"/>
                          <a:pt x="3514" y="1040"/>
                        </a:cubicBezTo>
                        <a:cubicBezTo>
                          <a:pt x="3234" y="935"/>
                          <a:pt x="3136" y="3"/>
                          <a:pt x="3136" y="3"/>
                        </a:cubicBezTo>
                        <a:cubicBezTo>
                          <a:pt x="3117" y="1"/>
                          <a:pt x="3098" y="1"/>
                          <a:pt x="30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805" name="Google Shape;6805;p62"/>
                  <p:cNvGrpSpPr/>
                  <p:nvPr/>
                </p:nvGrpSpPr>
                <p:grpSpPr>
                  <a:xfrm>
                    <a:off x="4162846" y="1813763"/>
                    <a:ext cx="96622" cy="297542"/>
                    <a:chOff x="4162846" y="1813763"/>
                    <a:chExt cx="96622" cy="297542"/>
                  </a:xfrm>
                </p:grpSpPr>
                <p:sp>
                  <p:nvSpPr>
                    <p:cNvPr id="6806" name="Google Shape;6806;p62"/>
                    <p:cNvSpPr/>
                    <p:nvPr/>
                  </p:nvSpPr>
                  <p:spPr>
                    <a:xfrm>
                      <a:off x="4198899" y="1837951"/>
                      <a:ext cx="24692" cy="273355"/>
                    </a:xfrm>
                    <a:custGeom>
                      <a:rect b="b" l="l" r="r" t="t"/>
                      <a:pathLst>
                        <a:path extrusionOk="0" h="10827" w="978">
                          <a:moveTo>
                            <a:pt x="0" y="0"/>
                          </a:moveTo>
                          <a:lnTo>
                            <a:pt x="0" y="10826"/>
                          </a:lnTo>
                          <a:lnTo>
                            <a:pt x="978" y="10826"/>
                          </a:lnTo>
                          <a:lnTo>
                            <a:pt x="978" y="0"/>
                          </a:ln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807" name="Google Shape;6807;p62"/>
                    <p:cNvSpPr/>
                    <p:nvPr/>
                  </p:nvSpPr>
                  <p:spPr>
                    <a:xfrm>
                      <a:off x="4162846" y="1813763"/>
                      <a:ext cx="96622" cy="60089"/>
                    </a:xfrm>
                    <a:custGeom>
                      <a:rect b="b" l="l" r="r" t="t"/>
                      <a:pathLst>
                        <a:path extrusionOk="0" h="2380" w="3827">
                          <a:moveTo>
                            <a:pt x="1917" y="0"/>
                          </a:moveTo>
                          <a:cubicBezTo>
                            <a:pt x="861" y="0"/>
                            <a:pt x="1" y="535"/>
                            <a:pt x="1" y="1187"/>
                          </a:cubicBezTo>
                          <a:cubicBezTo>
                            <a:pt x="1" y="1845"/>
                            <a:pt x="861" y="2379"/>
                            <a:pt x="1917" y="2379"/>
                          </a:cubicBezTo>
                          <a:cubicBezTo>
                            <a:pt x="2973" y="2379"/>
                            <a:pt x="3827" y="1845"/>
                            <a:pt x="3827" y="1187"/>
                          </a:cubicBezTo>
                          <a:cubicBezTo>
                            <a:pt x="3827" y="535"/>
                            <a:pt x="2973" y="0"/>
                            <a:pt x="1917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808" name="Google Shape;6808;p62"/>
                  <p:cNvSpPr/>
                  <p:nvPr/>
                </p:nvSpPr>
                <p:spPr>
                  <a:xfrm>
                    <a:off x="4110861" y="2098530"/>
                    <a:ext cx="171153" cy="103767"/>
                  </a:xfrm>
                  <a:custGeom>
                    <a:rect b="b" l="l" r="r" t="t"/>
                    <a:pathLst>
                      <a:path extrusionOk="0" h="4110" w="6779">
                        <a:moveTo>
                          <a:pt x="4991" y="0"/>
                        </a:moveTo>
                        <a:cubicBezTo>
                          <a:pt x="4793" y="0"/>
                          <a:pt x="4464" y="33"/>
                          <a:pt x="4328" y="75"/>
                        </a:cubicBezTo>
                        <a:lnTo>
                          <a:pt x="3702" y="88"/>
                        </a:lnTo>
                        <a:cubicBezTo>
                          <a:pt x="3455" y="88"/>
                          <a:pt x="3200" y="81"/>
                          <a:pt x="2953" y="75"/>
                        </a:cubicBezTo>
                        <a:cubicBezTo>
                          <a:pt x="2705" y="62"/>
                          <a:pt x="2470" y="55"/>
                          <a:pt x="2242" y="55"/>
                        </a:cubicBezTo>
                        <a:cubicBezTo>
                          <a:pt x="1525" y="55"/>
                          <a:pt x="815" y="127"/>
                          <a:pt x="476" y="661"/>
                        </a:cubicBezTo>
                        <a:cubicBezTo>
                          <a:pt x="0" y="1418"/>
                          <a:pt x="104" y="2193"/>
                          <a:pt x="189" y="2871"/>
                        </a:cubicBezTo>
                        <a:cubicBezTo>
                          <a:pt x="209" y="3021"/>
                          <a:pt x="228" y="3158"/>
                          <a:pt x="241" y="3295"/>
                        </a:cubicBezTo>
                        <a:cubicBezTo>
                          <a:pt x="287" y="3783"/>
                          <a:pt x="365" y="4109"/>
                          <a:pt x="587" y="4109"/>
                        </a:cubicBezTo>
                        <a:cubicBezTo>
                          <a:pt x="769" y="4109"/>
                          <a:pt x="1050" y="3933"/>
                          <a:pt x="1428" y="3588"/>
                        </a:cubicBezTo>
                        <a:cubicBezTo>
                          <a:pt x="1441" y="3581"/>
                          <a:pt x="1447" y="3575"/>
                          <a:pt x="1467" y="3568"/>
                        </a:cubicBezTo>
                        <a:cubicBezTo>
                          <a:pt x="1486" y="3562"/>
                          <a:pt x="3422" y="2975"/>
                          <a:pt x="4100" y="2454"/>
                        </a:cubicBezTo>
                        <a:cubicBezTo>
                          <a:pt x="4302" y="2389"/>
                          <a:pt x="4497" y="2317"/>
                          <a:pt x="4686" y="2239"/>
                        </a:cubicBezTo>
                        <a:cubicBezTo>
                          <a:pt x="5110" y="2161"/>
                          <a:pt x="5775" y="1945"/>
                          <a:pt x="6179" y="1385"/>
                        </a:cubicBezTo>
                        <a:lnTo>
                          <a:pt x="6296" y="1222"/>
                        </a:lnTo>
                        <a:cubicBezTo>
                          <a:pt x="6544" y="883"/>
                          <a:pt x="6778" y="544"/>
                          <a:pt x="6687" y="362"/>
                        </a:cubicBezTo>
                        <a:cubicBezTo>
                          <a:pt x="6583" y="153"/>
                          <a:pt x="6062" y="29"/>
                          <a:pt x="5143" y="16"/>
                        </a:cubicBezTo>
                        <a:cubicBezTo>
                          <a:pt x="5124" y="5"/>
                          <a:pt x="5068" y="0"/>
                          <a:pt x="4991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809" name="Google Shape;6809;p62"/>
              <p:cNvSpPr/>
              <p:nvPr/>
            </p:nvSpPr>
            <p:spPr>
              <a:xfrm>
                <a:off x="4006210" y="1542757"/>
                <a:ext cx="406939" cy="325163"/>
              </a:xfrm>
              <a:custGeom>
                <a:rect b="b" l="l" r="r" t="t"/>
                <a:pathLst>
                  <a:path extrusionOk="0" h="12879" w="16118">
                    <a:moveTo>
                      <a:pt x="1004" y="8740"/>
                    </a:moveTo>
                    <a:lnTo>
                      <a:pt x="1004" y="8740"/>
                    </a:ln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7" y="3448"/>
                      <a:pt x="4047" y="3448"/>
                    </a:cubicBezTo>
                    <a:cubicBezTo>
                      <a:pt x="6224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8" y="6166"/>
                      <a:pt x="14436" y="3441"/>
                    </a:cubicBezTo>
                    <a:cubicBezTo>
                      <a:pt x="13260" y="1523"/>
                      <a:pt x="11250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10" name="Google Shape;6810;p62"/>
          <p:cNvGrpSpPr/>
          <p:nvPr/>
        </p:nvGrpSpPr>
        <p:grpSpPr>
          <a:xfrm>
            <a:off x="1920489" y="1542757"/>
            <a:ext cx="558020" cy="1310345"/>
            <a:chOff x="1920489" y="1542757"/>
            <a:chExt cx="558020" cy="1310345"/>
          </a:xfrm>
        </p:grpSpPr>
        <p:sp>
          <p:nvSpPr>
            <p:cNvPr id="6811" name="Google Shape;6811;p62"/>
            <p:cNvSpPr/>
            <p:nvPr/>
          </p:nvSpPr>
          <p:spPr>
            <a:xfrm>
              <a:off x="1970681" y="2803693"/>
              <a:ext cx="457636" cy="49409"/>
            </a:xfrm>
            <a:custGeom>
              <a:rect b="b" l="l" r="r" t="t"/>
              <a:pathLst>
                <a:path extrusionOk="0" h="1957" w="18126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6" y="1519"/>
                    <a:pt x="18126" y="978"/>
                  </a:cubicBezTo>
                  <a:cubicBezTo>
                    <a:pt x="18126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12" name="Google Shape;6812;p62"/>
            <p:cNvGrpSpPr/>
            <p:nvPr/>
          </p:nvGrpSpPr>
          <p:grpSpPr>
            <a:xfrm>
              <a:off x="1920489" y="1542757"/>
              <a:ext cx="558020" cy="1277423"/>
              <a:chOff x="1920489" y="1542757"/>
              <a:chExt cx="558020" cy="1277423"/>
            </a:xfrm>
          </p:grpSpPr>
          <p:sp>
            <p:nvSpPr>
              <p:cNvPr id="6813" name="Google Shape;6813;p62"/>
              <p:cNvSpPr/>
              <p:nvPr/>
            </p:nvSpPr>
            <p:spPr>
              <a:xfrm>
                <a:off x="2013955" y="1674397"/>
                <a:ext cx="366972" cy="342104"/>
              </a:xfrm>
              <a:custGeom>
                <a:rect b="b" l="l" r="r" t="t"/>
                <a:pathLst>
                  <a:path extrusionOk="0" h="13550" w="14535">
                    <a:moveTo>
                      <a:pt x="2158" y="0"/>
                    </a:moveTo>
                    <a:cubicBezTo>
                      <a:pt x="965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5" y="13550"/>
                      <a:pt x="2158" y="13550"/>
                    </a:cubicBezTo>
                    <a:lnTo>
                      <a:pt x="12378" y="13550"/>
                    </a:lnTo>
                    <a:cubicBezTo>
                      <a:pt x="13570" y="13550"/>
                      <a:pt x="14535" y="12585"/>
                      <a:pt x="14535" y="11393"/>
                    </a:cubicBezTo>
                    <a:lnTo>
                      <a:pt x="14535" y="2157"/>
                    </a:lnTo>
                    <a:cubicBezTo>
                      <a:pt x="14535" y="958"/>
                      <a:pt x="13570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14" name="Google Shape;6814;p62"/>
              <p:cNvGrpSpPr/>
              <p:nvPr/>
            </p:nvGrpSpPr>
            <p:grpSpPr>
              <a:xfrm>
                <a:off x="1920489" y="1545534"/>
                <a:ext cx="558020" cy="1274645"/>
                <a:chOff x="1920489" y="1545534"/>
                <a:chExt cx="558020" cy="1274645"/>
              </a:xfrm>
            </p:grpSpPr>
            <p:sp>
              <p:nvSpPr>
                <p:cNvPr id="6815" name="Google Shape;6815;p62"/>
                <p:cNvSpPr/>
                <p:nvPr/>
              </p:nvSpPr>
              <p:spPr>
                <a:xfrm>
                  <a:off x="1920489" y="1545534"/>
                  <a:ext cx="558020" cy="1274645"/>
                </a:xfrm>
                <a:custGeom>
                  <a:rect b="b" l="l" r="r" t="t"/>
                  <a:pathLst>
                    <a:path extrusionOk="0" h="50486" w="22102">
                      <a:moveTo>
                        <a:pt x="11055" y="1"/>
                      </a:moveTo>
                      <a:cubicBezTo>
                        <a:pt x="7046" y="1"/>
                        <a:pt x="3814" y="3273"/>
                        <a:pt x="3853" y="7281"/>
                      </a:cubicBezTo>
                      <a:lnTo>
                        <a:pt x="3853" y="7287"/>
                      </a:lnTo>
                      <a:cubicBezTo>
                        <a:pt x="3833" y="7287"/>
                        <a:pt x="3814" y="7281"/>
                        <a:pt x="3794" y="7281"/>
                      </a:cubicBezTo>
                      <a:cubicBezTo>
                        <a:pt x="3790" y="7281"/>
                        <a:pt x="3787" y="7281"/>
                        <a:pt x="3783" y="7281"/>
                      </a:cubicBezTo>
                      <a:cubicBezTo>
                        <a:pt x="3117" y="7281"/>
                        <a:pt x="2615" y="7884"/>
                        <a:pt x="2738" y="8539"/>
                      </a:cubicBezTo>
                      <a:cubicBezTo>
                        <a:pt x="2840" y="9060"/>
                        <a:pt x="3292" y="9401"/>
                        <a:pt x="3780" y="9401"/>
                      </a:cubicBezTo>
                      <a:cubicBezTo>
                        <a:pt x="3915" y="9401"/>
                        <a:pt x="4052" y="9376"/>
                        <a:pt x="4185" y="9321"/>
                      </a:cubicBezTo>
                      <a:cubicBezTo>
                        <a:pt x="4661" y="10755"/>
                        <a:pt x="5606" y="12000"/>
                        <a:pt x="6779" y="12912"/>
                      </a:cubicBezTo>
                      <a:lnTo>
                        <a:pt x="6649" y="12860"/>
                      </a:lnTo>
                      <a:lnTo>
                        <a:pt x="6649" y="12860"/>
                      </a:lnTo>
                      <a:cubicBezTo>
                        <a:pt x="7379" y="13446"/>
                        <a:pt x="8206" y="13890"/>
                        <a:pt x="9093" y="14176"/>
                      </a:cubicBezTo>
                      <a:lnTo>
                        <a:pt x="9093" y="16203"/>
                      </a:lnTo>
                      <a:lnTo>
                        <a:pt x="6883" y="16203"/>
                      </a:lnTo>
                      <a:cubicBezTo>
                        <a:pt x="6883" y="16203"/>
                        <a:pt x="6877" y="16249"/>
                        <a:pt x="6857" y="16262"/>
                      </a:cubicBezTo>
                      <a:cubicBezTo>
                        <a:pt x="6277" y="16262"/>
                        <a:pt x="5762" y="16640"/>
                        <a:pt x="5586" y="17188"/>
                      </a:cubicBezTo>
                      <a:lnTo>
                        <a:pt x="255" y="32940"/>
                      </a:lnTo>
                      <a:cubicBezTo>
                        <a:pt x="1" y="33638"/>
                        <a:pt x="379" y="34413"/>
                        <a:pt x="1083" y="34648"/>
                      </a:cubicBezTo>
                      <a:cubicBezTo>
                        <a:pt x="1221" y="34694"/>
                        <a:pt x="1362" y="34716"/>
                        <a:pt x="1501" y="34716"/>
                      </a:cubicBezTo>
                      <a:cubicBezTo>
                        <a:pt x="2066" y="34716"/>
                        <a:pt x="2593" y="34352"/>
                        <a:pt x="2771" y="33781"/>
                      </a:cubicBezTo>
                      <a:lnTo>
                        <a:pt x="2947" y="33266"/>
                      </a:lnTo>
                      <a:lnTo>
                        <a:pt x="3527" y="33507"/>
                      </a:lnTo>
                      <a:cubicBezTo>
                        <a:pt x="3527" y="33507"/>
                        <a:pt x="4035" y="32491"/>
                        <a:pt x="3488" y="31656"/>
                      </a:cubicBezTo>
                      <a:lnTo>
                        <a:pt x="6759" y="21997"/>
                      </a:lnTo>
                      <a:lnTo>
                        <a:pt x="6759" y="21997"/>
                      </a:lnTo>
                      <a:cubicBezTo>
                        <a:pt x="6759" y="27778"/>
                        <a:pt x="5977" y="29245"/>
                        <a:pt x="5977" y="32439"/>
                      </a:cubicBezTo>
                      <a:cubicBezTo>
                        <a:pt x="5977" y="35639"/>
                        <a:pt x="7881" y="48569"/>
                        <a:pt x="7881" y="48569"/>
                      </a:cubicBezTo>
                      <a:lnTo>
                        <a:pt x="5573" y="50486"/>
                      </a:lnTo>
                      <a:lnTo>
                        <a:pt x="10038" y="50486"/>
                      </a:lnTo>
                      <a:lnTo>
                        <a:pt x="10781" y="31709"/>
                      </a:lnTo>
                      <a:lnTo>
                        <a:pt x="11165" y="31709"/>
                      </a:lnTo>
                      <a:lnTo>
                        <a:pt x="11908" y="50486"/>
                      </a:lnTo>
                      <a:lnTo>
                        <a:pt x="16373" y="50486"/>
                      </a:lnTo>
                      <a:lnTo>
                        <a:pt x="14066" y="48582"/>
                      </a:lnTo>
                      <a:cubicBezTo>
                        <a:pt x="14066" y="48582"/>
                        <a:pt x="15969" y="34250"/>
                        <a:pt x="15969" y="31669"/>
                      </a:cubicBezTo>
                      <a:cubicBezTo>
                        <a:pt x="15969" y="29089"/>
                        <a:pt x="15311" y="27759"/>
                        <a:pt x="15311" y="21900"/>
                      </a:cubicBezTo>
                      <a:lnTo>
                        <a:pt x="15311" y="21900"/>
                      </a:lnTo>
                      <a:lnTo>
                        <a:pt x="18615" y="31663"/>
                      </a:lnTo>
                      <a:cubicBezTo>
                        <a:pt x="18067" y="32497"/>
                        <a:pt x="18576" y="33514"/>
                        <a:pt x="18576" y="33514"/>
                      </a:cubicBezTo>
                      <a:lnTo>
                        <a:pt x="19156" y="33266"/>
                      </a:lnTo>
                      <a:lnTo>
                        <a:pt x="19332" y="33788"/>
                      </a:lnTo>
                      <a:cubicBezTo>
                        <a:pt x="19505" y="34359"/>
                        <a:pt x="20033" y="34729"/>
                        <a:pt x="20602" y="34729"/>
                      </a:cubicBezTo>
                      <a:cubicBezTo>
                        <a:pt x="20741" y="34729"/>
                        <a:pt x="20881" y="34707"/>
                        <a:pt x="21020" y="34661"/>
                      </a:cubicBezTo>
                      <a:cubicBezTo>
                        <a:pt x="21724" y="34426"/>
                        <a:pt x="22102" y="33657"/>
                        <a:pt x="21848" y="32953"/>
                      </a:cubicBezTo>
                      <a:lnTo>
                        <a:pt x="21848" y="32947"/>
                      </a:lnTo>
                      <a:lnTo>
                        <a:pt x="16516" y="17207"/>
                      </a:lnTo>
                      <a:cubicBezTo>
                        <a:pt x="16347" y="16692"/>
                        <a:pt x="15897" y="16321"/>
                        <a:pt x="15356" y="16269"/>
                      </a:cubicBezTo>
                      <a:cubicBezTo>
                        <a:pt x="15337" y="16256"/>
                        <a:pt x="15330" y="16210"/>
                        <a:pt x="15330" y="16210"/>
                      </a:cubicBezTo>
                      <a:lnTo>
                        <a:pt x="12853" y="16210"/>
                      </a:lnTo>
                      <a:lnTo>
                        <a:pt x="12853" y="14209"/>
                      </a:lnTo>
                      <a:cubicBezTo>
                        <a:pt x="15076" y="13538"/>
                        <a:pt x="17122" y="11700"/>
                        <a:pt x="17911" y="9360"/>
                      </a:cubicBezTo>
                      <a:cubicBezTo>
                        <a:pt x="17998" y="9382"/>
                        <a:pt x="18085" y="9392"/>
                        <a:pt x="18171" y="9392"/>
                      </a:cubicBezTo>
                      <a:cubicBezTo>
                        <a:pt x="18671" y="9392"/>
                        <a:pt x="19125" y="9036"/>
                        <a:pt x="19208" y="8513"/>
                      </a:cubicBezTo>
                      <a:cubicBezTo>
                        <a:pt x="19312" y="7907"/>
                        <a:pt x="18869" y="7340"/>
                        <a:pt x="18256" y="7287"/>
                      </a:cubicBezTo>
                      <a:lnTo>
                        <a:pt x="18256" y="7281"/>
                      </a:lnTo>
                      <a:cubicBezTo>
                        <a:pt x="18302" y="3273"/>
                        <a:pt x="15063" y="1"/>
                        <a:pt x="11055" y="1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816" name="Google Shape;6816;p62"/>
                <p:cNvGrpSpPr/>
                <p:nvPr/>
              </p:nvGrpSpPr>
              <p:grpSpPr>
                <a:xfrm>
                  <a:off x="1962122" y="1668313"/>
                  <a:ext cx="474931" cy="1079962"/>
                  <a:chOff x="1962122" y="1668313"/>
                  <a:chExt cx="474931" cy="1079962"/>
                </a:xfrm>
              </p:grpSpPr>
              <p:sp>
                <p:nvSpPr>
                  <p:cNvPr id="6817" name="Google Shape;6817;p62"/>
                  <p:cNvSpPr/>
                  <p:nvPr/>
                </p:nvSpPr>
                <p:spPr>
                  <a:xfrm>
                    <a:off x="2216238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2442" y="0"/>
                        </a:moveTo>
                        <a:cubicBezTo>
                          <a:pt x="2338" y="0"/>
                          <a:pt x="2234" y="11"/>
                          <a:pt x="2130" y="32"/>
                        </a:cubicBezTo>
                        <a:cubicBezTo>
                          <a:pt x="1276" y="208"/>
                          <a:pt x="520" y="1029"/>
                          <a:pt x="90" y="1746"/>
                        </a:cubicBezTo>
                        <a:cubicBezTo>
                          <a:pt x="0" y="1904"/>
                          <a:pt x="133" y="2049"/>
                          <a:pt x="268" y="2049"/>
                        </a:cubicBezTo>
                        <a:cubicBezTo>
                          <a:pt x="328" y="2049"/>
                          <a:pt x="389" y="2019"/>
                          <a:pt x="429" y="1948"/>
                        </a:cubicBezTo>
                        <a:cubicBezTo>
                          <a:pt x="794" y="1336"/>
                          <a:pt x="1478" y="567"/>
                          <a:pt x="2215" y="417"/>
                        </a:cubicBezTo>
                        <a:cubicBezTo>
                          <a:pt x="2290" y="402"/>
                          <a:pt x="2366" y="394"/>
                          <a:pt x="2442" y="394"/>
                        </a:cubicBezTo>
                        <a:cubicBezTo>
                          <a:pt x="2693" y="394"/>
                          <a:pt x="2940" y="477"/>
                          <a:pt x="3140" y="632"/>
                        </a:cubicBezTo>
                        <a:cubicBezTo>
                          <a:pt x="4581" y="1694"/>
                          <a:pt x="5219" y="3597"/>
                          <a:pt x="5780" y="5279"/>
                        </a:cubicBezTo>
                        <a:lnTo>
                          <a:pt x="5858" y="5507"/>
                        </a:lnTo>
                        <a:cubicBezTo>
                          <a:pt x="6653" y="7866"/>
                          <a:pt x="7233" y="10271"/>
                          <a:pt x="7853" y="12937"/>
                        </a:cubicBezTo>
                        <a:cubicBezTo>
                          <a:pt x="7872" y="13028"/>
                          <a:pt x="7950" y="13093"/>
                          <a:pt x="8042" y="13093"/>
                        </a:cubicBezTo>
                        <a:cubicBezTo>
                          <a:pt x="8055" y="13093"/>
                          <a:pt x="8068" y="13087"/>
                          <a:pt x="8087" y="13087"/>
                        </a:cubicBezTo>
                        <a:cubicBezTo>
                          <a:pt x="8191" y="13061"/>
                          <a:pt x="8257" y="12957"/>
                          <a:pt x="8231" y="12852"/>
                        </a:cubicBezTo>
                        <a:cubicBezTo>
                          <a:pt x="7611" y="10174"/>
                          <a:pt x="7031" y="7762"/>
                          <a:pt x="6230" y="5383"/>
                        </a:cubicBezTo>
                        <a:lnTo>
                          <a:pt x="6151" y="5155"/>
                        </a:lnTo>
                        <a:cubicBezTo>
                          <a:pt x="5571" y="3415"/>
                          <a:pt x="4907" y="1447"/>
                          <a:pt x="3375" y="319"/>
                        </a:cubicBezTo>
                        <a:cubicBezTo>
                          <a:pt x="3106" y="110"/>
                          <a:pt x="2777" y="0"/>
                          <a:pt x="244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8" name="Google Shape;6818;p62"/>
                  <p:cNvSpPr/>
                  <p:nvPr/>
                </p:nvSpPr>
                <p:spPr>
                  <a:xfrm>
                    <a:off x="2368581" y="2194344"/>
                    <a:ext cx="16461" cy="95158"/>
                  </a:xfrm>
                  <a:custGeom>
                    <a:rect b="b" l="l" r="r" t="t"/>
                    <a:pathLst>
                      <a:path extrusionOk="0" h="3769" w="652">
                        <a:moveTo>
                          <a:pt x="433" y="1"/>
                        </a:moveTo>
                        <a:cubicBezTo>
                          <a:pt x="331" y="1"/>
                          <a:pt x="228" y="73"/>
                          <a:pt x="235" y="210"/>
                        </a:cubicBezTo>
                        <a:cubicBezTo>
                          <a:pt x="248" y="621"/>
                          <a:pt x="222" y="1031"/>
                          <a:pt x="163" y="1442"/>
                        </a:cubicBezTo>
                        <a:cubicBezTo>
                          <a:pt x="85" y="2146"/>
                          <a:pt x="0" y="2876"/>
                          <a:pt x="248" y="3632"/>
                        </a:cubicBezTo>
                        <a:cubicBezTo>
                          <a:pt x="274" y="3710"/>
                          <a:pt x="346" y="3762"/>
                          <a:pt x="430" y="3769"/>
                        </a:cubicBezTo>
                        <a:cubicBezTo>
                          <a:pt x="450" y="3769"/>
                          <a:pt x="476" y="3762"/>
                          <a:pt x="495" y="3755"/>
                        </a:cubicBezTo>
                        <a:cubicBezTo>
                          <a:pt x="593" y="3723"/>
                          <a:pt x="652" y="3612"/>
                          <a:pt x="619" y="3508"/>
                        </a:cubicBezTo>
                        <a:cubicBezTo>
                          <a:pt x="398" y="2837"/>
                          <a:pt x="476" y="2152"/>
                          <a:pt x="554" y="1487"/>
                        </a:cubicBezTo>
                        <a:cubicBezTo>
                          <a:pt x="619" y="1057"/>
                          <a:pt x="639" y="621"/>
                          <a:pt x="626" y="184"/>
                        </a:cubicBezTo>
                        <a:cubicBezTo>
                          <a:pt x="617" y="60"/>
                          <a:pt x="525" y="1"/>
                          <a:pt x="4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9" name="Google Shape;6819;p62"/>
                  <p:cNvSpPr/>
                  <p:nvPr/>
                </p:nvSpPr>
                <p:spPr>
                  <a:xfrm>
                    <a:off x="2394359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270" y="0"/>
                        </a:moveTo>
                        <a:cubicBezTo>
                          <a:pt x="46" y="0"/>
                          <a:pt x="1" y="354"/>
                          <a:pt x="250" y="391"/>
                        </a:cubicBezTo>
                        <a:cubicBezTo>
                          <a:pt x="778" y="488"/>
                          <a:pt x="1091" y="892"/>
                          <a:pt x="1065" y="1440"/>
                        </a:cubicBezTo>
                        <a:cubicBezTo>
                          <a:pt x="1058" y="1551"/>
                          <a:pt x="1143" y="1642"/>
                          <a:pt x="1254" y="1648"/>
                        </a:cubicBezTo>
                        <a:lnTo>
                          <a:pt x="1260" y="1648"/>
                        </a:lnTo>
                        <a:cubicBezTo>
                          <a:pt x="1365" y="1648"/>
                          <a:pt x="1456" y="1564"/>
                          <a:pt x="1462" y="1459"/>
                        </a:cubicBezTo>
                        <a:cubicBezTo>
                          <a:pt x="1501" y="710"/>
                          <a:pt x="1052" y="136"/>
                          <a:pt x="322" y="6"/>
                        </a:cubicBezTo>
                        <a:cubicBezTo>
                          <a:pt x="304" y="2"/>
                          <a:pt x="287" y="0"/>
                          <a:pt x="27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0" name="Google Shape;6820;p62"/>
                  <p:cNvSpPr/>
                  <p:nvPr/>
                </p:nvSpPr>
                <p:spPr>
                  <a:xfrm>
                    <a:off x="2340607" y="2111709"/>
                    <a:ext cx="19516" cy="47137"/>
                  </a:xfrm>
                  <a:custGeom>
                    <a:rect b="b" l="l" r="r" t="t"/>
                    <a:pathLst>
                      <a:path extrusionOk="0" h="1867" w="773">
                        <a:moveTo>
                          <a:pt x="500" y="1"/>
                        </a:moveTo>
                        <a:cubicBezTo>
                          <a:pt x="441" y="1"/>
                          <a:pt x="382" y="28"/>
                          <a:pt x="339" y="94"/>
                        </a:cubicBezTo>
                        <a:cubicBezTo>
                          <a:pt x="0" y="628"/>
                          <a:pt x="7" y="1254"/>
                          <a:pt x="39" y="1684"/>
                        </a:cubicBezTo>
                        <a:cubicBezTo>
                          <a:pt x="46" y="1788"/>
                          <a:pt x="130" y="1867"/>
                          <a:pt x="235" y="1867"/>
                        </a:cubicBezTo>
                        <a:lnTo>
                          <a:pt x="248" y="1867"/>
                        </a:lnTo>
                        <a:cubicBezTo>
                          <a:pt x="352" y="1860"/>
                          <a:pt x="437" y="1762"/>
                          <a:pt x="430" y="1658"/>
                        </a:cubicBezTo>
                        <a:cubicBezTo>
                          <a:pt x="385" y="1058"/>
                          <a:pt x="456" y="641"/>
                          <a:pt x="671" y="309"/>
                        </a:cubicBezTo>
                        <a:cubicBezTo>
                          <a:pt x="772" y="153"/>
                          <a:pt x="638" y="1"/>
                          <a:pt x="5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1" name="Google Shape;6821;p62"/>
                  <p:cNvSpPr/>
                  <p:nvPr/>
                </p:nvSpPr>
                <p:spPr>
                  <a:xfrm>
                    <a:off x="2201393" y="2148823"/>
                    <a:ext cx="59104" cy="412519"/>
                  </a:xfrm>
                  <a:custGeom>
                    <a:rect b="b" l="l" r="r" t="t"/>
                    <a:pathLst>
                      <a:path extrusionOk="0" h="16339" w="2341">
                        <a:moveTo>
                          <a:pt x="196" y="1"/>
                        </a:moveTo>
                        <a:cubicBezTo>
                          <a:pt x="98" y="1"/>
                          <a:pt x="0" y="67"/>
                          <a:pt x="0" y="201"/>
                        </a:cubicBezTo>
                        <a:lnTo>
                          <a:pt x="0" y="358"/>
                        </a:lnTo>
                        <a:cubicBezTo>
                          <a:pt x="0" y="2456"/>
                          <a:pt x="0" y="4112"/>
                          <a:pt x="756" y="6080"/>
                        </a:cubicBezTo>
                        <a:cubicBezTo>
                          <a:pt x="1271" y="7429"/>
                          <a:pt x="1623" y="8948"/>
                          <a:pt x="1851" y="10851"/>
                        </a:cubicBezTo>
                        <a:cubicBezTo>
                          <a:pt x="1936" y="11587"/>
                          <a:pt x="1695" y="12285"/>
                          <a:pt x="1434" y="13028"/>
                        </a:cubicBezTo>
                        <a:cubicBezTo>
                          <a:pt x="1095" y="14012"/>
                          <a:pt x="743" y="15028"/>
                          <a:pt x="1154" y="16208"/>
                        </a:cubicBezTo>
                        <a:cubicBezTo>
                          <a:pt x="1180" y="16286"/>
                          <a:pt x="1258" y="16338"/>
                          <a:pt x="1343" y="16338"/>
                        </a:cubicBezTo>
                        <a:cubicBezTo>
                          <a:pt x="1362" y="16338"/>
                          <a:pt x="1382" y="16332"/>
                          <a:pt x="1408" y="16325"/>
                        </a:cubicBezTo>
                        <a:cubicBezTo>
                          <a:pt x="1506" y="16293"/>
                          <a:pt x="1564" y="16176"/>
                          <a:pt x="1525" y="16078"/>
                        </a:cubicBezTo>
                        <a:cubicBezTo>
                          <a:pt x="1160" y="15028"/>
                          <a:pt x="1473" y="14116"/>
                          <a:pt x="1812" y="13151"/>
                        </a:cubicBezTo>
                        <a:cubicBezTo>
                          <a:pt x="2066" y="12402"/>
                          <a:pt x="2340" y="11626"/>
                          <a:pt x="2242" y="10799"/>
                        </a:cubicBezTo>
                        <a:cubicBezTo>
                          <a:pt x="2008" y="8863"/>
                          <a:pt x="1656" y="7318"/>
                          <a:pt x="1121" y="5930"/>
                        </a:cubicBezTo>
                        <a:cubicBezTo>
                          <a:pt x="391" y="4040"/>
                          <a:pt x="391" y="2411"/>
                          <a:pt x="391" y="358"/>
                        </a:cubicBezTo>
                        <a:lnTo>
                          <a:pt x="391" y="201"/>
                        </a:lnTo>
                        <a:cubicBezTo>
                          <a:pt x="391" y="67"/>
                          <a:pt x="294" y="1"/>
                          <a:pt x="19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2" name="Google Shape;6822;p62"/>
                  <p:cNvSpPr/>
                  <p:nvPr/>
                </p:nvSpPr>
                <p:spPr>
                  <a:xfrm>
                    <a:off x="2239239" y="2442679"/>
                    <a:ext cx="41482" cy="305596"/>
                  </a:xfrm>
                  <a:custGeom>
                    <a:rect b="b" l="l" r="r" t="t"/>
                    <a:pathLst>
                      <a:path extrusionOk="0" h="12104" w="1643">
                        <a:moveTo>
                          <a:pt x="555" y="1"/>
                        </a:moveTo>
                        <a:cubicBezTo>
                          <a:pt x="427" y="1"/>
                          <a:pt x="297" y="122"/>
                          <a:pt x="372" y="281"/>
                        </a:cubicBezTo>
                        <a:cubicBezTo>
                          <a:pt x="1232" y="2373"/>
                          <a:pt x="906" y="4458"/>
                          <a:pt x="580" y="6472"/>
                        </a:cubicBezTo>
                        <a:cubicBezTo>
                          <a:pt x="300" y="8258"/>
                          <a:pt x="0" y="10103"/>
                          <a:pt x="522" y="11960"/>
                        </a:cubicBezTo>
                        <a:cubicBezTo>
                          <a:pt x="548" y="12045"/>
                          <a:pt x="626" y="12103"/>
                          <a:pt x="717" y="12103"/>
                        </a:cubicBezTo>
                        <a:cubicBezTo>
                          <a:pt x="730" y="12103"/>
                          <a:pt x="750" y="12103"/>
                          <a:pt x="769" y="12097"/>
                        </a:cubicBezTo>
                        <a:cubicBezTo>
                          <a:pt x="874" y="12071"/>
                          <a:pt x="932" y="11960"/>
                          <a:pt x="906" y="11856"/>
                        </a:cubicBezTo>
                        <a:cubicBezTo>
                          <a:pt x="404" y="10083"/>
                          <a:pt x="678" y="8362"/>
                          <a:pt x="971" y="6537"/>
                        </a:cubicBezTo>
                        <a:cubicBezTo>
                          <a:pt x="1304" y="4471"/>
                          <a:pt x="1643" y="2334"/>
                          <a:pt x="730" y="131"/>
                        </a:cubicBezTo>
                        <a:cubicBezTo>
                          <a:pt x="697" y="39"/>
                          <a:pt x="627" y="1"/>
                          <a:pt x="5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3" name="Google Shape;6823;p62"/>
                  <p:cNvSpPr/>
                  <p:nvPr/>
                </p:nvSpPr>
                <p:spPr>
                  <a:xfrm>
                    <a:off x="2213991" y="2290184"/>
                    <a:ext cx="72814" cy="157115"/>
                  </a:xfrm>
                  <a:custGeom>
                    <a:rect b="b" l="l" r="r" t="t"/>
                    <a:pathLst>
                      <a:path extrusionOk="0" h="6223" w="2884">
                        <a:moveTo>
                          <a:pt x="292" y="0"/>
                        </a:moveTo>
                        <a:cubicBezTo>
                          <a:pt x="124" y="0"/>
                          <a:pt x="1" y="242"/>
                          <a:pt x="186" y="364"/>
                        </a:cubicBezTo>
                        <a:cubicBezTo>
                          <a:pt x="1913" y="1602"/>
                          <a:pt x="2486" y="4098"/>
                          <a:pt x="2441" y="6021"/>
                        </a:cubicBezTo>
                        <a:cubicBezTo>
                          <a:pt x="2441" y="6132"/>
                          <a:pt x="2525" y="6223"/>
                          <a:pt x="2636" y="6223"/>
                        </a:cubicBezTo>
                        <a:cubicBezTo>
                          <a:pt x="2747" y="6223"/>
                          <a:pt x="2832" y="6138"/>
                          <a:pt x="2832" y="6034"/>
                        </a:cubicBezTo>
                        <a:cubicBezTo>
                          <a:pt x="2884" y="4007"/>
                          <a:pt x="2271" y="1374"/>
                          <a:pt x="414" y="44"/>
                        </a:cubicBezTo>
                        <a:cubicBezTo>
                          <a:pt x="373" y="13"/>
                          <a:pt x="332" y="0"/>
                          <a:pt x="29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4" name="Google Shape;6824;p62"/>
                  <p:cNvSpPr/>
                  <p:nvPr/>
                </p:nvSpPr>
                <p:spPr>
                  <a:xfrm>
                    <a:off x="2212729" y="1986709"/>
                    <a:ext cx="44309" cy="95284"/>
                  </a:xfrm>
                  <a:custGeom>
                    <a:rect b="b" l="l" r="r" t="t"/>
                    <a:pathLst>
                      <a:path extrusionOk="0" h="3774" w="1755">
                        <a:moveTo>
                          <a:pt x="1539" y="0"/>
                        </a:moveTo>
                        <a:cubicBezTo>
                          <a:pt x="1428" y="7"/>
                          <a:pt x="1344" y="98"/>
                          <a:pt x="1350" y="202"/>
                        </a:cubicBezTo>
                        <a:cubicBezTo>
                          <a:pt x="1363" y="808"/>
                          <a:pt x="1070" y="1219"/>
                          <a:pt x="757" y="1656"/>
                        </a:cubicBezTo>
                        <a:cubicBezTo>
                          <a:pt x="405" y="2151"/>
                          <a:pt x="1" y="2712"/>
                          <a:pt x="99" y="3591"/>
                        </a:cubicBezTo>
                        <a:cubicBezTo>
                          <a:pt x="105" y="3696"/>
                          <a:pt x="190" y="3767"/>
                          <a:pt x="294" y="3774"/>
                        </a:cubicBezTo>
                        <a:lnTo>
                          <a:pt x="307" y="3767"/>
                        </a:lnTo>
                        <a:cubicBezTo>
                          <a:pt x="418" y="3754"/>
                          <a:pt x="496" y="3663"/>
                          <a:pt x="483" y="3552"/>
                        </a:cubicBezTo>
                        <a:cubicBezTo>
                          <a:pt x="405" y="2822"/>
                          <a:pt x="731" y="2366"/>
                          <a:pt x="1076" y="1884"/>
                        </a:cubicBezTo>
                        <a:cubicBezTo>
                          <a:pt x="1409" y="1415"/>
                          <a:pt x="1754" y="926"/>
                          <a:pt x="1735" y="196"/>
                        </a:cubicBezTo>
                        <a:cubicBezTo>
                          <a:pt x="1735" y="85"/>
                          <a:pt x="1650" y="0"/>
                          <a:pt x="153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5" name="Google Shape;6825;p62"/>
                  <p:cNvSpPr/>
                  <p:nvPr/>
                </p:nvSpPr>
                <p:spPr>
                  <a:xfrm>
                    <a:off x="2279054" y="1992188"/>
                    <a:ext cx="34968" cy="41608"/>
                  </a:xfrm>
                  <a:custGeom>
                    <a:rect b="b" l="l" r="r" t="t"/>
                    <a:pathLst>
                      <a:path extrusionOk="0" h="1648" w="1385">
                        <a:moveTo>
                          <a:pt x="1107" y="0"/>
                        </a:moveTo>
                        <a:cubicBezTo>
                          <a:pt x="1081" y="0"/>
                          <a:pt x="1053" y="6"/>
                          <a:pt x="1024" y="18"/>
                        </a:cubicBezTo>
                        <a:cubicBezTo>
                          <a:pt x="379" y="259"/>
                          <a:pt x="1" y="807"/>
                          <a:pt x="27" y="1458"/>
                        </a:cubicBezTo>
                        <a:cubicBezTo>
                          <a:pt x="33" y="1563"/>
                          <a:pt x="118" y="1647"/>
                          <a:pt x="222" y="1647"/>
                        </a:cubicBezTo>
                        <a:lnTo>
                          <a:pt x="235" y="1647"/>
                        </a:lnTo>
                        <a:cubicBezTo>
                          <a:pt x="339" y="1647"/>
                          <a:pt x="424" y="1550"/>
                          <a:pt x="418" y="1445"/>
                        </a:cubicBezTo>
                        <a:cubicBezTo>
                          <a:pt x="398" y="963"/>
                          <a:pt x="672" y="565"/>
                          <a:pt x="1161" y="383"/>
                        </a:cubicBezTo>
                        <a:cubicBezTo>
                          <a:pt x="1385" y="308"/>
                          <a:pt x="1300" y="0"/>
                          <a:pt x="110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6" name="Google Shape;6826;p62"/>
                  <p:cNvSpPr/>
                  <p:nvPr/>
                </p:nvSpPr>
                <p:spPr>
                  <a:xfrm>
                    <a:off x="2199777" y="2195405"/>
                    <a:ext cx="63346" cy="88492"/>
                  </a:xfrm>
                  <a:custGeom>
                    <a:rect b="b" l="l" r="r" t="t"/>
                    <a:pathLst>
                      <a:path extrusionOk="0" h="3505" w="2509">
                        <a:moveTo>
                          <a:pt x="265" y="0"/>
                        </a:moveTo>
                        <a:cubicBezTo>
                          <a:pt x="132" y="0"/>
                          <a:pt x="1" y="134"/>
                          <a:pt x="84" y="292"/>
                        </a:cubicBezTo>
                        <a:cubicBezTo>
                          <a:pt x="240" y="585"/>
                          <a:pt x="527" y="924"/>
                          <a:pt x="833" y="1282"/>
                        </a:cubicBezTo>
                        <a:cubicBezTo>
                          <a:pt x="1381" y="1921"/>
                          <a:pt x="2059" y="2716"/>
                          <a:pt x="1870" y="3238"/>
                        </a:cubicBezTo>
                        <a:cubicBezTo>
                          <a:pt x="1831" y="3335"/>
                          <a:pt x="1883" y="3453"/>
                          <a:pt x="1987" y="3492"/>
                        </a:cubicBezTo>
                        <a:cubicBezTo>
                          <a:pt x="2013" y="3498"/>
                          <a:pt x="2033" y="3505"/>
                          <a:pt x="2059" y="3505"/>
                        </a:cubicBezTo>
                        <a:cubicBezTo>
                          <a:pt x="2137" y="3498"/>
                          <a:pt x="2215" y="3446"/>
                          <a:pt x="2241" y="3368"/>
                        </a:cubicBezTo>
                        <a:cubicBezTo>
                          <a:pt x="2508" y="2638"/>
                          <a:pt x="1778" y="1778"/>
                          <a:pt x="1133" y="1022"/>
                        </a:cubicBezTo>
                        <a:cubicBezTo>
                          <a:pt x="840" y="683"/>
                          <a:pt x="566" y="363"/>
                          <a:pt x="436" y="109"/>
                        </a:cubicBezTo>
                        <a:cubicBezTo>
                          <a:pt x="395" y="32"/>
                          <a:pt x="330" y="0"/>
                          <a:pt x="2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7" name="Google Shape;6827;p62"/>
                  <p:cNvSpPr/>
                  <p:nvPr/>
                </p:nvSpPr>
                <p:spPr>
                  <a:xfrm>
                    <a:off x="2221792" y="2239411"/>
                    <a:ext cx="22294" cy="28050"/>
                  </a:xfrm>
                  <a:custGeom>
                    <a:rect b="b" l="l" r="r" t="t"/>
                    <a:pathLst>
                      <a:path extrusionOk="0" h="1111" w="883">
                        <a:moveTo>
                          <a:pt x="594" y="0"/>
                        </a:moveTo>
                        <a:cubicBezTo>
                          <a:pt x="553" y="0"/>
                          <a:pt x="511" y="14"/>
                          <a:pt x="470" y="48"/>
                        </a:cubicBezTo>
                        <a:cubicBezTo>
                          <a:pt x="202" y="250"/>
                          <a:pt x="40" y="556"/>
                          <a:pt x="7" y="895"/>
                        </a:cubicBezTo>
                        <a:cubicBezTo>
                          <a:pt x="0" y="999"/>
                          <a:pt x="79" y="1097"/>
                          <a:pt x="189" y="1110"/>
                        </a:cubicBezTo>
                        <a:lnTo>
                          <a:pt x="209" y="1110"/>
                        </a:lnTo>
                        <a:cubicBezTo>
                          <a:pt x="307" y="1110"/>
                          <a:pt x="391" y="1032"/>
                          <a:pt x="405" y="934"/>
                        </a:cubicBezTo>
                        <a:cubicBezTo>
                          <a:pt x="424" y="706"/>
                          <a:pt x="528" y="504"/>
                          <a:pt x="704" y="361"/>
                        </a:cubicBezTo>
                        <a:cubicBezTo>
                          <a:pt x="882" y="235"/>
                          <a:pt x="758" y="0"/>
                          <a:pt x="5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8" name="Google Shape;6828;p62"/>
                  <p:cNvSpPr/>
                  <p:nvPr/>
                </p:nvSpPr>
                <p:spPr>
                  <a:xfrm>
                    <a:off x="2210280" y="2374106"/>
                    <a:ext cx="38906" cy="52641"/>
                  </a:xfrm>
                  <a:custGeom>
                    <a:rect b="b" l="l" r="r" t="t"/>
                    <a:pathLst>
                      <a:path extrusionOk="0" h="2085" w="1541">
                        <a:moveTo>
                          <a:pt x="1260" y="0"/>
                        </a:moveTo>
                        <a:cubicBezTo>
                          <a:pt x="1213" y="0"/>
                          <a:pt x="1165" y="19"/>
                          <a:pt x="1121" y="64"/>
                        </a:cubicBezTo>
                        <a:cubicBezTo>
                          <a:pt x="1050" y="135"/>
                          <a:pt x="978" y="207"/>
                          <a:pt x="906" y="272"/>
                        </a:cubicBezTo>
                        <a:cubicBezTo>
                          <a:pt x="463" y="715"/>
                          <a:pt x="0" y="1165"/>
                          <a:pt x="33" y="1895"/>
                        </a:cubicBezTo>
                        <a:cubicBezTo>
                          <a:pt x="33" y="1999"/>
                          <a:pt x="118" y="2084"/>
                          <a:pt x="228" y="2084"/>
                        </a:cubicBezTo>
                        <a:lnTo>
                          <a:pt x="235" y="2084"/>
                        </a:lnTo>
                        <a:cubicBezTo>
                          <a:pt x="346" y="2078"/>
                          <a:pt x="430" y="1986"/>
                          <a:pt x="424" y="1882"/>
                        </a:cubicBezTo>
                        <a:cubicBezTo>
                          <a:pt x="404" y="1328"/>
                          <a:pt x="782" y="950"/>
                          <a:pt x="1186" y="559"/>
                        </a:cubicBezTo>
                        <a:cubicBezTo>
                          <a:pt x="1258" y="481"/>
                          <a:pt x="1330" y="409"/>
                          <a:pt x="1401" y="337"/>
                        </a:cubicBezTo>
                        <a:cubicBezTo>
                          <a:pt x="1541" y="193"/>
                          <a:pt x="1411" y="0"/>
                          <a:pt x="126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9" name="Google Shape;6829;p62"/>
                  <p:cNvSpPr/>
                  <p:nvPr/>
                </p:nvSpPr>
                <p:spPr>
                  <a:xfrm>
                    <a:off x="2218662" y="2617189"/>
                    <a:ext cx="41557" cy="54080"/>
                  </a:xfrm>
                  <a:custGeom>
                    <a:rect b="b" l="l" r="r" t="t"/>
                    <a:pathLst>
                      <a:path extrusionOk="0" h="2142" w="1646">
                        <a:moveTo>
                          <a:pt x="1360" y="1"/>
                        </a:moveTo>
                        <a:cubicBezTo>
                          <a:pt x="1315" y="1"/>
                          <a:pt x="1269" y="17"/>
                          <a:pt x="1226" y="56"/>
                        </a:cubicBezTo>
                        <a:cubicBezTo>
                          <a:pt x="1167" y="114"/>
                          <a:pt x="1102" y="166"/>
                          <a:pt x="1043" y="225"/>
                        </a:cubicBezTo>
                        <a:cubicBezTo>
                          <a:pt x="555" y="655"/>
                          <a:pt x="1" y="1151"/>
                          <a:pt x="307" y="2011"/>
                        </a:cubicBezTo>
                        <a:cubicBezTo>
                          <a:pt x="333" y="2089"/>
                          <a:pt x="411" y="2141"/>
                          <a:pt x="496" y="2141"/>
                        </a:cubicBezTo>
                        <a:cubicBezTo>
                          <a:pt x="515" y="2141"/>
                          <a:pt x="535" y="2135"/>
                          <a:pt x="555" y="2128"/>
                        </a:cubicBezTo>
                        <a:cubicBezTo>
                          <a:pt x="659" y="2089"/>
                          <a:pt x="711" y="1978"/>
                          <a:pt x="678" y="1874"/>
                        </a:cubicBezTo>
                        <a:cubicBezTo>
                          <a:pt x="470" y="1294"/>
                          <a:pt x="783" y="981"/>
                          <a:pt x="1304" y="518"/>
                        </a:cubicBezTo>
                        <a:cubicBezTo>
                          <a:pt x="1369" y="460"/>
                          <a:pt x="1434" y="401"/>
                          <a:pt x="1493" y="342"/>
                        </a:cubicBezTo>
                        <a:cubicBezTo>
                          <a:pt x="1646" y="205"/>
                          <a:pt x="1517" y="1"/>
                          <a:pt x="136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0" name="Google Shape;6830;p62"/>
                  <p:cNvSpPr/>
                  <p:nvPr/>
                </p:nvSpPr>
                <p:spPr>
                  <a:xfrm>
                    <a:off x="2211719" y="2047278"/>
                    <a:ext cx="225334" cy="286004"/>
                  </a:xfrm>
                  <a:custGeom>
                    <a:rect b="b" l="l" r="r" t="t"/>
                    <a:pathLst>
                      <a:path extrusionOk="0" h="11328" w="8925">
                        <a:moveTo>
                          <a:pt x="3486" y="0"/>
                        </a:moveTo>
                        <a:cubicBezTo>
                          <a:pt x="3316" y="0"/>
                          <a:pt x="3141" y="17"/>
                          <a:pt x="2961" y="52"/>
                        </a:cubicBezTo>
                        <a:cubicBezTo>
                          <a:pt x="2459" y="150"/>
                          <a:pt x="2094" y="430"/>
                          <a:pt x="1775" y="678"/>
                        </a:cubicBezTo>
                        <a:cubicBezTo>
                          <a:pt x="1425" y="948"/>
                          <a:pt x="1119" y="1188"/>
                          <a:pt x="666" y="1188"/>
                        </a:cubicBezTo>
                        <a:cubicBezTo>
                          <a:pt x="562" y="1188"/>
                          <a:pt x="450" y="1175"/>
                          <a:pt x="328" y="1147"/>
                        </a:cubicBezTo>
                        <a:cubicBezTo>
                          <a:pt x="309" y="1143"/>
                          <a:pt x="292" y="1141"/>
                          <a:pt x="275" y="1141"/>
                        </a:cubicBezTo>
                        <a:cubicBezTo>
                          <a:pt x="57" y="1141"/>
                          <a:pt x="0" y="1477"/>
                          <a:pt x="236" y="1531"/>
                        </a:cubicBezTo>
                        <a:cubicBezTo>
                          <a:pt x="392" y="1567"/>
                          <a:pt x="535" y="1582"/>
                          <a:pt x="668" y="1582"/>
                        </a:cubicBezTo>
                        <a:cubicBezTo>
                          <a:pt x="1250" y="1582"/>
                          <a:pt x="1639" y="1282"/>
                          <a:pt x="2016" y="990"/>
                        </a:cubicBezTo>
                        <a:cubicBezTo>
                          <a:pt x="2329" y="743"/>
                          <a:pt x="2622" y="515"/>
                          <a:pt x="3033" y="443"/>
                        </a:cubicBezTo>
                        <a:cubicBezTo>
                          <a:pt x="3190" y="412"/>
                          <a:pt x="3342" y="397"/>
                          <a:pt x="3488" y="397"/>
                        </a:cubicBezTo>
                        <a:cubicBezTo>
                          <a:pt x="3938" y="397"/>
                          <a:pt x="4339" y="539"/>
                          <a:pt x="4688" y="814"/>
                        </a:cubicBezTo>
                        <a:cubicBezTo>
                          <a:pt x="5724" y="1642"/>
                          <a:pt x="6154" y="3610"/>
                          <a:pt x="6207" y="5044"/>
                        </a:cubicBezTo>
                        <a:cubicBezTo>
                          <a:pt x="6285" y="7410"/>
                          <a:pt x="6715" y="9372"/>
                          <a:pt x="8514" y="11269"/>
                        </a:cubicBezTo>
                        <a:cubicBezTo>
                          <a:pt x="8553" y="11308"/>
                          <a:pt x="8605" y="11327"/>
                          <a:pt x="8657" y="11327"/>
                        </a:cubicBezTo>
                        <a:lnTo>
                          <a:pt x="8664" y="11327"/>
                        </a:lnTo>
                        <a:cubicBezTo>
                          <a:pt x="8833" y="11327"/>
                          <a:pt x="8924" y="11119"/>
                          <a:pt x="8807" y="10995"/>
                        </a:cubicBezTo>
                        <a:cubicBezTo>
                          <a:pt x="7086" y="9183"/>
                          <a:pt x="6676" y="7299"/>
                          <a:pt x="6598" y="5031"/>
                        </a:cubicBezTo>
                        <a:cubicBezTo>
                          <a:pt x="6539" y="3441"/>
                          <a:pt x="6070" y="1414"/>
                          <a:pt x="4929" y="508"/>
                        </a:cubicBezTo>
                        <a:cubicBezTo>
                          <a:pt x="4508" y="171"/>
                          <a:pt x="4024" y="0"/>
                          <a:pt x="34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1" name="Google Shape;6831;p62"/>
                  <p:cNvSpPr/>
                  <p:nvPr/>
                </p:nvSpPr>
                <p:spPr>
                  <a:xfrm>
                    <a:off x="2206972" y="2154100"/>
                    <a:ext cx="77863" cy="447234"/>
                  </a:xfrm>
                  <a:custGeom>
                    <a:rect b="b" l="l" r="r" t="t"/>
                    <a:pathLst>
                      <a:path extrusionOk="0" h="17714" w="3084">
                        <a:moveTo>
                          <a:pt x="414" y="0"/>
                        </a:moveTo>
                        <a:cubicBezTo>
                          <a:pt x="301" y="0"/>
                          <a:pt x="186" y="88"/>
                          <a:pt x="222" y="240"/>
                        </a:cubicBezTo>
                        <a:cubicBezTo>
                          <a:pt x="385" y="1283"/>
                          <a:pt x="320" y="2423"/>
                          <a:pt x="235" y="3622"/>
                        </a:cubicBezTo>
                        <a:cubicBezTo>
                          <a:pt x="118" y="5460"/>
                          <a:pt x="1" y="7363"/>
                          <a:pt x="796" y="8921"/>
                        </a:cubicBezTo>
                        <a:lnTo>
                          <a:pt x="816" y="8973"/>
                        </a:lnTo>
                        <a:cubicBezTo>
                          <a:pt x="1774" y="10850"/>
                          <a:pt x="2673" y="12623"/>
                          <a:pt x="2269" y="14741"/>
                        </a:cubicBezTo>
                        <a:cubicBezTo>
                          <a:pt x="2191" y="15126"/>
                          <a:pt x="1943" y="15510"/>
                          <a:pt x="1702" y="15882"/>
                        </a:cubicBezTo>
                        <a:cubicBezTo>
                          <a:pt x="1363" y="16397"/>
                          <a:pt x="1018" y="16931"/>
                          <a:pt x="1089" y="17537"/>
                        </a:cubicBezTo>
                        <a:cubicBezTo>
                          <a:pt x="1096" y="17635"/>
                          <a:pt x="1181" y="17707"/>
                          <a:pt x="1285" y="17707"/>
                        </a:cubicBezTo>
                        <a:lnTo>
                          <a:pt x="1311" y="17713"/>
                        </a:lnTo>
                        <a:cubicBezTo>
                          <a:pt x="1415" y="17700"/>
                          <a:pt x="1493" y="17602"/>
                          <a:pt x="1480" y="17492"/>
                        </a:cubicBezTo>
                        <a:cubicBezTo>
                          <a:pt x="1428" y="17029"/>
                          <a:pt x="1721" y="16579"/>
                          <a:pt x="2034" y="16097"/>
                        </a:cubicBezTo>
                        <a:cubicBezTo>
                          <a:pt x="2295" y="15693"/>
                          <a:pt x="2569" y="15276"/>
                          <a:pt x="2660" y="14813"/>
                        </a:cubicBezTo>
                        <a:cubicBezTo>
                          <a:pt x="3084" y="12564"/>
                          <a:pt x="2113" y="10648"/>
                          <a:pt x="1168" y="8791"/>
                        </a:cubicBezTo>
                        <a:lnTo>
                          <a:pt x="1141" y="8745"/>
                        </a:lnTo>
                        <a:cubicBezTo>
                          <a:pt x="398" y="7279"/>
                          <a:pt x="516" y="5434"/>
                          <a:pt x="633" y="3648"/>
                        </a:cubicBezTo>
                        <a:cubicBezTo>
                          <a:pt x="705" y="2475"/>
                          <a:pt x="783" y="1263"/>
                          <a:pt x="607" y="181"/>
                        </a:cubicBezTo>
                        <a:cubicBezTo>
                          <a:pt x="595" y="56"/>
                          <a:pt x="505" y="0"/>
                          <a:pt x="41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2" name="Google Shape;6832;p62"/>
                  <p:cNvSpPr/>
                  <p:nvPr/>
                </p:nvSpPr>
                <p:spPr>
                  <a:xfrm>
                    <a:off x="2192834" y="2298566"/>
                    <a:ext cx="26308" cy="34715"/>
                  </a:xfrm>
                  <a:custGeom>
                    <a:rect b="b" l="l" r="r" t="t"/>
                    <a:pathLst>
                      <a:path extrusionOk="0" h="1375" w="1042">
                        <a:moveTo>
                          <a:pt x="754" y="0"/>
                        </a:moveTo>
                        <a:cubicBezTo>
                          <a:pt x="711" y="0"/>
                          <a:pt x="667" y="15"/>
                          <a:pt x="626" y="51"/>
                        </a:cubicBezTo>
                        <a:cubicBezTo>
                          <a:pt x="294" y="331"/>
                          <a:pt x="72" y="722"/>
                          <a:pt x="13" y="1153"/>
                        </a:cubicBezTo>
                        <a:cubicBezTo>
                          <a:pt x="0" y="1263"/>
                          <a:pt x="72" y="1361"/>
                          <a:pt x="183" y="1374"/>
                        </a:cubicBezTo>
                        <a:lnTo>
                          <a:pt x="209" y="1374"/>
                        </a:lnTo>
                        <a:cubicBezTo>
                          <a:pt x="307" y="1374"/>
                          <a:pt x="391" y="1302"/>
                          <a:pt x="404" y="1211"/>
                        </a:cubicBezTo>
                        <a:cubicBezTo>
                          <a:pt x="450" y="872"/>
                          <a:pt x="626" y="566"/>
                          <a:pt x="887" y="351"/>
                        </a:cubicBezTo>
                        <a:cubicBezTo>
                          <a:pt x="1041" y="212"/>
                          <a:pt x="911" y="0"/>
                          <a:pt x="75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3" name="Google Shape;6833;p62"/>
                  <p:cNvSpPr/>
                  <p:nvPr/>
                </p:nvSpPr>
                <p:spPr>
                  <a:xfrm>
                    <a:off x="2265748" y="2512841"/>
                    <a:ext cx="26005" cy="78772"/>
                  </a:xfrm>
                  <a:custGeom>
                    <a:rect b="b" l="l" r="r" t="t"/>
                    <a:pathLst>
                      <a:path extrusionOk="0" h="3120" w="1030">
                        <a:moveTo>
                          <a:pt x="268" y="1"/>
                        </a:moveTo>
                        <a:cubicBezTo>
                          <a:pt x="134" y="1"/>
                          <a:pt x="1" y="137"/>
                          <a:pt x="84" y="291"/>
                        </a:cubicBezTo>
                        <a:cubicBezTo>
                          <a:pt x="456" y="988"/>
                          <a:pt x="638" y="1894"/>
                          <a:pt x="606" y="2918"/>
                        </a:cubicBezTo>
                        <a:cubicBezTo>
                          <a:pt x="606" y="3022"/>
                          <a:pt x="690" y="3113"/>
                          <a:pt x="801" y="3120"/>
                        </a:cubicBezTo>
                        <a:lnTo>
                          <a:pt x="808" y="3120"/>
                        </a:lnTo>
                        <a:cubicBezTo>
                          <a:pt x="912" y="3120"/>
                          <a:pt x="1003" y="3035"/>
                          <a:pt x="1003" y="2931"/>
                        </a:cubicBezTo>
                        <a:cubicBezTo>
                          <a:pt x="1029" y="1823"/>
                          <a:pt x="840" y="878"/>
                          <a:pt x="436" y="109"/>
                        </a:cubicBezTo>
                        <a:cubicBezTo>
                          <a:pt x="396" y="32"/>
                          <a:pt x="332" y="1"/>
                          <a:pt x="2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4" name="Google Shape;6834;p62"/>
                  <p:cNvSpPr/>
                  <p:nvPr/>
                </p:nvSpPr>
                <p:spPr>
                  <a:xfrm>
                    <a:off x="2219167" y="2412533"/>
                    <a:ext cx="34438" cy="45799"/>
                  </a:xfrm>
                  <a:custGeom>
                    <a:rect b="b" l="l" r="r" t="t"/>
                    <a:pathLst>
                      <a:path extrusionOk="0" h="1814" w="1364">
                        <a:moveTo>
                          <a:pt x="1080" y="0"/>
                        </a:moveTo>
                        <a:cubicBezTo>
                          <a:pt x="1052" y="0"/>
                          <a:pt x="1022" y="7"/>
                          <a:pt x="991" y="21"/>
                        </a:cubicBezTo>
                        <a:cubicBezTo>
                          <a:pt x="424" y="275"/>
                          <a:pt x="20" y="927"/>
                          <a:pt x="7" y="1611"/>
                        </a:cubicBezTo>
                        <a:cubicBezTo>
                          <a:pt x="0" y="1722"/>
                          <a:pt x="85" y="1814"/>
                          <a:pt x="196" y="1814"/>
                        </a:cubicBezTo>
                        <a:lnTo>
                          <a:pt x="202" y="1814"/>
                        </a:lnTo>
                        <a:cubicBezTo>
                          <a:pt x="306" y="1814"/>
                          <a:pt x="398" y="1729"/>
                          <a:pt x="398" y="1625"/>
                        </a:cubicBezTo>
                        <a:cubicBezTo>
                          <a:pt x="411" y="1097"/>
                          <a:pt x="730" y="575"/>
                          <a:pt x="1154" y="380"/>
                        </a:cubicBezTo>
                        <a:cubicBezTo>
                          <a:pt x="1364" y="289"/>
                          <a:pt x="1267" y="0"/>
                          <a:pt x="1080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5" name="Google Shape;6835;p62"/>
                  <p:cNvSpPr/>
                  <p:nvPr/>
                </p:nvSpPr>
                <p:spPr>
                  <a:xfrm>
                    <a:off x="1974316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5811" y="0"/>
                        </a:moveTo>
                        <a:cubicBezTo>
                          <a:pt x="5479" y="0"/>
                          <a:pt x="5150" y="110"/>
                          <a:pt x="4882" y="319"/>
                        </a:cubicBezTo>
                        <a:cubicBezTo>
                          <a:pt x="3344" y="1447"/>
                          <a:pt x="2685" y="3415"/>
                          <a:pt x="2099" y="5155"/>
                        </a:cubicBezTo>
                        <a:lnTo>
                          <a:pt x="2027" y="5383"/>
                        </a:lnTo>
                        <a:cubicBezTo>
                          <a:pt x="1225" y="7756"/>
                          <a:pt x="645" y="10167"/>
                          <a:pt x="20" y="12852"/>
                        </a:cubicBezTo>
                        <a:cubicBezTo>
                          <a:pt x="0" y="12957"/>
                          <a:pt x="65" y="13061"/>
                          <a:pt x="169" y="13087"/>
                        </a:cubicBezTo>
                        <a:cubicBezTo>
                          <a:pt x="182" y="13087"/>
                          <a:pt x="196" y="13087"/>
                          <a:pt x="215" y="13093"/>
                        </a:cubicBezTo>
                        <a:cubicBezTo>
                          <a:pt x="306" y="13093"/>
                          <a:pt x="385" y="13028"/>
                          <a:pt x="404" y="12937"/>
                        </a:cubicBezTo>
                        <a:cubicBezTo>
                          <a:pt x="1023" y="10265"/>
                          <a:pt x="1603" y="7866"/>
                          <a:pt x="2398" y="5507"/>
                        </a:cubicBezTo>
                        <a:lnTo>
                          <a:pt x="2477" y="5279"/>
                        </a:lnTo>
                        <a:cubicBezTo>
                          <a:pt x="3037" y="3597"/>
                          <a:pt x="3676" y="1694"/>
                          <a:pt x="5116" y="632"/>
                        </a:cubicBezTo>
                        <a:cubicBezTo>
                          <a:pt x="5317" y="477"/>
                          <a:pt x="5564" y="394"/>
                          <a:pt x="5815" y="394"/>
                        </a:cubicBezTo>
                        <a:cubicBezTo>
                          <a:pt x="5891" y="394"/>
                          <a:pt x="5967" y="402"/>
                          <a:pt x="6042" y="417"/>
                        </a:cubicBezTo>
                        <a:cubicBezTo>
                          <a:pt x="6772" y="560"/>
                          <a:pt x="7463" y="1336"/>
                          <a:pt x="7828" y="1948"/>
                        </a:cubicBezTo>
                        <a:cubicBezTo>
                          <a:pt x="7868" y="2016"/>
                          <a:pt x="7927" y="2044"/>
                          <a:pt x="7987" y="2044"/>
                        </a:cubicBezTo>
                        <a:cubicBezTo>
                          <a:pt x="8122" y="2044"/>
                          <a:pt x="8257" y="1900"/>
                          <a:pt x="8167" y="1746"/>
                        </a:cubicBezTo>
                        <a:cubicBezTo>
                          <a:pt x="7736" y="1029"/>
                          <a:pt x="6980" y="208"/>
                          <a:pt x="6120" y="32"/>
                        </a:cubicBezTo>
                        <a:cubicBezTo>
                          <a:pt x="6018" y="11"/>
                          <a:pt x="5915" y="0"/>
                          <a:pt x="58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6" name="Google Shape;6836;p62"/>
                  <p:cNvSpPr/>
                  <p:nvPr/>
                </p:nvSpPr>
                <p:spPr>
                  <a:xfrm>
                    <a:off x="2013955" y="2194344"/>
                    <a:ext cx="16487" cy="95158"/>
                  </a:xfrm>
                  <a:custGeom>
                    <a:rect b="b" l="l" r="r" t="t"/>
                    <a:pathLst>
                      <a:path extrusionOk="0" h="3769" w="653">
                        <a:moveTo>
                          <a:pt x="222" y="0"/>
                        </a:moveTo>
                        <a:cubicBezTo>
                          <a:pt x="129" y="0"/>
                          <a:pt x="36" y="59"/>
                          <a:pt x="27" y="184"/>
                        </a:cubicBezTo>
                        <a:cubicBezTo>
                          <a:pt x="7" y="614"/>
                          <a:pt x="33" y="1051"/>
                          <a:pt x="99" y="1487"/>
                        </a:cubicBezTo>
                        <a:cubicBezTo>
                          <a:pt x="177" y="2152"/>
                          <a:pt x="255" y="2837"/>
                          <a:pt x="33" y="3508"/>
                        </a:cubicBezTo>
                        <a:cubicBezTo>
                          <a:pt x="1" y="3612"/>
                          <a:pt x="59" y="3723"/>
                          <a:pt x="157" y="3755"/>
                        </a:cubicBezTo>
                        <a:cubicBezTo>
                          <a:pt x="177" y="3762"/>
                          <a:pt x="203" y="3762"/>
                          <a:pt x="222" y="3769"/>
                        </a:cubicBezTo>
                        <a:cubicBezTo>
                          <a:pt x="307" y="3762"/>
                          <a:pt x="379" y="3710"/>
                          <a:pt x="411" y="3632"/>
                        </a:cubicBezTo>
                        <a:cubicBezTo>
                          <a:pt x="652" y="2876"/>
                          <a:pt x="574" y="2146"/>
                          <a:pt x="490" y="1442"/>
                        </a:cubicBezTo>
                        <a:cubicBezTo>
                          <a:pt x="431" y="1031"/>
                          <a:pt x="405" y="621"/>
                          <a:pt x="418" y="203"/>
                        </a:cubicBezTo>
                        <a:cubicBezTo>
                          <a:pt x="425" y="71"/>
                          <a:pt x="323" y="0"/>
                          <a:pt x="22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7" name="Google Shape;6837;p62"/>
                  <p:cNvSpPr/>
                  <p:nvPr/>
                </p:nvSpPr>
                <p:spPr>
                  <a:xfrm>
                    <a:off x="1966894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1232" y="0"/>
                        </a:moveTo>
                        <a:cubicBezTo>
                          <a:pt x="1216" y="0"/>
                          <a:pt x="1198" y="2"/>
                          <a:pt x="1180" y="6"/>
                        </a:cubicBezTo>
                        <a:cubicBezTo>
                          <a:pt x="444" y="136"/>
                          <a:pt x="1" y="710"/>
                          <a:pt x="40" y="1459"/>
                        </a:cubicBezTo>
                        <a:cubicBezTo>
                          <a:pt x="46" y="1564"/>
                          <a:pt x="131" y="1648"/>
                          <a:pt x="235" y="1648"/>
                        </a:cubicBezTo>
                        <a:lnTo>
                          <a:pt x="248" y="1648"/>
                        </a:lnTo>
                        <a:cubicBezTo>
                          <a:pt x="359" y="1642"/>
                          <a:pt x="437" y="1551"/>
                          <a:pt x="437" y="1440"/>
                        </a:cubicBezTo>
                        <a:cubicBezTo>
                          <a:pt x="405" y="892"/>
                          <a:pt x="718" y="488"/>
                          <a:pt x="1252" y="391"/>
                        </a:cubicBezTo>
                        <a:cubicBezTo>
                          <a:pt x="1501" y="354"/>
                          <a:pt x="1456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8" name="Google Shape;6838;p62"/>
                  <p:cNvSpPr/>
                  <p:nvPr/>
                </p:nvSpPr>
                <p:spPr>
                  <a:xfrm>
                    <a:off x="2038571" y="2111532"/>
                    <a:ext cx="19845" cy="47314"/>
                  </a:xfrm>
                  <a:custGeom>
                    <a:rect b="b" l="l" r="r" t="t"/>
                    <a:pathLst>
                      <a:path extrusionOk="0" h="1874" w="786">
                        <a:moveTo>
                          <a:pt x="277" y="1"/>
                        </a:moveTo>
                        <a:cubicBezTo>
                          <a:pt x="138" y="1"/>
                          <a:pt x="0" y="157"/>
                          <a:pt x="114" y="316"/>
                        </a:cubicBezTo>
                        <a:cubicBezTo>
                          <a:pt x="329" y="648"/>
                          <a:pt x="401" y="1065"/>
                          <a:pt x="355" y="1665"/>
                        </a:cubicBezTo>
                        <a:cubicBezTo>
                          <a:pt x="349" y="1769"/>
                          <a:pt x="427" y="1867"/>
                          <a:pt x="538" y="1874"/>
                        </a:cubicBezTo>
                        <a:lnTo>
                          <a:pt x="551" y="1874"/>
                        </a:lnTo>
                        <a:cubicBezTo>
                          <a:pt x="655" y="1874"/>
                          <a:pt x="740" y="1795"/>
                          <a:pt x="746" y="1691"/>
                        </a:cubicBezTo>
                        <a:cubicBezTo>
                          <a:pt x="779" y="1261"/>
                          <a:pt x="785" y="635"/>
                          <a:pt x="440" y="101"/>
                        </a:cubicBezTo>
                        <a:cubicBezTo>
                          <a:pt x="399" y="30"/>
                          <a:pt x="338" y="1"/>
                          <a:pt x="2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9" name="Google Shape;6839;p62"/>
                  <p:cNvSpPr/>
                  <p:nvPr/>
                </p:nvSpPr>
                <p:spPr>
                  <a:xfrm>
                    <a:off x="2138526" y="2148798"/>
                    <a:ext cx="59104" cy="412544"/>
                  </a:xfrm>
                  <a:custGeom>
                    <a:rect b="b" l="l" r="r" t="t"/>
                    <a:pathLst>
                      <a:path extrusionOk="0" h="16340" w="2341">
                        <a:moveTo>
                          <a:pt x="2145" y="0"/>
                        </a:moveTo>
                        <a:cubicBezTo>
                          <a:pt x="2034" y="0"/>
                          <a:pt x="1949" y="91"/>
                          <a:pt x="1949" y="196"/>
                        </a:cubicBezTo>
                        <a:lnTo>
                          <a:pt x="1949" y="359"/>
                        </a:lnTo>
                        <a:cubicBezTo>
                          <a:pt x="1949" y="2418"/>
                          <a:pt x="1949" y="4041"/>
                          <a:pt x="1219" y="5938"/>
                        </a:cubicBezTo>
                        <a:cubicBezTo>
                          <a:pt x="685" y="7326"/>
                          <a:pt x="333" y="8870"/>
                          <a:pt x="98" y="10800"/>
                        </a:cubicBezTo>
                        <a:cubicBezTo>
                          <a:pt x="1" y="11634"/>
                          <a:pt x="268" y="12409"/>
                          <a:pt x="535" y="13159"/>
                        </a:cubicBezTo>
                        <a:cubicBezTo>
                          <a:pt x="867" y="14117"/>
                          <a:pt x="1180" y="15029"/>
                          <a:pt x="815" y="16079"/>
                        </a:cubicBezTo>
                        <a:cubicBezTo>
                          <a:pt x="770" y="16209"/>
                          <a:pt x="867" y="16339"/>
                          <a:pt x="998" y="16339"/>
                        </a:cubicBezTo>
                        <a:cubicBezTo>
                          <a:pt x="1082" y="16339"/>
                          <a:pt x="1161" y="16287"/>
                          <a:pt x="1187" y="16216"/>
                        </a:cubicBezTo>
                        <a:cubicBezTo>
                          <a:pt x="1597" y="15029"/>
                          <a:pt x="1245" y="14013"/>
                          <a:pt x="906" y="13029"/>
                        </a:cubicBezTo>
                        <a:cubicBezTo>
                          <a:pt x="646" y="12292"/>
                          <a:pt x="405" y="11595"/>
                          <a:pt x="496" y="10852"/>
                        </a:cubicBezTo>
                        <a:cubicBezTo>
                          <a:pt x="717" y="8955"/>
                          <a:pt x="1069" y="7437"/>
                          <a:pt x="1584" y="6081"/>
                        </a:cubicBezTo>
                        <a:cubicBezTo>
                          <a:pt x="2340" y="4119"/>
                          <a:pt x="2340" y="2464"/>
                          <a:pt x="2340" y="365"/>
                        </a:cubicBezTo>
                        <a:lnTo>
                          <a:pt x="2340" y="202"/>
                        </a:lnTo>
                        <a:cubicBezTo>
                          <a:pt x="2340" y="91"/>
                          <a:pt x="2256" y="0"/>
                          <a:pt x="214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0" name="Google Shape;6840;p62"/>
                  <p:cNvSpPr/>
                  <p:nvPr/>
                </p:nvSpPr>
                <p:spPr>
                  <a:xfrm>
                    <a:off x="2118278" y="2442679"/>
                    <a:ext cx="41507" cy="305596"/>
                  </a:xfrm>
                  <a:custGeom>
                    <a:rect b="b" l="l" r="r" t="t"/>
                    <a:pathLst>
                      <a:path extrusionOk="0" h="12104" w="1644">
                        <a:moveTo>
                          <a:pt x="1092" y="1"/>
                        </a:moveTo>
                        <a:cubicBezTo>
                          <a:pt x="1020" y="1"/>
                          <a:pt x="949" y="39"/>
                          <a:pt x="913" y="131"/>
                        </a:cubicBezTo>
                        <a:cubicBezTo>
                          <a:pt x="1" y="2327"/>
                          <a:pt x="346" y="4465"/>
                          <a:pt x="679" y="6531"/>
                        </a:cubicBezTo>
                        <a:cubicBezTo>
                          <a:pt x="965" y="8356"/>
                          <a:pt x="1239" y="10076"/>
                          <a:pt x="744" y="11849"/>
                        </a:cubicBezTo>
                        <a:cubicBezTo>
                          <a:pt x="711" y="11953"/>
                          <a:pt x="770" y="12064"/>
                          <a:pt x="881" y="12090"/>
                        </a:cubicBezTo>
                        <a:cubicBezTo>
                          <a:pt x="894" y="12097"/>
                          <a:pt x="913" y="12103"/>
                          <a:pt x="933" y="12103"/>
                        </a:cubicBezTo>
                        <a:cubicBezTo>
                          <a:pt x="1024" y="12103"/>
                          <a:pt x="1102" y="12038"/>
                          <a:pt x="1122" y="11953"/>
                        </a:cubicBezTo>
                        <a:cubicBezTo>
                          <a:pt x="1643" y="10096"/>
                          <a:pt x="1350" y="8252"/>
                          <a:pt x="1063" y="6472"/>
                        </a:cubicBezTo>
                        <a:cubicBezTo>
                          <a:pt x="744" y="4458"/>
                          <a:pt x="411" y="2373"/>
                          <a:pt x="1278" y="281"/>
                        </a:cubicBezTo>
                        <a:cubicBezTo>
                          <a:pt x="1349" y="122"/>
                          <a:pt x="1220" y="1"/>
                          <a:pt x="10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1" name="Google Shape;6841;p62"/>
                  <p:cNvSpPr/>
                  <p:nvPr/>
                </p:nvSpPr>
                <p:spPr>
                  <a:xfrm>
                    <a:off x="2112370" y="2290462"/>
                    <a:ext cx="72082" cy="156837"/>
                  </a:xfrm>
                  <a:custGeom>
                    <a:rect b="b" l="l" r="r" t="t"/>
                    <a:pathLst>
                      <a:path extrusionOk="0" h="6212" w="2855">
                        <a:moveTo>
                          <a:pt x="2573" y="1"/>
                        </a:moveTo>
                        <a:cubicBezTo>
                          <a:pt x="2538" y="1"/>
                          <a:pt x="2501" y="11"/>
                          <a:pt x="2464" y="33"/>
                        </a:cubicBezTo>
                        <a:cubicBezTo>
                          <a:pt x="613" y="1363"/>
                          <a:pt x="0" y="3996"/>
                          <a:pt x="46" y="6023"/>
                        </a:cubicBezTo>
                        <a:cubicBezTo>
                          <a:pt x="46" y="6127"/>
                          <a:pt x="131" y="6212"/>
                          <a:pt x="241" y="6212"/>
                        </a:cubicBezTo>
                        <a:lnTo>
                          <a:pt x="248" y="6212"/>
                        </a:lnTo>
                        <a:cubicBezTo>
                          <a:pt x="352" y="6212"/>
                          <a:pt x="443" y="6121"/>
                          <a:pt x="437" y="6010"/>
                        </a:cubicBezTo>
                        <a:cubicBezTo>
                          <a:pt x="391" y="4087"/>
                          <a:pt x="965" y="1591"/>
                          <a:pt x="2699" y="353"/>
                        </a:cubicBezTo>
                        <a:cubicBezTo>
                          <a:pt x="2855" y="223"/>
                          <a:pt x="2739" y="1"/>
                          <a:pt x="257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2" name="Google Shape;6842;p62"/>
                  <p:cNvSpPr/>
                  <p:nvPr/>
                </p:nvSpPr>
                <p:spPr>
                  <a:xfrm>
                    <a:off x="2141808" y="1986860"/>
                    <a:ext cx="44461" cy="95133"/>
                  </a:xfrm>
                  <a:custGeom>
                    <a:rect b="b" l="l" r="r" t="t"/>
                    <a:pathLst>
                      <a:path extrusionOk="0" h="3768" w="1761">
                        <a:moveTo>
                          <a:pt x="216" y="1"/>
                        </a:moveTo>
                        <a:cubicBezTo>
                          <a:pt x="112" y="1"/>
                          <a:pt x="20" y="86"/>
                          <a:pt x="20" y="190"/>
                        </a:cubicBezTo>
                        <a:cubicBezTo>
                          <a:pt x="1" y="926"/>
                          <a:pt x="346" y="1409"/>
                          <a:pt x="685" y="1878"/>
                        </a:cubicBezTo>
                        <a:cubicBezTo>
                          <a:pt x="1031" y="2360"/>
                          <a:pt x="1357" y="2816"/>
                          <a:pt x="1272" y="3546"/>
                        </a:cubicBezTo>
                        <a:cubicBezTo>
                          <a:pt x="1265" y="3657"/>
                          <a:pt x="1344" y="3755"/>
                          <a:pt x="1448" y="3768"/>
                        </a:cubicBezTo>
                        <a:lnTo>
                          <a:pt x="1467" y="3768"/>
                        </a:lnTo>
                        <a:cubicBezTo>
                          <a:pt x="1572" y="3761"/>
                          <a:pt x="1656" y="3690"/>
                          <a:pt x="1663" y="3592"/>
                        </a:cubicBezTo>
                        <a:cubicBezTo>
                          <a:pt x="1761" y="2706"/>
                          <a:pt x="1357" y="2145"/>
                          <a:pt x="1005" y="1650"/>
                        </a:cubicBezTo>
                        <a:cubicBezTo>
                          <a:pt x="692" y="1213"/>
                          <a:pt x="398" y="802"/>
                          <a:pt x="412" y="196"/>
                        </a:cubicBezTo>
                        <a:cubicBezTo>
                          <a:pt x="418" y="92"/>
                          <a:pt x="33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3" name="Google Shape;6843;p62"/>
                  <p:cNvSpPr/>
                  <p:nvPr/>
                </p:nvSpPr>
                <p:spPr>
                  <a:xfrm>
                    <a:off x="2085103" y="1992213"/>
                    <a:ext cx="34867" cy="41583"/>
                  </a:xfrm>
                  <a:custGeom>
                    <a:rect b="b" l="l" r="r" t="t"/>
                    <a:pathLst>
                      <a:path extrusionOk="0" h="1647" w="1381">
                        <a:moveTo>
                          <a:pt x="276" y="1"/>
                        </a:moveTo>
                        <a:cubicBezTo>
                          <a:pt x="83" y="1"/>
                          <a:pt x="1" y="301"/>
                          <a:pt x="220" y="382"/>
                        </a:cubicBezTo>
                        <a:cubicBezTo>
                          <a:pt x="702" y="564"/>
                          <a:pt x="982" y="962"/>
                          <a:pt x="963" y="1444"/>
                        </a:cubicBezTo>
                        <a:cubicBezTo>
                          <a:pt x="956" y="1549"/>
                          <a:pt x="1041" y="1646"/>
                          <a:pt x="1152" y="1646"/>
                        </a:cubicBezTo>
                        <a:lnTo>
                          <a:pt x="1158" y="1646"/>
                        </a:lnTo>
                        <a:cubicBezTo>
                          <a:pt x="1263" y="1646"/>
                          <a:pt x="1347" y="1562"/>
                          <a:pt x="1354" y="1457"/>
                        </a:cubicBezTo>
                        <a:cubicBezTo>
                          <a:pt x="1380" y="812"/>
                          <a:pt x="1002" y="258"/>
                          <a:pt x="357" y="17"/>
                        </a:cubicBezTo>
                        <a:cubicBezTo>
                          <a:pt x="328" y="6"/>
                          <a:pt x="301" y="1"/>
                          <a:pt x="27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4" name="Google Shape;6844;p62"/>
                  <p:cNvSpPr/>
                  <p:nvPr/>
                </p:nvSpPr>
                <p:spPr>
                  <a:xfrm>
                    <a:off x="2135900" y="2195556"/>
                    <a:ext cx="63220" cy="88341"/>
                  </a:xfrm>
                  <a:custGeom>
                    <a:rect b="b" l="l" r="r" t="t"/>
                    <a:pathLst>
                      <a:path extrusionOk="0" h="3499" w="2504">
                        <a:moveTo>
                          <a:pt x="2242" y="1"/>
                        </a:moveTo>
                        <a:cubicBezTo>
                          <a:pt x="2178" y="1"/>
                          <a:pt x="2114" y="33"/>
                          <a:pt x="2073" y="110"/>
                        </a:cubicBezTo>
                        <a:cubicBezTo>
                          <a:pt x="1936" y="364"/>
                          <a:pt x="1662" y="683"/>
                          <a:pt x="1375" y="1022"/>
                        </a:cubicBezTo>
                        <a:cubicBezTo>
                          <a:pt x="730" y="1778"/>
                          <a:pt x="0" y="2639"/>
                          <a:pt x="267" y="3369"/>
                        </a:cubicBezTo>
                        <a:cubicBezTo>
                          <a:pt x="294" y="3447"/>
                          <a:pt x="372" y="3499"/>
                          <a:pt x="450" y="3499"/>
                        </a:cubicBezTo>
                        <a:cubicBezTo>
                          <a:pt x="476" y="3499"/>
                          <a:pt x="496" y="3492"/>
                          <a:pt x="522" y="3486"/>
                        </a:cubicBezTo>
                        <a:cubicBezTo>
                          <a:pt x="619" y="3447"/>
                          <a:pt x="672" y="3336"/>
                          <a:pt x="639" y="3232"/>
                        </a:cubicBezTo>
                        <a:cubicBezTo>
                          <a:pt x="450" y="2717"/>
                          <a:pt x="1128" y="1922"/>
                          <a:pt x="1675" y="1276"/>
                        </a:cubicBezTo>
                        <a:cubicBezTo>
                          <a:pt x="1982" y="918"/>
                          <a:pt x="2268" y="586"/>
                          <a:pt x="2425" y="292"/>
                        </a:cubicBezTo>
                        <a:cubicBezTo>
                          <a:pt x="2504" y="135"/>
                          <a:pt x="2374" y="1"/>
                          <a:pt x="224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5" name="Google Shape;6845;p62"/>
                  <p:cNvSpPr/>
                  <p:nvPr/>
                </p:nvSpPr>
                <p:spPr>
                  <a:xfrm>
                    <a:off x="2155265" y="2239487"/>
                    <a:ext cx="22117" cy="27974"/>
                  </a:xfrm>
                  <a:custGeom>
                    <a:rect b="b" l="l" r="r" t="t"/>
                    <a:pathLst>
                      <a:path extrusionOk="0" h="1108" w="876">
                        <a:moveTo>
                          <a:pt x="286" y="1"/>
                        </a:moveTo>
                        <a:cubicBezTo>
                          <a:pt x="122" y="1"/>
                          <a:pt x="0" y="225"/>
                          <a:pt x="165" y="358"/>
                        </a:cubicBezTo>
                        <a:cubicBezTo>
                          <a:pt x="341" y="495"/>
                          <a:pt x="452" y="703"/>
                          <a:pt x="465" y="925"/>
                        </a:cubicBezTo>
                        <a:cubicBezTo>
                          <a:pt x="478" y="1029"/>
                          <a:pt x="563" y="1101"/>
                          <a:pt x="661" y="1107"/>
                        </a:cubicBezTo>
                        <a:lnTo>
                          <a:pt x="687" y="1101"/>
                        </a:lnTo>
                        <a:cubicBezTo>
                          <a:pt x="797" y="1094"/>
                          <a:pt x="876" y="996"/>
                          <a:pt x="863" y="886"/>
                        </a:cubicBezTo>
                        <a:cubicBezTo>
                          <a:pt x="830" y="553"/>
                          <a:pt x="667" y="247"/>
                          <a:pt x="400" y="38"/>
                        </a:cubicBezTo>
                        <a:cubicBezTo>
                          <a:pt x="362" y="12"/>
                          <a:pt x="323" y="1"/>
                          <a:pt x="2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6" name="Google Shape;6846;p62"/>
                  <p:cNvSpPr/>
                  <p:nvPr/>
                </p:nvSpPr>
                <p:spPr>
                  <a:xfrm>
                    <a:off x="2150090" y="2374233"/>
                    <a:ext cx="38654" cy="52515"/>
                  </a:xfrm>
                  <a:custGeom>
                    <a:rect b="b" l="l" r="r" t="t"/>
                    <a:pathLst>
                      <a:path extrusionOk="0" h="2080" w="1531">
                        <a:moveTo>
                          <a:pt x="275" y="1"/>
                        </a:moveTo>
                        <a:cubicBezTo>
                          <a:pt x="127" y="1"/>
                          <a:pt x="1" y="189"/>
                          <a:pt x="129" y="332"/>
                        </a:cubicBezTo>
                        <a:cubicBezTo>
                          <a:pt x="201" y="404"/>
                          <a:pt x="273" y="476"/>
                          <a:pt x="344" y="554"/>
                        </a:cubicBezTo>
                        <a:cubicBezTo>
                          <a:pt x="748" y="945"/>
                          <a:pt x="1126" y="1323"/>
                          <a:pt x="1107" y="1877"/>
                        </a:cubicBezTo>
                        <a:cubicBezTo>
                          <a:pt x="1100" y="1981"/>
                          <a:pt x="1191" y="2073"/>
                          <a:pt x="1296" y="2079"/>
                        </a:cubicBezTo>
                        <a:lnTo>
                          <a:pt x="1302" y="2079"/>
                        </a:lnTo>
                        <a:cubicBezTo>
                          <a:pt x="1413" y="2079"/>
                          <a:pt x="1498" y="2001"/>
                          <a:pt x="1504" y="1897"/>
                        </a:cubicBezTo>
                        <a:cubicBezTo>
                          <a:pt x="1530" y="1173"/>
                          <a:pt x="1074" y="710"/>
                          <a:pt x="624" y="274"/>
                        </a:cubicBezTo>
                        <a:cubicBezTo>
                          <a:pt x="559" y="202"/>
                          <a:pt x="488" y="137"/>
                          <a:pt x="416" y="65"/>
                        </a:cubicBezTo>
                        <a:cubicBezTo>
                          <a:pt x="372" y="20"/>
                          <a:pt x="323" y="1"/>
                          <a:pt x="27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7" name="Google Shape;6847;p62"/>
                  <p:cNvSpPr/>
                  <p:nvPr/>
                </p:nvSpPr>
                <p:spPr>
                  <a:xfrm>
                    <a:off x="2138779" y="2617265"/>
                    <a:ext cx="41583" cy="54004"/>
                  </a:xfrm>
                  <a:custGeom>
                    <a:rect b="b" l="l" r="r" t="t"/>
                    <a:pathLst>
                      <a:path extrusionOk="0" h="2139" w="1647">
                        <a:moveTo>
                          <a:pt x="284" y="1"/>
                        </a:moveTo>
                        <a:cubicBezTo>
                          <a:pt x="128" y="1"/>
                          <a:pt x="1" y="205"/>
                          <a:pt x="147" y="346"/>
                        </a:cubicBezTo>
                        <a:cubicBezTo>
                          <a:pt x="212" y="405"/>
                          <a:pt x="277" y="463"/>
                          <a:pt x="342" y="522"/>
                        </a:cubicBezTo>
                        <a:cubicBezTo>
                          <a:pt x="864" y="978"/>
                          <a:pt x="1170" y="1297"/>
                          <a:pt x="968" y="1877"/>
                        </a:cubicBezTo>
                        <a:cubicBezTo>
                          <a:pt x="929" y="1975"/>
                          <a:pt x="988" y="2093"/>
                          <a:pt x="1085" y="2125"/>
                        </a:cubicBezTo>
                        <a:cubicBezTo>
                          <a:pt x="1112" y="2132"/>
                          <a:pt x="1131" y="2138"/>
                          <a:pt x="1151" y="2138"/>
                        </a:cubicBezTo>
                        <a:cubicBezTo>
                          <a:pt x="1235" y="2138"/>
                          <a:pt x="1314" y="2086"/>
                          <a:pt x="1340" y="2008"/>
                        </a:cubicBezTo>
                        <a:cubicBezTo>
                          <a:pt x="1646" y="1148"/>
                          <a:pt x="1092" y="659"/>
                          <a:pt x="603" y="229"/>
                        </a:cubicBezTo>
                        <a:cubicBezTo>
                          <a:pt x="545" y="170"/>
                          <a:pt x="479" y="111"/>
                          <a:pt x="421" y="59"/>
                        </a:cubicBezTo>
                        <a:cubicBezTo>
                          <a:pt x="377" y="18"/>
                          <a:pt x="329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8" name="Google Shape;6848;p62"/>
                  <p:cNvSpPr/>
                  <p:nvPr/>
                </p:nvSpPr>
                <p:spPr>
                  <a:xfrm>
                    <a:off x="1962122" y="2047252"/>
                    <a:ext cx="225309" cy="286029"/>
                  </a:xfrm>
                  <a:custGeom>
                    <a:rect b="b" l="l" r="r" t="t"/>
                    <a:pathLst>
                      <a:path extrusionOk="0" h="11329" w="8924">
                        <a:moveTo>
                          <a:pt x="5426" y="0"/>
                        </a:moveTo>
                        <a:cubicBezTo>
                          <a:pt x="4890" y="0"/>
                          <a:pt x="4408" y="168"/>
                          <a:pt x="3989" y="503"/>
                        </a:cubicBezTo>
                        <a:cubicBezTo>
                          <a:pt x="2849" y="1415"/>
                          <a:pt x="2386" y="3442"/>
                          <a:pt x="2327" y="5032"/>
                        </a:cubicBezTo>
                        <a:cubicBezTo>
                          <a:pt x="2243" y="7307"/>
                          <a:pt x="1832" y="9190"/>
                          <a:pt x="118" y="10996"/>
                        </a:cubicBezTo>
                        <a:cubicBezTo>
                          <a:pt x="1" y="11120"/>
                          <a:pt x="85" y="11328"/>
                          <a:pt x="261" y="11328"/>
                        </a:cubicBezTo>
                        <a:cubicBezTo>
                          <a:pt x="314" y="11328"/>
                          <a:pt x="366" y="11309"/>
                          <a:pt x="405" y="11270"/>
                        </a:cubicBezTo>
                        <a:cubicBezTo>
                          <a:pt x="2210" y="9366"/>
                          <a:pt x="2634" y="7405"/>
                          <a:pt x="2719" y="5045"/>
                        </a:cubicBezTo>
                        <a:cubicBezTo>
                          <a:pt x="2771" y="3611"/>
                          <a:pt x="3201" y="1643"/>
                          <a:pt x="4237" y="815"/>
                        </a:cubicBezTo>
                        <a:cubicBezTo>
                          <a:pt x="4588" y="534"/>
                          <a:pt x="4991" y="395"/>
                          <a:pt x="5443" y="395"/>
                        </a:cubicBezTo>
                        <a:cubicBezTo>
                          <a:pt x="5588" y="395"/>
                          <a:pt x="5738" y="409"/>
                          <a:pt x="5893" y="437"/>
                        </a:cubicBezTo>
                        <a:cubicBezTo>
                          <a:pt x="6303" y="516"/>
                          <a:pt x="6596" y="744"/>
                          <a:pt x="6903" y="985"/>
                        </a:cubicBezTo>
                        <a:cubicBezTo>
                          <a:pt x="7285" y="1282"/>
                          <a:pt x="7675" y="1583"/>
                          <a:pt x="8257" y="1583"/>
                        </a:cubicBezTo>
                        <a:cubicBezTo>
                          <a:pt x="8390" y="1583"/>
                          <a:pt x="8533" y="1568"/>
                          <a:pt x="8689" y="1532"/>
                        </a:cubicBezTo>
                        <a:cubicBezTo>
                          <a:pt x="8923" y="1472"/>
                          <a:pt x="8864" y="1140"/>
                          <a:pt x="8654" y="1140"/>
                        </a:cubicBezTo>
                        <a:cubicBezTo>
                          <a:pt x="8636" y="1140"/>
                          <a:pt x="8617" y="1143"/>
                          <a:pt x="8597" y="1148"/>
                        </a:cubicBezTo>
                        <a:cubicBezTo>
                          <a:pt x="8475" y="1176"/>
                          <a:pt x="8363" y="1189"/>
                          <a:pt x="8258" y="1189"/>
                        </a:cubicBezTo>
                        <a:cubicBezTo>
                          <a:pt x="7805" y="1189"/>
                          <a:pt x="7495" y="949"/>
                          <a:pt x="7150" y="679"/>
                        </a:cubicBezTo>
                        <a:cubicBezTo>
                          <a:pt x="6831" y="431"/>
                          <a:pt x="6466" y="144"/>
                          <a:pt x="5964" y="53"/>
                        </a:cubicBezTo>
                        <a:cubicBezTo>
                          <a:pt x="5779" y="18"/>
                          <a:pt x="5600" y="0"/>
                          <a:pt x="542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9" name="Google Shape;6849;p62"/>
                  <p:cNvSpPr/>
                  <p:nvPr/>
                </p:nvSpPr>
                <p:spPr>
                  <a:xfrm>
                    <a:off x="2114339" y="2154403"/>
                    <a:ext cx="77863" cy="446755"/>
                  </a:xfrm>
                  <a:custGeom>
                    <a:rect b="b" l="l" r="r" t="t"/>
                    <a:pathLst>
                      <a:path extrusionOk="0" h="17695" w="3084">
                        <a:moveTo>
                          <a:pt x="2663" y="0"/>
                        </a:moveTo>
                        <a:cubicBezTo>
                          <a:pt x="2575" y="0"/>
                          <a:pt x="2488" y="53"/>
                          <a:pt x="2471" y="169"/>
                        </a:cubicBezTo>
                        <a:cubicBezTo>
                          <a:pt x="2301" y="1251"/>
                          <a:pt x="2373" y="2463"/>
                          <a:pt x="2451" y="3636"/>
                        </a:cubicBezTo>
                        <a:cubicBezTo>
                          <a:pt x="2568" y="5422"/>
                          <a:pt x="2679" y="7267"/>
                          <a:pt x="1936" y="8733"/>
                        </a:cubicBezTo>
                        <a:lnTo>
                          <a:pt x="1917" y="8779"/>
                        </a:lnTo>
                        <a:cubicBezTo>
                          <a:pt x="972" y="10630"/>
                          <a:pt x="0" y="12546"/>
                          <a:pt x="424" y="14801"/>
                        </a:cubicBezTo>
                        <a:cubicBezTo>
                          <a:pt x="515" y="15264"/>
                          <a:pt x="783" y="15674"/>
                          <a:pt x="1050" y="16085"/>
                        </a:cubicBezTo>
                        <a:cubicBezTo>
                          <a:pt x="1356" y="16567"/>
                          <a:pt x="1656" y="17017"/>
                          <a:pt x="1597" y="17480"/>
                        </a:cubicBezTo>
                        <a:cubicBezTo>
                          <a:pt x="1584" y="17584"/>
                          <a:pt x="1662" y="17682"/>
                          <a:pt x="1773" y="17695"/>
                        </a:cubicBezTo>
                        <a:lnTo>
                          <a:pt x="1793" y="17695"/>
                        </a:lnTo>
                        <a:cubicBezTo>
                          <a:pt x="1897" y="17695"/>
                          <a:pt x="1982" y="17623"/>
                          <a:pt x="1988" y="17519"/>
                        </a:cubicBezTo>
                        <a:cubicBezTo>
                          <a:pt x="2060" y="16919"/>
                          <a:pt x="1715" y="16385"/>
                          <a:pt x="1376" y="15863"/>
                        </a:cubicBezTo>
                        <a:cubicBezTo>
                          <a:pt x="1135" y="15498"/>
                          <a:pt x="887" y="15114"/>
                          <a:pt x="809" y="14723"/>
                        </a:cubicBezTo>
                        <a:cubicBezTo>
                          <a:pt x="411" y="12605"/>
                          <a:pt x="1310" y="10832"/>
                          <a:pt x="2262" y="8955"/>
                        </a:cubicBezTo>
                        <a:lnTo>
                          <a:pt x="2288" y="8909"/>
                        </a:lnTo>
                        <a:cubicBezTo>
                          <a:pt x="3083" y="7345"/>
                          <a:pt x="2959" y="5448"/>
                          <a:pt x="2842" y="3610"/>
                        </a:cubicBezTo>
                        <a:cubicBezTo>
                          <a:pt x="2770" y="2405"/>
                          <a:pt x="2699" y="1271"/>
                          <a:pt x="2862" y="228"/>
                        </a:cubicBezTo>
                        <a:cubicBezTo>
                          <a:pt x="2883" y="83"/>
                          <a:pt x="2772" y="0"/>
                          <a:pt x="2663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0" name="Google Shape;6850;p62"/>
                  <p:cNvSpPr/>
                  <p:nvPr/>
                </p:nvSpPr>
                <p:spPr>
                  <a:xfrm>
                    <a:off x="2179907" y="2298490"/>
                    <a:ext cx="26283" cy="34791"/>
                  </a:xfrm>
                  <a:custGeom>
                    <a:rect b="b" l="l" r="r" t="t"/>
                    <a:pathLst>
                      <a:path extrusionOk="0" h="1378" w="1041">
                        <a:moveTo>
                          <a:pt x="288" y="1"/>
                        </a:moveTo>
                        <a:cubicBezTo>
                          <a:pt x="128" y="1"/>
                          <a:pt x="0" y="214"/>
                          <a:pt x="154" y="347"/>
                        </a:cubicBezTo>
                        <a:cubicBezTo>
                          <a:pt x="415" y="569"/>
                          <a:pt x="591" y="875"/>
                          <a:pt x="636" y="1208"/>
                        </a:cubicBezTo>
                        <a:cubicBezTo>
                          <a:pt x="649" y="1305"/>
                          <a:pt x="734" y="1377"/>
                          <a:pt x="832" y="1377"/>
                        </a:cubicBezTo>
                        <a:lnTo>
                          <a:pt x="858" y="1377"/>
                        </a:lnTo>
                        <a:cubicBezTo>
                          <a:pt x="969" y="1364"/>
                          <a:pt x="1040" y="1260"/>
                          <a:pt x="1027" y="1156"/>
                        </a:cubicBezTo>
                        <a:cubicBezTo>
                          <a:pt x="969" y="725"/>
                          <a:pt x="747" y="334"/>
                          <a:pt x="421" y="54"/>
                        </a:cubicBezTo>
                        <a:cubicBezTo>
                          <a:pt x="378" y="16"/>
                          <a:pt x="332" y="1"/>
                          <a:pt x="28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1" name="Google Shape;6851;p62"/>
                  <p:cNvSpPr/>
                  <p:nvPr/>
                </p:nvSpPr>
                <p:spPr>
                  <a:xfrm>
                    <a:off x="2107270" y="2512841"/>
                    <a:ext cx="25980" cy="78772"/>
                  </a:xfrm>
                  <a:custGeom>
                    <a:rect b="b" l="l" r="r" t="t"/>
                    <a:pathLst>
                      <a:path extrusionOk="0" h="3120" w="1029">
                        <a:moveTo>
                          <a:pt x="767" y="1"/>
                        </a:moveTo>
                        <a:cubicBezTo>
                          <a:pt x="704" y="1"/>
                          <a:pt x="640" y="32"/>
                          <a:pt x="600" y="109"/>
                        </a:cubicBezTo>
                        <a:cubicBezTo>
                          <a:pt x="189" y="878"/>
                          <a:pt x="0" y="1823"/>
                          <a:pt x="26" y="2931"/>
                        </a:cubicBezTo>
                        <a:cubicBezTo>
                          <a:pt x="33" y="3035"/>
                          <a:pt x="118" y="3120"/>
                          <a:pt x="228" y="3120"/>
                        </a:cubicBezTo>
                        <a:lnTo>
                          <a:pt x="235" y="3120"/>
                        </a:lnTo>
                        <a:cubicBezTo>
                          <a:pt x="346" y="3113"/>
                          <a:pt x="430" y="3022"/>
                          <a:pt x="424" y="2918"/>
                        </a:cubicBezTo>
                        <a:cubicBezTo>
                          <a:pt x="398" y="1894"/>
                          <a:pt x="580" y="988"/>
                          <a:pt x="945" y="291"/>
                        </a:cubicBezTo>
                        <a:cubicBezTo>
                          <a:pt x="1029" y="137"/>
                          <a:pt x="899" y="1"/>
                          <a:pt x="767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2" name="Google Shape;6852;p62"/>
                  <p:cNvSpPr/>
                  <p:nvPr/>
                </p:nvSpPr>
                <p:spPr>
                  <a:xfrm>
                    <a:off x="2145394" y="2412533"/>
                    <a:ext cx="34463" cy="45799"/>
                  </a:xfrm>
                  <a:custGeom>
                    <a:rect b="b" l="l" r="r" t="t"/>
                    <a:pathLst>
                      <a:path extrusionOk="0" h="1814" w="1365">
                        <a:moveTo>
                          <a:pt x="285" y="0"/>
                        </a:moveTo>
                        <a:cubicBezTo>
                          <a:pt x="97" y="0"/>
                          <a:pt x="1" y="289"/>
                          <a:pt x="211" y="380"/>
                        </a:cubicBezTo>
                        <a:cubicBezTo>
                          <a:pt x="641" y="575"/>
                          <a:pt x="954" y="1097"/>
                          <a:pt x="967" y="1625"/>
                        </a:cubicBezTo>
                        <a:cubicBezTo>
                          <a:pt x="967" y="1729"/>
                          <a:pt x="1058" y="1814"/>
                          <a:pt x="1162" y="1814"/>
                        </a:cubicBezTo>
                        <a:lnTo>
                          <a:pt x="1169" y="1814"/>
                        </a:lnTo>
                        <a:cubicBezTo>
                          <a:pt x="1280" y="1814"/>
                          <a:pt x="1364" y="1722"/>
                          <a:pt x="1364" y="1611"/>
                        </a:cubicBezTo>
                        <a:cubicBezTo>
                          <a:pt x="1345" y="927"/>
                          <a:pt x="941" y="275"/>
                          <a:pt x="374" y="21"/>
                        </a:cubicBezTo>
                        <a:cubicBezTo>
                          <a:pt x="343" y="7"/>
                          <a:pt x="313" y="0"/>
                          <a:pt x="285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3" name="Google Shape;6853;p62"/>
                  <p:cNvSpPr/>
                  <p:nvPr/>
                </p:nvSpPr>
                <p:spPr>
                  <a:xfrm>
                    <a:off x="2068262" y="1690152"/>
                    <a:ext cx="117199" cy="370128"/>
                  </a:xfrm>
                  <a:custGeom>
                    <a:rect b="b" l="l" r="r" t="t"/>
                    <a:pathLst>
                      <a:path extrusionOk="0" h="14660" w="4642">
                        <a:moveTo>
                          <a:pt x="782" y="0"/>
                        </a:moveTo>
                        <a:cubicBezTo>
                          <a:pt x="708" y="0"/>
                          <a:pt x="633" y="40"/>
                          <a:pt x="600" y="132"/>
                        </a:cubicBezTo>
                        <a:cubicBezTo>
                          <a:pt x="574" y="223"/>
                          <a:pt x="1" y="2309"/>
                          <a:pt x="2099" y="4323"/>
                        </a:cubicBezTo>
                        <a:cubicBezTo>
                          <a:pt x="4054" y="6200"/>
                          <a:pt x="4250" y="8846"/>
                          <a:pt x="4250" y="8859"/>
                        </a:cubicBezTo>
                        <a:lnTo>
                          <a:pt x="4250" y="14464"/>
                        </a:lnTo>
                        <a:cubicBezTo>
                          <a:pt x="4250" y="14575"/>
                          <a:pt x="4335" y="14660"/>
                          <a:pt x="4446" y="14660"/>
                        </a:cubicBezTo>
                        <a:cubicBezTo>
                          <a:pt x="4550" y="14660"/>
                          <a:pt x="4641" y="14575"/>
                          <a:pt x="4641" y="14471"/>
                        </a:cubicBezTo>
                        <a:lnTo>
                          <a:pt x="4641" y="8846"/>
                        </a:lnTo>
                        <a:cubicBezTo>
                          <a:pt x="4635" y="8729"/>
                          <a:pt x="4439" y="6024"/>
                          <a:pt x="2373" y="4043"/>
                        </a:cubicBezTo>
                        <a:cubicBezTo>
                          <a:pt x="450" y="2198"/>
                          <a:pt x="959" y="328"/>
                          <a:pt x="978" y="243"/>
                        </a:cubicBezTo>
                        <a:cubicBezTo>
                          <a:pt x="1014" y="96"/>
                          <a:pt x="898" y="0"/>
                          <a:pt x="78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4" name="Google Shape;6854;p62"/>
                  <p:cNvSpPr/>
                  <p:nvPr/>
                </p:nvSpPr>
                <p:spPr>
                  <a:xfrm>
                    <a:off x="2085380" y="1685632"/>
                    <a:ext cx="117174" cy="370381"/>
                  </a:xfrm>
                  <a:custGeom>
                    <a:rect b="b" l="l" r="r" t="t"/>
                    <a:pathLst>
                      <a:path extrusionOk="0" h="14670" w="4641">
                        <a:moveTo>
                          <a:pt x="785" y="0"/>
                        </a:moveTo>
                        <a:cubicBezTo>
                          <a:pt x="706" y="0"/>
                          <a:pt x="628" y="43"/>
                          <a:pt x="600" y="142"/>
                        </a:cubicBezTo>
                        <a:cubicBezTo>
                          <a:pt x="574" y="233"/>
                          <a:pt x="0" y="2318"/>
                          <a:pt x="2099" y="4332"/>
                        </a:cubicBezTo>
                        <a:cubicBezTo>
                          <a:pt x="4054" y="6209"/>
                          <a:pt x="4250" y="8856"/>
                          <a:pt x="4250" y="8869"/>
                        </a:cubicBezTo>
                        <a:lnTo>
                          <a:pt x="4250" y="14474"/>
                        </a:lnTo>
                        <a:cubicBezTo>
                          <a:pt x="4250" y="14584"/>
                          <a:pt x="4335" y="14669"/>
                          <a:pt x="4445" y="14669"/>
                        </a:cubicBezTo>
                        <a:cubicBezTo>
                          <a:pt x="4550" y="14669"/>
                          <a:pt x="4641" y="14584"/>
                          <a:pt x="4641" y="14480"/>
                        </a:cubicBezTo>
                        <a:lnTo>
                          <a:pt x="4641" y="8856"/>
                        </a:lnTo>
                        <a:cubicBezTo>
                          <a:pt x="4634" y="8738"/>
                          <a:pt x="4439" y="6033"/>
                          <a:pt x="2373" y="4052"/>
                        </a:cubicBezTo>
                        <a:cubicBezTo>
                          <a:pt x="450" y="2208"/>
                          <a:pt x="958" y="337"/>
                          <a:pt x="978" y="252"/>
                        </a:cubicBezTo>
                        <a:cubicBezTo>
                          <a:pt x="1025" y="99"/>
                          <a:pt x="904" y="0"/>
                          <a:pt x="78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5" name="Google Shape;6855;p62"/>
                  <p:cNvSpPr/>
                  <p:nvPr/>
                </p:nvSpPr>
                <p:spPr>
                  <a:xfrm>
                    <a:off x="2107093" y="1681315"/>
                    <a:ext cx="49106" cy="67966"/>
                  </a:xfrm>
                  <a:custGeom>
                    <a:rect b="b" l="l" r="r" t="t"/>
                    <a:pathLst>
                      <a:path extrusionOk="0" h="2692" w="1945">
                        <a:moveTo>
                          <a:pt x="1715" y="0"/>
                        </a:moveTo>
                        <a:cubicBezTo>
                          <a:pt x="1634" y="0"/>
                          <a:pt x="1553" y="48"/>
                          <a:pt x="1526" y="156"/>
                        </a:cubicBezTo>
                        <a:cubicBezTo>
                          <a:pt x="1135" y="1812"/>
                          <a:pt x="203" y="2307"/>
                          <a:pt x="183" y="2320"/>
                        </a:cubicBezTo>
                        <a:cubicBezTo>
                          <a:pt x="1" y="2411"/>
                          <a:pt x="66" y="2691"/>
                          <a:pt x="274" y="2691"/>
                        </a:cubicBezTo>
                        <a:cubicBezTo>
                          <a:pt x="307" y="2691"/>
                          <a:pt x="333" y="2685"/>
                          <a:pt x="366" y="2672"/>
                        </a:cubicBezTo>
                        <a:cubicBezTo>
                          <a:pt x="405" y="2646"/>
                          <a:pt x="1474" y="2098"/>
                          <a:pt x="1910" y="247"/>
                        </a:cubicBezTo>
                        <a:cubicBezTo>
                          <a:pt x="1945" y="95"/>
                          <a:pt x="1830" y="0"/>
                          <a:pt x="171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6" name="Google Shape;6856;p62"/>
                  <p:cNvSpPr/>
                  <p:nvPr/>
                </p:nvSpPr>
                <p:spPr>
                  <a:xfrm>
                    <a:off x="2026629" y="1668313"/>
                    <a:ext cx="70617" cy="87710"/>
                  </a:xfrm>
                  <a:custGeom>
                    <a:rect b="b" l="l" r="r" t="t"/>
                    <a:pathLst>
                      <a:path extrusionOk="0" h="3474" w="2797">
                        <a:moveTo>
                          <a:pt x="819" y="1"/>
                        </a:moveTo>
                        <a:cubicBezTo>
                          <a:pt x="738" y="1"/>
                          <a:pt x="659" y="45"/>
                          <a:pt x="633" y="150"/>
                        </a:cubicBezTo>
                        <a:cubicBezTo>
                          <a:pt x="1" y="2418"/>
                          <a:pt x="2425" y="3448"/>
                          <a:pt x="2451" y="3454"/>
                        </a:cubicBezTo>
                        <a:cubicBezTo>
                          <a:pt x="2471" y="3467"/>
                          <a:pt x="2497" y="3474"/>
                          <a:pt x="2523" y="3474"/>
                        </a:cubicBezTo>
                        <a:cubicBezTo>
                          <a:pt x="2738" y="3467"/>
                          <a:pt x="2797" y="3174"/>
                          <a:pt x="2601" y="3096"/>
                        </a:cubicBezTo>
                        <a:cubicBezTo>
                          <a:pt x="2516" y="3057"/>
                          <a:pt x="476" y="2183"/>
                          <a:pt x="1017" y="254"/>
                        </a:cubicBezTo>
                        <a:cubicBezTo>
                          <a:pt x="1064" y="102"/>
                          <a:pt x="940" y="1"/>
                          <a:pt x="81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7" name="Google Shape;6857;p62"/>
                  <p:cNvSpPr/>
                  <p:nvPr/>
                </p:nvSpPr>
                <p:spPr>
                  <a:xfrm>
                    <a:off x="2214067" y="1690025"/>
                    <a:ext cx="117022" cy="370255"/>
                  </a:xfrm>
                  <a:custGeom>
                    <a:rect b="b" l="l" r="r" t="t"/>
                    <a:pathLst>
                      <a:path extrusionOk="0" h="14665" w="4635">
                        <a:moveTo>
                          <a:pt x="3856" y="1"/>
                        </a:moveTo>
                        <a:cubicBezTo>
                          <a:pt x="3738" y="1"/>
                          <a:pt x="3617" y="98"/>
                          <a:pt x="3656" y="248"/>
                        </a:cubicBezTo>
                        <a:cubicBezTo>
                          <a:pt x="3683" y="326"/>
                          <a:pt x="4184" y="2203"/>
                          <a:pt x="2262" y="4048"/>
                        </a:cubicBezTo>
                        <a:cubicBezTo>
                          <a:pt x="196" y="6029"/>
                          <a:pt x="13" y="8734"/>
                          <a:pt x="0" y="8864"/>
                        </a:cubicBezTo>
                        <a:lnTo>
                          <a:pt x="0" y="14469"/>
                        </a:lnTo>
                        <a:cubicBezTo>
                          <a:pt x="0" y="14580"/>
                          <a:pt x="91" y="14665"/>
                          <a:pt x="202" y="14665"/>
                        </a:cubicBezTo>
                        <a:cubicBezTo>
                          <a:pt x="306" y="14665"/>
                          <a:pt x="398" y="14580"/>
                          <a:pt x="398" y="14469"/>
                        </a:cubicBezTo>
                        <a:lnTo>
                          <a:pt x="398" y="8877"/>
                        </a:lnTo>
                        <a:cubicBezTo>
                          <a:pt x="398" y="8844"/>
                          <a:pt x="580" y="6205"/>
                          <a:pt x="2535" y="4328"/>
                        </a:cubicBezTo>
                        <a:cubicBezTo>
                          <a:pt x="4634" y="2314"/>
                          <a:pt x="4061" y="228"/>
                          <a:pt x="4041" y="137"/>
                        </a:cubicBezTo>
                        <a:cubicBezTo>
                          <a:pt x="4010" y="42"/>
                          <a:pt x="3934" y="1"/>
                          <a:pt x="385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8" name="Google Shape;6858;p62"/>
                  <p:cNvSpPr/>
                  <p:nvPr/>
                </p:nvSpPr>
                <p:spPr>
                  <a:xfrm>
                    <a:off x="2196949" y="1685683"/>
                    <a:ext cx="117022" cy="370330"/>
                  </a:xfrm>
                  <a:custGeom>
                    <a:rect b="b" l="l" r="r" t="t"/>
                    <a:pathLst>
                      <a:path extrusionOk="0" h="14668" w="4635">
                        <a:moveTo>
                          <a:pt x="3856" y="0"/>
                        </a:moveTo>
                        <a:cubicBezTo>
                          <a:pt x="3738" y="0"/>
                          <a:pt x="3617" y="100"/>
                          <a:pt x="3657" y="250"/>
                        </a:cubicBezTo>
                        <a:cubicBezTo>
                          <a:pt x="3683" y="329"/>
                          <a:pt x="4185" y="2206"/>
                          <a:pt x="2262" y="4050"/>
                        </a:cubicBezTo>
                        <a:cubicBezTo>
                          <a:pt x="189" y="6031"/>
                          <a:pt x="7" y="8736"/>
                          <a:pt x="0" y="8867"/>
                        </a:cubicBezTo>
                        <a:lnTo>
                          <a:pt x="0" y="14472"/>
                        </a:lnTo>
                        <a:cubicBezTo>
                          <a:pt x="0" y="14582"/>
                          <a:pt x="92" y="14667"/>
                          <a:pt x="196" y="14667"/>
                        </a:cubicBezTo>
                        <a:cubicBezTo>
                          <a:pt x="307" y="14667"/>
                          <a:pt x="398" y="14582"/>
                          <a:pt x="398" y="14472"/>
                        </a:cubicBezTo>
                        <a:lnTo>
                          <a:pt x="398" y="8873"/>
                        </a:lnTo>
                        <a:cubicBezTo>
                          <a:pt x="398" y="8847"/>
                          <a:pt x="580" y="6207"/>
                          <a:pt x="2536" y="4330"/>
                        </a:cubicBezTo>
                        <a:cubicBezTo>
                          <a:pt x="4634" y="2316"/>
                          <a:pt x="4061" y="231"/>
                          <a:pt x="4035" y="140"/>
                        </a:cubicBezTo>
                        <a:cubicBezTo>
                          <a:pt x="4006" y="42"/>
                          <a:pt x="3932" y="0"/>
                          <a:pt x="3856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9" name="Google Shape;6859;p62"/>
                  <p:cNvSpPr/>
                  <p:nvPr/>
                </p:nvSpPr>
                <p:spPr>
                  <a:xfrm>
                    <a:off x="2242874" y="1681315"/>
                    <a:ext cx="49207" cy="67966"/>
                  </a:xfrm>
                  <a:custGeom>
                    <a:rect b="b" l="l" r="r" t="t"/>
                    <a:pathLst>
                      <a:path extrusionOk="0" h="2692" w="1949">
                        <a:moveTo>
                          <a:pt x="232" y="0"/>
                        </a:moveTo>
                        <a:cubicBezTo>
                          <a:pt x="116" y="0"/>
                          <a:pt x="1" y="95"/>
                          <a:pt x="39" y="247"/>
                        </a:cubicBezTo>
                        <a:cubicBezTo>
                          <a:pt x="475" y="2098"/>
                          <a:pt x="1538" y="2646"/>
                          <a:pt x="1583" y="2672"/>
                        </a:cubicBezTo>
                        <a:cubicBezTo>
                          <a:pt x="1610" y="2685"/>
                          <a:pt x="1642" y="2691"/>
                          <a:pt x="1675" y="2691"/>
                        </a:cubicBezTo>
                        <a:cubicBezTo>
                          <a:pt x="1883" y="2691"/>
                          <a:pt x="1948" y="2411"/>
                          <a:pt x="1766" y="2320"/>
                        </a:cubicBezTo>
                        <a:cubicBezTo>
                          <a:pt x="1753" y="2313"/>
                          <a:pt x="814" y="1812"/>
                          <a:pt x="423" y="156"/>
                        </a:cubicBezTo>
                        <a:cubicBezTo>
                          <a:pt x="396" y="48"/>
                          <a:pt x="314" y="0"/>
                          <a:pt x="232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0" name="Google Shape;6860;p62"/>
                  <p:cNvSpPr/>
                  <p:nvPr/>
                </p:nvSpPr>
                <p:spPr>
                  <a:xfrm>
                    <a:off x="2301751" y="1668313"/>
                    <a:ext cx="70643" cy="87710"/>
                  </a:xfrm>
                  <a:custGeom>
                    <a:rect b="b" l="l" r="r" t="t"/>
                    <a:pathLst>
                      <a:path extrusionOk="0" h="3474" w="2798">
                        <a:moveTo>
                          <a:pt x="1979" y="1"/>
                        </a:moveTo>
                        <a:cubicBezTo>
                          <a:pt x="1859" y="1"/>
                          <a:pt x="1736" y="102"/>
                          <a:pt x="1787" y="254"/>
                        </a:cubicBezTo>
                        <a:cubicBezTo>
                          <a:pt x="2321" y="2183"/>
                          <a:pt x="288" y="3057"/>
                          <a:pt x="197" y="3089"/>
                        </a:cubicBezTo>
                        <a:cubicBezTo>
                          <a:pt x="1" y="3174"/>
                          <a:pt x="60" y="3467"/>
                          <a:pt x="275" y="3474"/>
                        </a:cubicBezTo>
                        <a:cubicBezTo>
                          <a:pt x="301" y="3474"/>
                          <a:pt x="327" y="3467"/>
                          <a:pt x="353" y="3454"/>
                        </a:cubicBezTo>
                        <a:cubicBezTo>
                          <a:pt x="372" y="3448"/>
                          <a:pt x="2797" y="2418"/>
                          <a:pt x="2165" y="150"/>
                        </a:cubicBezTo>
                        <a:cubicBezTo>
                          <a:pt x="2139" y="45"/>
                          <a:pt x="2059" y="1"/>
                          <a:pt x="19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1" name="Google Shape;6861;p62"/>
                  <p:cNvSpPr/>
                  <p:nvPr/>
                </p:nvSpPr>
                <p:spPr>
                  <a:xfrm>
                    <a:off x="2160239" y="2043314"/>
                    <a:ext cx="33276" cy="33907"/>
                  </a:xfrm>
                  <a:custGeom>
                    <a:rect b="b" l="l" r="r" t="t"/>
                    <a:pathLst>
                      <a:path extrusionOk="0" h="1343" w="1318">
                        <a:moveTo>
                          <a:pt x="894" y="0"/>
                        </a:moveTo>
                        <a:cubicBezTo>
                          <a:pt x="848" y="0"/>
                          <a:pt x="803" y="7"/>
                          <a:pt x="763" y="20"/>
                        </a:cubicBezTo>
                        <a:lnTo>
                          <a:pt x="757" y="20"/>
                        </a:lnTo>
                        <a:lnTo>
                          <a:pt x="737" y="13"/>
                        </a:lnTo>
                        <a:lnTo>
                          <a:pt x="724" y="13"/>
                        </a:lnTo>
                        <a:cubicBezTo>
                          <a:pt x="640" y="13"/>
                          <a:pt x="209" y="339"/>
                          <a:pt x="209" y="339"/>
                        </a:cubicBezTo>
                        <a:cubicBezTo>
                          <a:pt x="125" y="437"/>
                          <a:pt x="53" y="548"/>
                          <a:pt x="7" y="672"/>
                        </a:cubicBezTo>
                        <a:lnTo>
                          <a:pt x="1" y="698"/>
                        </a:lnTo>
                        <a:lnTo>
                          <a:pt x="7" y="717"/>
                        </a:lnTo>
                        <a:cubicBezTo>
                          <a:pt x="53" y="926"/>
                          <a:pt x="99" y="1108"/>
                          <a:pt x="157" y="1271"/>
                        </a:cubicBezTo>
                        <a:lnTo>
                          <a:pt x="170" y="1323"/>
                        </a:lnTo>
                        <a:lnTo>
                          <a:pt x="222" y="1330"/>
                        </a:lnTo>
                        <a:lnTo>
                          <a:pt x="294" y="1336"/>
                        </a:lnTo>
                        <a:lnTo>
                          <a:pt x="333" y="1343"/>
                        </a:lnTo>
                        <a:lnTo>
                          <a:pt x="359" y="1323"/>
                        </a:lnTo>
                        <a:lnTo>
                          <a:pt x="405" y="1291"/>
                        </a:lnTo>
                        <a:lnTo>
                          <a:pt x="405" y="1252"/>
                        </a:lnTo>
                        <a:cubicBezTo>
                          <a:pt x="431" y="789"/>
                          <a:pt x="685" y="437"/>
                          <a:pt x="1161" y="209"/>
                        </a:cubicBezTo>
                        <a:lnTo>
                          <a:pt x="1317" y="137"/>
                        </a:lnTo>
                        <a:lnTo>
                          <a:pt x="1154" y="65"/>
                        </a:lnTo>
                        <a:cubicBezTo>
                          <a:pt x="1076" y="26"/>
                          <a:pt x="985" y="0"/>
                          <a:pt x="8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2" name="Google Shape;6862;p62"/>
                  <p:cNvSpPr/>
                  <p:nvPr/>
                </p:nvSpPr>
                <p:spPr>
                  <a:xfrm>
                    <a:off x="2157942" y="2041168"/>
                    <a:ext cx="40346" cy="38376"/>
                  </a:xfrm>
                  <a:custGeom>
                    <a:rect b="b" l="l" r="r" t="t"/>
                    <a:pathLst>
                      <a:path extrusionOk="0" h="1520" w="1598">
                        <a:moveTo>
                          <a:pt x="985" y="164"/>
                        </a:moveTo>
                        <a:cubicBezTo>
                          <a:pt x="1063" y="164"/>
                          <a:pt x="1141" y="183"/>
                          <a:pt x="1213" y="222"/>
                        </a:cubicBezTo>
                        <a:cubicBezTo>
                          <a:pt x="594" y="515"/>
                          <a:pt x="431" y="972"/>
                          <a:pt x="411" y="1337"/>
                        </a:cubicBezTo>
                        <a:lnTo>
                          <a:pt x="398" y="1343"/>
                        </a:lnTo>
                        <a:lnTo>
                          <a:pt x="326" y="1330"/>
                        </a:lnTo>
                        <a:cubicBezTo>
                          <a:pt x="268" y="1154"/>
                          <a:pt x="216" y="972"/>
                          <a:pt x="177" y="789"/>
                        </a:cubicBezTo>
                        <a:cubicBezTo>
                          <a:pt x="216" y="672"/>
                          <a:pt x="281" y="568"/>
                          <a:pt x="359" y="476"/>
                        </a:cubicBezTo>
                        <a:cubicBezTo>
                          <a:pt x="502" y="366"/>
                          <a:pt x="659" y="268"/>
                          <a:pt x="815" y="183"/>
                        </a:cubicBezTo>
                        <a:lnTo>
                          <a:pt x="848" y="183"/>
                        </a:lnTo>
                        <a:cubicBezTo>
                          <a:pt x="861" y="183"/>
                          <a:pt x="874" y="183"/>
                          <a:pt x="880" y="177"/>
                        </a:cubicBezTo>
                        <a:cubicBezTo>
                          <a:pt x="913" y="170"/>
                          <a:pt x="946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939" y="1"/>
                          <a:pt x="894" y="7"/>
                          <a:pt x="854" y="20"/>
                        </a:cubicBezTo>
                        <a:lnTo>
                          <a:pt x="815" y="20"/>
                        </a:lnTo>
                        <a:cubicBezTo>
                          <a:pt x="763" y="20"/>
                          <a:pt x="731" y="27"/>
                          <a:pt x="489" y="190"/>
                        </a:cubicBezTo>
                        <a:cubicBezTo>
                          <a:pt x="398" y="242"/>
                          <a:pt x="313" y="300"/>
                          <a:pt x="235" y="372"/>
                        </a:cubicBezTo>
                        <a:cubicBezTo>
                          <a:pt x="144" y="476"/>
                          <a:pt x="72" y="600"/>
                          <a:pt x="20" y="731"/>
                        </a:cubicBezTo>
                        <a:lnTo>
                          <a:pt x="1" y="776"/>
                        </a:lnTo>
                        <a:lnTo>
                          <a:pt x="14" y="822"/>
                        </a:lnTo>
                        <a:cubicBezTo>
                          <a:pt x="59" y="1030"/>
                          <a:pt x="111" y="1219"/>
                          <a:pt x="164" y="1382"/>
                        </a:cubicBezTo>
                        <a:lnTo>
                          <a:pt x="196" y="1480"/>
                        </a:lnTo>
                        <a:lnTo>
                          <a:pt x="300" y="1493"/>
                        </a:lnTo>
                        <a:lnTo>
                          <a:pt x="366" y="1506"/>
                        </a:lnTo>
                        <a:lnTo>
                          <a:pt x="437" y="1519"/>
                        </a:lnTo>
                        <a:lnTo>
                          <a:pt x="496" y="1474"/>
                        </a:lnTo>
                        <a:lnTo>
                          <a:pt x="502" y="1467"/>
                        </a:lnTo>
                        <a:lnTo>
                          <a:pt x="561" y="1421"/>
                        </a:lnTo>
                        <a:lnTo>
                          <a:pt x="568" y="1343"/>
                        </a:lnTo>
                        <a:cubicBezTo>
                          <a:pt x="587" y="913"/>
                          <a:pt x="828" y="581"/>
                          <a:pt x="1278" y="366"/>
                        </a:cubicBezTo>
                        <a:lnTo>
                          <a:pt x="1597" y="222"/>
                        </a:lnTo>
                        <a:lnTo>
                          <a:pt x="1285" y="72"/>
                        </a:lnTo>
                        <a:cubicBezTo>
                          <a:pt x="1187" y="27"/>
                          <a:pt x="1089" y="1"/>
                          <a:pt x="985" y="1"/>
                        </a:cubicBez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3" name="Google Shape;6863;p62"/>
                  <p:cNvSpPr/>
                  <p:nvPr/>
                </p:nvSpPr>
                <p:spPr>
                  <a:xfrm>
                    <a:off x="2204675" y="2051368"/>
                    <a:ext cx="27520" cy="26182"/>
                  </a:xfrm>
                  <a:custGeom>
                    <a:rect b="b" l="l" r="r" t="t"/>
                    <a:pathLst>
                      <a:path extrusionOk="0" h="1037" w="1090">
                        <a:moveTo>
                          <a:pt x="620" y="1"/>
                        </a:moveTo>
                        <a:lnTo>
                          <a:pt x="385" y="157"/>
                        </a:lnTo>
                        <a:lnTo>
                          <a:pt x="444" y="235"/>
                        </a:lnTo>
                        <a:cubicBezTo>
                          <a:pt x="340" y="281"/>
                          <a:pt x="40" y="424"/>
                          <a:pt x="20" y="633"/>
                        </a:cubicBezTo>
                        <a:cubicBezTo>
                          <a:pt x="1" y="848"/>
                          <a:pt x="196" y="959"/>
                          <a:pt x="372" y="985"/>
                        </a:cubicBezTo>
                        <a:lnTo>
                          <a:pt x="392" y="985"/>
                        </a:lnTo>
                        <a:cubicBezTo>
                          <a:pt x="437" y="978"/>
                          <a:pt x="483" y="978"/>
                          <a:pt x="529" y="978"/>
                        </a:cubicBezTo>
                        <a:cubicBezTo>
                          <a:pt x="626" y="978"/>
                          <a:pt x="731" y="991"/>
                          <a:pt x="828" y="1011"/>
                        </a:cubicBezTo>
                        <a:lnTo>
                          <a:pt x="926" y="1037"/>
                        </a:lnTo>
                        <a:lnTo>
                          <a:pt x="926" y="933"/>
                        </a:lnTo>
                        <a:cubicBezTo>
                          <a:pt x="920" y="789"/>
                          <a:pt x="926" y="587"/>
                          <a:pt x="1030" y="503"/>
                        </a:cubicBezTo>
                        <a:lnTo>
                          <a:pt x="1089" y="450"/>
                        </a:lnTo>
                        <a:lnTo>
                          <a:pt x="933" y="255"/>
                        </a:lnTo>
                        <a:lnTo>
                          <a:pt x="874" y="287"/>
                        </a:lnTo>
                        <a:cubicBezTo>
                          <a:pt x="815" y="320"/>
                          <a:pt x="750" y="359"/>
                          <a:pt x="698" y="405"/>
                        </a:cubicBezTo>
                        <a:cubicBezTo>
                          <a:pt x="698" y="340"/>
                          <a:pt x="718" y="281"/>
                          <a:pt x="744" y="229"/>
                        </a:cubicBezTo>
                        <a:lnTo>
                          <a:pt x="783" y="170"/>
                        </a:lnTo>
                        <a:lnTo>
                          <a:pt x="620" y="1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4" name="Google Shape;6864;p62"/>
                  <p:cNvSpPr/>
                  <p:nvPr/>
                </p:nvSpPr>
                <p:spPr>
                  <a:xfrm>
                    <a:off x="2202529" y="2048565"/>
                    <a:ext cx="32620" cy="31458"/>
                  </a:xfrm>
                  <a:custGeom>
                    <a:rect b="b" l="l" r="r" t="t"/>
                    <a:pathLst>
                      <a:path extrusionOk="0" h="1246" w="1292">
                        <a:moveTo>
                          <a:pt x="692" y="216"/>
                        </a:moveTo>
                        <a:lnTo>
                          <a:pt x="763" y="288"/>
                        </a:lnTo>
                        <a:cubicBezTo>
                          <a:pt x="718" y="379"/>
                          <a:pt x="692" y="483"/>
                          <a:pt x="698" y="581"/>
                        </a:cubicBezTo>
                        <a:cubicBezTo>
                          <a:pt x="698" y="607"/>
                          <a:pt x="718" y="627"/>
                          <a:pt x="737" y="633"/>
                        </a:cubicBezTo>
                        <a:lnTo>
                          <a:pt x="757" y="633"/>
                        </a:lnTo>
                        <a:cubicBezTo>
                          <a:pt x="770" y="633"/>
                          <a:pt x="790" y="620"/>
                          <a:pt x="796" y="607"/>
                        </a:cubicBezTo>
                        <a:cubicBezTo>
                          <a:pt x="855" y="548"/>
                          <a:pt x="926" y="503"/>
                          <a:pt x="998" y="464"/>
                        </a:cubicBezTo>
                        <a:lnTo>
                          <a:pt x="1063" y="548"/>
                        </a:lnTo>
                        <a:cubicBezTo>
                          <a:pt x="933" y="659"/>
                          <a:pt x="920" y="874"/>
                          <a:pt x="926" y="1044"/>
                        </a:cubicBezTo>
                        <a:cubicBezTo>
                          <a:pt x="829" y="1018"/>
                          <a:pt x="718" y="1005"/>
                          <a:pt x="614" y="1005"/>
                        </a:cubicBezTo>
                        <a:cubicBezTo>
                          <a:pt x="568" y="1005"/>
                          <a:pt x="516" y="1005"/>
                          <a:pt x="470" y="1011"/>
                        </a:cubicBezTo>
                        <a:cubicBezTo>
                          <a:pt x="425" y="1005"/>
                          <a:pt x="170" y="952"/>
                          <a:pt x="190" y="750"/>
                        </a:cubicBezTo>
                        <a:cubicBezTo>
                          <a:pt x="203" y="581"/>
                          <a:pt x="483" y="444"/>
                          <a:pt x="587" y="411"/>
                        </a:cubicBezTo>
                        <a:cubicBezTo>
                          <a:pt x="600" y="405"/>
                          <a:pt x="614" y="392"/>
                          <a:pt x="620" y="372"/>
                        </a:cubicBezTo>
                        <a:cubicBezTo>
                          <a:pt x="627" y="359"/>
                          <a:pt x="620" y="340"/>
                          <a:pt x="614" y="327"/>
                        </a:cubicBezTo>
                        <a:lnTo>
                          <a:pt x="587" y="281"/>
                        </a:lnTo>
                        <a:lnTo>
                          <a:pt x="692" y="216"/>
                        </a:lnTo>
                        <a:close/>
                        <a:moveTo>
                          <a:pt x="724" y="1"/>
                        </a:moveTo>
                        <a:lnTo>
                          <a:pt x="607" y="79"/>
                        </a:lnTo>
                        <a:lnTo>
                          <a:pt x="496" y="144"/>
                        </a:lnTo>
                        <a:lnTo>
                          <a:pt x="353" y="236"/>
                        </a:lnTo>
                        <a:lnTo>
                          <a:pt x="405" y="307"/>
                        </a:lnTo>
                        <a:cubicBezTo>
                          <a:pt x="262" y="385"/>
                          <a:pt x="40" y="529"/>
                          <a:pt x="27" y="737"/>
                        </a:cubicBezTo>
                        <a:cubicBezTo>
                          <a:pt x="1" y="1005"/>
                          <a:pt x="236" y="1135"/>
                          <a:pt x="438" y="1174"/>
                        </a:cubicBezTo>
                        <a:lnTo>
                          <a:pt x="483" y="1174"/>
                        </a:lnTo>
                        <a:cubicBezTo>
                          <a:pt x="529" y="1174"/>
                          <a:pt x="574" y="1168"/>
                          <a:pt x="614" y="1168"/>
                        </a:cubicBezTo>
                        <a:cubicBezTo>
                          <a:pt x="705" y="1168"/>
                          <a:pt x="803" y="1174"/>
                          <a:pt x="894" y="1200"/>
                        </a:cubicBezTo>
                        <a:lnTo>
                          <a:pt x="1102" y="1246"/>
                        </a:lnTo>
                        <a:lnTo>
                          <a:pt x="1089" y="1031"/>
                        </a:lnTo>
                        <a:cubicBezTo>
                          <a:pt x="1089" y="959"/>
                          <a:pt x="1083" y="744"/>
                          <a:pt x="1168" y="672"/>
                        </a:cubicBezTo>
                        <a:lnTo>
                          <a:pt x="1291" y="568"/>
                        </a:lnTo>
                        <a:lnTo>
                          <a:pt x="1194" y="451"/>
                        </a:lnTo>
                        <a:lnTo>
                          <a:pt x="1128" y="366"/>
                        </a:lnTo>
                        <a:lnTo>
                          <a:pt x="1044" y="262"/>
                        </a:lnTo>
                        <a:lnTo>
                          <a:pt x="946" y="314"/>
                        </a:lnTo>
                        <a:lnTo>
                          <a:pt x="972" y="275"/>
                        </a:lnTo>
                        <a:lnTo>
                          <a:pt x="887" y="183"/>
                        </a:lnTo>
                        <a:lnTo>
                          <a:pt x="816" y="105"/>
                        </a:lnTo>
                        <a:lnTo>
                          <a:pt x="724" y="7"/>
                        </a:lnTo>
                        <a:lnTo>
                          <a:pt x="724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5" name="Google Shape;6865;p62"/>
                  <p:cNvSpPr/>
                  <p:nvPr/>
                </p:nvSpPr>
                <p:spPr>
                  <a:xfrm>
                    <a:off x="2139183" y="2076388"/>
                    <a:ext cx="29489" cy="46102"/>
                  </a:xfrm>
                  <a:custGeom>
                    <a:rect b="b" l="l" r="r" t="t"/>
                    <a:pathLst>
                      <a:path extrusionOk="0" h="1826" w="1168">
                        <a:moveTo>
                          <a:pt x="900" y="0"/>
                        </a:moveTo>
                        <a:cubicBezTo>
                          <a:pt x="802" y="0"/>
                          <a:pt x="698" y="13"/>
                          <a:pt x="600" y="46"/>
                        </a:cubicBezTo>
                        <a:cubicBezTo>
                          <a:pt x="392" y="111"/>
                          <a:pt x="222" y="261"/>
                          <a:pt x="131" y="457"/>
                        </a:cubicBezTo>
                        <a:cubicBezTo>
                          <a:pt x="1" y="711"/>
                          <a:pt x="7" y="1376"/>
                          <a:pt x="183" y="1662"/>
                        </a:cubicBezTo>
                        <a:cubicBezTo>
                          <a:pt x="235" y="1760"/>
                          <a:pt x="326" y="1819"/>
                          <a:pt x="431" y="1825"/>
                        </a:cubicBezTo>
                        <a:lnTo>
                          <a:pt x="431" y="1819"/>
                        </a:lnTo>
                        <a:cubicBezTo>
                          <a:pt x="457" y="1819"/>
                          <a:pt x="483" y="1819"/>
                          <a:pt x="502" y="1806"/>
                        </a:cubicBezTo>
                        <a:cubicBezTo>
                          <a:pt x="542" y="1799"/>
                          <a:pt x="574" y="1773"/>
                          <a:pt x="587" y="1741"/>
                        </a:cubicBezTo>
                        <a:cubicBezTo>
                          <a:pt x="620" y="1669"/>
                          <a:pt x="613" y="1584"/>
                          <a:pt x="581" y="1512"/>
                        </a:cubicBezTo>
                        <a:cubicBezTo>
                          <a:pt x="568" y="1473"/>
                          <a:pt x="561" y="1441"/>
                          <a:pt x="555" y="1402"/>
                        </a:cubicBezTo>
                        <a:cubicBezTo>
                          <a:pt x="561" y="756"/>
                          <a:pt x="822" y="359"/>
                          <a:pt x="1043" y="137"/>
                        </a:cubicBezTo>
                        <a:lnTo>
                          <a:pt x="1167" y="13"/>
                        </a:lnTo>
                        <a:lnTo>
                          <a:pt x="991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6" name="Google Shape;6866;p62"/>
                  <p:cNvSpPr/>
                  <p:nvPr/>
                </p:nvSpPr>
                <p:spPr>
                  <a:xfrm>
                    <a:off x="2137213" y="2074242"/>
                    <a:ext cx="36053" cy="50041"/>
                  </a:xfrm>
                  <a:custGeom>
                    <a:rect b="b" l="l" r="r" t="t"/>
                    <a:pathLst>
                      <a:path extrusionOk="0" h="1982" w="1428">
                        <a:moveTo>
                          <a:pt x="978" y="164"/>
                        </a:moveTo>
                        <a:lnTo>
                          <a:pt x="978" y="170"/>
                        </a:lnTo>
                        <a:lnTo>
                          <a:pt x="1063" y="170"/>
                        </a:lnTo>
                        <a:cubicBezTo>
                          <a:pt x="854" y="379"/>
                          <a:pt x="561" y="796"/>
                          <a:pt x="554" y="1487"/>
                        </a:cubicBezTo>
                        <a:cubicBezTo>
                          <a:pt x="554" y="1591"/>
                          <a:pt x="665" y="1786"/>
                          <a:pt x="561" y="1812"/>
                        </a:cubicBezTo>
                        <a:cubicBezTo>
                          <a:pt x="541" y="1819"/>
                          <a:pt x="528" y="1819"/>
                          <a:pt x="509" y="1819"/>
                        </a:cubicBezTo>
                        <a:cubicBezTo>
                          <a:pt x="176" y="1819"/>
                          <a:pt x="137" y="854"/>
                          <a:pt x="281" y="568"/>
                        </a:cubicBezTo>
                        <a:cubicBezTo>
                          <a:pt x="365" y="398"/>
                          <a:pt x="515" y="261"/>
                          <a:pt x="698" y="203"/>
                        </a:cubicBezTo>
                        <a:cubicBezTo>
                          <a:pt x="789" y="177"/>
                          <a:pt x="887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867" y="1"/>
                          <a:pt x="756" y="14"/>
                          <a:pt x="652" y="53"/>
                        </a:cubicBezTo>
                        <a:cubicBezTo>
                          <a:pt x="424" y="124"/>
                          <a:pt x="242" y="287"/>
                          <a:pt x="137" y="496"/>
                        </a:cubicBezTo>
                        <a:cubicBezTo>
                          <a:pt x="0" y="776"/>
                          <a:pt x="0" y="1474"/>
                          <a:pt x="196" y="1786"/>
                        </a:cubicBezTo>
                        <a:cubicBezTo>
                          <a:pt x="261" y="1904"/>
                          <a:pt x="378" y="1982"/>
                          <a:pt x="509" y="1982"/>
                        </a:cubicBezTo>
                        <a:cubicBezTo>
                          <a:pt x="548" y="1982"/>
                          <a:pt x="580" y="1982"/>
                          <a:pt x="613" y="1969"/>
                        </a:cubicBezTo>
                        <a:cubicBezTo>
                          <a:pt x="665" y="1956"/>
                          <a:pt x="717" y="1917"/>
                          <a:pt x="743" y="1865"/>
                        </a:cubicBezTo>
                        <a:cubicBezTo>
                          <a:pt x="783" y="1767"/>
                          <a:pt x="783" y="1663"/>
                          <a:pt x="737" y="1571"/>
                        </a:cubicBezTo>
                        <a:cubicBezTo>
                          <a:pt x="730" y="1545"/>
                          <a:pt x="724" y="1519"/>
                          <a:pt x="717" y="1487"/>
                        </a:cubicBezTo>
                        <a:cubicBezTo>
                          <a:pt x="724" y="874"/>
                          <a:pt x="972" y="489"/>
                          <a:pt x="1180" y="281"/>
                        </a:cubicBezTo>
                        <a:lnTo>
                          <a:pt x="1428" y="33"/>
                        </a:lnTo>
                        <a:lnTo>
                          <a:pt x="1076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7" name="Google Shape;6867;p62"/>
                  <p:cNvSpPr/>
                  <p:nvPr/>
                </p:nvSpPr>
                <p:spPr>
                  <a:xfrm>
                    <a:off x="2157134" y="2043642"/>
                    <a:ext cx="99399" cy="131666"/>
                  </a:xfrm>
                  <a:custGeom>
                    <a:rect b="b" l="l" r="r" t="t"/>
                    <a:pathLst>
                      <a:path extrusionOk="0" h="5215" w="3937">
                        <a:moveTo>
                          <a:pt x="2034" y="0"/>
                        </a:moveTo>
                        <a:lnTo>
                          <a:pt x="1981" y="13"/>
                        </a:lnTo>
                        <a:cubicBezTo>
                          <a:pt x="1890" y="33"/>
                          <a:pt x="1805" y="59"/>
                          <a:pt x="1721" y="85"/>
                        </a:cubicBezTo>
                        <a:cubicBezTo>
                          <a:pt x="1258" y="241"/>
                          <a:pt x="704" y="567"/>
                          <a:pt x="691" y="1278"/>
                        </a:cubicBezTo>
                        <a:cubicBezTo>
                          <a:pt x="665" y="1297"/>
                          <a:pt x="20" y="1701"/>
                          <a:pt x="13" y="2712"/>
                        </a:cubicBezTo>
                        <a:cubicBezTo>
                          <a:pt x="7" y="3227"/>
                          <a:pt x="0" y="4439"/>
                          <a:pt x="1740" y="5019"/>
                        </a:cubicBezTo>
                        <a:cubicBezTo>
                          <a:pt x="1949" y="5084"/>
                          <a:pt x="2503" y="5214"/>
                          <a:pt x="2718" y="5214"/>
                        </a:cubicBezTo>
                        <a:cubicBezTo>
                          <a:pt x="2744" y="5214"/>
                          <a:pt x="2770" y="5214"/>
                          <a:pt x="2796" y="5208"/>
                        </a:cubicBezTo>
                        <a:cubicBezTo>
                          <a:pt x="2815" y="5209"/>
                          <a:pt x="2833" y="5209"/>
                          <a:pt x="2851" y="5209"/>
                        </a:cubicBezTo>
                        <a:cubicBezTo>
                          <a:pt x="2983" y="5209"/>
                          <a:pt x="3114" y="5188"/>
                          <a:pt x="3239" y="5143"/>
                        </a:cubicBezTo>
                        <a:cubicBezTo>
                          <a:pt x="3533" y="5058"/>
                          <a:pt x="3885" y="4804"/>
                          <a:pt x="3904" y="4093"/>
                        </a:cubicBezTo>
                        <a:cubicBezTo>
                          <a:pt x="3911" y="3865"/>
                          <a:pt x="3917" y="3565"/>
                          <a:pt x="3904" y="3285"/>
                        </a:cubicBezTo>
                        <a:cubicBezTo>
                          <a:pt x="3937" y="2992"/>
                          <a:pt x="3767" y="2360"/>
                          <a:pt x="3709" y="2229"/>
                        </a:cubicBezTo>
                        <a:cubicBezTo>
                          <a:pt x="3637" y="2060"/>
                          <a:pt x="3533" y="1903"/>
                          <a:pt x="3402" y="1780"/>
                        </a:cubicBezTo>
                        <a:cubicBezTo>
                          <a:pt x="3161" y="1552"/>
                          <a:pt x="2842" y="1441"/>
                          <a:pt x="2418" y="1441"/>
                        </a:cubicBezTo>
                        <a:lnTo>
                          <a:pt x="2281" y="1441"/>
                        </a:lnTo>
                        <a:cubicBezTo>
                          <a:pt x="2249" y="1434"/>
                          <a:pt x="2223" y="1434"/>
                          <a:pt x="2190" y="1434"/>
                        </a:cubicBezTo>
                        <a:lnTo>
                          <a:pt x="2138" y="1434"/>
                        </a:lnTo>
                        <a:cubicBezTo>
                          <a:pt x="2040" y="1408"/>
                          <a:pt x="1695" y="1304"/>
                          <a:pt x="1721" y="991"/>
                        </a:cubicBezTo>
                        <a:cubicBezTo>
                          <a:pt x="1747" y="730"/>
                          <a:pt x="2099" y="548"/>
                          <a:pt x="2249" y="476"/>
                        </a:cubicBezTo>
                        <a:lnTo>
                          <a:pt x="2340" y="437"/>
                        </a:lnTo>
                        <a:lnTo>
                          <a:pt x="2034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8" name="Google Shape;6868;p62"/>
                  <p:cNvSpPr/>
                  <p:nvPr/>
                </p:nvSpPr>
                <p:spPr>
                  <a:xfrm>
                    <a:off x="2155139" y="2041168"/>
                    <a:ext cx="103363" cy="136286"/>
                  </a:xfrm>
                  <a:custGeom>
                    <a:rect b="b" l="l" r="r" t="t"/>
                    <a:pathLst>
                      <a:path extrusionOk="0" h="5398" w="4094">
                        <a:moveTo>
                          <a:pt x="2152" y="1"/>
                        </a:moveTo>
                        <a:lnTo>
                          <a:pt x="2157" y="7"/>
                        </a:lnTo>
                        <a:lnTo>
                          <a:pt x="2157" y="7"/>
                        </a:lnTo>
                        <a:lnTo>
                          <a:pt x="2158" y="7"/>
                        </a:lnTo>
                        <a:lnTo>
                          <a:pt x="2152" y="1"/>
                        </a:lnTo>
                        <a:close/>
                        <a:moveTo>
                          <a:pt x="2081" y="191"/>
                        </a:moveTo>
                        <a:lnTo>
                          <a:pt x="2302" y="502"/>
                        </a:lnTo>
                        <a:cubicBezTo>
                          <a:pt x="2119" y="581"/>
                          <a:pt x="1748" y="783"/>
                          <a:pt x="1721" y="1082"/>
                        </a:cubicBezTo>
                        <a:cubicBezTo>
                          <a:pt x="1695" y="1415"/>
                          <a:pt x="2008" y="1571"/>
                          <a:pt x="2210" y="1617"/>
                        </a:cubicBezTo>
                        <a:cubicBezTo>
                          <a:pt x="2230" y="1610"/>
                          <a:pt x="2256" y="1610"/>
                          <a:pt x="2275" y="1610"/>
                        </a:cubicBezTo>
                        <a:cubicBezTo>
                          <a:pt x="2308" y="1610"/>
                          <a:pt x="2341" y="1617"/>
                          <a:pt x="2373" y="1623"/>
                        </a:cubicBezTo>
                        <a:cubicBezTo>
                          <a:pt x="2406" y="1630"/>
                          <a:pt x="2432" y="1636"/>
                          <a:pt x="2464" y="1650"/>
                        </a:cubicBezTo>
                        <a:cubicBezTo>
                          <a:pt x="2458" y="1636"/>
                          <a:pt x="2445" y="1623"/>
                          <a:pt x="2438" y="1617"/>
                        </a:cubicBezTo>
                        <a:lnTo>
                          <a:pt x="2497" y="1617"/>
                        </a:lnTo>
                        <a:cubicBezTo>
                          <a:pt x="2895" y="1617"/>
                          <a:pt x="3201" y="1721"/>
                          <a:pt x="3423" y="1930"/>
                        </a:cubicBezTo>
                        <a:cubicBezTo>
                          <a:pt x="3546" y="2047"/>
                          <a:pt x="3644" y="2197"/>
                          <a:pt x="3709" y="2353"/>
                        </a:cubicBezTo>
                        <a:cubicBezTo>
                          <a:pt x="3742" y="2393"/>
                          <a:pt x="3937" y="3083"/>
                          <a:pt x="3905" y="3383"/>
                        </a:cubicBezTo>
                        <a:cubicBezTo>
                          <a:pt x="3911" y="3637"/>
                          <a:pt x="3911" y="3911"/>
                          <a:pt x="3905" y="4185"/>
                        </a:cubicBezTo>
                        <a:cubicBezTo>
                          <a:pt x="3892" y="4706"/>
                          <a:pt x="3683" y="5045"/>
                          <a:pt x="3292" y="5162"/>
                        </a:cubicBezTo>
                        <a:cubicBezTo>
                          <a:pt x="3169" y="5203"/>
                          <a:pt x="3041" y="5229"/>
                          <a:pt x="2908" y="5229"/>
                        </a:cubicBezTo>
                        <a:cubicBezTo>
                          <a:pt x="2893" y="5229"/>
                          <a:pt x="2877" y="5228"/>
                          <a:pt x="2862" y="5228"/>
                        </a:cubicBezTo>
                        <a:cubicBezTo>
                          <a:pt x="2842" y="5228"/>
                          <a:pt x="2823" y="5234"/>
                          <a:pt x="2803" y="5234"/>
                        </a:cubicBezTo>
                        <a:cubicBezTo>
                          <a:pt x="2601" y="5234"/>
                          <a:pt x="2060" y="5110"/>
                          <a:pt x="1852" y="5039"/>
                        </a:cubicBezTo>
                        <a:cubicBezTo>
                          <a:pt x="157" y="4478"/>
                          <a:pt x="177" y="3311"/>
                          <a:pt x="177" y="2810"/>
                        </a:cubicBezTo>
                        <a:cubicBezTo>
                          <a:pt x="190" y="1852"/>
                          <a:pt x="789" y="1461"/>
                          <a:pt x="816" y="1447"/>
                        </a:cubicBezTo>
                        <a:cubicBezTo>
                          <a:pt x="842" y="1434"/>
                          <a:pt x="855" y="1408"/>
                          <a:pt x="855" y="1382"/>
                        </a:cubicBezTo>
                        <a:cubicBezTo>
                          <a:pt x="868" y="718"/>
                          <a:pt x="1389" y="405"/>
                          <a:pt x="1826" y="261"/>
                        </a:cubicBezTo>
                        <a:cubicBezTo>
                          <a:pt x="1909" y="236"/>
                          <a:pt x="1992" y="210"/>
                          <a:pt x="2081" y="191"/>
                        </a:cubicBezTo>
                        <a:close/>
                        <a:moveTo>
                          <a:pt x="2157" y="7"/>
                        </a:moveTo>
                        <a:lnTo>
                          <a:pt x="2047" y="33"/>
                        </a:lnTo>
                        <a:cubicBezTo>
                          <a:pt x="1956" y="53"/>
                          <a:pt x="1865" y="79"/>
                          <a:pt x="1774" y="111"/>
                        </a:cubicBezTo>
                        <a:cubicBezTo>
                          <a:pt x="1102" y="333"/>
                          <a:pt x="724" y="763"/>
                          <a:pt x="692" y="1337"/>
                        </a:cubicBezTo>
                        <a:cubicBezTo>
                          <a:pt x="542" y="1441"/>
                          <a:pt x="27" y="1891"/>
                          <a:pt x="14" y="2810"/>
                        </a:cubicBezTo>
                        <a:cubicBezTo>
                          <a:pt x="14" y="3298"/>
                          <a:pt x="1" y="4602"/>
                          <a:pt x="1800" y="5195"/>
                        </a:cubicBezTo>
                        <a:cubicBezTo>
                          <a:pt x="2015" y="5267"/>
                          <a:pt x="2575" y="5397"/>
                          <a:pt x="2803" y="5397"/>
                        </a:cubicBezTo>
                        <a:cubicBezTo>
                          <a:pt x="2829" y="5397"/>
                          <a:pt x="2856" y="5391"/>
                          <a:pt x="2882" y="5391"/>
                        </a:cubicBezTo>
                        <a:cubicBezTo>
                          <a:pt x="3045" y="5391"/>
                          <a:pt x="3201" y="5371"/>
                          <a:pt x="3351" y="5319"/>
                        </a:cubicBezTo>
                        <a:cubicBezTo>
                          <a:pt x="3670" y="5221"/>
                          <a:pt x="4048" y="4947"/>
                          <a:pt x="4068" y="4191"/>
                        </a:cubicBezTo>
                        <a:cubicBezTo>
                          <a:pt x="4074" y="3963"/>
                          <a:pt x="4081" y="3670"/>
                          <a:pt x="4068" y="3383"/>
                        </a:cubicBezTo>
                        <a:cubicBezTo>
                          <a:pt x="4094" y="3096"/>
                          <a:pt x="3950" y="2471"/>
                          <a:pt x="3859" y="2288"/>
                        </a:cubicBezTo>
                        <a:cubicBezTo>
                          <a:pt x="3788" y="2112"/>
                          <a:pt x="3677" y="1949"/>
                          <a:pt x="3533" y="1812"/>
                        </a:cubicBezTo>
                        <a:cubicBezTo>
                          <a:pt x="3279" y="1571"/>
                          <a:pt x="2940" y="1454"/>
                          <a:pt x="2497" y="1454"/>
                        </a:cubicBezTo>
                        <a:lnTo>
                          <a:pt x="2367" y="1454"/>
                        </a:lnTo>
                        <a:cubicBezTo>
                          <a:pt x="2334" y="1447"/>
                          <a:pt x="2302" y="1447"/>
                          <a:pt x="2275" y="1447"/>
                        </a:cubicBezTo>
                        <a:lnTo>
                          <a:pt x="2223" y="1447"/>
                        </a:lnTo>
                        <a:cubicBezTo>
                          <a:pt x="2126" y="1421"/>
                          <a:pt x="1865" y="1330"/>
                          <a:pt x="1884" y="1096"/>
                        </a:cubicBezTo>
                        <a:cubicBezTo>
                          <a:pt x="1904" y="867"/>
                          <a:pt x="2256" y="698"/>
                          <a:pt x="2367" y="646"/>
                        </a:cubicBezTo>
                        <a:lnTo>
                          <a:pt x="2549" y="568"/>
                        </a:lnTo>
                        <a:lnTo>
                          <a:pt x="2432" y="405"/>
                        </a:lnTo>
                        <a:lnTo>
                          <a:pt x="2217" y="92"/>
                        </a:lnTo>
                        <a:lnTo>
                          <a:pt x="2157" y="7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869" name="Google Shape;6869;p62"/>
              <p:cNvSpPr/>
              <p:nvPr/>
            </p:nvSpPr>
            <p:spPr>
              <a:xfrm>
                <a:off x="1992394" y="1542757"/>
                <a:ext cx="406964" cy="325163"/>
              </a:xfrm>
              <a:custGeom>
                <a:rect b="b" l="l" r="r" t="t"/>
                <a:pathLst>
                  <a:path extrusionOk="0" h="12879" w="16119">
                    <a:moveTo>
                      <a:pt x="1011" y="8740"/>
                    </a:moveTo>
                    <a:cubicBezTo>
                      <a:pt x="1013" y="8829"/>
                      <a:pt x="1032" y="8962"/>
                      <a:pt x="1064" y="9126"/>
                    </a:cubicBezTo>
                    <a:lnTo>
                      <a:pt x="1064" y="9126"/>
                    </a:lnTo>
                    <a:cubicBezTo>
                      <a:pt x="1038" y="8982"/>
                      <a:pt x="1020" y="8852"/>
                      <a:pt x="1011" y="8740"/>
                    </a:cubicBezTo>
                    <a:close/>
                    <a:moveTo>
                      <a:pt x="8536" y="0"/>
                    </a:moveTo>
                    <a:cubicBezTo>
                      <a:pt x="7384" y="0"/>
                      <a:pt x="6105" y="274"/>
                      <a:pt x="4707" y="906"/>
                    </a:cubicBezTo>
                    <a:cubicBezTo>
                      <a:pt x="1" y="3031"/>
                      <a:pt x="1011" y="8740"/>
                      <a:pt x="1011" y="8740"/>
                    </a:cubicBezTo>
                    <a:cubicBezTo>
                      <a:pt x="953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9" y="6841"/>
                      <a:pt x="14775" y="11975"/>
                      <a:pt x="14754" y="12635"/>
                    </a:cubicBezTo>
                    <a:lnTo>
                      <a:pt x="14754" y="12635"/>
                    </a:lnTo>
                    <a:lnTo>
                      <a:pt x="15206" y="9548"/>
                    </a:lnTo>
                    <a:cubicBezTo>
                      <a:pt x="15206" y="9548"/>
                      <a:pt x="16119" y="6166"/>
                      <a:pt x="14444" y="3441"/>
                    </a:cubicBezTo>
                    <a:cubicBezTo>
                      <a:pt x="13263" y="1523"/>
                      <a:pt x="11255" y="0"/>
                      <a:pt x="8536" y="0"/>
                    </a:cubicBezTo>
                    <a:close/>
                    <a:moveTo>
                      <a:pt x="14754" y="12635"/>
                    </a:moveTo>
                    <a:lnTo>
                      <a:pt x="14744" y="12703"/>
                    </a:lnTo>
                    <a:cubicBezTo>
                      <a:pt x="14744" y="12704"/>
                      <a:pt x="14745" y="12705"/>
                      <a:pt x="14746" y="12705"/>
                    </a:cubicBezTo>
                    <a:cubicBezTo>
                      <a:pt x="14750" y="12705"/>
                      <a:pt x="14752" y="12681"/>
                      <a:pt x="14754" y="12635"/>
                    </a:cubicBezTo>
                    <a:close/>
                    <a:moveTo>
                      <a:pt x="1064" y="9126"/>
                    </a:moveTo>
                    <a:cubicBezTo>
                      <a:pt x="1293" y="10432"/>
                      <a:pt x="2113" y="12879"/>
                      <a:pt x="2113" y="12879"/>
                    </a:cubicBezTo>
                    <a:cubicBezTo>
                      <a:pt x="2113" y="12879"/>
                      <a:pt x="1283" y="10256"/>
                      <a:pt x="1064" y="9126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70" name="Google Shape;6870;p62"/>
          <p:cNvGrpSpPr/>
          <p:nvPr/>
        </p:nvGrpSpPr>
        <p:grpSpPr>
          <a:xfrm>
            <a:off x="2939074" y="1542757"/>
            <a:ext cx="557541" cy="1310345"/>
            <a:chOff x="2939074" y="1542757"/>
            <a:chExt cx="557541" cy="1310345"/>
          </a:xfrm>
        </p:grpSpPr>
        <p:sp>
          <p:nvSpPr>
            <p:cNvPr id="6871" name="Google Shape;6871;p62"/>
            <p:cNvSpPr/>
            <p:nvPr/>
          </p:nvSpPr>
          <p:spPr>
            <a:xfrm>
              <a:off x="2988761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72" name="Google Shape;6872;p62"/>
            <p:cNvGrpSpPr/>
            <p:nvPr/>
          </p:nvGrpSpPr>
          <p:grpSpPr>
            <a:xfrm>
              <a:off x="2939074" y="1542757"/>
              <a:ext cx="557541" cy="1277423"/>
              <a:chOff x="2939074" y="1542757"/>
              <a:chExt cx="557541" cy="1277423"/>
            </a:xfrm>
          </p:grpSpPr>
          <p:sp>
            <p:nvSpPr>
              <p:cNvPr id="6873" name="Google Shape;6873;p62"/>
              <p:cNvSpPr/>
              <p:nvPr/>
            </p:nvSpPr>
            <p:spPr>
              <a:xfrm>
                <a:off x="3032035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8" y="0"/>
                    </a:moveTo>
                    <a:cubicBezTo>
                      <a:pt x="966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6" y="13550"/>
                      <a:pt x="2158" y="13550"/>
                    </a:cubicBezTo>
                    <a:lnTo>
                      <a:pt x="12378" y="13550"/>
                    </a:lnTo>
                    <a:cubicBezTo>
                      <a:pt x="13571" y="13550"/>
                      <a:pt x="14529" y="12585"/>
                      <a:pt x="14529" y="11393"/>
                    </a:cubicBezTo>
                    <a:lnTo>
                      <a:pt x="14529" y="2157"/>
                    </a:lnTo>
                    <a:cubicBezTo>
                      <a:pt x="14529" y="958"/>
                      <a:pt x="13571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74" name="Google Shape;6874;p62"/>
              <p:cNvGrpSpPr/>
              <p:nvPr/>
            </p:nvGrpSpPr>
            <p:grpSpPr>
              <a:xfrm>
                <a:off x="2939074" y="1547529"/>
                <a:ext cx="557541" cy="1272651"/>
                <a:chOff x="2939074" y="1547529"/>
                <a:chExt cx="557541" cy="1272651"/>
              </a:xfrm>
            </p:grpSpPr>
            <p:sp>
              <p:nvSpPr>
                <p:cNvPr id="6875" name="Google Shape;6875;p62"/>
                <p:cNvSpPr/>
                <p:nvPr/>
              </p:nvSpPr>
              <p:spPr>
                <a:xfrm>
                  <a:off x="2939074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1035" y="0"/>
                      </a:moveTo>
                      <a:cubicBezTo>
                        <a:pt x="7053" y="0"/>
                        <a:pt x="3833" y="3226"/>
                        <a:pt x="3833" y="7202"/>
                      </a:cubicBezTo>
                      <a:lnTo>
                        <a:pt x="3833" y="7208"/>
                      </a:lnTo>
                      <a:cubicBezTo>
                        <a:pt x="3807" y="7208"/>
                        <a:pt x="3787" y="7202"/>
                        <a:pt x="3768" y="7202"/>
                      </a:cubicBezTo>
                      <a:cubicBezTo>
                        <a:pt x="3764" y="7202"/>
                        <a:pt x="3761" y="7202"/>
                        <a:pt x="3757" y="7202"/>
                      </a:cubicBezTo>
                      <a:cubicBezTo>
                        <a:pt x="3091" y="7202"/>
                        <a:pt x="2589" y="7811"/>
                        <a:pt x="2718" y="8466"/>
                      </a:cubicBezTo>
                      <a:cubicBezTo>
                        <a:pt x="2815" y="8983"/>
                        <a:pt x="3269" y="9322"/>
                        <a:pt x="3759" y="9322"/>
                      </a:cubicBezTo>
                      <a:cubicBezTo>
                        <a:pt x="3894" y="9322"/>
                        <a:pt x="4032" y="9297"/>
                        <a:pt x="4165" y="9242"/>
                      </a:cubicBezTo>
                      <a:cubicBezTo>
                        <a:pt x="4921" y="11543"/>
                        <a:pt x="6896" y="13367"/>
                        <a:pt x="9073" y="14078"/>
                      </a:cubicBezTo>
                      <a:lnTo>
                        <a:pt x="9073" y="16124"/>
                      </a:lnTo>
                      <a:lnTo>
                        <a:pt x="6864" y="16124"/>
                      </a:lnTo>
                      <a:cubicBezTo>
                        <a:pt x="6864" y="16124"/>
                        <a:pt x="6857" y="16170"/>
                        <a:pt x="6837" y="16183"/>
                      </a:cubicBezTo>
                      <a:cubicBezTo>
                        <a:pt x="6257" y="16183"/>
                        <a:pt x="5743" y="16561"/>
                        <a:pt x="5560" y="17109"/>
                      </a:cubicBezTo>
                      <a:lnTo>
                        <a:pt x="235" y="32861"/>
                      </a:lnTo>
                      <a:cubicBezTo>
                        <a:pt x="1" y="33559"/>
                        <a:pt x="372" y="34308"/>
                        <a:pt x="1069" y="34543"/>
                      </a:cubicBezTo>
                      <a:cubicBezTo>
                        <a:pt x="1208" y="34588"/>
                        <a:pt x="1350" y="34610"/>
                        <a:pt x="1489" y="34610"/>
                      </a:cubicBezTo>
                      <a:cubicBezTo>
                        <a:pt x="2047" y="34610"/>
                        <a:pt x="2568" y="34261"/>
                        <a:pt x="2751" y="33702"/>
                      </a:cubicBezTo>
                      <a:lnTo>
                        <a:pt x="2927" y="33187"/>
                      </a:lnTo>
                      <a:lnTo>
                        <a:pt x="3507" y="33428"/>
                      </a:lnTo>
                      <a:cubicBezTo>
                        <a:pt x="3507" y="33428"/>
                        <a:pt x="4015" y="32412"/>
                        <a:pt x="3468" y="31577"/>
                      </a:cubicBezTo>
                      <a:lnTo>
                        <a:pt x="6733" y="21918"/>
                      </a:lnTo>
                      <a:lnTo>
                        <a:pt x="6733" y="21918"/>
                      </a:lnTo>
                      <a:cubicBezTo>
                        <a:pt x="6733" y="27699"/>
                        <a:pt x="5951" y="29166"/>
                        <a:pt x="5951" y="32360"/>
                      </a:cubicBezTo>
                      <a:cubicBezTo>
                        <a:pt x="5951" y="35560"/>
                        <a:pt x="7861" y="48490"/>
                        <a:pt x="7861" y="48490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03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06" y="33709"/>
                      </a:lnTo>
                      <a:cubicBezTo>
                        <a:pt x="19484" y="34280"/>
                        <a:pt x="20013" y="34650"/>
                        <a:pt x="20579" y="34650"/>
                      </a:cubicBezTo>
                      <a:cubicBezTo>
                        <a:pt x="20717" y="34650"/>
                        <a:pt x="20856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21828" y="32868"/>
                      </a:lnTo>
                      <a:lnTo>
                        <a:pt x="16503" y="17128"/>
                      </a:lnTo>
                      <a:cubicBezTo>
                        <a:pt x="16334" y="16613"/>
                        <a:pt x="15877" y="16242"/>
                        <a:pt x="15336" y="16190"/>
                      </a:cubicBezTo>
                      <a:cubicBezTo>
                        <a:pt x="15323" y="16170"/>
                        <a:pt x="15310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30"/>
                      </a:lnTo>
                      <a:cubicBezTo>
                        <a:pt x="15050" y="13459"/>
                        <a:pt x="17096" y="11621"/>
                        <a:pt x="17885" y="9281"/>
                      </a:cubicBezTo>
                      <a:cubicBezTo>
                        <a:pt x="17969" y="9301"/>
                        <a:pt x="18054" y="9314"/>
                        <a:pt x="18139" y="9314"/>
                      </a:cubicBezTo>
                      <a:cubicBezTo>
                        <a:pt x="18706" y="9314"/>
                        <a:pt x="19169" y="8870"/>
                        <a:pt x="19195" y="8310"/>
                      </a:cubicBezTo>
                      <a:cubicBezTo>
                        <a:pt x="19214" y="7743"/>
                        <a:pt x="18797" y="7261"/>
                        <a:pt x="18230" y="7208"/>
                      </a:cubicBezTo>
                      <a:lnTo>
                        <a:pt x="18230" y="7202"/>
                      </a:lnTo>
                      <a:cubicBezTo>
                        <a:pt x="18230" y="3226"/>
                        <a:pt x="15011" y="0"/>
                        <a:pt x="1103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876" name="Google Shape;6876;p62"/>
                <p:cNvGrpSpPr/>
                <p:nvPr/>
              </p:nvGrpSpPr>
              <p:grpSpPr>
                <a:xfrm>
                  <a:off x="2977425" y="1655184"/>
                  <a:ext cx="476218" cy="1085365"/>
                  <a:chOff x="2977425" y="1655184"/>
                  <a:chExt cx="476218" cy="1085365"/>
                </a:xfrm>
              </p:grpSpPr>
              <p:sp>
                <p:nvSpPr>
                  <p:cNvPr id="6877" name="Google Shape;6877;p62"/>
                  <p:cNvSpPr/>
                  <p:nvPr/>
                </p:nvSpPr>
                <p:spPr>
                  <a:xfrm>
                    <a:off x="2977425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2183" y="0"/>
                        </a:moveTo>
                        <a:cubicBezTo>
                          <a:pt x="2148" y="0"/>
                          <a:pt x="2111" y="6"/>
                          <a:pt x="2073" y="19"/>
                        </a:cubicBezTo>
                        <a:cubicBezTo>
                          <a:pt x="430" y="573"/>
                          <a:pt x="0" y="3030"/>
                          <a:pt x="72" y="4510"/>
                        </a:cubicBezTo>
                        <a:cubicBezTo>
                          <a:pt x="76" y="4542"/>
                          <a:pt x="102" y="4562"/>
                          <a:pt x="127" y="4562"/>
                        </a:cubicBezTo>
                        <a:cubicBezTo>
                          <a:pt x="144" y="4562"/>
                          <a:pt x="159" y="4554"/>
                          <a:pt x="170" y="4536"/>
                        </a:cubicBezTo>
                        <a:cubicBezTo>
                          <a:pt x="515" y="3923"/>
                          <a:pt x="730" y="3272"/>
                          <a:pt x="984" y="2613"/>
                        </a:cubicBezTo>
                        <a:cubicBezTo>
                          <a:pt x="1317" y="1746"/>
                          <a:pt x="1799" y="1251"/>
                          <a:pt x="2412" y="593"/>
                        </a:cubicBezTo>
                        <a:cubicBezTo>
                          <a:pt x="2608" y="379"/>
                          <a:pt x="2461" y="0"/>
                          <a:pt x="21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8" name="Google Shape;6878;p62"/>
                  <p:cNvSpPr/>
                  <p:nvPr/>
                </p:nvSpPr>
                <p:spPr>
                  <a:xfrm>
                    <a:off x="3000198" y="2248172"/>
                    <a:ext cx="38124" cy="63422"/>
                  </a:xfrm>
                  <a:custGeom>
                    <a:rect b="b" l="l" r="r" t="t"/>
                    <a:pathLst>
                      <a:path extrusionOk="0" h="2512" w="1510">
                        <a:moveTo>
                          <a:pt x="1257" y="1"/>
                        </a:moveTo>
                        <a:cubicBezTo>
                          <a:pt x="1226" y="1"/>
                          <a:pt x="1194" y="11"/>
                          <a:pt x="1164" y="33"/>
                        </a:cubicBezTo>
                        <a:cubicBezTo>
                          <a:pt x="845" y="274"/>
                          <a:pt x="695" y="633"/>
                          <a:pt x="545" y="985"/>
                        </a:cubicBezTo>
                        <a:cubicBezTo>
                          <a:pt x="356" y="1408"/>
                          <a:pt x="187" y="1845"/>
                          <a:pt x="37" y="2288"/>
                        </a:cubicBezTo>
                        <a:cubicBezTo>
                          <a:pt x="1" y="2396"/>
                          <a:pt x="102" y="2512"/>
                          <a:pt x="207" y="2512"/>
                        </a:cubicBezTo>
                        <a:cubicBezTo>
                          <a:pt x="236" y="2512"/>
                          <a:pt x="264" y="2503"/>
                          <a:pt x="291" y="2484"/>
                        </a:cubicBezTo>
                        <a:cubicBezTo>
                          <a:pt x="643" y="2230"/>
                          <a:pt x="923" y="1884"/>
                          <a:pt x="1106" y="1487"/>
                        </a:cubicBezTo>
                        <a:cubicBezTo>
                          <a:pt x="1288" y="1096"/>
                          <a:pt x="1510" y="652"/>
                          <a:pt x="1464" y="209"/>
                        </a:cubicBezTo>
                        <a:cubicBezTo>
                          <a:pt x="1454" y="109"/>
                          <a:pt x="1359" y="1"/>
                          <a:pt x="125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9" name="Google Shape;6879;p62"/>
                  <p:cNvSpPr/>
                  <p:nvPr/>
                </p:nvSpPr>
                <p:spPr>
                  <a:xfrm>
                    <a:off x="3035772" y="2078231"/>
                    <a:ext cx="68698" cy="102581"/>
                  </a:xfrm>
                  <a:custGeom>
                    <a:rect b="b" l="l" r="r" t="t"/>
                    <a:pathLst>
                      <a:path extrusionOk="0" h="4063" w="2721">
                        <a:moveTo>
                          <a:pt x="1730" y="0"/>
                        </a:moveTo>
                        <a:cubicBezTo>
                          <a:pt x="1354" y="0"/>
                          <a:pt x="1057" y="265"/>
                          <a:pt x="915" y="625"/>
                        </a:cubicBezTo>
                        <a:cubicBezTo>
                          <a:pt x="557" y="1524"/>
                          <a:pt x="146" y="2554"/>
                          <a:pt x="35" y="3512"/>
                        </a:cubicBezTo>
                        <a:cubicBezTo>
                          <a:pt x="1" y="3825"/>
                          <a:pt x="314" y="4062"/>
                          <a:pt x="609" y="4062"/>
                        </a:cubicBezTo>
                        <a:cubicBezTo>
                          <a:pt x="702" y="4062"/>
                          <a:pt x="792" y="4039"/>
                          <a:pt x="870" y="3988"/>
                        </a:cubicBezTo>
                        <a:cubicBezTo>
                          <a:pt x="1802" y="3362"/>
                          <a:pt x="2173" y="2085"/>
                          <a:pt x="2551" y="1081"/>
                        </a:cubicBezTo>
                        <a:cubicBezTo>
                          <a:pt x="2721" y="644"/>
                          <a:pt x="2375" y="149"/>
                          <a:pt x="1958" y="32"/>
                        </a:cubicBezTo>
                        <a:cubicBezTo>
                          <a:pt x="1880" y="10"/>
                          <a:pt x="1804" y="0"/>
                          <a:pt x="173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0" name="Google Shape;6880;p62"/>
                  <p:cNvSpPr/>
                  <p:nvPr/>
                </p:nvSpPr>
                <p:spPr>
                  <a:xfrm>
                    <a:off x="3082934" y="1960300"/>
                    <a:ext cx="73546" cy="79100"/>
                  </a:xfrm>
                  <a:custGeom>
                    <a:rect b="b" l="l" r="r" t="t"/>
                    <a:pathLst>
                      <a:path extrusionOk="0" h="3133" w="2913">
                        <a:moveTo>
                          <a:pt x="1955" y="1"/>
                        </a:moveTo>
                        <a:cubicBezTo>
                          <a:pt x="1392" y="1"/>
                          <a:pt x="788" y="419"/>
                          <a:pt x="494" y="864"/>
                        </a:cubicBezTo>
                        <a:cubicBezTo>
                          <a:pt x="266" y="1209"/>
                          <a:pt x="273" y="1535"/>
                          <a:pt x="181" y="1913"/>
                        </a:cubicBezTo>
                        <a:cubicBezTo>
                          <a:pt x="103" y="2259"/>
                          <a:pt x="51" y="2610"/>
                          <a:pt x="12" y="2962"/>
                        </a:cubicBezTo>
                        <a:cubicBezTo>
                          <a:pt x="0" y="3069"/>
                          <a:pt x="96" y="3133"/>
                          <a:pt x="191" y="3133"/>
                        </a:cubicBezTo>
                        <a:cubicBezTo>
                          <a:pt x="253" y="3133"/>
                          <a:pt x="314" y="3106"/>
                          <a:pt x="344" y="3047"/>
                        </a:cubicBezTo>
                        <a:cubicBezTo>
                          <a:pt x="468" y="2819"/>
                          <a:pt x="572" y="2578"/>
                          <a:pt x="683" y="2343"/>
                        </a:cubicBezTo>
                        <a:cubicBezTo>
                          <a:pt x="807" y="2102"/>
                          <a:pt x="983" y="1939"/>
                          <a:pt x="1153" y="1724"/>
                        </a:cubicBezTo>
                        <a:cubicBezTo>
                          <a:pt x="1276" y="1555"/>
                          <a:pt x="1446" y="1424"/>
                          <a:pt x="1628" y="1333"/>
                        </a:cubicBezTo>
                        <a:cubicBezTo>
                          <a:pt x="1948" y="1209"/>
                          <a:pt x="2261" y="1307"/>
                          <a:pt x="2573" y="1118"/>
                        </a:cubicBezTo>
                        <a:cubicBezTo>
                          <a:pt x="2860" y="949"/>
                          <a:pt x="2912" y="551"/>
                          <a:pt x="2678" y="310"/>
                        </a:cubicBezTo>
                        <a:cubicBezTo>
                          <a:pt x="2469" y="91"/>
                          <a:pt x="2216" y="1"/>
                          <a:pt x="19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1" name="Google Shape;6881;p62"/>
                  <p:cNvSpPr/>
                  <p:nvPr/>
                </p:nvSpPr>
                <p:spPr>
                  <a:xfrm>
                    <a:off x="3114494" y="2001327"/>
                    <a:ext cx="113992" cy="97481"/>
                  </a:xfrm>
                  <a:custGeom>
                    <a:rect b="b" l="l" r="r" t="t"/>
                    <a:pathLst>
                      <a:path extrusionOk="0" h="3861" w="4515">
                        <a:moveTo>
                          <a:pt x="2398" y="0"/>
                        </a:moveTo>
                        <a:cubicBezTo>
                          <a:pt x="2353" y="0"/>
                          <a:pt x="2308" y="3"/>
                          <a:pt x="2262" y="8"/>
                        </a:cubicBezTo>
                        <a:cubicBezTo>
                          <a:pt x="1415" y="93"/>
                          <a:pt x="548" y="607"/>
                          <a:pt x="365" y="875"/>
                        </a:cubicBezTo>
                        <a:cubicBezTo>
                          <a:pt x="0" y="1409"/>
                          <a:pt x="131" y="2015"/>
                          <a:pt x="372" y="2569"/>
                        </a:cubicBezTo>
                        <a:cubicBezTo>
                          <a:pt x="714" y="3336"/>
                          <a:pt x="1496" y="3861"/>
                          <a:pt x="2279" y="3861"/>
                        </a:cubicBezTo>
                        <a:cubicBezTo>
                          <a:pt x="2675" y="3861"/>
                          <a:pt x="3070" y="3727"/>
                          <a:pt x="3409" y="3423"/>
                        </a:cubicBezTo>
                        <a:cubicBezTo>
                          <a:pt x="4514" y="2419"/>
                          <a:pt x="3802" y="0"/>
                          <a:pt x="23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2" name="Google Shape;6882;p62"/>
                  <p:cNvSpPr/>
                  <p:nvPr/>
                </p:nvSpPr>
                <p:spPr>
                  <a:xfrm>
                    <a:off x="3164383" y="1962345"/>
                    <a:ext cx="34968" cy="27520"/>
                  </a:xfrm>
                  <a:custGeom>
                    <a:rect b="b" l="l" r="r" t="t"/>
                    <a:pathLst>
                      <a:path extrusionOk="0" h="1090" w="1385">
                        <a:moveTo>
                          <a:pt x="393" y="0"/>
                        </a:moveTo>
                        <a:cubicBezTo>
                          <a:pt x="192" y="0"/>
                          <a:pt x="0" y="200"/>
                          <a:pt x="51" y="405"/>
                        </a:cubicBezTo>
                        <a:cubicBezTo>
                          <a:pt x="19" y="522"/>
                          <a:pt x="12" y="639"/>
                          <a:pt x="12" y="757"/>
                        </a:cubicBezTo>
                        <a:cubicBezTo>
                          <a:pt x="12" y="887"/>
                          <a:pt x="103" y="1004"/>
                          <a:pt x="227" y="1037"/>
                        </a:cubicBezTo>
                        <a:cubicBezTo>
                          <a:pt x="475" y="1070"/>
                          <a:pt x="716" y="1083"/>
                          <a:pt x="964" y="1089"/>
                        </a:cubicBezTo>
                        <a:cubicBezTo>
                          <a:pt x="969" y="1089"/>
                          <a:pt x="974" y="1089"/>
                          <a:pt x="979" y="1089"/>
                        </a:cubicBezTo>
                        <a:cubicBezTo>
                          <a:pt x="1274" y="1089"/>
                          <a:pt x="1384" y="721"/>
                          <a:pt x="1198" y="522"/>
                        </a:cubicBezTo>
                        <a:cubicBezTo>
                          <a:pt x="1101" y="418"/>
                          <a:pt x="990" y="333"/>
                          <a:pt x="872" y="255"/>
                        </a:cubicBezTo>
                        <a:cubicBezTo>
                          <a:pt x="729" y="164"/>
                          <a:pt x="644" y="66"/>
                          <a:pt x="481" y="14"/>
                        </a:cubicBezTo>
                        <a:cubicBezTo>
                          <a:pt x="452" y="5"/>
                          <a:pt x="423" y="0"/>
                          <a:pt x="39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3" name="Google Shape;6883;p62"/>
                  <p:cNvSpPr/>
                  <p:nvPr/>
                </p:nvSpPr>
                <p:spPr>
                  <a:xfrm>
                    <a:off x="3180794" y="1922782"/>
                    <a:ext cx="36407" cy="56504"/>
                  </a:xfrm>
                  <a:custGeom>
                    <a:rect b="b" l="l" r="r" t="t"/>
                    <a:pathLst>
                      <a:path extrusionOk="0" h="2238" w="1442">
                        <a:moveTo>
                          <a:pt x="235" y="0"/>
                        </a:moveTo>
                        <a:cubicBezTo>
                          <a:pt x="220" y="0"/>
                          <a:pt x="204" y="11"/>
                          <a:pt x="196" y="30"/>
                        </a:cubicBezTo>
                        <a:lnTo>
                          <a:pt x="196" y="43"/>
                        </a:lnTo>
                        <a:cubicBezTo>
                          <a:pt x="14" y="140"/>
                          <a:pt x="1" y="401"/>
                          <a:pt x="177" y="512"/>
                        </a:cubicBezTo>
                        <a:cubicBezTo>
                          <a:pt x="222" y="1092"/>
                          <a:pt x="503" y="1626"/>
                          <a:pt x="835" y="2122"/>
                        </a:cubicBezTo>
                        <a:cubicBezTo>
                          <a:pt x="886" y="2197"/>
                          <a:pt x="978" y="2237"/>
                          <a:pt x="1066" y="2237"/>
                        </a:cubicBezTo>
                        <a:cubicBezTo>
                          <a:pt x="1169" y="2237"/>
                          <a:pt x="1267" y="2182"/>
                          <a:pt x="1291" y="2063"/>
                        </a:cubicBezTo>
                        <a:cubicBezTo>
                          <a:pt x="1441" y="1300"/>
                          <a:pt x="1246" y="277"/>
                          <a:pt x="385" y="23"/>
                        </a:cubicBezTo>
                        <a:cubicBezTo>
                          <a:pt x="362" y="15"/>
                          <a:pt x="337" y="12"/>
                          <a:pt x="313" y="12"/>
                        </a:cubicBezTo>
                        <a:cubicBezTo>
                          <a:pt x="295" y="12"/>
                          <a:pt x="278" y="14"/>
                          <a:pt x="262" y="17"/>
                        </a:cubicBezTo>
                        <a:cubicBezTo>
                          <a:pt x="256" y="6"/>
                          <a:pt x="246" y="0"/>
                          <a:pt x="23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4" name="Google Shape;6884;p62"/>
                  <p:cNvSpPr/>
                  <p:nvPr/>
                </p:nvSpPr>
                <p:spPr>
                  <a:xfrm>
                    <a:off x="3159131" y="2111002"/>
                    <a:ext cx="48526" cy="50091"/>
                  </a:xfrm>
                  <a:custGeom>
                    <a:rect b="b" l="l" r="r" t="t"/>
                    <a:pathLst>
                      <a:path extrusionOk="0" h="1984" w="1922">
                        <a:moveTo>
                          <a:pt x="1410" y="0"/>
                        </a:moveTo>
                        <a:cubicBezTo>
                          <a:pt x="1343" y="0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81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2"/>
                          <a:pt x="1498" y="1816"/>
                          <a:pt x="1719" y="1517"/>
                        </a:cubicBezTo>
                        <a:cubicBezTo>
                          <a:pt x="1895" y="1262"/>
                          <a:pt x="1921" y="910"/>
                          <a:pt x="1921" y="611"/>
                        </a:cubicBezTo>
                        <a:cubicBezTo>
                          <a:pt x="1915" y="545"/>
                          <a:pt x="1908" y="487"/>
                          <a:pt x="1889" y="435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0"/>
                          <a:pt x="141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5" name="Google Shape;6885;p62"/>
                  <p:cNvSpPr/>
                  <p:nvPr/>
                </p:nvSpPr>
                <p:spPr>
                  <a:xfrm>
                    <a:off x="3159131" y="2164148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6" name="Google Shape;6886;p62"/>
                  <p:cNvSpPr/>
                  <p:nvPr/>
                </p:nvSpPr>
                <p:spPr>
                  <a:xfrm>
                    <a:off x="3159131" y="2217294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2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4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3"/>
                          <a:pt x="1804" y="77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7" name="Google Shape;6887;p62"/>
                  <p:cNvSpPr/>
                  <p:nvPr/>
                </p:nvSpPr>
                <p:spPr>
                  <a:xfrm>
                    <a:off x="3121916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457" y="0"/>
                        </a:moveTo>
                        <a:cubicBezTo>
                          <a:pt x="228" y="0"/>
                          <a:pt x="1" y="197"/>
                          <a:pt x="52" y="505"/>
                        </a:cubicBezTo>
                        <a:cubicBezTo>
                          <a:pt x="110" y="883"/>
                          <a:pt x="202" y="1600"/>
                          <a:pt x="658" y="1685"/>
                        </a:cubicBezTo>
                        <a:cubicBezTo>
                          <a:pt x="692" y="1691"/>
                          <a:pt x="727" y="1694"/>
                          <a:pt x="762" y="1694"/>
                        </a:cubicBezTo>
                        <a:cubicBezTo>
                          <a:pt x="906" y="1694"/>
                          <a:pt x="1047" y="1637"/>
                          <a:pt x="1121" y="1496"/>
                        </a:cubicBezTo>
                        <a:cubicBezTo>
                          <a:pt x="1251" y="1248"/>
                          <a:pt x="1160" y="1020"/>
                          <a:pt x="1036" y="772"/>
                        </a:cubicBezTo>
                        <a:cubicBezTo>
                          <a:pt x="958" y="616"/>
                          <a:pt x="892" y="453"/>
                          <a:pt x="834" y="290"/>
                        </a:cubicBezTo>
                        <a:cubicBezTo>
                          <a:pt x="763" y="89"/>
                          <a:pt x="610" y="0"/>
                          <a:pt x="45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8" name="Google Shape;6888;p62"/>
                  <p:cNvSpPr/>
                  <p:nvPr/>
                </p:nvSpPr>
                <p:spPr>
                  <a:xfrm>
                    <a:off x="3118760" y="2152635"/>
                    <a:ext cx="30524" cy="45849"/>
                  </a:xfrm>
                  <a:custGeom>
                    <a:rect b="b" l="l" r="r" t="t"/>
                    <a:pathLst>
                      <a:path extrusionOk="0" h="1816" w="1209">
                        <a:moveTo>
                          <a:pt x="261" y="0"/>
                        </a:moveTo>
                        <a:cubicBezTo>
                          <a:pt x="136" y="0"/>
                          <a:pt x="1" y="101"/>
                          <a:pt x="1" y="239"/>
                        </a:cubicBezTo>
                        <a:cubicBezTo>
                          <a:pt x="1" y="728"/>
                          <a:pt x="53" y="1464"/>
                          <a:pt x="516" y="1751"/>
                        </a:cubicBezTo>
                        <a:cubicBezTo>
                          <a:pt x="586" y="1795"/>
                          <a:pt x="659" y="1815"/>
                          <a:pt x="729" y="1815"/>
                        </a:cubicBezTo>
                        <a:cubicBezTo>
                          <a:pt x="988" y="1815"/>
                          <a:pt x="1208" y="1546"/>
                          <a:pt x="1141" y="1269"/>
                        </a:cubicBezTo>
                        <a:cubicBezTo>
                          <a:pt x="1089" y="1047"/>
                          <a:pt x="913" y="904"/>
                          <a:pt x="796" y="715"/>
                        </a:cubicBezTo>
                        <a:cubicBezTo>
                          <a:pt x="659" y="526"/>
                          <a:pt x="542" y="330"/>
                          <a:pt x="444" y="122"/>
                        </a:cubicBezTo>
                        <a:cubicBezTo>
                          <a:pt x="407" y="36"/>
                          <a:pt x="336" y="0"/>
                          <a:pt x="26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9" name="Google Shape;6889;p62"/>
                  <p:cNvSpPr/>
                  <p:nvPr/>
                </p:nvSpPr>
                <p:spPr>
                  <a:xfrm>
                    <a:off x="3111186" y="2198561"/>
                    <a:ext cx="37543" cy="43198"/>
                  </a:xfrm>
                  <a:custGeom>
                    <a:rect b="b" l="l" r="r" t="t"/>
                    <a:pathLst>
                      <a:path extrusionOk="0" h="1711" w="1487">
                        <a:moveTo>
                          <a:pt x="275" y="0"/>
                        </a:moveTo>
                        <a:cubicBezTo>
                          <a:pt x="183" y="0"/>
                          <a:pt x="96" y="47"/>
                          <a:pt x="79" y="154"/>
                        </a:cubicBezTo>
                        <a:cubicBezTo>
                          <a:pt x="1" y="662"/>
                          <a:pt x="177" y="1073"/>
                          <a:pt x="477" y="1470"/>
                        </a:cubicBezTo>
                        <a:cubicBezTo>
                          <a:pt x="589" y="1614"/>
                          <a:pt x="744" y="1711"/>
                          <a:pt x="911" y="1711"/>
                        </a:cubicBezTo>
                        <a:cubicBezTo>
                          <a:pt x="986" y="1711"/>
                          <a:pt x="1064" y="1691"/>
                          <a:pt x="1142" y="1646"/>
                        </a:cubicBezTo>
                        <a:cubicBezTo>
                          <a:pt x="1389" y="1496"/>
                          <a:pt x="1487" y="1086"/>
                          <a:pt x="1239" y="884"/>
                        </a:cubicBezTo>
                        <a:cubicBezTo>
                          <a:pt x="952" y="662"/>
                          <a:pt x="698" y="395"/>
                          <a:pt x="490" y="102"/>
                        </a:cubicBezTo>
                        <a:cubicBezTo>
                          <a:pt x="444" y="37"/>
                          <a:pt x="357" y="0"/>
                          <a:pt x="27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0" name="Google Shape;6890;p62"/>
                  <p:cNvSpPr/>
                  <p:nvPr/>
                </p:nvSpPr>
                <p:spPr>
                  <a:xfrm>
                    <a:off x="3113812" y="2250924"/>
                    <a:ext cx="32620" cy="36028"/>
                  </a:xfrm>
                  <a:custGeom>
                    <a:rect b="b" l="l" r="r" t="t"/>
                    <a:pathLst>
                      <a:path extrusionOk="0" h="1427" w="1292">
                        <a:moveTo>
                          <a:pt x="192" y="1"/>
                        </a:moveTo>
                        <a:cubicBezTo>
                          <a:pt x="85" y="1"/>
                          <a:pt x="0" y="118"/>
                          <a:pt x="21" y="231"/>
                        </a:cubicBezTo>
                        <a:cubicBezTo>
                          <a:pt x="27" y="276"/>
                          <a:pt x="1" y="380"/>
                          <a:pt x="1" y="446"/>
                        </a:cubicBezTo>
                        <a:cubicBezTo>
                          <a:pt x="14" y="563"/>
                          <a:pt x="40" y="680"/>
                          <a:pt x="86" y="791"/>
                        </a:cubicBezTo>
                        <a:cubicBezTo>
                          <a:pt x="125" y="895"/>
                          <a:pt x="171" y="993"/>
                          <a:pt x="223" y="1091"/>
                        </a:cubicBezTo>
                        <a:cubicBezTo>
                          <a:pt x="353" y="1312"/>
                          <a:pt x="516" y="1397"/>
                          <a:pt x="764" y="1423"/>
                        </a:cubicBezTo>
                        <a:cubicBezTo>
                          <a:pt x="778" y="1425"/>
                          <a:pt x="792" y="1426"/>
                          <a:pt x="807" y="1426"/>
                        </a:cubicBezTo>
                        <a:cubicBezTo>
                          <a:pt x="964" y="1426"/>
                          <a:pt x="1129" y="1301"/>
                          <a:pt x="1200" y="1176"/>
                        </a:cubicBezTo>
                        <a:cubicBezTo>
                          <a:pt x="1292" y="1013"/>
                          <a:pt x="1292" y="817"/>
                          <a:pt x="1200" y="661"/>
                        </a:cubicBezTo>
                        <a:cubicBezTo>
                          <a:pt x="1142" y="543"/>
                          <a:pt x="1044" y="452"/>
                          <a:pt x="920" y="400"/>
                        </a:cubicBezTo>
                        <a:cubicBezTo>
                          <a:pt x="881" y="380"/>
                          <a:pt x="842" y="361"/>
                          <a:pt x="809" y="335"/>
                        </a:cubicBezTo>
                        <a:cubicBezTo>
                          <a:pt x="809" y="335"/>
                          <a:pt x="743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740" y="288"/>
                          <a:pt x="740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666" y="228"/>
                          <a:pt x="582" y="168"/>
                          <a:pt x="503" y="120"/>
                        </a:cubicBezTo>
                        <a:cubicBezTo>
                          <a:pt x="431" y="81"/>
                          <a:pt x="347" y="68"/>
                          <a:pt x="281" y="28"/>
                        </a:cubicBezTo>
                        <a:cubicBezTo>
                          <a:pt x="251" y="9"/>
                          <a:pt x="221" y="1"/>
                          <a:pt x="1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1" name="Google Shape;6891;p62"/>
                  <p:cNvSpPr/>
                  <p:nvPr/>
                </p:nvSpPr>
                <p:spPr>
                  <a:xfrm>
                    <a:off x="3179152" y="2275717"/>
                    <a:ext cx="75717" cy="61377"/>
                  </a:xfrm>
                  <a:custGeom>
                    <a:rect b="b" l="l" r="r" t="t"/>
                    <a:pathLst>
                      <a:path extrusionOk="0" h="2431" w="2999">
                        <a:moveTo>
                          <a:pt x="1501" y="0"/>
                        </a:moveTo>
                        <a:cubicBezTo>
                          <a:pt x="1115" y="0"/>
                          <a:pt x="732" y="77"/>
                          <a:pt x="372" y="259"/>
                        </a:cubicBezTo>
                        <a:cubicBezTo>
                          <a:pt x="66" y="415"/>
                          <a:pt x="1" y="735"/>
                          <a:pt x="85" y="1015"/>
                        </a:cubicBezTo>
                        <a:cubicBezTo>
                          <a:pt x="170" y="1673"/>
                          <a:pt x="561" y="2286"/>
                          <a:pt x="1265" y="2410"/>
                        </a:cubicBezTo>
                        <a:cubicBezTo>
                          <a:pt x="1347" y="2424"/>
                          <a:pt x="1426" y="2430"/>
                          <a:pt x="1502" y="2430"/>
                        </a:cubicBezTo>
                        <a:cubicBezTo>
                          <a:pt x="2309" y="2430"/>
                          <a:pt x="2785" y="1674"/>
                          <a:pt x="2934" y="917"/>
                        </a:cubicBezTo>
                        <a:cubicBezTo>
                          <a:pt x="2999" y="578"/>
                          <a:pt x="2842" y="259"/>
                          <a:pt x="2503" y="154"/>
                        </a:cubicBezTo>
                        <a:cubicBezTo>
                          <a:pt x="2174" y="58"/>
                          <a:pt x="1836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2" name="Google Shape;6892;p62"/>
                  <p:cNvSpPr/>
                  <p:nvPr/>
                </p:nvSpPr>
                <p:spPr>
                  <a:xfrm>
                    <a:off x="3103460" y="2303136"/>
                    <a:ext cx="46632" cy="110155"/>
                  </a:xfrm>
                  <a:custGeom>
                    <a:rect b="b" l="l" r="r" t="t"/>
                    <a:pathLst>
                      <a:path extrusionOk="0" h="4363" w="1847">
                        <a:moveTo>
                          <a:pt x="988" y="0"/>
                        </a:moveTo>
                        <a:cubicBezTo>
                          <a:pt x="718" y="0"/>
                          <a:pt x="455" y="139"/>
                          <a:pt x="366" y="470"/>
                        </a:cubicBezTo>
                        <a:cubicBezTo>
                          <a:pt x="40" y="1669"/>
                          <a:pt x="1" y="3103"/>
                          <a:pt x="483" y="4269"/>
                        </a:cubicBezTo>
                        <a:cubicBezTo>
                          <a:pt x="499" y="4331"/>
                          <a:pt x="551" y="4362"/>
                          <a:pt x="603" y="4362"/>
                        </a:cubicBezTo>
                        <a:cubicBezTo>
                          <a:pt x="656" y="4362"/>
                          <a:pt x="708" y="4331"/>
                          <a:pt x="724" y="4269"/>
                        </a:cubicBezTo>
                        <a:cubicBezTo>
                          <a:pt x="1180" y="3175"/>
                          <a:pt x="1219" y="1936"/>
                          <a:pt x="1656" y="822"/>
                        </a:cubicBezTo>
                        <a:cubicBezTo>
                          <a:pt x="1847" y="341"/>
                          <a:pt x="1410" y="0"/>
                          <a:pt x="98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3" name="Google Shape;6893;p62"/>
                  <p:cNvSpPr/>
                  <p:nvPr/>
                </p:nvSpPr>
                <p:spPr>
                  <a:xfrm>
                    <a:off x="3101314" y="2420915"/>
                    <a:ext cx="51985" cy="138331"/>
                  </a:xfrm>
                  <a:custGeom>
                    <a:rect b="b" l="l" r="r" t="t"/>
                    <a:pathLst>
                      <a:path extrusionOk="0" h="5479" w="2059">
                        <a:moveTo>
                          <a:pt x="1418" y="0"/>
                        </a:moveTo>
                        <a:cubicBezTo>
                          <a:pt x="1242" y="0"/>
                          <a:pt x="1060" y="81"/>
                          <a:pt x="933" y="263"/>
                        </a:cubicBezTo>
                        <a:cubicBezTo>
                          <a:pt x="33" y="1540"/>
                          <a:pt x="1" y="3997"/>
                          <a:pt x="861" y="5307"/>
                        </a:cubicBezTo>
                        <a:cubicBezTo>
                          <a:pt x="933" y="5418"/>
                          <a:pt x="1067" y="5478"/>
                          <a:pt x="1197" y="5478"/>
                        </a:cubicBezTo>
                        <a:cubicBezTo>
                          <a:pt x="1349" y="5478"/>
                          <a:pt x="1494" y="5396"/>
                          <a:pt x="1526" y="5216"/>
                        </a:cubicBezTo>
                        <a:cubicBezTo>
                          <a:pt x="1656" y="4525"/>
                          <a:pt x="1526" y="3821"/>
                          <a:pt x="1513" y="3117"/>
                        </a:cubicBezTo>
                        <a:cubicBezTo>
                          <a:pt x="1487" y="2257"/>
                          <a:pt x="1793" y="1521"/>
                          <a:pt x="1969" y="699"/>
                        </a:cubicBezTo>
                        <a:cubicBezTo>
                          <a:pt x="2058" y="279"/>
                          <a:pt x="1747" y="0"/>
                          <a:pt x="14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4" name="Google Shape;6894;p62"/>
                  <p:cNvSpPr/>
                  <p:nvPr/>
                </p:nvSpPr>
                <p:spPr>
                  <a:xfrm>
                    <a:off x="3153577" y="2340073"/>
                    <a:ext cx="54080" cy="195416"/>
                  </a:xfrm>
                  <a:custGeom>
                    <a:rect b="b" l="l" r="r" t="t"/>
                    <a:pathLst>
                      <a:path extrusionOk="0" h="7740" w="2142">
                        <a:moveTo>
                          <a:pt x="1063" y="1"/>
                        </a:moveTo>
                        <a:cubicBezTo>
                          <a:pt x="652" y="1"/>
                          <a:pt x="241" y="271"/>
                          <a:pt x="225" y="812"/>
                        </a:cubicBezTo>
                        <a:cubicBezTo>
                          <a:pt x="166" y="3009"/>
                          <a:pt x="238" y="5153"/>
                          <a:pt x="23" y="7343"/>
                        </a:cubicBezTo>
                        <a:cubicBezTo>
                          <a:pt x="1" y="7567"/>
                          <a:pt x="226" y="7739"/>
                          <a:pt x="436" y="7739"/>
                        </a:cubicBezTo>
                        <a:cubicBezTo>
                          <a:pt x="531" y="7739"/>
                          <a:pt x="623" y="7704"/>
                          <a:pt x="688" y="7623"/>
                        </a:cubicBezTo>
                        <a:cubicBezTo>
                          <a:pt x="2141" y="5818"/>
                          <a:pt x="1978" y="3002"/>
                          <a:pt x="1907" y="812"/>
                        </a:cubicBezTo>
                        <a:cubicBezTo>
                          <a:pt x="1887" y="271"/>
                          <a:pt x="1475" y="1"/>
                          <a:pt x="106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5" name="Google Shape;6895;p62"/>
                  <p:cNvSpPr/>
                  <p:nvPr/>
                </p:nvSpPr>
                <p:spPr>
                  <a:xfrm>
                    <a:off x="3124037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786" y="1"/>
                        </a:moveTo>
                        <a:cubicBezTo>
                          <a:pt x="627" y="1"/>
                          <a:pt x="463" y="80"/>
                          <a:pt x="372" y="219"/>
                        </a:cubicBezTo>
                        <a:cubicBezTo>
                          <a:pt x="0" y="805"/>
                          <a:pt x="228" y="1679"/>
                          <a:pt x="320" y="2324"/>
                        </a:cubicBezTo>
                        <a:cubicBezTo>
                          <a:pt x="443" y="3171"/>
                          <a:pt x="567" y="4253"/>
                          <a:pt x="1089" y="4950"/>
                        </a:cubicBezTo>
                        <a:cubicBezTo>
                          <a:pt x="1131" y="5011"/>
                          <a:pt x="1198" y="5043"/>
                          <a:pt x="1263" y="5043"/>
                        </a:cubicBezTo>
                        <a:cubicBezTo>
                          <a:pt x="1338" y="5043"/>
                          <a:pt x="1410" y="4999"/>
                          <a:pt x="1434" y="4905"/>
                        </a:cubicBezTo>
                        <a:cubicBezTo>
                          <a:pt x="1669" y="4155"/>
                          <a:pt x="1473" y="3223"/>
                          <a:pt x="1395" y="2454"/>
                        </a:cubicBezTo>
                        <a:cubicBezTo>
                          <a:pt x="1323" y="1750"/>
                          <a:pt x="1486" y="857"/>
                          <a:pt x="1154" y="219"/>
                        </a:cubicBezTo>
                        <a:cubicBezTo>
                          <a:pt x="1076" y="68"/>
                          <a:pt x="933" y="1"/>
                          <a:pt x="7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6" name="Google Shape;6896;p62"/>
                  <p:cNvSpPr/>
                  <p:nvPr/>
                </p:nvSpPr>
                <p:spPr>
                  <a:xfrm>
                    <a:off x="3156682" y="2559398"/>
                    <a:ext cx="40446" cy="181151"/>
                  </a:xfrm>
                  <a:custGeom>
                    <a:rect b="b" l="l" r="r" t="t"/>
                    <a:pathLst>
                      <a:path extrusionOk="0" h="7175" w="1602">
                        <a:moveTo>
                          <a:pt x="526" y="1"/>
                        </a:moveTo>
                        <a:cubicBezTo>
                          <a:pt x="257" y="1"/>
                          <a:pt x="1" y="269"/>
                          <a:pt x="17" y="533"/>
                        </a:cubicBezTo>
                        <a:cubicBezTo>
                          <a:pt x="24" y="728"/>
                          <a:pt x="43" y="911"/>
                          <a:pt x="193" y="1054"/>
                        </a:cubicBezTo>
                        <a:cubicBezTo>
                          <a:pt x="343" y="1204"/>
                          <a:pt x="369" y="1380"/>
                          <a:pt x="428" y="1628"/>
                        </a:cubicBezTo>
                        <a:cubicBezTo>
                          <a:pt x="597" y="2292"/>
                          <a:pt x="591" y="3009"/>
                          <a:pt x="584" y="3694"/>
                        </a:cubicBezTo>
                        <a:cubicBezTo>
                          <a:pt x="578" y="4339"/>
                          <a:pt x="552" y="4991"/>
                          <a:pt x="519" y="5636"/>
                        </a:cubicBezTo>
                        <a:cubicBezTo>
                          <a:pt x="493" y="6112"/>
                          <a:pt x="363" y="6692"/>
                          <a:pt x="597" y="7122"/>
                        </a:cubicBezTo>
                        <a:cubicBezTo>
                          <a:pt x="620" y="7156"/>
                          <a:pt x="657" y="7174"/>
                          <a:pt x="695" y="7174"/>
                        </a:cubicBezTo>
                        <a:cubicBezTo>
                          <a:pt x="723" y="7174"/>
                          <a:pt x="751" y="7164"/>
                          <a:pt x="773" y="7141"/>
                        </a:cubicBezTo>
                        <a:cubicBezTo>
                          <a:pt x="1119" y="6855"/>
                          <a:pt x="1164" y="6353"/>
                          <a:pt x="1262" y="5942"/>
                        </a:cubicBezTo>
                        <a:cubicBezTo>
                          <a:pt x="1419" y="5277"/>
                          <a:pt x="1484" y="4587"/>
                          <a:pt x="1549" y="3915"/>
                        </a:cubicBezTo>
                        <a:cubicBezTo>
                          <a:pt x="1601" y="3283"/>
                          <a:pt x="1588" y="2657"/>
                          <a:pt x="1529" y="2025"/>
                        </a:cubicBezTo>
                        <a:cubicBezTo>
                          <a:pt x="1484" y="1576"/>
                          <a:pt x="1217" y="982"/>
                          <a:pt x="1204" y="637"/>
                        </a:cubicBezTo>
                        <a:cubicBezTo>
                          <a:pt x="1184" y="350"/>
                          <a:pt x="1028" y="174"/>
                          <a:pt x="767" y="70"/>
                        </a:cubicBezTo>
                        <a:lnTo>
                          <a:pt x="676" y="31"/>
                        </a:lnTo>
                        <a:cubicBezTo>
                          <a:pt x="626" y="10"/>
                          <a:pt x="576" y="1"/>
                          <a:pt x="52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7" name="Google Shape;6897;p62"/>
                  <p:cNvSpPr/>
                  <p:nvPr/>
                </p:nvSpPr>
                <p:spPr>
                  <a:xfrm>
                    <a:off x="3387773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427" y="0"/>
                        </a:moveTo>
                        <a:cubicBezTo>
                          <a:pt x="153" y="0"/>
                          <a:pt x="1" y="379"/>
                          <a:pt x="197" y="593"/>
                        </a:cubicBezTo>
                        <a:cubicBezTo>
                          <a:pt x="810" y="1251"/>
                          <a:pt x="1292" y="1746"/>
                          <a:pt x="1625" y="2613"/>
                        </a:cubicBezTo>
                        <a:cubicBezTo>
                          <a:pt x="1879" y="3272"/>
                          <a:pt x="2094" y="3923"/>
                          <a:pt x="2440" y="4536"/>
                        </a:cubicBezTo>
                        <a:cubicBezTo>
                          <a:pt x="2450" y="4554"/>
                          <a:pt x="2466" y="4562"/>
                          <a:pt x="2481" y="4562"/>
                        </a:cubicBezTo>
                        <a:cubicBezTo>
                          <a:pt x="2506" y="4562"/>
                          <a:pt x="2531" y="4542"/>
                          <a:pt x="2531" y="4510"/>
                        </a:cubicBezTo>
                        <a:cubicBezTo>
                          <a:pt x="2609" y="3030"/>
                          <a:pt x="2179" y="573"/>
                          <a:pt x="536" y="19"/>
                        </a:cubicBezTo>
                        <a:cubicBezTo>
                          <a:pt x="498" y="6"/>
                          <a:pt x="462" y="0"/>
                          <a:pt x="42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8" name="Google Shape;6898;p62"/>
                  <p:cNvSpPr/>
                  <p:nvPr/>
                </p:nvSpPr>
                <p:spPr>
                  <a:xfrm>
                    <a:off x="3392746" y="2248172"/>
                    <a:ext cx="37997" cy="63422"/>
                  </a:xfrm>
                  <a:custGeom>
                    <a:rect b="b" l="l" r="r" t="t"/>
                    <a:pathLst>
                      <a:path extrusionOk="0" h="2512" w="1505">
                        <a:moveTo>
                          <a:pt x="251" y="1"/>
                        </a:moveTo>
                        <a:cubicBezTo>
                          <a:pt x="147" y="1"/>
                          <a:pt x="56" y="109"/>
                          <a:pt x="46" y="209"/>
                        </a:cubicBezTo>
                        <a:cubicBezTo>
                          <a:pt x="0" y="652"/>
                          <a:pt x="222" y="1096"/>
                          <a:pt x="405" y="1487"/>
                        </a:cubicBezTo>
                        <a:cubicBezTo>
                          <a:pt x="581" y="1884"/>
                          <a:pt x="861" y="2230"/>
                          <a:pt x="1219" y="2484"/>
                        </a:cubicBezTo>
                        <a:cubicBezTo>
                          <a:pt x="1246" y="2503"/>
                          <a:pt x="1274" y="2512"/>
                          <a:pt x="1302" y="2512"/>
                        </a:cubicBezTo>
                        <a:cubicBezTo>
                          <a:pt x="1406" y="2512"/>
                          <a:pt x="1504" y="2396"/>
                          <a:pt x="1473" y="2288"/>
                        </a:cubicBezTo>
                        <a:cubicBezTo>
                          <a:pt x="1324" y="1845"/>
                          <a:pt x="1154" y="1408"/>
                          <a:pt x="965" y="985"/>
                        </a:cubicBezTo>
                        <a:cubicBezTo>
                          <a:pt x="809" y="633"/>
                          <a:pt x="659" y="274"/>
                          <a:pt x="346" y="33"/>
                        </a:cubicBezTo>
                        <a:cubicBezTo>
                          <a:pt x="314" y="11"/>
                          <a:pt x="282" y="1"/>
                          <a:pt x="2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9" name="Google Shape;6899;p62"/>
                  <p:cNvSpPr/>
                  <p:nvPr/>
                </p:nvSpPr>
                <p:spPr>
                  <a:xfrm>
                    <a:off x="3326598" y="2078231"/>
                    <a:ext cx="68522" cy="102581"/>
                  </a:xfrm>
                  <a:custGeom>
                    <a:rect b="b" l="l" r="r" t="t"/>
                    <a:pathLst>
                      <a:path extrusionOk="0" h="4063" w="2714">
                        <a:moveTo>
                          <a:pt x="987" y="0"/>
                        </a:moveTo>
                        <a:cubicBezTo>
                          <a:pt x="913" y="0"/>
                          <a:pt x="836" y="10"/>
                          <a:pt x="756" y="32"/>
                        </a:cubicBezTo>
                        <a:cubicBezTo>
                          <a:pt x="346" y="149"/>
                          <a:pt x="0" y="644"/>
                          <a:pt x="163" y="1081"/>
                        </a:cubicBezTo>
                        <a:cubicBezTo>
                          <a:pt x="548" y="2085"/>
                          <a:pt x="913" y="3362"/>
                          <a:pt x="1851" y="3988"/>
                        </a:cubicBezTo>
                        <a:cubicBezTo>
                          <a:pt x="1929" y="4039"/>
                          <a:pt x="2019" y="4062"/>
                          <a:pt x="2111" y="4062"/>
                        </a:cubicBezTo>
                        <a:cubicBezTo>
                          <a:pt x="2404" y="4062"/>
                          <a:pt x="2714" y="3825"/>
                          <a:pt x="2679" y="3512"/>
                        </a:cubicBezTo>
                        <a:cubicBezTo>
                          <a:pt x="2568" y="2554"/>
                          <a:pt x="2164" y="1524"/>
                          <a:pt x="1806" y="625"/>
                        </a:cubicBezTo>
                        <a:cubicBezTo>
                          <a:pt x="1664" y="265"/>
                          <a:pt x="1367" y="0"/>
                          <a:pt x="98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0" name="Google Shape;6900;p62"/>
                  <p:cNvSpPr/>
                  <p:nvPr/>
                </p:nvSpPr>
                <p:spPr>
                  <a:xfrm>
                    <a:off x="3274588" y="1960300"/>
                    <a:ext cx="73571" cy="79100"/>
                  </a:xfrm>
                  <a:custGeom>
                    <a:rect b="b" l="l" r="r" t="t"/>
                    <a:pathLst>
                      <a:path extrusionOk="0" h="3133" w="2914">
                        <a:moveTo>
                          <a:pt x="958" y="1"/>
                        </a:moveTo>
                        <a:cubicBezTo>
                          <a:pt x="697" y="1"/>
                          <a:pt x="444" y="91"/>
                          <a:pt x="236" y="310"/>
                        </a:cubicBezTo>
                        <a:cubicBezTo>
                          <a:pt x="1" y="551"/>
                          <a:pt x="53" y="949"/>
                          <a:pt x="340" y="1118"/>
                        </a:cubicBezTo>
                        <a:cubicBezTo>
                          <a:pt x="646" y="1307"/>
                          <a:pt x="965" y="1209"/>
                          <a:pt x="1278" y="1333"/>
                        </a:cubicBezTo>
                        <a:cubicBezTo>
                          <a:pt x="1467" y="1424"/>
                          <a:pt x="1630" y="1555"/>
                          <a:pt x="1754" y="1724"/>
                        </a:cubicBezTo>
                        <a:cubicBezTo>
                          <a:pt x="1930" y="1939"/>
                          <a:pt x="2106" y="2102"/>
                          <a:pt x="2223" y="2343"/>
                        </a:cubicBezTo>
                        <a:cubicBezTo>
                          <a:pt x="2341" y="2578"/>
                          <a:pt x="2445" y="2819"/>
                          <a:pt x="2569" y="3047"/>
                        </a:cubicBezTo>
                        <a:cubicBezTo>
                          <a:pt x="2600" y="3106"/>
                          <a:pt x="2661" y="3133"/>
                          <a:pt x="2722" y="3133"/>
                        </a:cubicBezTo>
                        <a:cubicBezTo>
                          <a:pt x="2817" y="3133"/>
                          <a:pt x="2913" y="3069"/>
                          <a:pt x="2901" y="2962"/>
                        </a:cubicBezTo>
                        <a:cubicBezTo>
                          <a:pt x="2862" y="2610"/>
                          <a:pt x="2803" y="2259"/>
                          <a:pt x="2725" y="1913"/>
                        </a:cubicBezTo>
                        <a:cubicBezTo>
                          <a:pt x="2634" y="1535"/>
                          <a:pt x="2647" y="1209"/>
                          <a:pt x="2419" y="864"/>
                        </a:cubicBezTo>
                        <a:cubicBezTo>
                          <a:pt x="2125" y="419"/>
                          <a:pt x="1521" y="1"/>
                          <a:pt x="95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1" name="Google Shape;6901;p62"/>
                  <p:cNvSpPr/>
                  <p:nvPr/>
                </p:nvSpPr>
                <p:spPr>
                  <a:xfrm>
                    <a:off x="3208642" y="2004306"/>
                    <a:ext cx="112048" cy="95688"/>
                  </a:xfrm>
                  <a:custGeom>
                    <a:rect b="b" l="l" r="r" t="t"/>
                    <a:pathLst>
                      <a:path extrusionOk="0" h="3790" w="4438">
                        <a:moveTo>
                          <a:pt x="2084" y="0"/>
                        </a:moveTo>
                        <a:cubicBezTo>
                          <a:pt x="703" y="0"/>
                          <a:pt x="1" y="2377"/>
                          <a:pt x="1088" y="3357"/>
                        </a:cubicBezTo>
                        <a:cubicBezTo>
                          <a:pt x="1421" y="3658"/>
                          <a:pt x="1810" y="3790"/>
                          <a:pt x="2199" y="3790"/>
                        </a:cubicBezTo>
                        <a:cubicBezTo>
                          <a:pt x="2967" y="3790"/>
                          <a:pt x="3733" y="3275"/>
                          <a:pt x="4066" y="2523"/>
                        </a:cubicBezTo>
                        <a:cubicBezTo>
                          <a:pt x="4307" y="1982"/>
                          <a:pt x="4438" y="1382"/>
                          <a:pt x="4073" y="854"/>
                        </a:cubicBezTo>
                        <a:cubicBezTo>
                          <a:pt x="3897" y="600"/>
                          <a:pt x="3050" y="92"/>
                          <a:pt x="2215" y="7"/>
                        </a:cubicBezTo>
                        <a:cubicBezTo>
                          <a:pt x="2171" y="2"/>
                          <a:pt x="2127" y="0"/>
                          <a:pt x="20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2" name="Google Shape;6902;p62"/>
                  <p:cNvSpPr/>
                  <p:nvPr/>
                </p:nvSpPr>
                <p:spPr>
                  <a:xfrm>
                    <a:off x="3231894" y="1962345"/>
                    <a:ext cx="34816" cy="27520"/>
                  </a:xfrm>
                  <a:custGeom>
                    <a:rect b="b" l="l" r="r" t="t"/>
                    <a:pathLst>
                      <a:path extrusionOk="0" h="1090" w="1379">
                        <a:moveTo>
                          <a:pt x="983" y="0"/>
                        </a:moveTo>
                        <a:cubicBezTo>
                          <a:pt x="954" y="0"/>
                          <a:pt x="925" y="5"/>
                          <a:pt x="897" y="14"/>
                        </a:cubicBezTo>
                        <a:cubicBezTo>
                          <a:pt x="727" y="66"/>
                          <a:pt x="643" y="164"/>
                          <a:pt x="506" y="255"/>
                        </a:cubicBezTo>
                        <a:cubicBezTo>
                          <a:pt x="382" y="333"/>
                          <a:pt x="271" y="418"/>
                          <a:pt x="180" y="522"/>
                        </a:cubicBezTo>
                        <a:cubicBezTo>
                          <a:pt x="0" y="721"/>
                          <a:pt x="104" y="1089"/>
                          <a:pt x="399" y="1089"/>
                        </a:cubicBezTo>
                        <a:cubicBezTo>
                          <a:pt x="404" y="1089"/>
                          <a:pt x="409" y="1089"/>
                          <a:pt x="414" y="1089"/>
                        </a:cubicBezTo>
                        <a:cubicBezTo>
                          <a:pt x="656" y="1083"/>
                          <a:pt x="903" y="1070"/>
                          <a:pt x="1144" y="1037"/>
                        </a:cubicBezTo>
                        <a:cubicBezTo>
                          <a:pt x="1275" y="1004"/>
                          <a:pt x="1359" y="887"/>
                          <a:pt x="1359" y="757"/>
                        </a:cubicBezTo>
                        <a:cubicBezTo>
                          <a:pt x="1366" y="639"/>
                          <a:pt x="1353" y="522"/>
                          <a:pt x="1327" y="405"/>
                        </a:cubicBezTo>
                        <a:cubicBezTo>
                          <a:pt x="1378" y="200"/>
                          <a:pt x="1181" y="0"/>
                          <a:pt x="9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3" name="Google Shape;6903;p62"/>
                  <p:cNvSpPr/>
                  <p:nvPr/>
                </p:nvSpPr>
                <p:spPr>
                  <a:xfrm>
                    <a:off x="3213716" y="1922782"/>
                    <a:ext cx="36887" cy="56504"/>
                  </a:xfrm>
                  <a:custGeom>
                    <a:rect b="b" l="l" r="r" t="t"/>
                    <a:pathLst>
                      <a:path extrusionOk="0" h="2238" w="1461">
                        <a:moveTo>
                          <a:pt x="1211" y="0"/>
                        </a:moveTo>
                        <a:cubicBezTo>
                          <a:pt x="1200" y="0"/>
                          <a:pt x="1188" y="6"/>
                          <a:pt x="1180" y="17"/>
                        </a:cubicBezTo>
                        <a:cubicBezTo>
                          <a:pt x="1164" y="14"/>
                          <a:pt x="1148" y="12"/>
                          <a:pt x="1131" y="12"/>
                        </a:cubicBezTo>
                        <a:cubicBezTo>
                          <a:pt x="1109" y="12"/>
                          <a:pt x="1086" y="15"/>
                          <a:pt x="1063" y="23"/>
                        </a:cubicBezTo>
                        <a:cubicBezTo>
                          <a:pt x="202" y="277"/>
                          <a:pt x="0" y="1300"/>
                          <a:pt x="157" y="2063"/>
                        </a:cubicBezTo>
                        <a:cubicBezTo>
                          <a:pt x="181" y="2182"/>
                          <a:pt x="278" y="2237"/>
                          <a:pt x="379" y="2237"/>
                        </a:cubicBezTo>
                        <a:cubicBezTo>
                          <a:pt x="465" y="2237"/>
                          <a:pt x="555" y="2197"/>
                          <a:pt x="607" y="2122"/>
                        </a:cubicBezTo>
                        <a:cubicBezTo>
                          <a:pt x="939" y="1626"/>
                          <a:pt x="1226" y="1092"/>
                          <a:pt x="1265" y="512"/>
                        </a:cubicBezTo>
                        <a:cubicBezTo>
                          <a:pt x="1460" y="401"/>
                          <a:pt x="1408" y="127"/>
                          <a:pt x="1245" y="43"/>
                        </a:cubicBezTo>
                        <a:lnTo>
                          <a:pt x="1245" y="30"/>
                        </a:lnTo>
                        <a:cubicBezTo>
                          <a:pt x="1241" y="11"/>
                          <a:pt x="1227" y="0"/>
                          <a:pt x="12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4" name="Google Shape;6904;p62"/>
                  <p:cNvSpPr/>
                  <p:nvPr/>
                </p:nvSpPr>
                <p:spPr>
                  <a:xfrm>
                    <a:off x="3223260" y="2111002"/>
                    <a:ext cx="48677" cy="50091"/>
                  </a:xfrm>
                  <a:custGeom>
                    <a:rect b="b" l="l" r="r" t="t"/>
                    <a:pathLst>
                      <a:path extrusionOk="0" h="1984" w="1928">
                        <a:moveTo>
                          <a:pt x="518" y="0"/>
                        </a:moveTo>
                        <a:cubicBezTo>
                          <a:pt x="445" y="0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35"/>
                        </a:cubicBezTo>
                        <a:cubicBezTo>
                          <a:pt x="20" y="487"/>
                          <a:pt x="13" y="545"/>
                          <a:pt x="7" y="611"/>
                        </a:cubicBezTo>
                        <a:cubicBezTo>
                          <a:pt x="0" y="910"/>
                          <a:pt x="33" y="1262"/>
                          <a:pt x="209" y="1517"/>
                        </a:cubicBezTo>
                        <a:cubicBezTo>
                          <a:pt x="431" y="1816"/>
                          <a:pt x="730" y="1842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81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0"/>
                          <a:pt x="5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5" name="Google Shape;6905;p62"/>
                  <p:cNvSpPr/>
                  <p:nvPr/>
                </p:nvSpPr>
                <p:spPr>
                  <a:xfrm>
                    <a:off x="3223260" y="2164148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6" name="Google Shape;6906;p62"/>
                  <p:cNvSpPr/>
                  <p:nvPr/>
                </p:nvSpPr>
                <p:spPr>
                  <a:xfrm>
                    <a:off x="3223260" y="2217294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7"/>
                          <a:pt x="13" y="253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4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2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7" name="Google Shape;6907;p62"/>
                  <p:cNvSpPr/>
                  <p:nvPr/>
                </p:nvSpPr>
                <p:spPr>
                  <a:xfrm>
                    <a:off x="3277567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794" y="0"/>
                        </a:moveTo>
                        <a:cubicBezTo>
                          <a:pt x="641" y="0"/>
                          <a:pt x="488" y="89"/>
                          <a:pt x="417" y="290"/>
                        </a:cubicBezTo>
                        <a:cubicBezTo>
                          <a:pt x="359" y="453"/>
                          <a:pt x="287" y="616"/>
                          <a:pt x="209" y="772"/>
                        </a:cubicBezTo>
                        <a:cubicBezTo>
                          <a:pt x="91" y="1020"/>
                          <a:pt x="0" y="1248"/>
                          <a:pt x="131" y="1496"/>
                        </a:cubicBezTo>
                        <a:cubicBezTo>
                          <a:pt x="204" y="1637"/>
                          <a:pt x="341" y="1694"/>
                          <a:pt x="483" y="1694"/>
                        </a:cubicBezTo>
                        <a:cubicBezTo>
                          <a:pt x="517" y="1694"/>
                          <a:pt x="552" y="1691"/>
                          <a:pt x="587" y="1685"/>
                        </a:cubicBezTo>
                        <a:cubicBezTo>
                          <a:pt x="1050" y="1600"/>
                          <a:pt x="1141" y="883"/>
                          <a:pt x="1199" y="505"/>
                        </a:cubicBezTo>
                        <a:cubicBezTo>
                          <a:pt x="1250" y="197"/>
                          <a:pt x="1023" y="0"/>
                          <a:pt x="7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8" name="Google Shape;6908;p62"/>
                  <p:cNvSpPr/>
                  <p:nvPr/>
                </p:nvSpPr>
                <p:spPr>
                  <a:xfrm>
                    <a:off x="3281632" y="2152635"/>
                    <a:ext cx="30499" cy="45849"/>
                  </a:xfrm>
                  <a:custGeom>
                    <a:rect b="b" l="l" r="r" t="t"/>
                    <a:pathLst>
                      <a:path extrusionOk="0" h="1816" w="1208">
                        <a:moveTo>
                          <a:pt x="951" y="0"/>
                        </a:moveTo>
                        <a:cubicBezTo>
                          <a:pt x="876" y="0"/>
                          <a:pt x="804" y="36"/>
                          <a:pt x="765" y="122"/>
                        </a:cubicBezTo>
                        <a:cubicBezTo>
                          <a:pt x="667" y="330"/>
                          <a:pt x="556" y="526"/>
                          <a:pt x="419" y="715"/>
                        </a:cubicBezTo>
                        <a:cubicBezTo>
                          <a:pt x="295" y="904"/>
                          <a:pt x="126" y="1047"/>
                          <a:pt x="67" y="1269"/>
                        </a:cubicBezTo>
                        <a:cubicBezTo>
                          <a:pt x="1" y="1546"/>
                          <a:pt x="225" y="1815"/>
                          <a:pt x="486" y="1815"/>
                        </a:cubicBezTo>
                        <a:cubicBezTo>
                          <a:pt x="556" y="1815"/>
                          <a:pt x="629" y="1795"/>
                          <a:pt x="700" y="1751"/>
                        </a:cubicBezTo>
                        <a:cubicBezTo>
                          <a:pt x="1162" y="1464"/>
                          <a:pt x="1208" y="728"/>
                          <a:pt x="1208" y="239"/>
                        </a:cubicBezTo>
                        <a:cubicBezTo>
                          <a:pt x="1208" y="101"/>
                          <a:pt x="1075" y="0"/>
                          <a:pt x="95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9" name="Google Shape;6909;p62"/>
                  <p:cNvSpPr/>
                  <p:nvPr/>
                </p:nvSpPr>
                <p:spPr>
                  <a:xfrm>
                    <a:off x="3282339" y="2198561"/>
                    <a:ext cx="37366" cy="43198"/>
                  </a:xfrm>
                  <a:custGeom>
                    <a:rect b="b" l="l" r="r" t="t"/>
                    <a:pathLst>
                      <a:path extrusionOk="0" h="1711" w="1480">
                        <a:moveTo>
                          <a:pt x="1209" y="0"/>
                        </a:moveTo>
                        <a:cubicBezTo>
                          <a:pt x="1128" y="0"/>
                          <a:pt x="1043" y="37"/>
                          <a:pt x="997" y="102"/>
                        </a:cubicBezTo>
                        <a:cubicBezTo>
                          <a:pt x="782" y="395"/>
                          <a:pt x="528" y="662"/>
                          <a:pt x="241" y="884"/>
                        </a:cubicBezTo>
                        <a:cubicBezTo>
                          <a:pt x="0" y="1086"/>
                          <a:pt x="91" y="1496"/>
                          <a:pt x="339" y="1646"/>
                        </a:cubicBezTo>
                        <a:cubicBezTo>
                          <a:pt x="416" y="1691"/>
                          <a:pt x="494" y="1711"/>
                          <a:pt x="570" y="1711"/>
                        </a:cubicBezTo>
                        <a:cubicBezTo>
                          <a:pt x="737" y="1711"/>
                          <a:pt x="892" y="1614"/>
                          <a:pt x="1004" y="1470"/>
                        </a:cubicBezTo>
                        <a:cubicBezTo>
                          <a:pt x="1304" y="1073"/>
                          <a:pt x="1480" y="662"/>
                          <a:pt x="1401" y="154"/>
                        </a:cubicBezTo>
                        <a:cubicBezTo>
                          <a:pt x="1384" y="47"/>
                          <a:pt x="1299" y="0"/>
                          <a:pt x="120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0" name="Google Shape;6910;p62"/>
                  <p:cNvSpPr/>
                  <p:nvPr/>
                </p:nvSpPr>
                <p:spPr>
                  <a:xfrm>
                    <a:off x="3284636" y="2250924"/>
                    <a:ext cx="32595" cy="36028"/>
                  </a:xfrm>
                  <a:custGeom>
                    <a:rect b="b" l="l" r="r" t="t"/>
                    <a:pathLst>
                      <a:path extrusionOk="0" h="1427" w="1291">
                        <a:moveTo>
                          <a:pt x="1100" y="1"/>
                        </a:moveTo>
                        <a:cubicBezTo>
                          <a:pt x="1071" y="1"/>
                          <a:pt x="1041" y="9"/>
                          <a:pt x="1011" y="28"/>
                        </a:cubicBezTo>
                        <a:cubicBezTo>
                          <a:pt x="939" y="68"/>
                          <a:pt x="861" y="81"/>
                          <a:pt x="789" y="120"/>
                        </a:cubicBezTo>
                        <a:cubicBezTo>
                          <a:pt x="704" y="168"/>
                          <a:pt x="625" y="22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52" y="288"/>
                          <a:pt x="552" y="28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49" y="288"/>
                          <a:pt x="483" y="335"/>
                          <a:pt x="483" y="335"/>
                        </a:cubicBezTo>
                        <a:cubicBezTo>
                          <a:pt x="444" y="361"/>
                          <a:pt x="411" y="380"/>
                          <a:pt x="372" y="400"/>
                        </a:cubicBezTo>
                        <a:cubicBezTo>
                          <a:pt x="248" y="452"/>
                          <a:pt x="150" y="543"/>
                          <a:pt x="85" y="661"/>
                        </a:cubicBezTo>
                        <a:cubicBezTo>
                          <a:pt x="0" y="817"/>
                          <a:pt x="0" y="1013"/>
                          <a:pt x="85" y="1176"/>
                        </a:cubicBezTo>
                        <a:cubicBezTo>
                          <a:pt x="163" y="1301"/>
                          <a:pt x="323" y="1426"/>
                          <a:pt x="484" y="1426"/>
                        </a:cubicBezTo>
                        <a:cubicBezTo>
                          <a:pt x="499" y="1426"/>
                          <a:pt x="514" y="1425"/>
                          <a:pt x="528" y="1423"/>
                        </a:cubicBezTo>
                        <a:cubicBezTo>
                          <a:pt x="770" y="1397"/>
                          <a:pt x="939" y="1312"/>
                          <a:pt x="1063" y="1091"/>
                        </a:cubicBezTo>
                        <a:cubicBezTo>
                          <a:pt x="1115" y="993"/>
                          <a:pt x="1167" y="895"/>
                          <a:pt x="1206" y="791"/>
                        </a:cubicBezTo>
                        <a:cubicBezTo>
                          <a:pt x="1252" y="680"/>
                          <a:pt x="1278" y="563"/>
                          <a:pt x="1284" y="446"/>
                        </a:cubicBezTo>
                        <a:cubicBezTo>
                          <a:pt x="1291" y="380"/>
                          <a:pt x="1265" y="276"/>
                          <a:pt x="1271" y="231"/>
                        </a:cubicBezTo>
                        <a:cubicBezTo>
                          <a:pt x="1287" y="118"/>
                          <a:pt x="1205" y="1"/>
                          <a:pt x="11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1" name="Google Shape;6911;p62"/>
                  <p:cNvSpPr/>
                  <p:nvPr/>
                </p:nvSpPr>
                <p:spPr>
                  <a:xfrm>
                    <a:off x="3280900" y="2303136"/>
                    <a:ext cx="46708" cy="110155"/>
                  </a:xfrm>
                  <a:custGeom>
                    <a:rect b="b" l="l" r="r" t="t"/>
                    <a:pathLst>
                      <a:path extrusionOk="0" h="4363" w="1850">
                        <a:moveTo>
                          <a:pt x="862" y="0"/>
                        </a:moveTo>
                        <a:cubicBezTo>
                          <a:pt x="440" y="0"/>
                          <a:pt x="1" y="341"/>
                          <a:pt x="188" y="822"/>
                        </a:cubicBezTo>
                        <a:cubicBezTo>
                          <a:pt x="624" y="1936"/>
                          <a:pt x="670" y="3175"/>
                          <a:pt x="1120" y="4269"/>
                        </a:cubicBezTo>
                        <a:cubicBezTo>
                          <a:pt x="1136" y="4331"/>
                          <a:pt x="1190" y="4362"/>
                          <a:pt x="1243" y="4362"/>
                        </a:cubicBezTo>
                        <a:cubicBezTo>
                          <a:pt x="1297" y="4362"/>
                          <a:pt x="1351" y="4331"/>
                          <a:pt x="1367" y="4269"/>
                        </a:cubicBezTo>
                        <a:cubicBezTo>
                          <a:pt x="1850" y="3103"/>
                          <a:pt x="1810" y="1669"/>
                          <a:pt x="1485" y="470"/>
                        </a:cubicBezTo>
                        <a:cubicBezTo>
                          <a:pt x="1396" y="139"/>
                          <a:pt x="1132" y="0"/>
                          <a:pt x="86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2" name="Google Shape;6912;p62"/>
                  <p:cNvSpPr/>
                  <p:nvPr/>
                </p:nvSpPr>
                <p:spPr>
                  <a:xfrm>
                    <a:off x="3277668" y="2420915"/>
                    <a:ext cx="52086" cy="138331"/>
                  </a:xfrm>
                  <a:custGeom>
                    <a:rect b="b" l="l" r="r" t="t"/>
                    <a:pathLst>
                      <a:path extrusionOk="0" h="5479" w="2063">
                        <a:moveTo>
                          <a:pt x="640" y="0"/>
                        </a:moveTo>
                        <a:cubicBezTo>
                          <a:pt x="310" y="0"/>
                          <a:pt x="1" y="279"/>
                          <a:pt x="94" y="699"/>
                        </a:cubicBezTo>
                        <a:cubicBezTo>
                          <a:pt x="270" y="1521"/>
                          <a:pt x="570" y="2257"/>
                          <a:pt x="550" y="3117"/>
                        </a:cubicBezTo>
                        <a:cubicBezTo>
                          <a:pt x="531" y="3821"/>
                          <a:pt x="407" y="4525"/>
                          <a:pt x="531" y="5216"/>
                        </a:cubicBezTo>
                        <a:cubicBezTo>
                          <a:pt x="562" y="5396"/>
                          <a:pt x="710" y="5478"/>
                          <a:pt x="864" y="5478"/>
                        </a:cubicBezTo>
                        <a:cubicBezTo>
                          <a:pt x="995" y="5478"/>
                          <a:pt x="1130" y="5418"/>
                          <a:pt x="1202" y="5307"/>
                        </a:cubicBezTo>
                        <a:cubicBezTo>
                          <a:pt x="2062" y="3997"/>
                          <a:pt x="2030" y="1540"/>
                          <a:pt x="1130" y="263"/>
                        </a:cubicBezTo>
                        <a:cubicBezTo>
                          <a:pt x="1001" y="81"/>
                          <a:pt x="818" y="0"/>
                          <a:pt x="64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3" name="Google Shape;6913;p62"/>
                  <p:cNvSpPr/>
                  <p:nvPr/>
                </p:nvSpPr>
                <p:spPr>
                  <a:xfrm>
                    <a:off x="3223260" y="2340073"/>
                    <a:ext cx="54232" cy="195416"/>
                  </a:xfrm>
                  <a:custGeom>
                    <a:rect b="b" l="l" r="r" t="t"/>
                    <a:pathLst>
                      <a:path extrusionOk="0" h="7740" w="2148">
                        <a:moveTo>
                          <a:pt x="1084" y="1"/>
                        </a:moveTo>
                        <a:cubicBezTo>
                          <a:pt x="673" y="1"/>
                          <a:pt x="261" y="271"/>
                          <a:pt x="242" y="812"/>
                        </a:cubicBezTo>
                        <a:cubicBezTo>
                          <a:pt x="170" y="3002"/>
                          <a:pt x="0" y="5818"/>
                          <a:pt x="1454" y="7623"/>
                        </a:cubicBezTo>
                        <a:cubicBezTo>
                          <a:pt x="1519" y="7704"/>
                          <a:pt x="1611" y="7739"/>
                          <a:pt x="1707" y="7739"/>
                        </a:cubicBezTo>
                        <a:cubicBezTo>
                          <a:pt x="1919" y="7739"/>
                          <a:pt x="2148" y="7567"/>
                          <a:pt x="2125" y="7343"/>
                        </a:cubicBezTo>
                        <a:cubicBezTo>
                          <a:pt x="1910" y="5153"/>
                          <a:pt x="1982" y="3009"/>
                          <a:pt x="1917" y="812"/>
                        </a:cubicBezTo>
                        <a:cubicBezTo>
                          <a:pt x="1904" y="271"/>
                          <a:pt x="1495" y="1"/>
                          <a:pt x="10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4" name="Google Shape;6914;p62"/>
                  <p:cNvSpPr/>
                  <p:nvPr/>
                </p:nvSpPr>
                <p:spPr>
                  <a:xfrm>
                    <a:off x="3264893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883" y="1"/>
                        </a:moveTo>
                        <a:cubicBezTo>
                          <a:pt x="736" y="1"/>
                          <a:pt x="594" y="68"/>
                          <a:pt x="515" y="219"/>
                        </a:cubicBezTo>
                        <a:cubicBezTo>
                          <a:pt x="183" y="857"/>
                          <a:pt x="346" y="1750"/>
                          <a:pt x="274" y="2454"/>
                        </a:cubicBezTo>
                        <a:cubicBezTo>
                          <a:pt x="189" y="3223"/>
                          <a:pt x="0" y="4155"/>
                          <a:pt x="228" y="4905"/>
                        </a:cubicBezTo>
                        <a:cubicBezTo>
                          <a:pt x="256" y="4999"/>
                          <a:pt x="328" y="5043"/>
                          <a:pt x="403" y="5043"/>
                        </a:cubicBezTo>
                        <a:cubicBezTo>
                          <a:pt x="468" y="5043"/>
                          <a:pt x="535" y="5011"/>
                          <a:pt x="580" y="4950"/>
                        </a:cubicBezTo>
                        <a:cubicBezTo>
                          <a:pt x="1102" y="4253"/>
                          <a:pt x="1219" y="3171"/>
                          <a:pt x="1349" y="2324"/>
                        </a:cubicBezTo>
                        <a:cubicBezTo>
                          <a:pt x="1441" y="1679"/>
                          <a:pt x="1669" y="805"/>
                          <a:pt x="1297" y="219"/>
                        </a:cubicBezTo>
                        <a:cubicBezTo>
                          <a:pt x="1206" y="80"/>
                          <a:pt x="1042" y="1"/>
                          <a:pt x="8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5" name="Google Shape;6915;p62"/>
                  <p:cNvSpPr/>
                  <p:nvPr/>
                </p:nvSpPr>
                <p:spPr>
                  <a:xfrm>
                    <a:off x="3233965" y="2559398"/>
                    <a:ext cx="40270" cy="181151"/>
                  </a:xfrm>
                  <a:custGeom>
                    <a:rect b="b" l="l" r="r" t="t"/>
                    <a:pathLst>
                      <a:path extrusionOk="0" h="7175" w="1595">
                        <a:moveTo>
                          <a:pt x="1069" y="1"/>
                        </a:moveTo>
                        <a:cubicBezTo>
                          <a:pt x="1019" y="1"/>
                          <a:pt x="968" y="10"/>
                          <a:pt x="919" y="31"/>
                        </a:cubicBezTo>
                        <a:lnTo>
                          <a:pt x="828" y="70"/>
                        </a:lnTo>
                        <a:cubicBezTo>
                          <a:pt x="567" y="174"/>
                          <a:pt x="417" y="350"/>
                          <a:pt x="398" y="637"/>
                        </a:cubicBezTo>
                        <a:cubicBezTo>
                          <a:pt x="378" y="982"/>
                          <a:pt x="111" y="1576"/>
                          <a:pt x="72" y="2025"/>
                        </a:cubicBezTo>
                        <a:cubicBezTo>
                          <a:pt x="7" y="2657"/>
                          <a:pt x="0" y="3283"/>
                          <a:pt x="46" y="3915"/>
                        </a:cubicBezTo>
                        <a:cubicBezTo>
                          <a:pt x="111" y="4587"/>
                          <a:pt x="176" y="5277"/>
                          <a:pt x="332" y="5942"/>
                        </a:cubicBezTo>
                        <a:cubicBezTo>
                          <a:pt x="430" y="6353"/>
                          <a:pt x="476" y="6855"/>
                          <a:pt x="821" y="7141"/>
                        </a:cubicBezTo>
                        <a:cubicBezTo>
                          <a:pt x="844" y="7164"/>
                          <a:pt x="872" y="7174"/>
                          <a:pt x="900" y="7174"/>
                        </a:cubicBezTo>
                        <a:cubicBezTo>
                          <a:pt x="937" y="7174"/>
                          <a:pt x="975" y="7156"/>
                          <a:pt x="997" y="7122"/>
                        </a:cubicBezTo>
                        <a:cubicBezTo>
                          <a:pt x="1238" y="6692"/>
                          <a:pt x="1102" y="6112"/>
                          <a:pt x="1075" y="5636"/>
                        </a:cubicBezTo>
                        <a:cubicBezTo>
                          <a:pt x="1043" y="4991"/>
                          <a:pt x="1017" y="4339"/>
                          <a:pt x="1010" y="3694"/>
                        </a:cubicBezTo>
                        <a:cubicBezTo>
                          <a:pt x="1004" y="3009"/>
                          <a:pt x="997" y="2292"/>
                          <a:pt x="1167" y="1628"/>
                        </a:cubicBezTo>
                        <a:cubicBezTo>
                          <a:pt x="1232" y="1380"/>
                          <a:pt x="1258" y="1204"/>
                          <a:pt x="1408" y="1054"/>
                        </a:cubicBezTo>
                        <a:cubicBezTo>
                          <a:pt x="1551" y="911"/>
                          <a:pt x="1571" y="728"/>
                          <a:pt x="1584" y="533"/>
                        </a:cubicBezTo>
                        <a:cubicBezTo>
                          <a:pt x="1595" y="269"/>
                          <a:pt x="1337" y="1"/>
                          <a:pt x="106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6" name="Google Shape;6916;p62"/>
                  <p:cNvSpPr/>
                  <p:nvPr/>
                </p:nvSpPr>
                <p:spPr>
                  <a:xfrm>
                    <a:off x="3097199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10" y="1"/>
                        </a:moveTo>
                        <a:cubicBezTo>
                          <a:pt x="1412" y="1"/>
                          <a:pt x="712" y="469"/>
                          <a:pt x="444" y="1106"/>
                        </a:cubicBezTo>
                        <a:cubicBezTo>
                          <a:pt x="229" y="1602"/>
                          <a:pt x="86" y="2117"/>
                          <a:pt x="1" y="2645"/>
                        </a:cubicBezTo>
                        <a:cubicBezTo>
                          <a:pt x="451" y="2182"/>
                          <a:pt x="1070" y="1921"/>
                          <a:pt x="1715" y="1921"/>
                        </a:cubicBezTo>
                        <a:cubicBezTo>
                          <a:pt x="2504" y="1928"/>
                          <a:pt x="3234" y="2312"/>
                          <a:pt x="3683" y="2964"/>
                        </a:cubicBezTo>
                        <a:cubicBezTo>
                          <a:pt x="3729" y="2847"/>
                          <a:pt x="3775" y="2736"/>
                          <a:pt x="3833" y="2619"/>
                        </a:cubicBezTo>
                        <a:cubicBezTo>
                          <a:pt x="4211" y="1823"/>
                          <a:pt x="3892" y="989"/>
                          <a:pt x="3299" y="416"/>
                        </a:cubicBezTo>
                        <a:cubicBezTo>
                          <a:pt x="3058" y="181"/>
                          <a:pt x="2738" y="90"/>
                          <a:pt x="2412" y="31"/>
                        </a:cubicBezTo>
                        <a:cubicBezTo>
                          <a:pt x="2312" y="10"/>
                          <a:pt x="2211" y="1"/>
                          <a:pt x="21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7" name="Google Shape;6917;p62"/>
                  <p:cNvSpPr/>
                  <p:nvPr/>
                </p:nvSpPr>
                <p:spPr>
                  <a:xfrm>
                    <a:off x="3104117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3312" y="1"/>
                        </a:moveTo>
                        <a:cubicBezTo>
                          <a:pt x="2855" y="574"/>
                          <a:pt x="2165" y="907"/>
                          <a:pt x="1435" y="913"/>
                        </a:cubicBezTo>
                        <a:cubicBezTo>
                          <a:pt x="920" y="913"/>
                          <a:pt x="418" y="737"/>
                          <a:pt x="1" y="424"/>
                        </a:cubicBezTo>
                        <a:lnTo>
                          <a:pt x="1" y="424"/>
                        </a:lnTo>
                        <a:cubicBezTo>
                          <a:pt x="397" y="1687"/>
                          <a:pt x="1621" y="3207"/>
                          <a:pt x="3010" y="3207"/>
                        </a:cubicBezTo>
                        <a:cubicBezTo>
                          <a:pt x="3084" y="3207"/>
                          <a:pt x="3159" y="3203"/>
                          <a:pt x="3233" y="3194"/>
                        </a:cubicBezTo>
                        <a:cubicBezTo>
                          <a:pt x="3690" y="3142"/>
                          <a:pt x="4113" y="2686"/>
                          <a:pt x="4015" y="2210"/>
                        </a:cubicBezTo>
                        <a:cubicBezTo>
                          <a:pt x="3853" y="1428"/>
                          <a:pt x="3488" y="763"/>
                          <a:pt x="33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8" name="Google Shape;6918;p62"/>
                  <p:cNvSpPr/>
                  <p:nvPr/>
                </p:nvSpPr>
                <p:spPr>
                  <a:xfrm>
                    <a:off x="3097199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2797" y="1200"/>
                        </a:moveTo>
                        <a:cubicBezTo>
                          <a:pt x="2797" y="2262"/>
                          <a:pt x="1506" y="2797"/>
                          <a:pt x="757" y="2041"/>
                        </a:cubicBezTo>
                        <a:cubicBezTo>
                          <a:pt x="1" y="1291"/>
                          <a:pt x="535" y="1"/>
                          <a:pt x="1604" y="7"/>
                        </a:cubicBezTo>
                        <a:cubicBezTo>
                          <a:pt x="2263" y="7"/>
                          <a:pt x="2797" y="542"/>
                          <a:pt x="2797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9" name="Google Shape;6919;p62"/>
                  <p:cNvSpPr/>
                  <p:nvPr/>
                </p:nvSpPr>
                <p:spPr>
                  <a:xfrm>
                    <a:off x="3227527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02" y="1"/>
                        </a:moveTo>
                        <a:cubicBezTo>
                          <a:pt x="2001" y="1"/>
                          <a:pt x="1900" y="10"/>
                          <a:pt x="1800" y="31"/>
                        </a:cubicBezTo>
                        <a:cubicBezTo>
                          <a:pt x="1474" y="90"/>
                          <a:pt x="1154" y="181"/>
                          <a:pt x="913" y="416"/>
                        </a:cubicBezTo>
                        <a:cubicBezTo>
                          <a:pt x="320" y="989"/>
                          <a:pt x="1" y="1823"/>
                          <a:pt x="385" y="2619"/>
                        </a:cubicBezTo>
                        <a:cubicBezTo>
                          <a:pt x="438" y="2729"/>
                          <a:pt x="483" y="2847"/>
                          <a:pt x="529" y="2964"/>
                        </a:cubicBezTo>
                        <a:cubicBezTo>
                          <a:pt x="978" y="2312"/>
                          <a:pt x="1715" y="1928"/>
                          <a:pt x="2497" y="1921"/>
                        </a:cubicBezTo>
                        <a:cubicBezTo>
                          <a:pt x="3142" y="1921"/>
                          <a:pt x="3761" y="2182"/>
                          <a:pt x="4211" y="2645"/>
                        </a:cubicBezTo>
                        <a:cubicBezTo>
                          <a:pt x="4126" y="2117"/>
                          <a:pt x="3983" y="1602"/>
                          <a:pt x="3775" y="1106"/>
                        </a:cubicBezTo>
                        <a:cubicBezTo>
                          <a:pt x="3501" y="469"/>
                          <a:pt x="2801" y="1"/>
                          <a:pt x="210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20" name="Google Shape;6920;p62"/>
                  <p:cNvSpPr/>
                  <p:nvPr/>
                </p:nvSpPr>
                <p:spPr>
                  <a:xfrm>
                    <a:off x="3223083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803" y="1"/>
                        </a:moveTo>
                        <a:cubicBezTo>
                          <a:pt x="627" y="763"/>
                          <a:pt x="255" y="1428"/>
                          <a:pt x="99" y="2210"/>
                        </a:cubicBezTo>
                        <a:cubicBezTo>
                          <a:pt x="1" y="2686"/>
                          <a:pt x="425" y="3142"/>
                          <a:pt x="881" y="3194"/>
                        </a:cubicBezTo>
                        <a:cubicBezTo>
                          <a:pt x="956" y="3203"/>
                          <a:pt x="1030" y="3207"/>
                          <a:pt x="1104" y="3207"/>
                        </a:cubicBezTo>
                        <a:cubicBezTo>
                          <a:pt x="2493" y="3207"/>
                          <a:pt x="3717" y="1687"/>
                          <a:pt x="4113" y="424"/>
                        </a:cubicBezTo>
                        <a:lnTo>
                          <a:pt x="4113" y="424"/>
                        </a:lnTo>
                        <a:cubicBezTo>
                          <a:pt x="3696" y="737"/>
                          <a:pt x="3194" y="913"/>
                          <a:pt x="2680" y="913"/>
                        </a:cubicBezTo>
                        <a:cubicBezTo>
                          <a:pt x="1950" y="907"/>
                          <a:pt x="1259" y="574"/>
                          <a:pt x="80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21" name="Google Shape;6921;p62"/>
                  <p:cNvSpPr/>
                  <p:nvPr/>
                </p:nvSpPr>
                <p:spPr>
                  <a:xfrm>
                    <a:off x="3263252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0" y="1200"/>
                        </a:moveTo>
                        <a:cubicBezTo>
                          <a:pt x="0" y="2262"/>
                          <a:pt x="1291" y="2797"/>
                          <a:pt x="2040" y="2041"/>
                        </a:cubicBezTo>
                        <a:cubicBezTo>
                          <a:pt x="2796" y="1291"/>
                          <a:pt x="2262" y="7"/>
                          <a:pt x="1199" y="7"/>
                        </a:cubicBezTo>
                        <a:cubicBezTo>
                          <a:pt x="541" y="1"/>
                          <a:pt x="7" y="535"/>
                          <a:pt x="0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922" name="Google Shape;6922;p62"/>
              <p:cNvSpPr/>
              <p:nvPr/>
            </p:nvSpPr>
            <p:spPr>
              <a:xfrm>
                <a:off x="3010499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1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0" y="1523"/>
                      <a:pt x="11251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23" name="Google Shape;6923;p62"/>
          <p:cNvGrpSpPr/>
          <p:nvPr/>
        </p:nvGrpSpPr>
        <p:grpSpPr>
          <a:xfrm>
            <a:off x="4910904" y="1542757"/>
            <a:ext cx="558677" cy="1310345"/>
            <a:chOff x="4910904" y="1542757"/>
            <a:chExt cx="558677" cy="1310345"/>
          </a:xfrm>
        </p:grpSpPr>
        <p:sp>
          <p:nvSpPr>
            <p:cNvPr id="6924" name="Google Shape;6924;p62"/>
            <p:cNvSpPr/>
            <p:nvPr/>
          </p:nvSpPr>
          <p:spPr>
            <a:xfrm>
              <a:off x="496175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25" name="Google Shape;6925;p62"/>
            <p:cNvGrpSpPr/>
            <p:nvPr/>
          </p:nvGrpSpPr>
          <p:grpSpPr>
            <a:xfrm>
              <a:off x="4910904" y="1542757"/>
              <a:ext cx="558677" cy="1277423"/>
              <a:chOff x="4910904" y="1542757"/>
              <a:chExt cx="558677" cy="1277423"/>
            </a:xfrm>
          </p:grpSpPr>
          <p:sp>
            <p:nvSpPr>
              <p:cNvPr id="6926" name="Google Shape;6926;p62"/>
              <p:cNvSpPr/>
              <p:nvPr/>
            </p:nvSpPr>
            <p:spPr>
              <a:xfrm>
                <a:off x="500717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27" name="Google Shape;6927;p62"/>
              <p:cNvGrpSpPr/>
              <p:nvPr/>
            </p:nvGrpSpPr>
            <p:grpSpPr>
              <a:xfrm>
                <a:off x="4910904" y="1547529"/>
                <a:ext cx="558677" cy="1272651"/>
                <a:chOff x="4910904" y="1547529"/>
                <a:chExt cx="558677" cy="1272651"/>
              </a:xfrm>
            </p:grpSpPr>
            <p:sp>
              <p:nvSpPr>
                <p:cNvPr id="6928" name="Google Shape;6928;p62"/>
                <p:cNvSpPr/>
                <p:nvPr/>
              </p:nvSpPr>
              <p:spPr>
                <a:xfrm>
                  <a:off x="4910904" y="1547529"/>
                  <a:ext cx="558677" cy="1272651"/>
                </a:xfrm>
                <a:custGeom>
                  <a:rect b="b" l="l" r="r" t="t"/>
                  <a:pathLst>
                    <a:path extrusionOk="0" h="50407" w="22128">
                      <a:moveTo>
                        <a:pt x="11074" y="0"/>
                      </a:moveTo>
                      <a:cubicBezTo>
                        <a:pt x="7098" y="0"/>
                        <a:pt x="3872" y="3226"/>
                        <a:pt x="3872" y="7202"/>
                      </a:cubicBezTo>
                      <a:lnTo>
                        <a:pt x="3872" y="7208"/>
                      </a:lnTo>
                      <a:cubicBezTo>
                        <a:pt x="3853" y="7208"/>
                        <a:pt x="3833" y="7202"/>
                        <a:pt x="3813" y="7202"/>
                      </a:cubicBezTo>
                      <a:cubicBezTo>
                        <a:pt x="3810" y="7202"/>
                        <a:pt x="3806" y="7202"/>
                        <a:pt x="3803" y="7202"/>
                      </a:cubicBezTo>
                      <a:cubicBezTo>
                        <a:pt x="3137" y="7202"/>
                        <a:pt x="2634" y="7811"/>
                        <a:pt x="2764" y="8466"/>
                      </a:cubicBezTo>
                      <a:cubicBezTo>
                        <a:pt x="2861" y="8983"/>
                        <a:pt x="3315" y="9322"/>
                        <a:pt x="3805" y="9322"/>
                      </a:cubicBezTo>
                      <a:cubicBezTo>
                        <a:pt x="3940" y="9322"/>
                        <a:pt x="4077" y="9297"/>
                        <a:pt x="4211" y="9242"/>
                      </a:cubicBezTo>
                      <a:cubicBezTo>
                        <a:pt x="4980" y="11569"/>
                        <a:pt x="6994" y="13413"/>
                        <a:pt x="9197" y="14104"/>
                      </a:cubicBezTo>
                      <a:lnTo>
                        <a:pt x="9197" y="16124"/>
                      </a:lnTo>
                      <a:lnTo>
                        <a:pt x="6909" y="16124"/>
                      </a:lnTo>
                      <a:cubicBezTo>
                        <a:pt x="6909" y="16124"/>
                        <a:pt x="6903" y="16170"/>
                        <a:pt x="6883" y="16183"/>
                      </a:cubicBezTo>
                      <a:cubicBezTo>
                        <a:pt x="6303" y="16183"/>
                        <a:pt x="5795" y="16561"/>
                        <a:pt x="5612" y="17109"/>
                      </a:cubicBezTo>
                      <a:lnTo>
                        <a:pt x="281" y="32861"/>
                      </a:lnTo>
                      <a:cubicBezTo>
                        <a:pt x="1" y="33565"/>
                        <a:pt x="372" y="34367"/>
                        <a:pt x="1096" y="34608"/>
                      </a:cubicBezTo>
                      <a:cubicBezTo>
                        <a:pt x="1236" y="34655"/>
                        <a:pt x="1379" y="34677"/>
                        <a:pt x="1519" y="34677"/>
                      </a:cubicBezTo>
                      <a:cubicBezTo>
                        <a:pt x="2099" y="34677"/>
                        <a:pt x="2634" y="34295"/>
                        <a:pt x="2797" y="33702"/>
                      </a:cubicBezTo>
                      <a:lnTo>
                        <a:pt x="2973" y="33187"/>
                      </a:lnTo>
                      <a:lnTo>
                        <a:pt x="3553" y="33428"/>
                      </a:lnTo>
                      <a:cubicBezTo>
                        <a:pt x="3553" y="33428"/>
                        <a:pt x="4061" y="32412"/>
                        <a:pt x="3514" y="31577"/>
                      </a:cubicBezTo>
                      <a:lnTo>
                        <a:pt x="6779" y="21918"/>
                      </a:lnTo>
                      <a:lnTo>
                        <a:pt x="6779" y="21918"/>
                      </a:lnTo>
                      <a:cubicBezTo>
                        <a:pt x="6779" y="27699"/>
                        <a:pt x="5997" y="29166"/>
                        <a:pt x="5997" y="32360"/>
                      </a:cubicBezTo>
                      <a:cubicBezTo>
                        <a:pt x="5997" y="35560"/>
                        <a:pt x="7906" y="48490"/>
                        <a:pt x="7906" y="48490"/>
                      </a:cubicBezTo>
                      <a:lnTo>
                        <a:pt x="5599" y="50407"/>
                      </a:lnTo>
                      <a:lnTo>
                        <a:pt x="10064" y="50407"/>
                      </a:lnTo>
                      <a:lnTo>
                        <a:pt x="10807" y="31630"/>
                      </a:lnTo>
                      <a:lnTo>
                        <a:pt x="11191" y="31630"/>
                      </a:lnTo>
                      <a:lnTo>
                        <a:pt x="11934" y="50407"/>
                      </a:lnTo>
                      <a:lnTo>
                        <a:pt x="16399" y="50407"/>
                      </a:lnTo>
                      <a:lnTo>
                        <a:pt x="14085" y="48503"/>
                      </a:lnTo>
                      <a:cubicBezTo>
                        <a:pt x="14085" y="48503"/>
                        <a:pt x="15995" y="34171"/>
                        <a:pt x="15995" y="31590"/>
                      </a:cubicBezTo>
                      <a:cubicBezTo>
                        <a:pt x="15995" y="29010"/>
                        <a:pt x="15336" y="27680"/>
                        <a:pt x="15336" y="21821"/>
                      </a:cubicBezTo>
                      <a:lnTo>
                        <a:pt x="15336" y="21821"/>
                      </a:lnTo>
                      <a:lnTo>
                        <a:pt x="18641" y="31584"/>
                      </a:lnTo>
                      <a:cubicBezTo>
                        <a:pt x="18093" y="32418"/>
                        <a:pt x="18602" y="33435"/>
                        <a:pt x="18602" y="33435"/>
                      </a:cubicBezTo>
                      <a:lnTo>
                        <a:pt x="19182" y="33187"/>
                      </a:lnTo>
                      <a:lnTo>
                        <a:pt x="19351" y="33709"/>
                      </a:lnTo>
                      <a:cubicBezTo>
                        <a:pt x="19530" y="34280"/>
                        <a:pt x="20058" y="34650"/>
                        <a:pt x="20625" y="34650"/>
                      </a:cubicBezTo>
                      <a:cubicBezTo>
                        <a:pt x="20762" y="34650"/>
                        <a:pt x="20902" y="34628"/>
                        <a:pt x="21039" y="34582"/>
                      </a:cubicBezTo>
                      <a:cubicBezTo>
                        <a:pt x="21750" y="34347"/>
                        <a:pt x="22128" y="33578"/>
                        <a:pt x="21874" y="32874"/>
                      </a:cubicBezTo>
                      <a:lnTo>
                        <a:pt x="21874" y="32868"/>
                      </a:lnTo>
                      <a:lnTo>
                        <a:pt x="16542" y="17128"/>
                      </a:lnTo>
                      <a:cubicBezTo>
                        <a:pt x="16379" y="16613"/>
                        <a:pt x="15923" y="16242"/>
                        <a:pt x="15382" y="16190"/>
                      </a:cubicBezTo>
                      <a:cubicBezTo>
                        <a:pt x="15369" y="16170"/>
                        <a:pt x="15356" y="16150"/>
                        <a:pt x="15350" y="16131"/>
                      </a:cubicBezTo>
                      <a:lnTo>
                        <a:pt x="12951" y="16131"/>
                      </a:lnTo>
                      <a:lnTo>
                        <a:pt x="12951" y="14104"/>
                      </a:lnTo>
                      <a:cubicBezTo>
                        <a:pt x="15147" y="13413"/>
                        <a:pt x="17148" y="11595"/>
                        <a:pt x="17930" y="9281"/>
                      </a:cubicBezTo>
                      <a:cubicBezTo>
                        <a:pt x="18015" y="9301"/>
                        <a:pt x="18100" y="9314"/>
                        <a:pt x="18185" y="9314"/>
                      </a:cubicBezTo>
                      <a:cubicBezTo>
                        <a:pt x="18189" y="9314"/>
                        <a:pt x="18193" y="9314"/>
                        <a:pt x="18197" y="9314"/>
                      </a:cubicBezTo>
                      <a:cubicBezTo>
                        <a:pt x="18758" y="9314"/>
                        <a:pt x="19221" y="8873"/>
                        <a:pt x="19247" y="8310"/>
                      </a:cubicBezTo>
                      <a:cubicBezTo>
                        <a:pt x="19273" y="7743"/>
                        <a:pt x="18843" y="7254"/>
                        <a:pt x="18276" y="7215"/>
                      </a:cubicBezTo>
                      <a:lnTo>
                        <a:pt x="18276" y="7202"/>
                      </a:lnTo>
                      <a:cubicBezTo>
                        <a:pt x="18276" y="3226"/>
                        <a:pt x="15056" y="0"/>
                        <a:pt x="1107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929" name="Google Shape;6929;p62"/>
                <p:cNvGrpSpPr/>
                <p:nvPr/>
              </p:nvGrpSpPr>
              <p:grpSpPr>
                <a:xfrm>
                  <a:off x="5086525" y="1888799"/>
                  <a:ext cx="204808" cy="326677"/>
                  <a:chOff x="5086525" y="1888799"/>
                  <a:chExt cx="204808" cy="326677"/>
                </a:xfrm>
              </p:grpSpPr>
              <p:grpSp>
                <p:nvGrpSpPr>
                  <p:cNvPr id="6930" name="Google Shape;6930;p62"/>
                  <p:cNvGrpSpPr/>
                  <p:nvPr/>
                </p:nvGrpSpPr>
                <p:grpSpPr>
                  <a:xfrm>
                    <a:off x="5147044" y="1888799"/>
                    <a:ext cx="80312" cy="199127"/>
                    <a:chOff x="5147044" y="1888799"/>
                    <a:chExt cx="80312" cy="199127"/>
                  </a:xfrm>
                </p:grpSpPr>
                <p:sp>
                  <p:nvSpPr>
                    <p:cNvPr id="6931" name="Google Shape;6931;p62"/>
                    <p:cNvSpPr/>
                    <p:nvPr/>
                  </p:nvSpPr>
                  <p:spPr>
                    <a:xfrm>
                      <a:off x="5176002" y="1888799"/>
                      <a:ext cx="24717" cy="164235"/>
                    </a:xfrm>
                    <a:custGeom>
                      <a:rect b="b" l="l" r="r" t="t"/>
                      <a:pathLst>
                        <a:path extrusionOk="0" h="6505" w="979">
                          <a:moveTo>
                            <a:pt x="489" y="0"/>
                          </a:moveTo>
                          <a:cubicBezTo>
                            <a:pt x="222" y="0"/>
                            <a:pt x="0" y="222"/>
                            <a:pt x="0" y="489"/>
                          </a:cubicBezTo>
                          <a:cubicBezTo>
                            <a:pt x="0" y="646"/>
                            <a:pt x="72" y="789"/>
                            <a:pt x="196" y="887"/>
                          </a:cubicBezTo>
                          <a:cubicBezTo>
                            <a:pt x="72" y="978"/>
                            <a:pt x="0" y="1121"/>
                            <a:pt x="0" y="1278"/>
                          </a:cubicBezTo>
                          <a:cubicBezTo>
                            <a:pt x="0" y="1434"/>
                            <a:pt x="72" y="1578"/>
                            <a:pt x="196" y="1675"/>
                          </a:cubicBezTo>
                          <a:cubicBezTo>
                            <a:pt x="72" y="1767"/>
                            <a:pt x="0" y="1910"/>
                            <a:pt x="0" y="2066"/>
                          </a:cubicBezTo>
                          <a:cubicBezTo>
                            <a:pt x="0" y="2223"/>
                            <a:pt x="72" y="2366"/>
                            <a:pt x="196" y="2464"/>
                          </a:cubicBezTo>
                          <a:cubicBezTo>
                            <a:pt x="72" y="2555"/>
                            <a:pt x="0" y="2699"/>
                            <a:pt x="0" y="2855"/>
                          </a:cubicBezTo>
                          <a:cubicBezTo>
                            <a:pt x="0" y="3011"/>
                            <a:pt x="72" y="3155"/>
                            <a:pt x="196" y="3253"/>
                          </a:cubicBezTo>
                          <a:cubicBezTo>
                            <a:pt x="72" y="3344"/>
                            <a:pt x="0" y="3487"/>
                            <a:pt x="0" y="3644"/>
                          </a:cubicBezTo>
                          <a:cubicBezTo>
                            <a:pt x="0" y="3800"/>
                            <a:pt x="72" y="3943"/>
                            <a:pt x="196" y="4041"/>
                          </a:cubicBezTo>
                          <a:cubicBezTo>
                            <a:pt x="72" y="4132"/>
                            <a:pt x="0" y="4276"/>
                            <a:pt x="0" y="4432"/>
                          </a:cubicBezTo>
                          <a:cubicBezTo>
                            <a:pt x="0" y="4589"/>
                            <a:pt x="72" y="4732"/>
                            <a:pt x="196" y="4830"/>
                          </a:cubicBezTo>
                          <a:cubicBezTo>
                            <a:pt x="72" y="4921"/>
                            <a:pt x="0" y="5064"/>
                            <a:pt x="0" y="5221"/>
                          </a:cubicBezTo>
                          <a:cubicBezTo>
                            <a:pt x="0" y="5377"/>
                            <a:pt x="72" y="5521"/>
                            <a:pt x="196" y="5618"/>
                          </a:cubicBezTo>
                          <a:cubicBezTo>
                            <a:pt x="72" y="5710"/>
                            <a:pt x="0" y="5853"/>
                            <a:pt x="0" y="6010"/>
                          </a:cubicBezTo>
                          <a:cubicBezTo>
                            <a:pt x="0" y="6283"/>
                            <a:pt x="216" y="6498"/>
                            <a:pt x="489" y="6505"/>
                          </a:cubicBezTo>
                          <a:cubicBezTo>
                            <a:pt x="763" y="6498"/>
                            <a:pt x="978" y="6283"/>
                            <a:pt x="978" y="6010"/>
                          </a:cubicBezTo>
                          <a:cubicBezTo>
                            <a:pt x="978" y="5853"/>
                            <a:pt x="906" y="5710"/>
                            <a:pt x="783" y="5618"/>
                          </a:cubicBezTo>
                          <a:cubicBezTo>
                            <a:pt x="906" y="5521"/>
                            <a:pt x="978" y="5377"/>
                            <a:pt x="978" y="5221"/>
                          </a:cubicBezTo>
                          <a:cubicBezTo>
                            <a:pt x="978" y="5064"/>
                            <a:pt x="906" y="4921"/>
                            <a:pt x="783" y="4830"/>
                          </a:cubicBezTo>
                          <a:cubicBezTo>
                            <a:pt x="906" y="4732"/>
                            <a:pt x="978" y="4589"/>
                            <a:pt x="978" y="4432"/>
                          </a:cubicBezTo>
                          <a:cubicBezTo>
                            <a:pt x="978" y="4276"/>
                            <a:pt x="906" y="4132"/>
                            <a:pt x="783" y="4041"/>
                          </a:cubicBezTo>
                          <a:cubicBezTo>
                            <a:pt x="906" y="3943"/>
                            <a:pt x="978" y="3800"/>
                            <a:pt x="978" y="3644"/>
                          </a:cubicBezTo>
                          <a:cubicBezTo>
                            <a:pt x="978" y="3487"/>
                            <a:pt x="906" y="3344"/>
                            <a:pt x="783" y="3253"/>
                          </a:cubicBezTo>
                          <a:cubicBezTo>
                            <a:pt x="906" y="3155"/>
                            <a:pt x="978" y="3011"/>
                            <a:pt x="978" y="2855"/>
                          </a:cubicBezTo>
                          <a:cubicBezTo>
                            <a:pt x="978" y="2699"/>
                            <a:pt x="906" y="2555"/>
                            <a:pt x="783" y="2464"/>
                          </a:cubicBezTo>
                          <a:cubicBezTo>
                            <a:pt x="906" y="2366"/>
                            <a:pt x="978" y="2223"/>
                            <a:pt x="978" y="2066"/>
                          </a:cubicBezTo>
                          <a:cubicBezTo>
                            <a:pt x="978" y="1910"/>
                            <a:pt x="906" y="1767"/>
                            <a:pt x="783" y="1675"/>
                          </a:cubicBezTo>
                          <a:cubicBezTo>
                            <a:pt x="906" y="1578"/>
                            <a:pt x="978" y="1434"/>
                            <a:pt x="978" y="1278"/>
                          </a:cubicBezTo>
                          <a:cubicBezTo>
                            <a:pt x="978" y="1121"/>
                            <a:pt x="906" y="978"/>
                            <a:pt x="783" y="887"/>
                          </a:cubicBezTo>
                          <a:cubicBezTo>
                            <a:pt x="906" y="789"/>
                            <a:pt x="978" y="646"/>
                            <a:pt x="978" y="489"/>
                          </a:cubicBezTo>
                          <a:cubicBezTo>
                            <a:pt x="978" y="222"/>
                            <a:pt x="756" y="0"/>
                            <a:pt x="4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2" name="Google Shape;6932;p62"/>
                    <p:cNvSpPr/>
                    <p:nvPr/>
                  </p:nvSpPr>
                  <p:spPr>
                    <a:xfrm>
                      <a:off x="5147044" y="2033063"/>
                      <a:ext cx="80312" cy="54863"/>
                    </a:xfrm>
                    <a:custGeom>
                      <a:rect b="b" l="l" r="r" t="t"/>
                      <a:pathLst>
                        <a:path extrusionOk="0" h="2173" w="3181">
                          <a:moveTo>
                            <a:pt x="1589" y="0"/>
                          </a:moveTo>
                          <a:cubicBezTo>
                            <a:pt x="1451" y="0"/>
                            <a:pt x="1312" y="58"/>
                            <a:pt x="1213" y="172"/>
                          </a:cubicBezTo>
                          <a:cubicBezTo>
                            <a:pt x="1115" y="289"/>
                            <a:pt x="1076" y="445"/>
                            <a:pt x="1108" y="595"/>
                          </a:cubicBezTo>
                          <a:cubicBezTo>
                            <a:pt x="1095" y="594"/>
                            <a:pt x="1082" y="594"/>
                            <a:pt x="1069" y="594"/>
                          </a:cubicBezTo>
                          <a:cubicBezTo>
                            <a:pt x="927" y="594"/>
                            <a:pt x="793" y="657"/>
                            <a:pt x="698" y="765"/>
                          </a:cubicBezTo>
                          <a:cubicBezTo>
                            <a:pt x="600" y="882"/>
                            <a:pt x="554" y="1039"/>
                            <a:pt x="587" y="1188"/>
                          </a:cubicBezTo>
                          <a:cubicBezTo>
                            <a:pt x="579" y="1188"/>
                            <a:pt x="572" y="1188"/>
                            <a:pt x="564" y="1188"/>
                          </a:cubicBezTo>
                          <a:cubicBezTo>
                            <a:pt x="422" y="1188"/>
                            <a:pt x="276" y="1246"/>
                            <a:pt x="183" y="1358"/>
                          </a:cubicBezTo>
                          <a:cubicBezTo>
                            <a:pt x="0" y="1566"/>
                            <a:pt x="20" y="1879"/>
                            <a:pt x="228" y="2055"/>
                          </a:cubicBezTo>
                          <a:cubicBezTo>
                            <a:pt x="320" y="2133"/>
                            <a:pt x="437" y="2173"/>
                            <a:pt x="554" y="2173"/>
                          </a:cubicBezTo>
                          <a:cubicBezTo>
                            <a:pt x="698" y="2173"/>
                            <a:pt x="835" y="2114"/>
                            <a:pt x="926" y="2003"/>
                          </a:cubicBezTo>
                          <a:cubicBezTo>
                            <a:pt x="1024" y="1886"/>
                            <a:pt x="1069" y="1729"/>
                            <a:pt x="1037" y="1573"/>
                          </a:cubicBezTo>
                          <a:lnTo>
                            <a:pt x="1037" y="1573"/>
                          </a:lnTo>
                          <a:cubicBezTo>
                            <a:pt x="1051" y="1574"/>
                            <a:pt x="1065" y="1575"/>
                            <a:pt x="1079" y="1575"/>
                          </a:cubicBezTo>
                          <a:cubicBezTo>
                            <a:pt x="1220" y="1575"/>
                            <a:pt x="1353" y="1517"/>
                            <a:pt x="1447" y="1410"/>
                          </a:cubicBezTo>
                          <a:cubicBezTo>
                            <a:pt x="1545" y="1293"/>
                            <a:pt x="1584" y="1136"/>
                            <a:pt x="1552" y="980"/>
                          </a:cubicBezTo>
                          <a:lnTo>
                            <a:pt x="1552" y="980"/>
                          </a:lnTo>
                          <a:cubicBezTo>
                            <a:pt x="1565" y="983"/>
                            <a:pt x="1576" y="985"/>
                            <a:pt x="1587" y="985"/>
                          </a:cubicBezTo>
                          <a:cubicBezTo>
                            <a:pt x="1597" y="985"/>
                            <a:pt x="1607" y="983"/>
                            <a:pt x="1617" y="980"/>
                          </a:cubicBezTo>
                          <a:cubicBezTo>
                            <a:pt x="1623" y="1091"/>
                            <a:pt x="1669" y="1201"/>
                            <a:pt x="1741" y="1286"/>
                          </a:cubicBezTo>
                          <a:cubicBezTo>
                            <a:pt x="1836" y="1388"/>
                            <a:pt x="1970" y="1451"/>
                            <a:pt x="2107" y="1451"/>
                          </a:cubicBezTo>
                          <a:cubicBezTo>
                            <a:pt x="2119" y="1451"/>
                            <a:pt x="2132" y="1450"/>
                            <a:pt x="2145" y="1449"/>
                          </a:cubicBezTo>
                          <a:lnTo>
                            <a:pt x="2145" y="1449"/>
                          </a:lnTo>
                          <a:cubicBezTo>
                            <a:pt x="2112" y="1599"/>
                            <a:pt x="2158" y="1762"/>
                            <a:pt x="2262" y="1873"/>
                          </a:cubicBezTo>
                          <a:cubicBezTo>
                            <a:pt x="2357" y="1986"/>
                            <a:pt x="2493" y="2043"/>
                            <a:pt x="2629" y="2043"/>
                          </a:cubicBezTo>
                          <a:cubicBezTo>
                            <a:pt x="2744" y="2043"/>
                            <a:pt x="2860" y="2002"/>
                            <a:pt x="2953" y="1918"/>
                          </a:cubicBezTo>
                          <a:cubicBezTo>
                            <a:pt x="3161" y="1736"/>
                            <a:pt x="3181" y="1430"/>
                            <a:pt x="2998" y="1221"/>
                          </a:cubicBezTo>
                          <a:cubicBezTo>
                            <a:pt x="2903" y="1120"/>
                            <a:pt x="2769" y="1056"/>
                            <a:pt x="2632" y="1056"/>
                          </a:cubicBezTo>
                          <a:cubicBezTo>
                            <a:pt x="2620" y="1056"/>
                            <a:pt x="2607" y="1057"/>
                            <a:pt x="2594" y="1058"/>
                          </a:cubicBezTo>
                          <a:cubicBezTo>
                            <a:pt x="2620" y="908"/>
                            <a:pt x="2581" y="752"/>
                            <a:pt x="2477" y="634"/>
                          </a:cubicBezTo>
                          <a:cubicBezTo>
                            <a:pt x="2388" y="533"/>
                            <a:pt x="2254" y="470"/>
                            <a:pt x="2118" y="470"/>
                          </a:cubicBezTo>
                          <a:cubicBezTo>
                            <a:pt x="2105" y="470"/>
                            <a:pt x="2092" y="470"/>
                            <a:pt x="2079" y="471"/>
                          </a:cubicBezTo>
                          <a:cubicBezTo>
                            <a:pt x="2073" y="335"/>
                            <a:pt x="2014" y="211"/>
                            <a:pt x="1910" y="120"/>
                          </a:cubicBezTo>
                          <a:cubicBezTo>
                            <a:pt x="1818" y="40"/>
                            <a:pt x="1704" y="0"/>
                            <a:pt x="15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933" name="Google Shape;6933;p62"/>
                  <p:cNvSpPr/>
                  <p:nvPr/>
                </p:nvSpPr>
                <p:spPr>
                  <a:xfrm>
                    <a:off x="5086525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2684" y="1"/>
                        </a:moveTo>
                        <a:cubicBezTo>
                          <a:pt x="2130" y="1"/>
                          <a:pt x="892" y="2034"/>
                          <a:pt x="481" y="2784"/>
                        </a:cubicBezTo>
                        <a:cubicBezTo>
                          <a:pt x="64" y="3540"/>
                          <a:pt x="234" y="5071"/>
                          <a:pt x="175" y="5879"/>
                        </a:cubicBezTo>
                        <a:cubicBezTo>
                          <a:pt x="120" y="6646"/>
                          <a:pt x="1" y="7823"/>
                          <a:pt x="492" y="7823"/>
                        </a:cubicBezTo>
                        <a:cubicBezTo>
                          <a:pt x="523" y="7823"/>
                          <a:pt x="556" y="7818"/>
                          <a:pt x="592" y="7809"/>
                        </a:cubicBezTo>
                        <a:cubicBezTo>
                          <a:pt x="1198" y="7639"/>
                          <a:pt x="2202" y="6746"/>
                          <a:pt x="2782" y="6499"/>
                        </a:cubicBezTo>
                        <a:cubicBezTo>
                          <a:pt x="3355" y="6244"/>
                          <a:pt x="3382" y="5045"/>
                          <a:pt x="3329" y="4100"/>
                        </a:cubicBezTo>
                        <a:cubicBezTo>
                          <a:pt x="3271" y="3149"/>
                          <a:pt x="3610" y="222"/>
                          <a:pt x="26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4" name="Google Shape;6934;p62"/>
                  <p:cNvSpPr/>
                  <p:nvPr/>
                </p:nvSpPr>
                <p:spPr>
                  <a:xfrm>
                    <a:off x="5200190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920" y="1"/>
                        </a:moveTo>
                        <a:cubicBezTo>
                          <a:pt x="1" y="222"/>
                          <a:pt x="339" y="3149"/>
                          <a:pt x="281" y="4100"/>
                        </a:cubicBezTo>
                        <a:cubicBezTo>
                          <a:pt x="222" y="5045"/>
                          <a:pt x="255" y="6244"/>
                          <a:pt x="828" y="6499"/>
                        </a:cubicBezTo>
                        <a:cubicBezTo>
                          <a:pt x="1408" y="6746"/>
                          <a:pt x="2412" y="7639"/>
                          <a:pt x="3018" y="7809"/>
                        </a:cubicBezTo>
                        <a:cubicBezTo>
                          <a:pt x="3054" y="7818"/>
                          <a:pt x="3087" y="7823"/>
                          <a:pt x="3118" y="7823"/>
                        </a:cubicBezTo>
                        <a:cubicBezTo>
                          <a:pt x="3609" y="7823"/>
                          <a:pt x="3491" y="6646"/>
                          <a:pt x="3435" y="5879"/>
                        </a:cubicBezTo>
                        <a:cubicBezTo>
                          <a:pt x="3377" y="5071"/>
                          <a:pt x="3546" y="3540"/>
                          <a:pt x="3129" y="2784"/>
                        </a:cubicBezTo>
                        <a:cubicBezTo>
                          <a:pt x="2718" y="2034"/>
                          <a:pt x="1480" y="1"/>
                          <a:pt x="92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935" name="Google Shape;6935;p62"/>
              <p:cNvSpPr/>
              <p:nvPr/>
            </p:nvSpPr>
            <p:spPr>
              <a:xfrm>
                <a:off x="4983465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5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5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5" y="8740"/>
                      <a:pt x="1005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8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3" y="12879"/>
                      <a:pt x="2113" y="12879"/>
                    </a:cubicBezTo>
                    <a:cubicBezTo>
                      <a:pt x="2113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36" name="Google Shape;6936;p62"/>
          <p:cNvGrpSpPr/>
          <p:nvPr/>
        </p:nvGrpSpPr>
        <p:grpSpPr>
          <a:xfrm>
            <a:off x="5901010" y="1542757"/>
            <a:ext cx="557541" cy="1310345"/>
            <a:chOff x="5901010" y="1542757"/>
            <a:chExt cx="557541" cy="1310345"/>
          </a:xfrm>
        </p:grpSpPr>
        <p:sp>
          <p:nvSpPr>
            <p:cNvPr id="6937" name="Google Shape;6937;p62"/>
            <p:cNvSpPr/>
            <p:nvPr/>
          </p:nvSpPr>
          <p:spPr>
            <a:xfrm>
              <a:off x="595072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38" name="Google Shape;6938;p62"/>
            <p:cNvGrpSpPr/>
            <p:nvPr/>
          </p:nvGrpSpPr>
          <p:grpSpPr>
            <a:xfrm>
              <a:off x="5901010" y="1542757"/>
              <a:ext cx="557541" cy="1277423"/>
              <a:chOff x="5901010" y="1542757"/>
              <a:chExt cx="557541" cy="1277423"/>
            </a:xfrm>
          </p:grpSpPr>
          <p:sp>
            <p:nvSpPr>
              <p:cNvPr id="6939" name="Google Shape;6939;p62"/>
              <p:cNvSpPr/>
              <p:nvPr/>
            </p:nvSpPr>
            <p:spPr>
              <a:xfrm>
                <a:off x="5993996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1" y="0"/>
                    </a:moveTo>
                    <a:cubicBezTo>
                      <a:pt x="958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8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0" name="Google Shape;6940;p62"/>
              <p:cNvSpPr/>
              <p:nvPr/>
            </p:nvSpPr>
            <p:spPr>
              <a:xfrm>
                <a:off x="6132554" y="1726054"/>
                <a:ext cx="682" cy="25"/>
              </a:xfrm>
              <a:custGeom>
                <a:rect b="b" l="l" r="r" t="t"/>
                <a:pathLst>
                  <a:path extrusionOk="0" h="1" w="27">
                    <a:moveTo>
                      <a:pt x="0" y="1"/>
                    </a:moveTo>
                    <a:lnTo>
                      <a:pt x="26" y="1"/>
                    </a:lnTo>
                    <a:cubicBezTo>
                      <a:pt x="13" y="1"/>
                      <a:pt x="7" y="1"/>
                      <a:pt x="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41" name="Google Shape;6941;p62"/>
              <p:cNvGrpSpPr/>
              <p:nvPr/>
            </p:nvGrpSpPr>
            <p:grpSpPr>
              <a:xfrm>
                <a:off x="5901010" y="1547529"/>
                <a:ext cx="557541" cy="1272651"/>
                <a:chOff x="5901010" y="1547529"/>
                <a:chExt cx="557541" cy="1272651"/>
              </a:xfrm>
            </p:grpSpPr>
            <p:sp>
              <p:nvSpPr>
                <p:cNvPr id="6942" name="Google Shape;6942;p62"/>
                <p:cNvSpPr/>
                <p:nvPr/>
              </p:nvSpPr>
              <p:spPr>
                <a:xfrm>
                  <a:off x="5901010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0944" y="0"/>
                      </a:moveTo>
                      <a:cubicBezTo>
                        <a:pt x="6968" y="0"/>
                        <a:pt x="3742" y="3226"/>
                        <a:pt x="3742" y="7202"/>
                      </a:cubicBezTo>
                      <a:lnTo>
                        <a:pt x="3742" y="7208"/>
                      </a:lnTo>
                      <a:cubicBezTo>
                        <a:pt x="3722" y="7208"/>
                        <a:pt x="3703" y="7202"/>
                        <a:pt x="3677" y="7202"/>
                      </a:cubicBezTo>
                      <a:cubicBezTo>
                        <a:pt x="3673" y="7202"/>
                        <a:pt x="3670" y="7202"/>
                        <a:pt x="3666" y="7202"/>
                      </a:cubicBezTo>
                      <a:cubicBezTo>
                        <a:pt x="3007" y="7202"/>
                        <a:pt x="2504" y="7811"/>
                        <a:pt x="2627" y="8466"/>
                      </a:cubicBezTo>
                      <a:cubicBezTo>
                        <a:pt x="2730" y="8983"/>
                        <a:pt x="3181" y="9322"/>
                        <a:pt x="3669" y="9322"/>
                      </a:cubicBezTo>
                      <a:cubicBezTo>
                        <a:pt x="3804" y="9322"/>
                        <a:pt x="3941" y="9297"/>
                        <a:pt x="4074" y="9242"/>
                      </a:cubicBezTo>
                      <a:cubicBezTo>
                        <a:pt x="4843" y="11575"/>
                        <a:pt x="6864" y="13413"/>
                        <a:pt x="9067" y="14110"/>
                      </a:cubicBezTo>
                      <a:lnTo>
                        <a:pt x="9067" y="16131"/>
                      </a:lnTo>
                      <a:lnTo>
                        <a:pt x="6864" y="16131"/>
                      </a:lnTo>
                      <a:cubicBezTo>
                        <a:pt x="6864" y="16131"/>
                        <a:pt x="6851" y="16177"/>
                        <a:pt x="6838" y="16183"/>
                      </a:cubicBezTo>
                      <a:cubicBezTo>
                        <a:pt x="6258" y="16190"/>
                        <a:pt x="5743" y="16561"/>
                        <a:pt x="5560" y="17115"/>
                      </a:cubicBezTo>
                      <a:lnTo>
                        <a:pt x="229" y="32861"/>
                      </a:lnTo>
                      <a:cubicBezTo>
                        <a:pt x="1" y="33559"/>
                        <a:pt x="379" y="34315"/>
                        <a:pt x="1076" y="34543"/>
                      </a:cubicBezTo>
                      <a:cubicBezTo>
                        <a:pt x="1217" y="34590"/>
                        <a:pt x="1359" y="34613"/>
                        <a:pt x="1499" y="34613"/>
                      </a:cubicBezTo>
                      <a:cubicBezTo>
                        <a:pt x="2054" y="34613"/>
                        <a:pt x="2570" y="34259"/>
                        <a:pt x="2758" y="33702"/>
                      </a:cubicBezTo>
                      <a:lnTo>
                        <a:pt x="2934" y="33187"/>
                      </a:lnTo>
                      <a:lnTo>
                        <a:pt x="3507" y="33435"/>
                      </a:lnTo>
                      <a:cubicBezTo>
                        <a:pt x="3507" y="33435"/>
                        <a:pt x="4016" y="32418"/>
                        <a:pt x="3468" y="31577"/>
                      </a:cubicBezTo>
                      <a:lnTo>
                        <a:pt x="6740" y="21925"/>
                      </a:lnTo>
                      <a:lnTo>
                        <a:pt x="6740" y="21925"/>
                      </a:lnTo>
                      <a:cubicBezTo>
                        <a:pt x="6740" y="27706"/>
                        <a:pt x="5958" y="29172"/>
                        <a:pt x="5958" y="32366"/>
                      </a:cubicBezTo>
                      <a:cubicBezTo>
                        <a:pt x="5958" y="35560"/>
                        <a:pt x="7861" y="48497"/>
                        <a:pt x="7861" y="48497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10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6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12" y="33709"/>
                      </a:lnTo>
                      <a:cubicBezTo>
                        <a:pt x="19486" y="34280"/>
                        <a:pt x="20013" y="34650"/>
                        <a:pt x="20580" y="34650"/>
                      </a:cubicBezTo>
                      <a:cubicBezTo>
                        <a:pt x="20717" y="34650"/>
                        <a:pt x="20857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16503" y="17128"/>
                      </a:lnTo>
                      <a:cubicBezTo>
                        <a:pt x="16334" y="16613"/>
                        <a:pt x="15878" y="16242"/>
                        <a:pt x="15337" y="16190"/>
                      </a:cubicBezTo>
                      <a:cubicBezTo>
                        <a:pt x="15324" y="16170"/>
                        <a:pt x="15311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04"/>
                      </a:lnTo>
                      <a:cubicBezTo>
                        <a:pt x="15017" y="13413"/>
                        <a:pt x="17018" y="11588"/>
                        <a:pt x="17794" y="9281"/>
                      </a:cubicBezTo>
                      <a:cubicBezTo>
                        <a:pt x="17879" y="9301"/>
                        <a:pt x="17963" y="9314"/>
                        <a:pt x="18048" y="9314"/>
                      </a:cubicBezTo>
                      <a:cubicBezTo>
                        <a:pt x="18052" y="9314"/>
                        <a:pt x="18056" y="9314"/>
                        <a:pt x="18060" y="9314"/>
                      </a:cubicBezTo>
                      <a:cubicBezTo>
                        <a:pt x="18622" y="9314"/>
                        <a:pt x="19091" y="8873"/>
                        <a:pt x="19117" y="8310"/>
                      </a:cubicBezTo>
                      <a:cubicBezTo>
                        <a:pt x="19136" y="7743"/>
                        <a:pt x="18713" y="7254"/>
                        <a:pt x="18146" y="7215"/>
                      </a:cubicBezTo>
                      <a:lnTo>
                        <a:pt x="18146" y="7202"/>
                      </a:lnTo>
                      <a:cubicBezTo>
                        <a:pt x="18146" y="3226"/>
                        <a:pt x="14920" y="0"/>
                        <a:pt x="1094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943" name="Google Shape;6943;p62"/>
                <p:cNvGrpSpPr/>
                <p:nvPr/>
              </p:nvGrpSpPr>
              <p:grpSpPr>
                <a:xfrm>
                  <a:off x="5939032" y="1575982"/>
                  <a:ext cx="472785" cy="1194182"/>
                  <a:chOff x="5939032" y="1575983"/>
                  <a:chExt cx="472785" cy="1194182"/>
                </a:xfrm>
              </p:grpSpPr>
              <p:grpSp>
                <p:nvGrpSpPr>
                  <p:cNvPr id="6944" name="Google Shape;6944;p62"/>
                  <p:cNvGrpSpPr/>
                  <p:nvPr/>
                </p:nvGrpSpPr>
                <p:grpSpPr>
                  <a:xfrm>
                    <a:off x="5939032" y="1717495"/>
                    <a:ext cx="472785" cy="1052669"/>
                    <a:chOff x="5939032" y="1717495"/>
                    <a:chExt cx="472785" cy="1052669"/>
                  </a:xfrm>
                </p:grpSpPr>
                <p:sp>
                  <p:nvSpPr>
                    <p:cNvPr id="6945" name="Google Shape;6945;p62"/>
                    <p:cNvSpPr/>
                    <p:nvPr/>
                  </p:nvSpPr>
                  <p:spPr>
                    <a:xfrm>
                      <a:off x="5971930" y="1961992"/>
                      <a:ext cx="207560" cy="288352"/>
                    </a:xfrm>
                    <a:custGeom>
                      <a:rect b="b" l="l" r="r" t="t"/>
                      <a:pathLst>
                        <a:path extrusionOk="0" h="11421" w="8221">
                          <a:moveTo>
                            <a:pt x="7978" y="1"/>
                          </a:moveTo>
                          <a:cubicBezTo>
                            <a:pt x="7896" y="1"/>
                            <a:pt x="7816" y="46"/>
                            <a:pt x="7789" y="152"/>
                          </a:cubicBezTo>
                          <a:cubicBezTo>
                            <a:pt x="7535" y="1077"/>
                            <a:pt x="6903" y="1240"/>
                            <a:pt x="6101" y="1455"/>
                          </a:cubicBezTo>
                          <a:cubicBezTo>
                            <a:pt x="5821" y="1527"/>
                            <a:pt x="5541" y="1611"/>
                            <a:pt x="5267" y="1709"/>
                          </a:cubicBezTo>
                          <a:cubicBezTo>
                            <a:pt x="3788" y="2302"/>
                            <a:pt x="3625" y="2824"/>
                            <a:pt x="3188" y="4212"/>
                          </a:cubicBezTo>
                          <a:lnTo>
                            <a:pt x="3149" y="4342"/>
                          </a:lnTo>
                          <a:cubicBezTo>
                            <a:pt x="2321" y="6988"/>
                            <a:pt x="1057" y="9361"/>
                            <a:pt x="53" y="11127"/>
                          </a:cubicBezTo>
                          <a:cubicBezTo>
                            <a:pt x="1" y="11218"/>
                            <a:pt x="34" y="11342"/>
                            <a:pt x="125" y="11394"/>
                          </a:cubicBezTo>
                          <a:cubicBezTo>
                            <a:pt x="157" y="11414"/>
                            <a:pt x="190" y="11420"/>
                            <a:pt x="223" y="11420"/>
                          </a:cubicBezTo>
                          <a:cubicBezTo>
                            <a:pt x="294" y="11420"/>
                            <a:pt x="366" y="11381"/>
                            <a:pt x="399" y="11323"/>
                          </a:cubicBezTo>
                          <a:cubicBezTo>
                            <a:pt x="1415" y="9537"/>
                            <a:pt x="2686" y="7138"/>
                            <a:pt x="3527" y="4460"/>
                          </a:cubicBezTo>
                          <a:lnTo>
                            <a:pt x="3566" y="4329"/>
                          </a:lnTo>
                          <a:cubicBezTo>
                            <a:pt x="3996" y="2967"/>
                            <a:pt x="4114" y="2596"/>
                            <a:pt x="5417" y="2081"/>
                          </a:cubicBezTo>
                          <a:cubicBezTo>
                            <a:pt x="5671" y="1983"/>
                            <a:pt x="5932" y="1898"/>
                            <a:pt x="6206" y="1833"/>
                          </a:cubicBezTo>
                          <a:cubicBezTo>
                            <a:pt x="7014" y="1618"/>
                            <a:pt x="7855" y="1396"/>
                            <a:pt x="8174" y="256"/>
                          </a:cubicBezTo>
                          <a:cubicBezTo>
                            <a:pt x="8221" y="100"/>
                            <a:pt x="8098" y="1"/>
                            <a:pt x="7978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6" name="Google Shape;6946;p62"/>
                    <p:cNvSpPr/>
                    <p:nvPr/>
                  </p:nvSpPr>
                  <p:spPr>
                    <a:xfrm>
                      <a:off x="5961907" y="2188537"/>
                      <a:ext cx="52010" cy="152293"/>
                    </a:xfrm>
                    <a:custGeom>
                      <a:rect b="b" l="l" r="r" t="t"/>
                      <a:pathLst>
                        <a:path extrusionOk="0" h="6032" w="2060">
                          <a:moveTo>
                            <a:pt x="1766" y="0"/>
                          </a:moveTo>
                          <a:cubicBezTo>
                            <a:pt x="1658" y="0"/>
                            <a:pt x="1551" y="77"/>
                            <a:pt x="1571" y="225"/>
                          </a:cubicBezTo>
                          <a:cubicBezTo>
                            <a:pt x="1656" y="1437"/>
                            <a:pt x="1232" y="2460"/>
                            <a:pt x="776" y="3549"/>
                          </a:cubicBezTo>
                          <a:cubicBezTo>
                            <a:pt x="476" y="4266"/>
                            <a:pt x="163" y="5009"/>
                            <a:pt x="20" y="5804"/>
                          </a:cubicBezTo>
                          <a:cubicBezTo>
                            <a:pt x="0" y="5908"/>
                            <a:pt x="72" y="6012"/>
                            <a:pt x="176" y="6032"/>
                          </a:cubicBezTo>
                          <a:lnTo>
                            <a:pt x="215" y="6032"/>
                          </a:lnTo>
                          <a:cubicBezTo>
                            <a:pt x="307" y="6032"/>
                            <a:pt x="385" y="5960"/>
                            <a:pt x="404" y="5869"/>
                          </a:cubicBezTo>
                          <a:cubicBezTo>
                            <a:pt x="541" y="5120"/>
                            <a:pt x="848" y="4396"/>
                            <a:pt x="1141" y="3699"/>
                          </a:cubicBezTo>
                          <a:cubicBezTo>
                            <a:pt x="1591" y="2617"/>
                            <a:pt x="2060" y="1502"/>
                            <a:pt x="1962" y="192"/>
                          </a:cubicBezTo>
                          <a:cubicBezTo>
                            <a:pt x="1959" y="63"/>
                            <a:pt x="1862" y="0"/>
                            <a:pt x="176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7" name="Google Shape;6947;p62"/>
                    <p:cNvSpPr/>
                    <p:nvPr/>
                  </p:nvSpPr>
                  <p:spPr>
                    <a:xfrm>
                      <a:off x="5939032" y="2264810"/>
                      <a:ext cx="58195" cy="53499"/>
                    </a:xfrm>
                    <a:custGeom>
                      <a:rect b="b" l="l" r="r" t="t"/>
                      <a:pathLst>
                        <a:path extrusionOk="0" h="2119" w="2305">
                          <a:moveTo>
                            <a:pt x="2027" y="1"/>
                          </a:moveTo>
                          <a:cubicBezTo>
                            <a:pt x="2001" y="1"/>
                            <a:pt x="1972" y="7"/>
                            <a:pt x="1943" y="19"/>
                          </a:cubicBezTo>
                          <a:cubicBezTo>
                            <a:pt x="1167" y="345"/>
                            <a:pt x="261" y="997"/>
                            <a:pt x="33" y="1864"/>
                          </a:cubicBezTo>
                          <a:cubicBezTo>
                            <a:pt x="0" y="1968"/>
                            <a:pt x="66" y="2079"/>
                            <a:pt x="170" y="2112"/>
                          </a:cubicBezTo>
                          <a:cubicBezTo>
                            <a:pt x="189" y="2112"/>
                            <a:pt x="202" y="2112"/>
                            <a:pt x="222" y="2118"/>
                          </a:cubicBezTo>
                          <a:cubicBezTo>
                            <a:pt x="313" y="2112"/>
                            <a:pt x="391" y="2053"/>
                            <a:pt x="411" y="1968"/>
                          </a:cubicBezTo>
                          <a:cubicBezTo>
                            <a:pt x="607" y="1238"/>
                            <a:pt x="1408" y="671"/>
                            <a:pt x="2093" y="384"/>
                          </a:cubicBezTo>
                          <a:cubicBezTo>
                            <a:pt x="2304" y="293"/>
                            <a:pt x="2215" y="1"/>
                            <a:pt x="202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8" name="Google Shape;6948;p62"/>
                    <p:cNvSpPr/>
                    <p:nvPr/>
                  </p:nvSpPr>
                  <p:spPr>
                    <a:xfrm>
                      <a:off x="5992683" y="2128978"/>
                      <a:ext cx="45849" cy="36786"/>
                    </a:xfrm>
                    <a:custGeom>
                      <a:rect b="b" l="l" r="r" t="t"/>
                      <a:pathLst>
                        <a:path extrusionOk="0" h="1457" w="1816">
                          <a:moveTo>
                            <a:pt x="1532" y="0"/>
                          </a:moveTo>
                          <a:cubicBezTo>
                            <a:pt x="1499" y="0"/>
                            <a:pt x="1464" y="9"/>
                            <a:pt x="1428" y="29"/>
                          </a:cubicBezTo>
                          <a:cubicBezTo>
                            <a:pt x="919" y="316"/>
                            <a:pt x="456" y="687"/>
                            <a:pt x="72" y="1130"/>
                          </a:cubicBezTo>
                          <a:cubicBezTo>
                            <a:pt x="0" y="1215"/>
                            <a:pt x="7" y="1339"/>
                            <a:pt x="91" y="1411"/>
                          </a:cubicBezTo>
                          <a:cubicBezTo>
                            <a:pt x="124" y="1437"/>
                            <a:pt x="170" y="1456"/>
                            <a:pt x="215" y="1456"/>
                          </a:cubicBezTo>
                          <a:cubicBezTo>
                            <a:pt x="274" y="1456"/>
                            <a:pt x="333" y="1430"/>
                            <a:pt x="365" y="1391"/>
                          </a:cubicBezTo>
                          <a:cubicBezTo>
                            <a:pt x="724" y="981"/>
                            <a:pt x="1147" y="635"/>
                            <a:pt x="1623" y="368"/>
                          </a:cubicBezTo>
                          <a:cubicBezTo>
                            <a:pt x="1816" y="263"/>
                            <a:pt x="1711" y="0"/>
                            <a:pt x="153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9" name="Google Shape;6949;p62"/>
                    <p:cNvSpPr/>
                    <p:nvPr/>
                  </p:nvSpPr>
                  <p:spPr>
                    <a:xfrm>
                      <a:off x="6042042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5282" y="1"/>
                          </a:moveTo>
                          <a:cubicBezTo>
                            <a:pt x="5229" y="1"/>
                            <a:pt x="5174" y="24"/>
                            <a:pt x="5130" y="80"/>
                          </a:cubicBezTo>
                          <a:cubicBezTo>
                            <a:pt x="4550" y="778"/>
                            <a:pt x="3598" y="915"/>
                            <a:pt x="2673" y="1045"/>
                          </a:cubicBezTo>
                          <a:cubicBezTo>
                            <a:pt x="1656" y="1188"/>
                            <a:pt x="607" y="1332"/>
                            <a:pt x="53" y="2225"/>
                          </a:cubicBezTo>
                          <a:cubicBezTo>
                            <a:pt x="0" y="2322"/>
                            <a:pt x="27" y="2440"/>
                            <a:pt x="118" y="2498"/>
                          </a:cubicBezTo>
                          <a:cubicBezTo>
                            <a:pt x="150" y="2518"/>
                            <a:pt x="183" y="2531"/>
                            <a:pt x="222" y="2531"/>
                          </a:cubicBezTo>
                          <a:cubicBezTo>
                            <a:pt x="294" y="2531"/>
                            <a:pt x="352" y="2492"/>
                            <a:pt x="391" y="2433"/>
                          </a:cubicBezTo>
                          <a:cubicBezTo>
                            <a:pt x="848" y="1697"/>
                            <a:pt x="1760" y="1566"/>
                            <a:pt x="2725" y="1436"/>
                          </a:cubicBezTo>
                          <a:cubicBezTo>
                            <a:pt x="3722" y="1293"/>
                            <a:pt x="4758" y="1149"/>
                            <a:pt x="5436" y="335"/>
                          </a:cubicBezTo>
                          <a:cubicBezTo>
                            <a:pt x="5571" y="185"/>
                            <a:pt x="5432" y="1"/>
                            <a:pt x="5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0" name="Google Shape;6950;p62"/>
                    <p:cNvSpPr/>
                    <p:nvPr/>
                  </p:nvSpPr>
                  <p:spPr>
                    <a:xfrm>
                      <a:off x="6010937" y="2054751"/>
                      <a:ext cx="54206" cy="51278"/>
                    </a:xfrm>
                    <a:custGeom>
                      <a:rect b="b" l="l" r="r" t="t"/>
                      <a:pathLst>
                        <a:path extrusionOk="0" h="2031" w="2147">
                          <a:moveTo>
                            <a:pt x="1864" y="1"/>
                          </a:moveTo>
                          <a:cubicBezTo>
                            <a:pt x="1829" y="1"/>
                            <a:pt x="1792" y="12"/>
                            <a:pt x="1754" y="36"/>
                          </a:cubicBezTo>
                          <a:cubicBezTo>
                            <a:pt x="1115" y="440"/>
                            <a:pt x="313" y="949"/>
                            <a:pt x="40" y="1770"/>
                          </a:cubicBezTo>
                          <a:cubicBezTo>
                            <a:pt x="1" y="1900"/>
                            <a:pt x="98" y="2030"/>
                            <a:pt x="229" y="2030"/>
                          </a:cubicBezTo>
                          <a:cubicBezTo>
                            <a:pt x="313" y="2030"/>
                            <a:pt x="392" y="1978"/>
                            <a:pt x="418" y="1894"/>
                          </a:cubicBezTo>
                          <a:cubicBezTo>
                            <a:pt x="639" y="1203"/>
                            <a:pt x="1343" y="760"/>
                            <a:pt x="1962" y="369"/>
                          </a:cubicBezTo>
                          <a:cubicBezTo>
                            <a:pt x="2146" y="250"/>
                            <a:pt x="2034" y="1"/>
                            <a:pt x="186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1" name="Google Shape;6951;p62"/>
                    <p:cNvSpPr/>
                    <p:nvPr/>
                  </p:nvSpPr>
                  <p:spPr>
                    <a:xfrm>
                      <a:off x="6080545" y="1991077"/>
                      <a:ext cx="98112" cy="100460"/>
                    </a:xfrm>
                    <a:custGeom>
                      <a:rect b="b" l="l" r="r" t="t"/>
                      <a:pathLst>
                        <a:path extrusionOk="0" h="3979" w="3886">
                          <a:moveTo>
                            <a:pt x="3668" y="0"/>
                          </a:moveTo>
                          <a:cubicBezTo>
                            <a:pt x="3578" y="0"/>
                            <a:pt x="3498" y="68"/>
                            <a:pt x="3481" y="166"/>
                          </a:cubicBezTo>
                          <a:cubicBezTo>
                            <a:pt x="3338" y="1131"/>
                            <a:pt x="2555" y="1659"/>
                            <a:pt x="1721" y="2219"/>
                          </a:cubicBezTo>
                          <a:cubicBezTo>
                            <a:pt x="1109" y="2630"/>
                            <a:pt x="476" y="3060"/>
                            <a:pt x="79" y="3679"/>
                          </a:cubicBezTo>
                          <a:cubicBezTo>
                            <a:pt x="1" y="3809"/>
                            <a:pt x="92" y="3979"/>
                            <a:pt x="248" y="3979"/>
                          </a:cubicBezTo>
                          <a:cubicBezTo>
                            <a:pt x="313" y="3979"/>
                            <a:pt x="372" y="3946"/>
                            <a:pt x="411" y="3894"/>
                          </a:cubicBezTo>
                          <a:cubicBezTo>
                            <a:pt x="757" y="3340"/>
                            <a:pt x="1356" y="2943"/>
                            <a:pt x="1936" y="2552"/>
                          </a:cubicBezTo>
                          <a:cubicBezTo>
                            <a:pt x="2803" y="1965"/>
                            <a:pt x="3703" y="1359"/>
                            <a:pt x="3865" y="225"/>
                          </a:cubicBezTo>
                          <a:cubicBezTo>
                            <a:pt x="3885" y="121"/>
                            <a:pt x="3813" y="16"/>
                            <a:pt x="3703" y="3"/>
                          </a:cubicBezTo>
                          <a:cubicBezTo>
                            <a:pt x="3691" y="1"/>
                            <a:pt x="3680" y="0"/>
                            <a:pt x="36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2" name="Google Shape;6952;p62"/>
                    <p:cNvSpPr/>
                    <p:nvPr/>
                  </p:nvSpPr>
                  <p:spPr>
                    <a:xfrm>
                      <a:off x="6079055" y="2034073"/>
                      <a:ext cx="106342" cy="106999"/>
                    </a:xfrm>
                    <a:custGeom>
                      <a:rect b="b" l="l" r="r" t="t"/>
                      <a:pathLst>
                        <a:path extrusionOk="0" h="4238" w="4212">
                          <a:moveTo>
                            <a:pt x="3821" y="0"/>
                          </a:moveTo>
                          <a:cubicBezTo>
                            <a:pt x="3709" y="0"/>
                            <a:pt x="3595" y="86"/>
                            <a:pt x="3625" y="236"/>
                          </a:cubicBezTo>
                          <a:cubicBezTo>
                            <a:pt x="3781" y="1259"/>
                            <a:pt x="2797" y="1878"/>
                            <a:pt x="1761" y="2530"/>
                          </a:cubicBezTo>
                          <a:cubicBezTo>
                            <a:pt x="1096" y="2947"/>
                            <a:pt x="405" y="3377"/>
                            <a:pt x="60" y="3938"/>
                          </a:cubicBezTo>
                          <a:cubicBezTo>
                            <a:pt x="1" y="4029"/>
                            <a:pt x="27" y="4146"/>
                            <a:pt x="125" y="4205"/>
                          </a:cubicBezTo>
                          <a:cubicBezTo>
                            <a:pt x="151" y="4225"/>
                            <a:pt x="190" y="4238"/>
                            <a:pt x="229" y="4238"/>
                          </a:cubicBezTo>
                          <a:cubicBezTo>
                            <a:pt x="294" y="4238"/>
                            <a:pt x="359" y="4199"/>
                            <a:pt x="392" y="4140"/>
                          </a:cubicBezTo>
                          <a:cubicBezTo>
                            <a:pt x="692" y="3664"/>
                            <a:pt x="1311" y="3273"/>
                            <a:pt x="1969" y="2863"/>
                          </a:cubicBezTo>
                          <a:cubicBezTo>
                            <a:pt x="3019" y="2204"/>
                            <a:pt x="4211" y="1455"/>
                            <a:pt x="4009" y="171"/>
                          </a:cubicBezTo>
                          <a:cubicBezTo>
                            <a:pt x="3995" y="53"/>
                            <a:pt x="3909" y="0"/>
                            <a:pt x="3821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3" name="Google Shape;6953;p62"/>
                    <p:cNvSpPr/>
                    <p:nvPr/>
                  </p:nvSpPr>
                  <p:spPr>
                    <a:xfrm>
                      <a:off x="6079055" y="2075378"/>
                      <a:ext cx="110281" cy="119168"/>
                    </a:xfrm>
                    <a:custGeom>
                      <a:rect b="b" l="l" r="r" t="t"/>
                      <a:pathLst>
                        <a:path extrusionOk="0" h="4720" w="4368">
                          <a:moveTo>
                            <a:pt x="3823" y="1"/>
                          </a:moveTo>
                          <a:cubicBezTo>
                            <a:pt x="3699" y="1"/>
                            <a:pt x="3574" y="113"/>
                            <a:pt x="3631" y="268"/>
                          </a:cubicBezTo>
                          <a:cubicBezTo>
                            <a:pt x="3898" y="972"/>
                            <a:pt x="2634" y="2035"/>
                            <a:pt x="1624" y="2882"/>
                          </a:cubicBezTo>
                          <a:cubicBezTo>
                            <a:pt x="952" y="3449"/>
                            <a:pt x="320" y="3977"/>
                            <a:pt x="53" y="4427"/>
                          </a:cubicBezTo>
                          <a:cubicBezTo>
                            <a:pt x="1" y="4518"/>
                            <a:pt x="33" y="4642"/>
                            <a:pt x="125" y="4694"/>
                          </a:cubicBezTo>
                          <a:cubicBezTo>
                            <a:pt x="157" y="4713"/>
                            <a:pt x="190" y="4720"/>
                            <a:pt x="229" y="4720"/>
                          </a:cubicBezTo>
                          <a:cubicBezTo>
                            <a:pt x="294" y="4720"/>
                            <a:pt x="359" y="4687"/>
                            <a:pt x="398" y="4629"/>
                          </a:cubicBezTo>
                          <a:cubicBezTo>
                            <a:pt x="627" y="4231"/>
                            <a:pt x="1233" y="3723"/>
                            <a:pt x="1878" y="3188"/>
                          </a:cubicBezTo>
                          <a:cubicBezTo>
                            <a:pt x="3097" y="2159"/>
                            <a:pt x="4368" y="1096"/>
                            <a:pt x="4003" y="132"/>
                          </a:cubicBezTo>
                          <a:cubicBezTo>
                            <a:pt x="3969" y="40"/>
                            <a:pt x="3896" y="1"/>
                            <a:pt x="382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4" name="Google Shape;6954;p62"/>
                    <p:cNvSpPr/>
                    <p:nvPr/>
                  </p:nvSpPr>
                  <p:spPr>
                    <a:xfrm>
                      <a:off x="6074940" y="2138977"/>
                      <a:ext cx="105434" cy="88644"/>
                    </a:xfrm>
                    <a:custGeom>
                      <a:rect b="b" l="l" r="r" t="t"/>
                      <a:pathLst>
                        <a:path extrusionOk="0" h="3511" w="4176">
                          <a:moveTo>
                            <a:pt x="3899" y="0"/>
                          </a:moveTo>
                          <a:cubicBezTo>
                            <a:pt x="3836" y="0"/>
                            <a:pt x="3772" y="32"/>
                            <a:pt x="3729" y="109"/>
                          </a:cubicBezTo>
                          <a:cubicBezTo>
                            <a:pt x="3338" y="741"/>
                            <a:pt x="2686" y="1112"/>
                            <a:pt x="1995" y="1504"/>
                          </a:cubicBezTo>
                          <a:cubicBezTo>
                            <a:pt x="1233" y="1940"/>
                            <a:pt x="438" y="2390"/>
                            <a:pt x="47" y="3231"/>
                          </a:cubicBezTo>
                          <a:cubicBezTo>
                            <a:pt x="1" y="3328"/>
                            <a:pt x="47" y="3446"/>
                            <a:pt x="144" y="3491"/>
                          </a:cubicBezTo>
                          <a:cubicBezTo>
                            <a:pt x="170" y="3504"/>
                            <a:pt x="196" y="3511"/>
                            <a:pt x="223" y="3511"/>
                          </a:cubicBezTo>
                          <a:cubicBezTo>
                            <a:pt x="301" y="3511"/>
                            <a:pt x="372" y="3465"/>
                            <a:pt x="405" y="3394"/>
                          </a:cubicBezTo>
                          <a:cubicBezTo>
                            <a:pt x="744" y="2670"/>
                            <a:pt x="1448" y="2266"/>
                            <a:pt x="2191" y="1849"/>
                          </a:cubicBezTo>
                          <a:cubicBezTo>
                            <a:pt x="2895" y="1445"/>
                            <a:pt x="3625" y="1034"/>
                            <a:pt x="4068" y="317"/>
                          </a:cubicBezTo>
                          <a:cubicBezTo>
                            <a:pt x="4176" y="156"/>
                            <a:pt x="4039" y="0"/>
                            <a:pt x="38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5" name="Google Shape;6955;p62"/>
                    <p:cNvSpPr/>
                    <p:nvPr/>
                  </p:nvSpPr>
                  <p:spPr>
                    <a:xfrm>
                      <a:off x="6070496" y="2176419"/>
                      <a:ext cx="111417" cy="96622"/>
                    </a:xfrm>
                    <a:custGeom>
                      <a:rect b="b" l="l" r="r" t="t"/>
                      <a:pathLst>
                        <a:path extrusionOk="0" h="3827" w="4413">
                          <a:moveTo>
                            <a:pt x="4147" y="0"/>
                          </a:moveTo>
                          <a:cubicBezTo>
                            <a:pt x="4084" y="0"/>
                            <a:pt x="4021" y="31"/>
                            <a:pt x="3983" y="105"/>
                          </a:cubicBezTo>
                          <a:cubicBezTo>
                            <a:pt x="3599" y="842"/>
                            <a:pt x="2875" y="1252"/>
                            <a:pt x="2113" y="1696"/>
                          </a:cubicBezTo>
                          <a:cubicBezTo>
                            <a:pt x="1304" y="2158"/>
                            <a:pt x="464" y="2647"/>
                            <a:pt x="60" y="3547"/>
                          </a:cubicBezTo>
                          <a:cubicBezTo>
                            <a:pt x="1" y="3677"/>
                            <a:pt x="92" y="3820"/>
                            <a:pt x="236" y="3827"/>
                          </a:cubicBezTo>
                          <a:cubicBezTo>
                            <a:pt x="314" y="3820"/>
                            <a:pt x="386" y="3781"/>
                            <a:pt x="418" y="3709"/>
                          </a:cubicBezTo>
                          <a:cubicBezTo>
                            <a:pt x="777" y="2921"/>
                            <a:pt x="1520" y="2491"/>
                            <a:pt x="2315" y="2034"/>
                          </a:cubicBezTo>
                          <a:cubicBezTo>
                            <a:pt x="3090" y="1591"/>
                            <a:pt x="3892" y="1122"/>
                            <a:pt x="4329" y="288"/>
                          </a:cubicBezTo>
                          <a:cubicBezTo>
                            <a:pt x="4412" y="134"/>
                            <a:pt x="4279" y="0"/>
                            <a:pt x="414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6" name="Google Shape;6956;p62"/>
                    <p:cNvSpPr/>
                    <p:nvPr/>
                  </p:nvSpPr>
                  <p:spPr>
                    <a:xfrm>
                      <a:off x="6070850" y="2217572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4133" y="0"/>
                          </a:moveTo>
                          <a:cubicBezTo>
                            <a:pt x="4090" y="0"/>
                            <a:pt x="4044" y="16"/>
                            <a:pt x="4002" y="53"/>
                          </a:cubicBezTo>
                          <a:cubicBezTo>
                            <a:pt x="3539" y="489"/>
                            <a:pt x="2998" y="835"/>
                            <a:pt x="2470" y="1167"/>
                          </a:cubicBezTo>
                          <a:cubicBezTo>
                            <a:pt x="1525" y="1773"/>
                            <a:pt x="547" y="2392"/>
                            <a:pt x="39" y="3546"/>
                          </a:cubicBezTo>
                          <a:cubicBezTo>
                            <a:pt x="0" y="3644"/>
                            <a:pt x="46" y="3761"/>
                            <a:pt x="143" y="3807"/>
                          </a:cubicBezTo>
                          <a:cubicBezTo>
                            <a:pt x="169" y="3820"/>
                            <a:pt x="196" y="3826"/>
                            <a:pt x="222" y="3826"/>
                          </a:cubicBezTo>
                          <a:cubicBezTo>
                            <a:pt x="300" y="3820"/>
                            <a:pt x="372" y="3774"/>
                            <a:pt x="404" y="3702"/>
                          </a:cubicBezTo>
                          <a:cubicBezTo>
                            <a:pt x="860" y="2660"/>
                            <a:pt x="1747" y="2099"/>
                            <a:pt x="2685" y="1499"/>
                          </a:cubicBezTo>
                          <a:cubicBezTo>
                            <a:pt x="3226" y="1154"/>
                            <a:pt x="3780" y="802"/>
                            <a:pt x="4276" y="339"/>
                          </a:cubicBezTo>
                          <a:cubicBezTo>
                            <a:pt x="4418" y="202"/>
                            <a:pt x="4290" y="0"/>
                            <a:pt x="413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7" name="Google Shape;6957;p62"/>
                    <p:cNvSpPr/>
                    <p:nvPr/>
                  </p:nvSpPr>
                  <p:spPr>
                    <a:xfrm>
                      <a:off x="6093875" y="2268370"/>
                      <a:ext cx="90134" cy="393356"/>
                    </a:xfrm>
                    <a:custGeom>
                      <a:rect b="b" l="l" r="r" t="t"/>
                      <a:pathLst>
                        <a:path extrusionOk="0" h="15580" w="3570">
                          <a:moveTo>
                            <a:pt x="3284" y="1"/>
                          </a:moveTo>
                          <a:cubicBezTo>
                            <a:pt x="3242" y="1"/>
                            <a:pt x="3197" y="17"/>
                            <a:pt x="3155" y="54"/>
                          </a:cubicBezTo>
                          <a:cubicBezTo>
                            <a:pt x="0" y="2811"/>
                            <a:pt x="313" y="6989"/>
                            <a:pt x="613" y="11030"/>
                          </a:cubicBezTo>
                          <a:cubicBezTo>
                            <a:pt x="730" y="12575"/>
                            <a:pt x="835" y="14035"/>
                            <a:pt x="750" y="15371"/>
                          </a:cubicBezTo>
                          <a:cubicBezTo>
                            <a:pt x="737" y="15475"/>
                            <a:pt x="822" y="15573"/>
                            <a:pt x="932" y="15579"/>
                          </a:cubicBezTo>
                          <a:lnTo>
                            <a:pt x="946" y="15579"/>
                          </a:lnTo>
                          <a:cubicBezTo>
                            <a:pt x="1050" y="15579"/>
                            <a:pt x="1135" y="15501"/>
                            <a:pt x="1141" y="15397"/>
                          </a:cubicBezTo>
                          <a:cubicBezTo>
                            <a:pt x="1232" y="14028"/>
                            <a:pt x="1122" y="12562"/>
                            <a:pt x="1004" y="11004"/>
                          </a:cubicBezTo>
                          <a:cubicBezTo>
                            <a:pt x="711" y="7054"/>
                            <a:pt x="411" y="2974"/>
                            <a:pt x="3416" y="348"/>
                          </a:cubicBezTo>
                          <a:cubicBezTo>
                            <a:pt x="3569" y="215"/>
                            <a:pt x="3441" y="1"/>
                            <a:pt x="3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8" name="Google Shape;6958;p62"/>
                    <p:cNvSpPr/>
                    <p:nvPr/>
                  </p:nvSpPr>
                  <p:spPr>
                    <a:xfrm>
                      <a:off x="6104631" y="2464821"/>
                      <a:ext cx="36003" cy="133711"/>
                    </a:xfrm>
                    <a:custGeom>
                      <a:rect b="b" l="l" r="r" t="t"/>
                      <a:pathLst>
                        <a:path extrusionOk="0" h="5296" w="1426">
                          <a:moveTo>
                            <a:pt x="253" y="0"/>
                          </a:moveTo>
                          <a:cubicBezTo>
                            <a:pt x="128" y="0"/>
                            <a:pt x="1" y="119"/>
                            <a:pt x="63" y="277"/>
                          </a:cubicBezTo>
                          <a:cubicBezTo>
                            <a:pt x="748" y="1965"/>
                            <a:pt x="1028" y="3405"/>
                            <a:pt x="1028" y="5100"/>
                          </a:cubicBezTo>
                          <a:cubicBezTo>
                            <a:pt x="1028" y="5204"/>
                            <a:pt x="1119" y="5295"/>
                            <a:pt x="1223" y="5295"/>
                          </a:cubicBezTo>
                          <a:cubicBezTo>
                            <a:pt x="1334" y="5295"/>
                            <a:pt x="1425" y="5204"/>
                            <a:pt x="1425" y="5093"/>
                          </a:cubicBezTo>
                          <a:cubicBezTo>
                            <a:pt x="1425" y="3379"/>
                            <a:pt x="1119" y="1841"/>
                            <a:pt x="428" y="127"/>
                          </a:cubicBezTo>
                          <a:cubicBezTo>
                            <a:pt x="393" y="38"/>
                            <a:pt x="323" y="0"/>
                            <a:pt x="25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9" name="Google Shape;6959;p62"/>
                    <p:cNvSpPr/>
                    <p:nvPr/>
                  </p:nvSpPr>
                  <p:spPr>
                    <a:xfrm>
                      <a:off x="6111321" y="2647587"/>
                      <a:ext cx="27015" cy="122577"/>
                    </a:xfrm>
                    <a:custGeom>
                      <a:rect b="b" l="l" r="r" t="t"/>
                      <a:pathLst>
                        <a:path extrusionOk="0" h="4855" w="1070">
                          <a:moveTo>
                            <a:pt x="199" y="0"/>
                          </a:moveTo>
                          <a:cubicBezTo>
                            <a:pt x="100" y="0"/>
                            <a:pt x="0" y="67"/>
                            <a:pt x="0" y="201"/>
                          </a:cubicBezTo>
                          <a:cubicBezTo>
                            <a:pt x="0" y="1758"/>
                            <a:pt x="202" y="3108"/>
                            <a:pt x="665" y="4711"/>
                          </a:cubicBezTo>
                          <a:cubicBezTo>
                            <a:pt x="685" y="4796"/>
                            <a:pt x="763" y="4854"/>
                            <a:pt x="854" y="4854"/>
                          </a:cubicBezTo>
                          <a:cubicBezTo>
                            <a:pt x="867" y="4854"/>
                            <a:pt x="887" y="4854"/>
                            <a:pt x="906" y="4848"/>
                          </a:cubicBezTo>
                          <a:cubicBezTo>
                            <a:pt x="1011" y="4822"/>
                            <a:pt x="1069" y="4711"/>
                            <a:pt x="1043" y="4607"/>
                          </a:cubicBezTo>
                          <a:cubicBezTo>
                            <a:pt x="587" y="3036"/>
                            <a:pt x="398" y="1719"/>
                            <a:pt x="398" y="201"/>
                          </a:cubicBezTo>
                          <a:cubicBezTo>
                            <a:pt x="398" y="67"/>
                            <a:pt x="299" y="0"/>
                            <a:pt x="1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0" name="Google Shape;6960;p62"/>
                    <p:cNvSpPr/>
                    <p:nvPr/>
                  </p:nvSpPr>
                  <p:spPr>
                    <a:xfrm>
                      <a:off x="6109655" y="2649077"/>
                      <a:ext cx="29817" cy="63497"/>
                    </a:xfrm>
                    <a:custGeom>
                      <a:rect b="b" l="l" r="r" t="t"/>
                      <a:pathLst>
                        <a:path extrusionOk="0" h="2515" w="1181">
                          <a:moveTo>
                            <a:pt x="272" y="0"/>
                          </a:moveTo>
                          <a:cubicBezTo>
                            <a:pt x="129" y="0"/>
                            <a:pt x="1" y="168"/>
                            <a:pt x="112" y="318"/>
                          </a:cubicBezTo>
                          <a:cubicBezTo>
                            <a:pt x="562" y="852"/>
                            <a:pt x="705" y="1862"/>
                            <a:pt x="777" y="2345"/>
                          </a:cubicBezTo>
                          <a:cubicBezTo>
                            <a:pt x="790" y="2442"/>
                            <a:pt x="875" y="2514"/>
                            <a:pt x="972" y="2514"/>
                          </a:cubicBezTo>
                          <a:cubicBezTo>
                            <a:pt x="985" y="2514"/>
                            <a:pt x="992" y="2514"/>
                            <a:pt x="1005" y="2508"/>
                          </a:cubicBezTo>
                          <a:cubicBezTo>
                            <a:pt x="1109" y="2495"/>
                            <a:pt x="1181" y="2390"/>
                            <a:pt x="1168" y="2286"/>
                          </a:cubicBezTo>
                          <a:cubicBezTo>
                            <a:pt x="1044" y="1452"/>
                            <a:pt x="868" y="611"/>
                            <a:pt x="418" y="70"/>
                          </a:cubicBezTo>
                          <a:cubicBezTo>
                            <a:pt x="374" y="21"/>
                            <a:pt x="323" y="0"/>
                            <a:pt x="27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1" name="Google Shape;6961;p62"/>
                    <p:cNvSpPr/>
                    <p:nvPr/>
                  </p:nvSpPr>
                  <p:spPr>
                    <a:xfrm>
                      <a:off x="6083170" y="2514407"/>
                      <a:ext cx="31913" cy="78520"/>
                    </a:xfrm>
                    <a:custGeom>
                      <a:rect b="b" l="l" r="r" t="t"/>
                      <a:pathLst>
                        <a:path extrusionOk="0" h="3110" w="1264">
                          <a:moveTo>
                            <a:pt x="1037" y="1"/>
                          </a:moveTo>
                          <a:cubicBezTo>
                            <a:pt x="957" y="1"/>
                            <a:pt x="878" y="45"/>
                            <a:pt x="848" y="144"/>
                          </a:cubicBezTo>
                          <a:cubicBezTo>
                            <a:pt x="770" y="451"/>
                            <a:pt x="659" y="744"/>
                            <a:pt x="522" y="1031"/>
                          </a:cubicBezTo>
                          <a:cubicBezTo>
                            <a:pt x="268" y="1624"/>
                            <a:pt x="1" y="2236"/>
                            <a:pt x="144" y="2947"/>
                          </a:cubicBezTo>
                          <a:cubicBezTo>
                            <a:pt x="157" y="3045"/>
                            <a:pt x="242" y="3110"/>
                            <a:pt x="333" y="3110"/>
                          </a:cubicBezTo>
                          <a:cubicBezTo>
                            <a:pt x="346" y="3110"/>
                            <a:pt x="359" y="3110"/>
                            <a:pt x="372" y="3103"/>
                          </a:cubicBezTo>
                          <a:cubicBezTo>
                            <a:pt x="477" y="3084"/>
                            <a:pt x="548" y="2979"/>
                            <a:pt x="529" y="2875"/>
                          </a:cubicBezTo>
                          <a:cubicBezTo>
                            <a:pt x="411" y="2282"/>
                            <a:pt x="640" y="1748"/>
                            <a:pt x="887" y="1187"/>
                          </a:cubicBezTo>
                          <a:cubicBezTo>
                            <a:pt x="1031" y="881"/>
                            <a:pt x="1148" y="561"/>
                            <a:pt x="1233" y="236"/>
                          </a:cubicBezTo>
                          <a:cubicBezTo>
                            <a:pt x="1263" y="90"/>
                            <a:pt x="1150" y="1"/>
                            <a:pt x="103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2" name="Google Shape;6962;p62"/>
                    <p:cNvSpPr/>
                    <p:nvPr/>
                  </p:nvSpPr>
                  <p:spPr>
                    <a:xfrm>
                      <a:off x="6063099" y="2396148"/>
                      <a:ext cx="57691" cy="73218"/>
                    </a:xfrm>
                    <a:custGeom>
                      <a:rect b="b" l="l" r="r" t="t"/>
                      <a:pathLst>
                        <a:path extrusionOk="0" h="2900" w="2285">
                          <a:moveTo>
                            <a:pt x="1998" y="0"/>
                          </a:moveTo>
                          <a:cubicBezTo>
                            <a:pt x="1951" y="0"/>
                            <a:pt x="1902" y="19"/>
                            <a:pt x="1858" y="64"/>
                          </a:cubicBezTo>
                          <a:cubicBezTo>
                            <a:pt x="1754" y="168"/>
                            <a:pt x="1624" y="292"/>
                            <a:pt x="1493" y="416"/>
                          </a:cubicBezTo>
                          <a:cubicBezTo>
                            <a:pt x="861" y="996"/>
                            <a:pt x="1" y="1791"/>
                            <a:pt x="463" y="2788"/>
                          </a:cubicBezTo>
                          <a:cubicBezTo>
                            <a:pt x="496" y="2854"/>
                            <a:pt x="561" y="2899"/>
                            <a:pt x="639" y="2899"/>
                          </a:cubicBezTo>
                          <a:cubicBezTo>
                            <a:pt x="672" y="2899"/>
                            <a:pt x="698" y="2893"/>
                            <a:pt x="724" y="2880"/>
                          </a:cubicBezTo>
                          <a:cubicBezTo>
                            <a:pt x="822" y="2834"/>
                            <a:pt x="868" y="2717"/>
                            <a:pt x="815" y="2619"/>
                          </a:cubicBezTo>
                          <a:cubicBezTo>
                            <a:pt x="476" y="1882"/>
                            <a:pt x="1154" y="1257"/>
                            <a:pt x="1754" y="703"/>
                          </a:cubicBezTo>
                          <a:cubicBezTo>
                            <a:pt x="1897" y="579"/>
                            <a:pt x="2028" y="455"/>
                            <a:pt x="2145" y="338"/>
                          </a:cubicBezTo>
                          <a:cubicBezTo>
                            <a:pt x="2284" y="194"/>
                            <a:pt x="2150" y="0"/>
                            <a:pt x="199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3" name="Google Shape;6963;p62"/>
                    <p:cNvSpPr/>
                    <p:nvPr/>
                  </p:nvSpPr>
                  <p:spPr>
                    <a:xfrm>
                      <a:off x="6107458" y="2398496"/>
                      <a:ext cx="39765" cy="70870"/>
                    </a:xfrm>
                    <a:custGeom>
                      <a:rect b="b" l="l" r="r" t="t"/>
                      <a:pathLst>
                        <a:path extrusionOk="0" h="2807" w="1575">
                          <a:moveTo>
                            <a:pt x="294" y="1"/>
                          </a:moveTo>
                          <a:cubicBezTo>
                            <a:pt x="144" y="1"/>
                            <a:pt x="1" y="185"/>
                            <a:pt x="147" y="336"/>
                          </a:cubicBezTo>
                          <a:cubicBezTo>
                            <a:pt x="597" y="903"/>
                            <a:pt x="1118" y="1978"/>
                            <a:pt x="929" y="2545"/>
                          </a:cubicBezTo>
                          <a:cubicBezTo>
                            <a:pt x="890" y="2650"/>
                            <a:pt x="948" y="2761"/>
                            <a:pt x="1053" y="2800"/>
                          </a:cubicBezTo>
                          <a:cubicBezTo>
                            <a:pt x="1072" y="2800"/>
                            <a:pt x="1092" y="2806"/>
                            <a:pt x="1111" y="2806"/>
                          </a:cubicBezTo>
                          <a:cubicBezTo>
                            <a:pt x="1196" y="2806"/>
                            <a:pt x="1274" y="2754"/>
                            <a:pt x="1300" y="2676"/>
                          </a:cubicBezTo>
                          <a:cubicBezTo>
                            <a:pt x="1574" y="1861"/>
                            <a:pt x="844" y="584"/>
                            <a:pt x="453" y="95"/>
                          </a:cubicBezTo>
                          <a:cubicBezTo>
                            <a:pt x="410" y="28"/>
                            <a:pt x="351" y="1"/>
                            <a:pt x="29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4" name="Google Shape;6964;p62"/>
                    <p:cNvSpPr/>
                    <p:nvPr/>
                  </p:nvSpPr>
                  <p:spPr>
                    <a:xfrm>
                      <a:off x="6084660" y="2269784"/>
                      <a:ext cx="96269" cy="88341"/>
                    </a:xfrm>
                    <a:custGeom>
                      <a:rect b="b" l="l" r="r" t="t"/>
                      <a:pathLst>
                        <a:path extrusionOk="0" h="3499" w="3813">
                          <a:moveTo>
                            <a:pt x="3536" y="0"/>
                          </a:moveTo>
                          <a:cubicBezTo>
                            <a:pt x="3492" y="0"/>
                            <a:pt x="3445" y="17"/>
                            <a:pt x="3403" y="57"/>
                          </a:cubicBezTo>
                          <a:cubicBezTo>
                            <a:pt x="3057" y="396"/>
                            <a:pt x="2627" y="663"/>
                            <a:pt x="2171" y="950"/>
                          </a:cubicBezTo>
                          <a:cubicBezTo>
                            <a:pt x="1278" y="1510"/>
                            <a:pt x="359" y="2091"/>
                            <a:pt x="33" y="3244"/>
                          </a:cubicBezTo>
                          <a:cubicBezTo>
                            <a:pt x="0" y="3348"/>
                            <a:pt x="66" y="3459"/>
                            <a:pt x="170" y="3492"/>
                          </a:cubicBezTo>
                          <a:cubicBezTo>
                            <a:pt x="183" y="3492"/>
                            <a:pt x="203" y="3498"/>
                            <a:pt x="222" y="3498"/>
                          </a:cubicBezTo>
                          <a:cubicBezTo>
                            <a:pt x="313" y="3498"/>
                            <a:pt x="392" y="3433"/>
                            <a:pt x="411" y="3348"/>
                          </a:cubicBezTo>
                          <a:cubicBezTo>
                            <a:pt x="698" y="2338"/>
                            <a:pt x="1513" y="1823"/>
                            <a:pt x="2379" y="1282"/>
                          </a:cubicBezTo>
                          <a:cubicBezTo>
                            <a:pt x="2836" y="996"/>
                            <a:pt x="3298" y="702"/>
                            <a:pt x="3676" y="337"/>
                          </a:cubicBezTo>
                          <a:cubicBezTo>
                            <a:pt x="3813" y="196"/>
                            <a:pt x="3687" y="0"/>
                            <a:pt x="35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5" name="Google Shape;6965;p62"/>
                    <p:cNvSpPr/>
                    <p:nvPr/>
                  </p:nvSpPr>
                  <p:spPr>
                    <a:xfrm>
                      <a:off x="6171612" y="1962168"/>
                      <a:ext cx="207459" cy="288175"/>
                    </a:xfrm>
                    <a:custGeom>
                      <a:rect b="b" l="l" r="r" t="t"/>
                      <a:pathLst>
                        <a:path extrusionOk="0" h="11414" w="8217">
                          <a:moveTo>
                            <a:pt x="238" y="0"/>
                          </a:moveTo>
                          <a:cubicBezTo>
                            <a:pt x="120" y="0"/>
                            <a:pt x="0" y="100"/>
                            <a:pt x="43" y="249"/>
                          </a:cubicBezTo>
                          <a:cubicBezTo>
                            <a:pt x="363" y="1389"/>
                            <a:pt x="1204" y="1611"/>
                            <a:pt x="2012" y="1826"/>
                          </a:cubicBezTo>
                          <a:cubicBezTo>
                            <a:pt x="2279" y="1891"/>
                            <a:pt x="2540" y="1976"/>
                            <a:pt x="2800" y="2074"/>
                          </a:cubicBezTo>
                          <a:cubicBezTo>
                            <a:pt x="4104" y="2589"/>
                            <a:pt x="4221" y="2960"/>
                            <a:pt x="4645" y="4322"/>
                          </a:cubicBezTo>
                          <a:lnTo>
                            <a:pt x="4690" y="4453"/>
                          </a:lnTo>
                          <a:cubicBezTo>
                            <a:pt x="5525" y="7131"/>
                            <a:pt x="6802" y="9530"/>
                            <a:pt x="7812" y="11316"/>
                          </a:cubicBezTo>
                          <a:cubicBezTo>
                            <a:pt x="7851" y="11374"/>
                            <a:pt x="7917" y="11413"/>
                            <a:pt x="7988" y="11413"/>
                          </a:cubicBezTo>
                          <a:cubicBezTo>
                            <a:pt x="8021" y="11413"/>
                            <a:pt x="8053" y="11407"/>
                            <a:pt x="8086" y="11387"/>
                          </a:cubicBezTo>
                          <a:cubicBezTo>
                            <a:pt x="8184" y="11335"/>
                            <a:pt x="8216" y="11211"/>
                            <a:pt x="8158" y="11120"/>
                          </a:cubicBezTo>
                          <a:cubicBezTo>
                            <a:pt x="7154" y="9347"/>
                            <a:pt x="5890" y="6981"/>
                            <a:pt x="5062" y="4335"/>
                          </a:cubicBezTo>
                          <a:lnTo>
                            <a:pt x="5023" y="4205"/>
                          </a:lnTo>
                          <a:cubicBezTo>
                            <a:pt x="4593" y="2817"/>
                            <a:pt x="4430" y="2295"/>
                            <a:pt x="2944" y="1709"/>
                          </a:cubicBezTo>
                          <a:cubicBezTo>
                            <a:pt x="2670" y="1604"/>
                            <a:pt x="2396" y="1520"/>
                            <a:pt x="2116" y="1448"/>
                          </a:cubicBezTo>
                          <a:cubicBezTo>
                            <a:pt x="1314" y="1233"/>
                            <a:pt x="682" y="1064"/>
                            <a:pt x="421" y="145"/>
                          </a:cubicBezTo>
                          <a:cubicBezTo>
                            <a:pt x="393" y="43"/>
                            <a:pt x="316" y="0"/>
                            <a:pt x="23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6" name="Google Shape;6966;p62"/>
                    <p:cNvSpPr/>
                    <p:nvPr/>
                  </p:nvSpPr>
                  <p:spPr>
                    <a:xfrm>
                      <a:off x="6336908" y="2188765"/>
                      <a:ext cx="51858" cy="152066"/>
                    </a:xfrm>
                    <a:custGeom>
                      <a:rect b="b" l="l" r="r" t="t"/>
                      <a:pathLst>
                        <a:path extrusionOk="0" h="6023" w="2054">
                          <a:moveTo>
                            <a:pt x="294" y="0"/>
                          </a:moveTo>
                          <a:cubicBezTo>
                            <a:pt x="201" y="0"/>
                            <a:pt x="108" y="59"/>
                            <a:pt x="99" y="183"/>
                          </a:cubicBezTo>
                          <a:cubicBezTo>
                            <a:pt x="1" y="1487"/>
                            <a:pt x="464" y="2601"/>
                            <a:pt x="920" y="3683"/>
                          </a:cubicBezTo>
                          <a:cubicBezTo>
                            <a:pt x="1213" y="4381"/>
                            <a:pt x="1520" y="5104"/>
                            <a:pt x="1650" y="5860"/>
                          </a:cubicBezTo>
                          <a:cubicBezTo>
                            <a:pt x="1669" y="5951"/>
                            <a:pt x="1748" y="6023"/>
                            <a:pt x="1845" y="6023"/>
                          </a:cubicBezTo>
                          <a:lnTo>
                            <a:pt x="1878" y="6023"/>
                          </a:lnTo>
                          <a:cubicBezTo>
                            <a:pt x="1982" y="6003"/>
                            <a:pt x="2054" y="5899"/>
                            <a:pt x="2041" y="5795"/>
                          </a:cubicBezTo>
                          <a:cubicBezTo>
                            <a:pt x="1898" y="4993"/>
                            <a:pt x="1585" y="4257"/>
                            <a:pt x="1285" y="3533"/>
                          </a:cubicBezTo>
                          <a:cubicBezTo>
                            <a:pt x="829" y="2451"/>
                            <a:pt x="399" y="1422"/>
                            <a:pt x="490" y="209"/>
                          </a:cubicBezTo>
                          <a:cubicBezTo>
                            <a:pt x="500" y="73"/>
                            <a:pt x="397" y="0"/>
                            <a:pt x="29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7" name="Google Shape;6967;p62"/>
                    <p:cNvSpPr/>
                    <p:nvPr/>
                  </p:nvSpPr>
                  <p:spPr>
                    <a:xfrm>
                      <a:off x="6353596" y="2264861"/>
                      <a:ext cx="58221" cy="53449"/>
                    </a:xfrm>
                    <a:custGeom>
                      <a:rect b="b" l="l" r="r" t="t"/>
                      <a:pathLst>
                        <a:path extrusionOk="0" h="2117" w="2306">
                          <a:moveTo>
                            <a:pt x="282" y="1"/>
                          </a:moveTo>
                          <a:cubicBezTo>
                            <a:pt x="92" y="1"/>
                            <a:pt x="1" y="290"/>
                            <a:pt x="213" y="382"/>
                          </a:cubicBezTo>
                          <a:cubicBezTo>
                            <a:pt x="898" y="676"/>
                            <a:pt x="1699" y="1243"/>
                            <a:pt x="1895" y="1966"/>
                          </a:cubicBezTo>
                          <a:cubicBezTo>
                            <a:pt x="1914" y="2051"/>
                            <a:pt x="1993" y="2110"/>
                            <a:pt x="2084" y="2116"/>
                          </a:cubicBezTo>
                          <a:cubicBezTo>
                            <a:pt x="2103" y="2116"/>
                            <a:pt x="2116" y="2110"/>
                            <a:pt x="2136" y="2110"/>
                          </a:cubicBezTo>
                          <a:cubicBezTo>
                            <a:pt x="2240" y="2084"/>
                            <a:pt x="2305" y="1973"/>
                            <a:pt x="2273" y="1868"/>
                          </a:cubicBezTo>
                          <a:cubicBezTo>
                            <a:pt x="2045" y="995"/>
                            <a:pt x="1139" y="343"/>
                            <a:pt x="363" y="17"/>
                          </a:cubicBezTo>
                          <a:cubicBezTo>
                            <a:pt x="335" y="6"/>
                            <a:pt x="308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8" name="Google Shape;6968;p62"/>
                    <p:cNvSpPr/>
                    <p:nvPr/>
                  </p:nvSpPr>
                  <p:spPr>
                    <a:xfrm>
                      <a:off x="6311938" y="2128802"/>
                      <a:ext cx="46228" cy="36962"/>
                    </a:xfrm>
                    <a:custGeom>
                      <a:rect b="b" l="l" r="r" t="t"/>
                      <a:pathLst>
                        <a:path extrusionOk="0" h="1464" w="1831">
                          <a:moveTo>
                            <a:pt x="286" y="1"/>
                          </a:moveTo>
                          <a:cubicBezTo>
                            <a:pt x="108" y="1"/>
                            <a:pt x="1" y="278"/>
                            <a:pt x="208" y="381"/>
                          </a:cubicBezTo>
                          <a:cubicBezTo>
                            <a:pt x="684" y="642"/>
                            <a:pt x="1107" y="988"/>
                            <a:pt x="1459" y="1398"/>
                          </a:cubicBezTo>
                          <a:cubicBezTo>
                            <a:pt x="1498" y="1437"/>
                            <a:pt x="1550" y="1463"/>
                            <a:pt x="1609" y="1463"/>
                          </a:cubicBezTo>
                          <a:cubicBezTo>
                            <a:pt x="1655" y="1463"/>
                            <a:pt x="1700" y="1444"/>
                            <a:pt x="1739" y="1418"/>
                          </a:cubicBezTo>
                          <a:cubicBezTo>
                            <a:pt x="1818" y="1346"/>
                            <a:pt x="1831" y="1222"/>
                            <a:pt x="1759" y="1137"/>
                          </a:cubicBezTo>
                          <a:cubicBezTo>
                            <a:pt x="1374" y="694"/>
                            <a:pt x="912" y="323"/>
                            <a:pt x="397" y="36"/>
                          </a:cubicBezTo>
                          <a:cubicBezTo>
                            <a:pt x="358" y="12"/>
                            <a:pt x="321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9" name="Google Shape;6969;p62"/>
                    <p:cNvSpPr/>
                    <p:nvPr/>
                  </p:nvSpPr>
                  <p:spPr>
                    <a:xfrm>
                      <a:off x="6168153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289" y="1"/>
                          </a:moveTo>
                          <a:cubicBezTo>
                            <a:pt x="139" y="1"/>
                            <a:pt x="0" y="185"/>
                            <a:pt x="135" y="335"/>
                          </a:cubicBezTo>
                          <a:cubicBezTo>
                            <a:pt x="813" y="1149"/>
                            <a:pt x="1849" y="1293"/>
                            <a:pt x="2846" y="1436"/>
                          </a:cubicBezTo>
                          <a:cubicBezTo>
                            <a:pt x="3811" y="1573"/>
                            <a:pt x="4723" y="1697"/>
                            <a:pt x="5179" y="2433"/>
                          </a:cubicBezTo>
                          <a:cubicBezTo>
                            <a:pt x="5218" y="2492"/>
                            <a:pt x="5284" y="2531"/>
                            <a:pt x="5349" y="2531"/>
                          </a:cubicBezTo>
                          <a:cubicBezTo>
                            <a:pt x="5388" y="2531"/>
                            <a:pt x="5421" y="2518"/>
                            <a:pt x="5453" y="2498"/>
                          </a:cubicBezTo>
                          <a:cubicBezTo>
                            <a:pt x="5544" y="2440"/>
                            <a:pt x="5570" y="2322"/>
                            <a:pt x="5518" y="2225"/>
                          </a:cubicBezTo>
                          <a:cubicBezTo>
                            <a:pt x="4964" y="1332"/>
                            <a:pt x="3915" y="1188"/>
                            <a:pt x="2898" y="1045"/>
                          </a:cubicBezTo>
                          <a:cubicBezTo>
                            <a:pt x="1973" y="915"/>
                            <a:pt x="1021" y="778"/>
                            <a:pt x="441" y="80"/>
                          </a:cubicBezTo>
                          <a:cubicBezTo>
                            <a:pt x="397" y="24"/>
                            <a:pt x="342" y="1"/>
                            <a:pt x="28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0" name="Google Shape;6970;p62"/>
                    <p:cNvSpPr/>
                    <p:nvPr/>
                  </p:nvSpPr>
                  <p:spPr>
                    <a:xfrm>
                      <a:off x="6285554" y="2054751"/>
                      <a:ext cx="54181" cy="51278"/>
                    </a:xfrm>
                    <a:custGeom>
                      <a:rect b="b" l="l" r="r" t="t"/>
                      <a:pathLst>
                        <a:path extrusionOk="0" h="2031" w="2146">
                          <a:moveTo>
                            <a:pt x="282" y="1"/>
                          </a:moveTo>
                          <a:cubicBezTo>
                            <a:pt x="112" y="1"/>
                            <a:pt x="0" y="250"/>
                            <a:pt x="184" y="369"/>
                          </a:cubicBezTo>
                          <a:cubicBezTo>
                            <a:pt x="803" y="760"/>
                            <a:pt x="1507" y="1203"/>
                            <a:pt x="1735" y="1894"/>
                          </a:cubicBezTo>
                          <a:cubicBezTo>
                            <a:pt x="1761" y="1978"/>
                            <a:pt x="1833" y="2030"/>
                            <a:pt x="1924" y="2030"/>
                          </a:cubicBezTo>
                          <a:cubicBezTo>
                            <a:pt x="1944" y="2030"/>
                            <a:pt x="1963" y="2030"/>
                            <a:pt x="1983" y="2017"/>
                          </a:cubicBezTo>
                          <a:cubicBezTo>
                            <a:pt x="2087" y="1985"/>
                            <a:pt x="2146" y="1874"/>
                            <a:pt x="2113" y="1770"/>
                          </a:cubicBezTo>
                          <a:cubicBezTo>
                            <a:pt x="1839" y="949"/>
                            <a:pt x="1038" y="440"/>
                            <a:pt x="393" y="36"/>
                          </a:cubicBezTo>
                          <a:cubicBezTo>
                            <a:pt x="355" y="12"/>
                            <a:pt x="317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1" name="Google Shape;6971;p62"/>
                    <p:cNvSpPr/>
                    <p:nvPr/>
                  </p:nvSpPr>
                  <p:spPr>
                    <a:xfrm>
                      <a:off x="6171865" y="1990698"/>
                      <a:ext cx="97935" cy="100839"/>
                    </a:xfrm>
                    <a:custGeom>
                      <a:rect b="b" l="l" r="r" t="t"/>
                      <a:pathLst>
                        <a:path extrusionOk="0" h="3994" w="3879">
                          <a:moveTo>
                            <a:pt x="227" y="0"/>
                          </a:moveTo>
                          <a:cubicBezTo>
                            <a:pt x="115" y="0"/>
                            <a:pt x="1" y="88"/>
                            <a:pt x="33" y="240"/>
                          </a:cubicBezTo>
                          <a:cubicBezTo>
                            <a:pt x="196" y="1374"/>
                            <a:pt x="1096" y="1980"/>
                            <a:pt x="1963" y="2560"/>
                          </a:cubicBezTo>
                          <a:cubicBezTo>
                            <a:pt x="2543" y="2951"/>
                            <a:pt x="3136" y="3355"/>
                            <a:pt x="3488" y="3903"/>
                          </a:cubicBezTo>
                          <a:cubicBezTo>
                            <a:pt x="3520" y="3961"/>
                            <a:pt x="3585" y="3994"/>
                            <a:pt x="3657" y="3994"/>
                          </a:cubicBezTo>
                          <a:cubicBezTo>
                            <a:pt x="3690" y="3994"/>
                            <a:pt x="3729" y="3987"/>
                            <a:pt x="3761" y="3968"/>
                          </a:cubicBezTo>
                          <a:cubicBezTo>
                            <a:pt x="3853" y="3909"/>
                            <a:pt x="3879" y="3785"/>
                            <a:pt x="3820" y="3694"/>
                          </a:cubicBezTo>
                          <a:cubicBezTo>
                            <a:pt x="3429" y="3075"/>
                            <a:pt x="2797" y="2645"/>
                            <a:pt x="2184" y="2234"/>
                          </a:cubicBezTo>
                          <a:cubicBezTo>
                            <a:pt x="1350" y="1674"/>
                            <a:pt x="561" y="1146"/>
                            <a:pt x="418" y="181"/>
                          </a:cubicBezTo>
                          <a:cubicBezTo>
                            <a:pt x="406" y="57"/>
                            <a:pt x="317" y="0"/>
                            <a:pt x="22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2" name="Google Shape;6972;p62"/>
                    <p:cNvSpPr/>
                    <p:nvPr/>
                  </p:nvSpPr>
                  <p:spPr>
                    <a:xfrm>
                      <a:off x="6165452" y="2034199"/>
                      <a:ext cx="106999" cy="106873"/>
                    </a:xfrm>
                    <a:custGeom>
                      <a:rect b="b" l="l" r="r" t="t"/>
                      <a:pathLst>
                        <a:path extrusionOk="0" h="4233" w="4238">
                          <a:moveTo>
                            <a:pt x="396" y="1"/>
                          </a:moveTo>
                          <a:cubicBezTo>
                            <a:pt x="307" y="1"/>
                            <a:pt x="220" y="54"/>
                            <a:pt x="203" y="172"/>
                          </a:cubicBezTo>
                          <a:cubicBezTo>
                            <a:pt x="1" y="1450"/>
                            <a:pt x="1193" y="2199"/>
                            <a:pt x="2249" y="2858"/>
                          </a:cubicBezTo>
                          <a:cubicBezTo>
                            <a:pt x="2901" y="3275"/>
                            <a:pt x="3527" y="3659"/>
                            <a:pt x="3820" y="4141"/>
                          </a:cubicBezTo>
                          <a:cubicBezTo>
                            <a:pt x="3859" y="4194"/>
                            <a:pt x="3924" y="4233"/>
                            <a:pt x="3989" y="4233"/>
                          </a:cubicBezTo>
                          <a:cubicBezTo>
                            <a:pt x="4146" y="4233"/>
                            <a:pt x="4237" y="4063"/>
                            <a:pt x="4159" y="3933"/>
                          </a:cubicBezTo>
                          <a:cubicBezTo>
                            <a:pt x="3807" y="3379"/>
                            <a:pt x="3123" y="2949"/>
                            <a:pt x="2458" y="2532"/>
                          </a:cubicBezTo>
                          <a:cubicBezTo>
                            <a:pt x="1415" y="1873"/>
                            <a:pt x="431" y="1261"/>
                            <a:pt x="594" y="231"/>
                          </a:cubicBezTo>
                          <a:cubicBezTo>
                            <a:pt x="619" y="86"/>
                            <a:pt x="507" y="1"/>
                            <a:pt x="39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3" name="Google Shape;6973;p62"/>
                    <p:cNvSpPr/>
                    <p:nvPr/>
                  </p:nvSpPr>
                  <p:spPr>
                    <a:xfrm>
                      <a:off x="6161665" y="2075378"/>
                      <a:ext cx="110104" cy="119168"/>
                    </a:xfrm>
                    <a:custGeom>
                      <a:rect b="b" l="l" r="r" t="t"/>
                      <a:pathLst>
                        <a:path extrusionOk="0" h="4720" w="4361">
                          <a:moveTo>
                            <a:pt x="543" y="1"/>
                          </a:moveTo>
                          <a:cubicBezTo>
                            <a:pt x="471" y="1"/>
                            <a:pt x="400" y="40"/>
                            <a:pt x="366" y="132"/>
                          </a:cubicBezTo>
                          <a:cubicBezTo>
                            <a:pt x="1" y="1096"/>
                            <a:pt x="1265" y="2159"/>
                            <a:pt x="2490" y="3188"/>
                          </a:cubicBezTo>
                          <a:cubicBezTo>
                            <a:pt x="3129" y="3723"/>
                            <a:pt x="3735" y="4231"/>
                            <a:pt x="3970" y="4629"/>
                          </a:cubicBezTo>
                          <a:cubicBezTo>
                            <a:pt x="4003" y="4687"/>
                            <a:pt x="4068" y="4720"/>
                            <a:pt x="4139" y="4720"/>
                          </a:cubicBezTo>
                          <a:cubicBezTo>
                            <a:pt x="4172" y="4720"/>
                            <a:pt x="4211" y="4713"/>
                            <a:pt x="4237" y="4694"/>
                          </a:cubicBezTo>
                          <a:cubicBezTo>
                            <a:pt x="4335" y="4642"/>
                            <a:pt x="4361" y="4518"/>
                            <a:pt x="4309" y="4427"/>
                          </a:cubicBezTo>
                          <a:cubicBezTo>
                            <a:pt x="4048" y="3970"/>
                            <a:pt x="3409" y="3442"/>
                            <a:pt x="2745" y="2882"/>
                          </a:cubicBezTo>
                          <a:cubicBezTo>
                            <a:pt x="1728" y="2035"/>
                            <a:pt x="463" y="972"/>
                            <a:pt x="731" y="268"/>
                          </a:cubicBezTo>
                          <a:cubicBezTo>
                            <a:pt x="788" y="113"/>
                            <a:pt x="665" y="1"/>
                            <a:pt x="54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4" name="Google Shape;6974;p62"/>
                    <p:cNvSpPr/>
                    <p:nvPr/>
                  </p:nvSpPr>
                  <p:spPr>
                    <a:xfrm>
                      <a:off x="6170956" y="2139279"/>
                      <a:ext cx="105434" cy="88341"/>
                    </a:xfrm>
                    <a:custGeom>
                      <a:rect b="b" l="l" r="r" t="t"/>
                      <a:pathLst>
                        <a:path extrusionOk="0" h="3499" w="4176">
                          <a:moveTo>
                            <a:pt x="269" y="1"/>
                          </a:moveTo>
                          <a:cubicBezTo>
                            <a:pt x="132" y="1"/>
                            <a:pt x="0" y="147"/>
                            <a:pt x="95" y="305"/>
                          </a:cubicBezTo>
                          <a:cubicBezTo>
                            <a:pt x="539" y="1022"/>
                            <a:pt x="1269" y="1439"/>
                            <a:pt x="1973" y="1837"/>
                          </a:cubicBezTo>
                          <a:cubicBezTo>
                            <a:pt x="2716" y="2254"/>
                            <a:pt x="3419" y="2658"/>
                            <a:pt x="3758" y="3382"/>
                          </a:cubicBezTo>
                          <a:cubicBezTo>
                            <a:pt x="3784" y="3453"/>
                            <a:pt x="3856" y="3499"/>
                            <a:pt x="3934" y="3499"/>
                          </a:cubicBezTo>
                          <a:cubicBezTo>
                            <a:pt x="4078" y="3499"/>
                            <a:pt x="4175" y="3349"/>
                            <a:pt x="4117" y="3219"/>
                          </a:cubicBezTo>
                          <a:cubicBezTo>
                            <a:pt x="3726" y="2378"/>
                            <a:pt x="2931" y="1928"/>
                            <a:pt x="2168" y="1492"/>
                          </a:cubicBezTo>
                          <a:cubicBezTo>
                            <a:pt x="1477" y="1100"/>
                            <a:pt x="819" y="729"/>
                            <a:pt x="434" y="97"/>
                          </a:cubicBezTo>
                          <a:cubicBezTo>
                            <a:pt x="391" y="29"/>
                            <a:pt x="329" y="1"/>
                            <a:pt x="26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5" name="Google Shape;6975;p62"/>
                    <p:cNvSpPr/>
                    <p:nvPr/>
                  </p:nvSpPr>
                  <p:spPr>
                    <a:xfrm>
                      <a:off x="6168936" y="2176419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268" y="0"/>
                          </a:moveTo>
                          <a:cubicBezTo>
                            <a:pt x="134" y="0"/>
                            <a:pt x="1" y="134"/>
                            <a:pt x="84" y="288"/>
                          </a:cubicBezTo>
                          <a:cubicBezTo>
                            <a:pt x="521" y="1122"/>
                            <a:pt x="1316" y="1578"/>
                            <a:pt x="2105" y="2034"/>
                          </a:cubicBezTo>
                          <a:cubicBezTo>
                            <a:pt x="2893" y="2491"/>
                            <a:pt x="3643" y="2921"/>
                            <a:pt x="3995" y="3709"/>
                          </a:cubicBezTo>
                          <a:cubicBezTo>
                            <a:pt x="4027" y="3781"/>
                            <a:pt x="4099" y="3827"/>
                            <a:pt x="4177" y="3827"/>
                          </a:cubicBezTo>
                          <a:cubicBezTo>
                            <a:pt x="4321" y="3820"/>
                            <a:pt x="4418" y="3677"/>
                            <a:pt x="4353" y="3547"/>
                          </a:cubicBezTo>
                          <a:cubicBezTo>
                            <a:pt x="3949" y="2647"/>
                            <a:pt x="3108" y="2165"/>
                            <a:pt x="2300" y="1696"/>
                          </a:cubicBezTo>
                          <a:cubicBezTo>
                            <a:pt x="1538" y="1252"/>
                            <a:pt x="814" y="842"/>
                            <a:pt x="436" y="105"/>
                          </a:cubicBezTo>
                          <a:cubicBezTo>
                            <a:pt x="396" y="31"/>
                            <a:pt x="332" y="0"/>
                            <a:pt x="2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6" name="Google Shape;6976;p62"/>
                    <p:cNvSpPr/>
                    <p:nvPr/>
                  </p:nvSpPr>
                  <p:spPr>
                    <a:xfrm>
                      <a:off x="6168229" y="2217496"/>
                      <a:ext cx="112099" cy="96698"/>
                    </a:xfrm>
                    <a:custGeom>
                      <a:rect b="b" l="l" r="r" t="t"/>
                      <a:pathLst>
                        <a:path extrusionOk="0" h="3830" w="4440">
                          <a:moveTo>
                            <a:pt x="286" y="1"/>
                          </a:moveTo>
                          <a:cubicBezTo>
                            <a:pt x="129" y="1"/>
                            <a:pt x="0" y="208"/>
                            <a:pt x="151" y="349"/>
                          </a:cubicBezTo>
                          <a:cubicBezTo>
                            <a:pt x="647" y="812"/>
                            <a:pt x="1201" y="1163"/>
                            <a:pt x="1742" y="1509"/>
                          </a:cubicBezTo>
                          <a:cubicBezTo>
                            <a:pt x="2680" y="2102"/>
                            <a:pt x="3567" y="2663"/>
                            <a:pt x="4023" y="3705"/>
                          </a:cubicBezTo>
                          <a:cubicBezTo>
                            <a:pt x="4055" y="3777"/>
                            <a:pt x="4127" y="3829"/>
                            <a:pt x="4205" y="3829"/>
                          </a:cubicBezTo>
                          <a:cubicBezTo>
                            <a:pt x="4342" y="3823"/>
                            <a:pt x="4440" y="3679"/>
                            <a:pt x="4388" y="3555"/>
                          </a:cubicBezTo>
                          <a:cubicBezTo>
                            <a:pt x="3879" y="2395"/>
                            <a:pt x="2902" y="1776"/>
                            <a:pt x="1957" y="1177"/>
                          </a:cubicBezTo>
                          <a:cubicBezTo>
                            <a:pt x="1429" y="844"/>
                            <a:pt x="888" y="499"/>
                            <a:pt x="425" y="62"/>
                          </a:cubicBezTo>
                          <a:cubicBezTo>
                            <a:pt x="381" y="19"/>
                            <a:pt x="332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7" name="Google Shape;6977;p62"/>
                    <p:cNvSpPr/>
                    <p:nvPr/>
                  </p:nvSpPr>
                  <p:spPr>
                    <a:xfrm>
                      <a:off x="6166487" y="2268193"/>
                      <a:ext cx="90487" cy="393533"/>
                    </a:xfrm>
                    <a:custGeom>
                      <a:rect b="b" l="l" r="r" t="t"/>
                      <a:pathLst>
                        <a:path extrusionOk="0" h="15587" w="3584">
                          <a:moveTo>
                            <a:pt x="290" y="0"/>
                          </a:moveTo>
                          <a:cubicBezTo>
                            <a:pt x="130" y="0"/>
                            <a:pt x="1" y="223"/>
                            <a:pt x="168" y="355"/>
                          </a:cubicBezTo>
                          <a:cubicBezTo>
                            <a:pt x="3173" y="2981"/>
                            <a:pt x="2873" y="7068"/>
                            <a:pt x="2580" y="11011"/>
                          </a:cubicBezTo>
                          <a:cubicBezTo>
                            <a:pt x="2462" y="12569"/>
                            <a:pt x="2352" y="14035"/>
                            <a:pt x="2443" y="15404"/>
                          </a:cubicBezTo>
                          <a:cubicBezTo>
                            <a:pt x="2449" y="15508"/>
                            <a:pt x="2534" y="15586"/>
                            <a:pt x="2638" y="15586"/>
                          </a:cubicBezTo>
                          <a:lnTo>
                            <a:pt x="2651" y="15586"/>
                          </a:lnTo>
                          <a:cubicBezTo>
                            <a:pt x="2762" y="15580"/>
                            <a:pt x="2840" y="15482"/>
                            <a:pt x="2834" y="15378"/>
                          </a:cubicBezTo>
                          <a:cubicBezTo>
                            <a:pt x="2749" y="14042"/>
                            <a:pt x="2853" y="12582"/>
                            <a:pt x="2971" y="11037"/>
                          </a:cubicBezTo>
                          <a:cubicBezTo>
                            <a:pt x="3271" y="6996"/>
                            <a:pt x="3583" y="2818"/>
                            <a:pt x="429" y="61"/>
                          </a:cubicBezTo>
                          <a:cubicBezTo>
                            <a:pt x="384" y="18"/>
                            <a:pt x="336" y="0"/>
                            <a:pt x="290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8" name="Google Shape;6978;p62"/>
                    <p:cNvSpPr/>
                    <p:nvPr/>
                  </p:nvSpPr>
                  <p:spPr>
                    <a:xfrm>
                      <a:off x="6210216" y="2464896"/>
                      <a:ext cx="36003" cy="133635"/>
                    </a:xfrm>
                    <a:custGeom>
                      <a:rect b="b" l="l" r="r" t="t"/>
                      <a:pathLst>
                        <a:path extrusionOk="0" h="5293" w="1426">
                          <a:moveTo>
                            <a:pt x="1174" y="0"/>
                          </a:moveTo>
                          <a:cubicBezTo>
                            <a:pt x="1103" y="0"/>
                            <a:pt x="1033" y="37"/>
                            <a:pt x="998" y="124"/>
                          </a:cubicBezTo>
                          <a:cubicBezTo>
                            <a:pt x="307" y="1845"/>
                            <a:pt x="0" y="3376"/>
                            <a:pt x="0" y="5097"/>
                          </a:cubicBezTo>
                          <a:cubicBezTo>
                            <a:pt x="0" y="5201"/>
                            <a:pt x="92" y="5292"/>
                            <a:pt x="202" y="5292"/>
                          </a:cubicBezTo>
                          <a:cubicBezTo>
                            <a:pt x="307" y="5292"/>
                            <a:pt x="398" y="5201"/>
                            <a:pt x="398" y="5097"/>
                          </a:cubicBezTo>
                          <a:cubicBezTo>
                            <a:pt x="391" y="3409"/>
                            <a:pt x="685" y="1962"/>
                            <a:pt x="1363" y="274"/>
                          </a:cubicBezTo>
                          <a:cubicBezTo>
                            <a:pt x="1425" y="116"/>
                            <a:pt x="1299" y="0"/>
                            <a:pt x="117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9" name="Google Shape;6979;p62"/>
                    <p:cNvSpPr/>
                    <p:nvPr/>
                  </p:nvSpPr>
                  <p:spPr>
                    <a:xfrm>
                      <a:off x="6212513" y="2647537"/>
                      <a:ext cx="27015" cy="122627"/>
                    </a:xfrm>
                    <a:custGeom>
                      <a:rect b="b" l="l" r="r" t="t"/>
                      <a:pathLst>
                        <a:path extrusionOk="0" h="4857" w="1070">
                          <a:moveTo>
                            <a:pt x="871" y="1"/>
                          </a:moveTo>
                          <a:cubicBezTo>
                            <a:pt x="771" y="1"/>
                            <a:pt x="672" y="66"/>
                            <a:pt x="672" y="196"/>
                          </a:cubicBezTo>
                          <a:cubicBezTo>
                            <a:pt x="672" y="1715"/>
                            <a:pt x="483" y="3038"/>
                            <a:pt x="27" y="4609"/>
                          </a:cubicBezTo>
                          <a:cubicBezTo>
                            <a:pt x="1" y="4713"/>
                            <a:pt x="59" y="4817"/>
                            <a:pt x="164" y="4850"/>
                          </a:cubicBezTo>
                          <a:cubicBezTo>
                            <a:pt x="183" y="4856"/>
                            <a:pt x="196" y="4856"/>
                            <a:pt x="216" y="4856"/>
                          </a:cubicBezTo>
                          <a:cubicBezTo>
                            <a:pt x="307" y="4856"/>
                            <a:pt x="385" y="4798"/>
                            <a:pt x="405" y="4713"/>
                          </a:cubicBezTo>
                          <a:cubicBezTo>
                            <a:pt x="867" y="3110"/>
                            <a:pt x="1070" y="1754"/>
                            <a:pt x="1070" y="196"/>
                          </a:cubicBezTo>
                          <a:cubicBezTo>
                            <a:pt x="1070" y="66"/>
                            <a:pt x="970" y="1"/>
                            <a:pt x="871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80" name="Google Shape;6980;p62"/>
                    <p:cNvSpPr/>
                    <p:nvPr/>
                  </p:nvSpPr>
                  <p:spPr>
                    <a:xfrm>
                      <a:off x="6211377" y="2649102"/>
                      <a:ext cx="29944" cy="63472"/>
                    </a:xfrm>
                    <a:custGeom>
                      <a:rect b="b" l="l" r="r" t="t"/>
                      <a:pathLst>
                        <a:path extrusionOk="0" h="2514" w="1186">
                          <a:moveTo>
                            <a:pt x="913" y="0"/>
                          </a:moveTo>
                          <a:cubicBezTo>
                            <a:pt x="864" y="0"/>
                            <a:pt x="812" y="21"/>
                            <a:pt x="769" y="69"/>
                          </a:cubicBezTo>
                          <a:cubicBezTo>
                            <a:pt x="313" y="610"/>
                            <a:pt x="137" y="1457"/>
                            <a:pt x="20" y="2285"/>
                          </a:cubicBezTo>
                          <a:cubicBezTo>
                            <a:pt x="0" y="2396"/>
                            <a:pt x="72" y="2494"/>
                            <a:pt x="183" y="2513"/>
                          </a:cubicBezTo>
                          <a:lnTo>
                            <a:pt x="209" y="2513"/>
                          </a:lnTo>
                          <a:cubicBezTo>
                            <a:pt x="306" y="2513"/>
                            <a:pt x="391" y="2441"/>
                            <a:pt x="404" y="2344"/>
                          </a:cubicBezTo>
                          <a:cubicBezTo>
                            <a:pt x="476" y="1861"/>
                            <a:pt x="626" y="851"/>
                            <a:pt x="1069" y="317"/>
                          </a:cubicBezTo>
                          <a:cubicBezTo>
                            <a:pt x="1185" y="171"/>
                            <a:pt x="1056" y="0"/>
                            <a:pt x="91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81" name="Google Shape;6981;p62"/>
                    <p:cNvSpPr/>
                    <p:nvPr/>
                  </p:nvSpPr>
                  <p:spPr>
                    <a:xfrm>
                      <a:off x="6235564" y="2514382"/>
                      <a:ext cx="32115" cy="78671"/>
                    </a:xfrm>
                    <a:custGeom>
                      <a:rect b="b" l="l" r="r" t="t"/>
                      <a:pathLst>
                        <a:path extrusionOk="0" h="3116" w="1272">
                          <a:moveTo>
                            <a:pt x="234" y="1"/>
                          </a:moveTo>
                          <a:cubicBezTo>
                            <a:pt x="118" y="1"/>
                            <a:pt x="1" y="94"/>
                            <a:pt x="39" y="243"/>
                          </a:cubicBezTo>
                          <a:cubicBezTo>
                            <a:pt x="124" y="569"/>
                            <a:pt x="241" y="888"/>
                            <a:pt x="385" y="1195"/>
                          </a:cubicBezTo>
                          <a:cubicBezTo>
                            <a:pt x="626" y="1755"/>
                            <a:pt x="860" y="2290"/>
                            <a:pt x="743" y="2883"/>
                          </a:cubicBezTo>
                          <a:cubicBezTo>
                            <a:pt x="724" y="2987"/>
                            <a:pt x="795" y="3091"/>
                            <a:pt x="900" y="3111"/>
                          </a:cubicBezTo>
                          <a:cubicBezTo>
                            <a:pt x="906" y="3114"/>
                            <a:pt x="913" y="3116"/>
                            <a:pt x="919" y="3116"/>
                          </a:cubicBezTo>
                          <a:cubicBezTo>
                            <a:pt x="926" y="3116"/>
                            <a:pt x="932" y="3114"/>
                            <a:pt x="939" y="3111"/>
                          </a:cubicBezTo>
                          <a:cubicBezTo>
                            <a:pt x="1030" y="3111"/>
                            <a:pt x="1115" y="3046"/>
                            <a:pt x="1128" y="2954"/>
                          </a:cubicBezTo>
                          <a:cubicBezTo>
                            <a:pt x="1271" y="2244"/>
                            <a:pt x="1004" y="1631"/>
                            <a:pt x="750" y="1038"/>
                          </a:cubicBezTo>
                          <a:cubicBezTo>
                            <a:pt x="613" y="752"/>
                            <a:pt x="502" y="458"/>
                            <a:pt x="424" y="152"/>
                          </a:cubicBezTo>
                          <a:cubicBezTo>
                            <a:pt x="397" y="47"/>
                            <a:pt x="315" y="1"/>
                            <a:pt x="23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82" name="Google Shape;6982;p62"/>
                    <p:cNvSpPr/>
                    <p:nvPr/>
                  </p:nvSpPr>
                  <p:spPr>
                    <a:xfrm>
                      <a:off x="6230010" y="2395996"/>
                      <a:ext cx="57893" cy="73369"/>
                    </a:xfrm>
                    <a:custGeom>
                      <a:rect b="b" l="l" r="r" t="t"/>
                      <a:pathLst>
                        <a:path extrusionOk="0" h="2906" w="2293">
                          <a:moveTo>
                            <a:pt x="285" y="1"/>
                          </a:moveTo>
                          <a:cubicBezTo>
                            <a:pt x="133" y="1"/>
                            <a:pt x="0" y="200"/>
                            <a:pt x="148" y="344"/>
                          </a:cubicBezTo>
                          <a:cubicBezTo>
                            <a:pt x="259" y="461"/>
                            <a:pt x="390" y="585"/>
                            <a:pt x="533" y="709"/>
                          </a:cubicBezTo>
                          <a:cubicBezTo>
                            <a:pt x="1133" y="1263"/>
                            <a:pt x="1810" y="1895"/>
                            <a:pt x="1471" y="2625"/>
                          </a:cubicBezTo>
                          <a:cubicBezTo>
                            <a:pt x="1426" y="2723"/>
                            <a:pt x="1465" y="2840"/>
                            <a:pt x="1563" y="2886"/>
                          </a:cubicBezTo>
                          <a:cubicBezTo>
                            <a:pt x="1589" y="2899"/>
                            <a:pt x="1615" y="2905"/>
                            <a:pt x="1647" y="2905"/>
                          </a:cubicBezTo>
                          <a:cubicBezTo>
                            <a:pt x="1726" y="2905"/>
                            <a:pt x="1797" y="2860"/>
                            <a:pt x="1830" y="2794"/>
                          </a:cubicBezTo>
                          <a:cubicBezTo>
                            <a:pt x="2293" y="1797"/>
                            <a:pt x="1426" y="1002"/>
                            <a:pt x="800" y="422"/>
                          </a:cubicBezTo>
                          <a:cubicBezTo>
                            <a:pt x="663" y="298"/>
                            <a:pt x="533" y="181"/>
                            <a:pt x="429" y="70"/>
                          </a:cubicBezTo>
                          <a:cubicBezTo>
                            <a:pt x="385" y="21"/>
                            <a:pt x="334" y="1"/>
                            <a:pt x="28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83" name="Google Shape;6983;p62"/>
                    <p:cNvSpPr/>
                    <p:nvPr/>
                  </p:nvSpPr>
                  <p:spPr>
                    <a:xfrm>
                      <a:off x="6203626" y="2399228"/>
                      <a:ext cx="38502" cy="70138"/>
                    </a:xfrm>
                    <a:custGeom>
                      <a:rect b="b" l="l" r="r" t="t"/>
                      <a:pathLst>
                        <a:path extrusionOk="0" h="2778" w="1525">
                          <a:moveTo>
                            <a:pt x="1265" y="1"/>
                          </a:moveTo>
                          <a:cubicBezTo>
                            <a:pt x="1216" y="1"/>
                            <a:pt x="1166" y="20"/>
                            <a:pt x="1122" y="66"/>
                          </a:cubicBezTo>
                          <a:cubicBezTo>
                            <a:pt x="731" y="555"/>
                            <a:pt x="1" y="1832"/>
                            <a:pt x="274" y="2647"/>
                          </a:cubicBezTo>
                          <a:cubicBezTo>
                            <a:pt x="301" y="2725"/>
                            <a:pt x="379" y="2777"/>
                            <a:pt x="463" y="2777"/>
                          </a:cubicBezTo>
                          <a:cubicBezTo>
                            <a:pt x="483" y="2777"/>
                            <a:pt x="503" y="2771"/>
                            <a:pt x="522" y="2764"/>
                          </a:cubicBezTo>
                          <a:cubicBezTo>
                            <a:pt x="626" y="2732"/>
                            <a:pt x="685" y="2621"/>
                            <a:pt x="646" y="2516"/>
                          </a:cubicBezTo>
                          <a:cubicBezTo>
                            <a:pt x="450" y="1949"/>
                            <a:pt x="978" y="868"/>
                            <a:pt x="1428" y="307"/>
                          </a:cubicBezTo>
                          <a:cubicBezTo>
                            <a:pt x="1525" y="158"/>
                            <a:pt x="1403" y="1"/>
                            <a:pt x="126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84" name="Google Shape;6984;p62"/>
                    <p:cNvSpPr/>
                    <p:nvPr/>
                  </p:nvSpPr>
                  <p:spPr>
                    <a:xfrm>
                      <a:off x="6169668" y="2269708"/>
                      <a:ext cx="96521" cy="88417"/>
                    </a:xfrm>
                    <a:custGeom>
                      <a:rect b="b" l="l" r="r" t="t"/>
                      <a:pathLst>
                        <a:path extrusionOk="0" h="3502" w="3823">
                          <a:moveTo>
                            <a:pt x="284" y="1"/>
                          </a:moveTo>
                          <a:cubicBezTo>
                            <a:pt x="130" y="1"/>
                            <a:pt x="1" y="200"/>
                            <a:pt x="146" y="340"/>
                          </a:cubicBezTo>
                          <a:cubicBezTo>
                            <a:pt x="524" y="712"/>
                            <a:pt x="987" y="1005"/>
                            <a:pt x="1443" y="1285"/>
                          </a:cubicBezTo>
                          <a:cubicBezTo>
                            <a:pt x="2310" y="1833"/>
                            <a:pt x="3125" y="2348"/>
                            <a:pt x="3412" y="3358"/>
                          </a:cubicBezTo>
                          <a:cubicBezTo>
                            <a:pt x="3438" y="3443"/>
                            <a:pt x="3510" y="3501"/>
                            <a:pt x="3601" y="3501"/>
                          </a:cubicBezTo>
                          <a:cubicBezTo>
                            <a:pt x="3620" y="3501"/>
                            <a:pt x="3640" y="3501"/>
                            <a:pt x="3653" y="3495"/>
                          </a:cubicBezTo>
                          <a:cubicBezTo>
                            <a:pt x="3757" y="3469"/>
                            <a:pt x="3822" y="3358"/>
                            <a:pt x="3790" y="3254"/>
                          </a:cubicBezTo>
                          <a:cubicBezTo>
                            <a:pt x="3464" y="2100"/>
                            <a:pt x="2545" y="1513"/>
                            <a:pt x="1652" y="960"/>
                          </a:cubicBezTo>
                          <a:cubicBezTo>
                            <a:pt x="1196" y="666"/>
                            <a:pt x="766" y="399"/>
                            <a:pt x="420" y="60"/>
                          </a:cubicBezTo>
                          <a:cubicBezTo>
                            <a:pt x="377" y="18"/>
                            <a:pt x="329" y="1"/>
                            <a:pt x="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85" name="Google Shape;6985;p62"/>
                    <p:cNvSpPr/>
                    <p:nvPr/>
                  </p:nvSpPr>
                  <p:spPr>
                    <a:xfrm>
                      <a:off x="6083019" y="1717495"/>
                      <a:ext cx="184862" cy="609020"/>
                    </a:xfrm>
                    <a:custGeom>
                      <a:rect b="b" l="l" r="r" t="t"/>
                      <a:pathLst>
                        <a:path extrusionOk="0" h="24122" w="7322">
                          <a:moveTo>
                            <a:pt x="5019" y="1"/>
                          </a:moveTo>
                          <a:lnTo>
                            <a:pt x="1988" y="340"/>
                          </a:lnTo>
                          <a:cubicBezTo>
                            <a:pt x="2210" y="353"/>
                            <a:pt x="2920" y="1109"/>
                            <a:pt x="3344" y="2744"/>
                          </a:cubicBezTo>
                          <a:cubicBezTo>
                            <a:pt x="2607" y="2881"/>
                            <a:pt x="737" y="3364"/>
                            <a:pt x="85" y="4791"/>
                          </a:cubicBezTo>
                          <a:cubicBezTo>
                            <a:pt x="0" y="4952"/>
                            <a:pt x="133" y="5083"/>
                            <a:pt x="265" y="5083"/>
                          </a:cubicBezTo>
                          <a:cubicBezTo>
                            <a:pt x="336" y="5083"/>
                            <a:pt x="407" y="5045"/>
                            <a:pt x="444" y="4954"/>
                          </a:cubicBezTo>
                          <a:cubicBezTo>
                            <a:pt x="1017" y="3696"/>
                            <a:pt x="2777" y="3253"/>
                            <a:pt x="3435" y="3129"/>
                          </a:cubicBezTo>
                          <a:cubicBezTo>
                            <a:pt x="3442" y="3181"/>
                            <a:pt x="3455" y="3240"/>
                            <a:pt x="3461" y="3292"/>
                          </a:cubicBezTo>
                          <a:lnTo>
                            <a:pt x="3461" y="4576"/>
                          </a:lnTo>
                          <a:cubicBezTo>
                            <a:pt x="3461" y="4576"/>
                            <a:pt x="3455" y="4569"/>
                            <a:pt x="3448" y="4569"/>
                          </a:cubicBezTo>
                          <a:cubicBezTo>
                            <a:pt x="3437" y="4567"/>
                            <a:pt x="3371" y="4554"/>
                            <a:pt x="3263" y="4554"/>
                          </a:cubicBezTo>
                          <a:cubicBezTo>
                            <a:pt x="2879" y="4554"/>
                            <a:pt x="1965" y="4716"/>
                            <a:pt x="1050" y="6068"/>
                          </a:cubicBezTo>
                          <a:cubicBezTo>
                            <a:pt x="943" y="6221"/>
                            <a:pt x="1077" y="6378"/>
                            <a:pt x="1217" y="6378"/>
                          </a:cubicBezTo>
                          <a:cubicBezTo>
                            <a:pt x="1274" y="6378"/>
                            <a:pt x="1332" y="6352"/>
                            <a:pt x="1376" y="6290"/>
                          </a:cubicBezTo>
                          <a:cubicBezTo>
                            <a:pt x="2208" y="5067"/>
                            <a:pt x="2985" y="4947"/>
                            <a:pt x="3263" y="4947"/>
                          </a:cubicBezTo>
                          <a:cubicBezTo>
                            <a:pt x="3324" y="4947"/>
                            <a:pt x="3362" y="4953"/>
                            <a:pt x="3370" y="4954"/>
                          </a:cubicBezTo>
                          <a:cubicBezTo>
                            <a:pt x="3379" y="4956"/>
                            <a:pt x="3389" y="4957"/>
                            <a:pt x="3398" y="4957"/>
                          </a:cubicBezTo>
                          <a:cubicBezTo>
                            <a:pt x="3421" y="4957"/>
                            <a:pt x="3443" y="4952"/>
                            <a:pt x="3461" y="4947"/>
                          </a:cubicBezTo>
                          <a:lnTo>
                            <a:pt x="3461" y="7268"/>
                          </a:lnTo>
                          <a:lnTo>
                            <a:pt x="3461" y="7274"/>
                          </a:lnTo>
                          <a:lnTo>
                            <a:pt x="3461" y="23926"/>
                          </a:lnTo>
                          <a:cubicBezTo>
                            <a:pt x="3461" y="24057"/>
                            <a:pt x="3561" y="24122"/>
                            <a:pt x="3660" y="24122"/>
                          </a:cubicBezTo>
                          <a:cubicBezTo>
                            <a:pt x="3759" y="24122"/>
                            <a:pt x="3859" y="24057"/>
                            <a:pt x="3859" y="23926"/>
                          </a:cubicBezTo>
                          <a:lnTo>
                            <a:pt x="3859" y="23125"/>
                          </a:lnTo>
                          <a:lnTo>
                            <a:pt x="3859" y="23118"/>
                          </a:lnTo>
                          <a:lnTo>
                            <a:pt x="3859" y="4947"/>
                          </a:lnTo>
                          <a:cubicBezTo>
                            <a:pt x="3867" y="4947"/>
                            <a:pt x="3876" y="4947"/>
                            <a:pt x="3885" y="4947"/>
                          </a:cubicBezTo>
                          <a:cubicBezTo>
                            <a:pt x="4154" y="4947"/>
                            <a:pt x="4937" y="5055"/>
                            <a:pt x="5781" y="6290"/>
                          </a:cubicBezTo>
                          <a:cubicBezTo>
                            <a:pt x="5814" y="6342"/>
                            <a:pt x="5879" y="6375"/>
                            <a:pt x="5944" y="6375"/>
                          </a:cubicBezTo>
                          <a:cubicBezTo>
                            <a:pt x="6101" y="6375"/>
                            <a:pt x="6192" y="6199"/>
                            <a:pt x="6107" y="6068"/>
                          </a:cubicBezTo>
                          <a:cubicBezTo>
                            <a:pt x="5177" y="4711"/>
                            <a:pt x="4258" y="4556"/>
                            <a:pt x="3883" y="4556"/>
                          </a:cubicBezTo>
                          <a:cubicBezTo>
                            <a:pt x="3875" y="4556"/>
                            <a:pt x="3867" y="4556"/>
                            <a:pt x="3859" y="4556"/>
                          </a:cubicBezTo>
                          <a:lnTo>
                            <a:pt x="3859" y="3123"/>
                          </a:lnTo>
                          <a:cubicBezTo>
                            <a:pt x="4491" y="3240"/>
                            <a:pt x="6296" y="3676"/>
                            <a:pt x="6883" y="4954"/>
                          </a:cubicBezTo>
                          <a:cubicBezTo>
                            <a:pt x="6917" y="5045"/>
                            <a:pt x="6986" y="5083"/>
                            <a:pt x="7057" y="5083"/>
                          </a:cubicBezTo>
                          <a:cubicBezTo>
                            <a:pt x="7187" y="5083"/>
                            <a:pt x="7322" y="4952"/>
                            <a:pt x="7241" y="4791"/>
                          </a:cubicBezTo>
                          <a:cubicBezTo>
                            <a:pt x="6544" y="3279"/>
                            <a:pt x="4478" y="2823"/>
                            <a:pt x="3859" y="2725"/>
                          </a:cubicBezTo>
                          <a:cubicBezTo>
                            <a:pt x="4041" y="1702"/>
                            <a:pt x="4387" y="639"/>
                            <a:pt x="501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986" name="Google Shape;6986;p62"/>
                  <p:cNvSpPr/>
                  <p:nvPr/>
                </p:nvSpPr>
                <p:spPr>
                  <a:xfrm>
                    <a:off x="6020658" y="1575983"/>
                    <a:ext cx="321880" cy="161054"/>
                  </a:xfrm>
                  <a:custGeom>
                    <a:rect b="b" l="l" r="r" t="t"/>
                    <a:pathLst>
                      <a:path extrusionOk="0" h="6379" w="12749">
                        <a:moveTo>
                          <a:pt x="5794" y="1"/>
                        </a:moveTo>
                        <a:cubicBezTo>
                          <a:pt x="5038" y="1"/>
                          <a:pt x="4543" y="411"/>
                          <a:pt x="4308" y="939"/>
                        </a:cubicBezTo>
                        <a:cubicBezTo>
                          <a:pt x="4056" y="756"/>
                          <a:pt x="3749" y="665"/>
                          <a:pt x="3441" y="665"/>
                        </a:cubicBezTo>
                        <a:cubicBezTo>
                          <a:pt x="3430" y="665"/>
                          <a:pt x="3419" y="665"/>
                          <a:pt x="3409" y="665"/>
                        </a:cubicBezTo>
                        <a:cubicBezTo>
                          <a:pt x="2236" y="665"/>
                          <a:pt x="1753" y="1734"/>
                          <a:pt x="1962" y="2614"/>
                        </a:cubicBezTo>
                        <a:cubicBezTo>
                          <a:pt x="1799" y="2627"/>
                          <a:pt x="1649" y="2679"/>
                          <a:pt x="1506" y="2757"/>
                        </a:cubicBezTo>
                        <a:cubicBezTo>
                          <a:pt x="1460" y="2784"/>
                          <a:pt x="1414" y="2816"/>
                          <a:pt x="1369" y="2855"/>
                        </a:cubicBezTo>
                        <a:cubicBezTo>
                          <a:pt x="0" y="3474"/>
                          <a:pt x="222" y="5951"/>
                          <a:pt x="2053" y="5951"/>
                        </a:cubicBezTo>
                        <a:cubicBezTo>
                          <a:pt x="2063" y="5951"/>
                          <a:pt x="2073" y="5951"/>
                          <a:pt x="2083" y="5951"/>
                        </a:cubicBezTo>
                        <a:cubicBezTo>
                          <a:pt x="2393" y="5951"/>
                          <a:pt x="2700" y="5854"/>
                          <a:pt x="2966" y="5677"/>
                        </a:cubicBezTo>
                        <a:cubicBezTo>
                          <a:pt x="3251" y="6084"/>
                          <a:pt x="3729" y="6323"/>
                          <a:pt x="4229" y="6323"/>
                        </a:cubicBezTo>
                        <a:cubicBezTo>
                          <a:pt x="4243" y="6323"/>
                          <a:pt x="4256" y="6323"/>
                          <a:pt x="4269" y="6323"/>
                        </a:cubicBezTo>
                        <a:cubicBezTo>
                          <a:pt x="4830" y="6323"/>
                          <a:pt x="5253" y="6114"/>
                          <a:pt x="5553" y="5808"/>
                        </a:cubicBezTo>
                        <a:cubicBezTo>
                          <a:pt x="5841" y="6064"/>
                          <a:pt x="6213" y="6213"/>
                          <a:pt x="6599" y="6213"/>
                        </a:cubicBezTo>
                        <a:cubicBezTo>
                          <a:pt x="6616" y="6213"/>
                          <a:pt x="6632" y="6212"/>
                          <a:pt x="6648" y="6212"/>
                        </a:cubicBezTo>
                        <a:cubicBezTo>
                          <a:pt x="6660" y="6212"/>
                          <a:pt x="6671" y="6212"/>
                          <a:pt x="6683" y="6212"/>
                        </a:cubicBezTo>
                        <a:cubicBezTo>
                          <a:pt x="7016" y="6212"/>
                          <a:pt x="7342" y="6121"/>
                          <a:pt x="7626" y="5951"/>
                        </a:cubicBezTo>
                        <a:cubicBezTo>
                          <a:pt x="7821" y="6114"/>
                          <a:pt x="8049" y="6231"/>
                          <a:pt x="8291" y="6303"/>
                        </a:cubicBezTo>
                        <a:lnTo>
                          <a:pt x="8323" y="6316"/>
                        </a:lnTo>
                        <a:cubicBezTo>
                          <a:pt x="8479" y="6358"/>
                          <a:pt x="8640" y="6379"/>
                          <a:pt x="8800" y="6379"/>
                        </a:cubicBezTo>
                        <a:cubicBezTo>
                          <a:pt x="9115" y="6379"/>
                          <a:pt x="9428" y="6298"/>
                          <a:pt x="9705" y="6134"/>
                        </a:cubicBezTo>
                        <a:lnTo>
                          <a:pt x="10063" y="5853"/>
                        </a:lnTo>
                        <a:cubicBezTo>
                          <a:pt x="10213" y="5703"/>
                          <a:pt x="10331" y="5534"/>
                          <a:pt x="10415" y="5345"/>
                        </a:cubicBezTo>
                        <a:cubicBezTo>
                          <a:pt x="10602" y="5463"/>
                          <a:pt x="10812" y="5528"/>
                          <a:pt x="11035" y="5528"/>
                        </a:cubicBezTo>
                        <a:cubicBezTo>
                          <a:pt x="11046" y="5528"/>
                          <a:pt x="11056" y="5528"/>
                          <a:pt x="11067" y="5527"/>
                        </a:cubicBezTo>
                        <a:cubicBezTo>
                          <a:pt x="12605" y="5527"/>
                          <a:pt x="12749" y="3546"/>
                          <a:pt x="11478" y="3194"/>
                        </a:cubicBezTo>
                        <a:cubicBezTo>
                          <a:pt x="11536" y="2497"/>
                          <a:pt x="11119" y="1741"/>
                          <a:pt x="10207" y="1741"/>
                        </a:cubicBezTo>
                        <a:cubicBezTo>
                          <a:pt x="10037" y="1741"/>
                          <a:pt x="9868" y="1773"/>
                          <a:pt x="9711" y="1832"/>
                        </a:cubicBezTo>
                        <a:cubicBezTo>
                          <a:pt x="9672" y="972"/>
                          <a:pt x="8968" y="287"/>
                          <a:pt x="8102" y="281"/>
                        </a:cubicBezTo>
                        <a:cubicBezTo>
                          <a:pt x="7737" y="281"/>
                          <a:pt x="7385" y="411"/>
                          <a:pt x="7104" y="639"/>
                        </a:cubicBezTo>
                        <a:cubicBezTo>
                          <a:pt x="6837" y="261"/>
                          <a:pt x="6400" y="1"/>
                          <a:pt x="5794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987" name="Google Shape;6987;p62"/>
              <p:cNvSpPr/>
              <p:nvPr/>
            </p:nvSpPr>
            <p:spPr>
              <a:xfrm>
                <a:off x="5970289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4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4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25" y="4790"/>
                      <a:pt x="13544" y="6504"/>
                      <a:pt x="14216" y="6726"/>
                    </a:cubicBezTo>
                    <a:cubicBezTo>
                      <a:pt x="14557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2" y="12879"/>
                      <a:pt x="2112" y="12879"/>
                    </a:cubicBezTo>
                    <a:cubicBezTo>
                      <a:pt x="2112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88" name="Google Shape;6988;p62"/>
          <p:cNvGrpSpPr/>
          <p:nvPr/>
        </p:nvGrpSpPr>
        <p:grpSpPr>
          <a:xfrm>
            <a:off x="1924124" y="3064707"/>
            <a:ext cx="550774" cy="1310497"/>
            <a:chOff x="1924124" y="3050537"/>
            <a:chExt cx="550774" cy="1310497"/>
          </a:xfrm>
        </p:grpSpPr>
        <p:sp>
          <p:nvSpPr>
            <p:cNvPr id="6989" name="Google Shape;6989;p62"/>
            <p:cNvSpPr/>
            <p:nvPr/>
          </p:nvSpPr>
          <p:spPr>
            <a:xfrm>
              <a:off x="1972978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6" y="0"/>
                    <a:pt x="1" y="437"/>
                    <a:pt x="1" y="972"/>
                  </a:cubicBezTo>
                  <a:cubicBezTo>
                    <a:pt x="1" y="1506"/>
                    <a:pt x="4016" y="1943"/>
                    <a:pt x="8969" y="1943"/>
                  </a:cubicBezTo>
                  <a:cubicBezTo>
                    <a:pt x="13922" y="1943"/>
                    <a:pt x="17944" y="1506"/>
                    <a:pt x="17944" y="972"/>
                  </a:cubicBezTo>
                  <a:cubicBezTo>
                    <a:pt x="17944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2"/>
            <p:cNvSpPr/>
            <p:nvPr/>
          </p:nvSpPr>
          <p:spPr>
            <a:xfrm>
              <a:off x="1924124" y="3050537"/>
              <a:ext cx="550774" cy="1278256"/>
            </a:xfrm>
            <a:custGeom>
              <a:rect b="b" l="l" r="r" t="t"/>
              <a:pathLst>
                <a:path extrusionOk="0" h="50629" w="21815">
                  <a:moveTo>
                    <a:pt x="3780" y="7802"/>
                  </a:moveTo>
                  <a:lnTo>
                    <a:pt x="3780" y="7834"/>
                  </a:lnTo>
                  <a:lnTo>
                    <a:pt x="3761" y="7834"/>
                  </a:lnTo>
                  <a:cubicBezTo>
                    <a:pt x="3761" y="7821"/>
                    <a:pt x="3774" y="7815"/>
                    <a:pt x="3780" y="7802"/>
                  </a:cubicBezTo>
                  <a:close/>
                  <a:moveTo>
                    <a:pt x="10695" y="0"/>
                  </a:moveTo>
                  <a:cubicBezTo>
                    <a:pt x="6752" y="0"/>
                    <a:pt x="3565" y="3187"/>
                    <a:pt x="3559" y="7130"/>
                  </a:cubicBezTo>
                  <a:cubicBezTo>
                    <a:pt x="3565" y="7365"/>
                    <a:pt x="3578" y="7600"/>
                    <a:pt x="3604" y="7834"/>
                  </a:cubicBezTo>
                  <a:cubicBezTo>
                    <a:pt x="2972" y="7906"/>
                    <a:pt x="2549" y="8512"/>
                    <a:pt x="2698" y="9131"/>
                  </a:cubicBezTo>
                  <a:cubicBezTo>
                    <a:pt x="2820" y="9609"/>
                    <a:pt x="3251" y="9920"/>
                    <a:pt x="3713" y="9920"/>
                  </a:cubicBezTo>
                  <a:cubicBezTo>
                    <a:pt x="3843" y="9920"/>
                    <a:pt x="3977" y="9895"/>
                    <a:pt x="4106" y="9842"/>
                  </a:cubicBezTo>
                  <a:cubicBezTo>
                    <a:pt x="4836" y="12044"/>
                    <a:pt x="6687" y="13804"/>
                    <a:pt x="8753" y="14560"/>
                  </a:cubicBezTo>
                  <a:lnTo>
                    <a:pt x="8890" y="14606"/>
                  </a:lnTo>
                  <a:lnTo>
                    <a:pt x="8890" y="16620"/>
                  </a:lnTo>
                  <a:lnTo>
                    <a:pt x="5651" y="16620"/>
                  </a:lnTo>
                  <a:cubicBezTo>
                    <a:pt x="5651" y="16620"/>
                    <a:pt x="5644" y="16685"/>
                    <a:pt x="5625" y="16698"/>
                  </a:cubicBezTo>
                  <a:cubicBezTo>
                    <a:pt x="5051" y="16705"/>
                    <a:pt x="4536" y="17076"/>
                    <a:pt x="4360" y="17623"/>
                  </a:cubicBezTo>
                  <a:lnTo>
                    <a:pt x="215" y="33239"/>
                  </a:lnTo>
                  <a:cubicBezTo>
                    <a:pt x="0" y="33872"/>
                    <a:pt x="293" y="34563"/>
                    <a:pt x="900" y="34849"/>
                  </a:cubicBezTo>
                  <a:cubicBezTo>
                    <a:pt x="1081" y="34936"/>
                    <a:pt x="1273" y="34977"/>
                    <a:pt x="1463" y="34977"/>
                  </a:cubicBezTo>
                  <a:cubicBezTo>
                    <a:pt x="1903" y="34977"/>
                    <a:pt x="2331" y="34756"/>
                    <a:pt x="2581" y="34360"/>
                  </a:cubicBezTo>
                  <a:cubicBezTo>
                    <a:pt x="2620" y="34387"/>
                    <a:pt x="2672" y="34413"/>
                    <a:pt x="2724" y="34419"/>
                  </a:cubicBezTo>
                  <a:cubicBezTo>
                    <a:pt x="2755" y="34427"/>
                    <a:pt x="2786" y="34430"/>
                    <a:pt x="2817" y="34430"/>
                  </a:cubicBezTo>
                  <a:cubicBezTo>
                    <a:pt x="2998" y="34430"/>
                    <a:pt x="3162" y="34303"/>
                    <a:pt x="3207" y="34119"/>
                  </a:cubicBezTo>
                  <a:lnTo>
                    <a:pt x="3565" y="32542"/>
                  </a:lnTo>
                  <a:cubicBezTo>
                    <a:pt x="3604" y="32347"/>
                    <a:pt x="3481" y="32040"/>
                    <a:pt x="3298" y="31949"/>
                  </a:cubicBezTo>
                  <a:lnTo>
                    <a:pt x="6335" y="20954"/>
                  </a:lnTo>
                  <a:cubicBezTo>
                    <a:pt x="6335" y="22844"/>
                    <a:pt x="6381" y="26507"/>
                    <a:pt x="6453" y="30567"/>
                  </a:cubicBezTo>
                  <a:lnTo>
                    <a:pt x="6407" y="30567"/>
                  </a:lnTo>
                  <a:lnTo>
                    <a:pt x="6466" y="32360"/>
                  </a:lnTo>
                  <a:lnTo>
                    <a:pt x="6485" y="32360"/>
                  </a:lnTo>
                  <a:cubicBezTo>
                    <a:pt x="6622" y="40194"/>
                    <a:pt x="6804" y="48732"/>
                    <a:pt x="6804" y="48732"/>
                  </a:cubicBezTo>
                  <a:cubicBezTo>
                    <a:pt x="6804" y="48732"/>
                    <a:pt x="4517" y="49090"/>
                    <a:pt x="4517" y="50622"/>
                  </a:cubicBezTo>
                  <a:lnTo>
                    <a:pt x="8936" y="50622"/>
                  </a:lnTo>
                  <a:lnTo>
                    <a:pt x="10630" y="33428"/>
                  </a:lnTo>
                  <a:lnTo>
                    <a:pt x="10669" y="33461"/>
                  </a:lnTo>
                  <a:lnTo>
                    <a:pt x="11034" y="33461"/>
                  </a:lnTo>
                  <a:lnTo>
                    <a:pt x="11041" y="33455"/>
                  </a:lnTo>
                  <a:lnTo>
                    <a:pt x="12892" y="50628"/>
                  </a:lnTo>
                  <a:lnTo>
                    <a:pt x="17311" y="50628"/>
                  </a:lnTo>
                  <a:cubicBezTo>
                    <a:pt x="17311" y="49097"/>
                    <a:pt x="15023" y="48738"/>
                    <a:pt x="15023" y="48738"/>
                  </a:cubicBezTo>
                  <a:cubicBezTo>
                    <a:pt x="15023" y="48738"/>
                    <a:pt x="15193" y="40102"/>
                    <a:pt x="15316" y="32216"/>
                  </a:cubicBezTo>
                  <a:cubicBezTo>
                    <a:pt x="15323" y="31897"/>
                    <a:pt x="15356" y="30574"/>
                    <a:pt x="15356" y="30574"/>
                  </a:cubicBezTo>
                  <a:lnTo>
                    <a:pt x="15343" y="30574"/>
                  </a:lnTo>
                  <a:cubicBezTo>
                    <a:pt x="15408" y="26481"/>
                    <a:pt x="15453" y="22779"/>
                    <a:pt x="15453" y="20863"/>
                  </a:cubicBezTo>
                  <a:lnTo>
                    <a:pt x="18510" y="31929"/>
                  </a:lnTo>
                  <a:cubicBezTo>
                    <a:pt x="18301" y="31995"/>
                    <a:pt x="18158" y="32334"/>
                    <a:pt x="18204" y="32542"/>
                  </a:cubicBezTo>
                  <a:lnTo>
                    <a:pt x="18562" y="34119"/>
                  </a:lnTo>
                  <a:cubicBezTo>
                    <a:pt x="18605" y="34315"/>
                    <a:pt x="18775" y="34433"/>
                    <a:pt x="18952" y="34433"/>
                  </a:cubicBezTo>
                  <a:cubicBezTo>
                    <a:pt x="19046" y="34433"/>
                    <a:pt x="19141" y="34400"/>
                    <a:pt x="19220" y="34328"/>
                  </a:cubicBezTo>
                  <a:cubicBezTo>
                    <a:pt x="19463" y="34748"/>
                    <a:pt x="19903" y="34984"/>
                    <a:pt x="20358" y="34984"/>
                  </a:cubicBezTo>
                  <a:cubicBezTo>
                    <a:pt x="20538" y="34984"/>
                    <a:pt x="20721" y="34947"/>
                    <a:pt x="20895" y="34869"/>
                  </a:cubicBezTo>
                  <a:cubicBezTo>
                    <a:pt x="21508" y="34589"/>
                    <a:pt x="21814" y="33891"/>
                    <a:pt x="21599" y="33252"/>
                  </a:cubicBezTo>
                  <a:lnTo>
                    <a:pt x="21599" y="33246"/>
                  </a:lnTo>
                  <a:lnTo>
                    <a:pt x="17291" y="17663"/>
                  </a:lnTo>
                  <a:cubicBezTo>
                    <a:pt x="17122" y="17141"/>
                    <a:pt x="16653" y="16744"/>
                    <a:pt x="16138" y="16705"/>
                  </a:cubicBezTo>
                  <a:cubicBezTo>
                    <a:pt x="16125" y="16691"/>
                    <a:pt x="16112" y="16626"/>
                    <a:pt x="16112" y="16626"/>
                  </a:cubicBezTo>
                  <a:lnTo>
                    <a:pt x="12631" y="16626"/>
                  </a:lnTo>
                  <a:lnTo>
                    <a:pt x="12631" y="14704"/>
                  </a:lnTo>
                  <a:lnTo>
                    <a:pt x="12664" y="14691"/>
                  </a:lnTo>
                  <a:lnTo>
                    <a:pt x="12703" y="14678"/>
                  </a:lnTo>
                  <a:cubicBezTo>
                    <a:pt x="14899" y="14013"/>
                    <a:pt x="16913" y="12194"/>
                    <a:pt x="17695" y="9887"/>
                  </a:cubicBezTo>
                  <a:cubicBezTo>
                    <a:pt x="17774" y="9907"/>
                    <a:pt x="17858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1" y="9920"/>
                    <a:pt x="18973" y="9492"/>
                    <a:pt x="19005" y="8936"/>
                  </a:cubicBezTo>
                  <a:cubicBezTo>
                    <a:pt x="19038" y="8375"/>
                    <a:pt x="18627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1" y="6061"/>
                    <a:pt x="17637" y="4295"/>
                    <a:pt x="16692" y="2992"/>
                  </a:cubicBezTo>
                  <a:cubicBezTo>
                    <a:pt x="17656" y="2464"/>
                    <a:pt x="17774" y="1786"/>
                    <a:pt x="18158" y="1147"/>
                  </a:cubicBezTo>
                  <a:lnTo>
                    <a:pt x="18158" y="1147"/>
                  </a:lnTo>
                  <a:cubicBezTo>
                    <a:pt x="17949" y="1170"/>
                    <a:pt x="17738" y="1181"/>
                    <a:pt x="17526" y="1181"/>
                  </a:cubicBezTo>
                  <a:cubicBezTo>
                    <a:pt x="15283" y="1181"/>
                    <a:pt x="12905" y="0"/>
                    <a:pt x="1069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91" name="Google Shape;6991;p62"/>
            <p:cNvGrpSpPr/>
            <p:nvPr/>
          </p:nvGrpSpPr>
          <p:grpSpPr>
            <a:xfrm>
              <a:off x="1959824" y="3177406"/>
              <a:ext cx="474931" cy="1079810"/>
              <a:chOff x="1959824" y="3177406"/>
              <a:chExt cx="474931" cy="1079810"/>
            </a:xfrm>
          </p:grpSpPr>
          <p:sp>
            <p:nvSpPr>
              <p:cNvPr id="6992" name="Google Shape;6992;p62"/>
              <p:cNvSpPr/>
              <p:nvPr/>
            </p:nvSpPr>
            <p:spPr>
              <a:xfrm>
                <a:off x="2214193" y="3532512"/>
                <a:ext cx="208368" cy="330439"/>
              </a:xfrm>
              <a:custGeom>
                <a:rect b="b" l="l" r="r" t="t"/>
                <a:pathLst>
                  <a:path extrusionOk="0" h="13088" w="8253">
                    <a:moveTo>
                      <a:pt x="2439" y="0"/>
                    </a:moveTo>
                    <a:cubicBezTo>
                      <a:pt x="2335" y="0"/>
                      <a:pt x="2230" y="11"/>
                      <a:pt x="2126" y="33"/>
                    </a:cubicBezTo>
                    <a:cubicBezTo>
                      <a:pt x="1273" y="202"/>
                      <a:pt x="510" y="1030"/>
                      <a:pt x="86" y="1740"/>
                    </a:cubicBezTo>
                    <a:cubicBezTo>
                      <a:pt x="1" y="1898"/>
                      <a:pt x="130" y="2037"/>
                      <a:pt x="263" y="2037"/>
                    </a:cubicBezTo>
                    <a:cubicBezTo>
                      <a:pt x="323" y="2037"/>
                      <a:pt x="383" y="2009"/>
                      <a:pt x="425" y="1942"/>
                    </a:cubicBezTo>
                    <a:cubicBezTo>
                      <a:pt x="790" y="1329"/>
                      <a:pt x="1475" y="560"/>
                      <a:pt x="2205" y="417"/>
                    </a:cubicBezTo>
                    <a:cubicBezTo>
                      <a:pt x="2284" y="400"/>
                      <a:pt x="2364" y="391"/>
                      <a:pt x="2444" y="391"/>
                    </a:cubicBezTo>
                    <a:cubicBezTo>
                      <a:pt x="2693" y="391"/>
                      <a:pt x="2939" y="474"/>
                      <a:pt x="3137" y="632"/>
                    </a:cubicBezTo>
                    <a:cubicBezTo>
                      <a:pt x="4570" y="1688"/>
                      <a:pt x="5216" y="3598"/>
                      <a:pt x="5776" y="5273"/>
                    </a:cubicBezTo>
                    <a:lnTo>
                      <a:pt x="5854" y="5501"/>
                    </a:lnTo>
                    <a:cubicBezTo>
                      <a:pt x="6650" y="7867"/>
                      <a:pt x="7223" y="10265"/>
                      <a:pt x="7849" y="12937"/>
                    </a:cubicBezTo>
                    <a:cubicBezTo>
                      <a:pt x="7868" y="13022"/>
                      <a:pt x="7947" y="13087"/>
                      <a:pt x="8038" y="13087"/>
                    </a:cubicBezTo>
                    <a:cubicBezTo>
                      <a:pt x="8051" y="13087"/>
                      <a:pt x="8064" y="13087"/>
                      <a:pt x="8077" y="13081"/>
                    </a:cubicBezTo>
                    <a:cubicBezTo>
                      <a:pt x="8188" y="13061"/>
                      <a:pt x="8253" y="12950"/>
                      <a:pt x="8227" y="12846"/>
                    </a:cubicBezTo>
                    <a:cubicBezTo>
                      <a:pt x="7608" y="10167"/>
                      <a:pt x="7021" y="7756"/>
                      <a:pt x="6226" y="5377"/>
                    </a:cubicBezTo>
                    <a:lnTo>
                      <a:pt x="6148" y="5149"/>
                    </a:lnTo>
                    <a:cubicBezTo>
                      <a:pt x="5568" y="3409"/>
                      <a:pt x="4903" y="1447"/>
                      <a:pt x="3365" y="313"/>
                    </a:cubicBezTo>
                    <a:cubicBezTo>
                      <a:pt x="3097" y="109"/>
                      <a:pt x="2772" y="0"/>
                      <a:pt x="24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3" name="Google Shape;6993;p62"/>
              <p:cNvSpPr/>
              <p:nvPr/>
            </p:nvSpPr>
            <p:spPr>
              <a:xfrm>
                <a:off x="2369061" y="3697530"/>
                <a:ext cx="14517" cy="91850"/>
              </a:xfrm>
              <a:custGeom>
                <a:rect b="b" l="l" r="r" t="t"/>
                <a:pathLst>
                  <a:path extrusionOk="0" h="3638" w="575">
                    <a:moveTo>
                      <a:pt x="353" y="1"/>
                    </a:moveTo>
                    <a:cubicBezTo>
                      <a:pt x="242" y="8"/>
                      <a:pt x="157" y="99"/>
                      <a:pt x="164" y="210"/>
                    </a:cubicBezTo>
                    <a:cubicBezTo>
                      <a:pt x="170" y="607"/>
                      <a:pt x="157" y="1005"/>
                      <a:pt x="111" y="1402"/>
                    </a:cubicBezTo>
                    <a:cubicBezTo>
                      <a:pt x="59" y="2074"/>
                      <a:pt x="1" y="2771"/>
                      <a:pt x="170" y="3488"/>
                    </a:cubicBezTo>
                    <a:cubicBezTo>
                      <a:pt x="190" y="3573"/>
                      <a:pt x="268" y="3638"/>
                      <a:pt x="359" y="3638"/>
                    </a:cubicBezTo>
                    <a:cubicBezTo>
                      <a:pt x="372" y="3638"/>
                      <a:pt x="392" y="3638"/>
                      <a:pt x="405" y="3631"/>
                    </a:cubicBezTo>
                    <a:cubicBezTo>
                      <a:pt x="509" y="3605"/>
                      <a:pt x="574" y="3501"/>
                      <a:pt x="548" y="3397"/>
                    </a:cubicBezTo>
                    <a:cubicBezTo>
                      <a:pt x="398" y="2738"/>
                      <a:pt x="450" y="2080"/>
                      <a:pt x="509" y="1435"/>
                    </a:cubicBezTo>
                    <a:cubicBezTo>
                      <a:pt x="548" y="1024"/>
                      <a:pt x="568" y="607"/>
                      <a:pt x="555" y="190"/>
                    </a:cubicBezTo>
                    <a:cubicBezTo>
                      <a:pt x="548" y="86"/>
                      <a:pt x="457" y="1"/>
                      <a:pt x="35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4" name="Google Shape;6994;p62"/>
              <p:cNvSpPr/>
              <p:nvPr/>
            </p:nvSpPr>
            <p:spPr>
              <a:xfrm>
                <a:off x="2392238" y="3774560"/>
                <a:ext cx="37745" cy="41658"/>
              </a:xfrm>
              <a:custGeom>
                <a:rect b="b" l="l" r="r" t="t"/>
                <a:pathLst>
                  <a:path extrusionOk="0" h="1650" w="1495">
                    <a:moveTo>
                      <a:pt x="264" y="1"/>
                    </a:moveTo>
                    <a:cubicBezTo>
                      <a:pt x="46" y="1"/>
                      <a:pt x="0" y="349"/>
                      <a:pt x="249" y="391"/>
                    </a:cubicBezTo>
                    <a:cubicBezTo>
                      <a:pt x="777" y="489"/>
                      <a:pt x="1090" y="887"/>
                      <a:pt x="1064" y="1441"/>
                    </a:cubicBezTo>
                    <a:cubicBezTo>
                      <a:pt x="1057" y="1545"/>
                      <a:pt x="1136" y="1643"/>
                      <a:pt x="1247" y="1649"/>
                    </a:cubicBezTo>
                    <a:lnTo>
                      <a:pt x="1260" y="1649"/>
                    </a:lnTo>
                    <a:cubicBezTo>
                      <a:pt x="1364" y="1649"/>
                      <a:pt x="1455" y="1564"/>
                      <a:pt x="1455" y="1460"/>
                    </a:cubicBezTo>
                    <a:cubicBezTo>
                      <a:pt x="1494" y="711"/>
                      <a:pt x="1051" y="137"/>
                      <a:pt x="314" y="7"/>
                    </a:cubicBezTo>
                    <a:cubicBezTo>
                      <a:pt x="297" y="3"/>
                      <a:pt x="280" y="1"/>
                      <a:pt x="26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5" name="Google Shape;6995;p62"/>
              <p:cNvSpPr/>
              <p:nvPr/>
            </p:nvSpPr>
            <p:spPr>
              <a:xfrm>
                <a:off x="2342072" y="3613405"/>
                <a:ext cx="19415" cy="47137"/>
              </a:xfrm>
              <a:custGeom>
                <a:rect b="b" l="l" r="r" t="t"/>
                <a:pathLst>
                  <a:path extrusionOk="0" h="1867" w="769">
                    <a:moveTo>
                      <a:pt x="496" y="1"/>
                    </a:moveTo>
                    <a:cubicBezTo>
                      <a:pt x="438" y="1"/>
                      <a:pt x="380" y="28"/>
                      <a:pt x="340" y="94"/>
                    </a:cubicBezTo>
                    <a:cubicBezTo>
                      <a:pt x="1" y="628"/>
                      <a:pt x="1" y="1260"/>
                      <a:pt x="33" y="1684"/>
                    </a:cubicBezTo>
                    <a:cubicBezTo>
                      <a:pt x="40" y="1788"/>
                      <a:pt x="131" y="1867"/>
                      <a:pt x="229" y="1867"/>
                    </a:cubicBezTo>
                    <a:lnTo>
                      <a:pt x="242" y="1867"/>
                    </a:lnTo>
                    <a:cubicBezTo>
                      <a:pt x="353" y="1860"/>
                      <a:pt x="431" y="1762"/>
                      <a:pt x="424" y="1658"/>
                    </a:cubicBezTo>
                    <a:cubicBezTo>
                      <a:pt x="385" y="1058"/>
                      <a:pt x="457" y="641"/>
                      <a:pt x="672" y="309"/>
                    </a:cubicBezTo>
                    <a:cubicBezTo>
                      <a:pt x="768" y="153"/>
                      <a:pt x="633" y="1"/>
                      <a:pt x="49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6" name="Google Shape;6996;p62"/>
              <p:cNvSpPr/>
              <p:nvPr/>
            </p:nvSpPr>
            <p:spPr>
              <a:xfrm>
                <a:off x="2199246" y="3657891"/>
                <a:ext cx="59104" cy="412393"/>
              </a:xfrm>
              <a:custGeom>
                <a:rect b="b" l="l" r="r" t="t"/>
                <a:pathLst>
                  <a:path extrusionOk="0" h="16334" w="2341">
                    <a:moveTo>
                      <a:pt x="196" y="0"/>
                    </a:moveTo>
                    <a:cubicBezTo>
                      <a:pt x="98" y="0"/>
                      <a:pt x="1" y="65"/>
                      <a:pt x="1" y="196"/>
                    </a:cubicBezTo>
                    <a:lnTo>
                      <a:pt x="1" y="352"/>
                    </a:lnTo>
                    <a:cubicBezTo>
                      <a:pt x="1" y="2451"/>
                      <a:pt x="1" y="4106"/>
                      <a:pt x="750" y="6075"/>
                    </a:cubicBezTo>
                    <a:cubicBezTo>
                      <a:pt x="1271" y="7430"/>
                      <a:pt x="1617" y="8942"/>
                      <a:pt x="1845" y="10845"/>
                    </a:cubicBezTo>
                    <a:cubicBezTo>
                      <a:pt x="1936" y="11582"/>
                      <a:pt x="1695" y="12286"/>
                      <a:pt x="1434" y="13022"/>
                    </a:cubicBezTo>
                    <a:cubicBezTo>
                      <a:pt x="1095" y="14000"/>
                      <a:pt x="737" y="15023"/>
                      <a:pt x="1154" y="16203"/>
                    </a:cubicBezTo>
                    <a:cubicBezTo>
                      <a:pt x="1180" y="16281"/>
                      <a:pt x="1252" y="16333"/>
                      <a:pt x="1337" y="16333"/>
                    </a:cubicBezTo>
                    <a:cubicBezTo>
                      <a:pt x="1363" y="16333"/>
                      <a:pt x="1382" y="16333"/>
                      <a:pt x="1402" y="16327"/>
                    </a:cubicBezTo>
                    <a:cubicBezTo>
                      <a:pt x="1506" y="16288"/>
                      <a:pt x="1558" y="16177"/>
                      <a:pt x="1526" y="16072"/>
                    </a:cubicBezTo>
                    <a:cubicBezTo>
                      <a:pt x="1154" y="15030"/>
                      <a:pt x="1474" y="14117"/>
                      <a:pt x="1806" y="13153"/>
                    </a:cubicBezTo>
                    <a:cubicBezTo>
                      <a:pt x="2067" y="12403"/>
                      <a:pt x="2340" y="11628"/>
                      <a:pt x="2236" y="10800"/>
                    </a:cubicBezTo>
                    <a:cubicBezTo>
                      <a:pt x="2008" y="8864"/>
                      <a:pt x="1649" y="7319"/>
                      <a:pt x="1122" y="5931"/>
                    </a:cubicBezTo>
                    <a:cubicBezTo>
                      <a:pt x="392" y="4035"/>
                      <a:pt x="392" y="2412"/>
                      <a:pt x="392" y="352"/>
                    </a:cubicBezTo>
                    <a:lnTo>
                      <a:pt x="392" y="196"/>
                    </a:lnTo>
                    <a:cubicBezTo>
                      <a:pt x="392" y="65"/>
                      <a:pt x="294" y="0"/>
                      <a:pt x="19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7" name="Google Shape;6997;p62"/>
              <p:cNvSpPr/>
              <p:nvPr/>
            </p:nvSpPr>
            <p:spPr>
              <a:xfrm>
                <a:off x="2237092" y="3951444"/>
                <a:ext cx="41330" cy="305772"/>
              </a:xfrm>
              <a:custGeom>
                <a:rect b="b" l="l" r="r" t="t"/>
                <a:pathLst>
                  <a:path extrusionOk="0" h="12111" w="1637">
                    <a:moveTo>
                      <a:pt x="550" y="0"/>
                    </a:moveTo>
                    <a:cubicBezTo>
                      <a:pt x="420" y="0"/>
                      <a:pt x="287" y="125"/>
                      <a:pt x="366" y="287"/>
                    </a:cubicBezTo>
                    <a:cubicBezTo>
                      <a:pt x="1226" y="2379"/>
                      <a:pt x="900" y="4465"/>
                      <a:pt x="574" y="6479"/>
                    </a:cubicBezTo>
                    <a:cubicBezTo>
                      <a:pt x="294" y="8265"/>
                      <a:pt x="1" y="10109"/>
                      <a:pt x="522" y="11967"/>
                    </a:cubicBezTo>
                    <a:cubicBezTo>
                      <a:pt x="542" y="12045"/>
                      <a:pt x="620" y="12104"/>
                      <a:pt x="711" y="12110"/>
                    </a:cubicBezTo>
                    <a:cubicBezTo>
                      <a:pt x="731" y="12110"/>
                      <a:pt x="744" y="12104"/>
                      <a:pt x="763" y="12104"/>
                    </a:cubicBezTo>
                    <a:cubicBezTo>
                      <a:pt x="867" y="12071"/>
                      <a:pt x="933" y="11967"/>
                      <a:pt x="900" y="11856"/>
                    </a:cubicBezTo>
                    <a:cubicBezTo>
                      <a:pt x="398" y="10083"/>
                      <a:pt x="672" y="8363"/>
                      <a:pt x="965" y="6544"/>
                    </a:cubicBezTo>
                    <a:cubicBezTo>
                      <a:pt x="1298" y="4472"/>
                      <a:pt x="1636" y="2334"/>
                      <a:pt x="731" y="137"/>
                    </a:cubicBezTo>
                    <a:cubicBezTo>
                      <a:pt x="697" y="41"/>
                      <a:pt x="624" y="0"/>
                      <a:pt x="55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8" name="Google Shape;6998;p62"/>
              <p:cNvSpPr/>
              <p:nvPr/>
            </p:nvSpPr>
            <p:spPr>
              <a:xfrm>
                <a:off x="2212097" y="3799176"/>
                <a:ext cx="72587" cy="157065"/>
              </a:xfrm>
              <a:custGeom>
                <a:rect b="b" l="l" r="r" t="t"/>
                <a:pathLst>
                  <a:path extrusionOk="0" h="6221" w="2875">
                    <a:moveTo>
                      <a:pt x="286" y="0"/>
                    </a:moveTo>
                    <a:cubicBezTo>
                      <a:pt x="119" y="0"/>
                      <a:pt x="1" y="239"/>
                      <a:pt x="176" y="361"/>
                    </a:cubicBezTo>
                    <a:cubicBezTo>
                      <a:pt x="1903" y="1600"/>
                      <a:pt x="2477" y="4096"/>
                      <a:pt x="2431" y="6018"/>
                    </a:cubicBezTo>
                    <a:cubicBezTo>
                      <a:pt x="2431" y="6129"/>
                      <a:pt x="2516" y="6221"/>
                      <a:pt x="2626" y="6221"/>
                    </a:cubicBezTo>
                    <a:cubicBezTo>
                      <a:pt x="2731" y="6221"/>
                      <a:pt x="2822" y="6136"/>
                      <a:pt x="2829" y="6025"/>
                    </a:cubicBezTo>
                    <a:cubicBezTo>
                      <a:pt x="2874" y="4005"/>
                      <a:pt x="2261" y="1372"/>
                      <a:pt x="404" y="42"/>
                    </a:cubicBezTo>
                    <a:cubicBezTo>
                      <a:pt x="364" y="13"/>
                      <a:pt x="324" y="0"/>
                      <a:pt x="2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9" name="Google Shape;6999;p62"/>
              <p:cNvSpPr/>
              <p:nvPr/>
            </p:nvSpPr>
            <p:spPr>
              <a:xfrm>
                <a:off x="221060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1538" y="1"/>
                    </a:moveTo>
                    <a:cubicBezTo>
                      <a:pt x="1428" y="8"/>
                      <a:pt x="1343" y="92"/>
                      <a:pt x="1343" y="203"/>
                    </a:cubicBezTo>
                    <a:cubicBezTo>
                      <a:pt x="1356" y="809"/>
                      <a:pt x="1063" y="1220"/>
                      <a:pt x="756" y="1656"/>
                    </a:cubicBezTo>
                    <a:cubicBezTo>
                      <a:pt x="404" y="2152"/>
                      <a:pt x="0" y="2712"/>
                      <a:pt x="91" y="3592"/>
                    </a:cubicBezTo>
                    <a:cubicBezTo>
                      <a:pt x="105" y="3696"/>
                      <a:pt x="189" y="3768"/>
                      <a:pt x="287" y="3768"/>
                    </a:cubicBezTo>
                    <a:lnTo>
                      <a:pt x="313" y="3768"/>
                    </a:lnTo>
                    <a:cubicBezTo>
                      <a:pt x="417" y="3755"/>
                      <a:pt x="496" y="3657"/>
                      <a:pt x="489" y="3553"/>
                    </a:cubicBezTo>
                    <a:cubicBezTo>
                      <a:pt x="404" y="2823"/>
                      <a:pt x="730" y="2367"/>
                      <a:pt x="1076" y="1885"/>
                    </a:cubicBezTo>
                    <a:cubicBezTo>
                      <a:pt x="1415" y="1415"/>
                      <a:pt x="1753" y="926"/>
                      <a:pt x="1740" y="197"/>
                    </a:cubicBezTo>
                    <a:cubicBezTo>
                      <a:pt x="1734" y="86"/>
                      <a:pt x="1649" y="1"/>
                      <a:pt x="15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0" name="Google Shape;7000;p62"/>
              <p:cNvSpPr/>
              <p:nvPr/>
            </p:nvSpPr>
            <p:spPr>
              <a:xfrm>
                <a:off x="2276756" y="3501104"/>
                <a:ext cx="35145" cy="41608"/>
              </a:xfrm>
              <a:custGeom>
                <a:rect b="b" l="l" r="r" t="t"/>
                <a:pathLst>
                  <a:path extrusionOk="0" h="1648" w="1392">
                    <a:moveTo>
                      <a:pt x="1113" y="1"/>
                    </a:moveTo>
                    <a:cubicBezTo>
                      <a:pt x="1087" y="1"/>
                      <a:pt x="1059" y="6"/>
                      <a:pt x="1030" y="19"/>
                    </a:cubicBezTo>
                    <a:cubicBezTo>
                      <a:pt x="385" y="260"/>
                      <a:pt x="0" y="807"/>
                      <a:pt x="33" y="1459"/>
                    </a:cubicBezTo>
                    <a:cubicBezTo>
                      <a:pt x="33" y="1563"/>
                      <a:pt x="124" y="1648"/>
                      <a:pt x="228" y="1648"/>
                    </a:cubicBezTo>
                    <a:lnTo>
                      <a:pt x="235" y="1648"/>
                    </a:lnTo>
                    <a:cubicBezTo>
                      <a:pt x="346" y="1641"/>
                      <a:pt x="430" y="1550"/>
                      <a:pt x="424" y="1446"/>
                    </a:cubicBezTo>
                    <a:cubicBezTo>
                      <a:pt x="404" y="964"/>
                      <a:pt x="678" y="566"/>
                      <a:pt x="1167" y="384"/>
                    </a:cubicBezTo>
                    <a:cubicBezTo>
                      <a:pt x="1391" y="309"/>
                      <a:pt x="1306" y="1"/>
                      <a:pt x="11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1" name="Google Shape;7001;p62"/>
              <p:cNvSpPr/>
              <p:nvPr/>
            </p:nvSpPr>
            <p:spPr>
              <a:xfrm>
                <a:off x="2197959" y="3704574"/>
                <a:ext cx="63018" cy="88265"/>
              </a:xfrm>
              <a:custGeom>
                <a:rect b="b" l="l" r="r" t="t"/>
                <a:pathLst>
                  <a:path extrusionOk="0" h="3496" w="2496">
                    <a:moveTo>
                      <a:pt x="256" y="1"/>
                    </a:moveTo>
                    <a:cubicBezTo>
                      <a:pt x="127" y="1"/>
                      <a:pt x="1" y="128"/>
                      <a:pt x="71" y="282"/>
                    </a:cubicBezTo>
                    <a:cubicBezTo>
                      <a:pt x="228" y="576"/>
                      <a:pt x="514" y="915"/>
                      <a:pt x="821" y="1273"/>
                    </a:cubicBezTo>
                    <a:cubicBezTo>
                      <a:pt x="1368" y="1912"/>
                      <a:pt x="2046" y="2714"/>
                      <a:pt x="1857" y="3228"/>
                    </a:cubicBezTo>
                    <a:cubicBezTo>
                      <a:pt x="1818" y="3333"/>
                      <a:pt x="1870" y="3443"/>
                      <a:pt x="1974" y="3483"/>
                    </a:cubicBezTo>
                    <a:cubicBezTo>
                      <a:pt x="1994" y="3489"/>
                      <a:pt x="2020" y="3496"/>
                      <a:pt x="2039" y="3496"/>
                    </a:cubicBezTo>
                    <a:cubicBezTo>
                      <a:pt x="2124" y="3496"/>
                      <a:pt x="2196" y="3443"/>
                      <a:pt x="2228" y="3365"/>
                    </a:cubicBezTo>
                    <a:cubicBezTo>
                      <a:pt x="2496" y="2629"/>
                      <a:pt x="1766" y="1775"/>
                      <a:pt x="1120" y="1019"/>
                    </a:cubicBezTo>
                    <a:cubicBezTo>
                      <a:pt x="827" y="674"/>
                      <a:pt x="553" y="354"/>
                      <a:pt x="423" y="100"/>
                    </a:cubicBezTo>
                    <a:cubicBezTo>
                      <a:pt x="381" y="30"/>
                      <a:pt x="318" y="1"/>
                      <a:pt x="2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2" name="Google Shape;7002;p62"/>
              <p:cNvSpPr/>
              <p:nvPr/>
            </p:nvSpPr>
            <p:spPr>
              <a:xfrm>
                <a:off x="2219646" y="3748252"/>
                <a:ext cx="22319" cy="27974"/>
              </a:xfrm>
              <a:custGeom>
                <a:rect b="b" l="l" r="r" t="t"/>
                <a:pathLst>
                  <a:path extrusionOk="0" h="1108" w="884">
                    <a:moveTo>
                      <a:pt x="590" y="1"/>
                    </a:moveTo>
                    <a:cubicBezTo>
                      <a:pt x="551" y="1"/>
                      <a:pt x="510" y="14"/>
                      <a:pt x="470" y="45"/>
                    </a:cubicBezTo>
                    <a:cubicBezTo>
                      <a:pt x="203" y="254"/>
                      <a:pt x="40" y="560"/>
                      <a:pt x="7" y="892"/>
                    </a:cubicBezTo>
                    <a:cubicBezTo>
                      <a:pt x="1" y="1003"/>
                      <a:pt x="79" y="1101"/>
                      <a:pt x="190" y="1107"/>
                    </a:cubicBezTo>
                    <a:lnTo>
                      <a:pt x="203" y="1107"/>
                    </a:lnTo>
                    <a:cubicBezTo>
                      <a:pt x="207" y="1108"/>
                      <a:pt x="211" y="1108"/>
                      <a:pt x="215" y="1108"/>
                    </a:cubicBezTo>
                    <a:cubicBezTo>
                      <a:pt x="314" y="1108"/>
                      <a:pt x="392" y="1032"/>
                      <a:pt x="405" y="931"/>
                    </a:cubicBezTo>
                    <a:cubicBezTo>
                      <a:pt x="418" y="710"/>
                      <a:pt x="529" y="508"/>
                      <a:pt x="705" y="364"/>
                    </a:cubicBezTo>
                    <a:cubicBezTo>
                      <a:pt x="884" y="238"/>
                      <a:pt x="756" y="1"/>
                      <a:pt x="5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3" name="Google Shape;7003;p62"/>
              <p:cNvSpPr/>
              <p:nvPr/>
            </p:nvSpPr>
            <p:spPr>
              <a:xfrm>
                <a:off x="2208134" y="3883023"/>
                <a:ext cx="38906" cy="52641"/>
              </a:xfrm>
              <a:custGeom>
                <a:rect b="b" l="l" r="r" t="t"/>
                <a:pathLst>
                  <a:path extrusionOk="0" h="2085" w="1541">
                    <a:moveTo>
                      <a:pt x="1255" y="1"/>
                    </a:moveTo>
                    <a:cubicBezTo>
                      <a:pt x="1208" y="1"/>
                      <a:pt x="1158" y="20"/>
                      <a:pt x="1115" y="64"/>
                    </a:cubicBezTo>
                    <a:cubicBezTo>
                      <a:pt x="1050" y="136"/>
                      <a:pt x="978" y="208"/>
                      <a:pt x="906" y="273"/>
                    </a:cubicBezTo>
                    <a:cubicBezTo>
                      <a:pt x="463" y="716"/>
                      <a:pt x="0" y="1166"/>
                      <a:pt x="27" y="1896"/>
                    </a:cubicBezTo>
                    <a:cubicBezTo>
                      <a:pt x="33" y="2000"/>
                      <a:pt x="118" y="2085"/>
                      <a:pt x="222" y="2085"/>
                    </a:cubicBezTo>
                    <a:lnTo>
                      <a:pt x="235" y="2085"/>
                    </a:lnTo>
                    <a:cubicBezTo>
                      <a:pt x="339" y="2078"/>
                      <a:pt x="424" y="1987"/>
                      <a:pt x="424" y="1876"/>
                    </a:cubicBezTo>
                    <a:cubicBezTo>
                      <a:pt x="398" y="1329"/>
                      <a:pt x="783" y="951"/>
                      <a:pt x="1180" y="553"/>
                    </a:cubicBezTo>
                    <a:cubicBezTo>
                      <a:pt x="1258" y="482"/>
                      <a:pt x="1330" y="410"/>
                      <a:pt x="1402" y="338"/>
                    </a:cubicBezTo>
                    <a:cubicBezTo>
                      <a:pt x="1541" y="194"/>
                      <a:pt x="1407" y="1"/>
                      <a:pt x="1255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4" name="Google Shape;7004;p62"/>
              <p:cNvSpPr/>
              <p:nvPr/>
            </p:nvSpPr>
            <p:spPr>
              <a:xfrm>
                <a:off x="2209573" y="3556194"/>
                <a:ext cx="225182" cy="286004"/>
              </a:xfrm>
              <a:custGeom>
                <a:rect b="b" l="l" r="r" t="t"/>
                <a:pathLst>
                  <a:path extrusionOk="0" h="11328" w="8919">
                    <a:moveTo>
                      <a:pt x="3483" y="1"/>
                    </a:moveTo>
                    <a:cubicBezTo>
                      <a:pt x="3312" y="1"/>
                      <a:pt x="3136" y="18"/>
                      <a:pt x="2955" y="53"/>
                    </a:cubicBezTo>
                    <a:cubicBezTo>
                      <a:pt x="2453" y="150"/>
                      <a:pt x="2088" y="431"/>
                      <a:pt x="1768" y="678"/>
                    </a:cubicBezTo>
                    <a:cubicBezTo>
                      <a:pt x="1424" y="948"/>
                      <a:pt x="1114" y="1188"/>
                      <a:pt x="661" y="1188"/>
                    </a:cubicBezTo>
                    <a:cubicBezTo>
                      <a:pt x="556" y="1188"/>
                      <a:pt x="444" y="1176"/>
                      <a:pt x="321" y="1148"/>
                    </a:cubicBezTo>
                    <a:cubicBezTo>
                      <a:pt x="303" y="1143"/>
                      <a:pt x="286" y="1141"/>
                      <a:pt x="270" y="1141"/>
                    </a:cubicBezTo>
                    <a:cubicBezTo>
                      <a:pt x="57" y="1141"/>
                      <a:pt x="0" y="1472"/>
                      <a:pt x="230" y="1532"/>
                    </a:cubicBezTo>
                    <a:cubicBezTo>
                      <a:pt x="386" y="1567"/>
                      <a:pt x="529" y="1583"/>
                      <a:pt x="662" y="1583"/>
                    </a:cubicBezTo>
                    <a:cubicBezTo>
                      <a:pt x="1244" y="1583"/>
                      <a:pt x="1633" y="1283"/>
                      <a:pt x="2010" y="991"/>
                    </a:cubicBezTo>
                    <a:cubicBezTo>
                      <a:pt x="2322" y="743"/>
                      <a:pt x="2622" y="522"/>
                      <a:pt x="3026" y="437"/>
                    </a:cubicBezTo>
                    <a:cubicBezTo>
                      <a:pt x="3181" y="409"/>
                      <a:pt x="3331" y="394"/>
                      <a:pt x="3476" y="394"/>
                    </a:cubicBezTo>
                    <a:cubicBezTo>
                      <a:pt x="3928" y="394"/>
                      <a:pt x="4331" y="534"/>
                      <a:pt x="4682" y="815"/>
                    </a:cubicBezTo>
                    <a:cubicBezTo>
                      <a:pt x="5718" y="1643"/>
                      <a:pt x="6148" y="3611"/>
                      <a:pt x="6200" y="5045"/>
                    </a:cubicBezTo>
                    <a:cubicBezTo>
                      <a:pt x="6285" y="7404"/>
                      <a:pt x="6709" y="9373"/>
                      <a:pt x="8514" y="11269"/>
                    </a:cubicBezTo>
                    <a:cubicBezTo>
                      <a:pt x="8547" y="11308"/>
                      <a:pt x="8599" y="11328"/>
                      <a:pt x="8657" y="11328"/>
                    </a:cubicBezTo>
                    <a:cubicBezTo>
                      <a:pt x="8827" y="11328"/>
                      <a:pt x="8918" y="11119"/>
                      <a:pt x="8801" y="10996"/>
                    </a:cubicBezTo>
                    <a:cubicBezTo>
                      <a:pt x="7080" y="9184"/>
                      <a:pt x="6676" y="7300"/>
                      <a:pt x="6591" y="5032"/>
                    </a:cubicBezTo>
                    <a:cubicBezTo>
                      <a:pt x="6533" y="3442"/>
                      <a:pt x="6063" y="1415"/>
                      <a:pt x="4923" y="509"/>
                    </a:cubicBezTo>
                    <a:cubicBezTo>
                      <a:pt x="4502" y="172"/>
                      <a:pt x="4021" y="1"/>
                      <a:pt x="34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5" name="Google Shape;7005;p62"/>
              <p:cNvSpPr/>
              <p:nvPr/>
            </p:nvSpPr>
            <p:spPr>
              <a:xfrm>
                <a:off x="2204675" y="3663471"/>
                <a:ext cx="77863" cy="446780"/>
              </a:xfrm>
              <a:custGeom>
                <a:rect b="b" l="l" r="r" t="t"/>
                <a:pathLst>
                  <a:path extrusionOk="0" h="17696" w="3084">
                    <a:moveTo>
                      <a:pt x="421" y="1"/>
                    </a:moveTo>
                    <a:cubicBezTo>
                      <a:pt x="311" y="1"/>
                      <a:pt x="200" y="83"/>
                      <a:pt x="222" y="229"/>
                    </a:cubicBezTo>
                    <a:cubicBezTo>
                      <a:pt x="385" y="1272"/>
                      <a:pt x="313" y="2406"/>
                      <a:pt x="235" y="3612"/>
                    </a:cubicBezTo>
                    <a:cubicBezTo>
                      <a:pt x="118" y="5443"/>
                      <a:pt x="1" y="7340"/>
                      <a:pt x="796" y="8904"/>
                    </a:cubicBezTo>
                    <a:lnTo>
                      <a:pt x="815" y="8949"/>
                    </a:lnTo>
                    <a:cubicBezTo>
                      <a:pt x="1773" y="10826"/>
                      <a:pt x="2673" y="12606"/>
                      <a:pt x="2269" y="14724"/>
                    </a:cubicBezTo>
                    <a:cubicBezTo>
                      <a:pt x="2191" y="15102"/>
                      <a:pt x="1949" y="15487"/>
                      <a:pt x="1702" y="15865"/>
                    </a:cubicBezTo>
                    <a:cubicBezTo>
                      <a:pt x="1369" y="16379"/>
                      <a:pt x="1017" y="16914"/>
                      <a:pt x="1089" y="17520"/>
                    </a:cubicBezTo>
                    <a:cubicBezTo>
                      <a:pt x="1102" y="17618"/>
                      <a:pt x="1187" y="17689"/>
                      <a:pt x="1285" y="17689"/>
                    </a:cubicBezTo>
                    <a:lnTo>
                      <a:pt x="1311" y="17696"/>
                    </a:lnTo>
                    <a:cubicBezTo>
                      <a:pt x="1415" y="17683"/>
                      <a:pt x="1493" y="17585"/>
                      <a:pt x="1480" y="17481"/>
                    </a:cubicBezTo>
                    <a:cubicBezTo>
                      <a:pt x="1428" y="17018"/>
                      <a:pt x="1721" y="16562"/>
                      <a:pt x="2034" y="16086"/>
                    </a:cubicBezTo>
                    <a:cubicBezTo>
                      <a:pt x="2295" y="15682"/>
                      <a:pt x="2569" y="15265"/>
                      <a:pt x="2660" y="14796"/>
                    </a:cubicBezTo>
                    <a:cubicBezTo>
                      <a:pt x="3083" y="12547"/>
                      <a:pt x="2112" y="10631"/>
                      <a:pt x="1167" y="8780"/>
                    </a:cubicBezTo>
                    <a:lnTo>
                      <a:pt x="1141" y="8728"/>
                    </a:lnTo>
                    <a:cubicBezTo>
                      <a:pt x="398" y="7261"/>
                      <a:pt x="515" y="5417"/>
                      <a:pt x="633" y="3631"/>
                    </a:cubicBezTo>
                    <a:cubicBezTo>
                      <a:pt x="705" y="2464"/>
                      <a:pt x="783" y="1252"/>
                      <a:pt x="613" y="164"/>
                    </a:cubicBezTo>
                    <a:cubicBezTo>
                      <a:pt x="593" y="52"/>
                      <a:pt x="507" y="1"/>
                      <a:pt x="42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6" name="Google Shape;7006;p62"/>
              <p:cNvSpPr/>
              <p:nvPr/>
            </p:nvSpPr>
            <p:spPr>
              <a:xfrm>
                <a:off x="2190688" y="3807432"/>
                <a:ext cx="26257" cy="34766"/>
              </a:xfrm>
              <a:custGeom>
                <a:rect b="b" l="l" r="r" t="t"/>
                <a:pathLst>
                  <a:path extrusionOk="0" h="1377" w="1040">
                    <a:moveTo>
                      <a:pt x="750" y="0"/>
                    </a:moveTo>
                    <a:cubicBezTo>
                      <a:pt x="707" y="0"/>
                      <a:pt x="662" y="16"/>
                      <a:pt x="620" y="54"/>
                    </a:cubicBezTo>
                    <a:cubicBezTo>
                      <a:pt x="287" y="334"/>
                      <a:pt x="72" y="725"/>
                      <a:pt x="14" y="1155"/>
                    </a:cubicBezTo>
                    <a:cubicBezTo>
                      <a:pt x="1" y="1266"/>
                      <a:pt x="72" y="1364"/>
                      <a:pt x="183" y="1377"/>
                    </a:cubicBezTo>
                    <a:lnTo>
                      <a:pt x="209" y="1377"/>
                    </a:lnTo>
                    <a:cubicBezTo>
                      <a:pt x="307" y="1377"/>
                      <a:pt x="392" y="1305"/>
                      <a:pt x="405" y="1207"/>
                    </a:cubicBezTo>
                    <a:cubicBezTo>
                      <a:pt x="450" y="875"/>
                      <a:pt x="620" y="569"/>
                      <a:pt x="880" y="354"/>
                    </a:cubicBezTo>
                    <a:cubicBezTo>
                      <a:pt x="1039" y="215"/>
                      <a:pt x="908" y="0"/>
                      <a:pt x="75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7" name="Google Shape;7007;p62"/>
              <p:cNvSpPr/>
              <p:nvPr/>
            </p:nvSpPr>
            <p:spPr>
              <a:xfrm>
                <a:off x="2263628" y="4021784"/>
                <a:ext cx="25980" cy="78772"/>
              </a:xfrm>
              <a:custGeom>
                <a:rect b="b" l="l" r="r" t="t"/>
                <a:pathLst>
                  <a:path extrusionOk="0" h="3120" w="1029">
                    <a:moveTo>
                      <a:pt x="262" y="1"/>
                    </a:moveTo>
                    <a:cubicBezTo>
                      <a:pt x="130" y="1"/>
                      <a:pt x="0" y="137"/>
                      <a:pt x="84" y="291"/>
                    </a:cubicBezTo>
                    <a:cubicBezTo>
                      <a:pt x="455" y="988"/>
                      <a:pt x="631" y="1894"/>
                      <a:pt x="605" y="2917"/>
                    </a:cubicBezTo>
                    <a:cubicBezTo>
                      <a:pt x="599" y="3022"/>
                      <a:pt x="690" y="3113"/>
                      <a:pt x="794" y="3119"/>
                    </a:cubicBezTo>
                    <a:lnTo>
                      <a:pt x="801" y="3119"/>
                    </a:lnTo>
                    <a:cubicBezTo>
                      <a:pt x="911" y="3119"/>
                      <a:pt x="996" y="3035"/>
                      <a:pt x="1003" y="2924"/>
                    </a:cubicBezTo>
                    <a:cubicBezTo>
                      <a:pt x="1029" y="1816"/>
                      <a:pt x="840" y="877"/>
                      <a:pt x="429" y="108"/>
                    </a:cubicBezTo>
                    <a:cubicBezTo>
                      <a:pt x="389" y="32"/>
                      <a:pt x="325" y="1"/>
                      <a:pt x="2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8" name="Google Shape;7008;p62"/>
              <p:cNvSpPr/>
              <p:nvPr/>
            </p:nvSpPr>
            <p:spPr>
              <a:xfrm>
                <a:off x="2217021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1080" y="0"/>
                    </a:moveTo>
                    <a:cubicBezTo>
                      <a:pt x="1052" y="0"/>
                      <a:pt x="1022" y="7"/>
                      <a:pt x="991" y="21"/>
                    </a:cubicBezTo>
                    <a:cubicBezTo>
                      <a:pt x="424" y="275"/>
                      <a:pt x="20" y="927"/>
                      <a:pt x="0" y="1611"/>
                    </a:cubicBezTo>
                    <a:cubicBezTo>
                      <a:pt x="0" y="1722"/>
                      <a:pt x="85" y="1807"/>
                      <a:pt x="196" y="1813"/>
                    </a:cubicBezTo>
                    <a:lnTo>
                      <a:pt x="202" y="1813"/>
                    </a:lnTo>
                    <a:cubicBezTo>
                      <a:pt x="307" y="1813"/>
                      <a:pt x="398" y="1728"/>
                      <a:pt x="398" y="1618"/>
                    </a:cubicBezTo>
                    <a:cubicBezTo>
                      <a:pt x="411" y="1090"/>
                      <a:pt x="730" y="568"/>
                      <a:pt x="1154" y="379"/>
                    </a:cubicBezTo>
                    <a:cubicBezTo>
                      <a:pt x="1364" y="289"/>
                      <a:pt x="1268" y="0"/>
                      <a:pt x="108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9" name="Google Shape;7009;p62"/>
              <p:cNvSpPr/>
              <p:nvPr/>
            </p:nvSpPr>
            <p:spPr>
              <a:xfrm>
                <a:off x="1971994" y="3532411"/>
                <a:ext cx="208393" cy="330540"/>
              </a:xfrm>
              <a:custGeom>
                <a:rect b="b" l="l" r="r" t="t"/>
                <a:pathLst>
                  <a:path extrusionOk="0" h="13092" w="8254">
                    <a:moveTo>
                      <a:pt x="5803" y="1"/>
                    </a:moveTo>
                    <a:cubicBezTo>
                      <a:pt x="5475" y="1"/>
                      <a:pt x="5154" y="111"/>
                      <a:pt x="4889" y="317"/>
                    </a:cubicBezTo>
                    <a:cubicBezTo>
                      <a:pt x="3351" y="1451"/>
                      <a:pt x="2686" y="3419"/>
                      <a:pt x="2106" y="5153"/>
                    </a:cubicBezTo>
                    <a:lnTo>
                      <a:pt x="2028" y="5381"/>
                    </a:lnTo>
                    <a:cubicBezTo>
                      <a:pt x="1226" y="7760"/>
                      <a:pt x="646" y="10171"/>
                      <a:pt x="27" y="12850"/>
                    </a:cubicBezTo>
                    <a:cubicBezTo>
                      <a:pt x="1" y="12954"/>
                      <a:pt x="66" y="13059"/>
                      <a:pt x="177" y="13085"/>
                    </a:cubicBezTo>
                    <a:cubicBezTo>
                      <a:pt x="190" y="13091"/>
                      <a:pt x="203" y="13091"/>
                      <a:pt x="222" y="13091"/>
                    </a:cubicBezTo>
                    <a:cubicBezTo>
                      <a:pt x="314" y="13091"/>
                      <a:pt x="392" y="13026"/>
                      <a:pt x="411" y="12935"/>
                    </a:cubicBezTo>
                    <a:cubicBezTo>
                      <a:pt x="1031" y="10269"/>
                      <a:pt x="1611" y="7871"/>
                      <a:pt x="2406" y="5505"/>
                    </a:cubicBezTo>
                    <a:lnTo>
                      <a:pt x="2484" y="5277"/>
                    </a:lnTo>
                    <a:cubicBezTo>
                      <a:pt x="3044" y="3595"/>
                      <a:pt x="3683" y="1692"/>
                      <a:pt x="5117" y="636"/>
                    </a:cubicBezTo>
                    <a:cubicBezTo>
                      <a:pt x="5319" y="478"/>
                      <a:pt x="5563" y="395"/>
                      <a:pt x="5810" y="395"/>
                    </a:cubicBezTo>
                    <a:cubicBezTo>
                      <a:pt x="5890" y="395"/>
                      <a:pt x="5970" y="404"/>
                      <a:pt x="6049" y="421"/>
                    </a:cubicBezTo>
                    <a:cubicBezTo>
                      <a:pt x="6779" y="564"/>
                      <a:pt x="7463" y="1333"/>
                      <a:pt x="7828" y="1946"/>
                    </a:cubicBezTo>
                    <a:cubicBezTo>
                      <a:pt x="7870" y="2012"/>
                      <a:pt x="7930" y="2039"/>
                      <a:pt x="7989" y="2039"/>
                    </a:cubicBezTo>
                    <a:cubicBezTo>
                      <a:pt x="8122" y="2039"/>
                      <a:pt x="8253" y="1898"/>
                      <a:pt x="8167" y="1744"/>
                    </a:cubicBezTo>
                    <a:cubicBezTo>
                      <a:pt x="7744" y="1034"/>
                      <a:pt x="6988" y="206"/>
                      <a:pt x="6127" y="37"/>
                    </a:cubicBezTo>
                    <a:cubicBezTo>
                      <a:pt x="6019" y="12"/>
                      <a:pt x="5911" y="1"/>
                      <a:pt x="580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0" name="Google Shape;7010;p62"/>
              <p:cNvSpPr/>
              <p:nvPr/>
            </p:nvSpPr>
            <p:spPr>
              <a:xfrm>
                <a:off x="2011481" y="3703135"/>
                <a:ext cx="16815" cy="95133"/>
              </a:xfrm>
              <a:custGeom>
                <a:rect b="b" l="l" r="r" t="t"/>
                <a:pathLst>
                  <a:path extrusionOk="0" h="3768" w="666">
                    <a:moveTo>
                      <a:pt x="230" y="0"/>
                    </a:moveTo>
                    <a:cubicBezTo>
                      <a:pt x="131" y="0"/>
                      <a:pt x="46" y="77"/>
                      <a:pt x="34" y="183"/>
                    </a:cubicBezTo>
                    <a:cubicBezTo>
                      <a:pt x="21" y="620"/>
                      <a:pt x="47" y="1056"/>
                      <a:pt x="112" y="1487"/>
                    </a:cubicBezTo>
                    <a:cubicBezTo>
                      <a:pt x="183" y="2151"/>
                      <a:pt x="262" y="2836"/>
                      <a:pt x="47" y="3507"/>
                    </a:cubicBezTo>
                    <a:cubicBezTo>
                      <a:pt x="1" y="3637"/>
                      <a:pt x="99" y="3768"/>
                      <a:pt x="236" y="3768"/>
                    </a:cubicBezTo>
                    <a:cubicBezTo>
                      <a:pt x="320" y="3768"/>
                      <a:pt x="392" y="3709"/>
                      <a:pt x="418" y="3631"/>
                    </a:cubicBezTo>
                    <a:cubicBezTo>
                      <a:pt x="666" y="2875"/>
                      <a:pt x="581" y="2145"/>
                      <a:pt x="503" y="1441"/>
                    </a:cubicBezTo>
                    <a:cubicBezTo>
                      <a:pt x="438" y="1030"/>
                      <a:pt x="418" y="620"/>
                      <a:pt x="431" y="209"/>
                    </a:cubicBezTo>
                    <a:cubicBezTo>
                      <a:pt x="438" y="98"/>
                      <a:pt x="353" y="7"/>
                      <a:pt x="242" y="1"/>
                    </a:cubicBezTo>
                    <a:cubicBezTo>
                      <a:pt x="238" y="0"/>
                      <a:pt x="234" y="0"/>
                      <a:pt x="23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1" name="Google Shape;7011;p62"/>
              <p:cNvSpPr/>
              <p:nvPr/>
            </p:nvSpPr>
            <p:spPr>
              <a:xfrm>
                <a:off x="1964748" y="3774560"/>
                <a:ext cx="37770" cy="41658"/>
              </a:xfrm>
              <a:custGeom>
                <a:rect b="b" l="l" r="r" t="t"/>
                <a:pathLst>
                  <a:path extrusionOk="0" h="1650" w="1496">
                    <a:moveTo>
                      <a:pt x="1226" y="1"/>
                    </a:moveTo>
                    <a:cubicBezTo>
                      <a:pt x="1209" y="1"/>
                      <a:pt x="1192" y="3"/>
                      <a:pt x="1174" y="7"/>
                    </a:cubicBezTo>
                    <a:cubicBezTo>
                      <a:pt x="444" y="137"/>
                      <a:pt x="1" y="711"/>
                      <a:pt x="34" y="1460"/>
                    </a:cubicBezTo>
                    <a:cubicBezTo>
                      <a:pt x="40" y="1564"/>
                      <a:pt x="125" y="1649"/>
                      <a:pt x="236" y="1649"/>
                    </a:cubicBezTo>
                    <a:lnTo>
                      <a:pt x="242" y="1649"/>
                    </a:lnTo>
                    <a:cubicBezTo>
                      <a:pt x="353" y="1643"/>
                      <a:pt x="438" y="1545"/>
                      <a:pt x="431" y="1441"/>
                    </a:cubicBezTo>
                    <a:cubicBezTo>
                      <a:pt x="399" y="887"/>
                      <a:pt x="718" y="489"/>
                      <a:pt x="1246" y="391"/>
                    </a:cubicBezTo>
                    <a:cubicBezTo>
                      <a:pt x="1495" y="355"/>
                      <a:pt x="1449" y="1"/>
                      <a:pt x="122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2" name="Google Shape;7012;p62"/>
              <p:cNvSpPr/>
              <p:nvPr/>
            </p:nvSpPr>
            <p:spPr>
              <a:xfrm>
                <a:off x="2036602" y="3620651"/>
                <a:ext cx="19516" cy="47137"/>
              </a:xfrm>
              <a:custGeom>
                <a:rect b="b" l="l" r="r" t="t"/>
                <a:pathLst>
                  <a:path extrusionOk="0" h="1867" w="773">
                    <a:moveTo>
                      <a:pt x="273" y="0"/>
                    </a:moveTo>
                    <a:cubicBezTo>
                      <a:pt x="134" y="0"/>
                      <a:pt x="0" y="153"/>
                      <a:pt x="101" y="309"/>
                    </a:cubicBezTo>
                    <a:cubicBezTo>
                      <a:pt x="316" y="641"/>
                      <a:pt x="394" y="1058"/>
                      <a:pt x="349" y="1651"/>
                    </a:cubicBezTo>
                    <a:cubicBezTo>
                      <a:pt x="336" y="1762"/>
                      <a:pt x="420" y="1860"/>
                      <a:pt x="531" y="1866"/>
                    </a:cubicBezTo>
                    <a:lnTo>
                      <a:pt x="544" y="1866"/>
                    </a:lnTo>
                    <a:cubicBezTo>
                      <a:pt x="642" y="1866"/>
                      <a:pt x="727" y="1788"/>
                      <a:pt x="740" y="1684"/>
                    </a:cubicBezTo>
                    <a:cubicBezTo>
                      <a:pt x="772" y="1254"/>
                      <a:pt x="772" y="628"/>
                      <a:pt x="433" y="94"/>
                    </a:cubicBezTo>
                    <a:cubicBezTo>
                      <a:pt x="391" y="28"/>
                      <a:pt x="331" y="0"/>
                      <a:pt x="27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3" name="Google Shape;7013;p62"/>
              <p:cNvSpPr/>
              <p:nvPr/>
            </p:nvSpPr>
            <p:spPr>
              <a:xfrm>
                <a:off x="2136380" y="3657715"/>
                <a:ext cx="59104" cy="412569"/>
              </a:xfrm>
              <a:custGeom>
                <a:rect b="b" l="l" r="r" t="t"/>
                <a:pathLst>
                  <a:path extrusionOk="0" h="16341" w="2341">
                    <a:moveTo>
                      <a:pt x="2139" y="1"/>
                    </a:moveTo>
                    <a:cubicBezTo>
                      <a:pt x="2034" y="1"/>
                      <a:pt x="1943" y="85"/>
                      <a:pt x="1943" y="196"/>
                    </a:cubicBezTo>
                    <a:lnTo>
                      <a:pt x="1943" y="359"/>
                    </a:lnTo>
                    <a:cubicBezTo>
                      <a:pt x="1943" y="2419"/>
                      <a:pt x="1943" y="4042"/>
                      <a:pt x="1220" y="5938"/>
                    </a:cubicBezTo>
                    <a:cubicBezTo>
                      <a:pt x="685" y="7320"/>
                      <a:pt x="333" y="8871"/>
                      <a:pt x="99" y="10800"/>
                    </a:cubicBezTo>
                    <a:cubicBezTo>
                      <a:pt x="1" y="11635"/>
                      <a:pt x="268" y="12410"/>
                      <a:pt x="529" y="13160"/>
                    </a:cubicBezTo>
                    <a:cubicBezTo>
                      <a:pt x="868" y="14118"/>
                      <a:pt x="1180" y="15024"/>
                      <a:pt x="816" y="16079"/>
                    </a:cubicBezTo>
                    <a:cubicBezTo>
                      <a:pt x="776" y="16184"/>
                      <a:pt x="829" y="16295"/>
                      <a:pt x="933" y="16327"/>
                    </a:cubicBezTo>
                    <a:cubicBezTo>
                      <a:pt x="952" y="16340"/>
                      <a:pt x="978" y="16340"/>
                      <a:pt x="998" y="16340"/>
                    </a:cubicBezTo>
                    <a:cubicBezTo>
                      <a:pt x="1083" y="16340"/>
                      <a:pt x="1161" y="16288"/>
                      <a:pt x="1187" y="16203"/>
                    </a:cubicBezTo>
                    <a:cubicBezTo>
                      <a:pt x="1598" y="15030"/>
                      <a:pt x="1246" y="14013"/>
                      <a:pt x="900" y="13029"/>
                    </a:cubicBezTo>
                    <a:cubicBezTo>
                      <a:pt x="646" y="12286"/>
                      <a:pt x="405" y="11589"/>
                      <a:pt x="490" y="10846"/>
                    </a:cubicBezTo>
                    <a:cubicBezTo>
                      <a:pt x="718" y="8949"/>
                      <a:pt x="1063" y="7431"/>
                      <a:pt x="1585" y="6075"/>
                    </a:cubicBezTo>
                    <a:cubicBezTo>
                      <a:pt x="2341" y="4113"/>
                      <a:pt x="2341" y="2458"/>
                      <a:pt x="2341" y="359"/>
                    </a:cubicBezTo>
                    <a:lnTo>
                      <a:pt x="2341" y="196"/>
                    </a:lnTo>
                    <a:cubicBezTo>
                      <a:pt x="2341" y="85"/>
                      <a:pt x="2249" y="1"/>
                      <a:pt x="213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4" name="Google Shape;7014;p62"/>
              <p:cNvSpPr/>
              <p:nvPr/>
            </p:nvSpPr>
            <p:spPr>
              <a:xfrm>
                <a:off x="2116157" y="3951747"/>
                <a:ext cx="41482" cy="305470"/>
              </a:xfrm>
              <a:custGeom>
                <a:rect b="b" l="l" r="r" t="t"/>
                <a:pathLst>
                  <a:path extrusionOk="0" h="12099" w="1643">
                    <a:moveTo>
                      <a:pt x="1086" y="0"/>
                    </a:moveTo>
                    <a:cubicBezTo>
                      <a:pt x="1016" y="0"/>
                      <a:pt x="947" y="37"/>
                      <a:pt x="913" y="125"/>
                    </a:cubicBezTo>
                    <a:cubicBezTo>
                      <a:pt x="0" y="2322"/>
                      <a:pt x="339" y="4460"/>
                      <a:pt x="671" y="6532"/>
                    </a:cubicBezTo>
                    <a:cubicBezTo>
                      <a:pt x="965" y="8351"/>
                      <a:pt x="1238" y="10071"/>
                      <a:pt x="737" y="11844"/>
                    </a:cubicBezTo>
                    <a:cubicBezTo>
                      <a:pt x="704" y="11968"/>
                      <a:pt x="795" y="12092"/>
                      <a:pt x="926" y="12098"/>
                    </a:cubicBezTo>
                    <a:cubicBezTo>
                      <a:pt x="1017" y="12092"/>
                      <a:pt x="1095" y="12033"/>
                      <a:pt x="1121" y="11948"/>
                    </a:cubicBezTo>
                    <a:cubicBezTo>
                      <a:pt x="1643" y="10091"/>
                      <a:pt x="1349" y="8246"/>
                      <a:pt x="1063" y="6467"/>
                    </a:cubicBezTo>
                    <a:cubicBezTo>
                      <a:pt x="737" y="4453"/>
                      <a:pt x="404" y="2367"/>
                      <a:pt x="1271" y="275"/>
                    </a:cubicBezTo>
                    <a:cubicBezTo>
                      <a:pt x="1338" y="120"/>
                      <a:pt x="1211" y="0"/>
                      <a:pt x="10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5" name="Google Shape;7015;p62"/>
              <p:cNvSpPr/>
              <p:nvPr/>
            </p:nvSpPr>
            <p:spPr>
              <a:xfrm>
                <a:off x="2110072" y="3799227"/>
                <a:ext cx="72435" cy="157014"/>
              </a:xfrm>
              <a:custGeom>
                <a:rect b="b" l="l" r="r" t="t"/>
                <a:pathLst>
                  <a:path extrusionOk="0" h="6219" w="2869">
                    <a:moveTo>
                      <a:pt x="2583" y="1"/>
                    </a:moveTo>
                    <a:cubicBezTo>
                      <a:pt x="2547" y="1"/>
                      <a:pt x="2508" y="13"/>
                      <a:pt x="2470" y="40"/>
                    </a:cubicBezTo>
                    <a:cubicBezTo>
                      <a:pt x="613" y="1370"/>
                      <a:pt x="0" y="4003"/>
                      <a:pt x="46" y="6030"/>
                    </a:cubicBezTo>
                    <a:cubicBezTo>
                      <a:pt x="46" y="6134"/>
                      <a:pt x="137" y="6219"/>
                      <a:pt x="248" y="6219"/>
                    </a:cubicBezTo>
                    <a:cubicBezTo>
                      <a:pt x="358" y="6219"/>
                      <a:pt x="443" y="6127"/>
                      <a:pt x="437" y="6016"/>
                    </a:cubicBezTo>
                    <a:cubicBezTo>
                      <a:pt x="398" y="4094"/>
                      <a:pt x="965" y="1598"/>
                      <a:pt x="2698" y="359"/>
                    </a:cubicBezTo>
                    <a:cubicBezTo>
                      <a:pt x="2869" y="237"/>
                      <a:pt x="2747" y="1"/>
                      <a:pt x="25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6" name="Google Shape;7016;p62"/>
              <p:cNvSpPr/>
              <p:nvPr/>
            </p:nvSpPr>
            <p:spPr>
              <a:xfrm>
                <a:off x="213968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215" y="1"/>
                    </a:moveTo>
                    <a:cubicBezTo>
                      <a:pt x="104" y="1"/>
                      <a:pt x="20" y="86"/>
                      <a:pt x="20" y="197"/>
                    </a:cubicBezTo>
                    <a:cubicBezTo>
                      <a:pt x="0" y="933"/>
                      <a:pt x="346" y="1415"/>
                      <a:pt x="678" y="1885"/>
                    </a:cubicBezTo>
                    <a:cubicBezTo>
                      <a:pt x="1023" y="2367"/>
                      <a:pt x="1349" y="2823"/>
                      <a:pt x="1271" y="3553"/>
                    </a:cubicBezTo>
                    <a:cubicBezTo>
                      <a:pt x="1258" y="3664"/>
                      <a:pt x="1336" y="3755"/>
                      <a:pt x="1447" y="3768"/>
                    </a:cubicBezTo>
                    <a:lnTo>
                      <a:pt x="1467" y="3768"/>
                    </a:lnTo>
                    <a:cubicBezTo>
                      <a:pt x="1564" y="3768"/>
                      <a:pt x="1649" y="3696"/>
                      <a:pt x="1662" y="3592"/>
                    </a:cubicBezTo>
                    <a:cubicBezTo>
                      <a:pt x="1753" y="2712"/>
                      <a:pt x="1356" y="2152"/>
                      <a:pt x="1004" y="1656"/>
                    </a:cubicBezTo>
                    <a:cubicBezTo>
                      <a:pt x="691" y="1220"/>
                      <a:pt x="398" y="809"/>
                      <a:pt x="411" y="203"/>
                    </a:cubicBezTo>
                    <a:cubicBezTo>
                      <a:pt x="417" y="99"/>
                      <a:pt x="326" y="8"/>
                      <a:pt x="222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7" name="Google Shape;7017;p62"/>
              <p:cNvSpPr/>
              <p:nvPr/>
            </p:nvSpPr>
            <p:spPr>
              <a:xfrm>
                <a:off x="2082956" y="3501155"/>
                <a:ext cx="34867" cy="41557"/>
              </a:xfrm>
              <a:custGeom>
                <a:rect b="b" l="l" r="r" t="t"/>
                <a:pathLst>
                  <a:path extrusionOk="0" h="1646" w="1381">
                    <a:moveTo>
                      <a:pt x="277" y="0"/>
                    </a:moveTo>
                    <a:cubicBezTo>
                      <a:pt x="83" y="0"/>
                      <a:pt x="0" y="301"/>
                      <a:pt x="214" y="382"/>
                    </a:cubicBezTo>
                    <a:cubicBezTo>
                      <a:pt x="703" y="564"/>
                      <a:pt x="976" y="962"/>
                      <a:pt x="957" y="1444"/>
                    </a:cubicBezTo>
                    <a:cubicBezTo>
                      <a:pt x="957" y="1548"/>
                      <a:pt x="1041" y="1639"/>
                      <a:pt x="1146" y="1646"/>
                    </a:cubicBezTo>
                    <a:lnTo>
                      <a:pt x="1159" y="1646"/>
                    </a:lnTo>
                    <a:cubicBezTo>
                      <a:pt x="1263" y="1646"/>
                      <a:pt x="1348" y="1561"/>
                      <a:pt x="1354" y="1457"/>
                    </a:cubicBezTo>
                    <a:cubicBezTo>
                      <a:pt x="1380" y="812"/>
                      <a:pt x="996" y="258"/>
                      <a:pt x="357" y="17"/>
                    </a:cubicBezTo>
                    <a:cubicBezTo>
                      <a:pt x="329" y="5"/>
                      <a:pt x="302" y="0"/>
                      <a:pt x="277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8" name="Google Shape;7018;p62"/>
              <p:cNvSpPr/>
              <p:nvPr/>
            </p:nvSpPr>
            <p:spPr>
              <a:xfrm>
                <a:off x="2133603" y="3704624"/>
                <a:ext cx="63119" cy="88215"/>
              </a:xfrm>
              <a:custGeom>
                <a:rect b="b" l="l" r="r" t="t"/>
                <a:pathLst>
                  <a:path extrusionOk="0" h="3494" w="2500">
                    <a:moveTo>
                      <a:pt x="2240" y="1"/>
                    </a:moveTo>
                    <a:cubicBezTo>
                      <a:pt x="2179" y="1"/>
                      <a:pt x="2119" y="29"/>
                      <a:pt x="2079" y="98"/>
                    </a:cubicBezTo>
                    <a:cubicBezTo>
                      <a:pt x="1942" y="352"/>
                      <a:pt x="1669" y="678"/>
                      <a:pt x="1382" y="1017"/>
                    </a:cubicBezTo>
                    <a:cubicBezTo>
                      <a:pt x="730" y="1773"/>
                      <a:pt x="0" y="2627"/>
                      <a:pt x="274" y="3363"/>
                    </a:cubicBezTo>
                    <a:cubicBezTo>
                      <a:pt x="300" y="3441"/>
                      <a:pt x="372" y="3494"/>
                      <a:pt x="456" y="3494"/>
                    </a:cubicBezTo>
                    <a:cubicBezTo>
                      <a:pt x="476" y="3494"/>
                      <a:pt x="502" y="3487"/>
                      <a:pt x="521" y="3481"/>
                    </a:cubicBezTo>
                    <a:cubicBezTo>
                      <a:pt x="626" y="3441"/>
                      <a:pt x="678" y="3331"/>
                      <a:pt x="639" y="3226"/>
                    </a:cubicBezTo>
                    <a:cubicBezTo>
                      <a:pt x="450" y="2712"/>
                      <a:pt x="1134" y="1910"/>
                      <a:pt x="1682" y="1271"/>
                    </a:cubicBezTo>
                    <a:cubicBezTo>
                      <a:pt x="1981" y="913"/>
                      <a:pt x="2275" y="580"/>
                      <a:pt x="2425" y="287"/>
                    </a:cubicBezTo>
                    <a:cubicBezTo>
                      <a:pt x="2500" y="132"/>
                      <a:pt x="2370" y="1"/>
                      <a:pt x="224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9" name="Google Shape;7019;p62"/>
              <p:cNvSpPr/>
              <p:nvPr/>
            </p:nvSpPr>
            <p:spPr>
              <a:xfrm>
                <a:off x="2153372" y="3748479"/>
                <a:ext cx="21713" cy="27747"/>
              </a:xfrm>
              <a:custGeom>
                <a:rect b="b" l="l" r="r" t="t"/>
                <a:pathLst>
                  <a:path extrusionOk="0" h="1099" w="860">
                    <a:moveTo>
                      <a:pt x="279" y="1"/>
                    </a:moveTo>
                    <a:cubicBezTo>
                      <a:pt x="117" y="1"/>
                      <a:pt x="1" y="222"/>
                      <a:pt x="156" y="355"/>
                    </a:cubicBezTo>
                    <a:cubicBezTo>
                      <a:pt x="325" y="492"/>
                      <a:pt x="436" y="701"/>
                      <a:pt x="455" y="922"/>
                    </a:cubicBezTo>
                    <a:cubicBezTo>
                      <a:pt x="468" y="1027"/>
                      <a:pt x="553" y="1098"/>
                      <a:pt x="651" y="1098"/>
                    </a:cubicBezTo>
                    <a:lnTo>
                      <a:pt x="670" y="1098"/>
                    </a:lnTo>
                    <a:cubicBezTo>
                      <a:pt x="781" y="1085"/>
                      <a:pt x="859" y="994"/>
                      <a:pt x="846" y="883"/>
                    </a:cubicBezTo>
                    <a:cubicBezTo>
                      <a:pt x="820" y="551"/>
                      <a:pt x="651" y="245"/>
                      <a:pt x="390" y="36"/>
                    </a:cubicBezTo>
                    <a:cubicBezTo>
                      <a:pt x="353" y="11"/>
                      <a:pt x="315" y="1"/>
                      <a:pt x="27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0" name="Google Shape;7020;p62"/>
              <p:cNvSpPr/>
              <p:nvPr/>
            </p:nvSpPr>
            <p:spPr>
              <a:xfrm>
                <a:off x="2147691" y="3883023"/>
                <a:ext cx="38755" cy="52641"/>
              </a:xfrm>
              <a:custGeom>
                <a:rect b="b" l="l" r="r" t="t"/>
                <a:pathLst>
                  <a:path extrusionOk="0" h="2085" w="1535">
                    <a:moveTo>
                      <a:pt x="281" y="1"/>
                    </a:moveTo>
                    <a:cubicBezTo>
                      <a:pt x="130" y="1"/>
                      <a:pt x="0" y="194"/>
                      <a:pt x="139" y="338"/>
                    </a:cubicBezTo>
                    <a:cubicBezTo>
                      <a:pt x="211" y="410"/>
                      <a:pt x="283" y="482"/>
                      <a:pt x="354" y="553"/>
                    </a:cubicBezTo>
                    <a:cubicBezTo>
                      <a:pt x="759" y="951"/>
                      <a:pt x="1137" y="1329"/>
                      <a:pt x="1117" y="1876"/>
                    </a:cubicBezTo>
                    <a:cubicBezTo>
                      <a:pt x="1111" y="1987"/>
                      <a:pt x="1195" y="2078"/>
                      <a:pt x="1306" y="2085"/>
                    </a:cubicBezTo>
                    <a:lnTo>
                      <a:pt x="1313" y="2085"/>
                    </a:lnTo>
                    <a:cubicBezTo>
                      <a:pt x="1417" y="2085"/>
                      <a:pt x="1508" y="2000"/>
                      <a:pt x="1508" y="1896"/>
                    </a:cubicBezTo>
                    <a:cubicBezTo>
                      <a:pt x="1534" y="1166"/>
                      <a:pt x="1078" y="716"/>
                      <a:pt x="635" y="273"/>
                    </a:cubicBezTo>
                    <a:cubicBezTo>
                      <a:pt x="563" y="208"/>
                      <a:pt x="491" y="136"/>
                      <a:pt x="420" y="64"/>
                    </a:cubicBezTo>
                    <a:cubicBezTo>
                      <a:pt x="376" y="20"/>
                      <a:pt x="327" y="1"/>
                      <a:pt x="28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1" name="Google Shape;7021;p62"/>
              <p:cNvSpPr/>
              <p:nvPr/>
            </p:nvSpPr>
            <p:spPr>
              <a:xfrm>
                <a:off x="1959824" y="3556194"/>
                <a:ext cx="225561" cy="286004"/>
              </a:xfrm>
              <a:custGeom>
                <a:rect b="b" l="l" r="r" t="t"/>
                <a:pathLst>
                  <a:path extrusionOk="0" h="11328" w="8934">
                    <a:moveTo>
                      <a:pt x="5434" y="0"/>
                    </a:moveTo>
                    <a:cubicBezTo>
                      <a:pt x="4897" y="0"/>
                      <a:pt x="4415" y="169"/>
                      <a:pt x="3996" y="509"/>
                    </a:cubicBezTo>
                    <a:cubicBezTo>
                      <a:pt x="2855" y="1415"/>
                      <a:pt x="2386" y="3442"/>
                      <a:pt x="2334" y="5032"/>
                    </a:cubicBezTo>
                    <a:cubicBezTo>
                      <a:pt x="2249" y="7300"/>
                      <a:pt x="1845" y="9190"/>
                      <a:pt x="124" y="10996"/>
                    </a:cubicBezTo>
                    <a:cubicBezTo>
                      <a:pt x="0" y="11119"/>
                      <a:pt x="92" y="11328"/>
                      <a:pt x="268" y="11328"/>
                    </a:cubicBezTo>
                    <a:cubicBezTo>
                      <a:pt x="320" y="11328"/>
                      <a:pt x="372" y="11308"/>
                      <a:pt x="411" y="11269"/>
                    </a:cubicBezTo>
                    <a:cubicBezTo>
                      <a:pt x="2210" y="9366"/>
                      <a:pt x="2640" y="7404"/>
                      <a:pt x="2725" y="5045"/>
                    </a:cubicBezTo>
                    <a:cubicBezTo>
                      <a:pt x="2777" y="3611"/>
                      <a:pt x="3207" y="1643"/>
                      <a:pt x="4243" y="815"/>
                    </a:cubicBezTo>
                    <a:cubicBezTo>
                      <a:pt x="4594" y="534"/>
                      <a:pt x="4997" y="394"/>
                      <a:pt x="5449" y="394"/>
                    </a:cubicBezTo>
                    <a:cubicBezTo>
                      <a:pt x="5594" y="394"/>
                      <a:pt x="5744" y="409"/>
                      <a:pt x="5899" y="437"/>
                    </a:cubicBezTo>
                    <a:cubicBezTo>
                      <a:pt x="6303" y="515"/>
                      <a:pt x="6603" y="743"/>
                      <a:pt x="6909" y="991"/>
                    </a:cubicBezTo>
                    <a:cubicBezTo>
                      <a:pt x="7290" y="1282"/>
                      <a:pt x="7679" y="1585"/>
                      <a:pt x="8254" y="1585"/>
                    </a:cubicBezTo>
                    <a:cubicBezTo>
                      <a:pt x="8388" y="1585"/>
                      <a:pt x="8532" y="1569"/>
                      <a:pt x="8688" y="1532"/>
                    </a:cubicBezTo>
                    <a:cubicBezTo>
                      <a:pt x="8934" y="1478"/>
                      <a:pt x="8877" y="1139"/>
                      <a:pt x="8664" y="1139"/>
                    </a:cubicBezTo>
                    <a:cubicBezTo>
                      <a:pt x="8645" y="1139"/>
                      <a:pt x="8625" y="1142"/>
                      <a:pt x="8604" y="1148"/>
                    </a:cubicBezTo>
                    <a:cubicBezTo>
                      <a:pt x="8482" y="1176"/>
                      <a:pt x="8369" y="1188"/>
                      <a:pt x="8265" y="1188"/>
                    </a:cubicBezTo>
                    <a:cubicBezTo>
                      <a:pt x="7811" y="1188"/>
                      <a:pt x="7500" y="948"/>
                      <a:pt x="7150" y="678"/>
                    </a:cubicBezTo>
                    <a:cubicBezTo>
                      <a:pt x="6837" y="431"/>
                      <a:pt x="6472" y="150"/>
                      <a:pt x="5971" y="53"/>
                    </a:cubicBezTo>
                    <a:cubicBezTo>
                      <a:pt x="5786" y="18"/>
                      <a:pt x="5607" y="0"/>
                      <a:pt x="543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2" name="Google Shape;7022;p62"/>
              <p:cNvSpPr/>
              <p:nvPr/>
            </p:nvSpPr>
            <p:spPr>
              <a:xfrm>
                <a:off x="2112042" y="3663320"/>
                <a:ext cx="78015" cy="446780"/>
              </a:xfrm>
              <a:custGeom>
                <a:rect b="b" l="l" r="r" t="t"/>
                <a:pathLst>
                  <a:path extrusionOk="0" h="17696" w="3090">
                    <a:moveTo>
                      <a:pt x="2666" y="0"/>
                    </a:moveTo>
                    <a:cubicBezTo>
                      <a:pt x="2580" y="0"/>
                      <a:pt x="2494" y="51"/>
                      <a:pt x="2477" y="163"/>
                    </a:cubicBezTo>
                    <a:cubicBezTo>
                      <a:pt x="2301" y="1252"/>
                      <a:pt x="2379" y="2464"/>
                      <a:pt x="2457" y="3631"/>
                    </a:cubicBezTo>
                    <a:cubicBezTo>
                      <a:pt x="2568" y="5416"/>
                      <a:pt x="2685" y="7261"/>
                      <a:pt x="1942" y="8727"/>
                    </a:cubicBezTo>
                    <a:lnTo>
                      <a:pt x="1916" y="8779"/>
                    </a:lnTo>
                    <a:cubicBezTo>
                      <a:pt x="978" y="10630"/>
                      <a:pt x="0" y="12547"/>
                      <a:pt x="430" y="14795"/>
                    </a:cubicBezTo>
                    <a:cubicBezTo>
                      <a:pt x="515" y="15264"/>
                      <a:pt x="789" y="15675"/>
                      <a:pt x="1050" y="16086"/>
                    </a:cubicBezTo>
                    <a:cubicBezTo>
                      <a:pt x="1362" y="16561"/>
                      <a:pt x="1656" y="17018"/>
                      <a:pt x="1604" y="17480"/>
                    </a:cubicBezTo>
                    <a:cubicBezTo>
                      <a:pt x="1591" y="17585"/>
                      <a:pt x="1669" y="17682"/>
                      <a:pt x="1780" y="17695"/>
                    </a:cubicBezTo>
                    <a:lnTo>
                      <a:pt x="1799" y="17695"/>
                    </a:lnTo>
                    <a:cubicBezTo>
                      <a:pt x="1903" y="17695"/>
                      <a:pt x="1988" y="17617"/>
                      <a:pt x="1995" y="17519"/>
                    </a:cubicBezTo>
                    <a:cubicBezTo>
                      <a:pt x="2066" y="16913"/>
                      <a:pt x="1721" y="16379"/>
                      <a:pt x="1382" y="15864"/>
                    </a:cubicBezTo>
                    <a:cubicBezTo>
                      <a:pt x="1141" y="15493"/>
                      <a:pt x="887" y="15108"/>
                      <a:pt x="815" y="14723"/>
                    </a:cubicBezTo>
                    <a:cubicBezTo>
                      <a:pt x="417" y="12605"/>
                      <a:pt x="1317" y="10826"/>
                      <a:pt x="2268" y="8949"/>
                    </a:cubicBezTo>
                    <a:lnTo>
                      <a:pt x="2294" y="8903"/>
                    </a:lnTo>
                    <a:cubicBezTo>
                      <a:pt x="3090" y="7346"/>
                      <a:pt x="2966" y="5442"/>
                      <a:pt x="2848" y="3611"/>
                    </a:cubicBezTo>
                    <a:cubicBezTo>
                      <a:pt x="2770" y="2405"/>
                      <a:pt x="2698" y="1271"/>
                      <a:pt x="2861" y="228"/>
                    </a:cubicBezTo>
                    <a:cubicBezTo>
                      <a:pt x="2887" y="83"/>
                      <a:pt x="2776" y="0"/>
                      <a:pt x="266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3" name="Google Shape;7023;p62"/>
              <p:cNvSpPr/>
              <p:nvPr/>
            </p:nvSpPr>
            <p:spPr>
              <a:xfrm>
                <a:off x="2177786" y="3807407"/>
                <a:ext cx="26257" cy="34791"/>
              </a:xfrm>
              <a:custGeom>
                <a:rect b="b" l="l" r="r" t="t"/>
                <a:pathLst>
                  <a:path extrusionOk="0" h="1378" w="1040">
                    <a:moveTo>
                      <a:pt x="283" y="1"/>
                    </a:moveTo>
                    <a:cubicBezTo>
                      <a:pt x="127" y="1"/>
                      <a:pt x="0" y="210"/>
                      <a:pt x="153" y="348"/>
                    </a:cubicBezTo>
                    <a:cubicBezTo>
                      <a:pt x="414" y="563"/>
                      <a:pt x="583" y="870"/>
                      <a:pt x="635" y="1208"/>
                    </a:cubicBezTo>
                    <a:cubicBezTo>
                      <a:pt x="648" y="1306"/>
                      <a:pt x="727" y="1378"/>
                      <a:pt x="831" y="1378"/>
                    </a:cubicBezTo>
                    <a:lnTo>
                      <a:pt x="857" y="1378"/>
                    </a:lnTo>
                    <a:cubicBezTo>
                      <a:pt x="961" y="1358"/>
                      <a:pt x="1040" y="1261"/>
                      <a:pt x="1027" y="1156"/>
                    </a:cubicBezTo>
                    <a:cubicBezTo>
                      <a:pt x="961" y="726"/>
                      <a:pt x="746" y="335"/>
                      <a:pt x="414" y="55"/>
                    </a:cubicBezTo>
                    <a:cubicBezTo>
                      <a:pt x="371" y="17"/>
                      <a:pt x="326" y="1"/>
                      <a:pt x="2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4" name="Google Shape;7024;p62"/>
              <p:cNvSpPr/>
              <p:nvPr/>
            </p:nvSpPr>
            <p:spPr>
              <a:xfrm>
                <a:off x="2104947" y="4021784"/>
                <a:ext cx="26005" cy="78772"/>
              </a:xfrm>
              <a:custGeom>
                <a:rect b="b" l="l" r="r" t="t"/>
                <a:pathLst>
                  <a:path extrusionOk="0" h="3120" w="1030">
                    <a:moveTo>
                      <a:pt x="768" y="1"/>
                    </a:moveTo>
                    <a:cubicBezTo>
                      <a:pt x="704" y="1"/>
                      <a:pt x="641" y="32"/>
                      <a:pt x="601" y="108"/>
                    </a:cubicBezTo>
                    <a:cubicBezTo>
                      <a:pt x="196" y="877"/>
                      <a:pt x="1" y="1822"/>
                      <a:pt x="34" y="2924"/>
                    </a:cubicBezTo>
                    <a:cubicBezTo>
                      <a:pt x="34" y="3035"/>
                      <a:pt x="125" y="3119"/>
                      <a:pt x="229" y="3119"/>
                    </a:cubicBezTo>
                    <a:lnTo>
                      <a:pt x="236" y="3119"/>
                    </a:lnTo>
                    <a:cubicBezTo>
                      <a:pt x="346" y="3113"/>
                      <a:pt x="431" y="3022"/>
                      <a:pt x="425" y="2917"/>
                    </a:cubicBezTo>
                    <a:cubicBezTo>
                      <a:pt x="399" y="1894"/>
                      <a:pt x="581" y="988"/>
                      <a:pt x="946" y="291"/>
                    </a:cubicBezTo>
                    <a:cubicBezTo>
                      <a:pt x="1030" y="137"/>
                      <a:pt x="899" y="1"/>
                      <a:pt x="76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5" name="Google Shape;7025;p62"/>
              <p:cNvSpPr/>
              <p:nvPr/>
            </p:nvSpPr>
            <p:spPr>
              <a:xfrm>
                <a:off x="2143273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284" y="0"/>
                    </a:moveTo>
                    <a:cubicBezTo>
                      <a:pt x="97" y="0"/>
                      <a:pt x="0" y="289"/>
                      <a:pt x="210" y="379"/>
                    </a:cubicBezTo>
                    <a:cubicBezTo>
                      <a:pt x="640" y="568"/>
                      <a:pt x="953" y="1090"/>
                      <a:pt x="966" y="1618"/>
                    </a:cubicBezTo>
                    <a:cubicBezTo>
                      <a:pt x="966" y="1728"/>
                      <a:pt x="1051" y="1813"/>
                      <a:pt x="1162" y="1813"/>
                    </a:cubicBezTo>
                    <a:lnTo>
                      <a:pt x="1168" y="1813"/>
                    </a:lnTo>
                    <a:cubicBezTo>
                      <a:pt x="1279" y="1807"/>
                      <a:pt x="1364" y="1722"/>
                      <a:pt x="1364" y="1611"/>
                    </a:cubicBezTo>
                    <a:cubicBezTo>
                      <a:pt x="1344" y="927"/>
                      <a:pt x="947" y="275"/>
                      <a:pt x="373" y="21"/>
                    </a:cubicBezTo>
                    <a:cubicBezTo>
                      <a:pt x="342" y="7"/>
                      <a:pt x="312" y="0"/>
                      <a:pt x="2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6" name="Google Shape;7026;p62"/>
              <p:cNvSpPr/>
              <p:nvPr/>
            </p:nvSpPr>
            <p:spPr>
              <a:xfrm>
                <a:off x="2065965" y="3199069"/>
                <a:ext cx="117350" cy="370154"/>
              </a:xfrm>
              <a:custGeom>
                <a:rect b="b" l="l" r="r" t="t"/>
                <a:pathLst>
                  <a:path extrusionOk="0" h="14661" w="4648">
                    <a:moveTo>
                      <a:pt x="787" y="1"/>
                    </a:moveTo>
                    <a:cubicBezTo>
                      <a:pt x="713" y="1"/>
                      <a:pt x="640" y="41"/>
                      <a:pt x="606" y="133"/>
                    </a:cubicBezTo>
                    <a:cubicBezTo>
                      <a:pt x="580" y="224"/>
                      <a:pt x="0" y="2310"/>
                      <a:pt x="2099" y="4330"/>
                    </a:cubicBezTo>
                    <a:cubicBezTo>
                      <a:pt x="4061" y="6207"/>
                      <a:pt x="4250" y="8847"/>
                      <a:pt x="4250" y="8860"/>
                    </a:cubicBezTo>
                    <a:lnTo>
                      <a:pt x="4250" y="14465"/>
                    </a:lnTo>
                    <a:cubicBezTo>
                      <a:pt x="4250" y="14576"/>
                      <a:pt x="4341" y="14660"/>
                      <a:pt x="4452" y="14660"/>
                    </a:cubicBezTo>
                    <a:cubicBezTo>
                      <a:pt x="4556" y="14660"/>
                      <a:pt x="4641" y="14576"/>
                      <a:pt x="4647" y="14471"/>
                    </a:cubicBezTo>
                    <a:lnTo>
                      <a:pt x="4647" y="8847"/>
                    </a:lnTo>
                    <a:cubicBezTo>
                      <a:pt x="4641" y="8729"/>
                      <a:pt x="4445" y="6025"/>
                      <a:pt x="2373" y="4043"/>
                    </a:cubicBezTo>
                    <a:cubicBezTo>
                      <a:pt x="457" y="2199"/>
                      <a:pt x="958" y="328"/>
                      <a:pt x="984" y="244"/>
                    </a:cubicBezTo>
                    <a:cubicBezTo>
                      <a:pt x="1016" y="97"/>
                      <a:pt x="901" y="1"/>
                      <a:pt x="78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7" name="Google Shape;7027;p62"/>
              <p:cNvSpPr/>
              <p:nvPr/>
            </p:nvSpPr>
            <p:spPr>
              <a:xfrm>
                <a:off x="2083234" y="3194499"/>
                <a:ext cx="117350" cy="370431"/>
              </a:xfrm>
              <a:custGeom>
                <a:rect b="b" l="l" r="r" t="t"/>
                <a:pathLst>
                  <a:path extrusionOk="0" h="14672" w="4648">
                    <a:moveTo>
                      <a:pt x="789" y="0"/>
                    </a:moveTo>
                    <a:cubicBezTo>
                      <a:pt x="711" y="0"/>
                      <a:pt x="635" y="44"/>
                      <a:pt x="607" y="144"/>
                    </a:cubicBezTo>
                    <a:cubicBezTo>
                      <a:pt x="581" y="236"/>
                      <a:pt x="1" y="2321"/>
                      <a:pt x="2099" y="4335"/>
                    </a:cubicBezTo>
                    <a:cubicBezTo>
                      <a:pt x="4061" y="6212"/>
                      <a:pt x="4250" y="8852"/>
                      <a:pt x="4250" y="8865"/>
                    </a:cubicBezTo>
                    <a:lnTo>
                      <a:pt x="4250" y="14476"/>
                    </a:lnTo>
                    <a:cubicBezTo>
                      <a:pt x="4250" y="14587"/>
                      <a:pt x="4341" y="14672"/>
                      <a:pt x="4452" y="14672"/>
                    </a:cubicBezTo>
                    <a:cubicBezTo>
                      <a:pt x="4556" y="14672"/>
                      <a:pt x="4641" y="14587"/>
                      <a:pt x="4648" y="14483"/>
                    </a:cubicBezTo>
                    <a:lnTo>
                      <a:pt x="4648" y="8858"/>
                    </a:lnTo>
                    <a:cubicBezTo>
                      <a:pt x="4641" y="8741"/>
                      <a:pt x="4446" y="6036"/>
                      <a:pt x="2373" y="4055"/>
                    </a:cubicBezTo>
                    <a:cubicBezTo>
                      <a:pt x="457" y="2210"/>
                      <a:pt x="959" y="340"/>
                      <a:pt x="985" y="255"/>
                    </a:cubicBezTo>
                    <a:cubicBezTo>
                      <a:pt x="1028" y="102"/>
                      <a:pt x="907" y="0"/>
                      <a:pt x="789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8" name="Google Shape;7028;p62"/>
              <p:cNvSpPr/>
              <p:nvPr/>
            </p:nvSpPr>
            <p:spPr>
              <a:xfrm>
                <a:off x="2104796" y="3190257"/>
                <a:ext cx="49359" cy="67966"/>
              </a:xfrm>
              <a:custGeom>
                <a:rect b="b" l="l" r="r" t="t"/>
                <a:pathLst>
                  <a:path extrusionOk="0" h="2692" w="1955">
                    <a:moveTo>
                      <a:pt x="1720" y="0"/>
                    </a:moveTo>
                    <a:cubicBezTo>
                      <a:pt x="1638" y="0"/>
                      <a:pt x="1556" y="48"/>
                      <a:pt x="1532" y="156"/>
                    </a:cubicBezTo>
                    <a:cubicBezTo>
                      <a:pt x="1141" y="1811"/>
                      <a:pt x="202" y="2313"/>
                      <a:pt x="189" y="2320"/>
                    </a:cubicBezTo>
                    <a:cubicBezTo>
                      <a:pt x="0" y="2411"/>
                      <a:pt x="72" y="2691"/>
                      <a:pt x="274" y="2691"/>
                    </a:cubicBezTo>
                    <a:cubicBezTo>
                      <a:pt x="307" y="2691"/>
                      <a:pt x="339" y="2685"/>
                      <a:pt x="365" y="2672"/>
                    </a:cubicBezTo>
                    <a:cubicBezTo>
                      <a:pt x="411" y="2646"/>
                      <a:pt x="1473" y="2098"/>
                      <a:pt x="1917" y="247"/>
                    </a:cubicBezTo>
                    <a:cubicBezTo>
                      <a:pt x="1955" y="95"/>
                      <a:pt x="1837" y="0"/>
                      <a:pt x="1720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9" name="Google Shape;7029;p62"/>
              <p:cNvSpPr/>
              <p:nvPr/>
            </p:nvSpPr>
            <p:spPr>
              <a:xfrm>
                <a:off x="2024483" y="3177406"/>
                <a:ext cx="70617" cy="87558"/>
              </a:xfrm>
              <a:custGeom>
                <a:rect b="b" l="l" r="r" t="t"/>
                <a:pathLst>
                  <a:path extrusionOk="0" h="3468" w="2797">
                    <a:moveTo>
                      <a:pt x="828" y="0"/>
                    </a:moveTo>
                    <a:cubicBezTo>
                      <a:pt x="738" y="0"/>
                      <a:pt x="660" y="56"/>
                      <a:pt x="633" y="143"/>
                    </a:cubicBezTo>
                    <a:cubicBezTo>
                      <a:pt x="1" y="2412"/>
                      <a:pt x="2425" y="3441"/>
                      <a:pt x="2445" y="3448"/>
                    </a:cubicBezTo>
                    <a:cubicBezTo>
                      <a:pt x="2471" y="3461"/>
                      <a:pt x="2497" y="3461"/>
                      <a:pt x="2523" y="3461"/>
                    </a:cubicBezTo>
                    <a:lnTo>
                      <a:pt x="2523" y="3467"/>
                    </a:lnTo>
                    <a:cubicBezTo>
                      <a:pt x="2738" y="3467"/>
                      <a:pt x="2797" y="3168"/>
                      <a:pt x="2601" y="3083"/>
                    </a:cubicBezTo>
                    <a:cubicBezTo>
                      <a:pt x="2510" y="3050"/>
                      <a:pt x="477" y="2177"/>
                      <a:pt x="1011" y="254"/>
                    </a:cubicBezTo>
                    <a:cubicBezTo>
                      <a:pt x="1044" y="143"/>
                      <a:pt x="985" y="39"/>
                      <a:pt x="881" y="7"/>
                    </a:cubicBezTo>
                    <a:cubicBezTo>
                      <a:pt x="863" y="2"/>
                      <a:pt x="846" y="0"/>
                      <a:pt x="8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0" name="Google Shape;7030;p62"/>
              <p:cNvSpPr/>
              <p:nvPr/>
            </p:nvSpPr>
            <p:spPr>
              <a:xfrm>
                <a:off x="2211921" y="3198816"/>
                <a:ext cx="117174" cy="370406"/>
              </a:xfrm>
              <a:custGeom>
                <a:rect b="b" l="l" r="r" t="t"/>
                <a:pathLst>
                  <a:path extrusionOk="0" h="14671" w="4641">
                    <a:moveTo>
                      <a:pt x="3854" y="1"/>
                    </a:moveTo>
                    <a:cubicBezTo>
                      <a:pt x="3734" y="1"/>
                      <a:pt x="3612" y="103"/>
                      <a:pt x="3663" y="260"/>
                    </a:cubicBezTo>
                    <a:cubicBezTo>
                      <a:pt x="3663" y="280"/>
                      <a:pt x="4198" y="2202"/>
                      <a:pt x="2262" y="4053"/>
                    </a:cubicBezTo>
                    <a:cubicBezTo>
                      <a:pt x="196" y="6041"/>
                      <a:pt x="13" y="8746"/>
                      <a:pt x="7" y="8870"/>
                    </a:cubicBezTo>
                    <a:lnTo>
                      <a:pt x="7" y="14475"/>
                    </a:lnTo>
                    <a:cubicBezTo>
                      <a:pt x="0" y="14586"/>
                      <a:pt x="92" y="14670"/>
                      <a:pt x="196" y="14670"/>
                    </a:cubicBezTo>
                    <a:cubicBezTo>
                      <a:pt x="307" y="14670"/>
                      <a:pt x="398" y="14586"/>
                      <a:pt x="398" y="14475"/>
                    </a:cubicBezTo>
                    <a:lnTo>
                      <a:pt x="398" y="8883"/>
                    </a:lnTo>
                    <a:cubicBezTo>
                      <a:pt x="398" y="8857"/>
                      <a:pt x="580" y="6211"/>
                      <a:pt x="2536" y="4340"/>
                    </a:cubicBezTo>
                    <a:cubicBezTo>
                      <a:pt x="4641" y="2326"/>
                      <a:pt x="4061" y="234"/>
                      <a:pt x="4041" y="149"/>
                    </a:cubicBezTo>
                    <a:cubicBezTo>
                      <a:pt x="4013" y="45"/>
                      <a:pt x="3934" y="1"/>
                      <a:pt x="385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1" name="Google Shape;7031;p62"/>
              <p:cNvSpPr/>
              <p:nvPr/>
            </p:nvSpPr>
            <p:spPr>
              <a:xfrm>
                <a:off x="2194651" y="3194600"/>
                <a:ext cx="117022" cy="370330"/>
              </a:xfrm>
              <a:custGeom>
                <a:rect b="b" l="l" r="r" t="t"/>
                <a:pathLst>
                  <a:path extrusionOk="0" h="14668" w="4635">
                    <a:moveTo>
                      <a:pt x="3857" y="1"/>
                    </a:moveTo>
                    <a:cubicBezTo>
                      <a:pt x="3738" y="1"/>
                      <a:pt x="3617" y="101"/>
                      <a:pt x="3656" y="251"/>
                    </a:cubicBezTo>
                    <a:cubicBezTo>
                      <a:pt x="3682" y="329"/>
                      <a:pt x="4184" y="2206"/>
                      <a:pt x="2262" y="4051"/>
                    </a:cubicBezTo>
                    <a:cubicBezTo>
                      <a:pt x="196" y="6032"/>
                      <a:pt x="7" y="8737"/>
                      <a:pt x="0" y="8861"/>
                    </a:cubicBezTo>
                    <a:lnTo>
                      <a:pt x="0" y="14472"/>
                    </a:lnTo>
                    <a:cubicBezTo>
                      <a:pt x="0" y="14583"/>
                      <a:pt x="91" y="14668"/>
                      <a:pt x="202" y="14668"/>
                    </a:cubicBezTo>
                    <a:cubicBezTo>
                      <a:pt x="306" y="14668"/>
                      <a:pt x="398" y="14583"/>
                      <a:pt x="398" y="14472"/>
                    </a:cubicBezTo>
                    <a:lnTo>
                      <a:pt x="398" y="8874"/>
                    </a:lnTo>
                    <a:cubicBezTo>
                      <a:pt x="398" y="8848"/>
                      <a:pt x="580" y="6208"/>
                      <a:pt x="2535" y="4331"/>
                    </a:cubicBezTo>
                    <a:cubicBezTo>
                      <a:pt x="4634" y="2317"/>
                      <a:pt x="4060" y="232"/>
                      <a:pt x="4041" y="140"/>
                    </a:cubicBezTo>
                    <a:cubicBezTo>
                      <a:pt x="4010" y="43"/>
                      <a:pt x="3934" y="1"/>
                      <a:pt x="3857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2" name="Google Shape;7032;p62"/>
              <p:cNvSpPr/>
              <p:nvPr/>
            </p:nvSpPr>
            <p:spPr>
              <a:xfrm>
                <a:off x="2240753" y="3190358"/>
                <a:ext cx="49182" cy="67865"/>
              </a:xfrm>
              <a:custGeom>
                <a:rect b="b" l="l" r="r" t="t"/>
                <a:pathLst>
                  <a:path extrusionOk="0" h="2688" w="1948">
                    <a:moveTo>
                      <a:pt x="230" y="1"/>
                    </a:moveTo>
                    <a:cubicBezTo>
                      <a:pt x="116" y="1"/>
                      <a:pt x="1" y="94"/>
                      <a:pt x="32" y="243"/>
                    </a:cubicBezTo>
                    <a:cubicBezTo>
                      <a:pt x="468" y="2094"/>
                      <a:pt x="1537" y="2642"/>
                      <a:pt x="1583" y="2668"/>
                    </a:cubicBezTo>
                    <a:cubicBezTo>
                      <a:pt x="1609" y="2681"/>
                      <a:pt x="1641" y="2687"/>
                      <a:pt x="1667" y="2687"/>
                    </a:cubicBezTo>
                    <a:lnTo>
                      <a:pt x="1674" y="2687"/>
                    </a:lnTo>
                    <a:cubicBezTo>
                      <a:pt x="1883" y="2687"/>
                      <a:pt x="1948" y="2407"/>
                      <a:pt x="1765" y="2316"/>
                    </a:cubicBezTo>
                    <a:cubicBezTo>
                      <a:pt x="1752" y="2309"/>
                      <a:pt x="814" y="1814"/>
                      <a:pt x="416" y="152"/>
                    </a:cubicBezTo>
                    <a:cubicBezTo>
                      <a:pt x="389" y="47"/>
                      <a:pt x="310" y="1"/>
                      <a:pt x="230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3" name="Google Shape;7033;p62"/>
              <p:cNvSpPr/>
              <p:nvPr/>
            </p:nvSpPr>
            <p:spPr>
              <a:xfrm>
                <a:off x="2299504" y="3177507"/>
                <a:ext cx="70743" cy="87281"/>
              </a:xfrm>
              <a:custGeom>
                <a:rect b="b" l="l" r="r" t="t"/>
                <a:pathLst>
                  <a:path extrusionOk="0" h="3457" w="2802">
                    <a:moveTo>
                      <a:pt x="1983" y="1"/>
                    </a:moveTo>
                    <a:cubicBezTo>
                      <a:pt x="1866" y="1"/>
                      <a:pt x="1749" y="95"/>
                      <a:pt x="1785" y="244"/>
                    </a:cubicBezTo>
                    <a:cubicBezTo>
                      <a:pt x="2326" y="2173"/>
                      <a:pt x="292" y="3046"/>
                      <a:pt x="201" y="3079"/>
                    </a:cubicBezTo>
                    <a:cubicBezTo>
                      <a:pt x="1" y="3163"/>
                      <a:pt x="56" y="3457"/>
                      <a:pt x="272" y="3457"/>
                    </a:cubicBezTo>
                    <a:cubicBezTo>
                      <a:pt x="274" y="3457"/>
                      <a:pt x="277" y="3457"/>
                      <a:pt x="279" y="3457"/>
                    </a:cubicBezTo>
                    <a:cubicBezTo>
                      <a:pt x="305" y="3457"/>
                      <a:pt x="331" y="3457"/>
                      <a:pt x="351" y="3444"/>
                    </a:cubicBezTo>
                    <a:cubicBezTo>
                      <a:pt x="377" y="3437"/>
                      <a:pt x="2801" y="2408"/>
                      <a:pt x="2169" y="139"/>
                    </a:cubicBezTo>
                    <a:cubicBezTo>
                      <a:pt x="2138" y="43"/>
                      <a:pt x="2060" y="1"/>
                      <a:pt x="19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4" name="Google Shape;7034;p62"/>
              <p:cNvSpPr/>
              <p:nvPr/>
            </p:nvSpPr>
            <p:spPr>
              <a:xfrm>
                <a:off x="2158118" y="3552180"/>
                <a:ext cx="33099" cy="33983"/>
              </a:xfrm>
              <a:custGeom>
                <a:rect b="b" l="l" r="r" t="t"/>
                <a:pathLst>
                  <a:path extrusionOk="0" h="1346" w="1311">
                    <a:moveTo>
                      <a:pt x="856" y="1"/>
                    </a:moveTo>
                    <a:cubicBezTo>
                      <a:pt x="825" y="1"/>
                      <a:pt x="792" y="8"/>
                      <a:pt x="763" y="23"/>
                    </a:cubicBezTo>
                    <a:lnTo>
                      <a:pt x="756" y="23"/>
                    </a:lnTo>
                    <a:lnTo>
                      <a:pt x="737" y="10"/>
                    </a:lnTo>
                    <a:lnTo>
                      <a:pt x="717" y="10"/>
                    </a:lnTo>
                    <a:cubicBezTo>
                      <a:pt x="639" y="10"/>
                      <a:pt x="209" y="335"/>
                      <a:pt x="209" y="335"/>
                    </a:cubicBezTo>
                    <a:cubicBezTo>
                      <a:pt x="117" y="440"/>
                      <a:pt x="52" y="550"/>
                      <a:pt x="7" y="674"/>
                    </a:cubicBezTo>
                    <a:lnTo>
                      <a:pt x="0" y="700"/>
                    </a:lnTo>
                    <a:lnTo>
                      <a:pt x="0" y="720"/>
                    </a:lnTo>
                    <a:cubicBezTo>
                      <a:pt x="46" y="922"/>
                      <a:pt x="98" y="1111"/>
                      <a:pt x="150" y="1274"/>
                    </a:cubicBezTo>
                    <a:lnTo>
                      <a:pt x="170" y="1320"/>
                    </a:lnTo>
                    <a:lnTo>
                      <a:pt x="222" y="1326"/>
                    </a:lnTo>
                    <a:lnTo>
                      <a:pt x="287" y="1339"/>
                    </a:lnTo>
                    <a:lnTo>
                      <a:pt x="326" y="1346"/>
                    </a:lnTo>
                    <a:lnTo>
                      <a:pt x="359" y="1326"/>
                    </a:lnTo>
                    <a:lnTo>
                      <a:pt x="398" y="1293"/>
                    </a:lnTo>
                    <a:lnTo>
                      <a:pt x="398" y="1254"/>
                    </a:lnTo>
                    <a:cubicBezTo>
                      <a:pt x="424" y="792"/>
                      <a:pt x="678" y="440"/>
                      <a:pt x="1154" y="212"/>
                    </a:cubicBezTo>
                    <a:lnTo>
                      <a:pt x="1310" y="140"/>
                    </a:lnTo>
                    <a:lnTo>
                      <a:pt x="1154" y="62"/>
                    </a:lnTo>
                    <a:cubicBezTo>
                      <a:pt x="1069" y="23"/>
                      <a:pt x="978" y="3"/>
                      <a:pt x="887" y="3"/>
                    </a:cubicBezTo>
                    <a:cubicBezTo>
                      <a:pt x="877" y="1"/>
                      <a:pt x="867" y="1"/>
                      <a:pt x="8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5" name="Google Shape;7035;p62"/>
              <p:cNvSpPr/>
              <p:nvPr/>
            </p:nvSpPr>
            <p:spPr>
              <a:xfrm>
                <a:off x="2155796" y="3550110"/>
                <a:ext cx="40194" cy="38351"/>
              </a:xfrm>
              <a:custGeom>
                <a:rect b="b" l="l" r="r" t="t"/>
                <a:pathLst>
                  <a:path extrusionOk="0" h="1519" w="1592">
                    <a:moveTo>
                      <a:pt x="979" y="163"/>
                    </a:moveTo>
                    <a:cubicBezTo>
                      <a:pt x="1063" y="163"/>
                      <a:pt x="1141" y="183"/>
                      <a:pt x="1213" y="222"/>
                    </a:cubicBezTo>
                    <a:cubicBezTo>
                      <a:pt x="594" y="515"/>
                      <a:pt x="425" y="971"/>
                      <a:pt x="411" y="1330"/>
                    </a:cubicBezTo>
                    <a:lnTo>
                      <a:pt x="398" y="1343"/>
                    </a:lnTo>
                    <a:lnTo>
                      <a:pt x="320" y="1330"/>
                    </a:lnTo>
                    <a:cubicBezTo>
                      <a:pt x="262" y="1154"/>
                      <a:pt x="216" y="971"/>
                      <a:pt x="177" y="789"/>
                    </a:cubicBezTo>
                    <a:cubicBezTo>
                      <a:pt x="216" y="672"/>
                      <a:pt x="281" y="567"/>
                      <a:pt x="359" y="476"/>
                    </a:cubicBezTo>
                    <a:cubicBezTo>
                      <a:pt x="503" y="365"/>
                      <a:pt x="653" y="268"/>
                      <a:pt x="809" y="176"/>
                    </a:cubicBezTo>
                    <a:cubicBezTo>
                      <a:pt x="822" y="183"/>
                      <a:pt x="835" y="183"/>
                      <a:pt x="842" y="183"/>
                    </a:cubicBezTo>
                    <a:cubicBezTo>
                      <a:pt x="855" y="183"/>
                      <a:pt x="868" y="183"/>
                      <a:pt x="881" y="176"/>
                    </a:cubicBezTo>
                    <a:cubicBezTo>
                      <a:pt x="913" y="170"/>
                      <a:pt x="946" y="163"/>
                      <a:pt x="979" y="163"/>
                    </a:cubicBezTo>
                    <a:close/>
                    <a:moveTo>
                      <a:pt x="979" y="0"/>
                    </a:moveTo>
                    <a:cubicBezTo>
                      <a:pt x="939" y="0"/>
                      <a:pt x="894" y="7"/>
                      <a:pt x="855" y="13"/>
                    </a:cubicBezTo>
                    <a:lnTo>
                      <a:pt x="809" y="13"/>
                    </a:lnTo>
                    <a:cubicBezTo>
                      <a:pt x="757" y="13"/>
                      <a:pt x="731" y="26"/>
                      <a:pt x="483" y="183"/>
                    </a:cubicBezTo>
                    <a:cubicBezTo>
                      <a:pt x="398" y="235"/>
                      <a:pt x="314" y="300"/>
                      <a:pt x="236" y="365"/>
                    </a:cubicBezTo>
                    <a:cubicBezTo>
                      <a:pt x="138" y="476"/>
                      <a:pt x="66" y="593"/>
                      <a:pt x="20" y="730"/>
                    </a:cubicBezTo>
                    <a:lnTo>
                      <a:pt x="1" y="776"/>
                    </a:lnTo>
                    <a:lnTo>
                      <a:pt x="7" y="821"/>
                    </a:lnTo>
                    <a:cubicBezTo>
                      <a:pt x="53" y="1030"/>
                      <a:pt x="105" y="1213"/>
                      <a:pt x="164" y="1382"/>
                    </a:cubicBezTo>
                    <a:lnTo>
                      <a:pt x="196" y="1480"/>
                    </a:lnTo>
                    <a:lnTo>
                      <a:pt x="294" y="1493"/>
                    </a:lnTo>
                    <a:lnTo>
                      <a:pt x="359" y="1506"/>
                    </a:lnTo>
                    <a:lnTo>
                      <a:pt x="431" y="1519"/>
                    </a:lnTo>
                    <a:lnTo>
                      <a:pt x="490" y="1473"/>
                    </a:lnTo>
                    <a:lnTo>
                      <a:pt x="496" y="1467"/>
                    </a:lnTo>
                    <a:lnTo>
                      <a:pt x="561" y="1421"/>
                    </a:lnTo>
                    <a:lnTo>
                      <a:pt x="568" y="1336"/>
                    </a:lnTo>
                    <a:cubicBezTo>
                      <a:pt x="587" y="906"/>
                      <a:pt x="829" y="580"/>
                      <a:pt x="1278" y="365"/>
                    </a:cubicBezTo>
                    <a:lnTo>
                      <a:pt x="1591" y="215"/>
                    </a:lnTo>
                    <a:lnTo>
                      <a:pt x="1278" y="72"/>
                    </a:lnTo>
                    <a:cubicBezTo>
                      <a:pt x="1181" y="26"/>
                      <a:pt x="1083" y="0"/>
                      <a:pt x="97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6" name="Google Shape;7036;p62"/>
              <p:cNvSpPr/>
              <p:nvPr/>
            </p:nvSpPr>
            <p:spPr>
              <a:xfrm>
                <a:off x="2202529" y="3560310"/>
                <a:ext cx="27520" cy="26182"/>
              </a:xfrm>
              <a:custGeom>
                <a:rect b="b" l="l" r="r" t="t"/>
                <a:pathLst>
                  <a:path extrusionOk="0" h="1037" w="1090">
                    <a:moveTo>
                      <a:pt x="620" y="0"/>
                    </a:moveTo>
                    <a:lnTo>
                      <a:pt x="379" y="157"/>
                    </a:lnTo>
                    <a:lnTo>
                      <a:pt x="438" y="235"/>
                    </a:lnTo>
                    <a:cubicBezTo>
                      <a:pt x="340" y="274"/>
                      <a:pt x="33" y="424"/>
                      <a:pt x="20" y="633"/>
                    </a:cubicBezTo>
                    <a:cubicBezTo>
                      <a:pt x="1" y="848"/>
                      <a:pt x="196" y="952"/>
                      <a:pt x="366" y="985"/>
                    </a:cubicBezTo>
                    <a:lnTo>
                      <a:pt x="385" y="985"/>
                    </a:lnTo>
                    <a:cubicBezTo>
                      <a:pt x="438" y="978"/>
                      <a:pt x="483" y="978"/>
                      <a:pt x="529" y="978"/>
                    </a:cubicBezTo>
                    <a:cubicBezTo>
                      <a:pt x="627" y="978"/>
                      <a:pt x="724" y="991"/>
                      <a:pt x="822" y="1011"/>
                    </a:cubicBezTo>
                    <a:lnTo>
                      <a:pt x="926" y="1037"/>
                    </a:lnTo>
                    <a:lnTo>
                      <a:pt x="926" y="926"/>
                    </a:lnTo>
                    <a:cubicBezTo>
                      <a:pt x="920" y="782"/>
                      <a:pt x="926" y="587"/>
                      <a:pt x="1031" y="502"/>
                    </a:cubicBezTo>
                    <a:lnTo>
                      <a:pt x="1089" y="450"/>
                    </a:lnTo>
                    <a:lnTo>
                      <a:pt x="939" y="255"/>
                    </a:lnTo>
                    <a:lnTo>
                      <a:pt x="881" y="287"/>
                    </a:lnTo>
                    <a:cubicBezTo>
                      <a:pt x="816" y="320"/>
                      <a:pt x="750" y="359"/>
                      <a:pt x="698" y="404"/>
                    </a:cubicBezTo>
                    <a:cubicBezTo>
                      <a:pt x="698" y="339"/>
                      <a:pt x="718" y="281"/>
                      <a:pt x="744" y="228"/>
                    </a:cubicBezTo>
                    <a:lnTo>
                      <a:pt x="783" y="176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7" name="Google Shape;7037;p62"/>
              <p:cNvSpPr/>
              <p:nvPr/>
            </p:nvSpPr>
            <p:spPr>
              <a:xfrm>
                <a:off x="2200408" y="3557507"/>
                <a:ext cx="32443" cy="31458"/>
              </a:xfrm>
              <a:custGeom>
                <a:rect b="b" l="l" r="r" t="t"/>
                <a:pathLst>
                  <a:path extrusionOk="0" h="1246" w="1285">
                    <a:moveTo>
                      <a:pt x="691" y="209"/>
                    </a:moveTo>
                    <a:lnTo>
                      <a:pt x="691" y="216"/>
                    </a:lnTo>
                    <a:lnTo>
                      <a:pt x="763" y="287"/>
                    </a:lnTo>
                    <a:cubicBezTo>
                      <a:pt x="711" y="379"/>
                      <a:pt x="691" y="476"/>
                      <a:pt x="698" y="581"/>
                    </a:cubicBezTo>
                    <a:cubicBezTo>
                      <a:pt x="698" y="607"/>
                      <a:pt x="711" y="626"/>
                      <a:pt x="737" y="633"/>
                    </a:cubicBezTo>
                    <a:lnTo>
                      <a:pt x="750" y="633"/>
                    </a:lnTo>
                    <a:cubicBezTo>
                      <a:pt x="769" y="633"/>
                      <a:pt x="789" y="620"/>
                      <a:pt x="795" y="607"/>
                    </a:cubicBezTo>
                    <a:cubicBezTo>
                      <a:pt x="854" y="548"/>
                      <a:pt x="919" y="502"/>
                      <a:pt x="997" y="463"/>
                    </a:cubicBezTo>
                    <a:lnTo>
                      <a:pt x="1063" y="548"/>
                    </a:lnTo>
                    <a:cubicBezTo>
                      <a:pt x="932" y="659"/>
                      <a:pt x="919" y="874"/>
                      <a:pt x="926" y="1043"/>
                    </a:cubicBezTo>
                    <a:cubicBezTo>
                      <a:pt x="821" y="1017"/>
                      <a:pt x="717" y="1004"/>
                      <a:pt x="613" y="1004"/>
                    </a:cubicBezTo>
                    <a:cubicBezTo>
                      <a:pt x="567" y="1004"/>
                      <a:pt x="515" y="1004"/>
                      <a:pt x="463" y="1011"/>
                    </a:cubicBezTo>
                    <a:cubicBezTo>
                      <a:pt x="461" y="1011"/>
                      <a:pt x="458" y="1011"/>
                      <a:pt x="456" y="1011"/>
                    </a:cubicBezTo>
                    <a:cubicBezTo>
                      <a:pt x="396" y="1011"/>
                      <a:pt x="170" y="943"/>
                      <a:pt x="183" y="750"/>
                    </a:cubicBezTo>
                    <a:cubicBezTo>
                      <a:pt x="196" y="581"/>
                      <a:pt x="476" y="444"/>
                      <a:pt x="587" y="411"/>
                    </a:cubicBezTo>
                    <a:cubicBezTo>
                      <a:pt x="600" y="405"/>
                      <a:pt x="613" y="392"/>
                      <a:pt x="619" y="372"/>
                    </a:cubicBezTo>
                    <a:cubicBezTo>
                      <a:pt x="626" y="353"/>
                      <a:pt x="619" y="339"/>
                      <a:pt x="613" y="326"/>
                    </a:cubicBezTo>
                    <a:lnTo>
                      <a:pt x="580" y="281"/>
                    </a:lnTo>
                    <a:lnTo>
                      <a:pt x="691" y="209"/>
                    </a:lnTo>
                    <a:close/>
                    <a:moveTo>
                      <a:pt x="717" y="1"/>
                    </a:moveTo>
                    <a:lnTo>
                      <a:pt x="606" y="72"/>
                    </a:lnTo>
                    <a:lnTo>
                      <a:pt x="495" y="144"/>
                    </a:lnTo>
                    <a:lnTo>
                      <a:pt x="352" y="235"/>
                    </a:lnTo>
                    <a:lnTo>
                      <a:pt x="404" y="307"/>
                    </a:lnTo>
                    <a:cubicBezTo>
                      <a:pt x="254" y="385"/>
                      <a:pt x="39" y="522"/>
                      <a:pt x="20" y="737"/>
                    </a:cubicBezTo>
                    <a:cubicBezTo>
                      <a:pt x="0" y="998"/>
                      <a:pt x="235" y="1135"/>
                      <a:pt x="437" y="1174"/>
                    </a:cubicBezTo>
                    <a:lnTo>
                      <a:pt x="476" y="1174"/>
                    </a:lnTo>
                    <a:cubicBezTo>
                      <a:pt x="522" y="1174"/>
                      <a:pt x="567" y="1167"/>
                      <a:pt x="613" y="1167"/>
                    </a:cubicBezTo>
                    <a:cubicBezTo>
                      <a:pt x="704" y="1167"/>
                      <a:pt x="795" y="1180"/>
                      <a:pt x="887" y="1200"/>
                    </a:cubicBezTo>
                    <a:lnTo>
                      <a:pt x="1095" y="1245"/>
                    </a:lnTo>
                    <a:lnTo>
                      <a:pt x="1089" y="1037"/>
                    </a:lnTo>
                    <a:cubicBezTo>
                      <a:pt x="1089" y="965"/>
                      <a:pt x="1082" y="744"/>
                      <a:pt x="1167" y="672"/>
                    </a:cubicBezTo>
                    <a:lnTo>
                      <a:pt x="1284" y="574"/>
                    </a:lnTo>
                    <a:lnTo>
                      <a:pt x="1186" y="450"/>
                    </a:lnTo>
                    <a:lnTo>
                      <a:pt x="1121" y="366"/>
                    </a:lnTo>
                    <a:lnTo>
                      <a:pt x="1043" y="261"/>
                    </a:lnTo>
                    <a:lnTo>
                      <a:pt x="945" y="313"/>
                    </a:lnTo>
                    <a:lnTo>
                      <a:pt x="971" y="274"/>
                    </a:lnTo>
                    <a:lnTo>
                      <a:pt x="880" y="177"/>
                    </a:lnTo>
                    <a:lnTo>
                      <a:pt x="815" y="105"/>
                    </a:lnTo>
                    <a:lnTo>
                      <a:pt x="724" y="1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8" name="Google Shape;7038;p62"/>
              <p:cNvSpPr/>
              <p:nvPr/>
            </p:nvSpPr>
            <p:spPr>
              <a:xfrm>
                <a:off x="2137037" y="3585330"/>
                <a:ext cx="29338" cy="46077"/>
              </a:xfrm>
              <a:custGeom>
                <a:rect b="b" l="l" r="r" t="t"/>
                <a:pathLst>
                  <a:path extrusionOk="0" h="1825" w="1162">
                    <a:moveTo>
                      <a:pt x="900" y="0"/>
                    </a:moveTo>
                    <a:cubicBezTo>
                      <a:pt x="796" y="0"/>
                      <a:pt x="692" y="13"/>
                      <a:pt x="594" y="46"/>
                    </a:cubicBezTo>
                    <a:cubicBezTo>
                      <a:pt x="392" y="111"/>
                      <a:pt x="222" y="261"/>
                      <a:pt x="125" y="450"/>
                    </a:cubicBezTo>
                    <a:cubicBezTo>
                      <a:pt x="1" y="710"/>
                      <a:pt x="7" y="1375"/>
                      <a:pt x="183" y="1662"/>
                    </a:cubicBezTo>
                    <a:cubicBezTo>
                      <a:pt x="229" y="1753"/>
                      <a:pt x="320" y="1818"/>
                      <a:pt x="425" y="1825"/>
                    </a:cubicBezTo>
                    <a:lnTo>
                      <a:pt x="431" y="1818"/>
                    </a:lnTo>
                    <a:cubicBezTo>
                      <a:pt x="457" y="1818"/>
                      <a:pt x="483" y="1818"/>
                      <a:pt x="509" y="1812"/>
                    </a:cubicBezTo>
                    <a:cubicBezTo>
                      <a:pt x="542" y="1799"/>
                      <a:pt x="568" y="1773"/>
                      <a:pt x="587" y="1740"/>
                    </a:cubicBezTo>
                    <a:cubicBezTo>
                      <a:pt x="614" y="1669"/>
                      <a:pt x="614" y="1584"/>
                      <a:pt x="574" y="1512"/>
                    </a:cubicBezTo>
                    <a:cubicBezTo>
                      <a:pt x="568" y="1480"/>
                      <a:pt x="555" y="1440"/>
                      <a:pt x="555" y="1408"/>
                    </a:cubicBezTo>
                    <a:cubicBezTo>
                      <a:pt x="561" y="763"/>
                      <a:pt x="822" y="359"/>
                      <a:pt x="1044" y="143"/>
                    </a:cubicBezTo>
                    <a:lnTo>
                      <a:pt x="1161" y="13"/>
                    </a:lnTo>
                    <a:lnTo>
                      <a:pt x="99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9" name="Google Shape;7039;p62"/>
              <p:cNvSpPr/>
              <p:nvPr/>
            </p:nvSpPr>
            <p:spPr>
              <a:xfrm>
                <a:off x="2134916" y="3583184"/>
                <a:ext cx="36053" cy="50217"/>
              </a:xfrm>
              <a:custGeom>
                <a:rect b="b" l="l" r="r" t="t"/>
                <a:pathLst>
                  <a:path extrusionOk="0" h="1989" w="1428">
                    <a:moveTo>
                      <a:pt x="978" y="0"/>
                    </a:moveTo>
                    <a:cubicBezTo>
                      <a:pt x="978" y="0"/>
                      <a:pt x="979" y="0"/>
                      <a:pt x="980" y="0"/>
                    </a:cubicBezTo>
                    <a:lnTo>
                      <a:pt x="980" y="0"/>
                    </a:lnTo>
                    <a:cubicBezTo>
                      <a:pt x="981" y="0"/>
                      <a:pt x="983" y="0"/>
                      <a:pt x="984" y="0"/>
                    </a:cubicBezTo>
                    <a:close/>
                    <a:moveTo>
                      <a:pt x="984" y="163"/>
                    </a:moveTo>
                    <a:cubicBezTo>
                      <a:pt x="1010" y="163"/>
                      <a:pt x="1036" y="163"/>
                      <a:pt x="1063" y="170"/>
                    </a:cubicBezTo>
                    <a:cubicBezTo>
                      <a:pt x="854" y="378"/>
                      <a:pt x="561" y="795"/>
                      <a:pt x="554" y="1486"/>
                    </a:cubicBezTo>
                    <a:cubicBezTo>
                      <a:pt x="554" y="1597"/>
                      <a:pt x="671" y="1786"/>
                      <a:pt x="567" y="1812"/>
                    </a:cubicBezTo>
                    <a:cubicBezTo>
                      <a:pt x="548" y="1819"/>
                      <a:pt x="528" y="1819"/>
                      <a:pt x="509" y="1825"/>
                    </a:cubicBezTo>
                    <a:cubicBezTo>
                      <a:pt x="176" y="1825"/>
                      <a:pt x="137" y="854"/>
                      <a:pt x="280" y="574"/>
                    </a:cubicBezTo>
                    <a:cubicBezTo>
                      <a:pt x="365" y="398"/>
                      <a:pt x="522" y="268"/>
                      <a:pt x="704" y="202"/>
                    </a:cubicBezTo>
                    <a:cubicBezTo>
                      <a:pt x="795" y="176"/>
                      <a:pt x="887" y="163"/>
                      <a:pt x="984" y="163"/>
                    </a:cubicBezTo>
                    <a:close/>
                    <a:moveTo>
                      <a:pt x="980" y="0"/>
                    </a:moveTo>
                    <a:lnTo>
                      <a:pt x="980" y="0"/>
                    </a:lnTo>
                    <a:cubicBezTo>
                      <a:pt x="864" y="1"/>
                      <a:pt x="755" y="14"/>
                      <a:pt x="652" y="52"/>
                    </a:cubicBezTo>
                    <a:cubicBezTo>
                      <a:pt x="424" y="124"/>
                      <a:pt x="241" y="287"/>
                      <a:pt x="137" y="496"/>
                    </a:cubicBezTo>
                    <a:cubicBezTo>
                      <a:pt x="0" y="776"/>
                      <a:pt x="0" y="1473"/>
                      <a:pt x="196" y="1786"/>
                    </a:cubicBezTo>
                    <a:cubicBezTo>
                      <a:pt x="254" y="1903"/>
                      <a:pt x="378" y="1982"/>
                      <a:pt x="509" y="1988"/>
                    </a:cubicBezTo>
                    <a:cubicBezTo>
                      <a:pt x="541" y="1982"/>
                      <a:pt x="580" y="1982"/>
                      <a:pt x="613" y="1969"/>
                    </a:cubicBezTo>
                    <a:cubicBezTo>
                      <a:pt x="665" y="1956"/>
                      <a:pt x="717" y="1916"/>
                      <a:pt x="743" y="1864"/>
                    </a:cubicBezTo>
                    <a:cubicBezTo>
                      <a:pt x="782" y="1767"/>
                      <a:pt x="782" y="1662"/>
                      <a:pt x="737" y="1571"/>
                    </a:cubicBezTo>
                    <a:cubicBezTo>
                      <a:pt x="730" y="1545"/>
                      <a:pt x="724" y="1519"/>
                      <a:pt x="717" y="1486"/>
                    </a:cubicBezTo>
                    <a:cubicBezTo>
                      <a:pt x="724" y="874"/>
                      <a:pt x="971" y="489"/>
                      <a:pt x="1180" y="281"/>
                    </a:cubicBezTo>
                    <a:lnTo>
                      <a:pt x="1428" y="33"/>
                    </a:lnTo>
                    <a:lnTo>
                      <a:pt x="1076" y="7"/>
                    </a:lnTo>
                    <a:cubicBezTo>
                      <a:pt x="1044" y="7"/>
                      <a:pt x="1012" y="1"/>
                      <a:pt x="98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0" name="Google Shape;7040;p62"/>
              <p:cNvSpPr/>
              <p:nvPr/>
            </p:nvSpPr>
            <p:spPr>
              <a:xfrm>
                <a:off x="2154811" y="3552584"/>
                <a:ext cx="99576" cy="131666"/>
              </a:xfrm>
              <a:custGeom>
                <a:rect b="b" l="l" r="r" t="t"/>
                <a:pathLst>
                  <a:path extrusionOk="0" h="5215" w="3944">
                    <a:moveTo>
                      <a:pt x="2041" y="0"/>
                    </a:moveTo>
                    <a:lnTo>
                      <a:pt x="1989" y="13"/>
                    </a:lnTo>
                    <a:cubicBezTo>
                      <a:pt x="1897" y="33"/>
                      <a:pt x="1813" y="59"/>
                      <a:pt x="1721" y="85"/>
                    </a:cubicBezTo>
                    <a:cubicBezTo>
                      <a:pt x="1259" y="235"/>
                      <a:pt x="705" y="567"/>
                      <a:pt x="692" y="1277"/>
                    </a:cubicBezTo>
                    <a:cubicBezTo>
                      <a:pt x="672" y="1291"/>
                      <a:pt x="27" y="1701"/>
                      <a:pt x="20" y="2711"/>
                    </a:cubicBezTo>
                    <a:cubicBezTo>
                      <a:pt x="14" y="3226"/>
                      <a:pt x="1" y="4438"/>
                      <a:pt x="1747" y="5012"/>
                    </a:cubicBezTo>
                    <a:cubicBezTo>
                      <a:pt x="1956" y="5084"/>
                      <a:pt x="2510" y="5214"/>
                      <a:pt x="2725" y="5214"/>
                    </a:cubicBezTo>
                    <a:cubicBezTo>
                      <a:pt x="2751" y="5214"/>
                      <a:pt x="2777" y="5214"/>
                      <a:pt x="2797" y="5208"/>
                    </a:cubicBezTo>
                    <a:cubicBezTo>
                      <a:pt x="2816" y="5208"/>
                      <a:pt x="2835" y="5209"/>
                      <a:pt x="2854" y="5209"/>
                    </a:cubicBezTo>
                    <a:cubicBezTo>
                      <a:pt x="2990" y="5209"/>
                      <a:pt x="3121" y="5188"/>
                      <a:pt x="3247" y="5142"/>
                    </a:cubicBezTo>
                    <a:cubicBezTo>
                      <a:pt x="3540" y="5058"/>
                      <a:pt x="3892" y="4803"/>
                      <a:pt x="3911" y="4093"/>
                    </a:cubicBezTo>
                    <a:cubicBezTo>
                      <a:pt x="3918" y="3865"/>
                      <a:pt x="3924" y="3565"/>
                      <a:pt x="3911" y="3285"/>
                    </a:cubicBezTo>
                    <a:cubicBezTo>
                      <a:pt x="3944" y="2992"/>
                      <a:pt x="3774" y="2359"/>
                      <a:pt x="3709" y="2229"/>
                    </a:cubicBezTo>
                    <a:cubicBezTo>
                      <a:pt x="3644" y="2060"/>
                      <a:pt x="3540" y="1903"/>
                      <a:pt x="3409" y="1779"/>
                    </a:cubicBezTo>
                    <a:cubicBezTo>
                      <a:pt x="3168" y="1551"/>
                      <a:pt x="2849" y="1440"/>
                      <a:pt x="2425" y="1440"/>
                    </a:cubicBezTo>
                    <a:lnTo>
                      <a:pt x="2282" y="1440"/>
                    </a:lnTo>
                    <a:cubicBezTo>
                      <a:pt x="2256" y="1434"/>
                      <a:pt x="2223" y="1434"/>
                      <a:pt x="2197" y="1434"/>
                    </a:cubicBezTo>
                    <a:lnTo>
                      <a:pt x="2139" y="1434"/>
                    </a:lnTo>
                    <a:cubicBezTo>
                      <a:pt x="2041" y="1408"/>
                      <a:pt x="1702" y="1304"/>
                      <a:pt x="1728" y="991"/>
                    </a:cubicBezTo>
                    <a:cubicBezTo>
                      <a:pt x="1747" y="730"/>
                      <a:pt x="2106" y="548"/>
                      <a:pt x="2256" y="476"/>
                    </a:cubicBezTo>
                    <a:lnTo>
                      <a:pt x="2347" y="437"/>
                    </a:lnTo>
                    <a:lnTo>
                      <a:pt x="2041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1" name="Google Shape;7041;p62"/>
              <p:cNvSpPr/>
              <p:nvPr/>
            </p:nvSpPr>
            <p:spPr>
              <a:xfrm>
                <a:off x="2152842" y="3550110"/>
                <a:ext cx="103540" cy="136109"/>
              </a:xfrm>
              <a:custGeom>
                <a:rect b="b" l="l" r="r" t="t"/>
                <a:pathLst>
                  <a:path extrusionOk="0" h="5391" w="4101">
                    <a:moveTo>
                      <a:pt x="2086" y="189"/>
                    </a:moveTo>
                    <a:lnTo>
                      <a:pt x="2301" y="502"/>
                    </a:lnTo>
                    <a:cubicBezTo>
                      <a:pt x="2125" y="580"/>
                      <a:pt x="1754" y="782"/>
                      <a:pt x="1728" y="1082"/>
                    </a:cubicBezTo>
                    <a:cubicBezTo>
                      <a:pt x="1702" y="1415"/>
                      <a:pt x="2008" y="1571"/>
                      <a:pt x="2217" y="1617"/>
                    </a:cubicBezTo>
                    <a:cubicBezTo>
                      <a:pt x="2236" y="1610"/>
                      <a:pt x="2256" y="1610"/>
                      <a:pt x="2275" y="1610"/>
                    </a:cubicBezTo>
                    <a:cubicBezTo>
                      <a:pt x="2314" y="1610"/>
                      <a:pt x="2347" y="1617"/>
                      <a:pt x="2379" y="1623"/>
                    </a:cubicBezTo>
                    <a:cubicBezTo>
                      <a:pt x="2406" y="1630"/>
                      <a:pt x="2438" y="1636"/>
                      <a:pt x="2464" y="1649"/>
                    </a:cubicBezTo>
                    <a:cubicBezTo>
                      <a:pt x="2458" y="1636"/>
                      <a:pt x="2451" y="1623"/>
                      <a:pt x="2445" y="1617"/>
                    </a:cubicBezTo>
                    <a:lnTo>
                      <a:pt x="2503" y="1617"/>
                    </a:lnTo>
                    <a:cubicBezTo>
                      <a:pt x="2901" y="1617"/>
                      <a:pt x="3207" y="1721"/>
                      <a:pt x="3429" y="1929"/>
                    </a:cubicBezTo>
                    <a:cubicBezTo>
                      <a:pt x="3553" y="2047"/>
                      <a:pt x="3650" y="2190"/>
                      <a:pt x="3716" y="2353"/>
                    </a:cubicBezTo>
                    <a:cubicBezTo>
                      <a:pt x="3748" y="2392"/>
                      <a:pt x="3944" y="3083"/>
                      <a:pt x="3905" y="3376"/>
                    </a:cubicBezTo>
                    <a:cubicBezTo>
                      <a:pt x="3918" y="3637"/>
                      <a:pt x="3918" y="3911"/>
                      <a:pt x="3905" y="4185"/>
                    </a:cubicBezTo>
                    <a:cubicBezTo>
                      <a:pt x="3892" y="4706"/>
                      <a:pt x="3690" y="5045"/>
                      <a:pt x="3298" y="5162"/>
                    </a:cubicBezTo>
                    <a:cubicBezTo>
                      <a:pt x="3176" y="5203"/>
                      <a:pt x="3042" y="5228"/>
                      <a:pt x="2912" y="5228"/>
                    </a:cubicBezTo>
                    <a:cubicBezTo>
                      <a:pt x="2898" y="5228"/>
                      <a:pt x="2883" y="5228"/>
                      <a:pt x="2868" y="5227"/>
                    </a:cubicBezTo>
                    <a:cubicBezTo>
                      <a:pt x="2849" y="5227"/>
                      <a:pt x="2829" y="5234"/>
                      <a:pt x="2803" y="5234"/>
                    </a:cubicBezTo>
                    <a:cubicBezTo>
                      <a:pt x="2601" y="5234"/>
                      <a:pt x="2067" y="5110"/>
                      <a:pt x="1858" y="5038"/>
                    </a:cubicBezTo>
                    <a:cubicBezTo>
                      <a:pt x="164" y="4478"/>
                      <a:pt x="177" y="3311"/>
                      <a:pt x="183" y="2809"/>
                    </a:cubicBezTo>
                    <a:cubicBezTo>
                      <a:pt x="190" y="1845"/>
                      <a:pt x="796" y="1460"/>
                      <a:pt x="822" y="1447"/>
                    </a:cubicBezTo>
                    <a:cubicBezTo>
                      <a:pt x="841" y="1434"/>
                      <a:pt x="854" y="1408"/>
                      <a:pt x="861" y="1382"/>
                    </a:cubicBezTo>
                    <a:cubicBezTo>
                      <a:pt x="874" y="717"/>
                      <a:pt x="1395" y="404"/>
                      <a:pt x="1832" y="261"/>
                    </a:cubicBezTo>
                    <a:cubicBezTo>
                      <a:pt x="1917" y="235"/>
                      <a:pt x="2001" y="209"/>
                      <a:pt x="2086" y="189"/>
                    </a:cubicBezTo>
                    <a:close/>
                    <a:moveTo>
                      <a:pt x="2158" y="0"/>
                    </a:moveTo>
                    <a:lnTo>
                      <a:pt x="2158" y="7"/>
                    </a:lnTo>
                    <a:lnTo>
                      <a:pt x="2054" y="33"/>
                    </a:lnTo>
                    <a:cubicBezTo>
                      <a:pt x="1962" y="52"/>
                      <a:pt x="1871" y="79"/>
                      <a:pt x="1780" y="105"/>
                    </a:cubicBezTo>
                    <a:cubicBezTo>
                      <a:pt x="1109" y="326"/>
                      <a:pt x="724" y="756"/>
                      <a:pt x="698" y="1330"/>
                    </a:cubicBezTo>
                    <a:cubicBezTo>
                      <a:pt x="548" y="1441"/>
                      <a:pt x="27" y="1884"/>
                      <a:pt x="20" y="2803"/>
                    </a:cubicBezTo>
                    <a:cubicBezTo>
                      <a:pt x="14" y="3292"/>
                      <a:pt x="1" y="4595"/>
                      <a:pt x="1806" y="5188"/>
                    </a:cubicBezTo>
                    <a:cubicBezTo>
                      <a:pt x="2021" y="5260"/>
                      <a:pt x="2575" y="5390"/>
                      <a:pt x="2803" y="5390"/>
                    </a:cubicBezTo>
                    <a:cubicBezTo>
                      <a:pt x="2836" y="5390"/>
                      <a:pt x="2862" y="5390"/>
                      <a:pt x="2888" y="5384"/>
                    </a:cubicBezTo>
                    <a:cubicBezTo>
                      <a:pt x="2904" y="5384"/>
                      <a:pt x="2919" y="5385"/>
                      <a:pt x="2935" y="5385"/>
                    </a:cubicBezTo>
                    <a:cubicBezTo>
                      <a:pt x="3076" y="5385"/>
                      <a:pt x="3216" y="5359"/>
                      <a:pt x="3351" y="5312"/>
                    </a:cubicBezTo>
                    <a:cubicBezTo>
                      <a:pt x="3670" y="5214"/>
                      <a:pt x="4055" y="4941"/>
                      <a:pt x="4074" y="4185"/>
                    </a:cubicBezTo>
                    <a:cubicBezTo>
                      <a:pt x="4081" y="3963"/>
                      <a:pt x="4081" y="3663"/>
                      <a:pt x="4074" y="3383"/>
                    </a:cubicBezTo>
                    <a:cubicBezTo>
                      <a:pt x="4100" y="3090"/>
                      <a:pt x="3950" y="2464"/>
                      <a:pt x="3865" y="2288"/>
                    </a:cubicBezTo>
                    <a:cubicBezTo>
                      <a:pt x="3794" y="2105"/>
                      <a:pt x="3676" y="1943"/>
                      <a:pt x="3540" y="1806"/>
                    </a:cubicBezTo>
                    <a:cubicBezTo>
                      <a:pt x="3285" y="1564"/>
                      <a:pt x="2947" y="1447"/>
                      <a:pt x="2503" y="1447"/>
                    </a:cubicBezTo>
                    <a:lnTo>
                      <a:pt x="2366" y="1447"/>
                    </a:lnTo>
                    <a:cubicBezTo>
                      <a:pt x="2340" y="1447"/>
                      <a:pt x="2308" y="1441"/>
                      <a:pt x="2275" y="1441"/>
                    </a:cubicBezTo>
                    <a:lnTo>
                      <a:pt x="2230" y="1441"/>
                    </a:lnTo>
                    <a:cubicBezTo>
                      <a:pt x="2132" y="1421"/>
                      <a:pt x="1871" y="1330"/>
                      <a:pt x="1891" y="1089"/>
                    </a:cubicBezTo>
                    <a:cubicBezTo>
                      <a:pt x="1910" y="867"/>
                      <a:pt x="2262" y="691"/>
                      <a:pt x="2373" y="646"/>
                    </a:cubicBezTo>
                    <a:lnTo>
                      <a:pt x="2549" y="561"/>
                    </a:lnTo>
                    <a:lnTo>
                      <a:pt x="2438" y="398"/>
                    </a:lnTo>
                    <a:lnTo>
                      <a:pt x="2217" y="92"/>
                    </a:lnTo>
                    <a:lnTo>
                      <a:pt x="2158" y="0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042" name="Google Shape;7042;p62"/>
          <p:cNvGrpSpPr/>
          <p:nvPr/>
        </p:nvGrpSpPr>
        <p:grpSpPr>
          <a:xfrm>
            <a:off x="2942205" y="3064707"/>
            <a:ext cx="550623" cy="1310497"/>
            <a:chOff x="2942205" y="3050537"/>
            <a:chExt cx="550623" cy="1310497"/>
          </a:xfrm>
        </p:grpSpPr>
        <p:sp>
          <p:nvSpPr>
            <p:cNvPr id="7043" name="Google Shape;7043;p62"/>
            <p:cNvSpPr/>
            <p:nvPr/>
          </p:nvSpPr>
          <p:spPr>
            <a:xfrm>
              <a:off x="2991084" y="4311978"/>
              <a:ext cx="453016" cy="49056"/>
            </a:xfrm>
            <a:custGeom>
              <a:rect b="b" l="l" r="r" t="t"/>
              <a:pathLst>
                <a:path extrusionOk="0" h="1943" w="17943">
                  <a:moveTo>
                    <a:pt x="8975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21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44" name="Google Shape;7044;p62"/>
            <p:cNvGrpSpPr/>
            <p:nvPr/>
          </p:nvGrpSpPr>
          <p:grpSpPr>
            <a:xfrm>
              <a:off x="2942205" y="3050537"/>
              <a:ext cx="550623" cy="1278079"/>
              <a:chOff x="2942205" y="3050537"/>
              <a:chExt cx="550623" cy="1278079"/>
            </a:xfrm>
          </p:grpSpPr>
          <p:sp>
            <p:nvSpPr>
              <p:cNvPr id="7045" name="Google Shape;7045;p62"/>
              <p:cNvSpPr/>
              <p:nvPr/>
            </p:nvSpPr>
            <p:spPr>
              <a:xfrm>
                <a:off x="2942205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89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598" y="7834"/>
                    </a:cubicBezTo>
                    <a:cubicBezTo>
                      <a:pt x="2972" y="7906"/>
                      <a:pt x="2542" y="8512"/>
                      <a:pt x="2699" y="9131"/>
                    </a:cubicBezTo>
                    <a:cubicBezTo>
                      <a:pt x="2821" y="9609"/>
                      <a:pt x="3247" y="9920"/>
                      <a:pt x="3710" y="9920"/>
                    </a:cubicBezTo>
                    <a:cubicBezTo>
                      <a:pt x="3841" y="9920"/>
                      <a:pt x="3976" y="9895"/>
                      <a:pt x="4106" y="9842"/>
                    </a:cubicBezTo>
                    <a:cubicBezTo>
                      <a:pt x="4830" y="12044"/>
                      <a:pt x="6681" y="13804"/>
                      <a:pt x="8747" y="14560"/>
                    </a:cubicBezTo>
                    <a:cubicBezTo>
                      <a:pt x="8793" y="14573"/>
                      <a:pt x="8871" y="14593"/>
                      <a:pt x="8871" y="14606"/>
                    </a:cubicBezTo>
                    <a:lnTo>
                      <a:pt x="887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1" y="16705"/>
                      <a:pt x="4537" y="17076"/>
                      <a:pt x="4361" y="17623"/>
                    </a:cubicBezTo>
                    <a:lnTo>
                      <a:pt x="215" y="33239"/>
                    </a:lnTo>
                    <a:cubicBezTo>
                      <a:pt x="0" y="33872"/>
                      <a:pt x="294" y="34563"/>
                      <a:pt x="900" y="34849"/>
                    </a:cubicBezTo>
                    <a:cubicBezTo>
                      <a:pt x="1081" y="34936"/>
                      <a:pt x="1273" y="34977"/>
                      <a:pt x="1463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4" y="34429"/>
                    </a:cubicBezTo>
                    <a:cubicBezTo>
                      <a:pt x="2987" y="34429"/>
                      <a:pt x="3161" y="34309"/>
                      <a:pt x="3207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5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15"/>
                    </a:cubicBezTo>
                    <a:lnTo>
                      <a:pt x="8936" y="50615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35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11" y="50622"/>
                    </a:lnTo>
                    <a:cubicBezTo>
                      <a:pt x="17311" y="49090"/>
                      <a:pt x="15023" y="48732"/>
                      <a:pt x="15023" y="48732"/>
                    </a:cubicBezTo>
                    <a:cubicBezTo>
                      <a:pt x="15023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8" y="26474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88"/>
                      <a:pt x="18152" y="32334"/>
                      <a:pt x="18204" y="32542"/>
                    </a:cubicBezTo>
                    <a:lnTo>
                      <a:pt x="18562" y="34113"/>
                    </a:lnTo>
                    <a:cubicBezTo>
                      <a:pt x="18602" y="34305"/>
                      <a:pt x="18769" y="34428"/>
                      <a:pt x="18956" y="34428"/>
                    </a:cubicBezTo>
                    <a:cubicBezTo>
                      <a:pt x="18985" y="34428"/>
                      <a:pt x="19015" y="34425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8" y="34582"/>
                      <a:pt x="21808" y="33885"/>
                      <a:pt x="21600" y="33246"/>
                    </a:cubicBez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38" y="14697"/>
                      <a:pt x="12651" y="14691"/>
                    </a:cubicBezTo>
                    <a:cubicBezTo>
                      <a:pt x="12664" y="14691"/>
                      <a:pt x="12684" y="14684"/>
                      <a:pt x="12697" y="14678"/>
                    </a:cubicBezTo>
                    <a:cubicBezTo>
                      <a:pt x="14893" y="14013"/>
                      <a:pt x="16913" y="12201"/>
                      <a:pt x="17689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7" y="9920"/>
                      <a:pt x="17952" y="9920"/>
                      <a:pt x="17956" y="9920"/>
                    </a:cubicBezTo>
                    <a:cubicBezTo>
                      <a:pt x="18511" y="9920"/>
                      <a:pt x="18973" y="9485"/>
                      <a:pt x="19006" y="8929"/>
                    </a:cubicBezTo>
                    <a:cubicBezTo>
                      <a:pt x="19032" y="8369"/>
                      <a:pt x="18608" y="7880"/>
                      <a:pt x="18048" y="7834"/>
                    </a:cubicBezTo>
                    <a:lnTo>
                      <a:pt x="18048" y="7828"/>
                    </a:lnTo>
                    <a:cubicBezTo>
                      <a:pt x="18048" y="7815"/>
                      <a:pt x="18041" y="7802"/>
                      <a:pt x="18041" y="7789"/>
                    </a:cubicBezTo>
                    <a:cubicBezTo>
                      <a:pt x="18035" y="6068"/>
                      <a:pt x="17637" y="4295"/>
                      <a:pt x="16685" y="2998"/>
                    </a:cubicBezTo>
                    <a:cubicBezTo>
                      <a:pt x="17656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6" y="1181"/>
                      <a:pt x="12899" y="0"/>
                      <a:pt x="1068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46" name="Google Shape;7046;p62"/>
              <p:cNvGrpSpPr/>
              <p:nvPr/>
            </p:nvGrpSpPr>
            <p:grpSpPr>
              <a:xfrm>
                <a:off x="2976264" y="3168065"/>
                <a:ext cx="478718" cy="1086021"/>
                <a:chOff x="2976264" y="3168065"/>
                <a:chExt cx="478718" cy="1086021"/>
              </a:xfrm>
            </p:grpSpPr>
            <p:sp>
              <p:nvSpPr>
                <p:cNvPr id="7047" name="Google Shape;7047;p62"/>
                <p:cNvSpPr/>
                <p:nvPr/>
              </p:nvSpPr>
              <p:spPr>
                <a:xfrm>
                  <a:off x="2976264" y="3716491"/>
                  <a:ext cx="68522" cy="119951"/>
                </a:xfrm>
                <a:custGeom>
                  <a:rect b="b" l="l" r="r" t="t"/>
                  <a:pathLst>
                    <a:path extrusionOk="0" h="4751" w="2714">
                      <a:moveTo>
                        <a:pt x="2269" y="1"/>
                      </a:moveTo>
                      <a:cubicBezTo>
                        <a:pt x="2234" y="1"/>
                        <a:pt x="2197" y="6"/>
                        <a:pt x="2158" y="19"/>
                      </a:cubicBezTo>
                      <a:cubicBezTo>
                        <a:pt x="450" y="593"/>
                        <a:pt x="1" y="3161"/>
                        <a:pt x="79" y="4699"/>
                      </a:cubicBezTo>
                      <a:cubicBezTo>
                        <a:pt x="79" y="4731"/>
                        <a:pt x="106" y="4750"/>
                        <a:pt x="132" y="4750"/>
                      </a:cubicBezTo>
                      <a:cubicBezTo>
                        <a:pt x="149" y="4750"/>
                        <a:pt x="166" y="4742"/>
                        <a:pt x="176" y="4725"/>
                      </a:cubicBezTo>
                      <a:cubicBezTo>
                        <a:pt x="535" y="4079"/>
                        <a:pt x="763" y="3402"/>
                        <a:pt x="1024" y="2717"/>
                      </a:cubicBezTo>
                      <a:cubicBezTo>
                        <a:pt x="1369" y="1818"/>
                        <a:pt x="1871" y="1303"/>
                        <a:pt x="2510" y="619"/>
                      </a:cubicBezTo>
                      <a:cubicBezTo>
                        <a:pt x="2713" y="398"/>
                        <a:pt x="2559" y="1"/>
                        <a:pt x="226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8" name="Google Shape;7048;p62"/>
                <p:cNvSpPr/>
                <p:nvPr/>
              </p:nvSpPr>
              <p:spPr>
                <a:xfrm>
                  <a:off x="3000047" y="3758831"/>
                  <a:ext cx="39588" cy="65871"/>
                </a:xfrm>
                <a:custGeom>
                  <a:rect b="b" l="l" r="r" t="t"/>
                  <a:pathLst>
                    <a:path extrusionOk="0" h="2609" w="1568">
                      <a:moveTo>
                        <a:pt x="1310" y="1"/>
                      </a:moveTo>
                      <a:cubicBezTo>
                        <a:pt x="1276" y="1"/>
                        <a:pt x="1242" y="12"/>
                        <a:pt x="1209" y="37"/>
                      </a:cubicBezTo>
                      <a:cubicBezTo>
                        <a:pt x="883" y="284"/>
                        <a:pt x="720" y="656"/>
                        <a:pt x="564" y="1027"/>
                      </a:cubicBezTo>
                      <a:cubicBezTo>
                        <a:pt x="369" y="1464"/>
                        <a:pt x="186" y="1920"/>
                        <a:pt x="36" y="2376"/>
                      </a:cubicBezTo>
                      <a:cubicBezTo>
                        <a:pt x="0" y="2489"/>
                        <a:pt x="105" y="2609"/>
                        <a:pt x="211" y="2609"/>
                      </a:cubicBezTo>
                      <a:cubicBezTo>
                        <a:pt x="240" y="2609"/>
                        <a:pt x="270" y="2600"/>
                        <a:pt x="297" y="2578"/>
                      </a:cubicBezTo>
                      <a:cubicBezTo>
                        <a:pt x="668" y="2318"/>
                        <a:pt x="962" y="1959"/>
                        <a:pt x="1144" y="1542"/>
                      </a:cubicBezTo>
                      <a:cubicBezTo>
                        <a:pt x="1340" y="1138"/>
                        <a:pt x="1568" y="675"/>
                        <a:pt x="1522" y="219"/>
                      </a:cubicBezTo>
                      <a:cubicBezTo>
                        <a:pt x="1512" y="110"/>
                        <a:pt x="1416" y="1"/>
                        <a:pt x="13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9" name="Google Shape;7049;p62"/>
                <p:cNvSpPr/>
                <p:nvPr/>
              </p:nvSpPr>
              <p:spPr>
                <a:xfrm>
                  <a:off x="3021684" y="3580659"/>
                  <a:ext cx="59912" cy="110205"/>
                </a:xfrm>
                <a:custGeom>
                  <a:rect b="b" l="l" r="r" t="t"/>
                  <a:pathLst>
                    <a:path extrusionOk="0" h="4365" w="2373">
                      <a:moveTo>
                        <a:pt x="1377" y="0"/>
                      </a:moveTo>
                      <a:cubicBezTo>
                        <a:pt x="925" y="0"/>
                        <a:pt x="616" y="342"/>
                        <a:pt x="509" y="772"/>
                      </a:cubicBezTo>
                      <a:cubicBezTo>
                        <a:pt x="274" y="1743"/>
                        <a:pt x="0" y="2870"/>
                        <a:pt x="20" y="3874"/>
                      </a:cubicBezTo>
                      <a:cubicBezTo>
                        <a:pt x="29" y="4173"/>
                        <a:pt x="324" y="4364"/>
                        <a:pt x="606" y="4364"/>
                      </a:cubicBezTo>
                      <a:cubicBezTo>
                        <a:pt x="730" y="4364"/>
                        <a:pt x="852" y="4327"/>
                        <a:pt x="945" y="4245"/>
                      </a:cubicBezTo>
                      <a:cubicBezTo>
                        <a:pt x="1819" y="3463"/>
                        <a:pt x="2014" y="2088"/>
                        <a:pt x="2262" y="1000"/>
                      </a:cubicBezTo>
                      <a:cubicBezTo>
                        <a:pt x="2373" y="530"/>
                        <a:pt x="1949" y="68"/>
                        <a:pt x="1506" y="9"/>
                      </a:cubicBezTo>
                      <a:cubicBezTo>
                        <a:pt x="1462" y="3"/>
                        <a:pt x="1419" y="0"/>
                        <a:pt x="137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0" name="Google Shape;7050;p62"/>
                <p:cNvSpPr/>
                <p:nvPr/>
              </p:nvSpPr>
              <p:spPr>
                <a:xfrm>
                  <a:off x="3064554" y="3484820"/>
                  <a:ext cx="76626" cy="82383"/>
                </a:xfrm>
                <a:custGeom>
                  <a:rect b="b" l="l" r="r" t="t"/>
                  <a:pathLst>
                    <a:path extrusionOk="0" h="3263" w="3035">
                      <a:moveTo>
                        <a:pt x="2038" y="1"/>
                      </a:moveTo>
                      <a:cubicBezTo>
                        <a:pt x="1451" y="1"/>
                        <a:pt x="821" y="436"/>
                        <a:pt x="518" y="898"/>
                      </a:cubicBezTo>
                      <a:cubicBezTo>
                        <a:pt x="277" y="1257"/>
                        <a:pt x="290" y="1596"/>
                        <a:pt x="192" y="1993"/>
                      </a:cubicBezTo>
                      <a:cubicBezTo>
                        <a:pt x="108" y="2352"/>
                        <a:pt x="49" y="2717"/>
                        <a:pt x="16" y="3082"/>
                      </a:cubicBezTo>
                      <a:cubicBezTo>
                        <a:pt x="1" y="3196"/>
                        <a:pt x="100" y="3263"/>
                        <a:pt x="199" y="3263"/>
                      </a:cubicBezTo>
                      <a:cubicBezTo>
                        <a:pt x="264" y="3263"/>
                        <a:pt x="329" y="3235"/>
                        <a:pt x="362" y="3173"/>
                      </a:cubicBezTo>
                      <a:cubicBezTo>
                        <a:pt x="486" y="2932"/>
                        <a:pt x="597" y="2684"/>
                        <a:pt x="714" y="2443"/>
                      </a:cubicBezTo>
                      <a:cubicBezTo>
                        <a:pt x="838" y="2182"/>
                        <a:pt x="1027" y="2019"/>
                        <a:pt x="1203" y="1798"/>
                      </a:cubicBezTo>
                      <a:cubicBezTo>
                        <a:pt x="1333" y="1622"/>
                        <a:pt x="1502" y="1485"/>
                        <a:pt x="1705" y="1387"/>
                      </a:cubicBezTo>
                      <a:cubicBezTo>
                        <a:pt x="2030" y="1263"/>
                        <a:pt x="2356" y="1361"/>
                        <a:pt x="2682" y="1165"/>
                      </a:cubicBezTo>
                      <a:cubicBezTo>
                        <a:pt x="2982" y="989"/>
                        <a:pt x="3034" y="572"/>
                        <a:pt x="2793" y="325"/>
                      </a:cubicBezTo>
                      <a:cubicBezTo>
                        <a:pt x="2576" y="95"/>
                        <a:pt x="2311" y="1"/>
                        <a:pt x="203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1" name="Google Shape;7051;p62"/>
                <p:cNvSpPr/>
                <p:nvPr/>
              </p:nvSpPr>
              <p:spPr>
                <a:xfrm>
                  <a:off x="3110378" y="3514536"/>
                  <a:ext cx="118764" cy="101596"/>
                </a:xfrm>
                <a:custGeom>
                  <a:rect b="b" l="l" r="r" t="t"/>
                  <a:pathLst>
                    <a:path extrusionOk="0" h="4024" w="4704">
                      <a:moveTo>
                        <a:pt x="2490" y="1"/>
                      </a:moveTo>
                      <a:cubicBezTo>
                        <a:pt x="2445" y="1"/>
                        <a:pt x="2399" y="3"/>
                        <a:pt x="2353" y="8"/>
                      </a:cubicBezTo>
                      <a:cubicBezTo>
                        <a:pt x="1473" y="106"/>
                        <a:pt x="574" y="640"/>
                        <a:pt x="385" y="914"/>
                      </a:cubicBezTo>
                      <a:cubicBezTo>
                        <a:pt x="0" y="1468"/>
                        <a:pt x="137" y="2100"/>
                        <a:pt x="391" y="2674"/>
                      </a:cubicBezTo>
                      <a:cubicBezTo>
                        <a:pt x="742" y="3475"/>
                        <a:pt x="1557" y="4023"/>
                        <a:pt x="2372" y="4023"/>
                      </a:cubicBezTo>
                      <a:cubicBezTo>
                        <a:pt x="2783" y="4023"/>
                        <a:pt x="3194" y="3884"/>
                        <a:pt x="3546" y="3567"/>
                      </a:cubicBezTo>
                      <a:cubicBezTo>
                        <a:pt x="4703" y="2523"/>
                        <a:pt x="3958" y="1"/>
                        <a:pt x="249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2" name="Google Shape;7052;p62"/>
                <p:cNvSpPr/>
                <p:nvPr/>
              </p:nvSpPr>
              <p:spPr>
                <a:xfrm>
                  <a:off x="3162388" y="3474090"/>
                  <a:ext cx="36104" cy="28504"/>
                </a:xfrm>
                <a:custGeom>
                  <a:rect b="b" l="l" r="r" t="t"/>
                  <a:pathLst>
                    <a:path extrusionOk="0" h="1129" w="1430">
                      <a:moveTo>
                        <a:pt x="413" y="0"/>
                      </a:moveTo>
                      <a:cubicBezTo>
                        <a:pt x="204" y="0"/>
                        <a:pt x="1" y="207"/>
                        <a:pt x="52" y="424"/>
                      </a:cubicBezTo>
                      <a:cubicBezTo>
                        <a:pt x="26" y="541"/>
                        <a:pt x="13" y="658"/>
                        <a:pt x="19" y="782"/>
                      </a:cubicBezTo>
                      <a:cubicBezTo>
                        <a:pt x="19" y="919"/>
                        <a:pt x="111" y="1043"/>
                        <a:pt x="241" y="1076"/>
                      </a:cubicBezTo>
                      <a:cubicBezTo>
                        <a:pt x="495" y="1108"/>
                        <a:pt x="749" y="1128"/>
                        <a:pt x="1004" y="1128"/>
                      </a:cubicBezTo>
                      <a:cubicBezTo>
                        <a:pt x="1011" y="1128"/>
                        <a:pt x="1019" y="1128"/>
                        <a:pt x="1026" y="1128"/>
                      </a:cubicBezTo>
                      <a:cubicBezTo>
                        <a:pt x="1322" y="1128"/>
                        <a:pt x="1429" y="751"/>
                        <a:pt x="1245" y="548"/>
                      </a:cubicBezTo>
                      <a:cubicBezTo>
                        <a:pt x="1147" y="437"/>
                        <a:pt x="1036" y="346"/>
                        <a:pt x="912" y="267"/>
                      </a:cubicBezTo>
                      <a:cubicBezTo>
                        <a:pt x="762" y="170"/>
                        <a:pt x="678" y="65"/>
                        <a:pt x="502" y="13"/>
                      </a:cubicBezTo>
                      <a:cubicBezTo>
                        <a:pt x="473" y="4"/>
                        <a:pt x="443" y="0"/>
                        <a:pt x="41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3" name="Google Shape;7053;p62"/>
                <p:cNvSpPr/>
                <p:nvPr/>
              </p:nvSpPr>
              <p:spPr>
                <a:xfrm>
                  <a:off x="3179001" y="3433012"/>
                  <a:ext cx="38351" cy="58675"/>
                </a:xfrm>
                <a:custGeom>
                  <a:rect b="b" l="l" r="r" t="t"/>
                  <a:pathLst>
                    <a:path extrusionOk="0" h="2324" w="1519">
                      <a:moveTo>
                        <a:pt x="259" y="1"/>
                      </a:moveTo>
                      <a:cubicBezTo>
                        <a:pt x="245" y="1"/>
                        <a:pt x="229" y="9"/>
                        <a:pt x="222" y="24"/>
                      </a:cubicBezTo>
                      <a:lnTo>
                        <a:pt x="222" y="37"/>
                      </a:lnTo>
                      <a:cubicBezTo>
                        <a:pt x="52" y="128"/>
                        <a:pt x="0" y="408"/>
                        <a:pt x="202" y="526"/>
                      </a:cubicBezTo>
                      <a:cubicBezTo>
                        <a:pt x="248" y="1132"/>
                        <a:pt x="541" y="1686"/>
                        <a:pt x="887" y="2201"/>
                      </a:cubicBezTo>
                      <a:cubicBezTo>
                        <a:pt x="941" y="2280"/>
                        <a:pt x="1038" y="2324"/>
                        <a:pt x="1129" y="2324"/>
                      </a:cubicBezTo>
                      <a:cubicBezTo>
                        <a:pt x="1233" y="2324"/>
                        <a:pt x="1332" y="2267"/>
                        <a:pt x="1356" y="2142"/>
                      </a:cubicBezTo>
                      <a:cubicBezTo>
                        <a:pt x="1519" y="1347"/>
                        <a:pt x="1317" y="278"/>
                        <a:pt x="417" y="24"/>
                      </a:cubicBezTo>
                      <a:cubicBezTo>
                        <a:pt x="393" y="16"/>
                        <a:pt x="366" y="10"/>
                        <a:pt x="339" y="10"/>
                      </a:cubicBezTo>
                      <a:cubicBezTo>
                        <a:pt x="322" y="10"/>
                        <a:pt x="304" y="12"/>
                        <a:pt x="287" y="17"/>
                      </a:cubicBezTo>
                      <a:cubicBezTo>
                        <a:pt x="281" y="6"/>
                        <a:pt x="270" y="1"/>
                        <a:pt x="25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4" name="Google Shape;7054;p62"/>
                <p:cNvSpPr/>
                <p:nvPr/>
              </p:nvSpPr>
              <p:spPr>
                <a:xfrm>
                  <a:off x="3156859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396"/>
                      </a:cubicBezTo>
                      <a:cubicBezTo>
                        <a:pt x="1" y="1784"/>
                        <a:pt x="289" y="2067"/>
                        <a:pt x="658" y="2067"/>
                      </a:cubicBezTo>
                      <a:cubicBezTo>
                        <a:pt x="729" y="2067"/>
                        <a:pt x="803" y="2057"/>
                        <a:pt x="877" y="2035"/>
                      </a:cubicBezTo>
                      <a:cubicBezTo>
                        <a:pt x="1242" y="1924"/>
                        <a:pt x="1555" y="1891"/>
                        <a:pt x="1783" y="1578"/>
                      </a:cubicBezTo>
                      <a:cubicBezTo>
                        <a:pt x="1979" y="1311"/>
                        <a:pt x="2005" y="946"/>
                        <a:pt x="1998" y="633"/>
                      </a:cubicBezTo>
                      <a:cubicBezTo>
                        <a:pt x="1992" y="568"/>
                        <a:pt x="1985" y="510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3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5" name="Google Shape;7055;p62"/>
                <p:cNvSpPr/>
                <p:nvPr/>
              </p:nvSpPr>
              <p:spPr>
                <a:xfrm>
                  <a:off x="3156859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1464" y="1"/>
                      </a:moveTo>
                      <a:cubicBezTo>
                        <a:pt x="1394" y="1"/>
                        <a:pt x="1324" y="9"/>
                        <a:pt x="1255" y="25"/>
                      </a:cubicBezTo>
                      <a:cubicBezTo>
                        <a:pt x="1131" y="44"/>
                        <a:pt x="1008" y="103"/>
                        <a:pt x="916" y="188"/>
                      </a:cubicBezTo>
                      <a:cubicBezTo>
                        <a:pt x="525" y="461"/>
                        <a:pt x="245" y="989"/>
                        <a:pt x="121" y="1400"/>
                      </a:cubicBezTo>
                      <a:cubicBezTo>
                        <a:pt x="1" y="1788"/>
                        <a:pt x="289" y="2071"/>
                        <a:pt x="658" y="2071"/>
                      </a:cubicBezTo>
                      <a:cubicBezTo>
                        <a:pt x="729" y="2071"/>
                        <a:pt x="803" y="2061"/>
                        <a:pt x="877" y="2039"/>
                      </a:cubicBezTo>
                      <a:cubicBezTo>
                        <a:pt x="1242" y="1928"/>
                        <a:pt x="1555" y="1895"/>
                        <a:pt x="1783" y="1582"/>
                      </a:cubicBezTo>
                      <a:cubicBezTo>
                        <a:pt x="1979" y="1322"/>
                        <a:pt x="2005" y="950"/>
                        <a:pt x="1998" y="637"/>
                      </a:cubicBezTo>
                      <a:cubicBezTo>
                        <a:pt x="1992" y="572"/>
                        <a:pt x="1985" y="513"/>
                        <a:pt x="1966" y="455"/>
                      </a:cubicBezTo>
                      <a:cubicBezTo>
                        <a:pt x="1992" y="266"/>
                        <a:pt x="1874" y="83"/>
                        <a:pt x="1692" y="31"/>
                      </a:cubicBezTo>
                      <a:cubicBezTo>
                        <a:pt x="1617" y="11"/>
                        <a:pt x="1540" y="1"/>
                        <a:pt x="146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6" name="Google Shape;7056;p62"/>
                <p:cNvSpPr/>
                <p:nvPr/>
              </p:nvSpPr>
              <p:spPr>
                <a:xfrm>
                  <a:off x="3156859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402"/>
                      </a:cubicBezTo>
                      <a:cubicBezTo>
                        <a:pt x="1" y="1785"/>
                        <a:pt x="289" y="2067"/>
                        <a:pt x="658" y="2067"/>
                      </a:cubicBezTo>
                      <a:cubicBezTo>
                        <a:pt x="729" y="2067"/>
                        <a:pt x="803" y="2056"/>
                        <a:pt x="877" y="2034"/>
                      </a:cubicBezTo>
                      <a:cubicBezTo>
                        <a:pt x="1242" y="1924"/>
                        <a:pt x="1555" y="1898"/>
                        <a:pt x="1783" y="1585"/>
                      </a:cubicBezTo>
                      <a:cubicBezTo>
                        <a:pt x="1979" y="1318"/>
                        <a:pt x="2005" y="946"/>
                        <a:pt x="1998" y="633"/>
                      </a:cubicBezTo>
                      <a:cubicBezTo>
                        <a:pt x="1992" y="575"/>
                        <a:pt x="1985" y="509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2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7" name="Google Shape;7057;p62"/>
                <p:cNvSpPr/>
                <p:nvPr/>
              </p:nvSpPr>
              <p:spPr>
                <a:xfrm>
                  <a:off x="3118129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478" y="1"/>
                      </a:moveTo>
                      <a:cubicBezTo>
                        <a:pt x="239" y="1"/>
                        <a:pt x="1" y="207"/>
                        <a:pt x="52" y="528"/>
                      </a:cubicBezTo>
                      <a:cubicBezTo>
                        <a:pt x="117" y="919"/>
                        <a:pt x="208" y="1668"/>
                        <a:pt x="691" y="1753"/>
                      </a:cubicBezTo>
                      <a:cubicBezTo>
                        <a:pt x="726" y="1759"/>
                        <a:pt x="762" y="1763"/>
                        <a:pt x="798" y="1763"/>
                      </a:cubicBezTo>
                      <a:cubicBezTo>
                        <a:pt x="947" y="1763"/>
                        <a:pt x="1093" y="1704"/>
                        <a:pt x="1166" y="1557"/>
                      </a:cubicBezTo>
                      <a:cubicBezTo>
                        <a:pt x="1303" y="1297"/>
                        <a:pt x="1205" y="1056"/>
                        <a:pt x="1082" y="801"/>
                      </a:cubicBezTo>
                      <a:cubicBezTo>
                        <a:pt x="997" y="638"/>
                        <a:pt x="925" y="476"/>
                        <a:pt x="867" y="300"/>
                      </a:cubicBezTo>
                      <a:cubicBezTo>
                        <a:pt x="794" y="91"/>
                        <a:pt x="636" y="1"/>
                        <a:pt x="47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8" name="Google Shape;7058;p62"/>
                <p:cNvSpPr/>
                <p:nvPr/>
              </p:nvSpPr>
              <p:spPr>
                <a:xfrm>
                  <a:off x="3114872" y="3672282"/>
                  <a:ext cx="31761" cy="47667"/>
                </a:xfrm>
                <a:custGeom>
                  <a:rect b="b" l="l" r="r" t="t"/>
                  <a:pathLst>
                    <a:path extrusionOk="0" h="1888" w="1258">
                      <a:moveTo>
                        <a:pt x="271" y="0"/>
                      </a:moveTo>
                      <a:cubicBezTo>
                        <a:pt x="141" y="0"/>
                        <a:pt x="1" y="104"/>
                        <a:pt x="5" y="251"/>
                      </a:cubicBezTo>
                      <a:cubicBezTo>
                        <a:pt x="5" y="760"/>
                        <a:pt x="50" y="1522"/>
                        <a:pt x="533" y="1822"/>
                      </a:cubicBezTo>
                      <a:cubicBezTo>
                        <a:pt x="606" y="1868"/>
                        <a:pt x="681" y="1888"/>
                        <a:pt x="754" y="1888"/>
                      </a:cubicBezTo>
                      <a:cubicBezTo>
                        <a:pt x="1025" y="1888"/>
                        <a:pt x="1258" y="1607"/>
                        <a:pt x="1191" y="1314"/>
                      </a:cubicBezTo>
                      <a:cubicBezTo>
                        <a:pt x="1132" y="1086"/>
                        <a:pt x="950" y="936"/>
                        <a:pt x="826" y="747"/>
                      </a:cubicBezTo>
                      <a:cubicBezTo>
                        <a:pt x="683" y="551"/>
                        <a:pt x="565" y="343"/>
                        <a:pt x="461" y="121"/>
                      </a:cubicBezTo>
                      <a:cubicBezTo>
                        <a:pt x="422" y="36"/>
                        <a:pt x="349" y="0"/>
                        <a:pt x="27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9" name="Google Shape;7059;p62"/>
                <p:cNvSpPr/>
                <p:nvPr/>
              </p:nvSpPr>
              <p:spPr>
                <a:xfrm>
                  <a:off x="3107071" y="3719823"/>
                  <a:ext cx="39033" cy="45143"/>
                </a:xfrm>
                <a:custGeom>
                  <a:rect b="b" l="l" r="r" t="t"/>
                  <a:pathLst>
                    <a:path extrusionOk="0" h="1788" w="1546">
                      <a:moveTo>
                        <a:pt x="288" y="1"/>
                      </a:moveTo>
                      <a:cubicBezTo>
                        <a:pt x="192" y="1"/>
                        <a:pt x="103" y="51"/>
                        <a:pt x="86" y="167"/>
                      </a:cubicBezTo>
                      <a:cubicBezTo>
                        <a:pt x="1" y="689"/>
                        <a:pt x="183" y="1119"/>
                        <a:pt x="496" y="1536"/>
                      </a:cubicBezTo>
                      <a:cubicBezTo>
                        <a:pt x="608" y="1688"/>
                        <a:pt x="771" y="1787"/>
                        <a:pt x="944" y="1787"/>
                      </a:cubicBezTo>
                      <a:cubicBezTo>
                        <a:pt x="1024" y="1787"/>
                        <a:pt x="1107" y="1766"/>
                        <a:pt x="1187" y="1718"/>
                      </a:cubicBezTo>
                      <a:cubicBezTo>
                        <a:pt x="1448" y="1562"/>
                        <a:pt x="1546" y="1138"/>
                        <a:pt x="1291" y="923"/>
                      </a:cubicBezTo>
                      <a:cubicBezTo>
                        <a:pt x="992" y="695"/>
                        <a:pt x="731" y="421"/>
                        <a:pt x="509" y="109"/>
                      </a:cubicBezTo>
                      <a:cubicBezTo>
                        <a:pt x="463" y="41"/>
                        <a:pt x="373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0" name="Google Shape;7060;p62"/>
                <p:cNvSpPr/>
                <p:nvPr/>
              </p:nvSpPr>
              <p:spPr>
                <a:xfrm>
                  <a:off x="3109697" y="3774535"/>
                  <a:ext cx="33933" cy="37619"/>
                </a:xfrm>
                <a:custGeom>
                  <a:rect b="b" l="l" r="r" t="t"/>
                  <a:pathLst>
                    <a:path extrusionOk="0" h="1490" w="1344">
                      <a:moveTo>
                        <a:pt x="201" y="0"/>
                      </a:moveTo>
                      <a:cubicBezTo>
                        <a:pt x="86" y="0"/>
                        <a:pt x="0" y="123"/>
                        <a:pt x="21" y="242"/>
                      </a:cubicBezTo>
                      <a:cubicBezTo>
                        <a:pt x="27" y="288"/>
                        <a:pt x="1" y="392"/>
                        <a:pt x="1" y="464"/>
                      </a:cubicBezTo>
                      <a:cubicBezTo>
                        <a:pt x="14" y="588"/>
                        <a:pt x="40" y="705"/>
                        <a:pt x="86" y="822"/>
                      </a:cubicBezTo>
                      <a:cubicBezTo>
                        <a:pt x="125" y="933"/>
                        <a:pt x="177" y="1037"/>
                        <a:pt x="229" y="1135"/>
                      </a:cubicBezTo>
                      <a:cubicBezTo>
                        <a:pt x="366" y="1363"/>
                        <a:pt x="536" y="1455"/>
                        <a:pt x="790" y="1487"/>
                      </a:cubicBezTo>
                      <a:cubicBezTo>
                        <a:pt x="802" y="1488"/>
                        <a:pt x="813" y="1489"/>
                        <a:pt x="825" y="1489"/>
                      </a:cubicBezTo>
                      <a:cubicBezTo>
                        <a:pt x="996" y="1489"/>
                        <a:pt x="1167" y="1360"/>
                        <a:pt x="1246" y="1220"/>
                      </a:cubicBezTo>
                      <a:cubicBezTo>
                        <a:pt x="1344" y="1057"/>
                        <a:pt x="1344" y="855"/>
                        <a:pt x="1253" y="686"/>
                      </a:cubicBezTo>
                      <a:cubicBezTo>
                        <a:pt x="1187" y="562"/>
                        <a:pt x="1083" y="470"/>
                        <a:pt x="953" y="418"/>
                      </a:cubicBezTo>
                      <a:cubicBezTo>
                        <a:pt x="914" y="399"/>
                        <a:pt x="875" y="373"/>
                        <a:pt x="842" y="353"/>
                      </a:cubicBezTo>
                      <a:cubicBezTo>
                        <a:pt x="842" y="353"/>
                        <a:pt x="769" y="301"/>
                        <a:pt x="770" y="301"/>
                      </a:cubicBezTo>
                      <a:lnTo>
                        <a:pt x="770" y="301"/>
                      </a:lnTo>
                      <a:cubicBezTo>
                        <a:pt x="770" y="301"/>
                        <a:pt x="776" y="304"/>
                        <a:pt x="790" y="314"/>
                      </a:cubicBezTo>
                      <a:cubicBezTo>
                        <a:pt x="705" y="242"/>
                        <a:pt x="614" y="184"/>
                        <a:pt x="523" y="125"/>
                      </a:cubicBezTo>
                      <a:cubicBezTo>
                        <a:pt x="444" y="86"/>
                        <a:pt x="360" y="73"/>
                        <a:pt x="295" y="27"/>
                      </a:cubicBezTo>
                      <a:cubicBezTo>
                        <a:pt x="262" y="8"/>
                        <a:pt x="231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1" name="Google Shape;7061;p62"/>
                <p:cNvSpPr/>
                <p:nvPr/>
              </p:nvSpPr>
              <p:spPr>
                <a:xfrm>
                  <a:off x="3177688" y="3800363"/>
                  <a:ext cx="78823" cy="63775"/>
                </a:xfrm>
                <a:custGeom>
                  <a:rect b="b" l="l" r="r" t="t"/>
                  <a:pathLst>
                    <a:path extrusionOk="0" h="2526" w="3122">
                      <a:moveTo>
                        <a:pt x="1559" y="0"/>
                      </a:moveTo>
                      <a:cubicBezTo>
                        <a:pt x="1157" y="0"/>
                        <a:pt x="761" y="81"/>
                        <a:pt x="385" y="269"/>
                      </a:cubicBezTo>
                      <a:cubicBezTo>
                        <a:pt x="72" y="432"/>
                        <a:pt x="0" y="764"/>
                        <a:pt x="91" y="1057"/>
                      </a:cubicBezTo>
                      <a:cubicBezTo>
                        <a:pt x="169" y="1742"/>
                        <a:pt x="587" y="2380"/>
                        <a:pt x="1317" y="2504"/>
                      </a:cubicBezTo>
                      <a:cubicBezTo>
                        <a:pt x="1402" y="2519"/>
                        <a:pt x="1484" y="2526"/>
                        <a:pt x="1563" y="2526"/>
                      </a:cubicBezTo>
                      <a:cubicBezTo>
                        <a:pt x="2403" y="2526"/>
                        <a:pt x="2895" y="1739"/>
                        <a:pt x="3050" y="953"/>
                      </a:cubicBezTo>
                      <a:cubicBezTo>
                        <a:pt x="3122" y="608"/>
                        <a:pt x="2959" y="269"/>
                        <a:pt x="2607" y="164"/>
                      </a:cubicBezTo>
                      <a:cubicBezTo>
                        <a:pt x="2261" y="61"/>
                        <a:pt x="1908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2" name="Google Shape;7062;p62"/>
                <p:cNvSpPr/>
                <p:nvPr/>
              </p:nvSpPr>
              <p:spPr>
                <a:xfrm>
                  <a:off x="3111843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1024" y="1"/>
                      </a:moveTo>
                      <a:cubicBezTo>
                        <a:pt x="744" y="1"/>
                        <a:pt x="470" y="146"/>
                        <a:pt x="379" y="492"/>
                      </a:cubicBezTo>
                      <a:cubicBezTo>
                        <a:pt x="40" y="1737"/>
                        <a:pt x="1" y="3236"/>
                        <a:pt x="496" y="4448"/>
                      </a:cubicBezTo>
                      <a:cubicBezTo>
                        <a:pt x="516" y="4510"/>
                        <a:pt x="570" y="4541"/>
                        <a:pt x="623" y="4541"/>
                      </a:cubicBezTo>
                      <a:cubicBezTo>
                        <a:pt x="677" y="4541"/>
                        <a:pt x="731" y="4510"/>
                        <a:pt x="751" y="4448"/>
                      </a:cubicBezTo>
                      <a:cubicBezTo>
                        <a:pt x="1220" y="3307"/>
                        <a:pt x="1265" y="2023"/>
                        <a:pt x="1722" y="863"/>
                      </a:cubicBezTo>
                      <a:cubicBezTo>
                        <a:pt x="1921" y="358"/>
                        <a:pt x="1464" y="1"/>
                        <a:pt x="102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3" name="Google Shape;7063;p62"/>
                <p:cNvSpPr/>
                <p:nvPr/>
              </p:nvSpPr>
              <p:spPr>
                <a:xfrm>
                  <a:off x="3106414" y="3951495"/>
                  <a:ext cx="48526" cy="129141"/>
                </a:xfrm>
                <a:custGeom>
                  <a:rect b="b" l="l" r="r" t="t"/>
                  <a:pathLst>
                    <a:path extrusionOk="0" h="5115" w="1922">
                      <a:moveTo>
                        <a:pt x="1324" y="0"/>
                      </a:moveTo>
                      <a:cubicBezTo>
                        <a:pt x="1159" y="0"/>
                        <a:pt x="988" y="76"/>
                        <a:pt x="868" y="246"/>
                      </a:cubicBezTo>
                      <a:cubicBezTo>
                        <a:pt x="27" y="1439"/>
                        <a:pt x="1" y="3733"/>
                        <a:pt x="803" y="4952"/>
                      </a:cubicBezTo>
                      <a:cubicBezTo>
                        <a:pt x="872" y="5058"/>
                        <a:pt x="999" y="5114"/>
                        <a:pt x="1121" y="5114"/>
                      </a:cubicBezTo>
                      <a:cubicBezTo>
                        <a:pt x="1262" y="5114"/>
                        <a:pt x="1397" y="5038"/>
                        <a:pt x="1428" y="4874"/>
                      </a:cubicBezTo>
                      <a:cubicBezTo>
                        <a:pt x="1546" y="4222"/>
                        <a:pt x="1428" y="3570"/>
                        <a:pt x="1409" y="2912"/>
                      </a:cubicBezTo>
                      <a:cubicBezTo>
                        <a:pt x="1389" y="2104"/>
                        <a:pt x="1669" y="1419"/>
                        <a:pt x="1832" y="657"/>
                      </a:cubicBezTo>
                      <a:cubicBezTo>
                        <a:pt x="1921" y="262"/>
                        <a:pt x="1632" y="0"/>
                        <a:pt x="132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4" name="Google Shape;7064;p62"/>
                <p:cNvSpPr/>
                <p:nvPr/>
              </p:nvSpPr>
              <p:spPr>
                <a:xfrm>
                  <a:off x="3155344" y="3867471"/>
                  <a:ext cx="47869" cy="172491"/>
                </a:xfrm>
                <a:custGeom>
                  <a:rect b="b" l="l" r="r" t="t"/>
                  <a:pathLst>
                    <a:path extrusionOk="0" h="6832" w="1896">
                      <a:moveTo>
                        <a:pt x="944" y="1"/>
                      </a:moveTo>
                      <a:cubicBezTo>
                        <a:pt x="580" y="1"/>
                        <a:pt x="217" y="240"/>
                        <a:pt x="201" y="720"/>
                      </a:cubicBezTo>
                      <a:cubicBezTo>
                        <a:pt x="149" y="2655"/>
                        <a:pt x="214" y="4545"/>
                        <a:pt x="18" y="6481"/>
                      </a:cubicBezTo>
                      <a:cubicBezTo>
                        <a:pt x="0" y="6682"/>
                        <a:pt x="200" y="6831"/>
                        <a:pt x="387" y="6831"/>
                      </a:cubicBezTo>
                      <a:cubicBezTo>
                        <a:pt x="472" y="6831"/>
                        <a:pt x="554" y="6800"/>
                        <a:pt x="611" y="6729"/>
                      </a:cubicBezTo>
                      <a:cubicBezTo>
                        <a:pt x="1895" y="5132"/>
                        <a:pt x="1752" y="2649"/>
                        <a:pt x="1687" y="720"/>
                      </a:cubicBezTo>
                      <a:cubicBezTo>
                        <a:pt x="1670" y="240"/>
                        <a:pt x="1307" y="1"/>
                        <a:pt x="9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5" name="Google Shape;7065;p62"/>
                <p:cNvSpPr/>
                <p:nvPr/>
              </p:nvSpPr>
              <p:spPr>
                <a:xfrm>
                  <a:off x="3386283" y="3720783"/>
                  <a:ext cx="68698" cy="119926"/>
                </a:xfrm>
                <a:custGeom>
                  <a:rect b="b" l="l" r="r" t="t"/>
                  <a:pathLst>
                    <a:path extrusionOk="0" h="4750" w="2721">
                      <a:moveTo>
                        <a:pt x="445" y="0"/>
                      </a:moveTo>
                      <a:cubicBezTo>
                        <a:pt x="155" y="0"/>
                        <a:pt x="1" y="397"/>
                        <a:pt x="204" y="618"/>
                      </a:cubicBezTo>
                      <a:cubicBezTo>
                        <a:pt x="850" y="1302"/>
                        <a:pt x="1345" y="1817"/>
                        <a:pt x="1690" y="2723"/>
                      </a:cubicBezTo>
                      <a:cubicBezTo>
                        <a:pt x="1958" y="3408"/>
                        <a:pt x="2186" y="4085"/>
                        <a:pt x="2538" y="4724"/>
                      </a:cubicBezTo>
                      <a:cubicBezTo>
                        <a:pt x="2550" y="4742"/>
                        <a:pt x="2569" y="4750"/>
                        <a:pt x="2587" y="4750"/>
                      </a:cubicBezTo>
                      <a:cubicBezTo>
                        <a:pt x="2615" y="4750"/>
                        <a:pt x="2642" y="4730"/>
                        <a:pt x="2642" y="4698"/>
                      </a:cubicBezTo>
                      <a:cubicBezTo>
                        <a:pt x="2720" y="3160"/>
                        <a:pt x="2270" y="592"/>
                        <a:pt x="556" y="19"/>
                      </a:cubicBezTo>
                      <a:cubicBezTo>
                        <a:pt x="518" y="6"/>
                        <a:pt x="480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6" name="Google Shape;7066;p62"/>
                <p:cNvSpPr/>
                <p:nvPr/>
              </p:nvSpPr>
              <p:spPr>
                <a:xfrm>
                  <a:off x="3391585" y="3763148"/>
                  <a:ext cx="39487" cy="65845"/>
                </a:xfrm>
                <a:custGeom>
                  <a:rect b="b" l="l" r="r" t="t"/>
                  <a:pathLst>
                    <a:path extrusionOk="0" h="2608" w="1564">
                      <a:moveTo>
                        <a:pt x="259" y="0"/>
                      </a:moveTo>
                      <a:cubicBezTo>
                        <a:pt x="151" y="0"/>
                        <a:pt x="56" y="113"/>
                        <a:pt x="46" y="218"/>
                      </a:cubicBezTo>
                      <a:cubicBezTo>
                        <a:pt x="1" y="674"/>
                        <a:pt x="229" y="1137"/>
                        <a:pt x="418" y="1541"/>
                      </a:cubicBezTo>
                      <a:cubicBezTo>
                        <a:pt x="607" y="1958"/>
                        <a:pt x="900" y="2316"/>
                        <a:pt x="1265" y="2577"/>
                      </a:cubicBezTo>
                      <a:cubicBezTo>
                        <a:pt x="1294" y="2598"/>
                        <a:pt x="1324" y="2607"/>
                        <a:pt x="1354" y="2607"/>
                      </a:cubicBezTo>
                      <a:cubicBezTo>
                        <a:pt x="1462" y="2607"/>
                        <a:pt x="1563" y="2487"/>
                        <a:pt x="1533" y="2375"/>
                      </a:cubicBezTo>
                      <a:cubicBezTo>
                        <a:pt x="1376" y="1919"/>
                        <a:pt x="1200" y="1462"/>
                        <a:pt x="998" y="1026"/>
                      </a:cubicBezTo>
                      <a:cubicBezTo>
                        <a:pt x="842" y="654"/>
                        <a:pt x="685" y="283"/>
                        <a:pt x="359" y="35"/>
                      </a:cubicBezTo>
                      <a:cubicBezTo>
                        <a:pt x="326" y="11"/>
                        <a:pt x="292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7" name="Google Shape;7067;p62"/>
                <p:cNvSpPr/>
                <p:nvPr/>
              </p:nvSpPr>
              <p:spPr>
                <a:xfrm>
                  <a:off x="3350457" y="3580558"/>
                  <a:ext cx="58599" cy="110609"/>
                </a:xfrm>
                <a:custGeom>
                  <a:rect b="b" l="l" r="r" t="t"/>
                  <a:pathLst>
                    <a:path extrusionOk="0" h="4381" w="2321">
                      <a:moveTo>
                        <a:pt x="993" y="0"/>
                      </a:moveTo>
                      <a:cubicBezTo>
                        <a:pt x="958" y="0"/>
                        <a:pt x="923" y="2"/>
                        <a:pt x="887" y="7"/>
                      </a:cubicBezTo>
                      <a:cubicBezTo>
                        <a:pt x="437" y="52"/>
                        <a:pt x="0" y="502"/>
                        <a:pt x="98" y="978"/>
                      </a:cubicBezTo>
                      <a:cubicBezTo>
                        <a:pt x="320" y="2073"/>
                        <a:pt x="489" y="3454"/>
                        <a:pt x="1343" y="4249"/>
                      </a:cubicBezTo>
                      <a:cubicBezTo>
                        <a:pt x="1437" y="4339"/>
                        <a:pt x="1565" y="4380"/>
                        <a:pt x="1695" y="4380"/>
                      </a:cubicBezTo>
                      <a:cubicBezTo>
                        <a:pt x="1972" y="4380"/>
                        <a:pt x="2262" y="4196"/>
                        <a:pt x="2275" y="3904"/>
                      </a:cubicBezTo>
                      <a:cubicBezTo>
                        <a:pt x="2321" y="2900"/>
                        <a:pt x="2080" y="1766"/>
                        <a:pt x="1865" y="789"/>
                      </a:cubicBezTo>
                      <a:cubicBezTo>
                        <a:pt x="1761" y="352"/>
                        <a:pt x="1450" y="0"/>
                        <a:pt x="99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8" name="Google Shape;7068;p62"/>
                <p:cNvSpPr/>
                <p:nvPr/>
              </p:nvSpPr>
              <p:spPr>
                <a:xfrm>
                  <a:off x="3289913" y="3480452"/>
                  <a:ext cx="76500" cy="82433"/>
                </a:xfrm>
                <a:custGeom>
                  <a:rect b="b" l="l" r="r" t="t"/>
                  <a:pathLst>
                    <a:path extrusionOk="0" h="3265" w="3030">
                      <a:moveTo>
                        <a:pt x="996" y="0"/>
                      </a:moveTo>
                      <a:cubicBezTo>
                        <a:pt x="722" y="0"/>
                        <a:pt x="458" y="94"/>
                        <a:pt x="241" y="322"/>
                      </a:cubicBezTo>
                      <a:cubicBezTo>
                        <a:pt x="0" y="576"/>
                        <a:pt x="52" y="987"/>
                        <a:pt x="352" y="1169"/>
                      </a:cubicBezTo>
                      <a:cubicBezTo>
                        <a:pt x="678" y="1358"/>
                        <a:pt x="1004" y="1260"/>
                        <a:pt x="1330" y="1391"/>
                      </a:cubicBezTo>
                      <a:cubicBezTo>
                        <a:pt x="1525" y="1482"/>
                        <a:pt x="1701" y="1619"/>
                        <a:pt x="1831" y="1795"/>
                      </a:cubicBezTo>
                      <a:cubicBezTo>
                        <a:pt x="2007" y="2016"/>
                        <a:pt x="2190" y="2186"/>
                        <a:pt x="2320" y="2440"/>
                      </a:cubicBezTo>
                      <a:cubicBezTo>
                        <a:pt x="2438" y="2688"/>
                        <a:pt x="2548" y="2929"/>
                        <a:pt x="2672" y="3176"/>
                      </a:cubicBezTo>
                      <a:cubicBezTo>
                        <a:pt x="2705" y="3237"/>
                        <a:pt x="2767" y="3264"/>
                        <a:pt x="2829" y="3264"/>
                      </a:cubicBezTo>
                      <a:cubicBezTo>
                        <a:pt x="2929" y="3264"/>
                        <a:pt x="3030" y="3195"/>
                        <a:pt x="3018" y="3079"/>
                      </a:cubicBezTo>
                      <a:cubicBezTo>
                        <a:pt x="2985" y="2714"/>
                        <a:pt x="2920" y="2349"/>
                        <a:pt x="2842" y="1990"/>
                      </a:cubicBezTo>
                      <a:cubicBezTo>
                        <a:pt x="2744" y="1599"/>
                        <a:pt x="2757" y="1260"/>
                        <a:pt x="2516" y="895"/>
                      </a:cubicBezTo>
                      <a:cubicBezTo>
                        <a:pt x="2213" y="433"/>
                        <a:pt x="1583" y="0"/>
                        <a:pt x="99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9" name="Google Shape;7069;p62"/>
                <p:cNvSpPr/>
                <p:nvPr/>
              </p:nvSpPr>
              <p:spPr>
                <a:xfrm>
                  <a:off x="3208515" y="3517843"/>
                  <a:ext cx="116467" cy="99551"/>
                </a:xfrm>
                <a:custGeom>
                  <a:rect b="b" l="l" r="r" t="t"/>
                  <a:pathLst>
                    <a:path extrusionOk="0" h="3943" w="4613">
                      <a:moveTo>
                        <a:pt x="2163" y="0"/>
                      </a:moveTo>
                      <a:cubicBezTo>
                        <a:pt x="732" y="0"/>
                        <a:pt x="1" y="2470"/>
                        <a:pt x="1132" y="3494"/>
                      </a:cubicBezTo>
                      <a:cubicBezTo>
                        <a:pt x="1478" y="3806"/>
                        <a:pt x="1883" y="3943"/>
                        <a:pt x="2287" y="3943"/>
                      </a:cubicBezTo>
                      <a:cubicBezTo>
                        <a:pt x="3085" y="3943"/>
                        <a:pt x="3882" y="3408"/>
                        <a:pt x="4228" y="2621"/>
                      </a:cubicBezTo>
                      <a:cubicBezTo>
                        <a:pt x="4469" y="2060"/>
                        <a:pt x="4612" y="1435"/>
                        <a:pt x="4234" y="887"/>
                      </a:cubicBezTo>
                      <a:cubicBezTo>
                        <a:pt x="4052" y="620"/>
                        <a:pt x="3165" y="92"/>
                        <a:pt x="2299" y="7"/>
                      </a:cubicBezTo>
                      <a:cubicBezTo>
                        <a:pt x="2253" y="2"/>
                        <a:pt x="2207" y="0"/>
                        <a:pt x="216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0" name="Google Shape;7070;p62"/>
                <p:cNvSpPr/>
                <p:nvPr/>
              </p:nvSpPr>
              <p:spPr>
                <a:xfrm>
                  <a:off x="3232576" y="3474090"/>
                  <a:ext cx="36255" cy="28504"/>
                </a:xfrm>
                <a:custGeom>
                  <a:rect b="b" l="l" r="r" t="t"/>
                  <a:pathLst>
                    <a:path extrusionOk="0" h="1129" w="1436">
                      <a:moveTo>
                        <a:pt x="1019" y="0"/>
                      </a:moveTo>
                      <a:cubicBezTo>
                        <a:pt x="989" y="0"/>
                        <a:pt x="958" y="4"/>
                        <a:pt x="928" y="13"/>
                      </a:cubicBezTo>
                      <a:cubicBezTo>
                        <a:pt x="759" y="65"/>
                        <a:pt x="668" y="170"/>
                        <a:pt x="524" y="267"/>
                      </a:cubicBezTo>
                      <a:cubicBezTo>
                        <a:pt x="400" y="346"/>
                        <a:pt x="283" y="437"/>
                        <a:pt x="185" y="548"/>
                      </a:cubicBezTo>
                      <a:cubicBezTo>
                        <a:pt x="1" y="751"/>
                        <a:pt x="108" y="1128"/>
                        <a:pt x="410" y="1128"/>
                      </a:cubicBezTo>
                      <a:cubicBezTo>
                        <a:pt x="418" y="1128"/>
                        <a:pt x="425" y="1128"/>
                        <a:pt x="433" y="1128"/>
                      </a:cubicBezTo>
                      <a:cubicBezTo>
                        <a:pt x="687" y="1128"/>
                        <a:pt x="941" y="1108"/>
                        <a:pt x="1189" y="1076"/>
                      </a:cubicBezTo>
                      <a:cubicBezTo>
                        <a:pt x="1326" y="1043"/>
                        <a:pt x="1417" y="919"/>
                        <a:pt x="1417" y="782"/>
                      </a:cubicBezTo>
                      <a:cubicBezTo>
                        <a:pt x="1424" y="658"/>
                        <a:pt x="1411" y="541"/>
                        <a:pt x="1378" y="424"/>
                      </a:cubicBezTo>
                      <a:cubicBezTo>
                        <a:pt x="1435" y="207"/>
                        <a:pt x="1232" y="0"/>
                        <a:pt x="101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1" name="Google Shape;7071;p62"/>
                <p:cNvSpPr/>
                <p:nvPr/>
              </p:nvSpPr>
              <p:spPr>
                <a:xfrm>
                  <a:off x="3213716" y="3433012"/>
                  <a:ext cx="38528" cy="58675"/>
                </a:xfrm>
                <a:custGeom>
                  <a:rect b="b" l="l" r="r" t="t"/>
                  <a:pathLst>
                    <a:path extrusionOk="0" h="2324" w="1526">
                      <a:moveTo>
                        <a:pt x="1265" y="1"/>
                      </a:moveTo>
                      <a:cubicBezTo>
                        <a:pt x="1253" y="1"/>
                        <a:pt x="1241" y="6"/>
                        <a:pt x="1232" y="17"/>
                      </a:cubicBezTo>
                      <a:cubicBezTo>
                        <a:pt x="1215" y="12"/>
                        <a:pt x="1198" y="10"/>
                        <a:pt x="1182" y="10"/>
                      </a:cubicBezTo>
                      <a:cubicBezTo>
                        <a:pt x="1156" y="10"/>
                        <a:pt x="1130" y="16"/>
                        <a:pt x="1102" y="24"/>
                      </a:cubicBezTo>
                      <a:cubicBezTo>
                        <a:pt x="209" y="278"/>
                        <a:pt x="0" y="1347"/>
                        <a:pt x="163" y="2142"/>
                      </a:cubicBezTo>
                      <a:cubicBezTo>
                        <a:pt x="188" y="2267"/>
                        <a:pt x="286" y="2324"/>
                        <a:pt x="390" y="2324"/>
                      </a:cubicBezTo>
                      <a:cubicBezTo>
                        <a:pt x="482" y="2324"/>
                        <a:pt x="578" y="2280"/>
                        <a:pt x="633" y="2201"/>
                      </a:cubicBezTo>
                      <a:cubicBezTo>
                        <a:pt x="978" y="1686"/>
                        <a:pt x="1271" y="1132"/>
                        <a:pt x="1317" y="526"/>
                      </a:cubicBezTo>
                      <a:cubicBezTo>
                        <a:pt x="1525" y="408"/>
                        <a:pt x="1467" y="128"/>
                        <a:pt x="1297" y="37"/>
                      </a:cubicBezTo>
                      <a:lnTo>
                        <a:pt x="1297" y="24"/>
                      </a:lnTo>
                      <a:cubicBezTo>
                        <a:pt x="1294" y="9"/>
                        <a:pt x="1280" y="1"/>
                        <a:pt x="126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2" name="Google Shape;7072;p62"/>
                <p:cNvSpPr/>
                <p:nvPr/>
              </p:nvSpPr>
              <p:spPr>
                <a:xfrm>
                  <a:off x="3223740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544" y="1"/>
                      </a:moveTo>
                      <a:cubicBezTo>
                        <a:pt x="464" y="1"/>
                        <a:pt x="385" y="13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10"/>
                        <a:pt x="7" y="568"/>
                        <a:pt x="7" y="633"/>
                      </a:cubicBezTo>
                      <a:cubicBezTo>
                        <a:pt x="1" y="946"/>
                        <a:pt x="27" y="1311"/>
                        <a:pt x="216" y="1578"/>
                      </a:cubicBezTo>
                      <a:cubicBezTo>
                        <a:pt x="444" y="1891"/>
                        <a:pt x="757" y="1924"/>
                        <a:pt x="1128" y="2035"/>
                      </a:cubicBezTo>
                      <a:cubicBezTo>
                        <a:pt x="1202" y="2057"/>
                        <a:pt x="1275" y="2067"/>
                        <a:pt x="1345" y="2067"/>
                      </a:cubicBezTo>
                      <a:cubicBezTo>
                        <a:pt x="1712" y="2067"/>
                        <a:pt x="2005" y="1784"/>
                        <a:pt x="1885" y="1396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3" name="Google Shape;7073;p62"/>
                <p:cNvSpPr/>
                <p:nvPr/>
              </p:nvSpPr>
              <p:spPr>
                <a:xfrm>
                  <a:off x="3223740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536" y="1"/>
                      </a:moveTo>
                      <a:cubicBezTo>
                        <a:pt x="459" y="1"/>
                        <a:pt x="382" y="11"/>
                        <a:pt x="307" y="31"/>
                      </a:cubicBezTo>
                      <a:cubicBezTo>
                        <a:pt x="125" y="83"/>
                        <a:pt x="7" y="266"/>
                        <a:pt x="34" y="455"/>
                      </a:cubicBezTo>
                      <a:cubicBezTo>
                        <a:pt x="14" y="513"/>
                        <a:pt x="7" y="572"/>
                        <a:pt x="7" y="637"/>
                      </a:cubicBezTo>
                      <a:cubicBezTo>
                        <a:pt x="1" y="950"/>
                        <a:pt x="27" y="1322"/>
                        <a:pt x="216" y="1582"/>
                      </a:cubicBezTo>
                      <a:cubicBezTo>
                        <a:pt x="444" y="1895"/>
                        <a:pt x="757" y="1928"/>
                        <a:pt x="1128" y="2039"/>
                      </a:cubicBezTo>
                      <a:cubicBezTo>
                        <a:pt x="1202" y="2061"/>
                        <a:pt x="1275" y="2071"/>
                        <a:pt x="1345" y="2071"/>
                      </a:cubicBezTo>
                      <a:cubicBezTo>
                        <a:pt x="1712" y="2071"/>
                        <a:pt x="2005" y="1788"/>
                        <a:pt x="1885" y="1400"/>
                      </a:cubicBezTo>
                      <a:cubicBezTo>
                        <a:pt x="1754" y="989"/>
                        <a:pt x="1474" y="461"/>
                        <a:pt x="1083" y="188"/>
                      </a:cubicBezTo>
                      <a:cubicBezTo>
                        <a:pt x="992" y="103"/>
                        <a:pt x="874" y="44"/>
                        <a:pt x="744" y="25"/>
                      </a:cubicBezTo>
                      <a:cubicBezTo>
                        <a:pt x="676" y="9"/>
                        <a:pt x="606" y="1"/>
                        <a:pt x="53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4" name="Google Shape;7074;p62"/>
                <p:cNvSpPr/>
                <p:nvPr/>
              </p:nvSpPr>
              <p:spPr>
                <a:xfrm>
                  <a:off x="3223740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544" y="1"/>
                      </a:moveTo>
                      <a:cubicBezTo>
                        <a:pt x="464" y="1"/>
                        <a:pt x="385" y="12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09"/>
                        <a:pt x="7" y="575"/>
                        <a:pt x="7" y="633"/>
                      </a:cubicBezTo>
                      <a:cubicBezTo>
                        <a:pt x="1" y="946"/>
                        <a:pt x="27" y="1318"/>
                        <a:pt x="216" y="1585"/>
                      </a:cubicBezTo>
                      <a:cubicBezTo>
                        <a:pt x="444" y="1898"/>
                        <a:pt x="757" y="1924"/>
                        <a:pt x="1128" y="2034"/>
                      </a:cubicBezTo>
                      <a:cubicBezTo>
                        <a:pt x="1202" y="2056"/>
                        <a:pt x="1275" y="2067"/>
                        <a:pt x="1345" y="2067"/>
                      </a:cubicBezTo>
                      <a:cubicBezTo>
                        <a:pt x="1712" y="2067"/>
                        <a:pt x="2005" y="1785"/>
                        <a:pt x="1885" y="1402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5" name="Google Shape;7075;p62"/>
                <p:cNvSpPr/>
                <p:nvPr/>
              </p:nvSpPr>
              <p:spPr>
                <a:xfrm>
                  <a:off x="3280016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827" y="1"/>
                      </a:moveTo>
                      <a:cubicBezTo>
                        <a:pt x="668" y="1"/>
                        <a:pt x="510" y="91"/>
                        <a:pt x="438" y="300"/>
                      </a:cubicBezTo>
                      <a:cubicBezTo>
                        <a:pt x="379" y="476"/>
                        <a:pt x="307" y="645"/>
                        <a:pt x="229" y="801"/>
                      </a:cubicBezTo>
                      <a:cubicBezTo>
                        <a:pt x="99" y="1056"/>
                        <a:pt x="1" y="1297"/>
                        <a:pt x="138" y="1557"/>
                      </a:cubicBezTo>
                      <a:cubicBezTo>
                        <a:pt x="217" y="1704"/>
                        <a:pt x="363" y="1763"/>
                        <a:pt x="513" y="1763"/>
                      </a:cubicBezTo>
                      <a:cubicBezTo>
                        <a:pt x="549" y="1763"/>
                        <a:pt x="585" y="1759"/>
                        <a:pt x="620" y="1753"/>
                      </a:cubicBezTo>
                      <a:cubicBezTo>
                        <a:pt x="1096" y="1668"/>
                        <a:pt x="1187" y="919"/>
                        <a:pt x="1252" y="528"/>
                      </a:cubicBezTo>
                      <a:cubicBezTo>
                        <a:pt x="1303" y="207"/>
                        <a:pt x="1065" y="1"/>
                        <a:pt x="82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6" name="Google Shape;7076;p62"/>
                <p:cNvSpPr/>
                <p:nvPr/>
              </p:nvSpPr>
              <p:spPr>
                <a:xfrm>
                  <a:off x="3284460" y="3672282"/>
                  <a:ext cx="31787" cy="47667"/>
                </a:xfrm>
                <a:custGeom>
                  <a:rect b="b" l="l" r="r" t="t"/>
                  <a:pathLst>
                    <a:path extrusionOk="0" h="1888" w="1259">
                      <a:moveTo>
                        <a:pt x="986" y="0"/>
                      </a:moveTo>
                      <a:cubicBezTo>
                        <a:pt x="909" y="0"/>
                        <a:pt x="835" y="36"/>
                        <a:pt x="796" y="121"/>
                      </a:cubicBezTo>
                      <a:cubicBezTo>
                        <a:pt x="698" y="343"/>
                        <a:pt x="574" y="551"/>
                        <a:pt x="438" y="747"/>
                      </a:cubicBezTo>
                      <a:cubicBezTo>
                        <a:pt x="307" y="936"/>
                        <a:pt x="125" y="1086"/>
                        <a:pt x="73" y="1314"/>
                      </a:cubicBezTo>
                      <a:cubicBezTo>
                        <a:pt x="1" y="1607"/>
                        <a:pt x="233" y="1888"/>
                        <a:pt x="504" y="1888"/>
                      </a:cubicBezTo>
                      <a:cubicBezTo>
                        <a:pt x="576" y="1888"/>
                        <a:pt x="651" y="1868"/>
                        <a:pt x="724" y="1822"/>
                      </a:cubicBezTo>
                      <a:cubicBezTo>
                        <a:pt x="1207" y="1522"/>
                        <a:pt x="1259" y="760"/>
                        <a:pt x="1259" y="251"/>
                      </a:cubicBezTo>
                      <a:cubicBezTo>
                        <a:pt x="1259" y="104"/>
                        <a:pt x="1117" y="0"/>
                        <a:pt x="98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7" name="Google Shape;7077;p62"/>
                <p:cNvSpPr/>
                <p:nvPr/>
              </p:nvSpPr>
              <p:spPr>
                <a:xfrm>
                  <a:off x="3285141" y="3719823"/>
                  <a:ext cx="39007" cy="45143"/>
                </a:xfrm>
                <a:custGeom>
                  <a:rect b="b" l="l" r="r" t="t"/>
                  <a:pathLst>
                    <a:path extrusionOk="0" h="1788" w="1545">
                      <a:moveTo>
                        <a:pt x="1258" y="1"/>
                      </a:moveTo>
                      <a:cubicBezTo>
                        <a:pt x="1173" y="1"/>
                        <a:pt x="1083" y="41"/>
                        <a:pt x="1036" y="109"/>
                      </a:cubicBezTo>
                      <a:cubicBezTo>
                        <a:pt x="815" y="421"/>
                        <a:pt x="554" y="695"/>
                        <a:pt x="254" y="923"/>
                      </a:cubicBezTo>
                      <a:cubicBezTo>
                        <a:pt x="0" y="1138"/>
                        <a:pt x="98" y="1562"/>
                        <a:pt x="358" y="1718"/>
                      </a:cubicBezTo>
                      <a:cubicBezTo>
                        <a:pt x="439" y="1766"/>
                        <a:pt x="521" y="1787"/>
                        <a:pt x="601" y="1787"/>
                      </a:cubicBezTo>
                      <a:cubicBezTo>
                        <a:pt x="775" y="1787"/>
                        <a:pt x="938" y="1688"/>
                        <a:pt x="1049" y="1536"/>
                      </a:cubicBezTo>
                      <a:cubicBezTo>
                        <a:pt x="1362" y="1119"/>
                        <a:pt x="1545" y="689"/>
                        <a:pt x="1460" y="167"/>
                      </a:cubicBezTo>
                      <a:cubicBezTo>
                        <a:pt x="1443" y="51"/>
                        <a:pt x="1353" y="1"/>
                        <a:pt x="125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8" name="Google Shape;7078;p62"/>
                <p:cNvSpPr/>
                <p:nvPr/>
              </p:nvSpPr>
              <p:spPr>
                <a:xfrm>
                  <a:off x="3287439" y="3774535"/>
                  <a:ext cx="34084" cy="37619"/>
                </a:xfrm>
                <a:custGeom>
                  <a:rect b="b" l="l" r="r" t="t"/>
                  <a:pathLst>
                    <a:path extrusionOk="0" h="1490" w="1350">
                      <a:moveTo>
                        <a:pt x="1147" y="0"/>
                      </a:moveTo>
                      <a:cubicBezTo>
                        <a:pt x="1118" y="0"/>
                        <a:pt x="1087" y="8"/>
                        <a:pt x="1056" y="27"/>
                      </a:cubicBezTo>
                      <a:cubicBezTo>
                        <a:pt x="991" y="73"/>
                        <a:pt x="900" y="86"/>
                        <a:pt x="828" y="125"/>
                      </a:cubicBezTo>
                      <a:cubicBezTo>
                        <a:pt x="733" y="182"/>
                        <a:pt x="651" y="239"/>
                        <a:pt x="569" y="308"/>
                      </a:cubicBezTo>
                      <a:lnTo>
                        <a:pt x="569" y="308"/>
                      </a:lnTo>
                      <a:cubicBezTo>
                        <a:pt x="550" y="322"/>
                        <a:pt x="509" y="353"/>
                        <a:pt x="509" y="353"/>
                      </a:cubicBezTo>
                      <a:cubicBezTo>
                        <a:pt x="470" y="373"/>
                        <a:pt x="430" y="399"/>
                        <a:pt x="391" y="418"/>
                      </a:cubicBezTo>
                      <a:cubicBezTo>
                        <a:pt x="261" y="470"/>
                        <a:pt x="157" y="562"/>
                        <a:pt x="98" y="686"/>
                      </a:cubicBezTo>
                      <a:cubicBezTo>
                        <a:pt x="0" y="855"/>
                        <a:pt x="7" y="1057"/>
                        <a:pt x="98" y="1220"/>
                      </a:cubicBezTo>
                      <a:cubicBezTo>
                        <a:pt x="177" y="1360"/>
                        <a:pt x="354" y="1489"/>
                        <a:pt x="520" y="1489"/>
                      </a:cubicBezTo>
                      <a:cubicBezTo>
                        <a:pt x="531" y="1489"/>
                        <a:pt x="543" y="1488"/>
                        <a:pt x="554" y="1487"/>
                      </a:cubicBezTo>
                      <a:cubicBezTo>
                        <a:pt x="808" y="1455"/>
                        <a:pt x="984" y="1363"/>
                        <a:pt x="1115" y="1135"/>
                      </a:cubicBezTo>
                      <a:cubicBezTo>
                        <a:pt x="1173" y="1037"/>
                        <a:pt x="1219" y="933"/>
                        <a:pt x="1258" y="822"/>
                      </a:cubicBezTo>
                      <a:cubicBezTo>
                        <a:pt x="1304" y="705"/>
                        <a:pt x="1336" y="588"/>
                        <a:pt x="1343" y="464"/>
                      </a:cubicBezTo>
                      <a:cubicBezTo>
                        <a:pt x="1349" y="392"/>
                        <a:pt x="1317" y="288"/>
                        <a:pt x="1330" y="242"/>
                      </a:cubicBezTo>
                      <a:cubicBezTo>
                        <a:pt x="1345" y="123"/>
                        <a:pt x="1258" y="0"/>
                        <a:pt x="114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9" name="Google Shape;7079;p62"/>
                <p:cNvSpPr/>
                <p:nvPr/>
              </p:nvSpPr>
              <p:spPr>
                <a:xfrm>
                  <a:off x="3275169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894" y="1"/>
                      </a:moveTo>
                      <a:cubicBezTo>
                        <a:pt x="455" y="1"/>
                        <a:pt x="1" y="358"/>
                        <a:pt x="199" y="863"/>
                      </a:cubicBezTo>
                      <a:cubicBezTo>
                        <a:pt x="656" y="2023"/>
                        <a:pt x="695" y="3307"/>
                        <a:pt x="1171" y="4448"/>
                      </a:cubicBezTo>
                      <a:cubicBezTo>
                        <a:pt x="1187" y="4510"/>
                        <a:pt x="1239" y="4541"/>
                        <a:pt x="1292" y="4541"/>
                      </a:cubicBezTo>
                      <a:cubicBezTo>
                        <a:pt x="1345" y="4541"/>
                        <a:pt x="1399" y="4510"/>
                        <a:pt x="1418" y="4448"/>
                      </a:cubicBezTo>
                      <a:cubicBezTo>
                        <a:pt x="1920" y="3236"/>
                        <a:pt x="1881" y="1737"/>
                        <a:pt x="1542" y="492"/>
                      </a:cubicBezTo>
                      <a:cubicBezTo>
                        <a:pt x="1448" y="146"/>
                        <a:pt x="1174" y="1"/>
                        <a:pt x="89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0" name="Google Shape;7080;p62"/>
                <p:cNvSpPr/>
                <p:nvPr/>
              </p:nvSpPr>
              <p:spPr>
                <a:xfrm>
                  <a:off x="3280723" y="3951495"/>
                  <a:ext cx="43602" cy="116214"/>
                </a:xfrm>
                <a:custGeom>
                  <a:rect b="b" l="l" r="r" t="t"/>
                  <a:pathLst>
                    <a:path extrusionOk="0" h="4603" w="1727">
                      <a:moveTo>
                        <a:pt x="537" y="0"/>
                      </a:moveTo>
                      <a:cubicBezTo>
                        <a:pt x="262" y="0"/>
                        <a:pt x="1" y="235"/>
                        <a:pt x="77" y="592"/>
                      </a:cubicBezTo>
                      <a:cubicBezTo>
                        <a:pt x="227" y="1282"/>
                        <a:pt x="481" y="1895"/>
                        <a:pt x="462" y="2619"/>
                      </a:cubicBezTo>
                      <a:cubicBezTo>
                        <a:pt x="442" y="3212"/>
                        <a:pt x="338" y="3798"/>
                        <a:pt x="442" y="4385"/>
                      </a:cubicBezTo>
                      <a:cubicBezTo>
                        <a:pt x="470" y="4534"/>
                        <a:pt x="591" y="4602"/>
                        <a:pt x="718" y="4602"/>
                      </a:cubicBezTo>
                      <a:cubicBezTo>
                        <a:pt x="829" y="4602"/>
                        <a:pt x="945" y="4551"/>
                        <a:pt x="1009" y="4457"/>
                      </a:cubicBezTo>
                      <a:cubicBezTo>
                        <a:pt x="1726" y="3362"/>
                        <a:pt x="1707" y="1296"/>
                        <a:pt x="944" y="220"/>
                      </a:cubicBezTo>
                      <a:cubicBezTo>
                        <a:pt x="837" y="68"/>
                        <a:pt x="685" y="0"/>
                        <a:pt x="5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1" name="Google Shape;7081;p62"/>
                <p:cNvSpPr/>
                <p:nvPr/>
              </p:nvSpPr>
              <p:spPr>
                <a:xfrm>
                  <a:off x="3232298" y="3867471"/>
                  <a:ext cx="47718" cy="172163"/>
                </a:xfrm>
                <a:custGeom>
                  <a:rect b="b" l="l" r="r" t="t"/>
                  <a:pathLst>
                    <a:path extrusionOk="0" h="6819" w="1890">
                      <a:moveTo>
                        <a:pt x="952" y="1"/>
                      </a:moveTo>
                      <a:cubicBezTo>
                        <a:pt x="589" y="1"/>
                        <a:pt x="226" y="240"/>
                        <a:pt x="209" y="720"/>
                      </a:cubicBezTo>
                      <a:cubicBezTo>
                        <a:pt x="144" y="2642"/>
                        <a:pt x="1" y="5119"/>
                        <a:pt x="1278" y="6716"/>
                      </a:cubicBezTo>
                      <a:cubicBezTo>
                        <a:pt x="1336" y="6787"/>
                        <a:pt x="1418" y="6819"/>
                        <a:pt x="1504" y="6819"/>
                      </a:cubicBezTo>
                      <a:cubicBezTo>
                        <a:pt x="1690" y="6819"/>
                        <a:pt x="1889" y="6671"/>
                        <a:pt x="1871" y="6474"/>
                      </a:cubicBezTo>
                      <a:cubicBezTo>
                        <a:pt x="1682" y="4545"/>
                        <a:pt x="1748" y="2649"/>
                        <a:pt x="1689" y="720"/>
                      </a:cubicBezTo>
                      <a:cubicBezTo>
                        <a:pt x="1676" y="240"/>
                        <a:pt x="1314" y="1"/>
                        <a:pt x="95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2" name="Google Shape;7082;p62"/>
                <p:cNvSpPr/>
                <p:nvPr/>
              </p:nvSpPr>
              <p:spPr>
                <a:xfrm>
                  <a:off x="3147063" y="4072304"/>
                  <a:ext cx="31307" cy="181782"/>
                </a:xfrm>
                <a:custGeom>
                  <a:rect b="b" l="l" r="r" t="t"/>
                  <a:pathLst>
                    <a:path extrusionOk="0" h="7200" w="1240">
                      <a:moveTo>
                        <a:pt x="599" y="0"/>
                      </a:moveTo>
                      <a:cubicBezTo>
                        <a:pt x="536" y="0"/>
                        <a:pt x="468" y="52"/>
                        <a:pt x="464" y="121"/>
                      </a:cubicBezTo>
                      <a:cubicBezTo>
                        <a:pt x="444" y="1184"/>
                        <a:pt x="457" y="2226"/>
                        <a:pt x="359" y="3276"/>
                      </a:cubicBezTo>
                      <a:cubicBezTo>
                        <a:pt x="261" y="4429"/>
                        <a:pt x="1" y="5596"/>
                        <a:pt x="33" y="6750"/>
                      </a:cubicBezTo>
                      <a:cubicBezTo>
                        <a:pt x="46" y="7054"/>
                        <a:pt x="255" y="7199"/>
                        <a:pt x="471" y="7199"/>
                      </a:cubicBezTo>
                      <a:cubicBezTo>
                        <a:pt x="696" y="7199"/>
                        <a:pt x="929" y="7044"/>
                        <a:pt x="965" y="6750"/>
                      </a:cubicBezTo>
                      <a:cubicBezTo>
                        <a:pt x="1109" y="5609"/>
                        <a:pt x="1148" y="4429"/>
                        <a:pt x="1193" y="3276"/>
                      </a:cubicBezTo>
                      <a:cubicBezTo>
                        <a:pt x="1239" y="2181"/>
                        <a:pt x="1161" y="1073"/>
                        <a:pt x="692" y="63"/>
                      </a:cubicBezTo>
                      <a:cubicBezTo>
                        <a:pt x="672" y="19"/>
                        <a:pt x="636" y="0"/>
                        <a:pt x="59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3" name="Google Shape;7083;p62"/>
                <p:cNvSpPr/>
                <p:nvPr/>
              </p:nvSpPr>
              <p:spPr>
                <a:xfrm>
                  <a:off x="3113989" y="4102121"/>
                  <a:ext cx="40093" cy="120986"/>
                </a:xfrm>
                <a:custGeom>
                  <a:rect b="b" l="l" r="r" t="t"/>
                  <a:pathLst>
                    <a:path extrusionOk="0" h="4792" w="1588">
                      <a:moveTo>
                        <a:pt x="850" y="0"/>
                      </a:moveTo>
                      <a:cubicBezTo>
                        <a:pt x="683" y="0"/>
                        <a:pt x="514" y="82"/>
                        <a:pt x="398" y="276"/>
                      </a:cubicBezTo>
                      <a:cubicBezTo>
                        <a:pt x="1" y="941"/>
                        <a:pt x="27" y="1873"/>
                        <a:pt x="59" y="2616"/>
                      </a:cubicBezTo>
                      <a:cubicBezTo>
                        <a:pt x="85" y="3164"/>
                        <a:pt x="40" y="4376"/>
                        <a:pt x="509" y="4747"/>
                      </a:cubicBezTo>
                      <a:cubicBezTo>
                        <a:pt x="542" y="4777"/>
                        <a:pt x="582" y="4791"/>
                        <a:pt x="623" y="4791"/>
                      </a:cubicBezTo>
                      <a:cubicBezTo>
                        <a:pt x="664" y="4791"/>
                        <a:pt x="705" y="4777"/>
                        <a:pt x="737" y="4747"/>
                      </a:cubicBezTo>
                      <a:cubicBezTo>
                        <a:pt x="1154" y="4402"/>
                        <a:pt x="998" y="3574"/>
                        <a:pt x="998" y="3098"/>
                      </a:cubicBezTo>
                      <a:cubicBezTo>
                        <a:pt x="998" y="2297"/>
                        <a:pt x="991" y="1560"/>
                        <a:pt x="1363" y="837"/>
                      </a:cubicBezTo>
                      <a:cubicBezTo>
                        <a:pt x="1587" y="397"/>
                        <a:pt x="1221" y="0"/>
                        <a:pt x="85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4" name="Google Shape;7084;p62"/>
                <p:cNvSpPr/>
                <p:nvPr/>
              </p:nvSpPr>
              <p:spPr>
                <a:xfrm>
                  <a:off x="3253052" y="4072304"/>
                  <a:ext cx="31282" cy="181782"/>
                </a:xfrm>
                <a:custGeom>
                  <a:rect b="b" l="l" r="r" t="t"/>
                  <a:pathLst>
                    <a:path extrusionOk="0" h="7200" w="1239">
                      <a:moveTo>
                        <a:pt x="642" y="0"/>
                      </a:moveTo>
                      <a:cubicBezTo>
                        <a:pt x="604" y="0"/>
                        <a:pt x="567" y="19"/>
                        <a:pt x="548" y="63"/>
                      </a:cubicBezTo>
                      <a:cubicBezTo>
                        <a:pt x="85" y="1073"/>
                        <a:pt x="0" y="2181"/>
                        <a:pt x="46" y="3276"/>
                      </a:cubicBezTo>
                      <a:cubicBezTo>
                        <a:pt x="91" y="4429"/>
                        <a:pt x="130" y="5609"/>
                        <a:pt x="274" y="6750"/>
                      </a:cubicBezTo>
                      <a:cubicBezTo>
                        <a:pt x="314" y="7044"/>
                        <a:pt x="549" y="7199"/>
                        <a:pt x="773" y="7199"/>
                      </a:cubicBezTo>
                      <a:cubicBezTo>
                        <a:pt x="990" y="7199"/>
                        <a:pt x="1196" y="7054"/>
                        <a:pt x="1206" y="6750"/>
                      </a:cubicBezTo>
                      <a:cubicBezTo>
                        <a:pt x="1238" y="5596"/>
                        <a:pt x="984" y="4429"/>
                        <a:pt x="880" y="3276"/>
                      </a:cubicBezTo>
                      <a:cubicBezTo>
                        <a:pt x="789" y="2226"/>
                        <a:pt x="795" y="1184"/>
                        <a:pt x="776" y="121"/>
                      </a:cubicBezTo>
                      <a:cubicBezTo>
                        <a:pt x="776" y="52"/>
                        <a:pt x="707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5" name="Google Shape;7085;p62"/>
                <p:cNvSpPr/>
                <p:nvPr/>
              </p:nvSpPr>
              <p:spPr>
                <a:xfrm>
                  <a:off x="3277491" y="4102121"/>
                  <a:ext cx="40068" cy="120986"/>
                </a:xfrm>
                <a:custGeom>
                  <a:rect b="b" l="l" r="r" t="t"/>
                  <a:pathLst>
                    <a:path extrusionOk="0" h="4792" w="1587">
                      <a:moveTo>
                        <a:pt x="737" y="0"/>
                      </a:moveTo>
                      <a:cubicBezTo>
                        <a:pt x="366" y="0"/>
                        <a:pt x="0" y="397"/>
                        <a:pt x="225" y="837"/>
                      </a:cubicBezTo>
                      <a:cubicBezTo>
                        <a:pt x="596" y="1560"/>
                        <a:pt x="590" y="2297"/>
                        <a:pt x="590" y="3098"/>
                      </a:cubicBezTo>
                      <a:cubicBezTo>
                        <a:pt x="590" y="3574"/>
                        <a:pt x="433" y="4402"/>
                        <a:pt x="844" y="4747"/>
                      </a:cubicBezTo>
                      <a:cubicBezTo>
                        <a:pt x="877" y="4777"/>
                        <a:pt x="917" y="4791"/>
                        <a:pt x="958" y="4791"/>
                      </a:cubicBezTo>
                      <a:cubicBezTo>
                        <a:pt x="999" y="4791"/>
                        <a:pt x="1039" y="4777"/>
                        <a:pt x="1072" y="4747"/>
                      </a:cubicBezTo>
                      <a:cubicBezTo>
                        <a:pt x="1541" y="4376"/>
                        <a:pt x="1496" y="3164"/>
                        <a:pt x="1522" y="2616"/>
                      </a:cubicBezTo>
                      <a:cubicBezTo>
                        <a:pt x="1554" y="1873"/>
                        <a:pt x="1587" y="941"/>
                        <a:pt x="1189" y="276"/>
                      </a:cubicBezTo>
                      <a:cubicBezTo>
                        <a:pt x="1074" y="82"/>
                        <a:pt x="905" y="0"/>
                        <a:pt x="7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6" name="Google Shape;7086;p62"/>
                <p:cNvSpPr/>
                <p:nvPr/>
              </p:nvSpPr>
              <p:spPr>
                <a:xfrm>
                  <a:off x="3097199" y="3168065"/>
                  <a:ext cx="106494" cy="74859"/>
                </a:xfrm>
                <a:custGeom>
                  <a:rect b="b" l="l" r="r" t="t"/>
                  <a:pathLst>
                    <a:path extrusionOk="0" h="2965" w="4218">
                      <a:moveTo>
                        <a:pt x="2117" y="1"/>
                      </a:moveTo>
                      <a:cubicBezTo>
                        <a:pt x="1413" y="1"/>
                        <a:pt x="712" y="474"/>
                        <a:pt x="444" y="1107"/>
                      </a:cubicBezTo>
                      <a:cubicBezTo>
                        <a:pt x="236" y="1602"/>
                        <a:pt x="86" y="2117"/>
                        <a:pt x="1" y="2651"/>
                      </a:cubicBezTo>
                      <a:cubicBezTo>
                        <a:pt x="451" y="2188"/>
                        <a:pt x="1070" y="1921"/>
                        <a:pt x="1715" y="1921"/>
                      </a:cubicBezTo>
                      <a:cubicBezTo>
                        <a:pt x="2504" y="1928"/>
                        <a:pt x="3240" y="2312"/>
                        <a:pt x="3683" y="2964"/>
                      </a:cubicBezTo>
                      <a:cubicBezTo>
                        <a:pt x="3729" y="2847"/>
                        <a:pt x="3775" y="2729"/>
                        <a:pt x="3833" y="2619"/>
                      </a:cubicBezTo>
                      <a:cubicBezTo>
                        <a:pt x="4218" y="1830"/>
                        <a:pt x="3898" y="989"/>
                        <a:pt x="3305" y="422"/>
                      </a:cubicBezTo>
                      <a:cubicBezTo>
                        <a:pt x="3058" y="188"/>
                        <a:pt x="2738" y="96"/>
                        <a:pt x="2419" y="31"/>
                      </a:cubicBezTo>
                      <a:cubicBezTo>
                        <a:pt x="2319" y="11"/>
                        <a:pt x="2218" y="1"/>
                        <a:pt x="211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7" name="Google Shape;7087;p62"/>
                <p:cNvSpPr/>
                <p:nvPr/>
              </p:nvSpPr>
              <p:spPr>
                <a:xfrm>
                  <a:off x="3104117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3312" y="1"/>
                      </a:moveTo>
                      <a:cubicBezTo>
                        <a:pt x="2855" y="574"/>
                        <a:pt x="2165" y="907"/>
                        <a:pt x="1435" y="913"/>
                      </a:cubicBezTo>
                      <a:cubicBezTo>
                        <a:pt x="920" y="907"/>
                        <a:pt x="411" y="737"/>
                        <a:pt x="1" y="424"/>
                      </a:cubicBezTo>
                      <a:lnTo>
                        <a:pt x="1" y="424"/>
                      </a:lnTo>
                      <a:cubicBezTo>
                        <a:pt x="397" y="1681"/>
                        <a:pt x="1622" y="3208"/>
                        <a:pt x="3011" y="3208"/>
                      </a:cubicBezTo>
                      <a:cubicBezTo>
                        <a:pt x="3085" y="3208"/>
                        <a:pt x="3159" y="3203"/>
                        <a:pt x="3233" y="3194"/>
                      </a:cubicBezTo>
                      <a:cubicBezTo>
                        <a:pt x="3690" y="3142"/>
                        <a:pt x="4113" y="2686"/>
                        <a:pt x="4015" y="2210"/>
                      </a:cubicBezTo>
                      <a:cubicBezTo>
                        <a:pt x="3853" y="1428"/>
                        <a:pt x="3488" y="763"/>
                        <a:pt x="331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8" name="Google Shape;7088;p62"/>
                <p:cNvSpPr/>
                <p:nvPr/>
              </p:nvSpPr>
              <p:spPr>
                <a:xfrm>
                  <a:off x="3097199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2797" y="1193"/>
                      </a:moveTo>
                      <a:cubicBezTo>
                        <a:pt x="2797" y="2255"/>
                        <a:pt x="1513" y="2790"/>
                        <a:pt x="757" y="2040"/>
                      </a:cubicBezTo>
                      <a:cubicBezTo>
                        <a:pt x="1" y="1291"/>
                        <a:pt x="535" y="0"/>
                        <a:pt x="1604" y="0"/>
                      </a:cubicBezTo>
                      <a:cubicBezTo>
                        <a:pt x="2256" y="0"/>
                        <a:pt x="2790" y="535"/>
                        <a:pt x="279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9" name="Google Shape;7089;p62"/>
                <p:cNvSpPr/>
                <p:nvPr/>
              </p:nvSpPr>
              <p:spPr>
                <a:xfrm>
                  <a:off x="3227527" y="3168065"/>
                  <a:ext cx="106342" cy="74859"/>
                </a:xfrm>
                <a:custGeom>
                  <a:rect b="b" l="l" r="r" t="t"/>
                  <a:pathLst>
                    <a:path extrusionOk="0" h="2965" w="4212">
                      <a:moveTo>
                        <a:pt x="2102" y="1"/>
                      </a:moveTo>
                      <a:cubicBezTo>
                        <a:pt x="2001" y="1"/>
                        <a:pt x="1900" y="11"/>
                        <a:pt x="1800" y="31"/>
                      </a:cubicBezTo>
                      <a:cubicBezTo>
                        <a:pt x="1474" y="96"/>
                        <a:pt x="1154" y="188"/>
                        <a:pt x="913" y="422"/>
                      </a:cubicBezTo>
                      <a:cubicBezTo>
                        <a:pt x="320" y="989"/>
                        <a:pt x="1" y="1830"/>
                        <a:pt x="385" y="2619"/>
                      </a:cubicBezTo>
                      <a:cubicBezTo>
                        <a:pt x="438" y="2729"/>
                        <a:pt x="490" y="2847"/>
                        <a:pt x="529" y="2964"/>
                      </a:cubicBezTo>
                      <a:cubicBezTo>
                        <a:pt x="978" y="2312"/>
                        <a:pt x="1715" y="1928"/>
                        <a:pt x="2504" y="1921"/>
                      </a:cubicBezTo>
                      <a:cubicBezTo>
                        <a:pt x="3142" y="1921"/>
                        <a:pt x="3761" y="2188"/>
                        <a:pt x="4211" y="2651"/>
                      </a:cubicBezTo>
                      <a:cubicBezTo>
                        <a:pt x="4126" y="2117"/>
                        <a:pt x="3983" y="1602"/>
                        <a:pt x="3775" y="1107"/>
                      </a:cubicBezTo>
                      <a:cubicBezTo>
                        <a:pt x="3501" y="474"/>
                        <a:pt x="2804" y="1"/>
                        <a:pt x="210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0" name="Google Shape;7090;p62"/>
                <p:cNvSpPr/>
                <p:nvPr/>
              </p:nvSpPr>
              <p:spPr>
                <a:xfrm>
                  <a:off x="3223083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809" y="1"/>
                      </a:moveTo>
                      <a:cubicBezTo>
                        <a:pt x="627" y="763"/>
                        <a:pt x="262" y="1428"/>
                        <a:pt x="99" y="2210"/>
                      </a:cubicBezTo>
                      <a:cubicBezTo>
                        <a:pt x="1" y="2686"/>
                        <a:pt x="425" y="3142"/>
                        <a:pt x="881" y="3194"/>
                      </a:cubicBezTo>
                      <a:cubicBezTo>
                        <a:pt x="955" y="3203"/>
                        <a:pt x="1030" y="3208"/>
                        <a:pt x="1103" y="3208"/>
                      </a:cubicBezTo>
                      <a:cubicBezTo>
                        <a:pt x="2493" y="3208"/>
                        <a:pt x="3717" y="1681"/>
                        <a:pt x="4113" y="424"/>
                      </a:cubicBezTo>
                      <a:lnTo>
                        <a:pt x="4113" y="424"/>
                      </a:lnTo>
                      <a:cubicBezTo>
                        <a:pt x="3703" y="737"/>
                        <a:pt x="3194" y="907"/>
                        <a:pt x="2680" y="913"/>
                      </a:cubicBezTo>
                      <a:cubicBezTo>
                        <a:pt x="1950" y="907"/>
                        <a:pt x="1259" y="574"/>
                        <a:pt x="80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1" name="Google Shape;7091;p62"/>
                <p:cNvSpPr/>
                <p:nvPr/>
              </p:nvSpPr>
              <p:spPr>
                <a:xfrm>
                  <a:off x="3263252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7" y="1193"/>
                      </a:moveTo>
                      <a:cubicBezTo>
                        <a:pt x="0" y="2255"/>
                        <a:pt x="1284" y="2790"/>
                        <a:pt x="2040" y="2040"/>
                      </a:cubicBezTo>
                      <a:cubicBezTo>
                        <a:pt x="2796" y="1291"/>
                        <a:pt x="2262" y="0"/>
                        <a:pt x="1199" y="0"/>
                      </a:cubicBezTo>
                      <a:cubicBezTo>
                        <a:pt x="541" y="0"/>
                        <a:pt x="7" y="535"/>
                        <a:pt x="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092" name="Google Shape;7092;p62"/>
          <p:cNvGrpSpPr/>
          <p:nvPr/>
        </p:nvGrpSpPr>
        <p:grpSpPr>
          <a:xfrm>
            <a:off x="3928852" y="3064707"/>
            <a:ext cx="550799" cy="1310497"/>
            <a:chOff x="3928852" y="3050537"/>
            <a:chExt cx="550799" cy="1310497"/>
          </a:xfrm>
        </p:grpSpPr>
        <p:sp>
          <p:nvSpPr>
            <p:cNvPr id="7093" name="Google Shape;7093;p62"/>
            <p:cNvSpPr/>
            <p:nvPr/>
          </p:nvSpPr>
          <p:spPr>
            <a:xfrm>
              <a:off x="3977731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9" y="1943"/>
                  </a:cubicBezTo>
                  <a:cubicBezTo>
                    <a:pt x="13929" y="1943"/>
                    <a:pt x="17943" y="1506"/>
                    <a:pt x="17943" y="972"/>
                  </a:cubicBezTo>
                  <a:cubicBezTo>
                    <a:pt x="17943" y="437"/>
                    <a:pt x="13929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94" name="Google Shape;7094;p62"/>
            <p:cNvGrpSpPr/>
            <p:nvPr/>
          </p:nvGrpSpPr>
          <p:grpSpPr>
            <a:xfrm>
              <a:off x="3928852" y="3050537"/>
              <a:ext cx="550799" cy="1278256"/>
              <a:chOff x="3928852" y="3050537"/>
              <a:chExt cx="550799" cy="1278256"/>
            </a:xfrm>
          </p:grpSpPr>
          <p:sp>
            <p:nvSpPr>
              <p:cNvPr id="7095" name="Google Shape;7095;p62"/>
              <p:cNvSpPr/>
              <p:nvPr/>
            </p:nvSpPr>
            <p:spPr>
              <a:xfrm>
                <a:off x="3928852" y="3050537"/>
                <a:ext cx="550799" cy="1278256"/>
              </a:xfrm>
              <a:custGeom>
                <a:rect b="b" l="l" r="r" t="t"/>
                <a:pathLst>
                  <a:path extrusionOk="0" h="50629" w="21816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55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2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8" y="13804"/>
                      <a:pt x="8754" y="14560"/>
                    </a:cubicBezTo>
                    <a:cubicBezTo>
                      <a:pt x="8793" y="14573"/>
                      <a:pt x="8884" y="14593"/>
                      <a:pt x="8884" y="14606"/>
                    </a:cubicBezTo>
                    <a:lnTo>
                      <a:pt x="8884" y="16620"/>
                    </a:lnTo>
                    <a:lnTo>
                      <a:pt x="5651" y="16620"/>
                    </a:lnTo>
                    <a:cubicBezTo>
                      <a:pt x="5651" y="16620"/>
                      <a:pt x="5638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3" y="34977"/>
                      <a:pt x="2330" y="34756"/>
                      <a:pt x="2575" y="34360"/>
                    </a:cubicBezTo>
                    <a:cubicBezTo>
                      <a:pt x="2621" y="34387"/>
                      <a:pt x="2666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70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3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43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1" y="31929"/>
                    </a:lnTo>
                    <a:cubicBezTo>
                      <a:pt x="18302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3" y="34749"/>
                      <a:pt x="19903" y="34984"/>
                      <a:pt x="20357" y="34984"/>
                    </a:cubicBezTo>
                    <a:cubicBezTo>
                      <a:pt x="20538" y="34984"/>
                      <a:pt x="20722" y="34947"/>
                      <a:pt x="20896" y="34869"/>
                    </a:cubicBezTo>
                    <a:cubicBezTo>
                      <a:pt x="21509" y="34589"/>
                      <a:pt x="21815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25" y="16626"/>
                    </a:lnTo>
                    <a:lnTo>
                      <a:pt x="12625" y="14704"/>
                    </a:lnTo>
                    <a:cubicBezTo>
                      <a:pt x="12625" y="14704"/>
                      <a:pt x="12651" y="14697"/>
                      <a:pt x="12658" y="14691"/>
                    </a:cubicBezTo>
                    <a:lnTo>
                      <a:pt x="12704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67" y="9485"/>
                      <a:pt x="18999" y="8929"/>
                    </a:cubicBezTo>
                    <a:cubicBezTo>
                      <a:pt x="19032" y="8375"/>
                      <a:pt x="18615" y="7893"/>
                      <a:pt x="18061" y="7834"/>
                    </a:cubicBezTo>
                    <a:lnTo>
                      <a:pt x="18061" y="7828"/>
                    </a:lnTo>
                    <a:cubicBezTo>
                      <a:pt x="18061" y="7815"/>
                      <a:pt x="18048" y="7802"/>
                      <a:pt x="18048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96" name="Google Shape;7096;p62"/>
              <p:cNvGrpSpPr/>
              <p:nvPr/>
            </p:nvGrpSpPr>
            <p:grpSpPr>
              <a:xfrm>
                <a:off x="4097202" y="3317252"/>
                <a:ext cx="209832" cy="593417"/>
                <a:chOff x="4097202" y="3317252"/>
                <a:chExt cx="209832" cy="593417"/>
              </a:xfrm>
            </p:grpSpPr>
            <p:grpSp>
              <p:nvGrpSpPr>
                <p:cNvPr id="7097" name="Google Shape;7097;p62"/>
                <p:cNvGrpSpPr/>
                <p:nvPr/>
              </p:nvGrpSpPr>
              <p:grpSpPr>
                <a:xfrm>
                  <a:off x="4155271" y="3317252"/>
                  <a:ext cx="96622" cy="294739"/>
                  <a:chOff x="4155271" y="3317252"/>
                  <a:chExt cx="96622" cy="294739"/>
                </a:xfrm>
              </p:grpSpPr>
              <p:sp>
                <p:nvSpPr>
                  <p:cNvPr id="7098" name="Google Shape;7098;p62"/>
                  <p:cNvSpPr/>
                  <p:nvPr/>
                </p:nvSpPr>
                <p:spPr>
                  <a:xfrm>
                    <a:off x="4191804" y="3350175"/>
                    <a:ext cx="21435" cy="261817"/>
                  </a:xfrm>
                  <a:custGeom>
                    <a:rect b="b" l="l" r="r" t="t"/>
                    <a:pathLst>
                      <a:path extrusionOk="0" h="10370" w="849">
                        <a:moveTo>
                          <a:pt x="1" y="0"/>
                        </a:moveTo>
                        <a:lnTo>
                          <a:pt x="1" y="10370"/>
                        </a:lnTo>
                        <a:lnTo>
                          <a:pt x="848" y="10370"/>
                        </a:lnTo>
                        <a:lnTo>
                          <a:pt x="848" y="0"/>
                        </a:ln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99" name="Google Shape;7099;p62"/>
                  <p:cNvSpPr/>
                  <p:nvPr/>
                </p:nvSpPr>
                <p:spPr>
                  <a:xfrm>
                    <a:off x="4155271" y="3317252"/>
                    <a:ext cx="96622" cy="60089"/>
                  </a:xfrm>
                  <a:custGeom>
                    <a:rect b="b" l="l" r="r" t="t"/>
                    <a:pathLst>
                      <a:path extrusionOk="0" h="2380" w="3827">
                        <a:moveTo>
                          <a:pt x="1911" y="1"/>
                        </a:moveTo>
                        <a:cubicBezTo>
                          <a:pt x="855" y="1"/>
                          <a:pt x="1" y="535"/>
                          <a:pt x="1" y="1194"/>
                        </a:cubicBezTo>
                        <a:cubicBezTo>
                          <a:pt x="1" y="1852"/>
                          <a:pt x="855" y="2380"/>
                          <a:pt x="1911" y="2380"/>
                        </a:cubicBezTo>
                        <a:cubicBezTo>
                          <a:pt x="2973" y="2380"/>
                          <a:pt x="3827" y="1852"/>
                          <a:pt x="3827" y="1194"/>
                        </a:cubicBezTo>
                        <a:cubicBezTo>
                          <a:pt x="3827" y="535"/>
                          <a:pt x="2973" y="1"/>
                          <a:pt x="1911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100" name="Google Shape;7100;p62"/>
                <p:cNvSpPr/>
                <p:nvPr/>
              </p:nvSpPr>
              <p:spPr>
                <a:xfrm>
                  <a:off x="4138835" y="3605149"/>
                  <a:ext cx="148455" cy="137346"/>
                </a:xfrm>
                <a:custGeom>
                  <a:rect b="b" l="l" r="r" t="t"/>
                  <a:pathLst>
                    <a:path extrusionOk="0" h="5440" w="5880">
                      <a:moveTo>
                        <a:pt x="3434" y="0"/>
                      </a:moveTo>
                      <a:cubicBezTo>
                        <a:pt x="3129" y="0"/>
                        <a:pt x="2783" y="173"/>
                        <a:pt x="2783" y="173"/>
                      </a:cubicBezTo>
                      <a:cubicBezTo>
                        <a:pt x="2725" y="1444"/>
                        <a:pt x="3819" y="1763"/>
                        <a:pt x="3272" y="3145"/>
                      </a:cubicBezTo>
                      <a:cubicBezTo>
                        <a:pt x="3194" y="3338"/>
                        <a:pt x="3083" y="3412"/>
                        <a:pt x="2954" y="3412"/>
                      </a:cubicBezTo>
                      <a:cubicBezTo>
                        <a:pt x="2770" y="3412"/>
                        <a:pt x="2550" y="3259"/>
                        <a:pt x="2347" y="3086"/>
                      </a:cubicBezTo>
                      <a:cubicBezTo>
                        <a:pt x="2142" y="2920"/>
                        <a:pt x="1689" y="2641"/>
                        <a:pt x="1242" y="2641"/>
                      </a:cubicBezTo>
                      <a:cubicBezTo>
                        <a:pt x="1077" y="2641"/>
                        <a:pt x="913" y="2679"/>
                        <a:pt x="763" y="2774"/>
                      </a:cubicBezTo>
                      <a:cubicBezTo>
                        <a:pt x="0" y="3236"/>
                        <a:pt x="124" y="5439"/>
                        <a:pt x="124" y="5439"/>
                      </a:cubicBezTo>
                      <a:lnTo>
                        <a:pt x="789" y="5394"/>
                      </a:lnTo>
                      <a:cubicBezTo>
                        <a:pt x="789" y="5394"/>
                        <a:pt x="1095" y="3614"/>
                        <a:pt x="1095" y="3608"/>
                      </a:cubicBezTo>
                      <a:cubicBezTo>
                        <a:pt x="1095" y="3608"/>
                        <a:pt x="1102" y="3601"/>
                        <a:pt x="1102" y="3601"/>
                      </a:cubicBezTo>
                      <a:cubicBezTo>
                        <a:pt x="1102" y="3601"/>
                        <a:pt x="1108" y="3595"/>
                        <a:pt x="1108" y="3595"/>
                      </a:cubicBezTo>
                      <a:lnTo>
                        <a:pt x="1115" y="3588"/>
                      </a:lnTo>
                      <a:lnTo>
                        <a:pt x="1115" y="3575"/>
                      </a:lnTo>
                      <a:lnTo>
                        <a:pt x="1115" y="3569"/>
                      </a:lnTo>
                      <a:lnTo>
                        <a:pt x="1121" y="3562"/>
                      </a:lnTo>
                      <a:lnTo>
                        <a:pt x="1128" y="3556"/>
                      </a:lnTo>
                      <a:lnTo>
                        <a:pt x="1134" y="3556"/>
                      </a:lnTo>
                      <a:lnTo>
                        <a:pt x="1141" y="3549"/>
                      </a:lnTo>
                      <a:lnTo>
                        <a:pt x="1147" y="3549"/>
                      </a:lnTo>
                      <a:lnTo>
                        <a:pt x="1154" y="3543"/>
                      </a:lnTo>
                      <a:lnTo>
                        <a:pt x="1180" y="3543"/>
                      </a:lnTo>
                      <a:cubicBezTo>
                        <a:pt x="1180" y="3543"/>
                        <a:pt x="1239" y="3588"/>
                        <a:pt x="1239" y="3588"/>
                      </a:cubicBezTo>
                      <a:cubicBezTo>
                        <a:pt x="1239" y="3588"/>
                        <a:pt x="1245" y="3582"/>
                        <a:pt x="1245" y="3582"/>
                      </a:cubicBezTo>
                      <a:lnTo>
                        <a:pt x="1258" y="3582"/>
                      </a:lnTo>
                      <a:cubicBezTo>
                        <a:pt x="1258" y="3582"/>
                        <a:pt x="1265" y="3588"/>
                        <a:pt x="1265" y="3595"/>
                      </a:cubicBezTo>
                      <a:cubicBezTo>
                        <a:pt x="1265" y="3595"/>
                        <a:pt x="1265" y="3601"/>
                        <a:pt x="1265" y="3601"/>
                      </a:cubicBezTo>
                      <a:cubicBezTo>
                        <a:pt x="1265" y="3608"/>
                        <a:pt x="1265" y="3608"/>
                        <a:pt x="1265" y="3608"/>
                      </a:cubicBezTo>
                      <a:cubicBezTo>
                        <a:pt x="1304" y="3790"/>
                        <a:pt x="1369" y="3966"/>
                        <a:pt x="1447" y="4136"/>
                      </a:cubicBezTo>
                      <a:cubicBezTo>
                        <a:pt x="1643" y="4423"/>
                        <a:pt x="1916" y="4840"/>
                        <a:pt x="2679" y="5029"/>
                      </a:cubicBezTo>
                      <a:cubicBezTo>
                        <a:pt x="2882" y="5079"/>
                        <a:pt x="3079" y="5102"/>
                        <a:pt x="3269" y="5102"/>
                      </a:cubicBezTo>
                      <a:cubicBezTo>
                        <a:pt x="4290" y="5102"/>
                        <a:pt x="5100" y="4413"/>
                        <a:pt x="5540" y="3412"/>
                      </a:cubicBezTo>
                      <a:cubicBezTo>
                        <a:pt x="5879" y="2663"/>
                        <a:pt x="5768" y="1314"/>
                        <a:pt x="5103" y="1027"/>
                      </a:cubicBezTo>
                      <a:cubicBezTo>
                        <a:pt x="4961" y="964"/>
                        <a:pt x="4840" y="940"/>
                        <a:pt x="4736" y="940"/>
                      </a:cubicBezTo>
                      <a:cubicBezTo>
                        <a:pt x="4400" y="940"/>
                        <a:pt x="4228" y="1187"/>
                        <a:pt x="4026" y="1187"/>
                      </a:cubicBezTo>
                      <a:cubicBezTo>
                        <a:pt x="3997" y="1187"/>
                        <a:pt x="3968" y="1182"/>
                        <a:pt x="3937" y="1170"/>
                      </a:cubicBezTo>
                      <a:cubicBezTo>
                        <a:pt x="3617" y="1053"/>
                        <a:pt x="3507" y="4"/>
                        <a:pt x="3507" y="4"/>
                      </a:cubicBezTo>
                      <a:cubicBezTo>
                        <a:pt x="3483" y="1"/>
                        <a:pt x="3458" y="0"/>
                        <a:pt x="343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1" name="Google Shape;7101;p62"/>
                <p:cNvSpPr/>
                <p:nvPr/>
              </p:nvSpPr>
              <p:spPr>
                <a:xfrm>
                  <a:off x="4100005" y="3582275"/>
                  <a:ext cx="167694" cy="101646"/>
                </a:xfrm>
                <a:custGeom>
                  <a:rect b="b" l="l" r="r" t="t"/>
                  <a:pathLst>
                    <a:path extrusionOk="0" h="4026" w="6642">
                      <a:moveTo>
                        <a:pt x="4886" y="1"/>
                      </a:moveTo>
                      <a:cubicBezTo>
                        <a:pt x="4691" y="1"/>
                        <a:pt x="4372" y="32"/>
                        <a:pt x="4236" y="69"/>
                      </a:cubicBezTo>
                      <a:cubicBezTo>
                        <a:pt x="4158" y="69"/>
                        <a:pt x="3643" y="88"/>
                        <a:pt x="3624" y="88"/>
                      </a:cubicBezTo>
                      <a:cubicBezTo>
                        <a:pt x="3383" y="88"/>
                        <a:pt x="3128" y="75"/>
                        <a:pt x="2887" y="69"/>
                      </a:cubicBezTo>
                      <a:cubicBezTo>
                        <a:pt x="2646" y="62"/>
                        <a:pt x="2418" y="56"/>
                        <a:pt x="2196" y="56"/>
                      </a:cubicBezTo>
                      <a:cubicBezTo>
                        <a:pt x="1493" y="56"/>
                        <a:pt x="795" y="128"/>
                        <a:pt x="469" y="649"/>
                      </a:cubicBezTo>
                      <a:cubicBezTo>
                        <a:pt x="0" y="1392"/>
                        <a:pt x="98" y="2148"/>
                        <a:pt x="189" y="2813"/>
                      </a:cubicBezTo>
                      <a:cubicBezTo>
                        <a:pt x="209" y="2956"/>
                        <a:pt x="222" y="3093"/>
                        <a:pt x="235" y="3230"/>
                      </a:cubicBezTo>
                      <a:cubicBezTo>
                        <a:pt x="280" y="3706"/>
                        <a:pt x="352" y="4025"/>
                        <a:pt x="574" y="4025"/>
                      </a:cubicBezTo>
                      <a:cubicBezTo>
                        <a:pt x="756" y="4025"/>
                        <a:pt x="1030" y="3849"/>
                        <a:pt x="1395" y="3510"/>
                      </a:cubicBezTo>
                      <a:cubicBezTo>
                        <a:pt x="1408" y="3504"/>
                        <a:pt x="1421" y="3497"/>
                        <a:pt x="1434" y="3491"/>
                      </a:cubicBezTo>
                      <a:cubicBezTo>
                        <a:pt x="1453" y="3484"/>
                        <a:pt x="3350" y="2911"/>
                        <a:pt x="4021" y="2402"/>
                      </a:cubicBezTo>
                      <a:cubicBezTo>
                        <a:pt x="4210" y="2337"/>
                        <a:pt x="4399" y="2265"/>
                        <a:pt x="4588" y="2194"/>
                      </a:cubicBezTo>
                      <a:cubicBezTo>
                        <a:pt x="4999" y="2109"/>
                        <a:pt x="5651" y="1907"/>
                        <a:pt x="6048" y="1353"/>
                      </a:cubicBezTo>
                      <a:lnTo>
                        <a:pt x="6166" y="1190"/>
                      </a:lnTo>
                      <a:cubicBezTo>
                        <a:pt x="6413" y="864"/>
                        <a:pt x="6641" y="532"/>
                        <a:pt x="6550" y="356"/>
                      </a:cubicBezTo>
                      <a:cubicBezTo>
                        <a:pt x="6452" y="154"/>
                        <a:pt x="5944" y="30"/>
                        <a:pt x="5038" y="17"/>
                      </a:cubicBezTo>
                      <a:cubicBezTo>
                        <a:pt x="5020" y="6"/>
                        <a:pt x="4962" y="1"/>
                        <a:pt x="488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2" name="Google Shape;7102;p62"/>
                <p:cNvSpPr/>
                <p:nvPr/>
              </p:nvSpPr>
              <p:spPr>
                <a:xfrm>
                  <a:off x="4122046" y="3755473"/>
                  <a:ext cx="151258" cy="124091"/>
                </a:xfrm>
                <a:custGeom>
                  <a:rect b="b" l="l" r="r" t="t"/>
                  <a:pathLst>
                    <a:path extrusionOk="0" h="4915" w="5991">
                      <a:moveTo>
                        <a:pt x="4876" y="1180"/>
                      </a:moveTo>
                      <a:cubicBezTo>
                        <a:pt x="4908" y="1199"/>
                        <a:pt x="4941" y="1212"/>
                        <a:pt x="4980" y="1225"/>
                      </a:cubicBezTo>
                      <a:cubicBezTo>
                        <a:pt x="4973" y="1310"/>
                        <a:pt x="4993" y="1395"/>
                        <a:pt x="5032" y="1467"/>
                      </a:cubicBezTo>
                      <a:cubicBezTo>
                        <a:pt x="4941" y="1486"/>
                        <a:pt x="4862" y="1532"/>
                        <a:pt x="4797" y="1597"/>
                      </a:cubicBezTo>
                      <a:cubicBezTo>
                        <a:pt x="4726" y="1669"/>
                        <a:pt x="4680" y="1760"/>
                        <a:pt x="4660" y="1858"/>
                      </a:cubicBezTo>
                      <a:cubicBezTo>
                        <a:pt x="4600" y="1831"/>
                        <a:pt x="4534" y="1818"/>
                        <a:pt x="4469" y="1818"/>
                      </a:cubicBezTo>
                      <a:cubicBezTo>
                        <a:pt x="4422" y="1818"/>
                        <a:pt x="4374" y="1825"/>
                        <a:pt x="4328" y="1838"/>
                      </a:cubicBezTo>
                      <a:cubicBezTo>
                        <a:pt x="4198" y="1871"/>
                        <a:pt x="4087" y="1962"/>
                        <a:pt x="4028" y="2079"/>
                      </a:cubicBezTo>
                      <a:lnTo>
                        <a:pt x="4022" y="2079"/>
                      </a:lnTo>
                      <a:cubicBezTo>
                        <a:pt x="3976" y="2040"/>
                        <a:pt x="3930" y="2008"/>
                        <a:pt x="3885" y="1981"/>
                      </a:cubicBezTo>
                      <a:cubicBezTo>
                        <a:pt x="3937" y="1968"/>
                        <a:pt x="3983" y="1942"/>
                        <a:pt x="4028" y="1910"/>
                      </a:cubicBezTo>
                      <a:cubicBezTo>
                        <a:pt x="4146" y="1819"/>
                        <a:pt x="4224" y="1682"/>
                        <a:pt x="4230" y="1538"/>
                      </a:cubicBezTo>
                      <a:cubicBezTo>
                        <a:pt x="4282" y="1556"/>
                        <a:pt x="4337" y="1565"/>
                        <a:pt x="4392" y="1565"/>
                      </a:cubicBezTo>
                      <a:cubicBezTo>
                        <a:pt x="4482" y="1565"/>
                        <a:pt x="4571" y="1541"/>
                        <a:pt x="4647" y="1493"/>
                      </a:cubicBezTo>
                      <a:cubicBezTo>
                        <a:pt x="4765" y="1421"/>
                        <a:pt x="4843" y="1310"/>
                        <a:pt x="4876" y="1180"/>
                      </a:cubicBezTo>
                      <a:close/>
                      <a:moveTo>
                        <a:pt x="2627" y="2868"/>
                      </a:moveTo>
                      <a:cubicBezTo>
                        <a:pt x="2705" y="2927"/>
                        <a:pt x="2796" y="2953"/>
                        <a:pt x="2894" y="2953"/>
                      </a:cubicBezTo>
                      <a:cubicBezTo>
                        <a:pt x="2927" y="2953"/>
                        <a:pt x="2959" y="2946"/>
                        <a:pt x="2985" y="2940"/>
                      </a:cubicBezTo>
                      <a:lnTo>
                        <a:pt x="2985" y="2940"/>
                      </a:lnTo>
                      <a:cubicBezTo>
                        <a:pt x="2953" y="2998"/>
                        <a:pt x="2933" y="3063"/>
                        <a:pt x="2927" y="3135"/>
                      </a:cubicBezTo>
                      <a:cubicBezTo>
                        <a:pt x="2866" y="3109"/>
                        <a:pt x="2803" y="3096"/>
                        <a:pt x="2740" y="3096"/>
                      </a:cubicBezTo>
                      <a:cubicBezTo>
                        <a:pt x="2647" y="3096"/>
                        <a:pt x="2555" y="3124"/>
                        <a:pt x="2477" y="3174"/>
                      </a:cubicBezTo>
                      <a:cubicBezTo>
                        <a:pt x="2360" y="3246"/>
                        <a:pt x="2282" y="3363"/>
                        <a:pt x="2255" y="3500"/>
                      </a:cubicBezTo>
                      <a:cubicBezTo>
                        <a:pt x="2185" y="3467"/>
                        <a:pt x="2110" y="3450"/>
                        <a:pt x="2033" y="3450"/>
                      </a:cubicBezTo>
                      <a:cubicBezTo>
                        <a:pt x="1988" y="3450"/>
                        <a:pt x="1942" y="3456"/>
                        <a:pt x="1897" y="3467"/>
                      </a:cubicBezTo>
                      <a:cubicBezTo>
                        <a:pt x="1793" y="3500"/>
                        <a:pt x="1701" y="3572"/>
                        <a:pt x="1636" y="3656"/>
                      </a:cubicBezTo>
                      <a:cubicBezTo>
                        <a:pt x="1558" y="3572"/>
                        <a:pt x="1454" y="3507"/>
                        <a:pt x="1336" y="3487"/>
                      </a:cubicBezTo>
                      <a:lnTo>
                        <a:pt x="1258" y="3487"/>
                      </a:lnTo>
                      <a:cubicBezTo>
                        <a:pt x="1180" y="3487"/>
                        <a:pt x="1102" y="3507"/>
                        <a:pt x="1037" y="3539"/>
                      </a:cubicBezTo>
                      <a:cubicBezTo>
                        <a:pt x="1017" y="3474"/>
                        <a:pt x="985" y="3409"/>
                        <a:pt x="945" y="3350"/>
                      </a:cubicBezTo>
                      <a:cubicBezTo>
                        <a:pt x="958" y="3337"/>
                        <a:pt x="978" y="3324"/>
                        <a:pt x="991" y="3305"/>
                      </a:cubicBezTo>
                      <a:cubicBezTo>
                        <a:pt x="1069" y="3233"/>
                        <a:pt x="1115" y="3135"/>
                        <a:pt x="1128" y="3031"/>
                      </a:cubicBezTo>
                      <a:cubicBezTo>
                        <a:pt x="1188" y="3055"/>
                        <a:pt x="1252" y="3069"/>
                        <a:pt x="1317" y="3069"/>
                      </a:cubicBezTo>
                      <a:cubicBezTo>
                        <a:pt x="1359" y="3069"/>
                        <a:pt x="1400" y="3063"/>
                        <a:pt x="1441" y="3050"/>
                      </a:cubicBezTo>
                      <a:lnTo>
                        <a:pt x="1460" y="3050"/>
                      </a:lnTo>
                      <a:cubicBezTo>
                        <a:pt x="1539" y="3089"/>
                        <a:pt x="1623" y="3103"/>
                        <a:pt x="1708" y="3103"/>
                      </a:cubicBezTo>
                      <a:cubicBezTo>
                        <a:pt x="1825" y="3096"/>
                        <a:pt x="1943" y="3044"/>
                        <a:pt x="2027" y="2966"/>
                      </a:cubicBezTo>
                      <a:lnTo>
                        <a:pt x="2125" y="2966"/>
                      </a:lnTo>
                      <a:cubicBezTo>
                        <a:pt x="2203" y="2959"/>
                        <a:pt x="2288" y="2940"/>
                        <a:pt x="2353" y="2894"/>
                      </a:cubicBezTo>
                      <a:cubicBezTo>
                        <a:pt x="2382" y="2900"/>
                        <a:pt x="2412" y="2903"/>
                        <a:pt x="2441" y="2903"/>
                      </a:cubicBezTo>
                      <a:cubicBezTo>
                        <a:pt x="2503" y="2903"/>
                        <a:pt x="2565" y="2890"/>
                        <a:pt x="2627" y="2868"/>
                      </a:cubicBezTo>
                      <a:close/>
                      <a:moveTo>
                        <a:pt x="3106" y="0"/>
                      </a:moveTo>
                      <a:cubicBezTo>
                        <a:pt x="3003" y="0"/>
                        <a:pt x="2899" y="32"/>
                        <a:pt x="2809" y="98"/>
                      </a:cubicBezTo>
                      <a:cubicBezTo>
                        <a:pt x="2699" y="176"/>
                        <a:pt x="2627" y="300"/>
                        <a:pt x="2614" y="430"/>
                      </a:cubicBezTo>
                      <a:cubicBezTo>
                        <a:pt x="2597" y="429"/>
                        <a:pt x="2580" y="428"/>
                        <a:pt x="2564" y="428"/>
                      </a:cubicBezTo>
                      <a:cubicBezTo>
                        <a:pt x="2511" y="428"/>
                        <a:pt x="2460" y="436"/>
                        <a:pt x="2405" y="456"/>
                      </a:cubicBezTo>
                      <a:cubicBezTo>
                        <a:pt x="2262" y="502"/>
                        <a:pt x="2145" y="619"/>
                        <a:pt x="2093" y="769"/>
                      </a:cubicBezTo>
                      <a:cubicBezTo>
                        <a:pt x="2009" y="711"/>
                        <a:pt x="1910" y="679"/>
                        <a:pt x="1810" y="679"/>
                      </a:cubicBezTo>
                      <a:cubicBezTo>
                        <a:pt x="1754" y="679"/>
                        <a:pt x="1697" y="689"/>
                        <a:pt x="1643" y="711"/>
                      </a:cubicBezTo>
                      <a:cubicBezTo>
                        <a:pt x="1473" y="776"/>
                        <a:pt x="1350" y="926"/>
                        <a:pt x="1323" y="1102"/>
                      </a:cubicBezTo>
                      <a:cubicBezTo>
                        <a:pt x="1259" y="1072"/>
                        <a:pt x="1191" y="1057"/>
                        <a:pt x="1123" y="1057"/>
                      </a:cubicBezTo>
                      <a:cubicBezTo>
                        <a:pt x="998" y="1057"/>
                        <a:pt x="875" y="1106"/>
                        <a:pt x="782" y="1199"/>
                      </a:cubicBezTo>
                      <a:cubicBezTo>
                        <a:pt x="600" y="1382"/>
                        <a:pt x="587" y="1675"/>
                        <a:pt x="750" y="1871"/>
                      </a:cubicBezTo>
                      <a:cubicBezTo>
                        <a:pt x="548" y="2001"/>
                        <a:pt x="476" y="2255"/>
                        <a:pt x="567" y="2477"/>
                      </a:cubicBezTo>
                      <a:cubicBezTo>
                        <a:pt x="463" y="2490"/>
                        <a:pt x="365" y="2542"/>
                        <a:pt x="287" y="2614"/>
                      </a:cubicBezTo>
                      <a:cubicBezTo>
                        <a:pt x="111" y="2796"/>
                        <a:pt x="98" y="3070"/>
                        <a:pt x="248" y="3265"/>
                      </a:cubicBezTo>
                      <a:cubicBezTo>
                        <a:pt x="242" y="3278"/>
                        <a:pt x="229" y="3285"/>
                        <a:pt x="222" y="3292"/>
                      </a:cubicBezTo>
                      <a:cubicBezTo>
                        <a:pt x="20" y="3474"/>
                        <a:pt x="0" y="3787"/>
                        <a:pt x="183" y="3989"/>
                      </a:cubicBezTo>
                      <a:cubicBezTo>
                        <a:pt x="279" y="4097"/>
                        <a:pt x="412" y="4152"/>
                        <a:pt x="548" y="4152"/>
                      </a:cubicBezTo>
                      <a:cubicBezTo>
                        <a:pt x="625" y="4152"/>
                        <a:pt x="703" y="4135"/>
                        <a:pt x="776" y="4100"/>
                      </a:cubicBezTo>
                      <a:cubicBezTo>
                        <a:pt x="822" y="4289"/>
                        <a:pt x="985" y="4432"/>
                        <a:pt x="1180" y="4465"/>
                      </a:cubicBezTo>
                      <a:cubicBezTo>
                        <a:pt x="1208" y="4470"/>
                        <a:pt x="1235" y="4472"/>
                        <a:pt x="1263" y="4472"/>
                      </a:cubicBezTo>
                      <a:cubicBezTo>
                        <a:pt x="1418" y="4472"/>
                        <a:pt x="1568" y="4396"/>
                        <a:pt x="1662" y="4263"/>
                      </a:cubicBezTo>
                      <a:cubicBezTo>
                        <a:pt x="1756" y="4376"/>
                        <a:pt x="1896" y="4438"/>
                        <a:pt x="2040" y="4438"/>
                      </a:cubicBezTo>
                      <a:cubicBezTo>
                        <a:pt x="2086" y="4438"/>
                        <a:pt x="2132" y="4432"/>
                        <a:pt x="2177" y="4419"/>
                      </a:cubicBezTo>
                      <a:cubicBezTo>
                        <a:pt x="2353" y="4360"/>
                        <a:pt x="2484" y="4217"/>
                        <a:pt x="2523" y="4035"/>
                      </a:cubicBezTo>
                      <a:cubicBezTo>
                        <a:pt x="2589" y="4069"/>
                        <a:pt x="2662" y="4086"/>
                        <a:pt x="2735" y="4086"/>
                      </a:cubicBezTo>
                      <a:cubicBezTo>
                        <a:pt x="2828" y="4086"/>
                        <a:pt x="2921" y="4059"/>
                        <a:pt x="3005" y="4008"/>
                      </a:cubicBezTo>
                      <a:cubicBezTo>
                        <a:pt x="3129" y="3924"/>
                        <a:pt x="3214" y="3793"/>
                        <a:pt x="3227" y="3643"/>
                      </a:cubicBezTo>
                      <a:cubicBezTo>
                        <a:pt x="3286" y="3667"/>
                        <a:pt x="3348" y="3679"/>
                        <a:pt x="3410" y="3679"/>
                      </a:cubicBezTo>
                      <a:cubicBezTo>
                        <a:pt x="3484" y="3679"/>
                        <a:pt x="3557" y="3662"/>
                        <a:pt x="3624" y="3630"/>
                      </a:cubicBezTo>
                      <a:cubicBezTo>
                        <a:pt x="3722" y="3585"/>
                        <a:pt x="3800" y="3507"/>
                        <a:pt x="3852" y="3409"/>
                      </a:cubicBezTo>
                      <a:cubicBezTo>
                        <a:pt x="3911" y="3461"/>
                        <a:pt x="3976" y="3494"/>
                        <a:pt x="4048" y="3513"/>
                      </a:cubicBezTo>
                      <a:cubicBezTo>
                        <a:pt x="3957" y="3520"/>
                        <a:pt x="3865" y="3552"/>
                        <a:pt x="3787" y="3611"/>
                      </a:cubicBezTo>
                      <a:cubicBezTo>
                        <a:pt x="3670" y="3696"/>
                        <a:pt x="3598" y="3826"/>
                        <a:pt x="3585" y="3969"/>
                      </a:cubicBezTo>
                      <a:cubicBezTo>
                        <a:pt x="3531" y="3948"/>
                        <a:pt x="3473" y="3937"/>
                        <a:pt x="3415" y="3937"/>
                      </a:cubicBezTo>
                      <a:cubicBezTo>
                        <a:pt x="3334" y="3937"/>
                        <a:pt x="3253" y="3957"/>
                        <a:pt x="3181" y="3995"/>
                      </a:cubicBezTo>
                      <a:cubicBezTo>
                        <a:pt x="2940" y="4126"/>
                        <a:pt x="2855" y="4426"/>
                        <a:pt x="2979" y="4667"/>
                      </a:cubicBezTo>
                      <a:cubicBezTo>
                        <a:pt x="3070" y="4817"/>
                        <a:pt x="3233" y="4914"/>
                        <a:pt x="3416" y="4914"/>
                      </a:cubicBezTo>
                      <a:cubicBezTo>
                        <a:pt x="3494" y="4914"/>
                        <a:pt x="3572" y="4895"/>
                        <a:pt x="3644" y="4856"/>
                      </a:cubicBezTo>
                      <a:cubicBezTo>
                        <a:pt x="3794" y="4771"/>
                        <a:pt x="3891" y="4628"/>
                        <a:pt x="3904" y="4458"/>
                      </a:cubicBezTo>
                      <a:cubicBezTo>
                        <a:pt x="3960" y="4479"/>
                        <a:pt x="4018" y="4489"/>
                        <a:pt x="4076" y="4489"/>
                      </a:cubicBezTo>
                      <a:cubicBezTo>
                        <a:pt x="4180" y="4489"/>
                        <a:pt x="4283" y="4456"/>
                        <a:pt x="4367" y="4393"/>
                      </a:cubicBezTo>
                      <a:cubicBezTo>
                        <a:pt x="4517" y="4289"/>
                        <a:pt x="4589" y="4113"/>
                        <a:pt x="4563" y="3930"/>
                      </a:cubicBezTo>
                      <a:lnTo>
                        <a:pt x="4563" y="3930"/>
                      </a:lnTo>
                      <a:cubicBezTo>
                        <a:pt x="4588" y="3934"/>
                        <a:pt x="4613" y="3936"/>
                        <a:pt x="4638" y="3936"/>
                      </a:cubicBezTo>
                      <a:cubicBezTo>
                        <a:pt x="4818" y="3936"/>
                        <a:pt x="4980" y="3836"/>
                        <a:pt x="5071" y="3676"/>
                      </a:cubicBezTo>
                      <a:cubicBezTo>
                        <a:pt x="5195" y="3441"/>
                        <a:pt x="5104" y="3142"/>
                        <a:pt x="4869" y="3011"/>
                      </a:cubicBezTo>
                      <a:cubicBezTo>
                        <a:pt x="4804" y="2979"/>
                        <a:pt x="4732" y="2959"/>
                        <a:pt x="4660" y="2953"/>
                      </a:cubicBezTo>
                      <a:cubicBezTo>
                        <a:pt x="4647" y="2894"/>
                        <a:pt x="4628" y="2829"/>
                        <a:pt x="4595" y="2777"/>
                      </a:cubicBezTo>
                      <a:cubicBezTo>
                        <a:pt x="4771" y="2724"/>
                        <a:pt x="4902" y="2575"/>
                        <a:pt x="4934" y="2392"/>
                      </a:cubicBezTo>
                      <a:cubicBezTo>
                        <a:pt x="5001" y="2422"/>
                        <a:pt x="5071" y="2436"/>
                        <a:pt x="5141" y="2436"/>
                      </a:cubicBezTo>
                      <a:cubicBezTo>
                        <a:pt x="5269" y="2436"/>
                        <a:pt x="5395" y="2387"/>
                        <a:pt x="5488" y="2294"/>
                      </a:cubicBezTo>
                      <a:cubicBezTo>
                        <a:pt x="5638" y="2138"/>
                        <a:pt x="5671" y="1910"/>
                        <a:pt x="5579" y="1721"/>
                      </a:cubicBezTo>
                      <a:cubicBezTo>
                        <a:pt x="5768" y="1675"/>
                        <a:pt x="5912" y="1525"/>
                        <a:pt x="5944" y="1330"/>
                      </a:cubicBezTo>
                      <a:cubicBezTo>
                        <a:pt x="5990" y="1082"/>
                        <a:pt x="5840" y="834"/>
                        <a:pt x="5592" y="769"/>
                      </a:cubicBezTo>
                      <a:cubicBezTo>
                        <a:pt x="5592" y="730"/>
                        <a:pt x="5592" y="685"/>
                        <a:pt x="5586" y="652"/>
                      </a:cubicBezTo>
                      <a:cubicBezTo>
                        <a:pt x="5540" y="411"/>
                        <a:pt x="5332" y="245"/>
                        <a:pt x="5100" y="245"/>
                      </a:cubicBezTo>
                      <a:cubicBezTo>
                        <a:pt x="5069" y="245"/>
                        <a:pt x="5037" y="248"/>
                        <a:pt x="5006" y="254"/>
                      </a:cubicBezTo>
                      <a:cubicBezTo>
                        <a:pt x="4817" y="293"/>
                        <a:pt x="4660" y="437"/>
                        <a:pt x="4621" y="632"/>
                      </a:cubicBezTo>
                      <a:cubicBezTo>
                        <a:pt x="4545" y="591"/>
                        <a:pt x="4462" y="570"/>
                        <a:pt x="4379" y="570"/>
                      </a:cubicBezTo>
                      <a:cubicBezTo>
                        <a:pt x="4294" y="570"/>
                        <a:pt x="4209" y="592"/>
                        <a:pt x="4133" y="639"/>
                      </a:cubicBezTo>
                      <a:cubicBezTo>
                        <a:pt x="3989" y="724"/>
                        <a:pt x="3904" y="874"/>
                        <a:pt x="3898" y="1036"/>
                      </a:cubicBezTo>
                      <a:cubicBezTo>
                        <a:pt x="3844" y="1019"/>
                        <a:pt x="3789" y="1010"/>
                        <a:pt x="3734" y="1010"/>
                      </a:cubicBezTo>
                      <a:cubicBezTo>
                        <a:pt x="3630" y="1010"/>
                        <a:pt x="3527" y="1042"/>
                        <a:pt x="3442" y="1102"/>
                      </a:cubicBezTo>
                      <a:cubicBezTo>
                        <a:pt x="3311" y="1199"/>
                        <a:pt x="3233" y="1349"/>
                        <a:pt x="3240" y="1512"/>
                      </a:cubicBezTo>
                      <a:cubicBezTo>
                        <a:pt x="3193" y="1499"/>
                        <a:pt x="3145" y="1492"/>
                        <a:pt x="3099" y="1492"/>
                      </a:cubicBezTo>
                      <a:cubicBezTo>
                        <a:pt x="2989" y="1492"/>
                        <a:pt x="2883" y="1528"/>
                        <a:pt x="2796" y="1597"/>
                      </a:cubicBezTo>
                      <a:cubicBezTo>
                        <a:pt x="2686" y="1682"/>
                        <a:pt x="2620" y="1812"/>
                        <a:pt x="2614" y="1949"/>
                      </a:cubicBezTo>
                      <a:cubicBezTo>
                        <a:pt x="2556" y="1928"/>
                        <a:pt x="2497" y="1918"/>
                        <a:pt x="2440" y="1918"/>
                      </a:cubicBezTo>
                      <a:cubicBezTo>
                        <a:pt x="2373" y="1918"/>
                        <a:pt x="2308" y="1931"/>
                        <a:pt x="2249" y="1955"/>
                      </a:cubicBezTo>
                      <a:cubicBezTo>
                        <a:pt x="2223" y="1968"/>
                        <a:pt x="2203" y="1975"/>
                        <a:pt x="2184" y="1988"/>
                      </a:cubicBezTo>
                      <a:cubicBezTo>
                        <a:pt x="2156" y="1983"/>
                        <a:pt x="2132" y="1979"/>
                        <a:pt x="2106" y="1979"/>
                      </a:cubicBezTo>
                      <a:cubicBezTo>
                        <a:pt x="2095" y="1979"/>
                        <a:pt x="2084" y="1980"/>
                        <a:pt x="2073" y="1981"/>
                      </a:cubicBezTo>
                      <a:cubicBezTo>
                        <a:pt x="1956" y="1988"/>
                        <a:pt x="1838" y="2034"/>
                        <a:pt x="1754" y="2118"/>
                      </a:cubicBezTo>
                      <a:cubicBezTo>
                        <a:pt x="1737" y="2115"/>
                        <a:pt x="1721" y="2113"/>
                        <a:pt x="1705" y="2113"/>
                      </a:cubicBezTo>
                      <a:cubicBezTo>
                        <a:pt x="1688" y="2113"/>
                        <a:pt x="1672" y="2115"/>
                        <a:pt x="1656" y="2118"/>
                      </a:cubicBezTo>
                      <a:cubicBezTo>
                        <a:pt x="1617" y="2118"/>
                        <a:pt x="1578" y="2125"/>
                        <a:pt x="1539" y="2138"/>
                      </a:cubicBezTo>
                      <a:cubicBezTo>
                        <a:pt x="1519" y="2125"/>
                        <a:pt x="1506" y="2118"/>
                        <a:pt x="1486" y="2112"/>
                      </a:cubicBezTo>
                      <a:cubicBezTo>
                        <a:pt x="1480" y="2105"/>
                        <a:pt x="1473" y="2092"/>
                        <a:pt x="1473" y="2079"/>
                      </a:cubicBezTo>
                      <a:cubicBezTo>
                        <a:pt x="1454" y="2040"/>
                        <a:pt x="1428" y="1995"/>
                        <a:pt x="1402" y="1962"/>
                      </a:cubicBezTo>
                      <a:cubicBezTo>
                        <a:pt x="1428" y="1942"/>
                        <a:pt x="1447" y="1923"/>
                        <a:pt x="1473" y="1903"/>
                      </a:cubicBezTo>
                      <a:cubicBezTo>
                        <a:pt x="1552" y="1825"/>
                        <a:pt x="1597" y="1727"/>
                        <a:pt x="1617" y="1623"/>
                      </a:cubicBezTo>
                      <a:cubicBezTo>
                        <a:pt x="1680" y="1651"/>
                        <a:pt x="1746" y="1664"/>
                        <a:pt x="1814" y="1664"/>
                      </a:cubicBezTo>
                      <a:cubicBezTo>
                        <a:pt x="1872" y="1664"/>
                        <a:pt x="1931" y="1654"/>
                        <a:pt x="1988" y="1636"/>
                      </a:cubicBezTo>
                      <a:cubicBezTo>
                        <a:pt x="2125" y="1584"/>
                        <a:pt x="2236" y="1467"/>
                        <a:pt x="2282" y="1330"/>
                      </a:cubicBezTo>
                      <a:cubicBezTo>
                        <a:pt x="2366" y="1385"/>
                        <a:pt x="2465" y="1415"/>
                        <a:pt x="2563" y="1415"/>
                      </a:cubicBezTo>
                      <a:cubicBezTo>
                        <a:pt x="2616" y="1415"/>
                        <a:pt x="2668" y="1407"/>
                        <a:pt x="2718" y="1388"/>
                      </a:cubicBezTo>
                      <a:cubicBezTo>
                        <a:pt x="2901" y="1330"/>
                        <a:pt x="3031" y="1173"/>
                        <a:pt x="3051" y="984"/>
                      </a:cubicBezTo>
                      <a:cubicBezTo>
                        <a:pt x="3063" y="985"/>
                        <a:pt x="3075" y="985"/>
                        <a:pt x="3087" y="985"/>
                      </a:cubicBezTo>
                      <a:cubicBezTo>
                        <a:pt x="3197" y="985"/>
                        <a:pt x="3301" y="958"/>
                        <a:pt x="3390" y="893"/>
                      </a:cubicBezTo>
                      <a:cubicBezTo>
                        <a:pt x="3611" y="730"/>
                        <a:pt x="3663" y="424"/>
                        <a:pt x="3500" y="202"/>
                      </a:cubicBezTo>
                      <a:cubicBezTo>
                        <a:pt x="3407" y="70"/>
                        <a:pt x="3258" y="0"/>
                        <a:pt x="3106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3" name="Google Shape;7103;p62"/>
                <p:cNvSpPr/>
                <p:nvPr/>
              </p:nvSpPr>
              <p:spPr>
                <a:xfrm>
                  <a:off x="4097202" y="3724545"/>
                  <a:ext cx="209832" cy="186125"/>
                </a:xfrm>
                <a:custGeom>
                  <a:rect b="b" l="l" r="r" t="t"/>
                  <a:pathLst>
                    <a:path extrusionOk="0" h="7372" w="8311">
                      <a:moveTo>
                        <a:pt x="6755" y="1"/>
                      </a:moveTo>
                      <a:cubicBezTo>
                        <a:pt x="6626" y="1"/>
                        <a:pt x="6495" y="32"/>
                        <a:pt x="6374" y="98"/>
                      </a:cubicBezTo>
                      <a:cubicBezTo>
                        <a:pt x="6172" y="208"/>
                        <a:pt x="6029" y="410"/>
                        <a:pt x="5983" y="639"/>
                      </a:cubicBezTo>
                      <a:cubicBezTo>
                        <a:pt x="5835" y="506"/>
                        <a:pt x="5649" y="439"/>
                        <a:pt x="5458" y="439"/>
                      </a:cubicBezTo>
                      <a:cubicBezTo>
                        <a:pt x="5414" y="439"/>
                        <a:pt x="5369" y="442"/>
                        <a:pt x="5325" y="450"/>
                      </a:cubicBezTo>
                      <a:cubicBezTo>
                        <a:pt x="5071" y="489"/>
                        <a:pt x="4856" y="652"/>
                        <a:pt x="4745" y="880"/>
                      </a:cubicBezTo>
                      <a:cubicBezTo>
                        <a:pt x="4608" y="658"/>
                        <a:pt x="4374" y="521"/>
                        <a:pt x="4113" y="508"/>
                      </a:cubicBezTo>
                      <a:cubicBezTo>
                        <a:pt x="4100" y="508"/>
                        <a:pt x="4087" y="507"/>
                        <a:pt x="4074" y="507"/>
                      </a:cubicBezTo>
                      <a:cubicBezTo>
                        <a:pt x="3821" y="507"/>
                        <a:pt x="3584" y="629"/>
                        <a:pt x="3442" y="834"/>
                      </a:cubicBezTo>
                      <a:cubicBezTo>
                        <a:pt x="3337" y="586"/>
                        <a:pt x="3122" y="404"/>
                        <a:pt x="2855" y="352"/>
                      </a:cubicBezTo>
                      <a:cubicBezTo>
                        <a:pt x="2808" y="344"/>
                        <a:pt x="2760" y="340"/>
                        <a:pt x="2713" y="340"/>
                      </a:cubicBezTo>
                      <a:cubicBezTo>
                        <a:pt x="2493" y="340"/>
                        <a:pt x="2282" y="426"/>
                        <a:pt x="2131" y="586"/>
                      </a:cubicBezTo>
                      <a:cubicBezTo>
                        <a:pt x="2060" y="326"/>
                        <a:pt x="1864" y="124"/>
                        <a:pt x="1610" y="39"/>
                      </a:cubicBezTo>
                      <a:cubicBezTo>
                        <a:pt x="1531" y="14"/>
                        <a:pt x="1450" y="2"/>
                        <a:pt x="1371" y="2"/>
                      </a:cubicBezTo>
                      <a:cubicBezTo>
                        <a:pt x="1036" y="2"/>
                        <a:pt x="725" y="216"/>
                        <a:pt x="619" y="554"/>
                      </a:cubicBezTo>
                      <a:cubicBezTo>
                        <a:pt x="593" y="645"/>
                        <a:pt x="580" y="736"/>
                        <a:pt x="587" y="828"/>
                      </a:cubicBezTo>
                      <a:cubicBezTo>
                        <a:pt x="294" y="932"/>
                        <a:pt x="85" y="1199"/>
                        <a:pt x="59" y="1505"/>
                      </a:cubicBezTo>
                      <a:cubicBezTo>
                        <a:pt x="33" y="1805"/>
                        <a:pt x="183" y="2092"/>
                        <a:pt x="437" y="2248"/>
                      </a:cubicBezTo>
                      <a:cubicBezTo>
                        <a:pt x="170" y="2385"/>
                        <a:pt x="0" y="2666"/>
                        <a:pt x="7" y="2965"/>
                      </a:cubicBezTo>
                      <a:cubicBezTo>
                        <a:pt x="13" y="3272"/>
                        <a:pt x="196" y="3545"/>
                        <a:pt x="476" y="3669"/>
                      </a:cubicBezTo>
                      <a:cubicBezTo>
                        <a:pt x="215" y="3845"/>
                        <a:pt x="85" y="4158"/>
                        <a:pt x="137" y="4464"/>
                      </a:cubicBezTo>
                      <a:cubicBezTo>
                        <a:pt x="202" y="4784"/>
                        <a:pt x="450" y="5038"/>
                        <a:pt x="776" y="5097"/>
                      </a:cubicBezTo>
                      <a:cubicBezTo>
                        <a:pt x="522" y="5390"/>
                        <a:pt x="515" y="5820"/>
                        <a:pt x="756" y="6113"/>
                      </a:cubicBezTo>
                      <a:cubicBezTo>
                        <a:pt x="912" y="6306"/>
                        <a:pt x="1142" y="6406"/>
                        <a:pt x="1372" y="6406"/>
                      </a:cubicBezTo>
                      <a:cubicBezTo>
                        <a:pt x="1546" y="6406"/>
                        <a:pt x="1721" y="6349"/>
                        <a:pt x="1864" y="6231"/>
                      </a:cubicBezTo>
                      <a:cubicBezTo>
                        <a:pt x="2203" y="5957"/>
                        <a:pt x="2255" y="5455"/>
                        <a:pt x="1982" y="5116"/>
                      </a:cubicBezTo>
                      <a:cubicBezTo>
                        <a:pt x="1864" y="4973"/>
                        <a:pt x="1695" y="4875"/>
                        <a:pt x="1512" y="4842"/>
                      </a:cubicBezTo>
                      <a:cubicBezTo>
                        <a:pt x="1669" y="4660"/>
                        <a:pt x="1734" y="4419"/>
                        <a:pt x="1695" y="4184"/>
                      </a:cubicBezTo>
                      <a:cubicBezTo>
                        <a:pt x="1649" y="3930"/>
                        <a:pt x="1480" y="3708"/>
                        <a:pt x="1239" y="3604"/>
                      </a:cubicBezTo>
                      <a:cubicBezTo>
                        <a:pt x="1460" y="3454"/>
                        <a:pt x="1591" y="3206"/>
                        <a:pt x="1584" y="2939"/>
                      </a:cubicBezTo>
                      <a:cubicBezTo>
                        <a:pt x="1577" y="2666"/>
                        <a:pt x="1434" y="2418"/>
                        <a:pt x="1199" y="2274"/>
                      </a:cubicBezTo>
                      <a:cubicBezTo>
                        <a:pt x="1447" y="2151"/>
                        <a:pt x="1604" y="1910"/>
                        <a:pt x="1630" y="1636"/>
                      </a:cubicBezTo>
                      <a:cubicBezTo>
                        <a:pt x="1630" y="1603"/>
                        <a:pt x="1630" y="1571"/>
                        <a:pt x="1630" y="1538"/>
                      </a:cubicBezTo>
                      <a:cubicBezTo>
                        <a:pt x="1747" y="1492"/>
                        <a:pt x="1858" y="1421"/>
                        <a:pt x="1942" y="1329"/>
                      </a:cubicBezTo>
                      <a:cubicBezTo>
                        <a:pt x="2021" y="1623"/>
                        <a:pt x="2262" y="1844"/>
                        <a:pt x="2555" y="1903"/>
                      </a:cubicBezTo>
                      <a:cubicBezTo>
                        <a:pt x="2602" y="1911"/>
                        <a:pt x="2649" y="1915"/>
                        <a:pt x="2696" y="1915"/>
                      </a:cubicBezTo>
                      <a:cubicBezTo>
                        <a:pt x="2948" y="1915"/>
                        <a:pt x="3190" y="1799"/>
                        <a:pt x="3344" y="1590"/>
                      </a:cubicBezTo>
                      <a:cubicBezTo>
                        <a:pt x="3461" y="1870"/>
                        <a:pt x="3728" y="2066"/>
                        <a:pt x="4035" y="2079"/>
                      </a:cubicBezTo>
                      <a:cubicBezTo>
                        <a:pt x="4046" y="2079"/>
                        <a:pt x="4058" y="2080"/>
                        <a:pt x="4069" y="2080"/>
                      </a:cubicBezTo>
                      <a:cubicBezTo>
                        <a:pt x="4375" y="2080"/>
                        <a:pt x="4652" y="1912"/>
                        <a:pt x="4784" y="1636"/>
                      </a:cubicBezTo>
                      <a:cubicBezTo>
                        <a:pt x="4930" y="1871"/>
                        <a:pt x="5181" y="2005"/>
                        <a:pt x="5448" y="2005"/>
                      </a:cubicBezTo>
                      <a:cubicBezTo>
                        <a:pt x="5491" y="2005"/>
                        <a:pt x="5535" y="2002"/>
                        <a:pt x="5579" y="1994"/>
                      </a:cubicBezTo>
                      <a:cubicBezTo>
                        <a:pt x="5905" y="1942"/>
                        <a:pt x="6159" y="1694"/>
                        <a:pt x="6225" y="1369"/>
                      </a:cubicBezTo>
                      <a:cubicBezTo>
                        <a:pt x="6368" y="1499"/>
                        <a:pt x="6550" y="1571"/>
                        <a:pt x="6739" y="1571"/>
                      </a:cubicBezTo>
                      <a:cubicBezTo>
                        <a:pt x="6824" y="1707"/>
                        <a:pt x="6941" y="1812"/>
                        <a:pt x="7078" y="1877"/>
                      </a:cubicBezTo>
                      <a:cubicBezTo>
                        <a:pt x="6857" y="2020"/>
                        <a:pt x="6726" y="2261"/>
                        <a:pt x="6720" y="2522"/>
                      </a:cubicBezTo>
                      <a:cubicBezTo>
                        <a:pt x="6713" y="2776"/>
                        <a:pt x="6831" y="3017"/>
                        <a:pt x="7033" y="3167"/>
                      </a:cubicBezTo>
                      <a:cubicBezTo>
                        <a:pt x="6805" y="3259"/>
                        <a:pt x="6629" y="3448"/>
                        <a:pt x="6563" y="3682"/>
                      </a:cubicBezTo>
                      <a:cubicBezTo>
                        <a:pt x="6498" y="3904"/>
                        <a:pt x="6531" y="4145"/>
                        <a:pt x="6661" y="4341"/>
                      </a:cubicBezTo>
                      <a:cubicBezTo>
                        <a:pt x="6427" y="4354"/>
                        <a:pt x="6205" y="4471"/>
                        <a:pt x="6068" y="4660"/>
                      </a:cubicBezTo>
                      <a:cubicBezTo>
                        <a:pt x="5925" y="4849"/>
                        <a:pt x="5879" y="5090"/>
                        <a:pt x="5938" y="5325"/>
                      </a:cubicBezTo>
                      <a:cubicBezTo>
                        <a:pt x="5863" y="5303"/>
                        <a:pt x="5786" y="5292"/>
                        <a:pt x="5709" y="5292"/>
                      </a:cubicBezTo>
                      <a:cubicBezTo>
                        <a:pt x="5559" y="5292"/>
                        <a:pt x="5409" y="5334"/>
                        <a:pt x="5279" y="5416"/>
                      </a:cubicBezTo>
                      <a:cubicBezTo>
                        <a:pt x="5090" y="5540"/>
                        <a:pt x="4967" y="5735"/>
                        <a:pt x="4934" y="5957"/>
                      </a:cubicBezTo>
                      <a:cubicBezTo>
                        <a:pt x="4791" y="5841"/>
                        <a:pt x="4610" y="5781"/>
                        <a:pt x="4428" y="5781"/>
                      </a:cubicBezTo>
                      <a:cubicBezTo>
                        <a:pt x="4395" y="5781"/>
                        <a:pt x="4361" y="5783"/>
                        <a:pt x="4328" y="5787"/>
                      </a:cubicBezTo>
                      <a:cubicBezTo>
                        <a:pt x="3898" y="5846"/>
                        <a:pt x="3591" y="6244"/>
                        <a:pt x="3657" y="6674"/>
                      </a:cubicBezTo>
                      <a:cubicBezTo>
                        <a:pt x="3702" y="7071"/>
                        <a:pt x="4041" y="7371"/>
                        <a:pt x="4439" y="7371"/>
                      </a:cubicBezTo>
                      <a:cubicBezTo>
                        <a:pt x="4471" y="7371"/>
                        <a:pt x="4510" y="7365"/>
                        <a:pt x="4543" y="7365"/>
                      </a:cubicBezTo>
                      <a:cubicBezTo>
                        <a:pt x="4895" y="7319"/>
                        <a:pt x="5169" y="7045"/>
                        <a:pt x="5221" y="6700"/>
                      </a:cubicBezTo>
                      <a:cubicBezTo>
                        <a:pt x="5365" y="6816"/>
                        <a:pt x="5540" y="6875"/>
                        <a:pt x="5715" y="6875"/>
                      </a:cubicBezTo>
                      <a:cubicBezTo>
                        <a:pt x="5865" y="6875"/>
                        <a:pt x="6014" y="6832"/>
                        <a:pt x="6146" y="6746"/>
                      </a:cubicBezTo>
                      <a:cubicBezTo>
                        <a:pt x="6433" y="6563"/>
                        <a:pt x="6563" y="6224"/>
                        <a:pt x="6479" y="5892"/>
                      </a:cubicBezTo>
                      <a:lnTo>
                        <a:pt x="6479" y="5892"/>
                      </a:lnTo>
                      <a:cubicBezTo>
                        <a:pt x="6554" y="5915"/>
                        <a:pt x="6631" y="5926"/>
                        <a:pt x="6707" y="5926"/>
                      </a:cubicBezTo>
                      <a:cubicBezTo>
                        <a:pt x="6953" y="5926"/>
                        <a:pt x="7190" y="5809"/>
                        <a:pt x="7339" y="5605"/>
                      </a:cubicBezTo>
                      <a:cubicBezTo>
                        <a:pt x="7541" y="5338"/>
                        <a:pt x="7548" y="4979"/>
                        <a:pt x="7365" y="4699"/>
                      </a:cubicBezTo>
                      <a:cubicBezTo>
                        <a:pt x="7704" y="4686"/>
                        <a:pt x="7991" y="4458"/>
                        <a:pt x="8082" y="4132"/>
                      </a:cubicBezTo>
                      <a:cubicBezTo>
                        <a:pt x="8173" y="3819"/>
                        <a:pt x="8062" y="3480"/>
                        <a:pt x="7802" y="3285"/>
                      </a:cubicBezTo>
                      <a:cubicBezTo>
                        <a:pt x="8102" y="3167"/>
                        <a:pt x="8297" y="2881"/>
                        <a:pt x="8304" y="2561"/>
                      </a:cubicBezTo>
                      <a:cubicBezTo>
                        <a:pt x="8310" y="2255"/>
                        <a:pt x="8134" y="1962"/>
                        <a:pt x="7847" y="1831"/>
                      </a:cubicBezTo>
                      <a:cubicBezTo>
                        <a:pt x="8108" y="1662"/>
                        <a:pt x="8245" y="1362"/>
                        <a:pt x="8199" y="1056"/>
                      </a:cubicBezTo>
                      <a:cubicBezTo>
                        <a:pt x="8147" y="671"/>
                        <a:pt x="7821" y="384"/>
                        <a:pt x="7437" y="378"/>
                      </a:cubicBezTo>
                      <a:cubicBezTo>
                        <a:pt x="7287" y="136"/>
                        <a:pt x="7025" y="1"/>
                        <a:pt x="6755" y="1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104" name="Google Shape;7104;p62"/>
          <p:cNvGrpSpPr/>
          <p:nvPr/>
        </p:nvGrpSpPr>
        <p:grpSpPr>
          <a:xfrm>
            <a:off x="6797170" y="3064707"/>
            <a:ext cx="550623" cy="1310497"/>
            <a:chOff x="6797170" y="3050537"/>
            <a:chExt cx="550623" cy="1310497"/>
          </a:xfrm>
        </p:grpSpPr>
        <p:sp>
          <p:nvSpPr>
            <p:cNvPr id="7105" name="Google Shape;7105;p62"/>
            <p:cNvSpPr/>
            <p:nvPr/>
          </p:nvSpPr>
          <p:spPr>
            <a:xfrm>
              <a:off x="6846049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8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8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8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06" name="Google Shape;7106;p62"/>
            <p:cNvGrpSpPr/>
            <p:nvPr/>
          </p:nvGrpSpPr>
          <p:grpSpPr>
            <a:xfrm>
              <a:off x="6797170" y="3050537"/>
              <a:ext cx="550623" cy="1278079"/>
              <a:chOff x="6797170" y="3050537"/>
              <a:chExt cx="550623" cy="1278079"/>
            </a:xfrm>
          </p:grpSpPr>
          <p:sp>
            <p:nvSpPr>
              <p:cNvPr id="7107" name="Google Shape;7107;p62"/>
              <p:cNvSpPr/>
              <p:nvPr/>
            </p:nvSpPr>
            <p:spPr>
              <a:xfrm>
                <a:off x="6797170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96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54" y="14560"/>
                    </a:cubicBezTo>
                    <a:lnTo>
                      <a:pt x="8891" y="14606"/>
                    </a:lnTo>
                    <a:lnTo>
                      <a:pt x="889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893" y="34849"/>
                    </a:cubicBezTo>
                    <a:cubicBezTo>
                      <a:pt x="1077" y="34936"/>
                      <a:pt x="1270" y="34977"/>
                      <a:pt x="1461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3" y="34429"/>
                    </a:cubicBezTo>
                    <a:cubicBezTo>
                      <a:pt x="2984" y="34429"/>
                      <a:pt x="3155" y="34309"/>
                      <a:pt x="3201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79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28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05" y="50622"/>
                    </a:lnTo>
                    <a:cubicBezTo>
                      <a:pt x="17305" y="49097"/>
                      <a:pt x="15024" y="48732"/>
                      <a:pt x="15024" y="48732"/>
                    </a:cubicBezTo>
                    <a:cubicBezTo>
                      <a:pt x="15024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2" y="26481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95"/>
                      <a:pt x="18152" y="32334"/>
                      <a:pt x="18204" y="32542"/>
                    </a:cubicBezTo>
                    <a:lnTo>
                      <a:pt x="18556" y="34119"/>
                    </a:lnTo>
                    <a:cubicBezTo>
                      <a:pt x="18601" y="34303"/>
                      <a:pt x="18765" y="34430"/>
                      <a:pt x="18950" y="34430"/>
                    </a:cubicBezTo>
                    <a:cubicBezTo>
                      <a:pt x="18981" y="34430"/>
                      <a:pt x="19013" y="34427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9" y="34582"/>
                      <a:pt x="21808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32" y="16626"/>
                    </a:lnTo>
                    <a:lnTo>
                      <a:pt x="12632" y="14704"/>
                    </a:lnTo>
                    <a:lnTo>
                      <a:pt x="12658" y="14691"/>
                    </a:lnTo>
                    <a:lnTo>
                      <a:pt x="12703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73" y="9486"/>
                      <a:pt x="18999" y="8936"/>
                    </a:cubicBezTo>
                    <a:cubicBezTo>
                      <a:pt x="19032" y="8375"/>
                      <a:pt x="18621" y="7893"/>
                      <a:pt x="18067" y="7834"/>
                    </a:cubicBezTo>
                    <a:lnTo>
                      <a:pt x="18067" y="7828"/>
                    </a:lnTo>
                    <a:cubicBezTo>
                      <a:pt x="18067" y="7815"/>
                      <a:pt x="18054" y="7802"/>
                      <a:pt x="18054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08" name="Google Shape;7108;p62"/>
              <p:cNvGrpSpPr/>
              <p:nvPr/>
            </p:nvGrpSpPr>
            <p:grpSpPr>
              <a:xfrm>
                <a:off x="6810728" y="3444626"/>
                <a:ext cx="524340" cy="876265"/>
                <a:chOff x="6810728" y="3444626"/>
                <a:chExt cx="524340" cy="876265"/>
              </a:xfrm>
            </p:grpSpPr>
            <p:sp>
              <p:nvSpPr>
                <p:cNvPr id="7109" name="Google Shape;7109;p62"/>
                <p:cNvSpPr/>
                <p:nvPr/>
              </p:nvSpPr>
              <p:spPr>
                <a:xfrm>
                  <a:off x="6952997" y="3487572"/>
                  <a:ext cx="235988" cy="25702"/>
                </a:xfrm>
                <a:custGeom>
                  <a:rect b="b" l="l" r="r" t="t"/>
                  <a:pathLst>
                    <a:path extrusionOk="0" h="1018" w="9347">
                      <a:moveTo>
                        <a:pt x="463" y="1"/>
                      </a:moveTo>
                      <a:cubicBezTo>
                        <a:pt x="209" y="1"/>
                        <a:pt x="1" y="209"/>
                        <a:pt x="1" y="463"/>
                      </a:cubicBezTo>
                      <a:lnTo>
                        <a:pt x="1" y="548"/>
                      </a:lnTo>
                      <a:cubicBezTo>
                        <a:pt x="1" y="809"/>
                        <a:pt x="209" y="1017"/>
                        <a:pt x="463" y="1017"/>
                      </a:cubicBezTo>
                      <a:lnTo>
                        <a:pt x="8878" y="1017"/>
                      </a:lnTo>
                      <a:cubicBezTo>
                        <a:pt x="9138" y="1017"/>
                        <a:pt x="9347" y="809"/>
                        <a:pt x="9347" y="548"/>
                      </a:cubicBezTo>
                      <a:lnTo>
                        <a:pt x="9347" y="463"/>
                      </a:lnTo>
                      <a:cubicBezTo>
                        <a:pt x="9347" y="209"/>
                        <a:pt x="9138" y="1"/>
                        <a:pt x="88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0" name="Google Shape;7110;p62"/>
                <p:cNvSpPr/>
                <p:nvPr/>
              </p:nvSpPr>
              <p:spPr>
                <a:xfrm>
                  <a:off x="7038738" y="3444626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70"/>
                      </a:cubicBezTo>
                      <a:lnTo>
                        <a:pt x="0" y="555"/>
                      </a:lnTo>
                      <a:cubicBezTo>
                        <a:pt x="0" y="809"/>
                        <a:pt x="209" y="1017"/>
                        <a:pt x="470" y="1017"/>
                      </a:cubicBezTo>
                      <a:lnTo>
                        <a:pt x="2086" y="1017"/>
                      </a:lnTo>
                      <a:cubicBezTo>
                        <a:pt x="2340" y="1017"/>
                        <a:pt x="2549" y="809"/>
                        <a:pt x="2549" y="555"/>
                      </a:cubicBezTo>
                      <a:lnTo>
                        <a:pt x="2549" y="470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1" name="Google Shape;7111;p62"/>
                <p:cNvSpPr/>
                <p:nvPr/>
              </p:nvSpPr>
              <p:spPr>
                <a:xfrm>
                  <a:off x="7038738" y="3787891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08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08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2" name="Google Shape;7112;p62"/>
                <p:cNvSpPr/>
                <p:nvPr/>
              </p:nvSpPr>
              <p:spPr>
                <a:xfrm>
                  <a:off x="7038738" y="3744945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15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15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3" name="Google Shape;7113;p62"/>
                <p:cNvSpPr/>
                <p:nvPr/>
              </p:nvSpPr>
              <p:spPr>
                <a:xfrm>
                  <a:off x="7038738" y="3706417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64"/>
                      </a:cubicBezTo>
                      <a:lnTo>
                        <a:pt x="0" y="548"/>
                      </a:lnTo>
                      <a:cubicBezTo>
                        <a:pt x="0" y="809"/>
                        <a:pt x="209" y="1018"/>
                        <a:pt x="470" y="1018"/>
                      </a:cubicBezTo>
                      <a:lnTo>
                        <a:pt x="2086" y="1018"/>
                      </a:lnTo>
                      <a:cubicBezTo>
                        <a:pt x="2340" y="1018"/>
                        <a:pt x="2549" y="809"/>
                        <a:pt x="2549" y="548"/>
                      </a:cubicBezTo>
                      <a:lnTo>
                        <a:pt x="2549" y="464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4" name="Google Shape;7114;p62"/>
                <p:cNvSpPr/>
                <p:nvPr/>
              </p:nvSpPr>
              <p:spPr>
                <a:xfrm>
                  <a:off x="7051563" y="3491864"/>
                  <a:ext cx="34412" cy="193042"/>
                </a:xfrm>
                <a:custGeom>
                  <a:rect b="b" l="l" r="r" t="t"/>
                  <a:pathLst>
                    <a:path extrusionOk="0" h="7646" w="1363">
                      <a:moveTo>
                        <a:pt x="685" y="0"/>
                      </a:moveTo>
                      <a:cubicBezTo>
                        <a:pt x="307" y="0"/>
                        <a:pt x="1" y="300"/>
                        <a:pt x="1" y="678"/>
                      </a:cubicBezTo>
                      <a:lnTo>
                        <a:pt x="1" y="6967"/>
                      </a:lnTo>
                      <a:cubicBezTo>
                        <a:pt x="1" y="7339"/>
                        <a:pt x="307" y="7645"/>
                        <a:pt x="685" y="7645"/>
                      </a:cubicBezTo>
                      <a:cubicBezTo>
                        <a:pt x="1057" y="7645"/>
                        <a:pt x="1363" y="7339"/>
                        <a:pt x="1363" y="6967"/>
                      </a:cubicBezTo>
                      <a:lnTo>
                        <a:pt x="1363" y="678"/>
                      </a:lnTo>
                      <a:cubicBezTo>
                        <a:pt x="1363" y="300"/>
                        <a:pt x="1057" y="0"/>
                        <a:pt x="68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5" name="Google Shape;7115;p62"/>
                <p:cNvSpPr/>
                <p:nvPr/>
              </p:nvSpPr>
              <p:spPr>
                <a:xfrm>
                  <a:off x="7055351" y="3540945"/>
                  <a:ext cx="106166" cy="44915"/>
                </a:xfrm>
                <a:custGeom>
                  <a:rect b="b" l="l" r="r" t="t"/>
                  <a:pathLst>
                    <a:path extrusionOk="0" h="1779" w="4205">
                      <a:moveTo>
                        <a:pt x="783" y="0"/>
                      </a:moveTo>
                      <a:cubicBezTo>
                        <a:pt x="518" y="0"/>
                        <a:pt x="262" y="154"/>
                        <a:pt x="151" y="415"/>
                      </a:cubicBezTo>
                      <a:cubicBezTo>
                        <a:pt x="1" y="767"/>
                        <a:pt x="164" y="1171"/>
                        <a:pt x="516" y="1321"/>
                      </a:cubicBezTo>
                      <a:cubicBezTo>
                        <a:pt x="1219" y="1628"/>
                        <a:pt x="1904" y="1778"/>
                        <a:pt x="2536" y="1778"/>
                      </a:cubicBezTo>
                      <a:cubicBezTo>
                        <a:pt x="2555" y="1778"/>
                        <a:pt x="2574" y="1778"/>
                        <a:pt x="2593" y="1778"/>
                      </a:cubicBezTo>
                      <a:cubicBezTo>
                        <a:pt x="2952" y="1778"/>
                        <a:pt x="3310" y="1719"/>
                        <a:pt x="3657" y="1602"/>
                      </a:cubicBezTo>
                      <a:cubicBezTo>
                        <a:pt x="4015" y="1478"/>
                        <a:pt x="4204" y="1080"/>
                        <a:pt x="4081" y="722"/>
                      </a:cubicBezTo>
                      <a:cubicBezTo>
                        <a:pt x="3983" y="438"/>
                        <a:pt x="3713" y="260"/>
                        <a:pt x="3427" y="260"/>
                      </a:cubicBezTo>
                      <a:cubicBezTo>
                        <a:pt x="3351" y="260"/>
                        <a:pt x="3275" y="272"/>
                        <a:pt x="3201" y="298"/>
                      </a:cubicBezTo>
                      <a:cubicBezTo>
                        <a:pt x="2986" y="372"/>
                        <a:pt x="2761" y="402"/>
                        <a:pt x="2536" y="402"/>
                      </a:cubicBezTo>
                      <a:cubicBezTo>
                        <a:pt x="2001" y="402"/>
                        <a:pt x="1464" y="231"/>
                        <a:pt x="1057" y="57"/>
                      </a:cubicBezTo>
                      <a:cubicBezTo>
                        <a:pt x="968" y="19"/>
                        <a:pt x="875" y="0"/>
                        <a:pt x="7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6" name="Google Shape;7116;p62"/>
                <p:cNvSpPr/>
                <p:nvPr/>
              </p:nvSpPr>
              <p:spPr>
                <a:xfrm>
                  <a:off x="7046792" y="3596717"/>
                  <a:ext cx="118335" cy="44739"/>
                </a:xfrm>
                <a:custGeom>
                  <a:rect b="b" l="l" r="r" t="t"/>
                  <a:pathLst>
                    <a:path extrusionOk="0" h="1772" w="4687">
                      <a:moveTo>
                        <a:pt x="781" y="1"/>
                      </a:moveTo>
                      <a:cubicBezTo>
                        <a:pt x="514" y="1"/>
                        <a:pt x="262" y="154"/>
                        <a:pt x="151" y="416"/>
                      </a:cubicBezTo>
                      <a:cubicBezTo>
                        <a:pt x="1" y="768"/>
                        <a:pt x="164" y="1172"/>
                        <a:pt x="516" y="1322"/>
                      </a:cubicBezTo>
                      <a:cubicBezTo>
                        <a:pt x="1141" y="1609"/>
                        <a:pt x="1819" y="1758"/>
                        <a:pt x="2510" y="1772"/>
                      </a:cubicBezTo>
                      <a:cubicBezTo>
                        <a:pt x="3110" y="1772"/>
                        <a:pt x="3709" y="1622"/>
                        <a:pt x="4244" y="1335"/>
                      </a:cubicBezTo>
                      <a:cubicBezTo>
                        <a:pt x="4570" y="1152"/>
                        <a:pt x="4687" y="735"/>
                        <a:pt x="4504" y="409"/>
                      </a:cubicBezTo>
                      <a:cubicBezTo>
                        <a:pt x="4382" y="177"/>
                        <a:pt x="4144" y="47"/>
                        <a:pt x="3899" y="47"/>
                      </a:cubicBezTo>
                      <a:cubicBezTo>
                        <a:pt x="3793" y="47"/>
                        <a:pt x="3686" y="71"/>
                        <a:pt x="3585" y="123"/>
                      </a:cubicBezTo>
                      <a:cubicBezTo>
                        <a:pt x="3235" y="312"/>
                        <a:pt x="2865" y="385"/>
                        <a:pt x="2503" y="385"/>
                      </a:cubicBezTo>
                      <a:cubicBezTo>
                        <a:pt x="1972" y="385"/>
                        <a:pt x="1460" y="228"/>
                        <a:pt x="1057" y="57"/>
                      </a:cubicBezTo>
                      <a:cubicBezTo>
                        <a:pt x="966" y="19"/>
                        <a:pt x="873" y="1"/>
                        <a:pt x="78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7" name="Google Shape;7117;p62"/>
                <p:cNvSpPr/>
                <p:nvPr/>
              </p:nvSpPr>
              <p:spPr>
                <a:xfrm>
                  <a:off x="6983118" y="3540768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3" y="222"/>
                        <a:pt x="1975" y="388"/>
                        <a:pt x="1426" y="388"/>
                      </a:cubicBezTo>
                      <a:cubicBezTo>
                        <a:pt x="1250" y="388"/>
                        <a:pt x="1072" y="371"/>
                        <a:pt x="893" y="331"/>
                      </a:cubicBezTo>
                      <a:cubicBezTo>
                        <a:pt x="846" y="321"/>
                        <a:pt x="799" y="316"/>
                        <a:pt x="753" y="316"/>
                      </a:cubicBezTo>
                      <a:cubicBezTo>
                        <a:pt x="435" y="316"/>
                        <a:pt x="153" y="541"/>
                        <a:pt x="79" y="859"/>
                      </a:cubicBezTo>
                      <a:cubicBezTo>
                        <a:pt x="0" y="1231"/>
                        <a:pt x="235" y="1596"/>
                        <a:pt x="600" y="1680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28"/>
                      </a:cubicBezTo>
                      <a:cubicBezTo>
                        <a:pt x="3774" y="1185"/>
                        <a:pt x="3944" y="774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8" name="Google Shape;7118;p62"/>
                <p:cNvSpPr/>
                <p:nvPr/>
              </p:nvSpPr>
              <p:spPr>
                <a:xfrm>
                  <a:off x="7054871" y="3655619"/>
                  <a:ext cx="106645" cy="45244"/>
                </a:xfrm>
                <a:custGeom>
                  <a:rect b="b" l="l" r="r" t="t"/>
                  <a:pathLst>
                    <a:path extrusionOk="0" h="1792" w="4224">
                      <a:moveTo>
                        <a:pt x="788" y="1"/>
                      </a:moveTo>
                      <a:cubicBezTo>
                        <a:pt x="521" y="1"/>
                        <a:pt x="265" y="157"/>
                        <a:pt x="150" y="416"/>
                      </a:cubicBezTo>
                      <a:cubicBezTo>
                        <a:pt x="0" y="775"/>
                        <a:pt x="170" y="1192"/>
                        <a:pt x="535" y="1335"/>
                      </a:cubicBezTo>
                      <a:cubicBezTo>
                        <a:pt x="1167" y="1622"/>
                        <a:pt x="1858" y="1778"/>
                        <a:pt x="2555" y="1791"/>
                      </a:cubicBezTo>
                      <a:cubicBezTo>
                        <a:pt x="2933" y="1791"/>
                        <a:pt x="3311" y="1733"/>
                        <a:pt x="3676" y="1609"/>
                      </a:cubicBezTo>
                      <a:cubicBezTo>
                        <a:pt x="4034" y="1479"/>
                        <a:pt x="4223" y="1087"/>
                        <a:pt x="4100" y="729"/>
                      </a:cubicBezTo>
                      <a:cubicBezTo>
                        <a:pt x="4002" y="446"/>
                        <a:pt x="3734" y="265"/>
                        <a:pt x="3449" y="265"/>
                      </a:cubicBezTo>
                      <a:cubicBezTo>
                        <a:pt x="3373" y="265"/>
                        <a:pt x="3295" y="278"/>
                        <a:pt x="3220" y="305"/>
                      </a:cubicBezTo>
                      <a:cubicBezTo>
                        <a:pt x="3005" y="379"/>
                        <a:pt x="2780" y="409"/>
                        <a:pt x="2555" y="409"/>
                      </a:cubicBezTo>
                      <a:cubicBezTo>
                        <a:pt x="2020" y="409"/>
                        <a:pt x="1483" y="238"/>
                        <a:pt x="1076" y="64"/>
                      </a:cubicBezTo>
                      <a:cubicBezTo>
                        <a:pt x="982" y="21"/>
                        <a:pt x="885" y="1"/>
                        <a:pt x="78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9" name="Google Shape;7119;p62"/>
                <p:cNvSpPr/>
                <p:nvPr/>
              </p:nvSpPr>
              <p:spPr>
                <a:xfrm>
                  <a:off x="6983118" y="3655619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2" y="227"/>
                        <a:pt x="1974" y="394"/>
                        <a:pt x="1425" y="394"/>
                      </a:cubicBezTo>
                      <a:cubicBezTo>
                        <a:pt x="1249" y="394"/>
                        <a:pt x="1071" y="377"/>
                        <a:pt x="893" y="338"/>
                      </a:cubicBezTo>
                      <a:cubicBezTo>
                        <a:pt x="845" y="328"/>
                        <a:pt x="797" y="323"/>
                        <a:pt x="750" y="323"/>
                      </a:cubicBezTo>
                      <a:cubicBezTo>
                        <a:pt x="433" y="323"/>
                        <a:pt x="152" y="543"/>
                        <a:pt x="79" y="866"/>
                      </a:cubicBezTo>
                      <a:cubicBezTo>
                        <a:pt x="0" y="1231"/>
                        <a:pt x="235" y="1602"/>
                        <a:pt x="600" y="1687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35"/>
                      </a:cubicBezTo>
                      <a:cubicBezTo>
                        <a:pt x="3774" y="1185"/>
                        <a:pt x="3944" y="775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0" name="Google Shape;7120;p62"/>
                <p:cNvSpPr/>
                <p:nvPr/>
              </p:nvSpPr>
              <p:spPr>
                <a:xfrm>
                  <a:off x="6973725" y="3596464"/>
                  <a:ext cx="117527" cy="44335"/>
                </a:xfrm>
                <a:custGeom>
                  <a:rect b="b" l="l" r="r" t="t"/>
                  <a:pathLst>
                    <a:path extrusionOk="0" h="1756" w="4655">
                      <a:moveTo>
                        <a:pt x="3863" y="0"/>
                      </a:moveTo>
                      <a:cubicBezTo>
                        <a:pt x="3768" y="0"/>
                        <a:pt x="3671" y="20"/>
                        <a:pt x="3579" y="61"/>
                      </a:cubicBezTo>
                      <a:cubicBezTo>
                        <a:pt x="3094" y="270"/>
                        <a:pt x="2605" y="375"/>
                        <a:pt x="2150" y="375"/>
                      </a:cubicBezTo>
                      <a:cubicBezTo>
                        <a:pt x="1769" y="375"/>
                        <a:pt x="1412" y="301"/>
                        <a:pt x="1102" y="152"/>
                      </a:cubicBezTo>
                      <a:cubicBezTo>
                        <a:pt x="1002" y="101"/>
                        <a:pt x="895" y="77"/>
                        <a:pt x="789" y="77"/>
                      </a:cubicBezTo>
                      <a:cubicBezTo>
                        <a:pt x="532" y="77"/>
                        <a:pt x="286" y="220"/>
                        <a:pt x="170" y="465"/>
                      </a:cubicBezTo>
                      <a:cubicBezTo>
                        <a:pt x="1" y="817"/>
                        <a:pt x="151" y="1234"/>
                        <a:pt x="503" y="1397"/>
                      </a:cubicBezTo>
                      <a:cubicBezTo>
                        <a:pt x="1005" y="1632"/>
                        <a:pt x="1556" y="1756"/>
                        <a:pt x="2109" y="1756"/>
                      </a:cubicBezTo>
                      <a:cubicBezTo>
                        <a:pt x="2123" y="1756"/>
                        <a:pt x="2138" y="1756"/>
                        <a:pt x="2152" y="1755"/>
                      </a:cubicBezTo>
                      <a:cubicBezTo>
                        <a:pt x="2836" y="1749"/>
                        <a:pt x="3501" y="1606"/>
                        <a:pt x="4127" y="1332"/>
                      </a:cubicBezTo>
                      <a:cubicBezTo>
                        <a:pt x="4485" y="1182"/>
                        <a:pt x="4654" y="771"/>
                        <a:pt x="4498" y="419"/>
                      </a:cubicBezTo>
                      <a:cubicBezTo>
                        <a:pt x="4387" y="155"/>
                        <a:pt x="4131" y="0"/>
                        <a:pt x="38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1" name="Google Shape;7121;p62"/>
                <p:cNvSpPr/>
                <p:nvPr/>
              </p:nvSpPr>
              <p:spPr>
                <a:xfrm>
                  <a:off x="7118368" y="3906680"/>
                  <a:ext cx="38881" cy="118007"/>
                </a:xfrm>
                <a:custGeom>
                  <a:rect b="b" l="l" r="r" t="t"/>
                  <a:pathLst>
                    <a:path extrusionOk="0" h="4674" w="1540">
                      <a:moveTo>
                        <a:pt x="1018" y="1"/>
                      </a:moveTo>
                      <a:lnTo>
                        <a:pt x="1" y="118"/>
                      </a:lnTo>
                      <a:lnTo>
                        <a:pt x="529" y="4674"/>
                      </a:lnTo>
                      <a:lnTo>
                        <a:pt x="1539" y="4557"/>
                      </a:lnTo>
                      <a:lnTo>
                        <a:pt x="101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2" name="Google Shape;7122;p62"/>
                <p:cNvSpPr/>
                <p:nvPr/>
              </p:nvSpPr>
              <p:spPr>
                <a:xfrm>
                  <a:off x="7122332" y="3882695"/>
                  <a:ext cx="43830" cy="37063"/>
                </a:xfrm>
                <a:custGeom>
                  <a:rect b="b" l="l" r="r" t="t"/>
                  <a:pathLst>
                    <a:path extrusionOk="0" h="1468" w="1736">
                      <a:moveTo>
                        <a:pt x="778" y="1"/>
                      </a:moveTo>
                      <a:cubicBezTo>
                        <a:pt x="750" y="1"/>
                        <a:pt x="721" y="2"/>
                        <a:pt x="691" y="6"/>
                      </a:cubicBezTo>
                      <a:cubicBezTo>
                        <a:pt x="287" y="51"/>
                        <a:pt x="0" y="416"/>
                        <a:pt x="46" y="820"/>
                      </a:cubicBezTo>
                      <a:cubicBezTo>
                        <a:pt x="95" y="1225"/>
                        <a:pt x="433" y="1468"/>
                        <a:pt x="780" y="1468"/>
                      </a:cubicBezTo>
                      <a:cubicBezTo>
                        <a:pt x="987" y="1468"/>
                        <a:pt x="1196" y="1382"/>
                        <a:pt x="1349" y="1192"/>
                      </a:cubicBezTo>
                      <a:cubicBezTo>
                        <a:pt x="1735" y="700"/>
                        <a:pt x="1378" y="1"/>
                        <a:pt x="7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3" name="Google Shape;7123;p62"/>
                <p:cNvSpPr/>
                <p:nvPr/>
              </p:nvSpPr>
              <p:spPr>
                <a:xfrm>
                  <a:off x="7096656" y="3885674"/>
                  <a:ext cx="43981" cy="37013"/>
                </a:xfrm>
                <a:custGeom>
                  <a:rect b="b" l="l" r="r" t="t"/>
                  <a:pathLst>
                    <a:path extrusionOk="0" h="1466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7" y="1223"/>
                        <a:pt x="435" y="1466"/>
                        <a:pt x="780" y="1466"/>
                      </a:cubicBezTo>
                      <a:cubicBezTo>
                        <a:pt x="988" y="1466"/>
                        <a:pt x="1198" y="1378"/>
                        <a:pt x="1350" y="1185"/>
                      </a:cubicBezTo>
                      <a:cubicBezTo>
                        <a:pt x="1742" y="699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4" name="Google Shape;7124;p62"/>
                <p:cNvSpPr/>
                <p:nvPr/>
              </p:nvSpPr>
              <p:spPr>
                <a:xfrm>
                  <a:off x="7135991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777" y="1"/>
                      </a:moveTo>
                      <a:cubicBezTo>
                        <a:pt x="751" y="1"/>
                        <a:pt x="725" y="2"/>
                        <a:pt x="698" y="5"/>
                      </a:cubicBezTo>
                      <a:cubicBezTo>
                        <a:pt x="294" y="51"/>
                        <a:pt x="0" y="416"/>
                        <a:pt x="46" y="820"/>
                      </a:cubicBezTo>
                      <a:cubicBezTo>
                        <a:pt x="95" y="1224"/>
                        <a:pt x="436" y="1467"/>
                        <a:pt x="783" y="1467"/>
                      </a:cubicBezTo>
                      <a:cubicBezTo>
                        <a:pt x="990" y="1467"/>
                        <a:pt x="1199" y="1381"/>
                        <a:pt x="1349" y="1191"/>
                      </a:cubicBezTo>
                      <a:cubicBezTo>
                        <a:pt x="1737" y="704"/>
                        <a:pt x="1382" y="1"/>
                        <a:pt x="7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5" name="Google Shape;7125;p62"/>
                <p:cNvSpPr/>
                <p:nvPr/>
              </p:nvSpPr>
              <p:spPr>
                <a:xfrm>
                  <a:off x="7110314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8" y="1224"/>
                        <a:pt x="437" y="1467"/>
                        <a:pt x="783" y="1467"/>
                      </a:cubicBezTo>
                      <a:cubicBezTo>
                        <a:pt x="990" y="1467"/>
                        <a:pt x="1199" y="1381"/>
                        <a:pt x="1350" y="1191"/>
                      </a:cubicBezTo>
                      <a:cubicBezTo>
                        <a:pt x="1742" y="700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6" name="Google Shape;7126;p62"/>
                <p:cNvSpPr/>
                <p:nvPr/>
              </p:nvSpPr>
              <p:spPr>
                <a:xfrm>
                  <a:off x="7129906" y="4152515"/>
                  <a:ext cx="21890" cy="99753"/>
                </a:xfrm>
                <a:custGeom>
                  <a:rect b="b" l="l" r="r" t="t"/>
                  <a:pathLst>
                    <a:path extrusionOk="0" h="3951" w="867">
                      <a:moveTo>
                        <a:pt x="78" y="1"/>
                      </a:moveTo>
                      <a:lnTo>
                        <a:pt x="0" y="3938"/>
                      </a:lnTo>
                      <a:lnTo>
                        <a:pt x="789" y="3951"/>
                      </a:lnTo>
                      <a:lnTo>
                        <a:pt x="867" y="21"/>
                      </a:lnTo>
                      <a:lnTo>
                        <a:pt x="7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7" name="Google Shape;7127;p62"/>
                <p:cNvSpPr/>
                <p:nvPr/>
              </p:nvSpPr>
              <p:spPr>
                <a:xfrm>
                  <a:off x="7140207" y="4137543"/>
                  <a:ext cx="36129" cy="30953"/>
                </a:xfrm>
                <a:custGeom>
                  <a:rect b="b" l="l" r="r" t="t"/>
                  <a:pathLst>
                    <a:path extrusionOk="0" h="1226" w="1431">
                      <a:moveTo>
                        <a:pt x="616" y="1"/>
                      </a:moveTo>
                      <a:cubicBezTo>
                        <a:pt x="283" y="1"/>
                        <a:pt x="16" y="266"/>
                        <a:pt x="9" y="600"/>
                      </a:cubicBezTo>
                      <a:cubicBezTo>
                        <a:pt x="0" y="976"/>
                        <a:pt x="304" y="1226"/>
                        <a:pt x="622" y="1226"/>
                      </a:cubicBezTo>
                      <a:cubicBezTo>
                        <a:pt x="768" y="1226"/>
                        <a:pt x="916" y="1173"/>
                        <a:pt x="1039" y="1057"/>
                      </a:cubicBezTo>
                      <a:cubicBezTo>
                        <a:pt x="1430" y="679"/>
                        <a:pt x="1176" y="14"/>
                        <a:pt x="628" y="1"/>
                      </a:cubicBezTo>
                      <a:cubicBezTo>
                        <a:pt x="624" y="1"/>
                        <a:pt x="620" y="1"/>
                        <a:pt x="61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8" name="Google Shape;7128;p62"/>
                <p:cNvSpPr/>
                <p:nvPr/>
              </p:nvSpPr>
              <p:spPr>
                <a:xfrm>
                  <a:off x="7118924" y="4137215"/>
                  <a:ext cx="36180" cy="30802"/>
                </a:xfrm>
                <a:custGeom>
                  <a:rect b="b" l="l" r="r" t="t"/>
                  <a:pathLst>
                    <a:path extrusionOk="0" h="1220" w="1433">
                      <a:moveTo>
                        <a:pt x="607" y="0"/>
                      </a:moveTo>
                      <a:cubicBezTo>
                        <a:pt x="279" y="0"/>
                        <a:pt x="11" y="269"/>
                        <a:pt x="5" y="594"/>
                      </a:cubicBezTo>
                      <a:cubicBezTo>
                        <a:pt x="0" y="969"/>
                        <a:pt x="306" y="1219"/>
                        <a:pt x="624" y="1219"/>
                      </a:cubicBezTo>
                      <a:cubicBezTo>
                        <a:pt x="770" y="1219"/>
                        <a:pt x="918" y="1167"/>
                        <a:pt x="1041" y="1050"/>
                      </a:cubicBezTo>
                      <a:cubicBezTo>
                        <a:pt x="1432" y="672"/>
                        <a:pt x="1172" y="7"/>
                        <a:pt x="631" y="1"/>
                      </a:cubicBezTo>
                      <a:cubicBezTo>
                        <a:pt x="623" y="1"/>
                        <a:pt x="615" y="0"/>
                        <a:pt x="6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9" name="Google Shape;7129;p62"/>
                <p:cNvSpPr/>
                <p:nvPr/>
              </p:nvSpPr>
              <p:spPr>
                <a:xfrm>
                  <a:off x="7138238" y="4237271"/>
                  <a:ext cx="36281" cy="30852"/>
                </a:xfrm>
                <a:custGeom>
                  <a:rect b="b" l="l" r="r" t="t"/>
                  <a:pathLst>
                    <a:path extrusionOk="0" h="1222" w="1437">
                      <a:moveTo>
                        <a:pt x="605" y="0"/>
                      </a:moveTo>
                      <a:cubicBezTo>
                        <a:pt x="277" y="0"/>
                        <a:pt x="15" y="269"/>
                        <a:pt x="9" y="594"/>
                      </a:cubicBezTo>
                      <a:cubicBezTo>
                        <a:pt x="0" y="969"/>
                        <a:pt x="304" y="1222"/>
                        <a:pt x="622" y="1222"/>
                      </a:cubicBezTo>
                      <a:cubicBezTo>
                        <a:pt x="767" y="1222"/>
                        <a:pt x="916" y="1169"/>
                        <a:pt x="1039" y="1050"/>
                      </a:cubicBezTo>
                      <a:cubicBezTo>
                        <a:pt x="1436" y="672"/>
                        <a:pt x="1176" y="7"/>
                        <a:pt x="628" y="0"/>
                      </a:cubicBezTo>
                      <a:cubicBezTo>
                        <a:pt x="620" y="0"/>
                        <a:pt x="613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0" name="Google Shape;7130;p62"/>
                <p:cNvSpPr/>
                <p:nvPr/>
              </p:nvSpPr>
              <p:spPr>
                <a:xfrm>
                  <a:off x="7116828" y="4236766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623" y="1"/>
                      </a:moveTo>
                      <a:cubicBezTo>
                        <a:pt x="290" y="1"/>
                        <a:pt x="16" y="266"/>
                        <a:pt x="10" y="601"/>
                      </a:cubicBezTo>
                      <a:cubicBezTo>
                        <a:pt x="1" y="971"/>
                        <a:pt x="304" y="1222"/>
                        <a:pt x="623" y="1222"/>
                      </a:cubicBezTo>
                      <a:cubicBezTo>
                        <a:pt x="770" y="1222"/>
                        <a:pt x="921" y="1169"/>
                        <a:pt x="1046" y="1050"/>
                      </a:cubicBezTo>
                      <a:cubicBezTo>
                        <a:pt x="1437" y="672"/>
                        <a:pt x="1176" y="14"/>
                        <a:pt x="635" y="1"/>
                      </a:cubicBezTo>
                      <a:cubicBezTo>
                        <a:pt x="631" y="1"/>
                        <a:pt x="627" y="1"/>
                        <a:pt x="62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1" name="Google Shape;7131;p62"/>
                <p:cNvSpPr/>
                <p:nvPr/>
              </p:nvSpPr>
              <p:spPr>
                <a:xfrm>
                  <a:off x="7245742" y="3712350"/>
                  <a:ext cx="54004" cy="108640"/>
                </a:xfrm>
                <a:custGeom>
                  <a:rect b="b" l="l" r="r" t="t"/>
                  <a:pathLst>
                    <a:path extrusionOk="0" h="4303" w="2139">
                      <a:moveTo>
                        <a:pt x="893" y="1"/>
                      </a:moveTo>
                      <a:lnTo>
                        <a:pt x="0" y="274"/>
                      </a:lnTo>
                      <a:lnTo>
                        <a:pt x="1245" y="4302"/>
                      </a:lnTo>
                      <a:lnTo>
                        <a:pt x="2138" y="4028"/>
                      </a:lnTo>
                      <a:lnTo>
                        <a:pt x="89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2" name="Google Shape;7132;p62"/>
                <p:cNvSpPr/>
                <p:nvPr/>
              </p:nvSpPr>
              <p:spPr>
                <a:xfrm>
                  <a:off x="724639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764" y="0"/>
                      </a:moveTo>
                      <a:cubicBezTo>
                        <a:pt x="698" y="0"/>
                        <a:pt x="630" y="10"/>
                        <a:pt x="561" y="31"/>
                      </a:cubicBezTo>
                      <a:cubicBezTo>
                        <a:pt x="203" y="142"/>
                        <a:pt x="1" y="520"/>
                        <a:pt x="111" y="879"/>
                      </a:cubicBezTo>
                      <a:cubicBezTo>
                        <a:pt x="207" y="1190"/>
                        <a:pt x="483" y="1353"/>
                        <a:pt x="760" y="1353"/>
                      </a:cubicBezTo>
                      <a:cubicBezTo>
                        <a:pt x="994" y="1353"/>
                        <a:pt x="1228" y="1237"/>
                        <a:pt x="1356" y="996"/>
                      </a:cubicBezTo>
                      <a:cubicBezTo>
                        <a:pt x="1603" y="526"/>
                        <a:pt x="1244" y="0"/>
                        <a:pt x="7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3" name="Google Shape;7133;p62"/>
                <p:cNvSpPr/>
                <p:nvPr/>
              </p:nvSpPr>
              <p:spPr>
                <a:xfrm>
                  <a:off x="7223852" y="3697202"/>
                  <a:ext cx="40446" cy="34185"/>
                </a:xfrm>
                <a:custGeom>
                  <a:rect b="b" l="l" r="r" t="t"/>
                  <a:pathLst>
                    <a:path extrusionOk="0" h="1354" w="1602">
                      <a:moveTo>
                        <a:pt x="766" y="0"/>
                      </a:moveTo>
                      <a:cubicBezTo>
                        <a:pt x="697" y="0"/>
                        <a:pt x="627" y="11"/>
                        <a:pt x="555" y="34"/>
                      </a:cubicBezTo>
                      <a:cubicBezTo>
                        <a:pt x="196" y="138"/>
                        <a:pt x="1" y="522"/>
                        <a:pt x="111" y="874"/>
                      </a:cubicBezTo>
                      <a:cubicBezTo>
                        <a:pt x="207" y="1189"/>
                        <a:pt x="482" y="1354"/>
                        <a:pt x="759" y="1354"/>
                      </a:cubicBezTo>
                      <a:cubicBezTo>
                        <a:pt x="993" y="1354"/>
                        <a:pt x="1228" y="1236"/>
                        <a:pt x="1356" y="992"/>
                      </a:cubicBezTo>
                      <a:cubicBezTo>
                        <a:pt x="1602" y="524"/>
                        <a:pt x="1247" y="0"/>
                        <a:pt x="7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4" name="Google Shape;7134;p62"/>
                <p:cNvSpPr/>
                <p:nvPr/>
              </p:nvSpPr>
              <p:spPr>
                <a:xfrm>
                  <a:off x="7278993" y="3795642"/>
                  <a:ext cx="40598" cy="34261"/>
                </a:xfrm>
                <a:custGeom>
                  <a:rect b="b" l="l" r="r" t="t"/>
                  <a:pathLst>
                    <a:path extrusionOk="0" h="1357" w="1608">
                      <a:moveTo>
                        <a:pt x="764" y="1"/>
                      </a:moveTo>
                      <a:cubicBezTo>
                        <a:pt x="698" y="1"/>
                        <a:pt x="630" y="11"/>
                        <a:pt x="561" y="32"/>
                      </a:cubicBezTo>
                      <a:cubicBezTo>
                        <a:pt x="202" y="143"/>
                        <a:pt x="0" y="521"/>
                        <a:pt x="111" y="879"/>
                      </a:cubicBezTo>
                      <a:cubicBezTo>
                        <a:pt x="210" y="1191"/>
                        <a:pt x="487" y="1357"/>
                        <a:pt x="764" y="1357"/>
                      </a:cubicBezTo>
                      <a:cubicBezTo>
                        <a:pt x="996" y="1357"/>
                        <a:pt x="1228" y="1240"/>
                        <a:pt x="1356" y="997"/>
                      </a:cubicBezTo>
                      <a:cubicBezTo>
                        <a:pt x="1608" y="527"/>
                        <a:pt x="1245" y="1"/>
                        <a:pt x="76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5" name="Google Shape;7135;p62"/>
                <p:cNvSpPr/>
                <p:nvPr/>
              </p:nvSpPr>
              <p:spPr>
                <a:xfrm>
                  <a:off x="7256447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770" y="0"/>
                      </a:moveTo>
                      <a:cubicBezTo>
                        <a:pt x="702" y="0"/>
                        <a:pt x="632" y="11"/>
                        <a:pt x="561" y="33"/>
                      </a:cubicBezTo>
                      <a:cubicBezTo>
                        <a:pt x="202" y="144"/>
                        <a:pt x="0" y="522"/>
                        <a:pt x="111" y="881"/>
                      </a:cubicBezTo>
                      <a:cubicBezTo>
                        <a:pt x="206" y="1191"/>
                        <a:pt x="481" y="1354"/>
                        <a:pt x="757" y="1354"/>
                      </a:cubicBezTo>
                      <a:cubicBezTo>
                        <a:pt x="991" y="1354"/>
                        <a:pt x="1227" y="1237"/>
                        <a:pt x="1356" y="991"/>
                      </a:cubicBezTo>
                      <a:cubicBezTo>
                        <a:pt x="1601" y="523"/>
                        <a:pt x="1247" y="0"/>
                        <a:pt x="7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6" name="Google Shape;7136;p62"/>
                <p:cNvSpPr/>
                <p:nvPr/>
              </p:nvSpPr>
              <p:spPr>
                <a:xfrm>
                  <a:off x="7200498" y="3542207"/>
                  <a:ext cx="55469" cy="114220"/>
                </a:xfrm>
                <a:custGeom>
                  <a:rect b="b" l="l" r="r" t="t"/>
                  <a:pathLst>
                    <a:path extrusionOk="0" h="4524" w="2197">
                      <a:moveTo>
                        <a:pt x="945" y="0"/>
                      </a:moveTo>
                      <a:lnTo>
                        <a:pt x="0" y="281"/>
                      </a:lnTo>
                      <a:lnTo>
                        <a:pt x="1252" y="4524"/>
                      </a:lnTo>
                      <a:lnTo>
                        <a:pt x="2197" y="4243"/>
                      </a:lnTo>
                      <a:lnTo>
                        <a:pt x="9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7" name="Google Shape;7137;p62"/>
                <p:cNvSpPr/>
                <p:nvPr/>
              </p:nvSpPr>
              <p:spPr>
                <a:xfrm>
                  <a:off x="7201483" y="3519409"/>
                  <a:ext cx="42567" cy="35877"/>
                </a:xfrm>
                <a:custGeom>
                  <a:rect b="b" l="l" r="r" t="t"/>
                  <a:pathLst>
                    <a:path extrusionOk="0" h="1421" w="1686">
                      <a:moveTo>
                        <a:pt x="799" y="0"/>
                      </a:moveTo>
                      <a:cubicBezTo>
                        <a:pt x="732" y="0"/>
                        <a:pt x="663" y="10"/>
                        <a:pt x="593" y="30"/>
                      </a:cubicBezTo>
                      <a:cubicBezTo>
                        <a:pt x="215" y="141"/>
                        <a:pt x="0" y="532"/>
                        <a:pt x="111" y="910"/>
                      </a:cubicBezTo>
                      <a:cubicBezTo>
                        <a:pt x="211" y="1242"/>
                        <a:pt x="504" y="1420"/>
                        <a:pt x="797" y="1420"/>
                      </a:cubicBezTo>
                      <a:cubicBezTo>
                        <a:pt x="1038" y="1420"/>
                        <a:pt x="1279" y="1300"/>
                        <a:pt x="1415" y="1047"/>
                      </a:cubicBezTo>
                      <a:cubicBezTo>
                        <a:pt x="1686" y="557"/>
                        <a:pt x="1309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8" name="Google Shape;7138;p62"/>
                <p:cNvSpPr/>
                <p:nvPr/>
              </p:nvSpPr>
              <p:spPr>
                <a:xfrm>
                  <a:off x="7177776" y="3526428"/>
                  <a:ext cx="42416" cy="35927"/>
                </a:xfrm>
                <a:custGeom>
                  <a:rect b="b" l="l" r="r" t="t"/>
                  <a:pathLst>
                    <a:path extrusionOk="0" h="1423" w="1680">
                      <a:moveTo>
                        <a:pt x="797" y="1"/>
                      </a:moveTo>
                      <a:cubicBezTo>
                        <a:pt x="729" y="1"/>
                        <a:pt x="659" y="11"/>
                        <a:pt x="587" y="32"/>
                      </a:cubicBezTo>
                      <a:cubicBezTo>
                        <a:pt x="216" y="143"/>
                        <a:pt x="1" y="534"/>
                        <a:pt x="105" y="912"/>
                      </a:cubicBezTo>
                      <a:cubicBezTo>
                        <a:pt x="205" y="1245"/>
                        <a:pt x="497" y="1422"/>
                        <a:pt x="792" y="1422"/>
                      </a:cubicBezTo>
                      <a:cubicBezTo>
                        <a:pt x="1034" y="1422"/>
                        <a:pt x="1277" y="1302"/>
                        <a:pt x="1415" y="1049"/>
                      </a:cubicBezTo>
                      <a:cubicBezTo>
                        <a:pt x="1679" y="560"/>
                        <a:pt x="1305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9" name="Google Shape;7139;p62"/>
                <p:cNvSpPr/>
                <p:nvPr/>
              </p:nvSpPr>
              <p:spPr>
                <a:xfrm>
                  <a:off x="7234229" y="3630473"/>
                  <a:ext cx="42441" cy="35902"/>
                </a:xfrm>
                <a:custGeom>
                  <a:rect b="b" l="l" r="r" t="t"/>
                  <a:pathLst>
                    <a:path extrusionOk="0" h="1422" w="1681">
                      <a:moveTo>
                        <a:pt x="797" y="1"/>
                      </a:moveTo>
                      <a:cubicBezTo>
                        <a:pt x="731" y="1"/>
                        <a:pt x="663" y="10"/>
                        <a:pt x="593" y="30"/>
                      </a:cubicBezTo>
                      <a:cubicBezTo>
                        <a:pt x="215" y="141"/>
                        <a:pt x="0" y="539"/>
                        <a:pt x="111" y="910"/>
                      </a:cubicBezTo>
                      <a:cubicBezTo>
                        <a:pt x="208" y="1244"/>
                        <a:pt x="502" y="1421"/>
                        <a:pt x="797" y="1421"/>
                      </a:cubicBezTo>
                      <a:cubicBezTo>
                        <a:pt x="1038" y="1421"/>
                        <a:pt x="1280" y="1303"/>
                        <a:pt x="1415" y="1054"/>
                      </a:cubicBezTo>
                      <a:cubicBezTo>
                        <a:pt x="1680" y="563"/>
                        <a:pt x="1307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0" name="Google Shape;7140;p62"/>
                <p:cNvSpPr/>
                <p:nvPr/>
              </p:nvSpPr>
              <p:spPr>
                <a:xfrm>
                  <a:off x="7210370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03" y="0"/>
                      </a:moveTo>
                      <a:cubicBezTo>
                        <a:pt x="735" y="0"/>
                        <a:pt x="665" y="10"/>
                        <a:pt x="593" y="32"/>
                      </a:cubicBezTo>
                      <a:cubicBezTo>
                        <a:pt x="215" y="142"/>
                        <a:pt x="0" y="534"/>
                        <a:pt x="111" y="912"/>
                      </a:cubicBezTo>
                      <a:cubicBezTo>
                        <a:pt x="207" y="1243"/>
                        <a:pt x="499" y="1419"/>
                        <a:pt x="793" y="1419"/>
                      </a:cubicBezTo>
                      <a:cubicBezTo>
                        <a:pt x="1035" y="1419"/>
                        <a:pt x="1279" y="1299"/>
                        <a:pt x="1415" y="1048"/>
                      </a:cubicBezTo>
                      <a:cubicBezTo>
                        <a:pt x="1679" y="560"/>
                        <a:pt x="1310" y="0"/>
                        <a:pt x="8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1" name="Google Shape;7141;p62"/>
                <p:cNvSpPr/>
                <p:nvPr/>
              </p:nvSpPr>
              <p:spPr>
                <a:xfrm>
                  <a:off x="7278993" y="3842021"/>
                  <a:ext cx="47415" cy="37543"/>
                </a:xfrm>
                <a:custGeom>
                  <a:rect b="b" l="l" r="r" t="t"/>
                  <a:pathLst>
                    <a:path extrusionOk="0" h="1487" w="1878">
                      <a:moveTo>
                        <a:pt x="1030" y="0"/>
                      </a:moveTo>
                      <a:cubicBezTo>
                        <a:pt x="0" y="0"/>
                        <a:pt x="0" y="1486"/>
                        <a:pt x="1030" y="1486"/>
                      </a:cubicBezTo>
                      <a:cubicBezTo>
                        <a:pt x="1877" y="1486"/>
                        <a:pt x="1877" y="0"/>
                        <a:pt x="10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2" name="Google Shape;7142;p62"/>
                <p:cNvSpPr/>
                <p:nvPr/>
              </p:nvSpPr>
              <p:spPr>
                <a:xfrm>
                  <a:off x="7315829" y="3883074"/>
                  <a:ext cx="19239" cy="30045"/>
                </a:xfrm>
                <a:custGeom>
                  <a:rect b="b" l="l" r="r" t="t"/>
                  <a:pathLst>
                    <a:path extrusionOk="0" h="1190" w="762">
                      <a:moveTo>
                        <a:pt x="235" y="0"/>
                      </a:moveTo>
                      <a:cubicBezTo>
                        <a:pt x="137" y="0"/>
                        <a:pt x="40" y="54"/>
                        <a:pt x="21" y="167"/>
                      </a:cubicBezTo>
                      <a:cubicBezTo>
                        <a:pt x="8" y="297"/>
                        <a:pt x="1" y="434"/>
                        <a:pt x="21" y="564"/>
                      </a:cubicBezTo>
                      <a:cubicBezTo>
                        <a:pt x="34" y="714"/>
                        <a:pt x="40" y="897"/>
                        <a:pt x="112" y="1034"/>
                      </a:cubicBezTo>
                      <a:cubicBezTo>
                        <a:pt x="170" y="1141"/>
                        <a:pt x="285" y="1190"/>
                        <a:pt x="400" y="1190"/>
                      </a:cubicBezTo>
                      <a:cubicBezTo>
                        <a:pt x="580" y="1190"/>
                        <a:pt x="761" y="1070"/>
                        <a:pt x="737" y="864"/>
                      </a:cubicBezTo>
                      <a:cubicBezTo>
                        <a:pt x="705" y="610"/>
                        <a:pt x="516" y="388"/>
                        <a:pt x="464" y="167"/>
                      </a:cubicBezTo>
                      <a:cubicBezTo>
                        <a:pt x="441" y="58"/>
                        <a:pt x="337" y="0"/>
                        <a:pt x="2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3" name="Google Shape;7143;p62"/>
                <p:cNvSpPr/>
                <p:nvPr/>
              </p:nvSpPr>
              <p:spPr>
                <a:xfrm>
                  <a:off x="7286719" y="3892920"/>
                  <a:ext cx="23379" cy="28479"/>
                </a:xfrm>
                <a:custGeom>
                  <a:rect b="b" l="l" r="r" t="t"/>
                  <a:pathLst>
                    <a:path extrusionOk="0" h="1128" w="926">
                      <a:moveTo>
                        <a:pt x="207" y="0"/>
                      </a:moveTo>
                      <a:cubicBezTo>
                        <a:pt x="133" y="0"/>
                        <a:pt x="63" y="49"/>
                        <a:pt x="39" y="129"/>
                      </a:cubicBezTo>
                      <a:cubicBezTo>
                        <a:pt x="7" y="220"/>
                        <a:pt x="0" y="318"/>
                        <a:pt x="20" y="415"/>
                      </a:cubicBezTo>
                      <a:cubicBezTo>
                        <a:pt x="39" y="481"/>
                        <a:pt x="53" y="552"/>
                        <a:pt x="72" y="617"/>
                      </a:cubicBezTo>
                      <a:cubicBezTo>
                        <a:pt x="85" y="676"/>
                        <a:pt x="98" y="728"/>
                        <a:pt x="118" y="780"/>
                      </a:cubicBezTo>
                      <a:cubicBezTo>
                        <a:pt x="115" y="745"/>
                        <a:pt x="113" y="726"/>
                        <a:pt x="113" y="726"/>
                      </a:cubicBezTo>
                      <a:lnTo>
                        <a:pt x="113" y="726"/>
                      </a:lnTo>
                      <a:cubicBezTo>
                        <a:pt x="113" y="726"/>
                        <a:pt x="117" y="761"/>
                        <a:pt x="124" y="833"/>
                      </a:cubicBezTo>
                      <a:lnTo>
                        <a:pt x="163" y="924"/>
                      </a:lnTo>
                      <a:lnTo>
                        <a:pt x="235" y="1015"/>
                      </a:lnTo>
                      <a:cubicBezTo>
                        <a:pt x="297" y="1093"/>
                        <a:pt x="394" y="1128"/>
                        <a:pt x="492" y="1128"/>
                      </a:cubicBezTo>
                      <a:cubicBezTo>
                        <a:pt x="599" y="1128"/>
                        <a:pt x="708" y="1086"/>
                        <a:pt x="776" y="1015"/>
                      </a:cubicBezTo>
                      <a:cubicBezTo>
                        <a:pt x="900" y="891"/>
                        <a:pt x="926" y="702"/>
                        <a:pt x="841" y="552"/>
                      </a:cubicBezTo>
                      <a:cubicBezTo>
                        <a:pt x="809" y="498"/>
                        <a:pt x="772" y="454"/>
                        <a:pt x="724" y="418"/>
                      </a:cubicBezTo>
                      <a:lnTo>
                        <a:pt x="724" y="418"/>
                      </a:lnTo>
                      <a:cubicBezTo>
                        <a:pt x="720" y="413"/>
                        <a:pt x="716" y="408"/>
                        <a:pt x="711" y="402"/>
                      </a:cubicBezTo>
                      <a:cubicBezTo>
                        <a:pt x="672" y="363"/>
                        <a:pt x="633" y="318"/>
                        <a:pt x="600" y="272"/>
                      </a:cubicBezTo>
                      <a:cubicBezTo>
                        <a:pt x="554" y="213"/>
                        <a:pt x="509" y="161"/>
                        <a:pt x="457" y="116"/>
                      </a:cubicBezTo>
                      <a:cubicBezTo>
                        <a:pt x="411" y="70"/>
                        <a:pt x="352" y="44"/>
                        <a:pt x="294" y="24"/>
                      </a:cubicBezTo>
                      <a:cubicBezTo>
                        <a:pt x="266" y="8"/>
                        <a:pt x="236" y="0"/>
                        <a:pt x="2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4" name="Google Shape;7144;p62"/>
                <p:cNvSpPr/>
                <p:nvPr/>
              </p:nvSpPr>
              <p:spPr>
                <a:xfrm>
                  <a:off x="7107512" y="4057585"/>
                  <a:ext cx="64381" cy="52843"/>
                </a:xfrm>
                <a:custGeom>
                  <a:rect b="b" l="l" r="r" t="t"/>
                  <a:pathLst>
                    <a:path extrusionOk="0" h="2093" w="2550">
                      <a:moveTo>
                        <a:pt x="1356" y="0"/>
                      </a:moveTo>
                      <a:cubicBezTo>
                        <a:pt x="1" y="0"/>
                        <a:pt x="1" y="2092"/>
                        <a:pt x="1356" y="2092"/>
                      </a:cubicBezTo>
                      <a:cubicBezTo>
                        <a:pt x="2549" y="2092"/>
                        <a:pt x="2549" y="0"/>
                        <a:pt x="13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5" name="Google Shape;7145;p62"/>
                <p:cNvSpPr/>
                <p:nvPr/>
              </p:nvSpPr>
              <p:spPr>
                <a:xfrm>
                  <a:off x="7116071" y="4284837"/>
                  <a:ext cx="47087" cy="36053"/>
                </a:xfrm>
                <a:custGeom>
                  <a:rect b="b" l="l" r="r" t="t"/>
                  <a:pathLst>
                    <a:path extrusionOk="0" h="1428" w="1865">
                      <a:moveTo>
                        <a:pt x="1017" y="0"/>
                      </a:moveTo>
                      <a:cubicBezTo>
                        <a:pt x="1" y="0"/>
                        <a:pt x="1" y="1427"/>
                        <a:pt x="1017" y="1427"/>
                      </a:cubicBezTo>
                      <a:cubicBezTo>
                        <a:pt x="1865" y="1427"/>
                        <a:pt x="1865" y="0"/>
                        <a:pt x="10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6" name="Google Shape;7146;p62"/>
                <p:cNvSpPr/>
                <p:nvPr/>
              </p:nvSpPr>
              <p:spPr>
                <a:xfrm>
                  <a:off x="7161819" y="4293598"/>
                  <a:ext cx="52767" cy="24010"/>
                </a:xfrm>
                <a:custGeom>
                  <a:rect b="b" l="l" r="r" t="t"/>
                  <a:pathLst>
                    <a:path extrusionOk="0" h="951" w="2090">
                      <a:moveTo>
                        <a:pt x="586" y="1"/>
                      </a:moveTo>
                      <a:cubicBezTo>
                        <a:pt x="486" y="1"/>
                        <a:pt x="381" y="24"/>
                        <a:pt x="268" y="83"/>
                      </a:cubicBezTo>
                      <a:cubicBezTo>
                        <a:pt x="20" y="214"/>
                        <a:pt x="1" y="559"/>
                        <a:pt x="183" y="748"/>
                      </a:cubicBezTo>
                      <a:cubicBezTo>
                        <a:pt x="343" y="916"/>
                        <a:pt x="517" y="950"/>
                        <a:pt x="710" y="950"/>
                      </a:cubicBezTo>
                      <a:cubicBezTo>
                        <a:pt x="809" y="950"/>
                        <a:pt x="914" y="941"/>
                        <a:pt x="1024" y="937"/>
                      </a:cubicBezTo>
                      <a:cubicBezTo>
                        <a:pt x="1161" y="930"/>
                        <a:pt x="1291" y="930"/>
                        <a:pt x="1441" y="930"/>
                      </a:cubicBezTo>
                      <a:cubicBezTo>
                        <a:pt x="1561" y="930"/>
                        <a:pt x="1685" y="897"/>
                        <a:pt x="1807" y="897"/>
                      </a:cubicBezTo>
                      <a:cubicBezTo>
                        <a:pt x="1837" y="897"/>
                        <a:pt x="1867" y="899"/>
                        <a:pt x="1897" y="904"/>
                      </a:cubicBezTo>
                      <a:cubicBezTo>
                        <a:pt x="1907" y="907"/>
                        <a:pt x="1917" y="908"/>
                        <a:pt x="1927" y="908"/>
                      </a:cubicBezTo>
                      <a:cubicBezTo>
                        <a:pt x="2033" y="908"/>
                        <a:pt x="2089" y="755"/>
                        <a:pt x="1982" y="689"/>
                      </a:cubicBezTo>
                      <a:cubicBezTo>
                        <a:pt x="1845" y="598"/>
                        <a:pt x="1741" y="468"/>
                        <a:pt x="1591" y="383"/>
                      </a:cubicBezTo>
                      <a:cubicBezTo>
                        <a:pt x="1467" y="324"/>
                        <a:pt x="1343" y="259"/>
                        <a:pt x="1219" y="207"/>
                      </a:cubicBezTo>
                      <a:cubicBezTo>
                        <a:pt x="994" y="105"/>
                        <a:pt x="799" y="1"/>
                        <a:pt x="5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7" name="Google Shape;7147;p62"/>
                <p:cNvSpPr/>
                <p:nvPr/>
              </p:nvSpPr>
              <p:spPr>
                <a:xfrm>
                  <a:off x="6988394" y="3906857"/>
                  <a:ext cx="38856" cy="118007"/>
                </a:xfrm>
                <a:custGeom>
                  <a:rect b="b" l="l" r="r" t="t"/>
                  <a:pathLst>
                    <a:path extrusionOk="0" h="4674" w="1539">
                      <a:moveTo>
                        <a:pt x="528" y="0"/>
                      </a:moveTo>
                      <a:lnTo>
                        <a:pt x="0" y="4556"/>
                      </a:lnTo>
                      <a:lnTo>
                        <a:pt x="1017" y="4673"/>
                      </a:lnTo>
                      <a:lnTo>
                        <a:pt x="1538" y="111"/>
                      </a:lnTo>
                      <a:lnTo>
                        <a:pt x="52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8" name="Google Shape;7148;p62"/>
                <p:cNvSpPr/>
                <p:nvPr/>
              </p:nvSpPr>
              <p:spPr>
                <a:xfrm>
                  <a:off x="6979482" y="3882695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8" y="1"/>
                      </a:moveTo>
                      <a:cubicBezTo>
                        <a:pt x="363" y="1"/>
                        <a:pt x="0" y="700"/>
                        <a:pt x="392" y="1192"/>
                      </a:cubicBezTo>
                      <a:cubicBezTo>
                        <a:pt x="543" y="1382"/>
                        <a:pt x="752" y="1468"/>
                        <a:pt x="958" y="1468"/>
                      </a:cubicBezTo>
                      <a:cubicBezTo>
                        <a:pt x="1305" y="1468"/>
                        <a:pt x="1644" y="1225"/>
                        <a:pt x="1689" y="820"/>
                      </a:cubicBezTo>
                      <a:cubicBezTo>
                        <a:pt x="1741" y="416"/>
                        <a:pt x="1448" y="51"/>
                        <a:pt x="1044" y="6"/>
                      </a:cubicBezTo>
                      <a:cubicBezTo>
                        <a:pt x="1015" y="2"/>
                        <a:pt x="986" y="1"/>
                        <a:pt x="95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9" name="Google Shape;7149;p62"/>
                <p:cNvSpPr/>
                <p:nvPr/>
              </p:nvSpPr>
              <p:spPr>
                <a:xfrm>
                  <a:off x="7005133" y="3885674"/>
                  <a:ext cx="43830" cy="37013"/>
                </a:xfrm>
                <a:custGeom>
                  <a:rect b="b" l="l" r="r" t="t"/>
                  <a:pathLst>
                    <a:path extrusionOk="0" h="1466" w="1736">
                      <a:moveTo>
                        <a:pt x="958" y="0"/>
                      </a:moveTo>
                      <a:cubicBezTo>
                        <a:pt x="357" y="0"/>
                        <a:pt x="1" y="699"/>
                        <a:pt x="386" y="1185"/>
                      </a:cubicBezTo>
                      <a:cubicBezTo>
                        <a:pt x="538" y="1378"/>
                        <a:pt x="748" y="1466"/>
                        <a:pt x="956" y="1466"/>
                      </a:cubicBezTo>
                      <a:cubicBezTo>
                        <a:pt x="1302" y="1466"/>
                        <a:pt x="1641" y="1223"/>
                        <a:pt x="1690" y="820"/>
                      </a:cubicBezTo>
                      <a:cubicBezTo>
                        <a:pt x="1735" y="416"/>
                        <a:pt x="1449" y="44"/>
                        <a:pt x="1045" y="5"/>
                      </a:cubicBezTo>
                      <a:cubicBezTo>
                        <a:pt x="1015" y="2"/>
                        <a:pt x="986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0" name="Google Shape;7150;p62"/>
                <p:cNvSpPr/>
                <p:nvPr/>
              </p:nvSpPr>
              <p:spPr>
                <a:xfrm>
                  <a:off x="6965772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960" y="1"/>
                      </a:moveTo>
                      <a:cubicBezTo>
                        <a:pt x="362" y="1"/>
                        <a:pt x="0" y="704"/>
                        <a:pt x="388" y="1191"/>
                      </a:cubicBezTo>
                      <a:cubicBezTo>
                        <a:pt x="541" y="1381"/>
                        <a:pt x="750" y="1467"/>
                        <a:pt x="957" y="1467"/>
                      </a:cubicBezTo>
                      <a:cubicBezTo>
                        <a:pt x="1304" y="1467"/>
                        <a:pt x="1642" y="1224"/>
                        <a:pt x="1691" y="820"/>
                      </a:cubicBezTo>
                      <a:cubicBezTo>
                        <a:pt x="1737" y="416"/>
                        <a:pt x="1443" y="51"/>
                        <a:pt x="1039" y="5"/>
                      </a:cubicBezTo>
                      <a:cubicBezTo>
                        <a:pt x="1013" y="2"/>
                        <a:pt x="986" y="1"/>
                        <a:pt x="9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1" name="Google Shape;7151;p62"/>
                <p:cNvSpPr/>
                <p:nvPr/>
              </p:nvSpPr>
              <p:spPr>
                <a:xfrm>
                  <a:off x="6991323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9" y="0"/>
                      </a:moveTo>
                      <a:cubicBezTo>
                        <a:pt x="363" y="0"/>
                        <a:pt x="0" y="706"/>
                        <a:pt x="392" y="1191"/>
                      </a:cubicBezTo>
                      <a:cubicBezTo>
                        <a:pt x="543" y="1381"/>
                        <a:pt x="752" y="1467"/>
                        <a:pt x="959" y="1467"/>
                      </a:cubicBezTo>
                      <a:cubicBezTo>
                        <a:pt x="1305" y="1467"/>
                        <a:pt x="1644" y="1224"/>
                        <a:pt x="1689" y="820"/>
                      </a:cubicBezTo>
                      <a:cubicBezTo>
                        <a:pt x="1742" y="416"/>
                        <a:pt x="1448" y="51"/>
                        <a:pt x="1044" y="5"/>
                      </a:cubicBezTo>
                      <a:cubicBezTo>
                        <a:pt x="1015" y="2"/>
                        <a:pt x="987" y="0"/>
                        <a:pt x="9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2" name="Google Shape;7152;p62"/>
                <p:cNvSpPr/>
                <p:nvPr/>
              </p:nvSpPr>
              <p:spPr>
                <a:xfrm>
                  <a:off x="6990187" y="4156151"/>
                  <a:ext cx="21915" cy="99728"/>
                </a:xfrm>
                <a:custGeom>
                  <a:rect b="b" l="l" r="r" t="t"/>
                  <a:pathLst>
                    <a:path extrusionOk="0" h="3950" w="868">
                      <a:moveTo>
                        <a:pt x="783" y="0"/>
                      </a:moveTo>
                      <a:lnTo>
                        <a:pt x="1" y="20"/>
                      </a:lnTo>
                      <a:lnTo>
                        <a:pt x="79" y="3950"/>
                      </a:lnTo>
                      <a:lnTo>
                        <a:pt x="868" y="3937"/>
                      </a:lnTo>
                      <a:lnTo>
                        <a:pt x="78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3" name="Google Shape;7153;p62"/>
                <p:cNvSpPr/>
                <p:nvPr/>
              </p:nvSpPr>
              <p:spPr>
                <a:xfrm>
                  <a:off x="6969130" y="4137543"/>
                  <a:ext cx="36281" cy="30953"/>
                </a:xfrm>
                <a:custGeom>
                  <a:rect b="b" l="l" r="r" t="t"/>
                  <a:pathLst>
                    <a:path extrusionOk="0" h="1226" w="1437">
                      <a:moveTo>
                        <a:pt x="821" y="1"/>
                      </a:moveTo>
                      <a:cubicBezTo>
                        <a:pt x="817" y="1"/>
                        <a:pt x="813" y="1"/>
                        <a:pt x="809" y="1"/>
                      </a:cubicBezTo>
                      <a:cubicBezTo>
                        <a:pt x="261" y="14"/>
                        <a:pt x="0" y="679"/>
                        <a:pt x="398" y="1057"/>
                      </a:cubicBezTo>
                      <a:cubicBezTo>
                        <a:pt x="521" y="1173"/>
                        <a:pt x="669" y="1226"/>
                        <a:pt x="815" y="1226"/>
                      </a:cubicBezTo>
                      <a:cubicBezTo>
                        <a:pt x="1133" y="1226"/>
                        <a:pt x="1437" y="976"/>
                        <a:pt x="1428" y="600"/>
                      </a:cubicBezTo>
                      <a:cubicBezTo>
                        <a:pt x="1421" y="266"/>
                        <a:pt x="1148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4" name="Google Shape;7154;p62"/>
                <p:cNvSpPr/>
                <p:nvPr/>
              </p:nvSpPr>
              <p:spPr>
                <a:xfrm>
                  <a:off x="6990515" y="4137215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826" y="0"/>
                      </a:moveTo>
                      <a:cubicBezTo>
                        <a:pt x="818" y="0"/>
                        <a:pt x="810" y="1"/>
                        <a:pt x="802" y="1"/>
                      </a:cubicBezTo>
                      <a:cubicBezTo>
                        <a:pt x="261" y="7"/>
                        <a:pt x="1" y="672"/>
                        <a:pt x="392" y="1050"/>
                      </a:cubicBezTo>
                      <a:cubicBezTo>
                        <a:pt x="517" y="1169"/>
                        <a:pt x="667" y="1222"/>
                        <a:pt x="814" y="1222"/>
                      </a:cubicBezTo>
                      <a:cubicBezTo>
                        <a:pt x="1133" y="1222"/>
                        <a:pt x="1437" y="969"/>
                        <a:pt x="1428" y="594"/>
                      </a:cubicBezTo>
                      <a:cubicBezTo>
                        <a:pt x="1422" y="269"/>
                        <a:pt x="1154" y="0"/>
                        <a:pt x="8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5" name="Google Shape;7155;p62"/>
                <p:cNvSpPr/>
                <p:nvPr/>
              </p:nvSpPr>
              <p:spPr>
                <a:xfrm>
                  <a:off x="6971276" y="4237271"/>
                  <a:ext cx="36154" cy="30852"/>
                </a:xfrm>
                <a:custGeom>
                  <a:rect b="b" l="l" r="r" t="t"/>
                  <a:pathLst>
                    <a:path extrusionOk="0" h="1222" w="1432">
                      <a:moveTo>
                        <a:pt x="825" y="0"/>
                      </a:moveTo>
                      <a:cubicBezTo>
                        <a:pt x="817" y="0"/>
                        <a:pt x="810" y="0"/>
                        <a:pt x="802" y="0"/>
                      </a:cubicBezTo>
                      <a:cubicBezTo>
                        <a:pt x="261" y="7"/>
                        <a:pt x="0" y="672"/>
                        <a:pt x="391" y="1050"/>
                      </a:cubicBezTo>
                      <a:cubicBezTo>
                        <a:pt x="514" y="1169"/>
                        <a:pt x="663" y="1222"/>
                        <a:pt x="809" y="1222"/>
                      </a:cubicBezTo>
                      <a:cubicBezTo>
                        <a:pt x="1127" y="1222"/>
                        <a:pt x="1432" y="969"/>
                        <a:pt x="1428" y="594"/>
                      </a:cubicBezTo>
                      <a:cubicBezTo>
                        <a:pt x="1421" y="269"/>
                        <a:pt x="1153" y="0"/>
                        <a:pt x="8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6" name="Google Shape;7156;p62"/>
                <p:cNvSpPr/>
                <p:nvPr/>
              </p:nvSpPr>
              <p:spPr>
                <a:xfrm>
                  <a:off x="6992661" y="4236766"/>
                  <a:ext cx="36180" cy="30878"/>
                </a:xfrm>
                <a:custGeom>
                  <a:rect b="b" l="l" r="r" t="t"/>
                  <a:pathLst>
                    <a:path extrusionOk="0" h="1223" w="1433">
                      <a:moveTo>
                        <a:pt x="814" y="1"/>
                      </a:moveTo>
                      <a:cubicBezTo>
                        <a:pt x="810" y="1"/>
                        <a:pt x="806" y="1"/>
                        <a:pt x="802" y="1"/>
                      </a:cubicBezTo>
                      <a:cubicBezTo>
                        <a:pt x="255" y="14"/>
                        <a:pt x="0" y="672"/>
                        <a:pt x="392" y="1050"/>
                      </a:cubicBezTo>
                      <a:cubicBezTo>
                        <a:pt x="515" y="1169"/>
                        <a:pt x="664" y="1222"/>
                        <a:pt x="810" y="1222"/>
                      </a:cubicBezTo>
                      <a:cubicBezTo>
                        <a:pt x="1128" y="1222"/>
                        <a:pt x="1432" y="971"/>
                        <a:pt x="1428" y="601"/>
                      </a:cubicBezTo>
                      <a:cubicBezTo>
                        <a:pt x="1415" y="266"/>
                        <a:pt x="1148" y="1"/>
                        <a:pt x="8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7" name="Google Shape;7157;p62"/>
                <p:cNvSpPr/>
                <p:nvPr/>
              </p:nvSpPr>
              <p:spPr>
                <a:xfrm>
                  <a:off x="6845544" y="3711694"/>
                  <a:ext cx="54181" cy="108791"/>
                </a:xfrm>
                <a:custGeom>
                  <a:rect b="b" l="l" r="r" t="t"/>
                  <a:pathLst>
                    <a:path extrusionOk="0" h="4309" w="2146">
                      <a:moveTo>
                        <a:pt x="1246" y="0"/>
                      </a:moveTo>
                      <a:lnTo>
                        <a:pt x="1" y="4028"/>
                      </a:lnTo>
                      <a:lnTo>
                        <a:pt x="894" y="4309"/>
                      </a:lnTo>
                      <a:lnTo>
                        <a:pt x="2145" y="274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8" name="Google Shape;7158;p62"/>
                <p:cNvSpPr/>
                <p:nvPr/>
              </p:nvSpPr>
              <p:spPr>
                <a:xfrm>
                  <a:off x="685874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844" y="0"/>
                      </a:moveTo>
                      <a:cubicBezTo>
                        <a:pt x="359" y="0"/>
                        <a:pt x="0" y="526"/>
                        <a:pt x="247" y="996"/>
                      </a:cubicBezTo>
                      <a:cubicBezTo>
                        <a:pt x="375" y="1237"/>
                        <a:pt x="609" y="1353"/>
                        <a:pt x="843" y="1353"/>
                      </a:cubicBezTo>
                      <a:cubicBezTo>
                        <a:pt x="1120" y="1353"/>
                        <a:pt x="1396" y="1190"/>
                        <a:pt x="1492" y="879"/>
                      </a:cubicBezTo>
                      <a:cubicBezTo>
                        <a:pt x="1602" y="520"/>
                        <a:pt x="1407" y="142"/>
                        <a:pt x="1048" y="31"/>
                      </a:cubicBezTo>
                      <a:cubicBezTo>
                        <a:pt x="979" y="10"/>
                        <a:pt x="910" y="0"/>
                        <a:pt x="8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9" name="Google Shape;7159;p62"/>
                <p:cNvSpPr/>
                <p:nvPr/>
              </p:nvSpPr>
              <p:spPr>
                <a:xfrm>
                  <a:off x="6881345" y="3697202"/>
                  <a:ext cx="40573" cy="34185"/>
                </a:xfrm>
                <a:custGeom>
                  <a:rect b="b" l="l" r="r" t="t"/>
                  <a:pathLst>
                    <a:path extrusionOk="0" h="1354" w="1607">
                      <a:moveTo>
                        <a:pt x="837" y="0"/>
                      </a:moveTo>
                      <a:cubicBezTo>
                        <a:pt x="359" y="0"/>
                        <a:pt x="0" y="524"/>
                        <a:pt x="251" y="992"/>
                      </a:cubicBezTo>
                      <a:cubicBezTo>
                        <a:pt x="380" y="1236"/>
                        <a:pt x="613" y="1354"/>
                        <a:pt x="846" y="1354"/>
                      </a:cubicBezTo>
                      <a:cubicBezTo>
                        <a:pt x="1122" y="1354"/>
                        <a:pt x="1397" y="1189"/>
                        <a:pt x="1496" y="874"/>
                      </a:cubicBezTo>
                      <a:cubicBezTo>
                        <a:pt x="1607" y="522"/>
                        <a:pt x="1405" y="138"/>
                        <a:pt x="1046" y="34"/>
                      </a:cubicBezTo>
                      <a:cubicBezTo>
                        <a:pt x="975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0" name="Google Shape;7160;p62"/>
                <p:cNvSpPr/>
                <p:nvPr/>
              </p:nvSpPr>
              <p:spPr>
                <a:xfrm>
                  <a:off x="6826154" y="3795642"/>
                  <a:ext cx="40472" cy="34311"/>
                </a:xfrm>
                <a:custGeom>
                  <a:rect b="b" l="l" r="r" t="t"/>
                  <a:pathLst>
                    <a:path extrusionOk="0" h="1359" w="1603">
                      <a:moveTo>
                        <a:pt x="844" y="1"/>
                      </a:moveTo>
                      <a:cubicBezTo>
                        <a:pt x="359" y="1"/>
                        <a:pt x="1" y="527"/>
                        <a:pt x="247" y="997"/>
                      </a:cubicBezTo>
                      <a:cubicBezTo>
                        <a:pt x="376" y="1241"/>
                        <a:pt x="610" y="1359"/>
                        <a:pt x="844" y="1359"/>
                      </a:cubicBezTo>
                      <a:cubicBezTo>
                        <a:pt x="1121" y="1359"/>
                        <a:pt x="1397" y="1194"/>
                        <a:pt x="1492" y="879"/>
                      </a:cubicBezTo>
                      <a:cubicBezTo>
                        <a:pt x="1603" y="521"/>
                        <a:pt x="1401" y="143"/>
                        <a:pt x="1049" y="32"/>
                      </a:cubicBezTo>
                      <a:cubicBezTo>
                        <a:pt x="979" y="11"/>
                        <a:pt x="910" y="1"/>
                        <a:pt x="84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1" name="Google Shape;7161;p62"/>
                <p:cNvSpPr/>
                <p:nvPr/>
              </p:nvSpPr>
              <p:spPr>
                <a:xfrm>
                  <a:off x="6848725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837" y="0"/>
                      </a:moveTo>
                      <a:cubicBezTo>
                        <a:pt x="355" y="0"/>
                        <a:pt x="1" y="523"/>
                        <a:pt x="246" y="991"/>
                      </a:cubicBezTo>
                      <a:cubicBezTo>
                        <a:pt x="375" y="1237"/>
                        <a:pt x="611" y="1354"/>
                        <a:pt x="845" y="1354"/>
                      </a:cubicBezTo>
                      <a:cubicBezTo>
                        <a:pt x="1121" y="1354"/>
                        <a:pt x="1396" y="1191"/>
                        <a:pt x="1491" y="881"/>
                      </a:cubicBezTo>
                      <a:cubicBezTo>
                        <a:pt x="1602" y="522"/>
                        <a:pt x="1406" y="144"/>
                        <a:pt x="1048" y="33"/>
                      </a:cubicBezTo>
                      <a:cubicBezTo>
                        <a:pt x="976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2" name="Google Shape;7162;p62"/>
                <p:cNvSpPr/>
                <p:nvPr/>
              </p:nvSpPr>
              <p:spPr>
                <a:xfrm>
                  <a:off x="6889803" y="3542207"/>
                  <a:ext cx="55317" cy="114220"/>
                </a:xfrm>
                <a:custGeom>
                  <a:rect b="b" l="l" r="r" t="t"/>
                  <a:pathLst>
                    <a:path extrusionOk="0" h="4524" w="2191">
                      <a:moveTo>
                        <a:pt x="1246" y="0"/>
                      </a:moveTo>
                      <a:lnTo>
                        <a:pt x="1" y="4243"/>
                      </a:lnTo>
                      <a:lnTo>
                        <a:pt x="940" y="4524"/>
                      </a:lnTo>
                      <a:lnTo>
                        <a:pt x="2191" y="281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3" name="Google Shape;7163;p62"/>
                <p:cNvSpPr/>
                <p:nvPr/>
              </p:nvSpPr>
              <p:spPr>
                <a:xfrm>
                  <a:off x="6901593" y="3519358"/>
                  <a:ext cx="42542" cy="35952"/>
                </a:xfrm>
                <a:custGeom>
                  <a:rect b="b" l="l" r="r" t="t"/>
                  <a:pathLst>
                    <a:path extrusionOk="0" h="1424" w="1685">
                      <a:moveTo>
                        <a:pt x="882" y="1"/>
                      </a:moveTo>
                      <a:cubicBezTo>
                        <a:pt x="374" y="1"/>
                        <a:pt x="0" y="561"/>
                        <a:pt x="270" y="1055"/>
                      </a:cubicBezTo>
                      <a:cubicBezTo>
                        <a:pt x="408" y="1304"/>
                        <a:pt x="650" y="1423"/>
                        <a:pt x="891" y="1423"/>
                      </a:cubicBezTo>
                      <a:cubicBezTo>
                        <a:pt x="1185" y="1423"/>
                        <a:pt x="1477" y="1246"/>
                        <a:pt x="1574" y="912"/>
                      </a:cubicBezTo>
                      <a:cubicBezTo>
                        <a:pt x="1685" y="534"/>
                        <a:pt x="1470" y="143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4" name="Google Shape;7164;p62"/>
                <p:cNvSpPr/>
                <p:nvPr/>
              </p:nvSpPr>
              <p:spPr>
                <a:xfrm>
                  <a:off x="6925452" y="3526428"/>
                  <a:ext cx="42542" cy="35851"/>
                </a:xfrm>
                <a:custGeom>
                  <a:rect b="b" l="l" r="r" t="t"/>
                  <a:pathLst>
                    <a:path extrusionOk="0" h="1420" w="1685">
                      <a:moveTo>
                        <a:pt x="882" y="1"/>
                      </a:moveTo>
                      <a:cubicBezTo>
                        <a:pt x="374" y="1"/>
                        <a:pt x="0" y="560"/>
                        <a:pt x="271" y="1049"/>
                      </a:cubicBezTo>
                      <a:cubicBezTo>
                        <a:pt x="406" y="1300"/>
                        <a:pt x="650" y="1420"/>
                        <a:pt x="892" y="1420"/>
                      </a:cubicBezTo>
                      <a:cubicBezTo>
                        <a:pt x="1186" y="1420"/>
                        <a:pt x="1478" y="1244"/>
                        <a:pt x="1574" y="912"/>
                      </a:cubicBezTo>
                      <a:cubicBezTo>
                        <a:pt x="1685" y="534"/>
                        <a:pt x="1470" y="137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5" name="Google Shape;7165;p62"/>
                <p:cNvSpPr/>
                <p:nvPr/>
              </p:nvSpPr>
              <p:spPr>
                <a:xfrm>
                  <a:off x="6868974" y="3630473"/>
                  <a:ext cx="42416" cy="35902"/>
                </a:xfrm>
                <a:custGeom>
                  <a:rect b="b" l="l" r="r" t="t"/>
                  <a:pathLst>
                    <a:path extrusionOk="0" h="1422" w="1680">
                      <a:moveTo>
                        <a:pt x="890" y="1"/>
                      </a:moveTo>
                      <a:cubicBezTo>
                        <a:pt x="379" y="1"/>
                        <a:pt x="1" y="563"/>
                        <a:pt x="272" y="1054"/>
                      </a:cubicBezTo>
                      <a:cubicBezTo>
                        <a:pt x="407" y="1303"/>
                        <a:pt x="647" y="1421"/>
                        <a:pt x="887" y="1421"/>
                      </a:cubicBezTo>
                      <a:cubicBezTo>
                        <a:pt x="1181" y="1421"/>
                        <a:pt x="1475" y="1244"/>
                        <a:pt x="1576" y="910"/>
                      </a:cubicBezTo>
                      <a:cubicBezTo>
                        <a:pt x="1680" y="539"/>
                        <a:pt x="1465" y="141"/>
                        <a:pt x="1093" y="30"/>
                      </a:cubicBezTo>
                      <a:cubicBezTo>
                        <a:pt x="1024" y="10"/>
                        <a:pt x="956" y="1"/>
                        <a:pt x="89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6" name="Google Shape;7166;p62"/>
                <p:cNvSpPr/>
                <p:nvPr/>
              </p:nvSpPr>
              <p:spPr>
                <a:xfrm>
                  <a:off x="6892858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81" y="0"/>
                      </a:moveTo>
                      <a:cubicBezTo>
                        <a:pt x="369" y="0"/>
                        <a:pt x="0" y="560"/>
                        <a:pt x="265" y="1048"/>
                      </a:cubicBezTo>
                      <a:cubicBezTo>
                        <a:pt x="403" y="1299"/>
                        <a:pt x="647" y="1419"/>
                        <a:pt x="889" y="1419"/>
                      </a:cubicBezTo>
                      <a:cubicBezTo>
                        <a:pt x="1182" y="1419"/>
                        <a:pt x="1472" y="1243"/>
                        <a:pt x="1568" y="912"/>
                      </a:cubicBezTo>
                      <a:cubicBezTo>
                        <a:pt x="1679" y="534"/>
                        <a:pt x="1464" y="142"/>
                        <a:pt x="1092" y="32"/>
                      </a:cubicBezTo>
                      <a:cubicBezTo>
                        <a:pt x="1020" y="10"/>
                        <a:pt x="949" y="0"/>
                        <a:pt x="8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7" name="Google Shape;7167;p62"/>
                <p:cNvSpPr/>
                <p:nvPr/>
              </p:nvSpPr>
              <p:spPr>
                <a:xfrm>
                  <a:off x="6819892" y="3842021"/>
                  <a:ext cx="47238" cy="37543"/>
                </a:xfrm>
                <a:custGeom>
                  <a:rect b="b" l="l" r="r" t="t"/>
                  <a:pathLst>
                    <a:path extrusionOk="0" h="1487" w="1871">
                      <a:moveTo>
                        <a:pt x="854" y="0"/>
                      </a:moveTo>
                      <a:cubicBezTo>
                        <a:pt x="0" y="0"/>
                        <a:pt x="0" y="1486"/>
                        <a:pt x="854" y="1486"/>
                      </a:cubicBezTo>
                      <a:cubicBezTo>
                        <a:pt x="1871" y="1486"/>
                        <a:pt x="1871" y="0"/>
                        <a:pt x="8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8" name="Google Shape;7168;p62"/>
                <p:cNvSpPr/>
                <p:nvPr/>
              </p:nvSpPr>
              <p:spPr>
                <a:xfrm>
                  <a:off x="6810728" y="3883074"/>
                  <a:ext cx="19062" cy="30045"/>
                </a:xfrm>
                <a:custGeom>
                  <a:rect b="b" l="l" r="r" t="t"/>
                  <a:pathLst>
                    <a:path extrusionOk="0" h="1190" w="755">
                      <a:moveTo>
                        <a:pt x="525" y="0"/>
                      </a:moveTo>
                      <a:cubicBezTo>
                        <a:pt x="423" y="0"/>
                        <a:pt x="318" y="58"/>
                        <a:pt x="291" y="167"/>
                      </a:cubicBezTo>
                      <a:cubicBezTo>
                        <a:pt x="246" y="388"/>
                        <a:pt x="57" y="610"/>
                        <a:pt x="24" y="864"/>
                      </a:cubicBezTo>
                      <a:cubicBezTo>
                        <a:pt x="0" y="1070"/>
                        <a:pt x="179" y="1190"/>
                        <a:pt x="357" y="1190"/>
                      </a:cubicBezTo>
                      <a:cubicBezTo>
                        <a:pt x="471" y="1190"/>
                        <a:pt x="585" y="1141"/>
                        <a:pt x="643" y="1034"/>
                      </a:cubicBezTo>
                      <a:cubicBezTo>
                        <a:pt x="721" y="897"/>
                        <a:pt x="728" y="714"/>
                        <a:pt x="741" y="564"/>
                      </a:cubicBezTo>
                      <a:cubicBezTo>
                        <a:pt x="754" y="434"/>
                        <a:pt x="754" y="297"/>
                        <a:pt x="735" y="167"/>
                      </a:cubicBezTo>
                      <a:cubicBezTo>
                        <a:pt x="718" y="54"/>
                        <a:pt x="623" y="0"/>
                        <a:pt x="5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9" name="Google Shape;7169;p62"/>
                <p:cNvSpPr/>
                <p:nvPr/>
              </p:nvSpPr>
              <p:spPr>
                <a:xfrm>
                  <a:off x="6835672" y="3892920"/>
                  <a:ext cx="23404" cy="28479"/>
                </a:xfrm>
                <a:custGeom>
                  <a:rect b="b" l="l" r="r" t="t"/>
                  <a:pathLst>
                    <a:path extrusionOk="0" h="1128" w="927">
                      <a:moveTo>
                        <a:pt x="714" y="0"/>
                      </a:moveTo>
                      <a:cubicBezTo>
                        <a:pt x="684" y="0"/>
                        <a:pt x="654" y="8"/>
                        <a:pt x="626" y="24"/>
                      </a:cubicBezTo>
                      <a:cubicBezTo>
                        <a:pt x="568" y="44"/>
                        <a:pt x="509" y="70"/>
                        <a:pt x="463" y="116"/>
                      </a:cubicBezTo>
                      <a:cubicBezTo>
                        <a:pt x="411" y="161"/>
                        <a:pt x="366" y="213"/>
                        <a:pt x="327" y="272"/>
                      </a:cubicBezTo>
                      <a:cubicBezTo>
                        <a:pt x="287" y="318"/>
                        <a:pt x="248" y="363"/>
                        <a:pt x="209" y="402"/>
                      </a:cubicBezTo>
                      <a:cubicBezTo>
                        <a:pt x="199" y="414"/>
                        <a:pt x="193" y="422"/>
                        <a:pt x="190" y="427"/>
                      </a:cubicBezTo>
                      <a:lnTo>
                        <a:pt x="190" y="427"/>
                      </a:lnTo>
                      <a:cubicBezTo>
                        <a:pt x="146" y="461"/>
                        <a:pt x="110" y="503"/>
                        <a:pt x="85" y="552"/>
                      </a:cubicBezTo>
                      <a:cubicBezTo>
                        <a:pt x="1" y="702"/>
                        <a:pt x="27" y="891"/>
                        <a:pt x="144" y="1015"/>
                      </a:cubicBezTo>
                      <a:cubicBezTo>
                        <a:pt x="215" y="1086"/>
                        <a:pt x="324" y="1128"/>
                        <a:pt x="430" y="1128"/>
                      </a:cubicBezTo>
                      <a:cubicBezTo>
                        <a:pt x="528" y="1128"/>
                        <a:pt x="623" y="1093"/>
                        <a:pt x="685" y="1015"/>
                      </a:cubicBezTo>
                      <a:cubicBezTo>
                        <a:pt x="711" y="982"/>
                        <a:pt x="737" y="956"/>
                        <a:pt x="757" y="924"/>
                      </a:cubicBezTo>
                      <a:lnTo>
                        <a:pt x="796" y="833"/>
                      </a:lnTo>
                      <a:cubicBezTo>
                        <a:pt x="803" y="761"/>
                        <a:pt x="809" y="726"/>
                        <a:pt x="811" y="726"/>
                      </a:cubicBezTo>
                      <a:lnTo>
                        <a:pt x="811" y="726"/>
                      </a:lnTo>
                      <a:cubicBezTo>
                        <a:pt x="812" y="726"/>
                        <a:pt x="812" y="745"/>
                        <a:pt x="809" y="780"/>
                      </a:cubicBezTo>
                      <a:cubicBezTo>
                        <a:pt x="822" y="728"/>
                        <a:pt x="835" y="676"/>
                        <a:pt x="855" y="617"/>
                      </a:cubicBezTo>
                      <a:cubicBezTo>
                        <a:pt x="868" y="552"/>
                        <a:pt x="887" y="481"/>
                        <a:pt x="907" y="415"/>
                      </a:cubicBezTo>
                      <a:cubicBezTo>
                        <a:pt x="926" y="318"/>
                        <a:pt x="913" y="220"/>
                        <a:pt x="887" y="129"/>
                      </a:cubicBezTo>
                      <a:cubicBezTo>
                        <a:pt x="864" y="49"/>
                        <a:pt x="790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0" name="Google Shape;7170;p62"/>
                <p:cNvSpPr/>
                <p:nvPr/>
              </p:nvSpPr>
              <p:spPr>
                <a:xfrm>
                  <a:off x="6974407" y="4057585"/>
                  <a:ext cx="64356" cy="52843"/>
                </a:xfrm>
                <a:custGeom>
                  <a:rect b="b" l="l" r="r" t="t"/>
                  <a:pathLst>
                    <a:path extrusionOk="0" h="2093" w="2549">
                      <a:moveTo>
                        <a:pt x="1193" y="0"/>
                      </a:moveTo>
                      <a:cubicBezTo>
                        <a:pt x="0" y="0"/>
                        <a:pt x="0" y="2092"/>
                        <a:pt x="1193" y="2092"/>
                      </a:cubicBezTo>
                      <a:cubicBezTo>
                        <a:pt x="2548" y="2092"/>
                        <a:pt x="254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1" name="Google Shape;7171;p62"/>
                <p:cNvSpPr/>
                <p:nvPr/>
              </p:nvSpPr>
              <p:spPr>
                <a:xfrm>
                  <a:off x="6982941" y="4284837"/>
                  <a:ext cx="47263" cy="36053"/>
                </a:xfrm>
                <a:custGeom>
                  <a:rect b="b" l="l" r="r" t="t"/>
                  <a:pathLst>
                    <a:path extrusionOk="0" h="1428" w="1872">
                      <a:moveTo>
                        <a:pt x="855" y="0"/>
                      </a:moveTo>
                      <a:cubicBezTo>
                        <a:pt x="1" y="0"/>
                        <a:pt x="1" y="1427"/>
                        <a:pt x="855" y="1427"/>
                      </a:cubicBezTo>
                      <a:cubicBezTo>
                        <a:pt x="1871" y="1427"/>
                        <a:pt x="1871" y="0"/>
                        <a:pt x="8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2" name="Google Shape;7172;p62"/>
                <p:cNvSpPr/>
                <p:nvPr/>
              </p:nvSpPr>
              <p:spPr>
                <a:xfrm>
                  <a:off x="6931310" y="4293598"/>
                  <a:ext cx="52490" cy="24010"/>
                </a:xfrm>
                <a:custGeom>
                  <a:rect b="b" l="l" r="r" t="t"/>
                  <a:pathLst>
                    <a:path extrusionOk="0" h="951" w="2079">
                      <a:moveTo>
                        <a:pt x="1497" y="1"/>
                      </a:moveTo>
                      <a:cubicBezTo>
                        <a:pt x="1283" y="1"/>
                        <a:pt x="1085" y="105"/>
                        <a:pt x="860" y="207"/>
                      </a:cubicBezTo>
                      <a:cubicBezTo>
                        <a:pt x="736" y="259"/>
                        <a:pt x="619" y="324"/>
                        <a:pt x="495" y="383"/>
                      </a:cubicBezTo>
                      <a:cubicBezTo>
                        <a:pt x="338" y="468"/>
                        <a:pt x="241" y="598"/>
                        <a:pt x="97" y="689"/>
                      </a:cubicBezTo>
                      <a:cubicBezTo>
                        <a:pt x="0" y="756"/>
                        <a:pt x="50" y="907"/>
                        <a:pt x="162" y="907"/>
                      </a:cubicBezTo>
                      <a:cubicBezTo>
                        <a:pt x="170" y="907"/>
                        <a:pt x="179" y="906"/>
                        <a:pt x="188" y="904"/>
                      </a:cubicBezTo>
                      <a:cubicBezTo>
                        <a:pt x="218" y="899"/>
                        <a:pt x="248" y="897"/>
                        <a:pt x="278" y="897"/>
                      </a:cubicBezTo>
                      <a:cubicBezTo>
                        <a:pt x="398" y="897"/>
                        <a:pt x="518" y="930"/>
                        <a:pt x="638" y="930"/>
                      </a:cubicBezTo>
                      <a:cubicBezTo>
                        <a:pt x="788" y="930"/>
                        <a:pt x="918" y="930"/>
                        <a:pt x="1062" y="937"/>
                      </a:cubicBezTo>
                      <a:cubicBezTo>
                        <a:pt x="1170" y="941"/>
                        <a:pt x="1273" y="950"/>
                        <a:pt x="1372" y="950"/>
                      </a:cubicBezTo>
                      <a:cubicBezTo>
                        <a:pt x="1566" y="950"/>
                        <a:pt x="1743" y="916"/>
                        <a:pt x="1903" y="748"/>
                      </a:cubicBezTo>
                      <a:cubicBezTo>
                        <a:pt x="2079" y="559"/>
                        <a:pt x="2065" y="214"/>
                        <a:pt x="1818" y="83"/>
                      </a:cubicBezTo>
                      <a:cubicBezTo>
                        <a:pt x="1704" y="24"/>
                        <a:pt x="1599" y="1"/>
                        <a:pt x="14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3" name="Google Shape;7173;p62"/>
                <p:cNvSpPr/>
                <p:nvPr/>
              </p:nvSpPr>
              <p:spPr>
                <a:xfrm>
                  <a:off x="6959410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1858" y="0"/>
                      </a:moveTo>
                      <a:cubicBezTo>
                        <a:pt x="952" y="0"/>
                        <a:pt x="1" y="1056"/>
                        <a:pt x="816" y="1584"/>
                      </a:cubicBezTo>
                      <a:cubicBezTo>
                        <a:pt x="1630" y="2112"/>
                        <a:pt x="4596" y="2562"/>
                        <a:pt x="4596" y="2562"/>
                      </a:cubicBezTo>
                      <a:lnTo>
                        <a:pt x="4420" y="978"/>
                      </a:lnTo>
                      <a:cubicBezTo>
                        <a:pt x="3814" y="978"/>
                        <a:pt x="2764" y="0"/>
                        <a:pt x="18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4" name="Google Shape;7174;p62"/>
                <p:cNvSpPr/>
                <p:nvPr/>
              </p:nvSpPr>
              <p:spPr>
                <a:xfrm>
                  <a:off x="7066384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2744" y="0"/>
                      </a:moveTo>
                      <a:cubicBezTo>
                        <a:pt x="1838" y="0"/>
                        <a:pt x="782" y="978"/>
                        <a:pt x="183" y="978"/>
                      </a:cubicBezTo>
                      <a:lnTo>
                        <a:pt x="0" y="2562"/>
                      </a:lnTo>
                      <a:cubicBezTo>
                        <a:pt x="0" y="2562"/>
                        <a:pt x="2966" y="2112"/>
                        <a:pt x="3781" y="1584"/>
                      </a:cubicBezTo>
                      <a:cubicBezTo>
                        <a:pt x="4595" y="1056"/>
                        <a:pt x="3644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5" name="Google Shape;7175;p62"/>
              <p:cNvGrpSpPr/>
              <p:nvPr/>
            </p:nvGrpSpPr>
            <p:grpSpPr>
              <a:xfrm>
                <a:off x="6922902" y="3131329"/>
                <a:ext cx="300496" cy="274642"/>
                <a:chOff x="6922902" y="3131329"/>
                <a:chExt cx="300496" cy="274642"/>
              </a:xfrm>
            </p:grpSpPr>
            <p:sp>
              <p:nvSpPr>
                <p:cNvPr id="7176" name="Google Shape;7176;p62"/>
                <p:cNvSpPr/>
                <p:nvPr/>
              </p:nvSpPr>
              <p:spPr>
                <a:xfrm>
                  <a:off x="6922902" y="3131329"/>
                  <a:ext cx="300496" cy="214604"/>
                </a:xfrm>
                <a:custGeom>
                  <a:rect b="b" l="l" r="r" t="t"/>
                  <a:pathLst>
                    <a:path extrusionOk="0" h="8500" w="11902">
                      <a:moveTo>
                        <a:pt x="3281" y="4076"/>
                      </a:moveTo>
                      <a:cubicBezTo>
                        <a:pt x="3975" y="4076"/>
                        <a:pt x="4641" y="4618"/>
                        <a:pt x="4641" y="5436"/>
                      </a:cubicBezTo>
                      <a:cubicBezTo>
                        <a:pt x="4634" y="6172"/>
                        <a:pt x="4034" y="6778"/>
                        <a:pt x="3291" y="6778"/>
                      </a:cubicBezTo>
                      <a:cubicBezTo>
                        <a:pt x="2092" y="6772"/>
                        <a:pt x="1486" y="5318"/>
                        <a:pt x="2340" y="4471"/>
                      </a:cubicBezTo>
                      <a:cubicBezTo>
                        <a:pt x="2615" y="4198"/>
                        <a:pt x="2951" y="4076"/>
                        <a:pt x="3281" y="4076"/>
                      </a:cubicBezTo>
                      <a:close/>
                      <a:moveTo>
                        <a:pt x="8548" y="4076"/>
                      </a:moveTo>
                      <a:cubicBezTo>
                        <a:pt x="9244" y="4076"/>
                        <a:pt x="9911" y="4618"/>
                        <a:pt x="9907" y="5436"/>
                      </a:cubicBezTo>
                      <a:cubicBezTo>
                        <a:pt x="9907" y="6172"/>
                        <a:pt x="9301" y="6778"/>
                        <a:pt x="8558" y="6778"/>
                      </a:cubicBezTo>
                      <a:cubicBezTo>
                        <a:pt x="7358" y="6772"/>
                        <a:pt x="6759" y="5318"/>
                        <a:pt x="7606" y="4471"/>
                      </a:cubicBezTo>
                      <a:cubicBezTo>
                        <a:pt x="7881" y="4198"/>
                        <a:pt x="8218" y="4076"/>
                        <a:pt x="8548" y="4076"/>
                      </a:cubicBezTo>
                      <a:close/>
                      <a:moveTo>
                        <a:pt x="4204" y="0"/>
                      </a:moveTo>
                      <a:cubicBezTo>
                        <a:pt x="1884" y="0"/>
                        <a:pt x="0" y="1884"/>
                        <a:pt x="0" y="4211"/>
                      </a:cubicBezTo>
                      <a:lnTo>
                        <a:pt x="0" y="4295"/>
                      </a:lnTo>
                      <a:cubicBezTo>
                        <a:pt x="0" y="6615"/>
                        <a:pt x="1884" y="8499"/>
                        <a:pt x="4210" y="8499"/>
                      </a:cubicBezTo>
                      <a:lnTo>
                        <a:pt x="7691" y="8499"/>
                      </a:lnTo>
                      <a:cubicBezTo>
                        <a:pt x="10011" y="8499"/>
                        <a:pt x="11895" y="6615"/>
                        <a:pt x="11895" y="4295"/>
                      </a:cubicBezTo>
                      <a:lnTo>
                        <a:pt x="11895" y="4211"/>
                      </a:lnTo>
                      <a:cubicBezTo>
                        <a:pt x="11901" y="1884"/>
                        <a:pt x="10018" y="0"/>
                        <a:pt x="76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7" name="Google Shape;7177;p62"/>
                <p:cNvSpPr/>
                <p:nvPr/>
              </p:nvSpPr>
              <p:spPr>
                <a:xfrm>
                  <a:off x="6995792" y="3277285"/>
                  <a:ext cx="150248" cy="128687"/>
                </a:xfrm>
                <a:custGeom>
                  <a:rect b="b" l="l" r="r" t="t"/>
                  <a:pathLst>
                    <a:path extrusionOk="0" h="5097" w="5951">
                      <a:moveTo>
                        <a:pt x="3057" y="424"/>
                      </a:moveTo>
                      <a:cubicBezTo>
                        <a:pt x="3429" y="424"/>
                        <a:pt x="3722" y="1232"/>
                        <a:pt x="3722" y="1597"/>
                      </a:cubicBezTo>
                      <a:cubicBezTo>
                        <a:pt x="3735" y="1975"/>
                        <a:pt x="3435" y="2288"/>
                        <a:pt x="3057" y="2288"/>
                      </a:cubicBezTo>
                      <a:cubicBezTo>
                        <a:pt x="2679" y="2288"/>
                        <a:pt x="2379" y="1975"/>
                        <a:pt x="2392" y="1597"/>
                      </a:cubicBezTo>
                      <a:cubicBezTo>
                        <a:pt x="2392" y="1232"/>
                        <a:pt x="2692" y="424"/>
                        <a:pt x="3057" y="424"/>
                      </a:cubicBezTo>
                      <a:close/>
                      <a:moveTo>
                        <a:pt x="1206" y="2835"/>
                      </a:moveTo>
                      <a:cubicBezTo>
                        <a:pt x="1447" y="2835"/>
                        <a:pt x="1649" y="3109"/>
                        <a:pt x="1669" y="3455"/>
                      </a:cubicBezTo>
                      <a:lnTo>
                        <a:pt x="750" y="3455"/>
                      </a:lnTo>
                      <a:cubicBezTo>
                        <a:pt x="769" y="3109"/>
                        <a:pt x="965" y="2835"/>
                        <a:pt x="1206" y="2835"/>
                      </a:cubicBezTo>
                      <a:close/>
                      <a:moveTo>
                        <a:pt x="4882" y="2835"/>
                      </a:moveTo>
                      <a:cubicBezTo>
                        <a:pt x="5123" y="2835"/>
                        <a:pt x="5319" y="3109"/>
                        <a:pt x="5338" y="3455"/>
                      </a:cubicBezTo>
                      <a:lnTo>
                        <a:pt x="4419" y="3455"/>
                      </a:lnTo>
                      <a:cubicBezTo>
                        <a:pt x="4439" y="3109"/>
                        <a:pt x="4641" y="2835"/>
                        <a:pt x="4882" y="2835"/>
                      </a:cubicBezTo>
                      <a:close/>
                      <a:moveTo>
                        <a:pt x="2431" y="3005"/>
                      </a:moveTo>
                      <a:cubicBezTo>
                        <a:pt x="2673" y="3005"/>
                        <a:pt x="2868" y="3279"/>
                        <a:pt x="2888" y="3624"/>
                      </a:cubicBezTo>
                      <a:lnTo>
                        <a:pt x="1975" y="3624"/>
                      </a:lnTo>
                      <a:cubicBezTo>
                        <a:pt x="1995" y="3279"/>
                        <a:pt x="2190" y="3005"/>
                        <a:pt x="2431" y="3005"/>
                      </a:cubicBezTo>
                      <a:close/>
                      <a:moveTo>
                        <a:pt x="3722" y="3005"/>
                      </a:moveTo>
                      <a:cubicBezTo>
                        <a:pt x="3963" y="3005"/>
                        <a:pt x="4165" y="3279"/>
                        <a:pt x="4185" y="3624"/>
                      </a:cubicBezTo>
                      <a:lnTo>
                        <a:pt x="3266" y="3624"/>
                      </a:lnTo>
                      <a:cubicBezTo>
                        <a:pt x="3285" y="3279"/>
                        <a:pt x="3481" y="3005"/>
                        <a:pt x="3722" y="3005"/>
                      </a:cubicBezTo>
                      <a:close/>
                      <a:moveTo>
                        <a:pt x="2542" y="0"/>
                      </a:moveTo>
                      <a:cubicBezTo>
                        <a:pt x="1141" y="0"/>
                        <a:pt x="0" y="1134"/>
                        <a:pt x="0" y="2542"/>
                      </a:cubicBezTo>
                      <a:lnTo>
                        <a:pt x="0" y="2562"/>
                      </a:lnTo>
                      <a:cubicBezTo>
                        <a:pt x="0" y="3963"/>
                        <a:pt x="1141" y="5097"/>
                        <a:pt x="2542" y="5097"/>
                      </a:cubicBezTo>
                      <a:lnTo>
                        <a:pt x="3409" y="5097"/>
                      </a:lnTo>
                      <a:cubicBezTo>
                        <a:pt x="4817" y="5097"/>
                        <a:pt x="5951" y="3963"/>
                        <a:pt x="5951" y="2562"/>
                      </a:cubicBezTo>
                      <a:lnTo>
                        <a:pt x="5951" y="2542"/>
                      </a:lnTo>
                      <a:cubicBezTo>
                        <a:pt x="5951" y="1134"/>
                        <a:pt x="4817" y="0"/>
                        <a:pt x="34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8" name="Google Shape;7178;p62"/>
                <p:cNvSpPr/>
                <p:nvPr/>
              </p:nvSpPr>
              <p:spPr>
                <a:xfrm>
                  <a:off x="7056007" y="3287965"/>
                  <a:ext cx="34261" cy="47087"/>
                </a:xfrm>
                <a:custGeom>
                  <a:rect b="b" l="l" r="r" t="t"/>
                  <a:pathLst>
                    <a:path extrusionOk="0" h="1865" w="1357">
                      <a:moveTo>
                        <a:pt x="679" y="1"/>
                      </a:moveTo>
                      <a:cubicBezTo>
                        <a:pt x="307" y="1"/>
                        <a:pt x="14" y="809"/>
                        <a:pt x="14" y="1174"/>
                      </a:cubicBezTo>
                      <a:cubicBezTo>
                        <a:pt x="1" y="1552"/>
                        <a:pt x="301" y="1865"/>
                        <a:pt x="679" y="1865"/>
                      </a:cubicBezTo>
                      <a:cubicBezTo>
                        <a:pt x="1050" y="1865"/>
                        <a:pt x="1356" y="1552"/>
                        <a:pt x="1343" y="1174"/>
                      </a:cubicBezTo>
                      <a:cubicBezTo>
                        <a:pt x="1343" y="809"/>
                        <a:pt x="1044" y="1"/>
                        <a:pt x="67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7179" name="Google Shape;7179;p62"/>
          <p:cNvSpPr/>
          <p:nvPr/>
        </p:nvSpPr>
        <p:spPr>
          <a:xfrm>
            <a:off x="6132554" y="3248509"/>
            <a:ext cx="682" cy="25"/>
          </a:xfrm>
          <a:custGeom>
            <a:rect b="b" l="l" r="r" t="t"/>
            <a:pathLst>
              <a:path extrusionOk="0" h="1" w="27">
                <a:moveTo>
                  <a:pt x="0" y="0"/>
                </a:moveTo>
                <a:lnTo>
                  <a:pt x="26" y="0"/>
                </a:lnTo>
                <a:cubicBezTo>
                  <a:pt x="13" y="0"/>
                  <a:pt x="7" y="0"/>
                  <a:pt x="0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0" name="Google Shape;7180;p62"/>
          <p:cNvGrpSpPr/>
          <p:nvPr/>
        </p:nvGrpSpPr>
        <p:grpSpPr>
          <a:xfrm>
            <a:off x="5904140" y="3064707"/>
            <a:ext cx="550951" cy="1310497"/>
            <a:chOff x="5904140" y="3050537"/>
            <a:chExt cx="550951" cy="1310497"/>
          </a:xfrm>
        </p:grpSpPr>
        <p:sp>
          <p:nvSpPr>
            <p:cNvPr id="7181" name="Google Shape;7181;p62"/>
            <p:cNvSpPr/>
            <p:nvPr/>
          </p:nvSpPr>
          <p:spPr>
            <a:xfrm>
              <a:off x="595302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75" y="0"/>
                  </a:moveTo>
                  <a:cubicBezTo>
                    <a:pt x="4022" y="0"/>
                    <a:pt x="0" y="437"/>
                    <a:pt x="0" y="972"/>
                  </a:cubicBezTo>
                  <a:cubicBezTo>
                    <a:pt x="0" y="1506"/>
                    <a:pt x="4022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82" name="Google Shape;7182;p62"/>
            <p:cNvGrpSpPr/>
            <p:nvPr/>
          </p:nvGrpSpPr>
          <p:grpSpPr>
            <a:xfrm>
              <a:off x="5904140" y="3050537"/>
              <a:ext cx="550951" cy="1278256"/>
              <a:chOff x="5904140" y="3050537"/>
              <a:chExt cx="550951" cy="1278256"/>
            </a:xfrm>
          </p:grpSpPr>
          <p:sp>
            <p:nvSpPr>
              <p:cNvPr id="7183" name="Google Shape;7183;p62"/>
              <p:cNvSpPr/>
              <p:nvPr/>
            </p:nvSpPr>
            <p:spPr>
              <a:xfrm>
                <a:off x="5904140" y="3050537"/>
                <a:ext cx="550951" cy="1278256"/>
              </a:xfrm>
              <a:custGeom>
                <a:rect b="b" l="l" r="r" t="t"/>
                <a:pathLst>
                  <a:path extrusionOk="0" h="50629" w="21822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61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605" y="7834"/>
                    </a:cubicBezTo>
                    <a:cubicBezTo>
                      <a:pt x="2973" y="7906"/>
                      <a:pt x="2543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47" y="14560"/>
                    </a:cubicBezTo>
                    <a:cubicBezTo>
                      <a:pt x="8793" y="14573"/>
                      <a:pt x="8878" y="14593"/>
                      <a:pt x="8878" y="14606"/>
                    </a:cubicBezTo>
                    <a:lnTo>
                      <a:pt x="8878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2" y="16705"/>
                      <a:pt x="4543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4" y="34977"/>
                      <a:pt x="2331" y="34756"/>
                      <a:pt x="2582" y="34360"/>
                    </a:cubicBezTo>
                    <a:cubicBezTo>
                      <a:pt x="2621" y="34387"/>
                      <a:pt x="2673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63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2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50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7" y="31929"/>
                    </a:lnTo>
                    <a:cubicBezTo>
                      <a:pt x="18309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8" y="34749"/>
                      <a:pt x="19908" y="34984"/>
                      <a:pt x="20363" y="34984"/>
                    </a:cubicBezTo>
                    <a:cubicBezTo>
                      <a:pt x="20545" y="34984"/>
                      <a:pt x="20728" y="34947"/>
                      <a:pt x="20903" y="34869"/>
                    </a:cubicBezTo>
                    <a:cubicBezTo>
                      <a:pt x="21515" y="34589"/>
                      <a:pt x="21822" y="33891"/>
                      <a:pt x="21606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22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45" y="14697"/>
                      <a:pt x="12651" y="14691"/>
                    </a:cubicBezTo>
                    <a:cubicBezTo>
                      <a:pt x="12664" y="14691"/>
                      <a:pt x="12684" y="14684"/>
                      <a:pt x="12703" y="14678"/>
                    </a:cubicBezTo>
                    <a:cubicBezTo>
                      <a:pt x="14893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7" y="9920"/>
                      <a:pt x="18974" y="9485"/>
                      <a:pt x="19006" y="8929"/>
                    </a:cubicBezTo>
                    <a:cubicBezTo>
                      <a:pt x="19032" y="8369"/>
                      <a:pt x="18615" y="7880"/>
                      <a:pt x="18054" y="7834"/>
                    </a:cubicBezTo>
                    <a:lnTo>
                      <a:pt x="18054" y="7828"/>
                    </a:lnTo>
                    <a:cubicBezTo>
                      <a:pt x="18054" y="7815"/>
                      <a:pt x="18048" y="7802"/>
                      <a:pt x="18048" y="7789"/>
                    </a:cubicBezTo>
                    <a:cubicBezTo>
                      <a:pt x="18035" y="6061"/>
                      <a:pt x="17631" y="4295"/>
                      <a:pt x="16686" y="2992"/>
                    </a:cubicBezTo>
                    <a:cubicBezTo>
                      <a:pt x="17657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7" y="1181"/>
                      <a:pt x="12899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84" name="Google Shape;7184;p62"/>
              <p:cNvGrpSpPr/>
              <p:nvPr/>
            </p:nvGrpSpPr>
            <p:grpSpPr>
              <a:xfrm>
                <a:off x="5952515" y="3084268"/>
                <a:ext cx="450087" cy="1165046"/>
                <a:chOff x="5952515" y="3084268"/>
                <a:chExt cx="450087" cy="1165046"/>
              </a:xfrm>
            </p:grpSpPr>
            <p:grpSp>
              <p:nvGrpSpPr>
                <p:cNvPr id="7185" name="Google Shape;7185;p62"/>
                <p:cNvGrpSpPr/>
                <p:nvPr/>
              </p:nvGrpSpPr>
              <p:grpSpPr>
                <a:xfrm>
                  <a:off x="5952515" y="3225780"/>
                  <a:ext cx="450087" cy="1023534"/>
                  <a:chOff x="5952515" y="3225780"/>
                  <a:chExt cx="450087" cy="1023534"/>
                </a:xfrm>
              </p:grpSpPr>
              <p:sp>
                <p:nvSpPr>
                  <p:cNvPr id="7186" name="Google Shape;7186;p62"/>
                  <p:cNvSpPr/>
                  <p:nvPr/>
                </p:nvSpPr>
                <p:spPr>
                  <a:xfrm>
                    <a:off x="5952515" y="3489819"/>
                    <a:ext cx="227758" cy="348946"/>
                  </a:xfrm>
                  <a:custGeom>
                    <a:rect b="b" l="l" r="r" t="t"/>
                    <a:pathLst>
                      <a:path extrusionOk="0" h="13821" w="9021">
                        <a:moveTo>
                          <a:pt x="7318" y="0"/>
                        </a:moveTo>
                        <a:cubicBezTo>
                          <a:pt x="5897" y="0"/>
                          <a:pt x="3871" y="328"/>
                          <a:pt x="3260" y="2095"/>
                        </a:cubicBezTo>
                        <a:cubicBezTo>
                          <a:pt x="2360" y="4695"/>
                          <a:pt x="47" y="13481"/>
                          <a:pt x="27" y="13572"/>
                        </a:cubicBezTo>
                        <a:cubicBezTo>
                          <a:pt x="1" y="13677"/>
                          <a:pt x="60" y="13781"/>
                          <a:pt x="164" y="13807"/>
                        </a:cubicBezTo>
                        <a:cubicBezTo>
                          <a:pt x="183" y="13814"/>
                          <a:pt x="203" y="13814"/>
                          <a:pt x="216" y="13820"/>
                        </a:cubicBezTo>
                        <a:cubicBezTo>
                          <a:pt x="307" y="13814"/>
                          <a:pt x="385" y="13755"/>
                          <a:pt x="405" y="13670"/>
                        </a:cubicBezTo>
                        <a:cubicBezTo>
                          <a:pt x="431" y="13579"/>
                          <a:pt x="2738" y="4806"/>
                          <a:pt x="3631" y="2225"/>
                        </a:cubicBezTo>
                        <a:cubicBezTo>
                          <a:pt x="4164" y="685"/>
                          <a:pt x="6044" y="401"/>
                          <a:pt x="7360" y="401"/>
                        </a:cubicBezTo>
                        <a:cubicBezTo>
                          <a:pt x="8121" y="401"/>
                          <a:pt x="8694" y="496"/>
                          <a:pt x="8708" y="498"/>
                        </a:cubicBezTo>
                        <a:cubicBezTo>
                          <a:pt x="8723" y="501"/>
                          <a:pt x="8737" y="502"/>
                          <a:pt x="8750" y="502"/>
                        </a:cubicBezTo>
                        <a:cubicBezTo>
                          <a:pt x="8975" y="502"/>
                          <a:pt x="9020" y="157"/>
                          <a:pt x="8780" y="114"/>
                        </a:cubicBezTo>
                        <a:cubicBezTo>
                          <a:pt x="8712" y="102"/>
                          <a:pt x="8109" y="0"/>
                          <a:pt x="73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7" name="Google Shape;7187;p62"/>
                  <p:cNvSpPr/>
                  <p:nvPr/>
                </p:nvSpPr>
                <p:spPr>
                  <a:xfrm>
                    <a:off x="6083170" y="3518576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7"/>
                          <a:pt x="255" y="1517"/>
                        </a:cubicBezTo>
                        <a:cubicBezTo>
                          <a:pt x="314" y="1517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9"/>
                          <a:pt x="2378" y="389"/>
                        </a:cubicBezTo>
                        <a:cubicBezTo>
                          <a:pt x="3025" y="389"/>
                          <a:pt x="3526" y="630"/>
                          <a:pt x="3566" y="650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8" name="Google Shape;7188;p62"/>
                  <p:cNvSpPr/>
                  <p:nvPr/>
                </p:nvSpPr>
                <p:spPr>
                  <a:xfrm>
                    <a:off x="6083170" y="3557255"/>
                    <a:ext cx="99627" cy="38300"/>
                  </a:xfrm>
                  <a:custGeom>
                    <a:rect b="b" l="l" r="r" t="t"/>
                    <a:pathLst>
                      <a:path extrusionOk="0" h="1517" w="3946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4"/>
                          <a:pt x="3627" y="671"/>
                          <a:pt x="3656" y="671"/>
                        </a:cubicBezTo>
                        <a:cubicBezTo>
                          <a:pt x="3840" y="671"/>
                          <a:pt x="3945" y="393"/>
                          <a:pt x="3742" y="291"/>
                        </a:cubicBezTo>
                        <a:cubicBezTo>
                          <a:pt x="3728" y="287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9" name="Google Shape;7189;p62"/>
                  <p:cNvSpPr/>
                  <p:nvPr/>
                </p:nvSpPr>
                <p:spPr>
                  <a:xfrm>
                    <a:off x="6083170" y="3595782"/>
                    <a:ext cx="99475" cy="38275"/>
                  </a:xfrm>
                  <a:custGeom>
                    <a:rect b="b" l="l" r="r" t="t"/>
                    <a:pathLst>
                      <a:path extrusionOk="0" h="1516" w="3940">
                        <a:moveTo>
                          <a:pt x="2367" y="0"/>
                        </a:moveTo>
                        <a:cubicBezTo>
                          <a:pt x="1653" y="0"/>
                          <a:pt x="788" y="249"/>
                          <a:pt x="92" y="1202"/>
                        </a:cubicBezTo>
                        <a:cubicBezTo>
                          <a:pt x="1" y="1333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9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8" y="663"/>
                          <a:pt x="3628" y="670"/>
                          <a:pt x="3657" y="670"/>
                        </a:cubicBezTo>
                        <a:cubicBezTo>
                          <a:pt x="3839" y="670"/>
                          <a:pt x="3939" y="398"/>
                          <a:pt x="3742" y="296"/>
                        </a:cubicBezTo>
                        <a:cubicBezTo>
                          <a:pt x="3728" y="290"/>
                          <a:pt x="3136" y="0"/>
                          <a:pt x="23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0" name="Google Shape;7190;p62"/>
                  <p:cNvSpPr/>
                  <p:nvPr/>
                </p:nvSpPr>
                <p:spPr>
                  <a:xfrm>
                    <a:off x="6083170" y="3634462"/>
                    <a:ext cx="99500" cy="38250"/>
                  </a:xfrm>
                  <a:custGeom>
                    <a:rect b="b" l="l" r="r" t="t"/>
                    <a:pathLst>
                      <a:path extrusionOk="0" h="1515" w="3941">
                        <a:moveTo>
                          <a:pt x="2364" y="0"/>
                        </a:moveTo>
                        <a:cubicBezTo>
                          <a:pt x="1650" y="0"/>
                          <a:pt x="785" y="249"/>
                          <a:pt x="92" y="1202"/>
                        </a:cubicBezTo>
                        <a:cubicBezTo>
                          <a:pt x="1" y="1332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2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7" y="662"/>
                          <a:pt x="3626" y="668"/>
                          <a:pt x="3654" y="668"/>
                        </a:cubicBezTo>
                        <a:cubicBezTo>
                          <a:pt x="3838" y="668"/>
                          <a:pt x="3940" y="398"/>
                          <a:pt x="3742" y="296"/>
                        </a:cubicBezTo>
                        <a:cubicBezTo>
                          <a:pt x="3728" y="289"/>
                          <a:pt x="3134" y="0"/>
                          <a:pt x="236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1" name="Google Shape;7191;p62"/>
                  <p:cNvSpPr/>
                  <p:nvPr/>
                </p:nvSpPr>
                <p:spPr>
                  <a:xfrm>
                    <a:off x="6083170" y="3673090"/>
                    <a:ext cx="99450" cy="38300"/>
                  </a:xfrm>
                  <a:custGeom>
                    <a:rect b="b" l="l" r="r" t="t"/>
                    <a:pathLst>
                      <a:path extrusionOk="0" h="1517" w="3939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2"/>
                        </a:cubicBezTo>
                        <a:cubicBezTo>
                          <a:pt x="1018" y="600"/>
                          <a:pt x="1764" y="382"/>
                          <a:pt x="2378" y="382"/>
                        </a:cubicBezTo>
                        <a:cubicBezTo>
                          <a:pt x="3025" y="382"/>
                          <a:pt x="3526" y="623"/>
                          <a:pt x="3566" y="643"/>
                        </a:cubicBezTo>
                        <a:cubicBezTo>
                          <a:pt x="3598" y="658"/>
                          <a:pt x="3629" y="665"/>
                          <a:pt x="3658" y="665"/>
                        </a:cubicBezTo>
                        <a:cubicBezTo>
                          <a:pt x="3840" y="665"/>
                          <a:pt x="3939" y="398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2" name="Google Shape;7192;p62"/>
                  <p:cNvSpPr/>
                  <p:nvPr/>
                </p:nvSpPr>
                <p:spPr>
                  <a:xfrm>
                    <a:off x="6083170" y="3711719"/>
                    <a:ext cx="99475" cy="38351"/>
                  </a:xfrm>
                  <a:custGeom>
                    <a:rect b="b" l="l" r="r" t="t"/>
                    <a:pathLst>
                      <a:path extrusionOk="0" h="1519" w="3940">
                        <a:moveTo>
                          <a:pt x="2373" y="0"/>
                        </a:moveTo>
                        <a:cubicBezTo>
                          <a:pt x="1659" y="0"/>
                          <a:pt x="790" y="249"/>
                          <a:pt x="92" y="1205"/>
                        </a:cubicBezTo>
                        <a:cubicBezTo>
                          <a:pt x="1" y="1329"/>
                          <a:pt x="92" y="1518"/>
                          <a:pt x="255" y="1518"/>
                        </a:cubicBezTo>
                        <a:cubicBezTo>
                          <a:pt x="314" y="1518"/>
                          <a:pt x="379" y="1485"/>
                          <a:pt x="411" y="1433"/>
                        </a:cubicBezTo>
                        <a:cubicBezTo>
                          <a:pt x="1018" y="601"/>
                          <a:pt x="1764" y="384"/>
                          <a:pt x="2378" y="384"/>
                        </a:cubicBezTo>
                        <a:cubicBezTo>
                          <a:pt x="3025" y="384"/>
                          <a:pt x="3526" y="625"/>
                          <a:pt x="3566" y="645"/>
                        </a:cubicBezTo>
                        <a:cubicBezTo>
                          <a:pt x="3598" y="660"/>
                          <a:pt x="3628" y="666"/>
                          <a:pt x="3657" y="666"/>
                        </a:cubicBezTo>
                        <a:cubicBezTo>
                          <a:pt x="3839" y="666"/>
                          <a:pt x="3939" y="394"/>
                          <a:pt x="3742" y="293"/>
                        </a:cubicBezTo>
                        <a:cubicBezTo>
                          <a:pt x="3728" y="286"/>
                          <a:pt x="3139" y="0"/>
                          <a:pt x="237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3" name="Google Shape;7193;p62"/>
                  <p:cNvSpPr/>
                  <p:nvPr/>
                </p:nvSpPr>
                <p:spPr>
                  <a:xfrm>
                    <a:off x="6083170" y="3750272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90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4" name="Google Shape;7194;p62"/>
                  <p:cNvSpPr/>
                  <p:nvPr/>
                </p:nvSpPr>
                <p:spPr>
                  <a:xfrm>
                    <a:off x="6101778" y="3786679"/>
                    <a:ext cx="78242" cy="462458"/>
                  </a:xfrm>
                  <a:custGeom>
                    <a:rect b="b" l="l" r="r" t="t"/>
                    <a:pathLst>
                      <a:path extrusionOk="0" h="18317" w="3099">
                        <a:moveTo>
                          <a:pt x="2521" y="0"/>
                        </a:moveTo>
                        <a:cubicBezTo>
                          <a:pt x="2148" y="0"/>
                          <a:pt x="1538" y="70"/>
                          <a:pt x="1043" y="459"/>
                        </a:cubicBezTo>
                        <a:cubicBezTo>
                          <a:pt x="593" y="817"/>
                          <a:pt x="339" y="1358"/>
                          <a:pt x="287" y="2069"/>
                        </a:cubicBezTo>
                        <a:cubicBezTo>
                          <a:pt x="118" y="4265"/>
                          <a:pt x="0" y="17978"/>
                          <a:pt x="0" y="18121"/>
                        </a:cubicBezTo>
                        <a:cubicBezTo>
                          <a:pt x="0" y="18225"/>
                          <a:pt x="85" y="18317"/>
                          <a:pt x="196" y="18317"/>
                        </a:cubicBezTo>
                        <a:cubicBezTo>
                          <a:pt x="307" y="18317"/>
                          <a:pt x="398" y="18232"/>
                          <a:pt x="398" y="18121"/>
                        </a:cubicBezTo>
                        <a:cubicBezTo>
                          <a:pt x="398" y="17978"/>
                          <a:pt x="509" y="4278"/>
                          <a:pt x="678" y="2101"/>
                        </a:cubicBezTo>
                        <a:cubicBezTo>
                          <a:pt x="724" y="1502"/>
                          <a:pt x="926" y="1058"/>
                          <a:pt x="1291" y="772"/>
                        </a:cubicBezTo>
                        <a:cubicBezTo>
                          <a:pt x="1697" y="447"/>
                          <a:pt x="2225" y="393"/>
                          <a:pt x="2537" y="393"/>
                        </a:cubicBezTo>
                        <a:cubicBezTo>
                          <a:pt x="2695" y="393"/>
                          <a:pt x="2798" y="407"/>
                          <a:pt x="2803" y="407"/>
                        </a:cubicBezTo>
                        <a:cubicBezTo>
                          <a:pt x="2814" y="408"/>
                          <a:pt x="2824" y="409"/>
                          <a:pt x="2834" y="409"/>
                        </a:cubicBezTo>
                        <a:cubicBezTo>
                          <a:pt x="3061" y="409"/>
                          <a:pt x="3099" y="66"/>
                          <a:pt x="2862" y="22"/>
                        </a:cubicBezTo>
                        <a:cubicBezTo>
                          <a:pt x="2848" y="20"/>
                          <a:pt x="2718" y="0"/>
                          <a:pt x="252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5" name="Google Shape;7195;p62"/>
                  <p:cNvSpPr/>
                  <p:nvPr/>
                </p:nvSpPr>
                <p:spPr>
                  <a:xfrm>
                    <a:off x="6105312" y="3937305"/>
                    <a:ext cx="36634" cy="80161"/>
                  </a:xfrm>
                  <a:custGeom>
                    <a:rect b="b" l="l" r="r" t="t"/>
                    <a:pathLst>
                      <a:path extrusionOk="0" h="3175" w="1451">
                        <a:moveTo>
                          <a:pt x="284" y="0"/>
                        </a:moveTo>
                        <a:cubicBezTo>
                          <a:pt x="128" y="0"/>
                          <a:pt x="1" y="204"/>
                          <a:pt x="147" y="345"/>
                        </a:cubicBezTo>
                        <a:cubicBezTo>
                          <a:pt x="154" y="352"/>
                          <a:pt x="942" y="1121"/>
                          <a:pt x="1047" y="2985"/>
                        </a:cubicBezTo>
                        <a:cubicBezTo>
                          <a:pt x="1053" y="3089"/>
                          <a:pt x="1144" y="3174"/>
                          <a:pt x="1249" y="3174"/>
                        </a:cubicBezTo>
                        <a:lnTo>
                          <a:pt x="1255" y="3174"/>
                        </a:lnTo>
                        <a:cubicBezTo>
                          <a:pt x="1366" y="3168"/>
                          <a:pt x="1451" y="3076"/>
                          <a:pt x="1444" y="2965"/>
                        </a:cubicBezTo>
                        <a:cubicBezTo>
                          <a:pt x="1327" y="926"/>
                          <a:pt x="453" y="91"/>
                          <a:pt x="421" y="59"/>
                        </a:cubicBezTo>
                        <a:cubicBezTo>
                          <a:pt x="377" y="18"/>
                          <a:pt x="329" y="0"/>
                          <a:pt x="2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6" name="Google Shape;7196;p62"/>
                  <p:cNvSpPr/>
                  <p:nvPr/>
                </p:nvSpPr>
                <p:spPr>
                  <a:xfrm>
                    <a:off x="6108292" y="3860073"/>
                    <a:ext cx="50596" cy="64735"/>
                  </a:xfrm>
                  <a:custGeom>
                    <a:rect b="b" l="l" r="r" t="t"/>
                    <a:pathLst>
                      <a:path extrusionOk="0" h="2564" w="2004">
                        <a:moveTo>
                          <a:pt x="272" y="0"/>
                        </a:moveTo>
                        <a:cubicBezTo>
                          <a:pt x="32" y="0"/>
                          <a:pt x="0" y="362"/>
                          <a:pt x="251" y="393"/>
                        </a:cubicBezTo>
                        <a:cubicBezTo>
                          <a:pt x="309" y="406"/>
                          <a:pt x="1606" y="589"/>
                          <a:pt x="1554" y="2362"/>
                        </a:cubicBezTo>
                        <a:cubicBezTo>
                          <a:pt x="1554" y="2472"/>
                          <a:pt x="1639" y="2564"/>
                          <a:pt x="1743" y="2564"/>
                        </a:cubicBezTo>
                        <a:lnTo>
                          <a:pt x="1750" y="2564"/>
                        </a:lnTo>
                        <a:cubicBezTo>
                          <a:pt x="1854" y="2564"/>
                          <a:pt x="1945" y="2479"/>
                          <a:pt x="1945" y="2375"/>
                        </a:cubicBezTo>
                        <a:cubicBezTo>
                          <a:pt x="2004" y="250"/>
                          <a:pt x="316" y="2"/>
                          <a:pt x="303" y="2"/>
                        </a:cubicBezTo>
                        <a:cubicBezTo>
                          <a:pt x="292" y="1"/>
                          <a:pt x="282" y="0"/>
                          <a:pt x="2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7" name="Google Shape;7197;p62"/>
                  <p:cNvSpPr/>
                  <p:nvPr/>
                </p:nvSpPr>
                <p:spPr>
                  <a:xfrm>
                    <a:off x="6102914" y="4067557"/>
                    <a:ext cx="36079" cy="81549"/>
                  </a:xfrm>
                  <a:custGeom>
                    <a:rect b="b" l="l" r="r" t="t"/>
                    <a:pathLst>
                      <a:path extrusionOk="0" h="3230" w="1429">
                        <a:moveTo>
                          <a:pt x="225" y="1"/>
                        </a:moveTo>
                        <a:cubicBezTo>
                          <a:pt x="167" y="1"/>
                          <a:pt x="110" y="26"/>
                          <a:pt x="73" y="75"/>
                        </a:cubicBezTo>
                        <a:cubicBezTo>
                          <a:pt x="1" y="159"/>
                          <a:pt x="14" y="283"/>
                          <a:pt x="99" y="348"/>
                        </a:cubicBezTo>
                        <a:cubicBezTo>
                          <a:pt x="112" y="361"/>
                          <a:pt x="1024" y="1124"/>
                          <a:pt x="972" y="3021"/>
                        </a:cubicBezTo>
                        <a:cubicBezTo>
                          <a:pt x="972" y="3131"/>
                          <a:pt x="1057" y="3223"/>
                          <a:pt x="1168" y="3229"/>
                        </a:cubicBezTo>
                        <a:lnTo>
                          <a:pt x="1174" y="3229"/>
                        </a:lnTo>
                        <a:cubicBezTo>
                          <a:pt x="1278" y="3229"/>
                          <a:pt x="1363" y="3144"/>
                          <a:pt x="1370" y="3034"/>
                        </a:cubicBezTo>
                        <a:cubicBezTo>
                          <a:pt x="1428" y="922"/>
                          <a:pt x="392" y="75"/>
                          <a:pt x="346" y="42"/>
                        </a:cubicBezTo>
                        <a:cubicBezTo>
                          <a:pt x="310" y="14"/>
                          <a:pt x="267" y="1"/>
                          <a:pt x="22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8" name="Google Shape;7198;p62"/>
                  <p:cNvSpPr/>
                  <p:nvPr/>
                </p:nvSpPr>
                <p:spPr>
                  <a:xfrm>
                    <a:off x="6081706" y="3893097"/>
                    <a:ext cx="34236" cy="64305"/>
                  </a:xfrm>
                  <a:custGeom>
                    <a:rect b="b" l="l" r="r" t="t"/>
                    <a:pathLst>
                      <a:path extrusionOk="0" h="2547" w="1356">
                        <a:moveTo>
                          <a:pt x="1072" y="0"/>
                        </a:moveTo>
                        <a:cubicBezTo>
                          <a:pt x="1042" y="0"/>
                          <a:pt x="1011" y="8"/>
                          <a:pt x="978" y="24"/>
                        </a:cubicBezTo>
                        <a:cubicBezTo>
                          <a:pt x="939" y="37"/>
                          <a:pt x="59" y="487"/>
                          <a:pt x="0" y="2344"/>
                        </a:cubicBezTo>
                        <a:cubicBezTo>
                          <a:pt x="0" y="2448"/>
                          <a:pt x="85" y="2540"/>
                          <a:pt x="189" y="2546"/>
                        </a:cubicBezTo>
                        <a:lnTo>
                          <a:pt x="196" y="2546"/>
                        </a:lnTo>
                        <a:cubicBezTo>
                          <a:pt x="307" y="2546"/>
                          <a:pt x="391" y="2461"/>
                          <a:pt x="398" y="2357"/>
                        </a:cubicBezTo>
                        <a:cubicBezTo>
                          <a:pt x="450" y="773"/>
                          <a:pt x="1134" y="382"/>
                          <a:pt x="1154" y="376"/>
                        </a:cubicBezTo>
                        <a:cubicBezTo>
                          <a:pt x="1356" y="275"/>
                          <a:pt x="1254" y="0"/>
                          <a:pt x="10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9" name="Google Shape;7199;p62"/>
                  <p:cNvSpPr/>
                  <p:nvPr/>
                </p:nvSpPr>
                <p:spPr>
                  <a:xfrm>
                    <a:off x="5971374" y="3754842"/>
                    <a:ext cx="29060" cy="66628"/>
                  </a:xfrm>
                  <a:custGeom>
                    <a:rect b="b" l="l" r="r" t="t"/>
                    <a:pathLst>
                      <a:path extrusionOk="0" h="2639" w="1151">
                        <a:moveTo>
                          <a:pt x="259" y="0"/>
                        </a:moveTo>
                        <a:cubicBezTo>
                          <a:pt x="126" y="0"/>
                          <a:pt x="0" y="138"/>
                          <a:pt x="82" y="292"/>
                        </a:cubicBezTo>
                        <a:cubicBezTo>
                          <a:pt x="88" y="305"/>
                          <a:pt x="727" y="1355"/>
                          <a:pt x="414" y="2385"/>
                        </a:cubicBezTo>
                        <a:cubicBezTo>
                          <a:pt x="381" y="2489"/>
                          <a:pt x="440" y="2600"/>
                          <a:pt x="544" y="2632"/>
                        </a:cubicBezTo>
                        <a:cubicBezTo>
                          <a:pt x="564" y="2639"/>
                          <a:pt x="583" y="2639"/>
                          <a:pt x="603" y="2639"/>
                        </a:cubicBezTo>
                        <a:cubicBezTo>
                          <a:pt x="688" y="2639"/>
                          <a:pt x="766" y="2587"/>
                          <a:pt x="792" y="2502"/>
                        </a:cubicBezTo>
                        <a:cubicBezTo>
                          <a:pt x="1150" y="1296"/>
                          <a:pt x="447" y="136"/>
                          <a:pt x="421" y="90"/>
                        </a:cubicBezTo>
                        <a:cubicBezTo>
                          <a:pt x="377" y="27"/>
                          <a:pt x="317" y="0"/>
                          <a:pt x="25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0" name="Google Shape;7200;p62"/>
                  <p:cNvSpPr/>
                  <p:nvPr/>
                </p:nvSpPr>
                <p:spPr>
                  <a:xfrm>
                    <a:off x="5969632" y="3672914"/>
                    <a:ext cx="37442" cy="39310"/>
                  </a:xfrm>
                  <a:custGeom>
                    <a:rect b="b" l="l" r="r" t="t"/>
                    <a:pathLst>
                      <a:path extrusionOk="0" h="1557" w="1483">
                        <a:moveTo>
                          <a:pt x="1165" y="0"/>
                        </a:moveTo>
                        <a:cubicBezTo>
                          <a:pt x="952" y="0"/>
                          <a:pt x="297" y="106"/>
                          <a:pt x="27" y="1321"/>
                        </a:cubicBezTo>
                        <a:cubicBezTo>
                          <a:pt x="1" y="1426"/>
                          <a:pt x="66" y="1530"/>
                          <a:pt x="177" y="1556"/>
                        </a:cubicBezTo>
                        <a:lnTo>
                          <a:pt x="216" y="1556"/>
                        </a:lnTo>
                        <a:cubicBezTo>
                          <a:pt x="314" y="1556"/>
                          <a:pt x="392" y="1497"/>
                          <a:pt x="411" y="1406"/>
                        </a:cubicBezTo>
                        <a:cubicBezTo>
                          <a:pt x="630" y="430"/>
                          <a:pt x="1085" y="396"/>
                          <a:pt x="1168" y="396"/>
                        </a:cubicBezTo>
                        <a:cubicBezTo>
                          <a:pt x="1174" y="396"/>
                          <a:pt x="1179" y="396"/>
                          <a:pt x="1180" y="396"/>
                        </a:cubicBezTo>
                        <a:cubicBezTo>
                          <a:pt x="1191" y="397"/>
                          <a:pt x="1201" y="398"/>
                          <a:pt x="1211" y="398"/>
                        </a:cubicBezTo>
                        <a:cubicBezTo>
                          <a:pt x="1445" y="398"/>
                          <a:pt x="1483" y="36"/>
                          <a:pt x="1233" y="5"/>
                        </a:cubicBezTo>
                        <a:cubicBezTo>
                          <a:pt x="1228" y="4"/>
                          <a:pt x="1204" y="0"/>
                          <a:pt x="11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1" name="Google Shape;7201;p62"/>
                  <p:cNvSpPr/>
                  <p:nvPr/>
                </p:nvSpPr>
                <p:spPr>
                  <a:xfrm>
                    <a:off x="6015356" y="3608936"/>
                    <a:ext cx="28025" cy="46683"/>
                  </a:xfrm>
                  <a:custGeom>
                    <a:rect b="b" l="l" r="r" t="t"/>
                    <a:pathLst>
                      <a:path extrusionOk="0" h="1849" w="1110">
                        <a:moveTo>
                          <a:pt x="272" y="1"/>
                        </a:moveTo>
                        <a:cubicBezTo>
                          <a:pt x="42" y="1"/>
                          <a:pt x="1" y="357"/>
                          <a:pt x="249" y="395"/>
                        </a:cubicBezTo>
                        <a:cubicBezTo>
                          <a:pt x="393" y="427"/>
                          <a:pt x="516" y="518"/>
                          <a:pt x="588" y="642"/>
                        </a:cubicBezTo>
                        <a:cubicBezTo>
                          <a:pt x="705" y="844"/>
                          <a:pt x="673" y="1170"/>
                          <a:pt x="510" y="1574"/>
                        </a:cubicBezTo>
                        <a:cubicBezTo>
                          <a:pt x="471" y="1679"/>
                          <a:pt x="523" y="1789"/>
                          <a:pt x="621" y="1835"/>
                        </a:cubicBezTo>
                        <a:cubicBezTo>
                          <a:pt x="647" y="1842"/>
                          <a:pt x="673" y="1848"/>
                          <a:pt x="699" y="1848"/>
                        </a:cubicBezTo>
                        <a:cubicBezTo>
                          <a:pt x="777" y="1848"/>
                          <a:pt x="849" y="1796"/>
                          <a:pt x="875" y="1718"/>
                        </a:cubicBezTo>
                        <a:cubicBezTo>
                          <a:pt x="1090" y="1190"/>
                          <a:pt x="1110" y="760"/>
                          <a:pt x="927" y="440"/>
                        </a:cubicBezTo>
                        <a:cubicBezTo>
                          <a:pt x="797" y="212"/>
                          <a:pt x="569" y="56"/>
                          <a:pt x="308" y="4"/>
                        </a:cubicBezTo>
                        <a:cubicBezTo>
                          <a:pt x="296" y="2"/>
                          <a:pt x="284" y="1"/>
                          <a:pt x="2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2" name="Google Shape;7202;p62"/>
                  <p:cNvSpPr/>
                  <p:nvPr/>
                </p:nvSpPr>
                <p:spPr>
                  <a:xfrm>
                    <a:off x="6001066" y="3539077"/>
                    <a:ext cx="45370" cy="39361"/>
                  </a:xfrm>
                  <a:custGeom>
                    <a:rect b="b" l="l" r="r" t="t"/>
                    <a:pathLst>
                      <a:path extrusionOk="0" h="1559" w="1797">
                        <a:moveTo>
                          <a:pt x="1387" y="1"/>
                        </a:moveTo>
                        <a:cubicBezTo>
                          <a:pt x="1067" y="1"/>
                          <a:pt x="411" y="153"/>
                          <a:pt x="33" y="1298"/>
                        </a:cubicBezTo>
                        <a:cubicBezTo>
                          <a:pt x="1" y="1395"/>
                          <a:pt x="53" y="1513"/>
                          <a:pt x="157" y="1545"/>
                        </a:cubicBezTo>
                        <a:cubicBezTo>
                          <a:pt x="177" y="1552"/>
                          <a:pt x="196" y="1552"/>
                          <a:pt x="222" y="1558"/>
                        </a:cubicBezTo>
                        <a:cubicBezTo>
                          <a:pt x="307" y="1552"/>
                          <a:pt x="379" y="1500"/>
                          <a:pt x="405" y="1421"/>
                        </a:cubicBezTo>
                        <a:cubicBezTo>
                          <a:pt x="715" y="490"/>
                          <a:pt x="1204" y="391"/>
                          <a:pt x="1398" y="391"/>
                        </a:cubicBezTo>
                        <a:cubicBezTo>
                          <a:pt x="1444" y="391"/>
                          <a:pt x="1474" y="397"/>
                          <a:pt x="1480" y="398"/>
                        </a:cubicBezTo>
                        <a:cubicBezTo>
                          <a:pt x="1496" y="402"/>
                          <a:pt x="1512" y="403"/>
                          <a:pt x="1527" y="403"/>
                        </a:cubicBezTo>
                        <a:cubicBezTo>
                          <a:pt x="1738" y="403"/>
                          <a:pt x="1796" y="81"/>
                          <a:pt x="1571" y="20"/>
                        </a:cubicBezTo>
                        <a:cubicBezTo>
                          <a:pt x="1560" y="17"/>
                          <a:pt x="1492" y="1"/>
                          <a:pt x="138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3" name="Google Shape;7203;p62"/>
                  <p:cNvSpPr/>
                  <p:nvPr/>
                </p:nvSpPr>
                <p:spPr>
                  <a:xfrm>
                    <a:off x="6074788" y="4163397"/>
                    <a:ext cx="34261" cy="58599"/>
                  </a:xfrm>
                  <a:custGeom>
                    <a:rect b="b" l="l" r="r" t="t"/>
                    <a:pathLst>
                      <a:path extrusionOk="0" h="2321" w="1357">
                        <a:moveTo>
                          <a:pt x="1167" y="0"/>
                        </a:moveTo>
                        <a:cubicBezTo>
                          <a:pt x="919" y="7"/>
                          <a:pt x="678" y="104"/>
                          <a:pt x="509" y="287"/>
                        </a:cubicBezTo>
                        <a:cubicBezTo>
                          <a:pt x="157" y="639"/>
                          <a:pt x="0" y="1265"/>
                          <a:pt x="53" y="2131"/>
                        </a:cubicBezTo>
                        <a:cubicBezTo>
                          <a:pt x="59" y="2236"/>
                          <a:pt x="144" y="2320"/>
                          <a:pt x="248" y="2320"/>
                        </a:cubicBezTo>
                        <a:lnTo>
                          <a:pt x="261" y="2320"/>
                        </a:lnTo>
                        <a:cubicBezTo>
                          <a:pt x="365" y="2314"/>
                          <a:pt x="450" y="2223"/>
                          <a:pt x="444" y="2118"/>
                        </a:cubicBezTo>
                        <a:cubicBezTo>
                          <a:pt x="391" y="1186"/>
                          <a:pt x="594" y="769"/>
                          <a:pt x="776" y="580"/>
                        </a:cubicBezTo>
                        <a:cubicBezTo>
                          <a:pt x="874" y="476"/>
                          <a:pt x="1004" y="411"/>
                          <a:pt x="1148" y="404"/>
                        </a:cubicBezTo>
                        <a:cubicBezTo>
                          <a:pt x="1252" y="404"/>
                          <a:pt x="1343" y="319"/>
                          <a:pt x="1350" y="209"/>
                        </a:cubicBezTo>
                        <a:cubicBezTo>
                          <a:pt x="1356" y="104"/>
                          <a:pt x="1278" y="7"/>
                          <a:pt x="11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4" name="Google Shape;7204;p62"/>
                  <p:cNvSpPr/>
                  <p:nvPr/>
                </p:nvSpPr>
                <p:spPr>
                  <a:xfrm>
                    <a:off x="6081529" y="4015547"/>
                    <a:ext cx="34463" cy="59180"/>
                  </a:xfrm>
                  <a:custGeom>
                    <a:rect b="b" l="l" r="r" t="t"/>
                    <a:pathLst>
                      <a:path extrusionOk="0" h="2344" w="1365">
                        <a:moveTo>
                          <a:pt x="1077" y="1"/>
                        </a:moveTo>
                        <a:cubicBezTo>
                          <a:pt x="1048" y="1"/>
                          <a:pt x="1017" y="8"/>
                          <a:pt x="985" y="23"/>
                        </a:cubicBezTo>
                        <a:cubicBezTo>
                          <a:pt x="946" y="42"/>
                          <a:pt x="66" y="505"/>
                          <a:pt x="7" y="2135"/>
                        </a:cubicBezTo>
                        <a:cubicBezTo>
                          <a:pt x="1" y="2245"/>
                          <a:pt x="92" y="2337"/>
                          <a:pt x="196" y="2343"/>
                        </a:cubicBezTo>
                        <a:lnTo>
                          <a:pt x="203" y="2343"/>
                        </a:lnTo>
                        <a:cubicBezTo>
                          <a:pt x="314" y="2343"/>
                          <a:pt x="405" y="2258"/>
                          <a:pt x="405" y="2148"/>
                        </a:cubicBezTo>
                        <a:cubicBezTo>
                          <a:pt x="457" y="779"/>
                          <a:pt x="1135" y="394"/>
                          <a:pt x="1167" y="375"/>
                        </a:cubicBezTo>
                        <a:cubicBezTo>
                          <a:pt x="1364" y="268"/>
                          <a:pt x="1260" y="1"/>
                          <a:pt x="10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5" name="Google Shape;7205;p62"/>
                  <p:cNvSpPr/>
                  <p:nvPr/>
                </p:nvSpPr>
                <p:spPr>
                  <a:xfrm>
                    <a:off x="6083473" y="3225780"/>
                    <a:ext cx="183726" cy="588443"/>
                  </a:xfrm>
                  <a:custGeom>
                    <a:rect b="b" l="l" r="r" t="t"/>
                    <a:pathLst>
                      <a:path extrusionOk="0" h="23307" w="7277">
                        <a:moveTo>
                          <a:pt x="5001" y="0"/>
                        </a:moveTo>
                        <a:lnTo>
                          <a:pt x="1970" y="333"/>
                        </a:lnTo>
                        <a:cubicBezTo>
                          <a:pt x="2185" y="346"/>
                          <a:pt x="2902" y="1102"/>
                          <a:pt x="3319" y="2738"/>
                        </a:cubicBezTo>
                        <a:cubicBezTo>
                          <a:pt x="2589" y="2874"/>
                          <a:pt x="712" y="3363"/>
                          <a:pt x="61" y="4791"/>
                        </a:cubicBezTo>
                        <a:cubicBezTo>
                          <a:pt x="0" y="4941"/>
                          <a:pt x="127" y="5058"/>
                          <a:pt x="253" y="5058"/>
                        </a:cubicBezTo>
                        <a:cubicBezTo>
                          <a:pt x="317" y="5058"/>
                          <a:pt x="381" y="5027"/>
                          <a:pt x="419" y="4954"/>
                        </a:cubicBezTo>
                        <a:cubicBezTo>
                          <a:pt x="999" y="3696"/>
                          <a:pt x="2752" y="3246"/>
                          <a:pt x="3411" y="3122"/>
                        </a:cubicBezTo>
                        <a:cubicBezTo>
                          <a:pt x="3424" y="3174"/>
                          <a:pt x="3430" y="3233"/>
                          <a:pt x="3443" y="3285"/>
                        </a:cubicBezTo>
                        <a:lnTo>
                          <a:pt x="3443" y="4569"/>
                        </a:lnTo>
                        <a:cubicBezTo>
                          <a:pt x="3437" y="4569"/>
                          <a:pt x="3430" y="4563"/>
                          <a:pt x="3424" y="4563"/>
                        </a:cubicBezTo>
                        <a:cubicBezTo>
                          <a:pt x="3414" y="4560"/>
                          <a:pt x="3349" y="4547"/>
                          <a:pt x="3242" y="4547"/>
                        </a:cubicBezTo>
                        <a:cubicBezTo>
                          <a:pt x="2861" y="4547"/>
                          <a:pt x="1945" y="4710"/>
                          <a:pt x="1025" y="6062"/>
                        </a:cubicBezTo>
                        <a:cubicBezTo>
                          <a:pt x="923" y="6215"/>
                          <a:pt x="1059" y="6371"/>
                          <a:pt x="1197" y="6371"/>
                        </a:cubicBezTo>
                        <a:cubicBezTo>
                          <a:pt x="1253" y="6371"/>
                          <a:pt x="1310" y="6345"/>
                          <a:pt x="1351" y="6283"/>
                        </a:cubicBezTo>
                        <a:cubicBezTo>
                          <a:pt x="2184" y="5060"/>
                          <a:pt x="2960" y="4940"/>
                          <a:pt x="3238" y="4940"/>
                        </a:cubicBezTo>
                        <a:cubicBezTo>
                          <a:pt x="3300" y="4940"/>
                          <a:pt x="3337" y="4946"/>
                          <a:pt x="3345" y="4947"/>
                        </a:cubicBezTo>
                        <a:cubicBezTo>
                          <a:pt x="3359" y="4950"/>
                          <a:pt x="3372" y="4951"/>
                          <a:pt x="3386" y="4951"/>
                        </a:cubicBezTo>
                        <a:cubicBezTo>
                          <a:pt x="3405" y="4951"/>
                          <a:pt x="3424" y="4948"/>
                          <a:pt x="3443" y="4941"/>
                        </a:cubicBezTo>
                        <a:lnTo>
                          <a:pt x="3443" y="23111"/>
                        </a:lnTo>
                        <a:cubicBezTo>
                          <a:pt x="3443" y="23242"/>
                          <a:pt x="3543" y="23307"/>
                          <a:pt x="3641" y="23307"/>
                        </a:cubicBezTo>
                        <a:cubicBezTo>
                          <a:pt x="3740" y="23307"/>
                          <a:pt x="3837" y="23242"/>
                          <a:pt x="3834" y="23111"/>
                        </a:cubicBezTo>
                        <a:lnTo>
                          <a:pt x="3834" y="4941"/>
                        </a:lnTo>
                        <a:cubicBezTo>
                          <a:pt x="3848" y="4940"/>
                          <a:pt x="3862" y="4939"/>
                          <a:pt x="3879" y="4939"/>
                        </a:cubicBezTo>
                        <a:cubicBezTo>
                          <a:pt x="4169" y="4939"/>
                          <a:pt x="4937" y="5074"/>
                          <a:pt x="5757" y="6283"/>
                        </a:cubicBezTo>
                        <a:cubicBezTo>
                          <a:pt x="5800" y="6345"/>
                          <a:pt x="5858" y="6371"/>
                          <a:pt x="5915" y="6371"/>
                        </a:cubicBezTo>
                        <a:cubicBezTo>
                          <a:pt x="6055" y="6371"/>
                          <a:pt x="6189" y="6215"/>
                          <a:pt x="6083" y="6062"/>
                        </a:cubicBezTo>
                        <a:cubicBezTo>
                          <a:pt x="5175" y="4722"/>
                          <a:pt x="4273" y="4549"/>
                          <a:pt x="3880" y="4549"/>
                        </a:cubicBezTo>
                        <a:cubicBezTo>
                          <a:pt x="3864" y="4549"/>
                          <a:pt x="3849" y="4549"/>
                          <a:pt x="3834" y="4549"/>
                        </a:cubicBezTo>
                        <a:lnTo>
                          <a:pt x="3834" y="3122"/>
                        </a:lnTo>
                        <a:cubicBezTo>
                          <a:pt x="4466" y="3239"/>
                          <a:pt x="6272" y="3676"/>
                          <a:pt x="6858" y="4954"/>
                        </a:cubicBezTo>
                        <a:cubicBezTo>
                          <a:pt x="6899" y="5030"/>
                          <a:pt x="6964" y="5062"/>
                          <a:pt x="7030" y="5062"/>
                        </a:cubicBezTo>
                        <a:cubicBezTo>
                          <a:pt x="7154" y="5062"/>
                          <a:pt x="7277" y="4945"/>
                          <a:pt x="7217" y="4791"/>
                        </a:cubicBezTo>
                        <a:cubicBezTo>
                          <a:pt x="6526" y="3272"/>
                          <a:pt x="4460" y="2822"/>
                          <a:pt x="3841" y="2718"/>
                        </a:cubicBezTo>
                        <a:cubicBezTo>
                          <a:pt x="4023" y="1695"/>
                          <a:pt x="4362" y="639"/>
                          <a:pt x="50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6" name="Google Shape;7206;p62"/>
                  <p:cNvSpPr/>
                  <p:nvPr/>
                </p:nvSpPr>
                <p:spPr>
                  <a:xfrm>
                    <a:off x="6174869" y="3489819"/>
                    <a:ext cx="227732" cy="348946"/>
                  </a:xfrm>
                  <a:custGeom>
                    <a:rect b="b" l="l" r="r" t="t"/>
                    <a:pathLst>
                      <a:path extrusionOk="0" h="13821" w="9020">
                        <a:moveTo>
                          <a:pt x="1703" y="0"/>
                        </a:moveTo>
                        <a:cubicBezTo>
                          <a:pt x="912" y="0"/>
                          <a:pt x="308" y="102"/>
                          <a:pt x="240" y="114"/>
                        </a:cubicBezTo>
                        <a:cubicBezTo>
                          <a:pt x="0" y="157"/>
                          <a:pt x="45" y="502"/>
                          <a:pt x="270" y="502"/>
                        </a:cubicBezTo>
                        <a:cubicBezTo>
                          <a:pt x="283" y="502"/>
                          <a:pt x="297" y="501"/>
                          <a:pt x="312" y="498"/>
                        </a:cubicBezTo>
                        <a:cubicBezTo>
                          <a:pt x="326" y="496"/>
                          <a:pt x="898" y="401"/>
                          <a:pt x="1658" y="401"/>
                        </a:cubicBezTo>
                        <a:cubicBezTo>
                          <a:pt x="2973" y="401"/>
                          <a:pt x="4850" y="685"/>
                          <a:pt x="5383" y="2225"/>
                        </a:cubicBezTo>
                        <a:cubicBezTo>
                          <a:pt x="6282" y="4806"/>
                          <a:pt x="8589" y="13579"/>
                          <a:pt x="8609" y="13670"/>
                        </a:cubicBezTo>
                        <a:cubicBezTo>
                          <a:pt x="8635" y="13755"/>
                          <a:pt x="8713" y="13820"/>
                          <a:pt x="8804" y="13820"/>
                        </a:cubicBezTo>
                        <a:cubicBezTo>
                          <a:pt x="8817" y="13814"/>
                          <a:pt x="8837" y="13814"/>
                          <a:pt x="8850" y="13807"/>
                        </a:cubicBezTo>
                        <a:cubicBezTo>
                          <a:pt x="8954" y="13781"/>
                          <a:pt x="9019" y="13677"/>
                          <a:pt x="8993" y="13572"/>
                        </a:cubicBezTo>
                        <a:cubicBezTo>
                          <a:pt x="8967" y="13481"/>
                          <a:pt x="6654" y="4695"/>
                          <a:pt x="5761" y="2095"/>
                        </a:cubicBezTo>
                        <a:cubicBezTo>
                          <a:pt x="5149" y="328"/>
                          <a:pt x="3124" y="0"/>
                          <a:pt x="170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7" name="Google Shape;7207;p62"/>
                  <p:cNvSpPr/>
                  <p:nvPr/>
                </p:nvSpPr>
                <p:spPr>
                  <a:xfrm>
                    <a:off x="6172345" y="3518576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90"/>
                          <a:pt x="3623" y="1516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4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lnTo>
                          <a:pt x="3687" y="1516"/>
                        </a:lnTo>
                        <a:cubicBezTo>
                          <a:pt x="3686" y="1517"/>
                          <a:pt x="3685" y="1517"/>
                          <a:pt x="3684" y="1517"/>
                        </a:cubicBezTo>
                        <a:lnTo>
                          <a:pt x="3690" y="1517"/>
                        </a:lnTo>
                        <a:cubicBezTo>
                          <a:pt x="3689" y="1517"/>
                          <a:pt x="3688" y="1517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8" name="Google Shape;7208;p62"/>
                  <p:cNvSpPr/>
                  <p:nvPr/>
                </p:nvSpPr>
                <p:spPr>
                  <a:xfrm>
                    <a:off x="6172168" y="3557255"/>
                    <a:ext cx="99601" cy="38300"/>
                  </a:xfrm>
                  <a:custGeom>
                    <a:rect b="b" l="l" r="r" t="t"/>
                    <a:pathLst>
                      <a:path extrusionOk="0" h="1517" w="3945">
                        <a:moveTo>
                          <a:pt x="1579" y="1"/>
                        </a:moveTo>
                        <a:cubicBezTo>
                          <a:pt x="810" y="1"/>
                          <a:pt x="217" y="287"/>
                          <a:pt x="204" y="291"/>
                        </a:cubicBezTo>
                        <a:cubicBezTo>
                          <a:pt x="0" y="393"/>
                          <a:pt x="106" y="671"/>
                          <a:pt x="290" y="671"/>
                        </a:cubicBezTo>
                        <a:cubicBezTo>
                          <a:pt x="318" y="671"/>
                          <a:pt x="349" y="664"/>
                          <a:pt x="380" y="649"/>
                        </a:cubicBezTo>
                        <a:cubicBezTo>
                          <a:pt x="420" y="629"/>
                          <a:pt x="923" y="386"/>
                          <a:pt x="1571" y="386"/>
                        </a:cubicBezTo>
                        <a:cubicBezTo>
                          <a:pt x="2185" y="386"/>
                          <a:pt x="2929" y="604"/>
                          <a:pt x="3534" y="1438"/>
                        </a:cubicBezTo>
                        <a:cubicBezTo>
                          <a:pt x="3573" y="1489"/>
                          <a:pt x="3630" y="1515"/>
                          <a:pt x="3694" y="1516"/>
                        </a:cubicBezTo>
                        <a:lnTo>
                          <a:pt x="3694" y="1516"/>
                        </a:lnTo>
                        <a:cubicBezTo>
                          <a:pt x="3855" y="1514"/>
                          <a:pt x="3944" y="1333"/>
                          <a:pt x="3854" y="1203"/>
                        </a:cubicBezTo>
                        <a:cubicBezTo>
                          <a:pt x="3160" y="249"/>
                          <a:pt x="2293" y="1"/>
                          <a:pt x="1579" y="1"/>
                        </a:cubicBezTo>
                        <a:close/>
                        <a:moveTo>
                          <a:pt x="3694" y="1516"/>
                        </a:moveTo>
                        <a:lnTo>
                          <a:pt x="3694" y="1516"/>
                        </a:lnTo>
                        <a:cubicBezTo>
                          <a:pt x="3693" y="1516"/>
                          <a:pt x="3692" y="1516"/>
                          <a:pt x="3691" y="1516"/>
                        </a:cubicBezTo>
                        <a:lnTo>
                          <a:pt x="3697" y="1516"/>
                        </a:lnTo>
                        <a:cubicBezTo>
                          <a:pt x="3696" y="1516"/>
                          <a:pt x="3695" y="1516"/>
                          <a:pt x="3694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9" name="Google Shape;7209;p62"/>
                  <p:cNvSpPr/>
                  <p:nvPr/>
                </p:nvSpPr>
                <p:spPr>
                  <a:xfrm>
                    <a:off x="6172319" y="359578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6" y="0"/>
                        </a:moveTo>
                        <a:cubicBezTo>
                          <a:pt x="806" y="0"/>
                          <a:pt x="211" y="290"/>
                          <a:pt x="198" y="296"/>
                        </a:cubicBezTo>
                        <a:cubicBezTo>
                          <a:pt x="1" y="398"/>
                          <a:pt x="106" y="670"/>
                          <a:pt x="285" y="670"/>
                        </a:cubicBezTo>
                        <a:cubicBezTo>
                          <a:pt x="313" y="670"/>
                          <a:pt x="343" y="663"/>
                          <a:pt x="374" y="648"/>
                        </a:cubicBezTo>
                        <a:cubicBezTo>
                          <a:pt x="414" y="628"/>
                          <a:pt x="917" y="385"/>
                          <a:pt x="1565" y="385"/>
                        </a:cubicBezTo>
                        <a:cubicBezTo>
                          <a:pt x="2179" y="385"/>
                          <a:pt x="2923" y="603"/>
                          <a:pt x="3528" y="1437"/>
                        </a:cubicBezTo>
                        <a:cubicBezTo>
                          <a:pt x="3564" y="1485"/>
                          <a:pt x="3616" y="1516"/>
                          <a:pt x="3675" y="1516"/>
                        </a:cubicBezTo>
                        <a:cubicBezTo>
                          <a:pt x="3680" y="1516"/>
                          <a:pt x="3685" y="1516"/>
                          <a:pt x="3690" y="1515"/>
                        </a:cubicBezTo>
                        <a:lnTo>
                          <a:pt x="3690" y="1515"/>
                        </a:lnTo>
                        <a:cubicBezTo>
                          <a:pt x="3691" y="1515"/>
                          <a:pt x="3692" y="1515"/>
                          <a:pt x="3693" y="1515"/>
                        </a:cubicBezTo>
                        <a:cubicBezTo>
                          <a:pt x="3851" y="1515"/>
                          <a:pt x="3937" y="1331"/>
                          <a:pt x="3848" y="1202"/>
                        </a:cubicBezTo>
                        <a:cubicBezTo>
                          <a:pt x="3155" y="249"/>
                          <a:pt x="2290" y="0"/>
                          <a:pt x="157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0" name="Google Shape;7210;p62"/>
                  <p:cNvSpPr/>
                  <p:nvPr/>
                </p:nvSpPr>
                <p:spPr>
                  <a:xfrm>
                    <a:off x="6172294" y="3634436"/>
                    <a:ext cx="99450" cy="38275"/>
                  </a:xfrm>
                  <a:custGeom>
                    <a:rect b="b" l="l" r="r" t="t"/>
                    <a:pathLst>
                      <a:path extrusionOk="0" h="1516" w="3939">
                        <a:moveTo>
                          <a:pt x="1574" y="0"/>
                        </a:moveTo>
                        <a:cubicBezTo>
                          <a:pt x="805" y="0"/>
                          <a:pt x="212" y="287"/>
                          <a:pt x="199" y="291"/>
                        </a:cubicBezTo>
                        <a:cubicBezTo>
                          <a:pt x="0" y="398"/>
                          <a:pt x="108" y="669"/>
                          <a:pt x="289" y="669"/>
                        </a:cubicBezTo>
                        <a:cubicBezTo>
                          <a:pt x="316" y="669"/>
                          <a:pt x="345" y="663"/>
                          <a:pt x="375" y="649"/>
                        </a:cubicBezTo>
                        <a:cubicBezTo>
                          <a:pt x="415" y="629"/>
                          <a:pt x="918" y="385"/>
                          <a:pt x="1566" y="385"/>
                        </a:cubicBezTo>
                        <a:cubicBezTo>
                          <a:pt x="2180" y="385"/>
                          <a:pt x="2924" y="604"/>
                          <a:pt x="3529" y="1438"/>
                        </a:cubicBezTo>
                        <a:cubicBezTo>
                          <a:pt x="3568" y="1490"/>
                          <a:pt x="3627" y="1516"/>
                          <a:pt x="3692" y="1516"/>
                        </a:cubicBezTo>
                        <a:lnTo>
                          <a:pt x="3686" y="1516"/>
                        </a:lnTo>
                        <a:cubicBezTo>
                          <a:pt x="3689" y="1516"/>
                          <a:pt x="3691" y="1516"/>
                          <a:pt x="3694" y="1516"/>
                        </a:cubicBezTo>
                        <a:cubicBezTo>
                          <a:pt x="3852" y="1516"/>
                          <a:pt x="3938" y="1331"/>
                          <a:pt x="3849" y="1203"/>
                        </a:cubicBezTo>
                        <a:cubicBezTo>
                          <a:pt x="3155" y="248"/>
                          <a:pt x="2288" y="0"/>
                          <a:pt x="157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1" name="Google Shape;7211;p62"/>
                  <p:cNvSpPr/>
                  <p:nvPr/>
                </p:nvSpPr>
                <p:spPr>
                  <a:xfrm>
                    <a:off x="6172319" y="3673040"/>
                    <a:ext cx="99450" cy="38351"/>
                  </a:xfrm>
                  <a:custGeom>
                    <a:rect b="b" l="l" r="r" t="t"/>
                    <a:pathLst>
                      <a:path extrusionOk="0" h="1519" w="3939">
                        <a:moveTo>
                          <a:pt x="1569" y="1"/>
                        </a:moveTo>
                        <a:cubicBezTo>
                          <a:pt x="802" y="1"/>
                          <a:pt x="211" y="286"/>
                          <a:pt x="198" y="293"/>
                        </a:cubicBezTo>
                        <a:cubicBezTo>
                          <a:pt x="1" y="395"/>
                          <a:pt x="106" y="667"/>
                          <a:pt x="285" y="667"/>
                        </a:cubicBezTo>
                        <a:cubicBezTo>
                          <a:pt x="313" y="667"/>
                          <a:pt x="343" y="660"/>
                          <a:pt x="374" y="645"/>
                        </a:cubicBezTo>
                        <a:cubicBezTo>
                          <a:pt x="414" y="625"/>
                          <a:pt x="915" y="384"/>
                          <a:pt x="1562" y="384"/>
                        </a:cubicBezTo>
                        <a:cubicBezTo>
                          <a:pt x="2176" y="384"/>
                          <a:pt x="2922" y="602"/>
                          <a:pt x="3528" y="1434"/>
                        </a:cubicBezTo>
                        <a:cubicBezTo>
                          <a:pt x="3567" y="1485"/>
                          <a:pt x="3624" y="1517"/>
                          <a:pt x="3688" y="1518"/>
                        </a:cubicBezTo>
                        <a:lnTo>
                          <a:pt x="3688" y="1518"/>
                        </a:lnTo>
                        <a:cubicBezTo>
                          <a:pt x="3849" y="1516"/>
                          <a:pt x="3938" y="1335"/>
                          <a:pt x="3848" y="1206"/>
                        </a:cubicBezTo>
                        <a:cubicBezTo>
                          <a:pt x="3153" y="249"/>
                          <a:pt x="2284" y="1"/>
                          <a:pt x="1569" y="1"/>
                        </a:cubicBezTo>
                        <a:close/>
                        <a:moveTo>
                          <a:pt x="3688" y="1518"/>
                        </a:moveTo>
                        <a:lnTo>
                          <a:pt x="3688" y="1518"/>
                        </a:lnTo>
                        <a:cubicBezTo>
                          <a:pt x="3687" y="1518"/>
                          <a:pt x="3686" y="1518"/>
                          <a:pt x="3685" y="1518"/>
                        </a:cubicBezTo>
                        <a:lnTo>
                          <a:pt x="3691" y="1518"/>
                        </a:lnTo>
                        <a:cubicBezTo>
                          <a:pt x="3690" y="1518"/>
                          <a:pt x="3689" y="1518"/>
                          <a:pt x="3688" y="1518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2" name="Google Shape;7212;p62"/>
                  <p:cNvSpPr/>
                  <p:nvPr/>
                </p:nvSpPr>
                <p:spPr>
                  <a:xfrm>
                    <a:off x="6172319" y="3711643"/>
                    <a:ext cx="99450" cy="38427"/>
                  </a:xfrm>
                  <a:custGeom>
                    <a:rect b="b" l="l" r="r" t="t"/>
                    <a:pathLst>
                      <a:path extrusionOk="0" h="1522" w="3939">
                        <a:moveTo>
                          <a:pt x="1572" y="1"/>
                        </a:moveTo>
                        <a:cubicBezTo>
                          <a:pt x="804" y="1"/>
                          <a:pt x="211" y="289"/>
                          <a:pt x="198" y="296"/>
                        </a:cubicBezTo>
                        <a:cubicBezTo>
                          <a:pt x="1" y="397"/>
                          <a:pt x="106" y="669"/>
                          <a:pt x="285" y="669"/>
                        </a:cubicBezTo>
                        <a:cubicBezTo>
                          <a:pt x="313" y="669"/>
                          <a:pt x="343" y="663"/>
                          <a:pt x="374" y="648"/>
                        </a:cubicBezTo>
                        <a:cubicBezTo>
                          <a:pt x="414" y="628"/>
                          <a:pt x="915" y="387"/>
                          <a:pt x="1562" y="387"/>
                        </a:cubicBezTo>
                        <a:cubicBezTo>
                          <a:pt x="2176" y="387"/>
                          <a:pt x="2922" y="604"/>
                          <a:pt x="3528" y="1436"/>
                        </a:cubicBezTo>
                        <a:cubicBezTo>
                          <a:pt x="3567" y="1488"/>
                          <a:pt x="3624" y="1520"/>
                          <a:pt x="3688" y="1521"/>
                        </a:cubicBezTo>
                        <a:lnTo>
                          <a:pt x="3688" y="1521"/>
                        </a:lnTo>
                        <a:cubicBezTo>
                          <a:pt x="3849" y="1519"/>
                          <a:pt x="3938" y="1338"/>
                          <a:pt x="3848" y="1208"/>
                        </a:cubicBezTo>
                        <a:cubicBezTo>
                          <a:pt x="3154" y="250"/>
                          <a:pt x="2287" y="1"/>
                          <a:pt x="1572" y="1"/>
                        </a:cubicBezTo>
                        <a:close/>
                        <a:moveTo>
                          <a:pt x="3688" y="1521"/>
                        </a:moveTo>
                        <a:lnTo>
                          <a:pt x="3688" y="1521"/>
                        </a:lnTo>
                        <a:cubicBezTo>
                          <a:pt x="3687" y="1521"/>
                          <a:pt x="3686" y="1521"/>
                          <a:pt x="3685" y="1521"/>
                        </a:cubicBezTo>
                        <a:lnTo>
                          <a:pt x="3691" y="1521"/>
                        </a:lnTo>
                        <a:cubicBezTo>
                          <a:pt x="3690" y="1521"/>
                          <a:pt x="3689" y="1521"/>
                          <a:pt x="3688" y="152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3" name="Google Shape;7213;p62"/>
                  <p:cNvSpPr/>
                  <p:nvPr/>
                </p:nvSpPr>
                <p:spPr>
                  <a:xfrm>
                    <a:off x="6172345" y="375027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89"/>
                          <a:pt x="3623" y="1515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3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cubicBezTo>
                          <a:pt x="3686" y="1516"/>
                          <a:pt x="3685" y="1516"/>
                          <a:pt x="3684" y="1516"/>
                        </a:cubicBezTo>
                        <a:lnTo>
                          <a:pt x="3690" y="1516"/>
                        </a:lnTo>
                        <a:cubicBezTo>
                          <a:pt x="3689" y="1516"/>
                          <a:pt x="3688" y="1516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4" name="Google Shape;7214;p62"/>
                  <p:cNvSpPr/>
                  <p:nvPr/>
                </p:nvSpPr>
                <p:spPr>
                  <a:xfrm>
                    <a:off x="6175097" y="3786679"/>
                    <a:ext cx="78242" cy="462635"/>
                  </a:xfrm>
                  <a:custGeom>
                    <a:rect b="b" l="l" r="r" t="t"/>
                    <a:pathLst>
                      <a:path extrusionOk="0" h="18324" w="3099">
                        <a:moveTo>
                          <a:pt x="572" y="1"/>
                        </a:moveTo>
                        <a:cubicBezTo>
                          <a:pt x="379" y="1"/>
                          <a:pt x="251" y="20"/>
                          <a:pt x="238" y="22"/>
                        </a:cubicBezTo>
                        <a:cubicBezTo>
                          <a:pt x="1" y="72"/>
                          <a:pt x="38" y="415"/>
                          <a:pt x="266" y="415"/>
                        </a:cubicBezTo>
                        <a:cubicBezTo>
                          <a:pt x="276" y="415"/>
                          <a:pt x="286" y="414"/>
                          <a:pt x="296" y="413"/>
                        </a:cubicBezTo>
                        <a:cubicBezTo>
                          <a:pt x="299" y="413"/>
                          <a:pt x="407" y="397"/>
                          <a:pt x="574" y="397"/>
                        </a:cubicBezTo>
                        <a:cubicBezTo>
                          <a:pt x="887" y="397"/>
                          <a:pt x="1405" y="453"/>
                          <a:pt x="1809" y="772"/>
                        </a:cubicBezTo>
                        <a:cubicBezTo>
                          <a:pt x="2167" y="1058"/>
                          <a:pt x="2376" y="1508"/>
                          <a:pt x="2421" y="2101"/>
                        </a:cubicBezTo>
                        <a:cubicBezTo>
                          <a:pt x="2591" y="4278"/>
                          <a:pt x="2701" y="17984"/>
                          <a:pt x="2701" y="18121"/>
                        </a:cubicBezTo>
                        <a:cubicBezTo>
                          <a:pt x="2708" y="18232"/>
                          <a:pt x="2793" y="18317"/>
                          <a:pt x="2903" y="18317"/>
                        </a:cubicBezTo>
                        <a:lnTo>
                          <a:pt x="2903" y="18323"/>
                        </a:lnTo>
                        <a:cubicBezTo>
                          <a:pt x="3014" y="18317"/>
                          <a:pt x="3099" y="18232"/>
                          <a:pt x="3099" y="18121"/>
                        </a:cubicBezTo>
                        <a:cubicBezTo>
                          <a:pt x="3099" y="17978"/>
                          <a:pt x="2982" y="4265"/>
                          <a:pt x="2812" y="2075"/>
                        </a:cubicBezTo>
                        <a:cubicBezTo>
                          <a:pt x="2760" y="1358"/>
                          <a:pt x="2506" y="824"/>
                          <a:pt x="2050" y="465"/>
                        </a:cubicBezTo>
                        <a:cubicBezTo>
                          <a:pt x="1553" y="71"/>
                          <a:pt x="943" y="1"/>
                          <a:pt x="5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5" name="Google Shape;7215;p62"/>
                  <p:cNvSpPr/>
                  <p:nvPr/>
                </p:nvSpPr>
                <p:spPr>
                  <a:xfrm>
                    <a:off x="6213170" y="3937356"/>
                    <a:ext cx="36533" cy="80110"/>
                  </a:xfrm>
                  <a:custGeom>
                    <a:rect b="b" l="l" r="r" t="t"/>
                    <a:pathLst>
                      <a:path extrusionOk="0" h="3173" w="1447">
                        <a:moveTo>
                          <a:pt x="1165" y="1"/>
                        </a:moveTo>
                        <a:cubicBezTo>
                          <a:pt x="1121" y="1"/>
                          <a:pt x="1074" y="17"/>
                          <a:pt x="1030" y="57"/>
                        </a:cubicBezTo>
                        <a:cubicBezTo>
                          <a:pt x="998" y="89"/>
                          <a:pt x="125" y="930"/>
                          <a:pt x="7" y="2963"/>
                        </a:cubicBezTo>
                        <a:cubicBezTo>
                          <a:pt x="1" y="3074"/>
                          <a:pt x="85" y="3166"/>
                          <a:pt x="190" y="3172"/>
                        </a:cubicBezTo>
                        <a:lnTo>
                          <a:pt x="203" y="3172"/>
                        </a:lnTo>
                        <a:cubicBezTo>
                          <a:pt x="307" y="3172"/>
                          <a:pt x="392" y="3087"/>
                          <a:pt x="398" y="2983"/>
                        </a:cubicBezTo>
                        <a:cubicBezTo>
                          <a:pt x="509" y="1126"/>
                          <a:pt x="1291" y="356"/>
                          <a:pt x="1304" y="343"/>
                        </a:cubicBezTo>
                        <a:cubicBezTo>
                          <a:pt x="1446" y="202"/>
                          <a:pt x="1320" y="1"/>
                          <a:pt x="116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6" name="Google Shape;7216;p62"/>
                  <p:cNvSpPr/>
                  <p:nvPr/>
                </p:nvSpPr>
                <p:spPr>
                  <a:xfrm>
                    <a:off x="6196052" y="3860099"/>
                    <a:ext cx="50672" cy="64709"/>
                  </a:xfrm>
                  <a:custGeom>
                    <a:rect b="b" l="l" r="r" t="t"/>
                    <a:pathLst>
                      <a:path extrusionOk="0" h="2563" w="2007">
                        <a:moveTo>
                          <a:pt x="1733" y="0"/>
                        </a:moveTo>
                        <a:cubicBezTo>
                          <a:pt x="1725" y="0"/>
                          <a:pt x="1717" y="0"/>
                          <a:pt x="1708" y="1"/>
                        </a:cubicBezTo>
                        <a:cubicBezTo>
                          <a:pt x="1689" y="8"/>
                          <a:pt x="1" y="249"/>
                          <a:pt x="60" y="2374"/>
                        </a:cubicBezTo>
                        <a:cubicBezTo>
                          <a:pt x="66" y="2478"/>
                          <a:pt x="151" y="2563"/>
                          <a:pt x="255" y="2563"/>
                        </a:cubicBezTo>
                        <a:lnTo>
                          <a:pt x="262" y="2563"/>
                        </a:lnTo>
                        <a:cubicBezTo>
                          <a:pt x="372" y="2563"/>
                          <a:pt x="457" y="2471"/>
                          <a:pt x="451" y="2361"/>
                        </a:cubicBezTo>
                        <a:cubicBezTo>
                          <a:pt x="405" y="607"/>
                          <a:pt x="1695" y="405"/>
                          <a:pt x="1754" y="392"/>
                        </a:cubicBezTo>
                        <a:cubicBezTo>
                          <a:pt x="2006" y="361"/>
                          <a:pt x="1966" y="0"/>
                          <a:pt x="173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7" name="Google Shape;7217;p62"/>
                  <p:cNvSpPr/>
                  <p:nvPr/>
                </p:nvSpPr>
                <p:spPr>
                  <a:xfrm>
                    <a:off x="6216149" y="4067254"/>
                    <a:ext cx="37997" cy="81852"/>
                  </a:xfrm>
                  <a:custGeom>
                    <a:rect b="b" l="l" r="r" t="t"/>
                    <a:pathLst>
                      <a:path extrusionOk="0" h="3242" w="1505">
                        <a:moveTo>
                          <a:pt x="1212" y="1"/>
                        </a:moveTo>
                        <a:cubicBezTo>
                          <a:pt x="1170" y="1"/>
                          <a:pt x="1125" y="17"/>
                          <a:pt x="1082" y="54"/>
                        </a:cubicBezTo>
                        <a:cubicBezTo>
                          <a:pt x="1036" y="87"/>
                          <a:pt x="0" y="927"/>
                          <a:pt x="59" y="3046"/>
                        </a:cubicBezTo>
                        <a:cubicBezTo>
                          <a:pt x="59" y="3156"/>
                          <a:pt x="150" y="3241"/>
                          <a:pt x="254" y="3241"/>
                        </a:cubicBezTo>
                        <a:lnTo>
                          <a:pt x="261" y="3241"/>
                        </a:lnTo>
                        <a:cubicBezTo>
                          <a:pt x="372" y="3235"/>
                          <a:pt x="456" y="3143"/>
                          <a:pt x="450" y="3033"/>
                        </a:cubicBezTo>
                        <a:cubicBezTo>
                          <a:pt x="398" y="1142"/>
                          <a:pt x="1310" y="380"/>
                          <a:pt x="1323" y="367"/>
                        </a:cubicBezTo>
                        <a:cubicBezTo>
                          <a:pt x="1504" y="237"/>
                          <a:pt x="1377" y="1"/>
                          <a:pt x="12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8" name="Google Shape;7218;p62"/>
                  <p:cNvSpPr/>
                  <p:nvPr/>
                </p:nvSpPr>
                <p:spPr>
                  <a:xfrm>
                    <a:off x="6240816" y="3893097"/>
                    <a:ext cx="32620" cy="64305"/>
                  </a:xfrm>
                  <a:custGeom>
                    <a:rect b="b" l="l" r="r" t="t"/>
                    <a:pathLst>
                      <a:path extrusionOk="0" h="2547" w="1292">
                        <a:moveTo>
                          <a:pt x="222" y="1"/>
                        </a:moveTo>
                        <a:cubicBezTo>
                          <a:pt x="151" y="1"/>
                          <a:pt x="85" y="40"/>
                          <a:pt x="53" y="109"/>
                        </a:cubicBezTo>
                        <a:cubicBezTo>
                          <a:pt x="1" y="206"/>
                          <a:pt x="40" y="324"/>
                          <a:pt x="138" y="376"/>
                        </a:cubicBezTo>
                        <a:cubicBezTo>
                          <a:pt x="144" y="376"/>
                          <a:pt x="841" y="760"/>
                          <a:pt x="894" y="2357"/>
                        </a:cubicBezTo>
                        <a:cubicBezTo>
                          <a:pt x="900" y="2461"/>
                          <a:pt x="985" y="2546"/>
                          <a:pt x="1089" y="2546"/>
                        </a:cubicBezTo>
                        <a:lnTo>
                          <a:pt x="1096" y="2546"/>
                        </a:lnTo>
                        <a:cubicBezTo>
                          <a:pt x="1206" y="2540"/>
                          <a:pt x="1291" y="2448"/>
                          <a:pt x="1291" y="2344"/>
                        </a:cubicBezTo>
                        <a:cubicBezTo>
                          <a:pt x="1226" y="487"/>
                          <a:pt x="346" y="37"/>
                          <a:pt x="314" y="24"/>
                        </a:cubicBezTo>
                        <a:cubicBezTo>
                          <a:pt x="284" y="8"/>
                          <a:pt x="25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9" name="Google Shape;7219;p62"/>
                  <p:cNvSpPr/>
                  <p:nvPr/>
                </p:nvSpPr>
                <p:spPr>
                  <a:xfrm>
                    <a:off x="6354531" y="3754539"/>
                    <a:ext cx="29413" cy="66931"/>
                  </a:xfrm>
                  <a:custGeom>
                    <a:rect b="b" l="l" r="r" t="t"/>
                    <a:pathLst>
                      <a:path extrusionOk="0" h="2651" w="1165">
                        <a:moveTo>
                          <a:pt x="898" y="0"/>
                        </a:moveTo>
                        <a:cubicBezTo>
                          <a:pt x="839" y="0"/>
                          <a:pt x="779" y="28"/>
                          <a:pt x="737" y="96"/>
                        </a:cubicBezTo>
                        <a:cubicBezTo>
                          <a:pt x="704" y="148"/>
                          <a:pt x="0" y="1308"/>
                          <a:pt x="365" y="2507"/>
                        </a:cubicBezTo>
                        <a:cubicBezTo>
                          <a:pt x="391" y="2592"/>
                          <a:pt x="463" y="2651"/>
                          <a:pt x="554" y="2651"/>
                        </a:cubicBezTo>
                        <a:cubicBezTo>
                          <a:pt x="574" y="2651"/>
                          <a:pt x="593" y="2651"/>
                          <a:pt x="606" y="2644"/>
                        </a:cubicBezTo>
                        <a:cubicBezTo>
                          <a:pt x="711" y="2612"/>
                          <a:pt x="769" y="2501"/>
                          <a:pt x="743" y="2397"/>
                        </a:cubicBezTo>
                        <a:cubicBezTo>
                          <a:pt x="430" y="1360"/>
                          <a:pt x="1063" y="317"/>
                          <a:pt x="1069" y="304"/>
                        </a:cubicBezTo>
                        <a:cubicBezTo>
                          <a:pt x="1164" y="146"/>
                          <a:pt x="1033" y="0"/>
                          <a:pt x="8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0" name="Google Shape;7220;p62"/>
                  <p:cNvSpPr/>
                  <p:nvPr/>
                </p:nvSpPr>
                <p:spPr>
                  <a:xfrm>
                    <a:off x="6349759" y="3672914"/>
                    <a:ext cx="35725" cy="39462"/>
                  </a:xfrm>
                  <a:custGeom>
                    <a:rect b="b" l="l" r="r" t="t"/>
                    <a:pathLst>
                      <a:path extrusionOk="0" h="1563" w="1415">
                        <a:moveTo>
                          <a:pt x="246" y="0"/>
                        </a:moveTo>
                        <a:cubicBezTo>
                          <a:pt x="207" y="0"/>
                          <a:pt x="182" y="4"/>
                          <a:pt x="176" y="5"/>
                        </a:cubicBezTo>
                        <a:cubicBezTo>
                          <a:pt x="72" y="18"/>
                          <a:pt x="0" y="116"/>
                          <a:pt x="13" y="220"/>
                        </a:cubicBezTo>
                        <a:cubicBezTo>
                          <a:pt x="32" y="326"/>
                          <a:pt x="117" y="396"/>
                          <a:pt x="221" y="396"/>
                        </a:cubicBezTo>
                        <a:cubicBezTo>
                          <a:pt x="226" y="396"/>
                          <a:pt x="230" y="396"/>
                          <a:pt x="235" y="396"/>
                        </a:cubicBezTo>
                        <a:cubicBezTo>
                          <a:pt x="237" y="395"/>
                          <a:pt x="245" y="394"/>
                          <a:pt x="258" y="394"/>
                        </a:cubicBezTo>
                        <a:cubicBezTo>
                          <a:pt x="365" y="394"/>
                          <a:pt x="795" y="467"/>
                          <a:pt x="1004" y="1406"/>
                        </a:cubicBezTo>
                        <a:cubicBezTo>
                          <a:pt x="1024" y="1497"/>
                          <a:pt x="1102" y="1556"/>
                          <a:pt x="1193" y="1556"/>
                        </a:cubicBezTo>
                        <a:lnTo>
                          <a:pt x="1193" y="1563"/>
                        </a:lnTo>
                        <a:cubicBezTo>
                          <a:pt x="1323" y="1563"/>
                          <a:pt x="1415" y="1445"/>
                          <a:pt x="1389" y="1321"/>
                        </a:cubicBezTo>
                        <a:cubicBezTo>
                          <a:pt x="1118" y="106"/>
                          <a:pt x="463" y="0"/>
                          <a:pt x="24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1" name="Google Shape;7221;p62"/>
                  <p:cNvSpPr/>
                  <p:nvPr/>
                </p:nvSpPr>
                <p:spPr>
                  <a:xfrm>
                    <a:off x="6311585" y="3609138"/>
                    <a:ext cx="26510" cy="46481"/>
                  </a:xfrm>
                  <a:custGeom>
                    <a:rect b="b" l="l" r="r" t="t"/>
                    <a:pathLst>
                      <a:path extrusionOk="0" h="1841" w="1050">
                        <a:moveTo>
                          <a:pt x="833" y="1"/>
                        </a:moveTo>
                        <a:cubicBezTo>
                          <a:pt x="825" y="1"/>
                          <a:pt x="817" y="1"/>
                          <a:pt x="808" y="2"/>
                        </a:cubicBezTo>
                        <a:cubicBezTo>
                          <a:pt x="548" y="48"/>
                          <a:pt x="320" y="211"/>
                          <a:pt x="183" y="439"/>
                        </a:cubicBezTo>
                        <a:cubicBezTo>
                          <a:pt x="0" y="758"/>
                          <a:pt x="20" y="1188"/>
                          <a:pt x="235" y="1716"/>
                        </a:cubicBezTo>
                        <a:cubicBezTo>
                          <a:pt x="267" y="1788"/>
                          <a:pt x="339" y="1840"/>
                          <a:pt x="417" y="1840"/>
                        </a:cubicBezTo>
                        <a:cubicBezTo>
                          <a:pt x="443" y="1840"/>
                          <a:pt x="469" y="1834"/>
                          <a:pt x="496" y="1820"/>
                        </a:cubicBezTo>
                        <a:cubicBezTo>
                          <a:pt x="593" y="1781"/>
                          <a:pt x="645" y="1664"/>
                          <a:pt x="606" y="1566"/>
                        </a:cubicBezTo>
                        <a:cubicBezTo>
                          <a:pt x="437" y="1162"/>
                          <a:pt x="411" y="836"/>
                          <a:pt x="528" y="634"/>
                        </a:cubicBezTo>
                        <a:cubicBezTo>
                          <a:pt x="600" y="504"/>
                          <a:pt x="724" y="419"/>
                          <a:pt x="867" y="387"/>
                        </a:cubicBezTo>
                        <a:cubicBezTo>
                          <a:pt x="978" y="374"/>
                          <a:pt x="1050" y="269"/>
                          <a:pt x="1030" y="165"/>
                        </a:cubicBezTo>
                        <a:cubicBezTo>
                          <a:pt x="1018" y="69"/>
                          <a:pt x="929" y="1"/>
                          <a:pt x="8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2" name="Google Shape;7222;p62"/>
                  <p:cNvSpPr/>
                  <p:nvPr/>
                </p:nvSpPr>
                <p:spPr>
                  <a:xfrm>
                    <a:off x="6310095" y="3539077"/>
                    <a:ext cx="43956" cy="39361"/>
                  </a:xfrm>
                  <a:custGeom>
                    <a:rect b="b" l="l" r="r" t="t"/>
                    <a:pathLst>
                      <a:path extrusionOk="0" h="1559" w="1741">
                        <a:moveTo>
                          <a:pt x="351" y="1"/>
                        </a:moveTo>
                        <a:cubicBezTo>
                          <a:pt x="247" y="1"/>
                          <a:pt x="180" y="17"/>
                          <a:pt x="170" y="20"/>
                        </a:cubicBezTo>
                        <a:cubicBezTo>
                          <a:pt x="66" y="46"/>
                          <a:pt x="1" y="151"/>
                          <a:pt x="27" y="255"/>
                        </a:cubicBezTo>
                        <a:cubicBezTo>
                          <a:pt x="49" y="344"/>
                          <a:pt x="128" y="404"/>
                          <a:pt x="215" y="404"/>
                        </a:cubicBezTo>
                        <a:cubicBezTo>
                          <a:pt x="230" y="404"/>
                          <a:pt x="246" y="402"/>
                          <a:pt x="261" y="398"/>
                        </a:cubicBezTo>
                        <a:cubicBezTo>
                          <a:pt x="266" y="398"/>
                          <a:pt x="292" y="394"/>
                          <a:pt x="334" y="394"/>
                        </a:cubicBezTo>
                        <a:cubicBezTo>
                          <a:pt x="521" y="394"/>
                          <a:pt x="1017" y="480"/>
                          <a:pt x="1330" y="1421"/>
                        </a:cubicBezTo>
                        <a:cubicBezTo>
                          <a:pt x="1356" y="1500"/>
                          <a:pt x="1434" y="1552"/>
                          <a:pt x="1519" y="1558"/>
                        </a:cubicBezTo>
                        <a:cubicBezTo>
                          <a:pt x="1539" y="1558"/>
                          <a:pt x="1565" y="1552"/>
                          <a:pt x="1584" y="1545"/>
                        </a:cubicBezTo>
                        <a:cubicBezTo>
                          <a:pt x="1682" y="1513"/>
                          <a:pt x="1741" y="1395"/>
                          <a:pt x="1708" y="1298"/>
                        </a:cubicBezTo>
                        <a:cubicBezTo>
                          <a:pt x="1325" y="153"/>
                          <a:pt x="668" y="1"/>
                          <a:pt x="3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3" name="Google Shape;7223;p62"/>
                  <p:cNvSpPr/>
                  <p:nvPr/>
                </p:nvSpPr>
                <p:spPr>
                  <a:xfrm>
                    <a:off x="6246092" y="4163548"/>
                    <a:ext cx="34236" cy="58448"/>
                  </a:xfrm>
                  <a:custGeom>
                    <a:rect b="b" l="l" r="r" t="t"/>
                    <a:pathLst>
                      <a:path extrusionOk="0" h="2315" w="1356">
                        <a:moveTo>
                          <a:pt x="189" y="1"/>
                        </a:moveTo>
                        <a:cubicBezTo>
                          <a:pt x="85" y="1"/>
                          <a:pt x="0" y="92"/>
                          <a:pt x="7" y="203"/>
                        </a:cubicBezTo>
                        <a:cubicBezTo>
                          <a:pt x="13" y="307"/>
                          <a:pt x="98" y="392"/>
                          <a:pt x="202" y="392"/>
                        </a:cubicBezTo>
                        <a:lnTo>
                          <a:pt x="209" y="392"/>
                        </a:lnTo>
                        <a:cubicBezTo>
                          <a:pt x="352" y="398"/>
                          <a:pt x="483" y="463"/>
                          <a:pt x="580" y="568"/>
                        </a:cubicBezTo>
                        <a:cubicBezTo>
                          <a:pt x="763" y="757"/>
                          <a:pt x="965" y="1174"/>
                          <a:pt x="913" y="2106"/>
                        </a:cubicBezTo>
                        <a:cubicBezTo>
                          <a:pt x="906" y="2217"/>
                          <a:pt x="991" y="2308"/>
                          <a:pt x="1095" y="2314"/>
                        </a:cubicBezTo>
                        <a:lnTo>
                          <a:pt x="1108" y="2314"/>
                        </a:lnTo>
                        <a:cubicBezTo>
                          <a:pt x="1213" y="2314"/>
                          <a:pt x="1297" y="2230"/>
                          <a:pt x="1304" y="2125"/>
                        </a:cubicBezTo>
                        <a:cubicBezTo>
                          <a:pt x="1356" y="1259"/>
                          <a:pt x="1199" y="633"/>
                          <a:pt x="848" y="281"/>
                        </a:cubicBezTo>
                        <a:cubicBezTo>
                          <a:pt x="678" y="98"/>
                          <a:pt x="437" y="1"/>
                          <a:pt x="18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4" name="Google Shape;7224;p62"/>
                  <p:cNvSpPr/>
                  <p:nvPr/>
                </p:nvSpPr>
                <p:spPr>
                  <a:xfrm>
                    <a:off x="6239175" y="4015497"/>
                    <a:ext cx="34261" cy="59231"/>
                  </a:xfrm>
                  <a:custGeom>
                    <a:rect b="b" l="l" r="r" t="t"/>
                    <a:pathLst>
                      <a:path extrusionOk="0" h="2346" w="1357">
                        <a:moveTo>
                          <a:pt x="283" y="1"/>
                        </a:moveTo>
                        <a:cubicBezTo>
                          <a:pt x="102" y="1"/>
                          <a:pt x="0" y="271"/>
                          <a:pt x="196" y="377"/>
                        </a:cubicBezTo>
                        <a:cubicBezTo>
                          <a:pt x="229" y="390"/>
                          <a:pt x="906" y="774"/>
                          <a:pt x="959" y="2156"/>
                        </a:cubicBezTo>
                        <a:cubicBezTo>
                          <a:pt x="965" y="2260"/>
                          <a:pt x="1050" y="2345"/>
                          <a:pt x="1154" y="2345"/>
                        </a:cubicBezTo>
                        <a:lnTo>
                          <a:pt x="1161" y="2345"/>
                        </a:lnTo>
                        <a:cubicBezTo>
                          <a:pt x="1271" y="2339"/>
                          <a:pt x="1356" y="2247"/>
                          <a:pt x="1356" y="2137"/>
                        </a:cubicBezTo>
                        <a:cubicBezTo>
                          <a:pt x="1291" y="514"/>
                          <a:pt x="418" y="44"/>
                          <a:pt x="379" y="25"/>
                        </a:cubicBezTo>
                        <a:cubicBezTo>
                          <a:pt x="345" y="8"/>
                          <a:pt x="313" y="1"/>
                          <a:pt x="2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225" name="Google Shape;7225;p62"/>
                <p:cNvSpPr/>
                <p:nvPr/>
              </p:nvSpPr>
              <p:spPr>
                <a:xfrm>
                  <a:off x="6020481" y="3084268"/>
                  <a:ext cx="321880" cy="160978"/>
                </a:xfrm>
                <a:custGeom>
                  <a:rect b="b" l="l" r="r" t="t"/>
                  <a:pathLst>
                    <a:path extrusionOk="0" h="6376" w="12749">
                      <a:moveTo>
                        <a:pt x="5795" y="0"/>
                      </a:moveTo>
                      <a:cubicBezTo>
                        <a:pt x="5039" y="0"/>
                        <a:pt x="4543" y="404"/>
                        <a:pt x="4309" y="939"/>
                      </a:cubicBezTo>
                      <a:cubicBezTo>
                        <a:pt x="4056" y="756"/>
                        <a:pt x="3755" y="658"/>
                        <a:pt x="3446" y="658"/>
                      </a:cubicBezTo>
                      <a:cubicBezTo>
                        <a:pt x="3436" y="658"/>
                        <a:pt x="3426" y="658"/>
                        <a:pt x="3416" y="658"/>
                      </a:cubicBezTo>
                      <a:cubicBezTo>
                        <a:pt x="2243" y="658"/>
                        <a:pt x="1760" y="1727"/>
                        <a:pt x="1969" y="2607"/>
                      </a:cubicBezTo>
                      <a:cubicBezTo>
                        <a:pt x="1806" y="2627"/>
                        <a:pt x="1650" y="2672"/>
                        <a:pt x="1513" y="2757"/>
                      </a:cubicBezTo>
                      <a:cubicBezTo>
                        <a:pt x="1461" y="2783"/>
                        <a:pt x="1415" y="2816"/>
                        <a:pt x="1376" y="2848"/>
                      </a:cubicBezTo>
                      <a:cubicBezTo>
                        <a:pt x="1" y="3467"/>
                        <a:pt x="235" y="5944"/>
                        <a:pt x="2054" y="5944"/>
                      </a:cubicBezTo>
                      <a:cubicBezTo>
                        <a:pt x="2065" y="5944"/>
                        <a:pt x="2075" y="5944"/>
                        <a:pt x="2086" y="5944"/>
                      </a:cubicBezTo>
                      <a:cubicBezTo>
                        <a:pt x="2401" y="5944"/>
                        <a:pt x="2708" y="5853"/>
                        <a:pt x="2966" y="5677"/>
                      </a:cubicBezTo>
                      <a:cubicBezTo>
                        <a:pt x="3255" y="6078"/>
                        <a:pt x="3718" y="6317"/>
                        <a:pt x="4206" y="6317"/>
                      </a:cubicBezTo>
                      <a:cubicBezTo>
                        <a:pt x="4225" y="6317"/>
                        <a:pt x="4244" y="6316"/>
                        <a:pt x="4263" y="6316"/>
                      </a:cubicBezTo>
                      <a:cubicBezTo>
                        <a:pt x="4824" y="6316"/>
                        <a:pt x="5254" y="6114"/>
                        <a:pt x="5554" y="5801"/>
                      </a:cubicBezTo>
                      <a:cubicBezTo>
                        <a:pt x="5841" y="6069"/>
                        <a:pt x="6221" y="6212"/>
                        <a:pt x="6616" y="6212"/>
                      </a:cubicBezTo>
                      <a:cubicBezTo>
                        <a:pt x="6624" y="6212"/>
                        <a:pt x="6633" y="6212"/>
                        <a:pt x="6642" y="6211"/>
                      </a:cubicBezTo>
                      <a:cubicBezTo>
                        <a:pt x="6654" y="6212"/>
                        <a:pt x="6665" y="6212"/>
                        <a:pt x="6677" y="6212"/>
                      </a:cubicBezTo>
                      <a:cubicBezTo>
                        <a:pt x="7011" y="6212"/>
                        <a:pt x="7343" y="6121"/>
                        <a:pt x="7626" y="5951"/>
                      </a:cubicBezTo>
                      <a:cubicBezTo>
                        <a:pt x="7822" y="6107"/>
                        <a:pt x="8043" y="6231"/>
                        <a:pt x="8291" y="6303"/>
                      </a:cubicBezTo>
                      <a:lnTo>
                        <a:pt x="8324" y="6309"/>
                      </a:lnTo>
                      <a:cubicBezTo>
                        <a:pt x="8480" y="6353"/>
                        <a:pt x="8642" y="6375"/>
                        <a:pt x="8803" y="6375"/>
                      </a:cubicBezTo>
                      <a:cubicBezTo>
                        <a:pt x="9116" y="6375"/>
                        <a:pt x="9427" y="6293"/>
                        <a:pt x="9699" y="6133"/>
                      </a:cubicBezTo>
                      <a:lnTo>
                        <a:pt x="10064" y="5853"/>
                      </a:lnTo>
                      <a:cubicBezTo>
                        <a:pt x="10207" y="5703"/>
                        <a:pt x="10331" y="5534"/>
                        <a:pt x="10416" y="5345"/>
                      </a:cubicBezTo>
                      <a:cubicBezTo>
                        <a:pt x="10596" y="5463"/>
                        <a:pt x="10812" y="5527"/>
                        <a:pt x="11030" y="5527"/>
                      </a:cubicBezTo>
                      <a:cubicBezTo>
                        <a:pt x="11040" y="5527"/>
                        <a:pt x="11051" y="5527"/>
                        <a:pt x="11061" y="5527"/>
                      </a:cubicBezTo>
                      <a:cubicBezTo>
                        <a:pt x="12612" y="5527"/>
                        <a:pt x="12749" y="3552"/>
                        <a:pt x="11478" y="3194"/>
                      </a:cubicBezTo>
                      <a:cubicBezTo>
                        <a:pt x="11543" y="2490"/>
                        <a:pt x="11120" y="1740"/>
                        <a:pt x="10214" y="1740"/>
                      </a:cubicBezTo>
                      <a:cubicBezTo>
                        <a:pt x="10044" y="1740"/>
                        <a:pt x="9875" y="1773"/>
                        <a:pt x="9712" y="1832"/>
                      </a:cubicBezTo>
                      <a:cubicBezTo>
                        <a:pt x="9679" y="971"/>
                        <a:pt x="8969" y="287"/>
                        <a:pt x="8109" y="280"/>
                      </a:cubicBezTo>
                      <a:cubicBezTo>
                        <a:pt x="7744" y="280"/>
                        <a:pt x="7392" y="404"/>
                        <a:pt x="7111" y="639"/>
                      </a:cubicBezTo>
                      <a:cubicBezTo>
                        <a:pt x="6838" y="261"/>
                        <a:pt x="6401" y="0"/>
                        <a:pt x="5795" y="0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226" name="Google Shape;7226;p62"/>
          <p:cNvGrpSpPr/>
          <p:nvPr/>
        </p:nvGrpSpPr>
        <p:grpSpPr>
          <a:xfrm>
            <a:off x="6794039" y="1544979"/>
            <a:ext cx="556884" cy="1305801"/>
            <a:chOff x="6794039" y="1544979"/>
            <a:chExt cx="556884" cy="1305801"/>
          </a:xfrm>
        </p:grpSpPr>
        <p:sp>
          <p:nvSpPr>
            <p:cNvPr id="7227" name="Google Shape;7227;p62"/>
            <p:cNvSpPr/>
            <p:nvPr/>
          </p:nvSpPr>
          <p:spPr>
            <a:xfrm>
              <a:off x="6843751" y="2801244"/>
              <a:ext cx="457459" cy="49536"/>
            </a:xfrm>
            <a:custGeom>
              <a:rect b="b" l="l" r="r" t="t"/>
              <a:pathLst>
                <a:path extrusionOk="0" h="1962" w="18119">
                  <a:moveTo>
                    <a:pt x="9059" y="0"/>
                  </a:moveTo>
                  <a:cubicBezTo>
                    <a:pt x="4061" y="0"/>
                    <a:pt x="0" y="437"/>
                    <a:pt x="0" y="978"/>
                  </a:cubicBezTo>
                  <a:cubicBezTo>
                    <a:pt x="0" y="1519"/>
                    <a:pt x="4061" y="1962"/>
                    <a:pt x="9059" y="1962"/>
                  </a:cubicBezTo>
                  <a:cubicBezTo>
                    <a:pt x="14065" y="1962"/>
                    <a:pt x="18119" y="1519"/>
                    <a:pt x="18119" y="978"/>
                  </a:cubicBezTo>
                  <a:cubicBezTo>
                    <a:pt x="18119" y="437"/>
                    <a:pt x="14065" y="0"/>
                    <a:pt x="905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228" name="Google Shape;7228;p62"/>
            <p:cNvGrpSpPr/>
            <p:nvPr/>
          </p:nvGrpSpPr>
          <p:grpSpPr>
            <a:xfrm>
              <a:off x="6794039" y="1544979"/>
              <a:ext cx="556884" cy="1272726"/>
              <a:chOff x="6794039" y="1544979"/>
              <a:chExt cx="556884" cy="1272726"/>
            </a:xfrm>
          </p:grpSpPr>
          <p:sp>
            <p:nvSpPr>
              <p:cNvPr id="7229" name="Google Shape;7229;p62"/>
              <p:cNvSpPr/>
              <p:nvPr/>
            </p:nvSpPr>
            <p:spPr>
              <a:xfrm>
                <a:off x="6887026" y="1671923"/>
                <a:ext cx="366796" cy="342129"/>
              </a:xfrm>
              <a:custGeom>
                <a:rect b="b" l="l" r="r" t="t"/>
                <a:pathLst>
                  <a:path extrusionOk="0" h="13551" w="14528">
                    <a:moveTo>
                      <a:pt x="2158" y="0"/>
                    </a:moveTo>
                    <a:cubicBezTo>
                      <a:pt x="965" y="0"/>
                      <a:pt x="0" y="965"/>
                      <a:pt x="0" y="2158"/>
                    </a:cubicBezTo>
                    <a:lnTo>
                      <a:pt x="0" y="11399"/>
                    </a:lnTo>
                    <a:cubicBezTo>
                      <a:pt x="0" y="12592"/>
                      <a:pt x="965" y="13550"/>
                      <a:pt x="2158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92"/>
                      <a:pt x="14528" y="11399"/>
                    </a:cubicBezTo>
                    <a:lnTo>
                      <a:pt x="14528" y="2158"/>
                    </a:lnTo>
                    <a:cubicBezTo>
                      <a:pt x="14528" y="965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230" name="Google Shape;7230;p62"/>
              <p:cNvGrpSpPr/>
              <p:nvPr/>
            </p:nvGrpSpPr>
            <p:grpSpPr>
              <a:xfrm>
                <a:off x="6794039" y="1545206"/>
                <a:ext cx="556884" cy="1272499"/>
                <a:chOff x="6794039" y="1545206"/>
                <a:chExt cx="556884" cy="1272499"/>
              </a:xfrm>
            </p:grpSpPr>
            <p:sp>
              <p:nvSpPr>
                <p:cNvPr id="7231" name="Google Shape;7231;p62"/>
                <p:cNvSpPr/>
                <p:nvPr/>
              </p:nvSpPr>
              <p:spPr>
                <a:xfrm>
                  <a:off x="6794039" y="1545206"/>
                  <a:ext cx="556884" cy="1272499"/>
                </a:xfrm>
                <a:custGeom>
                  <a:rect b="b" l="l" r="r" t="t"/>
                  <a:pathLst>
                    <a:path extrusionOk="0" h="50401" w="22057">
                      <a:moveTo>
                        <a:pt x="11028" y="1"/>
                      </a:moveTo>
                      <a:cubicBezTo>
                        <a:pt x="7053" y="1"/>
                        <a:pt x="3833" y="3220"/>
                        <a:pt x="3833" y="7196"/>
                      </a:cubicBezTo>
                      <a:lnTo>
                        <a:pt x="3833" y="7203"/>
                      </a:lnTo>
                      <a:cubicBezTo>
                        <a:pt x="3807" y="7203"/>
                        <a:pt x="3787" y="7196"/>
                        <a:pt x="3768" y="7196"/>
                      </a:cubicBezTo>
                      <a:cubicBezTo>
                        <a:pt x="3764" y="7196"/>
                        <a:pt x="3761" y="7196"/>
                        <a:pt x="3757" y="7196"/>
                      </a:cubicBezTo>
                      <a:cubicBezTo>
                        <a:pt x="3091" y="7196"/>
                        <a:pt x="2589" y="7806"/>
                        <a:pt x="2712" y="8461"/>
                      </a:cubicBezTo>
                      <a:cubicBezTo>
                        <a:pt x="2814" y="8976"/>
                        <a:pt x="3263" y="9319"/>
                        <a:pt x="3751" y="9319"/>
                      </a:cubicBezTo>
                      <a:cubicBezTo>
                        <a:pt x="3886" y="9319"/>
                        <a:pt x="4024" y="9293"/>
                        <a:pt x="4159" y="9236"/>
                      </a:cubicBezTo>
                      <a:cubicBezTo>
                        <a:pt x="4922" y="11537"/>
                        <a:pt x="6896" y="13362"/>
                        <a:pt x="9073" y="14079"/>
                      </a:cubicBezTo>
                      <a:lnTo>
                        <a:pt x="9073" y="16125"/>
                      </a:lnTo>
                      <a:lnTo>
                        <a:pt x="6864" y="16125"/>
                      </a:lnTo>
                      <a:cubicBezTo>
                        <a:pt x="6864" y="16125"/>
                        <a:pt x="6857" y="16171"/>
                        <a:pt x="6838" y="16177"/>
                      </a:cubicBezTo>
                      <a:cubicBezTo>
                        <a:pt x="6258" y="16177"/>
                        <a:pt x="5743" y="16555"/>
                        <a:pt x="5560" y="17109"/>
                      </a:cubicBezTo>
                      <a:lnTo>
                        <a:pt x="229" y="32862"/>
                      </a:lnTo>
                      <a:cubicBezTo>
                        <a:pt x="1" y="33553"/>
                        <a:pt x="372" y="34309"/>
                        <a:pt x="1070" y="34544"/>
                      </a:cubicBezTo>
                      <a:cubicBezTo>
                        <a:pt x="1209" y="34589"/>
                        <a:pt x="1350" y="34611"/>
                        <a:pt x="1488" y="34611"/>
                      </a:cubicBezTo>
                      <a:cubicBezTo>
                        <a:pt x="2045" y="34611"/>
                        <a:pt x="2563" y="34261"/>
                        <a:pt x="2751" y="33703"/>
                      </a:cubicBezTo>
                      <a:lnTo>
                        <a:pt x="2927" y="33188"/>
                      </a:lnTo>
                      <a:lnTo>
                        <a:pt x="3507" y="33436"/>
                      </a:lnTo>
                      <a:cubicBezTo>
                        <a:pt x="3507" y="33436"/>
                        <a:pt x="4009" y="32419"/>
                        <a:pt x="3468" y="31578"/>
                      </a:cubicBezTo>
                      <a:lnTo>
                        <a:pt x="6733" y="21919"/>
                      </a:lnTo>
                      <a:lnTo>
                        <a:pt x="6733" y="21919"/>
                      </a:lnTo>
                      <a:cubicBezTo>
                        <a:pt x="6733" y="27707"/>
                        <a:pt x="5951" y="29173"/>
                        <a:pt x="5951" y="32367"/>
                      </a:cubicBezTo>
                      <a:cubicBezTo>
                        <a:pt x="5951" y="35560"/>
                        <a:pt x="7861" y="48498"/>
                        <a:pt x="7861" y="48498"/>
                      </a:cubicBezTo>
                      <a:lnTo>
                        <a:pt x="5554" y="50401"/>
                      </a:lnTo>
                      <a:lnTo>
                        <a:pt x="10012" y="50401"/>
                      </a:lnTo>
                      <a:lnTo>
                        <a:pt x="10761" y="31630"/>
                      </a:lnTo>
                      <a:lnTo>
                        <a:pt x="11139" y="31630"/>
                      </a:lnTo>
                      <a:lnTo>
                        <a:pt x="11889" y="50401"/>
                      </a:lnTo>
                      <a:lnTo>
                        <a:pt x="16353" y="50401"/>
                      </a:lnTo>
                      <a:lnTo>
                        <a:pt x="14046" y="48498"/>
                      </a:lnTo>
                      <a:cubicBezTo>
                        <a:pt x="14046" y="48498"/>
                        <a:pt x="15949" y="34172"/>
                        <a:pt x="15949" y="31591"/>
                      </a:cubicBezTo>
                      <a:cubicBezTo>
                        <a:pt x="15949" y="29004"/>
                        <a:pt x="15291" y="27681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78"/>
                      </a:lnTo>
                      <a:cubicBezTo>
                        <a:pt x="18048" y="32412"/>
                        <a:pt x="18556" y="33423"/>
                        <a:pt x="18556" y="33423"/>
                      </a:cubicBezTo>
                      <a:lnTo>
                        <a:pt x="19136" y="33181"/>
                      </a:lnTo>
                      <a:lnTo>
                        <a:pt x="19312" y="33703"/>
                      </a:lnTo>
                      <a:cubicBezTo>
                        <a:pt x="19495" y="34261"/>
                        <a:pt x="20012" y="34611"/>
                        <a:pt x="20569" y="34611"/>
                      </a:cubicBezTo>
                      <a:cubicBezTo>
                        <a:pt x="20707" y="34611"/>
                        <a:pt x="20848" y="34589"/>
                        <a:pt x="20987" y="34544"/>
                      </a:cubicBezTo>
                      <a:cubicBezTo>
                        <a:pt x="21685" y="34316"/>
                        <a:pt x="22056" y="33566"/>
                        <a:pt x="21828" y="32869"/>
                      </a:cubicBezTo>
                      <a:lnTo>
                        <a:pt x="16497" y="17122"/>
                      </a:lnTo>
                      <a:cubicBezTo>
                        <a:pt x="16334" y="16607"/>
                        <a:pt x="15878" y="16236"/>
                        <a:pt x="15337" y="16184"/>
                      </a:cubicBezTo>
                      <a:cubicBezTo>
                        <a:pt x="15317" y="16171"/>
                        <a:pt x="15304" y="16125"/>
                        <a:pt x="15304" y="16125"/>
                      </a:cubicBezTo>
                      <a:lnTo>
                        <a:pt x="12827" y="16125"/>
                      </a:lnTo>
                      <a:lnTo>
                        <a:pt x="12827" y="14124"/>
                      </a:lnTo>
                      <a:cubicBezTo>
                        <a:pt x="15050" y="13453"/>
                        <a:pt x="17096" y="11615"/>
                        <a:pt x="17885" y="9275"/>
                      </a:cubicBezTo>
                      <a:cubicBezTo>
                        <a:pt x="17970" y="9301"/>
                        <a:pt x="18054" y="9308"/>
                        <a:pt x="18139" y="9308"/>
                      </a:cubicBezTo>
                      <a:cubicBezTo>
                        <a:pt x="18143" y="9308"/>
                        <a:pt x="18147" y="9308"/>
                        <a:pt x="18151" y="9308"/>
                      </a:cubicBezTo>
                      <a:cubicBezTo>
                        <a:pt x="18713" y="9308"/>
                        <a:pt x="19169" y="8861"/>
                        <a:pt x="19195" y="8304"/>
                      </a:cubicBezTo>
                      <a:cubicBezTo>
                        <a:pt x="19215" y="7744"/>
                        <a:pt x="18791" y="7255"/>
                        <a:pt x="18230" y="7209"/>
                      </a:cubicBezTo>
                      <a:lnTo>
                        <a:pt x="18230" y="7196"/>
                      </a:lnTo>
                      <a:cubicBezTo>
                        <a:pt x="18230" y="3220"/>
                        <a:pt x="15011" y="1"/>
                        <a:pt x="1102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232" name="Google Shape;7232;p62"/>
                <p:cNvGrpSpPr/>
                <p:nvPr/>
              </p:nvGrpSpPr>
              <p:grpSpPr>
                <a:xfrm>
                  <a:off x="6812697" y="1636703"/>
                  <a:ext cx="515453" cy="1170626"/>
                  <a:chOff x="6812697" y="1636703"/>
                  <a:chExt cx="515453" cy="1170626"/>
                </a:xfrm>
              </p:grpSpPr>
              <p:sp>
                <p:nvSpPr>
                  <p:cNvPr id="7233" name="Google Shape;7233;p62"/>
                  <p:cNvSpPr/>
                  <p:nvPr/>
                </p:nvSpPr>
                <p:spPr>
                  <a:xfrm>
                    <a:off x="6985920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4" name="Google Shape;7234;p62"/>
                  <p:cNvSpPr/>
                  <p:nvPr/>
                </p:nvSpPr>
                <p:spPr>
                  <a:xfrm>
                    <a:off x="6963525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4" y="0"/>
                          <a:pt x="1" y="763"/>
                          <a:pt x="444" y="1213"/>
                        </a:cubicBezTo>
                        <a:cubicBezTo>
                          <a:pt x="587" y="1356"/>
                          <a:pt x="764" y="1420"/>
                          <a:pt x="937" y="1420"/>
                        </a:cubicBezTo>
                        <a:cubicBezTo>
                          <a:pt x="1301" y="1420"/>
                          <a:pt x="1650" y="1139"/>
                          <a:pt x="1650" y="711"/>
                        </a:cubicBezTo>
                        <a:cubicBezTo>
                          <a:pt x="1650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5" name="Google Shape;7235;p62"/>
                  <p:cNvSpPr/>
                  <p:nvPr/>
                </p:nvSpPr>
                <p:spPr>
                  <a:xfrm>
                    <a:off x="6988218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3" y="0"/>
                          <a:pt x="0" y="763"/>
                          <a:pt x="444" y="1213"/>
                        </a:cubicBezTo>
                        <a:cubicBezTo>
                          <a:pt x="589" y="1356"/>
                          <a:pt x="766" y="1420"/>
                          <a:pt x="940" y="1420"/>
                        </a:cubicBezTo>
                        <a:cubicBezTo>
                          <a:pt x="1303" y="1420"/>
                          <a:pt x="1649" y="1139"/>
                          <a:pt x="1649" y="711"/>
                        </a:cubicBezTo>
                        <a:cubicBezTo>
                          <a:pt x="1649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6" name="Google Shape;7236;p62"/>
                  <p:cNvSpPr/>
                  <p:nvPr/>
                </p:nvSpPr>
                <p:spPr>
                  <a:xfrm>
                    <a:off x="6963525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4" y="1"/>
                          <a:pt x="1" y="757"/>
                          <a:pt x="444" y="1206"/>
                        </a:cubicBezTo>
                        <a:cubicBezTo>
                          <a:pt x="587" y="1350"/>
                          <a:pt x="764" y="1414"/>
                          <a:pt x="937" y="1414"/>
                        </a:cubicBezTo>
                        <a:cubicBezTo>
                          <a:pt x="1301" y="1414"/>
                          <a:pt x="1650" y="1132"/>
                          <a:pt x="1650" y="705"/>
                        </a:cubicBezTo>
                        <a:cubicBezTo>
                          <a:pt x="1650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7" name="Google Shape;7237;p62"/>
                  <p:cNvSpPr/>
                  <p:nvPr/>
                </p:nvSpPr>
                <p:spPr>
                  <a:xfrm>
                    <a:off x="6988218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3" y="1"/>
                          <a:pt x="0" y="757"/>
                          <a:pt x="444" y="1206"/>
                        </a:cubicBezTo>
                        <a:cubicBezTo>
                          <a:pt x="589" y="1350"/>
                          <a:pt x="766" y="1414"/>
                          <a:pt x="940" y="1414"/>
                        </a:cubicBezTo>
                        <a:cubicBezTo>
                          <a:pt x="1303" y="1414"/>
                          <a:pt x="1649" y="1132"/>
                          <a:pt x="1649" y="705"/>
                        </a:cubicBezTo>
                        <a:cubicBezTo>
                          <a:pt x="1649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8" name="Google Shape;7238;p62"/>
                  <p:cNvSpPr/>
                  <p:nvPr/>
                </p:nvSpPr>
                <p:spPr>
                  <a:xfrm>
                    <a:off x="7001876" y="2594214"/>
                    <a:ext cx="30625" cy="104525"/>
                  </a:xfrm>
                  <a:custGeom>
                    <a:rect b="b" l="l" r="r" t="t"/>
                    <a:pathLst>
                      <a:path extrusionOk="0" h="4140" w="1213">
                        <a:moveTo>
                          <a:pt x="815" y="1"/>
                        </a:moveTo>
                        <a:lnTo>
                          <a:pt x="0" y="79"/>
                        </a:lnTo>
                        <a:lnTo>
                          <a:pt x="398" y="4140"/>
                        </a:lnTo>
                        <a:lnTo>
                          <a:pt x="1213" y="4061"/>
                        </a:lnTo>
                        <a:lnTo>
                          <a:pt x="815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9" name="Google Shape;7239;p62"/>
                  <p:cNvSpPr/>
                  <p:nvPr/>
                </p:nvSpPr>
                <p:spPr>
                  <a:xfrm>
                    <a:off x="6979987" y="2577349"/>
                    <a:ext cx="38124" cy="31938"/>
                  </a:xfrm>
                  <a:custGeom>
                    <a:rect b="b" l="l" r="r" t="t"/>
                    <a:pathLst>
                      <a:path extrusionOk="0" h="1265" w="1510">
                        <a:moveTo>
                          <a:pt x="848" y="0"/>
                        </a:moveTo>
                        <a:cubicBezTo>
                          <a:pt x="824" y="0"/>
                          <a:pt x="800" y="2"/>
                          <a:pt x="776" y="4"/>
                        </a:cubicBezTo>
                        <a:cubicBezTo>
                          <a:pt x="216" y="56"/>
                          <a:pt x="1" y="760"/>
                          <a:pt x="437" y="1119"/>
                        </a:cubicBezTo>
                        <a:cubicBezTo>
                          <a:pt x="559" y="1220"/>
                          <a:pt x="698" y="1265"/>
                          <a:pt x="835" y="1265"/>
                        </a:cubicBezTo>
                        <a:cubicBezTo>
                          <a:pt x="1182" y="1265"/>
                          <a:pt x="1509" y="973"/>
                          <a:pt x="1467" y="571"/>
                        </a:cubicBezTo>
                        <a:cubicBezTo>
                          <a:pt x="1437" y="243"/>
                          <a:pt x="1169" y="0"/>
                          <a:pt x="8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0" name="Google Shape;7240;p62"/>
                  <p:cNvSpPr/>
                  <p:nvPr/>
                </p:nvSpPr>
                <p:spPr>
                  <a:xfrm>
                    <a:off x="7002028" y="2575077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837" y="0"/>
                        </a:moveTo>
                        <a:cubicBezTo>
                          <a:pt x="817" y="0"/>
                          <a:pt x="797" y="1"/>
                          <a:pt x="777" y="3"/>
                        </a:cubicBezTo>
                        <a:cubicBezTo>
                          <a:pt x="216" y="62"/>
                          <a:pt x="1" y="766"/>
                          <a:pt x="438" y="1124"/>
                        </a:cubicBezTo>
                        <a:cubicBezTo>
                          <a:pt x="559" y="1225"/>
                          <a:pt x="699" y="1270"/>
                          <a:pt x="835" y="1270"/>
                        </a:cubicBezTo>
                        <a:cubicBezTo>
                          <a:pt x="1182" y="1270"/>
                          <a:pt x="1510" y="979"/>
                          <a:pt x="1467" y="576"/>
                        </a:cubicBezTo>
                        <a:cubicBezTo>
                          <a:pt x="1437" y="245"/>
                          <a:pt x="1163" y="0"/>
                          <a:pt x="8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1" name="Google Shape;7241;p62"/>
                  <p:cNvSpPr/>
                  <p:nvPr/>
                </p:nvSpPr>
                <p:spPr>
                  <a:xfrm>
                    <a:off x="6989859" y="2680182"/>
                    <a:ext cx="38174" cy="31963"/>
                  </a:xfrm>
                  <a:custGeom>
                    <a:rect b="b" l="l" r="r" t="t"/>
                    <a:pathLst>
                      <a:path extrusionOk="0" h="1266" w="1512">
                        <a:moveTo>
                          <a:pt x="852" y="1"/>
                        </a:moveTo>
                        <a:cubicBezTo>
                          <a:pt x="829" y="1"/>
                          <a:pt x="806" y="2"/>
                          <a:pt x="783" y="5"/>
                        </a:cubicBezTo>
                        <a:cubicBezTo>
                          <a:pt x="222" y="57"/>
                          <a:pt x="1" y="761"/>
                          <a:pt x="437" y="1119"/>
                        </a:cubicBezTo>
                        <a:cubicBezTo>
                          <a:pt x="561" y="1220"/>
                          <a:pt x="701" y="1265"/>
                          <a:pt x="838" y="1265"/>
                        </a:cubicBezTo>
                        <a:cubicBezTo>
                          <a:pt x="1186" y="1265"/>
                          <a:pt x="1511" y="974"/>
                          <a:pt x="1474" y="572"/>
                        </a:cubicBezTo>
                        <a:cubicBezTo>
                          <a:pt x="1443" y="249"/>
                          <a:pt x="1169" y="1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2" name="Google Shape;7242;p62"/>
                  <p:cNvSpPr/>
                  <p:nvPr/>
                </p:nvSpPr>
                <p:spPr>
                  <a:xfrm>
                    <a:off x="7012076" y="2678086"/>
                    <a:ext cx="37997" cy="32090"/>
                  </a:xfrm>
                  <a:custGeom>
                    <a:rect b="b" l="l" r="r" t="t"/>
                    <a:pathLst>
                      <a:path extrusionOk="0" h="1271" w="1505">
                        <a:moveTo>
                          <a:pt x="836" y="0"/>
                        </a:moveTo>
                        <a:cubicBezTo>
                          <a:pt x="816" y="0"/>
                          <a:pt x="796" y="1"/>
                          <a:pt x="776" y="3"/>
                        </a:cubicBezTo>
                        <a:cubicBezTo>
                          <a:pt x="216" y="55"/>
                          <a:pt x="1" y="765"/>
                          <a:pt x="431" y="1124"/>
                        </a:cubicBezTo>
                        <a:cubicBezTo>
                          <a:pt x="554" y="1225"/>
                          <a:pt x="694" y="1270"/>
                          <a:pt x="831" y="1270"/>
                        </a:cubicBezTo>
                        <a:cubicBezTo>
                          <a:pt x="1179" y="1270"/>
                          <a:pt x="1504" y="979"/>
                          <a:pt x="1467" y="576"/>
                        </a:cubicBezTo>
                        <a:cubicBezTo>
                          <a:pt x="1436" y="245"/>
                          <a:pt x="1157" y="0"/>
                          <a:pt x="8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3" name="Google Shape;7243;p62"/>
                  <p:cNvSpPr/>
                  <p:nvPr/>
                </p:nvSpPr>
                <p:spPr>
                  <a:xfrm>
                    <a:off x="6850316" y="2178085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1317" y="0"/>
                        </a:moveTo>
                        <a:lnTo>
                          <a:pt x="1" y="4035"/>
                        </a:lnTo>
                        <a:lnTo>
                          <a:pt x="894" y="4328"/>
                        </a:lnTo>
                        <a:lnTo>
                          <a:pt x="2217" y="287"/>
                        </a:lnTo>
                        <a:lnTo>
                          <a:pt x="131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4" name="Google Shape;7244;p62"/>
                  <p:cNvSpPr/>
                  <p:nvPr/>
                </p:nvSpPr>
                <p:spPr>
                  <a:xfrm>
                    <a:off x="6864858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0"/>
                        </a:moveTo>
                        <a:cubicBezTo>
                          <a:pt x="361" y="0"/>
                          <a:pt x="1" y="516"/>
                          <a:pt x="239" y="987"/>
                        </a:cubicBezTo>
                        <a:cubicBezTo>
                          <a:pt x="367" y="1242"/>
                          <a:pt x="607" y="1364"/>
                          <a:pt x="847" y="1364"/>
                        </a:cubicBezTo>
                        <a:cubicBezTo>
                          <a:pt x="1122" y="1364"/>
                          <a:pt x="1396" y="1203"/>
                          <a:pt x="1497" y="896"/>
                        </a:cubicBezTo>
                        <a:cubicBezTo>
                          <a:pt x="1615" y="538"/>
                          <a:pt x="1419" y="147"/>
                          <a:pt x="1061" y="36"/>
                        </a:cubicBezTo>
                        <a:cubicBezTo>
                          <a:pt x="986" y="12"/>
                          <a:pt x="912" y="0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5" name="Google Shape;7245;p62"/>
                  <p:cNvSpPr/>
                  <p:nvPr/>
                </p:nvSpPr>
                <p:spPr>
                  <a:xfrm>
                    <a:off x="6887581" y="2163517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1"/>
                        </a:moveTo>
                        <a:cubicBezTo>
                          <a:pt x="361" y="1"/>
                          <a:pt x="0" y="516"/>
                          <a:pt x="239" y="988"/>
                        </a:cubicBezTo>
                        <a:cubicBezTo>
                          <a:pt x="366" y="1242"/>
                          <a:pt x="606" y="1365"/>
                          <a:pt x="846" y="1365"/>
                        </a:cubicBezTo>
                        <a:cubicBezTo>
                          <a:pt x="1121" y="1365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54"/>
                          <a:pt x="1060" y="36"/>
                        </a:cubicBezTo>
                        <a:cubicBezTo>
                          <a:pt x="985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6" name="Google Shape;7246;p62"/>
                  <p:cNvSpPr/>
                  <p:nvPr/>
                </p:nvSpPr>
                <p:spPr>
                  <a:xfrm>
                    <a:off x="6830471" y="2261755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39" y="1"/>
                        </a:moveTo>
                        <a:cubicBezTo>
                          <a:pt x="362" y="1"/>
                          <a:pt x="0" y="522"/>
                          <a:pt x="239" y="994"/>
                        </a:cubicBezTo>
                        <a:cubicBezTo>
                          <a:pt x="367" y="1246"/>
                          <a:pt x="605" y="1368"/>
                          <a:pt x="843" y="1368"/>
                        </a:cubicBezTo>
                        <a:cubicBezTo>
                          <a:pt x="1117" y="1368"/>
                          <a:pt x="1390" y="1207"/>
                          <a:pt x="1491" y="896"/>
                        </a:cubicBezTo>
                        <a:cubicBezTo>
                          <a:pt x="1614" y="538"/>
                          <a:pt x="1412" y="153"/>
                          <a:pt x="1054" y="36"/>
                        </a:cubicBezTo>
                        <a:cubicBezTo>
                          <a:pt x="981" y="12"/>
                          <a:pt x="908" y="1"/>
                          <a:pt x="83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7" name="Google Shape;7247;p62"/>
                  <p:cNvSpPr/>
                  <p:nvPr/>
                </p:nvSpPr>
                <p:spPr>
                  <a:xfrm>
                    <a:off x="6853017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2" y="0"/>
                          <a:pt x="0" y="522"/>
                          <a:pt x="239" y="994"/>
                        </a:cubicBezTo>
                        <a:cubicBezTo>
                          <a:pt x="367" y="1245"/>
                          <a:pt x="607" y="1367"/>
                          <a:pt x="846" y="1367"/>
                        </a:cubicBezTo>
                        <a:cubicBezTo>
                          <a:pt x="1122" y="1367"/>
                          <a:pt x="1396" y="1206"/>
                          <a:pt x="1497" y="896"/>
                        </a:cubicBezTo>
                        <a:cubicBezTo>
                          <a:pt x="1614" y="537"/>
                          <a:pt x="1419" y="153"/>
                          <a:pt x="1060" y="35"/>
                        </a:cubicBezTo>
                        <a:cubicBezTo>
                          <a:pt x="986" y="11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8" name="Google Shape;7248;p62"/>
                  <p:cNvSpPr/>
                  <p:nvPr/>
                </p:nvSpPr>
                <p:spPr>
                  <a:xfrm>
                    <a:off x="6907905" y="2021424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1324" y="0"/>
                        </a:moveTo>
                        <a:lnTo>
                          <a:pt x="1" y="4041"/>
                        </a:lnTo>
                        <a:lnTo>
                          <a:pt x="900" y="4335"/>
                        </a:lnTo>
                        <a:lnTo>
                          <a:pt x="2217" y="294"/>
                        </a:lnTo>
                        <a:lnTo>
                          <a:pt x="132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9" name="Google Shape;7249;p62"/>
                  <p:cNvSpPr/>
                  <p:nvPr/>
                </p:nvSpPr>
                <p:spPr>
                  <a:xfrm>
                    <a:off x="6922625" y="1999459"/>
                    <a:ext cx="40775" cy="34387"/>
                  </a:xfrm>
                  <a:custGeom>
                    <a:rect b="b" l="l" r="r" t="t"/>
                    <a:pathLst>
                      <a:path extrusionOk="0" h="1362" w="1615">
                        <a:moveTo>
                          <a:pt x="841" y="1"/>
                        </a:moveTo>
                        <a:cubicBezTo>
                          <a:pt x="361" y="1"/>
                          <a:pt x="1" y="516"/>
                          <a:pt x="239" y="988"/>
                        </a:cubicBezTo>
                        <a:cubicBezTo>
                          <a:pt x="367" y="1240"/>
                          <a:pt x="608" y="1362"/>
                          <a:pt x="848" y="1362"/>
                        </a:cubicBezTo>
                        <a:cubicBezTo>
                          <a:pt x="1123" y="1362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47"/>
                          <a:pt x="1060" y="36"/>
                        </a:cubicBezTo>
                        <a:cubicBezTo>
                          <a:pt x="986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0" name="Google Shape;7250;p62"/>
                  <p:cNvSpPr/>
                  <p:nvPr/>
                </p:nvSpPr>
                <p:spPr>
                  <a:xfrm>
                    <a:off x="6945196" y="2006882"/>
                    <a:ext cx="40749" cy="34463"/>
                  </a:xfrm>
                  <a:custGeom>
                    <a:rect b="b" l="l" r="r" t="t"/>
                    <a:pathLst>
                      <a:path extrusionOk="0" h="1365" w="1614">
                        <a:moveTo>
                          <a:pt x="844" y="0"/>
                        </a:moveTo>
                        <a:cubicBezTo>
                          <a:pt x="366" y="0"/>
                          <a:pt x="0" y="522"/>
                          <a:pt x="245" y="994"/>
                        </a:cubicBezTo>
                        <a:cubicBezTo>
                          <a:pt x="371" y="1244"/>
                          <a:pt x="609" y="1365"/>
                          <a:pt x="846" y="1365"/>
                        </a:cubicBezTo>
                        <a:cubicBezTo>
                          <a:pt x="1121" y="1365"/>
                          <a:pt x="1395" y="1204"/>
                          <a:pt x="1496" y="896"/>
                        </a:cubicBezTo>
                        <a:cubicBezTo>
                          <a:pt x="1613" y="537"/>
                          <a:pt x="1418" y="153"/>
                          <a:pt x="1059" y="36"/>
                        </a:cubicBezTo>
                        <a:cubicBezTo>
                          <a:pt x="986" y="11"/>
                          <a:pt x="914" y="0"/>
                          <a:pt x="8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1" name="Google Shape;7251;p62"/>
                  <p:cNvSpPr/>
                  <p:nvPr/>
                </p:nvSpPr>
                <p:spPr>
                  <a:xfrm>
                    <a:off x="6888061" y="2105271"/>
                    <a:ext cx="40775" cy="34488"/>
                  </a:xfrm>
                  <a:custGeom>
                    <a:rect b="b" l="l" r="r" t="t"/>
                    <a:pathLst>
                      <a:path extrusionOk="0" h="1366" w="1615">
                        <a:moveTo>
                          <a:pt x="842" y="0"/>
                        </a:moveTo>
                        <a:cubicBezTo>
                          <a:pt x="361" y="0"/>
                          <a:pt x="1" y="517"/>
                          <a:pt x="239" y="994"/>
                        </a:cubicBezTo>
                        <a:cubicBezTo>
                          <a:pt x="366" y="1245"/>
                          <a:pt x="605" y="1365"/>
                          <a:pt x="844" y="1365"/>
                        </a:cubicBezTo>
                        <a:cubicBezTo>
                          <a:pt x="1120" y="1365"/>
                          <a:pt x="1396" y="1204"/>
                          <a:pt x="1497" y="896"/>
                        </a:cubicBezTo>
                        <a:cubicBezTo>
                          <a:pt x="1615" y="538"/>
                          <a:pt x="1419" y="153"/>
                          <a:pt x="1061" y="36"/>
                        </a:cubicBezTo>
                        <a:cubicBezTo>
                          <a:pt x="986" y="12"/>
                          <a:pt x="912" y="0"/>
                          <a:pt x="8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2" name="Google Shape;7252;p62"/>
                  <p:cNvSpPr/>
                  <p:nvPr/>
                </p:nvSpPr>
                <p:spPr>
                  <a:xfrm>
                    <a:off x="6910783" y="2112517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1" y="0"/>
                          <a:pt x="0" y="522"/>
                          <a:pt x="239" y="994"/>
                        </a:cubicBezTo>
                        <a:cubicBezTo>
                          <a:pt x="366" y="1246"/>
                          <a:pt x="606" y="1367"/>
                          <a:pt x="846" y="1367"/>
                        </a:cubicBezTo>
                        <a:cubicBezTo>
                          <a:pt x="1121" y="1367"/>
                          <a:pt x="1396" y="1206"/>
                          <a:pt x="1497" y="896"/>
                        </a:cubicBezTo>
                        <a:cubicBezTo>
                          <a:pt x="1614" y="538"/>
                          <a:pt x="1419" y="153"/>
                          <a:pt x="1060" y="36"/>
                        </a:cubicBezTo>
                        <a:cubicBezTo>
                          <a:pt x="986" y="12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3" name="Google Shape;7253;p62"/>
                  <p:cNvSpPr/>
                  <p:nvPr/>
                </p:nvSpPr>
                <p:spPr>
                  <a:xfrm>
                    <a:off x="6957113" y="1968758"/>
                    <a:ext cx="226622" cy="24717"/>
                  </a:xfrm>
                  <a:custGeom>
                    <a:rect b="b" l="l" r="r" t="t"/>
                    <a:pathLst>
                      <a:path extrusionOk="0" h="979" w="8976">
                        <a:moveTo>
                          <a:pt x="450" y="1"/>
                        </a:moveTo>
                        <a:cubicBezTo>
                          <a:pt x="203" y="1"/>
                          <a:pt x="1" y="196"/>
                          <a:pt x="1" y="451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9"/>
                          <a:pt x="450" y="979"/>
                        </a:cubicBezTo>
                        <a:lnTo>
                          <a:pt x="8532" y="979"/>
                        </a:lnTo>
                        <a:cubicBezTo>
                          <a:pt x="8780" y="979"/>
                          <a:pt x="8975" y="776"/>
                          <a:pt x="8975" y="529"/>
                        </a:cubicBezTo>
                        <a:lnTo>
                          <a:pt x="8975" y="451"/>
                        </a:lnTo>
                        <a:cubicBezTo>
                          <a:pt x="8975" y="196"/>
                          <a:pt x="8780" y="1"/>
                          <a:pt x="853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4" name="Google Shape;7254;p62"/>
                  <p:cNvSpPr/>
                  <p:nvPr/>
                </p:nvSpPr>
                <p:spPr>
                  <a:xfrm>
                    <a:off x="7039546" y="192745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1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9"/>
                          <a:pt x="451" y="979"/>
                        </a:cubicBezTo>
                        <a:lnTo>
                          <a:pt x="2002" y="979"/>
                        </a:lnTo>
                        <a:cubicBezTo>
                          <a:pt x="2250" y="979"/>
                          <a:pt x="2452" y="783"/>
                          <a:pt x="2452" y="535"/>
                        </a:cubicBezTo>
                        <a:lnTo>
                          <a:pt x="2452" y="451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5" name="Google Shape;7255;p62"/>
                  <p:cNvSpPr/>
                  <p:nvPr/>
                </p:nvSpPr>
                <p:spPr>
                  <a:xfrm>
                    <a:off x="7039546" y="2257236"/>
                    <a:ext cx="61907" cy="24692"/>
                  </a:xfrm>
                  <a:custGeom>
                    <a:rect b="b" l="l" r="r" t="t"/>
                    <a:pathLst>
                      <a:path extrusionOk="0" h="978" w="2452">
                        <a:moveTo>
                          <a:pt x="451" y="0"/>
                        </a:moveTo>
                        <a:cubicBezTo>
                          <a:pt x="203" y="0"/>
                          <a:pt x="1" y="202"/>
                          <a:pt x="1" y="450"/>
                        </a:cubicBezTo>
                        <a:lnTo>
                          <a:pt x="1" y="528"/>
                        </a:lnTo>
                        <a:cubicBezTo>
                          <a:pt x="1" y="782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2"/>
                          <a:pt x="2452" y="528"/>
                        </a:cubicBezTo>
                        <a:lnTo>
                          <a:pt x="2452" y="450"/>
                        </a:lnTo>
                        <a:cubicBezTo>
                          <a:pt x="2452" y="202"/>
                          <a:pt x="2250" y="0"/>
                          <a:pt x="200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6" name="Google Shape;7256;p62"/>
                  <p:cNvSpPr/>
                  <p:nvPr/>
                </p:nvSpPr>
                <p:spPr>
                  <a:xfrm>
                    <a:off x="7039546" y="2216082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196"/>
                          <a:pt x="1" y="444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76"/>
                          <a:pt x="2452" y="529"/>
                        </a:cubicBezTo>
                        <a:lnTo>
                          <a:pt x="2452" y="444"/>
                        </a:lnTo>
                        <a:cubicBezTo>
                          <a:pt x="2452" y="196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7" name="Google Shape;7257;p62"/>
                  <p:cNvSpPr/>
                  <p:nvPr/>
                </p:nvSpPr>
                <p:spPr>
                  <a:xfrm>
                    <a:off x="7039546" y="217889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0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3"/>
                          <a:pt x="2452" y="535"/>
                        </a:cubicBezTo>
                        <a:lnTo>
                          <a:pt x="2452" y="450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8" name="Google Shape;7258;p62"/>
                  <p:cNvSpPr/>
                  <p:nvPr/>
                </p:nvSpPr>
                <p:spPr>
                  <a:xfrm>
                    <a:off x="7051892" y="1972873"/>
                    <a:ext cx="32948" cy="185493"/>
                  </a:xfrm>
                  <a:custGeom>
                    <a:rect b="b" l="l" r="r" t="t"/>
                    <a:pathLst>
                      <a:path extrusionOk="0" h="7347" w="1305">
                        <a:moveTo>
                          <a:pt x="653" y="1"/>
                        </a:moveTo>
                        <a:cubicBezTo>
                          <a:pt x="294" y="1"/>
                          <a:pt x="1" y="294"/>
                          <a:pt x="1" y="653"/>
                        </a:cubicBezTo>
                        <a:lnTo>
                          <a:pt x="1" y="6694"/>
                        </a:lnTo>
                        <a:cubicBezTo>
                          <a:pt x="1" y="7053"/>
                          <a:pt x="294" y="7346"/>
                          <a:pt x="653" y="7346"/>
                        </a:cubicBezTo>
                        <a:cubicBezTo>
                          <a:pt x="1011" y="7346"/>
                          <a:pt x="1304" y="7053"/>
                          <a:pt x="1304" y="6694"/>
                        </a:cubicBezTo>
                        <a:lnTo>
                          <a:pt x="1304" y="653"/>
                        </a:lnTo>
                        <a:cubicBezTo>
                          <a:pt x="1304" y="294"/>
                          <a:pt x="1011" y="1"/>
                          <a:pt x="65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9" name="Google Shape;7259;p62"/>
                  <p:cNvSpPr/>
                  <p:nvPr/>
                </p:nvSpPr>
                <p:spPr>
                  <a:xfrm>
                    <a:off x="7058810" y="2022661"/>
                    <a:ext cx="95461" cy="38124"/>
                  </a:xfrm>
                  <a:custGeom>
                    <a:rect b="b" l="l" r="r" t="t"/>
                    <a:pathLst>
                      <a:path extrusionOk="0" h="1510" w="3781">
                        <a:moveTo>
                          <a:pt x="636" y="1"/>
                        </a:moveTo>
                        <a:cubicBezTo>
                          <a:pt x="417" y="1"/>
                          <a:pt x="213" y="131"/>
                          <a:pt x="124" y="343"/>
                        </a:cubicBezTo>
                        <a:cubicBezTo>
                          <a:pt x="1" y="623"/>
                          <a:pt x="124" y="949"/>
                          <a:pt x="398" y="1072"/>
                        </a:cubicBezTo>
                        <a:cubicBezTo>
                          <a:pt x="913" y="1294"/>
                          <a:pt x="1591" y="1509"/>
                          <a:pt x="2308" y="1509"/>
                        </a:cubicBezTo>
                        <a:cubicBezTo>
                          <a:pt x="2660" y="1509"/>
                          <a:pt x="3012" y="1451"/>
                          <a:pt x="3351" y="1340"/>
                        </a:cubicBezTo>
                        <a:cubicBezTo>
                          <a:pt x="3637" y="1229"/>
                          <a:pt x="3781" y="910"/>
                          <a:pt x="3683" y="623"/>
                        </a:cubicBezTo>
                        <a:cubicBezTo>
                          <a:pt x="3599" y="391"/>
                          <a:pt x="3379" y="245"/>
                          <a:pt x="3143" y="245"/>
                        </a:cubicBezTo>
                        <a:cubicBezTo>
                          <a:pt x="3087" y="245"/>
                          <a:pt x="3029" y="253"/>
                          <a:pt x="2973" y="271"/>
                        </a:cubicBezTo>
                        <a:cubicBezTo>
                          <a:pt x="2755" y="350"/>
                          <a:pt x="2527" y="382"/>
                          <a:pt x="2298" y="382"/>
                        </a:cubicBezTo>
                        <a:cubicBezTo>
                          <a:pt x="1771" y="382"/>
                          <a:pt x="1243" y="211"/>
                          <a:pt x="848" y="43"/>
                        </a:cubicBezTo>
                        <a:cubicBezTo>
                          <a:pt x="778" y="14"/>
                          <a:pt x="706" y="1"/>
                          <a:pt x="63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0" name="Google Shape;7260;p62"/>
                  <p:cNvSpPr/>
                  <p:nvPr/>
                </p:nvSpPr>
                <p:spPr>
                  <a:xfrm>
                    <a:off x="7050427" y="2076135"/>
                    <a:ext cx="108135" cy="37947"/>
                  </a:xfrm>
                  <a:custGeom>
                    <a:rect b="b" l="l" r="r" t="t"/>
                    <a:pathLst>
                      <a:path extrusionOk="0" h="1503" w="4283">
                        <a:moveTo>
                          <a:pt x="642" y="1"/>
                        </a:moveTo>
                        <a:cubicBezTo>
                          <a:pt x="423" y="1"/>
                          <a:pt x="218" y="131"/>
                          <a:pt x="124" y="343"/>
                        </a:cubicBezTo>
                        <a:cubicBezTo>
                          <a:pt x="0" y="623"/>
                          <a:pt x="130" y="955"/>
                          <a:pt x="411" y="1079"/>
                        </a:cubicBezTo>
                        <a:cubicBezTo>
                          <a:pt x="997" y="1346"/>
                          <a:pt x="1636" y="1490"/>
                          <a:pt x="2281" y="1503"/>
                        </a:cubicBezTo>
                        <a:cubicBezTo>
                          <a:pt x="2848" y="1503"/>
                          <a:pt x="3409" y="1366"/>
                          <a:pt x="3904" y="1099"/>
                        </a:cubicBezTo>
                        <a:cubicBezTo>
                          <a:pt x="4178" y="949"/>
                          <a:pt x="4282" y="603"/>
                          <a:pt x="4132" y="330"/>
                        </a:cubicBezTo>
                        <a:cubicBezTo>
                          <a:pt x="4030" y="143"/>
                          <a:pt x="3839" y="38"/>
                          <a:pt x="3642" y="38"/>
                        </a:cubicBezTo>
                        <a:cubicBezTo>
                          <a:pt x="3550" y="38"/>
                          <a:pt x="3457" y="61"/>
                          <a:pt x="3370" y="108"/>
                        </a:cubicBezTo>
                        <a:cubicBezTo>
                          <a:pt x="3019" y="298"/>
                          <a:pt x="2650" y="370"/>
                          <a:pt x="2291" y="370"/>
                        </a:cubicBezTo>
                        <a:cubicBezTo>
                          <a:pt x="1762" y="370"/>
                          <a:pt x="1254" y="214"/>
                          <a:pt x="854" y="43"/>
                        </a:cubicBezTo>
                        <a:cubicBezTo>
                          <a:pt x="784" y="14"/>
                          <a:pt x="712" y="1"/>
                          <a:pt x="6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1" name="Google Shape;7261;p62"/>
                  <p:cNvSpPr/>
                  <p:nvPr/>
                </p:nvSpPr>
                <p:spPr>
                  <a:xfrm>
                    <a:off x="6988722" y="2022358"/>
                    <a:ext cx="90361" cy="37922"/>
                  </a:xfrm>
                  <a:custGeom>
                    <a:rect b="b" l="l" r="r" t="t"/>
                    <a:pathLst>
                      <a:path extrusionOk="0" h="1502" w="3579">
                        <a:moveTo>
                          <a:pt x="2935" y="0"/>
                        </a:moveTo>
                        <a:cubicBezTo>
                          <a:pt x="2854" y="0"/>
                          <a:pt x="2771" y="18"/>
                          <a:pt x="2692" y="55"/>
                        </a:cubicBezTo>
                        <a:cubicBezTo>
                          <a:pt x="2323" y="212"/>
                          <a:pt x="1818" y="373"/>
                          <a:pt x="1276" y="373"/>
                        </a:cubicBezTo>
                        <a:cubicBezTo>
                          <a:pt x="1099" y="373"/>
                          <a:pt x="918" y="356"/>
                          <a:pt x="737" y="315"/>
                        </a:cubicBezTo>
                        <a:cubicBezTo>
                          <a:pt x="697" y="307"/>
                          <a:pt x="657" y="303"/>
                          <a:pt x="617" y="303"/>
                        </a:cubicBezTo>
                        <a:cubicBezTo>
                          <a:pt x="361" y="303"/>
                          <a:pt x="127" y="480"/>
                          <a:pt x="65" y="746"/>
                        </a:cubicBezTo>
                        <a:cubicBezTo>
                          <a:pt x="0" y="1052"/>
                          <a:pt x="189" y="1352"/>
                          <a:pt x="495" y="1417"/>
                        </a:cubicBezTo>
                        <a:cubicBezTo>
                          <a:pt x="750" y="1476"/>
                          <a:pt x="1004" y="1502"/>
                          <a:pt x="1264" y="1502"/>
                        </a:cubicBezTo>
                        <a:cubicBezTo>
                          <a:pt x="1910" y="1489"/>
                          <a:pt x="2548" y="1352"/>
                          <a:pt x="3142" y="1084"/>
                        </a:cubicBezTo>
                        <a:cubicBezTo>
                          <a:pt x="3435" y="974"/>
                          <a:pt x="3578" y="628"/>
                          <a:pt x="3454" y="341"/>
                        </a:cubicBezTo>
                        <a:cubicBezTo>
                          <a:pt x="3359" y="128"/>
                          <a:pt x="3153" y="0"/>
                          <a:pt x="29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2" name="Google Shape;7262;p62"/>
                  <p:cNvSpPr/>
                  <p:nvPr/>
                </p:nvSpPr>
                <p:spPr>
                  <a:xfrm>
                    <a:off x="7058305" y="2132892"/>
                    <a:ext cx="95966" cy="38149"/>
                  </a:xfrm>
                  <a:custGeom>
                    <a:rect b="b" l="l" r="r" t="t"/>
                    <a:pathLst>
                      <a:path extrusionOk="0" h="1511" w="3801">
                        <a:moveTo>
                          <a:pt x="650" y="0"/>
                        </a:moveTo>
                        <a:cubicBezTo>
                          <a:pt x="429" y="0"/>
                          <a:pt x="218" y="128"/>
                          <a:pt x="125" y="343"/>
                        </a:cubicBezTo>
                        <a:cubicBezTo>
                          <a:pt x="1" y="624"/>
                          <a:pt x="138" y="956"/>
                          <a:pt x="418" y="1080"/>
                        </a:cubicBezTo>
                        <a:cubicBezTo>
                          <a:pt x="933" y="1301"/>
                          <a:pt x="1611" y="1510"/>
                          <a:pt x="2321" y="1510"/>
                        </a:cubicBezTo>
                        <a:cubicBezTo>
                          <a:pt x="2339" y="1510"/>
                          <a:pt x="2357" y="1510"/>
                          <a:pt x="2375" y="1510"/>
                        </a:cubicBezTo>
                        <a:cubicBezTo>
                          <a:pt x="2715" y="1510"/>
                          <a:pt x="3049" y="1452"/>
                          <a:pt x="3371" y="1340"/>
                        </a:cubicBezTo>
                        <a:cubicBezTo>
                          <a:pt x="3657" y="1236"/>
                          <a:pt x="3801" y="917"/>
                          <a:pt x="3703" y="630"/>
                        </a:cubicBezTo>
                        <a:cubicBezTo>
                          <a:pt x="3620" y="396"/>
                          <a:pt x="3404" y="249"/>
                          <a:pt x="3171" y="249"/>
                        </a:cubicBezTo>
                        <a:cubicBezTo>
                          <a:pt x="3112" y="249"/>
                          <a:pt x="3052" y="258"/>
                          <a:pt x="2993" y="278"/>
                        </a:cubicBezTo>
                        <a:cubicBezTo>
                          <a:pt x="2776" y="355"/>
                          <a:pt x="2549" y="386"/>
                          <a:pt x="2321" y="386"/>
                        </a:cubicBezTo>
                        <a:cubicBezTo>
                          <a:pt x="1794" y="386"/>
                          <a:pt x="1264" y="216"/>
                          <a:pt x="868" y="43"/>
                        </a:cubicBezTo>
                        <a:cubicBezTo>
                          <a:pt x="797" y="14"/>
                          <a:pt x="723" y="0"/>
                          <a:pt x="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3" name="Google Shape;7263;p62"/>
                  <p:cNvSpPr/>
                  <p:nvPr/>
                </p:nvSpPr>
                <p:spPr>
                  <a:xfrm>
                    <a:off x="6988722" y="2132589"/>
                    <a:ext cx="90361" cy="38098"/>
                  </a:xfrm>
                  <a:custGeom>
                    <a:rect b="b" l="l" r="r" t="t"/>
                    <a:pathLst>
                      <a:path extrusionOk="0" h="1509" w="3579">
                        <a:moveTo>
                          <a:pt x="2935" y="1"/>
                        </a:moveTo>
                        <a:cubicBezTo>
                          <a:pt x="2854" y="1"/>
                          <a:pt x="2771" y="18"/>
                          <a:pt x="2692" y="55"/>
                        </a:cubicBezTo>
                        <a:cubicBezTo>
                          <a:pt x="2321" y="214"/>
                          <a:pt x="1812" y="379"/>
                          <a:pt x="1267" y="379"/>
                        </a:cubicBezTo>
                        <a:cubicBezTo>
                          <a:pt x="1093" y="379"/>
                          <a:pt x="915" y="362"/>
                          <a:pt x="737" y="323"/>
                        </a:cubicBezTo>
                        <a:cubicBezTo>
                          <a:pt x="697" y="314"/>
                          <a:pt x="657" y="310"/>
                          <a:pt x="617" y="310"/>
                        </a:cubicBezTo>
                        <a:cubicBezTo>
                          <a:pt x="360" y="310"/>
                          <a:pt x="122" y="487"/>
                          <a:pt x="65" y="753"/>
                        </a:cubicBezTo>
                        <a:cubicBezTo>
                          <a:pt x="0" y="1053"/>
                          <a:pt x="189" y="1359"/>
                          <a:pt x="495" y="1424"/>
                        </a:cubicBezTo>
                        <a:cubicBezTo>
                          <a:pt x="750" y="1476"/>
                          <a:pt x="1004" y="1509"/>
                          <a:pt x="1264" y="1509"/>
                        </a:cubicBezTo>
                        <a:cubicBezTo>
                          <a:pt x="1910" y="1496"/>
                          <a:pt x="2548" y="1359"/>
                          <a:pt x="3142" y="1092"/>
                        </a:cubicBezTo>
                        <a:cubicBezTo>
                          <a:pt x="3435" y="974"/>
                          <a:pt x="3578" y="636"/>
                          <a:pt x="3454" y="342"/>
                        </a:cubicBezTo>
                        <a:cubicBezTo>
                          <a:pt x="3359" y="128"/>
                          <a:pt x="3153" y="1"/>
                          <a:pt x="293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4" name="Google Shape;7264;p62"/>
                  <p:cNvSpPr/>
                  <p:nvPr/>
                </p:nvSpPr>
                <p:spPr>
                  <a:xfrm>
                    <a:off x="6976351" y="2075959"/>
                    <a:ext cx="110786" cy="37493"/>
                  </a:xfrm>
                  <a:custGeom>
                    <a:rect b="b" l="l" r="r" t="t"/>
                    <a:pathLst>
                      <a:path extrusionOk="0" h="1485" w="4388">
                        <a:moveTo>
                          <a:pt x="3746" y="1"/>
                        </a:moveTo>
                        <a:cubicBezTo>
                          <a:pt x="3664" y="1"/>
                          <a:pt x="3580" y="19"/>
                          <a:pt x="3501" y="56"/>
                        </a:cubicBezTo>
                        <a:cubicBezTo>
                          <a:pt x="3025" y="259"/>
                          <a:pt x="2545" y="361"/>
                          <a:pt x="2098" y="361"/>
                        </a:cubicBezTo>
                        <a:cubicBezTo>
                          <a:pt x="1713" y="361"/>
                          <a:pt x="1351" y="286"/>
                          <a:pt x="1038" y="135"/>
                        </a:cubicBezTo>
                        <a:cubicBezTo>
                          <a:pt x="956" y="101"/>
                          <a:pt x="878" y="86"/>
                          <a:pt x="804" y="86"/>
                        </a:cubicBezTo>
                        <a:cubicBezTo>
                          <a:pt x="283" y="86"/>
                          <a:pt x="0" y="849"/>
                          <a:pt x="549" y="1151"/>
                        </a:cubicBezTo>
                        <a:cubicBezTo>
                          <a:pt x="1018" y="1373"/>
                          <a:pt x="1530" y="1484"/>
                          <a:pt x="2055" y="1484"/>
                        </a:cubicBezTo>
                        <a:cubicBezTo>
                          <a:pt x="2070" y="1484"/>
                          <a:pt x="2085" y="1484"/>
                          <a:pt x="2100" y="1484"/>
                        </a:cubicBezTo>
                        <a:cubicBezTo>
                          <a:pt x="2732" y="1477"/>
                          <a:pt x="3364" y="1347"/>
                          <a:pt x="3944" y="1086"/>
                        </a:cubicBezTo>
                        <a:cubicBezTo>
                          <a:pt x="4244" y="969"/>
                          <a:pt x="4388" y="630"/>
                          <a:pt x="4257" y="337"/>
                        </a:cubicBezTo>
                        <a:cubicBezTo>
                          <a:pt x="4168" y="124"/>
                          <a:pt x="3962" y="1"/>
                          <a:pt x="37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5" name="Google Shape;7265;p62"/>
                  <p:cNvSpPr/>
                  <p:nvPr/>
                </p:nvSpPr>
                <p:spPr>
                  <a:xfrm>
                    <a:off x="6825321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815" y="1"/>
                        </a:moveTo>
                        <a:cubicBezTo>
                          <a:pt x="0" y="1"/>
                          <a:pt x="0" y="1428"/>
                          <a:pt x="815" y="1428"/>
                        </a:cubicBezTo>
                        <a:cubicBezTo>
                          <a:pt x="1792" y="1428"/>
                          <a:pt x="1792" y="1"/>
                          <a:pt x="81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6" name="Google Shape;7266;p62"/>
                  <p:cNvSpPr/>
                  <p:nvPr/>
                </p:nvSpPr>
                <p:spPr>
                  <a:xfrm>
                    <a:off x="6812697" y="2361054"/>
                    <a:ext cx="18405" cy="28883"/>
                  </a:xfrm>
                  <a:custGeom>
                    <a:rect b="b" l="l" r="r" t="t"/>
                    <a:pathLst>
                      <a:path extrusionOk="0" h="1144" w="729">
                        <a:moveTo>
                          <a:pt x="506" y="1"/>
                        </a:moveTo>
                        <a:cubicBezTo>
                          <a:pt x="409" y="1"/>
                          <a:pt x="308" y="54"/>
                          <a:pt x="285" y="157"/>
                        </a:cubicBezTo>
                        <a:cubicBezTo>
                          <a:pt x="239" y="372"/>
                          <a:pt x="57" y="581"/>
                          <a:pt x="24" y="828"/>
                        </a:cubicBezTo>
                        <a:cubicBezTo>
                          <a:pt x="0" y="1027"/>
                          <a:pt x="175" y="1143"/>
                          <a:pt x="348" y="1143"/>
                        </a:cubicBezTo>
                        <a:cubicBezTo>
                          <a:pt x="458" y="1143"/>
                          <a:pt x="568" y="1096"/>
                          <a:pt x="624" y="991"/>
                        </a:cubicBezTo>
                        <a:cubicBezTo>
                          <a:pt x="696" y="867"/>
                          <a:pt x="702" y="692"/>
                          <a:pt x="715" y="548"/>
                        </a:cubicBezTo>
                        <a:cubicBezTo>
                          <a:pt x="728" y="418"/>
                          <a:pt x="728" y="287"/>
                          <a:pt x="709" y="157"/>
                        </a:cubicBezTo>
                        <a:cubicBezTo>
                          <a:pt x="693" y="51"/>
                          <a:pt x="601" y="1"/>
                          <a:pt x="50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7" name="Google Shape;7267;p62"/>
                  <p:cNvSpPr/>
                  <p:nvPr/>
                </p:nvSpPr>
                <p:spPr>
                  <a:xfrm>
                    <a:off x="6832339" y="2374662"/>
                    <a:ext cx="22773" cy="27318"/>
                  </a:xfrm>
                  <a:custGeom>
                    <a:rect b="b" l="l" r="r" t="t"/>
                    <a:pathLst>
                      <a:path extrusionOk="0" h="1082" w="902">
                        <a:moveTo>
                          <a:pt x="700" y="0"/>
                        </a:moveTo>
                        <a:cubicBezTo>
                          <a:pt x="672" y="0"/>
                          <a:pt x="643" y="7"/>
                          <a:pt x="615" y="22"/>
                        </a:cubicBezTo>
                        <a:cubicBezTo>
                          <a:pt x="556" y="35"/>
                          <a:pt x="504" y="68"/>
                          <a:pt x="459" y="107"/>
                        </a:cubicBezTo>
                        <a:cubicBezTo>
                          <a:pt x="413" y="153"/>
                          <a:pt x="367" y="205"/>
                          <a:pt x="328" y="257"/>
                        </a:cubicBezTo>
                        <a:cubicBezTo>
                          <a:pt x="289" y="302"/>
                          <a:pt x="250" y="342"/>
                          <a:pt x="217" y="387"/>
                        </a:cubicBezTo>
                        <a:cubicBezTo>
                          <a:pt x="207" y="398"/>
                          <a:pt x="200" y="405"/>
                          <a:pt x="197" y="408"/>
                        </a:cubicBezTo>
                        <a:lnTo>
                          <a:pt x="197" y="408"/>
                        </a:lnTo>
                        <a:cubicBezTo>
                          <a:pt x="24" y="543"/>
                          <a:pt x="0" y="804"/>
                          <a:pt x="152" y="974"/>
                        </a:cubicBezTo>
                        <a:cubicBezTo>
                          <a:pt x="220" y="1042"/>
                          <a:pt x="326" y="1081"/>
                          <a:pt x="429" y="1081"/>
                        </a:cubicBezTo>
                        <a:cubicBezTo>
                          <a:pt x="523" y="1081"/>
                          <a:pt x="615" y="1048"/>
                          <a:pt x="674" y="974"/>
                        </a:cubicBezTo>
                        <a:cubicBezTo>
                          <a:pt x="700" y="941"/>
                          <a:pt x="719" y="915"/>
                          <a:pt x="745" y="882"/>
                        </a:cubicBezTo>
                        <a:cubicBezTo>
                          <a:pt x="765" y="856"/>
                          <a:pt x="771" y="824"/>
                          <a:pt x="784" y="798"/>
                        </a:cubicBezTo>
                        <a:cubicBezTo>
                          <a:pt x="792" y="731"/>
                          <a:pt x="795" y="698"/>
                          <a:pt x="795" y="698"/>
                        </a:cubicBezTo>
                        <a:lnTo>
                          <a:pt x="795" y="698"/>
                        </a:lnTo>
                        <a:cubicBezTo>
                          <a:pt x="795" y="698"/>
                          <a:pt x="794" y="716"/>
                          <a:pt x="791" y="752"/>
                        </a:cubicBezTo>
                        <a:cubicBezTo>
                          <a:pt x="811" y="700"/>
                          <a:pt x="824" y="648"/>
                          <a:pt x="837" y="596"/>
                        </a:cubicBezTo>
                        <a:cubicBezTo>
                          <a:pt x="850" y="531"/>
                          <a:pt x="869" y="465"/>
                          <a:pt x="882" y="400"/>
                        </a:cubicBezTo>
                        <a:cubicBezTo>
                          <a:pt x="902" y="302"/>
                          <a:pt x="895" y="211"/>
                          <a:pt x="863" y="120"/>
                        </a:cubicBezTo>
                        <a:cubicBezTo>
                          <a:pt x="839" y="45"/>
                          <a:pt x="772" y="0"/>
                          <a:pt x="7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8" name="Google Shape;7268;p62"/>
                  <p:cNvSpPr/>
                  <p:nvPr/>
                </p:nvSpPr>
                <p:spPr>
                  <a:xfrm>
                    <a:off x="6973725" y="2516225"/>
                    <a:ext cx="61755" cy="50722"/>
                  </a:xfrm>
                  <a:custGeom>
                    <a:rect b="b" l="l" r="r" t="t"/>
                    <a:pathLst>
                      <a:path extrusionOk="0" h="2009" w="2446">
                        <a:moveTo>
                          <a:pt x="1142" y="1"/>
                        </a:moveTo>
                        <a:cubicBezTo>
                          <a:pt x="1" y="1"/>
                          <a:pt x="1" y="2008"/>
                          <a:pt x="1142" y="2008"/>
                        </a:cubicBezTo>
                        <a:cubicBezTo>
                          <a:pt x="2445" y="2008"/>
                          <a:pt x="2445" y="1"/>
                          <a:pt x="11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9" name="Google Shape;7269;p62"/>
                  <p:cNvSpPr/>
                  <p:nvPr/>
                </p:nvSpPr>
                <p:spPr>
                  <a:xfrm>
                    <a:off x="6998418" y="2738706"/>
                    <a:ext cx="45269" cy="34589"/>
                  </a:xfrm>
                  <a:custGeom>
                    <a:rect b="b" l="l" r="r" t="t"/>
                    <a:pathLst>
                      <a:path extrusionOk="0" h="1370" w="1793">
                        <a:moveTo>
                          <a:pt x="815" y="0"/>
                        </a:moveTo>
                        <a:cubicBezTo>
                          <a:pt x="1" y="0"/>
                          <a:pt x="1" y="1369"/>
                          <a:pt x="815" y="1369"/>
                        </a:cubicBezTo>
                        <a:cubicBezTo>
                          <a:pt x="1793" y="1369"/>
                          <a:pt x="1793" y="0"/>
                          <a:pt x="81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0" name="Google Shape;7270;p62"/>
                  <p:cNvSpPr/>
                  <p:nvPr/>
                </p:nvSpPr>
                <p:spPr>
                  <a:xfrm>
                    <a:off x="6982007" y="2784202"/>
                    <a:ext cx="50672" cy="23127"/>
                  </a:xfrm>
                  <a:custGeom>
                    <a:rect b="b" l="l" r="r" t="t"/>
                    <a:pathLst>
                      <a:path extrusionOk="0" h="916" w="2007">
                        <a:moveTo>
                          <a:pt x="1437" y="1"/>
                        </a:moveTo>
                        <a:cubicBezTo>
                          <a:pt x="1235" y="1"/>
                          <a:pt x="1047" y="97"/>
                          <a:pt x="833" y="193"/>
                        </a:cubicBezTo>
                        <a:cubicBezTo>
                          <a:pt x="716" y="251"/>
                          <a:pt x="598" y="304"/>
                          <a:pt x="481" y="369"/>
                        </a:cubicBezTo>
                        <a:cubicBezTo>
                          <a:pt x="331" y="440"/>
                          <a:pt x="233" y="571"/>
                          <a:pt x="103" y="662"/>
                        </a:cubicBezTo>
                        <a:cubicBezTo>
                          <a:pt x="0" y="722"/>
                          <a:pt x="55" y="867"/>
                          <a:pt x="162" y="867"/>
                        </a:cubicBezTo>
                        <a:cubicBezTo>
                          <a:pt x="170" y="867"/>
                          <a:pt x="179" y="866"/>
                          <a:pt x="188" y="864"/>
                        </a:cubicBezTo>
                        <a:cubicBezTo>
                          <a:pt x="213" y="861"/>
                          <a:pt x="238" y="859"/>
                          <a:pt x="264" y="859"/>
                        </a:cubicBezTo>
                        <a:cubicBezTo>
                          <a:pt x="382" y="859"/>
                          <a:pt x="501" y="890"/>
                          <a:pt x="625" y="890"/>
                        </a:cubicBezTo>
                        <a:cubicBezTo>
                          <a:pt x="768" y="890"/>
                          <a:pt x="892" y="890"/>
                          <a:pt x="1022" y="903"/>
                        </a:cubicBezTo>
                        <a:cubicBezTo>
                          <a:pt x="1125" y="907"/>
                          <a:pt x="1223" y="915"/>
                          <a:pt x="1316" y="915"/>
                        </a:cubicBezTo>
                        <a:cubicBezTo>
                          <a:pt x="1506" y="915"/>
                          <a:pt x="1677" y="883"/>
                          <a:pt x="1830" y="721"/>
                        </a:cubicBezTo>
                        <a:cubicBezTo>
                          <a:pt x="2006" y="532"/>
                          <a:pt x="1987" y="206"/>
                          <a:pt x="1752" y="82"/>
                        </a:cubicBezTo>
                        <a:cubicBezTo>
                          <a:pt x="1640" y="24"/>
                          <a:pt x="1537" y="1"/>
                          <a:pt x="1437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1" name="Google Shape;7271;p62"/>
                  <p:cNvSpPr/>
                  <p:nvPr/>
                </p:nvSpPr>
                <p:spPr>
                  <a:xfrm>
                    <a:off x="7130235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2" name="Google Shape;7272;p62"/>
                  <p:cNvSpPr/>
                  <p:nvPr/>
                </p:nvSpPr>
                <p:spPr>
                  <a:xfrm>
                    <a:off x="7135663" y="2349212"/>
                    <a:ext cx="41810" cy="35877"/>
                  </a:xfrm>
                  <a:custGeom>
                    <a:rect b="b" l="l" r="r" t="t"/>
                    <a:pathLst>
                      <a:path extrusionOk="0" h="1421" w="1656">
                        <a:moveTo>
                          <a:pt x="711" y="0"/>
                        </a:moveTo>
                        <a:cubicBezTo>
                          <a:pt x="320" y="0"/>
                          <a:pt x="0" y="320"/>
                          <a:pt x="0" y="711"/>
                        </a:cubicBezTo>
                        <a:cubicBezTo>
                          <a:pt x="0" y="1139"/>
                          <a:pt x="349" y="1420"/>
                          <a:pt x="715" y="1420"/>
                        </a:cubicBezTo>
                        <a:cubicBezTo>
                          <a:pt x="889" y="1420"/>
                          <a:pt x="1067" y="1356"/>
                          <a:pt x="1213" y="1213"/>
                        </a:cubicBezTo>
                        <a:cubicBezTo>
                          <a:pt x="1656" y="763"/>
                          <a:pt x="1343" y="0"/>
                          <a:pt x="71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3" name="Google Shape;7273;p62"/>
                  <p:cNvSpPr/>
                  <p:nvPr/>
                </p:nvSpPr>
                <p:spPr>
                  <a:xfrm>
                    <a:off x="7110971" y="2349212"/>
                    <a:ext cx="41835" cy="35877"/>
                  </a:xfrm>
                  <a:custGeom>
                    <a:rect b="b" l="l" r="r" t="t"/>
                    <a:pathLst>
                      <a:path extrusionOk="0" h="1421" w="1657">
                        <a:moveTo>
                          <a:pt x="705" y="0"/>
                        </a:moveTo>
                        <a:cubicBezTo>
                          <a:pt x="320" y="0"/>
                          <a:pt x="1" y="320"/>
                          <a:pt x="1" y="711"/>
                        </a:cubicBezTo>
                        <a:cubicBezTo>
                          <a:pt x="1" y="1139"/>
                          <a:pt x="350" y="1420"/>
                          <a:pt x="713" y="1420"/>
                        </a:cubicBezTo>
                        <a:cubicBezTo>
                          <a:pt x="886" y="1420"/>
                          <a:pt x="1063" y="1356"/>
                          <a:pt x="1206" y="1213"/>
                        </a:cubicBezTo>
                        <a:cubicBezTo>
                          <a:pt x="1656" y="763"/>
                          <a:pt x="1337" y="0"/>
                          <a:pt x="70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4" name="Google Shape;7274;p62"/>
                  <p:cNvSpPr/>
                  <p:nvPr/>
                </p:nvSpPr>
                <p:spPr>
                  <a:xfrm>
                    <a:off x="7135663" y="2464720"/>
                    <a:ext cx="41810" cy="35776"/>
                  </a:xfrm>
                  <a:custGeom>
                    <a:rect b="b" l="l" r="r" t="t"/>
                    <a:pathLst>
                      <a:path extrusionOk="0" h="1417" w="1656">
                        <a:moveTo>
                          <a:pt x="711" y="1"/>
                        </a:moveTo>
                        <a:cubicBezTo>
                          <a:pt x="320" y="1"/>
                          <a:pt x="0" y="314"/>
                          <a:pt x="0" y="705"/>
                        </a:cubicBezTo>
                        <a:cubicBezTo>
                          <a:pt x="0" y="1132"/>
                          <a:pt x="349" y="1417"/>
                          <a:pt x="714" y="1417"/>
                        </a:cubicBezTo>
                        <a:cubicBezTo>
                          <a:pt x="889" y="1417"/>
                          <a:pt x="1067" y="1352"/>
                          <a:pt x="1213" y="1206"/>
                        </a:cubicBezTo>
                        <a:cubicBezTo>
                          <a:pt x="1656" y="763"/>
                          <a:pt x="1343" y="1"/>
                          <a:pt x="71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5" name="Google Shape;7275;p62"/>
                  <p:cNvSpPr/>
                  <p:nvPr/>
                </p:nvSpPr>
                <p:spPr>
                  <a:xfrm>
                    <a:off x="7110971" y="2464720"/>
                    <a:ext cx="41835" cy="35776"/>
                  </a:xfrm>
                  <a:custGeom>
                    <a:rect b="b" l="l" r="r" t="t"/>
                    <a:pathLst>
                      <a:path extrusionOk="0" h="1417" w="1657">
                        <a:moveTo>
                          <a:pt x="705" y="1"/>
                        </a:moveTo>
                        <a:cubicBezTo>
                          <a:pt x="320" y="1"/>
                          <a:pt x="1" y="314"/>
                          <a:pt x="1" y="705"/>
                        </a:cubicBezTo>
                        <a:cubicBezTo>
                          <a:pt x="1" y="1132"/>
                          <a:pt x="350" y="1417"/>
                          <a:pt x="713" y="1417"/>
                        </a:cubicBezTo>
                        <a:cubicBezTo>
                          <a:pt x="886" y="1417"/>
                          <a:pt x="1063" y="1352"/>
                          <a:pt x="1206" y="1206"/>
                        </a:cubicBezTo>
                        <a:cubicBezTo>
                          <a:pt x="1656" y="763"/>
                          <a:pt x="1337" y="1"/>
                          <a:pt x="70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6" name="Google Shape;7276;p62"/>
                  <p:cNvSpPr/>
                  <p:nvPr/>
                </p:nvSpPr>
                <p:spPr>
                  <a:xfrm>
                    <a:off x="7108673" y="2594568"/>
                    <a:ext cx="30474" cy="104499"/>
                  </a:xfrm>
                  <a:custGeom>
                    <a:rect b="b" l="l" r="r" t="t"/>
                    <a:pathLst>
                      <a:path extrusionOk="0" h="4139" w="1207">
                        <a:moveTo>
                          <a:pt x="398" y="0"/>
                        </a:moveTo>
                        <a:lnTo>
                          <a:pt x="0" y="4060"/>
                        </a:lnTo>
                        <a:lnTo>
                          <a:pt x="815" y="4139"/>
                        </a:lnTo>
                        <a:lnTo>
                          <a:pt x="1206" y="78"/>
                        </a:lnTo>
                        <a:lnTo>
                          <a:pt x="39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7" name="Google Shape;7277;p62"/>
                  <p:cNvSpPr/>
                  <p:nvPr/>
                </p:nvSpPr>
                <p:spPr>
                  <a:xfrm>
                    <a:off x="7122913" y="2577349"/>
                    <a:ext cx="38098" cy="31938"/>
                  </a:xfrm>
                  <a:custGeom>
                    <a:rect b="b" l="l" r="r" t="t"/>
                    <a:pathLst>
                      <a:path extrusionOk="0" h="1265" w="1509">
                        <a:moveTo>
                          <a:pt x="662" y="0"/>
                        </a:moveTo>
                        <a:cubicBezTo>
                          <a:pt x="341" y="0"/>
                          <a:pt x="73" y="243"/>
                          <a:pt x="42" y="571"/>
                        </a:cubicBezTo>
                        <a:cubicBezTo>
                          <a:pt x="0" y="973"/>
                          <a:pt x="324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2" y="1119"/>
                        </a:cubicBezTo>
                        <a:cubicBezTo>
                          <a:pt x="1509" y="760"/>
                          <a:pt x="1294" y="56"/>
                          <a:pt x="733" y="4"/>
                        </a:cubicBezTo>
                        <a:cubicBezTo>
                          <a:pt x="709" y="2"/>
                          <a:pt x="686" y="0"/>
                          <a:pt x="6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8" name="Google Shape;7278;p62"/>
                  <p:cNvSpPr/>
                  <p:nvPr/>
                </p:nvSpPr>
                <p:spPr>
                  <a:xfrm>
                    <a:off x="7100821" y="2575077"/>
                    <a:ext cx="38149" cy="32090"/>
                  </a:xfrm>
                  <a:custGeom>
                    <a:rect b="b" l="l" r="r" t="t"/>
                    <a:pathLst>
                      <a:path extrusionOk="0" h="1271" w="1511">
                        <a:moveTo>
                          <a:pt x="669" y="0"/>
                        </a:moveTo>
                        <a:cubicBezTo>
                          <a:pt x="348" y="0"/>
                          <a:pt x="68" y="245"/>
                          <a:pt x="38" y="576"/>
                        </a:cubicBezTo>
                        <a:cubicBezTo>
                          <a:pt x="0" y="979"/>
                          <a:pt x="325" y="1270"/>
                          <a:pt x="673" y="1270"/>
                        </a:cubicBezTo>
                        <a:cubicBezTo>
                          <a:pt x="810" y="1270"/>
                          <a:pt x="951" y="1225"/>
                          <a:pt x="1074" y="1124"/>
                        </a:cubicBezTo>
                        <a:cubicBezTo>
                          <a:pt x="1511" y="766"/>
                          <a:pt x="1296" y="62"/>
                          <a:pt x="728" y="3"/>
                        </a:cubicBezTo>
                        <a:cubicBezTo>
                          <a:pt x="708" y="1"/>
                          <a:pt x="689" y="0"/>
                          <a:pt x="66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9" name="Google Shape;7279;p62"/>
                  <p:cNvSpPr/>
                  <p:nvPr/>
                </p:nvSpPr>
                <p:spPr>
                  <a:xfrm>
                    <a:off x="7112864" y="2680182"/>
                    <a:ext cx="38124" cy="31963"/>
                  </a:xfrm>
                  <a:custGeom>
                    <a:rect b="b" l="l" r="r" t="t"/>
                    <a:pathLst>
                      <a:path extrusionOk="0" h="1266" w="1510">
                        <a:moveTo>
                          <a:pt x="662" y="1"/>
                        </a:moveTo>
                        <a:cubicBezTo>
                          <a:pt x="341" y="1"/>
                          <a:pt x="73" y="244"/>
                          <a:pt x="43" y="572"/>
                        </a:cubicBezTo>
                        <a:cubicBezTo>
                          <a:pt x="1" y="974"/>
                          <a:pt x="325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3" y="1119"/>
                        </a:cubicBezTo>
                        <a:cubicBezTo>
                          <a:pt x="1509" y="761"/>
                          <a:pt x="1294" y="57"/>
                          <a:pt x="734" y="5"/>
                        </a:cubicBezTo>
                        <a:cubicBezTo>
                          <a:pt x="710" y="2"/>
                          <a:pt x="686" y="1"/>
                          <a:pt x="66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0" name="Google Shape;7280;p62"/>
                  <p:cNvSpPr/>
                  <p:nvPr/>
                </p:nvSpPr>
                <p:spPr>
                  <a:xfrm>
                    <a:off x="7090823" y="2678086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673" y="0"/>
                        </a:moveTo>
                        <a:cubicBezTo>
                          <a:pt x="347" y="0"/>
                          <a:pt x="73" y="245"/>
                          <a:pt x="43" y="576"/>
                        </a:cubicBezTo>
                        <a:cubicBezTo>
                          <a:pt x="0" y="979"/>
                          <a:pt x="324" y="1270"/>
                          <a:pt x="672" y="1270"/>
                        </a:cubicBezTo>
                        <a:cubicBezTo>
                          <a:pt x="809" y="1270"/>
                          <a:pt x="949" y="1225"/>
                          <a:pt x="1072" y="1124"/>
                        </a:cubicBezTo>
                        <a:cubicBezTo>
                          <a:pt x="1509" y="765"/>
                          <a:pt x="1294" y="55"/>
                          <a:pt x="733" y="3"/>
                        </a:cubicBezTo>
                        <a:cubicBezTo>
                          <a:pt x="713" y="1"/>
                          <a:pt x="693" y="0"/>
                          <a:pt x="6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1" name="Google Shape;7281;p62"/>
                  <p:cNvSpPr/>
                  <p:nvPr/>
                </p:nvSpPr>
                <p:spPr>
                  <a:xfrm>
                    <a:off x="7234886" y="2178085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900" y="0"/>
                        </a:moveTo>
                        <a:lnTo>
                          <a:pt x="0" y="293"/>
                        </a:lnTo>
                        <a:lnTo>
                          <a:pt x="1317" y="4334"/>
                        </a:lnTo>
                        <a:lnTo>
                          <a:pt x="2216" y="4041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2" name="Google Shape;7282;p62"/>
                  <p:cNvSpPr/>
                  <p:nvPr/>
                </p:nvSpPr>
                <p:spPr>
                  <a:xfrm>
                    <a:off x="7235214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4" y="0"/>
                        </a:moveTo>
                        <a:cubicBezTo>
                          <a:pt x="703" y="0"/>
                          <a:pt x="629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3"/>
                          <a:pt x="493" y="1364"/>
                          <a:pt x="769" y="1364"/>
                        </a:cubicBezTo>
                        <a:cubicBezTo>
                          <a:pt x="1008" y="1364"/>
                          <a:pt x="1248" y="1242"/>
                          <a:pt x="1376" y="987"/>
                        </a:cubicBezTo>
                        <a:cubicBezTo>
                          <a:pt x="1614" y="516"/>
                          <a:pt x="1254" y="0"/>
                          <a:pt x="7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3" name="Google Shape;7283;p62"/>
                  <p:cNvSpPr/>
                  <p:nvPr/>
                </p:nvSpPr>
                <p:spPr>
                  <a:xfrm>
                    <a:off x="7212668" y="2163517"/>
                    <a:ext cx="40749" cy="34488"/>
                  </a:xfrm>
                  <a:custGeom>
                    <a:rect b="b" l="l" r="r" t="t"/>
                    <a:pathLst>
                      <a:path extrusionOk="0" h="1366" w="1614">
                        <a:moveTo>
                          <a:pt x="770" y="1"/>
                        </a:moveTo>
                        <a:cubicBezTo>
                          <a:pt x="700" y="1"/>
                          <a:pt x="628" y="12"/>
                          <a:pt x="554" y="36"/>
                        </a:cubicBezTo>
                        <a:cubicBezTo>
                          <a:pt x="196" y="154"/>
                          <a:pt x="0" y="538"/>
                          <a:pt x="118" y="897"/>
                        </a:cubicBezTo>
                        <a:cubicBezTo>
                          <a:pt x="216" y="1204"/>
                          <a:pt x="490" y="1366"/>
                          <a:pt x="765" y="1366"/>
                        </a:cubicBezTo>
                        <a:cubicBezTo>
                          <a:pt x="1003" y="1366"/>
                          <a:pt x="1242" y="1245"/>
                          <a:pt x="1369" y="994"/>
                        </a:cubicBezTo>
                        <a:cubicBezTo>
                          <a:pt x="1614" y="522"/>
                          <a:pt x="1248" y="1"/>
                          <a:pt x="77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4" name="Google Shape;7284;p62"/>
                  <p:cNvSpPr/>
                  <p:nvPr/>
                </p:nvSpPr>
                <p:spPr>
                  <a:xfrm>
                    <a:off x="7269778" y="2261932"/>
                    <a:ext cx="40749" cy="34362"/>
                  </a:xfrm>
                  <a:custGeom>
                    <a:rect b="b" l="l" r="r" t="t"/>
                    <a:pathLst>
                      <a:path extrusionOk="0" h="1361" w="1614">
                        <a:moveTo>
                          <a:pt x="773" y="0"/>
                        </a:moveTo>
                        <a:cubicBezTo>
                          <a:pt x="702" y="0"/>
                          <a:pt x="629" y="11"/>
                          <a:pt x="554" y="36"/>
                        </a:cubicBezTo>
                        <a:cubicBezTo>
                          <a:pt x="196" y="146"/>
                          <a:pt x="0" y="531"/>
                          <a:pt x="117" y="889"/>
                        </a:cubicBezTo>
                        <a:cubicBezTo>
                          <a:pt x="218" y="1200"/>
                          <a:pt x="493" y="1361"/>
                          <a:pt x="768" y="1361"/>
                        </a:cubicBezTo>
                        <a:cubicBezTo>
                          <a:pt x="1008" y="1361"/>
                          <a:pt x="1248" y="1239"/>
                          <a:pt x="1375" y="987"/>
                        </a:cubicBezTo>
                        <a:cubicBezTo>
                          <a:pt x="1614" y="516"/>
                          <a:pt x="1254" y="0"/>
                          <a:pt x="7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5" name="Google Shape;7285;p62"/>
                  <p:cNvSpPr/>
                  <p:nvPr/>
                </p:nvSpPr>
                <p:spPr>
                  <a:xfrm>
                    <a:off x="7247055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5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19" y="1206"/>
                          <a:pt x="493" y="1367"/>
                          <a:pt x="769" y="1367"/>
                        </a:cubicBezTo>
                        <a:cubicBezTo>
                          <a:pt x="1008" y="1367"/>
                          <a:pt x="1249" y="1245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6" name="Google Shape;7286;p62"/>
                  <p:cNvSpPr/>
                  <p:nvPr/>
                </p:nvSpPr>
                <p:spPr>
                  <a:xfrm>
                    <a:off x="7177119" y="2021601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900" y="0"/>
                        </a:moveTo>
                        <a:lnTo>
                          <a:pt x="1" y="287"/>
                        </a:lnTo>
                        <a:lnTo>
                          <a:pt x="1324" y="4328"/>
                        </a:lnTo>
                        <a:lnTo>
                          <a:pt x="2217" y="4034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7" name="Google Shape;7287;p62"/>
                  <p:cNvSpPr/>
                  <p:nvPr/>
                </p:nvSpPr>
                <p:spPr>
                  <a:xfrm>
                    <a:off x="7177624" y="1999459"/>
                    <a:ext cx="40749" cy="34387"/>
                  </a:xfrm>
                  <a:custGeom>
                    <a:rect b="b" l="l" r="r" t="t"/>
                    <a:pathLst>
                      <a:path extrusionOk="0" h="1362" w="1614">
                        <a:moveTo>
                          <a:pt x="772" y="1"/>
                        </a:moveTo>
                        <a:cubicBezTo>
                          <a:pt x="701" y="1"/>
                          <a:pt x="628" y="12"/>
                          <a:pt x="554" y="36"/>
                        </a:cubicBezTo>
                        <a:cubicBezTo>
                          <a:pt x="196" y="147"/>
                          <a:pt x="0" y="538"/>
                          <a:pt x="118" y="897"/>
                        </a:cubicBezTo>
                        <a:cubicBezTo>
                          <a:pt x="218" y="1203"/>
                          <a:pt x="490" y="1362"/>
                          <a:pt x="763" y="1362"/>
                        </a:cubicBezTo>
                        <a:cubicBezTo>
                          <a:pt x="1002" y="1362"/>
                          <a:pt x="1241" y="1240"/>
                          <a:pt x="1369" y="988"/>
                        </a:cubicBezTo>
                        <a:cubicBezTo>
                          <a:pt x="1613" y="516"/>
                          <a:pt x="1249" y="1"/>
                          <a:pt x="77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8" name="Google Shape;7288;p62"/>
                  <p:cNvSpPr/>
                  <p:nvPr/>
                </p:nvSpPr>
                <p:spPr>
                  <a:xfrm>
                    <a:off x="7154902" y="2006882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6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20" y="1204"/>
                          <a:pt x="495" y="1365"/>
                          <a:pt x="771" y="1365"/>
                        </a:cubicBezTo>
                        <a:cubicBezTo>
                          <a:pt x="1010" y="1365"/>
                          <a:pt x="1249" y="1244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9" name="Google Shape;7289;p62"/>
                  <p:cNvSpPr/>
                  <p:nvPr/>
                </p:nvSpPr>
                <p:spPr>
                  <a:xfrm>
                    <a:off x="7212163" y="2105271"/>
                    <a:ext cx="40623" cy="34488"/>
                  </a:xfrm>
                  <a:custGeom>
                    <a:rect b="b" l="l" r="r" t="t"/>
                    <a:pathLst>
                      <a:path extrusionOk="0" h="1366" w="1609">
                        <a:moveTo>
                          <a:pt x="772" y="0"/>
                        </a:moveTo>
                        <a:cubicBezTo>
                          <a:pt x="702" y="0"/>
                          <a:pt x="629" y="12"/>
                          <a:pt x="555" y="36"/>
                        </a:cubicBezTo>
                        <a:cubicBezTo>
                          <a:pt x="196" y="153"/>
                          <a:pt x="1" y="538"/>
                          <a:pt x="118" y="896"/>
                        </a:cubicBezTo>
                        <a:cubicBezTo>
                          <a:pt x="216" y="1204"/>
                          <a:pt x="490" y="1365"/>
                          <a:pt x="766" y="1365"/>
                        </a:cubicBezTo>
                        <a:cubicBezTo>
                          <a:pt x="1004" y="1365"/>
                          <a:pt x="1243" y="1245"/>
                          <a:pt x="1370" y="994"/>
                        </a:cubicBezTo>
                        <a:cubicBezTo>
                          <a:pt x="1608" y="517"/>
                          <a:pt x="1248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90" name="Google Shape;7290;p62"/>
                  <p:cNvSpPr/>
                  <p:nvPr/>
                </p:nvSpPr>
                <p:spPr>
                  <a:xfrm>
                    <a:off x="7189465" y="2112517"/>
                    <a:ext cx="40749" cy="34539"/>
                  </a:xfrm>
                  <a:custGeom>
                    <a:rect b="b" l="l" r="r" t="t"/>
                    <a:pathLst>
                      <a:path extrusionOk="0" h="1368" w="1614">
                        <a:moveTo>
                          <a:pt x="770" y="0"/>
                        </a:moveTo>
                        <a:cubicBezTo>
                          <a:pt x="700" y="0"/>
                          <a:pt x="628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6"/>
                          <a:pt x="491" y="1367"/>
                          <a:pt x="765" y="1367"/>
                        </a:cubicBezTo>
                        <a:cubicBezTo>
                          <a:pt x="1003" y="1367"/>
                          <a:pt x="1242" y="1246"/>
                          <a:pt x="1369" y="994"/>
                        </a:cubicBezTo>
                        <a:cubicBezTo>
                          <a:pt x="1614" y="522"/>
                          <a:pt x="1248" y="0"/>
                          <a:pt x="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91" name="Google Shape;7291;p62"/>
                  <p:cNvSpPr/>
                  <p:nvPr/>
                </p:nvSpPr>
                <p:spPr>
                  <a:xfrm>
                    <a:off x="7270434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978" y="1"/>
                        </a:moveTo>
                        <a:cubicBezTo>
                          <a:pt x="0" y="1"/>
                          <a:pt x="0" y="1428"/>
                          <a:pt x="978" y="1428"/>
                        </a:cubicBezTo>
                        <a:cubicBezTo>
                          <a:pt x="1792" y="1428"/>
                          <a:pt x="1792" y="1"/>
                          <a:pt x="97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92" name="Google Shape;7292;p62"/>
                  <p:cNvSpPr/>
                  <p:nvPr/>
                </p:nvSpPr>
                <p:spPr>
                  <a:xfrm>
                    <a:off x="7309921" y="2361054"/>
                    <a:ext cx="18229" cy="28883"/>
                  </a:xfrm>
                  <a:custGeom>
                    <a:rect b="b" l="l" r="r" t="t"/>
                    <a:pathLst>
                      <a:path extrusionOk="0" h="1144" w="722">
                        <a:moveTo>
                          <a:pt x="222" y="1"/>
                        </a:moveTo>
                        <a:cubicBezTo>
                          <a:pt x="128" y="1"/>
                          <a:pt x="36" y="51"/>
                          <a:pt x="20" y="157"/>
                        </a:cubicBezTo>
                        <a:cubicBezTo>
                          <a:pt x="0" y="287"/>
                          <a:pt x="0" y="418"/>
                          <a:pt x="13" y="548"/>
                        </a:cubicBezTo>
                        <a:cubicBezTo>
                          <a:pt x="26" y="692"/>
                          <a:pt x="33" y="867"/>
                          <a:pt x="105" y="991"/>
                        </a:cubicBezTo>
                        <a:cubicBezTo>
                          <a:pt x="161" y="1096"/>
                          <a:pt x="269" y="1143"/>
                          <a:pt x="379" y="1143"/>
                        </a:cubicBezTo>
                        <a:cubicBezTo>
                          <a:pt x="549" y="1143"/>
                          <a:pt x="722" y="1027"/>
                          <a:pt x="698" y="828"/>
                        </a:cubicBezTo>
                        <a:cubicBezTo>
                          <a:pt x="672" y="581"/>
                          <a:pt x="489" y="372"/>
                          <a:pt x="437" y="157"/>
                        </a:cubicBezTo>
                        <a:cubicBezTo>
                          <a:pt x="417" y="54"/>
                          <a:pt x="318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93" name="Google Shape;7293;p62"/>
                  <p:cNvSpPr/>
                  <p:nvPr/>
                </p:nvSpPr>
                <p:spPr>
                  <a:xfrm>
                    <a:off x="7285886" y="2374662"/>
                    <a:ext cx="22420" cy="27318"/>
                  </a:xfrm>
                  <a:custGeom>
                    <a:rect b="b" l="l" r="r" t="t"/>
                    <a:pathLst>
                      <a:path extrusionOk="0" h="1082" w="888">
                        <a:moveTo>
                          <a:pt x="200" y="0"/>
                        </a:moveTo>
                        <a:cubicBezTo>
                          <a:pt x="130" y="0"/>
                          <a:pt x="63" y="45"/>
                          <a:pt x="40" y="120"/>
                        </a:cubicBezTo>
                        <a:cubicBezTo>
                          <a:pt x="7" y="211"/>
                          <a:pt x="1" y="302"/>
                          <a:pt x="14" y="400"/>
                        </a:cubicBezTo>
                        <a:cubicBezTo>
                          <a:pt x="33" y="465"/>
                          <a:pt x="46" y="531"/>
                          <a:pt x="66" y="596"/>
                        </a:cubicBezTo>
                        <a:cubicBezTo>
                          <a:pt x="79" y="648"/>
                          <a:pt x="92" y="700"/>
                          <a:pt x="112" y="752"/>
                        </a:cubicBezTo>
                        <a:cubicBezTo>
                          <a:pt x="109" y="716"/>
                          <a:pt x="107" y="698"/>
                          <a:pt x="107" y="698"/>
                        </a:cubicBezTo>
                        <a:lnTo>
                          <a:pt x="107" y="698"/>
                        </a:lnTo>
                        <a:cubicBezTo>
                          <a:pt x="107" y="698"/>
                          <a:pt x="111" y="731"/>
                          <a:pt x="118" y="798"/>
                        </a:cubicBezTo>
                        <a:lnTo>
                          <a:pt x="157" y="882"/>
                        </a:lnTo>
                        <a:cubicBezTo>
                          <a:pt x="177" y="915"/>
                          <a:pt x="203" y="941"/>
                          <a:pt x="229" y="974"/>
                        </a:cubicBezTo>
                        <a:cubicBezTo>
                          <a:pt x="288" y="1048"/>
                          <a:pt x="380" y="1081"/>
                          <a:pt x="473" y="1081"/>
                        </a:cubicBezTo>
                        <a:cubicBezTo>
                          <a:pt x="575" y="1081"/>
                          <a:pt x="679" y="1042"/>
                          <a:pt x="744" y="974"/>
                        </a:cubicBezTo>
                        <a:cubicBezTo>
                          <a:pt x="861" y="856"/>
                          <a:pt x="887" y="674"/>
                          <a:pt x="802" y="531"/>
                        </a:cubicBezTo>
                        <a:cubicBezTo>
                          <a:pt x="777" y="480"/>
                          <a:pt x="744" y="437"/>
                          <a:pt x="700" y="406"/>
                        </a:cubicBezTo>
                        <a:lnTo>
                          <a:pt x="700" y="406"/>
                        </a:lnTo>
                        <a:cubicBezTo>
                          <a:pt x="701" y="404"/>
                          <a:pt x="696" y="398"/>
                          <a:pt x="685" y="387"/>
                        </a:cubicBezTo>
                        <a:cubicBezTo>
                          <a:pt x="646" y="342"/>
                          <a:pt x="607" y="302"/>
                          <a:pt x="574" y="257"/>
                        </a:cubicBezTo>
                        <a:cubicBezTo>
                          <a:pt x="535" y="205"/>
                          <a:pt x="490" y="153"/>
                          <a:pt x="437" y="107"/>
                        </a:cubicBezTo>
                        <a:cubicBezTo>
                          <a:pt x="392" y="68"/>
                          <a:pt x="340" y="35"/>
                          <a:pt x="281" y="22"/>
                        </a:cubicBezTo>
                        <a:cubicBezTo>
                          <a:pt x="255" y="7"/>
                          <a:pt x="227" y="0"/>
                          <a:pt x="2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94" name="Google Shape;7294;p62"/>
                  <p:cNvSpPr/>
                  <p:nvPr/>
                </p:nvSpPr>
                <p:spPr>
                  <a:xfrm>
                    <a:off x="7105543" y="2516225"/>
                    <a:ext cx="61730" cy="50722"/>
                  </a:xfrm>
                  <a:custGeom>
                    <a:rect b="b" l="l" r="r" t="t"/>
                    <a:pathLst>
                      <a:path extrusionOk="0" h="2009" w="2445">
                        <a:moveTo>
                          <a:pt x="1304" y="1"/>
                        </a:moveTo>
                        <a:cubicBezTo>
                          <a:pt x="1" y="1"/>
                          <a:pt x="1" y="2008"/>
                          <a:pt x="1304" y="2008"/>
                        </a:cubicBezTo>
                        <a:cubicBezTo>
                          <a:pt x="2445" y="2008"/>
                          <a:pt x="2445" y="1"/>
                          <a:pt x="1304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95" name="Google Shape;7295;p62"/>
                  <p:cNvSpPr/>
                  <p:nvPr/>
                </p:nvSpPr>
                <p:spPr>
                  <a:xfrm>
                    <a:off x="7097160" y="2738706"/>
                    <a:ext cx="45420" cy="34589"/>
                  </a:xfrm>
                  <a:custGeom>
                    <a:rect b="b" l="l" r="r" t="t"/>
                    <a:pathLst>
                      <a:path extrusionOk="0" h="1370" w="1799">
                        <a:moveTo>
                          <a:pt x="984" y="0"/>
                        </a:moveTo>
                        <a:cubicBezTo>
                          <a:pt x="0" y="0"/>
                          <a:pt x="0" y="1369"/>
                          <a:pt x="984" y="1369"/>
                        </a:cubicBezTo>
                        <a:cubicBezTo>
                          <a:pt x="1799" y="1369"/>
                          <a:pt x="1799" y="0"/>
                          <a:pt x="9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96" name="Google Shape;7296;p62"/>
                  <p:cNvSpPr/>
                  <p:nvPr/>
                </p:nvSpPr>
                <p:spPr>
                  <a:xfrm>
                    <a:off x="7108345" y="2784202"/>
                    <a:ext cx="50520" cy="23127"/>
                  </a:xfrm>
                  <a:custGeom>
                    <a:rect b="b" l="l" r="r" t="t"/>
                    <a:pathLst>
                      <a:path extrusionOk="0" h="916" w="2001">
                        <a:moveTo>
                          <a:pt x="566" y="1"/>
                        </a:moveTo>
                        <a:cubicBezTo>
                          <a:pt x="467" y="1"/>
                          <a:pt x="364" y="24"/>
                          <a:pt x="255" y="82"/>
                        </a:cubicBezTo>
                        <a:cubicBezTo>
                          <a:pt x="13" y="206"/>
                          <a:pt x="0" y="532"/>
                          <a:pt x="170" y="721"/>
                        </a:cubicBezTo>
                        <a:cubicBezTo>
                          <a:pt x="327" y="883"/>
                          <a:pt x="500" y="915"/>
                          <a:pt x="689" y="915"/>
                        </a:cubicBezTo>
                        <a:cubicBezTo>
                          <a:pt x="781" y="915"/>
                          <a:pt x="877" y="907"/>
                          <a:pt x="978" y="903"/>
                        </a:cubicBezTo>
                        <a:cubicBezTo>
                          <a:pt x="1115" y="890"/>
                          <a:pt x="1239" y="890"/>
                          <a:pt x="1382" y="890"/>
                        </a:cubicBezTo>
                        <a:cubicBezTo>
                          <a:pt x="1500" y="890"/>
                          <a:pt x="1623" y="859"/>
                          <a:pt x="1742" y="859"/>
                        </a:cubicBezTo>
                        <a:cubicBezTo>
                          <a:pt x="1768" y="859"/>
                          <a:pt x="1793" y="861"/>
                          <a:pt x="1819" y="864"/>
                        </a:cubicBezTo>
                        <a:cubicBezTo>
                          <a:pt x="1827" y="866"/>
                          <a:pt x="1836" y="867"/>
                          <a:pt x="1844" y="867"/>
                        </a:cubicBezTo>
                        <a:cubicBezTo>
                          <a:pt x="1946" y="867"/>
                          <a:pt x="2000" y="722"/>
                          <a:pt x="1903" y="662"/>
                        </a:cubicBezTo>
                        <a:cubicBezTo>
                          <a:pt x="1767" y="571"/>
                          <a:pt x="1669" y="440"/>
                          <a:pt x="1525" y="369"/>
                        </a:cubicBezTo>
                        <a:cubicBezTo>
                          <a:pt x="1408" y="304"/>
                          <a:pt x="1291" y="251"/>
                          <a:pt x="1173" y="193"/>
                        </a:cubicBezTo>
                        <a:cubicBezTo>
                          <a:pt x="959" y="97"/>
                          <a:pt x="769" y="1"/>
                          <a:pt x="56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97" name="Google Shape;7297;p62"/>
                  <p:cNvSpPr/>
                  <p:nvPr/>
                </p:nvSpPr>
                <p:spPr>
                  <a:xfrm>
                    <a:off x="6949715" y="2273849"/>
                    <a:ext cx="125581" cy="69961"/>
                  </a:xfrm>
                  <a:custGeom>
                    <a:rect b="b" l="l" r="r" t="t"/>
                    <a:pathLst>
                      <a:path extrusionOk="0" h="2771" w="4974">
                        <a:moveTo>
                          <a:pt x="2008" y="0"/>
                        </a:moveTo>
                        <a:cubicBezTo>
                          <a:pt x="1024" y="0"/>
                          <a:pt x="0" y="1141"/>
                          <a:pt x="880" y="1708"/>
                        </a:cubicBezTo>
                        <a:cubicBezTo>
                          <a:pt x="1760" y="2281"/>
                          <a:pt x="4973" y="2770"/>
                          <a:pt x="4973" y="2770"/>
                        </a:cubicBezTo>
                        <a:lnTo>
                          <a:pt x="4784" y="1056"/>
                        </a:lnTo>
                        <a:cubicBezTo>
                          <a:pt x="4133" y="1056"/>
                          <a:pt x="2992" y="0"/>
                          <a:pt x="200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98" name="Google Shape;7298;p62"/>
                  <p:cNvSpPr/>
                  <p:nvPr/>
                </p:nvSpPr>
                <p:spPr>
                  <a:xfrm>
                    <a:off x="7065551" y="2273849"/>
                    <a:ext cx="125758" cy="69961"/>
                  </a:xfrm>
                  <a:custGeom>
                    <a:rect b="b" l="l" r="r" t="t"/>
                    <a:pathLst>
                      <a:path extrusionOk="0" h="2771" w="4981">
                        <a:moveTo>
                          <a:pt x="2966" y="0"/>
                        </a:moveTo>
                        <a:cubicBezTo>
                          <a:pt x="1989" y="0"/>
                          <a:pt x="848" y="1056"/>
                          <a:pt x="196" y="1056"/>
                        </a:cubicBezTo>
                        <a:lnTo>
                          <a:pt x="1" y="2770"/>
                        </a:lnTo>
                        <a:cubicBezTo>
                          <a:pt x="1" y="2770"/>
                          <a:pt x="3214" y="2281"/>
                          <a:pt x="4094" y="1708"/>
                        </a:cubicBezTo>
                        <a:cubicBezTo>
                          <a:pt x="4980" y="1141"/>
                          <a:pt x="3950" y="0"/>
                          <a:pt x="296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299" name="Google Shape;7299;p62"/>
                  <p:cNvGrpSpPr/>
                  <p:nvPr/>
                </p:nvGrpSpPr>
                <p:grpSpPr>
                  <a:xfrm>
                    <a:off x="6934567" y="1636703"/>
                    <a:ext cx="275980" cy="252450"/>
                    <a:chOff x="6934567" y="1636703"/>
                    <a:chExt cx="275980" cy="252450"/>
                  </a:xfrm>
                </p:grpSpPr>
                <p:sp>
                  <p:nvSpPr>
                    <p:cNvPr id="7300" name="Google Shape;7300;p62"/>
                    <p:cNvSpPr/>
                    <p:nvPr/>
                  </p:nvSpPr>
                  <p:spPr>
                    <a:xfrm>
                      <a:off x="6934567" y="1636703"/>
                      <a:ext cx="275980" cy="197334"/>
                    </a:xfrm>
                    <a:custGeom>
                      <a:rect b="b" l="l" r="r" t="t"/>
                      <a:pathLst>
                        <a:path extrusionOk="0" h="7816" w="10931">
                          <a:moveTo>
                            <a:pt x="3014" y="3747"/>
                          </a:moveTo>
                          <a:cubicBezTo>
                            <a:pt x="3652" y="3747"/>
                            <a:pt x="4263" y="4241"/>
                            <a:pt x="4263" y="4986"/>
                          </a:cubicBezTo>
                          <a:cubicBezTo>
                            <a:pt x="4263" y="5671"/>
                            <a:pt x="3709" y="6225"/>
                            <a:pt x="3025" y="6225"/>
                          </a:cubicBezTo>
                          <a:cubicBezTo>
                            <a:pt x="1917" y="6225"/>
                            <a:pt x="1369" y="4889"/>
                            <a:pt x="2145" y="4113"/>
                          </a:cubicBezTo>
                          <a:cubicBezTo>
                            <a:pt x="2398" y="3860"/>
                            <a:pt x="2709" y="3747"/>
                            <a:pt x="3014" y="3747"/>
                          </a:cubicBezTo>
                          <a:close/>
                          <a:moveTo>
                            <a:pt x="7855" y="3747"/>
                          </a:moveTo>
                          <a:cubicBezTo>
                            <a:pt x="8491" y="3747"/>
                            <a:pt x="9099" y="4241"/>
                            <a:pt x="9099" y="4986"/>
                          </a:cubicBezTo>
                          <a:cubicBezTo>
                            <a:pt x="9099" y="5671"/>
                            <a:pt x="8545" y="6225"/>
                            <a:pt x="7867" y="6225"/>
                          </a:cubicBezTo>
                          <a:cubicBezTo>
                            <a:pt x="6759" y="6225"/>
                            <a:pt x="6205" y="4895"/>
                            <a:pt x="6988" y="4113"/>
                          </a:cubicBezTo>
                          <a:cubicBezTo>
                            <a:pt x="7241" y="3860"/>
                            <a:pt x="7551" y="3747"/>
                            <a:pt x="7855" y="3747"/>
                          </a:cubicBezTo>
                          <a:close/>
                          <a:moveTo>
                            <a:pt x="3866" y="1"/>
                          </a:moveTo>
                          <a:cubicBezTo>
                            <a:pt x="1728" y="1"/>
                            <a:pt x="1" y="1734"/>
                            <a:pt x="1" y="3865"/>
                          </a:cubicBezTo>
                          <a:lnTo>
                            <a:pt x="1" y="3950"/>
                          </a:lnTo>
                          <a:cubicBezTo>
                            <a:pt x="1" y="6081"/>
                            <a:pt x="1728" y="7815"/>
                            <a:pt x="3866" y="7815"/>
                          </a:cubicBezTo>
                          <a:lnTo>
                            <a:pt x="7066" y="7815"/>
                          </a:lnTo>
                          <a:cubicBezTo>
                            <a:pt x="9197" y="7815"/>
                            <a:pt x="10931" y="6081"/>
                            <a:pt x="10931" y="3950"/>
                          </a:cubicBezTo>
                          <a:lnTo>
                            <a:pt x="10931" y="3865"/>
                          </a:lnTo>
                          <a:cubicBezTo>
                            <a:pt x="10931" y="1734"/>
                            <a:pt x="9197" y="1"/>
                            <a:pt x="7066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301" name="Google Shape;7301;p62"/>
                    <p:cNvSpPr/>
                    <p:nvPr/>
                  </p:nvSpPr>
                  <p:spPr>
                    <a:xfrm>
                      <a:off x="7001700" y="1770817"/>
                      <a:ext cx="137927" cy="118335"/>
                    </a:xfrm>
                    <a:custGeom>
                      <a:rect b="b" l="l" r="r" t="t"/>
                      <a:pathLst>
                        <a:path extrusionOk="0" h="4687" w="5463">
                          <a:moveTo>
                            <a:pt x="2810" y="391"/>
                          </a:moveTo>
                          <a:cubicBezTo>
                            <a:pt x="3149" y="391"/>
                            <a:pt x="3423" y="1128"/>
                            <a:pt x="3423" y="1467"/>
                          </a:cubicBezTo>
                          <a:cubicBezTo>
                            <a:pt x="3423" y="1806"/>
                            <a:pt x="3149" y="2079"/>
                            <a:pt x="2810" y="2079"/>
                          </a:cubicBezTo>
                          <a:cubicBezTo>
                            <a:pt x="2471" y="2079"/>
                            <a:pt x="2197" y="1806"/>
                            <a:pt x="2197" y="1467"/>
                          </a:cubicBezTo>
                          <a:cubicBezTo>
                            <a:pt x="2197" y="1128"/>
                            <a:pt x="2471" y="391"/>
                            <a:pt x="2810" y="391"/>
                          </a:cubicBezTo>
                          <a:close/>
                          <a:moveTo>
                            <a:pt x="1109" y="2607"/>
                          </a:moveTo>
                          <a:cubicBezTo>
                            <a:pt x="1331" y="2607"/>
                            <a:pt x="1506" y="2861"/>
                            <a:pt x="1526" y="3174"/>
                          </a:cubicBezTo>
                          <a:lnTo>
                            <a:pt x="685" y="3174"/>
                          </a:lnTo>
                          <a:cubicBezTo>
                            <a:pt x="705" y="2855"/>
                            <a:pt x="881" y="2607"/>
                            <a:pt x="1109" y="2607"/>
                          </a:cubicBezTo>
                          <a:close/>
                          <a:moveTo>
                            <a:pt x="4479" y="2607"/>
                          </a:moveTo>
                          <a:cubicBezTo>
                            <a:pt x="4700" y="2607"/>
                            <a:pt x="4883" y="2861"/>
                            <a:pt x="4902" y="3174"/>
                          </a:cubicBezTo>
                          <a:lnTo>
                            <a:pt x="4061" y="3174"/>
                          </a:lnTo>
                          <a:cubicBezTo>
                            <a:pt x="4074" y="2855"/>
                            <a:pt x="4257" y="2607"/>
                            <a:pt x="4479" y="2607"/>
                          </a:cubicBezTo>
                          <a:close/>
                          <a:moveTo>
                            <a:pt x="2230" y="2764"/>
                          </a:moveTo>
                          <a:cubicBezTo>
                            <a:pt x="2452" y="2764"/>
                            <a:pt x="2634" y="3018"/>
                            <a:pt x="2654" y="3331"/>
                          </a:cubicBezTo>
                          <a:lnTo>
                            <a:pt x="1813" y="3331"/>
                          </a:lnTo>
                          <a:cubicBezTo>
                            <a:pt x="1832" y="3011"/>
                            <a:pt x="2008" y="2764"/>
                            <a:pt x="2230" y="2764"/>
                          </a:cubicBezTo>
                          <a:close/>
                          <a:moveTo>
                            <a:pt x="3423" y="2764"/>
                          </a:moveTo>
                          <a:cubicBezTo>
                            <a:pt x="3644" y="2764"/>
                            <a:pt x="3820" y="3018"/>
                            <a:pt x="3840" y="3331"/>
                          </a:cubicBezTo>
                          <a:lnTo>
                            <a:pt x="2999" y="3331"/>
                          </a:lnTo>
                          <a:cubicBezTo>
                            <a:pt x="3019" y="3011"/>
                            <a:pt x="3201" y="2764"/>
                            <a:pt x="3423" y="2764"/>
                          </a:cubicBezTo>
                          <a:close/>
                          <a:moveTo>
                            <a:pt x="2334" y="0"/>
                          </a:moveTo>
                          <a:cubicBezTo>
                            <a:pt x="1044" y="0"/>
                            <a:pt x="1" y="1043"/>
                            <a:pt x="1" y="2334"/>
                          </a:cubicBezTo>
                          <a:lnTo>
                            <a:pt x="1" y="2353"/>
                          </a:lnTo>
                          <a:cubicBezTo>
                            <a:pt x="1" y="3637"/>
                            <a:pt x="1044" y="4686"/>
                            <a:pt x="2334" y="4686"/>
                          </a:cubicBezTo>
                          <a:lnTo>
                            <a:pt x="3129" y="4686"/>
                          </a:lnTo>
                          <a:cubicBezTo>
                            <a:pt x="4420" y="4686"/>
                            <a:pt x="5463" y="3637"/>
                            <a:pt x="5463" y="2353"/>
                          </a:cubicBezTo>
                          <a:lnTo>
                            <a:pt x="5463" y="2334"/>
                          </a:lnTo>
                          <a:cubicBezTo>
                            <a:pt x="5463" y="1043"/>
                            <a:pt x="4420" y="0"/>
                            <a:pt x="312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302" name="Google Shape;7302;p62"/>
                    <p:cNvSpPr/>
                    <p:nvPr/>
                  </p:nvSpPr>
                  <p:spPr>
                    <a:xfrm>
                      <a:off x="7057168" y="1780689"/>
                      <a:ext cx="30802" cy="42643"/>
                    </a:xfrm>
                    <a:custGeom>
                      <a:rect b="b" l="l" r="r" t="t"/>
                      <a:pathLst>
                        <a:path extrusionOk="0" h="1689" w="1220">
                          <a:moveTo>
                            <a:pt x="606" y="0"/>
                          </a:moveTo>
                          <a:cubicBezTo>
                            <a:pt x="274" y="0"/>
                            <a:pt x="0" y="737"/>
                            <a:pt x="0" y="1076"/>
                          </a:cubicBezTo>
                          <a:cubicBezTo>
                            <a:pt x="0" y="1415"/>
                            <a:pt x="268" y="1688"/>
                            <a:pt x="606" y="1688"/>
                          </a:cubicBezTo>
                          <a:cubicBezTo>
                            <a:pt x="945" y="1688"/>
                            <a:pt x="1219" y="1415"/>
                            <a:pt x="1219" y="1076"/>
                          </a:cubicBezTo>
                          <a:cubicBezTo>
                            <a:pt x="1219" y="737"/>
                            <a:pt x="945" y="0"/>
                            <a:pt x="60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sp>
            <p:nvSpPr>
              <p:cNvPr id="7303" name="Google Shape;7303;p62"/>
              <p:cNvSpPr/>
              <p:nvPr/>
            </p:nvSpPr>
            <p:spPr>
              <a:xfrm>
                <a:off x="6865944" y="1544979"/>
                <a:ext cx="406813" cy="325238"/>
              </a:xfrm>
              <a:custGeom>
                <a:rect b="b" l="l" r="r" t="t"/>
                <a:pathLst>
                  <a:path extrusionOk="0" h="12882" w="16113">
                    <a:moveTo>
                      <a:pt x="1005" y="8743"/>
                    </a:moveTo>
                    <a:cubicBezTo>
                      <a:pt x="1007" y="8847"/>
                      <a:pt x="1033" y="9013"/>
                      <a:pt x="1076" y="9219"/>
                    </a:cubicBezTo>
                    <a:lnTo>
                      <a:pt x="1076" y="9219"/>
                    </a:lnTo>
                    <a:cubicBezTo>
                      <a:pt x="1041" y="9039"/>
                      <a:pt x="1016" y="8878"/>
                      <a:pt x="1005" y="8743"/>
                    </a:cubicBezTo>
                    <a:close/>
                    <a:moveTo>
                      <a:pt x="8533" y="1"/>
                    </a:moveTo>
                    <a:cubicBezTo>
                      <a:pt x="7380" y="1"/>
                      <a:pt x="6099" y="275"/>
                      <a:pt x="4700" y="909"/>
                    </a:cubicBezTo>
                    <a:cubicBezTo>
                      <a:pt x="1" y="3034"/>
                      <a:pt x="1005" y="8743"/>
                      <a:pt x="1005" y="8743"/>
                    </a:cubicBezTo>
                    <a:cubicBezTo>
                      <a:pt x="946" y="6110"/>
                      <a:pt x="4042" y="3445"/>
                      <a:pt x="4042" y="3445"/>
                    </a:cubicBezTo>
                    <a:cubicBezTo>
                      <a:pt x="6225" y="4787"/>
                      <a:pt x="13538" y="6501"/>
                      <a:pt x="14209" y="6729"/>
                    </a:cubicBezTo>
                    <a:cubicBezTo>
                      <a:pt x="14551" y="6843"/>
                      <a:pt x="14772" y="11929"/>
                      <a:pt x="14749" y="12629"/>
                    </a:cubicBezTo>
                    <a:lnTo>
                      <a:pt x="14749" y="12629"/>
                    </a:lnTo>
                    <a:lnTo>
                      <a:pt x="15206" y="9551"/>
                    </a:lnTo>
                    <a:cubicBezTo>
                      <a:pt x="15206" y="9551"/>
                      <a:pt x="16112" y="6169"/>
                      <a:pt x="14437" y="3438"/>
                    </a:cubicBezTo>
                    <a:cubicBezTo>
                      <a:pt x="13261" y="1525"/>
                      <a:pt x="11252" y="1"/>
                      <a:pt x="8533" y="1"/>
                    </a:cubicBezTo>
                    <a:close/>
                    <a:moveTo>
                      <a:pt x="14749" y="12629"/>
                    </a:moveTo>
                    <a:lnTo>
                      <a:pt x="14737" y="12706"/>
                    </a:lnTo>
                    <a:cubicBezTo>
                      <a:pt x="14738" y="12707"/>
                      <a:pt x="14739" y="12708"/>
                      <a:pt x="14739" y="12708"/>
                    </a:cubicBezTo>
                    <a:cubicBezTo>
                      <a:pt x="14744" y="12708"/>
                      <a:pt x="14747" y="12680"/>
                      <a:pt x="14749" y="12629"/>
                    </a:cubicBezTo>
                    <a:close/>
                    <a:moveTo>
                      <a:pt x="1076" y="9219"/>
                    </a:moveTo>
                    <a:lnTo>
                      <a:pt x="1076" y="9219"/>
                    </a:lnTo>
                    <a:cubicBezTo>
                      <a:pt x="1330" y="10544"/>
                      <a:pt x="2113" y="12882"/>
                      <a:pt x="2113" y="12882"/>
                    </a:cubicBezTo>
                    <a:cubicBezTo>
                      <a:pt x="2113" y="12882"/>
                      <a:pt x="1321" y="10392"/>
                      <a:pt x="1076" y="9219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304" name="Google Shape;7304;p62"/>
          <p:cNvSpPr/>
          <p:nvPr/>
        </p:nvSpPr>
        <p:spPr>
          <a:xfrm>
            <a:off x="4964226" y="4326883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1"/>
                </a:moveTo>
                <a:cubicBezTo>
                  <a:pt x="4015" y="1"/>
                  <a:pt x="0" y="437"/>
                  <a:pt x="0" y="972"/>
                </a:cubicBezTo>
                <a:cubicBezTo>
                  <a:pt x="0" y="1506"/>
                  <a:pt x="4009" y="1943"/>
                  <a:pt x="8962" y="1943"/>
                </a:cubicBezTo>
                <a:cubicBezTo>
                  <a:pt x="13915" y="1943"/>
                  <a:pt x="17937" y="1506"/>
                  <a:pt x="17937" y="972"/>
                </a:cubicBezTo>
                <a:cubicBezTo>
                  <a:pt x="17937" y="437"/>
                  <a:pt x="13922" y="1"/>
                  <a:pt x="8969" y="1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5" name="Google Shape;7305;p62"/>
          <p:cNvSpPr/>
          <p:nvPr/>
        </p:nvSpPr>
        <p:spPr>
          <a:xfrm>
            <a:off x="4915019" y="3065442"/>
            <a:ext cx="550774" cy="1277927"/>
          </a:xfrm>
          <a:custGeom>
            <a:rect b="b" l="l" r="r" t="t"/>
            <a:pathLst>
              <a:path extrusionOk="0" h="50616" w="21815">
                <a:moveTo>
                  <a:pt x="3781" y="7802"/>
                </a:moveTo>
                <a:lnTo>
                  <a:pt x="3781" y="7834"/>
                </a:lnTo>
                <a:lnTo>
                  <a:pt x="3761" y="7834"/>
                </a:lnTo>
                <a:cubicBezTo>
                  <a:pt x="3768" y="7821"/>
                  <a:pt x="3774" y="7808"/>
                  <a:pt x="3781" y="7802"/>
                </a:cubicBezTo>
                <a:close/>
                <a:moveTo>
                  <a:pt x="10696" y="0"/>
                </a:moveTo>
                <a:cubicBezTo>
                  <a:pt x="6759" y="0"/>
                  <a:pt x="3566" y="3194"/>
                  <a:pt x="3566" y="7131"/>
                </a:cubicBezTo>
                <a:cubicBezTo>
                  <a:pt x="3566" y="7365"/>
                  <a:pt x="3579" y="7600"/>
                  <a:pt x="3611" y="7834"/>
                </a:cubicBezTo>
                <a:cubicBezTo>
                  <a:pt x="2979" y="7906"/>
                  <a:pt x="2555" y="8512"/>
                  <a:pt x="2712" y="9131"/>
                </a:cubicBezTo>
                <a:cubicBezTo>
                  <a:pt x="2829" y="9609"/>
                  <a:pt x="3258" y="9920"/>
                  <a:pt x="3720" y="9920"/>
                </a:cubicBezTo>
                <a:cubicBezTo>
                  <a:pt x="3850" y="9920"/>
                  <a:pt x="3984" y="9895"/>
                  <a:pt x="4113" y="9842"/>
                </a:cubicBezTo>
                <a:cubicBezTo>
                  <a:pt x="4843" y="12045"/>
                  <a:pt x="6688" y="13805"/>
                  <a:pt x="8754" y="14561"/>
                </a:cubicBezTo>
                <a:cubicBezTo>
                  <a:pt x="8799" y="14574"/>
                  <a:pt x="8891" y="14593"/>
                  <a:pt x="8891" y="14606"/>
                </a:cubicBezTo>
                <a:lnTo>
                  <a:pt x="8891" y="16627"/>
                </a:lnTo>
                <a:lnTo>
                  <a:pt x="5651" y="16627"/>
                </a:lnTo>
                <a:cubicBezTo>
                  <a:pt x="5651" y="16627"/>
                  <a:pt x="5645" y="16692"/>
                  <a:pt x="5632" y="16698"/>
                </a:cubicBezTo>
                <a:cubicBezTo>
                  <a:pt x="5052" y="16705"/>
                  <a:pt x="4543" y="17083"/>
                  <a:pt x="4367" y="17630"/>
                </a:cubicBezTo>
                <a:lnTo>
                  <a:pt x="216" y="33233"/>
                </a:lnTo>
                <a:cubicBezTo>
                  <a:pt x="1" y="33865"/>
                  <a:pt x="294" y="34563"/>
                  <a:pt x="900" y="34850"/>
                </a:cubicBezTo>
                <a:cubicBezTo>
                  <a:pt x="1081" y="34935"/>
                  <a:pt x="1273" y="34976"/>
                  <a:pt x="1462" y="34976"/>
                </a:cubicBezTo>
                <a:cubicBezTo>
                  <a:pt x="1906" y="34976"/>
                  <a:pt x="2335" y="34752"/>
                  <a:pt x="2582" y="34354"/>
                </a:cubicBezTo>
                <a:cubicBezTo>
                  <a:pt x="2652" y="34403"/>
                  <a:pt x="2730" y="34426"/>
                  <a:pt x="2808" y="34426"/>
                </a:cubicBezTo>
                <a:cubicBezTo>
                  <a:pt x="2988" y="34426"/>
                  <a:pt x="3162" y="34303"/>
                  <a:pt x="3207" y="34107"/>
                </a:cubicBezTo>
                <a:lnTo>
                  <a:pt x="3566" y="32529"/>
                </a:lnTo>
                <a:cubicBezTo>
                  <a:pt x="3611" y="32334"/>
                  <a:pt x="3481" y="32034"/>
                  <a:pt x="3305" y="31936"/>
                </a:cubicBezTo>
                <a:lnTo>
                  <a:pt x="6336" y="20948"/>
                </a:lnTo>
                <a:cubicBezTo>
                  <a:pt x="6336" y="22838"/>
                  <a:pt x="6388" y="26501"/>
                  <a:pt x="6453" y="30561"/>
                </a:cubicBezTo>
                <a:lnTo>
                  <a:pt x="6407" y="30561"/>
                </a:lnTo>
                <a:lnTo>
                  <a:pt x="6466" y="32353"/>
                </a:lnTo>
                <a:lnTo>
                  <a:pt x="6486" y="32353"/>
                </a:lnTo>
                <a:cubicBezTo>
                  <a:pt x="6622" y="40181"/>
                  <a:pt x="6805" y="48719"/>
                  <a:pt x="6805" y="48719"/>
                </a:cubicBezTo>
                <a:cubicBezTo>
                  <a:pt x="6805" y="48719"/>
                  <a:pt x="4517" y="49084"/>
                  <a:pt x="4517" y="50609"/>
                </a:cubicBezTo>
                <a:lnTo>
                  <a:pt x="8936" y="50609"/>
                </a:lnTo>
                <a:lnTo>
                  <a:pt x="10631" y="33422"/>
                </a:lnTo>
                <a:lnTo>
                  <a:pt x="10670" y="33448"/>
                </a:lnTo>
                <a:lnTo>
                  <a:pt x="11035" y="33448"/>
                </a:lnTo>
                <a:lnTo>
                  <a:pt x="11041" y="33442"/>
                </a:lnTo>
                <a:lnTo>
                  <a:pt x="12892" y="50616"/>
                </a:lnTo>
                <a:lnTo>
                  <a:pt x="17311" y="50616"/>
                </a:lnTo>
                <a:cubicBezTo>
                  <a:pt x="17311" y="49084"/>
                  <a:pt x="15024" y="48725"/>
                  <a:pt x="15024" y="48725"/>
                </a:cubicBezTo>
                <a:cubicBezTo>
                  <a:pt x="15024" y="48725"/>
                  <a:pt x="15193" y="40090"/>
                  <a:pt x="15317" y="32210"/>
                </a:cubicBezTo>
                <a:cubicBezTo>
                  <a:pt x="15323" y="31891"/>
                  <a:pt x="15356" y="30561"/>
                  <a:pt x="15356" y="30561"/>
                </a:cubicBezTo>
                <a:lnTo>
                  <a:pt x="15343" y="30561"/>
                </a:lnTo>
                <a:cubicBezTo>
                  <a:pt x="15408" y="26468"/>
                  <a:pt x="15454" y="22773"/>
                  <a:pt x="15454" y="20856"/>
                </a:cubicBezTo>
                <a:lnTo>
                  <a:pt x="18510" y="31917"/>
                </a:lnTo>
                <a:cubicBezTo>
                  <a:pt x="18308" y="31982"/>
                  <a:pt x="18159" y="32321"/>
                  <a:pt x="18204" y="32536"/>
                </a:cubicBezTo>
                <a:lnTo>
                  <a:pt x="18563" y="34107"/>
                </a:lnTo>
                <a:cubicBezTo>
                  <a:pt x="18608" y="34299"/>
                  <a:pt x="18775" y="34422"/>
                  <a:pt x="18959" y="34422"/>
                </a:cubicBezTo>
                <a:cubicBezTo>
                  <a:pt x="18987" y="34422"/>
                  <a:pt x="19016" y="34419"/>
                  <a:pt x="19045" y="34413"/>
                </a:cubicBezTo>
                <a:cubicBezTo>
                  <a:pt x="19110" y="34400"/>
                  <a:pt x="19169" y="34367"/>
                  <a:pt x="19221" y="34322"/>
                </a:cubicBezTo>
                <a:cubicBezTo>
                  <a:pt x="19463" y="34736"/>
                  <a:pt x="19901" y="34974"/>
                  <a:pt x="20355" y="34974"/>
                </a:cubicBezTo>
                <a:cubicBezTo>
                  <a:pt x="20537" y="34974"/>
                  <a:pt x="20721" y="34936"/>
                  <a:pt x="20896" y="34856"/>
                </a:cubicBezTo>
                <a:cubicBezTo>
                  <a:pt x="21515" y="34582"/>
                  <a:pt x="21815" y="33885"/>
                  <a:pt x="21606" y="33246"/>
                </a:cubicBezTo>
                <a:lnTo>
                  <a:pt x="17298" y="17663"/>
                </a:lnTo>
                <a:cubicBezTo>
                  <a:pt x="17122" y="17141"/>
                  <a:pt x="16659" y="16744"/>
                  <a:pt x="16145" y="16705"/>
                </a:cubicBezTo>
                <a:cubicBezTo>
                  <a:pt x="16132" y="16698"/>
                  <a:pt x="16119" y="16627"/>
                  <a:pt x="16119" y="16627"/>
                </a:cubicBezTo>
                <a:lnTo>
                  <a:pt x="12632" y="16627"/>
                </a:lnTo>
                <a:lnTo>
                  <a:pt x="12632" y="14704"/>
                </a:lnTo>
                <a:cubicBezTo>
                  <a:pt x="12632" y="14704"/>
                  <a:pt x="12651" y="14697"/>
                  <a:pt x="12664" y="14691"/>
                </a:cubicBezTo>
                <a:lnTo>
                  <a:pt x="12710" y="14684"/>
                </a:lnTo>
                <a:cubicBezTo>
                  <a:pt x="14900" y="14013"/>
                  <a:pt x="16920" y="12201"/>
                  <a:pt x="17702" y="9887"/>
                </a:cubicBezTo>
                <a:cubicBezTo>
                  <a:pt x="17781" y="9907"/>
                  <a:pt x="17865" y="9920"/>
                  <a:pt x="17950" y="9920"/>
                </a:cubicBezTo>
                <a:cubicBezTo>
                  <a:pt x="17954" y="9920"/>
                  <a:pt x="17958" y="9920"/>
                  <a:pt x="17962" y="9920"/>
                </a:cubicBezTo>
                <a:cubicBezTo>
                  <a:pt x="18517" y="9920"/>
                  <a:pt x="18973" y="9486"/>
                  <a:pt x="19006" y="8936"/>
                </a:cubicBezTo>
                <a:cubicBezTo>
                  <a:pt x="19038" y="8375"/>
                  <a:pt x="18621" y="7893"/>
                  <a:pt x="18067" y="7834"/>
                </a:cubicBezTo>
                <a:lnTo>
                  <a:pt x="18067" y="7828"/>
                </a:lnTo>
                <a:cubicBezTo>
                  <a:pt x="18067" y="7815"/>
                  <a:pt x="18054" y="7802"/>
                  <a:pt x="18054" y="7789"/>
                </a:cubicBezTo>
                <a:cubicBezTo>
                  <a:pt x="18048" y="6068"/>
                  <a:pt x="17644" y="4295"/>
                  <a:pt x="16692" y="2998"/>
                </a:cubicBezTo>
                <a:cubicBezTo>
                  <a:pt x="17663" y="2464"/>
                  <a:pt x="17781" y="1786"/>
                  <a:pt x="18159" y="1147"/>
                </a:cubicBezTo>
                <a:lnTo>
                  <a:pt x="18159" y="1147"/>
                </a:lnTo>
                <a:cubicBezTo>
                  <a:pt x="17946" y="1172"/>
                  <a:pt x="17731" y="1183"/>
                  <a:pt x="17515" y="1183"/>
                </a:cubicBezTo>
                <a:cubicBezTo>
                  <a:pt x="15275" y="1183"/>
                  <a:pt x="12901" y="0"/>
                  <a:pt x="10696" y="0"/>
                </a:cubicBezTo>
                <a:close/>
              </a:path>
            </a:pathLst>
          </a:custGeom>
          <a:solidFill>
            <a:srgbClr val="F2F4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6" name="Google Shape;7306;p62"/>
          <p:cNvSpPr/>
          <p:nvPr/>
        </p:nvSpPr>
        <p:spPr>
          <a:xfrm>
            <a:off x="5177644" y="3411484"/>
            <a:ext cx="24869" cy="164260"/>
          </a:xfrm>
          <a:custGeom>
            <a:rect b="b" l="l" r="r" t="t"/>
            <a:pathLst>
              <a:path extrusionOk="0" h="6506" w="985">
                <a:moveTo>
                  <a:pt x="489" y="1"/>
                </a:moveTo>
                <a:cubicBezTo>
                  <a:pt x="222" y="1"/>
                  <a:pt x="1" y="222"/>
                  <a:pt x="1" y="490"/>
                </a:cubicBezTo>
                <a:cubicBezTo>
                  <a:pt x="1" y="646"/>
                  <a:pt x="72" y="789"/>
                  <a:pt x="196" y="887"/>
                </a:cubicBezTo>
                <a:cubicBezTo>
                  <a:pt x="72" y="978"/>
                  <a:pt x="1" y="1122"/>
                  <a:pt x="1" y="1278"/>
                </a:cubicBezTo>
                <a:cubicBezTo>
                  <a:pt x="1" y="1435"/>
                  <a:pt x="72" y="1578"/>
                  <a:pt x="196" y="1676"/>
                </a:cubicBezTo>
                <a:cubicBezTo>
                  <a:pt x="72" y="1767"/>
                  <a:pt x="1" y="1910"/>
                  <a:pt x="1" y="2067"/>
                </a:cubicBezTo>
                <a:cubicBezTo>
                  <a:pt x="1" y="2223"/>
                  <a:pt x="72" y="2367"/>
                  <a:pt x="196" y="2464"/>
                </a:cubicBezTo>
                <a:cubicBezTo>
                  <a:pt x="72" y="2556"/>
                  <a:pt x="1" y="2699"/>
                  <a:pt x="1" y="2855"/>
                </a:cubicBezTo>
                <a:cubicBezTo>
                  <a:pt x="1" y="3012"/>
                  <a:pt x="72" y="3155"/>
                  <a:pt x="196" y="3253"/>
                </a:cubicBezTo>
                <a:cubicBezTo>
                  <a:pt x="72" y="3344"/>
                  <a:pt x="1" y="3488"/>
                  <a:pt x="1" y="3644"/>
                </a:cubicBezTo>
                <a:cubicBezTo>
                  <a:pt x="1" y="3800"/>
                  <a:pt x="72" y="3944"/>
                  <a:pt x="196" y="4042"/>
                </a:cubicBezTo>
                <a:cubicBezTo>
                  <a:pt x="72" y="4133"/>
                  <a:pt x="1" y="4276"/>
                  <a:pt x="1" y="4433"/>
                </a:cubicBezTo>
                <a:cubicBezTo>
                  <a:pt x="1" y="4589"/>
                  <a:pt x="72" y="4732"/>
                  <a:pt x="196" y="4830"/>
                </a:cubicBezTo>
                <a:cubicBezTo>
                  <a:pt x="72" y="4921"/>
                  <a:pt x="1" y="5065"/>
                  <a:pt x="1" y="5221"/>
                </a:cubicBezTo>
                <a:cubicBezTo>
                  <a:pt x="1" y="5378"/>
                  <a:pt x="72" y="5521"/>
                  <a:pt x="196" y="5619"/>
                </a:cubicBezTo>
                <a:cubicBezTo>
                  <a:pt x="72" y="5710"/>
                  <a:pt x="1" y="5853"/>
                  <a:pt x="1" y="6010"/>
                </a:cubicBezTo>
                <a:cubicBezTo>
                  <a:pt x="1" y="6284"/>
                  <a:pt x="222" y="6499"/>
                  <a:pt x="489" y="6505"/>
                </a:cubicBezTo>
                <a:cubicBezTo>
                  <a:pt x="763" y="6505"/>
                  <a:pt x="985" y="6284"/>
                  <a:pt x="985" y="6010"/>
                </a:cubicBezTo>
                <a:cubicBezTo>
                  <a:pt x="985" y="5853"/>
                  <a:pt x="913" y="5710"/>
                  <a:pt x="783" y="5619"/>
                </a:cubicBezTo>
                <a:cubicBezTo>
                  <a:pt x="913" y="5521"/>
                  <a:pt x="985" y="5378"/>
                  <a:pt x="985" y="5221"/>
                </a:cubicBezTo>
                <a:cubicBezTo>
                  <a:pt x="985" y="5065"/>
                  <a:pt x="913" y="4921"/>
                  <a:pt x="783" y="4830"/>
                </a:cubicBezTo>
                <a:cubicBezTo>
                  <a:pt x="913" y="4732"/>
                  <a:pt x="985" y="4589"/>
                  <a:pt x="985" y="4433"/>
                </a:cubicBezTo>
                <a:cubicBezTo>
                  <a:pt x="985" y="4276"/>
                  <a:pt x="913" y="4133"/>
                  <a:pt x="783" y="4042"/>
                </a:cubicBezTo>
                <a:cubicBezTo>
                  <a:pt x="913" y="3944"/>
                  <a:pt x="985" y="3800"/>
                  <a:pt x="985" y="3644"/>
                </a:cubicBezTo>
                <a:cubicBezTo>
                  <a:pt x="985" y="3488"/>
                  <a:pt x="913" y="3344"/>
                  <a:pt x="783" y="3253"/>
                </a:cubicBezTo>
                <a:cubicBezTo>
                  <a:pt x="913" y="3155"/>
                  <a:pt x="985" y="3012"/>
                  <a:pt x="985" y="2855"/>
                </a:cubicBezTo>
                <a:cubicBezTo>
                  <a:pt x="985" y="2699"/>
                  <a:pt x="913" y="2556"/>
                  <a:pt x="783" y="2464"/>
                </a:cubicBezTo>
                <a:cubicBezTo>
                  <a:pt x="913" y="2367"/>
                  <a:pt x="985" y="2223"/>
                  <a:pt x="985" y="2067"/>
                </a:cubicBezTo>
                <a:cubicBezTo>
                  <a:pt x="985" y="1910"/>
                  <a:pt x="913" y="1767"/>
                  <a:pt x="783" y="1676"/>
                </a:cubicBezTo>
                <a:cubicBezTo>
                  <a:pt x="913" y="1578"/>
                  <a:pt x="985" y="1435"/>
                  <a:pt x="985" y="1278"/>
                </a:cubicBezTo>
                <a:cubicBezTo>
                  <a:pt x="985" y="1122"/>
                  <a:pt x="913" y="978"/>
                  <a:pt x="783" y="887"/>
                </a:cubicBezTo>
                <a:cubicBezTo>
                  <a:pt x="913" y="789"/>
                  <a:pt x="985" y="646"/>
                  <a:pt x="985" y="490"/>
                </a:cubicBezTo>
                <a:cubicBezTo>
                  <a:pt x="978" y="222"/>
                  <a:pt x="763" y="1"/>
                  <a:pt x="489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7" name="Google Shape;7307;p62"/>
          <p:cNvSpPr/>
          <p:nvPr/>
        </p:nvSpPr>
        <p:spPr>
          <a:xfrm>
            <a:off x="5148685" y="3555774"/>
            <a:ext cx="80338" cy="55014"/>
          </a:xfrm>
          <a:custGeom>
            <a:rect b="b" l="l" r="r" t="t"/>
            <a:pathLst>
              <a:path extrusionOk="0" h="2179" w="3182">
                <a:moveTo>
                  <a:pt x="1586" y="1"/>
                </a:moveTo>
                <a:cubicBezTo>
                  <a:pt x="1449" y="1"/>
                  <a:pt x="1312" y="58"/>
                  <a:pt x="1213" y="171"/>
                </a:cubicBezTo>
                <a:cubicBezTo>
                  <a:pt x="1115" y="288"/>
                  <a:pt x="1069" y="445"/>
                  <a:pt x="1109" y="601"/>
                </a:cubicBezTo>
                <a:cubicBezTo>
                  <a:pt x="1094" y="600"/>
                  <a:pt x="1080" y="599"/>
                  <a:pt x="1066" y="599"/>
                </a:cubicBezTo>
                <a:cubicBezTo>
                  <a:pt x="925" y="599"/>
                  <a:pt x="793" y="658"/>
                  <a:pt x="698" y="764"/>
                </a:cubicBezTo>
                <a:cubicBezTo>
                  <a:pt x="594" y="881"/>
                  <a:pt x="555" y="1044"/>
                  <a:pt x="587" y="1194"/>
                </a:cubicBezTo>
                <a:cubicBezTo>
                  <a:pt x="574" y="1193"/>
                  <a:pt x="561" y="1193"/>
                  <a:pt x="548" y="1193"/>
                </a:cubicBezTo>
                <a:cubicBezTo>
                  <a:pt x="406" y="1193"/>
                  <a:pt x="273" y="1256"/>
                  <a:pt x="183" y="1364"/>
                </a:cubicBezTo>
                <a:cubicBezTo>
                  <a:pt x="1" y="1566"/>
                  <a:pt x="27" y="1879"/>
                  <a:pt x="229" y="2061"/>
                </a:cubicBezTo>
                <a:cubicBezTo>
                  <a:pt x="320" y="2133"/>
                  <a:pt x="437" y="2178"/>
                  <a:pt x="555" y="2178"/>
                </a:cubicBezTo>
                <a:cubicBezTo>
                  <a:pt x="698" y="2178"/>
                  <a:pt x="828" y="2113"/>
                  <a:pt x="926" y="2009"/>
                </a:cubicBezTo>
                <a:cubicBezTo>
                  <a:pt x="1024" y="1892"/>
                  <a:pt x="1069" y="1735"/>
                  <a:pt x="1037" y="1585"/>
                </a:cubicBezTo>
                <a:lnTo>
                  <a:pt x="1037" y="1585"/>
                </a:lnTo>
                <a:cubicBezTo>
                  <a:pt x="1044" y="1586"/>
                  <a:pt x="1052" y="1586"/>
                  <a:pt x="1059" y="1586"/>
                </a:cubicBezTo>
                <a:cubicBezTo>
                  <a:pt x="1202" y="1586"/>
                  <a:pt x="1348" y="1527"/>
                  <a:pt x="1441" y="1416"/>
                </a:cubicBezTo>
                <a:cubicBezTo>
                  <a:pt x="1545" y="1299"/>
                  <a:pt x="1584" y="1142"/>
                  <a:pt x="1552" y="986"/>
                </a:cubicBezTo>
                <a:lnTo>
                  <a:pt x="1617" y="986"/>
                </a:lnTo>
                <a:cubicBezTo>
                  <a:pt x="1623" y="1097"/>
                  <a:pt x="1663" y="1207"/>
                  <a:pt x="1741" y="1292"/>
                </a:cubicBezTo>
                <a:cubicBezTo>
                  <a:pt x="1830" y="1393"/>
                  <a:pt x="1963" y="1457"/>
                  <a:pt x="2105" y="1457"/>
                </a:cubicBezTo>
                <a:cubicBezTo>
                  <a:pt x="2118" y="1457"/>
                  <a:pt x="2132" y="1456"/>
                  <a:pt x="2145" y="1455"/>
                </a:cubicBezTo>
                <a:lnTo>
                  <a:pt x="2145" y="1455"/>
                </a:lnTo>
                <a:cubicBezTo>
                  <a:pt x="2112" y="1605"/>
                  <a:pt x="2158" y="1761"/>
                  <a:pt x="2256" y="1879"/>
                </a:cubicBezTo>
                <a:cubicBezTo>
                  <a:pt x="2354" y="1992"/>
                  <a:pt x="2492" y="2049"/>
                  <a:pt x="2629" y="2049"/>
                </a:cubicBezTo>
                <a:cubicBezTo>
                  <a:pt x="2744" y="2049"/>
                  <a:pt x="2860" y="2008"/>
                  <a:pt x="2953" y="1924"/>
                </a:cubicBezTo>
                <a:cubicBezTo>
                  <a:pt x="3162" y="1748"/>
                  <a:pt x="3181" y="1435"/>
                  <a:pt x="2999" y="1227"/>
                </a:cubicBezTo>
                <a:cubicBezTo>
                  <a:pt x="2903" y="1126"/>
                  <a:pt x="2770" y="1062"/>
                  <a:pt x="2633" y="1062"/>
                </a:cubicBezTo>
                <a:cubicBezTo>
                  <a:pt x="2620" y="1062"/>
                  <a:pt x="2607" y="1063"/>
                  <a:pt x="2595" y="1064"/>
                </a:cubicBezTo>
                <a:cubicBezTo>
                  <a:pt x="2621" y="914"/>
                  <a:pt x="2581" y="758"/>
                  <a:pt x="2477" y="640"/>
                </a:cubicBezTo>
                <a:cubicBezTo>
                  <a:pt x="2384" y="535"/>
                  <a:pt x="2243" y="470"/>
                  <a:pt x="2100" y="470"/>
                </a:cubicBezTo>
                <a:cubicBezTo>
                  <a:pt x="2093" y="470"/>
                  <a:pt x="2087" y="471"/>
                  <a:pt x="2080" y="471"/>
                </a:cubicBezTo>
                <a:cubicBezTo>
                  <a:pt x="2073" y="341"/>
                  <a:pt x="2014" y="210"/>
                  <a:pt x="1910" y="125"/>
                </a:cubicBezTo>
                <a:cubicBezTo>
                  <a:pt x="1818" y="42"/>
                  <a:pt x="1702" y="1"/>
                  <a:pt x="1586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8" name="Google Shape;7308;p62"/>
          <p:cNvSpPr/>
          <p:nvPr/>
        </p:nvSpPr>
        <p:spPr>
          <a:xfrm>
            <a:off x="5088217" y="3540499"/>
            <a:ext cx="91093" cy="197536"/>
          </a:xfrm>
          <a:custGeom>
            <a:rect b="b" l="l" r="r" t="t"/>
            <a:pathLst>
              <a:path extrusionOk="0" h="7824" w="3608">
                <a:moveTo>
                  <a:pt x="2682" y="1"/>
                </a:moveTo>
                <a:lnTo>
                  <a:pt x="2682" y="7"/>
                </a:lnTo>
                <a:cubicBezTo>
                  <a:pt x="2128" y="7"/>
                  <a:pt x="890" y="2040"/>
                  <a:pt x="473" y="2790"/>
                </a:cubicBezTo>
                <a:cubicBezTo>
                  <a:pt x="62" y="3546"/>
                  <a:pt x="225" y="5078"/>
                  <a:pt x="173" y="5886"/>
                </a:cubicBezTo>
                <a:cubicBezTo>
                  <a:pt x="124" y="6645"/>
                  <a:pt x="0" y="7824"/>
                  <a:pt x="488" y="7824"/>
                </a:cubicBezTo>
                <a:cubicBezTo>
                  <a:pt x="519" y="7824"/>
                  <a:pt x="553" y="7819"/>
                  <a:pt x="590" y="7808"/>
                </a:cubicBezTo>
                <a:cubicBezTo>
                  <a:pt x="1196" y="7646"/>
                  <a:pt x="2200" y="6753"/>
                  <a:pt x="2780" y="6498"/>
                </a:cubicBezTo>
                <a:cubicBezTo>
                  <a:pt x="3354" y="6251"/>
                  <a:pt x="3380" y="5052"/>
                  <a:pt x="3328" y="4100"/>
                </a:cubicBezTo>
                <a:cubicBezTo>
                  <a:pt x="3269" y="3155"/>
                  <a:pt x="3608" y="229"/>
                  <a:pt x="2682" y="1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9" name="Google Shape;7309;p62"/>
          <p:cNvSpPr/>
          <p:nvPr/>
        </p:nvSpPr>
        <p:spPr>
          <a:xfrm>
            <a:off x="5201831" y="3540499"/>
            <a:ext cx="91118" cy="197536"/>
          </a:xfrm>
          <a:custGeom>
            <a:rect b="b" l="l" r="r" t="t"/>
            <a:pathLst>
              <a:path extrusionOk="0" h="7824" w="3609">
                <a:moveTo>
                  <a:pt x="920" y="1"/>
                </a:moveTo>
                <a:cubicBezTo>
                  <a:pt x="1" y="229"/>
                  <a:pt x="340" y="3155"/>
                  <a:pt x="281" y="4100"/>
                </a:cubicBezTo>
                <a:cubicBezTo>
                  <a:pt x="222" y="5052"/>
                  <a:pt x="255" y="6251"/>
                  <a:pt x="828" y="6498"/>
                </a:cubicBezTo>
                <a:cubicBezTo>
                  <a:pt x="1409" y="6753"/>
                  <a:pt x="2412" y="7646"/>
                  <a:pt x="3018" y="7808"/>
                </a:cubicBezTo>
                <a:cubicBezTo>
                  <a:pt x="3055" y="7819"/>
                  <a:pt x="3089" y="7824"/>
                  <a:pt x="3121" y="7824"/>
                </a:cubicBezTo>
                <a:cubicBezTo>
                  <a:pt x="3608" y="7824"/>
                  <a:pt x="3484" y="6645"/>
                  <a:pt x="3435" y="5886"/>
                </a:cubicBezTo>
                <a:cubicBezTo>
                  <a:pt x="3377" y="5078"/>
                  <a:pt x="3546" y="3546"/>
                  <a:pt x="3129" y="2790"/>
                </a:cubicBezTo>
                <a:cubicBezTo>
                  <a:pt x="2719" y="2040"/>
                  <a:pt x="1480" y="7"/>
                  <a:pt x="920" y="7"/>
                </a:cubicBezTo>
                <a:lnTo>
                  <a:pt x="920" y="1"/>
                </a:ln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0" name="Google Shape;7310;p62"/>
          <p:cNvGrpSpPr/>
          <p:nvPr/>
        </p:nvGrpSpPr>
        <p:grpSpPr>
          <a:xfrm>
            <a:off x="996380" y="1542757"/>
            <a:ext cx="556859" cy="1310345"/>
            <a:chOff x="996380" y="1542757"/>
            <a:chExt cx="556859" cy="1310345"/>
          </a:xfrm>
        </p:grpSpPr>
        <p:sp>
          <p:nvSpPr>
            <p:cNvPr id="7311" name="Google Shape;7311;p62"/>
            <p:cNvSpPr/>
            <p:nvPr/>
          </p:nvSpPr>
          <p:spPr>
            <a:xfrm>
              <a:off x="1091487" y="1674397"/>
              <a:ext cx="366796" cy="342104"/>
            </a:xfrm>
            <a:custGeom>
              <a:rect b="b" l="l" r="r" t="t"/>
              <a:pathLst>
                <a:path extrusionOk="0" h="13550" w="14528">
                  <a:moveTo>
                    <a:pt x="2151" y="0"/>
                  </a:moveTo>
                  <a:cubicBezTo>
                    <a:pt x="958" y="0"/>
                    <a:pt x="0" y="958"/>
                    <a:pt x="0" y="2157"/>
                  </a:cubicBezTo>
                  <a:lnTo>
                    <a:pt x="0" y="11393"/>
                  </a:lnTo>
                  <a:cubicBezTo>
                    <a:pt x="0" y="12585"/>
                    <a:pt x="958" y="13550"/>
                    <a:pt x="2151" y="13550"/>
                  </a:cubicBezTo>
                  <a:lnTo>
                    <a:pt x="12371" y="13550"/>
                  </a:lnTo>
                  <a:cubicBezTo>
                    <a:pt x="13563" y="13550"/>
                    <a:pt x="14528" y="12585"/>
                    <a:pt x="14528" y="11393"/>
                  </a:cubicBezTo>
                  <a:lnTo>
                    <a:pt x="14528" y="2157"/>
                  </a:lnTo>
                  <a:cubicBezTo>
                    <a:pt x="14528" y="958"/>
                    <a:pt x="13563" y="0"/>
                    <a:pt x="1237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2"/>
            <p:cNvSpPr/>
            <p:nvPr/>
          </p:nvSpPr>
          <p:spPr>
            <a:xfrm>
              <a:off x="996380" y="1547529"/>
              <a:ext cx="556859" cy="1272651"/>
            </a:xfrm>
            <a:custGeom>
              <a:rect b="b" l="l" r="r" t="t"/>
              <a:pathLst>
                <a:path extrusionOk="0" h="50407" w="22056">
                  <a:moveTo>
                    <a:pt x="11028" y="0"/>
                  </a:moveTo>
                  <a:cubicBezTo>
                    <a:pt x="7052" y="0"/>
                    <a:pt x="3832" y="3226"/>
                    <a:pt x="3832" y="7202"/>
                  </a:cubicBezTo>
                  <a:lnTo>
                    <a:pt x="3832" y="7208"/>
                  </a:lnTo>
                  <a:cubicBezTo>
                    <a:pt x="3806" y="7208"/>
                    <a:pt x="3787" y="7202"/>
                    <a:pt x="3767" y="7202"/>
                  </a:cubicBezTo>
                  <a:cubicBezTo>
                    <a:pt x="3764" y="7202"/>
                    <a:pt x="3760" y="7202"/>
                    <a:pt x="3757" y="7202"/>
                  </a:cubicBezTo>
                  <a:cubicBezTo>
                    <a:pt x="3091" y="7202"/>
                    <a:pt x="2588" y="7811"/>
                    <a:pt x="2718" y="8466"/>
                  </a:cubicBezTo>
                  <a:cubicBezTo>
                    <a:pt x="2815" y="8983"/>
                    <a:pt x="3269" y="9322"/>
                    <a:pt x="3759" y="9322"/>
                  </a:cubicBezTo>
                  <a:cubicBezTo>
                    <a:pt x="3894" y="9322"/>
                    <a:pt x="4031" y="9297"/>
                    <a:pt x="4165" y="9242"/>
                  </a:cubicBezTo>
                  <a:cubicBezTo>
                    <a:pt x="4934" y="11569"/>
                    <a:pt x="6948" y="13413"/>
                    <a:pt x="9151" y="14104"/>
                  </a:cubicBezTo>
                  <a:lnTo>
                    <a:pt x="9151" y="16124"/>
                  </a:lnTo>
                  <a:lnTo>
                    <a:pt x="6863" y="16124"/>
                  </a:lnTo>
                  <a:cubicBezTo>
                    <a:pt x="6863" y="16124"/>
                    <a:pt x="6857" y="16170"/>
                    <a:pt x="6837" y="16183"/>
                  </a:cubicBezTo>
                  <a:cubicBezTo>
                    <a:pt x="6257" y="16183"/>
                    <a:pt x="5742" y="16561"/>
                    <a:pt x="5560" y="17109"/>
                  </a:cubicBezTo>
                  <a:lnTo>
                    <a:pt x="228" y="32861"/>
                  </a:lnTo>
                  <a:cubicBezTo>
                    <a:pt x="0" y="33559"/>
                    <a:pt x="372" y="34308"/>
                    <a:pt x="1069" y="34543"/>
                  </a:cubicBezTo>
                  <a:cubicBezTo>
                    <a:pt x="1208" y="34588"/>
                    <a:pt x="1349" y="34610"/>
                    <a:pt x="1488" y="34610"/>
                  </a:cubicBezTo>
                  <a:cubicBezTo>
                    <a:pt x="2045" y="34610"/>
                    <a:pt x="2563" y="34261"/>
                    <a:pt x="2750" y="33702"/>
                  </a:cubicBezTo>
                  <a:lnTo>
                    <a:pt x="2926" y="33187"/>
                  </a:lnTo>
                  <a:lnTo>
                    <a:pt x="3507" y="33428"/>
                  </a:lnTo>
                  <a:cubicBezTo>
                    <a:pt x="3507" y="33428"/>
                    <a:pt x="4008" y="32412"/>
                    <a:pt x="3467" y="31577"/>
                  </a:cubicBezTo>
                  <a:lnTo>
                    <a:pt x="6733" y="21925"/>
                  </a:lnTo>
                  <a:lnTo>
                    <a:pt x="6733" y="21925"/>
                  </a:lnTo>
                  <a:cubicBezTo>
                    <a:pt x="6733" y="27706"/>
                    <a:pt x="5951" y="29172"/>
                    <a:pt x="5951" y="32366"/>
                  </a:cubicBezTo>
                  <a:cubicBezTo>
                    <a:pt x="5951" y="35560"/>
                    <a:pt x="7860" y="48497"/>
                    <a:pt x="7860" y="48497"/>
                  </a:cubicBezTo>
                  <a:lnTo>
                    <a:pt x="5553" y="50407"/>
                  </a:lnTo>
                  <a:lnTo>
                    <a:pt x="10018" y="50407"/>
                  </a:lnTo>
                  <a:lnTo>
                    <a:pt x="10761" y="31630"/>
                  </a:lnTo>
                  <a:lnTo>
                    <a:pt x="11145" y="31630"/>
                  </a:lnTo>
                  <a:lnTo>
                    <a:pt x="11888" y="50407"/>
                  </a:lnTo>
                  <a:lnTo>
                    <a:pt x="16353" y="50407"/>
                  </a:lnTo>
                  <a:lnTo>
                    <a:pt x="14039" y="48497"/>
                  </a:lnTo>
                  <a:cubicBezTo>
                    <a:pt x="14039" y="48497"/>
                    <a:pt x="15949" y="34171"/>
                    <a:pt x="15949" y="31590"/>
                  </a:cubicBezTo>
                  <a:cubicBezTo>
                    <a:pt x="15949" y="29003"/>
                    <a:pt x="15290" y="27680"/>
                    <a:pt x="15290" y="21821"/>
                  </a:cubicBezTo>
                  <a:lnTo>
                    <a:pt x="15290" y="21821"/>
                  </a:lnTo>
                  <a:lnTo>
                    <a:pt x="18595" y="31584"/>
                  </a:lnTo>
                  <a:cubicBezTo>
                    <a:pt x="18047" y="32418"/>
                    <a:pt x="18556" y="33435"/>
                    <a:pt x="18556" y="33435"/>
                  </a:cubicBezTo>
                  <a:lnTo>
                    <a:pt x="19129" y="33187"/>
                  </a:lnTo>
                  <a:lnTo>
                    <a:pt x="19312" y="33702"/>
                  </a:lnTo>
                  <a:cubicBezTo>
                    <a:pt x="19494" y="34259"/>
                    <a:pt x="20009" y="34613"/>
                    <a:pt x="20564" y="34613"/>
                  </a:cubicBezTo>
                  <a:cubicBezTo>
                    <a:pt x="20704" y="34613"/>
                    <a:pt x="20846" y="34590"/>
                    <a:pt x="20987" y="34543"/>
                  </a:cubicBezTo>
                  <a:cubicBezTo>
                    <a:pt x="21684" y="34315"/>
                    <a:pt x="22056" y="33565"/>
                    <a:pt x="21827" y="32868"/>
                  </a:cubicBezTo>
                  <a:lnTo>
                    <a:pt x="16496" y="17128"/>
                  </a:lnTo>
                  <a:cubicBezTo>
                    <a:pt x="16333" y="16613"/>
                    <a:pt x="15877" y="16242"/>
                    <a:pt x="15336" y="16190"/>
                  </a:cubicBezTo>
                  <a:cubicBezTo>
                    <a:pt x="15323" y="16170"/>
                    <a:pt x="15310" y="16150"/>
                    <a:pt x="15303" y="16131"/>
                  </a:cubicBezTo>
                  <a:lnTo>
                    <a:pt x="12905" y="16131"/>
                  </a:lnTo>
                  <a:lnTo>
                    <a:pt x="12905" y="14104"/>
                  </a:lnTo>
                  <a:cubicBezTo>
                    <a:pt x="15101" y="13413"/>
                    <a:pt x="17102" y="11595"/>
                    <a:pt x="17884" y="9281"/>
                  </a:cubicBezTo>
                  <a:cubicBezTo>
                    <a:pt x="17972" y="9303"/>
                    <a:pt x="18060" y="9313"/>
                    <a:pt x="18146" y="9313"/>
                  </a:cubicBezTo>
                  <a:cubicBezTo>
                    <a:pt x="18649" y="9313"/>
                    <a:pt x="19099" y="8957"/>
                    <a:pt x="19188" y="8434"/>
                  </a:cubicBezTo>
                  <a:cubicBezTo>
                    <a:pt x="19286" y="7828"/>
                    <a:pt x="18849" y="7261"/>
                    <a:pt x="18230" y="7215"/>
                  </a:cubicBezTo>
                  <a:lnTo>
                    <a:pt x="18230" y="7202"/>
                  </a:lnTo>
                  <a:cubicBezTo>
                    <a:pt x="18230" y="3226"/>
                    <a:pt x="15010" y="0"/>
                    <a:pt x="11028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2"/>
            <p:cNvSpPr/>
            <p:nvPr/>
          </p:nvSpPr>
          <p:spPr>
            <a:xfrm>
              <a:off x="1046067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2"/>
            <p:cNvSpPr/>
            <p:nvPr/>
          </p:nvSpPr>
          <p:spPr>
            <a:xfrm>
              <a:off x="1067780" y="1542757"/>
              <a:ext cx="406813" cy="325163"/>
            </a:xfrm>
            <a:custGeom>
              <a:rect b="b" l="l" r="r" t="t"/>
              <a:pathLst>
                <a:path extrusionOk="0" h="12879" w="16113">
                  <a:moveTo>
                    <a:pt x="1004" y="8740"/>
                  </a:moveTo>
                  <a:cubicBezTo>
                    <a:pt x="1007" y="8824"/>
                    <a:pt x="1025" y="8949"/>
                    <a:pt x="1055" y="9103"/>
                  </a:cubicBezTo>
                  <a:lnTo>
                    <a:pt x="1055" y="9103"/>
                  </a:lnTo>
                  <a:cubicBezTo>
                    <a:pt x="1031" y="8968"/>
                    <a:pt x="1014" y="8846"/>
                    <a:pt x="1004" y="8740"/>
                  </a:cubicBezTo>
                  <a:close/>
                  <a:moveTo>
                    <a:pt x="8531" y="0"/>
                  </a:moveTo>
                  <a:cubicBezTo>
                    <a:pt x="7378" y="0"/>
                    <a:pt x="6098" y="274"/>
                    <a:pt x="4700" y="906"/>
                  </a:cubicBezTo>
                  <a:cubicBezTo>
                    <a:pt x="1" y="3031"/>
                    <a:pt x="1004" y="8740"/>
                    <a:pt x="1004" y="8740"/>
                  </a:cubicBezTo>
                  <a:cubicBezTo>
                    <a:pt x="952" y="6113"/>
                    <a:pt x="4048" y="3448"/>
                    <a:pt x="4048" y="3448"/>
                  </a:cubicBezTo>
                  <a:cubicBezTo>
                    <a:pt x="6225" y="4790"/>
                    <a:pt x="13544" y="6504"/>
                    <a:pt x="14216" y="6726"/>
                  </a:cubicBezTo>
                  <a:cubicBezTo>
                    <a:pt x="14557" y="6840"/>
                    <a:pt x="14772" y="11921"/>
                    <a:pt x="14749" y="12624"/>
                  </a:cubicBezTo>
                  <a:lnTo>
                    <a:pt x="14749" y="12624"/>
                  </a:lnTo>
                  <a:lnTo>
                    <a:pt x="15206" y="9548"/>
                  </a:lnTo>
                  <a:cubicBezTo>
                    <a:pt x="15206" y="9548"/>
                    <a:pt x="16112" y="6166"/>
                    <a:pt x="14437" y="3441"/>
                  </a:cubicBezTo>
                  <a:cubicBezTo>
                    <a:pt x="13261" y="1523"/>
                    <a:pt x="11251" y="0"/>
                    <a:pt x="8531" y="0"/>
                  </a:cubicBezTo>
                  <a:close/>
                  <a:moveTo>
                    <a:pt x="14749" y="12624"/>
                  </a:moveTo>
                  <a:lnTo>
                    <a:pt x="14737" y="12703"/>
                  </a:lnTo>
                  <a:cubicBezTo>
                    <a:pt x="14738" y="12704"/>
                    <a:pt x="14739" y="12705"/>
                    <a:pt x="14739" y="12705"/>
                  </a:cubicBezTo>
                  <a:cubicBezTo>
                    <a:pt x="14744" y="12705"/>
                    <a:pt x="14747" y="12677"/>
                    <a:pt x="14749" y="12624"/>
                  </a:cubicBezTo>
                  <a:close/>
                  <a:moveTo>
                    <a:pt x="1055" y="9103"/>
                  </a:moveTo>
                  <a:cubicBezTo>
                    <a:pt x="1283" y="10402"/>
                    <a:pt x="2112" y="12879"/>
                    <a:pt x="2112" y="12879"/>
                  </a:cubicBezTo>
                  <a:cubicBezTo>
                    <a:pt x="2112" y="12879"/>
                    <a:pt x="1272" y="10220"/>
                    <a:pt x="1055" y="9103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62"/>
          <p:cNvGrpSpPr/>
          <p:nvPr/>
        </p:nvGrpSpPr>
        <p:grpSpPr>
          <a:xfrm>
            <a:off x="998349" y="3064858"/>
            <a:ext cx="550774" cy="1310345"/>
            <a:chOff x="998349" y="3050689"/>
            <a:chExt cx="550774" cy="1310345"/>
          </a:xfrm>
        </p:grpSpPr>
        <p:sp>
          <p:nvSpPr>
            <p:cNvPr id="7316" name="Google Shape;7316;p62"/>
            <p:cNvSpPr/>
            <p:nvPr/>
          </p:nvSpPr>
          <p:spPr>
            <a:xfrm>
              <a:off x="998349" y="3072250"/>
              <a:ext cx="550774" cy="1256366"/>
            </a:xfrm>
            <a:custGeom>
              <a:rect b="b" l="l" r="r" t="t"/>
              <a:pathLst>
                <a:path extrusionOk="0" h="49762" w="21815">
                  <a:moveTo>
                    <a:pt x="10917" y="0"/>
                  </a:moveTo>
                  <a:cubicBezTo>
                    <a:pt x="7039" y="0"/>
                    <a:pt x="3872" y="3096"/>
                    <a:pt x="3787" y="6974"/>
                  </a:cubicBezTo>
                  <a:lnTo>
                    <a:pt x="3787" y="6981"/>
                  </a:lnTo>
                  <a:cubicBezTo>
                    <a:pt x="3767" y="6981"/>
                    <a:pt x="3748" y="6974"/>
                    <a:pt x="3728" y="6974"/>
                  </a:cubicBezTo>
                  <a:cubicBezTo>
                    <a:pt x="3064" y="6974"/>
                    <a:pt x="2568" y="7574"/>
                    <a:pt x="2692" y="8219"/>
                  </a:cubicBezTo>
                  <a:cubicBezTo>
                    <a:pt x="2789" y="8730"/>
                    <a:pt x="3235" y="9069"/>
                    <a:pt x="3718" y="9069"/>
                  </a:cubicBezTo>
                  <a:cubicBezTo>
                    <a:pt x="3851" y="9069"/>
                    <a:pt x="3987" y="9043"/>
                    <a:pt x="4119" y="8988"/>
                  </a:cubicBezTo>
                  <a:cubicBezTo>
                    <a:pt x="4882" y="11302"/>
                    <a:pt x="6876" y="13120"/>
                    <a:pt x="9060" y="13811"/>
                  </a:cubicBezTo>
                  <a:lnTo>
                    <a:pt x="9060" y="15773"/>
                  </a:lnTo>
                  <a:lnTo>
                    <a:pt x="5651" y="15773"/>
                  </a:lnTo>
                  <a:cubicBezTo>
                    <a:pt x="5651" y="15773"/>
                    <a:pt x="5644" y="15838"/>
                    <a:pt x="5625" y="15845"/>
                  </a:cubicBezTo>
                  <a:cubicBezTo>
                    <a:pt x="5051" y="15851"/>
                    <a:pt x="4543" y="16223"/>
                    <a:pt x="4361" y="16770"/>
                  </a:cubicBezTo>
                  <a:lnTo>
                    <a:pt x="215" y="32379"/>
                  </a:lnTo>
                  <a:cubicBezTo>
                    <a:pt x="0" y="33012"/>
                    <a:pt x="294" y="33703"/>
                    <a:pt x="900" y="33989"/>
                  </a:cubicBezTo>
                  <a:cubicBezTo>
                    <a:pt x="1081" y="34076"/>
                    <a:pt x="1273" y="34117"/>
                    <a:pt x="1464" y="34117"/>
                  </a:cubicBezTo>
                  <a:cubicBezTo>
                    <a:pt x="1903" y="34117"/>
                    <a:pt x="2331" y="33896"/>
                    <a:pt x="2581" y="33500"/>
                  </a:cubicBezTo>
                  <a:cubicBezTo>
                    <a:pt x="2620" y="33527"/>
                    <a:pt x="2672" y="33553"/>
                    <a:pt x="2725" y="33559"/>
                  </a:cubicBezTo>
                  <a:cubicBezTo>
                    <a:pt x="2756" y="33567"/>
                    <a:pt x="2787" y="33570"/>
                    <a:pt x="2817" y="33570"/>
                  </a:cubicBezTo>
                  <a:cubicBezTo>
                    <a:pt x="2998" y="33570"/>
                    <a:pt x="3162" y="33443"/>
                    <a:pt x="3207" y="33259"/>
                  </a:cubicBezTo>
                  <a:lnTo>
                    <a:pt x="3565" y="31682"/>
                  </a:lnTo>
                  <a:cubicBezTo>
                    <a:pt x="3604" y="31487"/>
                    <a:pt x="3481" y="31180"/>
                    <a:pt x="3298" y="31089"/>
                  </a:cubicBezTo>
                  <a:lnTo>
                    <a:pt x="6329" y="20094"/>
                  </a:lnTo>
                  <a:cubicBezTo>
                    <a:pt x="6329" y="25823"/>
                    <a:pt x="6798" y="47872"/>
                    <a:pt x="6798" y="47872"/>
                  </a:cubicBezTo>
                  <a:cubicBezTo>
                    <a:pt x="6798" y="47872"/>
                    <a:pt x="4517" y="48230"/>
                    <a:pt x="4517" y="49762"/>
                  </a:cubicBezTo>
                  <a:lnTo>
                    <a:pt x="8936" y="49762"/>
                  </a:lnTo>
                  <a:lnTo>
                    <a:pt x="10643" y="32425"/>
                  </a:lnTo>
                  <a:lnTo>
                    <a:pt x="11021" y="32425"/>
                  </a:lnTo>
                  <a:lnTo>
                    <a:pt x="12892" y="49762"/>
                  </a:lnTo>
                  <a:lnTo>
                    <a:pt x="17311" y="49762"/>
                  </a:lnTo>
                  <a:cubicBezTo>
                    <a:pt x="17311" y="48230"/>
                    <a:pt x="15023" y="47872"/>
                    <a:pt x="15023" y="47872"/>
                  </a:cubicBezTo>
                  <a:cubicBezTo>
                    <a:pt x="15023" y="47872"/>
                    <a:pt x="15453" y="25797"/>
                    <a:pt x="15453" y="19996"/>
                  </a:cubicBezTo>
                  <a:lnTo>
                    <a:pt x="18510" y="31063"/>
                  </a:lnTo>
                  <a:cubicBezTo>
                    <a:pt x="18302" y="31128"/>
                    <a:pt x="18152" y="31467"/>
                    <a:pt x="18204" y="31676"/>
                  </a:cubicBezTo>
                  <a:lnTo>
                    <a:pt x="18556" y="33253"/>
                  </a:lnTo>
                  <a:cubicBezTo>
                    <a:pt x="18599" y="33450"/>
                    <a:pt x="18775" y="33569"/>
                    <a:pt x="18955" y="33569"/>
                  </a:cubicBezTo>
                  <a:cubicBezTo>
                    <a:pt x="19048" y="33569"/>
                    <a:pt x="19143" y="33537"/>
                    <a:pt x="19221" y="33468"/>
                  </a:cubicBezTo>
                  <a:cubicBezTo>
                    <a:pt x="19463" y="33883"/>
                    <a:pt x="19902" y="34118"/>
                    <a:pt x="20357" y="34118"/>
                  </a:cubicBezTo>
                  <a:cubicBezTo>
                    <a:pt x="20538" y="34118"/>
                    <a:pt x="20721" y="34080"/>
                    <a:pt x="20896" y="34002"/>
                  </a:cubicBezTo>
                  <a:cubicBezTo>
                    <a:pt x="21508" y="33722"/>
                    <a:pt x="21815" y="33025"/>
                    <a:pt x="21600" y="32386"/>
                  </a:cubicBezTo>
                  <a:lnTo>
                    <a:pt x="17291" y="16803"/>
                  </a:lnTo>
                  <a:cubicBezTo>
                    <a:pt x="17122" y="16281"/>
                    <a:pt x="16653" y="15884"/>
                    <a:pt x="16138" y="15845"/>
                  </a:cubicBezTo>
                  <a:cubicBezTo>
                    <a:pt x="16125" y="15831"/>
                    <a:pt x="16112" y="15766"/>
                    <a:pt x="16112" y="15766"/>
                  </a:cubicBezTo>
                  <a:lnTo>
                    <a:pt x="12794" y="15766"/>
                  </a:lnTo>
                  <a:lnTo>
                    <a:pt x="12794" y="13805"/>
                  </a:lnTo>
                  <a:cubicBezTo>
                    <a:pt x="14958" y="13114"/>
                    <a:pt x="16933" y="11315"/>
                    <a:pt x="17702" y="9034"/>
                  </a:cubicBezTo>
                  <a:cubicBezTo>
                    <a:pt x="17780" y="9053"/>
                    <a:pt x="17865" y="9066"/>
                    <a:pt x="17950" y="9066"/>
                  </a:cubicBezTo>
                  <a:cubicBezTo>
                    <a:pt x="18510" y="9066"/>
                    <a:pt x="18966" y="8630"/>
                    <a:pt x="18992" y="8069"/>
                  </a:cubicBezTo>
                  <a:cubicBezTo>
                    <a:pt x="19019" y="7515"/>
                    <a:pt x="18601" y="7033"/>
                    <a:pt x="18047" y="6987"/>
                  </a:cubicBezTo>
                  <a:lnTo>
                    <a:pt x="18047" y="6974"/>
                  </a:lnTo>
                  <a:cubicBezTo>
                    <a:pt x="17963" y="3096"/>
                    <a:pt x="14795" y="0"/>
                    <a:pt x="109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2"/>
            <p:cNvSpPr/>
            <p:nvPr/>
          </p:nvSpPr>
          <p:spPr>
            <a:xfrm>
              <a:off x="104738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1" y="437"/>
                    <a:pt x="1" y="972"/>
                  </a:cubicBezTo>
                  <a:cubicBezTo>
                    <a:pt x="1" y="1506"/>
                    <a:pt x="4015" y="1943"/>
                    <a:pt x="8969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2"/>
            <p:cNvSpPr/>
            <p:nvPr/>
          </p:nvSpPr>
          <p:spPr>
            <a:xfrm>
              <a:off x="1329091" y="3076164"/>
              <a:ext cx="124748" cy="171203"/>
            </a:xfrm>
            <a:custGeom>
              <a:rect b="b" l="l" r="r" t="t"/>
              <a:pathLst>
                <a:path extrusionOk="0" h="6781" w="4941">
                  <a:moveTo>
                    <a:pt x="414" y="1"/>
                  </a:moveTo>
                  <a:cubicBezTo>
                    <a:pt x="336" y="1"/>
                    <a:pt x="205" y="9"/>
                    <a:pt x="1" y="28"/>
                  </a:cubicBezTo>
                  <a:cubicBezTo>
                    <a:pt x="138" y="38"/>
                    <a:pt x="273" y="53"/>
                    <a:pt x="404" y="72"/>
                  </a:cubicBezTo>
                  <a:lnTo>
                    <a:pt x="404" y="72"/>
                  </a:lnTo>
                  <a:cubicBezTo>
                    <a:pt x="513" y="32"/>
                    <a:pt x="568" y="1"/>
                    <a:pt x="414" y="1"/>
                  </a:cubicBezTo>
                  <a:close/>
                  <a:moveTo>
                    <a:pt x="404" y="72"/>
                  </a:moveTo>
                  <a:cubicBezTo>
                    <a:pt x="264" y="122"/>
                    <a:pt x="34" y="187"/>
                    <a:pt x="40" y="217"/>
                  </a:cubicBezTo>
                  <a:cubicBezTo>
                    <a:pt x="124" y="289"/>
                    <a:pt x="196" y="380"/>
                    <a:pt x="248" y="484"/>
                  </a:cubicBezTo>
                  <a:cubicBezTo>
                    <a:pt x="1174" y="2179"/>
                    <a:pt x="2516" y="3606"/>
                    <a:pt x="3690" y="5138"/>
                  </a:cubicBezTo>
                  <a:cubicBezTo>
                    <a:pt x="4107" y="5679"/>
                    <a:pt x="4524" y="6226"/>
                    <a:pt x="4941" y="6780"/>
                  </a:cubicBezTo>
                  <a:cubicBezTo>
                    <a:pt x="4928" y="3740"/>
                    <a:pt x="3704" y="549"/>
                    <a:pt x="404" y="72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2"/>
            <p:cNvSpPr/>
            <p:nvPr/>
          </p:nvSpPr>
          <p:spPr>
            <a:xfrm>
              <a:off x="1088508" y="3050689"/>
              <a:ext cx="368311" cy="203899"/>
            </a:xfrm>
            <a:custGeom>
              <a:rect b="b" l="l" r="r" t="t"/>
              <a:pathLst>
                <a:path extrusionOk="0" h="8076" w="14588">
                  <a:moveTo>
                    <a:pt x="7125" y="1"/>
                  </a:moveTo>
                  <a:cubicBezTo>
                    <a:pt x="3188" y="1"/>
                    <a:pt x="1" y="3194"/>
                    <a:pt x="1" y="7131"/>
                  </a:cubicBezTo>
                  <a:cubicBezTo>
                    <a:pt x="1" y="7444"/>
                    <a:pt x="20" y="7763"/>
                    <a:pt x="73" y="8076"/>
                  </a:cubicBezTo>
                  <a:cubicBezTo>
                    <a:pt x="340" y="7509"/>
                    <a:pt x="731" y="6987"/>
                    <a:pt x="1109" y="6512"/>
                  </a:cubicBezTo>
                  <a:cubicBezTo>
                    <a:pt x="1989" y="5397"/>
                    <a:pt x="3032" y="4524"/>
                    <a:pt x="4459" y="4217"/>
                  </a:cubicBezTo>
                  <a:cubicBezTo>
                    <a:pt x="6134" y="3859"/>
                    <a:pt x="7874" y="3976"/>
                    <a:pt x="9569" y="3826"/>
                  </a:cubicBezTo>
                  <a:cubicBezTo>
                    <a:pt x="14053" y="3409"/>
                    <a:pt x="13942" y="2230"/>
                    <a:pt x="14587" y="1148"/>
                  </a:cubicBezTo>
                  <a:lnTo>
                    <a:pt x="14587" y="1148"/>
                  </a:lnTo>
                  <a:cubicBezTo>
                    <a:pt x="14378" y="1171"/>
                    <a:pt x="14167" y="1181"/>
                    <a:pt x="13955" y="1181"/>
                  </a:cubicBezTo>
                  <a:cubicBezTo>
                    <a:pt x="11713" y="1181"/>
                    <a:pt x="9340" y="1"/>
                    <a:pt x="71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62"/>
          <p:cNvGrpSpPr/>
          <p:nvPr/>
        </p:nvGrpSpPr>
        <p:grpSpPr>
          <a:xfrm>
            <a:off x="7660912" y="1542757"/>
            <a:ext cx="557515" cy="1310345"/>
            <a:chOff x="7660912" y="1542757"/>
            <a:chExt cx="557515" cy="1310345"/>
          </a:xfrm>
        </p:grpSpPr>
        <p:sp>
          <p:nvSpPr>
            <p:cNvPr id="7321" name="Google Shape;7321;p62"/>
            <p:cNvSpPr/>
            <p:nvPr/>
          </p:nvSpPr>
          <p:spPr>
            <a:xfrm>
              <a:off x="7711255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55" y="1"/>
                    <a:pt x="1" y="437"/>
                    <a:pt x="1" y="978"/>
                  </a:cubicBezTo>
                  <a:cubicBezTo>
                    <a:pt x="1" y="1519"/>
                    <a:pt x="4055" y="1956"/>
                    <a:pt x="9060" y="1956"/>
                  </a:cubicBezTo>
                  <a:cubicBezTo>
                    <a:pt x="14059" y="1956"/>
                    <a:pt x="18120" y="1519"/>
                    <a:pt x="18120" y="978"/>
                  </a:cubicBezTo>
                  <a:cubicBezTo>
                    <a:pt x="18120" y="437"/>
                    <a:pt x="14059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22" name="Google Shape;7322;p62"/>
            <p:cNvGrpSpPr/>
            <p:nvPr/>
          </p:nvGrpSpPr>
          <p:grpSpPr>
            <a:xfrm>
              <a:off x="7660912" y="1542757"/>
              <a:ext cx="557515" cy="1277423"/>
              <a:chOff x="7660912" y="1542757"/>
              <a:chExt cx="557515" cy="1277423"/>
            </a:xfrm>
          </p:grpSpPr>
          <p:sp>
            <p:nvSpPr>
              <p:cNvPr id="7323" name="Google Shape;7323;p62"/>
              <p:cNvSpPr/>
              <p:nvPr/>
            </p:nvSpPr>
            <p:spPr>
              <a:xfrm>
                <a:off x="7756524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7" y="0"/>
                    </a:moveTo>
                    <a:cubicBezTo>
                      <a:pt x="965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65" y="13550"/>
                      <a:pt x="2157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24" name="Google Shape;7324;p62"/>
              <p:cNvGrpSpPr/>
              <p:nvPr/>
            </p:nvGrpSpPr>
            <p:grpSpPr>
              <a:xfrm>
                <a:off x="7660912" y="1547529"/>
                <a:ext cx="557515" cy="1272651"/>
                <a:chOff x="7660912" y="1547529"/>
                <a:chExt cx="557515" cy="1272651"/>
              </a:xfrm>
            </p:grpSpPr>
            <p:sp>
              <p:nvSpPr>
                <p:cNvPr id="7325" name="Google Shape;7325;p62"/>
                <p:cNvSpPr/>
                <p:nvPr/>
              </p:nvSpPr>
              <p:spPr>
                <a:xfrm>
                  <a:off x="7660912" y="1547529"/>
                  <a:ext cx="557515" cy="1272651"/>
                </a:xfrm>
                <a:custGeom>
                  <a:rect b="b" l="l" r="r" t="t"/>
                  <a:pathLst>
                    <a:path extrusionOk="0" h="50407" w="22082">
                      <a:moveTo>
                        <a:pt x="11054" y="0"/>
                      </a:moveTo>
                      <a:cubicBezTo>
                        <a:pt x="7078" y="0"/>
                        <a:pt x="3852" y="3226"/>
                        <a:pt x="3852" y="7202"/>
                      </a:cubicBezTo>
                      <a:lnTo>
                        <a:pt x="3852" y="7208"/>
                      </a:lnTo>
                      <a:cubicBezTo>
                        <a:pt x="3833" y="7208"/>
                        <a:pt x="3813" y="7202"/>
                        <a:pt x="3787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7" y="7202"/>
                        <a:pt x="2615" y="7811"/>
                        <a:pt x="2738" y="8466"/>
                      </a:cubicBezTo>
                      <a:cubicBezTo>
                        <a:pt x="2840" y="8983"/>
                        <a:pt x="3291" y="9322"/>
                        <a:pt x="3779" y="9322"/>
                      </a:cubicBezTo>
                      <a:cubicBezTo>
                        <a:pt x="3914" y="9322"/>
                        <a:pt x="4051" y="9297"/>
                        <a:pt x="4185" y="9242"/>
                      </a:cubicBezTo>
                      <a:cubicBezTo>
                        <a:pt x="4954" y="11569"/>
                        <a:pt x="6968" y="13413"/>
                        <a:pt x="9177" y="14104"/>
                      </a:cubicBezTo>
                      <a:lnTo>
                        <a:pt x="9177" y="16124"/>
                      </a:lnTo>
                      <a:lnTo>
                        <a:pt x="6889" y="16124"/>
                      </a:lnTo>
                      <a:cubicBezTo>
                        <a:pt x="6889" y="16124"/>
                        <a:pt x="6876" y="16170"/>
                        <a:pt x="6863" y="16183"/>
                      </a:cubicBezTo>
                      <a:cubicBezTo>
                        <a:pt x="6277" y="16183"/>
                        <a:pt x="5762" y="16561"/>
                        <a:pt x="5586" y="17109"/>
                      </a:cubicBezTo>
                      <a:lnTo>
                        <a:pt x="255" y="32861"/>
                      </a:lnTo>
                      <a:cubicBezTo>
                        <a:pt x="0" y="33565"/>
                        <a:pt x="378" y="34334"/>
                        <a:pt x="1082" y="34569"/>
                      </a:cubicBezTo>
                      <a:cubicBezTo>
                        <a:pt x="1222" y="34615"/>
                        <a:pt x="1364" y="34637"/>
                        <a:pt x="1504" y="34637"/>
                      </a:cubicBezTo>
                      <a:cubicBezTo>
                        <a:pt x="2072" y="34637"/>
                        <a:pt x="2599" y="34273"/>
                        <a:pt x="2777" y="33702"/>
                      </a:cubicBezTo>
                      <a:lnTo>
                        <a:pt x="2953" y="33187"/>
                      </a:lnTo>
                      <a:lnTo>
                        <a:pt x="3526" y="33428"/>
                      </a:lnTo>
                      <a:cubicBezTo>
                        <a:pt x="3526" y="33428"/>
                        <a:pt x="4035" y="32412"/>
                        <a:pt x="3494" y="31577"/>
                      </a:cubicBezTo>
                      <a:lnTo>
                        <a:pt x="6759" y="21925"/>
                      </a:lnTo>
                      <a:lnTo>
                        <a:pt x="6759" y="21925"/>
                      </a:lnTo>
                      <a:cubicBezTo>
                        <a:pt x="6759" y="27706"/>
                        <a:pt x="5977" y="29172"/>
                        <a:pt x="5977" y="32366"/>
                      </a:cubicBezTo>
                      <a:cubicBezTo>
                        <a:pt x="5977" y="35560"/>
                        <a:pt x="7887" y="48497"/>
                        <a:pt x="7887" y="48497"/>
                      </a:cubicBezTo>
                      <a:lnTo>
                        <a:pt x="5573" y="50407"/>
                      </a:lnTo>
                      <a:lnTo>
                        <a:pt x="10037" y="50407"/>
                      </a:lnTo>
                      <a:lnTo>
                        <a:pt x="10787" y="31630"/>
                      </a:lnTo>
                      <a:lnTo>
                        <a:pt x="11165" y="31630"/>
                      </a:lnTo>
                      <a:lnTo>
                        <a:pt x="11914" y="50407"/>
                      </a:lnTo>
                      <a:lnTo>
                        <a:pt x="16372" y="50407"/>
                      </a:lnTo>
                      <a:lnTo>
                        <a:pt x="14065" y="48497"/>
                      </a:lnTo>
                      <a:cubicBezTo>
                        <a:pt x="14065" y="48497"/>
                        <a:pt x="15975" y="34171"/>
                        <a:pt x="15975" y="31590"/>
                      </a:cubicBezTo>
                      <a:cubicBezTo>
                        <a:pt x="15975" y="29003"/>
                        <a:pt x="15317" y="27680"/>
                        <a:pt x="15317" y="21821"/>
                      </a:cubicBezTo>
                      <a:lnTo>
                        <a:pt x="15317" y="21821"/>
                      </a:lnTo>
                      <a:lnTo>
                        <a:pt x="18615" y="31584"/>
                      </a:lnTo>
                      <a:cubicBezTo>
                        <a:pt x="18074" y="32418"/>
                        <a:pt x="18575" y="33435"/>
                        <a:pt x="18575" y="33435"/>
                      </a:cubicBezTo>
                      <a:lnTo>
                        <a:pt x="19155" y="33187"/>
                      </a:lnTo>
                      <a:lnTo>
                        <a:pt x="19331" y="33709"/>
                      </a:lnTo>
                      <a:cubicBezTo>
                        <a:pt x="19514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6" y="34597"/>
                        <a:pt x="21006" y="34549"/>
                      </a:cubicBezTo>
                      <a:cubicBezTo>
                        <a:pt x="21704" y="34321"/>
                        <a:pt x="22082" y="33572"/>
                        <a:pt x="21854" y="32874"/>
                      </a:cubicBezTo>
                      <a:lnTo>
                        <a:pt x="21854" y="32868"/>
                      </a:lnTo>
                      <a:lnTo>
                        <a:pt x="16522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6" y="16150"/>
                        <a:pt x="15330" y="16131"/>
                      </a:cubicBezTo>
                      <a:lnTo>
                        <a:pt x="12931" y="16131"/>
                      </a:lnTo>
                      <a:lnTo>
                        <a:pt x="12931" y="14104"/>
                      </a:lnTo>
                      <a:cubicBezTo>
                        <a:pt x="15121" y="13413"/>
                        <a:pt x="17129" y="11595"/>
                        <a:pt x="17904" y="9281"/>
                      </a:cubicBezTo>
                      <a:cubicBezTo>
                        <a:pt x="17989" y="9301"/>
                        <a:pt x="18074" y="9314"/>
                        <a:pt x="18158" y="9314"/>
                      </a:cubicBezTo>
                      <a:cubicBezTo>
                        <a:pt x="18725" y="9314"/>
                        <a:pt x="19188" y="8870"/>
                        <a:pt x="19214" y="8310"/>
                      </a:cubicBezTo>
                      <a:cubicBezTo>
                        <a:pt x="19240" y="7743"/>
                        <a:pt x="18817" y="7261"/>
                        <a:pt x="18256" y="7215"/>
                      </a:cubicBezTo>
                      <a:lnTo>
                        <a:pt x="18256" y="7202"/>
                      </a:lnTo>
                      <a:cubicBezTo>
                        <a:pt x="18256" y="3226"/>
                        <a:pt x="15030" y="0"/>
                        <a:pt x="1105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326" name="Google Shape;7326;p62"/>
                <p:cNvGrpSpPr/>
                <p:nvPr/>
              </p:nvGrpSpPr>
              <p:grpSpPr>
                <a:xfrm>
                  <a:off x="7873243" y="2256453"/>
                  <a:ext cx="129570" cy="89679"/>
                  <a:chOff x="7873243" y="2256453"/>
                  <a:chExt cx="129570" cy="89679"/>
                </a:xfrm>
              </p:grpSpPr>
              <p:sp>
                <p:nvSpPr>
                  <p:cNvPr id="7327" name="Google Shape;7327;p62"/>
                  <p:cNvSpPr/>
                  <p:nvPr/>
                </p:nvSpPr>
                <p:spPr>
                  <a:xfrm>
                    <a:off x="7960877" y="2272687"/>
                    <a:ext cx="36079" cy="22243"/>
                  </a:xfrm>
                  <a:custGeom>
                    <a:rect b="b" l="l" r="r" t="t"/>
                    <a:pathLst>
                      <a:path extrusionOk="0" h="881" w="1429">
                        <a:moveTo>
                          <a:pt x="7" y="1"/>
                        </a:moveTo>
                        <a:cubicBezTo>
                          <a:pt x="7" y="7"/>
                          <a:pt x="7" y="14"/>
                          <a:pt x="7" y="20"/>
                        </a:cubicBezTo>
                        <a:cubicBezTo>
                          <a:pt x="7" y="33"/>
                          <a:pt x="1" y="53"/>
                          <a:pt x="1" y="66"/>
                        </a:cubicBezTo>
                        <a:cubicBezTo>
                          <a:pt x="14" y="72"/>
                          <a:pt x="33" y="79"/>
                          <a:pt x="47" y="85"/>
                        </a:cubicBezTo>
                        <a:cubicBezTo>
                          <a:pt x="209" y="164"/>
                          <a:pt x="340" y="307"/>
                          <a:pt x="477" y="418"/>
                        </a:cubicBezTo>
                        <a:cubicBezTo>
                          <a:pt x="535" y="470"/>
                          <a:pt x="600" y="516"/>
                          <a:pt x="666" y="555"/>
                        </a:cubicBezTo>
                        <a:lnTo>
                          <a:pt x="666" y="568"/>
                        </a:lnTo>
                        <a:cubicBezTo>
                          <a:pt x="666" y="737"/>
                          <a:pt x="842" y="881"/>
                          <a:pt x="1050" y="881"/>
                        </a:cubicBezTo>
                        <a:cubicBezTo>
                          <a:pt x="1259" y="881"/>
                          <a:pt x="1428" y="744"/>
                          <a:pt x="1428" y="568"/>
                        </a:cubicBezTo>
                        <a:cubicBezTo>
                          <a:pt x="1428" y="398"/>
                          <a:pt x="1259" y="255"/>
                          <a:pt x="1050" y="255"/>
                        </a:cubicBezTo>
                        <a:cubicBezTo>
                          <a:pt x="1044" y="255"/>
                          <a:pt x="1039" y="255"/>
                          <a:pt x="1033" y="255"/>
                        </a:cubicBezTo>
                        <a:cubicBezTo>
                          <a:pt x="890" y="255"/>
                          <a:pt x="761" y="332"/>
                          <a:pt x="692" y="457"/>
                        </a:cubicBezTo>
                        <a:cubicBezTo>
                          <a:pt x="620" y="418"/>
                          <a:pt x="555" y="372"/>
                          <a:pt x="496" y="320"/>
                        </a:cubicBezTo>
                        <a:cubicBezTo>
                          <a:pt x="425" y="261"/>
                          <a:pt x="353" y="203"/>
                          <a:pt x="281" y="144"/>
                        </a:cubicBezTo>
                        <a:cubicBezTo>
                          <a:pt x="203" y="79"/>
                          <a:pt x="105" y="33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328" name="Google Shape;7328;p62"/>
                  <p:cNvSpPr/>
                  <p:nvPr/>
                </p:nvSpPr>
                <p:spPr>
                  <a:xfrm>
                    <a:off x="7879278" y="2272687"/>
                    <a:ext cx="36053" cy="22243"/>
                  </a:xfrm>
                  <a:custGeom>
                    <a:rect b="b" l="l" r="r" t="t"/>
                    <a:pathLst>
                      <a:path extrusionOk="0" h="881" w="1428">
                        <a:moveTo>
                          <a:pt x="1421" y="1"/>
                        </a:moveTo>
                        <a:lnTo>
                          <a:pt x="1421" y="1"/>
                        </a:lnTo>
                        <a:cubicBezTo>
                          <a:pt x="1317" y="33"/>
                          <a:pt x="1225" y="79"/>
                          <a:pt x="1141" y="144"/>
                        </a:cubicBezTo>
                        <a:cubicBezTo>
                          <a:pt x="1069" y="203"/>
                          <a:pt x="1004" y="261"/>
                          <a:pt x="932" y="320"/>
                        </a:cubicBezTo>
                        <a:cubicBezTo>
                          <a:pt x="867" y="372"/>
                          <a:pt x="802" y="418"/>
                          <a:pt x="730" y="457"/>
                        </a:cubicBezTo>
                        <a:cubicBezTo>
                          <a:pt x="667" y="332"/>
                          <a:pt x="539" y="255"/>
                          <a:pt x="396" y="255"/>
                        </a:cubicBezTo>
                        <a:cubicBezTo>
                          <a:pt x="390" y="255"/>
                          <a:pt x="384" y="255"/>
                          <a:pt x="378" y="255"/>
                        </a:cubicBezTo>
                        <a:cubicBezTo>
                          <a:pt x="170" y="255"/>
                          <a:pt x="0" y="398"/>
                          <a:pt x="0" y="568"/>
                        </a:cubicBezTo>
                        <a:cubicBezTo>
                          <a:pt x="0" y="744"/>
                          <a:pt x="170" y="881"/>
                          <a:pt x="378" y="881"/>
                        </a:cubicBezTo>
                        <a:cubicBezTo>
                          <a:pt x="587" y="881"/>
                          <a:pt x="756" y="737"/>
                          <a:pt x="756" y="568"/>
                        </a:cubicBezTo>
                        <a:cubicBezTo>
                          <a:pt x="756" y="561"/>
                          <a:pt x="756" y="555"/>
                          <a:pt x="756" y="555"/>
                        </a:cubicBezTo>
                        <a:cubicBezTo>
                          <a:pt x="828" y="516"/>
                          <a:pt x="893" y="470"/>
                          <a:pt x="952" y="418"/>
                        </a:cubicBezTo>
                        <a:cubicBezTo>
                          <a:pt x="1089" y="307"/>
                          <a:pt x="1219" y="164"/>
                          <a:pt x="1375" y="85"/>
                        </a:cubicBezTo>
                        <a:lnTo>
                          <a:pt x="1428" y="66"/>
                        </a:lnTo>
                        <a:cubicBezTo>
                          <a:pt x="1421" y="53"/>
                          <a:pt x="1421" y="33"/>
                          <a:pt x="1421" y="20"/>
                        </a:cubicBezTo>
                        <a:cubicBezTo>
                          <a:pt x="1414" y="14"/>
                          <a:pt x="1414" y="7"/>
                          <a:pt x="1421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329" name="Google Shape;7329;p62"/>
                  <p:cNvSpPr/>
                  <p:nvPr/>
                </p:nvSpPr>
                <p:spPr>
                  <a:xfrm>
                    <a:off x="7873243" y="2256453"/>
                    <a:ext cx="129570" cy="89679"/>
                  </a:xfrm>
                  <a:custGeom>
                    <a:rect b="b" l="l" r="r" t="t"/>
                    <a:pathLst>
                      <a:path extrusionOk="0" h="3552" w="5132">
                        <a:moveTo>
                          <a:pt x="2566" y="0"/>
                        </a:moveTo>
                        <a:cubicBezTo>
                          <a:pt x="2118" y="0"/>
                          <a:pt x="1670" y="152"/>
                          <a:pt x="1380" y="455"/>
                        </a:cubicBezTo>
                        <a:cubicBezTo>
                          <a:pt x="1310" y="528"/>
                          <a:pt x="1265" y="592"/>
                          <a:pt x="1161" y="592"/>
                        </a:cubicBezTo>
                        <a:cubicBezTo>
                          <a:pt x="1052" y="592"/>
                          <a:pt x="879" y="521"/>
                          <a:pt x="545" y="318"/>
                        </a:cubicBezTo>
                        <a:cubicBezTo>
                          <a:pt x="492" y="283"/>
                          <a:pt x="375" y="229"/>
                          <a:pt x="271" y="229"/>
                        </a:cubicBezTo>
                        <a:cubicBezTo>
                          <a:pt x="123" y="229"/>
                          <a:pt x="1" y="337"/>
                          <a:pt x="115" y="761"/>
                        </a:cubicBezTo>
                        <a:cubicBezTo>
                          <a:pt x="115" y="761"/>
                          <a:pt x="226" y="1224"/>
                          <a:pt x="252" y="1295"/>
                        </a:cubicBezTo>
                        <a:cubicBezTo>
                          <a:pt x="252" y="1295"/>
                          <a:pt x="285" y="1106"/>
                          <a:pt x="526" y="937"/>
                        </a:cubicBezTo>
                        <a:cubicBezTo>
                          <a:pt x="526" y="937"/>
                          <a:pt x="154" y="755"/>
                          <a:pt x="317" y="526"/>
                        </a:cubicBezTo>
                        <a:cubicBezTo>
                          <a:pt x="372" y="454"/>
                          <a:pt x="420" y="427"/>
                          <a:pt x="465" y="427"/>
                        </a:cubicBezTo>
                        <a:cubicBezTo>
                          <a:pt x="562" y="427"/>
                          <a:pt x="648" y="549"/>
                          <a:pt x="754" y="611"/>
                        </a:cubicBezTo>
                        <a:cubicBezTo>
                          <a:pt x="851" y="662"/>
                          <a:pt x="960" y="757"/>
                          <a:pt x="1121" y="757"/>
                        </a:cubicBezTo>
                        <a:cubicBezTo>
                          <a:pt x="1230" y="757"/>
                          <a:pt x="1362" y="714"/>
                          <a:pt x="1530" y="585"/>
                        </a:cubicBezTo>
                        <a:cubicBezTo>
                          <a:pt x="1554" y="567"/>
                          <a:pt x="1582" y="546"/>
                          <a:pt x="1605" y="546"/>
                        </a:cubicBezTo>
                        <a:cubicBezTo>
                          <a:pt x="1648" y="546"/>
                          <a:pt x="1677" y="622"/>
                          <a:pt x="1647" y="937"/>
                        </a:cubicBezTo>
                        <a:cubicBezTo>
                          <a:pt x="1595" y="1458"/>
                          <a:pt x="2045" y="1700"/>
                          <a:pt x="2071" y="1797"/>
                        </a:cubicBezTo>
                        <a:cubicBezTo>
                          <a:pt x="2103" y="1889"/>
                          <a:pt x="1810" y="2182"/>
                          <a:pt x="1895" y="2560"/>
                        </a:cubicBezTo>
                        <a:cubicBezTo>
                          <a:pt x="1973" y="2938"/>
                          <a:pt x="2273" y="3179"/>
                          <a:pt x="2318" y="3375"/>
                        </a:cubicBezTo>
                        <a:cubicBezTo>
                          <a:pt x="2362" y="3538"/>
                          <a:pt x="2369" y="3551"/>
                          <a:pt x="2370" y="3551"/>
                        </a:cubicBezTo>
                        <a:cubicBezTo>
                          <a:pt x="2370" y="3551"/>
                          <a:pt x="2370" y="3551"/>
                          <a:pt x="2370" y="3551"/>
                        </a:cubicBezTo>
                        <a:lnTo>
                          <a:pt x="2761" y="3551"/>
                        </a:lnTo>
                        <a:cubicBezTo>
                          <a:pt x="2761" y="3551"/>
                          <a:pt x="2761" y="3551"/>
                          <a:pt x="2762" y="3551"/>
                        </a:cubicBezTo>
                        <a:cubicBezTo>
                          <a:pt x="2763" y="3551"/>
                          <a:pt x="2770" y="3538"/>
                          <a:pt x="2814" y="3375"/>
                        </a:cubicBezTo>
                        <a:cubicBezTo>
                          <a:pt x="2866" y="3179"/>
                          <a:pt x="3166" y="2925"/>
                          <a:pt x="3244" y="2547"/>
                        </a:cubicBezTo>
                        <a:cubicBezTo>
                          <a:pt x="3322" y="2169"/>
                          <a:pt x="3035" y="1882"/>
                          <a:pt x="3061" y="1791"/>
                        </a:cubicBezTo>
                        <a:cubicBezTo>
                          <a:pt x="3094" y="1693"/>
                          <a:pt x="3544" y="1452"/>
                          <a:pt x="3491" y="931"/>
                        </a:cubicBezTo>
                        <a:cubicBezTo>
                          <a:pt x="3462" y="620"/>
                          <a:pt x="3490" y="543"/>
                          <a:pt x="3533" y="543"/>
                        </a:cubicBezTo>
                        <a:cubicBezTo>
                          <a:pt x="3557" y="543"/>
                          <a:pt x="3584" y="565"/>
                          <a:pt x="3609" y="585"/>
                        </a:cubicBezTo>
                        <a:cubicBezTo>
                          <a:pt x="3774" y="711"/>
                          <a:pt x="3905" y="753"/>
                          <a:pt x="4013" y="753"/>
                        </a:cubicBezTo>
                        <a:cubicBezTo>
                          <a:pt x="4174" y="753"/>
                          <a:pt x="4284" y="659"/>
                          <a:pt x="4378" y="605"/>
                        </a:cubicBezTo>
                        <a:cubicBezTo>
                          <a:pt x="4489" y="547"/>
                          <a:pt x="4572" y="429"/>
                          <a:pt x="4668" y="429"/>
                        </a:cubicBezTo>
                        <a:cubicBezTo>
                          <a:pt x="4713" y="429"/>
                          <a:pt x="4760" y="455"/>
                          <a:pt x="4815" y="526"/>
                        </a:cubicBezTo>
                        <a:cubicBezTo>
                          <a:pt x="4984" y="748"/>
                          <a:pt x="4612" y="931"/>
                          <a:pt x="4612" y="931"/>
                        </a:cubicBezTo>
                        <a:cubicBezTo>
                          <a:pt x="4749" y="1022"/>
                          <a:pt x="4841" y="1165"/>
                          <a:pt x="4873" y="1328"/>
                        </a:cubicBezTo>
                        <a:cubicBezTo>
                          <a:pt x="4932" y="1146"/>
                          <a:pt x="4977" y="950"/>
                          <a:pt x="5017" y="761"/>
                        </a:cubicBezTo>
                        <a:cubicBezTo>
                          <a:pt x="5131" y="337"/>
                          <a:pt x="5011" y="229"/>
                          <a:pt x="4864" y="229"/>
                        </a:cubicBezTo>
                        <a:cubicBezTo>
                          <a:pt x="4760" y="229"/>
                          <a:pt x="4643" y="283"/>
                          <a:pt x="4586" y="318"/>
                        </a:cubicBezTo>
                        <a:cubicBezTo>
                          <a:pt x="4253" y="521"/>
                          <a:pt x="4081" y="592"/>
                          <a:pt x="3973" y="592"/>
                        </a:cubicBezTo>
                        <a:cubicBezTo>
                          <a:pt x="3870" y="592"/>
                          <a:pt x="3825" y="528"/>
                          <a:pt x="3752" y="455"/>
                        </a:cubicBezTo>
                        <a:cubicBezTo>
                          <a:pt x="3462" y="152"/>
                          <a:pt x="3014" y="0"/>
                          <a:pt x="2566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330" name="Google Shape;7330;p62"/>
                  <p:cNvSpPr/>
                  <p:nvPr/>
                </p:nvSpPr>
                <p:spPr>
                  <a:xfrm>
                    <a:off x="7916947" y="2261351"/>
                    <a:ext cx="42163" cy="81145"/>
                  </a:xfrm>
                  <a:custGeom>
                    <a:rect b="b" l="l" r="r" t="t"/>
                    <a:pathLst>
                      <a:path extrusionOk="0" h="3214" w="1670">
                        <a:moveTo>
                          <a:pt x="841" y="0"/>
                        </a:moveTo>
                        <a:cubicBezTo>
                          <a:pt x="692" y="7"/>
                          <a:pt x="548" y="26"/>
                          <a:pt x="405" y="59"/>
                        </a:cubicBezTo>
                        <a:cubicBezTo>
                          <a:pt x="268" y="104"/>
                          <a:pt x="131" y="163"/>
                          <a:pt x="1" y="241"/>
                        </a:cubicBezTo>
                        <a:cubicBezTo>
                          <a:pt x="14" y="248"/>
                          <a:pt x="20" y="261"/>
                          <a:pt x="33" y="267"/>
                        </a:cubicBezTo>
                        <a:cubicBezTo>
                          <a:pt x="111" y="365"/>
                          <a:pt x="125" y="508"/>
                          <a:pt x="92" y="769"/>
                        </a:cubicBezTo>
                        <a:cubicBezTo>
                          <a:pt x="72" y="893"/>
                          <a:pt x="98" y="1017"/>
                          <a:pt x="164" y="1128"/>
                        </a:cubicBezTo>
                        <a:cubicBezTo>
                          <a:pt x="222" y="1212"/>
                          <a:pt x="294" y="1297"/>
                          <a:pt x="372" y="1369"/>
                        </a:cubicBezTo>
                        <a:cubicBezTo>
                          <a:pt x="437" y="1414"/>
                          <a:pt x="483" y="1480"/>
                          <a:pt x="516" y="1551"/>
                        </a:cubicBezTo>
                        <a:cubicBezTo>
                          <a:pt x="548" y="1649"/>
                          <a:pt x="503" y="1740"/>
                          <a:pt x="444" y="1851"/>
                        </a:cubicBezTo>
                        <a:cubicBezTo>
                          <a:pt x="379" y="1981"/>
                          <a:pt x="300" y="2144"/>
                          <a:pt x="340" y="2327"/>
                        </a:cubicBezTo>
                        <a:cubicBezTo>
                          <a:pt x="385" y="2509"/>
                          <a:pt x="470" y="2679"/>
                          <a:pt x="587" y="2822"/>
                        </a:cubicBezTo>
                        <a:cubicBezTo>
                          <a:pt x="659" y="2920"/>
                          <a:pt x="724" y="3031"/>
                          <a:pt x="763" y="3148"/>
                        </a:cubicBezTo>
                        <a:cubicBezTo>
                          <a:pt x="770" y="3174"/>
                          <a:pt x="776" y="3207"/>
                          <a:pt x="783" y="3207"/>
                        </a:cubicBezTo>
                        <a:lnTo>
                          <a:pt x="894" y="3213"/>
                        </a:lnTo>
                        <a:cubicBezTo>
                          <a:pt x="900" y="3213"/>
                          <a:pt x="907" y="3174"/>
                          <a:pt x="907" y="3155"/>
                        </a:cubicBezTo>
                        <a:cubicBezTo>
                          <a:pt x="952" y="3037"/>
                          <a:pt x="1011" y="2926"/>
                          <a:pt x="1089" y="2829"/>
                        </a:cubicBezTo>
                        <a:cubicBezTo>
                          <a:pt x="1200" y="2679"/>
                          <a:pt x="1285" y="2509"/>
                          <a:pt x="1337" y="2327"/>
                        </a:cubicBezTo>
                        <a:cubicBezTo>
                          <a:pt x="1376" y="2144"/>
                          <a:pt x="1291" y="1981"/>
                          <a:pt x="1226" y="1851"/>
                        </a:cubicBezTo>
                        <a:cubicBezTo>
                          <a:pt x="1174" y="1740"/>
                          <a:pt x="1128" y="1649"/>
                          <a:pt x="1161" y="1551"/>
                        </a:cubicBezTo>
                        <a:cubicBezTo>
                          <a:pt x="1187" y="1480"/>
                          <a:pt x="1239" y="1414"/>
                          <a:pt x="1298" y="1369"/>
                        </a:cubicBezTo>
                        <a:cubicBezTo>
                          <a:pt x="1382" y="1297"/>
                          <a:pt x="1454" y="1212"/>
                          <a:pt x="1513" y="1128"/>
                        </a:cubicBezTo>
                        <a:cubicBezTo>
                          <a:pt x="1578" y="1017"/>
                          <a:pt x="1597" y="893"/>
                          <a:pt x="1584" y="769"/>
                        </a:cubicBezTo>
                        <a:cubicBezTo>
                          <a:pt x="1545" y="508"/>
                          <a:pt x="1558" y="358"/>
                          <a:pt x="1643" y="267"/>
                        </a:cubicBezTo>
                        <a:cubicBezTo>
                          <a:pt x="1650" y="261"/>
                          <a:pt x="1663" y="248"/>
                          <a:pt x="1669" y="241"/>
                        </a:cubicBezTo>
                        <a:cubicBezTo>
                          <a:pt x="1545" y="163"/>
                          <a:pt x="1408" y="104"/>
                          <a:pt x="1265" y="59"/>
                        </a:cubicBezTo>
                        <a:cubicBezTo>
                          <a:pt x="1128" y="26"/>
                          <a:pt x="985" y="7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7331" name="Google Shape;7331;p62"/>
              <p:cNvSpPr/>
              <p:nvPr/>
            </p:nvSpPr>
            <p:spPr>
              <a:xfrm>
                <a:off x="7732994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46"/>
                      <a:pt x="1032" y="9014"/>
                      <a:pt x="1076" y="9224"/>
                    </a:cubicBezTo>
                    <a:lnTo>
                      <a:pt x="1076" y="9224"/>
                    </a:lnTo>
                    <a:cubicBezTo>
                      <a:pt x="1041" y="9041"/>
                      <a:pt x="1016" y="8876"/>
                      <a:pt x="1004" y="8740"/>
                    </a:cubicBezTo>
                    <a:close/>
                    <a:moveTo>
                      <a:pt x="8529" y="0"/>
                    </a:moveTo>
                    <a:cubicBezTo>
                      <a:pt x="7377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45" y="6113"/>
                      <a:pt x="4041" y="3448"/>
                      <a:pt x="4041" y="3448"/>
                    </a:cubicBezTo>
                    <a:cubicBezTo>
                      <a:pt x="6224" y="4790"/>
                      <a:pt x="13537" y="6504"/>
                      <a:pt x="14208" y="6726"/>
                    </a:cubicBezTo>
                    <a:cubicBezTo>
                      <a:pt x="14550" y="6840"/>
                      <a:pt x="14771" y="11926"/>
                      <a:pt x="14748" y="12625"/>
                    </a:cubicBezTo>
                    <a:lnTo>
                      <a:pt x="14748" y="12625"/>
                    </a:lnTo>
                    <a:lnTo>
                      <a:pt x="15206" y="9548"/>
                    </a:lnTo>
                    <a:cubicBezTo>
                      <a:pt x="15206" y="9548"/>
                      <a:pt x="16111" y="6166"/>
                      <a:pt x="14436" y="3441"/>
                    </a:cubicBezTo>
                    <a:cubicBezTo>
                      <a:pt x="13255" y="1523"/>
                      <a:pt x="11248" y="0"/>
                      <a:pt x="8529" y="0"/>
                    </a:cubicBezTo>
                    <a:close/>
                    <a:moveTo>
                      <a:pt x="14748" y="12625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5"/>
                    </a:cubicBezTo>
                    <a:close/>
                    <a:moveTo>
                      <a:pt x="1076" y="9224"/>
                    </a:moveTo>
                    <a:lnTo>
                      <a:pt x="1076" y="9224"/>
                    </a:lnTo>
                    <a:cubicBezTo>
                      <a:pt x="1331" y="10550"/>
                      <a:pt x="2105" y="12879"/>
                      <a:pt x="2105" y="12879"/>
                    </a:cubicBezTo>
                    <a:cubicBezTo>
                      <a:pt x="2105" y="12879"/>
                      <a:pt x="1321" y="10401"/>
                      <a:pt x="1076" y="9224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332" name="Google Shape;7332;p62"/>
          <p:cNvSpPr/>
          <p:nvPr/>
        </p:nvSpPr>
        <p:spPr>
          <a:xfrm>
            <a:off x="7712417" y="4326148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0"/>
                </a:moveTo>
                <a:cubicBezTo>
                  <a:pt x="4015" y="0"/>
                  <a:pt x="0" y="437"/>
                  <a:pt x="0" y="972"/>
                </a:cubicBezTo>
                <a:cubicBezTo>
                  <a:pt x="0" y="1506"/>
                  <a:pt x="4015" y="1943"/>
                  <a:pt x="8969" y="1943"/>
                </a:cubicBezTo>
                <a:cubicBezTo>
                  <a:pt x="13922" y="1943"/>
                  <a:pt x="17937" y="1506"/>
                  <a:pt x="17937" y="972"/>
                </a:cubicBezTo>
                <a:cubicBezTo>
                  <a:pt x="17937" y="437"/>
                  <a:pt x="13922" y="0"/>
                  <a:pt x="8969" y="0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3" name="Google Shape;7333;p62"/>
          <p:cNvGrpSpPr/>
          <p:nvPr/>
        </p:nvGrpSpPr>
        <p:grpSpPr>
          <a:xfrm>
            <a:off x="7665988" y="3067429"/>
            <a:ext cx="550774" cy="1277927"/>
            <a:chOff x="7665988" y="3067429"/>
            <a:chExt cx="550774" cy="1277927"/>
          </a:xfrm>
        </p:grpSpPr>
        <p:sp>
          <p:nvSpPr>
            <p:cNvPr id="7334" name="Google Shape;7334;p62"/>
            <p:cNvSpPr/>
            <p:nvPr/>
          </p:nvSpPr>
          <p:spPr>
            <a:xfrm>
              <a:off x="7665988" y="3067429"/>
              <a:ext cx="550774" cy="1277927"/>
            </a:xfrm>
            <a:custGeom>
              <a:rect b="b" l="l" r="r" t="t"/>
              <a:pathLst>
                <a:path extrusionOk="0" h="50616" w="21815">
                  <a:moveTo>
                    <a:pt x="3781" y="7802"/>
                  </a:moveTo>
                  <a:lnTo>
                    <a:pt x="3781" y="7834"/>
                  </a:lnTo>
                  <a:lnTo>
                    <a:pt x="3761" y="7834"/>
                  </a:lnTo>
                  <a:cubicBezTo>
                    <a:pt x="3768" y="7821"/>
                    <a:pt x="3774" y="7808"/>
                    <a:pt x="3781" y="7802"/>
                  </a:cubicBezTo>
                  <a:close/>
                  <a:moveTo>
                    <a:pt x="10696" y="0"/>
                  </a:moveTo>
                  <a:cubicBezTo>
                    <a:pt x="6759" y="0"/>
                    <a:pt x="3566" y="3194"/>
                    <a:pt x="3566" y="7131"/>
                  </a:cubicBezTo>
                  <a:cubicBezTo>
                    <a:pt x="3566" y="7365"/>
                    <a:pt x="3579" y="7600"/>
                    <a:pt x="3611" y="7834"/>
                  </a:cubicBezTo>
                  <a:cubicBezTo>
                    <a:pt x="2979" y="7906"/>
                    <a:pt x="2555" y="8512"/>
                    <a:pt x="2712" y="9131"/>
                  </a:cubicBezTo>
                  <a:cubicBezTo>
                    <a:pt x="2829" y="9609"/>
                    <a:pt x="3258" y="9920"/>
                    <a:pt x="3720" y="9920"/>
                  </a:cubicBezTo>
                  <a:cubicBezTo>
                    <a:pt x="3850" y="9920"/>
                    <a:pt x="3984" y="9895"/>
                    <a:pt x="4113" y="9842"/>
                  </a:cubicBezTo>
                  <a:cubicBezTo>
                    <a:pt x="4843" y="12045"/>
                    <a:pt x="6688" y="13805"/>
                    <a:pt x="8754" y="14561"/>
                  </a:cubicBezTo>
                  <a:cubicBezTo>
                    <a:pt x="8799" y="14574"/>
                    <a:pt x="8891" y="14593"/>
                    <a:pt x="8891" y="14606"/>
                  </a:cubicBezTo>
                  <a:lnTo>
                    <a:pt x="8891" y="16627"/>
                  </a:lnTo>
                  <a:lnTo>
                    <a:pt x="5651" y="16627"/>
                  </a:lnTo>
                  <a:cubicBezTo>
                    <a:pt x="5651" y="16627"/>
                    <a:pt x="5645" y="16692"/>
                    <a:pt x="5632" y="16698"/>
                  </a:cubicBezTo>
                  <a:cubicBezTo>
                    <a:pt x="5052" y="16705"/>
                    <a:pt x="4543" y="17083"/>
                    <a:pt x="4367" y="17630"/>
                  </a:cubicBezTo>
                  <a:lnTo>
                    <a:pt x="216" y="33233"/>
                  </a:lnTo>
                  <a:cubicBezTo>
                    <a:pt x="1" y="33865"/>
                    <a:pt x="294" y="34563"/>
                    <a:pt x="900" y="34850"/>
                  </a:cubicBezTo>
                  <a:cubicBezTo>
                    <a:pt x="1081" y="34935"/>
                    <a:pt x="1273" y="34976"/>
                    <a:pt x="1462" y="34976"/>
                  </a:cubicBezTo>
                  <a:cubicBezTo>
                    <a:pt x="1906" y="34976"/>
                    <a:pt x="2335" y="34752"/>
                    <a:pt x="2582" y="34354"/>
                  </a:cubicBezTo>
                  <a:cubicBezTo>
                    <a:pt x="2652" y="34403"/>
                    <a:pt x="2730" y="34426"/>
                    <a:pt x="2808" y="34426"/>
                  </a:cubicBezTo>
                  <a:cubicBezTo>
                    <a:pt x="2988" y="34426"/>
                    <a:pt x="3162" y="34303"/>
                    <a:pt x="3207" y="34107"/>
                  </a:cubicBezTo>
                  <a:lnTo>
                    <a:pt x="3566" y="32529"/>
                  </a:lnTo>
                  <a:cubicBezTo>
                    <a:pt x="3611" y="32334"/>
                    <a:pt x="3481" y="32034"/>
                    <a:pt x="3305" y="31936"/>
                  </a:cubicBezTo>
                  <a:lnTo>
                    <a:pt x="6336" y="20948"/>
                  </a:lnTo>
                  <a:cubicBezTo>
                    <a:pt x="6336" y="22838"/>
                    <a:pt x="6388" y="26501"/>
                    <a:pt x="6453" y="30561"/>
                  </a:cubicBezTo>
                  <a:lnTo>
                    <a:pt x="6407" y="30561"/>
                  </a:lnTo>
                  <a:lnTo>
                    <a:pt x="6466" y="32353"/>
                  </a:lnTo>
                  <a:lnTo>
                    <a:pt x="6486" y="32353"/>
                  </a:lnTo>
                  <a:cubicBezTo>
                    <a:pt x="6622" y="40181"/>
                    <a:pt x="6805" y="48719"/>
                    <a:pt x="6805" y="48719"/>
                  </a:cubicBezTo>
                  <a:cubicBezTo>
                    <a:pt x="6805" y="48719"/>
                    <a:pt x="4517" y="49084"/>
                    <a:pt x="4517" y="50609"/>
                  </a:cubicBezTo>
                  <a:lnTo>
                    <a:pt x="8936" y="50609"/>
                  </a:lnTo>
                  <a:lnTo>
                    <a:pt x="10631" y="33422"/>
                  </a:lnTo>
                  <a:lnTo>
                    <a:pt x="10670" y="33448"/>
                  </a:lnTo>
                  <a:lnTo>
                    <a:pt x="11035" y="33448"/>
                  </a:lnTo>
                  <a:lnTo>
                    <a:pt x="11041" y="33442"/>
                  </a:lnTo>
                  <a:lnTo>
                    <a:pt x="12892" y="50616"/>
                  </a:lnTo>
                  <a:lnTo>
                    <a:pt x="17311" y="50616"/>
                  </a:lnTo>
                  <a:cubicBezTo>
                    <a:pt x="17311" y="49084"/>
                    <a:pt x="15024" y="48725"/>
                    <a:pt x="15024" y="48725"/>
                  </a:cubicBezTo>
                  <a:cubicBezTo>
                    <a:pt x="15024" y="48725"/>
                    <a:pt x="15193" y="40090"/>
                    <a:pt x="15317" y="32210"/>
                  </a:cubicBezTo>
                  <a:cubicBezTo>
                    <a:pt x="15323" y="31891"/>
                    <a:pt x="15356" y="30561"/>
                    <a:pt x="15356" y="30561"/>
                  </a:cubicBezTo>
                  <a:lnTo>
                    <a:pt x="15343" y="30561"/>
                  </a:lnTo>
                  <a:cubicBezTo>
                    <a:pt x="15408" y="26468"/>
                    <a:pt x="15454" y="22773"/>
                    <a:pt x="15454" y="20856"/>
                  </a:cubicBezTo>
                  <a:lnTo>
                    <a:pt x="18510" y="31917"/>
                  </a:lnTo>
                  <a:cubicBezTo>
                    <a:pt x="18308" y="31982"/>
                    <a:pt x="18159" y="32321"/>
                    <a:pt x="18204" y="32536"/>
                  </a:cubicBezTo>
                  <a:lnTo>
                    <a:pt x="18563" y="34107"/>
                  </a:lnTo>
                  <a:cubicBezTo>
                    <a:pt x="18608" y="34299"/>
                    <a:pt x="18775" y="34422"/>
                    <a:pt x="18959" y="34422"/>
                  </a:cubicBezTo>
                  <a:cubicBezTo>
                    <a:pt x="18987" y="34422"/>
                    <a:pt x="19016" y="34419"/>
                    <a:pt x="19045" y="34413"/>
                  </a:cubicBezTo>
                  <a:cubicBezTo>
                    <a:pt x="19110" y="34400"/>
                    <a:pt x="19169" y="34367"/>
                    <a:pt x="19221" y="34322"/>
                  </a:cubicBezTo>
                  <a:cubicBezTo>
                    <a:pt x="19463" y="34736"/>
                    <a:pt x="19901" y="34974"/>
                    <a:pt x="20355" y="34974"/>
                  </a:cubicBezTo>
                  <a:cubicBezTo>
                    <a:pt x="20537" y="34974"/>
                    <a:pt x="20721" y="34936"/>
                    <a:pt x="20896" y="34856"/>
                  </a:cubicBezTo>
                  <a:cubicBezTo>
                    <a:pt x="21515" y="34582"/>
                    <a:pt x="21815" y="33885"/>
                    <a:pt x="21606" y="33246"/>
                  </a:cubicBezTo>
                  <a:lnTo>
                    <a:pt x="17298" y="17663"/>
                  </a:lnTo>
                  <a:cubicBezTo>
                    <a:pt x="17122" y="17141"/>
                    <a:pt x="16659" y="16744"/>
                    <a:pt x="16145" y="16705"/>
                  </a:cubicBezTo>
                  <a:cubicBezTo>
                    <a:pt x="16132" y="16698"/>
                    <a:pt x="16119" y="16627"/>
                    <a:pt x="16119" y="16627"/>
                  </a:cubicBezTo>
                  <a:lnTo>
                    <a:pt x="12632" y="16627"/>
                  </a:lnTo>
                  <a:lnTo>
                    <a:pt x="12632" y="14704"/>
                  </a:lnTo>
                  <a:cubicBezTo>
                    <a:pt x="12632" y="14704"/>
                    <a:pt x="12651" y="14697"/>
                    <a:pt x="12664" y="14691"/>
                  </a:cubicBezTo>
                  <a:lnTo>
                    <a:pt x="12710" y="14684"/>
                  </a:lnTo>
                  <a:cubicBezTo>
                    <a:pt x="14900" y="14013"/>
                    <a:pt x="16920" y="12201"/>
                    <a:pt x="17702" y="9887"/>
                  </a:cubicBezTo>
                  <a:cubicBezTo>
                    <a:pt x="17781" y="9907"/>
                    <a:pt x="17865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7" y="9920"/>
                    <a:pt x="18973" y="9486"/>
                    <a:pt x="19006" y="8936"/>
                  </a:cubicBezTo>
                  <a:cubicBezTo>
                    <a:pt x="19038" y="8375"/>
                    <a:pt x="18621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8" y="6068"/>
                    <a:pt x="17644" y="4295"/>
                    <a:pt x="16692" y="2998"/>
                  </a:cubicBezTo>
                  <a:cubicBezTo>
                    <a:pt x="17663" y="2464"/>
                    <a:pt x="17781" y="1786"/>
                    <a:pt x="18159" y="1147"/>
                  </a:cubicBezTo>
                  <a:lnTo>
                    <a:pt x="18159" y="1147"/>
                  </a:lnTo>
                  <a:cubicBezTo>
                    <a:pt x="17946" y="1172"/>
                    <a:pt x="17731" y="1183"/>
                    <a:pt x="17515" y="1183"/>
                  </a:cubicBezTo>
                  <a:cubicBezTo>
                    <a:pt x="15275" y="1183"/>
                    <a:pt x="12901" y="0"/>
                    <a:pt x="10696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35" name="Google Shape;7335;p62"/>
            <p:cNvGrpSpPr/>
            <p:nvPr/>
          </p:nvGrpSpPr>
          <p:grpSpPr>
            <a:xfrm>
              <a:off x="7893590" y="3786407"/>
              <a:ext cx="93163" cy="118840"/>
              <a:chOff x="7890614" y="3772237"/>
              <a:chExt cx="93163" cy="118840"/>
            </a:xfrm>
          </p:grpSpPr>
          <p:sp>
            <p:nvSpPr>
              <p:cNvPr id="7336" name="Google Shape;7336;p62"/>
              <p:cNvSpPr/>
              <p:nvPr/>
            </p:nvSpPr>
            <p:spPr>
              <a:xfrm>
                <a:off x="7954717" y="3788017"/>
                <a:ext cx="8988" cy="49637"/>
              </a:xfrm>
              <a:custGeom>
                <a:rect b="b" l="l" r="r" t="t"/>
                <a:pathLst>
                  <a:path extrusionOk="0" h="1966" w="356">
                    <a:moveTo>
                      <a:pt x="278" y="0"/>
                    </a:moveTo>
                    <a:cubicBezTo>
                      <a:pt x="249" y="0"/>
                      <a:pt x="218" y="20"/>
                      <a:pt x="212" y="54"/>
                    </a:cubicBezTo>
                    <a:lnTo>
                      <a:pt x="69" y="692"/>
                    </a:lnTo>
                    <a:cubicBezTo>
                      <a:pt x="30" y="888"/>
                      <a:pt x="4" y="1090"/>
                      <a:pt x="4" y="1292"/>
                    </a:cubicBezTo>
                    <a:lnTo>
                      <a:pt x="4" y="1892"/>
                    </a:lnTo>
                    <a:cubicBezTo>
                      <a:pt x="0" y="1941"/>
                      <a:pt x="38" y="1965"/>
                      <a:pt x="75" y="1965"/>
                    </a:cubicBezTo>
                    <a:cubicBezTo>
                      <a:pt x="113" y="1965"/>
                      <a:pt x="150" y="1941"/>
                      <a:pt x="147" y="1892"/>
                    </a:cubicBezTo>
                    <a:lnTo>
                      <a:pt x="147" y="1292"/>
                    </a:lnTo>
                    <a:cubicBezTo>
                      <a:pt x="147" y="1097"/>
                      <a:pt x="167" y="908"/>
                      <a:pt x="206" y="719"/>
                    </a:cubicBezTo>
                    <a:lnTo>
                      <a:pt x="349" y="86"/>
                    </a:lnTo>
                    <a:cubicBezTo>
                      <a:pt x="356" y="47"/>
                      <a:pt x="330" y="8"/>
                      <a:pt x="291" y="2"/>
                    </a:cubicBezTo>
                    <a:cubicBezTo>
                      <a:pt x="286" y="1"/>
                      <a:pt x="282" y="0"/>
                      <a:pt x="27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7" name="Google Shape;7337;p62"/>
              <p:cNvSpPr/>
              <p:nvPr/>
            </p:nvSpPr>
            <p:spPr>
              <a:xfrm>
                <a:off x="7910862" y="3788017"/>
                <a:ext cx="8736" cy="49409"/>
              </a:xfrm>
              <a:custGeom>
                <a:rect b="b" l="l" r="r" t="t"/>
                <a:pathLst>
                  <a:path extrusionOk="0" h="1957" w="346">
                    <a:moveTo>
                      <a:pt x="74" y="0"/>
                    </a:moveTo>
                    <a:cubicBezTo>
                      <a:pt x="69" y="0"/>
                      <a:pt x="64" y="1"/>
                      <a:pt x="59" y="2"/>
                    </a:cubicBezTo>
                    <a:cubicBezTo>
                      <a:pt x="20" y="8"/>
                      <a:pt x="1" y="47"/>
                      <a:pt x="7" y="86"/>
                    </a:cubicBezTo>
                    <a:lnTo>
                      <a:pt x="144" y="719"/>
                    </a:lnTo>
                    <a:cubicBezTo>
                      <a:pt x="190" y="908"/>
                      <a:pt x="209" y="1097"/>
                      <a:pt x="209" y="1292"/>
                    </a:cubicBezTo>
                    <a:lnTo>
                      <a:pt x="209" y="1892"/>
                    </a:lnTo>
                    <a:cubicBezTo>
                      <a:pt x="209" y="1924"/>
                      <a:pt x="235" y="1957"/>
                      <a:pt x="274" y="1957"/>
                    </a:cubicBezTo>
                    <a:cubicBezTo>
                      <a:pt x="313" y="1957"/>
                      <a:pt x="346" y="1924"/>
                      <a:pt x="346" y="1892"/>
                    </a:cubicBezTo>
                    <a:lnTo>
                      <a:pt x="346" y="1292"/>
                    </a:lnTo>
                    <a:cubicBezTo>
                      <a:pt x="346" y="1090"/>
                      <a:pt x="326" y="888"/>
                      <a:pt x="281" y="692"/>
                    </a:cubicBezTo>
                    <a:lnTo>
                      <a:pt x="137" y="54"/>
                    </a:lnTo>
                    <a:cubicBezTo>
                      <a:pt x="132" y="20"/>
                      <a:pt x="106" y="0"/>
                      <a:pt x="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8" name="Google Shape;7338;p62"/>
              <p:cNvSpPr/>
              <p:nvPr/>
            </p:nvSpPr>
            <p:spPr>
              <a:xfrm>
                <a:off x="7901647" y="3841693"/>
                <a:ext cx="29161" cy="38023"/>
              </a:xfrm>
              <a:custGeom>
                <a:rect b="b" l="l" r="r" t="t"/>
                <a:pathLst>
                  <a:path extrusionOk="0" h="1506" w="1155">
                    <a:moveTo>
                      <a:pt x="574" y="0"/>
                    </a:moveTo>
                    <a:cubicBezTo>
                      <a:pt x="261" y="0"/>
                      <a:pt x="1" y="339"/>
                      <a:pt x="1" y="756"/>
                    </a:cubicBezTo>
                    <a:cubicBezTo>
                      <a:pt x="1" y="1167"/>
                      <a:pt x="261" y="1506"/>
                      <a:pt x="574" y="1506"/>
                    </a:cubicBezTo>
                    <a:cubicBezTo>
                      <a:pt x="893" y="1506"/>
                      <a:pt x="1154" y="1167"/>
                      <a:pt x="1154" y="756"/>
                    </a:cubicBezTo>
                    <a:cubicBezTo>
                      <a:pt x="1154" y="339"/>
                      <a:pt x="893" y="0"/>
                      <a:pt x="5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9" name="Google Shape;7339;p62"/>
              <p:cNvSpPr/>
              <p:nvPr/>
            </p:nvSpPr>
            <p:spPr>
              <a:xfrm>
                <a:off x="7943785" y="3841693"/>
                <a:ext cx="29136" cy="38023"/>
              </a:xfrm>
              <a:custGeom>
                <a:rect b="b" l="l" r="r" t="t"/>
                <a:pathLst>
                  <a:path extrusionOk="0" h="1506" w="1154">
                    <a:moveTo>
                      <a:pt x="580" y="0"/>
                    </a:moveTo>
                    <a:cubicBezTo>
                      <a:pt x="261" y="0"/>
                      <a:pt x="0" y="339"/>
                      <a:pt x="0" y="756"/>
                    </a:cubicBezTo>
                    <a:cubicBezTo>
                      <a:pt x="0" y="1167"/>
                      <a:pt x="261" y="1506"/>
                      <a:pt x="580" y="1506"/>
                    </a:cubicBezTo>
                    <a:cubicBezTo>
                      <a:pt x="899" y="1506"/>
                      <a:pt x="1154" y="1167"/>
                      <a:pt x="1154" y="756"/>
                    </a:cubicBezTo>
                    <a:cubicBezTo>
                      <a:pt x="1154" y="339"/>
                      <a:pt x="899" y="0"/>
                      <a:pt x="58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0" name="Google Shape;7340;p62"/>
              <p:cNvSpPr/>
              <p:nvPr/>
            </p:nvSpPr>
            <p:spPr>
              <a:xfrm>
                <a:off x="7916139" y="3833462"/>
                <a:ext cx="42315" cy="57615"/>
              </a:xfrm>
              <a:custGeom>
                <a:rect b="b" l="l" r="r" t="t"/>
                <a:pathLst>
                  <a:path extrusionOk="0" h="2282" w="1676">
                    <a:moveTo>
                      <a:pt x="33" y="0"/>
                    </a:moveTo>
                    <a:cubicBezTo>
                      <a:pt x="13" y="0"/>
                      <a:pt x="0" y="20"/>
                      <a:pt x="0" y="40"/>
                    </a:cubicBezTo>
                    <a:lnTo>
                      <a:pt x="0" y="274"/>
                    </a:lnTo>
                    <a:cubicBezTo>
                      <a:pt x="0" y="496"/>
                      <a:pt x="72" y="711"/>
                      <a:pt x="202" y="887"/>
                    </a:cubicBezTo>
                    <a:cubicBezTo>
                      <a:pt x="372" y="1102"/>
                      <a:pt x="463" y="1369"/>
                      <a:pt x="463" y="1643"/>
                    </a:cubicBezTo>
                    <a:lnTo>
                      <a:pt x="463" y="2242"/>
                    </a:lnTo>
                    <a:cubicBezTo>
                      <a:pt x="463" y="2262"/>
                      <a:pt x="476" y="2282"/>
                      <a:pt x="495" y="2282"/>
                    </a:cubicBezTo>
                    <a:lnTo>
                      <a:pt x="1173" y="2282"/>
                    </a:lnTo>
                    <a:cubicBezTo>
                      <a:pt x="1193" y="2282"/>
                      <a:pt x="1212" y="2262"/>
                      <a:pt x="1206" y="2242"/>
                    </a:cubicBezTo>
                    <a:lnTo>
                      <a:pt x="1206" y="1643"/>
                    </a:lnTo>
                    <a:cubicBezTo>
                      <a:pt x="1206" y="1369"/>
                      <a:pt x="1297" y="1102"/>
                      <a:pt x="1467" y="887"/>
                    </a:cubicBezTo>
                    <a:cubicBezTo>
                      <a:pt x="1603" y="711"/>
                      <a:pt x="1675" y="496"/>
                      <a:pt x="1675" y="274"/>
                    </a:cubicBezTo>
                    <a:lnTo>
                      <a:pt x="1675" y="40"/>
                    </a:lnTo>
                    <a:cubicBezTo>
                      <a:pt x="1675" y="20"/>
                      <a:pt x="1656" y="0"/>
                      <a:pt x="16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1" name="Google Shape;7341;p62"/>
              <p:cNvSpPr/>
              <p:nvPr/>
            </p:nvSpPr>
            <p:spPr>
              <a:xfrm>
                <a:off x="7890614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2" name="Google Shape;7342;p62"/>
              <p:cNvSpPr/>
              <p:nvPr/>
            </p:nvSpPr>
            <p:spPr>
              <a:xfrm>
                <a:off x="7959893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346" name="Shape 7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7" name="Google Shape;7347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8" name="Google Shape;7348;p63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349" name="Google Shape;7349;p63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7350" name="Google Shape;7350;p63"/>
            <p:cNvSpPr/>
            <p:nvPr/>
          </p:nvSpPr>
          <p:spPr>
            <a:xfrm>
              <a:off x="963051" y="2318098"/>
              <a:ext cx="140532" cy="93872"/>
            </a:xfrm>
            <a:custGeom>
              <a:rect b="b" l="l" r="r" t="t"/>
              <a:pathLst>
                <a:path extrusionOk="0" h="3573" w="5349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3"/>
            <p:cNvSpPr/>
            <p:nvPr/>
          </p:nvSpPr>
          <p:spPr>
            <a:xfrm>
              <a:off x="962867" y="2358741"/>
              <a:ext cx="31553" cy="53228"/>
            </a:xfrm>
            <a:custGeom>
              <a:rect b="b" l="l" r="r" t="t"/>
              <a:pathLst>
                <a:path extrusionOk="0" h="2026" w="1201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3"/>
            <p:cNvSpPr/>
            <p:nvPr/>
          </p:nvSpPr>
          <p:spPr>
            <a:xfrm>
              <a:off x="1072397" y="2358741"/>
              <a:ext cx="31369" cy="53228"/>
            </a:xfrm>
            <a:custGeom>
              <a:rect b="b" l="l" r="r" t="t"/>
              <a:pathLst>
                <a:path extrusionOk="0" h="2026" w="1194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3"/>
            <p:cNvSpPr/>
            <p:nvPr/>
          </p:nvSpPr>
          <p:spPr>
            <a:xfrm>
              <a:off x="839307" y="2378419"/>
              <a:ext cx="387992" cy="260623"/>
            </a:xfrm>
            <a:custGeom>
              <a:rect b="b" l="l" r="r" t="t"/>
              <a:pathLst>
                <a:path extrusionOk="0" h="9920" w="14768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3"/>
            <p:cNvSpPr/>
            <p:nvPr/>
          </p:nvSpPr>
          <p:spPr>
            <a:xfrm>
              <a:off x="839307" y="2378235"/>
              <a:ext cx="65629" cy="260623"/>
            </a:xfrm>
            <a:custGeom>
              <a:rect b="b" l="l" r="r" t="t"/>
              <a:pathLst>
                <a:path extrusionOk="0" h="9920" w="2498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3"/>
            <p:cNvSpPr/>
            <p:nvPr/>
          </p:nvSpPr>
          <p:spPr>
            <a:xfrm>
              <a:off x="893796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3"/>
            <p:cNvSpPr/>
            <p:nvPr/>
          </p:nvSpPr>
          <p:spPr>
            <a:xfrm>
              <a:off x="1133612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3"/>
            <p:cNvSpPr/>
            <p:nvPr/>
          </p:nvSpPr>
          <p:spPr>
            <a:xfrm>
              <a:off x="1021008" y="2540915"/>
              <a:ext cx="86752" cy="66864"/>
            </a:xfrm>
            <a:custGeom>
              <a:rect b="b" l="l" r="r" t="t"/>
              <a:pathLst>
                <a:path extrusionOk="0" h="2545" w="3302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3"/>
            <p:cNvSpPr/>
            <p:nvPr/>
          </p:nvSpPr>
          <p:spPr>
            <a:xfrm>
              <a:off x="1041947" y="2430544"/>
              <a:ext cx="64368" cy="46502"/>
            </a:xfrm>
            <a:custGeom>
              <a:rect b="b" l="l" r="r" t="t"/>
              <a:pathLst>
                <a:path extrusionOk="0" h="1770" w="245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3"/>
            <p:cNvSpPr/>
            <p:nvPr/>
          </p:nvSpPr>
          <p:spPr>
            <a:xfrm>
              <a:off x="954486" y="2468718"/>
              <a:ext cx="72381" cy="78345"/>
            </a:xfrm>
            <a:custGeom>
              <a:rect b="b" l="l" r="r" t="t"/>
              <a:pathLst>
                <a:path extrusionOk="0" h="2982" w="2755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63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7361" name="Google Shape;7361;p63"/>
            <p:cNvSpPr/>
            <p:nvPr/>
          </p:nvSpPr>
          <p:spPr>
            <a:xfrm>
              <a:off x="1511384" y="2485585"/>
              <a:ext cx="110082" cy="59428"/>
            </a:xfrm>
            <a:custGeom>
              <a:rect b="b" l="l" r="r" t="t"/>
              <a:pathLst>
                <a:path extrusionOk="0" h="2262" w="419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3"/>
            <p:cNvSpPr/>
            <p:nvPr/>
          </p:nvSpPr>
          <p:spPr>
            <a:xfrm>
              <a:off x="1414990" y="2289671"/>
              <a:ext cx="302712" cy="214515"/>
            </a:xfrm>
            <a:custGeom>
              <a:rect b="b" l="l" r="r" t="t"/>
              <a:pathLst>
                <a:path extrusionOk="0" h="8165" w="11522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3"/>
            <p:cNvSpPr/>
            <p:nvPr/>
          </p:nvSpPr>
          <p:spPr>
            <a:xfrm>
              <a:off x="1490418" y="2536212"/>
              <a:ext cx="151829" cy="17366"/>
            </a:xfrm>
            <a:custGeom>
              <a:rect b="b" l="l" r="r" t="t"/>
              <a:pathLst>
                <a:path extrusionOk="0" h="661" w="5779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3"/>
            <p:cNvSpPr/>
            <p:nvPr/>
          </p:nvSpPr>
          <p:spPr>
            <a:xfrm>
              <a:off x="1430465" y="2307168"/>
              <a:ext cx="271736" cy="158738"/>
            </a:xfrm>
            <a:custGeom>
              <a:rect b="b" l="l" r="r" t="t"/>
              <a:pathLst>
                <a:path extrusionOk="0" h="6042" w="10343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3"/>
            <p:cNvSpPr/>
            <p:nvPr/>
          </p:nvSpPr>
          <p:spPr>
            <a:xfrm>
              <a:off x="1426471" y="2303149"/>
              <a:ext cx="279750" cy="166594"/>
            </a:xfrm>
            <a:custGeom>
              <a:rect b="b" l="l" r="r" t="t"/>
              <a:pathLst>
                <a:path extrusionOk="0" h="6341" w="10648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3"/>
            <p:cNvSpPr/>
            <p:nvPr/>
          </p:nvSpPr>
          <p:spPr>
            <a:xfrm>
              <a:off x="1533610" y="2431096"/>
              <a:ext cx="249326" cy="198830"/>
            </a:xfrm>
            <a:custGeom>
              <a:rect b="b" l="l" r="r" t="t"/>
              <a:pathLst>
                <a:path extrusionOk="0" h="7568" w="949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3"/>
            <p:cNvSpPr/>
            <p:nvPr/>
          </p:nvSpPr>
          <p:spPr>
            <a:xfrm>
              <a:off x="1551660" y="2452771"/>
              <a:ext cx="213228" cy="146364"/>
            </a:xfrm>
            <a:custGeom>
              <a:rect b="b" l="l" r="r" t="t"/>
              <a:pathLst>
                <a:path extrusionOk="0" h="5571" w="8116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3"/>
            <p:cNvSpPr/>
            <p:nvPr/>
          </p:nvSpPr>
          <p:spPr>
            <a:xfrm>
              <a:off x="1547824" y="2448935"/>
              <a:ext cx="220899" cy="154193"/>
            </a:xfrm>
            <a:custGeom>
              <a:rect b="b" l="l" r="r" t="t"/>
              <a:pathLst>
                <a:path extrusionOk="0" h="5869" w="84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3"/>
            <p:cNvSpPr/>
            <p:nvPr/>
          </p:nvSpPr>
          <p:spPr>
            <a:xfrm>
              <a:off x="1533794" y="2610038"/>
              <a:ext cx="249142" cy="23724"/>
            </a:xfrm>
            <a:custGeom>
              <a:rect b="b" l="l" r="r" t="t"/>
              <a:pathLst>
                <a:path extrusionOk="0" h="903" w="9483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3"/>
            <p:cNvSpPr/>
            <p:nvPr/>
          </p:nvSpPr>
          <p:spPr>
            <a:xfrm>
              <a:off x="1514300" y="2616790"/>
              <a:ext cx="287763" cy="26246"/>
            </a:xfrm>
            <a:custGeom>
              <a:rect b="b" l="l" r="r" t="t"/>
              <a:pathLst>
                <a:path extrusionOk="0" h="999" w="10953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3"/>
            <p:cNvSpPr/>
            <p:nvPr/>
          </p:nvSpPr>
          <p:spPr>
            <a:xfrm>
              <a:off x="1490418" y="2536212"/>
              <a:ext cx="36125" cy="17366"/>
            </a:xfrm>
            <a:custGeom>
              <a:rect b="b" l="l" r="r" t="t"/>
              <a:pathLst>
                <a:path extrusionOk="0" h="661" w="1375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3"/>
            <p:cNvSpPr/>
            <p:nvPr/>
          </p:nvSpPr>
          <p:spPr>
            <a:xfrm>
              <a:off x="1414990" y="2289671"/>
              <a:ext cx="35547" cy="214515"/>
            </a:xfrm>
            <a:custGeom>
              <a:rect b="b" l="l" r="r" t="t"/>
              <a:pathLst>
                <a:path extrusionOk="0" h="8165" w="1353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3"/>
            <p:cNvSpPr/>
            <p:nvPr/>
          </p:nvSpPr>
          <p:spPr>
            <a:xfrm>
              <a:off x="1533794" y="2431096"/>
              <a:ext cx="35021" cy="198830"/>
            </a:xfrm>
            <a:custGeom>
              <a:rect b="b" l="l" r="r" t="t"/>
              <a:pathLst>
                <a:path extrusionOk="0" h="7568" w="1333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3"/>
            <p:cNvSpPr/>
            <p:nvPr/>
          </p:nvSpPr>
          <p:spPr>
            <a:xfrm>
              <a:off x="1514484" y="2616790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3"/>
            <p:cNvSpPr/>
            <p:nvPr/>
          </p:nvSpPr>
          <p:spPr>
            <a:xfrm>
              <a:off x="1663003" y="2569762"/>
              <a:ext cx="74194" cy="105721"/>
            </a:xfrm>
            <a:custGeom>
              <a:rect b="b" l="l" r="r" t="t"/>
              <a:pathLst>
                <a:path extrusionOk="0" h="4024" w="2824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3"/>
            <p:cNvSpPr/>
            <p:nvPr/>
          </p:nvSpPr>
          <p:spPr>
            <a:xfrm>
              <a:off x="1662635" y="2569946"/>
              <a:ext cx="16604" cy="105721"/>
            </a:xfrm>
            <a:custGeom>
              <a:rect b="b" l="l" r="r" t="t"/>
              <a:pathLst>
                <a:path extrusionOk="0" h="4024" w="632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3"/>
            <p:cNvSpPr/>
            <p:nvPr/>
          </p:nvSpPr>
          <p:spPr>
            <a:xfrm>
              <a:off x="1662819" y="2582163"/>
              <a:ext cx="74377" cy="80919"/>
            </a:xfrm>
            <a:custGeom>
              <a:rect b="b" l="l" r="r" t="t"/>
              <a:pathLst>
                <a:path extrusionOk="0" h="3080" w="2831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3"/>
            <p:cNvSpPr/>
            <p:nvPr/>
          </p:nvSpPr>
          <p:spPr>
            <a:xfrm>
              <a:off x="1662635" y="2583975"/>
              <a:ext cx="4939" cy="77478"/>
            </a:xfrm>
            <a:custGeom>
              <a:rect b="b" l="l" r="r" t="t"/>
              <a:pathLst>
                <a:path extrusionOk="0" h="2949" w="188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63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7380" name="Google Shape;7380;p63"/>
            <p:cNvSpPr/>
            <p:nvPr/>
          </p:nvSpPr>
          <p:spPr>
            <a:xfrm>
              <a:off x="2110003" y="2555181"/>
              <a:ext cx="146916" cy="88775"/>
            </a:xfrm>
            <a:custGeom>
              <a:rect b="b" l="l" r="r" t="t"/>
              <a:pathLst>
                <a:path extrusionOk="0" h="3379" w="5592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3"/>
            <p:cNvSpPr/>
            <p:nvPr/>
          </p:nvSpPr>
          <p:spPr>
            <a:xfrm>
              <a:off x="2110003" y="2555181"/>
              <a:ext cx="137615" cy="81681"/>
            </a:xfrm>
            <a:custGeom>
              <a:rect b="b" l="l" r="r" t="t"/>
              <a:pathLst>
                <a:path extrusionOk="0" h="3109" w="5238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3"/>
            <p:cNvSpPr/>
            <p:nvPr/>
          </p:nvSpPr>
          <p:spPr>
            <a:xfrm>
              <a:off x="1989911" y="2306065"/>
              <a:ext cx="387099" cy="275021"/>
            </a:xfrm>
            <a:custGeom>
              <a:rect b="b" l="l" r="r" t="t"/>
              <a:pathLst>
                <a:path extrusionOk="0" h="10468" w="14734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3"/>
            <p:cNvSpPr/>
            <p:nvPr/>
          </p:nvSpPr>
          <p:spPr>
            <a:xfrm>
              <a:off x="2021438" y="2337723"/>
              <a:ext cx="324045" cy="193628"/>
            </a:xfrm>
            <a:custGeom>
              <a:rect b="b" l="l" r="r" t="t"/>
              <a:pathLst>
                <a:path extrusionOk="0" h="7370" w="12334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3"/>
            <p:cNvSpPr/>
            <p:nvPr/>
          </p:nvSpPr>
          <p:spPr>
            <a:xfrm>
              <a:off x="2327224" y="2337776"/>
              <a:ext cx="18259" cy="193576"/>
            </a:xfrm>
            <a:custGeom>
              <a:rect b="b" l="l" r="r" t="t"/>
              <a:pathLst>
                <a:path extrusionOk="0" h="7368" w="695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3"/>
            <p:cNvSpPr/>
            <p:nvPr/>
          </p:nvSpPr>
          <p:spPr>
            <a:xfrm>
              <a:off x="2069543" y="2630819"/>
              <a:ext cx="227651" cy="28453"/>
            </a:xfrm>
            <a:custGeom>
              <a:rect b="b" l="l" r="r" t="t"/>
              <a:pathLst>
                <a:path extrusionOk="0" h="1083" w="8665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3"/>
            <p:cNvSpPr/>
            <p:nvPr/>
          </p:nvSpPr>
          <p:spPr>
            <a:xfrm>
              <a:off x="2175237" y="2549191"/>
              <a:ext cx="14975" cy="11849"/>
            </a:xfrm>
            <a:custGeom>
              <a:rect b="b" l="l" r="r" t="t"/>
              <a:pathLst>
                <a:path extrusionOk="0" h="451" w="57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63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7388" name="Google Shape;7388;p63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3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3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3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3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3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3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3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3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63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7398" name="Google Shape;7398;p63"/>
            <p:cNvSpPr/>
            <p:nvPr/>
          </p:nvSpPr>
          <p:spPr>
            <a:xfrm>
              <a:off x="3054158" y="2352909"/>
              <a:ext cx="98233" cy="259704"/>
            </a:xfrm>
            <a:custGeom>
              <a:rect b="b" l="l" r="r" t="t"/>
              <a:pathLst>
                <a:path extrusionOk="0" h="9885" w="3739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3"/>
            <p:cNvSpPr/>
            <p:nvPr/>
          </p:nvSpPr>
          <p:spPr>
            <a:xfrm>
              <a:off x="3054158" y="2512908"/>
              <a:ext cx="98233" cy="99704"/>
            </a:xfrm>
            <a:custGeom>
              <a:rect b="b" l="l" r="r" t="t"/>
              <a:pathLst>
                <a:path extrusionOk="0" h="3795" w="3739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3"/>
            <p:cNvSpPr/>
            <p:nvPr/>
          </p:nvSpPr>
          <p:spPr>
            <a:xfrm>
              <a:off x="2970874" y="2429441"/>
              <a:ext cx="83310" cy="106456"/>
            </a:xfrm>
            <a:custGeom>
              <a:rect b="b" l="l" r="r" t="t"/>
              <a:pathLst>
                <a:path extrusionOk="0" h="4052" w="3171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3"/>
            <p:cNvSpPr/>
            <p:nvPr/>
          </p:nvSpPr>
          <p:spPr>
            <a:xfrm>
              <a:off x="2970874" y="2476652"/>
              <a:ext cx="83310" cy="59244"/>
            </a:xfrm>
            <a:custGeom>
              <a:rect b="b" l="l" r="r" t="t"/>
              <a:pathLst>
                <a:path extrusionOk="0" h="2255" w="3171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3"/>
            <p:cNvSpPr/>
            <p:nvPr/>
          </p:nvSpPr>
          <p:spPr>
            <a:xfrm>
              <a:off x="3215760" y="2442156"/>
              <a:ext cx="33392" cy="81313"/>
            </a:xfrm>
            <a:custGeom>
              <a:rect b="b" l="l" r="r" t="t"/>
              <a:pathLst>
                <a:path extrusionOk="0" h="3095" w="1271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3"/>
            <p:cNvSpPr/>
            <p:nvPr/>
          </p:nvSpPr>
          <p:spPr>
            <a:xfrm>
              <a:off x="3256561" y="2401513"/>
              <a:ext cx="55829" cy="162627"/>
            </a:xfrm>
            <a:custGeom>
              <a:rect b="b" l="l" r="r" t="t"/>
              <a:pathLst>
                <a:path extrusionOk="0" h="6190" w="2125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3"/>
            <p:cNvSpPr/>
            <p:nvPr/>
          </p:nvSpPr>
          <p:spPr>
            <a:xfrm>
              <a:off x="3296653" y="2361421"/>
              <a:ext cx="77872" cy="242758"/>
            </a:xfrm>
            <a:custGeom>
              <a:rect b="b" l="l" r="r" t="t"/>
              <a:pathLst>
                <a:path extrusionOk="0" h="9240" w="2964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3"/>
            <p:cNvSpPr/>
            <p:nvPr/>
          </p:nvSpPr>
          <p:spPr>
            <a:xfrm>
              <a:off x="3151287" y="2329763"/>
              <a:ext cx="37727" cy="305996"/>
            </a:xfrm>
            <a:custGeom>
              <a:rect b="b" l="l" r="r" t="t"/>
              <a:pathLst>
                <a:path extrusionOk="0" h="11647" w="1436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3"/>
            <p:cNvSpPr/>
            <p:nvPr/>
          </p:nvSpPr>
          <p:spPr>
            <a:xfrm>
              <a:off x="3151287" y="2329763"/>
              <a:ext cx="30450" cy="305996"/>
            </a:xfrm>
            <a:custGeom>
              <a:rect b="b" l="l" r="r" t="t"/>
              <a:pathLst>
                <a:path extrusionOk="0" h="11647" w="1159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63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7408" name="Google Shape;7408;p63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3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3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11" name="Google Shape;7411;p63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7412" name="Google Shape;7412;p63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3" name="Google Shape;7413;p63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4" name="Google Shape;7414;p63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5" name="Google Shape;7415;p63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6" name="Google Shape;7416;p63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7" name="Google Shape;7417;p63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8" name="Google Shape;7418;p63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419" name="Google Shape;7419;p63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7420" name="Google Shape;7420;p63"/>
            <p:cNvSpPr/>
            <p:nvPr/>
          </p:nvSpPr>
          <p:spPr>
            <a:xfrm>
              <a:off x="4718468" y="2472869"/>
              <a:ext cx="55593" cy="57195"/>
            </a:xfrm>
            <a:custGeom>
              <a:rect b="b" l="l" r="r" t="t"/>
              <a:pathLst>
                <a:path extrusionOk="0" h="2177" w="2116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3"/>
            <p:cNvSpPr/>
            <p:nvPr/>
          </p:nvSpPr>
          <p:spPr>
            <a:xfrm>
              <a:off x="4764392" y="2405927"/>
              <a:ext cx="318370" cy="252610"/>
            </a:xfrm>
            <a:custGeom>
              <a:rect b="b" l="l" r="r" t="t"/>
              <a:pathLst>
                <a:path extrusionOk="0" h="9615" w="12118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3"/>
            <p:cNvSpPr/>
            <p:nvPr/>
          </p:nvSpPr>
          <p:spPr>
            <a:xfrm>
              <a:off x="4764760" y="2495595"/>
              <a:ext cx="318002" cy="162574"/>
            </a:xfrm>
            <a:custGeom>
              <a:rect b="b" l="l" r="r" t="t"/>
              <a:pathLst>
                <a:path extrusionOk="0" h="6188" w="12104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3"/>
            <p:cNvSpPr/>
            <p:nvPr/>
          </p:nvSpPr>
          <p:spPr>
            <a:xfrm>
              <a:off x="4952976" y="2394314"/>
              <a:ext cx="81129" cy="79816"/>
            </a:xfrm>
            <a:custGeom>
              <a:rect b="b" l="l" r="r" t="t"/>
              <a:pathLst>
                <a:path extrusionOk="0" h="3038" w="3088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3"/>
            <p:cNvSpPr/>
            <p:nvPr/>
          </p:nvSpPr>
          <p:spPr>
            <a:xfrm>
              <a:off x="4993804" y="2493230"/>
              <a:ext cx="35205" cy="22988"/>
            </a:xfrm>
            <a:custGeom>
              <a:rect b="b" l="l" r="r" t="t"/>
              <a:pathLst>
                <a:path extrusionOk="0" h="875" w="134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3"/>
            <p:cNvSpPr/>
            <p:nvPr/>
          </p:nvSpPr>
          <p:spPr>
            <a:xfrm>
              <a:off x="4829916" y="2432278"/>
              <a:ext cx="109793" cy="18470"/>
            </a:xfrm>
            <a:custGeom>
              <a:rect b="b" l="l" r="r" t="t"/>
              <a:pathLst>
                <a:path extrusionOk="0" h="703" w="4179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3"/>
            <p:cNvSpPr/>
            <p:nvPr/>
          </p:nvSpPr>
          <p:spPr>
            <a:xfrm>
              <a:off x="4816859" y="2306984"/>
              <a:ext cx="136170" cy="135986"/>
            </a:xfrm>
            <a:custGeom>
              <a:rect b="b" l="l" r="r" t="t"/>
              <a:pathLst>
                <a:path extrusionOk="0" h="5176" w="5183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3"/>
            <p:cNvSpPr/>
            <p:nvPr/>
          </p:nvSpPr>
          <p:spPr>
            <a:xfrm>
              <a:off x="4966113" y="2402301"/>
              <a:ext cx="57616" cy="56775"/>
            </a:xfrm>
            <a:custGeom>
              <a:rect b="b" l="l" r="r" t="t"/>
              <a:pathLst>
                <a:path extrusionOk="0" h="2161" w="2193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3"/>
            <p:cNvSpPr/>
            <p:nvPr/>
          </p:nvSpPr>
          <p:spPr>
            <a:xfrm>
              <a:off x="4837640" y="2327766"/>
              <a:ext cx="122115" cy="115257"/>
            </a:xfrm>
            <a:custGeom>
              <a:rect b="b" l="l" r="r" t="t"/>
              <a:pathLst>
                <a:path extrusionOk="0" h="4387" w="4648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3"/>
            <p:cNvSpPr/>
            <p:nvPr/>
          </p:nvSpPr>
          <p:spPr>
            <a:xfrm>
              <a:off x="4864070" y="2336305"/>
              <a:ext cx="41931" cy="76611"/>
            </a:xfrm>
            <a:custGeom>
              <a:rect b="b" l="l" r="r" t="t"/>
              <a:pathLst>
                <a:path extrusionOk="0" h="2916" w="1596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0" name="Google Shape;7430;p63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7431" name="Google Shape;7431;p63"/>
            <p:cNvSpPr/>
            <p:nvPr/>
          </p:nvSpPr>
          <p:spPr>
            <a:xfrm>
              <a:off x="4147908" y="2365861"/>
              <a:ext cx="296511" cy="296511"/>
            </a:xfrm>
            <a:custGeom>
              <a:rect b="b" l="l" r="r" t="t"/>
              <a:pathLst>
                <a:path extrusionOk="0" h="11286" w="11286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3"/>
            <p:cNvSpPr/>
            <p:nvPr/>
          </p:nvSpPr>
          <p:spPr>
            <a:xfrm>
              <a:off x="4296059" y="2508179"/>
              <a:ext cx="148361" cy="11875"/>
            </a:xfrm>
            <a:custGeom>
              <a:rect b="b" l="l" r="r" t="t"/>
              <a:pathLst>
                <a:path extrusionOk="0" h="452" w="5647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3"/>
            <p:cNvSpPr/>
            <p:nvPr/>
          </p:nvSpPr>
          <p:spPr>
            <a:xfrm>
              <a:off x="4420695" y="2303017"/>
              <a:ext cx="88407" cy="86542"/>
            </a:xfrm>
            <a:custGeom>
              <a:rect b="b" l="l" r="r" t="t"/>
              <a:pathLst>
                <a:path extrusionOk="0" h="3294" w="3365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3"/>
            <p:cNvSpPr/>
            <p:nvPr/>
          </p:nvSpPr>
          <p:spPr>
            <a:xfrm>
              <a:off x="4420695" y="2303017"/>
              <a:ext cx="59376" cy="86542"/>
            </a:xfrm>
            <a:custGeom>
              <a:rect b="b" l="l" r="r" t="t"/>
              <a:pathLst>
                <a:path extrusionOk="0" h="3294" w="226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3"/>
            <p:cNvSpPr/>
            <p:nvPr/>
          </p:nvSpPr>
          <p:spPr>
            <a:xfrm>
              <a:off x="4183429" y="2401382"/>
              <a:ext cx="225444" cy="225444"/>
            </a:xfrm>
            <a:custGeom>
              <a:rect b="b" l="l" r="r" t="t"/>
              <a:pathLst>
                <a:path extrusionOk="0" h="8581" w="8581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3"/>
            <p:cNvSpPr/>
            <p:nvPr/>
          </p:nvSpPr>
          <p:spPr>
            <a:xfrm>
              <a:off x="4296059" y="2508179"/>
              <a:ext cx="112814" cy="11875"/>
            </a:xfrm>
            <a:custGeom>
              <a:rect b="b" l="l" r="r" t="t"/>
              <a:pathLst>
                <a:path extrusionOk="0" h="452" w="4294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3"/>
            <p:cNvSpPr/>
            <p:nvPr/>
          </p:nvSpPr>
          <p:spPr>
            <a:xfrm>
              <a:off x="4213143" y="2431096"/>
              <a:ext cx="166042" cy="166042"/>
            </a:xfrm>
            <a:custGeom>
              <a:rect b="b" l="l" r="r" t="t"/>
              <a:pathLst>
                <a:path extrusionOk="0" h="6320" w="632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3"/>
            <p:cNvSpPr/>
            <p:nvPr/>
          </p:nvSpPr>
          <p:spPr>
            <a:xfrm>
              <a:off x="4296059" y="2508179"/>
              <a:ext cx="83126" cy="11875"/>
            </a:xfrm>
            <a:custGeom>
              <a:rect b="b" l="l" r="r" t="t"/>
              <a:pathLst>
                <a:path extrusionOk="0" h="452" w="3164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3"/>
            <p:cNvSpPr/>
            <p:nvPr/>
          </p:nvSpPr>
          <p:spPr>
            <a:xfrm>
              <a:off x="4248663" y="2466616"/>
              <a:ext cx="94975" cy="94975"/>
            </a:xfrm>
            <a:custGeom>
              <a:rect b="b" l="l" r="r" t="t"/>
              <a:pathLst>
                <a:path extrusionOk="0" h="3615" w="3615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3"/>
            <p:cNvSpPr/>
            <p:nvPr/>
          </p:nvSpPr>
          <p:spPr>
            <a:xfrm>
              <a:off x="4296059" y="2508179"/>
              <a:ext cx="47763" cy="11875"/>
            </a:xfrm>
            <a:custGeom>
              <a:rect b="b" l="l" r="r" t="t"/>
              <a:pathLst>
                <a:path extrusionOk="0" h="452" w="1818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3"/>
            <p:cNvSpPr/>
            <p:nvPr/>
          </p:nvSpPr>
          <p:spPr>
            <a:xfrm>
              <a:off x="4278377" y="2496330"/>
              <a:ext cx="35547" cy="35547"/>
            </a:xfrm>
            <a:custGeom>
              <a:rect b="b" l="l" r="r" t="t"/>
              <a:pathLst>
                <a:path extrusionOk="0" h="1353" w="1353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3"/>
            <p:cNvSpPr/>
            <p:nvPr/>
          </p:nvSpPr>
          <p:spPr>
            <a:xfrm>
              <a:off x="4296059" y="2508179"/>
              <a:ext cx="18233" cy="11875"/>
            </a:xfrm>
            <a:custGeom>
              <a:rect b="b" l="l" r="r" t="t"/>
              <a:pathLst>
                <a:path extrusionOk="0" h="452" w="694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3"/>
            <p:cNvSpPr/>
            <p:nvPr/>
          </p:nvSpPr>
          <p:spPr>
            <a:xfrm>
              <a:off x="4287678" y="2480094"/>
              <a:ext cx="42483" cy="40013"/>
            </a:xfrm>
            <a:custGeom>
              <a:rect b="b" l="l" r="r" t="t"/>
              <a:pathLst>
                <a:path extrusionOk="0" h="1523" w="1617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3"/>
            <p:cNvSpPr/>
            <p:nvPr/>
          </p:nvSpPr>
          <p:spPr>
            <a:xfrm>
              <a:off x="4314817" y="2315313"/>
              <a:ext cx="182568" cy="178128"/>
            </a:xfrm>
            <a:custGeom>
              <a:rect b="b" l="l" r="r" t="t"/>
              <a:pathLst>
                <a:path extrusionOk="0" h="6780" w="6949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5" name="Google Shape;7445;p63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7446" name="Google Shape;7446;p63"/>
            <p:cNvSpPr/>
            <p:nvPr/>
          </p:nvSpPr>
          <p:spPr>
            <a:xfrm>
              <a:off x="5470361" y="2467772"/>
              <a:ext cx="11323" cy="124243"/>
            </a:xfrm>
            <a:custGeom>
              <a:rect b="b" l="l" r="r" t="t"/>
              <a:pathLst>
                <a:path extrusionOk="0" h="4729" w="431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3"/>
            <p:cNvSpPr/>
            <p:nvPr/>
          </p:nvSpPr>
          <p:spPr>
            <a:xfrm>
              <a:off x="5464870" y="2299891"/>
              <a:ext cx="22279" cy="40827"/>
            </a:xfrm>
            <a:custGeom>
              <a:rect b="b" l="l" r="r" t="t"/>
              <a:pathLst>
                <a:path extrusionOk="0" h="1554" w="848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3"/>
            <p:cNvSpPr/>
            <p:nvPr/>
          </p:nvSpPr>
          <p:spPr>
            <a:xfrm>
              <a:off x="5292128" y="2316837"/>
              <a:ext cx="367027" cy="184433"/>
            </a:xfrm>
            <a:custGeom>
              <a:rect b="b" l="l" r="r" t="t"/>
              <a:pathLst>
                <a:path extrusionOk="0" h="7020" w="1397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3"/>
            <p:cNvSpPr/>
            <p:nvPr/>
          </p:nvSpPr>
          <p:spPr>
            <a:xfrm>
              <a:off x="5293757" y="2319017"/>
              <a:ext cx="182279" cy="182436"/>
            </a:xfrm>
            <a:custGeom>
              <a:rect b="b" l="l" r="r" t="t"/>
              <a:pathLst>
                <a:path extrusionOk="0" h="6944" w="6938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3"/>
            <p:cNvSpPr/>
            <p:nvPr/>
          </p:nvSpPr>
          <p:spPr>
            <a:xfrm>
              <a:off x="5476009" y="2319017"/>
              <a:ext cx="91139" cy="182252"/>
            </a:xfrm>
            <a:custGeom>
              <a:rect b="b" l="l" r="r" t="t"/>
              <a:pathLst>
                <a:path extrusionOk="0" h="6937" w="3469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3"/>
            <p:cNvSpPr/>
            <p:nvPr/>
          </p:nvSpPr>
          <p:spPr>
            <a:xfrm>
              <a:off x="5404574" y="2564035"/>
              <a:ext cx="82758" cy="101070"/>
            </a:xfrm>
            <a:custGeom>
              <a:rect b="b" l="l" r="r" t="t"/>
              <a:pathLst>
                <a:path extrusionOk="0" h="3847" w="315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63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7453" name="Google Shape;7453;p63"/>
            <p:cNvSpPr/>
            <p:nvPr/>
          </p:nvSpPr>
          <p:spPr>
            <a:xfrm>
              <a:off x="5873617" y="2309901"/>
              <a:ext cx="345720" cy="345720"/>
            </a:xfrm>
            <a:custGeom>
              <a:rect b="b" l="l" r="r" t="t"/>
              <a:pathLst>
                <a:path extrusionOk="0" h="13159" w="13159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3"/>
            <p:cNvSpPr/>
            <p:nvPr/>
          </p:nvSpPr>
          <p:spPr>
            <a:xfrm>
              <a:off x="5899496" y="2335779"/>
              <a:ext cx="293963" cy="293963"/>
            </a:xfrm>
            <a:custGeom>
              <a:rect b="b" l="l" r="r" t="t"/>
              <a:pathLst>
                <a:path extrusionOk="0" h="11189" w="11189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3"/>
            <p:cNvSpPr/>
            <p:nvPr/>
          </p:nvSpPr>
          <p:spPr>
            <a:xfrm>
              <a:off x="6041288" y="2356088"/>
              <a:ext cx="10404" cy="131888"/>
            </a:xfrm>
            <a:custGeom>
              <a:rect b="b" l="l" r="r" t="t"/>
              <a:pathLst>
                <a:path extrusionOk="0" h="5020" w="396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3"/>
            <p:cNvSpPr/>
            <p:nvPr/>
          </p:nvSpPr>
          <p:spPr>
            <a:xfrm>
              <a:off x="6039449" y="2477546"/>
              <a:ext cx="135435" cy="10430"/>
            </a:xfrm>
            <a:custGeom>
              <a:rect b="b" l="l" r="r" t="t"/>
              <a:pathLst>
                <a:path extrusionOk="0" h="397" w="5155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3"/>
            <p:cNvSpPr/>
            <p:nvPr/>
          </p:nvSpPr>
          <p:spPr>
            <a:xfrm>
              <a:off x="5935778" y="2372035"/>
              <a:ext cx="275178" cy="257970"/>
            </a:xfrm>
            <a:custGeom>
              <a:rect b="b" l="l" r="r" t="t"/>
              <a:pathLst>
                <a:path extrusionOk="0" h="9819" w="10474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3"/>
            <p:cNvSpPr/>
            <p:nvPr/>
          </p:nvSpPr>
          <p:spPr>
            <a:xfrm>
              <a:off x="5918097" y="2477546"/>
              <a:ext cx="21333" cy="10430"/>
            </a:xfrm>
            <a:custGeom>
              <a:rect b="b" l="l" r="r" t="t"/>
              <a:pathLst>
                <a:path extrusionOk="0" h="397" w="812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3"/>
            <p:cNvSpPr/>
            <p:nvPr/>
          </p:nvSpPr>
          <p:spPr>
            <a:xfrm>
              <a:off x="6041288" y="2591542"/>
              <a:ext cx="10404" cy="17970"/>
            </a:xfrm>
            <a:custGeom>
              <a:rect b="b" l="l" r="r" t="t"/>
              <a:pathLst>
                <a:path extrusionOk="0" h="684" w="396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3"/>
            <p:cNvSpPr/>
            <p:nvPr/>
          </p:nvSpPr>
          <p:spPr>
            <a:xfrm>
              <a:off x="5953144" y="2391556"/>
              <a:ext cx="19836" cy="15869"/>
            </a:xfrm>
            <a:custGeom>
              <a:rect b="b" l="l" r="r" t="t"/>
              <a:pathLst>
                <a:path extrusionOk="0" h="604" w="755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3"/>
            <p:cNvSpPr/>
            <p:nvPr/>
          </p:nvSpPr>
          <p:spPr>
            <a:xfrm>
              <a:off x="6119686" y="2557939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3"/>
            <p:cNvSpPr/>
            <p:nvPr/>
          </p:nvSpPr>
          <p:spPr>
            <a:xfrm>
              <a:off x="6120185" y="2391556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3"/>
            <p:cNvSpPr/>
            <p:nvPr/>
          </p:nvSpPr>
          <p:spPr>
            <a:xfrm>
              <a:off x="5953617" y="2557939"/>
              <a:ext cx="19862" cy="15869"/>
            </a:xfrm>
            <a:custGeom>
              <a:rect b="b" l="l" r="r" t="t"/>
              <a:pathLst>
                <a:path extrusionOk="0" h="604" w="756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3"/>
            <p:cNvSpPr/>
            <p:nvPr/>
          </p:nvSpPr>
          <p:spPr>
            <a:xfrm>
              <a:off x="5927056" y="2429887"/>
              <a:ext cx="21859" cy="13425"/>
            </a:xfrm>
            <a:custGeom>
              <a:rect b="b" l="l" r="r" t="t"/>
              <a:pathLst>
                <a:path extrusionOk="0" h="511" w="832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3"/>
            <p:cNvSpPr/>
            <p:nvPr/>
          </p:nvSpPr>
          <p:spPr>
            <a:xfrm>
              <a:off x="6143751" y="2522077"/>
              <a:ext cx="21832" cy="13452"/>
            </a:xfrm>
            <a:custGeom>
              <a:rect b="b" l="l" r="r" t="t"/>
              <a:pathLst>
                <a:path extrusionOk="0" h="512" w="831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3"/>
            <p:cNvSpPr/>
            <p:nvPr/>
          </p:nvSpPr>
          <p:spPr>
            <a:xfrm>
              <a:off x="6084822" y="2365730"/>
              <a:ext cx="15816" cy="17261"/>
            </a:xfrm>
            <a:custGeom>
              <a:rect b="b" l="l" r="r" t="t"/>
              <a:pathLst>
                <a:path extrusionOk="0" h="657" w="602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3"/>
            <p:cNvSpPr/>
            <p:nvPr/>
          </p:nvSpPr>
          <p:spPr>
            <a:xfrm>
              <a:off x="5992632" y="2582399"/>
              <a:ext cx="15816" cy="17287"/>
            </a:xfrm>
            <a:custGeom>
              <a:rect b="b" l="l" r="r" t="t"/>
              <a:pathLst>
                <a:path extrusionOk="0" h="658" w="602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3"/>
            <p:cNvSpPr/>
            <p:nvPr/>
          </p:nvSpPr>
          <p:spPr>
            <a:xfrm>
              <a:off x="5994445" y="2364758"/>
              <a:ext cx="15527" cy="17524"/>
            </a:xfrm>
            <a:custGeom>
              <a:rect b="b" l="l" r="r" t="t"/>
              <a:pathLst>
                <a:path extrusionOk="0" h="667" w="591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3"/>
            <p:cNvSpPr/>
            <p:nvPr/>
          </p:nvSpPr>
          <p:spPr>
            <a:xfrm>
              <a:off x="6082641" y="2583161"/>
              <a:ext cx="15527" cy="17419"/>
            </a:xfrm>
            <a:custGeom>
              <a:rect b="b" l="l" r="r" t="t"/>
              <a:pathLst>
                <a:path extrusionOk="0" h="663" w="591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3"/>
            <p:cNvSpPr/>
            <p:nvPr/>
          </p:nvSpPr>
          <p:spPr>
            <a:xfrm>
              <a:off x="6144776" y="2431936"/>
              <a:ext cx="22069" cy="13399"/>
            </a:xfrm>
            <a:custGeom>
              <a:rect b="b" l="l" r="r" t="t"/>
              <a:pathLst>
                <a:path extrusionOk="0" h="510" w="84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3"/>
            <p:cNvSpPr/>
            <p:nvPr/>
          </p:nvSpPr>
          <p:spPr>
            <a:xfrm>
              <a:off x="5926530" y="2520081"/>
              <a:ext cx="21964" cy="13268"/>
            </a:xfrm>
            <a:custGeom>
              <a:rect b="b" l="l" r="r" t="t"/>
              <a:pathLst>
                <a:path extrusionOk="0" h="505" w="836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2" name="Google Shape;7472;p63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7473" name="Google Shape;7473;p63"/>
            <p:cNvSpPr/>
            <p:nvPr/>
          </p:nvSpPr>
          <p:spPr>
            <a:xfrm>
              <a:off x="6979033" y="2297710"/>
              <a:ext cx="272603" cy="342961"/>
            </a:xfrm>
            <a:custGeom>
              <a:rect b="b" l="l" r="r" t="t"/>
              <a:pathLst>
                <a:path extrusionOk="0" h="13054" w="10376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3"/>
            <p:cNvSpPr/>
            <p:nvPr/>
          </p:nvSpPr>
          <p:spPr>
            <a:xfrm>
              <a:off x="6979033" y="2606386"/>
              <a:ext cx="255342" cy="34286"/>
            </a:xfrm>
            <a:custGeom>
              <a:rect b="b" l="l" r="r" t="t"/>
              <a:pathLst>
                <a:path extrusionOk="0" h="1305" w="9719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3"/>
            <p:cNvSpPr/>
            <p:nvPr/>
          </p:nvSpPr>
          <p:spPr>
            <a:xfrm>
              <a:off x="7176392" y="2552081"/>
              <a:ext cx="64709" cy="34102"/>
            </a:xfrm>
            <a:custGeom>
              <a:rect b="b" l="l" r="r" t="t"/>
              <a:pathLst>
                <a:path extrusionOk="0" h="1298" w="2463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3"/>
            <p:cNvSpPr/>
            <p:nvPr/>
          </p:nvSpPr>
          <p:spPr>
            <a:xfrm>
              <a:off x="7176392" y="2497591"/>
              <a:ext cx="71461" cy="34102"/>
            </a:xfrm>
            <a:custGeom>
              <a:rect b="b" l="l" r="r" t="t"/>
              <a:pathLst>
                <a:path extrusionOk="0" h="1298" w="272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3"/>
            <p:cNvSpPr/>
            <p:nvPr/>
          </p:nvSpPr>
          <p:spPr>
            <a:xfrm>
              <a:off x="7176392" y="2443286"/>
              <a:ext cx="78397" cy="33944"/>
            </a:xfrm>
            <a:custGeom>
              <a:rect b="b" l="l" r="r" t="t"/>
              <a:pathLst>
                <a:path extrusionOk="0" h="1292" w="2984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3"/>
            <p:cNvSpPr/>
            <p:nvPr/>
          </p:nvSpPr>
          <p:spPr>
            <a:xfrm>
              <a:off x="6863329" y="2450038"/>
              <a:ext cx="122666" cy="217799"/>
            </a:xfrm>
            <a:custGeom>
              <a:rect b="b" l="l" r="r" t="t"/>
              <a:pathLst>
                <a:path extrusionOk="0" h="8290" w="4669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3"/>
            <p:cNvSpPr/>
            <p:nvPr/>
          </p:nvSpPr>
          <p:spPr>
            <a:xfrm>
              <a:off x="6863329" y="2449854"/>
              <a:ext cx="41011" cy="217983"/>
            </a:xfrm>
            <a:custGeom>
              <a:rect b="b" l="l" r="r" t="t"/>
              <a:pathLst>
                <a:path extrusionOk="0" h="8297" w="1561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3"/>
            <p:cNvSpPr/>
            <p:nvPr/>
          </p:nvSpPr>
          <p:spPr>
            <a:xfrm>
              <a:off x="6917818" y="2599660"/>
              <a:ext cx="40827" cy="40827"/>
            </a:xfrm>
            <a:custGeom>
              <a:rect b="b" l="l" r="r" t="t"/>
              <a:pathLst>
                <a:path extrusionOk="0" h="1554" w="1554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3"/>
            <p:cNvSpPr/>
            <p:nvPr/>
          </p:nvSpPr>
          <p:spPr>
            <a:xfrm>
              <a:off x="6924544" y="2606386"/>
              <a:ext cx="27376" cy="27376"/>
            </a:xfrm>
            <a:custGeom>
              <a:rect b="b" l="l" r="r" t="t"/>
              <a:pathLst>
                <a:path extrusionOk="0" h="1042" w="1042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63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7483" name="Google Shape;7483;p63"/>
            <p:cNvSpPr/>
            <p:nvPr/>
          </p:nvSpPr>
          <p:spPr>
            <a:xfrm>
              <a:off x="7531754" y="2515641"/>
              <a:ext cx="9117" cy="18969"/>
            </a:xfrm>
            <a:custGeom>
              <a:rect b="b" l="l" r="r" t="t"/>
              <a:pathLst>
                <a:path extrusionOk="0" h="722" w="347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3"/>
            <p:cNvSpPr/>
            <p:nvPr/>
          </p:nvSpPr>
          <p:spPr>
            <a:xfrm>
              <a:off x="7540844" y="2339983"/>
              <a:ext cx="223264" cy="234902"/>
            </a:xfrm>
            <a:custGeom>
              <a:rect b="b" l="l" r="r" t="t"/>
              <a:pathLst>
                <a:path extrusionOk="0" h="8941" w="8498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3"/>
            <p:cNvSpPr/>
            <p:nvPr/>
          </p:nvSpPr>
          <p:spPr>
            <a:xfrm>
              <a:off x="7520456" y="2318518"/>
              <a:ext cx="235270" cy="227756"/>
            </a:xfrm>
            <a:custGeom>
              <a:rect b="b" l="l" r="r" t="t"/>
              <a:pathLst>
                <a:path extrusionOk="0" h="8669" w="8955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3"/>
            <p:cNvSpPr/>
            <p:nvPr/>
          </p:nvSpPr>
          <p:spPr>
            <a:xfrm>
              <a:off x="7450283" y="2573598"/>
              <a:ext cx="152013" cy="73379"/>
            </a:xfrm>
            <a:custGeom>
              <a:rect b="b" l="l" r="r" t="t"/>
              <a:pathLst>
                <a:path extrusionOk="0" h="2793" w="5786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3"/>
            <p:cNvSpPr/>
            <p:nvPr/>
          </p:nvSpPr>
          <p:spPr>
            <a:xfrm>
              <a:off x="7565093" y="2530958"/>
              <a:ext cx="83310" cy="46713"/>
            </a:xfrm>
            <a:custGeom>
              <a:rect b="b" l="l" r="r" t="t"/>
              <a:pathLst>
                <a:path extrusionOk="0" h="1778" w="3171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3"/>
            <p:cNvSpPr/>
            <p:nvPr/>
          </p:nvSpPr>
          <p:spPr>
            <a:xfrm>
              <a:off x="7421488" y="2409447"/>
              <a:ext cx="236558" cy="227599"/>
            </a:xfrm>
            <a:custGeom>
              <a:rect b="b" l="l" r="r" t="t"/>
              <a:pathLst>
                <a:path extrusionOk="0" h="8663" w="9004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3"/>
            <p:cNvSpPr/>
            <p:nvPr/>
          </p:nvSpPr>
          <p:spPr>
            <a:xfrm>
              <a:off x="7556161" y="2553368"/>
              <a:ext cx="36650" cy="22253"/>
            </a:xfrm>
            <a:custGeom>
              <a:rect b="b" l="l" r="r" t="t"/>
              <a:pathLst>
                <a:path extrusionOk="0" h="847" w="1395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0" name="Google Shape;7490;p63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7491" name="Google Shape;7491;p63"/>
            <p:cNvSpPr/>
            <p:nvPr/>
          </p:nvSpPr>
          <p:spPr>
            <a:xfrm>
              <a:off x="2508373" y="2779889"/>
              <a:ext cx="256971" cy="256971"/>
            </a:xfrm>
            <a:custGeom>
              <a:rect b="b" l="l" r="r" t="t"/>
              <a:pathLst>
                <a:path extrusionOk="0" h="9781" w="9781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3"/>
            <p:cNvSpPr/>
            <p:nvPr/>
          </p:nvSpPr>
          <p:spPr>
            <a:xfrm>
              <a:off x="2561391" y="2852034"/>
              <a:ext cx="131783" cy="112814"/>
            </a:xfrm>
            <a:custGeom>
              <a:rect b="b" l="l" r="r" t="t"/>
              <a:pathLst>
                <a:path extrusionOk="0" h="4294" w="5016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3"/>
            <p:cNvSpPr/>
            <p:nvPr/>
          </p:nvSpPr>
          <p:spPr>
            <a:xfrm>
              <a:off x="2599302" y="2880277"/>
              <a:ext cx="65629" cy="56223"/>
            </a:xfrm>
            <a:custGeom>
              <a:rect b="b" l="l" r="r" t="t"/>
              <a:pathLst>
                <a:path extrusionOk="0" h="2140" w="2498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3"/>
            <p:cNvSpPr/>
            <p:nvPr/>
          </p:nvSpPr>
          <p:spPr>
            <a:xfrm>
              <a:off x="2677121" y="2948611"/>
              <a:ext cx="168775" cy="168958"/>
            </a:xfrm>
            <a:custGeom>
              <a:rect b="b" l="l" r="r" t="t"/>
              <a:pathLst>
                <a:path extrusionOk="0" h="6431" w="6424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3"/>
            <p:cNvSpPr/>
            <p:nvPr/>
          </p:nvSpPr>
          <p:spPr>
            <a:xfrm>
              <a:off x="2705180" y="2990910"/>
              <a:ext cx="98601" cy="84466"/>
            </a:xfrm>
            <a:custGeom>
              <a:rect b="b" l="l" r="r" t="t"/>
              <a:pathLst>
                <a:path extrusionOk="0" h="3215" w="3753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3"/>
            <p:cNvSpPr/>
            <p:nvPr/>
          </p:nvSpPr>
          <p:spPr>
            <a:xfrm>
              <a:off x="2727774" y="3007856"/>
              <a:ext cx="59061" cy="50601"/>
            </a:xfrm>
            <a:custGeom>
              <a:rect b="b" l="l" r="r" t="t"/>
              <a:pathLst>
                <a:path extrusionOk="0" h="1926" w="2248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63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7498" name="Google Shape;7498;p63"/>
            <p:cNvSpPr/>
            <p:nvPr/>
          </p:nvSpPr>
          <p:spPr>
            <a:xfrm>
              <a:off x="1934529" y="4484476"/>
              <a:ext cx="343697" cy="29346"/>
            </a:xfrm>
            <a:custGeom>
              <a:rect b="b" l="l" r="r" t="t"/>
              <a:pathLst>
                <a:path extrusionOk="0" h="1117" w="13082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3"/>
            <p:cNvSpPr/>
            <p:nvPr/>
          </p:nvSpPr>
          <p:spPr>
            <a:xfrm>
              <a:off x="1884401" y="4269619"/>
              <a:ext cx="345720" cy="189635"/>
            </a:xfrm>
            <a:custGeom>
              <a:rect b="b" l="l" r="r" t="t"/>
              <a:pathLst>
                <a:path extrusionOk="0" h="7218" w="13159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3"/>
            <p:cNvSpPr/>
            <p:nvPr/>
          </p:nvSpPr>
          <p:spPr>
            <a:xfrm>
              <a:off x="2097970" y="4322006"/>
              <a:ext cx="104827" cy="110003"/>
            </a:xfrm>
            <a:custGeom>
              <a:rect b="b" l="l" r="r" t="t"/>
              <a:pathLst>
                <a:path extrusionOk="0" h="4187" w="399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3"/>
            <p:cNvSpPr/>
            <p:nvPr/>
          </p:nvSpPr>
          <p:spPr>
            <a:xfrm>
              <a:off x="2190187" y="4269619"/>
              <a:ext cx="12611" cy="39829"/>
            </a:xfrm>
            <a:custGeom>
              <a:rect b="b" l="l" r="r" t="t"/>
              <a:pathLst>
                <a:path extrusionOk="0" h="1516" w="48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3"/>
            <p:cNvSpPr/>
            <p:nvPr/>
          </p:nvSpPr>
          <p:spPr>
            <a:xfrm>
              <a:off x="2069018" y="4141593"/>
              <a:ext cx="24250" cy="109083"/>
            </a:xfrm>
            <a:custGeom>
              <a:rect b="b" l="l" r="r" t="t"/>
              <a:pathLst>
                <a:path extrusionOk="0" h="4152" w="923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3"/>
            <p:cNvSpPr/>
            <p:nvPr/>
          </p:nvSpPr>
          <p:spPr>
            <a:xfrm>
              <a:off x="2119303" y="4141593"/>
              <a:ext cx="24276" cy="109083"/>
            </a:xfrm>
            <a:custGeom>
              <a:rect b="b" l="l" r="r" t="t"/>
              <a:pathLst>
                <a:path extrusionOk="0" h="4152" w="924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3"/>
            <p:cNvSpPr/>
            <p:nvPr/>
          </p:nvSpPr>
          <p:spPr>
            <a:xfrm>
              <a:off x="1917583" y="4478091"/>
              <a:ext cx="377431" cy="12585"/>
            </a:xfrm>
            <a:custGeom>
              <a:rect b="b" l="l" r="r" t="t"/>
              <a:pathLst>
                <a:path extrusionOk="0" h="479" w="14366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5" name="Google Shape;7505;p63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7506" name="Google Shape;7506;p63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3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3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3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3"/>
            <p:cNvSpPr/>
            <p:nvPr/>
          </p:nvSpPr>
          <p:spPr>
            <a:xfrm>
              <a:off x="1562037" y="2785354"/>
              <a:ext cx="100440" cy="206108"/>
            </a:xfrm>
            <a:custGeom>
              <a:rect b="b" l="l" r="r" t="t"/>
              <a:pathLst>
                <a:path extrusionOk="0" h="7845" w="3823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3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3"/>
            <p:cNvSpPr/>
            <p:nvPr/>
          </p:nvSpPr>
          <p:spPr>
            <a:xfrm>
              <a:off x="1641669" y="2773689"/>
              <a:ext cx="31921" cy="23172"/>
            </a:xfrm>
            <a:custGeom>
              <a:rect b="b" l="l" r="r" t="t"/>
              <a:pathLst>
                <a:path extrusionOk="0" h="882" w="1215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3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3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3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3"/>
            <p:cNvSpPr/>
            <p:nvPr/>
          </p:nvSpPr>
          <p:spPr>
            <a:xfrm>
              <a:off x="1591200" y="3061609"/>
              <a:ext cx="31737" cy="30818"/>
            </a:xfrm>
            <a:custGeom>
              <a:rect b="b" l="l" r="r" t="t"/>
              <a:pathLst>
                <a:path extrusionOk="0" h="1173" w="1208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3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3"/>
            <p:cNvSpPr/>
            <p:nvPr/>
          </p:nvSpPr>
          <p:spPr>
            <a:xfrm>
              <a:off x="1616159" y="3084756"/>
              <a:ext cx="38857" cy="38647"/>
            </a:xfrm>
            <a:custGeom>
              <a:rect b="b" l="l" r="r" t="t"/>
              <a:pathLst>
                <a:path extrusionOk="0" h="1471" w="1479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63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7520" name="Google Shape;7520;p63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3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3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3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3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3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3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7" name="Google Shape;7527;p63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7528" name="Google Shape;7528;p63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3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3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63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7532" name="Google Shape;7532;p63"/>
            <p:cNvSpPr/>
            <p:nvPr/>
          </p:nvSpPr>
          <p:spPr>
            <a:xfrm>
              <a:off x="4333786" y="2956651"/>
              <a:ext cx="69990" cy="69990"/>
            </a:xfrm>
            <a:custGeom>
              <a:rect b="b" l="l" r="r" t="t"/>
              <a:pathLst>
                <a:path extrusionOk="0" h="2664" w="2664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3"/>
            <p:cNvSpPr/>
            <p:nvPr/>
          </p:nvSpPr>
          <p:spPr>
            <a:xfrm>
              <a:off x="4363290" y="2987022"/>
              <a:ext cx="102253" cy="98785"/>
            </a:xfrm>
            <a:custGeom>
              <a:rect b="b" l="l" r="r" t="t"/>
              <a:pathLst>
                <a:path extrusionOk="0" h="3760" w="3892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3"/>
            <p:cNvSpPr/>
            <p:nvPr/>
          </p:nvSpPr>
          <p:spPr>
            <a:xfrm>
              <a:off x="4363474" y="2993826"/>
              <a:ext cx="98259" cy="92059"/>
            </a:xfrm>
            <a:custGeom>
              <a:rect b="b" l="l" r="r" t="t"/>
              <a:pathLst>
                <a:path extrusionOk="0" h="3504" w="374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3"/>
            <p:cNvSpPr/>
            <p:nvPr/>
          </p:nvSpPr>
          <p:spPr>
            <a:xfrm>
              <a:off x="4179067" y="2811495"/>
              <a:ext cx="215408" cy="196282"/>
            </a:xfrm>
            <a:custGeom>
              <a:rect b="b" l="l" r="r" t="t"/>
              <a:pathLst>
                <a:path extrusionOk="0" h="7471" w="8199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3"/>
            <p:cNvSpPr/>
            <p:nvPr/>
          </p:nvSpPr>
          <p:spPr>
            <a:xfrm>
              <a:off x="4204210" y="2834405"/>
              <a:ext cx="165123" cy="150463"/>
            </a:xfrm>
            <a:custGeom>
              <a:rect b="b" l="l" r="r" t="t"/>
              <a:pathLst>
                <a:path extrusionOk="0" h="5727" w="6285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3"/>
            <p:cNvSpPr/>
            <p:nvPr/>
          </p:nvSpPr>
          <p:spPr>
            <a:xfrm>
              <a:off x="4204210" y="2850037"/>
              <a:ext cx="142160" cy="133175"/>
            </a:xfrm>
            <a:custGeom>
              <a:rect b="b" l="l" r="r" t="t"/>
              <a:pathLst>
                <a:path extrusionOk="0" h="5069" w="5411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3"/>
            <p:cNvSpPr/>
            <p:nvPr/>
          </p:nvSpPr>
          <p:spPr>
            <a:xfrm>
              <a:off x="4246666" y="2855186"/>
              <a:ext cx="81103" cy="22883"/>
            </a:xfrm>
            <a:custGeom>
              <a:rect b="b" l="l" r="r" t="t"/>
              <a:pathLst>
                <a:path extrusionOk="0" h="871" w="3087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3"/>
            <p:cNvSpPr/>
            <p:nvPr/>
          </p:nvSpPr>
          <p:spPr>
            <a:xfrm>
              <a:off x="4363290" y="2987022"/>
              <a:ext cx="41589" cy="40722"/>
            </a:xfrm>
            <a:custGeom>
              <a:rect b="b" l="l" r="r" t="t"/>
              <a:pathLst>
                <a:path extrusionOk="0" h="1550" w="1583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3"/>
            <p:cNvSpPr/>
            <p:nvPr/>
          </p:nvSpPr>
          <p:spPr>
            <a:xfrm>
              <a:off x="4363474" y="2993826"/>
              <a:ext cx="29189" cy="33918"/>
            </a:xfrm>
            <a:custGeom>
              <a:rect b="b" l="l" r="r" t="t"/>
              <a:pathLst>
                <a:path extrusionOk="0" h="1291" w="1111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63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7542" name="Google Shape;7542;p63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3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3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3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3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3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3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63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7550" name="Google Shape;7550;p63"/>
            <p:cNvSpPr/>
            <p:nvPr/>
          </p:nvSpPr>
          <p:spPr>
            <a:xfrm>
              <a:off x="5221613" y="2811049"/>
              <a:ext cx="406567" cy="301608"/>
            </a:xfrm>
            <a:custGeom>
              <a:rect b="b" l="l" r="r" t="t"/>
              <a:pathLst>
                <a:path extrusionOk="0" h="11480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3"/>
            <p:cNvSpPr/>
            <p:nvPr/>
          </p:nvSpPr>
          <p:spPr>
            <a:xfrm>
              <a:off x="5221613" y="2811049"/>
              <a:ext cx="406567" cy="39382"/>
            </a:xfrm>
            <a:custGeom>
              <a:rect b="b" l="l" r="r" t="t"/>
              <a:pathLst>
                <a:path extrusionOk="0" h="1499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3"/>
            <p:cNvSpPr/>
            <p:nvPr/>
          </p:nvSpPr>
          <p:spPr>
            <a:xfrm>
              <a:off x="5247833" y="2811049"/>
              <a:ext cx="52519" cy="26246"/>
            </a:xfrm>
            <a:custGeom>
              <a:rect b="b" l="l" r="r" t="t"/>
              <a:pathLst>
                <a:path extrusionOk="0" h="999" w="1999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3"/>
            <p:cNvSpPr/>
            <p:nvPr/>
          </p:nvSpPr>
          <p:spPr>
            <a:xfrm>
              <a:off x="5549441" y="2811049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3"/>
            <p:cNvSpPr/>
            <p:nvPr/>
          </p:nvSpPr>
          <p:spPr>
            <a:xfrm>
              <a:off x="5260969" y="2784802"/>
              <a:ext cx="26272" cy="39382"/>
            </a:xfrm>
            <a:custGeom>
              <a:rect b="b" l="l" r="r" t="t"/>
              <a:pathLst>
                <a:path extrusionOk="0" h="1499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3"/>
            <p:cNvSpPr/>
            <p:nvPr/>
          </p:nvSpPr>
          <p:spPr>
            <a:xfrm>
              <a:off x="5260969" y="2784802"/>
              <a:ext cx="26272" cy="19704"/>
            </a:xfrm>
            <a:custGeom>
              <a:rect b="b" l="l" r="r" t="t"/>
              <a:pathLst>
                <a:path extrusionOk="0" h="750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3"/>
            <p:cNvSpPr/>
            <p:nvPr/>
          </p:nvSpPr>
          <p:spPr>
            <a:xfrm>
              <a:off x="5562551" y="2784802"/>
              <a:ext cx="26456" cy="39382"/>
            </a:xfrm>
            <a:custGeom>
              <a:rect b="b" l="l" r="r" t="t"/>
              <a:pathLst>
                <a:path extrusionOk="0" h="1499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3"/>
            <p:cNvSpPr/>
            <p:nvPr/>
          </p:nvSpPr>
          <p:spPr>
            <a:xfrm>
              <a:off x="5562551" y="2784802"/>
              <a:ext cx="26456" cy="19704"/>
            </a:xfrm>
            <a:custGeom>
              <a:rect b="b" l="l" r="r" t="t"/>
              <a:pathLst>
                <a:path extrusionOk="0" h="750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3"/>
            <p:cNvSpPr/>
            <p:nvPr/>
          </p:nvSpPr>
          <p:spPr>
            <a:xfrm>
              <a:off x="5221613" y="2850405"/>
              <a:ext cx="406567" cy="13136"/>
            </a:xfrm>
            <a:custGeom>
              <a:rect b="b" l="l" r="r" t="t"/>
              <a:pathLst>
                <a:path extrusionOk="0" h="500" w="15475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3"/>
            <p:cNvSpPr/>
            <p:nvPr/>
          </p:nvSpPr>
          <p:spPr>
            <a:xfrm>
              <a:off x="5260969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3"/>
            <p:cNvSpPr/>
            <p:nvPr/>
          </p:nvSpPr>
          <p:spPr>
            <a:xfrm>
              <a:off x="5260969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3"/>
            <p:cNvSpPr/>
            <p:nvPr/>
          </p:nvSpPr>
          <p:spPr>
            <a:xfrm>
              <a:off x="5260969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3"/>
            <p:cNvSpPr/>
            <p:nvPr/>
          </p:nvSpPr>
          <p:spPr>
            <a:xfrm>
              <a:off x="5352818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3"/>
            <p:cNvSpPr/>
            <p:nvPr/>
          </p:nvSpPr>
          <p:spPr>
            <a:xfrm>
              <a:off x="5444482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3"/>
            <p:cNvSpPr/>
            <p:nvPr/>
          </p:nvSpPr>
          <p:spPr>
            <a:xfrm>
              <a:off x="5352818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3"/>
            <p:cNvSpPr/>
            <p:nvPr/>
          </p:nvSpPr>
          <p:spPr>
            <a:xfrm>
              <a:off x="5260969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3"/>
            <p:cNvSpPr/>
            <p:nvPr/>
          </p:nvSpPr>
          <p:spPr>
            <a:xfrm>
              <a:off x="5352818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3"/>
            <p:cNvSpPr/>
            <p:nvPr/>
          </p:nvSpPr>
          <p:spPr>
            <a:xfrm>
              <a:off x="5352818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3"/>
            <p:cNvSpPr/>
            <p:nvPr/>
          </p:nvSpPr>
          <p:spPr>
            <a:xfrm>
              <a:off x="5536489" y="2994536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3"/>
            <p:cNvSpPr/>
            <p:nvPr/>
          </p:nvSpPr>
          <p:spPr>
            <a:xfrm>
              <a:off x="5536489" y="2889577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3"/>
            <p:cNvSpPr/>
            <p:nvPr/>
          </p:nvSpPr>
          <p:spPr>
            <a:xfrm>
              <a:off x="5536489" y="3047028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3"/>
            <p:cNvSpPr/>
            <p:nvPr/>
          </p:nvSpPr>
          <p:spPr>
            <a:xfrm>
              <a:off x="5444482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3"/>
            <p:cNvSpPr/>
            <p:nvPr/>
          </p:nvSpPr>
          <p:spPr>
            <a:xfrm>
              <a:off x="5444482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3"/>
            <p:cNvSpPr/>
            <p:nvPr/>
          </p:nvSpPr>
          <p:spPr>
            <a:xfrm>
              <a:off x="5536489" y="2942070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3"/>
            <p:cNvSpPr/>
            <p:nvPr/>
          </p:nvSpPr>
          <p:spPr>
            <a:xfrm>
              <a:off x="5444482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3"/>
            <p:cNvSpPr/>
            <p:nvPr/>
          </p:nvSpPr>
          <p:spPr>
            <a:xfrm>
              <a:off x="5533178" y="2935239"/>
              <a:ext cx="58824" cy="39645"/>
            </a:xfrm>
            <a:custGeom>
              <a:rect b="b" l="l" r="r" t="t"/>
              <a:pathLst>
                <a:path extrusionOk="0" h="1509" w="2239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3"/>
            <p:cNvSpPr/>
            <p:nvPr/>
          </p:nvSpPr>
          <p:spPr>
            <a:xfrm>
              <a:off x="5349665" y="2935607"/>
              <a:ext cx="58141" cy="39277"/>
            </a:xfrm>
            <a:custGeom>
              <a:rect b="b" l="l" r="r" t="t"/>
              <a:pathLst>
                <a:path extrusionOk="0" h="1495" w="2213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3"/>
            <p:cNvSpPr/>
            <p:nvPr/>
          </p:nvSpPr>
          <p:spPr>
            <a:xfrm>
              <a:off x="5441487" y="2987731"/>
              <a:ext cx="58798" cy="39645"/>
            </a:xfrm>
            <a:custGeom>
              <a:rect b="b" l="l" r="r" t="t"/>
              <a:pathLst>
                <a:path extrusionOk="0" h="1509" w="2238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3"/>
            <p:cNvSpPr/>
            <p:nvPr/>
          </p:nvSpPr>
          <p:spPr>
            <a:xfrm>
              <a:off x="5258631" y="3040565"/>
              <a:ext cx="57353" cy="39277"/>
            </a:xfrm>
            <a:custGeom>
              <a:rect b="b" l="l" r="r" t="t"/>
              <a:pathLst>
                <a:path extrusionOk="0" h="1495" w="2183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3"/>
            <p:cNvSpPr/>
            <p:nvPr/>
          </p:nvSpPr>
          <p:spPr>
            <a:xfrm>
              <a:off x="5442118" y="2882746"/>
              <a:ext cx="58167" cy="39671"/>
            </a:xfrm>
            <a:custGeom>
              <a:rect b="b" l="l" r="r" t="t"/>
              <a:pathLst>
                <a:path extrusionOk="0" h="1510" w="2214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0" name="Google Shape;7580;p63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7581" name="Google Shape;7581;p63"/>
            <p:cNvSpPr/>
            <p:nvPr/>
          </p:nvSpPr>
          <p:spPr>
            <a:xfrm>
              <a:off x="5911896" y="2760921"/>
              <a:ext cx="125215" cy="32289"/>
            </a:xfrm>
            <a:custGeom>
              <a:rect b="b" l="l" r="r" t="t"/>
              <a:pathLst>
                <a:path extrusionOk="0" h="1229" w="4766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3"/>
            <p:cNvSpPr/>
            <p:nvPr/>
          </p:nvSpPr>
          <p:spPr>
            <a:xfrm>
              <a:off x="6001722" y="2761105"/>
              <a:ext cx="35389" cy="32105"/>
            </a:xfrm>
            <a:custGeom>
              <a:rect b="b" l="l" r="r" t="t"/>
              <a:pathLst>
                <a:path extrusionOk="0" h="1222" w="1347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3"/>
            <p:cNvSpPr/>
            <p:nvPr/>
          </p:nvSpPr>
          <p:spPr>
            <a:xfrm>
              <a:off x="5812586" y="2793183"/>
              <a:ext cx="295960" cy="343171"/>
            </a:xfrm>
            <a:custGeom>
              <a:rect b="b" l="l" r="r" t="t"/>
              <a:pathLst>
                <a:path extrusionOk="0" h="13062" w="11265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3"/>
            <p:cNvSpPr/>
            <p:nvPr/>
          </p:nvSpPr>
          <p:spPr>
            <a:xfrm>
              <a:off x="5934675" y="2793183"/>
              <a:ext cx="181517" cy="340965"/>
            </a:xfrm>
            <a:custGeom>
              <a:rect b="b" l="l" r="r" t="t"/>
              <a:pathLst>
                <a:path extrusionOk="0" h="12978" w="6909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3"/>
            <p:cNvSpPr/>
            <p:nvPr/>
          </p:nvSpPr>
          <p:spPr>
            <a:xfrm>
              <a:off x="5841197" y="2978063"/>
              <a:ext cx="267349" cy="158292"/>
            </a:xfrm>
            <a:custGeom>
              <a:rect b="b" l="l" r="r" t="t"/>
              <a:pathLst>
                <a:path extrusionOk="0" h="6025" w="10176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3"/>
            <p:cNvSpPr/>
            <p:nvPr/>
          </p:nvSpPr>
          <p:spPr>
            <a:xfrm>
              <a:off x="6052402" y="2986523"/>
              <a:ext cx="56144" cy="147809"/>
            </a:xfrm>
            <a:custGeom>
              <a:rect b="b" l="l" r="r" t="t"/>
              <a:pathLst>
                <a:path extrusionOk="0" h="5626" w="2137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3"/>
            <p:cNvSpPr/>
            <p:nvPr/>
          </p:nvSpPr>
          <p:spPr>
            <a:xfrm>
              <a:off x="6054582" y="3027718"/>
              <a:ext cx="20256" cy="17182"/>
            </a:xfrm>
            <a:custGeom>
              <a:rect b="b" l="l" r="r" t="t"/>
              <a:pathLst>
                <a:path extrusionOk="0" h="654" w="771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3"/>
            <p:cNvSpPr/>
            <p:nvPr/>
          </p:nvSpPr>
          <p:spPr>
            <a:xfrm>
              <a:off x="6012678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3"/>
            <p:cNvSpPr/>
            <p:nvPr/>
          </p:nvSpPr>
          <p:spPr>
            <a:xfrm>
              <a:off x="5891299" y="3017130"/>
              <a:ext cx="17708" cy="15212"/>
            </a:xfrm>
            <a:custGeom>
              <a:rect b="b" l="l" r="r" t="t"/>
              <a:pathLst>
                <a:path extrusionOk="0" h="579" w="674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3"/>
            <p:cNvSpPr/>
            <p:nvPr/>
          </p:nvSpPr>
          <p:spPr>
            <a:xfrm>
              <a:off x="5915916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3"/>
            <p:cNvSpPr/>
            <p:nvPr/>
          </p:nvSpPr>
          <p:spPr>
            <a:xfrm>
              <a:off x="5959266" y="3032999"/>
              <a:ext cx="21360" cy="18286"/>
            </a:xfrm>
            <a:custGeom>
              <a:rect b="b" l="l" r="r" t="t"/>
              <a:pathLst>
                <a:path extrusionOk="0" h="696" w="813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63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7593" name="Google Shape;7593;p63"/>
            <p:cNvSpPr/>
            <p:nvPr/>
          </p:nvSpPr>
          <p:spPr>
            <a:xfrm>
              <a:off x="6334673" y="2759633"/>
              <a:ext cx="287027" cy="189004"/>
            </a:xfrm>
            <a:custGeom>
              <a:rect b="b" l="l" r="r" t="t"/>
              <a:pathLst>
                <a:path extrusionOk="0" h="7194" w="10925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3"/>
            <p:cNvSpPr/>
            <p:nvPr/>
          </p:nvSpPr>
          <p:spPr>
            <a:xfrm>
              <a:off x="6524019" y="2759660"/>
              <a:ext cx="189162" cy="286659"/>
            </a:xfrm>
            <a:custGeom>
              <a:rect b="b" l="l" r="r" t="t"/>
              <a:pathLst>
                <a:path extrusionOk="0" h="10911" w="720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3"/>
            <p:cNvSpPr/>
            <p:nvPr/>
          </p:nvSpPr>
          <p:spPr>
            <a:xfrm>
              <a:off x="6426207" y="2948611"/>
              <a:ext cx="286791" cy="189188"/>
            </a:xfrm>
            <a:custGeom>
              <a:rect b="b" l="l" r="r" t="t"/>
              <a:pathLst>
                <a:path extrusionOk="0" h="7201" w="10916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3"/>
            <p:cNvSpPr/>
            <p:nvPr/>
          </p:nvSpPr>
          <p:spPr>
            <a:xfrm>
              <a:off x="6334857" y="2850957"/>
              <a:ext cx="189188" cy="286843"/>
            </a:xfrm>
            <a:custGeom>
              <a:rect b="b" l="l" r="r" t="t"/>
              <a:pathLst>
                <a:path extrusionOk="0" h="10918" w="7201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63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7598" name="Google Shape;7598;p63"/>
            <p:cNvSpPr/>
            <p:nvPr/>
          </p:nvSpPr>
          <p:spPr>
            <a:xfrm>
              <a:off x="8117446" y="3039252"/>
              <a:ext cx="87855" cy="51731"/>
            </a:xfrm>
            <a:custGeom>
              <a:rect b="b" l="l" r="r" t="t"/>
              <a:pathLst>
                <a:path extrusionOk="0" h="1969" w="3344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3"/>
            <p:cNvSpPr/>
            <p:nvPr/>
          </p:nvSpPr>
          <p:spPr>
            <a:xfrm>
              <a:off x="8138570" y="3039252"/>
              <a:ext cx="66732" cy="51731"/>
            </a:xfrm>
            <a:custGeom>
              <a:rect b="b" l="l" r="r" t="t"/>
              <a:pathLst>
                <a:path extrusionOk="0" h="1969" w="254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3"/>
            <p:cNvSpPr/>
            <p:nvPr/>
          </p:nvSpPr>
          <p:spPr>
            <a:xfrm>
              <a:off x="8012645" y="2884664"/>
              <a:ext cx="32841" cy="41747"/>
            </a:xfrm>
            <a:custGeom>
              <a:rect b="b" l="l" r="r" t="t"/>
              <a:pathLst>
                <a:path extrusionOk="0" h="1589" w="125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3"/>
            <p:cNvSpPr/>
            <p:nvPr/>
          </p:nvSpPr>
          <p:spPr>
            <a:xfrm>
              <a:off x="8025598" y="2806477"/>
              <a:ext cx="306810" cy="247513"/>
            </a:xfrm>
            <a:custGeom>
              <a:rect b="b" l="l" r="r" t="t"/>
              <a:pathLst>
                <a:path extrusionOk="0" h="9421" w="11678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3"/>
            <p:cNvSpPr/>
            <p:nvPr/>
          </p:nvSpPr>
          <p:spPr>
            <a:xfrm>
              <a:off x="8025598" y="2806477"/>
              <a:ext cx="209576" cy="247671"/>
            </a:xfrm>
            <a:custGeom>
              <a:rect b="b" l="l" r="r" t="t"/>
              <a:pathLst>
                <a:path extrusionOk="0" h="9427" w="7977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3"/>
            <p:cNvSpPr/>
            <p:nvPr/>
          </p:nvSpPr>
          <p:spPr>
            <a:xfrm>
              <a:off x="8110274" y="2874865"/>
              <a:ext cx="179205" cy="111290"/>
            </a:xfrm>
            <a:custGeom>
              <a:rect b="b" l="l" r="r" t="t"/>
              <a:pathLst>
                <a:path extrusionOk="0" h="4236" w="6821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3"/>
            <p:cNvSpPr/>
            <p:nvPr/>
          </p:nvSpPr>
          <p:spPr>
            <a:xfrm>
              <a:off x="8131397" y="2917084"/>
              <a:ext cx="158082" cy="69175"/>
            </a:xfrm>
            <a:custGeom>
              <a:rect b="b" l="l" r="r" t="t"/>
              <a:pathLst>
                <a:path extrusionOk="0" h="2633" w="6017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3"/>
            <p:cNvSpPr/>
            <p:nvPr/>
          </p:nvSpPr>
          <p:spPr>
            <a:xfrm>
              <a:off x="8066399" y="2869715"/>
              <a:ext cx="31737" cy="36834"/>
            </a:xfrm>
            <a:custGeom>
              <a:rect b="b" l="l" r="r" t="t"/>
              <a:pathLst>
                <a:path extrusionOk="0" h="1402" w="12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3"/>
            <p:cNvSpPr/>
            <p:nvPr/>
          </p:nvSpPr>
          <p:spPr>
            <a:xfrm>
              <a:off x="8082268" y="2869715"/>
              <a:ext cx="15869" cy="26220"/>
            </a:xfrm>
            <a:custGeom>
              <a:rect b="b" l="l" r="r" t="t"/>
              <a:pathLst>
                <a:path extrusionOk="0" h="998" w="604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3"/>
            <p:cNvSpPr/>
            <p:nvPr/>
          </p:nvSpPr>
          <p:spPr>
            <a:xfrm>
              <a:off x="8076987" y="2874996"/>
              <a:ext cx="10588" cy="10430"/>
            </a:xfrm>
            <a:custGeom>
              <a:rect b="b" l="l" r="r" t="t"/>
              <a:pathLst>
                <a:path extrusionOk="0" h="397" w="403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63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7609" name="Google Shape;7609;p63"/>
            <p:cNvSpPr/>
            <p:nvPr/>
          </p:nvSpPr>
          <p:spPr>
            <a:xfrm>
              <a:off x="2568511" y="4162138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3"/>
            <p:cNvSpPr/>
            <p:nvPr/>
          </p:nvSpPr>
          <p:spPr>
            <a:xfrm>
              <a:off x="2568511" y="4470236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3"/>
            <p:cNvSpPr/>
            <p:nvPr/>
          </p:nvSpPr>
          <p:spPr>
            <a:xfrm>
              <a:off x="2454435" y="4217310"/>
              <a:ext cx="385339" cy="277753"/>
            </a:xfrm>
            <a:custGeom>
              <a:rect b="b" l="l" r="r" t="t"/>
              <a:pathLst>
                <a:path extrusionOk="0" h="10572" w="14667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3"/>
            <p:cNvSpPr/>
            <p:nvPr/>
          </p:nvSpPr>
          <p:spPr>
            <a:xfrm>
              <a:off x="2454435" y="4251386"/>
              <a:ext cx="250403" cy="243677"/>
            </a:xfrm>
            <a:custGeom>
              <a:rect b="b" l="l" r="r" t="t"/>
              <a:pathLst>
                <a:path extrusionOk="0" h="9275" w="9531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3"/>
            <p:cNvSpPr/>
            <p:nvPr/>
          </p:nvSpPr>
          <p:spPr>
            <a:xfrm>
              <a:off x="2495420" y="4331018"/>
              <a:ext cx="31553" cy="31553"/>
            </a:xfrm>
            <a:custGeom>
              <a:rect b="b" l="l" r="r" t="t"/>
              <a:pathLst>
                <a:path extrusionOk="0" h="1201" w="1201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3"/>
            <p:cNvSpPr/>
            <p:nvPr/>
          </p:nvSpPr>
          <p:spPr>
            <a:xfrm>
              <a:off x="2508005" y="4337218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3"/>
            <p:cNvSpPr/>
            <p:nvPr/>
          </p:nvSpPr>
          <p:spPr>
            <a:xfrm>
              <a:off x="2545181" y="4220227"/>
              <a:ext cx="53780" cy="271920"/>
            </a:xfrm>
            <a:custGeom>
              <a:rect b="b" l="l" r="r" t="t"/>
              <a:pathLst>
                <a:path extrusionOk="0" h="10350" w="2047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3"/>
            <p:cNvSpPr/>
            <p:nvPr/>
          </p:nvSpPr>
          <p:spPr>
            <a:xfrm>
              <a:off x="2545181" y="4344680"/>
              <a:ext cx="53780" cy="147468"/>
            </a:xfrm>
            <a:custGeom>
              <a:rect b="b" l="l" r="r" t="t"/>
              <a:pathLst>
                <a:path extrusionOk="0" h="5613" w="2047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3"/>
            <p:cNvSpPr/>
            <p:nvPr/>
          </p:nvSpPr>
          <p:spPr>
            <a:xfrm>
              <a:off x="2623184" y="4217678"/>
              <a:ext cx="49944" cy="277201"/>
            </a:xfrm>
            <a:custGeom>
              <a:rect b="b" l="l" r="r" t="t"/>
              <a:pathLst>
                <a:path extrusionOk="0" h="10551" w="1901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3"/>
            <p:cNvSpPr/>
            <p:nvPr/>
          </p:nvSpPr>
          <p:spPr>
            <a:xfrm>
              <a:off x="2629542" y="4446748"/>
              <a:ext cx="43586" cy="48131"/>
            </a:xfrm>
            <a:custGeom>
              <a:rect b="b" l="l" r="r" t="t"/>
              <a:pathLst>
                <a:path extrusionOk="0" h="1832" w="1659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3"/>
            <p:cNvSpPr/>
            <p:nvPr/>
          </p:nvSpPr>
          <p:spPr>
            <a:xfrm>
              <a:off x="2694960" y="4243925"/>
              <a:ext cx="48867" cy="224709"/>
            </a:xfrm>
            <a:custGeom>
              <a:rect b="b" l="l" r="r" t="t"/>
              <a:pathLst>
                <a:path extrusionOk="0" h="8553" w="186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63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7621" name="Google Shape;7621;p63"/>
            <p:cNvSpPr/>
            <p:nvPr/>
          </p:nvSpPr>
          <p:spPr>
            <a:xfrm>
              <a:off x="3601939" y="4161192"/>
              <a:ext cx="195546" cy="388912"/>
            </a:xfrm>
            <a:custGeom>
              <a:rect b="b" l="l" r="r" t="t"/>
              <a:pathLst>
                <a:path extrusionOk="0" h="14803" w="7443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3"/>
            <p:cNvSpPr/>
            <p:nvPr/>
          </p:nvSpPr>
          <p:spPr>
            <a:xfrm>
              <a:off x="3630182" y="4193980"/>
              <a:ext cx="128131" cy="324597"/>
            </a:xfrm>
            <a:custGeom>
              <a:rect b="b" l="l" r="r" t="t"/>
              <a:pathLst>
                <a:path extrusionOk="0" h="12355" w="4877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3"/>
            <p:cNvSpPr/>
            <p:nvPr/>
          </p:nvSpPr>
          <p:spPr>
            <a:xfrm>
              <a:off x="3636383" y="4193980"/>
              <a:ext cx="63448" cy="324597"/>
            </a:xfrm>
            <a:custGeom>
              <a:rect b="b" l="l" r="r" t="t"/>
              <a:pathLst>
                <a:path extrusionOk="0" h="12355" w="2415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3"/>
            <p:cNvSpPr/>
            <p:nvPr/>
          </p:nvSpPr>
          <p:spPr>
            <a:xfrm>
              <a:off x="3679207" y="4193980"/>
              <a:ext cx="41195" cy="89326"/>
            </a:xfrm>
            <a:custGeom>
              <a:rect b="b" l="l" r="r" t="t"/>
              <a:pathLst>
                <a:path extrusionOk="0" h="3400" w="1568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3"/>
            <p:cNvSpPr/>
            <p:nvPr/>
          </p:nvSpPr>
          <p:spPr>
            <a:xfrm>
              <a:off x="3679207" y="4368010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3"/>
            <p:cNvSpPr/>
            <p:nvPr/>
          </p:nvSpPr>
          <p:spPr>
            <a:xfrm>
              <a:off x="3679207" y="4322637"/>
              <a:ext cx="41195" cy="12059"/>
            </a:xfrm>
            <a:custGeom>
              <a:rect b="b" l="l" r="r" t="t"/>
              <a:pathLst>
                <a:path extrusionOk="0" h="459" w="1568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3"/>
            <p:cNvSpPr/>
            <p:nvPr/>
          </p:nvSpPr>
          <p:spPr>
            <a:xfrm>
              <a:off x="3679207" y="4277448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3"/>
            <p:cNvSpPr/>
            <p:nvPr/>
          </p:nvSpPr>
          <p:spPr>
            <a:xfrm>
              <a:off x="3679207" y="4232076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3"/>
            <p:cNvSpPr/>
            <p:nvPr/>
          </p:nvSpPr>
          <p:spPr>
            <a:xfrm>
              <a:off x="3811489" y="4211846"/>
              <a:ext cx="65629" cy="111921"/>
            </a:xfrm>
            <a:custGeom>
              <a:rect b="b" l="l" r="r" t="t"/>
              <a:pathLst>
                <a:path extrusionOk="0" h="4260" w="2498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3"/>
            <p:cNvSpPr/>
            <p:nvPr/>
          </p:nvSpPr>
          <p:spPr>
            <a:xfrm>
              <a:off x="3774497" y="4175485"/>
              <a:ext cx="45241" cy="38936"/>
            </a:xfrm>
            <a:custGeom>
              <a:rect b="b" l="l" r="r" t="t"/>
              <a:pathLst>
                <a:path extrusionOk="0" h="1482" w="1722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63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7632" name="Google Shape;7632;p63"/>
            <p:cNvSpPr/>
            <p:nvPr/>
          </p:nvSpPr>
          <p:spPr>
            <a:xfrm>
              <a:off x="907274" y="3284847"/>
              <a:ext cx="232748" cy="231645"/>
            </a:xfrm>
            <a:custGeom>
              <a:rect b="b" l="l" r="r" t="t"/>
              <a:pathLst>
                <a:path extrusionOk="0" h="8817" w="8859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3"/>
            <p:cNvSpPr/>
            <p:nvPr/>
          </p:nvSpPr>
          <p:spPr>
            <a:xfrm>
              <a:off x="953198" y="3284847"/>
              <a:ext cx="186456" cy="221976"/>
            </a:xfrm>
            <a:custGeom>
              <a:rect b="b" l="l" r="r" t="t"/>
              <a:pathLst>
                <a:path extrusionOk="0" h="8449" w="7097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3"/>
            <p:cNvSpPr/>
            <p:nvPr/>
          </p:nvSpPr>
          <p:spPr>
            <a:xfrm>
              <a:off x="936437" y="3313799"/>
              <a:ext cx="175159" cy="174791"/>
            </a:xfrm>
            <a:custGeom>
              <a:rect b="b" l="l" r="r" t="t"/>
              <a:pathLst>
                <a:path extrusionOk="0" h="6653" w="6667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3"/>
            <p:cNvSpPr/>
            <p:nvPr/>
          </p:nvSpPr>
          <p:spPr>
            <a:xfrm>
              <a:off x="947550" y="3313799"/>
              <a:ext cx="164045" cy="174791"/>
            </a:xfrm>
            <a:custGeom>
              <a:rect b="b" l="l" r="r" t="t"/>
              <a:pathLst>
                <a:path extrusionOk="0" h="6653" w="6244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3"/>
            <p:cNvSpPr/>
            <p:nvPr/>
          </p:nvSpPr>
          <p:spPr>
            <a:xfrm>
              <a:off x="1017724" y="3215146"/>
              <a:ext cx="12585" cy="48578"/>
            </a:xfrm>
            <a:custGeom>
              <a:rect b="b" l="l" r="r" t="t"/>
              <a:pathLst>
                <a:path extrusionOk="0" h="1849" w="479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3"/>
            <p:cNvSpPr/>
            <p:nvPr/>
          </p:nvSpPr>
          <p:spPr>
            <a:xfrm>
              <a:off x="1017724" y="3538219"/>
              <a:ext cx="12585" cy="48604"/>
            </a:xfrm>
            <a:custGeom>
              <a:rect b="b" l="l" r="r" t="t"/>
              <a:pathLst>
                <a:path extrusionOk="0" h="1850" w="479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3"/>
            <p:cNvSpPr/>
            <p:nvPr/>
          </p:nvSpPr>
          <p:spPr>
            <a:xfrm>
              <a:off x="925901" y="3238975"/>
              <a:ext cx="34259" cy="43875"/>
            </a:xfrm>
            <a:custGeom>
              <a:rect b="b" l="l" r="r" t="t"/>
              <a:pathLst>
                <a:path extrusionOk="0" h="1670" w="1304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3"/>
            <p:cNvSpPr/>
            <p:nvPr/>
          </p:nvSpPr>
          <p:spPr>
            <a:xfrm>
              <a:off x="1087556" y="3518961"/>
              <a:ext cx="34049" cy="43796"/>
            </a:xfrm>
            <a:custGeom>
              <a:rect b="b" l="l" r="r" t="t"/>
              <a:pathLst>
                <a:path extrusionOk="0" h="1667" w="1296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3"/>
            <p:cNvSpPr/>
            <p:nvPr/>
          </p:nvSpPr>
          <p:spPr>
            <a:xfrm>
              <a:off x="859274" y="3304788"/>
              <a:ext cx="49130" cy="30739"/>
            </a:xfrm>
            <a:custGeom>
              <a:rect b="b" l="l" r="r" t="t"/>
              <a:pathLst>
                <a:path extrusionOk="0" h="1170" w="187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3"/>
            <p:cNvSpPr/>
            <p:nvPr/>
          </p:nvSpPr>
          <p:spPr>
            <a:xfrm>
              <a:off x="1139103" y="3466311"/>
              <a:ext cx="49024" cy="30660"/>
            </a:xfrm>
            <a:custGeom>
              <a:rect b="b" l="l" r="r" t="t"/>
              <a:pathLst>
                <a:path extrusionOk="0" h="1167" w="1866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3"/>
            <p:cNvSpPr/>
            <p:nvPr/>
          </p:nvSpPr>
          <p:spPr>
            <a:xfrm>
              <a:off x="836023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3"/>
            <p:cNvSpPr/>
            <p:nvPr/>
          </p:nvSpPr>
          <p:spPr>
            <a:xfrm>
              <a:off x="1159122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3"/>
            <p:cNvSpPr/>
            <p:nvPr/>
          </p:nvSpPr>
          <p:spPr>
            <a:xfrm>
              <a:off x="859721" y="3466311"/>
              <a:ext cx="49182" cy="30660"/>
            </a:xfrm>
            <a:custGeom>
              <a:rect b="b" l="l" r="r" t="t"/>
              <a:pathLst>
                <a:path extrusionOk="0" h="1167" w="1872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3"/>
            <p:cNvSpPr/>
            <p:nvPr/>
          </p:nvSpPr>
          <p:spPr>
            <a:xfrm>
              <a:off x="1139628" y="3304840"/>
              <a:ext cx="49024" cy="30686"/>
            </a:xfrm>
            <a:custGeom>
              <a:rect b="b" l="l" r="r" t="t"/>
              <a:pathLst>
                <a:path extrusionOk="0" h="1168" w="1866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3"/>
            <p:cNvSpPr/>
            <p:nvPr/>
          </p:nvSpPr>
          <p:spPr>
            <a:xfrm>
              <a:off x="926427" y="3518961"/>
              <a:ext cx="34075" cy="43796"/>
            </a:xfrm>
            <a:custGeom>
              <a:rect b="b" l="l" r="r" t="t"/>
              <a:pathLst>
                <a:path extrusionOk="0" h="1667" w="1297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3"/>
            <p:cNvSpPr/>
            <p:nvPr/>
          </p:nvSpPr>
          <p:spPr>
            <a:xfrm>
              <a:off x="1087871" y="3239106"/>
              <a:ext cx="34233" cy="43744"/>
            </a:xfrm>
            <a:custGeom>
              <a:rect b="b" l="l" r="r" t="t"/>
              <a:pathLst>
                <a:path extrusionOk="0" h="1665" w="1303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63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7649" name="Google Shape;7649;p63"/>
            <p:cNvSpPr/>
            <p:nvPr/>
          </p:nvSpPr>
          <p:spPr>
            <a:xfrm>
              <a:off x="1418432" y="3271343"/>
              <a:ext cx="191369" cy="190843"/>
            </a:xfrm>
            <a:custGeom>
              <a:rect b="b" l="l" r="r" t="t"/>
              <a:pathLst>
                <a:path extrusionOk="0" h="7264" w="7284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3"/>
            <p:cNvSpPr/>
            <p:nvPr/>
          </p:nvSpPr>
          <p:spPr>
            <a:xfrm>
              <a:off x="1462543" y="3271159"/>
              <a:ext cx="147257" cy="177523"/>
            </a:xfrm>
            <a:custGeom>
              <a:rect b="b" l="l" r="r" t="t"/>
              <a:pathLst>
                <a:path extrusionOk="0" h="6757" w="5605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3"/>
            <p:cNvSpPr/>
            <p:nvPr/>
          </p:nvSpPr>
          <p:spPr>
            <a:xfrm>
              <a:off x="1442681" y="3295408"/>
              <a:ext cx="144000" cy="143264"/>
            </a:xfrm>
            <a:custGeom>
              <a:rect b="b" l="l" r="r" t="t"/>
              <a:pathLst>
                <a:path extrusionOk="0" h="5453" w="5481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3"/>
            <p:cNvSpPr/>
            <p:nvPr/>
          </p:nvSpPr>
          <p:spPr>
            <a:xfrm>
              <a:off x="1454346" y="3295225"/>
              <a:ext cx="132335" cy="143448"/>
            </a:xfrm>
            <a:custGeom>
              <a:rect b="b" l="l" r="r" t="t"/>
              <a:pathLst>
                <a:path extrusionOk="0" h="5460" w="5037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3"/>
            <p:cNvSpPr/>
            <p:nvPr/>
          </p:nvSpPr>
          <p:spPr>
            <a:xfrm>
              <a:off x="1506996" y="3210890"/>
              <a:ext cx="14608" cy="44453"/>
            </a:xfrm>
            <a:custGeom>
              <a:rect b="b" l="l" r="r" t="t"/>
              <a:pathLst>
                <a:path extrusionOk="0" h="1692" w="556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3"/>
            <p:cNvSpPr/>
            <p:nvPr/>
          </p:nvSpPr>
          <p:spPr>
            <a:xfrm>
              <a:off x="1430307" y="3230489"/>
              <a:ext cx="33892" cy="40696"/>
            </a:xfrm>
            <a:custGeom>
              <a:rect b="b" l="l" r="r" t="t"/>
              <a:pathLst>
                <a:path extrusionOk="0" h="1549" w="129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3"/>
            <p:cNvSpPr/>
            <p:nvPr/>
          </p:nvSpPr>
          <p:spPr>
            <a:xfrm>
              <a:off x="1374872" y="3284768"/>
              <a:ext cx="47002" cy="29793"/>
            </a:xfrm>
            <a:custGeom>
              <a:rect b="b" l="l" r="r" t="t"/>
              <a:pathLst>
                <a:path extrusionOk="0" h="1134" w="1789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3"/>
            <p:cNvSpPr/>
            <p:nvPr/>
          </p:nvSpPr>
          <p:spPr>
            <a:xfrm>
              <a:off x="1356297" y="3359198"/>
              <a:ext cx="49235" cy="14581"/>
            </a:xfrm>
            <a:custGeom>
              <a:rect b="b" l="l" r="r" t="t"/>
              <a:pathLst>
                <a:path extrusionOk="0" h="555" w="1874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3"/>
            <p:cNvSpPr/>
            <p:nvPr/>
          </p:nvSpPr>
          <p:spPr>
            <a:xfrm>
              <a:off x="1375686" y="3418311"/>
              <a:ext cx="46476" cy="29478"/>
            </a:xfrm>
            <a:custGeom>
              <a:rect b="b" l="l" r="r" t="t"/>
              <a:pathLst>
                <a:path extrusionOk="0" h="1122" w="1769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3"/>
            <p:cNvSpPr/>
            <p:nvPr/>
          </p:nvSpPr>
          <p:spPr>
            <a:xfrm>
              <a:off x="1606701" y="3284689"/>
              <a:ext cx="46870" cy="29872"/>
            </a:xfrm>
            <a:custGeom>
              <a:rect b="b" l="l" r="r" t="t"/>
              <a:pathLst>
                <a:path extrusionOk="0" h="1137" w="1784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3"/>
            <p:cNvSpPr/>
            <p:nvPr/>
          </p:nvSpPr>
          <p:spPr>
            <a:xfrm>
              <a:off x="1564402" y="3230857"/>
              <a:ext cx="33419" cy="40328"/>
            </a:xfrm>
            <a:custGeom>
              <a:rect b="b" l="l" r="r" t="t"/>
              <a:pathLst>
                <a:path extrusionOk="0" h="1535" w="1272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3"/>
            <p:cNvSpPr/>
            <p:nvPr/>
          </p:nvSpPr>
          <p:spPr>
            <a:xfrm>
              <a:off x="1360317" y="3362587"/>
              <a:ext cx="427348" cy="228492"/>
            </a:xfrm>
            <a:custGeom>
              <a:rect b="b" l="l" r="r" t="t"/>
              <a:pathLst>
                <a:path extrusionOk="0" h="8697" w="16266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3"/>
            <p:cNvSpPr/>
            <p:nvPr/>
          </p:nvSpPr>
          <p:spPr>
            <a:xfrm>
              <a:off x="1360317" y="3431264"/>
              <a:ext cx="216512" cy="159737"/>
            </a:xfrm>
            <a:custGeom>
              <a:rect b="b" l="l" r="r" t="t"/>
              <a:pathLst>
                <a:path extrusionOk="0" h="6080" w="8241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63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7663" name="Google Shape;7663;p63"/>
            <p:cNvSpPr/>
            <p:nvPr/>
          </p:nvSpPr>
          <p:spPr>
            <a:xfrm>
              <a:off x="2115940" y="3285661"/>
              <a:ext cx="77451" cy="75271"/>
            </a:xfrm>
            <a:custGeom>
              <a:rect b="b" l="l" r="r" t="t"/>
              <a:pathLst>
                <a:path extrusionOk="0" h="2865" w="2948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3"/>
            <p:cNvSpPr/>
            <p:nvPr/>
          </p:nvSpPr>
          <p:spPr>
            <a:xfrm>
              <a:off x="2116939" y="3285425"/>
              <a:ext cx="44663" cy="74798"/>
            </a:xfrm>
            <a:custGeom>
              <a:rect b="b" l="l" r="r" t="t"/>
              <a:pathLst>
                <a:path extrusionOk="0" h="2847" w="170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3"/>
            <p:cNvSpPr/>
            <p:nvPr/>
          </p:nvSpPr>
          <p:spPr>
            <a:xfrm>
              <a:off x="2200407" y="3381609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3"/>
            <p:cNvSpPr/>
            <p:nvPr/>
          </p:nvSpPr>
          <p:spPr>
            <a:xfrm>
              <a:off x="1942174" y="3547073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3"/>
            <p:cNvSpPr/>
            <p:nvPr/>
          </p:nvSpPr>
          <p:spPr>
            <a:xfrm>
              <a:off x="1903737" y="3215540"/>
              <a:ext cx="411874" cy="370731"/>
            </a:xfrm>
            <a:custGeom>
              <a:rect b="b" l="l" r="r" t="t"/>
              <a:pathLst>
                <a:path extrusionOk="0" h="14111" w="15677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3"/>
            <p:cNvSpPr/>
            <p:nvPr/>
          </p:nvSpPr>
          <p:spPr>
            <a:xfrm>
              <a:off x="1920867" y="3246752"/>
              <a:ext cx="360275" cy="338889"/>
            </a:xfrm>
            <a:custGeom>
              <a:rect b="b" l="l" r="r" t="t"/>
              <a:pathLst>
                <a:path extrusionOk="0" h="12899" w="13713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3"/>
            <p:cNvSpPr/>
            <p:nvPr/>
          </p:nvSpPr>
          <p:spPr>
            <a:xfrm>
              <a:off x="2146285" y="3395822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3"/>
            <p:cNvSpPr/>
            <p:nvPr/>
          </p:nvSpPr>
          <p:spPr>
            <a:xfrm>
              <a:off x="1925228" y="3497497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3"/>
            <p:cNvSpPr/>
            <p:nvPr/>
          </p:nvSpPr>
          <p:spPr>
            <a:xfrm>
              <a:off x="2200407" y="3265169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63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7673" name="Google Shape;7673;p63"/>
            <p:cNvSpPr/>
            <p:nvPr/>
          </p:nvSpPr>
          <p:spPr>
            <a:xfrm>
              <a:off x="2488511" y="3248854"/>
              <a:ext cx="182988" cy="99967"/>
            </a:xfrm>
            <a:custGeom>
              <a:rect b="b" l="l" r="r" t="t"/>
              <a:pathLst>
                <a:path extrusionOk="0" h="3805" w="6965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3"/>
            <p:cNvSpPr/>
            <p:nvPr/>
          </p:nvSpPr>
          <p:spPr>
            <a:xfrm>
              <a:off x="2468465" y="3303448"/>
              <a:ext cx="397818" cy="211389"/>
            </a:xfrm>
            <a:custGeom>
              <a:rect b="b" l="l" r="r" t="t"/>
              <a:pathLst>
                <a:path extrusionOk="0" h="8046" w="15142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3"/>
            <p:cNvSpPr/>
            <p:nvPr/>
          </p:nvSpPr>
          <p:spPr>
            <a:xfrm>
              <a:off x="2473930" y="3387073"/>
              <a:ext cx="138141" cy="127763"/>
            </a:xfrm>
            <a:custGeom>
              <a:rect b="b" l="l" r="r" t="t"/>
              <a:pathLst>
                <a:path extrusionOk="0" h="4863" w="5258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3"/>
            <p:cNvSpPr/>
            <p:nvPr/>
          </p:nvSpPr>
          <p:spPr>
            <a:xfrm>
              <a:off x="2488327" y="3279382"/>
              <a:ext cx="55409" cy="69438"/>
            </a:xfrm>
            <a:custGeom>
              <a:rect b="b" l="l" r="r" t="t"/>
              <a:pathLst>
                <a:path extrusionOk="0" h="2643" w="2109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3"/>
            <p:cNvSpPr/>
            <p:nvPr/>
          </p:nvSpPr>
          <p:spPr>
            <a:xfrm>
              <a:off x="2603663" y="3420807"/>
              <a:ext cx="246226" cy="132124"/>
            </a:xfrm>
            <a:custGeom>
              <a:rect b="b" l="l" r="r" t="t"/>
              <a:pathLst>
                <a:path extrusionOk="0" h="5029" w="9372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3"/>
            <p:cNvSpPr/>
            <p:nvPr/>
          </p:nvSpPr>
          <p:spPr>
            <a:xfrm>
              <a:off x="2603847" y="3422594"/>
              <a:ext cx="143264" cy="130338"/>
            </a:xfrm>
            <a:custGeom>
              <a:rect b="b" l="l" r="r" t="t"/>
              <a:pathLst>
                <a:path extrusionOk="0" h="4961" w="5453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63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7680" name="Google Shape;7680;p63"/>
            <p:cNvSpPr/>
            <p:nvPr/>
          </p:nvSpPr>
          <p:spPr>
            <a:xfrm>
              <a:off x="3017166" y="3216013"/>
              <a:ext cx="394376" cy="369812"/>
            </a:xfrm>
            <a:custGeom>
              <a:rect b="b" l="l" r="r" t="t"/>
              <a:pathLst>
                <a:path extrusionOk="0" h="14076" w="15011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3"/>
            <p:cNvSpPr/>
            <p:nvPr/>
          </p:nvSpPr>
          <p:spPr>
            <a:xfrm>
              <a:off x="3017166" y="3216013"/>
              <a:ext cx="231093" cy="369812"/>
            </a:xfrm>
            <a:custGeom>
              <a:rect b="b" l="l" r="r" t="t"/>
              <a:pathLst>
                <a:path extrusionOk="0" h="14076" w="8796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63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7683" name="Google Shape;7683;p63"/>
            <p:cNvSpPr/>
            <p:nvPr/>
          </p:nvSpPr>
          <p:spPr>
            <a:xfrm>
              <a:off x="4295875" y="3440091"/>
              <a:ext cx="27350" cy="148545"/>
            </a:xfrm>
            <a:custGeom>
              <a:rect b="b" l="l" r="r" t="t"/>
              <a:pathLst>
                <a:path extrusionOk="0" h="5654" w="1041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3"/>
            <p:cNvSpPr/>
            <p:nvPr/>
          </p:nvSpPr>
          <p:spPr>
            <a:xfrm>
              <a:off x="4299684" y="3447264"/>
              <a:ext cx="84781" cy="139849"/>
            </a:xfrm>
            <a:custGeom>
              <a:rect b="b" l="l" r="r" t="t"/>
              <a:pathLst>
                <a:path extrusionOk="0" h="5323" w="3227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3"/>
            <p:cNvSpPr/>
            <p:nvPr/>
          </p:nvSpPr>
          <p:spPr>
            <a:xfrm>
              <a:off x="4234450" y="3447158"/>
              <a:ext cx="84965" cy="139954"/>
            </a:xfrm>
            <a:custGeom>
              <a:rect b="b" l="l" r="r" t="t"/>
              <a:pathLst>
                <a:path extrusionOk="0" h="5327" w="3234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3"/>
            <p:cNvSpPr/>
            <p:nvPr/>
          </p:nvSpPr>
          <p:spPr>
            <a:xfrm>
              <a:off x="4294036" y="3213228"/>
              <a:ext cx="30844" cy="42667"/>
            </a:xfrm>
            <a:custGeom>
              <a:rect b="b" l="l" r="r" t="t"/>
              <a:pathLst>
                <a:path extrusionOk="0" h="1624" w="1174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3"/>
            <p:cNvSpPr/>
            <p:nvPr/>
          </p:nvSpPr>
          <p:spPr>
            <a:xfrm>
              <a:off x="4229721" y="3254581"/>
              <a:ext cx="159474" cy="193392"/>
            </a:xfrm>
            <a:custGeom>
              <a:rect b="b" l="l" r="r" t="t"/>
              <a:pathLst>
                <a:path extrusionOk="0" h="7361" w="607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3"/>
            <p:cNvSpPr/>
            <p:nvPr/>
          </p:nvSpPr>
          <p:spPr>
            <a:xfrm>
              <a:off x="4253418" y="3254581"/>
              <a:ext cx="135776" cy="193392"/>
            </a:xfrm>
            <a:custGeom>
              <a:rect b="b" l="l" r="r" t="t"/>
              <a:pathLst>
                <a:path extrusionOk="0" h="7361" w="5168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3"/>
            <p:cNvSpPr/>
            <p:nvPr/>
          </p:nvSpPr>
          <p:spPr>
            <a:xfrm>
              <a:off x="4210043" y="3237635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3"/>
            <p:cNvSpPr/>
            <p:nvPr/>
          </p:nvSpPr>
          <p:spPr>
            <a:xfrm>
              <a:off x="4210043" y="3432998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3"/>
            <p:cNvSpPr/>
            <p:nvPr/>
          </p:nvSpPr>
          <p:spPr>
            <a:xfrm>
              <a:off x="4238286" y="3237635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3"/>
            <p:cNvSpPr/>
            <p:nvPr/>
          </p:nvSpPr>
          <p:spPr>
            <a:xfrm>
              <a:off x="4238286" y="3432998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3" name="Google Shape;7693;p63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7694" name="Google Shape;7694;p63"/>
            <p:cNvSpPr/>
            <p:nvPr/>
          </p:nvSpPr>
          <p:spPr>
            <a:xfrm>
              <a:off x="4818146" y="3203376"/>
              <a:ext cx="77845" cy="395112"/>
            </a:xfrm>
            <a:custGeom>
              <a:rect b="b" l="l" r="r" t="t"/>
              <a:pathLst>
                <a:path extrusionOk="0" h="15039" w="2963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3"/>
            <p:cNvSpPr/>
            <p:nvPr/>
          </p:nvSpPr>
          <p:spPr>
            <a:xfrm>
              <a:off x="4818146" y="3523927"/>
              <a:ext cx="77845" cy="35731"/>
            </a:xfrm>
            <a:custGeom>
              <a:rect b="b" l="l" r="r" t="t"/>
              <a:pathLst>
                <a:path extrusionOk="0" h="1360" w="2963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3"/>
            <p:cNvSpPr/>
            <p:nvPr/>
          </p:nvSpPr>
          <p:spPr>
            <a:xfrm>
              <a:off x="4839821" y="3203323"/>
              <a:ext cx="34286" cy="35310"/>
            </a:xfrm>
            <a:custGeom>
              <a:rect b="b" l="l" r="r" t="t"/>
              <a:pathLst>
                <a:path extrusionOk="0" h="1344" w="1305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3"/>
            <p:cNvSpPr/>
            <p:nvPr/>
          </p:nvSpPr>
          <p:spPr>
            <a:xfrm>
              <a:off x="4818146" y="3559631"/>
              <a:ext cx="77845" cy="38857"/>
            </a:xfrm>
            <a:custGeom>
              <a:rect b="b" l="l" r="r" t="t"/>
              <a:pathLst>
                <a:path extrusionOk="0" h="1479" w="2963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3"/>
            <p:cNvSpPr/>
            <p:nvPr/>
          </p:nvSpPr>
          <p:spPr>
            <a:xfrm>
              <a:off x="4849857" y="3523927"/>
              <a:ext cx="46135" cy="35731"/>
            </a:xfrm>
            <a:custGeom>
              <a:rect b="b" l="l" r="r" t="t"/>
              <a:pathLst>
                <a:path extrusionOk="0" h="1360" w="1756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3"/>
            <p:cNvSpPr/>
            <p:nvPr/>
          </p:nvSpPr>
          <p:spPr>
            <a:xfrm>
              <a:off x="4849857" y="3559631"/>
              <a:ext cx="46135" cy="35573"/>
            </a:xfrm>
            <a:custGeom>
              <a:rect b="b" l="l" r="r" t="t"/>
              <a:pathLst>
                <a:path extrusionOk="0" h="1354" w="1756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3"/>
            <p:cNvSpPr/>
            <p:nvPr/>
          </p:nvSpPr>
          <p:spPr>
            <a:xfrm>
              <a:off x="4818146" y="3274259"/>
              <a:ext cx="77845" cy="249694"/>
            </a:xfrm>
            <a:custGeom>
              <a:rect b="b" l="l" r="r" t="t"/>
              <a:pathLst>
                <a:path extrusionOk="0" h="9504" w="2963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3"/>
            <p:cNvSpPr/>
            <p:nvPr/>
          </p:nvSpPr>
          <p:spPr>
            <a:xfrm>
              <a:off x="4849857" y="3274259"/>
              <a:ext cx="46135" cy="249694"/>
            </a:xfrm>
            <a:custGeom>
              <a:rect b="b" l="l" r="r" t="t"/>
              <a:pathLst>
                <a:path extrusionOk="0" h="9504" w="1756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2" name="Google Shape;7702;p63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7703" name="Google Shape;7703;p63"/>
            <p:cNvSpPr/>
            <p:nvPr/>
          </p:nvSpPr>
          <p:spPr>
            <a:xfrm>
              <a:off x="5228890" y="3261701"/>
              <a:ext cx="316741" cy="306495"/>
            </a:xfrm>
            <a:custGeom>
              <a:rect b="b" l="l" r="r" t="t"/>
              <a:pathLst>
                <a:path extrusionOk="0" h="11666" w="12056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3"/>
            <p:cNvSpPr/>
            <p:nvPr/>
          </p:nvSpPr>
          <p:spPr>
            <a:xfrm>
              <a:off x="5277731" y="3261701"/>
              <a:ext cx="65261" cy="82942"/>
            </a:xfrm>
            <a:custGeom>
              <a:rect b="b" l="l" r="r" t="t"/>
              <a:pathLst>
                <a:path extrusionOk="0" h="3157" w="2484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3"/>
            <p:cNvSpPr/>
            <p:nvPr/>
          </p:nvSpPr>
          <p:spPr>
            <a:xfrm>
              <a:off x="5462137" y="3463053"/>
              <a:ext cx="83494" cy="64893"/>
            </a:xfrm>
            <a:custGeom>
              <a:rect b="b" l="l" r="r" t="t"/>
              <a:pathLst>
                <a:path extrusionOk="0" h="2470" w="3178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3"/>
            <p:cNvSpPr/>
            <p:nvPr/>
          </p:nvSpPr>
          <p:spPr>
            <a:xfrm>
              <a:off x="5286663" y="3235428"/>
              <a:ext cx="90771" cy="111973"/>
            </a:xfrm>
            <a:custGeom>
              <a:rect b="b" l="l" r="r" t="t"/>
              <a:pathLst>
                <a:path extrusionOk="0" h="4262" w="3455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3"/>
            <p:cNvSpPr/>
            <p:nvPr/>
          </p:nvSpPr>
          <p:spPr>
            <a:xfrm>
              <a:off x="5458328" y="3429740"/>
              <a:ext cx="114653" cy="88486"/>
            </a:xfrm>
            <a:custGeom>
              <a:rect b="b" l="l" r="r" t="t"/>
              <a:pathLst>
                <a:path extrusionOk="0" h="3368" w="4364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63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7709" name="Google Shape;7709;p63"/>
            <p:cNvSpPr/>
            <p:nvPr/>
          </p:nvSpPr>
          <p:spPr>
            <a:xfrm>
              <a:off x="5757913" y="3227047"/>
              <a:ext cx="388544" cy="347927"/>
            </a:xfrm>
            <a:custGeom>
              <a:rect b="b" l="l" r="r" t="t"/>
              <a:pathLst>
                <a:path extrusionOk="0" h="13243" w="14789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3"/>
            <p:cNvSpPr/>
            <p:nvPr/>
          </p:nvSpPr>
          <p:spPr>
            <a:xfrm>
              <a:off x="5758097" y="3227074"/>
              <a:ext cx="194101" cy="347743"/>
            </a:xfrm>
            <a:custGeom>
              <a:rect b="b" l="l" r="r" t="t"/>
              <a:pathLst>
                <a:path extrusionOk="0" h="13236" w="7388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1" name="Google Shape;7711;p63"/>
          <p:cNvSpPr/>
          <p:nvPr/>
        </p:nvSpPr>
        <p:spPr>
          <a:xfrm>
            <a:off x="6898849" y="3377589"/>
            <a:ext cx="316925" cy="43770"/>
          </a:xfrm>
          <a:custGeom>
            <a:rect b="b" l="l" r="r" t="t"/>
            <a:pathLst>
              <a:path extrusionOk="0" h="1666" w="12063">
                <a:moveTo>
                  <a:pt x="8" y="1"/>
                </a:moveTo>
                <a:lnTo>
                  <a:pt x="1" y="1665"/>
                </a:lnTo>
                <a:lnTo>
                  <a:pt x="12063" y="1665"/>
                </a:lnTo>
                <a:lnTo>
                  <a:pt x="12056" y="1"/>
                </a:ln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2" name="Google Shape;7712;p63"/>
          <p:cNvSpPr/>
          <p:nvPr/>
        </p:nvSpPr>
        <p:spPr>
          <a:xfrm>
            <a:off x="6996346" y="3227074"/>
            <a:ext cx="128867" cy="61977"/>
          </a:xfrm>
          <a:custGeom>
            <a:rect b="b" l="l" r="r" t="t"/>
            <a:pathLst>
              <a:path extrusionOk="0" h="2359" w="4905">
                <a:moveTo>
                  <a:pt x="2453" y="0"/>
                </a:moveTo>
                <a:cubicBezTo>
                  <a:pt x="2399" y="0"/>
                  <a:pt x="2345" y="21"/>
                  <a:pt x="2303" y="63"/>
                </a:cubicBezTo>
                <a:lnTo>
                  <a:pt x="999" y="1360"/>
                </a:lnTo>
                <a:lnTo>
                  <a:pt x="1" y="2359"/>
                </a:lnTo>
                <a:lnTo>
                  <a:pt x="4905" y="2359"/>
                </a:lnTo>
                <a:lnTo>
                  <a:pt x="2602" y="63"/>
                </a:lnTo>
                <a:cubicBezTo>
                  <a:pt x="2560" y="21"/>
                  <a:pt x="2506" y="0"/>
                  <a:pt x="2453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3" name="Google Shape;7713;p63"/>
          <p:cNvSpPr/>
          <p:nvPr/>
        </p:nvSpPr>
        <p:spPr>
          <a:xfrm>
            <a:off x="6996346" y="3262778"/>
            <a:ext cx="128867" cy="26273"/>
          </a:xfrm>
          <a:custGeom>
            <a:rect b="b" l="l" r="r" t="t"/>
            <a:pathLst>
              <a:path extrusionOk="0" h="1000" w="4905">
                <a:moveTo>
                  <a:pt x="999" y="1"/>
                </a:moveTo>
                <a:lnTo>
                  <a:pt x="1" y="1000"/>
                </a:lnTo>
                <a:lnTo>
                  <a:pt x="4905" y="1000"/>
                </a:lnTo>
                <a:lnTo>
                  <a:pt x="3906" y="1"/>
                </a:lnTo>
                <a:close/>
              </a:path>
            </a:pathLst>
          </a:custGeom>
          <a:solidFill>
            <a:srgbClr val="778D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4" name="Google Shape;7714;p63"/>
          <p:cNvSpPr/>
          <p:nvPr/>
        </p:nvSpPr>
        <p:spPr>
          <a:xfrm>
            <a:off x="6918186" y="3280092"/>
            <a:ext cx="278278" cy="260439"/>
          </a:xfrm>
          <a:custGeom>
            <a:rect b="b" l="l" r="r" t="t"/>
            <a:pathLst>
              <a:path extrusionOk="0" h="9913" w="10592">
                <a:moveTo>
                  <a:pt x="10388" y="0"/>
                </a:moveTo>
                <a:cubicBezTo>
                  <a:pt x="10384" y="0"/>
                  <a:pt x="10381" y="1"/>
                  <a:pt x="10377" y="1"/>
                </a:cubicBezTo>
                <a:lnTo>
                  <a:pt x="215" y="1"/>
                </a:lnTo>
                <a:cubicBezTo>
                  <a:pt x="97" y="1"/>
                  <a:pt x="0" y="91"/>
                  <a:pt x="0" y="209"/>
                </a:cubicBezTo>
                <a:lnTo>
                  <a:pt x="0" y="9913"/>
                </a:lnTo>
                <a:lnTo>
                  <a:pt x="10592" y="9913"/>
                </a:lnTo>
                <a:lnTo>
                  <a:pt x="10592" y="209"/>
                </a:lnTo>
                <a:cubicBezTo>
                  <a:pt x="10592" y="95"/>
                  <a:pt x="10501" y="0"/>
                  <a:pt x="1038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5" name="Google Shape;7715;p63"/>
          <p:cNvSpPr/>
          <p:nvPr/>
        </p:nvSpPr>
        <p:spPr>
          <a:xfrm>
            <a:off x="7177127" y="3279908"/>
            <a:ext cx="19337" cy="260623"/>
          </a:xfrm>
          <a:custGeom>
            <a:rect b="b" l="l" r="r" t="t"/>
            <a:pathLst>
              <a:path extrusionOk="0" h="9920" w="736">
                <a:moveTo>
                  <a:pt x="0" y="1"/>
                </a:moveTo>
                <a:lnTo>
                  <a:pt x="0" y="9920"/>
                </a:lnTo>
                <a:lnTo>
                  <a:pt x="736" y="9920"/>
                </a:lnTo>
                <a:lnTo>
                  <a:pt x="736" y="216"/>
                </a:lnTo>
                <a:cubicBezTo>
                  <a:pt x="736" y="98"/>
                  <a:pt x="638" y="1"/>
                  <a:pt x="521" y="1"/>
                </a:cubicBez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6" name="Google Shape;7716;p63"/>
          <p:cNvSpPr/>
          <p:nvPr/>
        </p:nvSpPr>
        <p:spPr>
          <a:xfrm>
            <a:off x="6918186" y="3367579"/>
            <a:ext cx="278278" cy="172952"/>
          </a:xfrm>
          <a:custGeom>
            <a:rect b="b" l="l" r="r" t="t"/>
            <a:pathLst>
              <a:path extrusionOk="0" h="6583" w="10592">
                <a:moveTo>
                  <a:pt x="0" y="0"/>
                </a:moveTo>
                <a:lnTo>
                  <a:pt x="0" y="6583"/>
                </a:lnTo>
                <a:lnTo>
                  <a:pt x="10592" y="6583"/>
                </a:lnTo>
                <a:lnTo>
                  <a:pt x="10592" y="0"/>
                </a:lnTo>
                <a:lnTo>
                  <a:pt x="5299" y="3794"/>
                </a:lnTo>
                <a:lnTo>
                  <a:pt x="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7" name="Google Shape;7717;p63"/>
          <p:cNvSpPr/>
          <p:nvPr/>
        </p:nvSpPr>
        <p:spPr>
          <a:xfrm>
            <a:off x="6958619" y="3418784"/>
            <a:ext cx="197385" cy="10588"/>
          </a:xfrm>
          <a:custGeom>
            <a:rect b="b" l="l" r="r" t="t"/>
            <a:pathLst>
              <a:path extrusionOk="0" h="403" w="7513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7242" y="403"/>
                </a:lnTo>
                <a:cubicBezTo>
                  <a:pt x="7513" y="403"/>
                  <a:pt x="7513" y="0"/>
                  <a:pt x="7242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8" name="Google Shape;7718;p63"/>
          <p:cNvSpPr/>
          <p:nvPr/>
        </p:nvSpPr>
        <p:spPr>
          <a:xfrm>
            <a:off x="6992511" y="3441378"/>
            <a:ext cx="129970" cy="10588"/>
          </a:xfrm>
          <a:custGeom>
            <a:rect b="b" l="l" r="r" t="t"/>
            <a:pathLst>
              <a:path extrusionOk="0" h="403" w="4947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4676" y="403"/>
                </a:lnTo>
                <a:cubicBezTo>
                  <a:pt x="4946" y="403"/>
                  <a:pt x="4946" y="0"/>
                  <a:pt x="4676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9" name="Google Shape;7719;p63"/>
          <p:cNvSpPr/>
          <p:nvPr/>
        </p:nvSpPr>
        <p:spPr>
          <a:xfrm>
            <a:off x="7021489" y="3463789"/>
            <a:ext cx="70016" cy="10588"/>
          </a:xfrm>
          <a:custGeom>
            <a:rect b="b" l="l" r="r" t="t"/>
            <a:pathLst>
              <a:path extrusionOk="0" h="403" w="2665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2394" y="403"/>
                </a:lnTo>
                <a:cubicBezTo>
                  <a:pt x="2664" y="403"/>
                  <a:pt x="2664" y="0"/>
                  <a:pt x="239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0" name="Google Shape;7720;p63"/>
          <p:cNvSpPr/>
          <p:nvPr/>
        </p:nvSpPr>
        <p:spPr>
          <a:xfrm>
            <a:off x="6894856" y="3377510"/>
            <a:ext cx="324938" cy="197280"/>
          </a:xfrm>
          <a:custGeom>
            <a:rect b="b" l="l" r="r" t="t"/>
            <a:pathLst>
              <a:path extrusionOk="0" h="7509" w="12368">
                <a:moveTo>
                  <a:pt x="174" y="1"/>
                </a:moveTo>
                <a:cubicBezTo>
                  <a:pt x="85" y="1"/>
                  <a:pt x="0" y="73"/>
                  <a:pt x="0" y="177"/>
                </a:cubicBezTo>
                <a:lnTo>
                  <a:pt x="0" y="7294"/>
                </a:lnTo>
                <a:cubicBezTo>
                  <a:pt x="0" y="7411"/>
                  <a:pt x="97" y="7509"/>
                  <a:pt x="215" y="7509"/>
                </a:cubicBezTo>
                <a:lnTo>
                  <a:pt x="12152" y="7509"/>
                </a:lnTo>
                <a:cubicBezTo>
                  <a:pt x="12270" y="7509"/>
                  <a:pt x="12367" y="7411"/>
                  <a:pt x="12367" y="7294"/>
                </a:cubicBezTo>
                <a:lnTo>
                  <a:pt x="12367" y="177"/>
                </a:lnTo>
                <a:cubicBezTo>
                  <a:pt x="12367" y="77"/>
                  <a:pt x="12280" y="5"/>
                  <a:pt x="12190" y="5"/>
                </a:cubicBezTo>
                <a:cubicBezTo>
                  <a:pt x="12155" y="5"/>
                  <a:pt x="12121" y="15"/>
                  <a:pt x="12090" y="38"/>
                </a:cubicBezTo>
                <a:lnTo>
                  <a:pt x="11708" y="316"/>
                </a:lnTo>
                <a:lnTo>
                  <a:pt x="6284" y="4200"/>
                </a:lnTo>
                <a:cubicBezTo>
                  <a:pt x="6253" y="4221"/>
                  <a:pt x="6218" y="4231"/>
                  <a:pt x="6184" y="4231"/>
                </a:cubicBezTo>
                <a:cubicBezTo>
                  <a:pt x="6149" y="4231"/>
                  <a:pt x="6114" y="4221"/>
                  <a:pt x="6083" y="4200"/>
                </a:cubicBezTo>
                <a:lnTo>
                  <a:pt x="278" y="38"/>
                </a:lnTo>
                <a:cubicBezTo>
                  <a:pt x="246" y="13"/>
                  <a:pt x="210" y="1"/>
                  <a:pt x="174" y="1"/>
                </a:cubicBezTo>
                <a:close/>
              </a:path>
            </a:pathLst>
          </a:custGeom>
          <a:solidFill>
            <a:srgbClr val="A4B3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1" name="Google Shape;7721;p63"/>
          <p:cNvSpPr/>
          <p:nvPr/>
        </p:nvSpPr>
        <p:spPr>
          <a:xfrm>
            <a:off x="7202454" y="3377641"/>
            <a:ext cx="17340" cy="197149"/>
          </a:xfrm>
          <a:custGeom>
            <a:rect b="b" l="l" r="r" t="t"/>
            <a:pathLst>
              <a:path extrusionOk="0" h="7504" w="660">
                <a:moveTo>
                  <a:pt x="482" y="0"/>
                </a:moveTo>
                <a:cubicBezTo>
                  <a:pt x="447" y="0"/>
                  <a:pt x="413" y="10"/>
                  <a:pt x="382" y="33"/>
                </a:cubicBezTo>
                <a:lnTo>
                  <a:pt x="0" y="304"/>
                </a:lnTo>
                <a:lnTo>
                  <a:pt x="0" y="7504"/>
                </a:lnTo>
                <a:lnTo>
                  <a:pt x="444" y="7504"/>
                </a:lnTo>
                <a:cubicBezTo>
                  <a:pt x="562" y="7504"/>
                  <a:pt x="659" y="7406"/>
                  <a:pt x="659" y="7289"/>
                </a:cubicBezTo>
                <a:lnTo>
                  <a:pt x="659" y="172"/>
                </a:lnTo>
                <a:cubicBezTo>
                  <a:pt x="659" y="72"/>
                  <a:pt x="572" y="0"/>
                  <a:pt x="4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2" name="Google Shape;7722;p63"/>
          <p:cNvSpPr/>
          <p:nvPr/>
        </p:nvSpPr>
        <p:spPr>
          <a:xfrm>
            <a:off x="6955361" y="3318371"/>
            <a:ext cx="32630" cy="32630"/>
          </a:xfrm>
          <a:custGeom>
            <a:rect b="b" l="l" r="r" t="t"/>
            <a:pathLst>
              <a:path extrusionOk="0" h="1242" w="1242">
                <a:moveTo>
                  <a:pt x="194" y="0"/>
                </a:moveTo>
                <a:cubicBezTo>
                  <a:pt x="83" y="0"/>
                  <a:pt x="0" y="91"/>
                  <a:pt x="0" y="195"/>
                </a:cubicBezTo>
                <a:lnTo>
                  <a:pt x="0" y="1048"/>
                </a:lnTo>
                <a:cubicBezTo>
                  <a:pt x="0" y="1159"/>
                  <a:pt x="83" y="1242"/>
                  <a:pt x="194" y="1242"/>
                </a:cubicBezTo>
                <a:lnTo>
                  <a:pt x="1047" y="1242"/>
                </a:lnTo>
                <a:cubicBezTo>
                  <a:pt x="1158" y="1242"/>
                  <a:pt x="1242" y="1159"/>
                  <a:pt x="1242" y="1048"/>
                </a:cubicBezTo>
                <a:lnTo>
                  <a:pt x="1242" y="195"/>
                </a:lnTo>
                <a:cubicBezTo>
                  <a:pt x="1242" y="91"/>
                  <a:pt x="1158" y="0"/>
                  <a:pt x="1047" y="0"/>
                </a:cubicBez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3" name="Google Shape;7723;p63"/>
          <p:cNvSpPr/>
          <p:nvPr/>
        </p:nvSpPr>
        <p:spPr>
          <a:xfrm>
            <a:off x="7009115" y="3313090"/>
            <a:ext cx="36466" cy="10588"/>
          </a:xfrm>
          <a:custGeom>
            <a:rect b="b" l="l" r="r" t="t"/>
            <a:pathLst>
              <a:path extrusionOk="0" h="403" w="1388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1124" y="403"/>
                </a:lnTo>
                <a:cubicBezTo>
                  <a:pt x="1387" y="403"/>
                  <a:pt x="1387" y="0"/>
                  <a:pt x="112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4" name="Google Shape;7724;p63"/>
          <p:cNvSpPr/>
          <p:nvPr/>
        </p:nvSpPr>
        <p:spPr>
          <a:xfrm>
            <a:off x="7009115" y="3341149"/>
            <a:ext cx="113366" cy="10588"/>
          </a:xfrm>
          <a:custGeom>
            <a:rect b="b" l="l" r="r" t="t"/>
            <a:pathLst>
              <a:path extrusionOk="0" h="403" w="4315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4044" y="403"/>
                </a:lnTo>
                <a:cubicBezTo>
                  <a:pt x="4314" y="403"/>
                  <a:pt x="4314" y="0"/>
                  <a:pt x="404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5" name="Google Shape;7725;p63"/>
          <p:cNvSpPr/>
          <p:nvPr/>
        </p:nvSpPr>
        <p:spPr>
          <a:xfrm>
            <a:off x="6961010" y="3385234"/>
            <a:ext cx="69806" cy="10614"/>
          </a:xfrm>
          <a:custGeom>
            <a:rect b="b" l="l" r="r" t="t"/>
            <a:pathLst>
              <a:path extrusionOk="0" h="404" w="2657">
                <a:moveTo>
                  <a:pt x="271" y="1"/>
                </a:moveTo>
                <a:cubicBezTo>
                  <a:pt x="0" y="1"/>
                  <a:pt x="0" y="403"/>
                  <a:pt x="271" y="403"/>
                </a:cubicBezTo>
                <a:lnTo>
                  <a:pt x="2386" y="403"/>
                </a:lnTo>
                <a:cubicBezTo>
                  <a:pt x="2657" y="403"/>
                  <a:pt x="2657" y="1"/>
                  <a:pt x="2386" y="1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6" name="Google Shape;7726;p63"/>
          <p:cNvSpPr/>
          <p:nvPr/>
        </p:nvSpPr>
        <p:spPr>
          <a:xfrm>
            <a:off x="6921443" y="3539060"/>
            <a:ext cx="57248" cy="10588"/>
          </a:xfrm>
          <a:custGeom>
            <a:rect b="b" l="l" r="r" t="t"/>
            <a:pathLst>
              <a:path extrusionOk="0" h="403" w="2179">
                <a:moveTo>
                  <a:pt x="271" y="0"/>
                </a:moveTo>
                <a:cubicBezTo>
                  <a:pt x="1" y="0"/>
                  <a:pt x="1" y="402"/>
                  <a:pt x="271" y="402"/>
                </a:cubicBezTo>
                <a:lnTo>
                  <a:pt x="1908" y="402"/>
                </a:lnTo>
                <a:cubicBezTo>
                  <a:pt x="2179" y="402"/>
                  <a:pt x="2179" y="0"/>
                  <a:pt x="190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7" name="Google Shape;7727;p63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7728" name="Google Shape;7728;p63"/>
            <p:cNvSpPr/>
            <p:nvPr/>
          </p:nvSpPr>
          <p:spPr>
            <a:xfrm>
              <a:off x="7414946" y="3305234"/>
              <a:ext cx="151619" cy="195389"/>
            </a:xfrm>
            <a:custGeom>
              <a:rect b="b" l="l" r="r" t="t"/>
              <a:pathLst>
                <a:path extrusionOk="0" h="7437" w="5771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3"/>
            <p:cNvSpPr/>
            <p:nvPr/>
          </p:nvSpPr>
          <p:spPr>
            <a:xfrm>
              <a:off x="7414946" y="3425326"/>
              <a:ext cx="143789" cy="155665"/>
            </a:xfrm>
            <a:custGeom>
              <a:rect b="b" l="l" r="r" t="t"/>
              <a:pathLst>
                <a:path extrusionOk="0" h="5925" w="5473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3"/>
            <p:cNvSpPr/>
            <p:nvPr/>
          </p:nvSpPr>
          <p:spPr>
            <a:xfrm>
              <a:off x="7735471" y="3430265"/>
              <a:ext cx="39566" cy="150725"/>
            </a:xfrm>
            <a:custGeom>
              <a:rect b="b" l="l" r="r" t="t"/>
              <a:pathLst>
                <a:path extrusionOk="0" h="5737" w="1506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3"/>
            <p:cNvSpPr/>
            <p:nvPr/>
          </p:nvSpPr>
          <p:spPr>
            <a:xfrm>
              <a:off x="7623418" y="3393641"/>
              <a:ext cx="127947" cy="180229"/>
            </a:xfrm>
            <a:custGeom>
              <a:rect b="b" l="l" r="r" t="t"/>
              <a:pathLst>
                <a:path extrusionOk="0" h="6860" w="487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3"/>
            <p:cNvSpPr/>
            <p:nvPr/>
          </p:nvSpPr>
          <p:spPr>
            <a:xfrm>
              <a:off x="7535038" y="3420045"/>
              <a:ext cx="119908" cy="160945"/>
            </a:xfrm>
            <a:custGeom>
              <a:rect b="b" l="l" r="r" t="t"/>
              <a:pathLst>
                <a:path extrusionOk="0" h="6126" w="4564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3"/>
            <p:cNvSpPr/>
            <p:nvPr/>
          </p:nvSpPr>
          <p:spPr>
            <a:xfrm>
              <a:off x="7735471" y="3333845"/>
              <a:ext cx="39566" cy="127054"/>
            </a:xfrm>
            <a:custGeom>
              <a:rect b="b" l="l" r="r" t="t"/>
              <a:pathLst>
                <a:path extrusionOk="0" h="4836" w="1506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3"/>
            <p:cNvSpPr/>
            <p:nvPr/>
          </p:nvSpPr>
          <p:spPr>
            <a:xfrm>
              <a:off x="7631248" y="3305234"/>
              <a:ext cx="120118" cy="148729"/>
            </a:xfrm>
            <a:custGeom>
              <a:rect b="b" l="l" r="r" t="t"/>
              <a:pathLst>
                <a:path extrusionOk="0" h="5661" w="4572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3"/>
            <p:cNvSpPr/>
            <p:nvPr/>
          </p:nvSpPr>
          <p:spPr>
            <a:xfrm>
              <a:off x="7535038" y="3305234"/>
              <a:ext cx="119908" cy="155665"/>
            </a:xfrm>
            <a:custGeom>
              <a:rect b="b" l="l" r="r" t="t"/>
              <a:pathLst>
                <a:path extrusionOk="0" h="5925" w="4564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3"/>
            <p:cNvSpPr/>
            <p:nvPr/>
          </p:nvSpPr>
          <p:spPr>
            <a:xfrm>
              <a:off x="7654945" y="3220873"/>
              <a:ext cx="67258" cy="180807"/>
            </a:xfrm>
            <a:custGeom>
              <a:rect b="b" l="l" r="r" t="t"/>
              <a:pathLst>
                <a:path extrusionOk="0" h="6882" w="256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3"/>
            <p:cNvSpPr/>
            <p:nvPr/>
          </p:nvSpPr>
          <p:spPr>
            <a:xfrm>
              <a:off x="7587688" y="3220873"/>
              <a:ext cx="118831" cy="180807"/>
            </a:xfrm>
            <a:custGeom>
              <a:rect b="b" l="l" r="r" t="t"/>
              <a:pathLst>
                <a:path extrusionOk="0" h="6882" w="4523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3"/>
            <p:cNvSpPr/>
            <p:nvPr/>
          </p:nvSpPr>
          <p:spPr>
            <a:xfrm>
              <a:off x="7607366" y="3252479"/>
              <a:ext cx="83310" cy="71382"/>
            </a:xfrm>
            <a:custGeom>
              <a:rect b="b" l="l" r="r" t="t"/>
              <a:pathLst>
                <a:path extrusionOk="0" h="2717" w="3171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63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7740" name="Google Shape;7740;p63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3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3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3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3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3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3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3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3"/>
            <p:cNvSpPr/>
            <p:nvPr/>
          </p:nvSpPr>
          <p:spPr>
            <a:xfrm>
              <a:off x="8027227" y="3562915"/>
              <a:ext cx="30108" cy="23908"/>
            </a:xfrm>
            <a:custGeom>
              <a:rect b="b" l="l" r="r" t="t"/>
              <a:pathLst>
                <a:path extrusionOk="0" h="910" w="1146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3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63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7751" name="Google Shape;7751;p63"/>
            <p:cNvSpPr/>
            <p:nvPr/>
          </p:nvSpPr>
          <p:spPr>
            <a:xfrm>
              <a:off x="4158286" y="4218414"/>
              <a:ext cx="266088" cy="326567"/>
            </a:xfrm>
            <a:custGeom>
              <a:rect b="b" l="l" r="r" t="t"/>
              <a:pathLst>
                <a:path extrusionOk="0" h="12430" w="10128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3"/>
            <p:cNvSpPr/>
            <p:nvPr/>
          </p:nvSpPr>
          <p:spPr>
            <a:xfrm>
              <a:off x="4189813" y="4240089"/>
              <a:ext cx="203218" cy="203218"/>
            </a:xfrm>
            <a:custGeom>
              <a:rect b="b" l="l" r="r" t="t"/>
              <a:pathLst>
                <a:path extrusionOk="0" h="7735" w="7735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3"/>
            <p:cNvSpPr/>
            <p:nvPr/>
          </p:nvSpPr>
          <p:spPr>
            <a:xfrm>
              <a:off x="4211671" y="4261947"/>
              <a:ext cx="159658" cy="159684"/>
            </a:xfrm>
            <a:custGeom>
              <a:rect b="b" l="l" r="r" t="t"/>
              <a:pathLst>
                <a:path extrusionOk="0" h="6078" w="6077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3"/>
            <p:cNvSpPr/>
            <p:nvPr/>
          </p:nvSpPr>
          <p:spPr>
            <a:xfrm>
              <a:off x="4269629" y="4537677"/>
              <a:ext cx="43586" cy="29005"/>
            </a:xfrm>
            <a:custGeom>
              <a:rect b="b" l="l" r="r" t="t"/>
              <a:pathLst>
                <a:path extrusionOk="0" h="1104" w="1659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3"/>
            <p:cNvSpPr/>
            <p:nvPr/>
          </p:nvSpPr>
          <p:spPr>
            <a:xfrm>
              <a:off x="4434725" y="4334486"/>
              <a:ext cx="54515" cy="14608"/>
            </a:xfrm>
            <a:custGeom>
              <a:rect b="b" l="l" r="r" t="t"/>
              <a:pathLst>
                <a:path extrusionOk="0" h="556" w="2075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3"/>
            <p:cNvSpPr/>
            <p:nvPr/>
          </p:nvSpPr>
          <p:spPr>
            <a:xfrm>
              <a:off x="4093603" y="4334460"/>
              <a:ext cx="62896" cy="14634"/>
            </a:xfrm>
            <a:custGeom>
              <a:rect b="b" l="l" r="r" t="t"/>
              <a:pathLst>
                <a:path extrusionOk="0" h="557" w="2394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3"/>
            <p:cNvSpPr/>
            <p:nvPr/>
          </p:nvSpPr>
          <p:spPr>
            <a:xfrm>
              <a:off x="4284210" y="4146138"/>
              <a:ext cx="14424" cy="50417"/>
            </a:xfrm>
            <a:custGeom>
              <a:rect b="b" l="l" r="r" t="t"/>
              <a:pathLst>
                <a:path extrusionOk="0" h="1919" w="549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3"/>
            <p:cNvSpPr/>
            <p:nvPr/>
          </p:nvSpPr>
          <p:spPr>
            <a:xfrm>
              <a:off x="4358561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3"/>
            <p:cNvSpPr/>
            <p:nvPr/>
          </p:nvSpPr>
          <p:spPr>
            <a:xfrm>
              <a:off x="4195277" y="4466505"/>
              <a:ext cx="29268" cy="33287"/>
            </a:xfrm>
            <a:custGeom>
              <a:rect b="b" l="l" r="r" t="t"/>
              <a:pathLst>
                <a:path extrusionOk="0" h="1267" w="1114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3"/>
            <p:cNvSpPr/>
            <p:nvPr/>
          </p:nvSpPr>
          <p:spPr>
            <a:xfrm>
              <a:off x="4195172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3"/>
            <p:cNvSpPr/>
            <p:nvPr/>
          </p:nvSpPr>
          <p:spPr>
            <a:xfrm>
              <a:off x="4358272" y="4466505"/>
              <a:ext cx="29294" cy="33287"/>
            </a:xfrm>
            <a:custGeom>
              <a:rect b="b" l="l" r="r" t="t"/>
              <a:pathLst>
                <a:path extrusionOk="0" h="1267" w="1115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3"/>
            <p:cNvSpPr/>
            <p:nvPr/>
          </p:nvSpPr>
          <p:spPr>
            <a:xfrm>
              <a:off x="4412315" y="4410335"/>
              <a:ext cx="39934" cy="25668"/>
            </a:xfrm>
            <a:custGeom>
              <a:rect b="b" l="l" r="r" t="t"/>
              <a:pathLst>
                <a:path extrusionOk="0" h="977" w="152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3"/>
            <p:cNvSpPr/>
            <p:nvPr/>
          </p:nvSpPr>
          <p:spPr>
            <a:xfrm>
              <a:off x="4130306" y="4247340"/>
              <a:ext cx="39304" cy="25589"/>
            </a:xfrm>
            <a:custGeom>
              <a:rect b="b" l="l" r="r" t="t"/>
              <a:pathLst>
                <a:path extrusionOk="0" h="974" w="1496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3"/>
            <p:cNvSpPr/>
            <p:nvPr/>
          </p:nvSpPr>
          <p:spPr>
            <a:xfrm>
              <a:off x="4413418" y="4247182"/>
              <a:ext cx="39908" cy="25747"/>
            </a:xfrm>
            <a:custGeom>
              <a:rect b="b" l="l" r="r" t="t"/>
              <a:pathLst>
                <a:path extrusionOk="0" h="980" w="1519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3"/>
            <p:cNvSpPr/>
            <p:nvPr/>
          </p:nvSpPr>
          <p:spPr>
            <a:xfrm>
              <a:off x="4130595" y="4410624"/>
              <a:ext cx="39304" cy="25379"/>
            </a:xfrm>
            <a:custGeom>
              <a:rect b="b" l="l" r="r" t="t"/>
              <a:pathLst>
                <a:path extrusionOk="0" h="966" w="1496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3"/>
            <p:cNvSpPr/>
            <p:nvPr/>
          </p:nvSpPr>
          <p:spPr>
            <a:xfrm>
              <a:off x="4255231" y="4494118"/>
              <a:ext cx="72565" cy="50864"/>
            </a:xfrm>
            <a:custGeom>
              <a:rect b="b" l="l" r="r" t="t"/>
              <a:pathLst>
                <a:path extrusionOk="0" h="1936" w="2762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3"/>
            <p:cNvSpPr/>
            <p:nvPr/>
          </p:nvSpPr>
          <p:spPr>
            <a:xfrm>
              <a:off x="4247954" y="4494118"/>
              <a:ext cx="87120" cy="14608"/>
            </a:xfrm>
            <a:custGeom>
              <a:rect b="b" l="l" r="r" t="t"/>
              <a:pathLst>
                <a:path extrusionOk="0" h="556" w="3316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8" name="Google Shape;7768;p63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7769" name="Google Shape;7769;p63"/>
            <p:cNvSpPr/>
            <p:nvPr/>
          </p:nvSpPr>
          <p:spPr>
            <a:xfrm>
              <a:off x="4644406" y="4334118"/>
              <a:ext cx="217326" cy="216065"/>
            </a:xfrm>
            <a:custGeom>
              <a:rect b="b" l="l" r="r" t="t"/>
              <a:pathLst>
                <a:path extrusionOk="0" h="8224" w="8272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3"/>
            <p:cNvSpPr/>
            <p:nvPr/>
          </p:nvSpPr>
          <p:spPr>
            <a:xfrm>
              <a:off x="4646481" y="4345783"/>
              <a:ext cx="215251" cy="204426"/>
            </a:xfrm>
            <a:custGeom>
              <a:rect b="b" l="l" r="r" t="t"/>
              <a:pathLst>
                <a:path extrusionOk="0" h="7781" w="8193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3"/>
            <p:cNvSpPr/>
            <p:nvPr/>
          </p:nvSpPr>
          <p:spPr>
            <a:xfrm>
              <a:off x="4720780" y="4162322"/>
              <a:ext cx="315690" cy="299743"/>
            </a:xfrm>
            <a:custGeom>
              <a:rect b="b" l="l" r="r" t="t"/>
              <a:pathLst>
                <a:path extrusionOk="0" h="11409" w="12016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3"/>
            <p:cNvSpPr/>
            <p:nvPr/>
          </p:nvSpPr>
          <p:spPr>
            <a:xfrm>
              <a:off x="4727952" y="4227872"/>
              <a:ext cx="308518" cy="233668"/>
            </a:xfrm>
            <a:custGeom>
              <a:rect b="b" l="l" r="r" t="t"/>
              <a:pathLst>
                <a:path extrusionOk="0" h="8894" w="11743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3"/>
            <p:cNvSpPr/>
            <p:nvPr/>
          </p:nvSpPr>
          <p:spPr>
            <a:xfrm>
              <a:off x="4892497" y="4162322"/>
              <a:ext cx="143973" cy="138062"/>
            </a:xfrm>
            <a:custGeom>
              <a:rect b="b" l="l" r="r" t="t"/>
              <a:pathLst>
                <a:path extrusionOk="0" h="5255" w="548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3"/>
            <p:cNvSpPr/>
            <p:nvPr/>
          </p:nvSpPr>
          <p:spPr>
            <a:xfrm>
              <a:off x="4893758" y="4185048"/>
              <a:ext cx="142712" cy="115336"/>
            </a:xfrm>
            <a:custGeom>
              <a:rect b="b" l="l" r="r" t="t"/>
              <a:pathLst>
                <a:path extrusionOk="0" h="4390" w="5432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63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7776" name="Google Shape;7776;p63"/>
            <p:cNvSpPr/>
            <p:nvPr/>
          </p:nvSpPr>
          <p:spPr>
            <a:xfrm>
              <a:off x="5728383" y="4221698"/>
              <a:ext cx="417128" cy="225260"/>
            </a:xfrm>
            <a:custGeom>
              <a:rect b="b" l="l" r="r" t="t"/>
              <a:pathLst>
                <a:path extrusionOk="0" h="8574" w="15877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3"/>
            <p:cNvSpPr/>
            <p:nvPr/>
          </p:nvSpPr>
          <p:spPr>
            <a:xfrm>
              <a:off x="5728383" y="4226059"/>
              <a:ext cx="417128" cy="220899"/>
            </a:xfrm>
            <a:custGeom>
              <a:rect b="b" l="l" r="r" t="t"/>
              <a:pathLst>
                <a:path extrusionOk="0" h="8408" w="15877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3"/>
            <p:cNvSpPr/>
            <p:nvPr/>
          </p:nvSpPr>
          <p:spPr>
            <a:xfrm>
              <a:off x="5822964" y="4246657"/>
              <a:ext cx="100440" cy="75271"/>
            </a:xfrm>
            <a:custGeom>
              <a:rect b="b" l="l" r="r" t="t"/>
              <a:pathLst>
                <a:path extrusionOk="0" h="2865" w="3823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3"/>
            <p:cNvSpPr/>
            <p:nvPr/>
          </p:nvSpPr>
          <p:spPr>
            <a:xfrm>
              <a:off x="5948336" y="4246657"/>
              <a:ext cx="109924" cy="75271"/>
            </a:xfrm>
            <a:custGeom>
              <a:rect b="b" l="l" r="r" t="t"/>
              <a:pathLst>
                <a:path extrusionOk="0" h="2865" w="4184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3"/>
            <p:cNvSpPr/>
            <p:nvPr/>
          </p:nvSpPr>
          <p:spPr>
            <a:xfrm>
              <a:off x="573878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3"/>
            <p:cNvSpPr/>
            <p:nvPr/>
          </p:nvSpPr>
          <p:spPr>
            <a:xfrm>
              <a:off x="5754445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3"/>
            <p:cNvSpPr/>
            <p:nvPr/>
          </p:nvSpPr>
          <p:spPr>
            <a:xfrm>
              <a:off x="5772311" y="4428147"/>
              <a:ext cx="43744" cy="37648"/>
            </a:xfrm>
            <a:custGeom>
              <a:rect b="b" l="l" r="r" t="t"/>
              <a:pathLst>
                <a:path extrusionOk="0" h="1433" w="1665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3"/>
            <p:cNvSpPr/>
            <p:nvPr/>
          </p:nvSpPr>
          <p:spPr>
            <a:xfrm>
              <a:off x="600027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3"/>
            <p:cNvSpPr/>
            <p:nvPr/>
          </p:nvSpPr>
          <p:spPr>
            <a:xfrm>
              <a:off x="6016119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3"/>
            <p:cNvSpPr/>
            <p:nvPr/>
          </p:nvSpPr>
          <p:spPr>
            <a:xfrm>
              <a:off x="6033801" y="4428147"/>
              <a:ext cx="43954" cy="37648"/>
            </a:xfrm>
            <a:custGeom>
              <a:rect b="b" l="l" r="r" t="t"/>
              <a:pathLst>
                <a:path extrusionOk="0" h="1433" w="1673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3"/>
            <p:cNvSpPr/>
            <p:nvPr/>
          </p:nvSpPr>
          <p:spPr>
            <a:xfrm>
              <a:off x="5728567" y="4328469"/>
              <a:ext cx="39382" cy="49051"/>
            </a:xfrm>
            <a:custGeom>
              <a:rect b="b" l="l" r="r" t="t"/>
              <a:pathLst>
                <a:path extrusionOk="0" h="1867" w="1499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3"/>
            <p:cNvSpPr/>
            <p:nvPr/>
          </p:nvSpPr>
          <p:spPr>
            <a:xfrm>
              <a:off x="6109071" y="4346886"/>
              <a:ext cx="28821" cy="24985"/>
            </a:xfrm>
            <a:custGeom>
              <a:rect b="b" l="l" r="r" t="t"/>
              <a:pathLst>
                <a:path extrusionOk="0" h="951" w="1097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8" name="Google Shape;7788;p63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7789" name="Google Shape;7789;p63"/>
            <p:cNvSpPr/>
            <p:nvPr/>
          </p:nvSpPr>
          <p:spPr>
            <a:xfrm>
              <a:off x="866289" y="3696905"/>
              <a:ext cx="138876" cy="111500"/>
            </a:xfrm>
            <a:custGeom>
              <a:rect b="b" l="l" r="r" t="t"/>
              <a:pathLst>
                <a:path extrusionOk="0" h="4244" w="5286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3"/>
            <p:cNvSpPr/>
            <p:nvPr/>
          </p:nvSpPr>
          <p:spPr>
            <a:xfrm>
              <a:off x="1035221" y="3696905"/>
              <a:ext cx="138693" cy="111500"/>
            </a:xfrm>
            <a:custGeom>
              <a:rect b="b" l="l" r="r" t="t"/>
              <a:pathLst>
                <a:path extrusionOk="0" h="4244" w="5279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3"/>
            <p:cNvSpPr/>
            <p:nvPr/>
          </p:nvSpPr>
          <p:spPr>
            <a:xfrm>
              <a:off x="867550" y="3750080"/>
              <a:ext cx="137615" cy="58325"/>
            </a:xfrm>
            <a:custGeom>
              <a:rect b="b" l="l" r="r" t="t"/>
              <a:pathLst>
                <a:path extrusionOk="0" h="2220" w="5238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3"/>
            <p:cNvSpPr/>
            <p:nvPr/>
          </p:nvSpPr>
          <p:spPr>
            <a:xfrm>
              <a:off x="1035221" y="3750080"/>
              <a:ext cx="137431" cy="58325"/>
            </a:xfrm>
            <a:custGeom>
              <a:rect b="b" l="l" r="r" t="t"/>
              <a:pathLst>
                <a:path extrusionOk="0" h="2220" w="5231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3"/>
            <p:cNvSpPr/>
            <p:nvPr/>
          </p:nvSpPr>
          <p:spPr>
            <a:xfrm>
              <a:off x="994210" y="3756438"/>
              <a:ext cx="51967" cy="51967"/>
            </a:xfrm>
            <a:custGeom>
              <a:rect b="b" l="l" r="r" t="t"/>
              <a:pathLst>
                <a:path extrusionOk="0" h="1978" w="1978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3"/>
            <p:cNvSpPr/>
            <p:nvPr/>
          </p:nvSpPr>
          <p:spPr>
            <a:xfrm>
              <a:off x="994210" y="3783420"/>
              <a:ext cx="51967" cy="24985"/>
            </a:xfrm>
            <a:custGeom>
              <a:rect b="b" l="l" r="r" t="t"/>
              <a:pathLst>
                <a:path extrusionOk="0" h="951" w="1978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3"/>
            <p:cNvSpPr/>
            <p:nvPr/>
          </p:nvSpPr>
          <p:spPr>
            <a:xfrm>
              <a:off x="861718" y="3851387"/>
              <a:ext cx="316768" cy="188269"/>
            </a:xfrm>
            <a:custGeom>
              <a:rect b="b" l="l" r="r" t="t"/>
              <a:pathLst>
                <a:path extrusionOk="0" h="7166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3"/>
            <p:cNvSpPr/>
            <p:nvPr/>
          </p:nvSpPr>
          <p:spPr>
            <a:xfrm>
              <a:off x="861718" y="3851387"/>
              <a:ext cx="316768" cy="29005"/>
            </a:xfrm>
            <a:custGeom>
              <a:rect b="b" l="l" r="r" t="t"/>
              <a:pathLst>
                <a:path extrusionOk="0" h="1104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3"/>
            <p:cNvSpPr/>
            <p:nvPr/>
          </p:nvSpPr>
          <p:spPr>
            <a:xfrm>
              <a:off x="834394" y="3797450"/>
              <a:ext cx="371598" cy="64893"/>
            </a:xfrm>
            <a:custGeom>
              <a:rect b="b" l="l" r="r" t="t"/>
              <a:pathLst>
                <a:path extrusionOk="0" h="2470" w="14144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3"/>
            <p:cNvSpPr/>
            <p:nvPr/>
          </p:nvSpPr>
          <p:spPr>
            <a:xfrm>
              <a:off x="834210" y="3837174"/>
              <a:ext cx="371782" cy="25169"/>
            </a:xfrm>
            <a:custGeom>
              <a:rect b="b" l="l" r="r" t="t"/>
              <a:pathLst>
                <a:path extrusionOk="0" h="958" w="14151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3"/>
            <p:cNvSpPr/>
            <p:nvPr/>
          </p:nvSpPr>
          <p:spPr>
            <a:xfrm>
              <a:off x="987642" y="3797450"/>
              <a:ext cx="64919" cy="242206"/>
            </a:xfrm>
            <a:custGeom>
              <a:rect b="b" l="l" r="r" t="t"/>
              <a:pathLst>
                <a:path extrusionOk="0" h="9219" w="2471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3"/>
            <p:cNvSpPr/>
            <p:nvPr/>
          </p:nvSpPr>
          <p:spPr>
            <a:xfrm>
              <a:off x="1027366" y="3797450"/>
              <a:ext cx="25195" cy="242206"/>
            </a:xfrm>
            <a:custGeom>
              <a:rect b="b" l="l" r="r" t="t"/>
              <a:pathLst>
                <a:path extrusionOk="0" h="9219" w="959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63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7802" name="Google Shape;7802;p63"/>
            <p:cNvSpPr/>
            <p:nvPr/>
          </p:nvSpPr>
          <p:spPr>
            <a:xfrm>
              <a:off x="1382911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3"/>
            <p:cNvSpPr/>
            <p:nvPr/>
          </p:nvSpPr>
          <p:spPr>
            <a:xfrm>
              <a:off x="1498090" y="3920668"/>
              <a:ext cx="141241" cy="39172"/>
            </a:xfrm>
            <a:custGeom>
              <a:rect b="b" l="l" r="r" t="t"/>
              <a:pathLst>
                <a:path extrusionOk="0" h="1491" w="5376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3"/>
            <p:cNvSpPr/>
            <p:nvPr/>
          </p:nvSpPr>
          <p:spPr>
            <a:xfrm>
              <a:off x="1490786" y="3826428"/>
              <a:ext cx="30108" cy="41931"/>
            </a:xfrm>
            <a:custGeom>
              <a:rect b="b" l="l" r="r" t="t"/>
              <a:pathLst>
                <a:path extrusionOk="0" h="1596" w="1146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3"/>
            <p:cNvSpPr/>
            <p:nvPr/>
          </p:nvSpPr>
          <p:spPr>
            <a:xfrm>
              <a:off x="1502819" y="3826349"/>
              <a:ext cx="18075" cy="29951"/>
            </a:xfrm>
            <a:custGeom>
              <a:rect b="b" l="l" r="r" t="t"/>
              <a:pathLst>
                <a:path extrusionOk="0" h="1140" w="688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3"/>
            <p:cNvSpPr/>
            <p:nvPr/>
          </p:nvSpPr>
          <p:spPr>
            <a:xfrm>
              <a:off x="1616710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3"/>
            <p:cNvSpPr/>
            <p:nvPr/>
          </p:nvSpPr>
          <p:spPr>
            <a:xfrm>
              <a:off x="1628743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3"/>
            <p:cNvSpPr/>
            <p:nvPr/>
          </p:nvSpPr>
          <p:spPr>
            <a:xfrm>
              <a:off x="1359398" y="3724018"/>
              <a:ext cx="353733" cy="330114"/>
            </a:xfrm>
            <a:custGeom>
              <a:rect b="b" l="l" r="r" t="t"/>
              <a:pathLst>
                <a:path extrusionOk="0" h="12565" w="13464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63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7810" name="Google Shape;7810;p63"/>
            <p:cNvSpPr/>
            <p:nvPr/>
          </p:nvSpPr>
          <p:spPr>
            <a:xfrm>
              <a:off x="1931613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3"/>
            <p:cNvSpPr/>
            <p:nvPr/>
          </p:nvSpPr>
          <p:spPr>
            <a:xfrm>
              <a:off x="2039487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3"/>
            <p:cNvSpPr/>
            <p:nvPr/>
          </p:nvSpPr>
          <p:spPr>
            <a:xfrm>
              <a:off x="2051520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3"/>
            <p:cNvSpPr/>
            <p:nvPr/>
          </p:nvSpPr>
          <p:spPr>
            <a:xfrm>
              <a:off x="2165412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3"/>
            <p:cNvSpPr/>
            <p:nvPr/>
          </p:nvSpPr>
          <p:spPr>
            <a:xfrm>
              <a:off x="2177444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3"/>
            <p:cNvSpPr/>
            <p:nvPr/>
          </p:nvSpPr>
          <p:spPr>
            <a:xfrm>
              <a:off x="2047501" y="3920825"/>
              <a:ext cx="140532" cy="39015"/>
            </a:xfrm>
            <a:custGeom>
              <a:rect b="b" l="l" r="r" t="t"/>
              <a:pathLst>
                <a:path extrusionOk="0" h="1485" w="5349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3"/>
            <p:cNvSpPr/>
            <p:nvPr/>
          </p:nvSpPr>
          <p:spPr>
            <a:xfrm>
              <a:off x="1908099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63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7818" name="Google Shape;7818;p63"/>
            <p:cNvSpPr/>
            <p:nvPr/>
          </p:nvSpPr>
          <p:spPr>
            <a:xfrm>
              <a:off x="2480314" y="3682271"/>
              <a:ext cx="371756" cy="371966"/>
            </a:xfrm>
            <a:custGeom>
              <a:rect b="b" l="l" r="r" t="t"/>
              <a:pathLst>
                <a:path extrusionOk="0" h="14158" w="1415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3"/>
            <p:cNvSpPr/>
            <p:nvPr/>
          </p:nvSpPr>
          <p:spPr>
            <a:xfrm>
              <a:off x="2456800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3"/>
            <p:cNvSpPr/>
            <p:nvPr/>
          </p:nvSpPr>
          <p:spPr>
            <a:xfrm>
              <a:off x="2557318" y="3892267"/>
              <a:ext cx="217589" cy="96000"/>
            </a:xfrm>
            <a:custGeom>
              <a:rect b="b" l="l" r="r" t="t"/>
              <a:pathLst>
                <a:path extrusionOk="0" h="3654" w="8282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3"/>
            <p:cNvSpPr/>
            <p:nvPr/>
          </p:nvSpPr>
          <p:spPr>
            <a:xfrm>
              <a:off x="2557318" y="3892267"/>
              <a:ext cx="217746" cy="53359"/>
            </a:xfrm>
            <a:custGeom>
              <a:rect b="b" l="l" r="r" t="t"/>
              <a:pathLst>
                <a:path extrusionOk="0" h="2031" w="8288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3"/>
            <p:cNvSpPr/>
            <p:nvPr/>
          </p:nvSpPr>
          <p:spPr>
            <a:xfrm>
              <a:off x="2588189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3"/>
            <p:cNvSpPr/>
            <p:nvPr/>
          </p:nvSpPr>
          <p:spPr>
            <a:xfrm>
              <a:off x="2600221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3"/>
            <p:cNvSpPr/>
            <p:nvPr/>
          </p:nvSpPr>
          <p:spPr>
            <a:xfrm>
              <a:off x="2714113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3"/>
            <p:cNvSpPr/>
            <p:nvPr/>
          </p:nvSpPr>
          <p:spPr>
            <a:xfrm>
              <a:off x="2726146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3"/>
            <p:cNvSpPr/>
            <p:nvPr/>
          </p:nvSpPr>
          <p:spPr>
            <a:xfrm>
              <a:off x="2577259" y="3895131"/>
              <a:ext cx="177681" cy="33156"/>
            </a:xfrm>
            <a:custGeom>
              <a:rect b="b" l="l" r="r" t="t"/>
              <a:pathLst>
                <a:path extrusionOk="0" h="1262" w="6763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63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7828" name="Google Shape;7828;p63"/>
            <p:cNvSpPr/>
            <p:nvPr/>
          </p:nvSpPr>
          <p:spPr>
            <a:xfrm>
              <a:off x="3014250" y="3682271"/>
              <a:ext cx="386521" cy="371940"/>
            </a:xfrm>
            <a:custGeom>
              <a:rect b="b" l="l" r="r" t="t"/>
              <a:pathLst>
                <a:path extrusionOk="0" h="14157" w="14712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3"/>
            <p:cNvSpPr/>
            <p:nvPr/>
          </p:nvSpPr>
          <p:spPr>
            <a:xfrm>
              <a:off x="3028279" y="3694567"/>
              <a:ext cx="377063" cy="347480"/>
            </a:xfrm>
            <a:custGeom>
              <a:rect b="b" l="l" r="r" t="t"/>
              <a:pathLst>
                <a:path extrusionOk="0" h="13226" w="14352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3"/>
            <p:cNvSpPr/>
            <p:nvPr/>
          </p:nvSpPr>
          <p:spPr>
            <a:xfrm>
              <a:off x="3144167" y="3741332"/>
              <a:ext cx="141267" cy="253871"/>
            </a:xfrm>
            <a:custGeom>
              <a:rect b="b" l="l" r="r" t="t"/>
              <a:pathLst>
                <a:path extrusionOk="0" h="9663" w="5377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1" name="Google Shape;7831;p63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7832" name="Google Shape;7832;p63"/>
            <p:cNvSpPr/>
            <p:nvPr/>
          </p:nvSpPr>
          <p:spPr>
            <a:xfrm>
              <a:off x="3569125" y="3702947"/>
              <a:ext cx="388728" cy="330692"/>
            </a:xfrm>
            <a:custGeom>
              <a:rect b="b" l="l" r="r" t="t"/>
              <a:pathLst>
                <a:path extrusionOk="0" h="12587" w="14796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3"/>
            <p:cNvSpPr/>
            <p:nvPr/>
          </p:nvSpPr>
          <p:spPr>
            <a:xfrm>
              <a:off x="3607036" y="3733135"/>
              <a:ext cx="313089" cy="270265"/>
            </a:xfrm>
            <a:custGeom>
              <a:rect b="b" l="l" r="r" t="t"/>
              <a:pathLst>
                <a:path extrusionOk="0" h="10287" w="11917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3"/>
            <p:cNvSpPr/>
            <p:nvPr/>
          </p:nvSpPr>
          <p:spPr>
            <a:xfrm>
              <a:off x="3731489" y="3930126"/>
              <a:ext cx="55987" cy="47816"/>
            </a:xfrm>
            <a:custGeom>
              <a:rect b="b" l="l" r="r" t="t"/>
              <a:pathLst>
                <a:path extrusionOk="0" h="1820" w="2131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3"/>
            <p:cNvSpPr/>
            <p:nvPr/>
          </p:nvSpPr>
          <p:spPr>
            <a:xfrm>
              <a:off x="3742812" y="3798185"/>
              <a:ext cx="41379" cy="112446"/>
            </a:xfrm>
            <a:custGeom>
              <a:rect b="b" l="l" r="r" t="t"/>
              <a:pathLst>
                <a:path extrusionOk="0" h="4280" w="1575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63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7837" name="Google Shape;7837;p63"/>
            <p:cNvSpPr/>
            <p:nvPr/>
          </p:nvSpPr>
          <p:spPr>
            <a:xfrm>
              <a:off x="4111994" y="3682455"/>
              <a:ext cx="386179" cy="371572"/>
            </a:xfrm>
            <a:custGeom>
              <a:rect b="b" l="l" r="r" t="t"/>
              <a:pathLst>
                <a:path extrusionOk="0" h="14143" w="14699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3"/>
            <p:cNvSpPr/>
            <p:nvPr/>
          </p:nvSpPr>
          <p:spPr>
            <a:xfrm>
              <a:off x="4301156" y="3682455"/>
              <a:ext cx="198830" cy="371625"/>
            </a:xfrm>
            <a:custGeom>
              <a:rect b="b" l="l" r="r" t="t"/>
              <a:pathLst>
                <a:path extrusionOk="0" h="14145" w="7568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63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7840" name="Google Shape;7840;p63"/>
            <p:cNvSpPr/>
            <p:nvPr/>
          </p:nvSpPr>
          <p:spPr>
            <a:xfrm>
              <a:off x="4674908" y="3682271"/>
              <a:ext cx="371966" cy="371966"/>
            </a:xfrm>
            <a:custGeom>
              <a:rect b="b" l="l" r="r" t="t"/>
              <a:pathLst>
                <a:path extrusionOk="0" h="14158" w="14158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3"/>
            <p:cNvSpPr/>
            <p:nvPr/>
          </p:nvSpPr>
          <p:spPr>
            <a:xfrm>
              <a:off x="4690934" y="3698140"/>
              <a:ext cx="339887" cy="340071"/>
            </a:xfrm>
            <a:custGeom>
              <a:rect b="b" l="l" r="r" t="t"/>
              <a:pathLst>
                <a:path extrusionOk="0" h="12944" w="12937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3"/>
            <p:cNvSpPr/>
            <p:nvPr/>
          </p:nvSpPr>
          <p:spPr>
            <a:xfrm>
              <a:off x="4802829" y="3742409"/>
              <a:ext cx="103908" cy="89169"/>
            </a:xfrm>
            <a:custGeom>
              <a:rect b="b" l="l" r="r" t="t"/>
              <a:pathLst>
                <a:path extrusionOk="0" h="3394" w="3955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3"/>
            <p:cNvSpPr/>
            <p:nvPr/>
          </p:nvSpPr>
          <p:spPr>
            <a:xfrm>
              <a:off x="4789167" y="3855591"/>
              <a:ext cx="143448" cy="138509"/>
            </a:xfrm>
            <a:custGeom>
              <a:rect b="b" l="l" r="r" t="t"/>
              <a:pathLst>
                <a:path extrusionOk="0" h="5272" w="546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63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7845" name="Google Shape;7845;p63"/>
            <p:cNvSpPr/>
            <p:nvPr/>
          </p:nvSpPr>
          <p:spPr>
            <a:xfrm>
              <a:off x="5223609" y="3731112"/>
              <a:ext cx="371782" cy="274285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3"/>
            <p:cNvSpPr/>
            <p:nvPr/>
          </p:nvSpPr>
          <p:spPr>
            <a:xfrm>
              <a:off x="5338236" y="3769391"/>
              <a:ext cx="257155" cy="236006"/>
            </a:xfrm>
            <a:custGeom>
              <a:rect b="b" l="l" r="r" t="t"/>
              <a:pathLst>
                <a:path extrusionOk="0" h="8983" w="9788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7" name="Google Shape;7847;p63"/>
          <p:cNvSpPr/>
          <p:nvPr/>
        </p:nvSpPr>
        <p:spPr>
          <a:xfrm>
            <a:off x="5812218" y="3723834"/>
            <a:ext cx="291966" cy="289050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8" name="Google Shape;7848;p63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7849" name="Google Shape;7849;p63"/>
            <p:cNvSpPr/>
            <p:nvPr/>
          </p:nvSpPr>
          <p:spPr>
            <a:xfrm>
              <a:off x="6378049" y="3745325"/>
              <a:ext cx="48315" cy="6618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3"/>
            <p:cNvSpPr/>
            <p:nvPr/>
          </p:nvSpPr>
          <p:spPr>
            <a:xfrm>
              <a:off x="6401195" y="3745325"/>
              <a:ext cx="25169" cy="46135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3"/>
            <p:cNvSpPr/>
            <p:nvPr/>
          </p:nvSpPr>
          <p:spPr>
            <a:xfrm>
              <a:off x="6366016" y="3736813"/>
              <a:ext cx="281562" cy="303027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3"/>
            <p:cNvSpPr/>
            <p:nvPr/>
          </p:nvSpPr>
          <p:spPr>
            <a:xfrm>
              <a:off x="6493753" y="3736813"/>
              <a:ext cx="153825" cy="303027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3"/>
            <p:cNvSpPr/>
            <p:nvPr/>
          </p:nvSpPr>
          <p:spPr>
            <a:xfrm>
              <a:off x="6366200" y="3726750"/>
              <a:ext cx="70174" cy="22069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3"/>
            <p:cNvSpPr/>
            <p:nvPr/>
          </p:nvSpPr>
          <p:spPr>
            <a:xfrm>
              <a:off x="6467691" y="3889298"/>
              <a:ext cx="85123" cy="150541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3"/>
            <p:cNvSpPr/>
            <p:nvPr/>
          </p:nvSpPr>
          <p:spPr>
            <a:xfrm>
              <a:off x="6519632" y="3889298"/>
              <a:ext cx="33182" cy="150541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3"/>
            <p:cNvSpPr/>
            <p:nvPr/>
          </p:nvSpPr>
          <p:spPr>
            <a:xfrm>
              <a:off x="6319908" y="3696721"/>
              <a:ext cx="373963" cy="165096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3"/>
            <p:cNvSpPr/>
            <p:nvPr/>
          </p:nvSpPr>
          <p:spPr>
            <a:xfrm>
              <a:off x="6411021" y="3726750"/>
              <a:ext cx="25353" cy="22253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63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7859" name="Google Shape;7859;p63"/>
            <p:cNvSpPr/>
            <p:nvPr/>
          </p:nvSpPr>
          <p:spPr>
            <a:xfrm>
              <a:off x="6871342" y="38169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3"/>
            <p:cNvSpPr/>
            <p:nvPr/>
          </p:nvSpPr>
          <p:spPr>
            <a:xfrm>
              <a:off x="6871342" y="37400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3"/>
            <p:cNvSpPr/>
            <p:nvPr/>
          </p:nvSpPr>
          <p:spPr>
            <a:xfrm>
              <a:off x="6890652" y="3759355"/>
              <a:ext cx="333319" cy="140899"/>
            </a:xfrm>
            <a:custGeom>
              <a:rect b="b" l="l" r="r" t="t"/>
              <a:pathLst>
                <a:path extrusionOk="0" h="5363" w="12687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3"/>
            <p:cNvSpPr/>
            <p:nvPr/>
          </p:nvSpPr>
          <p:spPr>
            <a:xfrm>
              <a:off x="6986862" y="3759355"/>
              <a:ext cx="140899" cy="141083"/>
            </a:xfrm>
            <a:custGeom>
              <a:rect b="b" l="l" r="r" t="t"/>
              <a:pathLst>
                <a:path extrusionOk="0" h="5370" w="5363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3"/>
            <p:cNvSpPr/>
            <p:nvPr/>
          </p:nvSpPr>
          <p:spPr>
            <a:xfrm>
              <a:off x="7025141" y="3785023"/>
              <a:ext cx="64184" cy="89773"/>
            </a:xfrm>
            <a:custGeom>
              <a:rect b="b" l="l" r="r" t="t"/>
              <a:pathLst>
                <a:path extrusionOk="0" h="3417" w="2443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3"/>
            <p:cNvSpPr/>
            <p:nvPr/>
          </p:nvSpPr>
          <p:spPr>
            <a:xfrm>
              <a:off x="6890652" y="3759355"/>
              <a:ext cx="12795" cy="12795"/>
            </a:xfrm>
            <a:custGeom>
              <a:rect b="b" l="l" r="r" t="t"/>
              <a:pathLst>
                <a:path extrusionOk="0" h="487" w="487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3"/>
            <p:cNvSpPr/>
            <p:nvPr/>
          </p:nvSpPr>
          <p:spPr>
            <a:xfrm>
              <a:off x="7211203" y="3759355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3"/>
            <p:cNvSpPr/>
            <p:nvPr/>
          </p:nvSpPr>
          <p:spPr>
            <a:xfrm>
              <a:off x="6890652" y="3887486"/>
              <a:ext cx="12795" cy="12768"/>
            </a:xfrm>
            <a:custGeom>
              <a:rect b="b" l="l" r="r" t="t"/>
              <a:pathLst>
                <a:path extrusionOk="0" h="486" w="487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3"/>
            <p:cNvSpPr/>
            <p:nvPr/>
          </p:nvSpPr>
          <p:spPr>
            <a:xfrm>
              <a:off x="7211203" y="3887486"/>
              <a:ext cx="12768" cy="12768"/>
            </a:xfrm>
            <a:custGeom>
              <a:rect b="b" l="l" r="r" t="t"/>
              <a:pathLst>
                <a:path extrusionOk="0" h="486" w="486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3"/>
            <p:cNvSpPr/>
            <p:nvPr/>
          </p:nvSpPr>
          <p:spPr>
            <a:xfrm>
              <a:off x="6871342" y="3932306"/>
              <a:ext cx="371966" cy="12952"/>
            </a:xfrm>
            <a:custGeom>
              <a:rect b="b" l="l" r="r" t="t"/>
              <a:pathLst>
                <a:path extrusionOk="0" h="493" w="14158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3"/>
            <p:cNvSpPr/>
            <p:nvPr/>
          </p:nvSpPr>
          <p:spPr>
            <a:xfrm>
              <a:off x="6871342" y="3958001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3"/>
            <p:cNvSpPr/>
            <p:nvPr/>
          </p:nvSpPr>
          <p:spPr>
            <a:xfrm>
              <a:off x="6871342" y="3983695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1" name="Google Shape;7871;p63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7872" name="Google Shape;7872;p63"/>
            <p:cNvSpPr/>
            <p:nvPr/>
          </p:nvSpPr>
          <p:spPr>
            <a:xfrm>
              <a:off x="7471248" y="3681535"/>
              <a:ext cx="333871" cy="303763"/>
            </a:xfrm>
            <a:custGeom>
              <a:rect b="b" l="l" r="r" t="t"/>
              <a:pathLst>
                <a:path extrusionOk="0" h="11562" w="12708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3"/>
            <p:cNvSpPr/>
            <p:nvPr/>
          </p:nvSpPr>
          <p:spPr>
            <a:xfrm>
              <a:off x="7540502" y="3735683"/>
              <a:ext cx="236741" cy="236558"/>
            </a:xfrm>
            <a:custGeom>
              <a:rect b="b" l="l" r="r" t="t"/>
              <a:pathLst>
                <a:path extrusionOk="0" h="9004" w="9011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3"/>
            <p:cNvSpPr/>
            <p:nvPr/>
          </p:nvSpPr>
          <p:spPr>
            <a:xfrm>
              <a:off x="7472693" y="3728274"/>
              <a:ext cx="283585" cy="256998"/>
            </a:xfrm>
            <a:custGeom>
              <a:rect b="b" l="l" r="r" t="t"/>
              <a:pathLst>
                <a:path extrusionOk="0" h="9782" w="10794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3"/>
            <p:cNvSpPr/>
            <p:nvPr/>
          </p:nvSpPr>
          <p:spPr>
            <a:xfrm>
              <a:off x="7508791" y="3711985"/>
              <a:ext cx="251691" cy="243572"/>
            </a:xfrm>
            <a:custGeom>
              <a:rect b="b" l="l" r="r" t="t"/>
              <a:pathLst>
                <a:path extrusionOk="0" h="9271" w="958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3"/>
            <p:cNvSpPr/>
            <p:nvPr/>
          </p:nvSpPr>
          <p:spPr>
            <a:xfrm>
              <a:off x="7496575" y="3728248"/>
              <a:ext cx="251323" cy="227310"/>
            </a:xfrm>
            <a:custGeom>
              <a:rect b="b" l="l" r="r" t="t"/>
              <a:pathLst>
                <a:path extrusionOk="0" h="8652" w="9566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3"/>
            <p:cNvSpPr/>
            <p:nvPr/>
          </p:nvSpPr>
          <p:spPr>
            <a:xfrm>
              <a:off x="7511524" y="3731296"/>
              <a:ext cx="221976" cy="232564"/>
            </a:xfrm>
            <a:custGeom>
              <a:rect b="b" l="l" r="r" t="t"/>
              <a:pathLst>
                <a:path extrusionOk="0" h="8852" w="8449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3"/>
            <p:cNvSpPr/>
            <p:nvPr/>
          </p:nvSpPr>
          <p:spPr>
            <a:xfrm>
              <a:off x="7519721" y="3712169"/>
              <a:ext cx="144157" cy="136696"/>
            </a:xfrm>
            <a:custGeom>
              <a:rect b="b" l="l" r="r" t="t"/>
              <a:pathLst>
                <a:path extrusionOk="0" h="5203" w="5487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3"/>
            <p:cNvSpPr/>
            <p:nvPr/>
          </p:nvSpPr>
          <p:spPr>
            <a:xfrm>
              <a:off x="7502039" y="3706442"/>
              <a:ext cx="276466" cy="254686"/>
            </a:xfrm>
            <a:custGeom>
              <a:rect b="b" l="l" r="r" t="t"/>
              <a:pathLst>
                <a:path extrusionOk="0" h="9694" w="10523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3"/>
            <p:cNvSpPr/>
            <p:nvPr/>
          </p:nvSpPr>
          <p:spPr>
            <a:xfrm>
              <a:off x="7402362" y="3750580"/>
              <a:ext cx="333871" cy="303684"/>
            </a:xfrm>
            <a:custGeom>
              <a:rect b="b" l="l" r="r" t="t"/>
              <a:pathLst>
                <a:path extrusionOk="0" h="11559" w="12708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3"/>
            <p:cNvSpPr/>
            <p:nvPr/>
          </p:nvSpPr>
          <p:spPr>
            <a:xfrm>
              <a:off x="7471432" y="3804570"/>
              <a:ext cx="236741" cy="236741"/>
            </a:xfrm>
            <a:custGeom>
              <a:rect b="b" l="l" r="r" t="t"/>
              <a:pathLst>
                <a:path extrusionOk="0" h="9011" w="9011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3"/>
            <p:cNvSpPr/>
            <p:nvPr/>
          </p:nvSpPr>
          <p:spPr>
            <a:xfrm>
              <a:off x="7435334" y="3781029"/>
              <a:ext cx="256078" cy="243520"/>
            </a:xfrm>
            <a:custGeom>
              <a:rect b="b" l="l" r="r" t="t"/>
              <a:pathLst>
                <a:path extrusionOk="0" h="9269" w="9747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3"/>
            <p:cNvSpPr/>
            <p:nvPr/>
          </p:nvSpPr>
          <p:spPr>
            <a:xfrm>
              <a:off x="7435701" y="3780924"/>
              <a:ext cx="211231" cy="198962"/>
            </a:xfrm>
            <a:custGeom>
              <a:rect b="b" l="l" r="r" t="t"/>
              <a:pathLst>
                <a:path extrusionOk="0" h="7573" w="804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3"/>
            <p:cNvSpPr/>
            <p:nvPr/>
          </p:nvSpPr>
          <p:spPr>
            <a:xfrm>
              <a:off x="7452122" y="3785417"/>
              <a:ext cx="174949" cy="174791"/>
            </a:xfrm>
            <a:custGeom>
              <a:rect b="b" l="l" r="r" t="t"/>
              <a:pathLst>
                <a:path extrusionOk="0" h="6653" w="6659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3"/>
            <p:cNvSpPr/>
            <p:nvPr/>
          </p:nvSpPr>
          <p:spPr>
            <a:xfrm>
              <a:off x="7432969" y="3775407"/>
              <a:ext cx="276466" cy="254791"/>
            </a:xfrm>
            <a:custGeom>
              <a:rect b="b" l="l" r="r" t="t"/>
              <a:pathLst>
                <a:path extrusionOk="0" h="9698" w="10523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3"/>
            <p:cNvSpPr/>
            <p:nvPr/>
          </p:nvSpPr>
          <p:spPr>
            <a:xfrm>
              <a:off x="7528286" y="3838093"/>
              <a:ext cx="82758" cy="129418"/>
            </a:xfrm>
            <a:custGeom>
              <a:rect b="b" l="l" r="r" t="t"/>
              <a:pathLst>
                <a:path extrusionOk="0" h="4926" w="315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3"/>
            <p:cNvSpPr/>
            <p:nvPr/>
          </p:nvSpPr>
          <p:spPr>
            <a:xfrm>
              <a:off x="7563622" y="3825798"/>
              <a:ext cx="12164" cy="153353"/>
            </a:xfrm>
            <a:custGeom>
              <a:rect b="b" l="l" r="r" t="t"/>
              <a:pathLst>
                <a:path extrusionOk="0" h="5837" w="463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63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7889" name="Google Shape;7889;p63"/>
            <p:cNvSpPr/>
            <p:nvPr/>
          </p:nvSpPr>
          <p:spPr>
            <a:xfrm>
              <a:off x="7960705" y="3736235"/>
              <a:ext cx="378902" cy="235638"/>
            </a:xfrm>
            <a:custGeom>
              <a:rect b="b" l="l" r="r" t="t"/>
              <a:pathLst>
                <a:path extrusionOk="0" h="8969" w="14422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3"/>
            <p:cNvSpPr/>
            <p:nvPr/>
          </p:nvSpPr>
          <p:spPr>
            <a:xfrm>
              <a:off x="8295653" y="3797450"/>
              <a:ext cx="43034" cy="174423"/>
            </a:xfrm>
            <a:custGeom>
              <a:rect b="b" l="l" r="r" t="t"/>
              <a:pathLst>
                <a:path extrusionOk="0" h="6639" w="1638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3"/>
            <p:cNvSpPr/>
            <p:nvPr/>
          </p:nvSpPr>
          <p:spPr>
            <a:xfrm>
              <a:off x="8109407" y="3875821"/>
              <a:ext cx="76033" cy="64972"/>
            </a:xfrm>
            <a:custGeom>
              <a:rect b="b" l="l" r="r" t="t"/>
              <a:pathLst>
                <a:path extrusionOk="0" h="2473" w="2894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3"/>
            <p:cNvSpPr/>
            <p:nvPr/>
          </p:nvSpPr>
          <p:spPr>
            <a:xfrm>
              <a:off x="7961624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3"/>
            <p:cNvSpPr/>
            <p:nvPr/>
          </p:nvSpPr>
          <p:spPr>
            <a:xfrm>
              <a:off x="8037447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3"/>
            <p:cNvSpPr/>
            <p:nvPr/>
          </p:nvSpPr>
          <p:spPr>
            <a:xfrm>
              <a:off x="8286352" y="3897495"/>
              <a:ext cx="50522" cy="43245"/>
            </a:xfrm>
            <a:custGeom>
              <a:rect b="b" l="l" r="r" t="t"/>
              <a:pathLst>
                <a:path extrusionOk="0" h="1646" w="1923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3"/>
            <p:cNvSpPr/>
            <p:nvPr/>
          </p:nvSpPr>
          <p:spPr>
            <a:xfrm>
              <a:off x="8210556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3"/>
            <p:cNvSpPr/>
            <p:nvPr/>
          </p:nvSpPr>
          <p:spPr>
            <a:xfrm>
              <a:off x="8143666" y="3875821"/>
              <a:ext cx="44138" cy="64919"/>
            </a:xfrm>
            <a:custGeom>
              <a:rect b="b" l="l" r="r" t="t"/>
              <a:pathLst>
                <a:path extrusionOk="0" h="2471" w="168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3"/>
            <p:cNvSpPr/>
            <p:nvPr/>
          </p:nvSpPr>
          <p:spPr>
            <a:xfrm>
              <a:off x="7981302" y="3897495"/>
              <a:ext cx="33392" cy="43192"/>
            </a:xfrm>
            <a:custGeom>
              <a:rect b="b" l="l" r="r" t="t"/>
              <a:pathLst>
                <a:path extrusionOk="0" h="1644" w="1271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3"/>
            <p:cNvSpPr/>
            <p:nvPr/>
          </p:nvSpPr>
          <p:spPr>
            <a:xfrm>
              <a:off x="8057125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3"/>
            <p:cNvSpPr/>
            <p:nvPr/>
          </p:nvSpPr>
          <p:spPr>
            <a:xfrm>
              <a:off x="8306057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3"/>
            <p:cNvSpPr/>
            <p:nvPr/>
          </p:nvSpPr>
          <p:spPr>
            <a:xfrm>
              <a:off x="8230234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3"/>
            <p:cNvSpPr/>
            <p:nvPr/>
          </p:nvSpPr>
          <p:spPr>
            <a:xfrm>
              <a:off x="7970373" y="3960733"/>
              <a:ext cx="365030" cy="39566"/>
            </a:xfrm>
            <a:custGeom>
              <a:rect b="b" l="l" r="r" t="t"/>
              <a:pathLst>
                <a:path extrusionOk="0" h="1506" w="13894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3"/>
            <p:cNvSpPr/>
            <p:nvPr/>
          </p:nvSpPr>
          <p:spPr>
            <a:xfrm>
              <a:off x="8291108" y="3960733"/>
              <a:ext cx="44295" cy="39566"/>
            </a:xfrm>
            <a:custGeom>
              <a:rect b="b" l="l" r="r" t="t"/>
              <a:pathLst>
                <a:path extrusionOk="0" h="1506" w="1686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63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7904" name="Google Shape;7904;p63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3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3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3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3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3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3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63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7912" name="Google Shape;7912;p63"/>
            <p:cNvSpPr/>
            <p:nvPr/>
          </p:nvSpPr>
          <p:spPr>
            <a:xfrm>
              <a:off x="6919815" y="4244634"/>
              <a:ext cx="224157" cy="305654"/>
            </a:xfrm>
            <a:custGeom>
              <a:rect b="b" l="l" r="r" t="t"/>
              <a:pathLst>
                <a:path extrusionOk="0" h="11634" w="8532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3"/>
            <p:cNvSpPr/>
            <p:nvPr/>
          </p:nvSpPr>
          <p:spPr>
            <a:xfrm>
              <a:off x="6981581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3"/>
            <p:cNvSpPr/>
            <p:nvPr/>
          </p:nvSpPr>
          <p:spPr>
            <a:xfrm>
              <a:off x="702403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3"/>
            <p:cNvSpPr/>
            <p:nvPr/>
          </p:nvSpPr>
          <p:spPr>
            <a:xfrm>
              <a:off x="6928563" y="4289113"/>
              <a:ext cx="54515" cy="109556"/>
            </a:xfrm>
            <a:custGeom>
              <a:rect b="b" l="l" r="r" t="t"/>
              <a:pathLst>
                <a:path extrusionOk="0" h="4170" w="2075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3"/>
            <p:cNvSpPr/>
            <p:nvPr/>
          </p:nvSpPr>
          <p:spPr>
            <a:xfrm>
              <a:off x="7056484" y="4244634"/>
              <a:ext cx="88591" cy="154167"/>
            </a:xfrm>
            <a:custGeom>
              <a:rect b="b" l="l" r="r" t="t"/>
              <a:pathLst>
                <a:path extrusionOk="0" h="5868" w="3372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3"/>
            <p:cNvSpPr/>
            <p:nvPr/>
          </p:nvSpPr>
          <p:spPr>
            <a:xfrm>
              <a:off x="7000550" y="4429251"/>
              <a:ext cx="21333" cy="121037"/>
            </a:xfrm>
            <a:custGeom>
              <a:rect b="b" l="l" r="r" t="t"/>
              <a:pathLst>
                <a:path extrusionOk="0" h="4607" w="812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3"/>
            <p:cNvSpPr/>
            <p:nvPr/>
          </p:nvSpPr>
          <p:spPr>
            <a:xfrm>
              <a:off x="7049574" y="4429251"/>
              <a:ext cx="21517" cy="120932"/>
            </a:xfrm>
            <a:custGeom>
              <a:rect b="b" l="l" r="r" t="t"/>
              <a:pathLst>
                <a:path extrusionOk="0" h="4603" w="819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3"/>
            <p:cNvSpPr/>
            <p:nvPr/>
          </p:nvSpPr>
          <p:spPr>
            <a:xfrm>
              <a:off x="7058139" y="4289113"/>
              <a:ext cx="48315" cy="140164"/>
            </a:xfrm>
            <a:custGeom>
              <a:rect b="b" l="l" r="r" t="t"/>
              <a:pathLst>
                <a:path extrusionOk="0" h="5335" w="1839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63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7921" name="Google Shape;7921;p63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3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3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3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3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3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3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63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7929" name="Google Shape;7929;p63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3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3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3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3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3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3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3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3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3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3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3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3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63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7943" name="Google Shape;7943;p63"/>
            <p:cNvSpPr/>
            <p:nvPr/>
          </p:nvSpPr>
          <p:spPr>
            <a:xfrm>
              <a:off x="6568840" y="3420045"/>
              <a:ext cx="77110" cy="49051"/>
            </a:xfrm>
            <a:custGeom>
              <a:rect b="b" l="l" r="r" t="t"/>
              <a:pathLst>
                <a:path extrusionOk="0" h="1867" w="2935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3"/>
            <p:cNvSpPr/>
            <p:nvPr/>
          </p:nvSpPr>
          <p:spPr>
            <a:xfrm>
              <a:off x="6568840" y="3444663"/>
              <a:ext cx="77110" cy="24433"/>
            </a:xfrm>
            <a:custGeom>
              <a:rect b="b" l="l" r="r" t="t"/>
              <a:pathLst>
                <a:path extrusionOk="0" h="930" w="2935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3"/>
            <p:cNvSpPr/>
            <p:nvPr/>
          </p:nvSpPr>
          <p:spPr>
            <a:xfrm>
              <a:off x="6626797" y="3387178"/>
              <a:ext cx="53780" cy="114890"/>
            </a:xfrm>
            <a:custGeom>
              <a:rect b="b" l="l" r="r" t="t"/>
              <a:pathLst>
                <a:path extrusionOk="0" h="4373" w="2047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3"/>
            <p:cNvSpPr/>
            <p:nvPr/>
          </p:nvSpPr>
          <p:spPr>
            <a:xfrm>
              <a:off x="6345051" y="3363743"/>
              <a:ext cx="247855" cy="161655"/>
            </a:xfrm>
            <a:custGeom>
              <a:rect b="b" l="l" r="r" t="t"/>
              <a:pathLst>
                <a:path extrusionOk="0" h="6153" w="9434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3"/>
            <p:cNvSpPr/>
            <p:nvPr/>
          </p:nvSpPr>
          <p:spPr>
            <a:xfrm>
              <a:off x="6345051" y="3363743"/>
              <a:ext cx="247671" cy="161655"/>
            </a:xfrm>
            <a:custGeom>
              <a:rect b="b" l="l" r="r" t="t"/>
              <a:pathLst>
                <a:path extrusionOk="0" h="6153" w="9427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3"/>
            <p:cNvSpPr/>
            <p:nvPr/>
          </p:nvSpPr>
          <p:spPr>
            <a:xfrm>
              <a:off x="6317360" y="3276808"/>
              <a:ext cx="147993" cy="147835"/>
            </a:xfrm>
            <a:custGeom>
              <a:rect b="b" l="l" r="r" t="t"/>
              <a:pathLst>
                <a:path extrusionOk="0" h="5627" w="5633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3"/>
            <p:cNvSpPr/>
            <p:nvPr/>
          </p:nvSpPr>
          <p:spPr>
            <a:xfrm>
              <a:off x="6339035" y="3298325"/>
              <a:ext cx="133622" cy="126344"/>
            </a:xfrm>
            <a:custGeom>
              <a:rect b="b" l="l" r="r" t="t"/>
              <a:pathLst>
                <a:path extrusionOk="0" h="4809" w="5086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3"/>
            <p:cNvSpPr/>
            <p:nvPr/>
          </p:nvSpPr>
          <p:spPr>
            <a:xfrm>
              <a:off x="6505051" y="3446659"/>
              <a:ext cx="54148" cy="54148"/>
            </a:xfrm>
            <a:custGeom>
              <a:rect b="b" l="l" r="r" t="t"/>
              <a:pathLst>
                <a:path extrusionOk="0" h="2061" w="2061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3"/>
            <p:cNvSpPr/>
            <p:nvPr/>
          </p:nvSpPr>
          <p:spPr>
            <a:xfrm>
              <a:off x="6358371" y="3325885"/>
              <a:ext cx="57773" cy="49550"/>
            </a:xfrm>
            <a:custGeom>
              <a:rect b="b" l="l" r="r" t="t"/>
              <a:pathLst>
                <a:path extrusionOk="0" h="1886" w="2199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3"/>
            <p:cNvSpPr/>
            <p:nvPr/>
          </p:nvSpPr>
          <p:spPr>
            <a:xfrm>
              <a:off x="6484821" y="3293937"/>
              <a:ext cx="113734" cy="113576"/>
            </a:xfrm>
            <a:custGeom>
              <a:rect b="b" l="l" r="r" t="t"/>
              <a:pathLst>
                <a:path extrusionOk="0" h="4323" w="4329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3"/>
            <p:cNvSpPr/>
            <p:nvPr/>
          </p:nvSpPr>
          <p:spPr>
            <a:xfrm>
              <a:off x="6501583" y="3310541"/>
              <a:ext cx="102463" cy="96919"/>
            </a:xfrm>
            <a:custGeom>
              <a:rect b="b" l="l" r="r" t="t"/>
              <a:pathLst>
                <a:path extrusionOk="0" h="3689" w="390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3"/>
            <p:cNvSpPr/>
            <p:nvPr/>
          </p:nvSpPr>
          <p:spPr>
            <a:xfrm>
              <a:off x="6521445" y="3335448"/>
              <a:ext cx="35389" cy="30502"/>
            </a:xfrm>
            <a:custGeom>
              <a:rect b="b" l="l" r="r" t="t"/>
              <a:pathLst>
                <a:path extrusionOk="0" h="1161" w="1347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3"/>
            <p:cNvSpPr/>
            <p:nvPr/>
          </p:nvSpPr>
          <p:spPr>
            <a:xfrm>
              <a:off x="6413071" y="3305234"/>
              <a:ext cx="25800" cy="21806"/>
            </a:xfrm>
            <a:custGeom>
              <a:rect b="b" l="l" r="r" t="t"/>
              <a:pathLst>
                <a:path extrusionOk="0" h="830" w="982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3"/>
            <p:cNvSpPr/>
            <p:nvPr/>
          </p:nvSpPr>
          <p:spPr>
            <a:xfrm>
              <a:off x="6343869" y="3373779"/>
              <a:ext cx="26956" cy="22358"/>
            </a:xfrm>
            <a:custGeom>
              <a:rect b="b" l="l" r="r" t="t"/>
              <a:pathLst>
                <a:path extrusionOk="0" h="851" w="1026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3"/>
            <p:cNvSpPr/>
            <p:nvPr/>
          </p:nvSpPr>
          <p:spPr>
            <a:xfrm>
              <a:off x="6412072" y="3373779"/>
              <a:ext cx="27823" cy="22962"/>
            </a:xfrm>
            <a:custGeom>
              <a:rect b="b" l="l" r="r" t="t"/>
              <a:pathLst>
                <a:path extrusionOk="0" h="874" w="1059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3"/>
            <p:cNvSpPr/>
            <p:nvPr/>
          </p:nvSpPr>
          <p:spPr>
            <a:xfrm>
              <a:off x="6342870" y="3304656"/>
              <a:ext cx="27980" cy="22988"/>
            </a:xfrm>
            <a:custGeom>
              <a:rect b="b" l="l" r="r" t="t"/>
              <a:pathLst>
                <a:path extrusionOk="0" h="875" w="1065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3"/>
            <p:cNvSpPr/>
            <p:nvPr/>
          </p:nvSpPr>
          <p:spPr>
            <a:xfrm>
              <a:off x="6557727" y="3315402"/>
              <a:ext cx="21754" cy="17392"/>
            </a:xfrm>
            <a:custGeom>
              <a:rect b="b" l="l" r="r" t="t"/>
              <a:pathLst>
                <a:path extrusionOk="0" h="662" w="828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3"/>
            <p:cNvSpPr/>
            <p:nvPr/>
          </p:nvSpPr>
          <p:spPr>
            <a:xfrm>
              <a:off x="6504945" y="3368761"/>
              <a:ext cx="20676" cy="16683"/>
            </a:xfrm>
            <a:custGeom>
              <a:rect b="b" l="l" r="r" t="t"/>
              <a:pathLst>
                <a:path extrusionOk="0" h="635" w="787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3"/>
            <p:cNvSpPr/>
            <p:nvPr/>
          </p:nvSpPr>
          <p:spPr>
            <a:xfrm>
              <a:off x="6557753" y="3368761"/>
              <a:ext cx="20703" cy="16683"/>
            </a:xfrm>
            <a:custGeom>
              <a:rect b="b" l="l" r="r" t="t"/>
              <a:pathLst>
                <a:path extrusionOk="0" h="635" w="788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3"/>
            <p:cNvSpPr/>
            <p:nvPr/>
          </p:nvSpPr>
          <p:spPr>
            <a:xfrm>
              <a:off x="6504945" y="3316006"/>
              <a:ext cx="20808" cy="16604"/>
            </a:xfrm>
            <a:custGeom>
              <a:rect b="b" l="l" r="r" t="t"/>
              <a:pathLst>
                <a:path extrusionOk="0" h="632" w="792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3"/>
            <p:cNvSpPr/>
            <p:nvPr/>
          </p:nvSpPr>
          <p:spPr>
            <a:xfrm>
              <a:off x="6367094" y="3441168"/>
              <a:ext cx="105931" cy="11008"/>
            </a:xfrm>
            <a:custGeom>
              <a:rect b="b" l="l" r="r" t="t"/>
              <a:pathLst>
                <a:path extrusionOk="0" h="419" w="4032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3"/>
            <p:cNvSpPr/>
            <p:nvPr/>
          </p:nvSpPr>
          <p:spPr>
            <a:xfrm>
              <a:off x="6368013" y="3495290"/>
              <a:ext cx="105011" cy="11008"/>
            </a:xfrm>
            <a:custGeom>
              <a:rect b="b" l="l" r="r" t="t"/>
              <a:pathLst>
                <a:path extrusionOk="0" h="419" w="3997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3"/>
            <p:cNvSpPr/>
            <p:nvPr/>
          </p:nvSpPr>
          <p:spPr>
            <a:xfrm>
              <a:off x="6367094" y="3468334"/>
              <a:ext cx="105931" cy="10982"/>
            </a:xfrm>
            <a:custGeom>
              <a:rect b="b" l="l" r="r" t="t"/>
              <a:pathLst>
                <a:path extrusionOk="0" h="418" w="4032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3"/>
            <p:cNvSpPr/>
            <p:nvPr/>
          </p:nvSpPr>
          <p:spPr>
            <a:xfrm>
              <a:off x="6532216" y="3446659"/>
              <a:ext cx="27166" cy="54148"/>
            </a:xfrm>
            <a:custGeom>
              <a:rect b="b" l="l" r="r" t="t"/>
              <a:pathLst>
                <a:path extrusionOk="0" h="2061" w="1034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3"/>
            <p:cNvSpPr/>
            <p:nvPr/>
          </p:nvSpPr>
          <p:spPr>
            <a:xfrm>
              <a:off x="6626797" y="3444663"/>
              <a:ext cx="53780" cy="57458"/>
            </a:xfrm>
            <a:custGeom>
              <a:rect b="b" l="l" r="r" t="t"/>
              <a:pathLst>
                <a:path extrusionOk="0" h="2187" w="2047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3"/>
            <p:cNvSpPr/>
            <p:nvPr/>
          </p:nvSpPr>
          <p:spPr>
            <a:xfrm>
              <a:off x="6391343" y="3325832"/>
              <a:ext cx="24801" cy="49602"/>
            </a:xfrm>
            <a:custGeom>
              <a:rect b="b" l="l" r="r" t="t"/>
              <a:pathLst>
                <a:path extrusionOk="0" h="1888" w="944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3"/>
            <p:cNvSpPr/>
            <p:nvPr/>
          </p:nvSpPr>
          <p:spPr>
            <a:xfrm>
              <a:off x="6541674" y="3335500"/>
              <a:ext cx="14608" cy="30450"/>
            </a:xfrm>
            <a:custGeom>
              <a:rect b="b" l="l" r="r" t="t"/>
              <a:pathLst>
                <a:path extrusionOk="0" h="1159" w="556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0" name="Google Shape;7970;p63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7971" name="Google Shape;7971;p63"/>
            <p:cNvSpPr/>
            <p:nvPr/>
          </p:nvSpPr>
          <p:spPr>
            <a:xfrm>
              <a:off x="5209948" y="4186887"/>
              <a:ext cx="186981" cy="137957"/>
            </a:xfrm>
            <a:custGeom>
              <a:rect b="b" l="l" r="r" t="t"/>
              <a:pathLst>
                <a:path extrusionOk="0" h="5251" w="7117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3"/>
            <p:cNvSpPr/>
            <p:nvPr/>
          </p:nvSpPr>
          <p:spPr>
            <a:xfrm>
              <a:off x="5212680" y="4186887"/>
              <a:ext cx="184249" cy="137957"/>
            </a:xfrm>
            <a:custGeom>
              <a:rect b="b" l="l" r="r" t="t"/>
              <a:pathLst>
                <a:path extrusionOk="0" h="5251" w="7013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3"/>
            <p:cNvSpPr/>
            <p:nvPr/>
          </p:nvSpPr>
          <p:spPr>
            <a:xfrm>
              <a:off x="5084391" y="4236069"/>
              <a:ext cx="504064" cy="145103"/>
            </a:xfrm>
            <a:custGeom>
              <a:rect b="b" l="l" r="r" t="t"/>
              <a:pathLst>
                <a:path extrusionOk="0" h="5523" w="19186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3"/>
            <p:cNvSpPr/>
            <p:nvPr/>
          </p:nvSpPr>
          <p:spPr>
            <a:xfrm>
              <a:off x="5209948" y="4348148"/>
              <a:ext cx="209050" cy="161129"/>
            </a:xfrm>
            <a:custGeom>
              <a:rect b="b" l="l" r="r" t="t"/>
              <a:pathLst>
                <a:path extrusionOk="0" h="6133" w="7957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3"/>
            <p:cNvSpPr/>
            <p:nvPr/>
          </p:nvSpPr>
          <p:spPr>
            <a:xfrm>
              <a:off x="5382322" y="4183682"/>
              <a:ext cx="203218" cy="76663"/>
            </a:xfrm>
            <a:custGeom>
              <a:rect b="b" l="l" r="r" t="t"/>
              <a:pathLst>
                <a:path extrusionOk="0" h="2918" w="7735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3"/>
            <p:cNvSpPr/>
            <p:nvPr/>
          </p:nvSpPr>
          <p:spPr>
            <a:xfrm>
              <a:off x="5274263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3"/>
            <p:cNvSpPr/>
            <p:nvPr/>
          </p:nvSpPr>
          <p:spPr>
            <a:xfrm>
              <a:off x="523361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3"/>
            <p:cNvSpPr/>
            <p:nvPr/>
          </p:nvSpPr>
          <p:spPr>
            <a:xfrm>
              <a:off x="5193002" y="4337901"/>
              <a:ext cx="23698" cy="20309"/>
            </a:xfrm>
            <a:custGeom>
              <a:rect b="b" l="l" r="r" t="t"/>
              <a:pathLst>
                <a:path extrusionOk="0" h="773" w="902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3"/>
            <p:cNvSpPr/>
            <p:nvPr/>
          </p:nvSpPr>
          <p:spPr>
            <a:xfrm>
              <a:off x="5152542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3"/>
            <p:cNvSpPr/>
            <p:nvPr/>
          </p:nvSpPr>
          <p:spPr>
            <a:xfrm>
              <a:off x="544647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3"/>
            <p:cNvSpPr/>
            <p:nvPr/>
          </p:nvSpPr>
          <p:spPr>
            <a:xfrm>
              <a:off x="5467261" y="4183944"/>
              <a:ext cx="118279" cy="76400"/>
            </a:xfrm>
            <a:custGeom>
              <a:rect b="b" l="l" r="r" t="t"/>
              <a:pathLst>
                <a:path extrusionOk="0" h="2908" w="4502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3"/>
            <p:cNvSpPr/>
            <p:nvPr/>
          </p:nvSpPr>
          <p:spPr>
            <a:xfrm>
              <a:off x="5212680" y="4348148"/>
              <a:ext cx="206265" cy="161129"/>
            </a:xfrm>
            <a:custGeom>
              <a:rect b="b" l="l" r="r" t="t"/>
              <a:pathLst>
                <a:path extrusionOk="0" h="6133" w="7851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3"/>
            <p:cNvSpPr/>
            <p:nvPr/>
          </p:nvSpPr>
          <p:spPr>
            <a:xfrm>
              <a:off x="5479819" y="4315176"/>
              <a:ext cx="27376" cy="6410"/>
            </a:xfrm>
            <a:custGeom>
              <a:rect b="b" l="l" r="r" t="t"/>
              <a:pathLst>
                <a:path extrusionOk="0" h="244" w="1042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3"/>
            <p:cNvSpPr/>
            <p:nvPr/>
          </p:nvSpPr>
          <p:spPr>
            <a:xfrm>
              <a:off x="5540508" y="4350696"/>
              <a:ext cx="47947" cy="30476"/>
            </a:xfrm>
            <a:custGeom>
              <a:rect b="b" l="l" r="r" t="t"/>
              <a:pathLst>
                <a:path extrusionOk="0" h="1160" w="1825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3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3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63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7988" name="Google Shape;7988;p63"/>
            <p:cNvSpPr/>
            <p:nvPr/>
          </p:nvSpPr>
          <p:spPr>
            <a:xfrm>
              <a:off x="7947779" y="2386432"/>
              <a:ext cx="379611" cy="228728"/>
            </a:xfrm>
            <a:custGeom>
              <a:rect b="b" l="l" r="r" t="t"/>
              <a:pathLst>
                <a:path extrusionOk="0" h="8706" w="14449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3"/>
            <p:cNvSpPr/>
            <p:nvPr/>
          </p:nvSpPr>
          <p:spPr>
            <a:xfrm>
              <a:off x="7947595" y="2386432"/>
              <a:ext cx="208866" cy="228728"/>
            </a:xfrm>
            <a:custGeom>
              <a:rect b="b" l="l" r="r" t="t"/>
              <a:pathLst>
                <a:path extrusionOk="0" h="8706" w="795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3"/>
            <p:cNvSpPr/>
            <p:nvPr/>
          </p:nvSpPr>
          <p:spPr>
            <a:xfrm>
              <a:off x="8049269" y="2419063"/>
              <a:ext cx="170062" cy="163678"/>
            </a:xfrm>
            <a:custGeom>
              <a:rect b="b" l="l" r="r" t="t"/>
              <a:pathLst>
                <a:path extrusionOk="0" h="6230" w="6473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3"/>
            <p:cNvSpPr/>
            <p:nvPr/>
          </p:nvSpPr>
          <p:spPr>
            <a:xfrm>
              <a:off x="8055837" y="2418984"/>
              <a:ext cx="97340" cy="163599"/>
            </a:xfrm>
            <a:custGeom>
              <a:rect b="b" l="l" r="r" t="t"/>
              <a:pathLst>
                <a:path extrusionOk="0" h="6227" w="3705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3"/>
            <p:cNvSpPr/>
            <p:nvPr/>
          </p:nvSpPr>
          <p:spPr>
            <a:xfrm>
              <a:off x="8082451" y="2459444"/>
              <a:ext cx="96420" cy="82653"/>
            </a:xfrm>
            <a:custGeom>
              <a:rect b="b" l="l" r="r" t="t"/>
              <a:pathLst>
                <a:path extrusionOk="0" h="3146" w="367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3"/>
            <p:cNvSpPr/>
            <p:nvPr/>
          </p:nvSpPr>
          <p:spPr>
            <a:xfrm>
              <a:off x="8096113" y="2459496"/>
              <a:ext cx="57432" cy="82601"/>
            </a:xfrm>
            <a:custGeom>
              <a:rect b="b" l="l" r="r" t="t"/>
              <a:pathLst>
                <a:path extrusionOk="0" h="3144" w="2186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3"/>
            <p:cNvSpPr/>
            <p:nvPr/>
          </p:nvSpPr>
          <p:spPr>
            <a:xfrm>
              <a:off x="8254563" y="2401513"/>
              <a:ext cx="38174" cy="26325"/>
            </a:xfrm>
            <a:custGeom>
              <a:rect b="b" l="l" r="r" t="t"/>
              <a:pathLst>
                <a:path extrusionOk="0" h="1002" w="1453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3"/>
            <p:cNvSpPr/>
            <p:nvPr/>
          </p:nvSpPr>
          <p:spPr>
            <a:xfrm>
              <a:off x="8013933" y="2347996"/>
              <a:ext cx="230331" cy="58693"/>
            </a:xfrm>
            <a:custGeom>
              <a:rect b="b" l="l" r="r" t="t"/>
              <a:pathLst>
                <a:path extrusionOk="0" h="2234" w="8767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3"/>
            <p:cNvSpPr/>
            <p:nvPr/>
          </p:nvSpPr>
          <p:spPr>
            <a:xfrm>
              <a:off x="8147686" y="2462097"/>
              <a:ext cx="33366" cy="28427"/>
            </a:xfrm>
            <a:custGeom>
              <a:rect b="b" l="l" r="r" t="t"/>
              <a:pathLst>
                <a:path extrusionOk="0" h="1082" w="127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63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7998" name="Google Shape;7998;p63"/>
            <p:cNvSpPr/>
            <p:nvPr/>
          </p:nvSpPr>
          <p:spPr>
            <a:xfrm>
              <a:off x="6503789" y="2310269"/>
              <a:ext cx="69070" cy="45399"/>
            </a:xfrm>
            <a:custGeom>
              <a:rect b="b" l="l" r="r" t="t"/>
              <a:pathLst>
                <a:path extrusionOk="0" h="1728" w="2629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3"/>
            <p:cNvSpPr/>
            <p:nvPr/>
          </p:nvSpPr>
          <p:spPr>
            <a:xfrm>
              <a:off x="6434351" y="2389533"/>
              <a:ext cx="207763" cy="259520"/>
            </a:xfrm>
            <a:custGeom>
              <a:rect b="b" l="l" r="r" t="t"/>
              <a:pathLst>
                <a:path extrusionOk="0" h="9878" w="7908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3"/>
            <p:cNvSpPr/>
            <p:nvPr/>
          </p:nvSpPr>
          <p:spPr>
            <a:xfrm>
              <a:off x="6447645" y="2389533"/>
              <a:ext cx="194653" cy="259520"/>
            </a:xfrm>
            <a:custGeom>
              <a:rect b="b" l="l" r="r" t="t"/>
              <a:pathLst>
                <a:path extrusionOk="0" h="9878" w="7409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3"/>
            <p:cNvSpPr/>
            <p:nvPr/>
          </p:nvSpPr>
          <p:spPr>
            <a:xfrm>
              <a:off x="6434351" y="2343424"/>
              <a:ext cx="207211" cy="42850"/>
            </a:xfrm>
            <a:custGeom>
              <a:rect b="b" l="l" r="r" t="t"/>
              <a:pathLst>
                <a:path extrusionOk="0" h="1631" w="7887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3"/>
            <p:cNvSpPr/>
            <p:nvPr/>
          </p:nvSpPr>
          <p:spPr>
            <a:xfrm>
              <a:off x="6555178" y="2343424"/>
              <a:ext cx="86568" cy="42850"/>
            </a:xfrm>
            <a:custGeom>
              <a:rect b="b" l="l" r="r" t="t"/>
              <a:pathLst>
                <a:path extrusionOk="0" h="1631" w="3295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3"/>
            <p:cNvSpPr/>
            <p:nvPr/>
          </p:nvSpPr>
          <p:spPr>
            <a:xfrm>
              <a:off x="6400644" y="2368751"/>
              <a:ext cx="275362" cy="30844"/>
            </a:xfrm>
            <a:custGeom>
              <a:rect b="b" l="l" r="r" t="t"/>
              <a:pathLst>
                <a:path extrusionOk="0" h="1174" w="10481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3"/>
            <p:cNvSpPr/>
            <p:nvPr/>
          </p:nvSpPr>
          <p:spPr>
            <a:xfrm>
              <a:off x="6400644" y="2368751"/>
              <a:ext cx="275362" cy="31028"/>
            </a:xfrm>
            <a:custGeom>
              <a:rect b="b" l="l" r="r" t="t"/>
              <a:pathLst>
                <a:path extrusionOk="0" h="1181" w="10481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3"/>
            <p:cNvSpPr/>
            <p:nvPr/>
          </p:nvSpPr>
          <p:spPr>
            <a:xfrm>
              <a:off x="6528748" y="2430912"/>
              <a:ext cx="19153" cy="165858"/>
            </a:xfrm>
            <a:custGeom>
              <a:rect b="b" l="l" r="r" t="t"/>
              <a:pathLst>
                <a:path extrusionOk="0" h="6313" w="729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3"/>
            <p:cNvSpPr/>
            <p:nvPr/>
          </p:nvSpPr>
          <p:spPr>
            <a:xfrm>
              <a:off x="6582870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3"/>
            <p:cNvSpPr/>
            <p:nvPr/>
          </p:nvSpPr>
          <p:spPr>
            <a:xfrm>
              <a:off x="6470423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3"/>
            <p:cNvSpPr/>
            <p:nvPr/>
          </p:nvSpPr>
          <p:spPr>
            <a:xfrm>
              <a:off x="6529668" y="2430912"/>
              <a:ext cx="18233" cy="165858"/>
            </a:xfrm>
            <a:custGeom>
              <a:rect b="b" l="l" r="r" t="t"/>
              <a:pathLst>
                <a:path extrusionOk="0" h="6313" w="694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3"/>
            <p:cNvSpPr/>
            <p:nvPr/>
          </p:nvSpPr>
          <p:spPr>
            <a:xfrm>
              <a:off x="6583789" y="2430912"/>
              <a:ext cx="22437" cy="165858"/>
            </a:xfrm>
            <a:custGeom>
              <a:rect b="b" l="l" r="r" t="t"/>
              <a:pathLst>
                <a:path extrusionOk="0" h="6313" w="854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3"/>
            <p:cNvSpPr/>
            <p:nvPr/>
          </p:nvSpPr>
          <p:spPr>
            <a:xfrm>
              <a:off x="6475547" y="2430912"/>
              <a:ext cx="18338" cy="165963"/>
            </a:xfrm>
            <a:custGeom>
              <a:rect b="b" l="l" r="r" t="t"/>
              <a:pathLst>
                <a:path extrusionOk="0" h="6317" w="698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63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8012" name="Google Shape;8012;p63"/>
            <p:cNvSpPr/>
            <p:nvPr/>
          </p:nvSpPr>
          <p:spPr>
            <a:xfrm>
              <a:off x="1342268" y="4371845"/>
              <a:ext cx="65077" cy="147257"/>
            </a:xfrm>
            <a:custGeom>
              <a:rect b="b" l="l" r="r" t="t"/>
              <a:pathLst>
                <a:path extrusionOk="0" h="5605" w="2477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3"/>
            <p:cNvSpPr/>
            <p:nvPr/>
          </p:nvSpPr>
          <p:spPr>
            <a:xfrm>
              <a:off x="1342268" y="4371845"/>
              <a:ext cx="31002" cy="147257"/>
            </a:xfrm>
            <a:custGeom>
              <a:rect b="b" l="l" r="r" t="t"/>
              <a:pathLst>
                <a:path extrusionOk="0" h="5605" w="118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3"/>
            <p:cNvSpPr/>
            <p:nvPr/>
          </p:nvSpPr>
          <p:spPr>
            <a:xfrm>
              <a:off x="1440501" y="4335589"/>
              <a:ext cx="65077" cy="183513"/>
            </a:xfrm>
            <a:custGeom>
              <a:rect b="b" l="l" r="r" t="t"/>
              <a:pathLst>
                <a:path extrusionOk="0" h="6985" w="2477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3"/>
            <p:cNvSpPr/>
            <p:nvPr/>
          </p:nvSpPr>
          <p:spPr>
            <a:xfrm>
              <a:off x="1440501" y="4335589"/>
              <a:ext cx="31002" cy="183513"/>
            </a:xfrm>
            <a:custGeom>
              <a:rect b="b" l="l" r="r" t="t"/>
              <a:pathLst>
                <a:path extrusionOk="0" h="6985" w="118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3"/>
            <p:cNvSpPr/>
            <p:nvPr/>
          </p:nvSpPr>
          <p:spPr>
            <a:xfrm>
              <a:off x="1538707" y="4299123"/>
              <a:ext cx="64919" cy="219980"/>
            </a:xfrm>
            <a:custGeom>
              <a:rect b="b" l="l" r="r" t="t"/>
              <a:pathLst>
                <a:path extrusionOk="0" h="8373" w="2471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3"/>
            <p:cNvSpPr/>
            <p:nvPr/>
          </p:nvSpPr>
          <p:spPr>
            <a:xfrm>
              <a:off x="1538707" y="4299123"/>
              <a:ext cx="31002" cy="219980"/>
            </a:xfrm>
            <a:custGeom>
              <a:rect b="b" l="l" r="r" t="t"/>
              <a:pathLst>
                <a:path extrusionOk="0" h="8373" w="118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3"/>
            <p:cNvSpPr/>
            <p:nvPr/>
          </p:nvSpPr>
          <p:spPr>
            <a:xfrm>
              <a:off x="1636940" y="4262683"/>
              <a:ext cx="64893" cy="256420"/>
            </a:xfrm>
            <a:custGeom>
              <a:rect b="b" l="l" r="r" t="t"/>
              <a:pathLst>
                <a:path extrusionOk="0" h="9760" w="247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3"/>
            <p:cNvSpPr/>
            <p:nvPr/>
          </p:nvSpPr>
          <p:spPr>
            <a:xfrm>
              <a:off x="1636940" y="4262683"/>
              <a:ext cx="31002" cy="256420"/>
            </a:xfrm>
            <a:custGeom>
              <a:rect b="b" l="l" r="r" t="t"/>
              <a:pathLst>
                <a:path extrusionOk="0" h="9760" w="118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3"/>
            <p:cNvSpPr/>
            <p:nvPr/>
          </p:nvSpPr>
          <p:spPr>
            <a:xfrm>
              <a:off x="1357953" y="4161009"/>
              <a:ext cx="333687" cy="134699"/>
            </a:xfrm>
            <a:custGeom>
              <a:rect b="b" l="l" r="r" t="t"/>
              <a:pathLst>
                <a:path extrusionOk="0" h="5127" w="12701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63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8022" name="Google Shape;8022;p63"/>
            <p:cNvSpPr/>
            <p:nvPr/>
          </p:nvSpPr>
          <p:spPr>
            <a:xfrm>
              <a:off x="2010693" y="2813676"/>
              <a:ext cx="285214" cy="163494"/>
            </a:xfrm>
            <a:custGeom>
              <a:rect b="b" l="l" r="r" t="t"/>
              <a:pathLst>
                <a:path extrusionOk="0" h="6223" w="10856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3"/>
            <p:cNvSpPr/>
            <p:nvPr/>
          </p:nvSpPr>
          <p:spPr>
            <a:xfrm>
              <a:off x="2022174" y="3062529"/>
              <a:ext cx="89694" cy="76663"/>
            </a:xfrm>
            <a:custGeom>
              <a:rect b="b" l="l" r="r" t="t"/>
              <a:pathLst>
                <a:path extrusionOk="0" h="2918" w="3414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3"/>
            <p:cNvSpPr/>
            <p:nvPr/>
          </p:nvSpPr>
          <p:spPr>
            <a:xfrm>
              <a:off x="2050233" y="3083284"/>
              <a:ext cx="40670" cy="34969"/>
            </a:xfrm>
            <a:custGeom>
              <a:rect b="b" l="l" r="r" t="t"/>
              <a:pathLst>
                <a:path extrusionOk="0" h="1331" w="1548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3"/>
            <p:cNvSpPr/>
            <p:nvPr/>
          </p:nvSpPr>
          <p:spPr>
            <a:xfrm>
              <a:off x="2174344" y="3062529"/>
              <a:ext cx="89668" cy="76663"/>
            </a:xfrm>
            <a:custGeom>
              <a:rect b="b" l="l" r="r" t="t"/>
              <a:pathLst>
                <a:path extrusionOk="0" h="2918" w="3413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3"/>
            <p:cNvSpPr/>
            <p:nvPr/>
          </p:nvSpPr>
          <p:spPr>
            <a:xfrm>
              <a:off x="2202219" y="3083284"/>
              <a:ext cx="40854" cy="34969"/>
            </a:xfrm>
            <a:custGeom>
              <a:rect b="b" l="l" r="r" t="t"/>
              <a:pathLst>
                <a:path extrusionOk="0" h="1331" w="1555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3"/>
            <p:cNvSpPr/>
            <p:nvPr/>
          </p:nvSpPr>
          <p:spPr>
            <a:xfrm>
              <a:off x="1995376" y="2792632"/>
              <a:ext cx="335158" cy="174975"/>
            </a:xfrm>
            <a:custGeom>
              <a:rect b="b" l="l" r="r" t="t"/>
              <a:pathLst>
                <a:path extrusionOk="0" h="6660" w="12757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3"/>
            <p:cNvSpPr/>
            <p:nvPr/>
          </p:nvSpPr>
          <p:spPr>
            <a:xfrm>
              <a:off x="2273654" y="2792632"/>
              <a:ext cx="56696" cy="174975"/>
            </a:xfrm>
            <a:custGeom>
              <a:rect b="b" l="l" r="r" t="t"/>
              <a:pathLst>
                <a:path extrusionOk="0" h="6660" w="2158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3"/>
            <p:cNvSpPr/>
            <p:nvPr/>
          </p:nvSpPr>
          <p:spPr>
            <a:xfrm>
              <a:off x="1913012" y="2764940"/>
              <a:ext cx="412610" cy="236006"/>
            </a:xfrm>
            <a:custGeom>
              <a:rect b="b" l="l" r="r" t="t"/>
              <a:pathLst>
                <a:path extrusionOk="0" h="8983" w="15705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3"/>
            <p:cNvSpPr/>
            <p:nvPr/>
          </p:nvSpPr>
          <p:spPr>
            <a:xfrm>
              <a:off x="2026903" y="2967580"/>
              <a:ext cx="299270" cy="33182"/>
            </a:xfrm>
            <a:custGeom>
              <a:rect b="b" l="l" r="r" t="t"/>
              <a:pathLst>
                <a:path extrusionOk="0" h="1263" w="11391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3"/>
            <p:cNvSpPr/>
            <p:nvPr/>
          </p:nvSpPr>
          <p:spPr>
            <a:xfrm>
              <a:off x="1994483" y="2978326"/>
              <a:ext cx="287027" cy="92427"/>
            </a:xfrm>
            <a:custGeom>
              <a:rect b="b" l="l" r="r" t="t"/>
              <a:pathLst>
                <a:path extrusionOk="0" h="3518" w="10925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3"/>
            <p:cNvSpPr/>
            <p:nvPr/>
          </p:nvSpPr>
          <p:spPr>
            <a:xfrm>
              <a:off x="2003757" y="3021518"/>
              <a:ext cx="277569" cy="49235"/>
            </a:xfrm>
            <a:custGeom>
              <a:rect b="b" l="l" r="r" t="t"/>
              <a:pathLst>
                <a:path extrusionOk="0" h="1874" w="10565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3"/>
            <p:cNvSpPr/>
            <p:nvPr/>
          </p:nvSpPr>
          <p:spPr>
            <a:xfrm>
              <a:off x="2020361" y="2978326"/>
              <a:ext cx="38463" cy="32841"/>
            </a:xfrm>
            <a:custGeom>
              <a:rect b="b" l="l" r="r" t="t"/>
              <a:pathLst>
                <a:path extrusionOk="0" h="1250" w="1464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63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8035" name="Google Shape;8035;p63"/>
            <p:cNvSpPr/>
            <p:nvPr/>
          </p:nvSpPr>
          <p:spPr>
            <a:xfrm>
              <a:off x="830742" y="2881012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3"/>
            <p:cNvSpPr/>
            <p:nvPr/>
          </p:nvSpPr>
          <p:spPr>
            <a:xfrm>
              <a:off x="1013520" y="2973045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3"/>
            <p:cNvSpPr/>
            <p:nvPr/>
          </p:nvSpPr>
          <p:spPr>
            <a:xfrm>
              <a:off x="830742" y="2885557"/>
              <a:ext cx="125583" cy="72932"/>
            </a:xfrm>
            <a:custGeom>
              <a:rect b="b" l="l" r="r" t="t"/>
              <a:pathLst>
                <a:path extrusionOk="0" h="2776" w="478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3"/>
            <p:cNvSpPr/>
            <p:nvPr/>
          </p:nvSpPr>
          <p:spPr>
            <a:xfrm>
              <a:off x="1013520" y="3041012"/>
              <a:ext cx="24460" cy="104144"/>
            </a:xfrm>
            <a:custGeom>
              <a:rect b="b" l="l" r="r" t="t"/>
              <a:pathLst>
                <a:path extrusionOk="0" h="3964" w="931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3"/>
            <p:cNvSpPr/>
            <p:nvPr/>
          </p:nvSpPr>
          <p:spPr>
            <a:xfrm>
              <a:off x="903281" y="2763601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3"/>
            <p:cNvSpPr/>
            <p:nvPr/>
          </p:nvSpPr>
          <p:spPr>
            <a:xfrm>
              <a:off x="903281" y="2763601"/>
              <a:ext cx="312012" cy="232065"/>
            </a:xfrm>
            <a:custGeom>
              <a:rect b="b" l="l" r="r" t="t"/>
              <a:pathLst>
                <a:path extrusionOk="0" h="8833" w="11876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3"/>
            <p:cNvSpPr/>
            <p:nvPr/>
          </p:nvSpPr>
          <p:spPr>
            <a:xfrm>
              <a:off x="1060732" y="2852218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3"/>
            <p:cNvSpPr/>
            <p:nvPr/>
          </p:nvSpPr>
          <p:spPr>
            <a:xfrm>
              <a:off x="1060732" y="2852218"/>
              <a:ext cx="40302" cy="65287"/>
            </a:xfrm>
            <a:custGeom>
              <a:rect b="b" l="l" r="r" t="t"/>
              <a:pathLst>
                <a:path extrusionOk="0" h="2485" w="1534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3"/>
            <p:cNvSpPr/>
            <p:nvPr/>
          </p:nvSpPr>
          <p:spPr>
            <a:xfrm>
              <a:off x="895084" y="2998739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3"/>
            <p:cNvSpPr/>
            <p:nvPr/>
          </p:nvSpPr>
          <p:spPr>
            <a:xfrm>
              <a:off x="895084" y="2998555"/>
              <a:ext cx="32814" cy="36650"/>
            </a:xfrm>
            <a:custGeom>
              <a:rect b="b" l="l" r="r" t="t"/>
              <a:pathLst>
                <a:path extrusionOk="0" h="1395" w="1249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3"/>
            <p:cNvSpPr/>
            <p:nvPr/>
          </p:nvSpPr>
          <p:spPr>
            <a:xfrm>
              <a:off x="903281" y="2964480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3"/>
            <p:cNvSpPr/>
            <p:nvPr/>
          </p:nvSpPr>
          <p:spPr>
            <a:xfrm>
              <a:off x="903281" y="2964480"/>
              <a:ext cx="29557" cy="31185"/>
            </a:xfrm>
            <a:custGeom>
              <a:rect b="b" l="l" r="r" t="t"/>
              <a:pathLst>
                <a:path extrusionOk="0" h="1187" w="1125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3"/>
            <p:cNvSpPr/>
            <p:nvPr/>
          </p:nvSpPr>
          <p:spPr>
            <a:xfrm>
              <a:off x="854992" y="3038831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3"/>
            <p:cNvSpPr/>
            <p:nvPr/>
          </p:nvSpPr>
          <p:spPr>
            <a:xfrm>
              <a:off x="873934" y="3057800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3"/>
            <p:cNvSpPr/>
            <p:nvPr/>
          </p:nvSpPr>
          <p:spPr>
            <a:xfrm>
              <a:off x="912213" y="3095895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3"/>
            <p:cNvSpPr/>
            <p:nvPr/>
          </p:nvSpPr>
          <p:spPr>
            <a:xfrm>
              <a:off x="893061" y="3076926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3"/>
            <p:cNvSpPr/>
            <p:nvPr/>
          </p:nvSpPr>
          <p:spPr>
            <a:xfrm>
              <a:off x="1141809" y="2763601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3"/>
            <p:cNvSpPr/>
            <p:nvPr/>
          </p:nvSpPr>
          <p:spPr>
            <a:xfrm>
              <a:off x="1141809" y="2763601"/>
              <a:ext cx="73484" cy="31974"/>
            </a:xfrm>
            <a:custGeom>
              <a:rect b="b" l="l" r="r" t="t"/>
              <a:pathLst>
                <a:path extrusionOk="0" h="1217" w="2797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3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3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3"/>
            <p:cNvSpPr/>
            <p:nvPr/>
          </p:nvSpPr>
          <p:spPr>
            <a:xfrm>
              <a:off x="919491" y="2924152"/>
              <a:ext cx="133254" cy="133648"/>
            </a:xfrm>
            <a:custGeom>
              <a:rect b="b" l="l" r="r" t="t"/>
              <a:pathLst>
                <a:path extrusionOk="0" h="5087" w="5072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63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8057" name="Google Shape;8057;p63"/>
            <p:cNvSpPr/>
            <p:nvPr/>
          </p:nvSpPr>
          <p:spPr>
            <a:xfrm>
              <a:off x="3046302" y="4196792"/>
              <a:ext cx="53622" cy="53465"/>
            </a:xfrm>
            <a:custGeom>
              <a:rect b="b" l="l" r="r" t="t"/>
              <a:pathLst>
                <a:path extrusionOk="0" h="2035" w="2041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3"/>
            <p:cNvSpPr/>
            <p:nvPr/>
          </p:nvSpPr>
          <p:spPr>
            <a:xfrm>
              <a:off x="3007498" y="4244292"/>
              <a:ext cx="50680" cy="42483"/>
            </a:xfrm>
            <a:custGeom>
              <a:rect b="b" l="l" r="r" t="t"/>
              <a:pathLst>
                <a:path extrusionOk="0" h="1617" w="1929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3"/>
            <p:cNvSpPr/>
            <p:nvPr/>
          </p:nvSpPr>
          <p:spPr>
            <a:xfrm>
              <a:off x="3169126" y="4210112"/>
              <a:ext cx="43218" cy="47763"/>
            </a:xfrm>
            <a:custGeom>
              <a:rect b="b" l="l" r="r" t="t"/>
              <a:pathLst>
                <a:path extrusionOk="0" h="1818" w="1645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3"/>
            <p:cNvSpPr/>
            <p:nvPr/>
          </p:nvSpPr>
          <p:spPr>
            <a:xfrm>
              <a:off x="3056338" y="4262263"/>
              <a:ext cx="135592" cy="89195"/>
            </a:xfrm>
            <a:custGeom>
              <a:rect b="b" l="l" r="r" t="t"/>
              <a:pathLst>
                <a:path extrusionOk="0" h="3395" w="5161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3"/>
            <p:cNvSpPr/>
            <p:nvPr/>
          </p:nvSpPr>
          <p:spPr>
            <a:xfrm>
              <a:off x="3111563" y="4183419"/>
              <a:ext cx="46292" cy="57589"/>
            </a:xfrm>
            <a:custGeom>
              <a:rect b="b" l="l" r="r" t="t"/>
              <a:pathLst>
                <a:path extrusionOk="0" h="2192" w="1762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3"/>
            <p:cNvSpPr/>
            <p:nvPr/>
          </p:nvSpPr>
          <p:spPr>
            <a:xfrm>
              <a:off x="3056706" y="4265415"/>
              <a:ext cx="50496" cy="86069"/>
            </a:xfrm>
            <a:custGeom>
              <a:rect b="b" l="l" r="r" t="t"/>
              <a:pathLst>
                <a:path extrusionOk="0" h="3276" w="1922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3"/>
            <p:cNvSpPr/>
            <p:nvPr/>
          </p:nvSpPr>
          <p:spPr>
            <a:xfrm>
              <a:off x="3007498" y="4248286"/>
              <a:ext cx="46502" cy="38489"/>
            </a:xfrm>
            <a:custGeom>
              <a:rect b="b" l="l" r="r" t="t"/>
              <a:pathLst>
                <a:path extrusionOk="0" h="1465" w="177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3"/>
            <p:cNvSpPr/>
            <p:nvPr/>
          </p:nvSpPr>
          <p:spPr>
            <a:xfrm>
              <a:off x="3046302" y="4197448"/>
              <a:ext cx="44506" cy="52887"/>
            </a:xfrm>
            <a:custGeom>
              <a:rect b="b" l="l" r="r" t="t"/>
              <a:pathLst>
                <a:path extrusionOk="0" h="2013" w="1694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3"/>
            <p:cNvSpPr/>
            <p:nvPr/>
          </p:nvSpPr>
          <p:spPr>
            <a:xfrm>
              <a:off x="3111905" y="4183419"/>
              <a:ext cx="34837" cy="55593"/>
            </a:xfrm>
            <a:custGeom>
              <a:rect b="b" l="l" r="r" t="t"/>
              <a:pathLst>
                <a:path extrusionOk="0" h="2116" w="1326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3"/>
            <p:cNvSpPr/>
            <p:nvPr/>
          </p:nvSpPr>
          <p:spPr>
            <a:xfrm>
              <a:off x="3169678" y="4210086"/>
              <a:ext cx="37937" cy="42982"/>
            </a:xfrm>
            <a:custGeom>
              <a:rect b="b" l="l" r="r" t="t"/>
              <a:pathLst>
                <a:path extrusionOk="0" h="1636" w="1444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3"/>
            <p:cNvSpPr/>
            <p:nvPr/>
          </p:nvSpPr>
          <p:spPr>
            <a:xfrm>
              <a:off x="3245316" y="4339740"/>
              <a:ext cx="43034" cy="57826"/>
            </a:xfrm>
            <a:custGeom>
              <a:rect b="b" l="l" r="r" t="t"/>
              <a:pathLst>
                <a:path extrusionOk="0" h="2201" w="1638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3"/>
            <p:cNvSpPr/>
            <p:nvPr/>
          </p:nvSpPr>
          <p:spPr>
            <a:xfrm>
              <a:off x="3187175" y="4355793"/>
              <a:ext cx="41038" cy="49366"/>
            </a:xfrm>
            <a:custGeom>
              <a:rect b="b" l="l" r="r" t="t"/>
              <a:pathLst>
                <a:path extrusionOk="0" h="1879" w="1562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3"/>
            <p:cNvSpPr/>
            <p:nvPr/>
          </p:nvSpPr>
          <p:spPr>
            <a:xfrm>
              <a:off x="3329861" y="4419977"/>
              <a:ext cx="53070" cy="39671"/>
            </a:xfrm>
            <a:custGeom>
              <a:rect b="b" l="l" r="r" t="t"/>
              <a:pathLst>
                <a:path extrusionOk="0" h="1510" w="202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3"/>
            <p:cNvSpPr/>
            <p:nvPr/>
          </p:nvSpPr>
          <p:spPr>
            <a:xfrm>
              <a:off x="3187911" y="4418111"/>
              <a:ext cx="136328" cy="94975"/>
            </a:xfrm>
            <a:custGeom>
              <a:rect b="b" l="l" r="r" t="t"/>
              <a:pathLst>
                <a:path extrusionOk="0" h="3615" w="5189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3"/>
            <p:cNvSpPr/>
            <p:nvPr/>
          </p:nvSpPr>
          <p:spPr>
            <a:xfrm>
              <a:off x="3294682" y="4365277"/>
              <a:ext cx="56171" cy="51336"/>
            </a:xfrm>
            <a:custGeom>
              <a:rect b="b" l="l" r="r" t="t"/>
              <a:pathLst>
                <a:path extrusionOk="0" h="1954" w="2138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3"/>
            <p:cNvSpPr/>
            <p:nvPr/>
          </p:nvSpPr>
          <p:spPr>
            <a:xfrm>
              <a:off x="3191011" y="4418111"/>
              <a:ext cx="80026" cy="70384"/>
            </a:xfrm>
            <a:custGeom>
              <a:rect b="b" l="l" r="r" t="t"/>
              <a:pathLst>
                <a:path extrusionOk="0" h="2679" w="3046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3"/>
            <p:cNvSpPr/>
            <p:nvPr/>
          </p:nvSpPr>
          <p:spPr>
            <a:xfrm>
              <a:off x="3187175" y="4355977"/>
              <a:ext cx="33182" cy="49182"/>
            </a:xfrm>
            <a:custGeom>
              <a:rect b="b" l="l" r="r" t="t"/>
              <a:pathLst>
                <a:path extrusionOk="0" h="1872" w="1263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3"/>
            <p:cNvSpPr/>
            <p:nvPr/>
          </p:nvSpPr>
          <p:spPr>
            <a:xfrm>
              <a:off x="3245316" y="4339740"/>
              <a:ext cx="28453" cy="57826"/>
            </a:xfrm>
            <a:custGeom>
              <a:rect b="b" l="l" r="r" t="t"/>
              <a:pathLst>
                <a:path extrusionOk="0" h="2201" w="1083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3"/>
            <p:cNvSpPr/>
            <p:nvPr/>
          </p:nvSpPr>
          <p:spPr>
            <a:xfrm>
              <a:off x="3296338" y="4365198"/>
              <a:ext cx="51047" cy="44033"/>
            </a:xfrm>
            <a:custGeom>
              <a:rect b="b" l="l" r="r" t="t"/>
              <a:pathLst>
                <a:path extrusionOk="0" h="1676" w="1943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3"/>
            <p:cNvSpPr/>
            <p:nvPr/>
          </p:nvSpPr>
          <p:spPr>
            <a:xfrm>
              <a:off x="3333697" y="4419898"/>
              <a:ext cx="46844" cy="28138"/>
            </a:xfrm>
            <a:custGeom>
              <a:rect b="b" l="l" r="r" t="t"/>
              <a:pathLst>
                <a:path extrusionOk="0" h="1071" w="1783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63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8078" name="Google Shape;8078;p63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3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3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3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3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3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3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3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3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3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3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3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3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3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3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63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8094" name="Google Shape;8094;p63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3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3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3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3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3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3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3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3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3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3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3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3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3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3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3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3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14" name="Shape 8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5" name="Google Shape;8115;p64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16" name="Google Shape;8116;p64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117" name="Google Shape;8117;p64"/>
          <p:cNvGrpSpPr/>
          <p:nvPr/>
        </p:nvGrpSpPr>
        <p:grpSpPr>
          <a:xfrm>
            <a:off x="7075663" y="2444129"/>
            <a:ext cx="362163" cy="347098"/>
            <a:chOff x="7075663" y="2444129"/>
            <a:chExt cx="362163" cy="347098"/>
          </a:xfrm>
        </p:grpSpPr>
        <p:sp>
          <p:nvSpPr>
            <p:cNvPr id="8118" name="Google Shape;8118;p64"/>
            <p:cNvSpPr/>
            <p:nvPr/>
          </p:nvSpPr>
          <p:spPr>
            <a:xfrm>
              <a:off x="7165817" y="2444129"/>
              <a:ext cx="181854" cy="100713"/>
            </a:xfrm>
            <a:custGeom>
              <a:rect b="b" l="l" r="r" t="t"/>
              <a:pathLst>
                <a:path extrusionOk="0" h="3844" w="6941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4"/>
            <p:cNvSpPr/>
            <p:nvPr/>
          </p:nvSpPr>
          <p:spPr>
            <a:xfrm>
              <a:off x="7166053" y="2517201"/>
              <a:ext cx="27405" cy="27405"/>
            </a:xfrm>
            <a:custGeom>
              <a:rect b="b" l="l" r="r" t="t"/>
              <a:pathLst>
                <a:path extrusionOk="0" h="1046" w="1046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4"/>
            <p:cNvSpPr/>
            <p:nvPr/>
          </p:nvSpPr>
          <p:spPr>
            <a:xfrm>
              <a:off x="7320266" y="2517201"/>
              <a:ext cx="27405" cy="27641"/>
            </a:xfrm>
            <a:custGeom>
              <a:rect b="b" l="l" r="r" t="t"/>
              <a:pathLst>
                <a:path extrusionOk="0" h="1055" w="1046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4"/>
            <p:cNvSpPr/>
            <p:nvPr/>
          </p:nvSpPr>
          <p:spPr>
            <a:xfrm>
              <a:off x="7075899" y="2544580"/>
              <a:ext cx="361927" cy="246647"/>
            </a:xfrm>
            <a:custGeom>
              <a:rect b="b" l="l" r="r" t="t"/>
              <a:pathLst>
                <a:path extrusionOk="0" h="9414" w="13814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4"/>
            <p:cNvSpPr/>
            <p:nvPr/>
          </p:nvSpPr>
          <p:spPr>
            <a:xfrm>
              <a:off x="7298153" y="2544580"/>
              <a:ext cx="139672" cy="246647"/>
            </a:xfrm>
            <a:custGeom>
              <a:rect b="b" l="l" r="r" t="t"/>
              <a:pathLst>
                <a:path extrusionOk="0" h="9414" w="5331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4"/>
            <p:cNvSpPr/>
            <p:nvPr/>
          </p:nvSpPr>
          <p:spPr>
            <a:xfrm>
              <a:off x="7075663" y="2743229"/>
              <a:ext cx="362163" cy="47998"/>
            </a:xfrm>
            <a:custGeom>
              <a:rect b="b" l="l" r="r" t="t"/>
              <a:pathLst>
                <a:path extrusionOk="0" h="1832" w="13823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4"/>
            <p:cNvSpPr/>
            <p:nvPr/>
          </p:nvSpPr>
          <p:spPr>
            <a:xfrm>
              <a:off x="7374002" y="2743464"/>
              <a:ext cx="63823" cy="47763"/>
            </a:xfrm>
            <a:custGeom>
              <a:rect b="b" l="l" r="r" t="t"/>
              <a:pathLst>
                <a:path extrusionOk="0" h="1823" w="2436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4"/>
            <p:cNvSpPr/>
            <p:nvPr/>
          </p:nvSpPr>
          <p:spPr>
            <a:xfrm>
              <a:off x="7198960" y="2593286"/>
              <a:ext cx="115542" cy="115306"/>
            </a:xfrm>
            <a:custGeom>
              <a:rect b="b" l="l" r="r" t="t"/>
              <a:pathLst>
                <a:path extrusionOk="0" h="4401" w="441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64"/>
          <p:cNvGrpSpPr/>
          <p:nvPr/>
        </p:nvGrpSpPr>
        <p:grpSpPr>
          <a:xfrm>
            <a:off x="6638175" y="2436584"/>
            <a:ext cx="372197" cy="362163"/>
            <a:chOff x="6638175" y="2436584"/>
            <a:chExt cx="372197" cy="362163"/>
          </a:xfrm>
        </p:grpSpPr>
        <p:sp>
          <p:nvSpPr>
            <p:cNvPr id="8127" name="Google Shape;8127;p64"/>
            <p:cNvSpPr/>
            <p:nvPr/>
          </p:nvSpPr>
          <p:spPr>
            <a:xfrm>
              <a:off x="6638175" y="2436584"/>
              <a:ext cx="182090" cy="362163"/>
            </a:xfrm>
            <a:custGeom>
              <a:rect b="b" l="l" r="r" t="t"/>
              <a:pathLst>
                <a:path extrusionOk="0" h="13823" w="695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4"/>
            <p:cNvSpPr/>
            <p:nvPr/>
          </p:nvSpPr>
          <p:spPr>
            <a:xfrm>
              <a:off x="6662017" y="2441850"/>
              <a:ext cx="158248" cy="356792"/>
            </a:xfrm>
            <a:custGeom>
              <a:rect b="b" l="l" r="r" t="t"/>
              <a:pathLst>
                <a:path extrusionOk="0" h="13618" w="604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4"/>
            <p:cNvSpPr/>
            <p:nvPr/>
          </p:nvSpPr>
          <p:spPr>
            <a:xfrm>
              <a:off x="6638175" y="2617652"/>
              <a:ext cx="182090" cy="181094"/>
            </a:xfrm>
            <a:custGeom>
              <a:rect b="b" l="l" r="r" t="t"/>
              <a:pathLst>
                <a:path extrusionOk="0" h="6912" w="695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4"/>
            <p:cNvSpPr/>
            <p:nvPr/>
          </p:nvSpPr>
          <p:spPr>
            <a:xfrm>
              <a:off x="6662017" y="2617652"/>
              <a:ext cx="158248" cy="180990"/>
            </a:xfrm>
            <a:custGeom>
              <a:rect b="b" l="l" r="r" t="t"/>
              <a:pathLst>
                <a:path extrusionOk="0" h="6908" w="604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4"/>
            <p:cNvSpPr/>
            <p:nvPr/>
          </p:nvSpPr>
          <p:spPr>
            <a:xfrm>
              <a:off x="6846623" y="2467762"/>
              <a:ext cx="160999" cy="153899"/>
            </a:xfrm>
            <a:custGeom>
              <a:rect b="b" l="l" r="r" t="t"/>
              <a:pathLst>
                <a:path extrusionOk="0" h="5874" w="6145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4"/>
            <p:cNvSpPr/>
            <p:nvPr/>
          </p:nvSpPr>
          <p:spPr>
            <a:xfrm>
              <a:off x="6857155" y="2478530"/>
              <a:ext cx="151462" cy="143576"/>
            </a:xfrm>
            <a:custGeom>
              <a:rect b="b" l="l" r="r" t="t"/>
              <a:pathLst>
                <a:path extrusionOk="0" h="5480" w="5781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4"/>
            <p:cNvSpPr/>
            <p:nvPr/>
          </p:nvSpPr>
          <p:spPr>
            <a:xfrm>
              <a:off x="6846623" y="2636621"/>
              <a:ext cx="160999" cy="153794"/>
            </a:xfrm>
            <a:custGeom>
              <a:rect b="b" l="l" r="r" t="t"/>
              <a:pathLst>
                <a:path extrusionOk="0" h="5870" w="6145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4"/>
            <p:cNvSpPr/>
            <p:nvPr/>
          </p:nvSpPr>
          <p:spPr>
            <a:xfrm>
              <a:off x="6857155" y="2647546"/>
              <a:ext cx="153218" cy="142790"/>
            </a:xfrm>
            <a:custGeom>
              <a:rect b="b" l="l" r="r" t="t"/>
              <a:pathLst>
                <a:path extrusionOk="0" h="5450" w="5848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4"/>
            <p:cNvSpPr/>
            <p:nvPr/>
          </p:nvSpPr>
          <p:spPr>
            <a:xfrm>
              <a:off x="6863941" y="2485552"/>
              <a:ext cx="118555" cy="118581"/>
            </a:xfrm>
            <a:custGeom>
              <a:rect b="b" l="l" r="r" t="t"/>
              <a:pathLst>
                <a:path extrusionOk="0" h="4526" w="4525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4"/>
            <p:cNvSpPr/>
            <p:nvPr/>
          </p:nvSpPr>
          <p:spPr>
            <a:xfrm>
              <a:off x="6863941" y="2654332"/>
              <a:ext cx="118555" cy="118555"/>
            </a:xfrm>
            <a:custGeom>
              <a:rect b="b" l="l" r="r" t="t"/>
              <a:pathLst>
                <a:path extrusionOk="0" h="4525" w="4525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4"/>
            <p:cNvSpPr/>
            <p:nvPr/>
          </p:nvSpPr>
          <p:spPr>
            <a:xfrm>
              <a:off x="6863941" y="2758294"/>
              <a:ext cx="20881" cy="14593"/>
            </a:xfrm>
            <a:custGeom>
              <a:rect b="b" l="l" r="r" t="t"/>
              <a:pathLst>
                <a:path extrusionOk="0" h="557" w="797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4"/>
            <p:cNvSpPr/>
            <p:nvPr/>
          </p:nvSpPr>
          <p:spPr>
            <a:xfrm>
              <a:off x="6967902" y="2654332"/>
              <a:ext cx="14593" cy="20619"/>
            </a:xfrm>
            <a:custGeom>
              <a:rect b="b" l="l" r="r" t="t"/>
              <a:pathLst>
                <a:path extrusionOk="0" h="787" w="557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4"/>
            <p:cNvSpPr/>
            <p:nvPr/>
          </p:nvSpPr>
          <p:spPr>
            <a:xfrm>
              <a:off x="6944820" y="2566169"/>
              <a:ext cx="37676" cy="37702"/>
            </a:xfrm>
            <a:custGeom>
              <a:rect b="b" l="l" r="r" t="t"/>
              <a:pathLst>
                <a:path extrusionOk="0" h="1439" w="1438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0" name="Google Shape;8140;p64"/>
          <p:cNvGrpSpPr/>
          <p:nvPr/>
        </p:nvGrpSpPr>
        <p:grpSpPr>
          <a:xfrm>
            <a:off x="6192906" y="2439440"/>
            <a:ext cx="371699" cy="356084"/>
            <a:chOff x="6192906" y="2439440"/>
            <a:chExt cx="371699" cy="356084"/>
          </a:xfrm>
        </p:grpSpPr>
        <p:sp>
          <p:nvSpPr>
            <p:cNvPr id="8141" name="Google Shape;8141;p64"/>
            <p:cNvSpPr/>
            <p:nvPr/>
          </p:nvSpPr>
          <p:spPr>
            <a:xfrm>
              <a:off x="6227805" y="2461710"/>
              <a:ext cx="247904" cy="110381"/>
            </a:xfrm>
            <a:custGeom>
              <a:rect b="b" l="l" r="r" t="t"/>
              <a:pathLst>
                <a:path extrusionOk="0" h="4213" w="9462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4"/>
            <p:cNvSpPr/>
            <p:nvPr/>
          </p:nvSpPr>
          <p:spPr>
            <a:xfrm>
              <a:off x="6483962" y="2670078"/>
              <a:ext cx="14593" cy="54575"/>
            </a:xfrm>
            <a:custGeom>
              <a:rect b="b" l="l" r="r" t="t"/>
              <a:pathLst>
                <a:path extrusionOk="0" h="2083" w="557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4"/>
            <p:cNvSpPr/>
            <p:nvPr/>
          </p:nvSpPr>
          <p:spPr>
            <a:xfrm>
              <a:off x="6246905" y="2554117"/>
              <a:ext cx="251651" cy="128118"/>
            </a:xfrm>
            <a:custGeom>
              <a:rect b="b" l="l" r="r" t="t"/>
              <a:pathLst>
                <a:path extrusionOk="0" h="4890" w="9605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4"/>
            <p:cNvSpPr/>
            <p:nvPr/>
          </p:nvSpPr>
          <p:spPr>
            <a:xfrm>
              <a:off x="6246905" y="2584142"/>
              <a:ext cx="167287" cy="97831"/>
            </a:xfrm>
            <a:custGeom>
              <a:rect b="b" l="l" r="r" t="t"/>
              <a:pathLst>
                <a:path extrusionOk="0" h="3734" w="6385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4"/>
            <p:cNvSpPr/>
            <p:nvPr/>
          </p:nvSpPr>
          <p:spPr>
            <a:xfrm>
              <a:off x="6192906" y="2605102"/>
              <a:ext cx="197915" cy="190369"/>
            </a:xfrm>
            <a:custGeom>
              <a:rect b="b" l="l" r="r" t="t"/>
              <a:pathLst>
                <a:path extrusionOk="0" h="7266" w="7554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4"/>
            <p:cNvSpPr/>
            <p:nvPr/>
          </p:nvSpPr>
          <p:spPr>
            <a:xfrm>
              <a:off x="6280807" y="2605102"/>
              <a:ext cx="113787" cy="190291"/>
            </a:xfrm>
            <a:custGeom>
              <a:rect b="b" l="l" r="r" t="t"/>
              <a:pathLst>
                <a:path extrusionOk="0" h="7263" w="4343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4"/>
            <p:cNvSpPr/>
            <p:nvPr/>
          </p:nvSpPr>
          <p:spPr>
            <a:xfrm>
              <a:off x="6499787" y="2747735"/>
              <a:ext cx="64819" cy="14593"/>
            </a:xfrm>
            <a:custGeom>
              <a:rect b="b" l="l" r="r" t="t"/>
              <a:pathLst>
                <a:path extrusionOk="0" h="557" w="2474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4"/>
            <p:cNvSpPr/>
            <p:nvPr/>
          </p:nvSpPr>
          <p:spPr>
            <a:xfrm>
              <a:off x="6437274" y="2714592"/>
              <a:ext cx="94189" cy="80932"/>
            </a:xfrm>
            <a:custGeom>
              <a:rect b="b" l="l" r="r" t="t"/>
              <a:pathLst>
                <a:path extrusionOk="0" h="3089" w="3595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4"/>
            <p:cNvSpPr/>
            <p:nvPr/>
          </p:nvSpPr>
          <p:spPr>
            <a:xfrm>
              <a:off x="6477438" y="2714854"/>
              <a:ext cx="54024" cy="80644"/>
            </a:xfrm>
            <a:custGeom>
              <a:rect b="b" l="l" r="r" t="t"/>
              <a:pathLst>
                <a:path extrusionOk="0" h="3078" w="2062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4"/>
            <p:cNvSpPr/>
            <p:nvPr/>
          </p:nvSpPr>
          <p:spPr>
            <a:xfrm>
              <a:off x="6193902" y="2439440"/>
              <a:ext cx="47003" cy="37466"/>
            </a:xfrm>
            <a:custGeom>
              <a:rect b="b" l="l" r="r" t="t"/>
              <a:pathLst>
                <a:path extrusionOk="0" h="1430" w="1794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4"/>
            <p:cNvSpPr/>
            <p:nvPr/>
          </p:nvSpPr>
          <p:spPr>
            <a:xfrm>
              <a:off x="6241376" y="2659598"/>
              <a:ext cx="94949" cy="81351"/>
            </a:xfrm>
            <a:custGeom>
              <a:rect b="b" l="l" r="r" t="t"/>
              <a:pathLst>
                <a:path extrusionOk="0" h="3105" w="3624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4"/>
            <p:cNvSpPr/>
            <p:nvPr/>
          </p:nvSpPr>
          <p:spPr>
            <a:xfrm>
              <a:off x="6282065" y="2659598"/>
              <a:ext cx="54024" cy="81403"/>
            </a:xfrm>
            <a:custGeom>
              <a:rect b="b" l="l" r="r" t="t"/>
              <a:pathLst>
                <a:path extrusionOk="0" h="3107" w="2062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4"/>
            <p:cNvSpPr/>
            <p:nvPr/>
          </p:nvSpPr>
          <p:spPr>
            <a:xfrm>
              <a:off x="6439265" y="2510180"/>
              <a:ext cx="65317" cy="28899"/>
            </a:xfrm>
            <a:custGeom>
              <a:rect b="b" l="l" r="r" t="t"/>
              <a:pathLst>
                <a:path extrusionOk="0" h="1103" w="2493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64"/>
          <p:cNvGrpSpPr/>
          <p:nvPr/>
        </p:nvGrpSpPr>
        <p:grpSpPr>
          <a:xfrm>
            <a:off x="5762467" y="2436584"/>
            <a:ext cx="362163" cy="362163"/>
            <a:chOff x="5762467" y="2436584"/>
            <a:chExt cx="362163" cy="362163"/>
          </a:xfrm>
        </p:grpSpPr>
        <p:sp>
          <p:nvSpPr>
            <p:cNvPr id="8155" name="Google Shape;8155;p64"/>
            <p:cNvSpPr/>
            <p:nvPr/>
          </p:nvSpPr>
          <p:spPr>
            <a:xfrm>
              <a:off x="5762467" y="2778127"/>
              <a:ext cx="362163" cy="20619"/>
            </a:xfrm>
            <a:custGeom>
              <a:rect b="b" l="l" r="r" t="t"/>
              <a:pathLst>
                <a:path extrusionOk="0" h="787" w="13823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4"/>
            <p:cNvSpPr/>
            <p:nvPr/>
          </p:nvSpPr>
          <p:spPr>
            <a:xfrm>
              <a:off x="5762702" y="2777891"/>
              <a:ext cx="361927" cy="9301"/>
            </a:xfrm>
            <a:custGeom>
              <a:rect b="b" l="l" r="r" t="t"/>
              <a:pathLst>
                <a:path extrusionOk="0" h="355" w="13814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4"/>
            <p:cNvSpPr/>
            <p:nvPr/>
          </p:nvSpPr>
          <p:spPr>
            <a:xfrm>
              <a:off x="5852359" y="2528493"/>
              <a:ext cx="182352" cy="249660"/>
            </a:xfrm>
            <a:custGeom>
              <a:rect b="b" l="l" r="r" t="t"/>
              <a:pathLst>
                <a:path extrusionOk="0" h="9529" w="696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4"/>
            <p:cNvSpPr/>
            <p:nvPr/>
          </p:nvSpPr>
          <p:spPr>
            <a:xfrm>
              <a:off x="5838551" y="2508922"/>
              <a:ext cx="209967" cy="19860"/>
            </a:xfrm>
            <a:custGeom>
              <a:rect b="b" l="l" r="r" t="t"/>
              <a:pathLst>
                <a:path extrusionOk="0" h="758" w="8014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4"/>
            <p:cNvSpPr/>
            <p:nvPr/>
          </p:nvSpPr>
          <p:spPr>
            <a:xfrm>
              <a:off x="6014589" y="2508922"/>
              <a:ext cx="33929" cy="19598"/>
            </a:xfrm>
            <a:custGeom>
              <a:rect b="b" l="l" r="r" t="t"/>
              <a:pathLst>
                <a:path extrusionOk="0" h="748" w="1295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4"/>
            <p:cNvSpPr/>
            <p:nvPr/>
          </p:nvSpPr>
          <p:spPr>
            <a:xfrm>
              <a:off x="5762467" y="2565173"/>
              <a:ext cx="89918" cy="19598"/>
            </a:xfrm>
            <a:custGeom>
              <a:rect b="b" l="l" r="r" t="t"/>
              <a:pathLst>
                <a:path extrusionOk="0" h="748" w="3432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4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4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4"/>
            <p:cNvSpPr/>
            <p:nvPr/>
          </p:nvSpPr>
          <p:spPr>
            <a:xfrm>
              <a:off x="5894803" y="2686217"/>
              <a:ext cx="97726" cy="91936"/>
            </a:xfrm>
            <a:custGeom>
              <a:rect b="b" l="l" r="r" t="t"/>
              <a:pathLst>
                <a:path extrusionOk="0" h="3509" w="373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4"/>
            <p:cNvSpPr/>
            <p:nvPr/>
          </p:nvSpPr>
          <p:spPr>
            <a:xfrm>
              <a:off x="5930959" y="2686217"/>
              <a:ext cx="25152" cy="91700"/>
            </a:xfrm>
            <a:custGeom>
              <a:rect b="b" l="l" r="r" t="t"/>
              <a:pathLst>
                <a:path extrusionOk="0" h="3500" w="96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4"/>
            <p:cNvSpPr/>
            <p:nvPr/>
          </p:nvSpPr>
          <p:spPr>
            <a:xfrm>
              <a:off x="5770484" y="2584745"/>
              <a:ext cx="81901" cy="193173"/>
            </a:xfrm>
            <a:custGeom>
              <a:rect b="b" l="l" r="r" t="t"/>
              <a:pathLst>
                <a:path extrusionOk="0" h="7373" w="3126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4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4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4"/>
            <p:cNvSpPr/>
            <p:nvPr/>
          </p:nvSpPr>
          <p:spPr>
            <a:xfrm>
              <a:off x="6034685" y="2584745"/>
              <a:ext cx="81901" cy="193408"/>
            </a:xfrm>
            <a:custGeom>
              <a:rect b="b" l="l" r="r" t="t"/>
              <a:pathLst>
                <a:path extrusionOk="0" h="7382" w="3126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4"/>
            <p:cNvSpPr/>
            <p:nvPr/>
          </p:nvSpPr>
          <p:spPr>
            <a:xfrm>
              <a:off x="6034685" y="2584745"/>
              <a:ext cx="17371" cy="193173"/>
            </a:xfrm>
            <a:custGeom>
              <a:rect b="b" l="l" r="r" t="t"/>
              <a:pathLst>
                <a:path extrusionOk="0" h="7373" w="663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4"/>
            <p:cNvSpPr/>
            <p:nvPr/>
          </p:nvSpPr>
          <p:spPr>
            <a:xfrm>
              <a:off x="5872192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4"/>
            <p:cNvSpPr/>
            <p:nvPr/>
          </p:nvSpPr>
          <p:spPr>
            <a:xfrm>
              <a:off x="5928706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4"/>
            <p:cNvSpPr/>
            <p:nvPr/>
          </p:nvSpPr>
          <p:spPr>
            <a:xfrm>
              <a:off x="5984957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4"/>
            <p:cNvSpPr/>
            <p:nvPr/>
          </p:nvSpPr>
          <p:spPr>
            <a:xfrm>
              <a:off x="5796369" y="2651817"/>
              <a:ext cx="29894" cy="59029"/>
            </a:xfrm>
            <a:custGeom>
              <a:rect b="b" l="l" r="r" t="t"/>
              <a:pathLst>
                <a:path extrusionOk="0" h="2253" w="1141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4"/>
            <p:cNvSpPr/>
            <p:nvPr/>
          </p:nvSpPr>
          <p:spPr>
            <a:xfrm>
              <a:off x="6060806" y="2651817"/>
              <a:ext cx="29658" cy="59029"/>
            </a:xfrm>
            <a:custGeom>
              <a:rect b="b" l="l" r="r" t="t"/>
              <a:pathLst>
                <a:path extrusionOk="0" h="2253" w="1132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4"/>
            <p:cNvSpPr/>
            <p:nvPr/>
          </p:nvSpPr>
          <p:spPr>
            <a:xfrm>
              <a:off x="6034685" y="2565173"/>
              <a:ext cx="89945" cy="19860"/>
            </a:xfrm>
            <a:custGeom>
              <a:rect b="b" l="l" r="r" t="t"/>
              <a:pathLst>
                <a:path extrusionOk="0" h="758" w="3433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4"/>
            <p:cNvSpPr/>
            <p:nvPr/>
          </p:nvSpPr>
          <p:spPr>
            <a:xfrm>
              <a:off x="6034685" y="2565173"/>
              <a:ext cx="17371" cy="19598"/>
            </a:xfrm>
            <a:custGeom>
              <a:rect b="b" l="l" r="r" t="t"/>
              <a:pathLst>
                <a:path extrusionOk="0" h="748" w="663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4"/>
            <p:cNvSpPr/>
            <p:nvPr/>
          </p:nvSpPr>
          <p:spPr>
            <a:xfrm>
              <a:off x="5892550" y="2436584"/>
              <a:ext cx="101735" cy="72364"/>
            </a:xfrm>
            <a:custGeom>
              <a:rect b="b" l="l" r="r" t="t"/>
              <a:pathLst>
                <a:path extrusionOk="0" h="2762" w="3883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4"/>
            <p:cNvSpPr/>
            <p:nvPr/>
          </p:nvSpPr>
          <p:spPr>
            <a:xfrm>
              <a:off x="5976416" y="2436584"/>
              <a:ext cx="18130" cy="72364"/>
            </a:xfrm>
            <a:custGeom>
              <a:rect b="b" l="l" r="r" t="t"/>
              <a:pathLst>
                <a:path extrusionOk="0" h="2762" w="692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4"/>
            <p:cNvSpPr/>
            <p:nvPr/>
          </p:nvSpPr>
          <p:spPr>
            <a:xfrm>
              <a:off x="5919405" y="2450706"/>
              <a:ext cx="48260" cy="44619"/>
            </a:xfrm>
            <a:custGeom>
              <a:rect b="b" l="l" r="r" t="t"/>
              <a:pathLst>
                <a:path extrusionOk="0" h="1703" w="1842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64"/>
          <p:cNvGrpSpPr/>
          <p:nvPr/>
        </p:nvGrpSpPr>
        <p:grpSpPr>
          <a:xfrm>
            <a:off x="5323721" y="2437029"/>
            <a:ext cx="362922" cy="361219"/>
            <a:chOff x="5323721" y="2437029"/>
            <a:chExt cx="362922" cy="361219"/>
          </a:xfrm>
        </p:grpSpPr>
        <p:sp>
          <p:nvSpPr>
            <p:cNvPr id="8181" name="Google Shape;8181;p64"/>
            <p:cNvSpPr/>
            <p:nvPr/>
          </p:nvSpPr>
          <p:spPr>
            <a:xfrm>
              <a:off x="5611528" y="2437029"/>
              <a:ext cx="75115" cy="73989"/>
            </a:xfrm>
            <a:custGeom>
              <a:rect b="b" l="l" r="r" t="t"/>
              <a:pathLst>
                <a:path extrusionOk="0" h="2824" w="2867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4"/>
            <p:cNvSpPr/>
            <p:nvPr/>
          </p:nvSpPr>
          <p:spPr>
            <a:xfrm>
              <a:off x="5323721" y="2714042"/>
              <a:ext cx="88346" cy="84207"/>
            </a:xfrm>
            <a:custGeom>
              <a:rect b="b" l="l" r="r" t="t"/>
              <a:pathLst>
                <a:path extrusionOk="0" h="3214" w="3372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4"/>
            <p:cNvSpPr/>
            <p:nvPr/>
          </p:nvSpPr>
          <p:spPr>
            <a:xfrm>
              <a:off x="5395536" y="2683702"/>
              <a:ext cx="43728" cy="42601"/>
            </a:xfrm>
            <a:custGeom>
              <a:rect b="b" l="l" r="r" t="t"/>
              <a:pathLst>
                <a:path extrusionOk="0" h="1626" w="1669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4"/>
            <p:cNvSpPr/>
            <p:nvPr/>
          </p:nvSpPr>
          <p:spPr>
            <a:xfrm>
              <a:off x="5413640" y="2504651"/>
              <a:ext cx="204936" cy="203155"/>
            </a:xfrm>
            <a:custGeom>
              <a:rect b="b" l="l" r="r" t="t"/>
              <a:pathLst>
                <a:path extrusionOk="0" h="7754" w="7822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4"/>
            <p:cNvSpPr/>
            <p:nvPr/>
          </p:nvSpPr>
          <p:spPr>
            <a:xfrm>
              <a:off x="5417386" y="2554877"/>
              <a:ext cx="201190" cy="153191"/>
            </a:xfrm>
            <a:custGeom>
              <a:rect b="b" l="l" r="r" t="t"/>
              <a:pathLst>
                <a:path extrusionOk="0" h="5847" w="7679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4"/>
            <p:cNvSpPr/>
            <p:nvPr/>
          </p:nvSpPr>
          <p:spPr>
            <a:xfrm>
              <a:off x="5413640" y="2579243"/>
              <a:ext cx="132362" cy="128563"/>
            </a:xfrm>
            <a:custGeom>
              <a:rect b="b" l="l" r="r" t="t"/>
              <a:pathLst>
                <a:path extrusionOk="0" h="4907" w="5052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4"/>
            <p:cNvSpPr/>
            <p:nvPr/>
          </p:nvSpPr>
          <p:spPr>
            <a:xfrm>
              <a:off x="5417386" y="2632481"/>
              <a:ext cx="128616" cy="75325"/>
            </a:xfrm>
            <a:custGeom>
              <a:rect b="b" l="l" r="r" t="t"/>
              <a:pathLst>
                <a:path extrusionOk="0" h="2875" w="4909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4"/>
            <p:cNvSpPr/>
            <p:nvPr/>
          </p:nvSpPr>
          <p:spPr>
            <a:xfrm>
              <a:off x="5540710" y="2480102"/>
              <a:ext cx="103228" cy="101342"/>
            </a:xfrm>
            <a:custGeom>
              <a:rect b="b" l="l" r="r" t="t"/>
              <a:pathLst>
                <a:path extrusionOk="0" h="3868" w="394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4"/>
            <p:cNvSpPr/>
            <p:nvPr/>
          </p:nvSpPr>
          <p:spPr>
            <a:xfrm>
              <a:off x="5619310" y="2557890"/>
              <a:ext cx="26750" cy="23213"/>
            </a:xfrm>
            <a:custGeom>
              <a:rect b="b" l="l" r="r" t="t"/>
              <a:pathLst>
                <a:path extrusionOk="0" h="886" w="1021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4"/>
            <p:cNvSpPr/>
            <p:nvPr/>
          </p:nvSpPr>
          <p:spPr>
            <a:xfrm>
              <a:off x="5575608" y="2456181"/>
              <a:ext cx="91202" cy="91176"/>
            </a:xfrm>
            <a:custGeom>
              <a:rect b="b" l="l" r="r" t="t"/>
              <a:pathLst>
                <a:path extrusionOk="0" h="3480" w="3481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4"/>
            <p:cNvSpPr/>
            <p:nvPr/>
          </p:nvSpPr>
          <p:spPr>
            <a:xfrm>
              <a:off x="5575608" y="2456181"/>
              <a:ext cx="91438" cy="91176"/>
            </a:xfrm>
            <a:custGeom>
              <a:rect b="b" l="l" r="r" t="t"/>
              <a:pathLst>
                <a:path extrusionOk="0" h="3480" w="349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4"/>
            <p:cNvSpPr/>
            <p:nvPr/>
          </p:nvSpPr>
          <p:spPr>
            <a:xfrm>
              <a:off x="5523680" y="2521865"/>
              <a:ext cx="29868" cy="27012"/>
            </a:xfrm>
            <a:custGeom>
              <a:rect b="b" l="l" r="r" t="t"/>
              <a:pathLst>
                <a:path extrusionOk="0" h="1031" w="114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4"/>
            <p:cNvSpPr/>
            <p:nvPr/>
          </p:nvSpPr>
          <p:spPr>
            <a:xfrm>
              <a:off x="5505366" y="2541358"/>
              <a:ext cx="29344" cy="26593"/>
            </a:xfrm>
            <a:custGeom>
              <a:rect b="b" l="l" r="r" t="t"/>
              <a:pathLst>
                <a:path extrusionOk="0" h="1015" w="112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4"/>
            <p:cNvSpPr/>
            <p:nvPr/>
          </p:nvSpPr>
          <p:spPr>
            <a:xfrm>
              <a:off x="5486266" y="2560222"/>
              <a:ext cx="43675" cy="40898"/>
            </a:xfrm>
            <a:custGeom>
              <a:rect b="b" l="l" r="r" t="t"/>
              <a:pathLst>
                <a:path extrusionOk="0" h="1561" w="1667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4"/>
            <p:cNvSpPr/>
            <p:nvPr/>
          </p:nvSpPr>
          <p:spPr>
            <a:xfrm>
              <a:off x="5467376" y="2579295"/>
              <a:ext cx="29161" cy="26593"/>
            </a:xfrm>
            <a:custGeom>
              <a:rect b="b" l="l" r="r" t="t"/>
              <a:pathLst>
                <a:path extrusionOk="0" h="1015" w="1113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4"/>
            <p:cNvSpPr/>
            <p:nvPr/>
          </p:nvSpPr>
          <p:spPr>
            <a:xfrm>
              <a:off x="5448381" y="2598264"/>
              <a:ext cx="29318" cy="26698"/>
            </a:xfrm>
            <a:custGeom>
              <a:rect b="b" l="l" r="r" t="t"/>
              <a:pathLst>
                <a:path extrusionOk="0" h="1019" w="1119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4"/>
            <p:cNvSpPr/>
            <p:nvPr/>
          </p:nvSpPr>
          <p:spPr>
            <a:xfrm>
              <a:off x="5429491" y="2617364"/>
              <a:ext cx="43440" cy="40741"/>
            </a:xfrm>
            <a:custGeom>
              <a:rect b="b" l="l" r="r" t="t"/>
              <a:pathLst>
                <a:path extrusionOk="0" h="1555" w="1658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64"/>
          <p:cNvGrpSpPr/>
          <p:nvPr/>
        </p:nvGrpSpPr>
        <p:grpSpPr>
          <a:xfrm>
            <a:off x="4875937" y="2468731"/>
            <a:ext cx="407122" cy="315448"/>
            <a:chOff x="4875937" y="2468731"/>
            <a:chExt cx="407122" cy="315448"/>
          </a:xfrm>
        </p:grpSpPr>
        <p:sp>
          <p:nvSpPr>
            <p:cNvPr id="8199" name="Google Shape;8199;p64"/>
            <p:cNvSpPr/>
            <p:nvPr/>
          </p:nvSpPr>
          <p:spPr>
            <a:xfrm>
              <a:off x="4876199" y="2482801"/>
              <a:ext cx="223041" cy="247380"/>
            </a:xfrm>
            <a:custGeom>
              <a:rect b="b" l="l" r="r" t="t"/>
              <a:pathLst>
                <a:path extrusionOk="0" h="9442" w="8513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4"/>
            <p:cNvSpPr/>
            <p:nvPr/>
          </p:nvSpPr>
          <p:spPr>
            <a:xfrm>
              <a:off x="5044456" y="2482801"/>
              <a:ext cx="54784" cy="247642"/>
            </a:xfrm>
            <a:custGeom>
              <a:rect b="b" l="l" r="r" t="t"/>
              <a:pathLst>
                <a:path extrusionOk="0" h="9452" w="2091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4"/>
            <p:cNvSpPr/>
            <p:nvPr/>
          </p:nvSpPr>
          <p:spPr>
            <a:xfrm>
              <a:off x="5099214" y="2530249"/>
              <a:ext cx="183845" cy="200194"/>
            </a:xfrm>
            <a:custGeom>
              <a:rect b="b" l="l" r="r" t="t"/>
              <a:pathLst>
                <a:path extrusionOk="0" h="7641" w="7017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4"/>
            <p:cNvSpPr/>
            <p:nvPr/>
          </p:nvSpPr>
          <p:spPr>
            <a:xfrm>
              <a:off x="5169770" y="2530249"/>
              <a:ext cx="113289" cy="200194"/>
            </a:xfrm>
            <a:custGeom>
              <a:rect b="b" l="l" r="r" t="t"/>
              <a:pathLst>
                <a:path extrusionOk="0" h="7641" w="4324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4"/>
            <p:cNvSpPr/>
            <p:nvPr/>
          </p:nvSpPr>
          <p:spPr>
            <a:xfrm>
              <a:off x="5141396" y="2560405"/>
              <a:ext cx="75115" cy="69849"/>
            </a:xfrm>
            <a:custGeom>
              <a:rect b="b" l="l" r="r" t="t"/>
              <a:pathLst>
                <a:path extrusionOk="0" h="2666" w="2867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4"/>
            <p:cNvSpPr/>
            <p:nvPr/>
          </p:nvSpPr>
          <p:spPr>
            <a:xfrm>
              <a:off x="5128846" y="2512669"/>
              <a:ext cx="62042" cy="17606"/>
            </a:xfrm>
            <a:custGeom>
              <a:rect b="b" l="l" r="r" t="t"/>
              <a:pathLst>
                <a:path extrusionOk="0" h="672" w="2368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4"/>
            <p:cNvSpPr/>
            <p:nvPr/>
          </p:nvSpPr>
          <p:spPr>
            <a:xfrm>
              <a:off x="5135867" y="2468731"/>
              <a:ext cx="47998" cy="43728"/>
            </a:xfrm>
            <a:custGeom>
              <a:rect b="b" l="l" r="r" t="t"/>
              <a:pathLst>
                <a:path extrusionOk="0" h="1669" w="1832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4"/>
            <p:cNvSpPr/>
            <p:nvPr/>
          </p:nvSpPr>
          <p:spPr>
            <a:xfrm>
              <a:off x="5150697" y="2468731"/>
              <a:ext cx="33405" cy="43728"/>
            </a:xfrm>
            <a:custGeom>
              <a:rect b="b" l="l" r="r" t="t"/>
              <a:pathLst>
                <a:path extrusionOk="0" h="1669" w="1275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4"/>
            <p:cNvSpPr/>
            <p:nvPr/>
          </p:nvSpPr>
          <p:spPr>
            <a:xfrm>
              <a:off x="4924905" y="2690488"/>
              <a:ext cx="109778" cy="93691"/>
            </a:xfrm>
            <a:custGeom>
              <a:rect b="b" l="l" r="r" t="t"/>
              <a:pathLst>
                <a:path extrusionOk="0" h="3576" w="419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4"/>
            <p:cNvSpPr/>
            <p:nvPr/>
          </p:nvSpPr>
          <p:spPr>
            <a:xfrm>
              <a:off x="4949533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4"/>
            <p:cNvSpPr/>
            <p:nvPr/>
          </p:nvSpPr>
          <p:spPr>
            <a:xfrm>
              <a:off x="4961087" y="2717605"/>
              <a:ext cx="46479" cy="39824"/>
            </a:xfrm>
            <a:custGeom>
              <a:rect b="b" l="l" r="r" t="t"/>
              <a:pathLst>
                <a:path extrusionOk="0" h="1520" w="1774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4"/>
            <p:cNvSpPr/>
            <p:nvPr/>
          </p:nvSpPr>
          <p:spPr>
            <a:xfrm>
              <a:off x="5121300" y="2690488"/>
              <a:ext cx="109516" cy="93691"/>
            </a:xfrm>
            <a:custGeom>
              <a:rect b="b" l="l" r="r" t="t"/>
              <a:pathLst>
                <a:path extrusionOk="0" h="3576" w="418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4"/>
            <p:cNvSpPr/>
            <p:nvPr/>
          </p:nvSpPr>
          <p:spPr>
            <a:xfrm>
              <a:off x="5144409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4"/>
            <p:cNvSpPr/>
            <p:nvPr/>
          </p:nvSpPr>
          <p:spPr>
            <a:xfrm>
              <a:off x="5157220" y="2717605"/>
              <a:ext cx="46741" cy="39824"/>
            </a:xfrm>
            <a:custGeom>
              <a:rect b="b" l="l" r="r" t="t"/>
              <a:pathLst>
                <a:path extrusionOk="0" h="1520" w="1784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4"/>
            <p:cNvSpPr/>
            <p:nvPr/>
          </p:nvSpPr>
          <p:spPr>
            <a:xfrm>
              <a:off x="4936223" y="2525245"/>
              <a:ext cx="102730" cy="102494"/>
            </a:xfrm>
            <a:custGeom>
              <a:rect b="b" l="l" r="r" t="t"/>
              <a:pathLst>
                <a:path extrusionOk="0" h="3912" w="3921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4"/>
            <p:cNvSpPr/>
            <p:nvPr/>
          </p:nvSpPr>
          <p:spPr>
            <a:xfrm>
              <a:off x="5098952" y="2670890"/>
              <a:ext cx="183872" cy="59815"/>
            </a:xfrm>
            <a:custGeom>
              <a:rect b="b" l="l" r="r" t="t"/>
              <a:pathLst>
                <a:path extrusionOk="0" h="2283" w="7018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4"/>
            <p:cNvSpPr/>
            <p:nvPr/>
          </p:nvSpPr>
          <p:spPr>
            <a:xfrm>
              <a:off x="5233069" y="2670890"/>
              <a:ext cx="49990" cy="59553"/>
            </a:xfrm>
            <a:custGeom>
              <a:rect b="b" l="l" r="r" t="t"/>
              <a:pathLst>
                <a:path extrusionOk="0" h="2273" w="1908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4"/>
            <p:cNvSpPr/>
            <p:nvPr/>
          </p:nvSpPr>
          <p:spPr>
            <a:xfrm>
              <a:off x="4875937" y="2670655"/>
              <a:ext cx="223303" cy="59788"/>
            </a:xfrm>
            <a:custGeom>
              <a:rect b="b" l="l" r="r" t="t"/>
              <a:pathLst>
                <a:path extrusionOk="0" h="2282" w="8523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4"/>
            <p:cNvSpPr/>
            <p:nvPr/>
          </p:nvSpPr>
          <p:spPr>
            <a:xfrm>
              <a:off x="5063529" y="2670890"/>
              <a:ext cx="35711" cy="59815"/>
            </a:xfrm>
            <a:custGeom>
              <a:rect b="b" l="l" r="r" t="t"/>
              <a:pathLst>
                <a:path extrusionOk="0" h="2283" w="1363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64"/>
          <p:cNvGrpSpPr/>
          <p:nvPr/>
        </p:nvGrpSpPr>
        <p:grpSpPr>
          <a:xfrm>
            <a:off x="4893282" y="3804774"/>
            <a:ext cx="242114" cy="362163"/>
            <a:chOff x="4893282" y="3804774"/>
            <a:chExt cx="242114" cy="362163"/>
          </a:xfrm>
        </p:grpSpPr>
        <p:sp>
          <p:nvSpPr>
            <p:cNvPr id="8219" name="Google Shape;8219;p64"/>
            <p:cNvSpPr/>
            <p:nvPr/>
          </p:nvSpPr>
          <p:spPr>
            <a:xfrm>
              <a:off x="4893517" y="3804774"/>
              <a:ext cx="241878" cy="361927"/>
            </a:xfrm>
            <a:custGeom>
              <a:rect b="b" l="l" r="r" t="t"/>
              <a:pathLst>
                <a:path extrusionOk="0" h="13814" w="9232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4"/>
            <p:cNvSpPr/>
            <p:nvPr/>
          </p:nvSpPr>
          <p:spPr>
            <a:xfrm>
              <a:off x="4893282" y="3804774"/>
              <a:ext cx="242114" cy="362163"/>
            </a:xfrm>
            <a:custGeom>
              <a:rect b="b" l="l" r="r" t="t"/>
              <a:pathLst>
                <a:path extrusionOk="0" h="13823" w="9241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4"/>
            <p:cNvSpPr/>
            <p:nvPr/>
          </p:nvSpPr>
          <p:spPr>
            <a:xfrm>
              <a:off x="4917124" y="3834668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4"/>
            <p:cNvSpPr/>
            <p:nvPr/>
          </p:nvSpPr>
          <p:spPr>
            <a:xfrm>
              <a:off x="4957812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4"/>
            <p:cNvSpPr/>
            <p:nvPr/>
          </p:nvSpPr>
          <p:spPr>
            <a:xfrm>
              <a:off x="4935961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4"/>
            <p:cNvSpPr/>
            <p:nvPr/>
          </p:nvSpPr>
          <p:spPr>
            <a:xfrm>
              <a:off x="4979401" y="3841690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4"/>
            <p:cNvSpPr/>
            <p:nvPr/>
          </p:nvSpPr>
          <p:spPr>
            <a:xfrm>
              <a:off x="5016317" y="3834668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4"/>
            <p:cNvSpPr/>
            <p:nvPr/>
          </p:nvSpPr>
          <p:spPr>
            <a:xfrm>
              <a:off x="5057267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4"/>
            <p:cNvSpPr/>
            <p:nvPr/>
          </p:nvSpPr>
          <p:spPr>
            <a:xfrm>
              <a:off x="5035155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4"/>
            <p:cNvSpPr/>
            <p:nvPr/>
          </p:nvSpPr>
          <p:spPr>
            <a:xfrm>
              <a:off x="5078620" y="3841690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4"/>
            <p:cNvSpPr/>
            <p:nvPr/>
          </p:nvSpPr>
          <p:spPr>
            <a:xfrm>
              <a:off x="4917124" y="3947669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4"/>
            <p:cNvSpPr/>
            <p:nvPr/>
          </p:nvSpPr>
          <p:spPr>
            <a:xfrm>
              <a:off x="4957812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4"/>
            <p:cNvSpPr/>
            <p:nvPr/>
          </p:nvSpPr>
          <p:spPr>
            <a:xfrm>
              <a:off x="4935961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4"/>
            <p:cNvSpPr/>
            <p:nvPr/>
          </p:nvSpPr>
          <p:spPr>
            <a:xfrm>
              <a:off x="4979401" y="3954717"/>
              <a:ext cx="14358" cy="16585"/>
            </a:xfrm>
            <a:custGeom>
              <a:rect b="b" l="l" r="r" t="t"/>
              <a:pathLst>
                <a:path extrusionOk="0" h="633" w="548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4"/>
            <p:cNvSpPr/>
            <p:nvPr/>
          </p:nvSpPr>
          <p:spPr>
            <a:xfrm>
              <a:off x="5016317" y="3947669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4"/>
            <p:cNvSpPr/>
            <p:nvPr/>
          </p:nvSpPr>
          <p:spPr>
            <a:xfrm>
              <a:off x="5057267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4"/>
            <p:cNvSpPr/>
            <p:nvPr/>
          </p:nvSpPr>
          <p:spPr>
            <a:xfrm>
              <a:off x="5035155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4"/>
            <p:cNvSpPr/>
            <p:nvPr/>
          </p:nvSpPr>
          <p:spPr>
            <a:xfrm>
              <a:off x="5078620" y="3954717"/>
              <a:ext cx="14593" cy="16585"/>
            </a:xfrm>
            <a:custGeom>
              <a:rect b="b" l="l" r="r" t="t"/>
              <a:pathLst>
                <a:path extrusionOk="0" h="633" w="557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4"/>
            <p:cNvSpPr/>
            <p:nvPr/>
          </p:nvSpPr>
          <p:spPr>
            <a:xfrm>
              <a:off x="4917124" y="4060434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4"/>
            <p:cNvSpPr/>
            <p:nvPr/>
          </p:nvSpPr>
          <p:spPr>
            <a:xfrm>
              <a:off x="4957812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4"/>
            <p:cNvSpPr/>
            <p:nvPr/>
          </p:nvSpPr>
          <p:spPr>
            <a:xfrm>
              <a:off x="4935961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4"/>
            <p:cNvSpPr/>
            <p:nvPr/>
          </p:nvSpPr>
          <p:spPr>
            <a:xfrm>
              <a:off x="4979401" y="4067455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4"/>
            <p:cNvSpPr/>
            <p:nvPr/>
          </p:nvSpPr>
          <p:spPr>
            <a:xfrm>
              <a:off x="5016317" y="4060434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4"/>
            <p:cNvSpPr/>
            <p:nvPr/>
          </p:nvSpPr>
          <p:spPr>
            <a:xfrm>
              <a:off x="5057267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4"/>
            <p:cNvSpPr/>
            <p:nvPr/>
          </p:nvSpPr>
          <p:spPr>
            <a:xfrm>
              <a:off x="5035155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4"/>
            <p:cNvSpPr/>
            <p:nvPr/>
          </p:nvSpPr>
          <p:spPr>
            <a:xfrm>
              <a:off x="5078620" y="4067455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64"/>
          <p:cNvGrpSpPr/>
          <p:nvPr/>
        </p:nvGrpSpPr>
        <p:grpSpPr>
          <a:xfrm>
            <a:off x="6248162" y="3804774"/>
            <a:ext cx="231058" cy="362425"/>
            <a:chOff x="6248162" y="3804774"/>
            <a:chExt cx="231058" cy="362425"/>
          </a:xfrm>
        </p:grpSpPr>
        <p:sp>
          <p:nvSpPr>
            <p:cNvPr id="8246" name="Google Shape;8246;p64"/>
            <p:cNvSpPr/>
            <p:nvPr/>
          </p:nvSpPr>
          <p:spPr>
            <a:xfrm>
              <a:off x="6248162" y="3845646"/>
              <a:ext cx="231058" cy="321553"/>
            </a:xfrm>
            <a:custGeom>
              <a:rect b="b" l="l" r="r" t="t"/>
              <a:pathLst>
                <a:path extrusionOk="0" h="12273" w="8819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4"/>
            <p:cNvSpPr/>
            <p:nvPr/>
          </p:nvSpPr>
          <p:spPr>
            <a:xfrm>
              <a:off x="6316963" y="3845463"/>
              <a:ext cx="162257" cy="256157"/>
            </a:xfrm>
            <a:custGeom>
              <a:rect b="b" l="l" r="r" t="t"/>
              <a:pathLst>
                <a:path extrusionOk="0" h="9777" w="6193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4"/>
            <p:cNvSpPr/>
            <p:nvPr/>
          </p:nvSpPr>
          <p:spPr>
            <a:xfrm>
              <a:off x="6256939" y="3804774"/>
              <a:ext cx="61046" cy="102232"/>
            </a:xfrm>
            <a:custGeom>
              <a:rect b="b" l="l" r="r" t="t"/>
              <a:pathLst>
                <a:path extrusionOk="0" h="3902" w="233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4"/>
            <p:cNvSpPr/>
            <p:nvPr/>
          </p:nvSpPr>
          <p:spPr>
            <a:xfrm>
              <a:off x="6288589" y="3870562"/>
              <a:ext cx="29396" cy="36706"/>
            </a:xfrm>
            <a:custGeom>
              <a:rect b="b" l="l" r="r" t="t"/>
              <a:pathLst>
                <a:path extrusionOk="0" h="1401" w="1122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64"/>
          <p:cNvGrpSpPr/>
          <p:nvPr/>
        </p:nvGrpSpPr>
        <p:grpSpPr>
          <a:xfrm>
            <a:off x="5346568" y="3804774"/>
            <a:ext cx="233337" cy="362163"/>
            <a:chOff x="5346568" y="3804774"/>
            <a:chExt cx="233337" cy="362163"/>
          </a:xfrm>
        </p:grpSpPr>
        <p:sp>
          <p:nvSpPr>
            <p:cNvPr id="8251" name="Google Shape;8251;p64"/>
            <p:cNvSpPr/>
            <p:nvPr/>
          </p:nvSpPr>
          <p:spPr>
            <a:xfrm>
              <a:off x="5346568" y="3804774"/>
              <a:ext cx="233337" cy="264463"/>
            </a:xfrm>
            <a:custGeom>
              <a:rect b="b" l="l" r="r" t="t"/>
              <a:pathLst>
                <a:path extrusionOk="0" h="10094" w="8906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4"/>
            <p:cNvSpPr/>
            <p:nvPr/>
          </p:nvSpPr>
          <p:spPr>
            <a:xfrm>
              <a:off x="5494231" y="3804774"/>
              <a:ext cx="85674" cy="264463"/>
            </a:xfrm>
            <a:custGeom>
              <a:rect b="b" l="l" r="r" t="t"/>
              <a:pathLst>
                <a:path extrusionOk="0" h="10094" w="327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4"/>
            <p:cNvSpPr/>
            <p:nvPr/>
          </p:nvSpPr>
          <p:spPr>
            <a:xfrm>
              <a:off x="5398811" y="3829900"/>
              <a:ext cx="129114" cy="110014"/>
            </a:xfrm>
            <a:custGeom>
              <a:rect b="b" l="l" r="r" t="t"/>
              <a:pathLst>
                <a:path extrusionOk="0" h="4199" w="4928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4"/>
            <p:cNvSpPr/>
            <p:nvPr/>
          </p:nvSpPr>
          <p:spPr>
            <a:xfrm>
              <a:off x="5398811" y="3840930"/>
              <a:ext cx="129114" cy="98984"/>
            </a:xfrm>
            <a:custGeom>
              <a:rect b="b" l="l" r="r" t="t"/>
              <a:pathLst>
                <a:path extrusionOk="0" h="3778" w="4928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4"/>
            <p:cNvSpPr/>
            <p:nvPr/>
          </p:nvSpPr>
          <p:spPr>
            <a:xfrm>
              <a:off x="5438477" y="4034076"/>
              <a:ext cx="50016" cy="132860"/>
            </a:xfrm>
            <a:custGeom>
              <a:rect b="b" l="l" r="r" t="t"/>
              <a:pathLst>
                <a:path extrusionOk="0" h="5071" w="1909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4"/>
            <p:cNvSpPr/>
            <p:nvPr/>
          </p:nvSpPr>
          <p:spPr>
            <a:xfrm>
              <a:off x="5471647" y="4034076"/>
              <a:ext cx="16847" cy="132860"/>
            </a:xfrm>
            <a:custGeom>
              <a:rect b="b" l="l" r="r" t="t"/>
              <a:pathLst>
                <a:path extrusionOk="0" h="5071" w="643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4"/>
            <p:cNvSpPr/>
            <p:nvPr/>
          </p:nvSpPr>
          <p:spPr>
            <a:xfrm>
              <a:off x="5369938" y="3977799"/>
              <a:ext cx="35920" cy="27667"/>
            </a:xfrm>
            <a:custGeom>
              <a:rect b="b" l="l" r="r" t="t"/>
              <a:pathLst>
                <a:path extrusionOk="0" h="1056" w="1371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4"/>
            <p:cNvSpPr/>
            <p:nvPr/>
          </p:nvSpPr>
          <p:spPr>
            <a:xfrm>
              <a:off x="5370174" y="3985344"/>
              <a:ext cx="36208" cy="20122"/>
            </a:xfrm>
            <a:custGeom>
              <a:rect b="b" l="l" r="r" t="t"/>
              <a:pathLst>
                <a:path extrusionOk="0" h="768" w="1382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4"/>
            <p:cNvSpPr/>
            <p:nvPr/>
          </p:nvSpPr>
          <p:spPr>
            <a:xfrm>
              <a:off x="5438477" y="3977799"/>
              <a:ext cx="49754" cy="27667"/>
            </a:xfrm>
            <a:custGeom>
              <a:rect b="b" l="l" r="r" t="t"/>
              <a:pathLst>
                <a:path extrusionOk="0" h="1056" w="1899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4"/>
            <p:cNvSpPr/>
            <p:nvPr/>
          </p:nvSpPr>
          <p:spPr>
            <a:xfrm>
              <a:off x="5438739" y="3985344"/>
              <a:ext cx="50016" cy="20122"/>
            </a:xfrm>
            <a:custGeom>
              <a:rect b="b" l="l" r="r" t="t"/>
              <a:pathLst>
                <a:path extrusionOk="0" h="768" w="1909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4"/>
            <p:cNvSpPr/>
            <p:nvPr/>
          </p:nvSpPr>
          <p:spPr>
            <a:xfrm>
              <a:off x="5520850" y="3977799"/>
              <a:ext cx="35946" cy="27667"/>
            </a:xfrm>
            <a:custGeom>
              <a:rect b="b" l="l" r="r" t="t"/>
              <a:pathLst>
                <a:path extrusionOk="0" h="1056" w="1372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4"/>
            <p:cNvSpPr/>
            <p:nvPr/>
          </p:nvSpPr>
          <p:spPr>
            <a:xfrm>
              <a:off x="5520850" y="3985842"/>
              <a:ext cx="36208" cy="19624"/>
            </a:xfrm>
            <a:custGeom>
              <a:rect b="b" l="l" r="r" t="t"/>
              <a:pathLst>
                <a:path extrusionOk="0" h="749" w="1382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4"/>
            <p:cNvSpPr/>
            <p:nvPr/>
          </p:nvSpPr>
          <p:spPr>
            <a:xfrm>
              <a:off x="5438477" y="4113410"/>
              <a:ext cx="49754" cy="53527"/>
            </a:xfrm>
            <a:custGeom>
              <a:rect b="b" l="l" r="r" t="t"/>
              <a:pathLst>
                <a:path extrusionOk="0" h="2043" w="1899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4"/>
            <p:cNvSpPr/>
            <p:nvPr/>
          </p:nvSpPr>
          <p:spPr>
            <a:xfrm>
              <a:off x="5471647" y="4113174"/>
              <a:ext cx="16847" cy="53762"/>
            </a:xfrm>
            <a:custGeom>
              <a:rect b="b" l="l" r="r" t="t"/>
              <a:pathLst>
                <a:path extrusionOk="0" h="2052" w="643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4"/>
            <p:cNvSpPr/>
            <p:nvPr/>
          </p:nvSpPr>
          <p:spPr>
            <a:xfrm>
              <a:off x="5452311" y="4132772"/>
              <a:ext cx="19362" cy="16427"/>
            </a:xfrm>
            <a:custGeom>
              <a:rect b="b" l="l" r="r" t="t"/>
              <a:pathLst>
                <a:path extrusionOk="0" h="627" w="739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4"/>
            <p:cNvSpPr/>
            <p:nvPr/>
          </p:nvSpPr>
          <p:spPr>
            <a:xfrm>
              <a:off x="5419902" y="3867811"/>
              <a:ext cx="30916" cy="51011"/>
            </a:xfrm>
            <a:custGeom>
              <a:rect b="b" l="l" r="r" t="t"/>
              <a:pathLst>
                <a:path extrusionOk="0" h="1947" w="118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4"/>
            <p:cNvSpPr/>
            <p:nvPr/>
          </p:nvSpPr>
          <p:spPr>
            <a:xfrm>
              <a:off x="5475917" y="3867811"/>
              <a:ext cx="32671" cy="51011"/>
            </a:xfrm>
            <a:custGeom>
              <a:rect b="b" l="l" r="r" t="t"/>
              <a:pathLst>
                <a:path extrusionOk="0" h="1947" w="1247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4"/>
            <p:cNvSpPr/>
            <p:nvPr/>
          </p:nvSpPr>
          <p:spPr>
            <a:xfrm>
              <a:off x="5456817" y="3905696"/>
              <a:ext cx="16349" cy="18890"/>
            </a:xfrm>
            <a:custGeom>
              <a:rect b="b" l="l" r="r" t="t"/>
              <a:pathLst>
                <a:path extrusionOk="0" h="721" w="624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4"/>
            <p:cNvSpPr/>
            <p:nvPr/>
          </p:nvSpPr>
          <p:spPr>
            <a:xfrm>
              <a:off x="5419142" y="4028548"/>
              <a:ext cx="88425" cy="11056"/>
            </a:xfrm>
            <a:custGeom>
              <a:rect b="b" l="l" r="r" t="t"/>
              <a:pathLst>
                <a:path extrusionOk="0" h="422" w="3375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64"/>
          <p:cNvGrpSpPr/>
          <p:nvPr/>
        </p:nvGrpSpPr>
        <p:grpSpPr>
          <a:xfrm>
            <a:off x="6704985" y="3805141"/>
            <a:ext cx="209967" cy="361639"/>
            <a:chOff x="6704985" y="3805141"/>
            <a:chExt cx="209967" cy="361639"/>
          </a:xfrm>
        </p:grpSpPr>
        <p:sp>
          <p:nvSpPr>
            <p:cNvPr id="8271" name="Google Shape;8271;p64"/>
            <p:cNvSpPr/>
            <p:nvPr/>
          </p:nvSpPr>
          <p:spPr>
            <a:xfrm>
              <a:off x="6704985" y="3965013"/>
              <a:ext cx="209967" cy="201426"/>
            </a:xfrm>
            <a:custGeom>
              <a:rect b="b" l="l" r="r" t="t"/>
              <a:pathLst>
                <a:path extrusionOk="0" h="7688" w="8014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4"/>
            <p:cNvSpPr/>
            <p:nvPr/>
          </p:nvSpPr>
          <p:spPr>
            <a:xfrm>
              <a:off x="6796895" y="3965013"/>
              <a:ext cx="118057" cy="201766"/>
            </a:xfrm>
            <a:custGeom>
              <a:rect b="b" l="l" r="r" t="t"/>
              <a:pathLst>
                <a:path extrusionOk="0" h="7701" w="4506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4"/>
            <p:cNvSpPr/>
            <p:nvPr/>
          </p:nvSpPr>
          <p:spPr>
            <a:xfrm>
              <a:off x="6789847" y="3965013"/>
              <a:ext cx="7074" cy="7808"/>
            </a:xfrm>
            <a:custGeom>
              <a:rect b="b" l="l" r="r" t="t"/>
              <a:pathLst>
                <a:path extrusionOk="0" h="298" w="27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4"/>
            <p:cNvSpPr/>
            <p:nvPr/>
          </p:nvSpPr>
          <p:spPr>
            <a:xfrm>
              <a:off x="6744495" y="3965013"/>
              <a:ext cx="132939" cy="201426"/>
            </a:xfrm>
            <a:custGeom>
              <a:rect b="b" l="l" r="r" t="t"/>
              <a:pathLst>
                <a:path extrusionOk="0" h="7688" w="5074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4"/>
            <p:cNvSpPr/>
            <p:nvPr/>
          </p:nvSpPr>
          <p:spPr>
            <a:xfrm>
              <a:off x="6772791" y="3965013"/>
              <a:ext cx="73858" cy="135873"/>
            </a:xfrm>
            <a:custGeom>
              <a:rect b="b" l="l" r="r" t="t"/>
              <a:pathLst>
                <a:path extrusionOk="0" h="5186" w="2819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4"/>
            <p:cNvSpPr/>
            <p:nvPr/>
          </p:nvSpPr>
          <p:spPr>
            <a:xfrm>
              <a:off x="6772791" y="3978323"/>
              <a:ext cx="74094" cy="49492"/>
            </a:xfrm>
            <a:custGeom>
              <a:rect b="b" l="l" r="r" t="t"/>
              <a:pathLst>
                <a:path extrusionOk="0" h="1889" w="2828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4"/>
            <p:cNvSpPr/>
            <p:nvPr/>
          </p:nvSpPr>
          <p:spPr>
            <a:xfrm>
              <a:off x="6727570" y="3805141"/>
              <a:ext cx="162021" cy="136528"/>
            </a:xfrm>
            <a:custGeom>
              <a:rect b="b" l="l" r="r" t="t"/>
              <a:pathLst>
                <a:path extrusionOk="0" h="5211" w="6184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4"/>
            <p:cNvSpPr/>
            <p:nvPr/>
          </p:nvSpPr>
          <p:spPr>
            <a:xfrm>
              <a:off x="6728330" y="3805219"/>
              <a:ext cx="161261" cy="131681"/>
            </a:xfrm>
            <a:custGeom>
              <a:rect b="b" l="l" r="r" t="t"/>
              <a:pathLst>
                <a:path extrusionOk="0" h="5026" w="6155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4"/>
            <p:cNvSpPr/>
            <p:nvPr/>
          </p:nvSpPr>
          <p:spPr>
            <a:xfrm>
              <a:off x="6789847" y="3965013"/>
              <a:ext cx="40217" cy="35999"/>
            </a:xfrm>
            <a:custGeom>
              <a:rect b="b" l="l" r="r" t="t"/>
              <a:pathLst>
                <a:path extrusionOk="0" h="1374" w="1535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4"/>
            <p:cNvSpPr/>
            <p:nvPr/>
          </p:nvSpPr>
          <p:spPr>
            <a:xfrm>
              <a:off x="6789847" y="3969782"/>
              <a:ext cx="40217" cy="19598"/>
            </a:xfrm>
            <a:custGeom>
              <a:rect b="b" l="l" r="r" t="t"/>
              <a:pathLst>
                <a:path extrusionOk="0" h="748" w="1535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4"/>
            <p:cNvSpPr/>
            <p:nvPr/>
          </p:nvSpPr>
          <p:spPr>
            <a:xfrm>
              <a:off x="6760477" y="3866318"/>
              <a:ext cx="99219" cy="113525"/>
            </a:xfrm>
            <a:custGeom>
              <a:rect b="b" l="l" r="r" t="t"/>
              <a:pathLst>
                <a:path extrusionOk="0" h="4333" w="3787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4"/>
            <p:cNvSpPr/>
            <p:nvPr/>
          </p:nvSpPr>
          <p:spPr>
            <a:xfrm>
              <a:off x="6777297" y="3866318"/>
              <a:ext cx="82163" cy="109752"/>
            </a:xfrm>
            <a:custGeom>
              <a:rect b="b" l="l" r="r" t="t"/>
              <a:pathLst>
                <a:path extrusionOk="0" h="4189" w="3136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64"/>
          <p:cNvGrpSpPr/>
          <p:nvPr/>
        </p:nvGrpSpPr>
        <p:grpSpPr>
          <a:xfrm>
            <a:off x="7513884" y="2448269"/>
            <a:ext cx="363184" cy="338792"/>
            <a:chOff x="7513884" y="2448269"/>
            <a:chExt cx="363184" cy="338792"/>
          </a:xfrm>
        </p:grpSpPr>
        <p:sp>
          <p:nvSpPr>
            <p:cNvPr id="8284" name="Google Shape;8284;p64"/>
            <p:cNvSpPr/>
            <p:nvPr/>
          </p:nvSpPr>
          <p:spPr>
            <a:xfrm>
              <a:off x="7666316" y="2448269"/>
              <a:ext cx="210753" cy="206954"/>
            </a:xfrm>
            <a:custGeom>
              <a:rect b="b" l="l" r="r" t="t"/>
              <a:pathLst>
                <a:path extrusionOk="0" h="7899" w="8044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4"/>
            <p:cNvSpPr/>
            <p:nvPr/>
          </p:nvSpPr>
          <p:spPr>
            <a:xfrm>
              <a:off x="7691442" y="2471482"/>
              <a:ext cx="185627" cy="183741"/>
            </a:xfrm>
            <a:custGeom>
              <a:rect b="b" l="l" r="r" t="t"/>
              <a:pathLst>
                <a:path extrusionOk="0" h="7013" w="7085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4"/>
            <p:cNvSpPr/>
            <p:nvPr/>
          </p:nvSpPr>
          <p:spPr>
            <a:xfrm>
              <a:off x="7755972" y="2483298"/>
              <a:ext cx="84416" cy="84154"/>
            </a:xfrm>
            <a:custGeom>
              <a:rect b="b" l="l" r="r" t="t"/>
              <a:pathLst>
                <a:path extrusionOk="0" h="3212" w="3222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4"/>
            <p:cNvSpPr/>
            <p:nvPr/>
          </p:nvSpPr>
          <p:spPr>
            <a:xfrm>
              <a:off x="7800931" y="2528258"/>
              <a:ext cx="39457" cy="39195"/>
            </a:xfrm>
            <a:custGeom>
              <a:rect b="b" l="l" r="r" t="t"/>
              <a:pathLst>
                <a:path extrusionOk="0" h="1496" w="1506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4"/>
            <p:cNvSpPr/>
            <p:nvPr/>
          </p:nvSpPr>
          <p:spPr>
            <a:xfrm>
              <a:off x="7513884" y="2611888"/>
              <a:ext cx="195662" cy="175068"/>
            </a:xfrm>
            <a:custGeom>
              <a:rect b="b" l="l" r="r" t="t"/>
              <a:pathLst>
                <a:path extrusionOk="0" h="6682" w="7468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4"/>
            <p:cNvSpPr/>
            <p:nvPr/>
          </p:nvSpPr>
          <p:spPr>
            <a:xfrm>
              <a:off x="7513884" y="2626691"/>
              <a:ext cx="195426" cy="160370"/>
            </a:xfrm>
            <a:custGeom>
              <a:rect b="b" l="l" r="r" t="t"/>
              <a:pathLst>
                <a:path extrusionOk="0" h="6121" w="7459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64"/>
          <p:cNvGrpSpPr/>
          <p:nvPr/>
        </p:nvGrpSpPr>
        <p:grpSpPr>
          <a:xfrm>
            <a:off x="5777767" y="3804826"/>
            <a:ext cx="258699" cy="362136"/>
            <a:chOff x="5777767" y="3804826"/>
            <a:chExt cx="258699" cy="362136"/>
          </a:xfrm>
        </p:grpSpPr>
        <p:sp>
          <p:nvSpPr>
            <p:cNvPr id="8291" name="Google Shape;8291;p64"/>
            <p:cNvSpPr/>
            <p:nvPr/>
          </p:nvSpPr>
          <p:spPr>
            <a:xfrm>
              <a:off x="5777767" y="3804826"/>
              <a:ext cx="258699" cy="362136"/>
            </a:xfrm>
            <a:custGeom>
              <a:rect b="b" l="l" r="r" t="t"/>
              <a:pathLst>
                <a:path extrusionOk="0" h="13822" w="9874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4"/>
            <p:cNvSpPr/>
            <p:nvPr/>
          </p:nvSpPr>
          <p:spPr>
            <a:xfrm>
              <a:off x="5820211" y="3822852"/>
              <a:ext cx="216255" cy="344085"/>
            </a:xfrm>
            <a:custGeom>
              <a:rect b="b" l="l" r="r" t="t"/>
              <a:pathLst>
                <a:path extrusionOk="0" h="13133" w="8254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4"/>
            <p:cNvSpPr/>
            <p:nvPr/>
          </p:nvSpPr>
          <p:spPr>
            <a:xfrm>
              <a:off x="5841067" y="3853427"/>
              <a:ext cx="154973" cy="205775"/>
            </a:xfrm>
            <a:custGeom>
              <a:rect b="b" l="l" r="r" t="t"/>
              <a:pathLst>
                <a:path extrusionOk="0" h="7854" w="5915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64"/>
          <p:cNvGrpSpPr/>
          <p:nvPr/>
        </p:nvGrpSpPr>
        <p:grpSpPr>
          <a:xfrm>
            <a:off x="7953101" y="2436584"/>
            <a:ext cx="361691" cy="362163"/>
            <a:chOff x="7953101" y="2436584"/>
            <a:chExt cx="361691" cy="362163"/>
          </a:xfrm>
        </p:grpSpPr>
        <p:sp>
          <p:nvSpPr>
            <p:cNvPr id="8295" name="Google Shape;8295;p64"/>
            <p:cNvSpPr/>
            <p:nvPr/>
          </p:nvSpPr>
          <p:spPr>
            <a:xfrm>
              <a:off x="7960673" y="2452906"/>
              <a:ext cx="304392" cy="345840"/>
            </a:xfrm>
            <a:custGeom>
              <a:rect b="b" l="l" r="r" t="t"/>
              <a:pathLst>
                <a:path extrusionOk="0" h="13200" w="11618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4"/>
            <p:cNvSpPr/>
            <p:nvPr/>
          </p:nvSpPr>
          <p:spPr>
            <a:xfrm>
              <a:off x="8012156" y="2436846"/>
              <a:ext cx="40453" cy="46977"/>
            </a:xfrm>
            <a:custGeom>
              <a:rect b="b" l="l" r="r" t="t"/>
              <a:pathLst>
                <a:path extrusionOk="0" h="1793" w="1544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4"/>
            <p:cNvSpPr/>
            <p:nvPr/>
          </p:nvSpPr>
          <p:spPr>
            <a:xfrm>
              <a:off x="8012156" y="2436584"/>
              <a:ext cx="23108" cy="47239"/>
            </a:xfrm>
            <a:custGeom>
              <a:rect b="b" l="l" r="r" t="t"/>
              <a:pathLst>
                <a:path extrusionOk="0" h="1803" w="882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4"/>
            <p:cNvSpPr/>
            <p:nvPr/>
          </p:nvSpPr>
          <p:spPr>
            <a:xfrm>
              <a:off x="8098773" y="2436846"/>
              <a:ext cx="40479" cy="46977"/>
            </a:xfrm>
            <a:custGeom>
              <a:rect b="b" l="l" r="r" t="t"/>
              <a:pathLst>
                <a:path extrusionOk="0" h="1793" w="1545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4"/>
            <p:cNvSpPr/>
            <p:nvPr/>
          </p:nvSpPr>
          <p:spPr>
            <a:xfrm>
              <a:off x="8116117" y="2436584"/>
              <a:ext cx="23135" cy="47239"/>
            </a:xfrm>
            <a:custGeom>
              <a:rect b="b" l="l" r="r" t="t"/>
              <a:pathLst>
                <a:path extrusionOk="0" h="1803" w="883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4"/>
            <p:cNvSpPr/>
            <p:nvPr/>
          </p:nvSpPr>
          <p:spPr>
            <a:xfrm>
              <a:off x="8204254" y="2591085"/>
              <a:ext cx="108023" cy="102940"/>
            </a:xfrm>
            <a:custGeom>
              <a:rect b="b" l="l" r="r" t="t"/>
              <a:pathLst>
                <a:path extrusionOk="0" h="3929" w="4123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4"/>
            <p:cNvSpPr/>
            <p:nvPr/>
          </p:nvSpPr>
          <p:spPr>
            <a:xfrm>
              <a:off x="8244183" y="2591085"/>
              <a:ext cx="70609" cy="102992"/>
            </a:xfrm>
            <a:custGeom>
              <a:rect b="b" l="l" r="r" t="t"/>
              <a:pathLst>
                <a:path extrusionOk="0" h="3931" w="2695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4"/>
            <p:cNvSpPr/>
            <p:nvPr/>
          </p:nvSpPr>
          <p:spPr>
            <a:xfrm>
              <a:off x="8234646" y="2624936"/>
              <a:ext cx="40977" cy="35291"/>
            </a:xfrm>
            <a:custGeom>
              <a:rect b="b" l="l" r="r" t="t"/>
              <a:pathLst>
                <a:path extrusionOk="0" h="1347" w="1564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4"/>
            <p:cNvSpPr/>
            <p:nvPr/>
          </p:nvSpPr>
          <p:spPr>
            <a:xfrm>
              <a:off x="7953101" y="2520214"/>
              <a:ext cx="244446" cy="184867"/>
            </a:xfrm>
            <a:custGeom>
              <a:rect b="b" l="l" r="r" t="t"/>
              <a:pathLst>
                <a:path extrusionOk="0" h="7056" w="933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64"/>
          <p:cNvGrpSpPr/>
          <p:nvPr/>
        </p:nvGrpSpPr>
        <p:grpSpPr>
          <a:xfrm>
            <a:off x="4859353" y="3355130"/>
            <a:ext cx="373481" cy="362267"/>
            <a:chOff x="4859353" y="3355130"/>
            <a:chExt cx="373481" cy="362267"/>
          </a:xfrm>
        </p:grpSpPr>
        <p:sp>
          <p:nvSpPr>
            <p:cNvPr id="8305" name="Google Shape;8305;p64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4"/>
            <p:cNvSpPr/>
            <p:nvPr/>
          </p:nvSpPr>
          <p:spPr>
            <a:xfrm>
              <a:off x="4868418" y="3388142"/>
              <a:ext cx="364154" cy="329255"/>
            </a:xfrm>
            <a:custGeom>
              <a:rect b="b" l="l" r="r" t="t"/>
              <a:pathLst>
                <a:path extrusionOk="0" h="12567" w="13899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4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4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4"/>
            <p:cNvSpPr/>
            <p:nvPr/>
          </p:nvSpPr>
          <p:spPr>
            <a:xfrm>
              <a:off x="4983934" y="3388142"/>
              <a:ext cx="248900" cy="218849"/>
            </a:xfrm>
            <a:custGeom>
              <a:rect b="b" l="l" r="r" t="t"/>
              <a:pathLst>
                <a:path extrusionOk="0" h="8353" w="950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4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4"/>
            <p:cNvSpPr/>
            <p:nvPr/>
          </p:nvSpPr>
          <p:spPr>
            <a:xfrm>
              <a:off x="4868156" y="3668665"/>
              <a:ext cx="63063" cy="48732"/>
            </a:xfrm>
            <a:custGeom>
              <a:rect b="b" l="l" r="r" t="t"/>
              <a:pathLst>
                <a:path extrusionOk="0" h="1860" w="2407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4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4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4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4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4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4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4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64"/>
          <p:cNvGrpSpPr/>
          <p:nvPr/>
        </p:nvGrpSpPr>
        <p:grpSpPr>
          <a:xfrm>
            <a:off x="6637678" y="1500982"/>
            <a:ext cx="378721" cy="362005"/>
            <a:chOff x="6637678" y="1500982"/>
            <a:chExt cx="378721" cy="362005"/>
          </a:xfrm>
        </p:grpSpPr>
        <p:sp>
          <p:nvSpPr>
            <p:cNvPr id="8320" name="Google Shape;8320;p64"/>
            <p:cNvSpPr/>
            <p:nvPr/>
          </p:nvSpPr>
          <p:spPr>
            <a:xfrm>
              <a:off x="6637678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4"/>
            <p:cNvSpPr/>
            <p:nvPr/>
          </p:nvSpPr>
          <p:spPr>
            <a:xfrm>
              <a:off x="6696680" y="1551338"/>
              <a:ext cx="260218" cy="260454"/>
            </a:xfrm>
            <a:custGeom>
              <a:rect b="b" l="l" r="r" t="t"/>
              <a:pathLst>
                <a:path extrusionOk="0" h="9941" w="9932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4"/>
            <p:cNvSpPr/>
            <p:nvPr/>
          </p:nvSpPr>
          <p:spPr>
            <a:xfrm>
              <a:off x="6638175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4"/>
            <p:cNvSpPr/>
            <p:nvPr/>
          </p:nvSpPr>
          <p:spPr>
            <a:xfrm>
              <a:off x="6842090" y="1696748"/>
              <a:ext cx="174309" cy="166239"/>
            </a:xfrm>
            <a:custGeom>
              <a:rect b="b" l="l" r="r" t="t"/>
              <a:pathLst>
                <a:path extrusionOk="0" h="6345" w="6653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4"/>
            <p:cNvSpPr/>
            <p:nvPr/>
          </p:nvSpPr>
          <p:spPr>
            <a:xfrm>
              <a:off x="6752931" y="1608847"/>
              <a:ext cx="146458" cy="144179"/>
            </a:xfrm>
            <a:custGeom>
              <a:rect b="b" l="l" r="r" t="t"/>
              <a:pathLst>
                <a:path extrusionOk="0" h="5503" w="559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4"/>
            <p:cNvSpPr/>
            <p:nvPr/>
          </p:nvSpPr>
          <p:spPr>
            <a:xfrm>
              <a:off x="6797393" y="1608847"/>
              <a:ext cx="101735" cy="144414"/>
            </a:xfrm>
            <a:custGeom>
              <a:rect b="b" l="l" r="r" t="t"/>
              <a:pathLst>
                <a:path extrusionOk="0" h="5512" w="3883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4"/>
            <p:cNvSpPr/>
            <p:nvPr/>
          </p:nvSpPr>
          <p:spPr>
            <a:xfrm>
              <a:off x="6697309" y="1620087"/>
              <a:ext cx="22270" cy="18654"/>
            </a:xfrm>
            <a:custGeom>
              <a:rect b="b" l="l" r="r" t="t"/>
              <a:pathLst>
                <a:path extrusionOk="0" h="712" w="85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4"/>
            <p:cNvSpPr/>
            <p:nvPr/>
          </p:nvSpPr>
          <p:spPr>
            <a:xfrm>
              <a:off x="6690995" y="1582123"/>
              <a:ext cx="22296" cy="18707"/>
            </a:xfrm>
            <a:custGeom>
              <a:rect b="b" l="l" r="r" t="t"/>
              <a:pathLst>
                <a:path extrusionOk="0" h="714" w="851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4"/>
            <p:cNvSpPr/>
            <p:nvPr/>
          </p:nvSpPr>
          <p:spPr>
            <a:xfrm>
              <a:off x="6724190" y="1548771"/>
              <a:ext cx="22244" cy="18654"/>
            </a:xfrm>
            <a:custGeom>
              <a:rect b="b" l="l" r="r" t="t"/>
              <a:pathLst>
                <a:path extrusionOk="0" h="712" w="84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4"/>
            <p:cNvSpPr/>
            <p:nvPr/>
          </p:nvSpPr>
          <p:spPr>
            <a:xfrm>
              <a:off x="6729902" y="1587782"/>
              <a:ext cx="22322" cy="18576"/>
            </a:xfrm>
            <a:custGeom>
              <a:rect b="b" l="l" r="r" t="t"/>
              <a:pathLst>
                <a:path extrusionOk="0" h="709" w="852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4"/>
            <p:cNvSpPr/>
            <p:nvPr/>
          </p:nvSpPr>
          <p:spPr>
            <a:xfrm>
              <a:off x="6762285" y="1555137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4"/>
            <p:cNvSpPr/>
            <p:nvPr/>
          </p:nvSpPr>
          <p:spPr>
            <a:xfrm>
              <a:off x="6866508" y="1789208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4"/>
            <p:cNvSpPr/>
            <p:nvPr/>
          </p:nvSpPr>
          <p:spPr>
            <a:xfrm>
              <a:off x="6903450" y="1794998"/>
              <a:ext cx="23554" cy="19309"/>
            </a:xfrm>
            <a:custGeom>
              <a:rect b="b" l="l" r="r" t="t"/>
              <a:pathLst>
                <a:path extrusionOk="0" h="737" w="899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4"/>
            <p:cNvSpPr/>
            <p:nvPr/>
          </p:nvSpPr>
          <p:spPr>
            <a:xfrm>
              <a:off x="6937877" y="1762432"/>
              <a:ext cx="22270" cy="18707"/>
            </a:xfrm>
            <a:custGeom>
              <a:rect b="b" l="l" r="r" t="t"/>
              <a:pathLst>
                <a:path extrusionOk="0" h="714" w="85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4"/>
            <p:cNvSpPr/>
            <p:nvPr/>
          </p:nvSpPr>
          <p:spPr>
            <a:xfrm>
              <a:off x="6898970" y="1756799"/>
              <a:ext cx="22270" cy="18812"/>
            </a:xfrm>
            <a:custGeom>
              <a:rect b="b" l="l" r="r" t="t"/>
              <a:pathLst>
                <a:path extrusionOk="0" h="718" w="85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4"/>
            <p:cNvSpPr/>
            <p:nvPr/>
          </p:nvSpPr>
          <p:spPr>
            <a:xfrm>
              <a:off x="6931380" y="1724311"/>
              <a:ext cx="22506" cy="18654"/>
            </a:xfrm>
            <a:custGeom>
              <a:rect b="b" l="l" r="r" t="t"/>
              <a:pathLst>
                <a:path extrusionOk="0" h="712" w="85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64"/>
          <p:cNvGrpSpPr/>
          <p:nvPr/>
        </p:nvGrpSpPr>
        <p:grpSpPr>
          <a:xfrm>
            <a:off x="5827993" y="3355496"/>
            <a:ext cx="223041" cy="362163"/>
            <a:chOff x="5827993" y="3355496"/>
            <a:chExt cx="223041" cy="362163"/>
          </a:xfrm>
        </p:grpSpPr>
        <p:sp>
          <p:nvSpPr>
            <p:cNvPr id="8337" name="Google Shape;8337;p64"/>
            <p:cNvSpPr/>
            <p:nvPr/>
          </p:nvSpPr>
          <p:spPr>
            <a:xfrm>
              <a:off x="5827993" y="3448664"/>
              <a:ext cx="223041" cy="268995"/>
            </a:xfrm>
            <a:custGeom>
              <a:rect b="b" l="l" r="r" t="t"/>
              <a:pathLst>
                <a:path extrusionOk="0" h="10267" w="8513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4"/>
            <p:cNvSpPr/>
            <p:nvPr/>
          </p:nvSpPr>
          <p:spPr>
            <a:xfrm>
              <a:off x="5989987" y="3448664"/>
              <a:ext cx="60810" cy="268733"/>
            </a:xfrm>
            <a:custGeom>
              <a:rect b="b" l="l" r="r" t="t"/>
              <a:pathLst>
                <a:path extrusionOk="0" h="10257" w="2321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4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4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4"/>
            <p:cNvSpPr/>
            <p:nvPr/>
          </p:nvSpPr>
          <p:spPr>
            <a:xfrm>
              <a:off x="5963630" y="3424560"/>
              <a:ext cx="36942" cy="24130"/>
            </a:xfrm>
            <a:custGeom>
              <a:rect b="b" l="l" r="r" t="t"/>
              <a:pathLst>
                <a:path extrusionOk="0" h="921" w="141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4"/>
            <p:cNvSpPr/>
            <p:nvPr/>
          </p:nvSpPr>
          <p:spPr>
            <a:xfrm>
              <a:off x="5852857" y="3355496"/>
              <a:ext cx="172815" cy="69089"/>
            </a:xfrm>
            <a:custGeom>
              <a:rect b="b" l="l" r="r" t="t"/>
              <a:pathLst>
                <a:path extrusionOk="0" h="2637" w="6596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4"/>
            <p:cNvSpPr/>
            <p:nvPr/>
          </p:nvSpPr>
          <p:spPr>
            <a:xfrm>
              <a:off x="5981708" y="3355496"/>
              <a:ext cx="43964" cy="69089"/>
            </a:xfrm>
            <a:custGeom>
              <a:rect b="b" l="l" r="r" t="t"/>
              <a:pathLst>
                <a:path extrusionOk="0" h="2637" w="1678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4"/>
            <p:cNvSpPr/>
            <p:nvPr/>
          </p:nvSpPr>
          <p:spPr>
            <a:xfrm>
              <a:off x="5862917" y="3488854"/>
              <a:ext cx="152720" cy="188378"/>
            </a:xfrm>
            <a:custGeom>
              <a:rect b="b" l="l" r="r" t="t"/>
              <a:pathLst>
                <a:path extrusionOk="0" h="7190" w="5829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4"/>
            <p:cNvSpPr/>
            <p:nvPr/>
          </p:nvSpPr>
          <p:spPr>
            <a:xfrm>
              <a:off x="5971412" y="3488854"/>
              <a:ext cx="44226" cy="188614"/>
            </a:xfrm>
            <a:custGeom>
              <a:rect b="b" l="l" r="r" t="t"/>
              <a:pathLst>
                <a:path extrusionOk="0" h="7199" w="1688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4"/>
            <p:cNvSpPr/>
            <p:nvPr/>
          </p:nvSpPr>
          <p:spPr>
            <a:xfrm>
              <a:off x="5869939" y="3531036"/>
              <a:ext cx="121568" cy="104197"/>
            </a:xfrm>
            <a:custGeom>
              <a:rect b="b" l="l" r="r" t="t"/>
              <a:pathLst>
                <a:path extrusionOk="0" h="3977" w="464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4"/>
            <p:cNvSpPr/>
            <p:nvPr/>
          </p:nvSpPr>
          <p:spPr>
            <a:xfrm>
              <a:off x="5894043" y="3538058"/>
              <a:ext cx="106529" cy="97202"/>
            </a:xfrm>
            <a:custGeom>
              <a:rect b="b" l="l" r="r" t="t"/>
              <a:pathLst>
                <a:path extrusionOk="0" h="3710" w="4066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4"/>
            <p:cNvSpPr/>
            <p:nvPr/>
          </p:nvSpPr>
          <p:spPr>
            <a:xfrm>
              <a:off x="5905597" y="3551813"/>
              <a:ext cx="67334" cy="62513"/>
            </a:xfrm>
            <a:custGeom>
              <a:rect b="b" l="l" r="r" t="t"/>
              <a:pathLst>
                <a:path extrusionOk="0" h="2386" w="257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4"/>
            <p:cNvSpPr/>
            <p:nvPr/>
          </p:nvSpPr>
          <p:spPr>
            <a:xfrm>
              <a:off x="5887781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4"/>
            <p:cNvSpPr/>
            <p:nvPr/>
          </p:nvSpPr>
          <p:spPr>
            <a:xfrm>
              <a:off x="5931719" y="3355496"/>
              <a:ext cx="14855" cy="69089"/>
            </a:xfrm>
            <a:custGeom>
              <a:rect b="b" l="l" r="r" t="t"/>
              <a:pathLst>
                <a:path extrusionOk="0" h="2637" w="567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4"/>
            <p:cNvSpPr/>
            <p:nvPr/>
          </p:nvSpPr>
          <p:spPr>
            <a:xfrm>
              <a:off x="5976416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64"/>
          <p:cNvGrpSpPr/>
          <p:nvPr/>
        </p:nvGrpSpPr>
        <p:grpSpPr>
          <a:xfrm>
            <a:off x="7528713" y="1500641"/>
            <a:ext cx="370520" cy="361586"/>
            <a:chOff x="7528713" y="1500641"/>
            <a:chExt cx="370520" cy="361586"/>
          </a:xfrm>
        </p:grpSpPr>
        <p:sp>
          <p:nvSpPr>
            <p:cNvPr id="8353" name="Google Shape;8353;p64"/>
            <p:cNvSpPr/>
            <p:nvPr/>
          </p:nvSpPr>
          <p:spPr>
            <a:xfrm>
              <a:off x="7684158" y="1587809"/>
              <a:ext cx="121070" cy="119603"/>
            </a:xfrm>
            <a:custGeom>
              <a:rect b="b" l="l" r="r" t="t"/>
              <a:pathLst>
                <a:path extrusionOk="0" h="4565" w="4621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4"/>
            <p:cNvSpPr/>
            <p:nvPr/>
          </p:nvSpPr>
          <p:spPr>
            <a:xfrm>
              <a:off x="7750208" y="1653282"/>
              <a:ext cx="54784" cy="53972"/>
            </a:xfrm>
            <a:custGeom>
              <a:rect b="b" l="l" r="r" t="t"/>
              <a:pathLst>
                <a:path extrusionOk="0" h="2060" w="2091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4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4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4"/>
            <p:cNvSpPr/>
            <p:nvPr/>
          </p:nvSpPr>
          <p:spPr>
            <a:xfrm>
              <a:off x="7764775" y="1501846"/>
              <a:ext cx="128616" cy="155497"/>
            </a:xfrm>
            <a:custGeom>
              <a:rect b="b" l="l" r="r" t="t"/>
              <a:pathLst>
                <a:path extrusionOk="0" h="5935" w="4909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4"/>
            <p:cNvSpPr/>
            <p:nvPr/>
          </p:nvSpPr>
          <p:spPr>
            <a:xfrm>
              <a:off x="7528713" y="1618279"/>
              <a:ext cx="252673" cy="243948"/>
            </a:xfrm>
            <a:custGeom>
              <a:rect b="b" l="l" r="r" t="t"/>
              <a:pathLst>
                <a:path extrusionOk="0" h="9311" w="9644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4"/>
            <p:cNvSpPr/>
            <p:nvPr/>
          </p:nvSpPr>
          <p:spPr>
            <a:xfrm>
              <a:off x="7570136" y="1670627"/>
              <a:ext cx="211251" cy="191574"/>
            </a:xfrm>
            <a:custGeom>
              <a:rect b="b" l="l" r="r" t="t"/>
              <a:pathLst>
                <a:path extrusionOk="0" h="7312" w="8063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64"/>
          <p:cNvGrpSpPr/>
          <p:nvPr/>
        </p:nvGrpSpPr>
        <p:grpSpPr>
          <a:xfrm>
            <a:off x="5317198" y="3355496"/>
            <a:ext cx="367429" cy="362163"/>
            <a:chOff x="5317198" y="3355496"/>
            <a:chExt cx="367429" cy="362163"/>
          </a:xfrm>
        </p:grpSpPr>
        <p:sp>
          <p:nvSpPr>
            <p:cNvPr id="8361" name="Google Shape;8361;p64"/>
            <p:cNvSpPr/>
            <p:nvPr/>
          </p:nvSpPr>
          <p:spPr>
            <a:xfrm>
              <a:off x="5378715" y="3535883"/>
              <a:ext cx="256184" cy="181776"/>
            </a:xfrm>
            <a:custGeom>
              <a:rect b="b" l="l" r="r" t="t"/>
              <a:pathLst>
                <a:path extrusionOk="0" h="6938" w="9778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4"/>
            <p:cNvSpPr/>
            <p:nvPr/>
          </p:nvSpPr>
          <p:spPr>
            <a:xfrm>
              <a:off x="5455822" y="3438419"/>
              <a:ext cx="112031" cy="218220"/>
            </a:xfrm>
            <a:custGeom>
              <a:rect b="b" l="l" r="r" t="t"/>
              <a:pathLst>
                <a:path extrusionOk="0" h="8329" w="4276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4"/>
            <p:cNvSpPr/>
            <p:nvPr/>
          </p:nvSpPr>
          <p:spPr>
            <a:xfrm>
              <a:off x="5448276" y="3359505"/>
              <a:ext cx="59815" cy="185129"/>
            </a:xfrm>
            <a:custGeom>
              <a:rect b="b" l="l" r="r" t="t"/>
              <a:pathLst>
                <a:path extrusionOk="0" h="7066" w="2283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4"/>
            <p:cNvSpPr/>
            <p:nvPr/>
          </p:nvSpPr>
          <p:spPr>
            <a:xfrm>
              <a:off x="5448276" y="3359505"/>
              <a:ext cx="21877" cy="185129"/>
            </a:xfrm>
            <a:custGeom>
              <a:rect b="b" l="l" r="r" t="t"/>
              <a:pathLst>
                <a:path extrusionOk="0" h="7066" w="835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4"/>
            <p:cNvSpPr/>
            <p:nvPr/>
          </p:nvSpPr>
          <p:spPr>
            <a:xfrm>
              <a:off x="5529653" y="3432839"/>
              <a:ext cx="67570" cy="21379"/>
            </a:xfrm>
            <a:custGeom>
              <a:rect b="b" l="l" r="r" t="t"/>
              <a:pathLst>
                <a:path extrusionOk="0" h="816" w="2579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4"/>
            <p:cNvSpPr/>
            <p:nvPr/>
          </p:nvSpPr>
          <p:spPr>
            <a:xfrm>
              <a:off x="5571102" y="3432839"/>
              <a:ext cx="26383" cy="21877"/>
            </a:xfrm>
            <a:custGeom>
              <a:rect b="b" l="l" r="r" t="t"/>
              <a:pathLst>
                <a:path extrusionOk="0" h="835" w="1007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4"/>
            <p:cNvSpPr/>
            <p:nvPr/>
          </p:nvSpPr>
          <p:spPr>
            <a:xfrm>
              <a:off x="5596699" y="3538058"/>
              <a:ext cx="67832" cy="21405"/>
            </a:xfrm>
            <a:custGeom>
              <a:rect b="b" l="l" r="r" t="t"/>
              <a:pathLst>
                <a:path extrusionOk="0" h="817" w="2589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4"/>
            <p:cNvSpPr/>
            <p:nvPr/>
          </p:nvSpPr>
          <p:spPr>
            <a:xfrm>
              <a:off x="5639903" y="3538058"/>
              <a:ext cx="24628" cy="21641"/>
            </a:xfrm>
            <a:custGeom>
              <a:rect b="b" l="l" r="r" t="t"/>
              <a:pathLst>
                <a:path extrusionOk="0" h="826" w="94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4"/>
            <p:cNvSpPr/>
            <p:nvPr/>
          </p:nvSpPr>
          <p:spPr>
            <a:xfrm>
              <a:off x="5576604" y="3470514"/>
              <a:ext cx="108023" cy="68592"/>
            </a:xfrm>
            <a:custGeom>
              <a:rect b="b" l="l" r="r" t="t"/>
              <a:pathLst>
                <a:path extrusionOk="0" h="2618" w="4123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4"/>
            <p:cNvSpPr/>
            <p:nvPr/>
          </p:nvSpPr>
          <p:spPr>
            <a:xfrm>
              <a:off x="5600734" y="3538058"/>
              <a:ext cx="5528" cy="1284"/>
            </a:xfrm>
            <a:custGeom>
              <a:rect b="b" l="l" r="r" t="t"/>
              <a:pathLst>
                <a:path extrusionOk="0" h="49" w="211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4"/>
            <p:cNvSpPr/>
            <p:nvPr/>
          </p:nvSpPr>
          <p:spPr>
            <a:xfrm>
              <a:off x="5621327" y="3470776"/>
              <a:ext cx="63299" cy="68565"/>
            </a:xfrm>
            <a:custGeom>
              <a:rect b="b" l="l" r="r" t="t"/>
              <a:pathLst>
                <a:path extrusionOk="0" h="2617" w="2416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4"/>
            <p:cNvSpPr/>
            <p:nvPr/>
          </p:nvSpPr>
          <p:spPr>
            <a:xfrm>
              <a:off x="5528396" y="3355496"/>
              <a:ext cx="70085" cy="77369"/>
            </a:xfrm>
            <a:custGeom>
              <a:rect b="b" l="l" r="r" t="t"/>
              <a:pathLst>
                <a:path extrusionOk="0" h="2953" w="2675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4"/>
            <p:cNvSpPr/>
            <p:nvPr/>
          </p:nvSpPr>
          <p:spPr>
            <a:xfrm>
              <a:off x="5554779" y="3355496"/>
              <a:ext cx="43964" cy="77369"/>
            </a:xfrm>
            <a:custGeom>
              <a:rect b="b" l="l" r="r" t="t"/>
              <a:pathLst>
                <a:path extrusionOk="0" h="2953" w="1678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4"/>
            <p:cNvSpPr/>
            <p:nvPr/>
          </p:nvSpPr>
          <p:spPr>
            <a:xfrm>
              <a:off x="5317433" y="3355496"/>
              <a:ext cx="135637" cy="193146"/>
            </a:xfrm>
            <a:custGeom>
              <a:rect b="b" l="l" r="r" t="t"/>
              <a:pathLst>
                <a:path extrusionOk="0" h="7372" w="5177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4"/>
            <p:cNvSpPr/>
            <p:nvPr/>
          </p:nvSpPr>
          <p:spPr>
            <a:xfrm>
              <a:off x="5317198" y="3357514"/>
              <a:ext cx="135873" cy="191129"/>
            </a:xfrm>
            <a:custGeom>
              <a:rect b="b" l="l" r="r" t="t"/>
              <a:pathLst>
                <a:path extrusionOk="0" h="7295" w="5186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4"/>
            <p:cNvSpPr/>
            <p:nvPr/>
          </p:nvSpPr>
          <p:spPr>
            <a:xfrm>
              <a:off x="5625336" y="3485579"/>
              <a:ext cx="10821" cy="27641"/>
            </a:xfrm>
            <a:custGeom>
              <a:rect b="b" l="l" r="r" t="t"/>
              <a:pathLst>
                <a:path extrusionOk="0" h="1055" w="413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7" name="Google Shape;8377;p64"/>
          <p:cNvGrpSpPr/>
          <p:nvPr/>
        </p:nvGrpSpPr>
        <p:grpSpPr>
          <a:xfrm>
            <a:off x="5302971" y="1500563"/>
            <a:ext cx="383175" cy="362241"/>
            <a:chOff x="5302971" y="1500563"/>
            <a:chExt cx="383175" cy="362241"/>
          </a:xfrm>
        </p:grpSpPr>
        <p:sp>
          <p:nvSpPr>
            <p:cNvPr id="8378" name="Google Shape;8378;p64"/>
            <p:cNvSpPr/>
            <p:nvPr/>
          </p:nvSpPr>
          <p:spPr>
            <a:xfrm>
              <a:off x="5302971" y="1500563"/>
              <a:ext cx="383175" cy="362241"/>
            </a:xfrm>
            <a:custGeom>
              <a:rect b="b" l="l" r="r" t="t"/>
              <a:pathLst>
                <a:path extrusionOk="0" h="13826" w="14625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4"/>
            <p:cNvSpPr/>
            <p:nvPr/>
          </p:nvSpPr>
          <p:spPr>
            <a:xfrm>
              <a:off x="5375964" y="1557102"/>
              <a:ext cx="309920" cy="305675"/>
            </a:xfrm>
            <a:custGeom>
              <a:rect b="b" l="l" r="r" t="t"/>
              <a:pathLst>
                <a:path extrusionOk="0" h="11667" w="11829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64"/>
          <p:cNvGrpSpPr/>
          <p:nvPr/>
        </p:nvGrpSpPr>
        <p:grpSpPr>
          <a:xfrm>
            <a:off x="6202705" y="1525453"/>
            <a:ext cx="364180" cy="312461"/>
            <a:chOff x="6202705" y="1525453"/>
            <a:chExt cx="364180" cy="312461"/>
          </a:xfrm>
        </p:grpSpPr>
        <p:sp>
          <p:nvSpPr>
            <p:cNvPr id="8381" name="Google Shape;8381;p64"/>
            <p:cNvSpPr/>
            <p:nvPr/>
          </p:nvSpPr>
          <p:spPr>
            <a:xfrm>
              <a:off x="6407615" y="1616891"/>
              <a:ext cx="159270" cy="221023"/>
            </a:xfrm>
            <a:custGeom>
              <a:rect b="b" l="l" r="r" t="t"/>
              <a:pathLst>
                <a:path extrusionOk="0" h="8436" w="6079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4"/>
            <p:cNvSpPr/>
            <p:nvPr/>
          </p:nvSpPr>
          <p:spPr>
            <a:xfrm>
              <a:off x="6454592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4"/>
            <p:cNvSpPr/>
            <p:nvPr/>
          </p:nvSpPr>
          <p:spPr>
            <a:xfrm>
              <a:off x="6202705" y="1616891"/>
              <a:ext cx="158982" cy="221023"/>
            </a:xfrm>
            <a:custGeom>
              <a:rect b="b" l="l" r="r" t="t"/>
              <a:pathLst>
                <a:path extrusionOk="0" h="8436" w="6068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4"/>
            <p:cNvSpPr/>
            <p:nvPr/>
          </p:nvSpPr>
          <p:spPr>
            <a:xfrm>
              <a:off x="6202705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4"/>
            <p:cNvSpPr/>
            <p:nvPr/>
          </p:nvSpPr>
          <p:spPr>
            <a:xfrm>
              <a:off x="6288327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4"/>
            <p:cNvSpPr/>
            <p:nvPr/>
          </p:nvSpPr>
          <p:spPr>
            <a:xfrm>
              <a:off x="6453072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4"/>
            <p:cNvSpPr/>
            <p:nvPr/>
          </p:nvSpPr>
          <p:spPr>
            <a:xfrm>
              <a:off x="6295086" y="1525453"/>
              <a:ext cx="177924" cy="246411"/>
            </a:xfrm>
            <a:custGeom>
              <a:rect b="b" l="l" r="r" t="t"/>
              <a:pathLst>
                <a:path extrusionOk="0" h="9405" w="6791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64"/>
          <p:cNvGrpSpPr/>
          <p:nvPr/>
        </p:nvGrpSpPr>
        <p:grpSpPr>
          <a:xfrm>
            <a:off x="7087217" y="1503602"/>
            <a:ext cx="362398" cy="356163"/>
            <a:chOff x="7087217" y="1503602"/>
            <a:chExt cx="362398" cy="356163"/>
          </a:xfrm>
        </p:grpSpPr>
        <p:sp>
          <p:nvSpPr>
            <p:cNvPr id="8389" name="Google Shape;8389;p64"/>
            <p:cNvSpPr/>
            <p:nvPr/>
          </p:nvSpPr>
          <p:spPr>
            <a:xfrm>
              <a:off x="7087217" y="1503602"/>
              <a:ext cx="362398" cy="356163"/>
            </a:xfrm>
            <a:custGeom>
              <a:rect b="b" l="l" r="r" t="t"/>
              <a:pathLst>
                <a:path extrusionOk="0" h="13594" w="13832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4"/>
            <p:cNvSpPr/>
            <p:nvPr/>
          </p:nvSpPr>
          <p:spPr>
            <a:xfrm>
              <a:off x="7140953" y="1772833"/>
              <a:ext cx="23135" cy="19781"/>
            </a:xfrm>
            <a:custGeom>
              <a:rect b="b" l="l" r="r" t="t"/>
              <a:pathLst>
                <a:path extrusionOk="0" h="755" w="883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4"/>
            <p:cNvSpPr/>
            <p:nvPr/>
          </p:nvSpPr>
          <p:spPr>
            <a:xfrm>
              <a:off x="7278818" y="1541277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4"/>
            <p:cNvSpPr/>
            <p:nvPr/>
          </p:nvSpPr>
          <p:spPr>
            <a:xfrm>
              <a:off x="7322781" y="1635204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4"/>
            <p:cNvSpPr/>
            <p:nvPr/>
          </p:nvSpPr>
          <p:spPr>
            <a:xfrm>
              <a:off x="7258722" y="1616367"/>
              <a:ext cx="23397" cy="19781"/>
            </a:xfrm>
            <a:custGeom>
              <a:rect b="b" l="l" r="r" t="t"/>
              <a:pathLst>
                <a:path extrusionOk="0" h="755" w="893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4"/>
            <p:cNvSpPr/>
            <p:nvPr/>
          </p:nvSpPr>
          <p:spPr>
            <a:xfrm>
              <a:off x="7231370" y="1692713"/>
              <a:ext cx="23108" cy="19912"/>
            </a:xfrm>
            <a:custGeom>
              <a:rect b="b" l="l" r="r" t="t"/>
              <a:pathLst>
                <a:path extrusionOk="0" h="760" w="882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4"/>
            <p:cNvSpPr/>
            <p:nvPr/>
          </p:nvSpPr>
          <p:spPr>
            <a:xfrm>
              <a:off x="7399626" y="1590009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4"/>
            <p:cNvSpPr/>
            <p:nvPr/>
          </p:nvSpPr>
          <p:spPr>
            <a:xfrm>
              <a:off x="7108806" y="1792431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4"/>
            <p:cNvSpPr/>
            <p:nvPr/>
          </p:nvSpPr>
          <p:spPr>
            <a:xfrm>
              <a:off x="7128639" y="1823320"/>
              <a:ext cx="23135" cy="19755"/>
            </a:xfrm>
            <a:custGeom>
              <a:rect b="b" l="l" r="r" t="t"/>
              <a:pathLst>
                <a:path extrusionOk="0" h="754" w="883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4"/>
            <p:cNvSpPr/>
            <p:nvPr/>
          </p:nvSpPr>
          <p:spPr>
            <a:xfrm>
              <a:off x="7129635" y="1561137"/>
              <a:ext cx="319981" cy="298628"/>
            </a:xfrm>
            <a:custGeom>
              <a:rect b="b" l="l" r="r" t="t"/>
              <a:pathLst>
                <a:path extrusionOk="0" h="11398" w="12213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4"/>
            <p:cNvSpPr/>
            <p:nvPr/>
          </p:nvSpPr>
          <p:spPr>
            <a:xfrm>
              <a:off x="7117583" y="1646523"/>
              <a:ext cx="107027" cy="112162"/>
            </a:xfrm>
            <a:custGeom>
              <a:rect b="b" l="l" r="r" t="t"/>
              <a:pathLst>
                <a:path extrusionOk="0" h="4281" w="4085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4"/>
            <p:cNvSpPr/>
            <p:nvPr/>
          </p:nvSpPr>
          <p:spPr>
            <a:xfrm>
              <a:off x="7117347" y="1646523"/>
              <a:ext cx="107499" cy="112057"/>
            </a:xfrm>
            <a:custGeom>
              <a:rect b="b" l="l" r="r" t="t"/>
              <a:pathLst>
                <a:path extrusionOk="0" h="4277" w="4103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4"/>
            <p:cNvSpPr/>
            <p:nvPr/>
          </p:nvSpPr>
          <p:spPr>
            <a:xfrm>
              <a:off x="7136421" y="1769322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4"/>
            <p:cNvSpPr/>
            <p:nvPr/>
          </p:nvSpPr>
          <p:spPr>
            <a:xfrm>
              <a:off x="7274311" y="1538029"/>
              <a:ext cx="23108" cy="19833"/>
            </a:xfrm>
            <a:custGeom>
              <a:rect b="b" l="l" r="r" t="t"/>
              <a:pathLst>
                <a:path extrusionOk="0" h="757" w="882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4"/>
            <p:cNvSpPr/>
            <p:nvPr/>
          </p:nvSpPr>
          <p:spPr>
            <a:xfrm>
              <a:off x="7318249" y="1631956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4"/>
            <p:cNvSpPr/>
            <p:nvPr/>
          </p:nvSpPr>
          <p:spPr>
            <a:xfrm>
              <a:off x="7254216" y="1613118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4"/>
            <p:cNvSpPr/>
            <p:nvPr/>
          </p:nvSpPr>
          <p:spPr>
            <a:xfrm>
              <a:off x="7226575" y="1689465"/>
              <a:ext cx="23397" cy="19833"/>
            </a:xfrm>
            <a:custGeom>
              <a:rect b="b" l="l" r="r" t="t"/>
              <a:pathLst>
                <a:path extrusionOk="0" h="757" w="893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4"/>
            <p:cNvSpPr/>
            <p:nvPr/>
          </p:nvSpPr>
          <p:spPr>
            <a:xfrm>
              <a:off x="7395093" y="1586734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4"/>
            <p:cNvSpPr/>
            <p:nvPr/>
          </p:nvSpPr>
          <p:spPr>
            <a:xfrm>
              <a:off x="7104273" y="1789156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4"/>
            <p:cNvSpPr/>
            <p:nvPr/>
          </p:nvSpPr>
          <p:spPr>
            <a:xfrm>
              <a:off x="7124133" y="1820045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4"/>
            <p:cNvSpPr/>
            <p:nvPr/>
          </p:nvSpPr>
          <p:spPr>
            <a:xfrm>
              <a:off x="7159529" y="1730677"/>
              <a:ext cx="86670" cy="97438"/>
            </a:xfrm>
            <a:custGeom>
              <a:rect b="b" l="l" r="r" t="t"/>
              <a:pathLst>
                <a:path extrusionOk="0" h="3719" w="3308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64"/>
          <p:cNvGrpSpPr/>
          <p:nvPr/>
        </p:nvGrpSpPr>
        <p:grpSpPr>
          <a:xfrm>
            <a:off x="7968952" y="1500877"/>
            <a:ext cx="378747" cy="361455"/>
            <a:chOff x="7968952" y="1500877"/>
            <a:chExt cx="378747" cy="361455"/>
          </a:xfrm>
        </p:grpSpPr>
        <p:sp>
          <p:nvSpPr>
            <p:cNvPr id="8411" name="Google Shape;8411;p64"/>
            <p:cNvSpPr/>
            <p:nvPr/>
          </p:nvSpPr>
          <p:spPr>
            <a:xfrm>
              <a:off x="8160579" y="1622393"/>
              <a:ext cx="52505" cy="51771"/>
            </a:xfrm>
            <a:custGeom>
              <a:rect b="b" l="l" r="r" t="t"/>
              <a:pathLst>
                <a:path extrusionOk="0" h="1976" w="2004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4"/>
            <p:cNvSpPr/>
            <p:nvPr/>
          </p:nvSpPr>
          <p:spPr>
            <a:xfrm>
              <a:off x="8163592" y="1642750"/>
              <a:ext cx="49728" cy="31230"/>
            </a:xfrm>
            <a:custGeom>
              <a:rect b="b" l="l" r="r" t="t"/>
              <a:pathLst>
                <a:path extrusionOk="0" h="1192" w="1898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4"/>
            <p:cNvSpPr/>
            <p:nvPr/>
          </p:nvSpPr>
          <p:spPr>
            <a:xfrm>
              <a:off x="7968952" y="1652549"/>
              <a:ext cx="215233" cy="209364"/>
            </a:xfrm>
            <a:custGeom>
              <a:rect b="b" l="l" r="r" t="t"/>
              <a:pathLst>
                <a:path extrusionOk="0" h="7991" w="8215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4"/>
            <p:cNvSpPr/>
            <p:nvPr/>
          </p:nvSpPr>
          <p:spPr>
            <a:xfrm>
              <a:off x="8164587" y="1652287"/>
              <a:ext cx="9825" cy="10061"/>
            </a:xfrm>
            <a:custGeom>
              <a:rect b="b" l="l" r="r" t="t"/>
              <a:pathLst>
                <a:path extrusionOk="0" h="384" w="375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4"/>
            <p:cNvSpPr/>
            <p:nvPr/>
          </p:nvSpPr>
          <p:spPr>
            <a:xfrm>
              <a:off x="7972463" y="1662583"/>
              <a:ext cx="211722" cy="199565"/>
            </a:xfrm>
            <a:custGeom>
              <a:rect b="b" l="l" r="r" t="t"/>
              <a:pathLst>
                <a:path extrusionOk="0" h="7617" w="8081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4"/>
            <p:cNvSpPr/>
            <p:nvPr/>
          </p:nvSpPr>
          <p:spPr>
            <a:xfrm>
              <a:off x="8167103" y="1502554"/>
              <a:ext cx="180597" cy="157750"/>
            </a:xfrm>
            <a:custGeom>
              <a:rect b="b" l="l" r="r" t="t"/>
              <a:pathLst>
                <a:path extrusionOk="0" h="6021" w="6893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4"/>
            <p:cNvSpPr/>
            <p:nvPr/>
          </p:nvSpPr>
          <p:spPr>
            <a:xfrm>
              <a:off x="8187198" y="1506877"/>
              <a:ext cx="160501" cy="153427"/>
            </a:xfrm>
            <a:custGeom>
              <a:rect b="b" l="l" r="r" t="t"/>
              <a:pathLst>
                <a:path extrusionOk="0" h="5856" w="6126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4"/>
            <p:cNvSpPr/>
            <p:nvPr/>
          </p:nvSpPr>
          <p:spPr>
            <a:xfrm>
              <a:off x="8073176" y="1500877"/>
              <a:ext cx="93193" cy="81430"/>
            </a:xfrm>
            <a:custGeom>
              <a:rect b="b" l="l" r="r" t="t"/>
              <a:pathLst>
                <a:path extrusionOk="0" h="3108" w="3557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4"/>
            <p:cNvSpPr/>
            <p:nvPr/>
          </p:nvSpPr>
          <p:spPr>
            <a:xfrm>
              <a:off x="8081455" y="1501846"/>
              <a:ext cx="85176" cy="80696"/>
            </a:xfrm>
            <a:custGeom>
              <a:rect b="b" l="l" r="r" t="t"/>
              <a:pathLst>
                <a:path extrusionOk="0" h="3080" w="3251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4"/>
            <p:cNvSpPr/>
            <p:nvPr/>
          </p:nvSpPr>
          <p:spPr>
            <a:xfrm>
              <a:off x="8069901" y="1562630"/>
              <a:ext cx="26907" cy="26593"/>
            </a:xfrm>
            <a:custGeom>
              <a:rect b="b" l="l" r="r" t="t"/>
              <a:pathLst>
                <a:path extrusionOk="0" h="1015" w="1027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4"/>
            <p:cNvSpPr/>
            <p:nvPr/>
          </p:nvSpPr>
          <p:spPr>
            <a:xfrm>
              <a:off x="7970969" y="1578193"/>
              <a:ext cx="111009" cy="108337"/>
            </a:xfrm>
            <a:custGeom>
              <a:rect b="b" l="l" r="r" t="t"/>
              <a:pathLst>
                <a:path extrusionOk="0" h="4135" w="4237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4"/>
            <p:cNvSpPr/>
            <p:nvPr/>
          </p:nvSpPr>
          <p:spPr>
            <a:xfrm>
              <a:off x="8247458" y="1676758"/>
              <a:ext cx="92958" cy="81534"/>
            </a:xfrm>
            <a:custGeom>
              <a:rect b="b" l="l" r="r" t="t"/>
              <a:pathLst>
                <a:path extrusionOk="0" h="3112" w="3548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4"/>
            <p:cNvSpPr/>
            <p:nvPr/>
          </p:nvSpPr>
          <p:spPr>
            <a:xfrm>
              <a:off x="8255501" y="1677648"/>
              <a:ext cx="85150" cy="80460"/>
            </a:xfrm>
            <a:custGeom>
              <a:rect b="b" l="l" r="r" t="t"/>
              <a:pathLst>
                <a:path extrusionOk="0" h="3071" w="325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4"/>
            <p:cNvSpPr/>
            <p:nvPr/>
          </p:nvSpPr>
          <p:spPr>
            <a:xfrm>
              <a:off x="8244183" y="1738432"/>
              <a:ext cx="27169" cy="26776"/>
            </a:xfrm>
            <a:custGeom>
              <a:rect b="b" l="l" r="r" t="t"/>
              <a:pathLst>
                <a:path extrusionOk="0" h="1022" w="1037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4"/>
            <p:cNvSpPr/>
            <p:nvPr/>
          </p:nvSpPr>
          <p:spPr>
            <a:xfrm>
              <a:off x="8145252" y="1753995"/>
              <a:ext cx="111036" cy="108337"/>
            </a:xfrm>
            <a:custGeom>
              <a:rect b="b" l="l" r="r" t="t"/>
              <a:pathLst>
                <a:path extrusionOk="0" h="4135" w="4238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64"/>
          <p:cNvGrpSpPr/>
          <p:nvPr/>
        </p:nvGrpSpPr>
        <p:grpSpPr>
          <a:xfrm>
            <a:off x="5761445" y="1541723"/>
            <a:ext cx="362163" cy="279737"/>
            <a:chOff x="5761445" y="1541723"/>
            <a:chExt cx="362163" cy="279737"/>
          </a:xfrm>
        </p:grpSpPr>
        <p:sp>
          <p:nvSpPr>
            <p:cNvPr id="8427" name="Google Shape;8427;p64"/>
            <p:cNvSpPr/>
            <p:nvPr/>
          </p:nvSpPr>
          <p:spPr>
            <a:xfrm>
              <a:off x="587069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4"/>
            <p:cNvSpPr/>
            <p:nvPr/>
          </p:nvSpPr>
          <p:spPr>
            <a:xfrm>
              <a:off x="5761445" y="1541723"/>
              <a:ext cx="139567" cy="223198"/>
            </a:xfrm>
            <a:custGeom>
              <a:rect b="b" l="l" r="r" t="t"/>
              <a:pathLst>
                <a:path extrusionOk="0" h="8519" w="5327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4"/>
            <p:cNvSpPr/>
            <p:nvPr/>
          </p:nvSpPr>
          <p:spPr>
            <a:xfrm>
              <a:off x="5761707" y="1541854"/>
              <a:ext cx="83159" cy="222962"/>
            </a:xfrm>
            <a:custGeom>
              <a:rect b="b" l="l" r="r" t="t"/>
              <a:pathLst>
                <a:path extrusionOk="0" h="8510" w="3174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4"/>
            <p:cNvSpPr/>
            <p:nvPr/>
          </p:nvSpPr>
          <p:spPr>
            <a:xfrm>
              <a:off x="595005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4"/>
            <p:cNvSpPr/>
            <p:nvPr/>
          </p:nvSpPr>
          <p:spPr>
            <a:xfrm>
              <a:off x="5984040" y="1541723"/>
              <a:ext cx="139567" cy="223250"/>
            </a:xfrm>
            <a:custGeom>
              <a:rect b="b" l="l" r="r" t="t"/>
              <a:pathLst>
                <a:path extrusionOk="0" h="8521" w="5327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4"/>
            <p:cNvSpPr/>
            <p:nvPr/>
          </p:nvSpPr>
          <p:spPr>
            <a:xfrm>
              <a:off x="6038955" y="1541959"/>
              <a:ext cx="84652" cy="223119"/>
            </a:xfrm>
            <a:custGeom>
              <a:rect b="b" l="l" r="r" t="t"/>
              <a:pathLst>
                <a:path extrusionOk="0" h="8516" w="3231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64"/>
          <p:cNvGrpSpPr/>
          <p:nvPr/>
        </p:nvGrpSpPr>
        <p:grpSpPr>
          <a:xfrm>
            <a:off x="6204958" y="3355575"/>
            <a:ext cx="358390" cy="362320"/>
            <a:chOff x="6204958" y="3355575"/>
            <a:chExt cx="358390" cy="362320"/>
          </a:xfrm>
        </p:grpSpPr>
        <p:sp>
          <p:nvSpPr>
            <p:cNvPr id="8434" name="Google Shape;8434;p64"/>
            <p:cNvSpPr/>
            <p:nvPr/>
          </p:nvSpPr>
          <p:spPr>
            <a:xfrm>
              <a:off x="6204958" y="3355706"/>
              <a:ext cx="358154" cy="362189"/>
            </a:xfrm>
            <a:custGeom>
              <a:rect b="b" l="l" r="r" t="t"/>
              <a:pathLst>
                <a:path extrusionOk="0" h="13824" w="1367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4"/>
            <p:cNvSpPr/>
            <p:nvPr/>
          </p:nvSpPr>
          <p:spPr>
            <a:xfrm>
              <a:off x="6253428" y="3355575"/>
              <a:ext cx="309920" cy="221442"/>
            </a:xfrm>
            <a:custGeom>
              <a:rect b="b" l="l" r="r" t="t"/>
              <a:pathLst>
                <a:path extrusionOk="0" h="8452" w="11829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4"/>
            <p:cNvSpPr/>
            <p:nvPr/>
          </p:nvSpPr>
          <p:spPr>
            <a:xfrm>
              <a:off x="6225814" y="3425057"/>
              <a:ext cx="3537" cy="6550"/>
            </a:xfrm>
            <a:custGeom>
              <a:rect b="b" l="l" r="r" t="t"/>
              <a:pathLst>
                <a:path extrusionOk="0" h="250" w="135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4"/>
            <p:cNvSpPr/>
            <p:nvPr/>
          </p:nvSpPr>
          <p:spPr>
            <a:xfrm>
              <a:off x="6367451" y="3577751"/>
              <a:ext cx="139148" cy="140144"/>
            </a:xfrm>
            <a:custGeom>
              <a:rect b="b" l="l" r="r" t="t"/>
              <a:pathLst>
                <a:path extrusionOk="0" h="5349" w="5311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4"/>
            <p:cNvSpPr/>
            <p:nvPr/>
          </p:nvSpPr>
          <p:spPr>
            <a:xfrm>
              <a:off x="6460120" y="3595069"/>
              <a:ext cx="46479" cy="122328"/>
            </a:xfrm>
            <a:custGeom>
              <a:rect b="b" l="l" r="r" t="t"/>
              <a:pathLst>
                <a:path extrusionOk="0" h="4669" w="1774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4"/>
            <p:cNvSpPr/>
            <p:nvPr/>
          </p:nvSpPr>
          <p:spPr>
            <a:xfrm>
              <a:off x="6419929" y="3572485"/>
              <a:ext cx="101997" cy="56513"/>
            </a:xfrm>
            <a:custGeom>
              <a:rect b="b" l="l" r="r" t="t"/>
              <a:pathLst>
                <a:path extrusionOk="0" h="2157" w="3893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4"/>
            <p:cNvSpPr/>
            <p:nvPr/>
          </p:nvSpPr>
          <p:spPr>
            <a:xfrm>
              <a:off x="6426453" y="3572485"/>
              <a:ext cx="95211" cy="56513"/>
            </a:xfrm>
            <a:custGeom>
              <a:rect b="b" l="l" r="r" t="t"/>
              <a:pathLst>
                <a:path extrusionOk="0" h="2157" w="3634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4"/>
            <p:cNvSpPr/>
            <p:nvPr/>
          </p:nvSpPr>
          <p:spPr>
            <a:xfrm>
              <a:off x="6381232" y="3407006"/>
              <a:ext cx="100503" cy="62277"/>
            </a:xfrm>
            <a:custGeom>
              <a:rect b="b" l="l" r="r" t="t"/>
              <a:pathLst>
                <a:path extrusionOk="0" h="2377" w="3836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4"/>
            <p:cNvSpPr/>
            <p:nvPr/>
          </p:nvSpPr>
          <p:spPr>
            <a:xfrm>
              <a:off x="6255865" y="3454873"/>
              <a:ext cx="84259" cy="48811"/>
            </a:xfrm>
            <a:custGeom>
              <a:rect b="b" l="l" r="r" t="t"/>
              <a:pathLst>
                <a:path extrusionOk="0" h="1863" w="3216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4"/>
            <p:cNvSpPr/>
            <p:nvPr/>
          </p:nvSpPr>
          <p:spPr>
            <a:xfrm>
              <a:off x="6422183" y="3506932"/>
              <a:ext cx="51273" cy="22637"/>
            </a:xfrm>
            <a:custGeom>
              <a:rect b="b" l="l" r="r" t="t"/>
              <a:pathLst>
                <a:path extrusionOk="0" h="864" w="1957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4"/>
            <p:cNvSpPr/>
            <p:nvPr/>
          </p:nvSpPr>
          <p:spPr>
            <a:xfrm>
              <a:off x="6358621" y="3569236"/>
              <a:ext cx="52793" cy="23292"/>
            </a:xfrm>
            <a:custGeom>
              <a:rect b="b" l="l" r="r" t="t"/>
              <a:pathLst>
                <a:path extrusionOk="0" h="889" w="2015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4"/>
            <p:cNvSpPr/>
            <p:nvPr/>
          </p:nvSpPr>
          <p:spPr>
            <a:xfrm>
              <a:off x="6345076" y="3480470"/>
              <a:ext cx="45509" cy="34532"/>
            </a:xfrm>
            <a:custGeom>
              <a:rect b="b" l="l" r="r" t="t"/>
              <a:pathLst>
                <a:path extrusionOk="0" h="1318" w="1737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4"/>
            <p:cNvSpPr/>
            <p:nvPr/>
          </p:nvSpPr>
          <p:spPr>
            <a:xfrm>
              <a:off x="6278030" y="3534285"/>
              <a:ext cx="15353" cy="32933"/>
            </a:xfrm>
            <a:custGeom>
              <a:rect b="b" l="l" r="r" t="t"/>
              <a:pathLst>
                <a:path extrusionOk="0" h="1257" w="586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4"/>
            <p:cNvSpPr/>
            <p:nvPr/>
          </p:nvSpPr>
          <p:spPr>
            <a:xfrm>
              <a:off x="6325767" y="3362911"/>
              <a:ext cx="20672" cy="25519"/>
            </a:xfrm>
            <a:custGeom>
              <a:rect b="b" l="l" r="r" t="t"/>
              <a:pathLst>
                <a:path extrusionOk="0" h="974" w="789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4"/>
            <p:cNvSpPr/>
            <p:nvPr/>
          </p:nvSpPr>
          <p:spPr>
            <a:xfrm>
              <a:off x="6305042" y="3381146"/>
              <a:ext cx="50880" cy="19205"/>
            </a:xfrm>
            <a:custGeom>
              <a:rect b="b" l="l" r="r" t="t"/>
              <a:pathLst>
                <a:path extrusionOk="0" h="733" w="1942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4"/>
            <p:cNvSpPr/>
            <p:nvPr/>
          </p:nvSpPr>
          <p:spPr>
            <a:xfrm>
              <a:off x="6526275" y="3501037"/>
              <a:ext cx="29056" cy="37309"/>
            </a:xfrm>
            <a:custGeom>
              <a:rect b="b" l="l" r="r" t="t"/>
              <a:pathLst>
                <a:path extrusionOk="0" h="1424" w="1109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64"/>
          <p:cNvGrpSpPr/>
          <p:nvPr/>
        </p:nvGrpSpPr>
        <p:grpSpPr>
          <a:xfrm>
            <a:off x="4939970" y="1499855"/>
            <a:ext cx="242979" cy="362660"/>
            <a:chOff x="4939970" y="1499855"/>
            <a:chExt cx="242979" cy="362660"/>
          </a:xfrm>
        </p:grpSpPr>
        <p:sp>
          <p:nvSpPr>
            <p:cNvPr id="8451" name="Google Shape;8451;p64"/>
            <p:cNvSpPr/>
            <p:nvPr/>
          </p:nvSpPr>
          <p:spPr>
            <a:xfrm>
              <a:off x="4992973" y="1499855"/>
              <a:ext cx="43728" cy="120075"/>
            </a:xfrm>
            <a:custGeom>
              <a:rect b="b" l="l" r="r" t="t"/>
              <a:pathLst>
                <a:path extrusionOk="0" h="4583" w="1669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4"/>
            <p:cNvSpPr/>
            <p:nvPr/>
          </p:nvSpPr>
          <p:spPr>
            <a:xfrm>
              <a:off x="4993470" y="1584979"/>
              <a:ext cx="42732" cy="34951"/>
            </a:xfrm>
            <a:custGeom>
              <a:rect b="b" l="l" r="r" t="t"/>
              <a:pathLst>
                <a:path extrusionOk="0" h="1334" w="1631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4"/>
            <p:cNvSpPr/>
            <p:nvPr/>
          </p:nvSpPr>
          <p:spPr>
            <a:xfrm>
              <a:off x="4939970" y="1536588"/>
              <a:ext cx="203207" cy="325928"/>
            </a:xfrm>
            <a:custGeom>
              <a:rect b="b" l="l" r="r" t="t"/>
              <a:pathLst>
                <a:path extrusionOk="0" h="12440" w="7756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4"/>
            <p:cNvSpPr/>
            <p:nvPr/>
          </p:nvSpPr>
          <p:spPr>
            <a:xfrm>
              <a:off x="5033163" y="1662321"/>
              <a:ext cx="149785" cy="191155"/>
            </a:xfrm>
            <a:custGeom>
              <a:rect b="b" l="l" r="r" t="t"/>
              <a:pathLst>
                <a:path extrusionOk="0" h="7296" w="5717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4"/>
            <p:cNvSpPr/>
            <p:nvPr/>
          </p:nvSpPr>
          <p:spPr>
            <a:xfrm>
              <a:off x="5033399" y="1662321"/>
              <a:ext cx="25388" cy="27667"/>
            </a:xfrm>
            <a:custGeom>
              <a:rect b="b" l="l" r="r" t="t"/>
              <a:pathLst>
                <a:path extrusionOk="0" h="1056" w="969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4"/>
            <p:cNvSpPr/>
            <p:nvPr/>
          </p:nvSpPr>
          <p:spPr>
            <a:xfrm>
              <a:off x="5006780" y="1626427"/>
              <a:ext cx="30680" cy="26279"/>
            </a:xfrm>
            <a:custGeom>
              <a:rect b="b" l="l" r="r" t="t"/>
              <a:pathLst>
                <a:path extrusionOk="0" h="1003" w="1171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64"/>
          <p:cNvGrpSpPr/>
          <p:nvPr/>
        </p:nvGrpSpPr>
        <p:grpSpPr>
          <a:xfrm>
            <a:off x="8023448" y="3355496"/>
            <a:ext cx="284322" cy="362163"/>
            <a:chOff x="8023448" y="3355496"/>
            <a:chExt cx="284322" cy="362163"/>
          </a:xfrm>
        </p:grpSpPr>
        <p:sp>
          <p:nvSpPr>
            <p:cNvPr id="8458" name="Google Shape;8458;p64"/>
            <p:cNvSpPr/>
            <p:nvPr/>
          </p:nvSpPr>
          <p:spPr>
            <a:xfrm>
              <a:off x="8023448" y="3372815"/>
              <a:ext cx="284322" cy="344844"/>
            </a:xfrm>
            <a:custGeom>
              <a:rect b="b" l="l" r="r" t="t"/>
              <a:pathLst>
                <a:path extrusionOk="0" h="13162" w="10852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4"/>
            <p:cNvSpPr/>
            <p:nvPr/>
          </p:nvSpPr>
          <p:spPr>
            <a:xfrm>
              <a:off x="8241930" y="3373077"/>
              <a:ext cx="65841" cy="344582"/>
            </a:xfrm>
            <a:custGeom>
              <a:rect b="b" l="l" r="r" t="t"/>
              <a:pathLst>
                <a:path extrusionOk="0" h="13152" w="2513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4"/>
            <p:cNvSpPr/>
            <p:nvPr/>
          </p:nvSpPr>
          <p:spPr>
            <a:xfrm>
              <a:off x="8058111" y="3373077"/>
              <a:ext cx="214997" cy="312435"/>
            </a:xfrm>
            <a:custGeom>
              <a:rect b="b" l="l" r="r" t="t"/>
              <a:pathLst>
                <a:path extrusionOk="0" h="11925" w="8206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4"/>
            <p:cNvSpPr/>
            <p:nvPr/>
          </p:nvSpPr>
          <p:spPr>
            <a:xfrm>
              <a:off x="8058346" y="3373077"/>
              <a:ext cx="214761" cy="312435"/>
            </a:xfrm>
            <a:custGeom>
              <a:rect b="b" l="l" r="r" t="t"/>
              <a:pathLst>
                <a:path extrusionOk="0" h="11925" w="8197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4"/>
            <p:cNvSpPr/>
            <p:nvPr/>
          </p:nvSpPr>
          <p:spPr>
            <a:xfrm>
              <a:off x="8092013" y="3355496"/>
              <a:ext cx="147427" cy="72338"/>
            </a:xfrm>
            <a:custGeom>
              <a:rect b="b" l="l" r="r" t="t"/>
              <a:pathLst>
                <a:path extrusionOk="0" h="2761" w="5627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4"/>
            <p:cNvSpPr/>
            <p:nvPr/>
          </p:nvSpPr>
          <p:spPr>
            <a:xfrm>
              <a:off x="8162570" y="3355496"/>
              <a:ext cx="76871" cy="72102"/>
            </a:xfrm>
            <a:custGeom>
              <a:rect b="b" l="l" r="r" t="t"/>
              <a:pathLst>
                <a:path extrusionOk="0" h="2752" w="2934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4"/>
            <p:cNvSpPr/>
            <p:nvPr/>
          </p:nvSpPr>
          <p:spPr>
            <a:xfrm>
              <a:off x="8090992" y="3448402"/>
              <a:ext cx="147454" cy="103516"/>
            </a:xfrm>
            <a:custGeom>
              <a:rect b="b" l="l" r="r" t="t"/>
              <a:pathLst>
                <a:path extrusionOk="0" h="3951" w="5628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4"/>
            <p:cNvSpPr/>
            <p:nvPr/>
          </p:nvSpPr>
          <p:spPr>
            <a:xfrm>
              <a:off x="8091254" y="3588310"/>
              <a:ext cx="148947" cy="10559"/>
            </a:xfrm>
            <a:custGeom>
              <a:rect b="b" l="l" r="r" t="t"/>
              <a:pathLst>
                <a:path extrusionOk="0" h="403" w="5685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4"/>
            <p:cNvSpPr/>
            <p:nvPr/>
          </p:nvSpPr>
          <p:spPr>
            <a:xfrm>
              <a:off x="8091254" y="3634998"/>
              <a:ext cx="148947" cy="10585"/>
            </a:xfrm>
            <a:custGeom>
              <a:rect b="b" l="l" r="r" t="t"/>
              <a:pathLst>
                <a:path extrusionOk="0" h="404" w="5685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64"/>
          <p:cNvGrpSpPr/>
          <p:nvPr/>
        </p:nvGrpSpPr>
        <p:grpSpPr>
          <a:xfrm>
            <a:off x="6644201" y="3355496"/>
            <a:ext cx="366695" cy="361979"/>
            <a:chOff x="6644201" y="3355496"/>
            <a:chExt cx="366695" cy="361979"/>
          </a:xfrm>
        </p:grpSpPr>
        <p:sp>
          <p:nvSpPr>
            <p:cNvPr id="8468" name="Google Shape;8468;p64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4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4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4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4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4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4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4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4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4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4"/>
            <p:cNvSpPr/>
            <p:nvPr/>
          </p:nvSpPr>
          <p:spPr>
            <a:xfrm>
              <a:off x="6749683" y="3436114"/>
              <a:ext cx="200430" cy="218010"/>
            </a:xfrm>
            <a:custGeom>
              <a:rect b="b" l="l" r="r" t="t"/>
              <a:pathLst>
                <a:path extrusionOk="0" h="8321" w="765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4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4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4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4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4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4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4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4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4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4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4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64"/>
          <p:cNvGrpSpPr/>
          <p:nvPr/>
        </p:nvGrpSpPr>
        <p:grpSpPr>
          <a:xfrm>
            <a:off x="7955145" y="2019192"/>
            <a:ext cx="365176" cy="271013"/>
            <a:chOff x="7955145" y="2019192"/>
            <a:chExt cx="365176" cy="271013"/>
          </a:xfrm>
        </p:grpSpPr>
        <p:sp>
          <p:nvSpPr>
            <p:cNvPr id="8491" name="Google Shape;8491;p64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4"/>
            <p:cNvSpPr/>
            <p:nvPr/>
          </p:nvSpPr>
          <p:spPr>
            <a:xfrm>
              <a:off x="8084468" y="2023226"/>
              <a:ext cx="213504" cy="266978"/>
            </a:xfrm>
            <a:custGeom>
              <a:rect b="b" l="l" r="r" t="t"/>
              <a:pathLst>
                <a:path extrusionOk="0" h="10190" w="8149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4"/>
            <p:cNvSpPr/>
            <p:nvPr/>
          </p:nvSpPr>
          <p:spPr>
            <a:xfrm>
              <a:off x="8182377" y="2136437"/>
              <a:ext cx="95735" cy="76163"/>
            </a:xfrm>
            <a:custGeom>
              <a:rect b="b" l="l" r="r" t="t"/>
              <a:pathLst>
                <a:path extrusionOk="0" h="2907" w="3654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4"/>
            <p:cNvSpPr/>
            <p:nvPr/>
          </p:nvSpPr>
          <p:spPr>
            <a:xfrm>
              <a:off x="7997327" y="2098866"/>
              <a:ext cx="191601" cy="125026"/>
            </a:xfrm>
            <a:custGeom>
              <a:rect b="b" l="l" r="r" t="t"/>
              <a:pathLst>
                <a:path extrusionOk="0" h="4772" w="7313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4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4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64"/>
          <p:cNvGrpSpPr/>
          <p:nvPr/>
        </p:nvGrpSpPr>
        <p:grpSpPr>
          <a:xfrm>
            <a:off x="7518155" y="2009471"/>
            <a:ext cx="361927" cy="290270"/>
            <a:chOff x="7518155" y="2009471"/>
            <a:chExt cx="361927" cy="290270"/>
          </a:xfrm>
        </p:grpSpPr>
        <p:sp>
          <p:nvSpPr>
            <p:cNvPr id="8498" name="Google Shape;8498;p64"/>
            <p:cNvSpPr/>
            <p:nvPr/>
          </p:nvSpPr>
          <p:spPr>
            <a:xfrm>
              <a:off x="7518155" y="2133712"/>
              <a:ext cx="361403" cy="166029"/>
            </a:xfrm>
            <a:custGeom>
              <a:rect b="b" l="l" r="r" t="t"/>
              <a:pathLst>
                <a:path extrusionOk="0" h="6337" w="13794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4"/>
            <p:cNvSpPr/>
            <p:nvPr/>
          </p:nvSpPr>
          <p:spPr>
            <a:xfrm>
              <a:off x="776503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4"/>
            <p:cNvSpPr/>
            <p:nvPr/>
          </p:nvSpPr>
          <p:spPr>
            <a:xfrm>
              <a:off x="751841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4"/>
            <p:cNvSpPr/>
            <p:nvPr/>
          </p:nvSpPr>
          <p:spPr>
            <a:xfrm>
              <a:off x="7518417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4"/>
            <p:cNvSpPr/>
            <p:nvPr/>
          </p:nvSpPr>
          <p:spPr>
            <a:xfrm>
              <a:off x="7762548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4"/>
            <p:cNvSpPr/>
            <p:nvPr/>
          </p:nvSpPr>
          <p:spPr>
            <a:xfrm>
              <a:off x="7604536" y="2228896"/>
              <a:ext cx="22139" cy="18916"/>
            </a:xfrm>
            <a:custGeom>
              <a:rect b="b" l="l" r="r" t="t"/>
              <a:pathLst>
                <a:path extrusionOk="0" h="722" w="845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4"/>
            <p:cNvSpPr/>
            <p:nvPr/>
          </p:nvSpPr>
          <p:spPr>
            <a:xfrm>
              <a:off x="7526696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4"/>
            <p:cNvSpPr/>
            <p:nvPr/>
          </p:nvSpPr>
          <p:spPr>
            <a:xfrm>
              <a:off x="7550564" y="2206286"/>
              <a:ext cx="22113" cy="18943"/>
            </a:xfrm>
            <a:custGeom>
              <a:rect b="b" l="l" r="r" t="t"/>
              <a:pathLst>
                <a:path extrusionOk="0" h="723" w="844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4"/>
            <p:cNvSpPr/>
            <p:nvPr/>
          </p:nvSpPr>
          <p:spPr>
            <a:xfrm>
              <a:off x="7768286" y="2228896"/>
              <a:ext cx="21877" cy="18916"/>
            </a:xfrm>
            <a:custGeom>
              <a:rect b="b" l="l" r="r" t="t"/>
              <a:pathLst>
                <a:path extrusionOk="0" h="722" w="835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4"/>
            <p:cNvSpPr/>
            <p:nvPr/>
          </p:nvSpPr>
          <p:spPr>
            <a:xfrm>
              <a:off x="7845891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4"/>
            <p:cNvSpPr/>
            <p:nvPr/>
          </p:nvSpPr>
          <p:spPr>
            <a:xfrm>
              <a:off x="7822022" y="2206286"/>
              <a:ext cx="22139" cy="18943"/>
            </a:xfrm>
            <a:custGeom>
              <a:rect b="b" l="l" r="r" t="t"/>
              <a:pathLst>
                <a:path extrusionOk="0" h="723" w="845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4"/>
            <p:cNvSpPr/>
            <p:nvPr/>
          </p:nvSpPr>
          <p:spPr>
            <a:xfrm>
              <a:off x="7636500" y="2009471"/>
              <a:ext cx="125026" cy="206901"/>
            </a:xfrm>
            <a:custGeom>
              <a:rect b="b" l="l" r="r" t="t"/>
              <a:pathLst>
                <a:path extrusionOk="0" h="7897" w="4772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4"/>
            <p:cNvSpPr/>
            <p:nvPr/>
          </p:nvSpPr>
          <p:spPr>
            <a:xfrm>
              <a:off x="7688167" y="2009471"/>
              <a:ext cx="73412" cy="206639"/>
            </a:xfrm>
            <a:custGeom>
              <a:rect b="b" l="l" r="r" t="t"/>
              <a:pathLst>
                <a:path extrusionOk="0" h="7887" w="2802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64"/>
          <p:cNvGrpSpPr/>
          <p:nvPr/>
        </p:nvGrpSpPr>
        <p:grpSpPr>
          <a:xfrm>
            <a:off x="7079672" y="1991053"/>
            <a:ext cx="362163" cy="327264"/>
            <a:chOff x="7079672" y="1991053"/>
            <a:chExt cx="362163" cy="327264"/>
          </a:xfrm>
        </p:grpSpPr>
        <p:sp>
          <p:nvSpPr>
            <p:cNvPr id="8512" name="Google Shape;8512;p64"/>
            <p:cNvSpPr/>
            <p:nvPr/>
          </p:nvSpPr>
          <p:spPr>
            <a:xfrm>
              <a:off x="7418202" y="2117651"/>
              <a:ext cx="23632" cy="200666"/>
            </a:xfrm>
            <a:custGeom>
              <a:rect b="b" l="l" r="r" t="t"/>
              <a:pathLst>
                <a:path extrusionOk="0" h="7659" w="902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4"/>
            <p:cNvSpPr/>
            <p:nvPr/>
          </p:nvSpPr>
          <p:spPr>
            <a:xfrm>
              <a:off x="7423992" y="2117651"/>
              <a:ext cx="17842" cy="200666"/>
            </a:xfrm>
            <a:custGeom>
              <a:rect b="b" l="l" r="r" t="t"/>
              <a:pathLst>
                <a:path extrusionOk="0" h="7659" w="681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4"/>
            <p:cNvSpPr/>
            <p:nvPr/>
          </p:nvSpPr>
          <p:spPr>
            <a:xfrm>
              <a:off x="7103540" y="2161353"/>
              <a:ext cx="104748" cy="94687"/>
            </a:xfrm>
            <a:custGeom>
              <a:rect b="b" l="l" r="r" t="t"/>
              <a:pathLst>
                <a:path extrusionOk="0" h="3614" w="3998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4"/>
            <p:cNvSpPr/>
            <p:nvPr/>
          </p:nvSpPr>
          <p:spPr>
            <a:xfrm>
              <a:off x="7190419" y="2161353"/>
              <a:ext cx="17868" cy="94687"/>
            </a:xfrm>
            <a:custGeom>
              <a:rect b="b" l="l" r="r" t="t"/>
              <a:pathLst>
                <a:path extrusionOk="0" h="3614" w="682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4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4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4"/>
            <p:cNvSpPr/>
            <p:nvPr/>
          </p:nvSpPr>
          <p:spPr>
            <a:xfrm>
              <a:off x="7139198" y="2256013"/>
              <a:ext cx="16847" cy="62304"/>
            </a:xfrm>
            <a:custGeom>
              <a:rect b="b" l="l" r="r" t="t"/>
              <a:pathLst>
                <a:path extrusionOk="0" h="2378" w="643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4"/>
            <p:cNvSpPr/>
            <p:nvPr/>
          </p:nvSpPr>
          <p:spPr>
            <a:xfrm>
              <a:off x="7193930" y="2002424"/>
              <a:ext cx="11083" cy="38147"/>
            </a:xfrm>
            <a:custGeom>
              <a:rect b="b" l="l" r="r" t="t"/>
              <a:pathLst>
                <a:path extrusionOk="0" h="1456" w="423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4"/>
            <p:cNvSpPr/>
            <p:nvPr/>
          </p:nvSpPr>
          <p:spPr>
            <a:xfrm>
              <a:off x="7193930" y="2072063"/>
              <a:ext cx="11083" cy="47108"/>
            </a:xfrm>
            <a:custGeom>
              <a:rect b="b" l="l" r="r" t="t"/>
              <a:pathLst>
                <a:path extrusionOk="0" h="1798" w="423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4"/>
            <p:cNvSpPr/>
            <p:nvPr/>
          </p:nvSpPr>
          <p:spPr>
            <a:xfrm>
              <a:off x="7177371" y="2029488"/>
              <a:ext cx="43964" cy="47998"/>
            </a:xfrm>
            <a:custGeom>
              <a:rect b="b" l="l" r="r" t="t"/>
              <a:pathLst>
                <a:path extrusionOk="0" h="1832" w="1678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4"/>
            <p:cNvSpPr/>
            <p:nvPr/>
          </p:nvSpPr>
          <p:spPr>
            <a:xfrm>
              <a:off x="7197205" y="2029488"/>
              <a:ext cx="24130" cy="47998"/>
            </a:xfrm>
            <a:custGeom>
              <a:rect b="b" l="l" r="r" t="t"/>
              <a:pathLst>
                <a:path extrusionOk="0" h="1832" w="921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4"/>
            <p:cNvSpPr/>
            <p:nvPr/>
          </p:nvSpPr>
          <p:spPr>
            <a:xfrm>
              <a:off x="7208261" y="2145528"/>
              <a:ext cx="209705" cy="129611"/>
            </a:xfrm>
            <a:custGeom>
              <a:rect b="b" l="l" r="r" t="t"/>
              <a:pathLst>
                <a:path extrusionOk="0" h="4947" w="8004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4"/>
            <p:cNvSpPr/>
            <p:nvPr/>
          </p:nvSpPr>
          <p:spPr>
            <a:xfrm>
              <a:off x="7391321" y="2145528"/>
              <a:ext cx="26645" cy="129611"/>
            </a:xfrm>
            <a:custGeom>
              <a:rect b="b" l="l" r="r" t="t"/>
              <a:pathLst>
                <a:path extrusionOk="0" h="4947" w="1017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4"/>
            <p:cNvSpPr/>
            <p:nvPr/>
          </p:nvSpPr>
          <p:spPr>
            <a:xfrm>
              <a:off x="7139198" y="1991053"/>
              <a:ext cx="88189" cy="122092"/>
            </a:xfrm>
            <a:custGeom>
              <a:rect b="b" l="l" r="r" t="t"/>
              <a:pathLst>
                <a:path extrusionOk="0" h="4660" w="3366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4"/>
            <p:cNvSpPr/>
            <p:nvPr/>
          </p:nvSpPr>
          <p:spPr>
            <a:xfrm>
              <a:off x="7079672" y="2018406"/>
              <a:ext cx="23894" cy="299911"/>
            </a:xfrm>
            <a:custGeom>
              <a:rect b="b" l="l" r="r" t="t"/>
              <a:pathLst>
                <a:path extrusionOk="0" h="11447" w="912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4"/>
            <p:cNvSpPr/>
            <p:nvPr/>
          </p:nvSpPr>
          <p:spPr>
            <a:xfrm>
              <a:off x="7085698" y="2018379"/>
              <a:ext cx="17868" cy="299938"/>
            </a:xfrm>
            <a:custGeom>
              <a:rect b="b" l="l" r="r" t="t"/>
              <a:pathLst>
                <a:path extrusionOk="0" h="11448" w="682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64"/>
          <p:cNvGrpSpPr/>
          <p:nvPr/>
        </p:nvGrpSpPr>
        <p:grpSpPr>
          <a:xfrm>
            <a:off x="6641188" y="2035514"/>
            <a:ext cx="361901" cy="238132"/>
            <a:chOff x="6641188" y="2035514"/>
            <a:chExt cx="361901" cy="238132"/>
          </a:xfrm>
        </p:grpSpPr>
        <p:sp>
          <p:nvSpPr>
            <p:cNvPr id="8529" name="Google Shape;8529;p64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4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4"/>
            <p:cNvSpPr/>
            <p:nvPr/>
          </p:nvSpPr>
          <p:spPr>
            <a:xfrm>
              <a:off x="6681615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4"/>
            <p:cNvSpPr/>
            <p:nvPr/>
          </p:nvSpPr>
          <p:spPr>
            <a:xfrm>
              <a:off x="6897084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4"/>
            <p:cNvSpPr/>
            <p:nvPr/>
          </p:nvSpPr>
          <p:spPr>
            <a:xfrm>
              <a:off x="6666288" y="2064151"/>
              <a:ext cx="191653" cy="163776"/>
            </a:xfrm>
            <a:custGeom>
              <a:rect b="b" l="l" r="r" t="t"/>
              <a:pathLst>
                <a:path extrusionOk="0" h="6251" w="7315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4"/>
            <p:cNvSpPr/>
            <p:nvPr/>
          </p:nvSpPr>
          <p:spPr>
            <a:xfrm>
              <a:off x="6666288" y="2063653"/>
              <a:ext cx="191915" cy="164274"/>
            </a:xfrm>
            <a:custGeom>
              <a:rect b="b" l="l" r="r" t="t"/>
              <a:pathLst>
                <a:path extrusionOk="0" h="6270" w="7325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4"/>
            <p:cNvSpPr/>
            <p:nvPr/>
          </p:nvSpPr>
          <p:spPr>
            <a:xfrm>
              <a:off x="6892315" y="2171387"/>
              <a:ext cx="75115" cy="64321"/>
            </a:xfrm>
            <a:custGeom>
              <a:rect b="b" l="l" r="r" t="t"/>
              <a:pathLst>
                <a:path extrusionOk="0" h="2455" w="2867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4"/>
            <p:cNvSpPr/>
            <p:nvPr/>
          </p:nvSpPr>
          <p:spPr>
            <a:xfrm>
              <a:off x="6925485" y="2171387"/>
              <a:ext cx="44461" cy="64111"/>
            </a:xfrm>
            <a:custGeom>
              <a:rect b="b" l="l" r="r" t="t"/>
              <a:pathLst>
                <a:path extrusionOk="0" h="2447" w="1697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4"/>
            <p:cNvSpPr/>
            <p:nvPr/>
          </p:nvSpPr>
          <p:spPr>
            <a:xfrm>
              <a:off x="6889302" y="2064151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4"/>
            <p:cNvSpPr/>
            <p:nvPr/>
          </p:nvSpPr>
          <p:spPr>
            <a:xfrm>
              <a:off x="6908402" y="2063889"/>
              <a:ext cx="21615" cy="19886"/>
            </a:xfrm>
            <a:custGeom>
              <a:rect b="b" l="l" r="r" t="t"/>
              <a:pathLst>
                <a:path extrusionOk="0" h="759" w="825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4"/>
            <p:cNvSpPr/>
            <p:nvPr/>
          </p:nvSpPr>
          <p:spPr>
            <a:xfrm>
              <a:off x="6889302" y="2099049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4"/>
            <p:cNvSpPr/>
            <p:nvPr/>
          </p:nvSpPr>
          <p:spPr>
            <a:xfrm>
              <a:off x="6889302" y="2133974"/>
              <a:ext cx="40715" cy="19598"/>
            </a:xfrm>
            <a:custGeom>
              <a:rect b="b" l="l" r="r" t="t"/>
              <a:pathLst>
                <a:path extrusionOk="0" h="748" w="1554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4"/>
            <p:cNvSpPr/>
            <p:nvPr/>
          </p:nvSpPr>
          <p:spPr>
            <a:xfrm>
              <a:off x="6908402" y="2099049"/>
              <a:ext cx="21615" cy="19624"/>
            </a:xfrm>
            <a:custGeom>
              <a:rect b="b" l="l" r="r" t="t"/>
              <a:pathLst>
                <a:path extrusionOk="0" h="749" w="825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4"/>
            <p:cNvSpPr/>
            <p:nvPr/>
          </p:nvSpPr>
          <p:spPr>
            <a:xfrm>
              <a:off x="6908402" y="2133974"/>
              <a:ext cx="21615" cy="19598"/>
            </a:xfrm>
            <a:custGeom>
              <a:rect b="b" l="l" r="r" t="t"/>
              <a:pathLst>
                <a:path extrusionOk="0" h="748" w="825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4"/>
            <p:cNvSpPr/>
            <p:nvPr/>
          </p:nvSpPr>
          <p:spPr>
            <a:xfrm>
              <a:off x="6947833" y="2064151"/>
              <a:ext cx="33405" cy="89421"/>
            </a:xfrm>
            <a:custGeom>
              <a:rect b="b" l="l" r="r" t="t"/>
              <a:pathLst>
                <a:path extrusionOk="0" h="3413" w="1275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4"/>
            <p:cNvSpPr/>
            <p:nvPr/>
          </p:nvSpPr>
          <p:spPr>
            <a:xfrm>
              <a:off x="6960645" y="2063889"/>
              <a:ext cx="20593" cy="89683"/>
            </a:xfrm>
            <a:custGeom>
              <a:rect b="b" l="l" r="r" t="t"/>
              <a:pathLst>
                <a:path extrusionOk="0" h="3423" w="786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4"/>
            <p:cNvSpPr/>
            <p:nvPr/>
          </p:nvSpPr>
          <p:spPr>
            <a:xfrm>
              <a:off x="6816728" y="2076203"/>
              <a:ext cx="31676" cy="11083"/>
            </a:xfrm>
            <a:custGeom>
              <a:rect b="b" l="l" r="r" t="t"/>
              <a:pathLst>
                <a:path extrusionOk="0" h="423" w="1209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4"/>
            <p:cNvSpPr/>
            <p:nvPr/>
          </p:nvSpPr>
          <p:spPr>
            <a:xfrm>
              <a:off x="6677842" y="2076203"/>
              <a:ext cx="15353" cy="11083"/>
            </a:xfrm>
            <a:custGeom>
              <a:rect b="b" l="l" r="r" t="t"/>
              <a:pathLst>
                <a:path extrusionOk="0" h="423" w="586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4"/>
            <p:cNvSpPr/>
            <p:nvPr/>
          </p:nvSpPr>
          <p:spPr>
            <a:xfrm>
              <a:off x="6685126" y="2100569"/>
              <a:ext cx="155995" cy="90678"/>
            </a:xfrm>
            <a:custGeom>
              <a:rect b="b" l="l" r="r" t="t"/>
              <a:pathLst>
                <a:path extrusionOk="0" h="3461" w="5954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64"/>
          <p:cNvGrpSpPr/>
          <p:nvPr/>
        </p:nvGrpSpPr>
        <p:grpSpPr>
          <a:xfrm>
            <a:off x="6202443" y="1986677"/>
            <a:ext cx="362425" cy="335884"/>
            <a:chOff x="6202443" y="1986677"/>
            <a:chExt cx="362425" cy="335884"/>
          </a:xfrm>
        </p:grpSpPr>
        <p:sp>
          <p:nvSpPr>
            <p:cNvPr id="8549" name="Google Shape;8549;p64"/>
            <p:cNvSpPr/>
            <p:nvPr/>
          </p:nvSpPr>
          <p:spPr>
            <a:xfrm>
              <a:off x="6202705" y="2077460"/>
              <a:ext cx="202945" cy="244891"/>
            </a:xfrm>
            <a:custGeom>
              <a:rect b="b" l="l" r="r" t="t"/>
              <a:pathLst>
                <a:path extrusionOk="0" h="9347" w="7746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4"/>
            <p:cNvSpPr/>
            <p:nvPr/>
          </p:nvSpPr>
          <p:spPr>
            <a:xfrm>
              <a:off x="6202443" y="2077460"/>
              <a:ext cx="202185" cy="244891"/>
            </a:xfrm>
            <a:custGeom>
              <a:rect b="b" l="l" r="r" t="t"/>
              <a:pathLst>
                <a:path extrusionOk="0" h="9347" w="7717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4"/>
            <p:cNvSpPr/>
            <p:nvPr/>
          </p:nvSpPr>
          <p:spPr>
            <a:xfrm>
              <a:off x="6248398" y="2055610"/>
              <a:ext cx="111298" cy="22139"/>
            </a:xfrm>
            <a:custGeom>
              <a:rect b="b" l="l" r="r" t="t"/>
              <a:pathLst>
                <a:path extrusionOk="0" h="845" w="4248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4"/>
            <p:cNvSpPr/>
            <p:nvPr/>
          </p:nvSpPr>
          <p:spPr>
            <a:xfrm>
              <a:off x="6331295" y="2055610"/>
              <a:ext cx="28401" cy="22139"/>
            </a:xfrm>
            <a:custGeom>
              <a:rect b="b" l="l" r="r" t="t"/>
              <a:pathLst>
                <a:path extrusionOk="0" h="845" w="1084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4"/>
            <p:cNvSpPr/>
            <p:nvPr/>
          </p:nvSpPr>
          <p:spPr>
            <a:xfrm>
              <a:off x="6225290" y="1992834"/>
              <a:ext cx="157514" cy="62801"/>
            </a:xfrm>
            <a:custGeom>
              <a:rect b="b" l="l" r="r" t="t"/>
              <a:pathLst>
                <a:path extrusionOk="0" h="2397" w="6012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4"/>
            <p:cNvSpPr/>
            <p:nvPr/>
          </p:nvSpPr>
          <p:spPr>
            <a:xfrm>
              <a:off x="6343085" y="1992572"/>
              <a:ext cx="39719" cy="63063"/>
            </a:xfrm>
            <a:custGeom>
              <a:rect b="b" l="l" r="r" t="t"/>
              <a:pathLst>
                <a:path extrusionOk="0" h="2407" w="1516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4"/>
            <p:cNvSpPr/>
            <p:nvPr/>
          </p:nvSpPr>
          <p:spPr>
            <a:xfrm>
              <a:off x="6222539" y="2138978"/>
              <a:ext cx="142685" cy="122223"/>
            </a:xfrm>
            <a:custGeom>
              <a:rect b="b" l="l" r="r" t="t"/>
              <a:pathLst>
                <a:path extrusionOk="0" h="4665" w="5446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4"/>
            <p:cNvSpPr/>
            <p:nvPr/>
          </p:nvSpPr>
          <p:spPr>
            <a:xfrm>
              <a:off x="6253926" y="2149799"/>
              <a:ext cx="121070" cy="111586"/>
            </a:xfrm>
            <a:custGeom>
              <a:rect b="b" l="l" r="r" t="t"/>
              <a:pathLst>
                <a:path extrusionOk="0" h="4259" w="4621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4"/>
            <p:cNvSpPr/>
            <p:nvPr/>
          </p:nvSpPr>
          <p:spPr>
            <a:xfrm>
              <a:off x="6355137" y="2176654"/>
              <a:ext cx="170562" cy="145908"/>
            </a:xfrm>
            <a:custGeom>
              <a:rect b="b" l="l" r="r" t="t"/>
              <a:pathLst>
                <a:path extrusionOk="0" h="5569" w="651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4"/>
            <p:cNvSpPr/>
            <p:nvPr/>
          </p:nvSpPr>
          <p:spPr>
            <a:xfrm>
              <a:off x="6394568" y="2191483"/>
              <a:ext cx="141166" cy="131026"/>
            </a:xfrm>
            <a:custGeom>
              <a:rect b="b" l="l" r="r" t="t"/>
              <a:pathLst>
                <a:path extrusionOk="0" h="5001" w="5388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4"/>
            <p:cNvSpPr/>
            <p:nvPr/>
          </p:nvSpPr>
          <p:spPr>
            <a:xfrm>
              <a:off x="6402611" y="2199002"/>
              <a:ext cx="109516" cy="109542"/>
            </a:xfrm>
            <a:custGeom>
              <a:rect b="b" l="l" r="r" t="t"/>
              <a:pathLst>
                <a:path extrusionOk="0" h="4181" w="418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4"/>
            <p:cNvSpPr/>
            <p:nvPr/>
          </p:nvSpPr>
          <p:spPr>
            <a:xfrm>
              <a:off x="6451841" y="2085320"/>
              <a:ext cx="113027" cy="215181"/>
            </a:xfrm>
            <a:custGeom>
              <a:rect b="b" l="l" r="r" t="t"/>
              <a:pathLst>
                <a:path extrusionOk="0" h="8213" w="4314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4"/>
            <p:cNvSpPr/>
            <p:nvPr/>
          </p:nvSpPr>
          <p:spPr>
            <a:xfrm>
              <a:off x="6497796" y="2085242"/>
              <a:ext cx="66810" cy="215259"/>
            </a:xfrm>
            <a:custGeom>
              <a:rect b="b" l="l" r="r" t="t"/>
              <a:pathLst>
                <a:path extrusionOk="0" h="8216" w="255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4"/>
            <p:cNvSpPr/>
            <p:nvPr/>
          </p:nvSpPr>
          <p:spPr>
            <a:xfrm>
              <a:off x="6498791" y="2192740"/>
              <a:ext cx="66076" cy="107761"/>
            </a:xfrm>
            <a:custGeom>
              <a:rect b="b" l="l" r="r" t="t"/>
              <a:pathLst>
                <a:path extrusionOk="0" h="4113" w="2522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4"/>
            <p:cNvSpPr/>
            <p:nvPr/>
          </p:nvSpPr>
          <p:spPr>
            <a:xfrm>
              <a:off x="6504555" y="2192740"/>
              <a:ext cx="60050" cy="107761"/>
            </a:xfrm>
            <a:custGeom>
              <a:rect b="b" l="l" r="r" t="t"/>
              <a:pathLst>
                <a:path extrusionOk="0" h="4113" w="2292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4"/>
            <p:cNvSpPr/>
            <p:nvPr/>
          </p:nvSpPr>
          <p:spPr>
            <a:xfrm>
              <a:off x="6268493" y="2166226"/>
              <a:ext cx="71343" cy="67596"/>
            </a:xfrm>
            <a:custGeom>
              <a:rect b="b" l="l" r="r" t="t"/>
              <a:pathLst>
                <a:path extrusionOk="0" h="2580" w="2723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4"/>
            <p:cNvSpPr/>
            <p:nvPr/>
          </p:nvSpPr>
          <p:spPr>
            <a:xfrm>
              <a:off x="6258459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4"/>
            <p:cNvSpPr/>
            <p:nvPr/>
          </p:nvSpPr>
          <p:spPr>
            <a:xfrm>
              <a:off x="6298623" y="1986677"/>
              <a:ext cx="11345" cy="74487"/>
            </a:xfrm>
            <a:custGeom>
              <a:rect b="b" l="l" r="r" t="t"/>
              <a:pathLst>
                <a:path extrusionOk="0" h="2843" w="433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4"/>
            <p:cNvSpPr/>
            <p:nvPr/>
          </p:nvSpPr>
          <p:spPr>
            <a:xfrm>
              <a:off x="6338814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4"/>
            <p:cNvSpPr/>
            <p:nvPr/>
          </p:nvSpPr>
          <p:spPr>
            <a:xfrm>
              <a:off x="6394306" y="2194286"/>
              <a:ext cx="116118" cy="111979"/>
            </a:xfrm>
            <a:custGeom>
              <a:rect b="b" l="l" r="r" t="t"/>
              <a:pathLst>
                <a:path extrusionOk="0" h="4274" w="4432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64"/>
          <p:cNvGrpSpPr/>
          <p:nvPr/>
        </p:nvGrpSpPr>
        <p:grpSpPr>
          <a:xfrm>
            <a:off x="5764222" y="2016598"/>
            <a:ext cx="374293" cy="276069"/>
            <a:chOff x="5764222" y="2016598"/>
            <a:chExt cx="374293" cy="276069"/>
          </a:xfrm>
        </p:grpSpPr>
        <p:sp>
          <p:nvSpPr>
            <p:cNvPr id="8570" name="Google Shape;8570;p64"/>
            <p:cNvSpPr/>
            <p:nvPr/>
          </p:nvSpPr>
          <p:spPr>
            <a:xfrm>
              <a:off x="5925693" y="2209823"/>
              <a:ext cx="37440" cy="82844"/>
            </a:xfrm>
            <a:custGeom>
              <a:rect b="b" l="l" r="r" t="t"/>
              <a:pathLst>
                <a:path extrusionOk="0" h="3162" w="1429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4"/>
            <p:cNvSpPr/>
            <p:nvPr/>
          </p:nvSpPr>
          <p:spPr>
            <a:xfrm>
              <a:off x="5932478" y="2209823"/>
              <a:ext cx="29973" cy="29396"/>
            </a:xfrm>
            <a:custGeom>
              <a:rect b="b" l="l" r="r" t="t"/>
              <a:pathLst>
                <a:path extrusionOk="0" h="1122" w="1144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4"/>
            <p:cNvSpPr/>
            <p:nvPr/>
          </p:nvSpPr>
          <p:spPr>
            <a:xfrm>
              <a:off x="5913824" y="2016598"/>
              <a:ext cx="39772" cy="54103"/>
            </a:xfrm>
            <a:custGeom>
              <a:rect b="b" l="l" r="r" t="t"/>
              <a:pathLst>
                <a:path extrusionOk="0" h="2065" w="1518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4"/>
            <p:cNvSpPr/>
            <p:nvPr/>
          </p:nvSpPr>
          <p:spPr>
            <a:xfrm>
              <a:off x="5919667" y="205008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4"/>
            <p:cNvSpPr/>
            <p:nvPr/>
          </p:nvSpPr>
          <p:spPr>
            <a:xfrm>
              <a:off x="6013096" y="2018301"/>
              <a:ext cx="39510" cy="52898"/>
            </a:xfrm>
            <a:custGeom>
              <a:rect b="b" l="l" r="r" t="t"/>
              <a:pathLst>
                <a:path extrusionOk="0" h="2019" w="1508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4"/>
            <p:cNvSpPr/>
            <p:nvPr/>
          </p:nvSpPr>
          <p:spPr>
            <a:xfrm>
              <a:off x="6012834" y="205084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4"/>
            <p:cNvSpPr/>
            <p:nvPr/>
          </p:nvSpPr>
          <p:spPr>
            <a:xfrm>
              <a:off x="5764222" y="2069679"/>
              <a:ext cx="201190" cy="176798"/>
            </a:xfrm>
            <a:custGeom>
              <a:rect b="b" l="l" r="r" t="t"/>
              <a:pathLst>
                <a:path extrusionOk="0" h="6748" w="7679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4"/>
            <p:cNvSpPr/>
            <p:nvPr/>
          </p:nvSpPr>
          <p:spPr>
            <a:xfrm>
              <a:off x="5769750" y="2069679"/>
              <a:ext cx="195662" cy="176562"/>
            </a:xfrm>
            <a:custGeom>
              <a:rect b="b" l="l" r="r" t="t"/>
              <a:pathLst>
                <a:path extrusionOk="0" h="6739" w="7468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4"/>
            <p:cNvSpPr/>
            <p:nvPr/>
          </p:nvSpPr>
          <p:spPr>
            <a:xfrm>
              <a:off x="5987236" y="2069679"/>
              <a:ext cx="151279" cy="119289"/>
            </a:xfrm>
            <a:custGeom>
              <a:rect b="b" l="l" r="r" t="t"/>
              <a:pathLst>
                <a:path extrusionOk="0" h="4553" w="5774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4"/>
            <p:cNvSpPr/>
            <p:nvPr/>
          </p:nvSpPr>
          <p:spPr>
            <a:xfrm>
              <a:off x="5986974" y="2071434"/>
              <a:ext cx="146930" cy="117533"/>
            </a:xfrm>
            <a:custGeom>
              <a:rect b="b" l="l" r="r" t="t"/>
              <a:pathLst>
                <a:path extrusionOk="0" h="4486" w="5608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4"/>
            <p:cNvSpPr/>
            <p:nvPr/>
          </p:nvSpPr>
          <p:spPr>
            <a:xfrm>
              <a:off x="5958836" y="2073452"/>
              <a:ext cx="44985" cy="133122"/>
            </a:xfrm>
            <a:custGeom>
              <a:rect b="b" l="l" r="r" t="t"/>
              <a:pathLst>
                <a:path extrusionOk="0" h="5081" w="1717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64"/>
          <p:cNvGrpSpPr/>
          <p:nvPr/>
        </p:nvGrpSpPr>
        <p:grpSpPr>
          <a:xfrm>
            <a:off x="5325477" y="2016441"/>
            <a:ext cx="361927" cy="276515"/>
            <a:chOff x="5325477" y="2016441"/>
            <a:chExt cx="361927" cy="276515"/>
          </a:xfrm>
        </p:grpSpPr>
        <p:sp>
          <p:nvSpPr>
            <p:cNvPr id="8582" name="Google Shape;8582;p64"/>
            <p:cNvSpPr/>
            <p:nvPr/>
          </p:nvSpPr>
          <p:spPr>
            <a:xfrm>
              <a:off x="5514091" y="2232853"/>
              <a:ext cx="35449" cy="60103"/>
            </a:xfrm>
            <a:custGeom>
              <a:rect b="b" l="l" r="r" t="t"/>
              <a:pathLst>
                <a:path extrusionOk="0" h="2294" w="1353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4"/>
            <p:cNvSpPr/>
            <p:nvPr/>
          </p:nvSpPr>
          <p:spPr>
            <a:xfrm>
              <a:off x="5605633" y="2232879"/>
              <a:ext cx="35291" cy="60077"/>
            </a:xfrm>
            <a:custGeom>
              <a:rect b="b" l="l" r="r" t="t"/>
              <a:pathLst>
                <a:path extrusionOk="0" h="2293" w="1347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4"/>
            <p:cNvSpPr/>
            <p:nvPr/>
          </p:nvSpPr>
          <p:spPr>
            <a:xfrm>
              <a:off x="5466852" y="2264476"/>
              <a:ext cx="219530" cy="28479"/>
            </a:xfrm>
            <a:custGeom>
              <a:rect b="b" l="l" r="r" t="t"/>
              <a:pathLst>
                <a:path extrusionOk="0" h="1087" w="8379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4"/>
            <p:cNvSpPr/>
            <p:nvPr/>
          </p:nvSpPr>
          <p:spPr>
            <a:xfrm>
              <a:off x="5325477" y="2064413"/>
              <a:ext cx="361665" cy="177060"/>
            </a:xfrm>
            <a:custGeom>
              <a:rect b="b" l="l" r="r" t="t"/>
              <a:pathLst>
                <a:path extrusionOk="0" h="6758" w="1380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4"/>
            <p:cNvSpPr/>
            <p:nvPr/>
          </p:nvSpPr>
          <p:spPr>
            <a:xfrm>
              <a:off x="5325477" y="2064413"/>
              <a:ext cx="361927" cy="171793"/>
            </a:xfrm>
            <a:custGeom>
              <a:rect b="b" l="l" r="r" t="t"/>
              <a:pathLst>
                <a:path extrusionOk="0" h="6557" w="1381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4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4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4"/>
            <p:cNvSpPr/>
            <p:nvPr/>
          </p:nvSpPr>
          <p:spPr>
            <a:xfrm>
              <a:off x="5506309" y="2128943"/>
              <a:ext cx="37676" cy="63587"/>
            </a:xfrm>
            <a:custGeom>
              <a:rect b="b" l="l" r="r" t="t"/>
              <a:pathLst>
                <a:path extrusionOk="0" h="2427" w="1438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4"/>
            <p:cNvSpPr/>
            <p:nvPr/>
          </p:nvSpPr>
          <p:spPr>
            <a:xfrm>
              <a:off x="5530413" y="2128681"/>
              <a:ext cx="13572" cy="63823"/>
            </a:xfrm>
            <a:custGeom>
              <a:rect b="b" l="l" r="r" t="t"/>
              <a:pathLst>
                <a:path extrusionOk="0" h="2436" w="518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4"/>
            <p:cNvSpPr/>
            <p:nvPr/>
          </p:nvSpPr>
          <p:spPr>
            <a:xfrm>
              <a:off x="5503532" y="2078718"/>
              <a:ext cx="17606" cy="17868"/>
            </a:xfrm>
            <a:custGeom>
              <a:rect b="b" l="l" r="r" t="t"/>
              <a:pathLst>
                <a:path extrusionOk="0" h="682" w="672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4"/>
            <p:cNvSpPr/>
            <p:nvPr/>
          </p:nvSpPr>
          <p:spPr>
            <a:xfrm>
              <a:off x="5489960" y="2060876"/>
              <a:ext cx="44226" cy="17868"/>
            </a:xfrm>
            <a:custGeom>
              <a:rect b="b" l="l" r="r" t="t"/>
              <a:pathLst>
                <a:path extrusionOk="0" h="682" w="1688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4"/>
            <p:cNvSpPr/>
            <p:nvPr/>
          </p:nvSpPr>
          <p:spPr>
            <a:xfrm>
              <a:off x="5518859" y="2060640"/>
              <a:ext cx="15589" cy="18104"/>
            </a:xfrm>
            <a:custGeom>
              <a:rect b="b" l="l" r="r" t="t"/>
              <a:pathLst>
                <a:path extrusionOk="0" h="691" w="595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4"/>
            <p:cNvSpPr/>
            <p:nvPr/>
          </p:nvSpPr>
          <p:spPr>
            <a:xfrm>
              <a:off x="5496746" y="2016441"/>
              <a:ext cx="31178" cy="44461"/>
            </a:xfrm>
            <a:custGeom>
              <a:rect b="b" l="l" r="r" t="t"/>
              <a:pathLst>
                <a:path extrusionOk="0" h="1697" w="119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4"/>
            <p:cNvSpPr/>
            <p:nvPr/>
          </p:nvSpPr>
          <p:spPr>
            <a:xfrm>
              <a:off x="5502039" y="2016441"/>
              <a:ext cx="25886" cy="44226"/>
            </a:xfrm>
            <a:custGeom>
              <a:rect b="b" l="l" r="r" t="t"/>
              <a:pathLst>
                <a:path extrusionOk="0" h="1688" w="988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4"/>
            <p:cNvSpPr/>
            <p:nvPr/>
          </p:nvSpPr>
          <p:spPr>
            <a:xfrm>
              <a:off x="5363676" y="2019165"/>
              <a:ext cx="133096" cy="34741"/>
            </a:xfrm>
            <a:custGeom>
              <a:rect b="b" l="l" r="r" t="t"/>
              <a:pathLst>
                <a:path extrusionOk="0" h="1326" w="508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4"/>
            <p:cNvSpPr/>
            <p:nvPr/>
          </p:nvSpPr>
          <p:spPr>
            <a:xfrm>
              <a:off x="5482939" y="2025977"/>
              <a:ext cx="14331" cy="21379"/>
            </a:xfrm>
            <a:custGeom>
              <a:rect b="b" l="l" r="r" t="t"/>
              <a:pathLst>
                <a:path extrusionOk="0" h="816" w="547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4"/>
            <p:cNvSpPr/>
            <p:nvPr/>
          </p:nvSpPr>
          <p:spPr>
            <a:xfrm>
              <a:off x="5584647" y="2123179"/>
              <a:ext cx="26645" cy="52007"/>
            </a:xfrm>
            <a:custGeom>
              <a:rect b="b" l="l" r="r" t="t"/>
              <a:pathLst>
                <a:path extrusionOk="0" h="1985" w="1017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4"/>
            <p:cNvSpPr/>
            <p:nvPr/>
          </p:nvSpPr>
          <p:spPr>
            <a:xfrm>
              <a:off x="5592429" y="2123913"/>
              <a:ext cx="18366" cy="51011"/>
            </a:xfrm>
            <a:custGeom>
              <a:rect b="b" l="l" r="r" t="t"/>
              <a:pathLst>
                <a:path extrusionOk="0" h="1947" w="701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4"/>
            <p:cNvSpPr/>
            <p:nvPr/>
          </p:nvSpPr>
          <p:spPr>
            <a:xfrm>
              <a:off x="5526378" y="2019165"/>
              <a:ext cx="133096" cy="34558"/>
            </a:xfrm>
            <a:custGeom>
              <a:rect b="b" l="l" r="r" t="t"/>
              <a:pathLst>
                <a:path extrusionOk="0" h="1319" w="508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4"/>
            <p:cNvSpPr/>
            <p:nvPr/>
          </p:nvSpPr>
          <p:spPr>
            <a:xfrm>
              <a:off x="5526143" y="2025977"/>
              <a:ext cx="14593" cy="21379"/>
            </a:xfrm>
            <a:custGeom>
              <a:rect b="b" l="l" r="r" t="t"/>
              <a:pathLst>
                <a:path extrusionOk="0" h="816" w="557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64"/>
          <p:cNvGrpSpPr/>
          <p:nvPr/>
        </p:nvGrpSpPr>
        <p:grpSpPr>
          <a:xfrm>
            <a:off x="4870671" y="2017200"/>
            <a:ext cx="364180" cy="274812"/>
            <a:chOff x="4870671" y="2017200"/>
            <a:chExt cx="364180" cy="274812"/>
          </a:xfrm>
        </p:grpSpPr>
        <p:sp>
          <p:nvSpPr>
            <p:cNvPr id="8603" name="Google Shape;8603;p64"/>
            <p:cNvSpPr/>
            <p:nvPr/>
          </p:nvSpPr>
          <p:spPr>
            <a:xfrm>
              <a:off x="5143151" y="2097294"/>
              <a:ext cx="91700" cy="115044"/>
            </a:xfrm>
            <a:custGeom>
              <a:rect b="b" l="l" r="r" t="t"/>
              <a:pathLst>
                <a:path extrusionOk="0" h="4391" w="350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4"/>
            <p:cNvSpPr/>
            <p:nvPr/>
          </p:nvSpPr>
          <p:spPr>
            <a:xfrm>
              <a:off x="5143151" y="2097058"/>
              <a:ext cx="33667" cy="115280"/>
            </a:xfrm>
            <a:custGeom>
              <a:rect b="b" l="l" r="r" t="t"/>
              <a:pathLst>
                <a:path extrusionOk="0" h="4400" w="1285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4"/>
            <p:cNvSpPr/>
            <p:nvPr/>
          </p:nvSpPr>
          <p:spPr>
            <a:xfrm>
              <a:off x="4870671" y="2017200"/>
              <a:ext cx="290584" cy="274471"/>
            </a:xfrm>
            <a:custGeom>
              <a:rect b="b" l="l" r="r" t="t"/>
              <a:pathLst>
                <a:path extrusionOk="0" h="10476" w="11091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4"/>
            <p:cNvSpPr/>
            <p:nvPr/>
          </p:nvSpPr>
          <p:spPr>
            <a:xfrm>
              <a:off x="4911595" y="2046309"/>
              <a:ext cx="263729" cy="245704"/>
            </a:xfrm>
            <a:custGeom>
              <a:rect b="b" l="l" r="r" t="t"/>
              <a:pathLst>
                <a:path extrusionOk="0" h="9378" w="10066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4"/>
            <p:cNvSpPr/>
            <p:nvPr/>
          </p:nvSpPr>
          <p:spPr>
            <a:xfrm>
              <a:off x="4872688" y="2101774"/>
              <a:ext cx="28899" cy="103045"/>
            </a:xfrm>
            <a:custGeom>
              <a:rect b="b" l="l" r="r" t="t"/>
              <a:pathLst>
                <a:path extrusionOk="0" h="3933" w="1103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4"/>
            <p:cNvSpPr/>
            <p:nvPr/>
          </p:nvSpPr>
          <p:spPr>
            <a:xfrm>
              <a:off x="4873946" y="2075024"/>
              <a:ext cx="73858" cy="159427"/>
            </a:xfrm>
            <a:custGeom>
              <a:rect b="b" l="l" r="r" t="t"/>
              <a:pathLst>
                <a:path extrusionOk="0" h="6085" w="2819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4"/>
            <p:cNvSpPr/>
            <p:nvPr/>
          </p:nvSpPr>
          <p:spPr>
            <a:xfrm>
              <a:off x="4904312" y="2074945"/>
              <a:ext cx="43492" cy="159244"/>
            </a:xfrm>
            <a:custGeom>
              <a:rect b="b" l="l" r="r" t="t"/>
              <a:pathLst>
                <a:path extrusionOk="0" h="6078" w="166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4"/>
            <p:cNvSpPr/>
            <p:nvPr/>
          </p:nvSpPr>
          <p:spPr>
            <a:xfrm>
              <a:off x="4877693" y="2119407"/>
              <a:ext cx="36706" cy="70583"/>
            </a:xfrm>
            <a:custGeom>
              <a:rect b="b" l="l" r="r" t="t"/>
              <a:pathLst>
                <a:path extrusionOk="0" h="2694" w="1401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4"/>
            <p:cNvSpPr/>
            <p:nvPr/>
          </p:nvSpPr>
          <p:spPr>
            <a:xfrm>
              <a:off x="5047888" y="2085504"/>
              <a:ext cx="106346" cy="54024"/>
            </a:xfrm>
            <a:custGeom>
              <a:rect b="b" l="l" r="r" t="t"/>
              <a:pathLst>
                <a:path extrusionOk="0" h="2062" w="4059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4"/>
            <p:cNvSpPr/>
            <p:nvPr/>
          </p:nvSpPr>
          <p:spPr>
            <a:xfrm>
              <a:off x="5056508" y="2170313"/>
              <a:ext cx="99717" cy="68644"/>
            </a:xfrm>
            <a:custGeom>
              <a:rect b="b" l="l" r="r" t="t"/>
              <a:pathLst>
                <a:path extrusionOk="0" h="2620" w="3806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4"/>
            <p:cNvSpPr/>
            <p:nvPr/>
          </p:nvSpPr>
          <p:spPr>
            <a:xfrm>
              <a:off x="5064368" y="2140995"/>
              <a:ext cx="45405" cy="20567"/>
            </a:xfrm>
            <a:custGeom>
              <a:rect b="b" l="l" r="r" t="t"/>
              <a:pathLst>
                <a:path extrusionOk="0" h="785" w="1733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4"/>
            <p:cNvSpPr/>
            <p:nvPr/>
          </p:nvSpPr>
          <p:spPr>
            <a:xfrm>
              <a:off x="5039556" y="2037479"/>
              <a:ext cx="75482" cy="44016"/>
            </a:xfrm>
            <a:custGeom>
              <a:rect b="b" l="l" r="r" t="t"/>
              <a:pathLst>
                <a:path extrusionOk="0" h="1680" w="2881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4"/>
            <p:cNvSpPr/>
            <p:nvPr/>
          </p:nvSpPr>
          <p:spPr>
            <a:xfrm>
              <a:off x="5016002" y="2240634"/>
              <a:ext cx="61884" cy="30995"/>
            </a:xfrm>
            <a:custGeom>
              <a:rect b="b" l="l" r="r" t="t"/>
              <a:pathLst>
                <a:path extrusionOk="0" h="1183" w="2362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64"/>
          <p:cNvGrpSpPr/>
          <p:nvPr/>
        </p:nvGrpSpPr>
        <p:grpSpPr>
          <a:xfrm>
            <a:off x="7144726" y="3355496"/>
            <a:ext cx="260690" cy="362032"/>
            <a:chOff x="7144726" y="3355496"/>
            <a:chExt cx="260690" cy="362032"/>
          </a:xfrm>
        </p:grpSpPr>
        <p:sp>
          <p:nvSpPr>
            <p:cNvPr id="8617" name="Google Shape;8617;p64"/>
            <p:cNvSpPr/>
            <p:nvPr/>
          </p:nvSpPr>
          <p:spPr>
            <a:xfrm>
              <a:off x="7144726" y="3355496"/>
              <a:ext cx="260690" cy="362032"/>
            </a:xfrm>
            <a:custGeom>
              <a:rect b="b" l="l" r="r" t="t"/>
              <a:pathLst>
                <a:path extrusionOk="0" h="13818" w="995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4"/>
            <p:cNvSpPr/>
            <p:nvPr/>
          </p:nvSpPr>
          <p:spPr>
            <a:xfrm>
              <a:off x="7232601" y="3355496"/>
              <a:ext cx="172579" cy="330277"/>
            </a:xfrm>
            <a:custGeom>
              <a:rect b="b" l="l" r="r" t="t"/>
              <a:pathLst>
                <a:path extrusionOk="0" h="12606" w="6587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4"/>
            <p:cNvSpPr/>
            <p:nvPr/>
          </p:nvSpPr>
          <p:spPr>
            <a:xfrm>
              <a:off x="7302424" y="3660936"/>
              <a:ext cx="85910" cy="52950"/>
            </a:xfrm>
            <a:custGeom>
              <a:rect b="b" l="l" r="r" t="t"/>
              <a:pathLst>
                <a:path extrusionOk="0" h="2021" w="3279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4"/>
            <p:cNvSpPr/>
            <p:nvPr/>
          </p:nvSpPr>
          <p:spPr>
            <a:xfrm>
              <a:off x="7161285" y="3661198"/>
              <a:ext cx="84652" cy="52452"/>
            </a:xfrm>
            <a:custGeom>
              <a:rect b="b" l="l" r="r" t="t"/>
              <a:pathLst>
                <a:path extrusionOk="0" h="2002" w="3231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4"/>
            <p:cNvSpPr/>
            <p:nvPr/>
          </p:nvSpPr>
          <p:spPr>
            <a:xfrm>
              <a:off x="7175066" y="3655617"/>
              <a:ext cx="71631" cy="39195"/>
            </a:xfrm>
            <a:custGeom>
              <a:rect b="b" l="l" r="r" t="t"/>
              <a:pathLst>
                <a:path extrusionOk="0" h="1496" w="2734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4"/>
            <p:cNvSpPr/>
            <p:nvPr/>
          </p:nvSpPr>
          <p:spPr>
            <a:xfrm>
              <a:off x="7302686" y="3655670"/>
              <a:ext cx="72784" cy="39143"/>
            </a:xfrm>
            <a:custGeom>
              <a:rect b="b" l="l" r="r" t="t"/>
              <a:pathLst>
                <a:path extrusionOk="0" h="1494" w="2778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64"/>
          <p:cNvGrpSpPr/>
          <p:nvPr/>
        </p:nvGrpSpPr>
        <p:grpSpPr>
          <a:xfrm>
            <a:off x="6705719" y="4278051"/>
            <a:ext cx="261712" cy="361770"/>
            <a:chOff x="6705719" y="4278051"/>
            <a:chExt cx="261712" cy="361770"/>
          </a:xfrm>
        </p:grpSpPr>
        <p:sp>
          <p:nvSpPr>
            <p:cNvPr id="8624" name="Google Shape;8624;p64"/>
            <p:cNvSpPr/>
            <p:nvPr/>
          </p:nvSpPr>
          <p:spPr>
            <a:xfrm>
              <a:off x="6863443" y="4340328"/>
              <a:ext cx="14331" cy="32802"/>
            </a:xfrm>
            <a:custGeom>
              <a:rect b="b" l="l" r="r" t="t"/>
              <a:pathLst>
                <a:path extrusionOk="0" h="1252" w="547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4"/>
            <p:cNvSpPr/>
            <p:nvPr/>
          </p:nvSpPr>
          <p:spPr>
            <a:xfrm>
              <a:off x="6863443" y="4573875"/>
              <a:ext cx="14331" cy="65945"/>
            </a:xfrm>
            <a:custGeom>
              <a:rect b="b" l="l" r="r" t="t"/>
              <a:pathLst>
                <a:path extrusionOk="0" h="2517" w="547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4"/>
            <p:cNvSpPr/>
            <p:nvPr/>
          </p:nvSpPr>
          <p:spPr>
            <a:xfrm>
              <a:off x="6773787" y="4364563"/>
              <a:ext cx="193644" cy="190133"/>
            </a:xfrm>
            <a:custGeom>
              <a:rect b="b" l="l" r="r" t="t"/>
              <a:pathLst>
                <a:path extrusionOk="0" h="7257" w="7391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4"/>
            <p:cNvSpPr/>
            <p:nvPr/>
          </p:nvSpPr>
          <p:spPr>
            <a:xfrm>
              <a:off x="6877512" y="4364563"/>
              <a:ext cx="89918" cy="190133"/>
            </a:xfrm>
            <a:custGeom>
              <a:rect b="b" l="l" r="r" t="t"/>
              <a:pathLst>
                <a:path extrusionOk="0" h="7257" w="3432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4"/>
            <p:cNvSpPr/>
            <p:nvPr/>
          </p:nvSpPr>
          <p:spPr>
            <a:xfrm>
              <a:off x="6779315" y="4427600"/>
              <a:ext cx="182850" cy="127096"/>
            </a:xfrm>
            <a:custGeom>
              <a:rect b="b" l="l" r="r" t="t"/>
              <a:pathLst>
                <a:path extrusionOk="0" h="4851" w="6979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4"/>
            <p:cNvSpPr/>
            <p:nvPr/>
          </p:nvSpPr>
          <p:spPr>
            <a:xfrm>
              <a:off x="6877512" y="4427600"/>
              <a:ext cx="84652" cy="127096"/>
            </a:xfrm>
            <a:custGeom>
              <a:rect b="b" l="l" r="r" t="t"/>
              <a:pathLst>
                <a:path extrusionOk="0" h="4851" w="3231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4"/>
            <p:cNvSpPr/>
            <p:nvPr/>
          </p:nvSpPr>
          <p:spPr>
            <a:xfrm>
              <a:off x="6826029" y="4554670"/>
              <a:ext cx="89421" cy="29396"/>
            </a:xfrm>
            <a:custGeom>
              <a:rect b="b" l="l" r="r" t="t"/>
              <a:pathLst>
                <a:path extrusionOk="0" h="1122" w="3413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4"/>
            <p:cNvSpPr/>
            <p:nvPr/>
          </p:nvSpPr>
          <p:spPr>
            <a:xfrm>
              <a:off x="6871722" y="4554670"/>
              <a:ext cx="43728" cy="29396"/>
            </a:xfrm>
            <a:custGeom>
              <a:rect b="b" l="l" r="r" t="t"/>
              <a:pathLst>
                <a:path extrusionOk="0" h="1122" w="1669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4"/>
            <p:cNvSpPr/>
            <p:nvPr/>
          </p:nvSpPr>
          <p:spPr>
            <a:xfrm>
              <a:off x="6863443" y="4278051"/>
              <a:ext cx="14331" cy="32540"/>
            </a:xfrm>
            <a:custGeom>
              <a:rect b="b" l="l" r="r" t="t"/>
              <a:pathLst>
                <a:path extrusionOk="0" h="1242" w="547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4"/>
            <p:cNvSpPr/>
            <p:nvPr/>
          </p:nvSpPr>
          <p:spPr>
            <a:xfrm>
              <a:off x="6705719" y="4296312"/>
              <a:ext cx="200430" cy="343508"/>
            </a:xfrm>
            <a:custGeom>
              <a:rect b="b" l="l" r="r" t="t"/>
              <a:pathLst>
                <a:path extrusionOk="0" h="13111" w="765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4"/>
            <p:cNvSpPr/>
            <p:nvPr/>
          </p:nvSpPr>
          <p:spPr>
            <a:xfrm>
              <a:off x="6922367" y="4395689"/>
              <a:ext cx="42811" cy="14358"/>
            </a:xfrm>
            <a:custGeom>
              <a:rect b="b" l="l" r="r" t="t"/>
              <a:pathLst>
                <a:path extrusionOk="0" h="548" w="1634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4"/>
            <p:cNvSpPr/>
            <p:nvPr/>
          </p:nvSpPr>
          <p:spPr>
            <a:xfrm>
              <a:off x="6901092" y="4445390"/>
              <a:ext cx="59317" cy="14148"/>
            </a:xfrm>
            <a:custGeom>
              <a:rect b="b" l="l" r="r" t="t"/>
              <a:pathLst>
                <a:path extrusionOk="0" h="540" w="2264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4"/>
            <p:cNvSpPr/>
            <p:nvPr/>
          </p:nvSpPr>
          <p:spPr>
            <a:xfrm>
              <a:off x="6922445" y="4420526"/>
              <a:ext cx="40217" cy="14148"/>
            </a:xfrm>
            <a:custGeom>
              <a:rect b="b" l="l" r="r" t="t"/>
              <a:pathLst>
                <a:path extrusionOk="0" h="540" w="1535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4"/>
            <p:cNvSpPr/>
            <p:nvPr/>
          </p:nvSpPr>
          <p:spPr>
            <a:xfrm>
              <a:off x="6922445" y="4470254"/>
              <a:ext cx="35449" cy="14148"/>
            </a:xfrm>
            <a:custGeom>
              <a:rect b="b" l="l" r="r" t="t"/>
              <a:pathLst>
                <a:path extrusionOk="0" h="540" w="1353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4"/>
            <p:cNvSpPr/>
            <p:nvPr/>
          </p:nvSpPr>
          <p:spPr>
            <a:xfrm>
              <a:off x="6901014" y="4494882"/>
              <a:ext cx="54365" cy="14358"/>
            </a:xfrm>
            <a:custGeom>
              <a:rect b="b" l="l" r="r" t="t"/>
              <a:pathLst>
                <a:path extrusionOk="0" h="548" w="2075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64"/>
          <p:cNvGrpSpPr/>
          <p:nvPr/>
        </p:nvGrpSpPr>
        <p:grpSpPr>
          <a:xfrm>
            <a:off x="5750650" y="2891652"/>
            <a:ext cx="320216" cy="361403"/>
            <a:chOff x="5750650" y="2891652"/>
            <a:chExt cx="320216" cy="361403"/>
          </a:xfrm>
        </p:grpSpPr>
        <p:sp>
          <p:nvSpPr>
            <p:cNvPr id="8640" name="Google Shape;8640;p64"/>
            <p:cNvSpPr/>
            <p:nvPr/>
          </p:nvSpPr>
          <p:spPr>
            <a:xfrm>
              <a:off x="5750650" y="2891652"/>
              <a:ext cx="196919" cy="193644"/>
            </a:xfrm>
            <a:custGeom>
              <a:rect b="b" l="l" r="r" t="t"/>
              <a:pathLst>
                <a:path extrusionOk="0" h="7391" w="7516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4"/>
            <p:cNvSpPr/>
            <p:nvPr/>
          </p:nvSpPr>
          <p:spPr>
            <a:xfrm>
              <a:off x="5847590" y="2891652"/>
              <a:ext cx="99979" cy="193644"/>
            </a:xfrm>
            <a:custGeom>
              <a:rect b="b" l="l" r="r" t="t"/>
              <a:pathLst>
                <a:path extrusionOk="0" h="7391" w="3816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4"/>
            <p:cNvSpPr/>
            <p:nvPr/>
          </p:nvSpPr>
          <p:spPr>
            <a:xfrm>
              <a:off x="5753428" y="2930821"/>
              <a:ext cx="191129" cy="154475"/>
            </a:xfrm>
            <a:custGeom>
              <a:rect b="b" l="l" r="r" t="t"/>
              <a:pathLst>
                <a:path extrusionOk="0" h="5896" w="7295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4"/>
            <p:cNvSpPr/>
            <p:nvPr/>
          </p:nvSpPr>
          <p:spPr>
            <a:xfrm>
              <a:off x="5847852" y="2930821"/>
              <a:ext cx="96966" cy="154475"/>
            </a:xfrm>
            <a:custGeom>
              <a:rect b="b" l="l" r="r" t="t"/>
              <a:pathLst>
                <a:path extrusionOk="0" h="5896" w="3701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4"/>
            <p:cNvSpPr/>
            <p:nvPr/>
          </p:nvSpPr>
          <p:spPr>
            <a:xfrm>
              <a:off x="5803653" y="3085270"/>
              <a:ext cx="90940" cy="29920"/>
            </a:xfrm>
            <a:custGeom>
              <a:rect b="b" l="l" r="r" t="t"/>
              <a:pathLst>
                <a:path extrusionOk="0" h="1142" w="3471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4"/>
            <p:cNvSpPr/>
            <p:nvPr/>
          </p:nvSpPr>
          <p:spPr>
            <a:xfrm>
              <a:off x="5847093" y="3085270"/>
              <a:ext cx="47501" cy="29920"/>
            </a:xfrm>
            <a:custGeom>
              <a:rect b="b" l="l" r="r" t="t"/>
              <a:pathLst>
                <a:path extrusionOk="0" h="1142" w="1813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4"/>
            <p:cNvSpPr/>
            <p:nvPr/>
          </p:nvSpPr>
          <p:spPr>
            <a:xfrm>
              <a:off x="6041470" y="2936611"/>
              <a:ext cx="14331" cy="56016"/>
            </a:xfrm>
            <a:custGeom>
              <a:rect b="b" l="l" r="r" t="t"/>
              <a:pathLst>
                <a:path extrusionOk="0" h="2138" w="547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4"/>
            <p:cNvSpPr/>
            <p:nvPr/>
          </p:nvSpPr>
          <p:spPr>
            <a:xfrm>
              <a:off x="6026405" y="2971247"/>
              <a:ext cx="44226" cy="94451"/>
            </a:xfrm>
            <a:custGeom>
              <a:rect b="b" l="l" r="r" t="t"/>
              <a:pathLst>
                <a:path extrusionOk="0" h="3605" w="1688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4"/>
            <p:cNvSpPr/>
            <p:nvPr/>
          </p:nvSpPr>
          <p:spPr>
            <a:xfrm>
              <a:off x="6038955" y="2971247"/>
              <a:ext cx="31912" cy="94215"/>
            </a:xfrm>
            <a:custGeom>
              <a:rect b="b" l="l" r="r" t="t"/>
              <a:pathLst>
                <a:path extrusionOk="0" h="3596" w="1218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4"/>
            <p:cNvSpPr/>
            <p:nvPr/>
          </p:nvSpPr>
          <p:spPr>
            <a:xfrm>
              <a:off x="5841826" y="3065934"/>
              <a:ext cx="212718" cy="187120"/>
            </a:xfrm>
            <a:custGeom>
              <a:rect b="b" l="l" r="r" t="t"/>
              <a:pathLst>
                <a:path extrusionOk="0" h="7142" w="8119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4"/>
            <p:cNvSpPr/>
            <p:nvPr/>
          </p:nvSpPr>
          <p:spPr>
            <a:xfrm>
              <a:off x="5908610" y="2923511"/>
              <a:ext cx="36706" cy="14384"/>
            </a:xfrm>
            <a:custGeom>
              <a:rect b="b" l="l" r="r" t="t"/>
              <a:pathLst>
                <a:path extrusionOk="0" h="549" w="1401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4"/>
            <p:cNvSpPr/>
            <p:nvPr/>
          </p:nvSpPr>
          <p:spPr>
            <a:xfrm>
              <a:off x="5886917" y="2973998"/>
              <a:ext cx="53369" cy="14620"/>
            </a:xfrm>
            <a:custGeom>
              <a:rect b="b" l="l" r="r" t="t"/>
              <a:pathLst>
                <a:path extrusionOk="0" h="558" w="2037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4"/>
            <p:cNvSpPr/>
            <p:nvPr/>
          </p:nvSpPr>
          <p:spPr>
            <a:xfrm>
              <a:off x="5908532" y="2948637"/>
              <a:ext cx="34270" cy="14646"/>
            </a:xfrm>
            <a:custGeom>
              <a:rect b="b" l="l" r="r" t="t"/>
              <a:pathLst>
                <a:path extrusionOk="0" h="559" w="1308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4"/>
            <p:cNvSpPr/>
            <p:nvPr/>
          </p:nvSpPr>
          <p:spPr>
            <a:xfrm>
              <a:off x="5908532" y="2999124"/>
              <a:ext cx="29501" cy="14620"/>
            </a:xfrm>
            <a:custGeom>
              <a:rect b="b" l="l" r="r" t="t"/>
              <a:pathLst>
                <a:path extrusionOk="0" h="558" w="1126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4"/>
            <p:cNvSpPr/>
            <p:nvPr/>
          </p:nvSpPr>
          <p:spPr>
            <a:xfrm>
              <a:off x="5886995" y="3024459"/>
              <a:ext cx="48522" cy="14410"/>
            </a:xfrm>
            <a:custGeom>
              <a:rect b="b" l="l" r="r" t="t"/>
              <a:pathLst>
                <a:path extrusionOk="0" h="550" w="1852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64"/>
          <p:cNvGrpSpPr/>
          <p:nvPr/>
        </p:nvGrpSpPr>
        <p:grpSpPr>
          <a:xfrm>
            <a:off x="6658009" y="2891390"/>
            <a:ext cx="315972" cy="361927"/>
            <a:chOff x="6658009" y="2891390"/>
            <a:chExt cx="315972" cy="361927"/>
          </a:xfrm>
        </p:grpSpPr>
        <p:sp>
          <p:nvSpPr>
            <p:cNvPr id="8656" name="Google Shape;8656;p64"/>
            <p:cNvSpPr/>
            <p:nvPr/>
          </p:nvSpPr>
          <p:spPr>
            <a:xfrm>
              <a:off x="6658009" y="2891390"/>
              <a:ext cx="315972" cy="361927"/>
            </a:xfrm>
            <a:custGeom>
              <a:rect b="b" l="l" r="r" t="t"/>
              <a:pathLst>
                <a:path extrusionOk="0" h="13814" w="1206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4"/>
            <p:cNvSpPr/>
            <p:nvPr/>
          </p:nvSpPr>
          <p:spPr>
            <a:xfrm>
              <a:off x="6658507" y="2921284"/>
              <a:ext cx="315474" cy="332033"/>
            </a:xfrm>
            <a:custGeom>
              <a:rect b="b" l="l" r="r" t="t"/>
              <a:pathLst>
                <a:path extrusionOk="0" h="12673" w="12041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4"/>
            <p:cNvSpPr/>
            <p:nvPr/>
          </p:nvSpPr>
          <p:spPr>
            <a:xfrm>
              <a:off x="6742897" y="2928567"/>
              <a:ext cx="146432" cy="55780"/>
            </a:xfrm>
            <a:custGeom>
              <a:rect b="b" l="l" r="r" t="t"/>
              <a:pathLst>
                <a:path extrusionOk="0" h="2129" w="5589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4"/>
            <p:cNvSpPr/>
            <p:nvPr/>
          </p:nvSpPr>
          <p:spPr>
            <a:xfrm>
              <a:off x="6836562" y="2928567"/>
              <a:ext cx="52767" cy="55780"/>
            </a:xfrm>
            <a:custGeom>
              <a:rect b="b" l="l" r="r" t="t"/>
              <a:pathLst>
                <a:path extrusionOk="0" h="2129" w="2014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4"/>
            <p:cNvSpPr/>
            <p:nvPr/>
          </p:nvSpPr>
          <p:spPr>
            <a:xfrm>
              <a:off x="6810702" y="3035856"/>
              <a:ext cx="11083" cy="162702"/>
            </a:xfrm>
            <a:custGeom>
              <a:rect b="b" l="l" r="r" t="t"/>
              <a:pathLst>
                <a:path extrusionOk="0" h="6210" w="423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4"/>
            <p:cNvSpPr/>
            <p:nvPr/>
          </p:nvSpPr>
          <p:spPr>
            <a:xfrm>
              <a:off x="6724059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4"/>
            <p:cNvSpPr/>
            <p:nvPr/>
          </p:nvSpPr>
          <p:spPr>
            <a:xfrm>
              <a:off x="6897346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64"/>
          <p:cNvGrpSpPr/>
          <p:nvPr/>
        </p:nvGrpSpPr>
        <p:grpSpPr>
          <a:xfrm>
            <a:off x="6203465" y="2891206"/>
            <a:ext cx="320478" cy="362110"/>
            <a:chOff x="6203465" y="2891206"/>
            <a:chExt cx="320478" cy="362110"/>
          </a:xfrm>
        </p:grpSpPr>
        <p:sp>
          <p:nvSpPr>
            <p:cNvPr id="8664" name="Google Shape;8664;p64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4"/>
            <p:cNvSpPr/>
            <p:nvPr/>
          </p:nvSpPr>
          <p:spPr>
            <a:xfrm>
              <a:off x="6286833" y="2902132"/>
              <a:ext cx="184867" cy="71159"/>
            </a:xfrm>
            <a:custGeom>
              <a:rect b="b" l="l" r="r" t="t"/>
              <a:pathLst>
                <a:path extrusionOk="0" h="2716" w="7056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4"/>
            <p:cNvSpPr/>
            <p:nvPr/>
          </p:nvSpPr>
          <p:spPr>
            <a:xfrm>
              <a:off x="6457107" y="2973265"/>
              <a:ext cx="57771" cy="131865"/>
            </a:xfrm>
            <a:custGeom>
              <a:rect b="b" l="l" r="r" t="t"/>
              <a:pathLst>
                <a:path extrusionOk="0" h="5033" w="2205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4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4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64"/>
          <p:cNvGrpSpPr/>
          <p:nvPr/>
        </p:nvGrpSpPr>
        <p:grpSpPr>
          <a:xfrm>
            <a:off x="7567280" y="2891259"/>
            <a:ext cx="307116" cy="362294"/>
            <a:chOff x="7567280" y="2891259"/>
            <a:chExt cx="307116" cy="362294"/>
          </a:xfrm>
        </p:grpSpPr>
        <p:sp>
          <p:nvSpPr>
            <p:cNvPr id="8670" name="Google Shape;8670;p64"/>
            <p:cNvSpPr/>
            <p:nvPr/>
          </p:nvSpPr>
          <p:spPr>
            <a:xfrm>
              <a:off x="7612082" y="2891337"/>
              <a:ext cx="217250" cy="207006"/>
            </a:xfrm>
            <a:custGeom>
              <a:rect b="b" l="l" r="r" t="t"/>
              <a:pathLst>
                <a:path extrusionOk="0" h="7901" w="8292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4"/>
            <p:cNvSpPr/>
            <p:nvPr/>
          </p:nvSpPr>
          <p:spPr>
            <a:xfrm>
              <a:off x="7677870" y="3190698"/>
              <a:ext cx="85936" cy="62618"/>
            </a:xfrm>
            <a:custGeom>
              <a:rect b="b" l="l" r="r" t="t"/>
              <a:pathLst>
                <a:path extrusionOk="0" h="2390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4"/>
            <p:cNvSpPr/>
            <p:nvPr/>
          </p:nvSpPr>
          <p:spPr>
            <a:xfrm>
              <a:off x="7644229" y="2891285"/>
              <a:ext cx="63299" cy="21091"/>
            </a:xfrm>
            <a:custGeom>
              <a:rect b="b" l="l" r="r" t="t"/>
              <a:pathLst>
                <a:path extrusionOk="0" h="805" w="2416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4"/>
            <p:cNvSpPr/>
            <p:nvPr/>
          </p:nvSpPr>
          <p:spPr>
            <a:xfrm>
              <a:off x="7707502" y="2891259"/>
              <a:ext cx="121830" cy="207268"/>
            </a:xfrm>
            <a:custGeom>
              <a:rect b="b" l="l" r="r" t="t"/>
              <a:pathLst>
                <a:path extrusionOk="0" h="7911" w="465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4"/>
            <p:cNvSpPr/>
            <p:nvPr/>
          </p:nvSpPr>
          <p:spPr>
            <a:xfrm>
              <a:off x="7707502" y="3190751"/>
              <a:ext cx="56304" cy="62801"/>
            </a:xfrm>
            <a:custGeom>
              <a:rect b="b" l="l" r="r" t="t"/>
              <a:pathLst>
                <a:path extrusionOk="0" h="2397" w="2149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4"/>
            <p:cNvSpPr/>
            <p:nvPr/>
          </p:nvSpPr>
          <p:spPr>
            <a:xfrm>
              <a:off x="7677870" y="3190698"/>
              <a:ext cx="85936" cy="28191"/>
            </a:xfrm>
            <a:custGeom>
              <a:rect b="b" l="l" r="r" t="t"/>
              <a:pathLst>
                <a:path extrusionOk="0" h="1076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4"/>
            <p:cNvSpPr/>
            <p:nvPr/>
          </p:nvSpPr>
          <p:spPr>
            <a:xfrm>
              <a:off x="7669958" y="3221588"/>
              <a:ext cx="99874" cy="17397"/>
            </a:xfrm>
            <a:custGeom>
              <a:rect b="b" l="l" r="r" t="t"/>
              <a:pathLst>
                <a:path extrusionOk="0" h="664" w="3812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64"/>
            <p:cNvSpPr/>
            <p:nvPr/>
          </p:nvSpPr>
          <p:spPr>
            <a:xfrm>
              <a:off x="7669958" y="3012879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4"/>
            <p:cNvSpPr/>
            <p:nvPr/>
          </p:nvSpPr>
          <p:spPr>
            <a:xfrm>
              <a:off x="7670010" y="3041070"/>
              <a:ext cx="99822" cy="17423"/>
            </a:xfrm>
            <a:custGeom>
              <a:rect b="b" l="l" r="r" t="t"/>
              <a:pathLst>
                <a:path extrusionOk="0" h="665" w="381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4"/>
            <p:cNvSpPr/>
            <p:nvPr/>
          </p:nvSpPr>
          <p:spPr>
            <a:xfrm>
              <a:off x="7669958" y="3066615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4"/>
            <p:cNvSpPr/>
            <p:nvPr/>
          </p:nvSpPr>
          <p:spPr>
            <a:xfrm>
              <a:off x="7567280" y="2994880"/>
              <a:ext cx="307116" cy="226368"/>
            </a:xfrm>
            <a:custGeom>
              <a:rect b="b" l="l" r="r" t="t"/>
              <a:pathLst>
                <a:path extrusionOk="0" h="8640" w="11722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4"/>
            <p:cNvSpPr/>
            <p:nvPr/>
          </p:nvSpPr>
          <p:spPr>
            <a:xfrm>
              <a:off x="7568144" y="3019717"/>
              <a:ext cx="305151" cy="201530"/>
            </a:xfrm>
            <a:custGeom>
              <a:rect b="b" l="l" r="r" t="t"/>
              <a:pathLst>
                <a:path extrusionOk="0" h="7692" w="11647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2" name="Google Shape;8682;p64"/>
          <p:cNvGrpSpPr/>
          <p:nvPr/>
        </p:nvGrpSpPr>
        <p:grpSpPr>
          <a:xfrm>
            <a:off x="7112579" y="2891521"/>
            <a:ext cx="338556" cy="361534"/>
            <a:chOff x="7112579" y="2891521"/>
            <a:chExt cx="338556" cy="361534"/>
          </a:xfrm>
        </p:grpSpPr>
        <p:sp>
          <p:nvSpPr>
            <p:cNvPr id="8683" name="Google Shape;8683;p64"/>
            <p:cNvSpPr/>
            <p:nvPr/>
          </p:nvSpPr>
          <p:spPr>
            <a:xfrm>
              <a:off x="7112579" y="2891521"/>
              <a:ext cx="312671" cy="361534"/>
            </a:xfrm>
            <a:custGeom>
              <a:rect b="b" l="l" r="r" t="t"/>
              <a:pathLst>
                <a:path extrusionOk="0" h="13799" w="11934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4"/>
            <p:cNvSpPr/>
            <p:nvPr/>
          </p:nvSpPr>
          <p:spPr>
            <a:xfrm>
              <a:off x="7302424" y="2891783"/>
              <a:ext cx="148711" cy="361272"/>
            </a:xfrm>
            <a:custGeom>
              <a:rect b="b" l="l" r="r" t="t"/>
              <a:pathLst>
                <a:path extrusionOk="0" h="13789" w="5676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64"/>
          <p:cNvGrpSpPr/>
          <p:nvPr/>
        </p:nvGrpSpPr>
        <p:grpSpPr>
          <a:xfrm>
            <a:off x="7155259" y="3805036"/>
            <a:ext cx="207478" cy="361272"/>
            <a:chOff x="7155259" y="3805036"/>
            <a:chExt cx="207478" cy="361272"/>
          </a:xfrm>
        </p:grpSpPr>
        <p:sp>
          <p:nvSpPr>
            <p:cNvPr id="8686" name="Google Shape;8686;p64"/>
            <p:cNvSpPr/>
            <p:nvPr/>
          </p:nvSpPr>
          <p:spPr>
            <a:xfrm>
              <a:off x="7178865" y="3839175"/>
              <a:ext cx="160265" cy="144179"/>
            </a:xfrm>
            <a:custGeom>
              <a:rect b="b" l="l" r="r" t="t"/>
              <a:pathLst>
                <a:path extrusionOk="0" h="5503" w="6117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4"/>
            <p:cNvSpPr/>
            <p:nvPr/>
          </p:nvSpPr>
          <p:spPr>
            <a:xfrm>
              <a:off x="7281071" y="3839175"/>
              <a:ext cx="58059" cy="144179"/>
            </a:xfrm>
            <a:custGeom>
              <a:rect b="b" l="l" r="r" t="t"/>
              <a:pathLst>
                <a:path extrusionOk="0" h="5503" w="2216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4"/>
            <p:cNvSpPr/>
            <p:nvPr/>
          </p:nvSpPr>
          <p:spPr>
            <a:xfrm>
              <a:off x="7204488" y="3805036"/>
              <a:ext cx="108756" cy="54417"/>
            </a:xfrm>
            <a:custGeom>
              <a:rect b="b" l="l" r="r" t="t"/>
              <a:pathLst>
                <a:path extrusionOk="0" h="2077" w="4151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4"/>
            <p:cNvSpPr/>
            <p:nvPr/>
          </p:nvSpPr>
          <p:spPr>
            <a:xfrm>
              <a:off x="7275805" y="3809307"/>
              <a:ext cx="37440" cy="50252"/>
            </a:xfrm>
            <a:custGeom>
              <a:rect b="b" l="l" r="r" t="t"/>
              <a:pathLst>
                <a:path extrusionOk="0" h="1918" w="1429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4"/>
            <p:cNvSpPr/>
            <p:nvPr/>
          </p:nvSpPr>
          <p:spPr>
            <a:xfrm>
              <a:off x="7243815" y="3815568"/>
              <a:ext cx="30104" cy="24707"/>
            </a:xfrm>
            <a:custGeom>
              <a:rect b="b" l="l" r="r" t="t"/>
              <a:pathLst>
                <a:path extrusionOk="0" h="943" w="1149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64"/>
            <p:cNvSpPr/>
            <p:nvPr/>
          </p:nvSpPr>
          <p:spPr>
            <a:xfrm>
              <a:off x="7155259" y="3970515"/>
              <a:ext cx="207216" cy="195793"/>
            </a:xfrm>
            <a:custGeom>
              <a:rect b="b" l="l" r="r" t="t"/>
              <a:pathLst>
                <a:path extrusionOk="0" h="7473" w="7909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4"/>
            <p:cNvSpPr/>
            <p:nvPr/>
          </p:nvSpPr>
          <p:spPr>
            <a:xfrm>
              <a:off x="7239151" y="3970515"/>
              <a:ext cx="6550" cy="4297"/>
            </a:xfrm>
            <a:custGeom>
              <a:rect b="b" l="l" r="r" t="t"/>
              <a:pathLst>
                <a:path extrusionOk="0" h="164" w="25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4"/>
            <p:cNvSpPr/>
            <p:nvPr/>
          </p:nvSpPr>
          <p:spPr>
            <a:xfrm>
              <a:off x="7245675" y="3970515"/>
              <a:ext cx="117062" cy="195766"/>
            </a:xfrm>
            <a:custGeom>
              <a:rect b="b" l="l" r="r" t="t"/>
              <a:pathLst>
                <a:path extrusionOk="0" h="7472" w="4468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4"/>
            <p:cNvSpPr/>
            <p:nvPr/>
          </p:nvSpPr>
          <p:spPr>
            <a:xfrm>
              <a:off x="7221571" y="3970515"/>
              <a:ext cx="73098" cy="84285"/>
            </a:xfrm>
            <a:custGeom>
              <a:rect b="b" l="l" r="r" t="t"/>
              <a:pathLst>
                <a:path extrusionOk="0" h="3217" w="279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4"/>
            <p:cNvSpPr/>
            <p:nvPr/>
          </p:nvSpPr>
          <p:spPr>
            <a:xfrm>
              <a:off x="7239151" y="3970515"/>
              <a:ext cx="39693" cy="19362"/>
            </a:xfrm>
            <a:custGeom>
              <a:rect b="b" l="l" r="r" t="t"/>
              <a:pathLst>
                <a:path extrusionOk="0" h="739" w="1515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4"/>
            <p:cNvSpPr/>
            <p:nvPr/>
          </p:nvSpPr>
          <p:spPr>
            <a:xfrm>
              <a:off x="7210017" y="3869069"/>
              <a:ext cx="97962" cy="110774"/>
            </a:xfrm>
            <a:custGeom>
              <a:rect b="b" l="l" r="r" t="t"/>
              <a:pathLst>
                <a:path extrusionOk="0" h="4228" w="3739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4"/>
            <p:cNvSpPr/>
            <p:nvPr/>
          </p:nvSpPr>
          <p:spPr>
            <a:xfrm>
              <a:off x="7261735" y="3869069"/>
              <a:ext cx="46243" cy="112031"/>
            </a:xfrm>
            <a:custGeom>
              <a:rect b="b" l="l" r="r" t="t"/>
              <a:pathLst>
                <a:path extrusionOk="0" h="4276" w="1765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8" name="Google Shape;8698;p64"/>
          <p:cNvGrpSpPr/>
          <p:nvPr/>
        </p:nvGrpSpPr>
        <p:grpSpPr>
          <a:xfrm>
            <a:off x="4915368" y="2891390"/>
            <a:ext cx="182850" cy="361927"/>
            <a:chOff x="4915368" y="2891390"/>
            <a:chExt cx="182850" cy="361927"/>
          </a:xfrm>
        </p:grpSpPr>
        <p:sp>
          <p:nvSpPr>
            <p:cNvPr id="8699" name="Google Shape;8699;p64"/>
            <p:cNvSpPr/>
            <p:nvPr/>
          </p:nvSpPr>
          <p:spPr>
            <a:xfrm>
              <a:off x="4940992" y="2925292"/>
              <a:ext cx="131367" cy="326504"/>
            </a:xfrm>
            <a:custGeom>
              <a:rect b="b" l="l" r="r" t="t"/>
              <a:pathLst>
                <a:path extrusionOk="0" h="12462" w="5014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4"/>
            <p:cNvSpPr/>
            <p:nvPr/>
          </p:nvSpPr>
          <p:spPr>
            <a:xfrm>
              <a:off x="4991977" y="2925292"/>
              <a:ext cx="80644" cy="328024"/>
            </a:xfrm>
            <a:custGeom>
              <a:rect b="b" l="l" r="r" t="t"/>
              <a:pathLst>
                <a:path extrusionOk="0" h="12520" w="3078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4"/>
            <p:cNvSpPr/>
            <p:nvPr/>
          </p:nvSpPr>
          <p:spPr>
            <a:xfrm>
              <a:off x="4940992" y="3044345"/>
              <a:ext cx="131367" cy="208971"/>
            </a:xfrm>
            <a:custGeom>
              <a:rect b="b" l="l" r="r" t="t"/>
              <a:pathLst>
                <a:path extrusionOk="0" h="7976" w="5014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4"/>
            <p:cNvSpPr/>
            <p:nvPr/>
          </p:nvSpPr>
          <p:spPr>
            <a:xfrm>
              <a:off x="4991977" y="3048852"/>
              <a:ext cx="80382" cy="203443"/>
            </a:xfrm>
            <a:custGeom>
              <a:rect b="b" l="l" r="r" t="t"/>
              <a:pathLst>
                <a:path extrusionOk="0" h="7765" w="3068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4"/>
            <p:cNvSpPr/>
            <p:nvPr/>
          </p:nvSpPr>
          <p:spPr>
            <a:xfrm>
              <a:off x="4963838" y="3076493"/>
              <a:ext cx="19624" cy="16558"/>
            </a:xfrm>
            <a:custGeom>
              <a:rect b="b" l="l" r="r" t="t"/>
              <a:pathLst>
                <a:path extrusionOk="0" h="632" w="749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4"/>
            <p:cNvSpPr/>
            <p:nvPr/>
          </p:nvSpPr>
          <p:spPr>
            <a:xfrm>
              <a:off x="5030386" y="3100099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4"/>
            <p:cNvSpPr/>
            <p:nvPr/>
          </p:nvSpPr>
          <p:spPr>
            <a:xfrm>
              <a:off x="4980921" y="3202803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4"/>
            <p:cNvSpPr/>
            <p:nvPr/>
          </p:nvSpPr>
          <p:spPr>
            <a:xfrm>
              <a:off x="5030386" y="3171651"/>
              <a:ext cx="16847" cy="14698"/>
            </a:xfrm>
            <a:custGeom>
              <a:rect b="b" l="l" r="r" t="t"/>
              <a:pathLst>
                <a:path extrusionOk="0" h="561" w="643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4"/>
            <p:cNvSpPr/>
            <p:nvPr/>
          </p:nvSpPr>
          <p:spPr>
            <a:xfrm>
              <a:off x="4974135" y="3132246"/>
              <a:ext cx="20357" cy="17397"/>
            </a:xfrm>
            <a:custGeom>
              <a:rect b="b" l="l" r="r" t="t"/>
              <a:pathLst>
                <a:path extrusionOk="0" h="664" w="777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4"/>
            <p:cNvSpPr/>
            <p:nvPr/>
          </p:nvSpPr>
          <p:spPr>
            <a:xfrm>
              <a:off x="4915368" y="2891390"/>
              <a:ext cx="182850" cy="33693"/>
            </a:xfrm>
            <a:custGeom>
              <a:rect b="b" l="l" r="r" t="t"/>
              <a:pathLst>
                <a:path extrusionOk="0" h="1286" w="6979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4"/>
            <p:cNvSpPr/>
            <p:nvPr/>
          </p:nvSpPr>
          <p:spPr>
            <a:xfrm>
              <a:off x="5055250" y="2891390"/>
              <a:ext cx="42732" cy="33693"/>
            </a:xfrm>
            <a:custGeom>
              <a:rect b="b" l="l" r="r" t="t"/>
              <a:pathLst>
                <a:path extrusionOk="0" h="1286" w="1631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0" name="Google Shape;8710;p64"/>
          <p:cNvGrpSpPr/>
          <p:nvPr/>
        </p:nvGrpSpPr>
        <p:grpSpPr>
          <a:xfrm>
            <a:off x="8028714" y="2891652"/>
            <a:ext cx="289589" cy="361403"/>
            <a:chOff x="8028714" y="2891652"/>
            <a:chExt cx="289589" cy="361403"/>
          </a:xfrm>
        </p:grpSpPr>
        <p:sp>
          <p:nvSpPr>
            <p:cNvPr id="8711" name="Google Shape;8711;p64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4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4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4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4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4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4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4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4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4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4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4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4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4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4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4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4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4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4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4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64"/>
          <p:cNvGrpSpPr/>
          <p:nvPr/>
        </p:nvGrpSpPr>
        <p:grpSpPr>
          <a:xfrm>
            <a:off x="7551822" y="3804774"/>
            <a:ext cx="293335" cy="361927"/>
            <a:chOff x="7551822" y="3804774"/>
            <a:chExt cx="293335" cy="361927"/>
          </a:xfrm>
        </p:grpSpPr>
        <p:sp>
          <p:nvSpPr>
            <p:cNvPr id="8732" name="Google Shape;8732;p64"/>
            <p:cNvSpPr/>
            <p:nvPr/>
          </p:nvSpPr>
          <p:spPr>
            <a:xfrm>
              <a:off x="7647242" y="3804774"/>
              <a:ext cx="121070" cy="30916"/>
            </a:xfrm>
            <a:custGeom>
              <a:rect b="b" l="l" r="r" t="t"/>
              <a:pathLst>
                <a:path extrusionOk="0" h="1180" w="4621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4"/>
            <p:cNvSpPr/>
            <p:nvPr/>
          </p:nvSpPr>
          <p:spPr>
            <a:xfrm>
              <a:off x="7734148" y="3804774"/>
              <a:ext cx="34165" cy="31178"/>
            </a:xfrm>
            <a:custGeom>
              <a:rect b="b" l="l" r="r" t="t"/>
              <a:pathLst>
                <a:path extrusionOk="0" h="1190" w="1304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4"/>
            <p:cNvSpPr/>
            <p:nvPr/>
          </p:nvSpPr>
          <p:spPr>
            <a:xfrm>
              <a:off x="7551822" y="3835664"/>
              <a:ext cx="285056" cy="331037"/>
            </a:xfrm>
            <a:custGeom>
              <a:rect b="b" l="l" r="r" t="t"/>
              <a:pathLst>
                <a:path extrusionOk="0" h="12635" w="1088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4"/>
            <p:cNvSpPr/>
            <p:nvPr/>
          </p:nvSpPr>
          <p:spPr>
            <a:xfrm>
              <a:off x="7669329" y="3835664"/>
              <a:ext cx="174833" cy="329020"/>
            </a:xfrm>
            <a:custGeom>
              <a:rect b="b" l="l" r="r" t="t"/>
              <a:pathLst>
                <a:path extrusionOk="0" h="12558" w="6673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4"/>
            <p:cNvSpPr/>
            <p:nvPr/>
          </p:nvSpPr>
          <p:spPr>
            <a:xfrm>
              <a:off x="7571655" y="4014007"/>
              <a:ext cx="273502" cy="152694"/>
            </a:xfrm>
            <a:custGeom>
              <a:rect b="b" l="l" r="r" t="t"/>
              <a:pathLst>
                <a:path extrusionOk="0" h="5828" w="10439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4"/>
            <p:cNvSpPr/>
            <p:nvPr/>
          </p:nvSpPr>
          <p:spPr>
            <a:xfrm>
              <a:off x="7785369" y="4022260"/>
              <a:ext cx="52269" cy="142423"/>
            </a:xfrm>
            <a:custGeom>
              <a:rect b="b" l="l" r="r" t="t"/>
              <a:pathLst>
                <a:path extrusionOk="0" h="5436" w="1995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4"/>
            <p:cNvSpPr/>
            <p:nvPr/>
          </p:nvSpPr>
          <p:spPr>
            <a:xfrm>
              <a:off x="7785107" y="4061927"/>
              <a:ext cx="19362" cy="16558"/>
            </a:xfrm>
            <a:custGeom>
              <a:rect b="b" l="l" r="r" t="t"/>
              <a:pathLst>
                <a:path extrusionOk="0" h="632" w="739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4"/>
            <p:cNvSpPr/>
            <p:nvPr/>
          </p:nvSpPr>
          <p:spPr>
            <a:xfrm>
              <a:off x="7744680" y="4122711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4"/>
            <p:cNvSpPr/>
            <p:nvPr/>
          </p:nvSpPr>
          <p:spPr>
            <a:xfrm>
              <a:off x="7627645" y="4051892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4"/>
            <p:cNvSpPr/>
            <p:nvPr/>
          </p:nvSpPr>
          <p:spPr>
            <a:xfrm>
              <a:off x="7651513" y="4122711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4"/>
            <p:cNvSpPr/>
            <p:nvPr/>
          </p:nvSpPr>
          <p:spPr>
            <a:xfrm>
              <a:off x="7693459" y="4066957"/>
              <a:ext cx="20095" cy="17423"/>
            </a:xfrm>
            <a:custGeom>
              <a:rect b="b" l="l" r="r" t="t"/>
              <a:pathLst>
                <a:path extrusionOk="0" h="665" w="767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64"/>
          <p:cNvGrpSpPr/>
          <p:nvPr/>
        </p:nvGrpSpPr>
        <p:grpSpPr>
          <a:xfrm>
            <a:off x="6263725" y="4277658"/>
            <a:ext cx="210491" cy="362163"/>
            <a:chOff x="6263725" y="4277658"/>
            <a:chExt cx="210491" cy="362163"/>
          </a:xfrm>
        </p:grpSpPr>
        <p:sp>
          <p:nvSpPr>
            <p:cNvPr id="8744" name="Google Shape;8744;p64"/>
            <p:cNvSpPr/>
            <p:nvPr/>
          </p:nvSpPr>
          <p:spPr>
            <a:xfrm>
              <a:off x="6265480" y="4277658"/>
              <a:ext cx="88189" cy="362163"/>
            </a:xfrm>
            <a:custGeom>
              <a:rect b="b" l="l" r="r" t="t"/>
              <a:pathLst>
                <a:path extrusionOk="0" h="13823" w="3366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4"/>
            <p:cNvSpPr/>
            <p:nvPr/>
          </p:nvSpPr>
          <p:spPr>
            <a:xfrm>
              <a:off x="6265480" y="4277658"/>
              <a:ext cx="88189" cy="155497"/>
            </a:xfrm>
            <a:custGeom>
              <a:rect b="b" l="l" r="r" t="t"/>
              <a:pathLst>
                <a:path extrusionOk="0" h="5935" w="3366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4"/>
            <p:cNvSpPr/>
            <p:nvPr/>
          </p:nvSpPr>
          <p:spPr>
            <a:xfrm>
              <a:off x="6265480" y="4433600"/>
              <a:ext cx="88189" cy="206220"/>
            </a:xfrm>
            <a:custGeom>
              <a:rect b="b" l="l" r="r" t="t"/>
              <a:pathLst>
                <a:path extrusionOk="0" h="7871" w="3366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4"/>
            <p:cNvSpPr/>
            <p:nvPr/>
          </p:nvSpPr>
          <p:spPr>
            <a:xfrm>
              <a:off x="6267996" y="4349498"/>
              <a:ext cx="83159" cy="10559"/>
            </a:xfrm>
            <a:custGeom>
              <a:rect b="b" l="l" r="r" t="t"/>
              <a:pathLst>
                <a:path extrusionOk="0" h="403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4"/>
            <p:cNvSpPr/>
            <p:nvPr/>
          </p:nvSpPr>
          <p:spPr>
            <a:xfrm>
              <a:off x="6263725" y="4453460"/>
              <a:ext cx="89945" cy="10585"/>
            </a:xfrm>
            <a:custGeom>
              <a:rect b="b" l="l" r="r" t="t"/>
              <a:pathLst>
                <a:path extrusionOk="0" h="404" w="3433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4"/>
            <p:cNvSpPr/>
            <p:nvPr/>
          </p:nvSpPr>
          <p:spPr>
            <a:xfrm>
              <a:off x="6267996" y="4381881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4"/>
            <p:cNvSpPr/>
            <p:nvPr/>
          </p:nvSpPr>
          <p:spPr>
            <a:xfrm>
              <a:off x="6267996" y="4525772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4"/>
            <p:cNvSpPr/>
            <p:nvPr/>
          </p:nvSpPr>
          <p:spPr>
            <a:xfrm>
              <a:off x="6267996" y="4557683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4"/>
            <p:cNvSpPr/>
            <p:nvPr/>
          </p:nvSpPr>
          <p:spPr>
            <a:xfrm>
              <a:off x="6384271" y="4277658"/>
              <a:ext cx="88163" cy="362163"/>
            </a:xfrm>
            <a:custGeom>
              <a:rect b="b" l="l" r="r" t="t"/>
              <a:pathLst>
                <a:path extrusionOk="0" h="13823" w="3365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4"/>
            <p:cNvSpPr/>
            <p:nvPr/>
          </p:nvSpPr>
          <p:spPr>
            <a:xfrm>
              <a:off x="6403371" y="4277920"/>
              <a:ext cx="69063" cy="66076"/>
            </a:xfrm>
            <a:custGeom>
              <a:rect b="b" l="l" r="r" t="t"/>
              <a:pathLst>
                <a:path extrusionOk="0" h="2522" w="2636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4"/>
            <p:cNvSpPr/>
            <p:nvPr/>
          </p:nvSpPr>
          <p:spPr>
            <a:xfrm>
              <a:off x="6384271" y="4344835"/>
              <a:ext cx="88425" cy="294986"/>
            </a:xfrm>
            <a:custGeom>
              <a:rect b="b" l="l" r="r" t="t"/>
              <a:pathLst>
                <a:path extrusionOk="0" h="11259" w="3375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4"/>
            <p:cNvSpPr/>
            <p:nvPr/>
          </p:nvSpPr>
          <p:spPr>
            <a:xfrm>
              <a:off x="6382516" y="4364563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4"/>
            <p:cNvSpPr/>
            <p:nvPr/>
          </p:nvSpPr>
          <p:spPr>
            <a:xfrm>
              <a:off x="6382516" y="4541361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4"/>
            <p:cNvSpPr/>
            <p:nvPr/>
          </p:nvSpPr>
          <p:spPr>
            <a:xfrm>
              <a:off x="6386524" y="4437399"/>
              <a:ext cx="81665" cy="10585"/>
            </a:xfrm>
            <a:custGeom>
              <a:rect b="b" l="l" r="r" t="t"/>
              <a:pathLst>
                <a:path extrusionOk="0" h="404" w="3117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4"/>
            <p:cNvSpPr/>
            <p:nvPr/>
          </p:nvSpPr>
          <p:spPr>
            <a:xfrm>
              <a:off x="6386524" y="4469782"/>
              <a:ext cx="83421" cy="10585"/>
            </a:xfrm>
            <a:custGeom>
              <a:rect b="b" l="l" r="r" t="t"/>
              <a:pathLst>
                <a:path extrusionOk="0" h="404" w="318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9" name="Google Shape;8759;p64"/>
          <p:cNvGrpSpPr/>
          <p:nvPr/>
        </p:nvGrpSpPr>
        <p:grpSpPr>
          <a:xfrm>
            <a:off x="7987790" y="3804695"/>
            <a:ext cx="336303" cy="362005"/>
            <a:chOff x="7987790" y="3804695"/>
            <a:chExt cx="336303" cy="362005"/>
          </a:xfrm>
        </p:grpSpPr>
        <p:sp>
          <p:nvSpPr>
            <p:cNvPr id="8760" name="Google Shape;8760;p64"/>
            <p:cNvSpPr/>
            <p:nvPr/>
          </p:nvSpPr>
          <p:spPr>
            <a:xfrm>
              <a:off x="8053080" y="3851489"/>
              <a:ext cx="218010" cy="208080"/>
            </a:xfrm>
            <a:custGeom>
              <a:rect b="b" l="l" r="r" t="t"/>
              <a:pathLst>
                <a:path extrusionOk="0" h="7942" w="8321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4"/>
            <p:cNvSpPr/>
            <p:nvPr/>
          </p:nvSpPr>
          <p:spPr>
            <a:xfrm>
              <a:off x="8057534" y="3969939"/>
              <a:ext cx="179575" cy="21196"/>
            </a:xfrm>
            <a:custGeom>
              <a:rect b="b" l="l" r="r" t="t"/>
              <a:pathLst>
                <a:path extrusionOk="0" h="809" w="6854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4"/>
            <p:cNvSpPr/>
            <p:nvPr/>
          </p:nvSpPr>
          <p:spPr>
            <a:xfrm>
              <a:off x="8050329" y="3909312"/>
              <a:ext cx="187330" cy="27589"/>
            </a:xfrm>
            <a:custGeom>
              <a:rect b="b" l="l" r="r" t="t"/>
              <a:pathLst>
                <a:path extrusionOk="0" h="1053" w="715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4"/>
            <p:cNvSpPr/>
            <p:nvPr/>
          </p:nvSpPr>
          <p:spPr>
            <a:xfrm>
              <a:off x="8083367" y="3946568"/>
              <a:ext cx="178946" cy="18209"/>
            </a:xfrm>
            <a:custGeom>
              <a:rect b="b" l="l" r="r" t="t"/>
              <a:pathLst>
                <a:path extrusionOk="0" h="695" w="683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4"/>
            <p:cNvSpPr/>
            <p:nvPr/>
          </p:nvSpPr>
          <p:spPr>
            <a:xfrm>
              <a:off x="8082188" y="3881173"/>
              <a:ext cx="178867" cy="18052"/>
            </a:xfrm>
            <a:custGeom>
              <a:rect b="b" l="l" r="r" t="t"/>
              <a:pathLst>
                <a:path extrusionOk="0" h="689" w="6827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4"/>
            <p:cNvSpPr/>
            <p:nvPr/>
          </p:nvSpPr>
          <p:spPr>
            <a:xfrm>
              <a:off x="8083970" y="3999492"/>
              <a:ext cx="183610" cy="28322"/>
            </a:xfrm>
            <a:custGeom>
              <a:rect b="b" l="l" r="r" t="t"/>
              <a:pathLst>
                <a:path extrusionOk="0" h="1081" w="7008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4"/>
            <p:cNvSpPr/>
            <p:nvPr/>
          </p:nvSpPr>
          <p:spPr>
            <a:xfrm>
              <a:off x="8059106" y="3851489"/>
              <a:ext cx="129611" cy="29554"/>
            </a:xfrm>
            <a:custGeom>
              <a:rect b="b" l="l" r="r" t="t"/>
              <a:pathLst>
                <a:path extrusionOk="0" h="1128" w="4947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4"/>
            <p:cNvSpPr/>
            <p:nvPr/>
          </p:nvSpPr>
          <p:spPr>
            <a:xfrm>
              <a:off x="7987790" y="3804695"/>
              <a:ext cx="336041" cy="362005"/>
            </a:xfrm>
            <a:custGeom>
              <a:rect b="b" l="l" r="r" t="t"/>
              <a:pathLst>
                <a:path extrusionOk="0" h="13817" w="12826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4"/>
            <p:cNvSpPr/>
            <p:nvPr/>
          </p:nvSpPr>
          <p:spPr>
            <a:xfrm>
              <a:off x="8018680" y="3869331"/>
              <a:ext cx="51011" cy="251153"/>
            </a:xfrm>
            <a:custGeom>
              <a:rect b="b" l="l" r="r" t="t"/>
              <a:pathLst>
                <a:path extrusionOk="0" h="9586" w="1947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4"/>
            <p:cNvSpPr/>
            <p:nvPr/>
          </p:nvSpPr>
          <p:spPr>
            <a:xfrm>
              <a:off x="8006366" y="3804695"/>
              <a:ext cx="317727" cy="300724"/>
            </a:xfrm>
            <a:custGeom>
              <a:rect b="b" l="l" r="r" t="t"/>
              <a:pathLst>
                <a:path extrusionOk="0" h="11478" w="12127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64"/>
          <p:cNvGrpSpPr/>
          <p:nvPr/>
        </p:nvGrpSpPr>
        <p:grpSpPr>
          <a:xfrm>
            <a:off x="5273444" y="2891285"/>
            <a:ext cx="371123" cy="362267"/>
            <a:chOff x="5273444" y="2891285"/>
            <a:chExt cx="371123" cy="362267"/>
          </a:xfrm>
        </p:grpSpPr>
        <p:sp>
          <p:nvSpPr>
            <p:cNvPr id="8771" name="Google Shape;8771;p64"/>
            <p:cNvSpPr/>
            <p:nvPr/>
          </p:nvSpPr>
          <p:spPr>
            <a:xfrm>
              <a:off x="5301373" y="2914996"/>
              <a:ext cx="315186" cy="314452"/>
            </a:xfrm>
            <a:custGeom>
              <a:rect b="b" l="l" r="r" t="t"/>
              <a:pathLst>
                <a:path extrusionOk="0" h="12002" w="1203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4"/>
            <p:cNvSpPr/>
            <p:nvPr/>
          </p:nvSpPr>
          <p:spPr>
            <a:xfrm>
              <a:off x="5427945" y="2958200"/>
              <a:ext cx="188614" cy="271249"/>
            </a:xfrm>
            <a:custGeom>
              <a:rect b="b" l="l" r="r" t="t"/>
              <a:pathLst>
                <a:path extrusionOk="0" h="10353" w="7199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4"/>
            <p:cNvSpPr/>
            <p:nvPr/>
          </p:nvSpPr>
          <p:spPr>
            <a:xfrm>
              <a:off x="5430539" y="3027210"/>
              <a:ext cx="131786" cy="142318"/>
            </a:xfrm>
            <a:custGeom>
              <a:rect b="b" l="l" r="r" t="t"/>
              <a:pathLst>
                <a:path extrusionOk="0" h="5432" w="503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4"/>
            <p:cNvSpPr/>
            <p:nvPr/>
          </p:nvSpPr>
          <p:spPr>
            <a:xfrm>
              <a:off x="5441752" y="3027761"/>
              <a:ext cx="120572" cy="141585"/>
            </a:xfrm>
            <a:custGeom>
              <a:rect b="b" l="l" r="r" t="t"/>
              <a:pathLst>
                <a:path extrusionOk="0" h="5404" w="4602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4"/>
            <p:cNvSpPr/>
            <p:nvPr/>
          </p:nvSpPr>
          <p:spPr>
            <a:xfrm>
              <a:off x="5382986" y="2999779"/>
              <a:ext cx="69640" cy="69587"/>
            </a:xfrm>
            <a:custGeom>
              <a:rect b="b" l="l" r="r" t="t"/>
              <a:pathLst>
                <a:path extrusionOk="0" h="2656" w="2658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4"/>
            <p:cNvSpPr/>
            <p:nvPr/>
          </p:nvSpPr>
          <p:spPr>
            <a:xfrm>
              <a:off x="5390767" y="3000644"/>
              <a:ext cx="61858" cy="68932"/>
            </a:xfrm>
            <a:custGeom>
              <a:rect b="b" l="l" r="r" t="t"/>
              <a:pathLst>
                <a:path extrusionOk="0" h="2631" w="2361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4"/>
            <p:cNvSpPr/>
            <p:nvPr/>
          </p:nvSpPr>
          <p:spPr>
            <a:xfrm>
              <a:off x="5510554" y="2894429"/>
              <a:ext cx="37571" cy="42706"/>
            </a:xfrm>
            <a:custGeom>
              <a:rect b="b" l="l" r="r" t="t"/>
              <a:pathLst>
                <a:path extrusionOk="0" h="1630" w="1434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4"/>
            <p:cNvSpPr/>
            <p:nvPr/>
          </p:nvSpPr>
          <p:spPr>
            <a:xfrm>
              <a:off x="5597721" y="2995928"/>
              <a:ext cx="46846" cy="32619"/>
            </a:xfrm>
            <a:custGeom>
              <a:rect b="b" l="l" r="r" t="t"/>
              <a:pathLst>
                <a:path extrusionOk="0" h="1245" w="1788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4"/>
            <p:cNvSpPr/>
            <p:nvPr/>
          </p:nvSpPr>
          <p:spPr>
            <a:xfrm>
              <a:off x="5594184" y="3123941"/>
              <a:ext cx="47448" cy="33824"/>
            </a:xfrm>
            <a:custGeom>
              <a:rect b="b" l="l" r="r" t="t"/>
              <a:pathLst>
                <a:path extrusionOk="0" h="1291" w="1811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4"/>
            <p:cNvSpPr/>
            <p:nvPr/>
          </p:nvSpPr>
          <p:spPr>
            <a:xfrm>
              <a:off x="5503034" y="3211082"/>
              <a:ext cx="35894" cy="42470"/>
            </a:xfrm>
            <a:custGeom>
              <a:rect b="b" l="l" r="r" t="t"/>
              <a:pathLst>
                <a:path extrusionOk="0" h="1621" w="137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4"/>
            <p:cNvSpPr/>
            <p:nvPr/>
          </p:nvSpPr>
          <p:spPr>
            <a:xfrm>
              <a:off x="5369912" y="3207571"/>
              <a:ext cx="37466" cy="42706"/>
            </a:xfrm>
            <a:custGeom>
              <a:rect b="b" l="l" r="r" t="t"/>
              <a:pathLst>
                <a:path extrusionOk="0" h="1630" w="143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4"/>
            <p:cNvSpPr/>
            <p:nvPr/>
          </p:nvSpPr>
          <p:spPr>
            <a:xfrm>
              <a:off x="5273444" y="3116159"/>
              <a:ext cx="47029" cy="32698"/>
            </a:xfrm>
            <a:custGeom>
              <a:rect b="b" l="l" r="r" t="t"/>
              <a:pathLst>
                <a:path extrusionOk="0" h="1248" w="1795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4"/>
            <p:cNvSpPr/>
            <p:nvPr/>
          </p:nvSpPr>
          <p:spPr>
            <a:xfrm>
              <a:off x="5277452" y="2987517"/>
              <a:ext cx="46295" cy="33248"/>
            </a:xfrm>
            <a:custGeom>
              <a:rect b="b" l="l" r="r" t="t"/>
              <a:pathLst>
                <a:path extrusionOk="0" h="1269" w="1767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4"/>
            <p:cNvSpPr/>
            <p:nvPr/>
          </p:nvSpPr>
          <p:spPr>
            <a:xfrm>
              <a:off x="5379265" y="2891285"/>
              <a:ext cx="35632" cy="42575"/>
            </a:xfrm>
            <a:custGeom>
              <a:rect b="b" l="l" r="r" t="t"/>
              <a:pathLst>
                <a:path extrusionOk="0" h="1625" w="136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64"/>
          <p:cNvGrpSpPr/>
          <p:nvPr/>
        </p:nvGrpSpPr>
        <p:grpSpPr>
          <a:xfrm>
            <a:off x="7630397" y="3358399"/>
            <a:ext cx="214759" cy="357030"/>
            <a:chOff x="2235125" y="238075"/>
            <a:chExt cx="3144350" cy="5227375"/>
          </a:xfrm>
        </p:grpSpPr>
        <p:sp>
          <p:nvSpPr>
            <p:cNvPr id="8786" name="Google Shape;8786;p64"/>
            <p:cNvSpPr/>
            <p:nvPr/>
          </p:nvSpPr>
          <p:spPr>
            <a:xfrm>
              <a:off x="2650075" y="593150"/>
              <a:ext cx="2312675" cy="2882350"/>
            </a:xfrm>
            <a:custGeom>
              <a:rect b="b" l="l" r="r" t="t"/>
              <a:pathLst>
                <a:path extrusionOk="0" h="115294" w="92507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4"/>
            <p:cNvSpPr/>
            <p:nvPr/>
          </p:nvSpPr>
          <p:spPr>
            <a:xfrm>
              <a:off x="325785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4"/>
            <p:cNvSpPr/>
            <p:nvPr/>
          </p:nvSpPr>
          <p:spPr>
            <a:xfrm>
              <a:off x="3093300" y="5170300"/>
              <a:ext cx="596675" cy="295150"/>
            </a:xfrm>
            <a:custGeom>
              <a:rect b="b" l="l" r="r" t="t"/>
              <a:pathLst>
                <a:path extrusionOk="0" h="11806" w="23867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4"/>
            <p:cNvSpPr/>
            <p:nvPr/>
          </p:nvSpPr>
          <p:spPr>
            <a:xfrm>
              <a:off x="3921750" y="5170300"/>
              <a:ext cx="596700" cy="295150"/>
            </a:xfrm>
            <a:custGeom>
              <a:rect b="b" l="l" r="r" t="t"/>
              <a:pathLst>
                <a:path extrusionOk="0" h="11806" w="23868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4"/>
            <p:cNvSpPr/>
            <p:nvPr/>
          </p:nvSpPr>
          <p:spPr>
            <a:xfrm>
              <a:off x="2235125" y="238575"/>
              <a:ext cx="2312300" cy="451450"/>
            </a:xfrm>
            <a:custGeom>
              <a:rect b="b" l="l" r="r" t="t"/>
              <a:pathLst>
                <a:path extrusionOk="0" h="18058" w="92492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4"/>
            <p:cNvSpPr/>
            <p:nvPr/>
          </p:nvSpPr>
          <p:spPr>
            <a:xfrm>
              <a:off x="2251950" y="243125"/>
              <a:ext cx="2337325" cy="448250"/>
            </a:xfrm>
            <a:custGeom>
              <a:rect b="b" l="l" r="r" t="t"/>
              <a:pathLst>
                <a:path extrusionOk="0" h="17930" w="93493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4"/>
            <p:cNvSpPr/>
            <p:nvPr/>
          </p:nvSpPr>
          <p:spPr>
            <a:xfrm>
              <a:off x="3807650" y="238075"/>
              <a:ext cx="1571825" cy="453150"/>
            </a:xfrm>
            <a:custGeom>
              <a:rect b="b" l="l" r="r" t="t"/>
              <a:pathLst>
                <a:path extrusionOk="0" h="18126" w="62873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4"/>
            <p:cNvSpPr/>
            <p:nvPr/>
          </p:nvSpPr>
          <p:spPr>
            <a:xfrm>
              <a:off x="3805500" y="298575"/>
              <a:ext cx="1011300" cy="385275"/>
            </a:xfrm>
            <a:custGeom>
              <a:rect b="b" l="l" r="r" t="t"/>
              <a:pathLst>
                <a:path extrusionOk="0" h="15411" w="40452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4"/>
            <p:cNvSpPr/>
            <p:nvPr/>
          </p:nvSpPr>
          <p:spPr>
            <a:xfrm>
              <a:off x="408630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64"/>
          <p:cNvGrpSpPr/>
          <p:nvPr/>
        </p:nvGrpSpPr>
        <p:grpSpPr>
          <a:xfrm>
            <a:off x="2810729" y="4267107"/>
            <a:ext cx="342496" cy="351944"/>
            <a:chOff x="2810729" y="4267107"/>
            <a:chExt cx="342496" cy="351944"/>
          </a:xfrm>
        </p:grpSpPr>
        <p:sp>
          <p:nvSpPr>
            <p:cNvPr id="8796" name="Google Shape;8796;p64"/>
            <p:cNvSpPr/>
            <p:nvPr/>
          </p:nvSpPr>
          <p:spPr>
            <a:xfrm>
              <a:off x="2890682" y="4267422"/>
              <a:ext cx="35575" cy="23627"/>
            </a:xfrm>
            <a:custGeom>
              <a:rect b="b" l="l" r="r" t="t"/>
              <a:pathLst>
                <a:path extrusionOk="0" h="1578" w="2376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4"/>
            <p:cNvSpPr/>
            <p:nvPr/>
          </p:nvSpPr>
          <p:spPr>
            <a:xfrm>
              <a:off x="2890996" y="4390181"/>
              <a:ext cx="34946" cy="36533"/>
            </a:xfrm>
            <a:custGeom>
              <a:rect b="b" l="l" r="r" t="t"/>
              <a:pathLst>
                <a:path extrusionOk="0" h="2440" w="2334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4"/>
            <p:cNvSpPr/>
            <p:nvPr/>
          </p:nvSpPr>
          <p:spPr>
            <a:xfrm>
              <a:off x="2886579" y="4287245"/>
              <a:ext cx="43780" cy="105466"/>
            </a:xfrm>
            <a:custGeom>
              <a:rect b="b" l="l" r="r" t="t"/>
              <a:pathLst>
                <a:path extrusionOk="0" h="7044" w="2924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4"/>
            <p:cNvSpPr/>
            <p:nvPr/>
          </p:nvSpPr>
          <p:spPr>
            <a:xfrm>
              <a:off x="2909248" y="4287245"/>
              <a:ext cx="20797" cy="105466"/>
            </a:xfrm>
            <a:custGeom>
              <a:rect b="b" l="l" r="r" t="t"/>
              <a:pathLst>
                <a:path extrusionOk="0" h="7044" w="1389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4"/>
            <p:cNvSpPr/>
            <p:nvPr/>
          </p:nvSpPr>
          <p:spPr>
            <a:xfrm>
              <a:off x="2819532" y="4267496"/>
              <a:ext cx="38419" cy="39917"/>
            </a:xfrm>
            <a:custGeom>
              <a:rect b="b" l="l" r="r" t="t"/>
              <a:pathLst>
                <a:path extrusionOk="0" h="2666" w="2566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4"/>
            <p:cNvSpPr/>
            <p:nvPr/>
          </p:nvSpPr>
          <p:spPr>
            <a:xfrm>
              <a:off x="2815130" y="4306140"/>
              <a:ext cx="46924" cy="230442"/>
            </a:xfrm>
            <a:custGeom>
              <a:rect b="b" l="l" r="r" t="t"/>
              <a:pathLst>
                <a:path extrusionOk="0" h="15391" w="3134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4"/>
            <p:cNvSpPr/>
            <p:nvPr/>
          </p:nvSpPr>
          <p:spPr>
            <a:xfrm>
              <a:off x="2838742" y="4306140"/>
              <a:ext cx="23312" cy="230442"/>
            </a:xfrm>
            <a:custGeom>
              <a:rect b="b" l="l" r="r" t="t"/>
              <a:pathLst>
                <a:path extrusionOk="0" h="15391" w="1557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4"/>
            <p:cNvSpPr/>
            <p:nvPr/>
          </p:nvSpPr>
          <p:spPr>
            <a:xfrm>
              <a:off x="2815130" y="4505080"/>
              <a:ext cx="46924" cy="31502"/>
            </a:xfrm>
            <a:custGeom>
              <a:rect b="b" l="l" r="r" t="t"/>
              <a:pathLst>
                <a:path extrusionOk="0" h="2104" w="3134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4"/>
            <p:cNvSpPr/>
            <p:nvPr/>
          </p:nvSpPr>
          <p:spPr>
            <a:xfrm>
              <a:off x="2888795" y="4455970"/>
              <a:ext cx="39677" cy="54799"/>
            </a:xfrm>
            <a:custGeom>
              <a:rect b="b" l="l" r="r" t="t"/>
              <a:pathLst>
                <a:path extrusionOk="0" h="3660" w="265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4"/>
            <p:cNvSpPr/>
            <p:nvPr/>
          </p:nvSpPr>
          <p:spPr>
            <a:xfrm>
              <a:off x="2883435" y="4475180"/>
              <a:ext cx="50068" cy="61402"/>
            </a:xfrm>
            <a:custGeom>
              <a:rect b="b" l="l" r="r" t="t"/>
              <a:pathLst>
                <a:path extrusionOk="0" h="4101" w="3344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4"/>
            <p:cNvSpPr/>
            <p:nvPr/>
          </p:nvSpPr>
          <p:spPr>
            <a:xfrm>
              <a:off x="2912077" y="4475180"/>
              <a:ext cx="21426" cy="61402"/>
            </a:xfrm>
            <a:custGeom>
              <a:rect b="b" l="l" r="r" t="t"/>
              <a:pathLst>
                <a:path extrusionOk="0" h="4101" w="1431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4"/>
            <p:cNvSpPr/>
            <p:nvPr/>
          </p:nvSpPr>
          <p:spPr>
            <a:xfrm>
              <a:off x="2955842" y="4272767"/>
              <a:ext cx="192666" cy="259399"/>
            </a:xfrm>
            <a:custGeom>
              <a:rect b="b" l="l" r="r" t="t"/>
              <a:pathLst>
                <a:path extrusionOk="0" h="17325" w="12868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4"/>
            <p:cNvSpPr/>
            <p:nvPr/>
          </p:nvSpPr>
          <p:spPr>
            <a:xfrm>
              <a:off x="3116063" y="4273081"/>
              <a:ext cx="32445" cy="259084"/>
            </a:xfrm>
            <a:custGeom>
              <a:rect b="b" l="l" r="r" t="t"/>
              <a:pathLst>
                <a:path extrusionOk="0" h="17304" w="2167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4"/>
            <p:cNvSpPr/>
            <p:nvPr/>
          </p:nvSpPr>
          <p:spPr>
            <a:xfrm>
              <a:off x="2984484" y="4267107"/>
              <a:ext cx="18266" cy="270733"/>
            </a:xfrm>
            <a:custGeom>
              <a:rect b="b" l="l" r="r" t="t"/>
              <a:pathLst>
                <a:path extrusionOk="0" h="18082" w="122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4"/>
            <p:cNvSpPr/>
            <p:nvPr/>
          </p:nvSpPr>
          <p:spPr>
            <a:xfrm>
              <a:off x="3091193" y="4499106"/>
              <a:ext cx="32445" cy="10705"/>
            </a:xfrm>
            <a:custGeom>
              <a:rect b="b" l="l" r="r" t="t"/>
              <a:pathLst>
                <a:path extrusionOk="0" h="715" w="2167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4"/>
            <p:cNvSpPr/>
            <p:nvPr/>
          </p:nvSpPr>
          <p:spPr>
            <a:xfrm>
              <a:off x="3110718" y="4485571"/>
              <a:ext cx="12292" cy="10705"/>
            </a:xfrm>
            <a:custGeom>
              <a:rect b="b" l="l" r="r" t="t"/>
              <a:pathLst>
                <a:path extrusionOk="0" h="715" w="821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4"/>
            <p:cNvSpPr/>
            <p:nvPr/>
          </p:nvSpPr>
          <p:spPr>
            <a:xfrm>
              <a:off x="2810729" y="4557334"/>
              <a:ext cx="342496" cy="61717"/>
            </a:xfrm>
            <a:custGeom>
              <a:rect b="b" l="l" r="r" t="t"/>
              <a:pathLst>
                <a:path extrusionOk="0" h="4122" w="22875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4"/>
            <p:cNvSpPr/>
            <p:nvPr/>
          </p:nvSpPr>
          <p:spPr>
            <a:xfrm>
              <a:off x="3129598" y="4557334"/>
              <a:ext cx="23627" cy="61717"/>
            </a:xfrm>
            <a:custGeom>
              <a:rect b="b" l="l" r="r" t="t"/>
              <a:pathLst>
                <a:path extrusionOk="0" h="4122" w="1578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4"/>
            <p:cNvSpPr/>
            <p:nvPr/>
          </p:nvSpPr>
          <p:spPr>
            <a:xfrm>
              <a:off x="283842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4"/>
            <p:cNvSpPr/>
            <p:nvPr/>
          </p:nvSpPr>
          <p:spPr>
            <a:xfrm>
              <a:off x="2863611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4"/>
            <p:cNvSpPr/>
            <p:nvPr/>
          </p:nvSpPr>
          <p:spPr>
            <a:xfrm>
              <a:off x="2888795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4"/>
            <p:cNvSpPr/>
            <p:nvPr/>
          </p:nvSpPr>
          <p:spPr>
            <a:xfrm>
              <a:off x="2913664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4"/>
            <p:cNvSpPr/>
            <p:nvPr/>
          </p:nvSpPr>
          <p:spPr>
            <a:xfrm>
              <a:off x="2938833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4"/>
            <p:cNvSpPr/>
            <p:nvPr/>
          </p:nvSpPr>
          <p:spPr>
            <a:xfrm>
              <a:off x="2964017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4"/>
            <p:cNvSpPr/>
            <p:nvPr/>
          </p:nvSpPr>
          <p:spPr>
            <a:xfrm>
              <a:off x="2989201" y="4553711"/>
              <a:ext cx="10406" cy="22219"/>
            </a:xfrm>
            <a:custGeom>
              <a:rect b="b" l="l" r="r" t="t"/>
              <a:pathLst>
                <a:path extrusionOk="0" h="1484" w="695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4"/>
            <p:cNvSpPr/>
            <p:nvPr/>
          </p:nvSpPr>
          <p:spPr>
            <a:xfrm>
              <a:off x="3014070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4"/>
            <p:cNvSpPr/>
            <p:nvPr/>
          </p:nvSpPr>
          <p:spPr>
            <a:xfrm>
              <a:off x="3039254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4"/>
            <p:cNvSpPr/>
            <p:nvPr/>
          </p:nvSpPr>
          <p:spPr>
            <a:xfrm>
              <a:off x="306443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4"/>
            <p:cNvSpPr/>
            <p:nvPr/>
          </p:nvSpPr>
          <p:spPr>
            <a:xfrm>
              <a:off x="3089472" y="4553711"/>
              <a:ext cx="10556" cy="22219"/>
            </a:xfrm>
            <a:custGeom>
              <a:rect b="b" l="l" r="r" t="t"/>
              <a:pathLst>
                <a:path extrusionOk="0" h="1484" w="705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4"/>
            <p:cNvSpPr/>
            <p:nvPr/>
          </p:nvSpPr>
          <p:spPr>
            <a:xfrm>
              <a:off x="3114491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64"/>
          <p:cNvGrpSpPr/>
          <p:nvPr/>
        </p:nvGrpSpPr>
        <p:grpSpPr>
          <a:xfrm>
            <a:off x="1779168" y="3805625"/>
            <a:ext cx="282381" cy="343454"/>
            <a:chOff x="1779168" y="3805625"/>
            <a:chExt cx="282381" cy="343454"/>
          </a:xfrm>
        </p:grpSpPr>
        <p:sp>
          <p:nvSpPr>
            <p:cNvPr id="8827" name="Google Shape;8827;p64"/>
            <p:cNvSpPr/>
            <p:nvPr/>
          </p:nvSpPr>
          <p:spPr>
            <a:xfrm>
              <a:off x="1798048" y="3814758"/>
              <a:ext cx="243662" cy="314797"/>
            </a:xfrm>
            <a:custGeom>
              <a:rect b="b" l="l" r="r" t="t"/>
              <a:pathLst>
                <a:path extrusionOk="0" h="21025" w="16274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4"/>
            <p:cNvSpPr/>
            <p:nvPr/>
          </p:nvSpPr>
          <p:spPr>
            <a:xfrm>
              <a:off x="1798048" y="3814758"/>
              <a:ext cx="54485" cy="314797"/>
            </a:xfrm>
            <a:custGeom>
              <a:rect b="b" l="l" r="r" t="t"/>
              <a:pathLst>
                <a:path extrusionOk="0" h="21025" w="3639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4"/>
            <p:cNvSpPr/>
            <p:nvPr/>
          </p:nvSpPr>
          <p:spPr>
            <a:xfrm>
              <a:off x="1779168" y="4116319"/>
              <a:ext cx="282381" cy="32760"/>
            </a:xfrm>
            <a:custGeom>
              <a:rect b="b" l="l" r="r" t="t"/>
              <a:pathLst>
                <a:path extrusionOk="0" h="2188" w="1886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4"/>
            <p:cNvSpPr/>
            <p:nvPr/>
          </p:nvSpPr>
          <p:spPr>
            <a:xfrm>
              <a:off x="1930585" y="3847488"/>
              <a:ext cx="90359" cy="247750"/>
            </a:xfrm>
            <a:custGeom>
              <a:rect b="b" l="l" r="r" t="t"/>
              <a:pathLst>
                <a:path extrusionOk="0" h="16547" w="6035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4"/>
            <p:cNvSpPr/>
            <p:nvPr/>
          </p:nvSpPr>
          <p:spPr>
            <a:xfrm>
              <a:off x="1818830" y="3847488"/>
              <a:ext cx="90988" cy="147659"/>
            </a:xfrm>
            <a:custGeom>
              <a:rect b="b" l="l" r="r" t="t"/>
              <a:pathLst>
                <a:path extrusionOk="0" h="9862" w="6077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4"/>
            <p:cNvSpPr/>
            <p:nvPr/>
          </p:nvSpPr>
          <p:spPr>
            <a:xfrm>
              <a:off x="1818830" y="3847802"/>
              <a:ext cx="33703" cy="147344"/>
            </a:xfrm>
            <a:custGeom>
              <a:rect b="b" l="l" r="r" t="t"/>
              <a:pathLst>
                <a:path extrusionOk="0" h="9841" w="2251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4"/>
            <p:cNvSpPr/>
            <p:nvPr/>
          </p:nvSpPr>
          <p:spPr>
            <a:xfrm>
              <a:off x="1831737" y="3916107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4"/>
            <p:cNvSpPr/>
            <p:nvPr/>
          </p:nvSpPr>
          <p:spPr>
            <a:xfrm>
              <a:off x="1831737" y="3916107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4"/>
            <p:cNvSpPr/>
            <p:nvPr/>
          </p:nvSpPr>
          <p:spPr>
            <a:xfrm>
              <a:off x="1831737" y="3892510"/>
              <a:ext cx="63603" cy="10391"/>
            </a:xfrm>
            <a:custGeom>
              <a:rect b="b" l="l" r="r" t="t"/>
              <a:pathLst>
                <a:path extrusionOk="0" h="694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4"/>
            <p:cNvSpPr/>
            <p:nvPr/>
          </p:nvSpPr>
          <p:spPr>
            <a:xfrm>
              <a:off x="1831737" y="3892510"/>
              <a:ext cx="20797" cy="10391"/>
            </a:xfrm>
            <a:custGeom>
              <a:rect b="b" l="l" r="r" t="t"/>
              <a:pathLst>
                <a:path extrusionOk="0" h="694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4"/>
            <p:cNvSpPr/>
            <p:nvPr/>
          </p:nvSpPr>
          <p:spPr>
            <a:xfrm>
              <a:off x="1831737" y="386858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4"/>
            <p:cNvSpPr/>
            <p:nvPr/>
          </p:nvSpPr>
          <p:spPr>
            <a:xfrm>
              <a:off x="1831737" y="386858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4"/>
            <p:cNvSpPr/>
            <p:nvPr/>
          </p:nvSpPr>
          <p:spPr>
            <a:xfrm>
              <a:off x="1831737" y="3940033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4"/>
            <p:cNvSpPr/>
            <p:nvPr/>
          </p:nvSpPr>
          <p:spPr>
            <a:xfrm>
              <a:off x="1831737" y="3940033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4"/>
            <p:cNvSpPr/>
            <p:nvPr/>
          </p:nvSpPr>
          <p:spPr>
            <a:xfrm>
              <a:off x="1831737" y="396364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4"/>
            <p:cNvSpPr/>
            <p:nvPr/>
          </p:nvSpPr>
          <p:spPr>
            <a:xfrm>
              <a:off x="1831737" y="396364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4"/>
            <p:cNvSpPr/>
            <p:nvPr/>
          </p:nvSpPr>
          <p:spPr>
            <a:xfrm>
              <a:off x="1818830" y="4022202"/>
              <a:ext cx="22369" cy="58557"/>
            </a:xfrm>
            <a:custGeom>
              <a:rect b="b" l="l" r="r" t="t"/>
              <a:pathLst>
                <a:path extrusionOk="0" h="3911" w="1494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4"/>
            <p:cNvSpPr/>
            <p:nvPr/>
          </p:nvSpPr>
          <p:spPr>
            <a:xfrm>
              <a:off x="1865739" y="4039510"/>
              <a:ext cx="19839" cy="20168"/>
            </a:xfrm>
            <a:custGeom>
              <a:rect b="b" l="l" r="r" t="t"/>
              <a:pathLst>
                <a:path extrusionOk="0" h="1347" w="1325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4"/>
            <p:cNvSpPr/>
            <p:nvPr/>
          </p:nvSpPr>
          <p:spPr>
            <a:xfrm>
              <a:off x="1813800" y="4009760"/>
              <a:ext cx="10391" cy="83277"/>
            </a:xfrm>
            <a:custGeom>
              <a:rect b="b" l="l" r="r" t="t"/>
              <a:pathLst>
                <a:path extrusionOk="0" h="5562" w="694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4"/>
            <p:cNvSpPr/>
            <p:nvPr/>
          </p:nvSpPr>
          <p:spPr>
            <a:xfrm>
              <a:off x="1930585" y="3967732"/>
              <a:ext cx="90359" cy="20797"/>
            </a:xfrm>
            <a:custGeom>
              <a:rect b="b" l="l" r="r" t="t"/>
              <a:pathLst>
                <a:path extrusionOk="0" h="1389" w="6035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4"/>
            <p:cNvSpPr/>
            <p:nvPr/>
          </p:nvSpPr>
          <p:spPr>
            <a:xfrm>
              <a:off x="1992901" y="3889351"/>
              <a:ext cx="28043" cy="78396"/>
            </a:xfrm>
            <a:custGeom>
              <a:rect b="b" l="l" r="r" t="t"/>
              <a:pathLst>
                <a:path extrusionOk="0" h="5236" w="1873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4"/>
            <p:cNvSpPr/>
            <p:nvPr/>
          </p:nvSpPr>
          <p:spPr>
            <a:xfrm>
              <a:off x="1972134" y="3913591"/>
              <a:ext cx="20782" cy="54156"/>
            </a:xfrm>
            <a:custGeom>
              <a:rect b="b" l="l" r="r" t="t"/>
              <a:pathLst>
                <a:path extrusionOk="0" h="3617" w="1388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4"/>
            <p:cNvSpPr/>
            <p:nvPr/>
          </p:nvSpPr>
          <p:spPr>
            <a:xfrm>
              <a:off x="1930585" y="3889980"/>
              <a:ext cx="20782" cy="77767"/>
            </a:xfrm>
            <a:custGeom>
              <a:rect b="b" l="l" r="r" t="t"/>
              <a:pathLst>
                <a:path extrusionOk="0" h="5194" w="1388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4"/>
            <p:cNvSpPr/>
            <p:nvPr/>
          </p:nvSpPr>
          <p:spPr>
            <a:xfrm>
              <a:off x="1951352" y="3921467"/>
              <a:ext cx="20797" cy="46280"/>
            </a:xfrm>
            <a:custGeom>
              <a:rect b="b" l="l" r="r" t="t"/>
              <a:pathLst>
                <a:path extrusionOk="0" h="3091" w="1389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4"/>
            <p:cNvSpPr/>
            <p:nvPr/>
          </p:nvSpPr>
          <p:spPr>
            <a:xfrm>
              <a:off x="1974964" y="4026289"/>
              <a:ext cx="44393" cy="68948"/>
            </a:xfrm>
            <a:custGeom>
              <a:rect b="b" l="l" r="r" t="t"/>
              <a:pathLst>
                <a:path extrusionOk="0" h="4605" w="2965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4"/>
            <p:cNvSpPr/>
            <p:nvPr/>
          </p:nvSpPr>
          <p:spPr>
            <a:xfrm>
              <a:off x="1930585" y="4017770"/>
              <a:ext cx="20782" cy="77782"/>
            </a:xfrm>
            <a:custGeom>
              <a:rect b="b" l="l" r="r" t="t"/>
              <a:pathLst>
                <a:path extrusionOk="0" h="5195" w="1388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4"/>
            <p:cNvSpPr/>
            <p:nvPr/>
          </p:nvSpPr>
          <p:spPr>
            <a:xfrm>
              <a:off x="1951352" y="4044855"/>
              <a:ext cx="20797" cy="50697"/>
            </a:xfrm>
            <a:custGeom>
              <a:rect b="b" l="l" r="r" t="t"/>
              <a:pathLst>
                <a:path extrusionOk="0" h="3386" w="1389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4"/>
            <p:cNvSpPr/>
            <p:nvPr/>
          </p:nvSpPr>
          <p:spPr>
            <a:xfrm>
              <a:off x="1789245" y="3805625"/>
              <a:ext cx="261914" cy="21426"/>
            </a:xfrm>
            <a:custGeom>
              <a:rect b="b" l="l" r="r" t="t"/>
              <a:pathLst>
                <a:path extrusionOk="0" h="1431" w="17493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64"/>
          <p:cNvGrpSpPr/>
          <p:nvPr/>
        </p:nvGrpSpPr>
        <p:grpSpPr>
          <a:xfrm>
            <a:off x="2593522" y="2407029"/>
            <a:ext cx="391606" cy="364535"/>
            <a:chOff x="2593522" y="2407029"/>
            <a:chExt cx="391606" cy="364535"/>
          </a:xfrm>
        </p:grpSpPr>
        <p:sp>
          <p:nvSpPr>
            <p:cNvPr id="8856" name="Google Shape;8856;p64"/>
            <p:cNvSpPr/>
            <p:nvPr/>
          </p:nvSpPr>
          <p:spPr>
            <a:xfrm>
              <a:off x="2602641" y="2573867"/>
              <a:ext cx="97291" cy="197697"/>
            </a:xfrm>
            <a:custGeom>
              <a:rect b="b" l="l" r="r" t="t"/>
              <a:pathLst>
                <a:path extrusionOk="0" h="13204" w="6498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4"/>
            <p:cNvSpPr/>
            <p:nvPr/>
          </p:nvSpPr>
          <p:spPr>
            <a:xfrm>
              <a:off x="2680078" y="2573867"/>
              <a:ext cx="19854" cy="156148"/>
            </a:xfrm>
            <a:custGeom>
              <a:rect b="b" l="l" r="r" t="t"/>
              <a:pathLst>
                <a:path extrusionOk="0" h="10429" w="1326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4"/>
            <p:cNvSpPr/>
            <p:nvPr/>
          </p:nvSpPr>
          <p:spPr>
            <a:xfrm>
              <a:off x="2602641" y="2742907"/>
              <a:ext cx="57629" cy="28657"/>
            </a:xfrm>
            <a:custGeom>
              <a:rect b="b" l="l" r="r" t="t"/>
              <a:pathLst>
                <a:path extrusionOk="0" h="1914" w="3849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4"/>
            <p:cNvSpPr/>
            <p:nvPr/>
          </p:nvSpPr>
          <p:spPr>
            <a:xfrm>
              <a:off x="2593522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4"/>
            <p:cNvSpPr/>
            <p:nvPr/>
          </p:nvSpPr>
          <p:spPr>
            <a:xfrm>
              <a:off x="2593522" y="2516567"/>
              <a:ext cx="106410" cy="56985"/>
            </a:xfrm>
            <a:custGeom>
              <a:rect b="b" l="l" r="r" t="t"/>
              <a:pathLst>
                <a:path extrusionOk="0" h="3806" w="7107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4"/>
            <p:cNvSpPr/>
            <p:nvPr/>
          </p:nvSpPr>
          <p:spPr>
            <a:xfrm>
              <a:off x="2629726" y="2602794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4"/>
            <p:cNvSpPr/>
            <p:nvPr/>
          </p:nvSpPr>
          <p:spPr>
            <a:xfrm>
              <a:off x="2646091" y="2602704"/>
              <a:ext cx="26771" cy="61522"/>
            </a:xfrm>
            <a:custGeom>
              <a:rect b="b" l="l" r="r" t="t"/>
              <a:pathLst>
                <a:path extrusionOk="0" h="4109" w="1788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4"/>
            <p:cNvSpPr/>
            <p:nvPr/>
          </p:nvSpPr>
          <p:spPr>
            <a:xfrm>
              <a:off x="2878719" y="2573867"/>
              <a:ext cx="97276" cy="197697"/>
            </a:xfrm>
            <a:custGeom>
              <a:rect b="b" l="l" r="r" t="t"/>
              <a:pathLst>
                <a:path extrusionOk="0" h="13204" w="6497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4"/>
            <p:cNvSpPr/>
            <p:nvPr/>
          </p:nvSpPr>
          <p:spPr>
            <a:xfrm>
              <a:off x="2959929" y="2573867"/>
              <a:ext cx="15751" cy="197697"/>
            </a:xfrm>
            <a:custGeom>
              <a:rect b="b" l="l" r="r" t="t"/>
              <a:pathLst>
                <a:path extrusionOk="0" h="13204" w="1052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4"/>
            <p:cNvSpPr/>
            <p:nvPr/>
          </p:nvSpPr>
          <p:spPr>
            <a:xfrm>
              <a:off x="2878719" y="2573867"/>
              <a:ext cx="20782" cy="156148"/>
            </a:xfrm>
            <a:custGeom>
              <a:rect b="b" l="l" r="r" t="t"/>
              <a:pathLst>
                <a:path extrusionOk="0" h="10429" w="1388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4"/>
            <p:cNvSpPr/>
            <p:nvPr/>
          </p:nvSpPr>
          <p:spPr>
            <a:xfrm>
              <a:off x="2918381" y="2742907"/>
              <a:ext cx="57614" cy="28657"/>
            </a:xfrm>
            <a:custGeom>
              <a:rect b="b" l="l" r="r" t="t"/>
              <a:pathLst>
                <a:path extrusionOk="0" h="1914" w="3848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4"/>
            <p:cNvSpPr/>
            <p:nvPr/>
          </p:nvSpPr>
          <p:spPr>
            <a:xfrm>
              <a:off x="2959929" y="2742907"/>
              <a:ext cx="15751" cy="28657"/>
            </a:xfrm>
            <a:custGeom>
              <a:rect b="b" l="l" r="r" t="t"/>
              <a:pathLst>
                <a:path extrusionOk="0" h="1914" w="1052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4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4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4"/>
            <p:cNvSpPr/>
            <p:nvPr/>
          </p:nvSpPr>
          <p:spPr>
            <a:xfrm>
              <a:off x="2675991" y="2714249"/>
              <a:ext cx="226669" cy="28672"/>
            </a:xfrm>
            <a:custGeom>
              <a:rect b="b" l="l" r="r" t="t"/>
              <a:pathLst>
                <a:path extrusionOk="0" h="1915" w="15139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4"/>
            <p:cNvSpPr/>
            <p:nvPr/>
          </p:nvSpPr>
          <p:spPr>
            <a:xfrm>
              <a:off x="2676305" y="2714249"/>
              <a:ext cx="226354" cy="28672"/>
            </a:xfrm>
            <a:custGeom>
              <a:rect b="b" l="l" r="r" t="t"/>
              <a:pathLst>
                <a:path extrusionOk="0" h="1915" w="15118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4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4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4"/>
            <p:cNvSpPr/>
            <p:nvPr/>
          </p:nvSpPr>
          <p:spPr>
            <a:xfrm>
              <a:off x="2715968" y="2516567"/>
              <a:ext cx="147344" cy="197697"/>
            </a:xfrm>
            <a:custGeom>
              <a:rect b="b" l="l" r="r" t="t"/>
              <a:pathLst>
                <a:path extrusionOk="0" h="13204" w="9841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4"/>
            <p:cNvSpPr/>
            <p:nvPr/>
          </p:nvSpPr>
          <p:spPr>
            <a:xfrm>
              <a:off x="2763191" y="2618560"/>
              <a:ext cx="52583" cy="95704"/>
            </a:xfrm>
            <a:custGeom>
              <a:rect b="b" l="l" r="r" t="t"/>
              <a:pathLst>
                <a:path extrusionOk="0" h="6392" w="3512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4"/>
            <p:cNvSpPr/>
            <p:nvPr/>
          </p:nvSpPr>
          <p:spPr>
            <a:xfrm>
              <a:off x="2783329" y="2618515"/>
              <a:ext cx="32445" cy="95749"/>
            </a:xfrm>
            <a:custGeom>
              <a:rect b="b" l="l" r="r" t="t"/>
              <a:pathLst>
                <a:path extrusionOk="0" h="6395" w="2167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4"/>
            <p:cNvSpPr/>
            <p:nvPr/>
          </p:nvSpPr>
          <p:spPr>
            <a:xfrm>
              <a:off x="2692041" y="2516253"/>
              <a:ext cx="47867" cy="32131"/>
            </a:xfrm>
            <a:custGeom>
              <a:rect b="b" l="l" r="r" t="t"/>
              <a:pathLst>
                <a:path extrusionOk="0" h="2146" w="3197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4"/>
            <p:cNvSpPr/>
            <p:nvPr/>
          </p:nvSpPr>
          <p:spPr>
            <a:xfrm>
              <a:off x="2719112" y="2516253"/>
              <a:ext cx="20797" cy="31817"/>
            </a:xfrm>
            <a:custGeom>
              <a:rect b="b" l="l" r="r" t="t"/>
              <a:pathLst>
                <a:path extrusionOk="0" h="2125" w="1389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4"/>
            <p:cNvSpPr/>
            <p:nvPr/>
          </p:nvSpPr>
          <p:spPr>
            <a:xfrm>
              <a:off x="2692041" y="2682148"/>
              <a:ext cx="47867" cy="32116"/>
            </a:xfrm>
            <a:custGeom>
              <a:rect b="b" l="l" r="r" t="t"/>
              <a:pathLst>
                <a:path extrusionOk="0" h="2145" w="3197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4"/>
            <p:cNvSpPr/>
            <p:nvPr/>
          </p:nvSpPr>
          <p:spPr>
            <a:xfrm>
              <a:off x="2719112" y="2682148"/>
              <a:ext cx="20797" cy="31802"/>
            </a:xfrm>
            <a:custGeom>
              <a:rect b="b" l="l" r="r" t="t"/>
              <a:pathLst>
                <a:path extrusionOk="0" h="2124" w="1389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4"/>
            <p:cNvSpPr/>
            <p:nvPr/>
          </p:nvSpPr>
          <p:spPr>
            <a:xfrm>
              <a:off x="2699917" y="2548369"/>
              <a:ext cx="31802" cy="133794"/>
            </a:xfrm>
            <a:custGeom>
              <a:rect b="b" l="l" r="r" t="t"/>
              <a:pathLst>
                <a:path extrusionOk="0" h="8936" w="2124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4"/>
            <p:cNvSpPr/>
            <p:nvPr/>
          </p:nvSpPr>
          <p:spPr>
            <a:xfrm>
              <a:off x="2838742" y="2516253"/>
              <a:ext cx="47852" cy="32131"/>
            </a:xfrm>
            <a:custGeom>
              <a:rect b="b" l="l" r="r" t="t"/>
              <a:pathLst>
                <a:path extrusionOk="0" h="2146" w="3196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4"/>
            <p:cNvSpPr/>
            <p:nvPr/>
          </p:nvSpPr>
          <p:spPr>
            <a:xfrm>
              <a:off x="2838742" y="2682148"/>
              <a:ext cx="47852" cy="32116"/>
            </a:xfrm>
            <a:custGeom>
              <a:rect b="b" l="l" r="r" t="t"/>
              <a:pathLst>
                <a:path extrusionOk="0" h="2145" w="3196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4"/>
            <p:cNvSpPr/>
            <p:nvPr/>
          </p:nvSpPr>
          <p:spPr>
            <a:xfrm>
              <a:off x="2866127" y="2516253"/>
              <a:ext cx="20467" cy="31817"/>
            </a:xfrm>
            <a:custGeom>
              <a:rect b="b" l="l" r="r" t="t"/>
              <a:pathLst>
                <a:path extrusionOk="0" h="2125" w="1367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4"/>
            <p:cNvSpPr/>
            <p:nvPr/>
          </p:nvSpPr>
          <p:spPr>
            <a:xfrm>
              <a:off x="2865812" y="2682148"/>
              <a:ext cx="20782" cy="31802"/>
            </a:xfrm>
            <a:custGeom>
              <a:rect b="b" l="l" r="r" t="t"/>
              <a:pathLst>
                <a:path extrusionOk="0" h="2124" w="1388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4"/>
            <p:cNvSpPr/>
            <p:nvPr/>
          </p:nvSpPr>
          <p:spPr>
            <a:xfrm>
              <a:off x="2846603" y="2548369"/>
              <a:ext cx="32131" cy="133794"/>
            </a:xfrm>
            <a:custGeom>
              <a:rect b="b" l="l" r="r" t="t"/>
              <a:pathLst>
                <a:path extrusionOk="0" h="8936" w="2146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4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4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4"/>
            <p:cNvSpPr/>
            <p:nvPr/>
          </p:nvSpPr>
          <p:spPr>
            <a:xfrm>
              <a:off x="2668130" y="2487925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4"/>
            <p:cNvSpPr/>
            <p:nvPr/>
          </p:nvSpPr>
          <p:spPr>
            <a:xfrm>
              <a:off x="2668130" y="2487611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4"/>
            <p:cNvSpPr/>
            <p:nvPr/>
          </p:nvSpPr>
          <p:spPr>
            <a:xfrm>
              <a:off x="2905789" y="2602495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4"/>
            <p:cNvSpPr/>
            <p:nvPr/>
          </p:nvSpPr>
          <p:spPr>
            <a:xfrm>
              <a:off x="2922154" y="2602704"/>
              <a:ext cx="26456" cy="61522"/>
            </a:xfrm>
            <a:custGeom>
              <a:rect b="b" l="l" r="r" t="t"/>
              <a:pathLst>
                <a:path extrusionOk="0" h="4109" w="1767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4"/>
            <p:cNvSpPr/>
            <p:nvPr/>
          </p:nvSpPr>
          <p:spPr>
            <a:xfrm>
              <a:off x="2758789" y="2542066"/>
              <a:ext cx="54156" cy="46115"/>
            </a:xfrm>
            <a:custGeom>
              <a:rect b="b" l="l" r="r" t="t"/>
              <a:pathLst>
                <a:path extrusionOk="0" h="3080" w="3617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4"/>
            <p:cNvSpPr/>
            <p:nvPr/>
          </p:nvSpPr>
          <p:spPr>
            <a:xfrm>
              <a:off x="2769794" y="2545210"/>
              <a:ext cx="46924" cy="43046"/>
            </a:xfrm>
            <a:custGeom>
              <a:rect b="b" l="l" r="r" t="t"/>
              <a:pathLst>
                <a:path extrusionOk="0" h="2875" w="3134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64"/>
          <p:cNvGrpSpPr/>
          <p:nvPr/>
        </p:nvGrpSpPr>
        <p:grpSpPr>
          <a:xfrm>
            <a:off x="3955047" y="2432242"/>
            <a:ext cx="322912" cy="334396"/>
            <a:chOff x="3955047" y="2432242"/>
            <a:chExt cx="322912" cy="334396"/>
          </a:xfrm>
        </p:grpSpPr>
        <p:sp>
          <p:nvSpPr>
            <p:cNvPr id="8896" name="Google Shape;8896;p64"/>
            <p:cNvSpPr/>
            <p:nvPr/>
          </p:nvSpPr>
          <p:spPr>
            <a:xfrm>
              <a:off x="3955047" y="2432242"/>
              <a:ext cx="322912" cy="334291"/>
            </a:xfrm>
            <a:custGeom>
              <a:rect b="b" l="l" r="r" t="t"/>
              <a:pathLst>
                <a:path extrusionOk="0" h="22327" w="21567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4"/>
            <p:cNvSpPr/>
            <p:nvPr/>
          </p:nvSpPr>
          <p:spPr>
            <a:xfrm>
              <a:off x="4009741" y="2515624"/>
              <a:ext cx="67361" cy="251014"/>
            </a:xfrm>
            <a:custGeom>
              <a:rect b="b" l="l" r="r" t="t"/>
              <a:pathLst>
                <a:path extrusionOk="0" h="16765" w="4499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4"/>
            <p:cNvSpPr/>
            <p:nvPr/>
          </p:nvSpPr>
          <p:spPr>
            <a:xfrm>
              <a:off x="4210582" y="2432317"/>
              <a:ext cx="67346" cy="293087"/>
            </a:xfrm>
            <a:custGeom>
              <a:rect b="b" l="l" r="r" t="t"/>
              <a:pathLst>
                <a:path extrusionOk="0" h="19575" w="4498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64"/>
          <p:cNvGrpSpPr/>
          <p:nvPr/>
        </p:nvGrpSpPr>
        <p:grpSpPr>
          <a:xfrm>
            <a:off x="1802465" y="1962854"/>
            <a:ext cx="265373" cy="351944"/>
            <a:chOff x="1802465" y="1962854"/>
            <a:chExt cx="265373" cy="351944"/>
          </a:xfrm>
        </p:grpSpPr>
        <p:sp>
          <p:nvSpPr>
            <p:cNvPr id="8900" name="Google Shape;8900;p64"/>
            <p:cNvSpPr/>
            <p:nvPr/>
          </p:nvSpPr>
          <p:spPr>
            <a:xfrm>
              <a:off x="1802465" y="2243020"/>
              <a:ext cx="265373" cy="71778"/>
            </a:xfrm>
            <a:custGeom>
              <a:rect b="b" l="l" r="r" t="t"/>
              <a:pathLst>
                <a:path extrusionOk="0" h="4794" w="17724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4"/>
            <p:cNvSpPr/>
            <p:nvPr/>
          </p:nvSpPr>
          <p:spPr>
            <a:xfrm>
              <a:off x="1802465" y="2208074"/>
              <a:ext cx="265373" cy="83442"/>
            </a:xfrm>
            <a:custGeom>
              <a:rect b="b" l="l" r="r" t="t"/>
              <a:pathLst>
                <a:path extrusionOk="0" h="5573" w="17724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4"/>
            <p:cNvSpPr/>
            <p:nvPr/>
          </p:nvSpPr>
          <p:spPr>
            <a:xfrm>
              <a:off x="1802465" y="1962854"/>
              <a:ext cx="35889" cy="316069"/>
            </a:xfrm>
            <a:custGeom>
              <a:rect b="b" l="l" r="r" t="t"/>
              <a:pathLst>
                <a:path extrusionOk="0" h="21110" w="2397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4"/>
            <p:cNvSpPr/>
            <p:nvPr/>
          </p:nvSpPr>
          <p:spPr>
            <a:xfrm>
              <a:off x="1837082" y="2286141"/>
              <a:ext cx="230756" cy="8834"/>
            </a:xfrm>
            <a:custGeom>
              <a:rect b="b" l="l" r="r" t="t"/>
              <a:pathLst>
                <a:path extrusionOk="0" h="590" w="15412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4"/>
            <p:cNvSpPr/>
            <p:nvPr/>
          </p:nvSpPr>
          <p:spPr>
            <a:xfrm>
              <a:off x="1900041" y="2262843"/>
              <a:ext cx="167797" cy="9148"/>
            </a:xfrm>
            <a:custGeom>
              <a:rect b="b" l="l" r="r" t="t"/>
              <a:pathLst>
                <a:path extrusionOk="0" h="611" w="11207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4"/>
            <p:cNvSpPr/>
            <p:nvPr/>
          </p:nvSpPr>
          <p:spPr>
            <a:xfrm>
              <a:off x="1838339" y="1962854"/>
              <a:ext cx="229498" cy="280180"/>
            </a:xfrm>
            <a:custGeom>
              <a:rect b="b" l="l" r="r" t="t"/>
              <a:pathLst>
                <a:path extrusionOk="0" h="18713" w="15328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4"/>
            <p:cNvSpPr/>
            <p:nvPr/>
          </p:nvSpPr>
          <p:spPr>
            <a:xfrm>
              <a:off x="1854091" y="1978905"/>
              <a:ext cx="197697" cy="248394"/>
            </a:xfrm>
            <a:custGeom>
              <a:rect b="b" l="l" r="r" t="t"/>
              <a:pathLst>
                <a:path extrusionOk="0" h="16590" w="13204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64"/>
          <p:cNvGrpSpPr/>
          <p:nvPr/>
        </p:nvGrpSpPr>
        <p:grpSpPr>
          <a:xfrm>
            <a:off x="3512070" y="1956222"/>
            <a:ext cx="373983" cy="363622"/>
            <a:chOff x="3512070" y="1956222"/>
            <a:chExt cx="373983" cy="363622"/>
          </a:xfrm>
        </p:grpSpPr>
        <p:sp>
          <p:nvSpPr>
            <p:cNvPr id="8908" name="Google Shape;8908;p64"/>
            <p:cNvSpPr/>
            <p:nvPr/>
          </p:nvSpPr>
          <p:spPr>
            <a:xfrm>
              <a:off x="3547316" y="2232314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4"/>
            <p:cNvSpPr/>
            <p:nvPr/>
          </p:nvSpPr>
          <p:spPr>
            <a:xfrm>
              <a:off x="3548903" y="2232314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4"/>
            <p:cNvSpPr/>
            <p:nvPr/>
          </p:nvSpPr>
          <p:spPr>
            <a:xfrm>
              <a:off x="3515215" y="2198312"/>
              <a:ext cx="370524" cy="121217"/>
            </a:xfrm>
            <a:custGeom>
              <a:rect b="b" l="l" r="r" t="t"/>
              <a:pathLst>
                <a:path extrusionOk="0" h="8096" w="24747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4"/>
            <p:cNvSpPr/>
            <p:nvPr/>
          </p:nvSpPr>
          <p:spPr>
            <a:xfrm>
              <a:off x="3864628" y="2198626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4"/>
            <p:cNvSpPr/>
            <p:nvPr/>
          </p:nvSpPr>
          <p:spPr>
            <a:xfrm>
              <a:off x="3864628" y="2286141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4"/>
            <p:cNvSpPr/>
            <p:nvPr/>
          </p:nvSpPr>
          <p:spPr>
            <a:xfrm>
              <a:off x="3574401" y="2259070"/>
              <a:ext cx="52583" cy="52838"/>
            </a:xfrm>
            <a:custGeom>
              <a:rect b="b" l="l" r="r" t="t"/>
              <a:pathLst>
                <a:path extrusionOk="0" h="3529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4"/>
            <p:cNvSpPr/>
            <p:nvPr/>
          </p:nvSpPr>
          <p:spPr>
            <a:xfrm>
              <a:off x="3547316" y="1990239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4"/>
            <p:cNvSpPr/>
            <p:nvPr/>
          </p:nvSpPr>
          <p:spPr>
            <a:xfrm>
              <a:off x="3548903" y="1990239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4"/>
            <p:cNvSpPr/>
            <p:nvPr/>
          </p:nvSpPr>
          <p:spPr>
            <a:xfrm>
              <a:off x="3512070" y="1956222"/>
              <a:ext cx="373669" cy="121247"/>
            </a:xfrm>
            <a:custGeom>
              <a:rect b="b" l="l" r="r" t="t"/>
              <a:pathLst>
                <a:path extrusionOk="0" h="8098" w="24957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4"/>
            <p:cNvSpPr/>
            <p:nvPr/>
          </p:nvSpPr>
          <p:spPr>
            <a:xfrm>
              <a:off x="3864628" y="1956566"/>
              <a:ext cx="21426" cy="33688"/>
            </a:xfrm>
            <a:custGeom>
              <a:rect b="b" l="l" r="r" t="t"/>
              <a:pathLst>
                <a:path extrusionOk="0" h="2250" w="1431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4"/>
            <p:cNvSpPr/>
            <p:nvPr/>
          </p:nvSpPr>
          <p:spPr>
            <a:xfrm>
              <a:off x="3864628" y="2044065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4"/>
            <p:cNvSpPr/>
            <p:nvPr/>
          </p:nvSpPr>
          <p:spPr>
            <a:xfrm>
              <a:off x="3574401" y="2016995"/>
              <a:ext cx="52583" cy="52733"/>
            </a:xfrm>
            <a:custGeom>
              <a:rect b="b" l="l" r="r" t="t"/>
              <a:pathLst>
                <a:path extrusionOk="0" h="3522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4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4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4"/>
            <p:cNvSpPr/>
            <p:nvPr/>
          </p:nvSpPr>
          <p:spPr>
            <a:xfrm>
              <a:off x="3513642" y="2077439"/>
              <a:ext cx="370509" cy="120888"/>
            </a:xfrm>
            <a:custGeom>
              <a:rect b="b" l="l" r="r" t="t"/>
              <a:pathLst>
                <a:path extrusionOk="0" h="8074" w="24746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4"/>
            <p:cNvSpPr/>
            <p:nvPr/>
          </p:nvSpPr>
          <p:spPr>
            <a:xfrm>
              <a:off x="3806385" y="2077753"/>
              <a:ext cx="77767" cy="120888"/>
            </a:xfrm>
            <a:custGeom>
              <a:rect b="b" l="l" r="r" t="t"/>
              <a:pathLst>
                <a:path extrusionOk="0" h="8074" w="5194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4"/>
            <p:cNvSpPr/>
            <p:nvPr/>
          </p:nvSpPr>
          <p:spPr>
            <a:xfrm>
              <a:off x="3772397" y="2138182"/>
              <a:ext cx="52898" cy="52568"/>
            </a:xfrm>
            <a:custGeom>
              <a:rect b="b" l="l" r="r" t="t"/>
              <a:pathLst>
                <a:path extrusionOk="0" h="3511" w="3533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64"/>
          <p:cNvGrpSpPr/>
          <p:nvPr/>
        </p:nvGrpSpPr>
        <p:grpSpPr>
          <a:xfrm>
            <a:off x="842683" y="2394751"/>
            <a:ext cx="345640" cy="356660"/>
            <a:chOff x="842683" y="2394751"/>
            <a:chExt cx="345640" cy="356660"/>
          </a:xfrm>
        </p:grpSpPr>
        <p:sp>
          <p:nvSpPr>
            <p:cNvPr id="8926" name="Google Shape;8926;p64"/>
            <p:cNvSpPr/>
            <p:nvPr/>
          </p:nvSpPr>
          <p:spPr>
            <a:xfrm>
              <a:off x="1099042" y="2499888"/>
              <a:ext cx="89266" cy="107353"/>
            </a:xfrm>
            <a:custGeom>
              <a:rect b="b" l="l" r="r" t="t"/>
              <a:pathLst>
                <a:path extrusionOk="0" h="7170" w="5962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4"/>
            <p:cNvSpPr/>
            <p:nvPr/>
          </p:nvSpPr>
          <p:spPr>
            <a:xfrm>
              <a:off x="1098908" y="2603138"/>
              <a:ext cx="89416" cy="47852"/>
            </a:xfrm>
            <a:custGeom>
              <a:rect b="b" l="l" r="r" t="t"/>
              <a:pathLst>
                <a:path extrusionOk="0" h="3196" w="5972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4"/>
            <p:cNvSpPr/>
            <p:nvPr/>
          </p:nvSpPr>
          <p:spPr>
            <a:xfrm>
              <a:off x="1127236" y="2603138"/>
              <a:ext cx="61088" cy="48182"/>
            </a:xfrm>
            <a:custGeom>
              <a:rect b="b" l="l" r="r" t="t"/>
              <a:pathLst>
                <a:path extrusionOk="0" h="3218" w="408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4"/>
            <p:cNvSpPr/>
            <p:nvPr/>
          </p:nvSpPr>
          <p:spPr>
            <a:xfrm>
              <a:off x="842803" y="2499888"/>
              <a:ext cx="89281" cy="107353"/>
            </a:xfrm>
            <a:custGeom>
              <a:rect b="b" l="l" r="r" t="t"/>
              <a:pathLst>
                <a:path extrusionOk="0" h="7170" w="5963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4"/>
            <p:cNvSpPr/>
            <p:nvPr/>
          </p:nvSpPr>
          <p:spPr>
            <a:xfrm>
              <a:off x="842683" y="2603138"/>
              <a:ext cx="89715" cy="47867"/>
            </a:xfrm>
            <a:custGeom>
              <a:rect b="b" l="l" r="r" t="t"/>
              <a:pathLst>
                <a:path extrusionOk="0" h="3197" w="5992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4"/>
            <p:cNvSpPr/>
            <p:nvPr/>
          </p:nvSpPr>
          <p:spPr>
            <a:xfrm>
              <a:off x="871011" y="2603138"/>
              <a:ext cx="61073" cy="48182"/>
            </a:xfrm>
            <a:custGeom>
              <a:rect b="b" l="l" r="r" t="t"/>
              <a:pathLst>
                <a:path extrusionOk="0" h="3218" w="4079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4"/>
            <p:cNvSpPr/>
            <p:nvPr/>
          </p:nvSpPr>
          <p:spPr>
            <a:xfrm>
              <a:off x="1003533" y="2433470"/>
              <a:ext cx="23941" cy="274506"/>
            </a:xfrm>
            <a:custGeom>
              <a:rect b="b" l="l" r="r" t="t"/>
              <a:pathLst>
                <a:path extrusionOk="0" h="18334" w="1599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4"/>
            <p:cNvSpPr/>
            <p:nvPr/>
          </p:nvSpPr>
          <p:spPr>
            <a:xfrm>
              <a:off x="1015496" y="2433470"/>
              <a:ext cx="11978" cy="274506"/>
            </a:xfrm>
            <a:custGeom>
              <a:rect b="b" l="l" r="r" t="t"/>
              <a:pathLst>
                <a:path extrusionOk="0" h="18334" w="80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4"/>
            <p:cNvSpPr/>
            <p:nvPr/>
          </p:nvSpPr>
          <p:spPr>
            <a:xfrm>
              <a:off x="932698" y="2697570"/>
              <a:ext cx="165910" cy="34646"/>
            </a:xfrm>
            <a:custGeom>
              <a:rect b="b" l="l" r="r" t="t"/>
              <a:pathLst>
                <a:path extrusionOk="0" h="2314" w="11081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4"/>
            <p:cNvSpPr/>
            <p:nvPr/>
          </p:nvSpPr>
          <p:spPr>
            <a:xfrm>
              <a:off x="993771" y="2394751"/>
              <a:ext cx="43465" cy="43450"/>
            </a:xfrm>
            <a:custGeom>
              <a:rect b="b" l="l" r="r" t="t"/>
              <a:pathLst>
                <a:path extrusionOk="0" h="2902" w="2903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4"/>
            <p:cNvSpPr/>
            <p:nvPr/>
          </p:nvSpPr>
          <p:spPr>
            <a:xfrm>
              <a:off x="996286" y="2397266"/>
              <a:ext cx="45037" cy="40950"/>
            </a:xfrm>
            <a:custGeom>
              <a:rect b="b" l="l" r="r" t="t"/>
              <a:pathLst>
                <a:path extrusionOk="0" h="2735" w="3008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4"/>
            <p:cNvSpPr/>
            <p:nvPr/>
          </p:nvSpPr>
          <p:spPr>
            <a:xfrm>
              <a:off x="844570" y="2454237"/>
              <a:ext cx="341867" cy="50068"/>
            </a:xfrm>
            <a:custGeom>
              <a:rect b="b" l="l" r="r" t="t"/>
              <a:pathLst>
                <a:path extrusionOk="0" h="3344" w="22833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4"/>
            <p:cNvSpPr/>
            <p:nvPr/>
          </p:nvSpPr>
          <p:spPr>
            <a:xfrm>
              <a:off x="844570" y="2466499"/>
              <a:ext cx="341867" cy="37821"/>
            </a:xfrm>
            <a:custGeom>
              <a:rect b="b" l="l" r="r" t="t"/>
              <a:pathLst>
                <a:path extrusionOk="0" h="2526" w="22833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4"/>
            <p:cNvSpPr/>
            <p:nvPr/>
          </p:nvSpPr>
          <p:spPr>
            <a:xfrm>
              <a:off x="932698" y="2697555"/>
              <a:ext cx="165910" cy="34661"/>
            </a:xfrm>
            <a:custGeom>
              <a:rect b="b" l="l" r="r" t="t"/>
              <a:pathLst>
                <a:path extrusionOk="0" h="2315" w="11081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4"/>
            <p:cNvSpPr/>
            <p:nvPr/>
          </p:nvSpPr>
          <p:spPr>
            <a:xfrm>
              <a:off x="906885" y="2723068"/>
              <a:ext cx="217221" cy="28343"/>
            </a:xfrm>
            <a:custGeom>
              <a:rect b="b" l="l" r="r" t="t"/>
              <a:pathLst>
                <a:path extrusionOk="0" h="1893" w="14508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64"/>
            <p:cNvSpPr/>
            <p:nvPr/>
          </p:nvSpPr>
          <p:spPr>
            <a:xfrm>
              <a:off x="907200" y="2723068"/>
              <a:ext cx="216907" cy="28029"/>
            </a:xfrm>
            <a:custGeom>
              <a:rect b="b" l="l" r="r" t="t"/>
              <a:pathLst>
                <a:path extrusionOk="0" h="1872" w="14487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2" name="Google Shape;8942;p64"/>
          <p:cNvGrpSpPr/>
          <p:nvPr/>
        </p:nvGrpSpPr>
        <p:grpSpPr>
          <a:xfrm>
            <a:off x="1290615" y="2399467"/>
            <a:ext cx="336836" cy="342511"/>
            <a:chOff x="1290615" y="2399467"/>
            <a:chExt cx="336836" cy="342511"/>
          </a:xfrm>
        </p:grpSpPr>
        <p:sp>
          <p:nvSpPr>
            <p:cNvPr id="8943" name="Google Shape;8943;p64"/>
            <p:cNvSpPr/>
            <p:nvPr/>
          </p:nvSpPr>
          <p:spPr>
            <a:xfrm>
              <a:off x="1399226" y="2683720"/>
              <a:ext cx="119316" cy="39363"/>
            </a:xfrm>
            <a:custGeom>
              <a:rect b="b" l="l" r="r" t="t"/>
              <a:pathLst>
                <a:path extrusionOk="0" h="2629" w="7969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4"/>
            <p:cNvSpPr/>
            <p:nvPr/>
          </p:nvSpPr>
          <p:spPr>
            <a:xfrm>
              <a:off x="1321788" y="2662624"/>
              <a:ext cx="58872" cy="79354"/>
            </a:xfrm>
            <a:custGeom>
              <a:rect b="b" l="l" r="r" t="t"/>
              <a:pathLst>
                <a:path extrusionOk="0" h="5300" w="3932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4"/>
            <p:cNvSpPr/>
            <p:nvPr/>
          </p:nvSpPr>
          <p:spPr>
            <a:xfrm>
              <a:off x="1540866" y="2676159"/>
              <a:ext cx="58887" cy="65819"/>
            </a:xfrm>
            <a:custGeom>
              <a:rect b="b" l="l" r="r" t="t"/>
              <a:pathLst>
                <a:path extrusionOk="0" h="4396" w="3933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4"/>
            <p:cNvSpPr/>
            <p:nvPr/>
          </p:nvSpPr>
          <p:spPr>
            <a:xfrm>
              <a:off x="1290615" y="2471560"/>
              <a:ext cx="115857" cy="80283"/>
            </a:xfrm>
            <a:custGeom>
              <a:rect b="b" l="l" r="r" t="t"/>
              <a:pathLst>
                <a:path extrusionOk="0" h="5362" w="7738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4"/>
            <p:cNvSpPr/>
            <p:nvPr/>
          </p:nvSpPr>
          <p:spPr>
            <a:xfrm>
              <a:off x="1555045" y="2471859"/>
              <a:ext cx="72407" cy="79983"/>
            </a:xfrm>
            <a:custGeom>
              <a:rect b="b" l="l" r="r" t="t"/>
              <a:pathLst>
                <a:path extrusionOk="0" h="5342" w="4836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4"/>
            <p:cNvSpPr/>
            <p:nvPr/>
          </p:nvSpPr>
          <p:spPr>
            <a:xfrm>
              <a:off x="1313598" y="2399467"/>
              <a:ext cx="290871" cy="263172"/>
            </a:xfrm>
            <a:custGeom>
              <a:rect b="b" l="l" r="r" t="t"/>
              <a:pathLst>
                <a:path extrusionOk="0" h="17577" w="19427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4"/>
            <p:cNvSpPr/>
            <p:nvPr/>
          </p:nvSpPr>
          <p:spPr>
            <a:xfrm>
              <a:off x="1313598" y="2399467"/>
              <a:ext cx="77138" cy="263172"/>
            </a:xfrm>
            <a:custGeom>
              <a:rect b="b" l="l" r="r" t="t"/>
              <a:pathLst>
                <a:path extrusionOk="0" h="17577" w="5152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4"/>
            <p:cNvSpPr/>
            <p:nvPr/>
          </p:nvSpPr>
          <p:spPr>
            <a:xfrm>
              <a:off x="1332793" y="2446376"/>
              <a:ext cx="252481" cy="129392"/>
            </a:xfrm>
            <a:custGeom>
              <a:rect b="b" l="l" r="r" t="t"/>
              <a:pathLst>
                <a:path extrusionOk="0" h="8642" w="16863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4"/>
            <p:cNvSpPr/>
            <p:nvPr/>
          </p:nvSpPr>
          <p:spPr>
            <a:xfrm>
              <a:off x="1332479" y="2446376"/>
              <a:ext cx="44094" cy="129392"/>
            </a:xfrm>
            <a:custGeom>
              <a:rect b="b" l="l" r="r" t="t"/>
              <a:pathLst>
                <a:path extrusionOk="0" h="8642" w="2945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4"/>
            <p:cNvSpPr/>
            <p:nvPr/>
          </p:nvSpPr>
          <p:spPr>
            <a:xfrm>
              <a:off x="1332479" y="2446376"/>
              <a:ext cx="252796" cy="38105"/>
            </a:xfrm>
            <a:custGeom>
              <a:rect b="b" l="l" r="r" t="t"/>
              <a:pathLst>
                <a:path extrusionOk="0" h="2545" w="16884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4"/>
            <p:cNvSpPr/>
            <p:nvPr/>
          </p:nvSpPr>
          <p:spPr>
            <a:xfrm>
              <a:off x="1335323" y="2597464"/>
              <a:ext cx="40935" cy="40620"/>
            </a:xfrm>
            <a:custGeom>
              <a:rect b="b" l="l" r="r" t="t"/>
              <a:pathLst>
                <a:path extrusionOk="0" h="2713" w="2734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4"/>
            <p:cNvSpPr/>
            <p:nvPr/>
          </p:nvSpPr>
          <p:spPr>
            <a:xfrm>
              <a:off x="1541824" y="2597464"/>
              <a:ext cx="40620" cy="40620"/>
            </a:xfrm>
            <a:custGeom>
              <a:rect b="b" l="l" r="r" t="t"/>
              <a:pathLst>
                <a:path extrusionOk="0" h="2713" w="2713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4"/>
            <p:cNvSpPr/>
            <p:nvPr/>
          </p:nvSpPr>
          <p:spPr>
            <a:xfrm>
              <a:off x="1327448" y="2441331"/>
              <a:ext cx="263172" cy="139783"/>
            </a:xfrm>
            <a:custGeom>
              <a:rect b="b" l="l" r="r" t="t"/>
              <a:pathLst>
                <a:path extrusionOk="0" h="9336" w="17577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4"/>
            <p:cNvSpPr/>
            <p:nvPr/>
          </p:nvSpPr>
          <p:spPr>
            <a:xfrm>
              <a:off x="1321459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4"/>
            <p:cNvSpPr/>
            <p:nvPr/>
          </p:nvSpPr>
          <p:spPr>
            <a:xfrm>
              <a:off x="1527960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4"/>
            <p:cNvSpPr/>
            <p:nvPr/>
          </p:nvSpPr>
          <p:spPr>
            <a:xfrm>
              <a:off x="1401427" y="2594005"/>
              <a:ext cx="115228" cy="84385"/>
            </a:xfrm>
            <a:custGeom>
              <a:rect b="b" l="l" r="r" t="t"/>
              <a:pathLst>
                <a:path extrusionOk="0" h="5636" w="7696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4"/>
            <p:cNvSpPr/>
            <p:nvPr/>
          </p:nvSpPr>
          <p:spPr>
            <a:xfrm>
              <a:off x="1396067" y="2588660"/>
              <a:ext cx="125619" cy="70520"/>
            </a:xfrm>
            <a:custGeom>
              <a:rect b="b" l="l" r="r" t="t"/>
              <a:pathLst>
                <a:path extrusionOk="0" h="4710" w="839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4"/>
            <p:cNvSpPr/>
            <p:nvPr/>
          </p:nvSpPr>
          <p:spPr>
            <a:xfrm>
              <a:off x="1301950" y="2659165"/>
              <a:ext cx="317956" cy="49125"/>
            </a:xfrm>
            <a:custGeom>
              <a:rect b="b" l="l" r="r" t="t"/>
              <a:pathLst>
                <a:path extrusionOk="0" h="3281" w="21236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4"/>
            <p:cNvSpPr/>
            <p:nvPr/>
          </p:nvSpPr>
          <p:spPr>
            <a:xfrm>
              <a:off x="1301950" y="2659165"/>
              <a:ext cx="45666" cy="49125"/>
            </a:xfrm>
            <a:custGeom>
              <a:rect b="b" l="l" r="r" t="t"/>
              <a:pathLst>
                <a:path extrusionOk="0" h="3281" w="305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64"/>
          <p:cNvGrpSpPr/>
          <p:nvPr/>
        </p:nvGrpSpPr>
        <p:grpSpPr>
          <a:xfrm>
            <a:off x="1748310" y="2408601"/>
            <a:ext cx="308508" cy="333378"/>
            <a:chOff x="1748310" y="2408601"/>
            <a:chExt cx="308508" cy="333378"/>
          </a:xfrm>
        </p:grpSpPr>
        <p:sp>
          <p:nvSpPr>
            <p:cNvPr id="8963" name="Google Shape;8963;p64"/>
            <p:cNvSpPr/>
            <p:nvPr/>
          </p:nvSpPr>
          <p:spPr>
            <a:xfrm>
              <a:off x="1748310" y="2433470"/>
              <a:ext cx="308508" cy="308508"/>
            </a:xfrm>
            <a:custGeom>
              <a:rect b="b" l="l" r="r" t="t"/>
              <a:pathLst>
                <a:path extrusionOk="0" h="20605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4"/>
            <p:cNvSpPr/>
            <p:nvPr/>
          </p:nvSpPr>
          <p:spPr>
            <a:xfrm>
              <a:off x="2022187" y="2433470"/>
              <a:ext cx="34631" cy="308508"/>
            </a:xfrm>
            <a:custGeom>
              <a:rect b="b" l="l" r="r" t="t"/>
              <a:pathLst>
                <a:path extrusionOk="0" h="20605" w="2313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4"/>
            <p:cNvSpPr/>
            <p:nvPr/>
          </p:nvSpPr>
          <p:spPr>
            <a:xfrm>
              <a:off x="1748310" y="2433470"/>
              <a:ext cx="308508" cy="55728"/>
            </a:xfrm>
            <a:custGeom>
              <a:rect b="b" l="l" r="r" t="t"/>
              <a:pathLst>
                <a:path extrusionOk="0" h="3722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4"/>
            <p:cNvSpPr/>
            <p:nvPr/>
          </p:nvSpPr>
          <p:spPr>
            <a:xfrm>
              <a:off x="2022187" y="2433470"/>
              <a:ext cx="34631" cy="55728"/>
            </a:xfrm>
            <a:custGeom>
              <a:rect b="b" l="l" r="r" t="t"/>
              <a:pathLst>
                <a:path extrusionOk="0" h="3722" w="2313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4"/>
            <p:cNvSpPr/>
            <p:nvPr/>
          </p:nvSpPr>
          <p:spPr>
            <a:xfrm>
              <a:off x="1780111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4"/>
            <p:cNvSpPr/>
            <p:nvPr/>
          </p:nvSpPr>
          <p:spPr>
            <a:xfrm>
              <a:off x="1852189" y="2408601"/>
              <a:ext cx="28358" cy="49754"/>
            </a:xfrm>
            <a:custGeom>
              <a:rect b="b" l="l" r="r" t="t"/>
              <a:pathLst>
                <a:path extrusionOk="0" h="3323" w="1894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4"/>
            <p:cNvSpPr/>
            <p:nvPr/>
          </p:nvSpPr>
          <p:spPr>
            <a:xfrm>
              <a:off x="1924282" y="2408601"/>
              <a:ext cx="28343" cy="49754"/>
            </a:xfrm>
            <a:custGeom>
              <a:rect b="b" l="l" r="r" t="t"/>
              <a:pathLst>
                <a:path extrusionOk="0" h="3323" w="1893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4"/>
            <p:cNvSpPr/>
            <p:nvPr/>
          </p:nvSpPr>
          <p:spPr>
            <a:xfrm>
              <a:off x="1996060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64"/>
          <p:cNvGrpSpPr/>
          <p:nvPr/>
        </p:nvGrpSpPr>
        <p:grpSpPr>
          <a:xfrm>
            <a:off x="3044614" y="2418033"/>
            <a:ext cx="376184" cy="315141"/>
            <a:chOff x="3044614" y="2418033"/>
            <a:chExt cx="376184" cy="315141"/>
          </a:xfrm>
        </p:grpSpPr>
        <p:sp>
          <p:nvSpPr>
            <p:cNvPr id="8972" name="Google Shape;8972;p64"/>
            <p:cNvSpPr/>
            <p:nvPr/>
          </p:nvSpPr>
          <p:spPr>
            <a:xfrm>
              <a:off x="3326965" y="2418033"/>
              <a:ext cx="93833" cy="233601"/>
            </a:xfrm>
            <a:custGeom>
              <a:rect b="b" l="l" r="r" t="t"/>
              <a:pathLst>
                <a:path extrusionOk="0" h="15602" w="6267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4"/>
            <p:cNvSpPr/>
            <p:nvPr/>
          </p:nvSpPr>
          <p:spPr>
            <a:xfrm>
              <a:off x="3393398" y="2639656"/>
              <a:ext cx="27400" cy="29286"/>
            </a:xfrm>
            <a:custGeom>
              <a:rect b="b" l="l" r="r" t="t"/>
              <a:pathLst>
                <a:path extrusionOk="0" h="1956" w="183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4"/>
            <p:cNvSpPr/>
            <p:nvPr/>
          </p:nvSpPr>
          <p:spPr>
            <a:xfrm>
              <a:off x="3044928" y="2418033"/>
              <a:ext cx="93503" cy="233601"/>
            </a:xfrm>
            <a:custGeom>
              <a:rect b="b" l="l" r="r" t="t"/>
              <a:pathLst>
                <a:path extrusionOk="0" h="15602" w="6245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4"/>
            <p:cNvSpPr/>
            <p:nvPr/>
          </p:nvSpPr>
          <p:spPr>
            <a:xfrm>
              <a:off x="3044614" y="2639641"/>
              <a:ext cx="27400" cy="29301"/>
            </a:xfrm>
            <a:custGeom>
              <a:rect b="b" l="l" r="r" t="t"/>
              <a:pathLst>
                <a:path extrusionOk="0" h="1957" w="183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4"/>
            <p:cNvSpPr/>
            <p:nvPr/>
          </p:nvSpPr>
          <p:spPr>
            <a:xfrm>
              <a:off x="3061922" y="2599275"/>
              <a:ext cx="341238" cy="133899"/>
            </a:xfrm>
            <a:custGeom>
              <a:rect b="b" l="l" r="r" t="t"/>
              <a:pathLst>
                <a:path extrusionOk="0" h="8943" w="22791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4"/>
            <p:cNvSpPr/>
            <p:nvPr/>
          </p:nvSpPr>
          <p:spPr>
            <a:xfrm>
              <a:off x="3261176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4"/>
            <p:cNvSpPr/>
            <p:nvPr/>
          </p:nvSpPr>
          <p:spPr>
            <a:xfrm>
              <a:off x="3074828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4"/>
            <p:cNvSpPr/>
            <p:nvPr/>
          </p:nvSpPr>
          <p:spPr>
            <a:xfrm>
              <a:off x="3090250" y="2617302"/>
              <a:ext cx="102322" cy="95704"/>
            </a:xfrm>
            <a:custGeom>
              <a:rect b="b" l="l" r="r" t="t"/>
              <a:pathLst>
                <a:path extrusionOk="0" h="6392" w="6834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4"/>
            <p:cNvSpPr/>
            <p:nvPr/>
          </p:nvSpPr>
          <p:spPr>
            <a:xfrm>
              <a:off x="3276613" y="2617302"/>
              <a:ext cx="102307" cy="95704"/>
            </a:xfrm>
            <a:custGeom>
              <a:rect b="b" l="l" r="r" t="t"/>
              <a:pathLst>
                <a:path extrusionOk="0" h="6392" w="6833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64"/>
          <p:cNvGrpSpPr/>
          <p:nvPr/>
        </p:nvGrpSpPr>
        <p:grpSpPr>
          <a:xfrm>
            <a:off x="3943638" y="3815072"/>
            <a:ext cx="357933" cy="342676"/>
            <a:chOff x="3943638" y="3815072"/>
            <a:chExt cx="357933" cy="342676"/>
          </a:xfrm>
        </p:grpSpPr>
        <p:sp>
          <p:nvSpPr>
            <p:cNvPr id="8982" name="Google Shape;8982;p64"/>
            <p:cNvSpPr/>
            <p:nvPr/>
          </p:nvSpPr>
          <p:spPr>
            <a:xfrm>
              <a:off x="4136918" y="3996389"/>
              <a:ext cx="87215" cy="87514"/>
            </a:xfrm>
            <a:custGeom>
              <a:rect b="b" l="l" r="r" t="t"/>
              <a:pathLst>
                <a:path extrusionOk="0" h="5845" w="5825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4"/>
            <p:cNvSpPr/>
            <p:nvPr/>
          </p:nvSpPr>
          <p:spPr>
            <a:xfrm>
              <a:off x="4173750" y="4034240"/>
              <a:ext cx="127820" cy="123508"/>
            </a:xfrm>
            <a:custGeom>
              <a:rect b="b" l="l" r="r" t="t"/>
              <a:pathLst>
                <a:path extrusionOk="0" h="8249" w="8537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4"/>
            <p:cNvSpPr/>
            <p:nvPr/>
          </p:nvSpPr>
          <p:spPr>
            <a:xfrm>
              <a:off x="4173750" y="4042969"/>
              <a:ext cx="122460" cy="114779"/>
            </a:xfrm>
            <a:custGeom>
              <a:rect b="b" l="l" r="r" t="t"/>
              <a:pathLst>
                <a:path extrusionOk="0" h="7666" w="8179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4"/>
            <p:cNvSpPr/>
            <p:nvPr/>
          </p:nvSpPr>
          <p:spPr>
            <a:xfrm>
              <a:off x="3943638" y="3815072"/>
              <a:ext cx="268846" cy="245235"/>
            </a:xfrm>
            <a:custGeom>
              <a:rect b="b" l="l" r="r" t="t"/>
              <a:pathLst>
                <a:path extrusionOk="0" h="16379" w="17956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4"/>
            <p:cNvSpPr/>
            <p:nvPr/>
          </p:nvSpPr>
          <p:spPr>
            <a:xfrm>
              <a:off x="3974795" y="3843715"/>
              <a:ext cx="206516" cy="187860"/>
            </a:xfrm>
            <a:custGeom>
              <a:rect b="b" l="l" r="r" t="t"/>
              <a:pathLst>
                <a:path extrusionOk="0" h="12547" w="13793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4"/>
            <p:cNvSpPr/>
            <p:nvPr/>
          </p:nvSpPr>
          <p:spPr>
            <a:xfrm>
              <a:off x="3973538" y="3863538"/>
              <a:ext cx="178817" cy="167857"/>
            </a:xfrm>
            <a:custGeom>
              <a:rect b="b" l="l" r="r" t="t"/>
              <a:pathLst>
                <a:path extrusionOk="0" h="11211" w="11943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4"/>
            <p:cNvSpPr/>
            <p:nvPr/>
          </p:nvSpPr>
          <p:spPr>
            <a:xfrm>
              <a:off x="4028008" y="3869842"/>
              <a:ext cx="102202" cy="29017"/>
            </a:xfrm>
            <a:custGeom>
              <a:rect b="b" l="l" r="r" t="t"/>
              <a:pathLst>
                <a:path extrusionOk="0" h="1938" w="6826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4"/>
            <p:cNvSpPr/>
            <p:nvPr/>
          </p:nvSpPr>
          <p:spPr>
            <a:xfrm>
              <a:off x="4173750" y="4034240"/>
              <a:ext cx="51640" cy="50936"/>
            </a:xfrm>
            <a:custGeom>
              <a:rect b="b" l="l" r="r" t="t"/>
              <a:pathLst>
                <a:path extrusionOk="0" h="3402" w="3449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4"/>
            <p:cNvSpPr/>
            <p:nvPr/>
          </p:nvSpPr>
          <p:spPr>
            <a:xfrm>
              <a:off x="4173750" y="4042969"/>
              <a:ext cx="36533" cy="42207"/>
            </a:xfrm>
            <a:custGeom>
              <a:rect b="b" l="l" r="r" t="t"/>
              <a:pathLst>
                <a:path extrusionOk="0" h="2819" w="244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64"/>
          <p:cNvGrpSpPr/>
          <p:nvPr/>
        </p:nvGrpSpPr>
        <p:grpSpPr>
          <a:xfrm>
            <a:off x="3508282" y="3810341"/>
            <a:ext cx="351644" cy="351959"/>
            <a:chOff x="3508282" y="3810341"/>
            <a:chExt cx="351644" cy="351959"/>
          </a:xfrm>
        </p:grpSpPr>
        <p:sp>
          <p:nvSpPr>
            <p:cNvPr id="8992" name="Google Shape;8992;p64"/>
            <p:cNvSpPr/>
            <p:nvPr/>
          </p:nvSpPr>
          <p:spPr>
            <a:xfrm>
              <a:off x="3508282" y="3810341"/>
              <a:ext cx="133180" cy="64232"/>
            </a:xfrm>
            <a:custGeom>
              <a:rect b="b" l="l" r="r" t="t"/>
              <a:pathLst>
                <a:path extrusionOk="0" h="4290" w="8895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4"/>
            <p:cNvSpPr/>
            <p:nvPr/>
          </p:nvSpPr>
          <p:spPr>
            <a:xfrm>
              <a:off x="3535053" y="3847802"/>
              <a:ext cx="58872" cy="26771"/>
            </a:xfrm>
            <a:custGeom>
              <a:rect b="b" l="l" r="r" t="t"/>
              <a:pathLst>
                <a:path extrusionOk="0" h="1788" w="3932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4"/>
            <p:cNvSpPr/>
            <p:nvPr/>
          </p:nvSpPr>
          <p:spPr>
            <a:xfrm>
              <a:off x="3545743" y="3810341"/>
              <a:ext cx="239261" cy="351959"/>
            </a:xfrm>
            <a:custGeom>
              <a:rect b="b" l="l" r="r" t="t"/>
              <a:pathLst>
                <a:path extrusionOk="0" h="23507" w="1598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4"/>
            <p:cNvSpPr/>
            <p:nvPr/>
          </p:nvSpPr>
          <p:spPr>
            <a:xfrm>
              <a:off x="3583205" y="4082317"/>
              <a:ext cx="201799" cy="79983"/>
            </a:xfrm>
            <a:custGeom>
              <a:rect b="b" l="l" r="r" t="t"/>
              <a:pathLst>
                <a:path extrusionOk="0" h="5342" w="13478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4"/>
            <p:cNvSpPr/>
            <p:nvPr/>
          </p:nvSpPr>
          <p:spPr>
            <a:xfrm>
              <a:off x="3545429" y="3810341"/>
              <a:ext cx="232328" cy="15437"/>
            </a:xfrm>
            <a:custGeom>
              <a:rect b="b" l="l" r="r" t="t"/>
              <a:pathLst>
                <a:path extrusionOk="0" h="1031" w="15517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4"/>
            <p:cNvSpPr/>
            <p:nvPr/>
          </p:nvSpPr>
          <p:spPr>
            <a:xfrm>
              <a:off x="3620666" y="4097753"/>
              <a:ext cx="239261" cy="64546"/>
            </a:xfrm>
            <a:custGeom>
              <a:rect b="b" l="l" r="r" t="t"/>
              <a:pathLst>
                <a:path extrusionOk="0" h="4311" w="1598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4"/>
            <p:cNvSpPr/>
            <p:nvPr/>
          </p:nvSpPr>
          <p:spPr>
            <a:xfrm>
              <a:off x="3620666" y="4147791"/>
              <a:ext cx="231385" cy="14508"/>
            </a:xfrm>
            <a:custGeom>
              <a:rect b="b" l="l" r="r" t="t"/>
              <a:pathLst>
                <a:path extrusionOk="0" h="969" w="15454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4"/>
            <p:cNvSpPr/>
            <p:nvPr/>
          </p:nvSpPr>
          <p:spPr>
            <a:xfrm>
              <a:off x="3604301" y="4097753"/>
              <a:ext cx="53841" cy="27085"/>
            </a:xfrm>
            <a:custGeom>
              <a:rect b="b" l="l" r="r" t="t"/>
              <a:pathLst>
                <a:path extrusionOk="0" h="1809" w="3596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4"/>
            <p:cNvSpPr/>
            <p:nvPr/>
          </p:nvSpPr>
          <p:spPr>
            <a:xfrm>
              <a:off x="3606187" y="3867401"/>
              <a:ext cx="159292" cy="25124"/>
            </a:xfrm>
            <a:custGeom>
              <a:rect b="b" l="l" r="r" t="t"/>
              <a:pathLst>
                <a:path extrusionOk="0" h="1678" w="10639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4"/>
            <p:cNvSpPr/>
            <p:nvPr/>
          </p:nvSpPr>
          <p:spPr>
            <a:xfrm>
              <a:off x="3606187" y="3904159"/>
              <a:ext cx="159292" cy="25184"/>
            </a:xfrm>
            <a:custGeom>
              <a:rect b="b" l="l" r="r" t="t"/>
              <a:pathLst>
                <a:path extrusionOk="0" h="1682" w="10639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4"/>
            <p:cNvSpPr/>
            <p:nvPr/>
          </p:nvSpPr>
          <p:spPr>
            <a:xfrm>
              <a:off x="3606187" y="3940976"/>
              <a:ext cx="159292" cy="25199"/>
            </a:xfrm>
            <a:custGeom>
              <a:rect b="b" l="l" r="r" t="t"/>
              <a:pathLst>
                <a:path extrusionOk="0" h="1683" w="10639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4"/>
            <p:cNvSpPr/>
            <p:nvPr/>
          </p:nvSpPr>
          <p:spPr>
            <a:xfrm>
              <a:off x="3711639" y="3882434"/>
              <a:ext cx="147030" cy="147015"/>
            </a:xfrm>
            <a:custGeom>
              <a:rect b="b" l="l" r="r" t="t"/>
              <a:pathLst>
                <a:path extrusionOk="0" h="9819" w="982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4"/>
            <p:cNvSpPr/>
            <p:nvPr/>
          </p:nvSpPr>
          <p:spPr>
            <a:xfrm>
              <a:off x="3682996" y="3930915"/>
              <a:ext cx="127191" cy="127176"/>
            </a:xfrm>
            <a:custGeom>
              <a:rect b="b" l="l" r="r" t="t"/>
              <a:pathLst>
                <a:path extrusionOk="0" h="8494" w="8495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5" name="Google Shape;9005;p64"/>
          <p:cNvGrpSpPr/>
          <p:nvPr/>
        </p:nvGrpSpPr>
        <p:grpSpPr>
          <a:xfrm>
            <a:off x="2224585" y="1962854"/>
            <a:ext cx="303163" cy="351809"/>
            <a:chOff x="2224585" y="1962854"/>
            <a:chExt cx="303163" cy="351809"/>
          </a:xfrm>
        </p:grpSpPr>
        <p:sp>
          <p:nvSpPr>
            <p:cNvPr id="9006" name="Google Shape;9006;p64"/>
            <p:cNvSpPr/>
            <p:nvPr/>
          </p:nvSpPr>
          <p:spPr>
            <a:xfrm>
              <a:off x="2283143" y="1962854"/>
              <a:ext cx="181018" cy="81870"/>
            </a:xfrm>
            <a:custGeom>
              <a:rect b="b" l="l" r="r" t="t"/>
              <a:pathLst>
                <a:path extrusionOk="0" h="5468" w="1209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4"/>
            <p:cNvSpPr/>
            <p:nvPr/>
          </p:nvSpPr>
          <p:spPr>
            <a:xfrm>
              <a:off x="2224899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4"/>
            <p:cNvSpPr/>
            <p:nvPr/>
          </p:nvSpPr>
          <p:spPr>
            <a:xfrm>
              <a:off x="2386393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4"/>
            <p:cNvSpPr/>
            <p:nvPr/>
          </p:nvSpPr>
          <p:spPr>
            <a:xfrm>
              <a:off x="2279684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4"/>
            <p:cNvSpPr/>
            <p:nvPr/>
          </p:nvSpPr>
          <p:spPr>
            <a:xfrm>
              <a:off x="2386393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4"/>
            <p:cNvSpPr/>
            <p:nvPr/>
          </p:nvSpPr>
          <p:spPr>
            <a:xfrm>
              <a:off x="2224585" y="2087830"/>
              <a:ext cx="265073" cy="226833"/>
            </a:xfrm>
            <a:custGeom>
              <a:rect b="b" l="l" r="r" t="t"/>
              <a:pathLst>
                <a:path extrusionOk="0" h="15150" w="17704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4"/>
            <p:cNvSpPr/>
            <p:nvPr/>
          </p:nvSpPr>
          <p:spPr>
            <a:xfrm>
              <a:off x="2274953" y="2125605"/>
              <a:ext cx="177244" cy="151627"/>
            </a:xfrm>
            <a:custGeom>
              <a:rect b="b" l="l" r="r" t="t"/>
              <a:pathLst>
                <a:path extrusionOk="0" h="10127" w="11838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4"/>
            <p:cNvSpPr/>
            <p:nvPr/>
          </p:nvSpPr>
          <p:spPr>
            <a:xfrm>
              <a:off x="2326263" y="2154053"/>
              <a:ext cx="99492" cy="89191"/>
            </a:xfrm>
            <a:custGeom>
              <a:rect b="b" l="l" r="r" t="t"/>
              <a:pathLst>
                <a:path extrusionOk="0" h="5957" w="6645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64"/>
          <p:cNvGrpSpPr/>
          <p:nvPr/>
        </p:nvGrpSpPr>
        <p:grpSpPr>
          <a:xfrm>
            <a:off x="2622794" y="1990868"/>
            <a:ext cx="389090" cy="296231"/>
            <a:chOff x="2622794" y="1990868"/>
            <a:chExt cx="389090" cy="296231"/>
          </a:xfrm>
        </p:grpSpPr>
        <p:sp>
          <p:nvSpPr>
            <p:cNvPr id="9015" name="Google Shape;9015;p64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4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4"/>
            <p:cNvSpPr/>
            <p:nvPr/>
          </p:nvSpPr>
          <p:spPr>
            <a:xfrm>
              <a:off x="2679135" y="2015108"/>
              <a:ext cx="276407" cy="162137"/>
            </a:xfrm>
            <a:custGeom>
              <a:rect b="b" l="l" r="r" t="t"/>
              <a:pathLst>
                <a:path extrusionOk="0" h="10829" w="18461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4"/>
            <p:cNvSpPr/>
            <p:nvPr/>
          </p:nvSpPr>
          <p:spPr>
            <a:xfrm>
              <a:off x="2679135" y="2015108"/>
              <a:ext cx="276722" cy="162137"/>
            </a:xfrm>
            <a:custGeom>
              <a:rect b="b" l="l" r="r" t="t"/>
              <a:pathLst>
                <a:path extrusionOk="0" h="10829" w="18482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4"/>
            <p:cNvSpPr/>
            <p:nvPr/>
          </p:nvSpPr>
          <p:spPr>
            <a:xfrm>
              <a:off x="2622794" y="2264430"/>
              <a:ext cx="388776" cy="22668"/>
            </a:xfrm>
            <a:custGeom>
              <a:rect b="b" l="l" r="r" t="t"/>
              <a:pathLst>
                <a:path extrusionOk="0" h="1514" w="25966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4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4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4"/>
            <p:cNvSpPr/>
            <p:nvPr/>
          </p:nvSpPr>
          <p:spPr>
            <a:xfrm>
              <a:off x="2766021" y="2232943"/>
              <a:ext cx="102951" cy="31502"/>
            </a:xfrm>
            <a:custGeom>
              <a:rect b="b" l="l" r="r" t="t"/>
              <a:pathLst>
                <a:path extrusionOk="0" h="2104" w="6876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4"/>
            <p:cNvSpPr/>
            <p:nvPr/>
          </p:nvSpPr>
          <p:spPr>
            <a:xfrm>
              <a:off x="2766021" y="2253096"/>
              <a:ext cx="102951" cy="11349"/>
            </a:xfrm>
            <a:custGeom>
              <a:rect b="b" l="l" r="r" t="t"/>
              <a:pathLst>
                <a:path extrusionOk="0" h="758" w="6876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4" name="Google Shape;9024;p64"/>
          <p:cNvGrpSpPr/>
          <p:nvPr/>
        </p:nvGrpSpPr>
        <p:grpSpPr>
          <a:xfrm>
            <a:off x="3977326" y="1952149"/>
            <a:ext cx="327074" cy="375241"/>
            <a:chOff x="3977326" y="1952149"/>
            <a:chExt cx="327074" cy="375241"/>
          </a:xfrm>
        </p:grpSpPr>
        <p:sp>
          <p:nvSpPr>
            <p:cNvPr id="9025" name="Google Shape;9025;p64"/>
            <p:cNvSpPr/>
            <p:nvPr/>
          </p:nvSpPr>
          <p:spPr>
            <a:xfrm>
              <a:off x="4035868" y="2103566"/>
              <a:ext cx="209974" cy="49754"/>
            </a:xfrm>
            <a:custGeom>
              <a:rect b="b" l="l" r="r" t="t"/>
              <a:pathLst>
                <a:path extrusionOk="0" h="3323" w="14024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4"/>
            <p:cNvSpPr/>
            <p:nvPr/>
          </p:nvSpPr>
          <p:spPr>
            <a:xfrm>
              <a:off x="4035868" y="2142285"/>
              <a:ext cx="209974" cy="185105"/>
            </a:xfrm>
            <a:custGeom>
              <a:rect b="b" l="l" r="r" t="t"/>
              <a:pathLst>
                <a:path extrusionOk="0" h="12363" w="14024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4"/>
            <p:cNvSpPr/>
            <p:nvPr/>
          </p:nvSpPr>
          <p:spPr>
            <a:xfrm>
              <a:off x="4064825" y="2171242"/>
              <a:ext cx="41264" cy="156148"/>
            </a:xfrm>
            <a:custGeom>
              <a:rect b="b" l="l" r="r" t="t"/>
              <a:pathLst>
                <a:path extrusionOk="0" h="10429" w="2756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4"/>
            <p:cNvSpPr/>
            <p:nvPr/>
          </p:nvSpPr>
          <p:spPr>
            <a:xfrm>
              <a:off x="4120553" y="2171242"/>
              <a:ext cx="40935" cy="156148"/>
            </a:xfrm>
            <a:custGeom>
              <a:rect b="b" l="l" r="r" t="t"/>
              <a:pathLst>
                <a:path extrusionOk="0" h="10429" w="2734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4"/>
            <p:cNvSpPr/>
            <p:nvPr/>
          </p:nvSpPr>
          <p:spPr>
            <a:xfrm>
              <a:off x="4175951" y="2171242"/>
              <a:ext cx="41249" cy="156148"/>
            </a:xfrm>
            <a:custGeom>
              <a:rect b="b" l="l" r="r" t="t"/>
              <a:pathLst>
                <a:path extrusionOk="0" h="10429" w="2755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4"/>
            <p:cNvSpPr/>
            <p:nvPr/>
          </p:nvSpPr>
          <p:spPr>
            <a:xfrm>
              <a:off x="3977326" y="1952149"/>
              <a:ext cx="327074" cy="64232"/>
            </a:xfrm>
            <a:custGeom>
              <a:rect b="b" l="l" r="r" t="t"/>
              <a:pathLst>
                <a:path extrusionOk="0" h="4290" w="21845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4"/>
            <p:cNvSpPr/>
            <p:nvPr/>
          </p:nvSpPr>
          <p:spPr>
            <a:xfrm>
              <a:off x="4223489" y="2103566"/>
              <a:ext cx="22354" cy="49754"/>
            </a:xfrm>
            <a:custGeom>
              <a:rect b="b" l="l" r="r" t="t"/>
              <a:pathLst>
                <a:path extrusionOk="0" h="3323" w="1493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4"/>
            <p:cNvSpPr/>
            <p:nvPr/>
          </p:nvSpPr>
          <p:spPr>
            <a:xfrm>
              <a:off x="4223489" y="2142285"/>
              <a:ext cx="22354" cy="185105"/>
            </a:xfrm>
            <a:custGeom>
              <a:rect b="b" l="l" r="r" t="t"/>
              <a:pathLst>
                <a:path extrusionOk="0" h="12363" w="1493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4"/>
            <p:cNvSpPr/>
            <p:nvPr/>
          </p:nvSpPr>
          <p:spPr>
            <a:xfrm>
              <a:off x="4077103" y="2171242"/>
              <a:ext cx="28987" cy="156148"/>
            </a:xfrm>
            <a:custGeom>
              <a:rect b="b" l="l" r="r" t="t"/>
              <a:pathLst>
                <a:path extrusionOk="0" h="10429" w="1936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4"/>
            <p:cNvSpPr/>
            <p:nvPr/>
          </p:nvSpPr>
          <p:spPr>
            <a:xfrm>
              <a:off x="4132516" y="2171242"/>
              <a:ext cx="28972" cy="156148"/>
            </a:xfrm>
            <a:custGeom>
              <a:rect b="b" l="l" r="r" t="t"/>
              <a:pathLst>
                <a:path extrusionOk="0" h="10429" w="1935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4"/>
            <p:cNvSpPr/>
            <p:nvPr/>
          </p:nvSpPr>
          <p:spPr>
            <a:xfrm>
              <a:off x="4188228" y="2171242"/>
              <a:ext cx="28657" cy="156148"/>
            </a:xfrm>
            <a:custGeom>
              <a:rect b="b" l="l" r="r" t="t"/>
              <a:pathLst>
                <a:path extrusionOk="0" h="10429" w="1914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4"/>
            <p:cNvSpPr/>
            <p:nvPr/>
          </p:nvSpPr>
          <p:spPr>
            <a:xfrm>
              <a:off x="4255590" y="1952149"/>
              <a:ext cx="48810" cy="64232"/>
            </a:xfrm>
            <a:custGeom>
              <a:rect b="b" l="l" r="r" t="t"/>
              <a:pathLst>
                <a:path extrusionOk="0" h="4290" w="326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4"/>
            <p:cNvSpPr/>
            <p:nvPr/>
          </p:nvSpPr>
          <p:spPr>
            <a:xfrm>
              <a:off x="3988346" y="2010706"/>
              <a:ext cx="307865" cy="98235"/>
            </a:xfrm>
            <a:custGeom>
              <a:rect b="b" l="l" r="r" t="t"/>
              <a:pathLst>
                <a:path extrusionOk="0" h="6561" w="20562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4"/>
            <p:cNvSpPr/>
            <p:nvPr/>
          </p:nvSpPr>
          <p:spPr>
            <a:xfrm>
              <a:off x="4230092" y="2010706"/>
              <a:ext cx="66119" cy="98549"/>
            </a:xfrm>
            <a:custGeom>
              <a:rect b="b" l="l" r="r" t="t"/>
              <a:pathLst>
                <a:path extrusionOk="0" h="6582" w="4416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4"/>
            <p:cNvSpPr/>
            <p:nvPr/>
          </p:nvSpPr>
          <p:spPr>
            <a:xfrm>
              <a:off x="3982671" y="2005346"/>
              <a:ext cx="318899" cy="109254"/>
            </a:xfrm>
            <a:custGeom>
              <a:rect b="b" l="l" r="r" t="t"/>
              <a:pathLst>
                <a:path extrusionOk="0" h="7297" w="21299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4"/>
            <p:cNvSpPr/>
            <p:nvPr/>
          </p:nvSpPr>
          <p:spPr>
            <a:xfrm>
              <a:off x="4014158" y="2043871"/>
              <a:ext cx="65175" cy="71045"/>
            </a:xfrm>
            <a:custGeom>
              <a:rect b="b" l="l" r="r" t="t"/>
              <a:pathLst>
                <a:path extrusionOk="0" h="4745" w="4353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4"/>
            <p:cNvSpPr/>
            <p:nvPr/>
          </p:nvSpPr>
          <p:spPr>
            <a:xfrm>
              <a:off x="4204908" y="2043751"/>
              <a:ext cx="65490" cy="71164"/>
            </a:xfrm>
            <a:custGeom>
              <a:rect b="b" l="l" r="r" t="t"/>
              <a:pathLst>
                <a:path extrusionOk="0" h="4753" w="4374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64"/>
          <p:cNvGrpSpPr/>
          <p:nvPr/>
        </p:nvGrpSpPr>
        <p:grpSpPr>
          <a:xfrm>
            <a:off x="1341612" y="3340055"/>
            <a:ext cx="259399" cy="370524"/>
            <a:chOff x="1341612" y="3340055"/>
            <a:chExt cx="259399" cy="370524"/>
          </a:xfrm>
        </p:grpSpPr>
        <p:sp>
          <p:nvSpPr>
            <p:cNvPr id="9043" name="Google Shape;9043;p64"/>
            <p:cNvSpPr/>
            <p:nvPr/>
          </p:nvSpPr>
          <p:spPr>
            <a:xfrm>
              <a:off x="1383954" y="3340055"/>
              <a:ext cx="43615" cy="35664"/>
            </a:xfrm>
            <a:custGeom>
              <a:rect b="b" l="l" r="r" t="t"/>
              <a:pathLst>
                <a:path extrusionOk="0" h="2382" w="2913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4"/>
            <p:cNvSpPr/>
            <p:nvPr/>
          </p:nvSpPr>
          <p:spPr>
            <a:xfrm>
              <a:off x="1363966" y="3403329"/>
              <a:ext cx="237045" cy="307251"/>
            </a:xfrm>
            <a:custGeom>
              <a:rect b="b" l="l" r="r" t="t"/>
              <a:pathLst>
                <a:path extrusionOk="0" h="20521" w="15832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4"/>
            <p:cNvSpPr/>
            <p:nvPr/>
          </p:nvSpPr>
          <p:spPr>
            <a:xfrm>
              <a:off x="1341612" y="3371841"/>
              <a:ext cx="237045" cy="306936"/>
            </a:xfrm>
            <a:custGeom>
              <a:rect b="b" l="l" r="r" t="t"/>
              <a:pathLst>
                <a:path extrusionOk="0" h="20500" w="15832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4"/>
            <p:cNvSpPr/>
            <p:nvPr/>
          </p:nvSpPr>
          <p:spPr>
            <a:xfrm>
              <a:off x="1556303" y="3371841"/>
              <a:ext cx="22354" cy="306936"/>
            </a:xfrm>
            <a:custGeom>
              <a:rect b="b" l="l" r="r" t="t"/>
              <a:pathLst>
                <a:path extrusionOk="0" h="20500" w="1493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4"/>
            <p:cNvSpPr/>
            <p:nvPr/>
          </p:nvSpPr>
          <p:spPr>
            <a:xfrm>
              <a:off x="1379387" y="3455583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4"/>
            <p:cNvSpPr/>
            <p:nvPr/>
          </p:nvSpPr>
          <p:spPr>
            <a:xfrm>
              <a:off x="1379387" y="3527975"/>
              <a:ext cx="44708" cy="44723"/>
            </a:xfrm>
            <a:custGeom>
              <a:rect b="b" l="l" r="r" t="t"/>
              <a:pathLst>
                <a:path extrusionOk="0" h="2987" w="2986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4"/>
            <p:cNvSpPr/>
            <p:nvPr/>
          </p:nvSpPr>
          <p:spPr>
            <a:xfrm>
              <a:off x="1379387" y="3600067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4"/>
            <p:cNvSpPr/>
            <p:nvPr/>
          </p:nvSpPr>
          <p:spPr>
            <a:xfrm>
              <a:off x="1444233" y="3459041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4"/>
            <p:cNvSpPr/>
            <p:nvPr/>
          </p:nvSpPr>
          <p:spPr>
            <a:xfrm>
              <a:off x="1444233" y="3482967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4"/>
            <p:cNvSpPr/>
            <p:nvPr/>
          </p:nvSpPr>
          <p:spPr>
            <a:xfrm>
              <a:off x="1444233" y="3531433"/>
              <a:ext cx="103894" cy="10735"/>
            </a:xfrm>
            <a:custGeom>
              <a:rect b="b" l="l" r="r" t="t"/>
              <a:pathLst>
                <a:path extrusionOk="0" h="717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4"/>
            <p:cNvSpPr/>
            <p:nvPr/>
          </p:nvSpPr>
          <p:spPr>
            <a:xfrm>
              <a:off x="1444233" y="3555359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4"/>
            <p:cNvSpPr/>
            <p:nvPr/>
          </p:nvSpPr>
          <p:spPr>
            <a:xfrm>
              <a:off x="1444233" y="3603526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4"/>
            <p:cNvSpPr/>
            <p:nvPr/>
          </p:nvSpPr>
          <p:spPr>
            <a:xfrm>
              <a:off x="1444233" y="3627452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4"/>
            <p:cNvSpPr/>
            <p:nvPr/>
          </p:nvSpPr>
          <p:spPr>
            <a:xfrm>
              <a:off x="1390183" y="3448845"/>
              <a:ext cx="55413" cy="37087"/>
            </a:xfrm>
            <a:custGeom>
              <a:rect b="b" l="l" r="r" t="t"/>
              <a:pathLst>
                <a:path extrusionOk="0" h="2477" w="3701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4"/>
            <p:cNvSpPr/>
            <p:nvPr/>
          </p:nvSpPr>
          <p:spPr>
            <a:xfrm>
              <a:off x="1390183" y="3521686"/>
              <a:ext cx="54874" cy="37147"/>
            </a:xfrm>
            <a:custGeom>
              <a:rect b="b" l="l" r="r" t="t"/>
              <a:pathLst>
                <a:path extrusionOk="0" h="2481" w="3665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4"/>
            <p:cNvSpPr/>
            <p:nvPr/>
          </p:nvSpPr>
          <p:spPr>
            <a:xfrm>
              <a:off x="1390183" y="3595216"/>
              <a:ext cx="55413" cy="37267"/>
            </a:xfrm>
            <a:custGeom>
              <a:rect b="b" l="l" r="r" t="t"/>
              <a:pathLst>
                <a:path extrusionOk="0" h="2489" w="3701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4"/>
            <p:cNvSpPr/>
            <p:nvPr/>
          </p:nvSpPr>
          <p:spPr>
            <a:xfrm>
              <a:off x="1368682" y="3362409"/>
              <a:ext cx="74309" cy="38734"/>
            </a:xfrm>
            <a:custGeom>
              <a:rect b="b" l="l" r="r" t="t"/>
              <a:pathLst>
                <a:path extrusionOk="0" h="2587" w="4963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4"/>
            <p:cNvSpPr/>
            <p:nvPr/>
          </p:nvSpPr>
          <p:spPr>
            <a:xfrm>
              <a:off x="1409602" y="3362409"/>
              <a:ext cx="33389" cy="38734"/>
            </a:xfrm>
            <a:custGeom>
              <a:rect b="b" l="l" r="r" t="t"/>
              <a:pathLst>
                <a:path extrusionOk="0" h="2587" w="223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64"/>
          <p:cNvGrpSpPr/>
          <p:nvPr/>
        </p:nvGrpSpPr>
        <p:grpSpPr>
          <a:xfrm>
            <a:off x="2179892" y="3844972"/>
            <a:ext cx="351629" cy="282381"/>
            <a:chOff x="2179892" y="3844972"/>
            <a:chExt cx="351629" cy="282381"/>
          </a:xfrm>
        </p:grpSpPr>
        <p:sp>
          <p:nvSpPr>
            <p:cNvPr id="9062" name="Google Shape;9062;p64"/>
            <p:cNvSpPr/>
            <p:nvPr/>
          </p:nvSpPr>
          <p:spPr>
            <a:xfrm>
              <a:off x="2179892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4"/>
            <p:cNvSpPr/>
            <p:nvPr/>
          </p:nvSpPr>
          <p:spPr>
            <a:xfrm>
              <a:off x="2179892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4"/>
            <p:cNvSpPr/>
            <p:nvPr/>
          </p:nvSpPr>
          <p:spPr>
            <a:xfrm>
              <a:off x="2250083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4"/>
            <p:cNvSpPr/>
            <p:nvPr/>
          </p:nvSpPr>
          <p:spPr>
            <a:xfrm>
              <a:off x="2250083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4"/>
            <p:cNvSpPr/>
            <p:nvPr/>
          </p:nvSpPr>
          <p:spPr>
            <a:xfrm>
              <a:off x="2320604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4"/>
            <p:cNvSpPr/>
            <p:nvPr/>
          </p:nvSpPr>
          <p:spPr>
            <a:xfrm>
              <a:off x="2390795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4"/>
            <p:cNvSpPr/>
            <p:nvPr/>
          </p:nvSpPr>
          <p:spPr>
            <a:xfrm>
              <a:off x="2461315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4"/>
            <p:cNvSpPr/>
            <p:nvPr/>
          </p:nvSpPr>
          <p:spPr>
            <a:xfrm>
              <a:off x="2320604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4"/>
            <p:cNvSpPr/>
            <p:nvPr/>
          </p:nvSpPr>
          <p:spPr>
            <a:xfrm>
              <a:off x="2390795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4"/>
            <p:cNvSpPr/>
            <p:nvPr/>
          </p:nvSpPr>
          <p:spPr>
            <a:xfrm>
              <a:off x="2461315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4"/>
            <p:cNvSpPr/>
            <p:nvPr/>
          </p:nvSpPr>
          <p:spPr>
            <a:xfrm>
              <a:off x="2229631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4"/>
            <p:cNvSpPr/>
            <p:nvPr/>
          </p:nvSpPr>
          <p:spPr>
            <a:xfrm>
              <a:off x="2229631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4"/>
            <p:cNvSpPr/>
            <p:nvPr/>
          </p:nvSpPr>
          <p:spPr>
            <a:xfrm>
              <a:off x="2370342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4"/>
            <p:cNvSpPr/>
            <p:nvPr/>
          </p:nvSpPr>
          <p:spPr>
            <a:xfrm>
              <a:off x="2370342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4"/>
            <p:cNvSpPr/>
            <p:nvPr/>
          </p:nvSpPr>
          <p:spPr>
            <a:xfrm>
              <a:off x="2440533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4"/>
            <p:cNvSpPr/>
            <p:nvPr/>
          </p:nvSpPr>
          <p:spPr>
            <a:xfrm>
              <a:off x="2440533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4"/>
            <p:cNvSpPr/>
            <p:nvPr/>
          </p:nvSpPr>
          <p:spPr>
            <a:xfrm>
              <a:off x="2244738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4"/>
            <p:cNvSpPr/>
            <p:nvPr/>
          </p:nvSpPr>
          <p:spPr>
            <a:xfrm>
              <a:off x="2315244" y="3844972"/>
              <a:ext cx="10720" cy="282381"/>
            </a:xfrm>
            <a:custGeom>
              <a:rect b="b" l="l" r="r" t="t"/>
              <a:pathLst>
                <a:path extrusionOk="0" h="18860" w="716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4"/>
            <p:cNvSpPr/>
            <p:nvPr/>
          </p:nvSpPr>
          <p:spPr>
            <a:xfrm>
              <a:off x="2385450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4"/>
            <p:cNvSpPr/>
            <p:nvPr/>
          </p:nvSpPr>
          <p:spPr>
            <a:xfrm>
              <a:off x="2455955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2" name="Google Shape;9082;p64"/>
          <p:cNvGrpSpPr/>
          <p:nvPr/>
        </p:nvGrpSpPr>
        <p:grpSpPr>
          <a:xfrm>
            <a:off x="3131170" y="3816884"/>
            <a:ext cx="220051" cy="338169"/>
            <a:chOff x="3131170" y="3816884"/>
            <a:chExt cx="220051" cy="338169"/>
          </a:xfrm>
        </p:grpSpPr>
        <p:sp>
          <p:nvSpPr>
            <p:cNvPr id="9083" name="Google Shape;9083;p64"/>
            <p:cNvSpPr/>
            <p:nvPr/>
          </p:nvSpPr>
          <p:spPr>
            <a:xfrm>
              <a:off x="3131170" y="3816884"/>
              <a:ext cx="220051" cy="258530"/>
            </a:xfrm>
            <a:custGeom>
              <a:rect b="b" l="l" r="r" t="t"/>
              <a:pathLst>
                <a:path extrusionOk="0" h="17267" w="14697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4"/>
            <p:cNvSpPr/>
            <p:nvPr/>
          </p:nvSpPr>
          <p:spPr>
            <a:xfrm>
              <a:off x="3131170" y="3816884"/>
              <a:ext cx="118373" cy="258530"/>
            </a:xfrm>
            <a:custGeom>
              <a:rect b="b" l="l" r="r" t="t"/>
              <a:pathLst>
                <a:path extrusionOk="0" h="17267" w="7906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4"/>
            <p:cNvSpPr/>
            <p:nvPr/>
          </p:nvSpPr>
          <p:spPr>
            <a:xfrm>
              <a:off x="3235049" y="3816884"/>
              <a:ext cx="12292" cy="179041"/>
            </a:xfrm>
            <a:custGeom>
              <a:rect b="b" l="l" r="r" t="t"/>
              <a:pathLst>
                <a:path extrusionOk="0" h="11958" w="821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4"/>
            <p:cNvSpPr/>
            <p:nvPr/>
          </p:nvSpPr>
          <p:spPr>
            <a:xfrm>
              <a:off x="3212396" y="3974350"/>
              <a:ext cx="57929" cy="30858"/>
            </a:xfrm>
            <a:custGeom>
              <a:rect b="b" l="l" r="r" t="t"/>
              <a:pathLst>
                <a:path extrusionOk="0" h="2061" w="3869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4"/>
            <p:cNvSpPr/>
            <p:nvPr/>
          </p:nvSpPr>
          <p:spPr>
            <a:xfrm>
              <a:off x="3213339" y="3981597"/>
              <a:ext cx="56042" cy="23612"/>
            </a:xfrm>
            <a:custGeom>
              <a:rect b="b" l="l" r="r" t="t"/>
              <a:pathLst>
                <a:path extrusionOk="0" h="1577" w="3743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4"/>
            <p:cNvSpPr/>
            <p:nvPr/>
          </p:nvSpPr>
          <p:spPr>
            <a:xfrm>
              <a:off x="3199804" y="4118834"/>
              <a:ext cx="83112" cy="36218"/>
            </a:xfrm>
            <a:custGeom>
              <a:rect b="b" l="l" r="r" t="t"/>
              <a:pathLst>
                <a:path extrusionOk="0" h="2419" w="5551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4"/>
            <p:cNvSpPr/>
            <p:nvPr/>
          </p:nvSpPr>
          <p:spPr>
            <a:xfrm>
              <a:off x="3199804" y="4118834"/>
              <a:ext cx="25199" cy="36218"/>
            </a:xfrm>
            <a:custGeom>
              <a:rect b="b" l="l" r="r" t="t"/>
              <a:pathLst>
                <a:path extrusionOk="0" h="2419" w="1683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4"/>
            <p:cNvSpPr/>
            <p:nvPr/>
          </p:nvSpPr>
          <p:spPr>
            <a:xfrm>
              <a:off x="3176192" y="4074770"/>
              <a:ext cx="130021" cy="44708"/>
            </a:xfrm>
            <a:custGeom>
              <a:rect b="b" l="l" r="r" t="t"/>
              <a:pathLst>
                <a:path extrusionOk="0" h="2986" w="8684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4"/>
            <p:cNvSpPr/>
            <p:nvPr/>
          </p:nvSpPr>
          <p:spPr>
            <a:xfrm>
              <a:off x="3176192" y="4093336"/>
              <a:ext cx="130021" cy="26142"/>
            </a:xfrm>
            <a:custGeom>
              <a:rect b="b" l="l" r="r" t="t"/>
              <a:pathLst>
                <a:path extrusionOk="0" h="1746" w="8684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2" name="Google Shape;9092;p64"/>
          <p:cNvGrpSpPr/>
          <p:nvPr/>
        </p:nvGrpSpPr>
        <p:grpSpPr>
          <a:xfrm>
            <a:off x="903502" y="3359564"/>
            <a:ext cx="247990" cy="333393"/>
            <a:chOff x="903502" y="3359564"/>
            <a:chExt cx="247990" cy="333393"/>
          </a:xfrm>
        </p:grpSpPr>
        <p:sp>
          <p:nvSpPr>
            <p:cNvPr id="9093" name="Google Shape;9093;p64"/>
            <p:cNvSpPr/>
            <p:nvPr/>
          </p:nvSpPr>
          <p:spPr>
            <a:xfrm>
              <a:off x="903502" y="3364610"/>
              <a:ext cx="247930" cy="328347"/>
            </a:xfrm>
            <a:custGeom>
              <a:rect b="b" l="l" r="r" t="t"/>
              <a:pathLst>
                <a:path extrusionOk="0" h="21930" w="16559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4"/>
            <p:cNvSpPr/>
            <p:nvPr/>
          </p:nvSpPr>
          <p:spPr>
            <a:xfrm>
              <a:off x="1032175" y="3364610"/>
              <a:ext cx="119316" cy="328347"/>
            </a:xfrm>
            <a:custGeom>
              <a:rect b="b" l="l" r="r" t="t"/>
              <a:pathLst>
                <a:path extrusionOk="0" h="21930" w="7969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4"/>
            <p:cNvSpPr/>
            <p:nvPr/>
          </p:nvSpPr>
          <p:spPr>
            <a:xfrm>
              <a:off x="953480" y="3587460"/>
              <a:ext cx="147958" cy="77782"/>
            </a:xfrm>
            <a:custGeom>
              <a:rect b="b" l="l" r="r" t="t"/>
              <a:pathLst>
                <a:path extrusionOk="0" h="5195" w="9882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4"/>
            <p:cNvSpPr/>
            <p:nvPr/>
          </p:nvSpPr>
          <p:spPr>
            <a:xfrm>
              <a:off x="1013295" y="3587490"/>
              <a:ext cx="88473" cy="77752"/>
            </a:xfrm>
            <a:custGeom>
              <a:rect b="b" l="l" r="r" t="t"/>
              <a:pathLst>
                <a:path extrusionOk="0" h="5193" w="5909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4"/>
            <p:cNvSpPr/>
            <p:nvPr/>
          </p:nvSpPr>
          <p:spPr>
            <a:xfrm>
              <a:off x="1048226" y="3630282"/>
              <a:ext cx="19854" cy="17323"/>
            </a:xfrm>
            <a:custGeom>
              <a:rect b="b" l="l" r="r" t="t"/>
              <a:pathLst>
                <a:path extrusionOk="0" h="1157" w="1326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4"/>
            <p:cNvSpPr/>
            <p:nvPr/>
          </p:nvSpPr>
          <p:spPr>
            <a:xfrm>
              <a:off x="1056101" y="3630282"/>
              <a:ext cx="12682" cy="17173"/>
            </a:xfrm>
            <a:custGeom>
              <a:rect b="b" l="l" r="r" t="t"/>
              <a:pathLst>
                <a:path extrusionOk="0" h="1147" w="847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4"/>
            <p:cNvSpPr/>
            <p:nvPr/>
          </p:nvSpPr>
          <p:spPr>
            <a:xfrm>
              <a:off x="981493" y="3635013"/>
              <a:ext cx="19854" cy="16994"/>
            </a:xfrm>
            <a:custGeom>
              <a:rect b="b" l="l" r="r" t="t"/>
              <a:pathLst>
                <a:path extrusionOk="0" h="1135" w="1326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4"/>
            <p:cNvSpPr/>
            <p:nvPr/>
          </p:nvSpPr>
          <p:spPr>
            <a:xfrm>
              <a:off x="989369" y="3635013"/>
              <a:ext cx="12682" cy="16844"/>
            </a:xfrm>
            <a:custGeom>
              <a:rect b="b" l="l" r="r" t="t"/>
              <a:pathLst>
                <a:path extrusionOk="0" h="1125" w="847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4"/>
            <p:cNvSpPr/>
            <p:nvPr/>
          </p:nvSpPr>
          <p:spPr>
            <a:xfrm>
              <a:off x="1008249" y="3606041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4"/>
            <p:cNvSpPr/>
            <p:nvPr/>
          </p:nvSpPr>
          <p:spPr>
            <a:xfrm>
              <a:off x="1018011" y="3606041"/>
              <a:ext cx="14179" cy="20662"/>
            </a:xfrm>
            <a:custGeom>
              <a:rect b="b" l="l" r="r" t="t"/>
              <a:pathLst>
                <a:path extrusionOk="0" h="1380" w="947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4"/>
            <p:cNvSpPr/>
            <p:nvPr/>
          </p:nvSpPr>
          <p:spPr>
            <a:xfrm>
              <a:off x="995657" y="3550329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4"/>
            <p:cNvSpPr/>
            <p:nvPr/>
          </p:nvSpPr>
          <p:spPr>
            <a:xfrm>
              <a:off x="1004790" y="3550329"/>
              <a:ext cx="15751" cy="20363"/>
            </a:xfrm>
            <a:custGeom>
              <a:rect b="b" l="l" r="r" t="t"/>
              <a:pathLst>
                <a:path extrusionOk="0" h="1360" w="1052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4"/>
            <p:cNvSpPr/>
            <p:nvPr/>
          </p:nvSpPr>
          <p:spPr>
            <a:xfrm>
              <a:off x="1026830" y="3523558"/>
              <a:ext cx="23941" cy="20437"/>
            </a:xfrm>
            <a:custGeom>
              <a:rect b="b" l="l" r="r" t="t"/>
              <a:pathLst>
                <a:path extrusionOk="0" h="1365" w="1599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4"/>
            <p:cNvSpPr/>
            <p:nvPr/>
          </p:nvSpPr>
          <p:spPr>
            <a:xfrm>
              <a:off x="1035948" y="3523258"/>
              <a:ext cx="15766" cy="20677"/>
            </a:xfrm>
            <a:custGeom>
              <a:rect b="b" l="l" r="r" t="t"/>
              <a:pathLst>
                <a:path extrusionOk="0" h="1381" w="1053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4"/>
            <p:cNvSpPr/>
            <p:nvPr/>
          </p:nvSpPr>
          <p:spPr>
            <a:xfrm>
              <a:off x="1012666" y="3484854"/>
              <a:ext cx="19839" cy="17144"/>
            </a:xfrm>
            <a:custGeom>
              <a:rect b="b" l="l" r="r" t="t"/>
              <a:pathLst>
                <a:path extrusionOk="0" h="1145" w="1325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4"/>
            <p:cNvSpPr/>
            <p:nvPr/>
          </p:nvSpPr>
          <p:spPr>
            <a:xfrm>
              <a:off x="1020527" y="3484854"/>
              <a:ext cx="12622" cy="16934"/>
            </a:xfrm>
            <a:custGeom>
              <a:rect b="b" l="l" r="r" t="t"/>
              <a:pathLst>
                <a:path extrusionOk="0" h="1131" w="843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4"/>
            <p:cNvSpPr/>
            <p:nvPr/>
          </p:nvSpPr>
          <p:spPr>
            <a:xfrm>
              <a:off x="918534" y="3642559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4"/>
            <p:cNvSpPr/>
            <p:nvPr/>
          </p:nvSpPr>
          <p:spPr>
            <a:xfrm>
              <a:off x="933342" y="3615175"/>
              <a:ext cx="24555" cy="10091"/>
            </a:xfrm>
            <a:custGeom>
              <a:rect b="b" l="l" r="r" t="t"/>
              <a:pathLst>
                <a:path extrusionOk="0" h="674" w="164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4"/>
            <p:cNvSpPr/>
            <p:nvPr/>
          </p:nvSpPr>
          <p:spPr>
            <a:xfrm>
              <a:off x="947820" y="3587790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4"/>
            <p:cNvSpPr/>
            <p:nvPr/>
          </p:nvSpPr>
          <p:spPr>
            <a:xfrm>
              <a:off x="962299" y="3560405"/>
              <a:ext cx="24884" cy="10406"/>
            </a:xfrm>
            <a:custGeom>
              <a:rect b="b" l="l" r="r" t="t"/>
              <a:pathLst>
                <a:path extrusionOk="0" h="695" w="1662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4"/>
            <p:cNvSpPr/>
            <p:nvPr/>
          </p:nvSpPr>
          <p:spPr>
            <a:xfrm>
              <a:off x="984637" y="3359564"/>
              <a:ext cx="85957" cy="26456"/>
            </a:xfrm>
            <a:custGeom>
              <a:rect b="b" l="l" r="r" t="t"/>
              <a:pathLst>
                <a:path extrusionOk="0" h="1767" w="5741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4"/>
            <p:cNvSpPr/>
            <p:nvPr/>
          </p:nvSpPr>
          <p:spPr>
            <a:xfrm>
              <a:off x="1037535" y="3359564"/>
              <a:ext cx="33059" cy="26456"/>
            </a:xfrm>
            <a:custGeom>
              <a:rect b="b" l="l" r="r" t="t"/>
              <a:pathLst>
                <a:path extrusionOk="0" h="1767" w="2208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64"/>
          <p:cNvGrpSpPr/>
          <p:nvPr/>
        </p:nvGrpSpPr>
        <p:grpSpPr>
          <a:xfrm>
            <a:off x="2616191" y="2890461"/>
            <a:ext cx="365793" cy="361152"/>
            <a:chOff x="2616191" y="2890461"/>
            <a:chExt cx="365793" cy="361152"/>
          </a:xfrm>
        </p:grpSpPr>
        <p:sp>
          <p:nvSpPr>
            <p:cNvPr id="9116" name="Google Shape;9116;p64"/>
            <p:cNvSpPr/>
            <p:nvPr/>
          </p:nvSpPr>
          <p:spPr>
            <a:xfrm>
              <a:off x="2616191" y="3225545"/>
              <a:ext cx="30604" cy="26067"/>
            </a:xfrm>
            <a:custGeom>
              <a:rect b="b" l="l" r="r" t="t"/>
              <a:pathLst>
                <a:path extrusionOk="0" h="1741" w="2044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4"/>
            <p:cNvSpPr/>
            <p:nvPr/>
          </p:nvSpPr>
          <p:spPr>
            <a:xfrm>
              <a:off x="2627196" y="3189506"/>
              <a:ext cx="53527" cy="51326"/>
            </a:xfrm>
            <a:custGeom>
              <a:rect b="b" l="l" r="r" t="t"/>
              <a:pathLst>
                <a:path extrusionOk="0" h="3428" w="3575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4"/>
            <p:cNvSpPr/>
            <p:nvPr/>
          </p:nvSpPr>
          <p:spPr>
            <a:xfrm>
              <a:off x="2631298" y="3201544"/>
              <a:ext cx="49424" cy="39288"/>
            </a:xfrm>
            <a:custGeom>
              <a:rect b="b" l="l" r="r" t="t"/>
              <a:pathLst>
                <a:path extrusionOk="0" h="2624" w="3301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4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4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4"/>
            <p:cNvSpPr/>
            <p:nvPr/>
          </p:nvSpPr>
          <p:spPr>
            <a:xfrm>
              <a:off x="2663085" y="2897153"/>
              <a:ext cx="318899" cy="327314"/>
            </a:xfrm>
            <a:custGeom>
              <a:rect b="b" l="l" r="r" t="t"/>
              <a:pathLst>
                <a:path extrusionOk="0" h="21861" w="21299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4"/>
            <p:cNvSpPr/>
            <p:nvPr/>
          </p:nvSpPr>
          <p:spPr>
            <a:xfrm>
              <a:off x="2643576" y="3148033"/>
              <a:ext cx="78082" cy="76435"/>
            </a:xfrm>
            <a:custGeom>
              <a:rect b="b" l="l" r="r" t="t"/>
              <a:pathLst>
                <a:path extrusionOk="0" h="5105" w="5215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4"/>
            <p:cNvSpPr/>
            <p:nvPr/>
          </p:nvSpPr>
          <p:spPr>
            <a:xfrm>
              <a:off x="2815759" y="2931141"/>
              <a:ext cx="122774" cy="122789"/>
            </a:xfrm>
            <a:custGeom>
              <a:rect b="b" l="l" r="r" t="t"/>
              <a:pathLst>
                <a:path extrusionOk="0" h="8201" w="820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4"/>
            <p:cNvSpPr/>
            <p:nvPr/>
          </p:nvSpPr>
          <p:spPr>
            <a:xfrm>
              <a:off x="2663085" y="3185179"/>
              <a:ext cx="58572" cy="39288"/>
            </a:xfrm>
            <a:custGeom>
              <a:rect b="b" l="l" r="r" t="t"/>
              <a:pathLst>
                <a:path extrusionOk="0" h="2624" w="3912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4"/>
            <p:cNvSpPr/>
            <p:nvPr/>
          </p:nvSpPr>
          <p:spPr>
            <a:xfrm>
              <a:off x="2852906" y="2968288"/>
              <a:ext cx="85628" cy="85643"/>
            </a:xfrm>
            <a:custGeom>
              <a:rect b="b" l="l" r="r" t="t"/>
              <a:pathLst>
                <a:path extrusionOk="0" h="5720" w="5719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4"/>
            <p:cNvSpPr/>
            <p:nvPr/>
          </p:nvSpPr>
          <p:spPr>
            <a:xfrm>
              <a:off x="2874302" y="2921783"/>
              <a:ext cx="82813" cy="146311"/>
            </a:xfrm>
            <a:custGeom>
              <a:rect b="b" l="l" r="r" t="t"/>
              <a:pathLst>
                <a:path extrusionOk="0" h="9772" w="5531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7" name="Google Shape;9127;p64"/>
          <p:cNvGrpSpPr/>
          <p:nvPr/>
        </p:nvGrpSpPr>
        <p:grpSpPr>
          <a:xfrm>
            <a:off x="3049959" y="1945861"/>
            <a:ext cx="402940" cy="388536"/>
            <a:chOff x="3049959" y="1945861"/>
            <a:chExt cx="402940" cy="388536"/>
          </a:xfrm>
        </p:grpSpPr>
        <p:sp>
          <p:nvSpPr>
            <p:cNvPr id="9128" name="Google Shape;9128;p64"/>
            <p:cNvSpPr/>
            <p:nvPr/>
          </p:nvSpPr>
          <p:spPr>
            <a:xfrm>
              <a:off x="3049959" y="1993398"/>
              <a:ext cx="355402" cy="340999"/>
            </a:xfrm>
            <a:custGeom>
              <a:rect b="b" l="l" r="r" t="t"/>
              <a:pathLst>
                <a:path extrusionOk="0" h="22775" w="23737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4"/>
            <p:cNvSpPr/>
            <p:nvPr/>
          </p:nvSpPr>
          <p:spPr>
            <a:xfrm>
              <a:off x="3093080" y="2196350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4"/>
            <p:cNvSpPr/>
            <p:nvPr/>
          </p:nvSpPr>
          <p:spPr>
            <a:xfrm>
              <a:off x="3093080" y="2164564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4"/>
            <p:cNvSpPr/>
            <p:nvPr/>
          </p:nvSpPr>
          <p:spPr>
            <a:xfrm>
              <a:off x="3336413" y="2211458"/>
              <a:ext cx="12292" cy="11514"/>
            </a:xfrm>
            <a:custGeom>
              <a:rect b="b" l="l" r="r" t="t"/>
              <a:pathLst>
                <a:path extrusionOk="0" h="769" w="821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4"/>
            <p:cNvSpPr/>
            <p:nvPr/>
          </p:nvSpPr>
          <p:spPr>
            <a:xfrm>
              <a:off x="3196330" y="1945861"/>
              <a:ext cx="116172" cy="116486"/>
            </a:xfrm>
            <a:custGeom>
              <a:rect b="b" l="l" r="r" t="t"/>
              <a:pathLst>
                <a:path extrusionOk="0" h="7780" w="7759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4"/>
            <p:cNvSpPr/>
            <p:nvPr/>
          </p:nvSpPr>
          <p:spPr>
            <a:xfrm>
              <a:off x="3336413" y="2085943"/>
              <a:ext cx="116486" cy="116486"/>
            </a:xfrm>
            <a:custGeom>
              <a:rect b="b" l="l" r="r" t="t"/>
              <a:pathLst>
                <a:path extrusionOk="0" h="7780" w="778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4" name="Google Shape;9134;p64"/>
          <p:cNvGrpSpPr/>
          <p:nvPr/>
        </p:nvGrpSpPr>
        <p:grpSpPr>
          <a:xfrm>
            <a:off x="2483025" y="4268679"/>
            <a:ext cx="202428" cy="349114"/>
            <a:chOff x="2483025" y="4268679"/>
            <a:chExt cx="202428" cy="349114"/>
          </a:xfrm>
        </p:grpSpPr>
        <p:sp>
          <p:nvSpPr>
            <p:cNvPr id="9135" name="Google Shape;9135;p64"/>
            <p:cNvSpPr/>
            <p:nvPr/>
          </p:nvSpPr>
          <p:spPr>
            <a:xfrm>
              <a:off x="2497818" y="4274339"/>
              <a:ext cx="172528" cy="337780"/>
            </a:xfrm>
            <a:custGeom>
              <a:rect b="b" l="l" r="r" t="t"/>
              <a:pathLst>
                <a:path extrusionOk="0" h="22560" w="11523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4"/>
            <p:cNvSpPr/>
            <p:nvPr/>
          </p:nvSpPr>
          <p:spPr>
            <a:xfrm>
              <a:off x="2599811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4"/>
            <p:cNvSpPr/>
            <p:nvPr/>
          </p:nvSpPr>
          <p:spPr>
            <a:xfrm>
              <a:off x="2492159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4"/>
            <p:cNvSpPr/>
            <p:nvPr/>
          </p:nvSpPr>
          <p:spPr>
            <a:xfrm>
              <a:off x="2483025" y="4606444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4"/>
            <p:cNvSpPr/>
            <p:nvPr/>
          </p:nvSpPr>
          <p:spPr>
            <a:xfrm>
              <a:off x="2483025" y="4268679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4"/>
            <p:cNvSpPr/>
            <p:nvPr/>
          </p:nvSpPr>
          <p:spPr>
            <a:xfrm>
              <a:off x="2520487" y="4378847"/>
              <a:ext cx="127506" cy="210933"/>
            </a:xfrm>
            <a:custGeom>
              <a:rect b="b" l="l" r="r" t="t"/>
              <a:pathLst>
                <a:path extrusionOk="0" h="14088" w="8516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64"/>
          <p:cNvGrpSpPr/>
          <p:nvPr/>
        </p:nvGrpSpPr>
        <p:grpSpPr>
          <a:xfrm>
            <a:off x="862507" y="2885984"/>
            <a:ext cx="329590" cy="365000"/>
            <a:chOff x="862507" y="2885984"/>
            <a:chExt cx="329590" cy="365000"/>
          </a:xfrm>
        </p:grpSpPr>
        <p:sp>
          <p:nvSpPr>
            <p:cNvPr id="9142" name="Google Shape;9142;p64"/>
            <p:cNvSpPr/>
            <p:nvPr/>
          </p:nvSpPr>
          <p:spPr>
            <a:xfrm>
              <a:off x="862821" y="2975834"/>
              <a:ext cx="313854" cy="275150"/>
            </a:xfrm>
            <a:custGeom>
              <a:rect b="b" l="l" r="r" t="t"/>
              <a:pathLst>
                <a:path extrusionOk="0" h="18377" w="20962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4"/>
            <p:cNvSpPr/>
            <p:nvPr/>
          </p:nvSpPr>
          <p:spPr>
            <a:xfrm>
              <a:off x="862507" y="2975819"/>
              <a:ext cx="250894" cy="275165"/>
            </a:xfrm>
            <a:custGeom>
              <a:rect b="b" l="l" r="r" t="t"/>
              <a:pathLst>
                <a:path extrusionOk="0" h="18378" w="16757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4"/>
            <p:cNvSpPr/>
            <p:nvPr/>
          </p:nvSpPr>
          <p:spPr>
            <a:xfrm>
              <a:off x="1034691" y="2885984"/>
              <a:ext cx="157406" cy="87050"/>
            </a:xfrm>
            <a:custGeom>
              <a:rect b="b" l="l" r="r" t="t"/>
              <a:pathLst>
                <a:path extrusionOk="0" h="5814" w="10513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4"/>
            <p:cNvSpPr/>
            <p:nvPr/>
          </p:nvSpPr>
          <p:spPr>
            <a:xfrm>
              <a:off x="1034691" y="2885984"/>
              <a:ext cx="157406" cy="58707"/>
            </a:xfrm>
            <a:custGeom>
              <a:rect b="b" l="l" r="r" t="t"/>
              <a:pathLst>
                <a:path extrusionOk="0" h="3921" w="10513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4"/>
            <p:cNvSpPr/>
            <p:nvPr/>
          </p:nvSpPr>
          <p:spPr>
            <a:xfrm>
              <a:off x="1103639" y="3030843"/>
              <a:ext cx="44393" cy="63139"/>
            </a:xfrm>
            <a:custGeom>
              <a:rect b="b" l="l" r="r" t="t"/>
              <a:pathLst>
                <a:path extrusionOk="0" h="4217" w="2965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4"/>
            <p:cNvSpPr/>
            <p:nvPr/>
          </p:nvSpPr>
          <p:spPr>
            <a:xfrm>
              <a:off x="986853" y="3004491"/>
              <a:ext cx="65804" cy="14808"/>
            </a:xfrm>
            <a:custGeom>
              <a:rect b="b" l="l" r="r" t="t"/>
              <a:pathLst>
                <a:path extrusionOk="0" h="989" w="4395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4"/>
            <p:cNvSpPr/>
            <p:nvPr/>
          </p:nvSpPr>
          <p:spPr>
            <a:xfrm>
              <a:off x="991330" y="2933641"/>
              <a:ext cx="56356" cy="85972"/>
            </a:xfrm>
            <a:custGeom>
              <a:rect b="b" l="l" r="r" t="t"/>
              <a:pathLst>
                <a:path extrusionOk="0" h="5742" w="3764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64"/>
          <p:cNvGrpSpPr/>
          <p:nvPr/>
        </p:nvGrpSpPr>
        <p:grpSpPr>
          <a:xfrm>
            <a:off x="3082075" y="2871805"/>
            <a:ext cx="318884" cy="379807"/>
            <a:chOff x="3082075" y="2871805"/>
            <a:chExt cx="318884" cy="379807"/>
          </a:xfrm>
        </p:grpSpPr>
        <p:sp>
          <p:nvSpPr>
            <p:cNvPr id="9150" name="Google Shape;9150;p64"/>
            <p:cNvSpPr/>
            <p:nvPr/>
          </p:nvSpPr>
          <p:spPr>
            <a:xfrm>
              <a:off x="3105357" y="2915584"/>
              <a:ext cx="248708" cy="281887"/>
            </a:xfrm>
            <a:custGeom>
              <a:rect b="b" l="l" r="r" t="t"/>
              <a:pathLst>
                <a:path extrusionOk="0" h="18827" w="16611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4"/>
            <p:cNvSpPr/>
            <p:nvPr/>
          </p:nvSpPr>
          <p:spPr>
            <a:xfrm>
              <a:off x="3210180" y="2990956"/>
              <a:ext cx="62974" cy="68005"/>
            </a:xfrm>
            <a:custGeom>
              <a:rect b="b" l="l" r="r" t="t"/>
              <a:pathLst>
                <a:path extrusionOk="0" h="4542" w="4206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4"/>
            <p:cNvSpPr/>
            <p:nvPr/>
          </p:nvSpPr>
          <p:spPr>
            <a:xfrm>
              <a:off x="3241667" y="3020542"/>
              <a:ext cx="31487" cy="163709"/>
            </a:xfrm>
            <a:custGeom>
              <a:rect b="b" l="l" r="r" t="t"/>
              <a:pathLst>
                <a:path extrusionOk="0" h="10934" w="2103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4"/>
            <p:cNvSpPr/>
            <p:nvPr/>
          </p:nvSpPr>
          <p:spPr>
            <a:xfrm>
              <a:off x="3210180" y="3020542"/>
              <a:ext cx="31502" cy="163709"/>
            </a:xfrm>
            <a:custGeom>
              <a:rect b="b" l="l" r="r" t="t"/>
              <a:pathLst>
                <a:path extrusionOk="0" h="10934" w="2104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4"/>
            <p:cNvSpPr/>
            <p:nvPr/>
          </p:nvSpPr>
          <p:spPr>
            <a:xfrm>
              <a:off x="3236307" y="3026845"/>
              <a:ext cx="10720" cy="157406"/>
            </a:xfrm>
            <a:custGeom>
              <a:rect b="b" l="l" r="r" t="t"/>
              <a:pathLst>
                <a:path extrusionOk="0" h="10513" w="716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4"/>
            <p:cNvSpPr/>
            <p:nvPr/>
          </p:nvSpPr>
          <p:spPr>
            <a:xfrm>
              <a:off x="3224673" y="2973318"/>
              <a:ext cx="33688" cy="30080"/>
            </a:xfrm>
            <a:custGeom>
              <a:rect b="b" l="l" r="r" t="t"/>
              <a:pathLst>
                <a:path extrusionOk="0" h="2009" w="225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4"/>
            <p:cNvSpPr/>
            <p:nvPr/>
          </p:nvSpPr>
          <p:spPr>
            <a:xfrm>
              <a:off x="3255651" y="2935558"/>
              <a:ext cx="81720" cy="99477"/>
            </a:xfrm>
            <a:custGeom>
              <a:rect b="b" l="l" r="r" t="t"/>
              <a:pathLst>
                <a:path extrusionOk="0" h="6644" w="5458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4"/>
            <p:cNvSpPr/>
            <p:nvPr/>
          </p:nvSpPr>
          <p:spPr>
            <a:xfrm>
              <a:off x="3230752" y="2932399"/>
              <a:ext cx="25304" cy="13880"/>
            </a:xfrm>
            <a:custGeom>
              <a:rect b="b" l="l" r="r" t="t"/>
              <a:pathLst>
                <a:path extrusionOk="0" h="927" w="169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4"/>
            <p:cNvSpPr/>
            <p:nvPr/>
          </p:nvSpPr>
          <p:spPr>
            <a:xfrm>
              <a:off x="3374817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4"/>
            <p:cNvSpPr/>
            <p:nvPr/>
          </p:nvSpPr>
          <p:spPr>
            <a:xfrm>
              <a:off x="3082075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4"/>
            <p:cNvSpPr/>
            <p:nvPr/>
          </p:nvSpPr>
          <p:spPr>
            <a:xfrm>
              <a:off x="3355623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4"/>
            <p:cNvSpPr/>
            <p:nvPr/>
          </p:nvSpPr>
          <p:spPr>
            <a:xfrm>
              <a:off x="3102213" y="3094371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4"/>
            <p:cNvSpPr/>
            <p:nvPr/>
          </p:nvSpPr>
          <p:spPr>
            <a:xfrm>
              <a:off x="3305001" y="2892257"/>
              <a:ext cx="19629" cy="20976"/>
            </a:xfrm>
            <a:custGeom>
              <a:rect b="b" l="l" r="r" t="t"/>
              <a:pathLst>
                <a:path extrusionOk="0" h="1401" w="1311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4"/>
            <p:cNvSpPr/>
            <p:nvPr/>
          </p:nvSpPr>
          <p:spPr>
            <a:xfrm>
              <a:off x="3236307" y="2871805"/>
              <a:ext cx="10406" cy="22833"/>
            </a:xfrm>
            <a:custGeom>
              <a:rect b="b" l="l" r="r" t="t"/>
              <a:pathLst>
                <a:path extrusionOk="0" h="1525" w="695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4"/>
            <p:cNvSpPr/>
            <p:nvPr/>
          </p:nvSpPr>
          <p:spPr>
            <a:xfrm>
              <a:off x="3158405" y="2892257"/>
              <a:ext cx="19689" cy="21276"/>
            </a:xfrm>
            <a:custGeom>
              <a:rect b="b" l="l" r="r" t="t"/>
              <a:pathLst>
                <a:path extrusionOk="0" h="1421" w="1315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64"/>
            <p:cNvSpPr/>
            <p:nvPr/>
          </p:nvSpPr>
          <p:spPr>
            <a:xfrm>
              <a:off x="3101884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4"/>
            <p:cNvSpPr/>
            <p:nvPr/>
          </p:nvSpPr>
          <p:spPr>
            <a:xfrm>
              <a:off x="3355278" y="3094371"/>
              <a:ext cx="25543" cy="16844"/>
            </a:xfrm>
            <a:custGeom>
              <a:rect b="b" l="l" r="r" t="t"/>
              <a:pathLst>
                <a:path extrusionOk="0" h="1125" w="1706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4"/>
            <p:cNvSpPr/>
            <p:nvPr/>
          </p:nvSpPr>
          <p:spPr>
            <a:xfrm>
              <a:off x="3223401" y="3230187"/>
              <a:ext cx="36533" cy="21426"/>
            </a:xfrm>
            <a:custGeom>
              <a:rect b="b" l="l" r="r" t="t"/>
              <a:pathLst>
                <a:path extrusionOk="0" h="1431" w="244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4"/>
            <p:cNvSpPr/>
            <p:nvPr/>
          </p:nvSpPr>
          <p:spPr>
            <a:xfrm>
              <a:off x="3188470" y="3173531"/>
              <a:ext cx="106095" cy="61088"/>
            </a:xfrm>
            <a:custGeom>
              <a:rect b="b" l="l" r="r" t="t"/>
              <a:pathLst>
                <a:path extrusionOk="0" h="4080" w="7086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4"/>
            <p:cNvSpPr/>
            <p:nvPr/>
          </p:nvSpPr>
          <p:spPr>
            <a:xfrm>
              <a:off x="3188470" y="3191153"/>
              <a:ext cx="106095" cy="13865"/>
            </a:xfrm>
            <a:custGeom>
              <a:rect b="b" l="l" r="r" t="t"/>
              <a:pathLst>
                <a:path extrusionOk="0" h="926" w="7086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0" name="Google Shape;9170;p64"/>
          <p:cNvGrpSpPr/>
          <p:nvPr/>
        </p:nvGrpSpPr>
        <p:grpSpPr>
          <a:xfrm>
            <a:off x="2594780" y="1516494"/>
            <a:ext cx="410187" cy="324244"/>
            <a:chOff x="2594780" y="1516494"/>
            <a:chExt cx="410187" cy="324244"/>
          </a:xfrm>
        </p:grpSpPr>
        <p:sp>
          <p:nvSpPr>
            <p:cNvPr id="9171" name="Google Shape;9171;p64"/>
            <p:cNvSpPr/>
            <p:nvPr/>
          </p:nvSpPr>
          <p:spPr>
            <a:xfrm>
              <a:off x="2594780" y="1641455"/>
              <a:ext cx="241776" cy="199284"/>
            </a:xfrm>
            <a:custGeom>
              <a:rect b="b" l="l" r="r" t="t"/>
              <a:pathLst>
                <a:path extrusionOk="0" h="13310" w="16148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4"/>
            <p:cNvSpPr/>
            <p:nvPr/>
          </p:nvSpPr>
          <p:spPr>
            <a:xfrm>
              <a:off x="2632556" y="1738731"/>
              <a:ext cx="204000" cy="102008"/>
            </a:xfrm>
            <a:custGeom>
              <a:rect b="b" l="l" r="r" t="t"/>
              <a:pathLst>
                <a:path extrusionOk="0" h="6813" w="13625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64"/>
            <p:cNvSpPr/>
            <p:nvPr/>
          </p:nvSpPr>
          <p:spPr>
            <a:xfrm>
              <a:off x="2721957" y="1516494"/>
              <a:ext cx="241132" cy="239560"/>
            </a:xfrm>
            <a:custGeom>
              <a:rect b="b" l="l" r="r" t="t"/>
              <a:pathLst>
                <a:path extrusionOk="0" h="16000" w="16105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4"/>
            <p:cNvSpPr/>
            <p:nvPr/>
          </p:nvSpPr>
          <p:spPr>
            <a:xfrm>
              <a:off x="2881234" y="1828446"/>
              <a:ext cx="40306" cy="12292"/>
            </a:xfrm>
            <a:custGeom>
              <a:rect b="b" l="l" r="r" t="t"/>
              <a:pathLst>
                <a:path extrusionOk="0" h="821" w="2692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4"/>
            <p:cNvSpPr/>
            <p:nvPr/>
          </p:nvSpPr>
          <p:spPr>
            <a:xfrm>
              <a:off x="2735177" y="1828446"/>
              <a:ext cx="89101" cy="12292"/>
            </a:xfrm>
            <a:custGeom>
              <a:rect b="b" l="l" r="r" t="t"/>
              <a:pathLst>
                <a:path extrusionOk="0" h="821" w="5951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4"/>
            <p:cNvSpPr/>
            <p:nvPr/>
          </p:nvSpPr>
          <p:spPr>
            <a:xfrm>
              <a:off x="2832439" y="1828446"/>
              <a:ext cx="14179" cy="12203"/>
            </a:xfrm>
            <a:custGeom>
              <a:rect b="b" l="l" r="r" t="t"/>
              <a:pathLst>
                <a:path extrusionOk="0" h="815" w="947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4"/>
            <p:cNvSpPr/>
            <p:nvPr/>
          </p:nvSpPr>
          <p:spPr>
            <a:xfrm>
              <a:off x="2990773" y="1828446"/>
              <a:ext cx="14194" cy="12203"/>
            </a:xfrm>
            <a:custGeom>
              <a:rect b="b" l="l" r="r" t="t"/>
              <a:pathLst>
                <a:path extrusionOk="0" h="815" w="948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4"/>
            <p:cNvSpPr/>
            <p:nvPr/>
          </p:nvSpPr>
          <p:spPr>
            <a:xfrm>
              <a:off x="2928143" y="1828446"/>
              <a:ext cx="45022" cy="12292"/>
            </a:xfrm>
            <a:custGeom>
              <a:rect b="b" l="l" r="r" t="t"/>
              <a:pathLst>
                <a:path extrusionOk="0" h="821" w="3007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9" name="Google Shape;9179;p64"/>
          <p:cNvGrpSpPr/>
          <p:nvPr/>
        </p:nvGrpSpPr>
        <p:grpSpPr>
          <a:xfrm>
            <a:off x="1742965" y="1502959"/>
            <a:ext cx="333692" cy="333363"/>
            <a:chOff x="1742965" y="1502959"/>
            <a:chExt cx="333692" cy="333363"/>
          </a:xfrm>
        </p:grpSpPr>
        <p:sp>
          <p:nvSpPr>
            <p:cNvPr id="9180" name="Google Shape;9180;p64"/>
            <p:cNvSpPr/>
            <p:nvPr/>
          </p:nvSpPr>
          <p:spPr>
            <a:xfrm>
              <a:off x="1742965" y="1502959"/>
              <a:ext cx="333692" cy="333363"/>
            </a:xfrm>
            <a:custGeom>
              <a:rect b="b" l="l" r="r" t="t"/>
              <a:pathLst>
                <a:path extrusionOk="0" h="22265" w="22287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4"/>
            <p:cNvSpPr/>
            <p:nvPr/>
          </p:nvSpPr>
          <p:spPr>
            <a:xfrm>
              <a:off x="1854719" y="1629492"/>
              <a:ext cx="22040" cy="21740"/>
            </a:xfrm>
            <a:custGeom>
              <a:rect b="b" l="l" r="r" t="t"/>
              <a:pathLst>
                <a:path extrusionOk="0" h="1452" w="1472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4"/>
            <p:cNvSpPr/>
            <p:nvPr/>
          </p:nvSpPr>
          <p:spPr>
            <a:xfrm>
              <a:off x="1898783" y="1629492"/>
              <a:ext cx="22054" cy="21740"/>
            </a:xfrm>
            <a:custGeom>
              <a:rect b="b" l="l" r="r" t="t"/>
              <a:pathLst>
                <a:path extrusionOk="0" h="1452" w="1473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4"/>
            <p:cNvSpPr/>
            <p:nvPr/>
          </p:nvSpPr>
          <p:spPr>
            <a:xfrm>
              <a:off x="1942863" y="1629492"/>
              <a:ext cx="21725" cy="21740"/>
            </a:xfrm>
            <a:custGeom>
              <a:rect b="b" l="l" r="r" t="t"/>
              <a:pathLst>
                <a:path extrusionOk="0" h="1452" w="1451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4" name="Google Shape;9184;p64"/>
          <p:cNvGrpSpPr/>
          <p:nvPr/>
        </p:nvGrpSpPr>
        <p:grpSpPr>
          <a:xfrm>
            <a:off x="3051531" y="1516809"/>
            <a:ext cx="390034" cy="296545"/>
            <a:chOff x="3051531" y="1516809"/>
            <a:chExt cx="390034" cy="296545"/>
          </a:xfrm>
        </p:grpSpPr>
        <p:sp>
          <p:nvSpPr>
            <p:cNvPr id="9185" name="Google Shape;9185;p64"/>
            <p:cNvSpPr/>
            <p:nvPr/>
          </p:nvSpPr>
          <p:spPr>
            <a:xfrm>
              <a:off x="3051531" y="1516809"/>
              <a:ext cx="389719" cy="296545"/>
            </a:xfrm>
            <a:custGeom>
              <a:rect b="b" l="l" r="r" t="t"/>
              <a:pathLst>
                <a:path extrusionOk="0" h="19806" w="26029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4"/>
            <p:cNvSpPr/>
            <p:nvPr/>
          </p:nvSpPr>
          <p:spPr>
            <a:xfrm>
              <a:off x="3051531" y="1744391"/>
              <a:ext cx="389719" cy="68963"/>
            </a:xfrm>
            <a:custGeom>
              <a:rect b="b" l="l" r="r" t="t"/>
              <a:pathLst>
                <a:path extrusionOk="0" h="4606" w="26029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4"/>
            <p:cNvSpPr/>
            <p:nvPr/>
          </p:nvSpPr>
          <p:spPr>
            <a:xfrm>
              <a:off x="3051531" y="1753838"/>
              <a:ext cx="389719" cy="59516"/>
            </a:xfrm>
            <a:custGeom>
              <a:rect b="b" l="l" r="r" t="t"/>
              <a:pathLst>
                <a:path extrusionOk="0" h="3975" w="26029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4"/>
            <p:cNvSpPr/>
            <p:nvPr/>
          </p:nvSpPr>
          <p:spPr>
            <a:xfrm>
              <a:off x="3051846" y="1516809"/>
              <a:ext cx="389405" cy="65804"/>
            </a:xfrm>
            <a:custGeom>
              <a:rect b="b" l="l" r="r" t="t"/>
              <a:pathLst>
                <a:path extrusionOk="0" h="4395" w="26008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4"/>
            <p:cNvSpPr/>
            <p:nvPr/>
          </p:nvSpPr>
          <p:spPr>
            <a:xfrm>
              <a:off x="3051846" y="1516809"/>
              <a:ext cx="389719" cy="56356"/>
            </a:xfrm>
            <a:custGeom>
              <a:rect b="b" l="l" r="r" t="t"/>
              <a:pathLst>
                <a:path extrusionOk="0" h="3764" w="26029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4"/>
            <p:cNvSpPr/>
            <p:nvPr/>
          </p:nvSpPr>
          <p:spPr>
            <a:xfrm>
              <a:off x="3077973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4"/>
            <p:cNvSpPr/>
            <p:nvPr/>
          </p:nvSpPr>
          <p:spPr>
            <a:xfrm>
              <a:off x="3100012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4"/>
            <p:cNvSpPr/>
            <p:nvPr/>
          </p:nvSpPr>
          <p:spPr>
            <a:xfrm>
              <a:off x="3121737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4"/>
            <p:cNvSpPr/>
            <p:nvPr/>
          </p:nvSpPr>
          <p:spPr>
            <a:xfrm>
              <a:off x="3336727" y="1539148"/>
              <a:ext cx="81226" cy="11978"/>
            </a:xfrm>
            <a:custGeom>
              <a:rect b="b" l="l" r="r" t="t"/>
              <a:pathLst>
                <a:path extrusionOk="0" h="800" w="5425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4"/>
            <p:cNvSpPr/>
            <p:nvPr/>
          </p:nvSpPr>
          <p:spPr>
            <a:xfrm>
              <a:off x="3301153" y="1539148"/>
              <a:ext cx="30244" cy="11978"/>
            </a:xfrm>
            <a:custGeom>
              <a:rect b="b" l="l" r="r" t="t"/>
              <a:pathLst>
                <a:path extrusionOk="0" h="800" w="202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4"/>
            <p:cNvSpPr/>
            <p:nvPr/>
          </p:nvSpPr>
          <p:spPr>
            <a:xfrm>
              <a:off x="3170832" y="1608096"/>
              <a:ext cx="151432" cy="107667"/>
            </a:xfrm>
            <a:custGeom>
              <a:rect b="b" l="l" r="r" t="t"/>
              <a:pathLst>
                <a:path extrusionOk="0" h="7191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4"/>
            <p:cNvSpPr/>
            <p:nvPr/>
          </p:nvSpPr>
          <p:spPr>
            <a:xfrm>
              <a:off x="3170832" y="1608096"/>
              <a:ext cx="151432" cy="44079"/>
            </a:xfrm>
            <a:custGeom>
              <a:rect b="b" l="l" r="r" t="t"/>
              <a:pathLst>
                <a:path extrusionOk="0" h="2944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4"/>
            <p:cNvSpPr/>
            <p:nvPr/>
          </p:nvSpPr>
          <p:spPr>
            <a:xfrm>
              <a:off x="3227503" y="1642084"/>
              <a:ext cx="41878" cy="40007"/>
            </a:xfrm>
            <a:custGeom>
              <a:rect b="b" l="l" r="r" t="t"/>
              <a:pathLst>
                <a:path extrusionOk="0" h="2672" w="2797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4"/>
            <p:cNvSpPr/>
            <p:nvPr/>
          </p:nvSpPr>
          <p:spPr>
            <a:xfrm>
              <a:off x="3087106" y="1776177"/>
              <a:ext cx="160865" cy="11679"/>
            </a:xfrm>
            <a:custGeom>
              <a:rect b="b" l="l" r="r" t="t"/>
              <a:pathLst>
                <a:path extrusionOk="0" h="780" w="10744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64"/>
            <p:cNvSpPr/>
            <p:nvPr/>
          </p:nvSpPr>
          <p:spPr>
            <a:xfrm>
              <a:off x="3362540" y="1775563"/>
              <a:ext cx="46295" cy="11978"/>
            </a:xfrm>
            <a:custGeom>
              <a:rect b="b" l="l" r="r" t="t"/>
              <a:pathLst>
                <a:path extrusionOk="0" h="800" w="3092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0" name="Google Shape;9200;p64"/>
          <p:cNvGrpSpPr/>
          <p:nvPr/>
        </p:nvGrpSpPr>
        <p:grpSpPr>
          <a:xfrm>
            <a:off x="3514900" y="1489020"/>
            <a:ext cx="354145" cy="351869"/>
            <a:chOff x="3514900" y="1489020"/>
            <a:chExt cx="354145" cy="351869"/>
          </a:xfrm>
        </p:grpSpPr>
        <p:sp>
          <p:nvSpPr>
            <p:cNvPr id="9201" name="Google Shape;9201;p64"/>
            <p:cNvSpPr/>
            <p:nvPr/>
          </p:nvSpPr>
          <p:spPr>
            <a:xfrm>
              <a:off x="3514900" y="1489020"/>
              <a:ext cx="354145" cy="351869"/>
            </a:xfrm>
            <a:custGeom>
              <a:rect b="b" l="l" r="r" t="t"/>
              <a:pathLst>
                <a:path extrusionOk="0" h="23501" w="23653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4"/>
            <p:cNvSpPr/>
            <p:nvPr/>
          </p:nvSpPr>
          <p:spPr>
            <a:xfrm>
              <a:off x="3619094" y="1759498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4"/>
            <p:cNvSpPr/>
            <p:nvPr/>
          </p:nvSpPr>
          <p:spPr>
            <a:xfrm>
              <a:off x="3623181" y="1722052"/>
              <a:ext cx="41249" cy="41249"/>
            </a:xfrm>
            <a:custGeom>
              <a:rect b="b" l="l" r="r" t="t"/>
              <a:pathLst>
                <a:path extrusionOk="0" h="2755" w="2755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4"/>
            <p:cNvSpPr/>
            <p:nvPr/>
          </p:nvSpPr>
          <p:spPr>
            <a:xfrm>
              <a:off x="3560536" y="1784682"/>
              <a:ext cx="41264" cy="41579"/>
            </a:xfrm>
            <a:custGeom>
              <a:rect b="b" l="l" r="r" t="t"/>
              <a:pathLst>
                <a:path extrusionOk="0" h="2777" w="2756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4"/>
            <p:cNvSpPr/>
            <p:nvPr/>
          </p:nvSpPr>
          <p:spPr>
            <a:xfrm>
              <a:off x="3660957" y="1717635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64"/>
            <p:cNvSpPr/>
            <p:nvPr/>
          </p:nvSpPr>
          <p:spPr>
            <a:xfrm>
              <a:off x="3681739" y="1696868"/>
              <a:ext cx="24570" cy="24555"/>
            </a:xfrm>
            <a:custGeom>
              <a:rect b="b" l="l" r="r" t="t"/>
              <a:pathLst>
                <a:path extrusionOk="0" h="1640" w="1641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64"/>
            <p:cNvSpPr/>
            <p:nvPr/>
          </p:nvSpPr>
          <p:spPr>
            <a:xfrm>
              <a:off x="3686141" y="1659092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4"/>
            <p:cNvSpPr/>
            <p:nvPr/>
          </p:nvSpPr>
          <p:spPr>
            <a:xfrm>
              <a:off x="3723602" y="1654990"/>
              <a:ext cx="24884" cy="24570"/>
            </a:xfrm>
            <a:custGeom>
              <a:rect b="b" l="l" r="r" t="t"/>
              <a:pathLst>
                <a:path extrusionOk="0" h="1641" w="1662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4"/>
            <p:cNvSpPr/>
            <p:nvPr/>
          </p:nvSpPr>
          <p:spPr>
            <a:xfrm>
              <a:off x="3744698" y="1633909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4"/>
            <p:cNvSpPr/>
            <p:nvPr/>
          </p:nvSpPr>
          <p:spPr>
            <a:xfrm>
              <a:off x="3748786" y="1596447"/>
              <a:ext cx="41564" cy="41249"/>
            </a:xfrm>
            <a:custGeom>
              <a:rect b="b" l="l" r="r" t="t"/>
              <a:pathLst>
                <a:path extrusionOk="0" h="2755" w="2776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4"/>
            <p:cNvSpPr/>
            <p:nvPr/>
          </p:nvSpPr>
          <p:spPr>
            <a:xfrm>
              <a:off x="3786561" y="1592030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4"/>
            <p:cNvSpPr/>
            <p:nvPr/>
          </p:nvSpPr>
          <p:spPr>
            <a:xfrm>
              <a:off x="3807343" y="1571264"/>
              <a:ext cx="24869" cy="24570"/>
            </a:xfrm>
            <a:custGeom>
              <a:rect b="b" l="l" r="r" t="t"/>
              <a:pathLst>
                <a:path extrusionOk="0" h="1641" w="1661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4"/>
            <p:cNvSpPr/>
            <p:nvPr/>
          </p:nvSpPr>
          <p:spPr>
            <a:xfrm>
              <a:off x="3811745" y="1533488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4"/>
            <p:cNvSpPr/>
            <p:nvPr/>
          </p:nvSpPr>
          <p:spPr>
            <a:xfrm>
              <a:off x="3597998" y="1780594"/>
              <a:ext cx="24570" cy="24570"/>
            </a:xfrm>
            <a:custGeom>
              <a:rect b="b" l="l" r="r" t="t"/>
              <a:pathLst>
                <a:path extrusionOk="0" h="1641" w="1641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4"/>
            <p:cNvSpPr/>
            <p:nvPr/>
          </p:nvSpPr>
          <p:spPr>
            <a:xfrm>
              <a:off x="3623181" y="1625090"/>
              <a:ext cx="108940" cy="108925"/>
            </a:xfrm>
            <a:custGeom>
              <a:rect b="b" l="l" r="r" t="t"/>
              <a:pathLst>
                <a:path extrusionOk="0" h="7275" w="7276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64"/>
            <p:cNvSpPr/>
            <p:nvPr/>
          </p:nvSpPr>
          <p:spPr>
            <a:xfrm>
              <a:off x="3517416" y="1493826"/>
              <a:ext cx="316698" cy="313225"/>
            </a:xfrm>
            <a:custGeom>
              <a:rect b="b" l="l" r="r" t="t"/>
              <a:pathLst>
                <a:path extrusionOk="0" h="20920" w="21152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4"/>
            <p:cNvSpPr/>
            <p:nvPr/>
          </p:nvSpPr>
          <p:spPr>
            <a:xfrm>
              <a:off x="3788133" y="1761399"/>
              <a:ext cx="73230" cy="72287"/>
            </a:xfrm>
            <a:custGeom>
              <a:rect b="b" l="l" r="r" t="t"/>
              <a:pathLst>
                <a:path extrusionOk="0" h="4828" w="4891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4"/>
            <p:cNvSpPr/>
            <p:nvPr/>
          </p:nvSpPr>
          <p:spPr>
            <a:xfrm>
              <a:off x="3822136" y="1761399"/>
              <a:ext cx="39198" cy="72407"/>
            </a:xfrm>
            <a:custGeom>
              <a:rect b="b" l="l" r="r" t="t"/>
              <a:pathLst>
                <a:path extrusionOk="0" h="4836" w="2618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4"/>
            <p:cNvSpPr/>
            <p:nvPr/>
          </p:nvSpPr>
          <p:spPr>
            <a:xfrm>
              <a:off x="3541656" y="1493781"/>
              <a:ext cx="292458" cy="313270"/>
            </a:xfrm>
            <a:custGeom>
              <a:rect b="b" l="l" r="r" t="t"/>
              <a:pathLst>
                <a:path extrusionOk="0" h="20923" w="19533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4"/>
            <p:cNvSpPr/>
            <p:nvPr/>
          </p:nvSpPr>
          <p:spPr>
            <a:xfrm>
              <a:off x="3834728" y="1807979"/>
              <a:ext cx="26636" cy="25708"/>
            </a:xfrm>
            <a:custGeom>
              <a:rect b="b" l="l" r="r" t="t"/>
              <a:pathLst>
                <a:path extrusionOk="0" h="1717" w="1779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4"/>
            <p:cNvSpPr/>
            <p:nvPr/>
          </p:nvSpPr>
          <p:spPr>
            <a:xfrm>
              <a:off x="3552047" y="1524984"/>
              <a:ext cx="68320" cy="68334"/>
            </a:xfrm>
            <a:custGeom>
              <a:rect b="b" l="l" r="r" t="t"/>
              <a:pathLst>
                <a:path extrusionOk="0" h="4564" w="4563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4"/>
            <p:cNvSpPr/>
            <p:nvPr/>
          </p:nvSpPr>
          <p:spPr>
            <a:xfrm>
              <a:off x="3593281" y="1566218"/>
              <a:ext cx="221623" cy="221952"/>
            </a:xfrm>
            <a:custGeom>
              <a:rect b="b" l="l" r="r" t="t"/>
              <a:pathLst>
                <a:path extrusionOk="0" h="14824" w="14802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3" name="Google Shape;9223;p64"/>
          <p:cNvGrpSpPr/>
          <p:nvPr/>
        </p:nvGrpSpPr>
        <p:grpSpPr>
          <a:xfrm>
            <a:off x="3066324" y="3350446"/>
            <a:ext cx="346598" cy="333183"/>
            <a:chOff x="3066324" y="3350446"/>
            <a:chExt cx="346598" cy="333183"/>
          </a:xfrm>
        </p:grpSpPr>
        <p:sp>
          <p:nvSpPr>
            <p:cNvPr id="9224" name="Google Shape;9224;p64"/>
            <p:cNvSpPr/>
            <p:nvPr/>
          </p:nvSpPr>
          <p:spPr>
            <a:xfrm>
              <a:off x="3077658" y="3672759"/>
              <a:ext cx="297174" cy="10735"/>
            </a:xfrm>
            <a:custGeom>
              <a:rect b="b" l="l" r="r" t="t"/>
              <a:pathLst>
                <a:path extrusionOk="0" h="717" w="19848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4"/>
            <p:cNvSpPr/>
            <p:nvPr/>
          </p:nvSpPr>
          <p:spPr>
            <a:xfrm>
              <a:off x="3066324" y="3350446"/>
              <a:ext cx="346598" cy="333183"/>
            </a:xfrm>
            <a:custGeom>
              <a:rect b="b" l="l" r="r" t="t"/>
              <a:pathLst>
                <a:path extrusionOk="0" h="22253" w="23149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4"/>
            <p:cNvSpPr/>
            <p:nvPr/>
          </p:nvSpPr>
          <p:spPr>
            <a:xfrm>
              <a:off x="3079545" y="3516970"/>
              <a:ext cx="333378" cy="166524"/>
            </a:xfrm>
            <a:custGeom>
              <a:rect b="b" l="l" r="r" t="t"/>
              <a:pathLst>
                <a:path extrusionOk="0" h="11122" w="22266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4"/>
            <p:cNvSpPr/>
            <p:nvPr/>
          </p:nvSpPr>
          <p:spPr>
            <a:xfrm>
              <a:off x="3079545" y="3371841"/>
              <a:ext cx="333378" cy="145143"/>
            </a:xfrm>
            <a:custGeom>
              <a:rect b="b" l="l" r="r" t="t"/>
              <a:pathLst>
                <a:path extrusionOk="0" h="9694" w="22266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4"/>
            <p:cNvSpPr/>
            <p:nvPr/>
          </p:nvSpPr>
          <p:spPr>
            <a:xfrm>
              <a:off x="3188784" y="3371841"/>
              <a:ext cx="224138" cy="145143"/>
            </a:xfrm>
            <a:custGeom>
              <a:rect b="b" l="l" r="r" t="t"/>
              <a:pathLst>
                <a:path extrusionOk="0" h="9694" w="1497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64"/>
            <p:cNvSpPr/>
            <p:nvPr/>
          </p:nvSpPr>
          <p:spPr>
            <a:xfrm>
              <a:off x="3079545" y="3516970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4"/>
            <p:cNvSpPr/>
            <p:nvPr/>
          </p:nvSpPr>
          <p:spPr>
            <a:xfrm>
              <a:off x="3079545" y="3516970"/>
              <a:ext cx="181018" cy="136938"/>
            </a:xfrm>
            <a:custGeom>
              <a:rect b="b" l="l" r="r" t="t"/>
              <a:pathLst>
                <a:path extrusionOk="0" h="9146" w="1209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4"/>
            <p:cNvSpPr/>
            <p:nvPr/>
          </p:nvSpPr>
          <p:spPr>
            <a:xfrm>
              <a:off x="3079545" y="3430084"/>
              <a:ext cx="333378" cy="173771"/>
            </a:xfrm>
            <a:custGeom>
              <a:rect b="b" l="l" r="r" t="t"/>
              <a:pathLst>
                <a:path extrusionOk="0" h="11606" w="22266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64"/>
            <p:cNvSpPr/>
            <p:nvPr/>
          </p:nvSpPr>
          <p:spPr>
            <a:xfrm>
              <a:off x="3079545" y="3444563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4"/>
            <p:cNvSpPr/>
            <p:nvPr/>
          </p:nvSpPr>
          <p:spPr>
            <a:xfrm>
              <a:off x="3079545" y="3444563"/>
              <a:ext cx="186692" cy="144814"/>
            </a:xfrm>
            <a:custGeom>
              <a:rect b="b" l="l" r="r" t="t"/>
              <a:pathLst>
                <a:path extrusionOk="0" h="9672" w="12469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4" name="Google Shape;9234;p64"/>
          <p:cNvGrpSpPr/>
          <p:nvPr/>
        </p:nvGrpSpPr>
        <p:grpSpPr>
          <a:xfrm>
            <a:off x="1282755" y="1952089"/>
            <a:ext cx="363278" cy="363338"/>
            <a:chOff x="1282755" y="1952089"/>
            <a:chExt cx="363278" cy="363338"/>
          </a:xfrm>
        </p:grpSpPr>
        <p:sp>
          <p:nvSpPr>
            <p:cNvPr id="9235" name="Google Shape;9235;p64"/>
            <p:cNvSpPr/>
            <p:nvPr/>
          </p:nvSpPr>
          <p:spPr>
            <a:xfrm>
              <a:off x="1282755" y="1952089"/>
              <a:ext cx="359924" cy="363338"/>
            </a:xfrm>
            <a:custGeom>
              <a:rect b="b" l="l" r="r" t="t"/>
              <a:pathLst>
                <a:path extrusionOk="0" h="24267" w="24039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64"/>
            <p:cNvSpPr/>
            <p:nvPr/>
          </p:nvSpPr>
          <p:spPr>
            <a:xfrm>
              <a:off x="1437900" y="2104404"/>
              <a:ext cx="61118" cy="57644"/>
            </a:xfrm>
            <a:custGeom>
              <a:rect b="b" l="l" r="r" t="t"/>
              <a:pathLst>
                <a:path extrusionOk="0" h="3850" w="4082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64"/>
            <p:cNvSpPr/>
            <p:nvPr/>
          </p:nvSpPr>
          <p:spPr>
            <a:xfrm>
              <a:off x="1286214" y="2015019"/>
              <a:ext cx="61148" cy="47313"/>
            </a:xfrm>
            <a:custGeom>
              <a:rect b="b" l="l" r="r" t="t"/>
              <a:pathLst>
                <a:path extrusionOk="0" h="3160" w="4084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4"/>
            <p:cNvSpPr/>
            <p:nvPr/>
          </p:nvSpPr>
          <p:spPr>
            <a:xfrm>
              <a:off x="1595396" y="2201696"/>
              <a:ext cx="50637" cy="47253"/>
            </a:xfrm>
            <a:custGeom>
              <a:rect b="b" l="l" r="r" t="t"/>
              <a:pathLst>
                <a:path extrusionOk="0" h="3156" w="3382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4"/>
            <p:cNvSpPr/>
            <p:nvPr/>
          </p:nvSpPr>
          <p:spPr>
            <a:xfrm>
              <a:off x="1452034" y="2121653"/>
              <a:ext cx="46984" cy="40276"/>
            </a:xfrm>
            <a:custGeom>
              <a:rect b="b" l="l" r="r" t="t"/>
              <a:pathLst>
                <a:path extrusionOk="0" h="2690" w="3138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4"/>
            <p:cNvSpPr/>
            <p:nvPr/>
          </p:nvSpPr>
          <p:spPr>
            <a:xfrm>
              <a:off x="1307445" y="2032701"/>
              <a:ext cx="33868" cy="29631"/>
            </a:xfrm>
            <a:custGeom>
              <a:rect b="b" l="l" r="r" t="t"/>
              <a:pathLst>
                <a:path extrusionOk="0" h="1979" w="2262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4"/>
            <p:cNvSpPr/>
            <p:nvPr/>
          </p:nvSpPr>
          <p:spPr>
            <a:xfrm>
              <a:off x="1612464" y="2219064"/>
              <a:ext cx="33568" cy="29750"/>
            </a:xfrm>
            <a:custGeom>
              <a:rect b="b" l="l" r="r" t="t"/>
              <a:pathLst>
                <a:path extrusionOk="0" h="1987" w="2242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2" name="Google Shape;9242;p64"/>
          <p:cNvGrpSpPr/>
          <p:nvPr/>
        </p:nvGrpSpPr>
        <p:grpSpPr>
          <a:xfrm>
            <a:off x="3510094" y="2909281"/>
            <a:ext cx="355133" cy="343574"/>
            <a:chOff x="3510094" y="2909281"/>
            <a:chExt cx="355133" cy="343574"/>
          </a:xfrm>
        </p:grpSpPr>
        <p:sp>
          <p:nvSpPr>
            <p:cNvPr id="9243" name="Google Shape;9243;p64"/>
            <p:cNvSpPr/>
            <p:nvPr/>
          </p:nvSpPr>
          <p:spPr>
            <a:xfrm>
              <a:off x="3583205" y="3134527"/>
              <a:ext cx="50652" cy="47523"/>
            </a:xfrm>
            <a:custGeom>
              <a:rect b="b" l="l" r="r" t="t"/>
              <a:pathLst>
                <a:path extrusionOk="0" h="3174" w="3383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4"/>
            <p:cNvSpPr/>
            <p:nvPr/>
          </p:nvSpPr>
          <p:spPr>
            <a:xfrm>
              <a:off x="3655746" y="2909281"/>
              <a:ext cx="209480" cy="192127"/>
            </a:xfrm>
            <a:custGeom>
              <a:rect b="b" l="l" r="r" t="t"/>
              <a:pathLst>
                <a:path extrusionOk="0" h="12832" w="13991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4"/>
            <p:cNvSpPr/>
            <p:nvPr/>
          </p:nvSpPr>
          <p:spPr>
            <a:xfrm>
              <a:off x="3673863" y="2923430"/>
              <a:ext cx="184806" cy="179550"/>
            </a:xfrm>
            <a:custGeom>
              <a:rect b="b" l="l" r="r" t="t"/>
              <a:pathLst>
                <a:path extrusionOk="0" h="11992" w="12343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64"/>
            <p:cNvSpPr/>
            <p:nvPr/>
          </p:nvSpPr>
          <p:spPr>
            <a:xfrm>
              <a:off x="3541970" y="3007531"/>
              <a:ext cx="218793" cy="216383"/>
            </a:xfrm>
            <a:custGeom>
              <a:rect b="b" l="l" r="r" t="t"/>
              <a:pathLst>
                <a:path extrusionOk="0" h="14452" w="14613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4"/>
            <p:cNvSpPr/>
            <p:nvPr/>
          </p:nvSpPr>
          <p:spPr>
            <a:xfrm>
              <a:off x="3562123" y="3027504"/>
              <a:ext cx="198640" cy="196409"/>
            </a:xfrm>
            <a:custGeom>
              <a:rect b="b" l="l" r="r" t="t"/>
              <a:pathLst>
                <a:path extrusionOk="0" h="13118" w="13267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4"/>
            <p:cNvSpPr/>
            <p:nvPr/>
          </p:nvSpPr>
          <p:spPr>
            <a:xfrm>
              <a:off x="3516562" y="3033523"/>
              <a:ext cx="217446" cy="210304"/>
            </a:xfrm>
            <a:custGeom>
              <a:rect b="b" l="l" r="r" t="t"/>
              <a:pathLst>
                <a:path extrusionOk="0" h="14046" w="14523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4"/>
            <p:cNvSpPr/>
            <p:nvPr/>
          </p:nvSpPr>
          <p:spPr>
            <a:xfrm>
              <a:off x="3524033" y="3056041"/>
              <a:ext cx="202413" cy="188100"/>
            </a:xfrm>
            <a:custGeom>
              <a:rect b="b" l="l" r="r" t="t"/>
              <a:pathLst>
                <a:path extrusionOk="0" h="12563" w="13519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4"/>
            <p:cNvSpPr/>
            <p:nvPr/>
          </p:nvSpPr>
          <p:spPr>
            <a:xfrm>
              <a:off x="3556389" y="3171360"/>
              <a:ext cx="39108" cy="35620"/>
            </a:xfrm>
            <a:custGeom>
              <a:rect b="b" l="l" r="r" t="t"/>
              <a:pathLst>
                <a:path extrusionOk="0" h="2379" w="2612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4"/>
            <p:cNvSpPr/>
            <p:nvPr/>
          </p:nvSpPr>
          <p:spPr>
            <a:xfrm>
              <a:off x="3573413" y="3180268"/>
              <a:ext cx="22084" cy="21920"/>
            </a:xfrm>
            <a:custGeom>
              <a:rect b="b" l="l" r="r" t="t"/>
              <a:pathLst>
                <a:path extrusionOk="0" h="1464" w="1475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4"/>
            <p:cNvSpPr/>
            <p:nvPr/>
          </p:nvSpPr>
          <p:spPr>
            <a:xfrm>
              <a:off x="3510094" y="2969111"/>
              <a:ext cx="174534" cy="41549"/>
            </a:xfrm>
            <a:custGeom>
              <a:rect b="b" l="l" r="r" t="t"/>
              <a:pathLst>
                <a:path extrusionOk="0" h="2775" w="11657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4"/>
            <p:cNvSpPr/>
            <p:nvPr/>
          </p:nvSpPr>
          <p:spPr>
            <a:xfrm>
              <a:off x="3529948" y="2930572"/>
              <a:ext cx="133270" cy="33928"/>
            </a:xfrm>
            <a:custGeom>
              <a:rect b="b" l="l" r="r" t="t"/>
              <a:pathLst>
                <a:path extrusionOk="0" h="2266" w="8901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4"/>
            <p:cNvSpPr/>
            <p:nvPr/>
          </p:nvSpPr>
          <p:spPr>
            <a:xfrm>
              <a:off x="3753292" y="3083980"/>
              <a:ext cx="52793" cy="168875"/>
            </a:xfrm>
            <a:custGeom>
              <a:rect b="b" l="l" r="r" t="t"/>
              <a:pathLst>
                <a:path extrusionOk="0" h="11279" w="3526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4"/>
            <p:cNvSpPr/>
            <p:nvPr/>
          </p:nvSpPr>
          <p:spPr>
            <a:xfrm>
              <a:off x="3799243" y="3105481"/>
              <a:ext cx="43046" cy="127700"/>
            </a:xfrm>
            <a:custGeom>
              <a:rect b="b" l="l" r="r" t="t"/>
              <a:pathLst>
                <a:path extrusionOk="0" h="8529" w="2875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6" name="Google Shape;9256;p64"/>
          <p:cNvSpPr/>
          <p:nvPr/>
        </p:nvSpPr>
        <p:spPr>
          <a:xfrm>
            <a:off x="2513884" y="1812081"/>
            <a:ext cx="32745" cy="26456"/>
          </a:xfrm>
          <a:custGeom>
            <a:rect b="b" l="l" r="r" t="t"/>
            <a:pathLst>
              <a:path extrusionOk="0" h="1767" w="2187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57" name="Google Shape;9257;p64"/>
          <p:cNvGrpSpPr/>
          <p:nvPr/>
        </p:nvGrpSpPr>
        <p:grpSpPr>
          <a:xfrm>
            <a:off x="2163842" y="1506972"/>
            <a:ext cx="382787" cy="331566"/>
            <a:chOff x="2163842" y="1506972"/>
            <a:chExt cx="382787" cy="331566"/>
          </a:xfrm>
        </p:grpSpPr>
        <p:sp>
          <p:nvSpPr>
            <p:cNvPr id="9258" name="Google Shape;9258;p64"/>
            <p:cNvSpPr/>
            <p:nvPr/>
          </p:nvSpPr>
          <p:spPr>
            <a:xfrm>
              <a:off x="2247253" y="1506972"/>
              <a:ext cx="214152" cy="101768"/>
            </a:xfrm>
            <a:custGeom>
              <a:rect b="b" l="l" r="r" t="t"/>
              <a:pathLst>
                <a:path extrusionOk="0" h="6797" w="14303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4"/>
            <p:cNvSpPr/>
            <p:nvPr/>
          </p:nvSpPr>
          <p:spPr>
            <a:xfrm>
              <a:off x="2163842" y="1812081"/>
              <a:ext cx="382787" cy="26456"/>
            </a:xfrm>
            <a:custGeom>
              <a:rect b="b" l="l" r="r" t="t"/>
              <a:pathLst>
                <a:path extrusionOk="0" h="1767" w="25566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4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64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4"/>
            <p:cNvSpPr/>
            <p:nvPr/>
          </p:nvSpPr>
          <p:spPr>
            <a:xfrm>
              <a:off x="2201602" y="1615013"/>
              <a:ext cx="307251" cy="174100"/>
            </a:xfrm>
            <a:custGeom>
              <a:rect b="b" l="l" r="r" t="t"/>
              <a:pathLst>
                <a:path extrusionOk="0" h="11628" w="20521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4"/>
            <p:cNvSpPr/>
            <p:nvPr/>
          </p:nvSpPr>
          <p:spPr>
            <a:xfrm>
              <a:off x="2201932" y="1615013"/>
              <a:ext cx="306921" cy="173786"/>
            </a:xfrm>
            <a:custGeom>
              <a:rect b="b" l="l" r="r" t="t"/>
              <a:pathLst>
                <a:path extrusionOk="0" h="11607" w="20499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4"/>
            <p:cNvSpPr/>
            <p:nvPr/>
          </p:nvSpPr>
          <p:spPr>
            <a:xfrm>
              <a:off x="2254500" y="1777450"/>
              <a:ext cx="76824" cy="34646"/>
            </a:xfrm>
            <a:custGeom>
              <a:rect b="b" l="l" r="r" t="t"/>
              <a:pathLst>
                <a:path extrusionOk="0" h="2314" w="5131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4"/>
            <p:cNvSpPr/>
            <p:nvPr/>
          </p:nvSpPr>
          <p:spPr>
            <a:xfrm>
              <a:off x="2300765" y="1777450"/>
              <a:ext cx="30873" cy="34646"/>
            </a:xfrm>
            <a:custGeom>
              <a:rect b="b" l="l" r="r" t="t"/>
              <a:pathLst>
                <a:path extrusionOk="0" h="2314" w="2062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64"/>
          <p:cNvGrpSpPr/>
          <p:nvPr/>
        </p:nvGrpSpPr>
        <p:grpSpPr>
          <a:xfrm>
            <a:off x="1738877" y="3349652"/>
            <a:ext cx="357918" cy="350536"/>
            <a:chOff x="1738877" y="3349652"/>
            <a:chExt cx="357918" cy="350536"/>
          </a:xfrm>
        </p:grpSpPr>
        <p:sp>
          <p:nvSpPr>
            <p:cNvPr id="9267" name="Google Shape;9267;p64"/>
            <p:cNvSpPr/>
            <p:nvPr/>
          </p:nvSpPr>
          <p:spPr>
            <a:xfrm>
              <a:off x="1814114" y="3407461"/>
              <a:ext cx="154516" cy="282965"/>
            </a:xfrm>
            <a:custGeom>
              <a:rect b="b" l="l" r="r" t="t"/>
              <a:pathLst>
                <a:path extrusionOk="0" h="18899" w="1032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4"/>
            <p:cNvSpPr/>
            <p:nvPr/>
          </p:nvSpPr>
          <p:spPr>
            <a:xfrm>
              <a:off x="1813800" y="3521057"/>
              <a:ext cx="47538" cy="80402"/>
            </a:xfrm>
            <a:custGeom>
              <a:rect b="b" l="l" r="r" t="t"/>
              <a:pathLst>
                <a:path extrusionOk="0" h="5370" w="3175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4"/>
            <p:cNvSpPr/>
            <p:nvPr/>
          </p:nvSpPr>
          <p:spPr>
            <a:xfrm>
              <a:off x="1900041" y="3407506"/>
              <a:ext cx="61402" cy="56896"/>
            </a:xfrm>
            <a:custGeom>
              <a:rect b="b" l="l" r="r" t="t"/>
              <a:pathLst>
                <a:path extrusionOk="0" h="3800" w="4101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4"/>
            <p:cNvSpPr/>
            <p:nvPr/>
          </p:nvSpPr>
          <p:spPr>
            <a:xfrm>
              <a:off x="1738877" y="3658310"/>
              <a:ext cx="215320" cy="41878"/>
            </a:xfrm>
            <a:custGeom>
              <a:rect b="b" l="l" r="r" t="t"/>
              <a:pathLst>
                <a:path extrusionOk="0" h="2797" w="14381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4"/>
            <p:cNvSpPr/>
            <p:nvPr/>
          </p:nvSpPr>
          <p:spPr>
            <a:xfrm>
              <a:off x="1901928" y="3658310"/>
              <a:ext cx="52269" cy="41878"/>
            </a:xfrm>
            <a:custGeom>
              <a:rect b="b" l="l" r="r" t="t"/>
              <a:pathLst>
                <a:path extrusionOk="0" h="2797" w="3491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4"/>
            <p:cNvSpPr/>
            <p:nvPr/>
          </p:nvSpPr>
          <p:spPr>
            <a:xfrm>
              <a:off x="1781369" y="3503749"/>
              <a:ext cx="93818" cy="80402"/>
            </a:xfrm>
            <a:custGeom>
              <a:rect b="b" l="l" r="r" t="t"/>
              <a:pathLst>
                <a:path extrusionOk="0" h="5370" w="6266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4"/>
            <p:cNvSpPr/>
            <p:nvPr/>
          </p:nvSpPr>
          <p:spPr>
            <a:xfrm>
              <a:off x="1829221" y="3503749"/>
              <a:ext cx="45966" cy="80283"/>
            </a:xfrm>
            <a:custGeom>
              <a:rect b="b" l="l" r="r" t="t"/>
              <a:pathLst>
                <a:path extrusionOk="0" h="5362" w="307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4"/>
            <p:cNvSpPr/>
            <p:nvPr/>
          </p:nvSpPr>
          <p:spPr>
            <a:xfrm>
              <a:off x="1813800" y="3528289"/>
              <a:ext cx="36832" cy="31337"/>
            </a:xfrm>
            <a:custGeom>
              <a:rect b="b" l="l" r="r" t="t"/>
              <a:pathLst>
                <a:path extrusionOk="0" h="2093" w="246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4"/>
            <p:cNvSpPr/>
            <p:nvPr/>
          </p:nvSpPr>
          <p:spPr>
            <a:xfrm>
              <a:off x="1881475" y="3351479"/>
              <a:ext cx="95075" cy="97186"/>
            </a:xfrm>
            <a:custGeom>
              <a:rect b="b" l="l" r="r" t="t"/>
              <a:pathLst>
                <a:path extrusionOk="0" h="6491" w="635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4"/>
            <p:cNvSpPr/>
            <p:nvPr/>
          </p:nvSpPr>
          <p:spPr>
            <a:xfrm>
              <a:off x="1914834" y="3370584"/>
              <a:ext cx="61717" cy="78082"/>
            </a:xfrm>
            <a:custGeom>
              <a:rect b="b" l="l" r="r" t="t"/>
              <a:pathLst>
                <a:path extrusionOk="0" h="5215" w="4122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64"/>
            <p:cNvSpPr/>
            <p:nvPr/>
          </p:nvSpPr>
          <p:spPr>
            <a:xfrm>
              <a:off x="1934987" y="3382861"/>
              <a:ext cx="140412" cy="147255"/>
            </a:xfrm>
            <a:custGeom>
              <a:rect b="b" l="l" r="r" t="t"/>
              <a:pathLst>
                <a:path extrusionOk="0" h="9835" w="9378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4"/>
            <p:cNvSpPr/>
            <p:nvPr/>
          </p:nvSpPr>
          <p:spPr>
            <a:xfrm>
              <a:off x="1974020" y="3389165"/>
              <a:ext cx="101379" cy="140801"/>
            </a:xfrm>
            <a:custGeom>
              <a:rect b="b" l="l" r="r" t="t"/>
              <a:pathLst>
                <a:path extrusionOk="0" h="9404" w="6771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4"/>
            <p:cNvSpPr/>
            <p:nvPr/>
          </p:nvSpPr>
          <p:spPr>
            <a:xfrm>
              <a:off x="2010538" y="3427884"/>
              <a:ext cx="86257" cy="88937"/>
            </a:xfrm>
            <a:custGeom>
              <a:rect b="b" l="l" r="r" t="t"/>
              <a:pathLst>
                <a:path extrusionOk="0" h="5940" w="5761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4"/>
            <p:cNvSpPr/>
            <p:nvPr/>
          </p:nvSpPr>
          <p:spPr>
            <a:xfrm>
              <a:off x="2020929" y="3432600"/>
              <a:ext cx="75866" cy="84370"/>
            </a:xfrm>
            <a:custGeom>
              <a:rect b="b" l="l" r="r" t="t"/>
              <a:pathLst>
                <a:path extrusionOk="0" h="5635" w="5067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4"/>
            <p:cNvSpPr/>
            <p:nvPr/>
          </p:nvSpPr>
          <p:spPr>
            <a:xfrm>
              <a:off x="1861322" y="3349652"/>
              <a:ext cx="46924" cy="44873"/>
            </a:xfrm>
            <a:custGeom>
              <a:rect b="b" l="l" r="r" t="t"/>
              <a:pathLst>
                <a:path extrusionOk="0" h="2997" w="3134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4"/>
            <p:cNvSpPr/>
            <p:nvPr/>
          </p:nvSpPr>
          <p:spPr>
            <a:xfrm>
              <a:off x="1877687" y="3358306"/>
              <a:ext cx="30559" cy="36218"/>
            </a:xfrm>
            <a:custGeom>
              <a:rect b="b" l="l" r="r" t="t"/>
              <a:pathLst>
                <a:path extrusionOk="0" h="2419" w="2041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4"/>
            <p:cNvSpPr/>
            <p:nvPr/>
          </p:nvSpPr>
          <p:spPr>
            <a:xfrm>
              <a:off x="1872656" y="3625880"/>
              <a:ext cx="42193" cy="32430"/>
            </a:xfrm>
            <a:custGeom>
              <a:rect b="b" l="l" r="r" t="t"/>
              <a:pathLst>
                <a:path extrusionOk="0" h="2166" w="2818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64"/>
            <p:cNvSpPr/>
            <p:nvPr/>
          </p:nvSpPr>
          <p:spPr>
            <a:xfrm>
              <a:off x="1885563" y="3625745"/>
              <a:ext cx="28972" cy="32565"/>
            </a:xfrm>
            <a:custGeom>
              <a:rect b="b" l="l" r="r" t="t"/>
              <a:pathLst>
                <a:path extrusionOk="0" h="2175" w="1935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5" name="Google Shape;9285;p64"/>
          <p:cNvGrpSpPr/>
          <p:nvPr/>
        </p:nvGrpSpPr>
        <p:grpSpPr>
          <a:xfrm>
            <a:off x="1971819" y="4276854"/>
            <a:ext cx="383281" cy="333947"/>
            <a:chOff x="1971819" y="4276854"/>
            <a:chExt cx="383281" cy="333947"/>
          </a:xfrm>
        </p:grpSpPr>
        <p:sp>
          <p:nvSpPr>
            <p:cNvPr id="9286" name="Google Shape;9286;p64"/>
            <p:cNvSpPr/>
            <p:nvPr/>
          </p:nvSpPr>
          <p:spPr>
            <a:xfrm>
              <a:off x="1971819" y="4277094"/>
              <a:ext cx="383281" cy="333707"/>
            </a:xfrm>
            <a:custGeom>
              <a:rect b="b" l="l" r="r" t="t"/>
              <a:pathLst>
                <a:path extrusionOk="0" h="22288" w="25599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4"/>
            <p:cNvSpPr/>
            <p:nvPr/>
          </p:nvSpPr>
          <p:spPr>
            <a:xfrm>
              <a:off x="2071910" y="4276854"/>
              <a:ext cx="281124" cy="183233"/>
            </a:xfrm>
            <a:custGeom>
              <a:rect b="b" l="l" r="r" t="t"/>
              <a:pathLst>
                <a:path extrusionOk="0" h="12238" w="18776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64"/>
            <p:cNvSpPr/>
            <p:nvPr/>
          </p:nvSpPr>
          <p:spPr>
            <a:xfrm>
              <a:off x="2169187" y="4328644"/>
              <a:ext cx="141984" cy="106574"/>
            </a:xfrm>
            <a:custGeom>
              <a:rect b="b" l="l" r="r" t="t"/>
              <a:pathLst>
                <a:path extrusionOk="0" h="7118" w="9483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64"/>
            <p:cNvSpPr/>
            <p:nvPr/>
          </p:nvSpPr>
          <p:spPr>
            <a:xfrm>
              <a:off x="2194685" y="4328959"/>
              <a:ext cx="103894" cy="98699"/>
            </a:xfrm>
            <a:custGeom>
              <a:rect b="b" l="l" r="r" t="t"/>
              <a:pathLst>
                <a:path extrusionOk="0" h="6592" w="6939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4"/>
            <p:cNvSpPr/>
            <p:nvPr/>
          </p:nvSpPr>
          <p:spPr>
            <a:xfrm>
              <a:off x="2061849" y="4499810"/>
              <a:ext cx="81226" cy="60684"/>
            </a:xfrm>
            <a:custGeom>
              <a:rect b="b" l="l" r="r" t="t"/>
              <a:pathLst>
                <a:path extrusionOk="0" h="4053" w="5425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64"/>
            <p:cNvSpPr/>
            <p:nvPr/>
          </p:nvSpPr>
          <p:spPr>
            <a:xfrm>
              <a:off x="2075384" y="4499600"/>
              <a:ext cx="62660" cy="57435"/>
            </a:xfrm>
            <a:custGeom>
              <a:rect b="b" l="l" r="r" t="t"/>
              <a:pathLst>
                <a:path extrusionOk="0" h="3836" w="4185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4"/>
            <p:cNvSpPr/>
            <p:nvPr/>
          </p:nvSpPr>
          <p:spPr>
            <a:xfrm>
              <a:off x="2030047" y="4417027"/>
              <a:ext cx="81241" cy="60684"/>
            </a:xfrm>
            <a:custGeom>
              <a:rect b="b" l="l" r="r" t="t"/>
              <a:pathLst>
                <a:path extrusionOk="0" h="4053" w="5426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4"/>
            <p:cNvSpPr/>
            <p:nvPr/>
          </p:nvSpPr>
          <p:spPr>
            <a:xfrm>
              <a:off x="2043897" y="4416937"/>
              <a:ext cx="62345" cy="57315"/>
            </a:xfrm>
            <a:custGeom>
              <a:rect b="b" l="l" r="r" t="t"/>
              <a:pathLst>
                <a:path extrusionOk="0" h="3828" w="4164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64"/>
            <p:cNvSpPr/>
            <p:nvPr/>
          </p:nvSpPr>
          <p:spPr>
            <a:xfrm>
              <a:off x="2067194" y="4330845"/>
              <a:ext cx="80911" cy="60609"/>
            </a:xfrm>
            <a:custGeom>
              <a:rect b="b" l="l" r="r" t="t"/>
              <a:pathLst>
                <a:path extrusionOk="0" h="4048" w="5404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4"/>
            <p:cNvSpPr/>
            <p:nvPr/>
          </p:nvSpPr>
          <p:spPr>
            <a:xfrm>
              <a:off x="2080415" y="4330845"/>
              <a:ext cx="62974" cy="57464"/>
            </a:xfrm>
            <a:custGeom>
              <a:rect b="b" l="l" r="r" t="t"/>
              <a:pathLst>
                <a:path extrusionOk="0" h="3838" w="4206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6" name="Google Shape;9296;p64"/>
          <p:cNvGrpSpPr/>
          <p:nvPr/>
        </p:nvGrpSpPr>
        <p:grpSpPr>
          <a:xfrm>
            <a:off x="1825119" y="2885819"/>
            <a:ext cx="175987" cy="361391"/>
            <a:chOff x="1825119" y="2885819"/>
            <a:chExt cx="175987" cy="361391"/>
          </a:xfrm>
        </p:grpSpPr>
        <p:sp>
          <p:nvSpPr>
            <p:cNvPr id="9297" name="Google Shape;9297;p64"/>
            <p:cNvSpPr/>
            <p:nvPr/>
          </p:nvSpPr>
          <p:spPr>
            <a:xfrm>
              <a:off x="1825119" y="2885819"/>
              <a:ext cx="175987" cy="56356"/>
            </a:xfrm>
            <a:custGeom>
              <a:rect b="b" l="l" r="r" t="t"/>
              <a:pathLst>
                <a:path extrusionOk="0" h="3764" w="11754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4"/>
            <p:cNvSpPr/>
            <p:nvPr/>
          </p:nvSpPr>
          <p:spPr>
            <a:xfrm>
              <a:off x="1951666" y="2886119"/>
              <a:ext cx="49439" cy="56371"/>
            </a:xfrm>
            <a:custGeom>
              <a:rect b="b" l="l" r="r" t="t"/>
              <a:pathLst>
                <a:path extrusionOk="0" h="3765" w="3302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4"/>
            <p:cNvSpPr/>
            <p:nvPr/>
          </p:nvSpPr>
          <p:spPr>
            <a:xfrm>
              <a:off x="1853776" y="2942161"/>
              <a:ext cx="118058" cy="304735"/>
            </a:xfrm>
            <a:custGeom>
              <a:rect b="b" l="l" r="r" t="t"/>
              <a:pathLst>
                <a:path extrusionOk="0" h="20353" w="7885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4"/>
            <p:cNvSpPr/>
            <p:nvPr/>
          </p:nvSpPr>
          <p:spPr>
            <a:xfrm>
              <a:off x="1853776" y="2942161"/>
              <a:ext cx="118058" cy="305050"/>
            </a:xfrm>
            <a:custGeom>
              <a:rect b="b" l="l" r="r" t="t"/>
              <a:pathLst>
                <a:path extrusionOk="0" h="20374" w="7885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4"/>
            <p:cNvSpPr/>
            <p:nvPr/>
          </p:nvSpPr>
          <p:spPr>
            <a:xfrm>
              <a:off x="1933100" y="2963257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4"/>
            <p:cNvSpPr/>
            <p:nvPr/>
          </p:nvSpPr>
          <p:spPr>
            <a:xfrm>
              <a:off x="1933100" y="300134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4"/>
            <p:cNvSpPr/>
            <p:nvPr/>
          </p:nvSpPr>
          <p:spPr>
            <a:xfrm>
              <a:off x="1933100" y="303943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4"/>
            <p:cNvSpPr/>
            <p:nvPr/>
          </p:nvSpPr>
          <p:spPr>
            <a:xfrm>
              <a:off x="1933100" y="307752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4"/>
            <p:cNvSpPr/>
            <p:nvPr/>
          </p:nvSpPr>
          <p:spPr>
            <a:xfrm>
              <a:off x="1933100" y="3115931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4"/>
            <p:cNvSpPr/>
            <p:nvPr/>
          </p:nvSpPr>
          <p:spPr>
            <a:xfrm>
              <a:off x="1933100" y="3154007"/>
              <a:ext cx="38419" cy="10720"/>
            </a:xfrm>
            <a:custGeom>
              <a:rect b="b" l="l" r="r" t="t"/>
              <a:pathLst>
                <a:path extrusionOk="0" h="716" w="2566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64"/>
          <p:cNvGrpSpPr/>
          <p:nvPr/>
        </p:nvGrpSpPr>
        <p:grpSpPr>
          <a:xfrm>
            <a:off x="3504824" y="3405844"/>
            <a:ext cx="369896" cy="226339"/>
            <a:chOff x="3504824" y="3405844"/>
            <a:chExt cx="369896" cy="226339"/>
          </a:xfrm>
        </p:grpSpPr>
        <p:sp>
          <p:nvSpPr>
            <p:cNvPr id="9308" name="Google Shape;9308;p64"/>
            <p:cNvSpPr/>
            <p:nvPr/>
          </p:nvSpPr>
          <p:spPr>
            <a:xfrm>
              <a:off x="3504824" y="3461871"/>
              <a:ext cx="369896" cy="141984"/>
            </a:xfrm>
            <a:custGeom>
              <a:rect b="b" l="l" r="r" t="t"/>
              <a:pathLst>
                <a:path extrusionOk="0" h="9483" w="24705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4"/>
            <p:cNvSpPr/>
            <p:nvPr/>
          </p:nvSpPr>
          <p:spPr>
            <a:xfrm>
              <a:off x="3835357" y="3461557"/>
              <a:ext cx="39363" cy="142299"/>
            </a:xfrm>
            <a:custGeom>
              <a:rect b="b" l="l" r="r" t="t"/>
              <a:pathLst>
                <a:path extrusionOk="0" h="9504" w="2629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4"/>
            <p:cNvSpPr/>
            <p:nvPr/>
          </p:nvSpPr>
          <p:spPr>
            <a:xfrm>
              <a:off x="3554877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4"/>
            <p:cNvSpPr/>
            <p:nvPr/>
          </p:nvSpPr>
          <p:spPr>
            <a:xfrm>
              <a:off x="3595797" y="3603840"/>
              <a:ext cx="32131" cy="28343"/>
            </a:xfrm>
            <a:custGeom>
              <a:rect b="b" l="l" r="r" t="t"/>
              <a:pathLst>
                <a:path extrusionOk="0" h="1893" w="2146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64"/>
            <p:cNvSpPr/>
            <p:nvPr/>
          </p:nvSpPr>
          <p:spPr>
            <a:xfrm>
              <a:off x="3751930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4"/>
            <p:cNvSpPr/>
            <p:nvPr/>
          </p:nvSpPr>
          <p:spPr>
            <a:xfrm>
              <a:off x="3796638" y="3603840"/>
              <a:ext cx="28343" cy="28343"/>
            </a:xfrm>
            <a:custGeom>
              <a:rect b="b" l="l" r="r" t="t"/>
              <a:pathLst>
                <a:path extrusionOk="0" h="1893" w="1893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4"/>
            <p:cNvSpPr/>
            <p:nvPr/>
          </p:nvSpPr>
          <p:spPr>
            <a:xfrm>
              <a:off x="3510813" y="3405844"/>
              <a:ext cx="184791" cy="158229"/>
            </a:xfrm>
            <a:custGeom>
              <a:rect b="b" l="l" r="r" t="t"/>
              <a:pathLst>
                <a:path extrusionOk="0" h="10568" w="12342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4"/>
            <p:cNvSpPr/>
            <p:nvPr/>
          </p:nvSpPr>
          <p:spPr>
            <a:xfrm>
              <a:off x="3600528" y="3405844"/>
              <a:ext cx="99792" cy="158110"/>
            </a:xfrm>
            <a:custGeom>
              <a:rect b="b" l="l" r="r" t="t"/>
              <a:pathLst>
                <a:path extrusionOk="0" h="10560" w="6665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4"/>
            <p:cNvSpPr/>
            <p:nvPr/>
          </p:nvSpPr>
          <p:spPr>
            <a:xfrm>
              <a:off x="3548274" y="3433543"/>
              <a:ext cx="119630" cy="102562"/>
            </a:xfrm>
            <a:custGeom>
              <a:rect b="b" l="l" r="r" t="t"/>
              <a:pathLst>
                <a:path extrusionOk="0" h="6850" w="799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4"/>
            <p:cNvSpPr/>
            <p:nvPr/>
          </p:nvSpPr>
          <p:spPr>
            <a:xfrm>
              <a:off x="3603987" y="3433543"/>
              <a:ext cx="65490" cy="102322"/>
            </a:xfrm>
            <a:custGeom>
              <a:rect b="b" l="l" r="r" t="t"/>
              <a:pathLst>
                <a:path extrusionOk="0" h="6834" w="4374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4"/>
            <p:cNvSpPr/>
            <p:nvPr/>
          </p:nvSpPr>
          <p:spPr>
            <a:xfrm>
              <a:off x="3705979" y="3507208"/>
              <a:ext cx="59815" cy="50981"/>
            </a:xfrm>
            <a:custGeom>
              <a:rect b="b" l="l" r="r" t="t"/>
              <a:pathLst>
                <a:path extrusionOk="0" h="3405" w="3995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4"/>
            <p:cNvSpPr/>
            <p:nvPr/>
          </p:nvSpPr>
          <p:spPr>
            <a:xfrm>
              <a:off x="3730849" y="3507208"/>
              <a:ext cx="37476" cy="50966"/>
            </a:xfrm>
            <a:custGeom>
              <a:rect b="b" l="l" r="r" t="t"/>
              <a:pathLst>
                <a:path extrusionOk="0" h="3404" w="2503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4"/>
            <p:cNvSpPr/>
            <p:nvPr/>
          </p:nvSpPr>
          <p:spPr>
            <a:xfrm>
              <a:off x="3779943" y="3507208"/>
              <a:ext cx="59516" cy="50981"/>
            </a:xfrm>
            <a:custGeom>
              <a:rect b="b" l="l" r="r" t="t"/>
              <a:pathLst>
                <a:path extrusionOk="0" h="3405" w="3975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4"/>
            <p:cNvSpPr/>
            <p:nvPr/>
          </p:nvSpPr>
          <p:spPr>
            <a:xfrm>
              <a:off x="3804498" y="3506893"/>
              <a:ext cx="37476" cy="51281"/>
            </a:xfrm>
            <a:custGeom>
              <a:rect b="b" l="l" r="r" t="t"/>
              <a:pathLst>
                <a:path extrusionOk="0" h="3425" w="2503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4"/>
            <p:cNvSpPr/>
            <p:nvPr/>
          </p:nvSpPr>
          <p:spPr>
            <a:xfrm>
              <a:off x="3751930" y="3436059"/>
              <a:ext cx="65175" cy="25513"/>
            </a:xfrm>
            <a:custGeom>
              <a:rect b="b" l="l" r="r" t="t"/>
              <a:pathLst>
                <a:path extrusionOk="0" h="1704" w="4353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4"/>
            <p:cNvSpPr/>
            <p:nvPr/>
          </p:nvSpPr>
          <p:spPr>
            <a:xfrm>
              <a:off x="3777428" y="3436059"/>
              <a:ext cx="39677" cy="25513"/>
            </a:xfrm>
            <a:custGeom>
              <a:rect b="b" l="l" r="r" t="t"/>
              <a:pathLst>
                <a:path extrusionOk="0" h="1704" w="265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4" name="Google Shape;9324;p64"/>
          <p:cNvGrpSpPr/>
          <p:nvPr/>
        </p:nvGrpSpPr>
        <p:grpSpPr>
          <a:xfrm>
            <a:off x="1295661" y="3819594"/>
            <a:ext cx="345640" cy="342900"/>
            <a:chOff x="1295661" y="3819594"/>
            <a:chExt cx="345640" cy="342900"/>
          </a:xfrm>
        </p:grpSpPr>
        <p:sp>
          <p:nvSpPr>
            <p:cNvPr id="9325" name="Google Shape;9325;p64"/>
            <p:cNvSpPr/>
            <p:nvPr/>
          </p:nvSpPr>
          <p:spPr>
            <a:xfrm>
              <a:off x="1465015" y="4073902"/>
              <a:ext cx="10391" cy="88233"/>
            </a:xfrm>
            <a:custGeom>
              <a:rect b="b" l="l" r="r" t="t"/>
              <a:pathLst>
                <a:path extrusionOk="0" h="5893" w="694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64"/>
            <p:cNvSpPr/>
            <p:nvPr/>
          </p:nvSpPr>
          <p:spPr>
            <a:xfrm>
              <a:off x="1465015" y="4011961"/>
              <a:ext cx="10391" cy="60773"/>
            </a:xfrm>
            <a:custGeom>
              <a:rect b="b" l="l" r="r" t="t"/>
              <a:pathLst>
                <a:path extrusionOk="0" h="4059" w="694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64"/>
            <p:cNvSpPr/>
            <p:nvPr/>
          </p:nvSpPr>
          <p:spPr>
            <a:xfrm>
              <a:off x="1497610" y="4073947"/>
              <a:ext cx="71434" cy="88547"/>
            </a:xfrm>
            <a:custGeom>
              <a:rect b="b" l="l" r="r" t="t"/>
              <a:pathLst>
                <a:path extrusionOk="0" h="5914" w="4771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4"/>
            <p:cNvSpPr/>
            <p:nvPr/>
          </p:nvSpPr>
          <p:spPr>
            <a:xfrm>
              <a:off x="1372455" y="4073797"/>
              <a:ext cx="70341" cy="88428"/>
            </a:xfrm>
            <a:custGeom>
              <a:rect b="b" l="l" r="r" t="t"/>
              <a:pathLst>
                <a:path extrusionOk="0" h="5906" w="4698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4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4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4"/>
            <p:cNvSpPr/>
            <p:nvPr/>
          </p:nvSpPr>
          <p:spPr>
            <a:xfrm>
              <a:off x="1359549" y="3850318"/>
              <a:ext cx="205572" cy="136639"/>
            </a:xfrm>
            <a:custGeom>
              <a:rect b="b" l="l" r="r" t="t"/>
              <a:pathLst>
                <a:path extrusionOk="0" h="9126" w="1373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4"/>
            <p:cNvSpPr/>
            <p:nvPr/>
          </p:nvSpPr>
          <p:spPr>
            <a:xfrm>
              <a:off x="1359549" y="3850318"/>
              <a:ext cx="188893" cy="136639"/>
            </a:xfrm>
            <a:custGeom>
              <a:rect b="b" l="l" r="r" t="t"/>
              <a:pathLst>
                <a:path extrusionOk="0" h="9126" w="12616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4"/>
            <p:cNvSpPr/>
            <p:nvPr/>
          </p:nvSpPr>
          <p:spPr>
            <a:xfrm>
              <a:off x="1323360" y="3819594"/>
              <a:ext cx="68005" cy="151507"/>
            </a:xfrm>
            <a:custGeom>
              <a:rect b="b" l="l" r="r" t="t"/>
              <a:pathLst>
                <a:path extrusionOk="0" h="10119" w="4542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64"/>
            <p:cNvSpPr/>
            <p:nvPr/>
          </p:nvSpPr>
          <p:spPr>
            <a:xfrm>
              <a:off x="1324304" y="3819774"/>
              <a:ext cx="55099" cy="151132"/>
            </a:xfrm>
            <a:custGeom>
              <a:rect b="b" l="l" r="r" t="t"/>
              <a:pathLst>
                <a:path extrusionOk="0" h="10094" w="368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4"/>
            <p:cNvSpPr/>
            <p:nvPr/>
          </p:nvSpPr>
          <p:spPr>
            <a:xfrm>
              <a:off x="1295976" y="3845482"/>
              <a:ext cx="57929" cy="89850"/>
            </a:xfrm>
            <a:custGeom>
              <a:rect b="b" l="l" r="r" t="t"/>
              <a:pathLst>
                <a:path extrusionOk="0" h="6001" w="3869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4"/>
            <p:cNvSpPr/>
            <p:nvPr/>
          </p:nvSpPr>
          <p:spPr>
            <a:xfrm>
              <a:off x="1295661" y="3845332"/>
              <a:ext cx="55728" cy="90000"/>
            </a:xfrm>
            <a:custGeom>
              <a:rect b="b" l="l" r="r" t="t"/>
              <a:pathLst>
                <a:path extrusionOk="0" h="6011" w="3722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4"/>
            <p:cNvSpPr/>
            <p:nvPr/>
          </p:nvSpPr>
          <p:spPr>
            <a:xfrm>
              <a:off x="1549999" y="3927755"/>
              <a:ext cx="65175" cy="56057"/>
            </a:xfrm>
            <a:custGeom>
              <a:rect b="b" l="l" r="r" t="t"/>
              <a:pathLst>
                <a:path extrusionOk="0" h="3744" w="4353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4"/>
            <p:cNvSpPr/>
            <p:nvPr/>
          </p:nvSpPr>
          <p:spPr>
            <a:xfrm>
              <a:off x="1549999" y="3927755"/>
              <a:ext cx="28972" cy="46295"/>
            </a:xfrm>
            <a:custGeom>
              <a:rect b="b" l="l" r="r" t="t"/>
              <a:pathLst>
                <a:path extrusionOk="0" h="3092" w="1935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4"/>
            <p:cNvSpPr/>
            <p:nvPr/>
          </p:nvSpPr>
          <p:spPr>
            <a:xfrm>
              <a:off x="1600995" y="3929477"/>
              <a:ext cx="40306" cy="73710"/>
            </a:xfrm>
            <a:custGeom>
              <a:rect b="b" l="l" r="r" t="t"/>
              <a:pathLst>
                <a:path extrusionOk="0" h="4923" w="2692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4"/>
            <p:cNvSpPr/>
            <p:nvPr/>
          </p:nvSpPr>
          <p:spPr>
            <a:xfrm>
              <a:off x="1403942" y="4059663"/>
              <a:ext cx="132537" cy="23926"/>
            </a:xfrm>
            <a:custGeom>
              <a:rect b="b" l="l" r="r" t="t"/>
              <a:pathLst>
                <a:path extrusionOk="0" h="1598" w="8852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4"/>
            <p:cNvSpPr/>
            <p:nvPr/>
          </p:nvSpPr>
          <p:spPr>
            <a:xfrm>
              <a:off x="1403942" y="4059663"/>
              <a:ext cx="33688" cy="24240"/>
            </a:xfrm>
            <a:custGeom>
              <a:rect b="b" l="l" r="r" t="t"/>
              <a:pathLst>
                <a:path extrusionOk="0" h="1619" w="225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2" name="Google Shape;9342;p64"/>
          <p:cNvGrpSpPr/>
          <p:nvPr/>
        </p:nvGrpSpPr>
        <p:grpSpPr>
          <a:xfrm>
            <a:off x="3486572" y="2433470"/>
            <a:ext cx="379328" cy="281738"/>
            <a:chOff x="3486572" y="2433470"/>
            <a:chExt cx="379328" cy="281738"/>
          </a:xfrm>
        </p:grpSpPr>
        <p:sp>
          <p:nvSpPr>
            <p:cNvPr id="9343" name="Google Shape;9343;p64"/>
            <p:cNvSpPr/>
            <p:nvPr/>
          </p:nvSpPr>
          <p:spPr>
            <a:xfrm>
              <a:off x="3549217" y="2556544"/>
              <a:ext cx="253724" cy="139858"/>
            </a:xfrm>
            <a:custGeom>
              <a:rect b="b" l="l" r="r" t="t"/>
              <a:pathLst>
                <a:path extrusionOk="0" h="9341" w="16946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4"/>
            <p:cNvSpPr/>
            <p:nvPr/>
          </p:nvSpPr>
          <p:spPr>
            <a:xfrm>
              <a:off x="3549532" y="2556544"/>
              <a:ext cx="62016" cy="129392"/>
            </a:xfrm>
            <a:custGeom>
              <a:rect b="b" l="l" r="r" t="t"/>
              <a:pathLst>
                <a:path extrusionOk="0" h="8642" w="4142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4"/>
            <p:cNvSpPr/>
            <p:nvPr/>
          </p:nvSpPr>
          <p:spPr>
            <a:xfrm>
              <a:off x="3746734" y="2570079"/>
              <a:ext cx="12921" cy="113342"/>
            </a:xfrm>
            <a:custGeom>
              <a:rect b="b" l="l" r="r" t="t"/>
              <a:pathLst>
                <a:path extrusionOk="0" h="7570" w="863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4"/>
            <p:cNvSpPr/>
            <p:nvPr/>
          </p:nvSpPr>
          <p:spPr>
            <a:xfrm>
              <a:off x="3549532" y="2556544"/>
              <a:ext cx="253410" cy="56057"/>
            </a:xfrm>
            <a:custGeom>
              <a:rect b="b" l="l" r="r" t="t"/>
              <a:pathLst>
                <a:path extrusionOk="0" h="3744" w="16925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4"/>
            <p:cNvSpPr/>
            <p:nvPr/>
          </p:nvSpPr>
          <p:spPr>
            <a:xfrm>
              <a:off x="3486572" y="2433470"/>
              <a:ext cx="379328" cy="171255"/>
            </a:xfrm>
            <a:custGeom>
              <a:rect b="b" l="l" r="r" t="t"/>
              <a:pathLst>
                <a:path extrusionOk="0" h="11438" w="25335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4"/>
            <p:cNvSpPr/>
            <p:nvPr/>
          </p:nvSpPr>
          <p:spPr>
            <a:xfrm>
              <a:off x="3486572" y="2505862"/>
              <a:ext cx="189507" cy="98863"/>
            </a:xfrm>
            <a:custGeom>
              <a:rect b="b" l="l" r="r" t="t"/>
              <a:pathLst>
                <a:path extrusionOk="0" h="6603" w="12657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4"/>
            <p:cNvSpPr/>
            <p:nvPr/>
          </p:nvSpPr>
          <p:spPr>
            <a:xfrm>
              <a:off x="3667994" y="2491294"/>
              <a:ext cx="111650" cy="223914"/>
            </a:xfrm>
            <a:custGeom>
              <a:rect b="b" l="l" r="r" t="t"/>
              <a:pathLst>
                <a:path extrusionOk="0" h="14955" w="7457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0" name="Google Shape;9350;p64"/>
          <p:cNvSpPr/>
          <p:nvPr/>
        </p:nvSpPr>
        <p:spPr>
          <a:xfrm>
            <a:off x="3751930" y="2709533"/>
            <a:ext cx="38105" cy="32535"/>
          </a:xfrm>
          <a:custGeom>
            <a:rect b="b" l="l" r="r" t="t"/>
            <a:pathLst>
              <a:path extrusionOk="0" h="2173" w="2545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1" name="Google Shape;9351;p64"/>
          <p:cNvGrpSpPr/>
          <p:nvPr/>
        </p:nvGrpSpPr>
        <p:grpSpPr>
          <a:xfrm>
            <a:off x="3997149" y="3329634"/>
            <a:ext cx="270733" cy="355762"/>
            <a:chOff x="3997149" y="3329634"/>
            <a:chExt cx="270733" cy="355762"/>
          </a:xfrm>
        </p:grpSpPr>
        <p:sp>
          <p:nvSpPr>
            <p:cNvPr id="9352" name="Google Shape;9352;p64"/>
            <p:cNvSpPr/>
            <p:nvPr/>
          </p:nvSpPr>
          <p:spPr>
            <a:xfrm>
              <a:off x="4161787" y="3488627"/>
              <a:ext cx="32430" cy="32445"/>
            </a:xfrm>
            <a:custGeom>
              <a:rect b="b" l="l" r="r" t="t"/>
              <a:pathLst>
                <a:path extrusionOk="0" h="2167" w="2166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4"/>
            <p:cNvSpPr/>
            <p:nvPr/>
          </p:nvSpPr>
          <p:spPr>
            <a:xfrm>
              <a:off x="4181925" y="3488627"/>
              <a:ext cx="20168" cy="55114"/>
            </a:xfrm>
            <a:custGeom>
              <a:rect b="b" l="l" r="r" t="t"/>
              <a:pathLst>
                <a:path extrusionOk="0" h="3681" w="1347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4"/>
            <p:cNvSpPr/>
            <p:nvPr/>
          </p:nvSpPr>
          <p:spPr>
            <a:xfrm>
              <a:off x="4181925" y="3488627"/>
              <a:ext cx="20168" cy="17338"/>
            </a:xfrm>
            <a:custGeom>
              <a:rect b="b" l="l" r="r" t="t"/>
              <a:pathLst>
                <a:path extrusionOk="0" h="1158" w="1347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4"/>
            <p:cNvSpPr/>
            <p:nvPr/>
          </p:nvSpPr>
          <p:spPr>
            <a:xfrm>
              <a:off x="4181925" y="3488627"/>
              <a:ext cx="7576" cy="55114"/>
            </a:xfrm>
            <a:custGeom>
              <a:rect b="b" l="l" r="r" t="t"/>
              <a:pathLst>
                <a:path extrusionOk="0" h="3681" w="506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4"/>
            <p:cNvSpPr/>
            <p:nvPr/>
          </p:nvSpPr>
          <p:spPr>
            <a:xfrm>
              <a:off x="4161787" y="3493673"/>
              <a:ext cx="20153" cy="8819"/>
            </a:xfrm>
            <a:custGeom>
              <a:rect b="b" l="l" r="r" t="t"/>
              <a:pathLst>
                <a:path extrusionOk="0" h="589" w="1346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64"/>
            <p:cNvSpPr/>
            <p:nvPr/>
          </p:nvSpPr>
          <p:spPr>
            <a:xfrm>
              <a:off x="4161787" y="3493673"/>
              <a:ext cx="7576" cy="27400"/>
            </a:xfrm>
            <a:custGeom>
              <a:rect b="b" l="l" r="r" t="t"/>
              <a:pathLst>
                <a:path extrusionOk="0" h="1830" w="506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4"/>
            <p:cNvSpPr/>
            <p:nvPr/>
          </p:nvSpPr>
          <p:spPr>
            <a:xfrm>
              <a:off x="4163988" y="3331550"/>
              <a:ext cx="35904" cy="33389"/>
            </a:xfrm>
            <a:custGeom>
              <a:rect b="b" l="l" r="r" t="t"/>
              <a:pathLst>
                <a:path extrusionOk="0" h="2230" w="2398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4"/>
            <p:cNvSpPr/>
            <p:nvPr/>
          </p:nvSpPr>
          <p:spPr>
            <a:xfrm>
              <a:off x="4163988" y="3331550"/>
              <a:ext cx="13550" cy="33389"/>
            </a:xfrm>
            <a:custGeom>
              <a:rect b="b" l="l" r="r" t="t"/>
              <a:pathLst>
                <a:path extrusionOk="0" h="2230" w="905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4"/>
            <p:cNvSpPr/>
            <p:nvPr/>
          </p:nvSpPr>
          <p:spPr>
            <a:xfrm>
              <a:off x="3997149" y="3374342"/>
              <a:ext cx="180074" cy="268577"/>
            </a:xfrm>
            <a:custGeom>
              <a:rect b="b" l="l" r="r" t="t"/>
              <a:pathLst>
                <a:path extrusionOk="0" h="17938" w="12027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4"/>
            <p:cNvSpPr/>
            <p:nvPr/>
          </p:nvSpPr>
          <p:spPr>
            <a:xfrm>
              <a:off x="4133459" y="3631539"/>
              <a:ext cx="52269" cy="42207"/>
            </a:xfrm>
            <a:custGeom>
              <a:rect b="b" l="l" r="r" t="t"/>
              <a:pathLst>
                <a:path extrusionOk="0" h="2819" w="3491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4"/>
            <p:cNvSpPr/>
            <p:nvPr/>
          </p:nvSpPr>
          <p:spPr>
            <a:xfrm>
              <a:off x="4152339" y="3354219"/>
              <a:ext cx="59201" cy="141355"/>
            </a:xfrm>
            <a:custGeom>
              <a:rect b="b" l="l" r="r" t="t"/>
              <a:pathLst>
                <a:path extrusionOk="0" h="9441" w="3954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4"/>
            <p:cNvSpPr/>
            <p:nvPr/>
          </p:nvSpPr>
          <p:spPr>
            <a:xfrm>
              <a:off x="4152339" y="3354219"/>
              <a:ext cx="21111" cy="141355"/>
            </a:xfrm>
            <a:custGeom>
              <a:rect b="b" l="l" r="r" t="t"/>
              <a:pathLst>
                <a:path extrusionOk="0" h="9441" w="141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4"/>
            <p:cNvSpPr/>
            <p:nvPr/>
          </p:nvSpPr>
          <p:spPr>
            <a:xfrm>
              <a:off x="4133459" y="3577713"/>
              <a:ext cx="99477" cy="36533"/>
            </a:xfrm>
            <a:custGeom>
              <a:rect b="b" l="l" r="r" t="t"/>
              <a:pathLst>
                <a:path extrusionOk="0" h="2440" w="6644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4"/>
            <p:cNvSpPr/>
            <p:nvPr/>
          </p:nvSpPr>
          <p:spPr>
            <a:xfrm>
              <a:off x="4133459" y="3577713"/>
              <a:ext cx="97276" cy="19225"/>
            </a:xfrm>
            <a:custGeom>
              <a:rect b="b" l="l" r="r" t="t"/>
              <a:pathLst>
                <a:path extrusionOk="0" h="1284" w="6497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4"/>
            <p:cNvSpPr/>
            <p:nvPr/>
          </p:nvSpPr>
          <p:spPr>
            <a:xfrm>
              <a:off x="4133459" y="3614231"/>
              <a:ext cx="73979" cy="28657"/>
            </a:xfrm>
            <a:custGeom>
              <a:rect b="b" l="l" r="r" t="t"/>
              <a:pathLst>
                <a:path extrusionOk="0" h="1914" w="4941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4"/>
            <p:cNvSpPr/>
            <p:nvPr/>
          </p:nvSpPr>
          <p:spPr>
            <a:xfrm>
              <a:off x="4145736" y="3329664"/>
              <a:ext cx="71149" cy="11035"/>
            </a:xfrm>
            <a:custGeom>
              <a:rect b="b" l="l" r="r" t="t"/>
              <a:pathLst>
                <a:path extrusionOk="0" h="737" w="4752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4"/>
            <p:cNvSpPr/>
            <p:nvPr/>
          </p:nvSpPr>
          <p:spPr>
            <a:xfrm>
              <a:off x="4161667" y="3329634"/>
              <a:ext cx="55219" cy="11080"/>
            </a:xfrm>
            <a:custGeom>
              <a:rect b="b" l="l" r="r" t="t"/>
              <a:pathLst>
                <a:path extrusionOk="0" h="740" w="3688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4"/>
            <p:cNvSpPr/>
            <p:nvPr/>
          </p:nvSpPr>
          <p:spPr>
            <a:xfrm>
              <a:off x="4043744" y="3662712"/>
              <a:ext cx="224138" cy="22683"/>
            </a:xfrm>
            <a:custGeom>
              <a:rect b="b" l="l" r="r" t="t"/>
              <a:pathLst>
                <a:path extrusionOk="0" h="1515" w="1497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4"/>
            <p:cNvSpPr/>
            <p:nvPr/>
          </p:nvSpPr>
          <p:spPr>
            <a:xfrm>
              <a:off x="4084035" y="3662712"/>
              <a:ext cx="183847" cy="22683"/>
            </a:xfrm>
            <a:custGeom>
              <a:rect b="b" l="l" r="r" t="t"/>
              <a:pathLst>
                <a:path extrusionOk="0" h="1515" w="12279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4"/>
            <p:cNvSpPr/>
            <p:nvPr/>
          </p:nvSpPr>
          <p:spPr>
            <a:xfrm>
              <a:off x="4105131" y="3396396"/>
              <a:ext cx="30544" cy="25917"/>
            </a:xfrm>
            <a:custGeom>
              <a:rect b="b" l="l" r="r" t="t"/>
              <a:pathLst>
                <a:path extrusionOk="0" h="1731" w="204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4"/>
            <p:cNvSpPr/>
            <p:nvPr/>
          </p:nvSpPr>
          <p:spPr>
            <a:xfrm>
              <a:off x="4087179" y="3593135"/>
              <a:ext cx="30559" cy="25917"/>
            </a:xfrm>
            <a:custGeom>
              <a:rect b="b" l="l" r="r" t="t"/>
              <a:pathLst>
                <a:path extrusionOk="0" h="1731" w="2041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64"/>
          <p:cNvGrpSpPr/>
          <p:nvPr/>
        </p:nvGrpSpPr>
        <p:grpSpPr>
          <a:xfrm>
            <a:off x="3954343" y="2899354"/>
            <a:ext cx="345655" cy="343529"/>
            <a:chOff x="3954343" y="2899354"/>
            <a:chExt cx="345655" cy="343529"/>
          </a:xfrm>
        </p:grpSpPr>
        <p:sp>
          <p:nvSpPr>
            <p:cNvPr id="9374" name="Google Shape;9374;p64"/>
            <p:cNvSpPr/>
            <p:nvPr/>
          </p:nvSpPr>
          <p:spPr>
            <a:xfrm>
              <a:off x="3954343" y="2899354"/>
              <a:ext cx="345655" cy="343529"/>
            </a:xfrm>
            <a:custGeom>
              <a:rect b="b" l="l" r="r" t="t"/>
              <a:pathLst>
                <a:path extrusionOk="0" h="22944" w="23086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4"/>
            <p:cNvSpPr/>
            <p:nvPr/>
          </p:nvSpPr>
          <p:spPr>
            <a:xfrm>
              <a:off x="4210897" y="2911946"/>
              <a:ext cx="33434" cy="31502"/>
            </a:xfrm>
            <a:custGeom>
              <a:rect b="b" l="l" r="r" t="t"/>
              <a:pathLst>
                <a:path extrusionOk="0" h="2104" w="2233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64"/>
            <p:cNvSpPr/>
            <p:nvPr/>
          </p:nvSpPr>
          <p:spPr>
            <a:xfrm>
              <a:off x="4186656" y="2936501"/>
              <a:ext cx="27834" cy="25049"/>
            </a:xfrm>
            <a:custGeom>
              <a:rect b="b" l="l" r="r" t="t"/>
              <a:pathLst>
                <a:path extrusionOk="0" h="1673" w="1859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4"/>
            <p:cNvSpPr/>
            <p:nvPr/>
          </p:nvSpPr>
          <p:spPr>
            <a:xfrm>
              <a:off x="4162101" y="2960727"/>
              <a:ext cx="26501" cy="24600"/>
            </a:xfrm>
            <a:custGeom>
              <a:rect b="b" l="l" r="r" t="t"/>
              <a:pathLst>
                <a:path extrusionOk="0" h="1643" w="177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4"/>
            <p:cNvSpPr/>
            <p:nvPr/>
          </p:nvSpPr>
          <p:spPr>
            <a:xfrm>
              <a:off x="4137861" y="2985281"/>
              <a:ext cx="27834" cy="25064"/>
            </a:xfrm>
            <a:custGeom>
              <a:rect b="b" l="l" r="r" t="t"/>
              <a:pathLst>
                <a:path extrusionOk="0" h="1674" w="1859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4"/>
            <p:cNvSpPr/>
            <p:nvPr/>
          </p:nvSpPr>
          <p:spPr>
            <a:xfrm>
              <a:off x="4113306" y="3009522"/>
              <a:ext cx="33434" cy="31517"/>
            </a:xfrm>
            <a:custGeom>
              <a:rect b="b" l="l" r="r" t="t"/>
              <a:pathLst>
                <a:path extrusionOk="0" h="2105" w="2233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4"/>
            <p:cNvSpPr/>
            <p:nvPr/>
          </p:nvSpPr>
          <p:spPr>
            <a:xfrm>
              <a:off x="4089066" y="3034077"/>
              <a:ext cx="27504" cy="25184"/>
            </a:xfrm>
            <a:custGeom>
              <a:rect b="b" l="l" r="r" t="t"/>
              <a:pathLst>
                <a:path extrusionOk="0" h="1682" w="1837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4"/>
            <p:cNvSpPr/>
            <p:nvPr/>
          </p:nvSpPr>
          <p:spPr>
            <a:xfrm>
              <a:off x="4064511" y="3058317"/>
              <a:ext cx="26516" cy="24585"/>
            </a:xfrm>
            <a:custGeom>
              <a:rect b="b" l="l" r="r" t="t"/>
              <a:pathLst>
                <a:path extrusionOk="0" h="1642" w="1771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4"/>
            <p:cNvSpPr/>
            <p:nvPr/>
          </p:nvSpPr>
          <p:spPr>
            <a:xfrm>
              <a:off x="4040285" y="3082872"/>
              <a:ext cx="27729" cy="25184"/>
            </a:xfrm>
            <a:custGeom>
              <a:rect b="b" l="l" r="r" t="t"/>
              <a:pathLst>
                <a:path extrusionOk="0" h="1682" w="1852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4"/>
            <p:cNvSpPr/>
            <p:nvPr/>
          </p:nvSpPr>
          <p:spPr>
            <a:xfrm>
              <a:off x="4015730" y="3107113"/>
              <a:ext cx="34751" cy="32281"/>
            </a:xfrm>
            <a:custGeom>
              <a:rect b="b" l="l" r="r" t="t"/>
              <a:pathLst>
                <a:path extrusionOk="0" h="2156" w="2321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4"/>
            <p:cNvSpPr/>
            <p:nvPr/>
          </p:nvSpPr>
          <p:spPr>
            <a:xfrm>
              <a:off x="3991490" y="3131668"/>
              <a:ext cx="27789" cy="25318"/>
            </a:xfrm>
            <a:custGeom>
              <a:rect b="b" l="l" r="r" t="t"/>
              <a:pathLst>
                <a:path extrusionOk="0" h="1691" w="1856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4"/>
            <p:cNvSpPr/>
            <p:nvPr/>
          </p:nvSpPr>
          <p:spPr>
            <a:xfrm>
              <a:off x="3966935" y="3155908"/>
              <a:ext cx="27834" cy="25348"/>
            </a:xfrm>
            <a:custGeom>
              <a:rect b="b" l="l" r="r" t="t"/>
              <a:pathLst>
                <a:path extrusionOk="0" h="1693" w="1859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64"/>
          <p:cNvGrpSpPr/>
          <p:nvPr/>
        </p:nvGrpSpPr>
        <p:grpSpPr>
          <a:xfrm>
            <a:off x="2166043" y="3351344"/>
            <a:ext cx="369566" cy="349803"/>
            <a:chOff x="2166043" y="3351344"/>
            <a:chExt cx="369566" cy="349803"/>
          </a:xfrm>
        </p:grpSpPr>
        <p:sp>
          <p:nvSpPr>
            <p:cNvPr id="9387" name="Google Shape;9387;p64"/>
            <p:cNvSpPr/>
            <p:nvPr/>
          </p:nvSpPr>
          <p:spPr>
            <a:xfrm>
              <a:off x="2166357" y="3351344"/>
              <a:ext cx="369252" cy="349803"/>
            </a:xfrm>
            <a:custGeom>
              <a:rect b="b" l="l" r="r" t="t"/>
              <a:pathLst>
                <a:path extrusionOk="0" h="23363" w="24662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4"/>
            <p:cNvSpPr/>
            <p:nvPr/>
          </p:nvSpPr>
          <p:spPr>
            <a:xfrm>
              <a:off x="2166043" y="3351344"/>
              <a:ext cx="353516" cy="335624"/>
            </a:xfrm>
            <a:custGeom>
              <a:rect b="b" l="l" r="r" t="t"/>
              <a:pathLst>
                <a:path extrusionOk="0" h="22416" w="23611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4"/>
            <p:cNvSpPr/>
            <p:nvPr/>
          </p:nvSpPr>
          <p:spPr>
            <a:xfrm>
              <a:off x="2373487" y="3352332"/>
              <a:ext cx="159292" cy="158978"/>
            </a:xfrm>
            <a:custGeom>
              <a:rect b="b" l="l" r="r" t="t"/>
              <a:pathLst>
                <a:path extrusionOk="0" h="10618" w="10639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4"/>
            <p:cNvSpPr/>
            <p:nvPr/>
          </p:nvSpPr>
          <p:spPr>
            <a:xfrm>
              <a:off x="2373487" y="3352332"/>
              <a:ext cx="71149" cy="45337"/>
            </a:xfrm>
            <a:custGeom>
              <a:rect b="b" l="l" r="r" t="t"/>
              <a:pathLst>
                <a:path extrusionOk="0" h="3028" w="4752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4"/>
            <p:cNvSpPr/>
            <p:nvPr/>
          </p:nvSpPr>
          <p:spPr>
            <a:xfrm>
              <a:off x="2275596" y="3447587"/>
              <a:ext cx="166195" cy="157032"/>
            </a:xfrm>
            <a:custGeom>
              <a:rect b="b" l="l" r="r" t="t"/>
              <a:pathLst>
                <a:path extrusionOk="0" h="10488" w="1110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4"/>
            <p:cNvSpPr/>
            <p:nvPr/>
          </p:nvSpPr>
          <p:spPr>
            <a:xfrm>
              <a:off x="2284191" y="3555853"/>
              <a:ext cx="46774" cy="42657"/>
            </a:xfrm>
            <a:custGeom>
              <a:rect b="b" l="l" r="r" t="t"/>
              <a:pathLst>
                <a:path extrusionOk="0" h="2849" w="3124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4"/>
            <p:cNvSpPr/>
            <p:nvPr/>
          </p:nvSpPr>
          <p:spPr>
            <a:xfrm>
              <a:off x="2317235" y="3521342"/>
              <a:ext cx="47418" cy="43166"/>
            </a:xfrm>
            <a:custGeom>
              <a:rect b="b" l="l" r="r" t="t"/>
              <a:pathLst>
                <a:path extrusionOk="0" h="2883" w="3167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4"/>
            <p:cNvSpPr/>
            <p:nvPr/>
          </p:nvSpPr>
          <p:spPr>
            <a:xfrm>
              <a:off x="2352121" y="3487863"/>
              <a:ext cx="46475" cy="42657"/>
            </a:xfrm>
            <a:custGeom>
              <a:rect b="b" l="l" r="r" t="t"/>
              <a:pathLst>
                <a:path extrusionOk="0" h="2849" w="3104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4"/>
            <p:cNvSpPr/>
            <p:nvPr/>
          </p:nvSpPr>
          <p:spPr>
            <a:xfrm>
              <a:off x="2386108" y="3453861"/>
              <a:ext cx="46475" cy="42732"/>
            </a:xfrm>
            <a:custGeom>
              <a:rect b="b" l="l" r="r" t="t"/>
              <a:pathLst>
                <a:path extrusionOk="0" h="2854" w="3104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6" name="Google Shape;9396;p64"/>
          <p:cNvGrpSpPr/>
          <p:nvPr/>
        </p:nvGrpSpPr>
        <p:grpSpPr>
          <a:xfrm>
            <a:off x="2619649" y="3352332"/>
            <a:ext cx="365793" cy="329275"/>
            <a:chOff x="2619649" y="3352332"/>
            <a:chExt cx="365793" cy="329275"/>
          </a:xfrm>
        </p:grpSpPr>
        <p:sp>
          <p:nvSpPr>
            <p:cNvPr id="9397" name="Google Shape;9397;p64"/>
            <p:cNvSpPr/>
            <p:nvPr/>
          </p:nvSpPr>
          <p:spPr>
            <a:xfrm>
              <a:off x="2707164" y="3352332"/>
              <a:ext cx="190765" cy="72437"/>
            </a:xfrm>
            <a:custGeom>
              <a:rect b="b" l="l" r="r" t="t"/>
              <a:pathLst>
                <a:path extrusionOk="0" h="4838" w="12741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4"/>
            <p:cNvSpPr/>
            <p:nvPr/>
          </p:nvSpPr>
          <p:spPr>
            <a:xfrm>
              <a:off x="2743038" y="3358306"/>
              <a:ext cx="118687" cy="29301"/>
            </a:xfrm>
            <a:custGeom>
              <a:rect b="b" l="l" r="r" t="t"/>
              <a:pathLst>
                <a:path extrusionOk="0" h="1957" w="7927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4"/>
            <p:cNvSpPr/>
            <p:nvPr/>
          </p:nvSpPr>
          <p:spPr>
            <a:xfrm>
              <a:off x="2632556" y="3552530"/>
              <a:ext cx="339666" cy="129078"/>
            </a:xfrm>
            <a:custGeom>
              <a:rect b="b" l="l" r="r" t="t"/>
              <a:pathLst>
                <a:path extrusionOk="0" h="8621" w="22686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4"/>
            <p:cNvSpPr/>
            <p:nvPr/>
          </p:nvSpPr>
          <p:spPr>
            <a:xfrm>
              <a:off x="2632556" y="3552530"/>
              <a:ext cx="48810" cy="129078"/>
            </a:xfrm>
            <a:custGeom>
              <a:rect b="b" l="l" r="r" t="t"/>
              <a:pathLst>
                <a:path extrusionOk="0" h="8621" w="326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4"/>
            <p:cNvSpPr/>
            <p:nvPr/>
          </p:nvSpPr>
          <p:spPr>
            <a:xfrm>
              <a:off x="2632870" y="3552530"/>
              <a:ext cx="339352" cy="69907"/>
            </a:xfrm>
            <a:custGeom>
              <a:rect b="b" l="l" r="r" t="t"/>
              <a:pathLst>
                <a:path extrusionOk="0" h="4669" w="22665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4"/>
            <p:cNvSpPr/>
            <p:nvPr/>
          </p:nvSpPr>
          <p:spPr>
            <a:xfrm>
              <a:off x="2619649" y="3415606"/>
              <a:ext cx="365793" cy="177544"/>
            </a:xfrm>
            <a:custGeom>
              <a:rect b="b" l="l" r="r" t="t"/>
              <a:pathLst>
                <a:path extrusionOk="0" h="11858" w="24431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4"/>
            <p:cNvSpPr/>
            <p:nvPr/>
          </p:nvSpPr>
          <p:spPr>
            <a:xfrm>
              <a:off x="2619649" y="3415591"/>
              <a:ext cx="48167" cy="140113"/>
            </a:xfrm>
            <a:custGeom>
              <a:rect b="b" l="l" r="r" t="t"/>
              <a:pathLst>
                <a:path extrusionOk="0" h="9358" w="3217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4"/>
            <p:cNvSpPr/>
            <p:nvPr/>
          </p:nvSpPr>
          <p:spPr>
            <a:xfrm>
              <a:off x="2726358" y="3508151"/>
              <a:ext cx="152061" cy="81540"/>
            </a:xfrm>
            <a:custGeom>
              <a:rect b="b" l="l" r="r" t="t"/>
              <a:pathLst>
                <a:path extrusionOk="0" h="5446" w="10156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4"/>
            <p:cNvSpPr/>
            <p:nvPr/>
          </p:nvSpPr>
          <p:spPr>
            <a:xfrm>
              <a:off x="2770108" y="3553473"/>
              <a:ext cx="64861" cy="80926"/>
            </a:xfrm>
            <a:custGeom>
              <a:rect b="b" l="l" r="r" t="t"/>
              <a:pathLst>
                <a:path extrusionOk="0" h="5405" w="4332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4"/>
            <p:cNvSpPr/>
            <p:nvPr/>
          </p:nvSpPr>
          <p:spPr>
            <a:xfrm>
              <a:off x="2787431" y="3572368"/>
              <a:ext cx="29915" cy="42821"/>
            </a:xfrm>
            <a:custGeom>
              <a:rect b="b" l="l" r="r" t="t"/>
              <a:pathLst>
                <a:path extrusionOk="0" h="2860" w="1998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7" name="Google Shape;9407;p64"/>
          <p:cNvGrpSpPr/>
          <p:nvPr/>
        </p:nvGrpSpPr>
        <p:grpSpPr>
          <a:xfrm>
            <a:off x="1293760" y="1498228"/>
            <a:ext cx="340624" cy="351944"/>
            <a:chOff x="1293760" y="1498228"/>
            <a:chExt cx="340624" cy="351944"/>
          </a:xfrm>
        </p:grpSpPr>
        <p:sp>
          <p:nvSpPr>
            <p:cNvPr id="9408" name="Google Shape;9408;p64"/>
            <p:cNvSpPr/>
            <p:nvPr/>
          </p:nvSpPr>
          <p:spPr>
            <a:xfrm>
              <a:off x="1331535" y="1498228"/>
              <a:ext cx="265388" cy="71164"/>
            </a:xfrm>
            <a:custGeom>
              <a:rect b="b" l="l" r="r" t="t"/>
              <a:pathLst>
                <a:path extrusionOk="0" h="4753" w="17725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4"/>
            <p:cNvSpPr/>
            <p:nvPr/>
          </p:nvSpPr>
          <p:spPr>
            <a:xfrm>
              <a:off x="1337839" y="1585353"/>
              <a:ext cx="69263" cy="67212"/>
            </a:xfrm>
            <a:custGeom>
              <a:rect b="b" l="l" r="r" t="t"/>
              <a:pathLst>
                <a:path extrusionOk="0" h="4489" w="4626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4"/>
            <p:cNvSpPr/>
            <p:nvPr/>
          </p:nvSpPr>
          <p:spPr>
            <a:xfrm>
              <a:off x="1521042" y="1585353"/>
              <a:ext cx="69577" cy="67212"/>
            </a:xfrm>
            <a:custGeom>
              <a:rect b="b" l="l" r="r" t="t"/>
              <a:pathLst>
                <a:path extrusionOk="0" h="4489" w="4647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4"/>
            <p:cNvSpPr/>
            <p:nvPr/>
          </p:nvSpPr>
          <p:spPr>
            <a:xfrm>
              <a:off x="1349173" y="1766505"/>
              <a:ext cx="87514" cy="83666"/>
            </a:xfrm>
            <a:custGeom>
              <a:rect b="b" l="l" r="r" t="t"/>
              <a:pathLst>
                <a:path extrusionOk="0" h="5588" w="5845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4"/>
            <p:cNvSpPr/>
            <p:nvPr/>
          </p:nvSpPr>
          <p:spPr>
            <a:xfrm>
              <a:off x="1491457" y="1766505"/>
              <a:ext cx="87829" cy="83666"/>
            </a:xfrm>
            <a:custGeom>
              <a:rect b="b" l="l" r="r" t="t"/>
              <a:pathLst>
                <a:path extrusionOk="0" h="5588" w="5866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4"/>
            <p:cNvSpPr/>
            <p:nvPr/>
          </p:nvSpPr>
          <p:spPr>
            <a:xfrm>
              <a:off x="1342870" y="1588257"/>
              <a:ext cx="242405" cy="242405"/>
            </a:xfrm>
            <a:custGeom>
              <a:rect b="b" l="l" r="r" t="t"/>
              <a:pathLst>
                <a:path extrusionOk="0" h="16190" w="1619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4"/>
            <p:cNvSpPr/>
            <p:nvPr/>
          </p:nvSpPr>
          <p:spPr>
            <a:xfrm>
              <a:off x="1364205" y="1611420"/>
              <a:ext cx="208792" cy="196334"/>
            </a:xfrm>
            <a:custGeom>
              <a:rect b="b" l="l" r="r" t="t"/>
              <a:pathLst>
                <a:path extrusionOk="0" h="13113" w="13945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64"/>
            <p:cNvSpPr/>
            <p:nvPr/>
          </p:nvSpPr>
          <p:spPr>
            <a:xfrm>
              <a:off x="1402370" y="1612812"/>
              <a:ext cx="187620" cy="192981"/>
            </a:xfrm>
            <a:custGeom>
              <a:rect b="b" l="l" r="r" t="t"/>
              <a:pathLst>
                <a:path extrusionOk="0" h="12889" w="12531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4"/>
            <p:cNvSpPr/>
            <p:nvPr/>
          </p:nvSpPr>
          <p:spPr>
            <a:xfrm>
              <a:off x="1449893" y="1635795"/>
              <a:ext cx="26456" cy="94447"/>
            </a:xfrm>
            <a:custGeom>
              <a:rect b="b" l="l" r="r" t="t"/>
              <a:pathLst>
                <a:path extrusionOk="0" h="6308" w="1767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4"/>
            <p:cNvSpPr/>
            <p:nvPr/>
          </p:nvSpPr>
          <p:spPr>
            <a:xfrm>
              <a:off x="1448635" y="1704414"/>
              <a:ext cx="65175" cy="62660"/>
            </a:xfrm>
            <a:custGeom>
              <a:rect b="b" l="l" r="r" t="t"/>
              <a:pathLst>
                <a:path extrusionOk="0" h="4185" w="4353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4"/>
            <p:cNvSpPr/>
            <p:nvPr/>
          </p:nvSpPr>
          <p:spPr>
            <a:xfrm>
              <a:off x="1293760" y="1542382"/>
              <a:ext cx="95405" cy="89655"/>
            </a:xfrm>
            <a:custGeom>
              <a:rect b="b" l="l" r="r" t="t"/>
              <a:pathLst>
                <a:path extrusionOk="0" h="5988" w="6372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64"/>
            <p:cNvSpPr/>
            <p:nvPr/>
          </p:nvSpPr>
          <p:spPr>
            <a:xfrm>
              <a:off x="1309511" y="1542382"/>
              <a:ext cx="77453" cy="61552"/>
            </a:xfrm>
            <a:custGeom>
              <a:rect b="b" l="l" r="r" t="t"/>
              <a:pathLst>
                <a:path extrusionOk="0" h="4111" w="5173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4"/>
            <p:cNvSpPr/>
            <p:nvPr/>
          </p:nvSpPr>
          <p:spPr>
            <a:xfrm>
              <a:off x="1538350" y="1542546"/>
              <a:ext cx="96034" cy="89551"/>
            </a:xfrm>
            <a:custGeom>
              <a:rect b="b" l="l" r="r" t="t"/>
              <a:pathLst>
                <a:path extrusionOk="0" h="5981" w="6414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4"/>
            <p:cNvSpPr/>
            <p:nvPr/>
          </p:nvSpPr>
          <p:spPr>
            <a:xfrm>
              <a:off x="1565735" y="1550167"/>
              <a:ext cx="68649" cy="80283"/>
            </a:xfrm>
            <a:custGeom>
              <a:rect b="b" l="l" r="r" t="t"/>
              <a:pathLst>
                <a:path extrusionOk="0" h="5362" w="4585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2" name="Google Shape;9422;p64"/>
          <p:cNvGrpSpPr/>
          <p:nvPr/>
        </p:nvGrpSpPr>
        <p:grpSpPr>
          <a:xfrm>
            <a:off x="849601" y="1952074"/>
            <a:ext cx="406713" cy="383745"/>
            <a:chOff x="849601" y="1952074"/>
            <a:chExt cx="406713" cy="383745"/>
          </a:xfrm>
        </p:grpSpPr>
        <p:sp>
          <p:nvSpPr>
            <p:cNvPr id="9423" name="Google Shape;9423;p64"/>
            <p:cNvSpPr/>
            <p:nvPr/>
          </p:nvSpPr>
          <p:spPr>
            <a:xfrm>
              <a:off x="849601" y="2240819"/>
              <a:ext cx="130650" cy="95001"/>
            </a:xfrm>
            <a:custGeom>
              <a:rect b="b" l="l" r="r" t="t"/>
              <a:pathLst>
                <a:path extrusionOk="0" h="6345" w="8726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4"/>
            <p:cNvSpPr/>
            <p:nvPr/>
          </p:nvSpPr>
          <p:spPr>
            <a:xfrm>
              <a:off x="875728" y="2284494"/>
              <a:ext cx="75252" cy="51326"/>
            </a:xfrm>
            <a:custGeom>
              <a:rect b="b" l="l" r="r" t="t"/>
              <a:pathLst>
                <a:path extrusionOk="0" h="3428" w="5026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4"/>
            <p:cNvSpPr/>
            <p:nvPr/>
          </p:nvSpPr>
          <p:spPr>
            <a:xfrm>
              <a:off x="890520" y="2158335"/>
              <a:ext cx="156777" cy="155519"/>
            </a:xfrm>
            <a:custGeom>
              <a:rect b="b" l="l" r="r" t="t"/>
              <a:pathLst>
                <a:path extrusionOk="0" h="10387" w="10471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4"/>
            <p:cNvSpPr/>
            <p:nvPr/>
          </p:nvSpPr>
          <p:spPr>
            <a:xfrm>
              <a:off x="890206" y="2158335"/>
              <a:ext cx="157091" cy="138840"/>
            </a:xfrm>
            <a:custGeom>
              <a:rect b="b" l="l" r="r" t="t"/>
              <a:pathLst>
                <a:path extrusionOk="0" h="9273" w="10492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4"/>
            <p:cNvSpPr/>
            <p:nvPr/>
          </p:nvSpPr>
          <p:spPr>
            <a:xfrm>
              <a:off x="903741" y="1952074"/>
              <a:ext cx="352572" cy="349817"/>
            </a:xfrm>
            <a:custGeom>
              <a:rect b="b" l="l" r="r" t="t"/>
              <a:pathLst>
                <a:path extrusionOk="0" h="23364" w="23548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4"/>
            <p:cNvSpPr/>
            <p:nvPr/>
          </p:nvSpPr>
          <p:spPr>
            <a:xfrm>
              <a:off x="903741" y="1952074"/>
              <a:ext cx="258141" cy="227372"/>
            </a:xfrm>
            <a:custGeom>
              <a:rect b="b" l="l" r="r" t="t"/>
              <a:pathLst>
                <a:path extrusionOk="0" h="15186" w="17241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4"/>
            <p:cNvSpPr/>
            <p:nvPr/>
          </p:nvSpPr>
          <p:spPr>
            <a:xfrm>
              <a:off x="989054" y="2039274"/>
              <a:ext cx="178817" cy="175268"/>
            </a:xfrm>
            <a:custGeom>
              <a:rect b="b" l="l" r="r" t="t"/>
              <a:pathLst>
                <a:path extrusionOk="0" h="11706" w="11943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0" name="Google Shape;9430;p64"/>
          <p:cNvGrpSpPr/>
          <p:nvPr/>
        </p:nvGrpSpPr>
        <p:grpSpPr>
          <a:xfrm>
            <a:off x="2253871" y="2893365"/>
            <a:ext cx="203985" cy="355417"/>
            <a:chOff x="2253871" y="2893365"/>
            <a:chExt cx="203985" cy="355417"/>
          </a:xfrm>
        </p:grpSpPr>
        <p:sp>
          <p:nvSpPr>
            <p:cNvPr id="9431" name="Google Shape;9431;p64"/>
            <p:cNvSpPr/>
            <p:nvPr/>
          </p:nvSpPr>
          <p:spPr>
            <a:xfrm>
              <a:off x="2329722" y="3200915"/>
              <a:ext cx="51326" cy="47553"/>
            </a:xfrm>
            <a:custGeom>
              <a:rect b="b" l="l" r="r" t="t"/>
              <a:pathLst>
                <a:path extrusionOk="0" h="3176" w="3428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4"/>
            <p:cNvSpPr/>
            <p:nvPr/>
          </p:nvSpPr>
          <p:spPr>
            <a:xfrm>
              <a:off x="2342628" y="3200915"/>
              <a:ext cx="38419" cy="47867"/>
            </a:xfrm>
            <a:custGeom>
              <a:rect b="b" l="l" r="r" t="t"/>
              <a:pathLst>
                <a:path extrusionOk="0" h="3197" w="2566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4"/>
            <p:cNvSpPr/>
            <p:nvPr/>
          </p:nvSpPr>
          <p:spPr>
            <a:xfrm>
              <a:off x="2253871" y="2893365"/>
              <a:ext cx="203985" cy="326775"/>
            </a:xfrm>
            <a:custGeom>
              <a:rect b="b" l="l" r="r" t="t"/>
              <a:pathLst>
                <a:path extrusionOk="0" h="21825" w="13624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4"/>
            <p:cNvSpPr/>
            <p:nvPr/>
          </p:nvSpPr>
          <p:spPr>
            <a:xfrm>
              <a:off x="2326578" y="2893365"/>
              <a:ext cx="131279" cy="326775"/>
            </a:xfrm>
            <a:custGeom>
              <a:rect b="b" l="l" r="r" t="t"/>
              <a:pathLst>
                <a:path extrusionOk="0" h="21825" w="8768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4"/>
            <p:cNvSpPr/>
            <p:nvPr/>
          </p:nvSpPr>
          <p:spPr>
            <a:xfrm>
              <a:off x="2350504" y="2893365"/>
              <a:ext cx="10720" cy="58093"/>
            </a:xfrm>
            <a:custGeom>
              <a:rect b="b" l="l" r="r" t="t"/>
              <a:pathLst>
                <a:path extrusionOk="0" h="3880" w="716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4"/>
            <p:cNvSpPr/>
            <p:nvPr/>
          </p:nvSpPr>
          <p:spPr>
            <a:xfrm>
              <a:off x="2330036" y="2946248"/>
              <a:ext cx="51326" cy="50068"/>
            </a:xfrm>
            <a:custGeom>
              <a:rect b="b" l="l" r="r" t="t"/>
              <a:pathLst>
                <a:path extrusionOk="0" h="3344" w="3428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4"/>
            <p:cNvSpPr/>
            <p:nvPr/>
          </p:nvSpPr>
          <p:spPr>
            <a:xfrm>
              <a:off x="2342943" y="2946248"/>
              <a:ext cx="38419" cy="49754"/>
            </a:xfrm>
            <a:custGeom>
              <a:rect b="b" l="l" r="r" t="t"/>
              <a:pathLst>
                <a:path extrusionOk="0" h="3323" w="2566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4"/>
            <p:cNvSpPr/>
            <p:nvPr/>
          </p:nvSpPr>
          <p:spPr>
            <a:xfrm>
              <a:off x="2254186" y="3012037"/>
              <a:ext cx="32116" cy="118073"/>
            </a:xfrm>
            <a:custGeom>
              <a:rect b="b" l="l" r="r" t="t"/>
              <a:pathLst>
                <a:path extrusionOk="0" h="7886" w="2145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4"/>
            <p:cNvSpPr/>
            <p:nvPr/>
          </p:nvSpPr>
          <p:spPr>
            <a:xfrm>
              <a:off x="2255758" y="3012037"/>
              <a:ext cx="30544" cy="117759"/>
            </a:xfrm>
            <a:custGeom>
              <a:rect b="b" l="l" r="r" t="t"/>
              <a:pathLst>
                <a:path extrusionOk="0" h="7865" w="204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64"/>
            <p:cNvSpPr/>
            <p:nvPr/>
          </p:nvSpPr>
          <p:spPr>
            <a:xfrm>
              <a:off x="2425426" y="3012037"/>
              <a:ext cx="32430" cy="118073"/>
            </a:xfrm>
            <a:custGeom>
              <a:rect b="b" l="l" r="r" t="t"/>
              <a:pathLst>
                <a:path extrusionOk="0" h="7886" w="2166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4"/>
            <p:cNvSpPr/>
            <p:nvPr/>
          </p:nvSpPr>
          <p:spPr>
            <a:xfrm>
              <a:off x="2441791" y="3012037"/>
              <a:ext cx="16065" cy="118073"/>
            </a:xfrm>
            <a:custGeom>
              <a:rect b="b" l="l" r="r" t="t"/>
              <a:pathLst>
                <a:path extrusionOk="0" h="7886" w="1073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2" name="Google Shape;9442;p64"/>
          <p:cNvGrpSpPr/>
          <p:nvPr/>
        </p:nvGrpSpPr>
        <p:grpSpPr>
          <a:xfrm>
            <a:off x="2191541" y="2408601"/>
            <a:ext cx="308823" cy="342571"/>
            <a:chOff x="2191541" y="2408601"/>
            <a:chExt cx="308823" cy="342571"/>
          </a:xfrm>
        </p:grpSpPr>
        <p:sp>
          <p:nvSpPr>
            <p:cNvPr id="9443" name="Google Shape;9443;p64"/>
            <p:cNvSpPr/>
            <p:nvPr/>
          </p:nvSpPr>
          <p:spPr>
            <a:xfrm>
              <a:off x="2222384" y="2722754"/>
              <a:ext cx="22054" cy="28418"/>
            </a:xfrm>
            <a:custGeom>
              <a:rect b="b" l="l" r="r" t="t"/>
              <a:pathLst>
                <a:path extrusionOk="0" h="1898" w="1473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4"/>
            <p:cNvSpPr/>
            <p:nvPr/>
          </p:nvSpPr>
          <p:spPr>
            <a:xfrm>
              <a:off x="2447451" y="2724640"/>
              <a:ext cx="22054" cy="26456"/>
            </a:xfrm>
            <a:custGeom>
              <a:rect b="b" l="l" r="r" t="t"/>
              <a:pathLst>
                <a:path extrusionOk="0" h="1767" w="1473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4"/>
            <p:cNvSpPr/>
            <p:nvPr/>
          </p:nvSpPr>
          <p:spPr>
            <a:xfrm>
              <a:off x="2191541" y="2611313"/>
              <a:ext cx="308823" cy="16709"/>
            </a:xfrm>
            <a:custGeom>
              <a:rect b="b" l="l" r="r" t="t"/>
              <a:pathLst>
                <a:path extrusionOk="0" h="1116" w="20626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4"/>
            <p:cNvSpPr/>
            <p:nvPr/>
          </p:nvSpPr>
          <p:spPr>
            <a:xfrm>
              <a:off x="2211993" y="2470287"/>
              <a:ext cx="140412" cy="263052"/>
            </a:xfrm>
            <a:custGeom>
              <a:rect b="b" l="l" r="r" t="t"/>
              <a:pathLst>
                <a:path extrusionOk="0" h="17569" w="9378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4"/>
            <p:cNvSpPr/>
            <p:nvPr/>
          </p:nvSpPr>
          <p:spPr>
            <a:xfrm>
              <a:off x="2233718" y="2470287"/>
              <a:ext cx="118687" cy="262917"/>
            </a:xfrm>
            <a:custGeom>
              <a:rect b="b" l="l" r="r" t="t"/>
              <a:pathLst>
                <a:path extrusionOk="0" h="17560" w="7927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4"/>
            <p:cNvSpPr/>
            <p:nvPr/>
          </p:nvSpPr>
          <p:spPr>
            <a:xfrm>
              <a:off x="2339484" y="2470287"/>
              <a:ext cx="140098" cy="263052"/>
            </a:xfrm>
            <a:custGeom>
              <a:rect b="b" l="l" r="r" t="t"/>
              <a:pathLst>
                <a:path extrusionOk="0" h="17569" w="9357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4"/>
            <p:cNvSpPr/>
            <p:nvPr/>
          </p:nvSpPr>
          <p:spPr>
            <a:xfrm>
              <a:off x="2339484" y="2470287"/>
              <a:ext cx="140412" cy="257512"/>
            </a:xfrm>
            <a:custGeom>
              <a:rect b="b" l="l" r="r" t="t"/>
              <a:pathLst>
                <a:path extrusionOk="0" h="17199" w="9378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4"/>
            <p:cNvSpPr/>
            <p:nvPr/>
          </p:nvSpPr>
          <p:spPr>
            <a:xfrm>
              <a:off x="2328150" y="2408601"/>
              <a:ext cx="35275" cy="32116"/>
            </a:xfrm>
            <a:custGeom>
              <a:rect b="b" l="l" r="r" t="t"/>
              <a:pathLst>
                <a:path extrusionOk="0" h="2145" w="2356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4"/>
            <p:cNvSpPr/>
            <p:nvPr/>
          </p:nvSpPr>
          <p:spPr>
            <a:xfrm>
              <a:off x="2291632" y="2434728"/>
              <a:ext cx="94776" cy="80911"/>
            </a:xfrm>
            <a:custGeom>
              <a:rect b="b" l="l" r="r" t="t"/>
              <a:pathLst>
                <a:path extrusionOk="0" h="5404" w="633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4"/>
            <p:cNvSpPr/>
            <p:nvPr/>
          </p:nvSpPr>
          <p:spPr>
            <a:xfrm>
              <a:off x="2336025" y="2434728"/>
              <a:ext cx="53212" cy="80911"/>
            </a:xfrm>
            <a:custGeom>
              <a:rect b="b" l="l" r="r" t="t"/>
              <a:pathLst>
                <a:path extrusionOk="0" h="5404" w="3554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4"/>
            <p:cNvSpPr/>
            <p:nvPr/>
          </p:nvSpPr>
          <p:spPr>
            <a:xfrm>
              <a:off x="2324691" y="2459283"/>
              <a:ext cx="36847" cy="31637"/>
            </a:xfrm>
            <a:custGeom>
              <a:rect b="b" l="l" r="r" t="t"/>
              <a:pathLst>
                <a:path extrusionOk="0" h="2113" w="2461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4"/>
            <p:cNvSpPr/>
            <p:nvPr/>
          </p:nvSpPr>
          <p:spPr>
            <a:xfrm>
              <a:off x="2328464" y="2591804"/>
              <a:ext cx="34961" cy="56042"/>
            </a:xfrm>
            <a:custGeom>
              <a:rect b="b" l="l" r="r" t="t"/>
              <a:pathLst>
                <a:path extrusionOk="0" h="3743" w="2335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4"/>
            <p:cNvSpPr/>
            <p:nvPr/>
          </p:nvSpPr>
          <p:spPr>
            <a:xfrm>
              <a:off x="2339484" y="2591804"/>
              <a:ext cx="23941" cy="56042"/>
            </a:xfrm>
            <a:custGeom>
              <a:rect b="b" l="l" r="r" t="t"/>
              <a:pathLst>
                <a:path extrusionOk="0" h="3743" w="1599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6" name="Google Shape;9456;p64"/>
          <p:cNvGrpSpPr/>
          <p:nvPr/>
        </p:nvGrpSpPr>
        <p:grpSpPr>
          <a:xfrm>
            <a:off x="847400" y="1503588"/>
            <a:ext cx="342496" cy="341553"/>
            <a:chOff x="847400" y="1503588"/>
            <a:chExt cx="342496" cy="341553"/>
          </a:xfrm>
        </p:grpSpPr>
        <p:sp>
          <p:nvSpPr>
            <p:cNvPr id="9457" name="Google Shape;9457;p64"/>
            <p:cNvSpPr/>
            <p:nvPr/>
          </p:nvSpPr>
          <p:spPr>
            <a:xfrm>
              <a:off x="989998" y="1503588"/>
              <a:ext cx="57300" cy="31487"/>
            </a:xfrm>
            <a:custGeom>
              <a:rect b="b" l="l" r="r" t="t"/>
              <a:pathLst>
                <a:path extrusionOk="0" h="2103" w="3827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4"/>
            <p:cNvSpPr/>
            <p:nvPr/>
          </p:nvSpPr>
          <p:spPr>
            <a:xfrm>
              <a:off x="1025572" y="1503588"/>
              <a:ext cx="21725" cy="31487"/>
            </a:xfrm>
            <a:custGeom>
              <a:rect b="b" l="l" r="r" t="t"/>
              <a:pathLst>
                <a:path extrusionOk="0" h="2103" w="1451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4"/>
            <p:cNvSpPr/>
            <p:nvPr/>
          </p:nvSpPr>
          <p:spPr>
            <a:xfrm>
              <a:off x="867538" y="1552368"/>
              <a:ext cx="302220" cy="183233"/>
            </a:xfrm>
            <a:custGeom>
              <a:rect b="b" l="l" r="r" t="t"/>
              <a:pathLst>
                <a:path extrusionOk="0" h="12238" w="20185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4"/>
            <p:cNvSpPr/>
            <p:nvPr/>
          </p:nvSpPr>
          <p:spPr>
            <a:xfrm>
              <a:off x="1149275" y="1552368"/>
              <a:ext cx="20482" cy="183233"/>
            </a:xfrm>
            <a:custGeom>
              <a:rect b="b" l="l" r="r" t="t"/>
              <a:pathLst>
                <a:path extrusionOk="0" h="12238" w="1368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4"/>
            <p:cNvSpPr/>
            <p:nvPr/>
          </p:nvSpPr>
          <p:spPr>
            <a:xfrm>
              <a:off x="847400" y="1524984"/>
              <a:ext cx="342496" cy="37476"/>
            </a:xfrm>
            <a:custGeom>
              <a:rect b="b" l="l" r="r" t="t"/>
              <a:pathLst>
                <a:path extrusionOk="0" h="2503" w="22875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4"/>
            <p:cNvSpPr/>
            <p:nvPr/>
          </p:nvSpPr>
          <p:spPr>
            <a:xfrm>
              <a:off x="950964" y="1790042"/>
              <a:ext cx="135366" cy="31487"/>
            </a:xfrm>
            <a:custGeom>
              <a:rect b="b" l="l" r="r" t="t"/>
              <a:pathLst>
                <a:path extrusionOk="0" h="2103" w="9041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4"/>
            <p:cNvSpPr/>
            <p:nvPr/>
          </p:nvSpPr>
          <p:spPr>
            <a:xfrm>
              <a:off x="911931" y="1752581"/>
              <a:ext cx="82798" cy="92560"/>
            </a:xfrm>
            <a:custGeom>
              <a:rect b="b" l="l" r="r" t="t"/>
              <a:pathLst>
                <a:path extrusionOk="0" h="6182" w="553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4"/>
            <p:cNvSpPr/>
            <p:nvPr/>
          </p:nvSpPr>
          <p:spPr>
            <a:xfrm>
              <a:off x="1041623" y="1752850"/>
              <a:ext cx="83741" cy="92290"/>
            </a:xfrm>
            <a:custGeom>
              <a:rect b="b" l="l" r="r" t="t"/>
              <a:pathLst>
                <a:path extrusionOk="0" h="6164" w="5593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4"/>
            <p:cNvSpPr/>
            <p:nvPr/>
          </p:nvSpPr>
          <p:spPr>
            <a:xfrm>
              <a:off x="949392" y="1752850"/>
              <a:ext cx="46535" cy="20198"/>
            </a:xfrm>
            <a:custGeom>
              <a:rect b="b" l="l" r="r" t="t"/>
              <a:pathLst>
                <a:path extrusionOk="0" h="1349" w="3108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4"/>
            <p:cNvSpPr/>
            <p:nvPr/>
          </p:nvSpPr>
          <p:spPr>
            <a:xfrm>
              <a:off x="1041623" y="1752850"/>
              <a:ext cx="46280" cy="20198"/>
            </a:xfrm>
            <a:custGeom>
              <a:rect b="b" l="l" r="r" t="t"/>
              <a:pathLst>
                <a:path extrusionOk="0" h="1349" w="3091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4"/>
            <p:cNvSpPr/>
            <p:nvPr/>
          </p:nvSpPr>
          <p:spPr>
            <a:xfrm>
              <a:off x="847400" y="1725510"/>
              <a:ext cx="342496" cy="37162"/>
            </a:xfrm>
            <a:custGeom>
              <a:rect b="b" l="l" r="r" t="t"/>
              <a:pathLst>
                <a:path extrusionOk="0" h="2482" w="22875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4"/>
            <p:cNvSpPr/>
            <p:nvPr/>
          </p:nvSpPr>
          <p:spPr>
            <a:xfrm>
              <a:off x="1168799" y="1524984"/>
              <a:ext cx="21096" cy="37476"/>
            </a:xfrm>
            <a:custGeom>
              <a:rect b="b" l="l" r="r" t="t"/>
              <a:pathLst>
                <a:path extrusionOk="0" h="2503" w="1409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4"/>
            <p:cNvSpPr/>
            <p:nvPr/>
          </p:nvSpPr>
          <p:spPr>
            <a:xfrm>
              <a:off x="1168799" y="1725510"/>
              <a:ext cx="21096" cy="37162"/>
            </a:xfrm>
            <a:custGeom>
              <a:rect b="b" l="l" r="r" t="t"/>
              <a:pathLst>
                <a:path extrusionOk="0" h="2482" w="1409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4"/>
            <p:cNvSpPr/>
            <p:nvPr/>
          </p:nvSpPr>
          <p:spPr>
            <a:xfrm>
              <a:off x="1046339" y="1601703"/>
              <a:ext cx="47418" cy="50787"/>
            </a:xfrm>
            <a:custGeom>
              <a:rect b="b" l="l" r="r" t="t"/>
              <a:pathLst>
                <a:path extrusionOk="0" h="3392" w="3167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4"/>
            <p:cNvSpPr/>
            <p:nvPr/>
          </p:nvSpPr>
          <p:spPr>
            <a:xfrm>
              <a:off x="990567" y="1630091"/>
              <a:ext cx="48556" cy="29331"/>
            </a:xfrm>
            <a:custGeom>
              <a:rect b="b" l="l" r="r" t="t"/>
              <a:pathLst>
                <a:path extrusionOk="0" h="1959" w="3243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4"/>
            <p:cNvSpPr/>
            <p:nvPr/>
          </p:nvSpPr>
          <p:spPr>
            <a:xfrm>
              <a:off x="940573" y="1633983"/>
              <a:ext cx="44543" cy="51565"/>
            </a:xfrm>
            <a:custGeom>
              <a:rect b="b" l="l" r="r" t="t"/>
              <a:pathLst>
                <a:path extrusionOk="0" h="3444" w="2975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4"/>
            <p:cNvSpPr/>
            <p:nvPr/>
          </p:nvSpPr>
          <p:spPr>
            <a:xfrm>
              <a:off x="912560" y="1673256"/>
              <a:ext cx="45966" cy="39408"/>
            </a:xfrm>
            <a:custGeom>
              <a:rect b="b" l="l" r="r" t="t"/>
              <a:pathLst>
                <a:path extrusionOk="0" h="2632" w="307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4"/>
            <p:cNvSpPr/>
            <p:nvPr/>
          </p:nvSpPr>
          <p:spPr>
            <a:xfrm>
              <a:off x="960502" y="1606823"/>
              <a:ext cx="45876" cy="39318"/>
            </a:xfrm>
            <a:custGeom>
              <a:rect b="b" l="l" r="r" t="t"/>
              <a:pathLst>
                <a:path extrusionOk="0" h="2626" w="3064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4"/>
            <p:cNvSpPr/>
            <p:nvPr/>
          </p:nvSpPr>
          <p:spPr>
            <a:xfrm>
              <a:off x="1019269" y="1640197"/>
              <a:ext cx="45981" cy="39423"/>
            </a:xfrm>
            <a:custGeom>
              <a:rect b="b" l="l" r="r" t="t"/>
              <a:pathLst>
                <a:path extrusionOk="0" h="2633" w="3071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4"/>
            <p:cNvSpPr/>
            <p:nvPr/>
          </p:nvSpPr>
          <p:spPr>
            <a:xfrm>
              <a:off x="1067750" y="1575037"/>
              <a:ext cx="46280" cy="39318"/>
            </a:xfrm>
            <a:custGeom>
              <a:rect b="b" l="l" r="r" t="t"/>
              <a:pathLst>
                <a:path extrusionOk="0" h="2626" w="3091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7" name="Google Shape;9477;p64"/>
          <p:cNvGrpSpPr/>
          <p:nvPr/>
        </p:nvGrpSpPr>
        <p:grpSpPr>
          <a:xfrm>
            <a:off x="1329963" y="2899669"/>
            <a:ext cx="280495" cy="361077"/>
            <a:chOff x="1329963" y="2899669"/>
            <a:chExt cx="280495" cy="361077"/>
          </a:xfrm>
        </p:grpSpPr>
        <p:sp>
          <p:nvSpPr>
            <p:cNvPr id="9478" name="Google Shape;9478;p64"/>
            <p:cNvSpPr/>
            <p:nvPr/>
          </p:nvSpPr>
          <p:spPr>
            <a:xfrm>
              <a:off x="1329963" y="2899669"/>
              <a:ext cx="280495" cy="361077"/>
            </a:xfrm>
            <a:custGeom>
              <a:rect b="b" l="l" r="r" t="t"/>
              <a:pathLst>
                <a:path extrusionOk="0" h="24116" w="18734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4"/>
            <p:cNvSpPr/>
            <p:nvPr/>
          </p:nvSpPr>
          <p:spPr>
            <a:xfrm>
              <a:off x="1537722" y="2899669"/>
              <a:ext cx="72736" cy="361077"/>
            </a:xfrm>
            <a:custGeom>
              <a:rect b="b" l="l" r="r" t="t"/>
              <a:pathLst>
                <a:path extrusionOk="0" h="24116" w="4858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4"/>
            <p:cNvSpPr/>
            <p:nvPr/>
          </p:nvSpPr>
          <p:spPr>
            <a:xfrm>
              <a:off x="1402685" y="3004806"/>
              <a:ext cx="135052" cy="255940"/>
            </a:xfrm>
            <a:custGeom>
              <a:rect b="b" l="l" r="r" t="t"/>
              <a:pathLst>
                <a:path extrusionOk="0" h="17094" w="902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4"/>
            <p:cNvSpPr/>
            <p:nvPr/>
          </p:nvSpPr>
          <p:spPr>
            <a:xfrm>
              <a:off x="1459655" y="3004806"/>
              <a:ext cx="57315" cy="255940"/>
            </a:xfrm>
            <a:custGeom>
              <a:rect b="b" l="l" r="r" t="t"/>
              <a:pathLst>
                <a:path extrusionOk="0" h="17094" w="3828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4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4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4"/>
            <p:cNvSpPr/>
            <p:nvPr/>
          </p:nvSpPr>
          <p:spPr>
            <a:xfrm>
              <a:off x="1425024" y="3119390"/>
              <a:ext cx="31502" cy="26906"/>
            </a:xfrm>
            <a:custGeom>
              <a:rect b="b" l="l" r="r" t="t"/>
              <a:pathLst>
                <a:path extrusionOk="0" h="1797" w="2104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5" name="Google Shape;9485;p64"/>
          <p:cNvGrpSpPr/>
          <p:nvPr/>
        </p:nvGrpSpPr>
        <p:grpSpPr>
          <a:xfrm>
            <a:off x="937429" y="3800908"/>
            <a:ext cx="195496" cy="343439"/>
            <a:chOff x="937429" y="3800908"/>
            <a:chExt cx="195496" cy="343439"/>
          </a:xfrm>
        </p:grpSpPr>
        <p:sp>
          <p:nvSpPr>
            <p:cNvPr id="9486" name="Google Shape;9486;p64"/>
            <p:cNvSpPr/>
            <p:nvPr/>
          </p:nvSpPr>
          <p:spPr>
            <a:xfrm>
              <a:off x="1010450" y="3957356"/>
              <a:ext cx="49439" cy="88473"/>
            </a:xfrm>
            <a:custGeom>
              <a:rect b="b" l="l" r="r" t="t"/>
              <a:pathLst>
                <a:path extrusionOk="0" h="5909" w="3302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4"/>
            <p:cNvSpPr/>
            <p:nvPr/>
          </p:nvSpPr>
          <p:spPr>
            <a:xfrm>
              <a:off x="1035005" y="3957356"/>
              <a:ext cx="24570" cy="88473"/>
            </a:xfrm>
            <a:custGeom>
              <a:rect b="b" l="l" r="r" t="t"/>
              <a:pathLst>
                <a:path extrusionOk="0" h="5909" w="1641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4"/>
            <p:cNvSpPr/>
            <p:nvPr/>
          </p:nvSpPr>
          <p:spPr>
            <a:xfrm>
              <a:off x="967015" y="3818845"/>
              <a:ext cx="136325" cy="164653"/>
            </a:xfrm>
            <a:custGeom>
              <a:rect b="b" l="l" r="r" t="t"/>
              <a:pathLst>
                <a:path extrusionOk="0" h="10997" w="9105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4"/>
            <p:cNvSpPr/>
            <p:nvPr/>
          </p:nvSpPr>
          <p:spPr>
            <a:xfrm>
              <a:off x="986225" y="3818845"/>
              <a:ext cx="117115" cy="146925"/>
            </a:xfrm>
            <a:custGeom>
              <a:rect b="b" l="l" r="r" t="t"/>
              <a:pathLst>
                <a:path extrusionOk="0" h="9813" w="7822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4"/>
            <p:cNvSpPr/>
            <p:nvPr/>
          </p:nvSpPr>
          <p:spPr>
            <a:xfrm>
              <a:off x="937429" y="3800908"/>
              <a:ext cx="195496" cy="37776"/>
            </a:xfrm>
            <a:custGeom>
              <a:rect b="b" l="l" r="r" t="t"/>
              <a:pathLst>
                <a:path extrusionOk="0" h="2523" w="1305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4"/>
            <p:cNvSpPr/>
            <p:nvPr/>
          </p:nvSpPr>
          <p:spPr>
            <a:xfrm>
              <a:off x="961984" y="3800908"/>
              <a:ext cx="170941" cy="37776"/>
            </a:xfrm>
            <a:custGeom>
              <a:rect b="b" l="l" r="r" t="t"/>
              <a:pathLst>
                <a:path extrusionOk="0" h="2523" w="1141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4"/>
            <p:cNvSpPr/>
            <p:nvPr/>
          </p:nvSpPr>
          <p:spPr>
            <a:xfrm>
              <a:off x="988740" y="3858987"/>
              <a:ext cx="92560" cy="85493"/>
            </a:xfrm>
            <a:custGeom>
              <a:rect b="b" l="l" r="r" t="t"/>
              <a:pathLst>
                <a:path extrusionOk="0" h="5710" w="6182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4"/>
            <p:cNvSpPr/>
            <p:nvPr/>
          </p:nvSpPr>
          <p:spPr>
            <a:xfrm>
              <a:off x="988426" y="4031320"/>
              <a:ext cx="93818" cy="37162"/>
            </a:xfrm>
            <a:custGeom>
              <a:rect b="b" l="l" r="r" t="t"/>
              <a:pathLst>
                <a:path extrusionOk="0" h="2482" w="6266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4"/>
            <p:cNvSpPr/>
            <p:nvPr/>
          </p:nvSpPr>
          <p:spPr>
            <a:xfrm>
              <a:off x="967015" y="4057762"/>
              <a:ext cx="136325" cy="38734"/>
            </a:xfrm>
            <a:custGeom>
              <a:rect b="b" l="l" r="r" t="t"/>
              <a:pathLst>
                <a:path extrusionOk="0" h="2587" w="9105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4"/>
            <p:cNvSpPr/>
            <p:nvPr/>
          </p:nvSpPr>
          <p:spPr>
            <a:xfrm>
              <a:off x="937429" y="4076971"/>
              <a:ext cx="195496" cy="67376"/>
            </a:xfrm>
            <a:custGeom>
              <a:rect b="b" l="l" r="r" t="t"/>
              <a:pathLst>
                <a:path extrusionOk="0" h="4500" w="13057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4"/>
            <p:cNvSpPr/>
            <p:nvPr/>
          </p:nvSpPr>
          <p:spPr>
            <a:xfrm>
              <a:off x="961984" y="4076971"/>
              <a:ext cx="170941" cy="67376"/>
            </a:xfrm>
            <a:custGeom>
              <a:rect b="b" l="l" r="r" t="t"/>
              <a:pathLst>
                <a:path extrusionOk="0" h="4500" w="11417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4"/>
            <p:cNvSpPr/>
            <p:nvPr/>
          </p:nvSpPr>
          <p:spPr>
            <a:xfrm>
              <a:off x="992513" y="4093336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4"/>
            <p:cNvSpPr/>
            <p:nvPr/>
          </p:nvSpPr>
          <p:spPr>
            <a:xfrm>
              <a:off x="992513" y="4116319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9" name="Google Shape;9499;p64"/>
          <p:cNvGrpSpPr/>
          <p:nvPr/>
        </p:nvGrpSpPr>
        <p:grpSpPr>
          <a:xfrm>
            <a:off x="2687659" y="3810655"/>
            <a:ext cx="365164" cy="342511"/>
            <a:chOff x="2611459" y="3810655"/>
            <a:chExt cx="365164" cy="342511"/>
          </a:xfrm>
        </p:grpSpPr>
        <p:sp>
          <p:nvSpPr>
            <p:cNvPr id="9500" name="Google Shape;9500;p64"/>
            <p:cNvSpPr/>
            <p:nvPr/>
          </p:nvSpPr>
          <p:spPr>
            <a:xfrm>
              <a:off x="2901073" y="3962941"/>
              <a:ext cx="56042" cy="160640"/>
            </a:xfrm>
            <a:custGeom>
              <a:rect b="b" l="l" r="r" t="t"/>
              <a:pathLst>
                <a:path extrusionOk="0" h="10729" w="3743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4"/>
            <p:cNvSpPr/>
            <p:nvPr/>
          </p:nvSpPr>
          <p:spPr>
            <a:xfrm>
              <a:off x="2879976" y="4089249"/>
              <a:ext cx="39677" cy="54470"/>
            </a:xfrm>
            <a:custGeom>
              <a:rect b="b" l="l" r="r" t="t"/>
              <a:pathLst>
                <a:path extrusionOk="0" h="3638" w="265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4"/>
            <p:cNvSpPr/>
            <p:nvPr/>
          </p:nvSpPr>
          <p:spPr>
            <a:xfrm>
              <a:off x="2901073" y="4089249"/>
              <a:ext cx="18581" cy="54470"/>
            </a:xfrm>
            <a:custGeom>
              <a:rect b="b" l="l" r="r" t="t"/>
              <a:pathLst>
                <a:path extrusionOk="0" h="3638" w="1241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4"/>
            <p:cNvSpPr/>
            <p:nvPr/>
          </p:nvSpPr>
          <p:spPr>
            <a:xfrm>
              <a:off x="2622479" y="4021573"/>
              <a:ext cx="269475" cy="131593"/>
            </a:xfrm>
            <a:custGeom>
              <a:rect b="b" l="l" r="r" t="t"/>
              <a:pathLst>
                <a:path extrusionOk="0" h="8789" w="17998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4"/>
            <p:cNvSpPr/>
            <p:nvPr/>
          </p:nvSpPr>
          <p:spPr>
            <a:xfrm>
              <a:off x="2642947" y="4021573"/>
              <a:ext cx="248693" cy="131279"/>
            </a:xfrm>
            <a:custGeom>
              <a:rect b="b" l="l" r="r" t="t"/>
              <a:pathLst>
                <a:path extrusionOk="0" h="8768" w="1661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4"/>
            <p:cNvSpPr/>
            <p:nvPr/>
          </p:nvSpPr>
          <p:spPr>
            <a:xfrm>
              <a:off x="2921525" y="3936889"/>
              <a:ext cx="52898" cy="45352"/>
            </a:xfrm>
            <a:custGeom>
              <a:rect b="b" l="l" r="r" t="t"/>
              <a:pathLst>
                <a:path extrusionOk="0" h="3029" w="3533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4"/>
            <p:cNvSpPr/>
            <p:nvPr/>
          </p:nvSpPr>
          <p:spPr>
            <a:xfrm>
              <a:off x="2942621" y="3936889"/>
              <a:ext cx="34003" cy="45307"/>
            </a:xfrm>
            <a:custGeom>
              <a:rect b="b" l="l" r="r" t="t"/>
              <a:pathLst>
                <a:path extrusionOk="0" h="3026" w="2271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4"/>
            <p:cNvSpPr/>
            <p:nvPr/>
          </p:nvSpPr>
          <p:spPr>
            <a:xfrm>
              <a:off x="2611459" y="3810655"/>
              <a:ext cx="295288" cy="284163"/>
            </a:xfrm>
            <a:custGeom>
              <a:rect b="b" l="l" r="r" t="t"/>
              <a:pathLst>
                <a:path extrusionOk="0" h="18979" w="19722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4"/>
            <p:cNvSpPr/>
            <p:nvPr/>
          </p:nvSpPr>
          <p:spPr>
            <a:xfrm>
              <a:off x="2744924" y="3810655"/>
              <a:ext cx="166854" cy="284313"/>
            </a:xfrm>
            <a:custGeom>
              <a:rect b="b" l="l" r="r" t="t"/>
              <a:pathLst>
                <a:path extrusionOk="0" h="18989" w="11144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4"/>
            <p:cNvSpPr/>
            <p:nvPr/>
          </p:nvSpPr>
          <p:spPr>
            <a:xfrm>
              <a:off x="2722900" y="3921467"/>
              <a:ext cx="73036" cy="62540"/>
            </a:xfrm>
            <a:custGeom>
              <a:rect b="b" l="l" r="r" t="t"/>
              <a:pathLst>
                <a:path extrusionOk="0" h="4177" w="4878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4"/>
            <p:cNvSpPr/>
            <p:nvPr/>
          </p:nvSpPr>
          <p:spPr>
            <a:xfrm>
              <a:off x="2752800" y="3921467"/>
              <a:ext cx="46295" cy="62540"/>
            </a:xfrm>
            <a:custGeom>
              <a:rect b="b" l="l" r="r" t="t"/>
              <a:pathLst>
                <a:path extrusionOk="0" h="4177" w="3092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1" name="Google Shape;9511;p64"/>
          <p:cNvGrpSpPr/>
          <p:nvPr/>
        </p:nvGrpSpPr>
        <p:grpSpPr>
          <a:xfrm>
            <a:off x="3952456" y="1524280"/>
            <a:ext cx="370195" cy="300154"/>
            <a:chOff x="3952456" y="1524280"/>
            <a:chExt cx="370195" cy="300154"/>
          </a:xfrm>
        </p:grpSpPr>
        <p:sp>
          <p:nvSpPr>
            <p:cNvPr id="9512" name="Google Shape;9512;p64"/>
            <p:cNvSpPr/>
            <p:nvPr/>
          </p:nvSpPr>
          <p:spPr>
            <a:xfrm>
              <a:off x="3952456" y="1550482"/>
              <a:ext cx="370195" cy="248064"/>
            </a:xfrm>
            <a:custGeom>
              <a:rect b="b" l="l" r="r" t="t"/>
              <a:pathLst>
                <a:path extrusionOk="0" h="16568" w="24725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4"/>
            <p:cNvSpPr/>
            <p:nvPr/>
          </p:nvSpPr>
          <p:spPr>
            <a:xfrm>
              <a:off x="3977955" y="1550482"/>
              <a:ext cx="344697" cy="226669"/>
            </a:xfrm>
            <a:custGeom>
              <a:rect b="b" l="l" r="r" t="t"/>
              <a:pathLst>
                <a:path extrusionOk="0" h="15139" w="23022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4"/>
            <p:cNvSpPr/>
            <p:nvPr/>
          </p:nvSpPr>
          <p:spPr>
            <a:xfrm>
              <a:off x="3990232" y="1524280"/>
              <a:ext cx="294644" cy="251613"/>
            </a:xfrm>
            <a:custGeom>
              <a:rect b="b" l="l" r="r" t="t"/>
              <a:pathLst>
                <a:path extrusionOk="0" h="16805" w="19679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4"/>
            <p:cNvSpPr/>
            <p:nvPr/>
          </p:nvSpPr>
          <p:spPr>
            <a:xfrm>
              <a:off x="4003138" y="1524430"/>
              <a:ext cx="281738" cy="230367"/>
            </a:xfrm>
            <a:custGeom>
              <a:rect b="b" l="l" r="r" t="t"/>
              <a:pathLst>
                <a:path extrusionOk="0" h="15386" w="18817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4"/>
            <p:cNvSpPr/>
            <p:nvPr/>
          </p:nvSpPr>
          <p:spPr>
            <a:xfrm>
              <a:off x="4137547" y="1524280"/>
              <a:ext cx="147329" cy="230517"/>
            </a:xfrm>
            <a:custGeom>
              <a:rect b="b" l="l" r="r" t="t"/>
              <a:pathLst>
                <a:path extrusionOk="0" h="15396" w="984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4"/>
            <p:cNvSpPr/>
            <p:nvPr/>
          </p:nvSpPr>
          <p:spPr>
            <a:xfrm>
              <a:off x="4137547" y="1766430"/>
              <a:ext cx="25828" cy="58003"/>
            </a:xfrm>
            <a:custGeom>
              <a:rect b="b" l="l" r="r" t="t"/>
              <a:pathLst>
                <a:path extrusionOk="0" h="3874" w="1725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521" name="Shape 9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2" name="Google Shape;9522;p65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3" name="Google Shape;9523;p65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524" name="Google Shape;9524;p65"/>
          <p:cNvGrpSpPr/>
          <p:nvPr/>
        </p:nvGrpSpPr>
        <p:grpSpPr>
          <a:xfrm>
            <a:off x="908482" y="1502585"/>
            <a:ext cx="257112" cy="362808"/>
            <a:chOff x="908482" y="1502585"/>
            <a:chExt cx="257112" cy="362808"/>
          </a:xfrm>
        </p:grpSpPr>
        <p:sp>
          <p:nvSpPr>
            <p:cNvPr id="9525" name="Google Shape;9525;p65"/>
            <p:cNvSpPr/>
            <p:nvPr/>
          </p:nvSpPr>
          <p:spPr>
            <a:xfrm>
              <a:off x="908482" y="1526088"/>
              <a:ext cx="257112" cy="339305"/>
            </a:xfrm>
            <a:custGeom>
              <a:rect b="b" l="l" r="r" t="t"/>
              <a:pathLst>
                <a:path extrusionOk="0" h="12921" w="979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12250"/>
                  </a:lnTo>
                  <a:cubicBezTo>
                    <a:pt x="0" y="12623"/>
                    <a:pt x="297" y="12920"/>
                    <a:pt x="670" y="12920"/>
                  </a:cubicBezTo>
                  <a:lnTo>
                    <a:pt x="9131" y="12920"/>
                  </a:lnTo>
                  <a:cubicBezTo>
                    <a:pt x="9494" y="12920"/>
                    <a:pt x="9791" y="12623"/>
                    <a:pt x="9791" y="12250"/>
                  </a:cubicBezTo>
                  <a:lnTo>
                    <a:pt x="9791" y="670"/>
                  </a:lnTo>
                  <a:cubicBezTo>
                    <a:pt x="9791" y="297"/>
                    <a:pt x="9494" y="0"/>
                    <a:pt x="9131" y="0"/>
                  </a:cubicBezTo>
                  <a:lnTo>
                    <a:pt x="5561" y="0"/>
                  </a:lnTo>
                  <a:cubicBezTo>
                    <a:pt x="5551" y="354"/>
                    <a:pt x="5255" y="642"/>
                    <a:pt x="4900" y="642"/>
                  </a:cubicBezTo>
                  <a:cubicBezTo>
                    <a:pt x="4537" y="642"/>
                    <a:pt x="4240" y="354"/>
                    <a:pt x="423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5"/>
            <p:cNvSpPr/>
            <p:nvPr/>
          </p:nvSpPr>
          <p:spPr>
            <a:xfrm>
              <a:off x="920036" y="1526088"/>
              <a:ext cx="234003" cy="315671"/>
            </a:xfrm>
            <a:custGeom>
              <a:rect b="b" l="l" r="r" t="t"/>
              <a:pathLst>
                <a:path extrusionOk="0" h="12021" w="8911">
                  <a:moveTo>
                    <a:pt x="2010" y="0"/>
                  </a:moveTo>
                  <a:lnTo>
                    <a:pt x="2010" y="220"/>
                  </a:lnTo>
                  <a:cubicBezTo>
                    <a:pt x="2001" y="345"/>
                    <a:pt x="1905" y="441"/>
                    <a:pt x="1790" y="441"/>
                  </a:cubicBezTo>
                  <a:lnTo>
                    <a:pt x="450" y="441"/>
                  </a:lnTo>
                  <a:cubicBezTo>
                    <a:pt x="202" y="441"/>
                    <a:pt x="1" y="642"/>
                    <a:pt x="1" y="890"/>
                  </a:cubicBezTo>
                  <a:lnTo>
                    <a:pt x="1" y="11580"/>
                  </a:lnTo>
                  <a:cubicBezTo>
                    <a:pt x="1" y="11820"/>
                    <a:pt x="202" y="12021"/>
                    <a:pt x="450" y="12021"/>
                  </a:cubicBezTo>
                  <a:lnTo>
                    <a:pt x="8461" y="12021"/>
                  </a:lnTo>
                  <a:cubicBezTo>
                    <a:pt x="8710" y="12021"/>
                    <a:pt x="8911" y="11820"/>
                    <a:pt x="8911" y="11580"/>
                  </a:cubicBezTo>
                  <a:lnTo>
                    <a:pt x="8911" y="890"/>
                  </a:lnTo>
                  <a:cubicBezTo>
                    <a:pt x="8911" y="642"/>
                    <a:pt x="8710" y="441"/>
                    <a:pt x="8470" y="441"/>
                  </a:cubicBezTo>
                  <a:lnTo>
                    <a:pt x="7131" y="441"/>
                  </a:lnTo>
                  <a:cubicBezTo>
                    <a:pt x="7006" y="441"/>
                    <a:pt x="6910" y="345"/>
                    <a:pt x="6910" y="220"/>
                  </a:cubicBezTo>
                  <a:lnTo>
                    <a:pt x="6910" y="0"/>
                  </a:lnTo>
                  <a:lnTo>
                    <a:pt x="5121" y="0"/>
                  </a:lnTo>
                  <a:cubicBezTo>
                    <a:pt x="5111" y="354"/>
                    <a:pt x="4815" y="642"/>
                    <a:pt x="4460" y="642"/>
                  </a:cubicBezTo>
                  <a:cubicBezTo>
                    <a:pt x="4097" y="642"/>
                    <a:pt x="3800" y="354"/>
                    <a:pt x="379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5"/>
            <p:cNvSpPr/>
            <p:nvPr/>
          </p:nvSpPr>
          <p:spPr>
            <a:xfrm>
              <a:off x="931853" y="1549459"/>
              <a:ext cx="210631" cy="280746"/>
            </a:xfrm>
            <a:custGeom>
              <a:rect b="b" l="l" r="r" t="t"/>
              <a:pathLst>
                <a:path extrusionOk="0" h="10691" w="8021">
                  <a:moveTo>
                    <a:pt x="221" y="0"/>
                  </a:moveTo>
                  <a:cubicBezTo>
                    <a:pt x="96" y="0"/>
                    <a:pt x="0" y="106"/>
                    <a:pt x="0" y="220"/>
                  </a:cubicBezTo>
                  <a:lnTo>
                    <a:pt x="0" y="10470"/>
                  </a:lnTo>
                  <a:cubicBezTo>
                    <a:pt x="0" y="10595"/>
                    <a:pt x="96" y="10690"/>
                    <a:pt x="221" y="10690"/>
                  </a:cubicBezTo>
                  <a:lnTo>
                    <a:pt x="7791" y="10690"/>
                  </a:lnTo>
                  <a:cubicBezTo>
                    <a:pt x="7915" y="10690"/>
                    <a:pt x="8020" y="10595"/>
                    <a:pt x="8020" y="10470"/>
                  </a:cubicBezTo>
                  <a:lnTo>
                    <a:pt x="8020" y="220"/>
                  </a:lnTo>
                  <a:cubicBezTo>
                    <a:pt x="8020" y="106"/>
                    <a:pt x="7915" y="0"/>
                    <a:pt x="7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5"/>
            <p:cNvSpPr/>
            <p:nvPr/>
          </p:nvSpPr>
          <p:spPr>
            <a:xfrm>
              <a:off x="984373" y="1502585"/>
              <a:ext cx="105329" cy="52678"/>
            </a:xfrm>
            <a:custGeom>
              <a:rect b="b" l="l" r="r" t="t"/>
              <a:pathLst>
                <a:path extrusionOk="0" h="2006" w="4011">
                  <a:moveTo>
                    <a:pt x="2004" y="558"/>
                  </a:moveTo>
                  <a:cubicBezTo>
                    <a:pt x="2178" y="558"/>
                    <a:pt x="2345" y="694"/>
                    <a:pt x="2345" y="895"/>
                  </a:cubicBezTo>
                  <a:cubicBezTo>
                    <a:pt x="2345" y="1087"/>
                    <a:pt x="2192" y="1230"/>
                    <a:pt x="2010" y="1230"/>
                  </a:cubicBezTo>
                  <a:cubicBezTo>
                    <a:pt x="1714" y="1230"/>
                    <a:pt x="1561" y="867"/>
                    <a:pt x="1771" y="656"/>
                  </a:cubicBezTo>
                  <a:cubicBezTo>
                    <a:pt x="1839" y="589"/>
                    <a:pt x="1922" y="558"/>
                    <a:pt x="2004" y="558"/>
                  </a:cubicBezTo>
                  <a:close/>
                  <a:moveTo>
                    <a:pt x="2006" y="0"/>
                  </a:moveTo>
                  <a:cubicBezTo>
                    <a:pt x="1707" y="0"/>
                    <a:pt x="1408" y="149"/>
                    <a:pt x="1235" y="446"/>
                  </a:cubicBezTo>
                  <a:lnTo>
                    <a:pt x="450" y="446"/>
                  </a:lnTo>
                  <a:cubicBezTo>
                    <a:pt x="202" y="446"/>
                    <a:pt x="1" y="646"/>
                    <a:pt x="1" y="895"/>
                  </a:cubicBezTo>
                  <a:lnTo>
                    <a:pt x="1" y="1785"/>
                  </a:lnTo>
                  <a:cubicBezTo>
                    <a:pt x="1" y="1910"/>
                    <a:pt x="106" y="2005"/>
                    <a:pt x="230" y="2005"/>
                  </a:cubicBezTo>
                  <a:lnTo>
                    <a:pt x="3791" y="2005"/>
                  </a:lnTo>
                  <a:cubicBezTo>
                    <a:pt x="3915" y="2005"/>
                    <a:pt x="4011" y="1910"/>
                    <a:pt x="4011" y="1785"/>
                  </a:cubicBezTo>
                  <a:lnTo>
                    <a:pt x="4011" y="895"/>
                  </a:lnTo>
                  <a:cubicBezTo>
                    <a:pt x="4011" y="646"/>
                    <a:pt x="3810" y="446"/>
                    <a:pt x="3570" y="446"/>
                  </a:cubicBezTo>
                  <a:lnTo>
                    <a:pt x="2776" y="446"/>
                  </a:lnTo>
                  <a:cubicBezTo>
                    <a:pt x="2604" y="149"/>
                    <a:pt x="2305" y="0"/>
                    <a:pt x="200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5"/>
            <p:cNvSpPr/>
            <p:nvPr/>
          </p:nvSpPr>
          <p:spPr>
            <a:xfrm>
              <a:off x="964022" y="1663559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2"/>
                    <a:pt x="249" y="1110"/>
                    <a:pt x="556" y="1110"/>
                  </a:cubicBezTo>
                  <a:cubicBezTo>
                    <a:pt x="862" y="1110"/>
                    <a:pt x="1111" y="862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5"/>
            <p:cNvSpPr/>
            <p:nvPr/>
          </p:nvSpPr>
          <p:spPr>
            <a:xfrm>
              <a:off x="964022" y="1716079"/>
              <a:ext cx="29175" cy="29437"/>
            </a:xfrm>
            <a:custGeom>
              <a:rect b="b" l="l" r="r" t="t"/>
              <a:pathLst>
                <a:path extrusionOk="0" h="1121" w="1111">
                  <a:moveTo>
                    <a:pt x="556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6" y="1120"/>
                  </a:cubicBezTo>
                  <a:cubicBezTo>
                    <a:pt x="862" y="1120"/>
                    <a:pt x="1111" y="871"/>
                    <a:pt x="1111" y="56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5"/>
            <p:cNvSpPr/>
            <p:nvPr/>
          </p:nvSpPr>
          <p:spPr>
            <a:xfrm>
              <a:off x="964022" y="1768862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1"/>
                    <a:pt x="249" y="1110"/>
                    <a:pt x="556" y="1110"/>
                  </a:cubicBezTo>
                  <a:cubicBezTo>
                    <a:pt x="862" y="1110"/>
                    <a:pt x="1111" y="861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5"/>
            <p:cNvSpPr/>
            <p:nvPr/>
          </p:nvSpPr>
          <p:spPr>
            <a:xfrm>
              <a:off x="1005985" y="1660539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5"/>
            <p:cNvSpPr/>
            <p:nvPr/>
          </p:nvSpPr>
          <p:spPr>
            <a:xfrm>
              <a:off x="1005985" y="1683910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5"/>
            <p:cNvSpPr/>
            <p:nvPr/>
          </p:nvSpPr>
          <p:spPr>
            <a:xfrm>
              <a:off x="1005985" y="1713322"/>
              <a:ext cx="68145" cy="11581"/>
            </a:xfrm>
            <a:custGeom>
              <a:rect b="b" l="l" r="r" t="t"/>
              <a:pathLst>
                <a:path extrusionOk="0" h="441" w="259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2307" y="440"/>
                  </a:lnTo>
                  <a:cubicBezTo>
                    <a:pt x="2594" y="44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5"/>
            <p:cNvSpPr/>
            <p:nvPr/>
          </p:nvSpPr>
          <p:spPr>
            <a:xfrm>
              <a:off x="1005985" y="1736693"/>
              <a:ext cx="109110" cy="11581"/>
            </a:xfrm>
            <a:custGeom>
              <a:rect b="b" l="l" r="r" t="t"/>
              <a:pathLst>
                <a:path extrusionOk="0" h="441" w="415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3858" y="440"/>
                  </a:lnTo>
                  <a:cubicBezTo>
                    <a:pt x="4154" y="44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5"/>
            <p:cNvSpPr/>
            <p:nvPr/>
          </p:nvSpPr>
          <p:spPr>
            <a:xfrm>
              <a:off x="1005985" y="1765842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5"/>
            <p:cNvSpPr/>
            <p:nvPr/>
          </p:nvSpPr>
          <p:spPr>
            <a:xfrm>
              <a:off x="1005985" y="1789213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5"/>
            <p:cNvSpPr/>
            <p:nvPr/>
          </p:nvSpPr>
          <p:spPr>
            <a:xfrm>
              <a:off x="1005985" y="1572831"/>
              <a:ext cx="103333" cy="11843"/>
            </a:xfrm>
            <a:custGeom>
              <a:rect b="b" l="l" r="r" t="t"/>
              <a:pathLst>
                <a:path extrusionOk="0" h="451" w="39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637" y="450"/>
                  </a:lnTo>
                  <a:cubicBezTo>
                    <a:pt x="3934" y="450"/>
                    <a:pt x="3934" y="0"/>
                    <a:pt x="363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5"/>
            <p:cNvSpPr/>
            <p:nvPr/>
          </p:nvSpPr>
          <p:spPr>
            <a:xfrm>
              <a:off x="959243" y="1625613"/>
              <a:ext cx="155853" cy="11581"/>
            </a:xfrm>
            <a:custGeom>
              <a:rect b="b" l="l" r="r" t="t"/>
              <a:pathLst>
                <a:path extrusionOk="0" h="441" w="593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5638" y="440"/>
                  </a:lnTo>
                  <a:cubicBezTo>
                    <a:pt x="5934" y="440"/>
                    <a:pt x="5934" y="0"/>
                    <a:pt x="56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5"/>
            <p:cNvSpPr/>
            <p:nvPr/>
          </p:nvSpPr>
          <p:spPr>
            <a:xfrm>
              <a:off x="1005985" y="1596202"/>
              <a:ext cx="27179" cy="11843"/>
            </a:xfrm>
            <a:custGeom>
              <a:rect b="b" l="l" r="r" t="t"/>
              <a:pathLst>
                <a:path extrusionOk="0" h="451" w="10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738" y="450"/>
                  </a:lnTo>
                  <a:cubicBezTo>
                    <a:pt x="1034" y="450"/>
                    <a:pt x="1034" y="0"/>
                    <a:pt x="73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5"/>
            <p:cNvSpPr/>
            <p:nvPr/>
          </p:nvSpPr>
          <p:spPr>
            <a:xfrm>
              <a:off x="1040911" y="1596202"/>
              <a:ext cx="38996" cy="11843"/>
            </a:xfrm>
            <a:custGeom>
              <a:rect b="b" l="l" r="r" t="t"/>
              <a:pathLst>
                <a:path extrusionOk="0" h="451" w="1485">
                  <a:moveTo>
                    <a:pt x="298" y="0"/>
                  </a:moveTo>
                  <a:cubicBezTo>
                    <a:pt x="1" y="0"/>
                    <a:pt x="1" y="450"/>
                    <a:pt x="298" y="450"/>
                  </a:cubicBezTo>
                  <a:lnTo>
                    <a:pt x="1188" y="450"/>
                  </a:lnTo>
                  <a:cubicBezTo>
                    <a:pt x="1484" y="450"/>
                    <a:pt x="1484" y="0"/>
                    <a:pt x="118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5"/>
            <p:cNvSpPr/>
            <p:nvPr/>
          </p:nvSpPr>
          <p:spPr>
            <a:xfrm>
              <a:off x="961002" y="1572831"/>
              <a:ext cx="35215" cy="35215"/>
            </a:xfrm>
            <a:custGeom>
              <a:rect b="b" l="l" r="r" t="t"/>
              <a:pathLst>
                <a:path extrusionOk="0" h="1341" w="1341">
                  <a:moveTo>
                    <a:pt x="230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1120"/>
                  </a:lnTo>
                  <a:cubicBezTo>
                    <a:pt x="1" y="1235"/>
                    <a:pt x="106" y="1340"/>
                    <a:pt x="230" y="1340"/>
                  </a:cubicBezTo>
                  <a:lnTo>
                    <a:pt x="1120" y="1340"/>
                  </a:lnTo>
                  <a:cubicBezTo>
                    <a:pt x="1235" y="1340"/>
                    <a:pt x="1340" y="1245"/>
                    <a:pt x="1340" y="1120"/>
                  </a:cubicBezTo>
                  <a:lnTo>
                    <a:pt x="1340" y="230"/>
                  </a:lnTo>
                  <a:cubicBezTo>
                    <a:pt x="1340" y="106"/>
                    <a:pt x="1235" y="0"/>
                    <a:pt x="11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5"/>
            <p:cNvSpPr/>
            <p:nvPr/>
          </p:nvSpPr>
          <p:spPr>
            <a:xfrm>
              <a:off x="984373" y="1543682"/>
              <a:ext cx="105329" cy="11581"/>
            </a:xfrm>
            <a:custGeom>
              <a:rect b="b" l="l" r="r" t="t"/>
              <a:pathLst>
                <a:path extrusionOk="0" h="441" w="4011">
                  <a:moveTo>
                    <a:pt x="230" y="0"/>
                  </a:moveTo>
                  <a:cubicBezTo>
                    <a:pt x="106" y="0"/>
                    <a:pt x="1" y="96"/>
                    <a:pt x="1" y="220"/>
                  </a:cubicBezTo>
                  <a:cubicBezTo>
                    <a:pt x="1" y="345"/>
                    <a:pt x="106" y="440"/>
                    <a:pt x="230" y="440"/>
                  </a:cubicBezTo>
                  <a:lnTo>
                    <a:pt x="3791" y="440"/>
                  </a:lnTo>
                  <a:cubicBezTo>
                    <a:pt x="3915" y="440"/>
                    <a:pt x="4011" y="345"/>
                    <a:pt x="4011" y="220"/>
                  </a:cubicBezTo>
                  <a:cubicBezTo>
                    <a:pt x="4011" y="96"/>
                    <a:pt x="3915" y="0"/>
                    <a:pt x="379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5"/>
            <p:cNvSpPr/>
            <p:nvPr/>
          </p:nvSpPr>
          <p:spPr>
            <a:xfrm>
              <a:off x="969799" y="1581628"/>
              <a:ext cx="17620" cy="17620"/>
            </a:xfrm>
            <a:custGeom>
              <a:rect b="b" l="l" r="r" t="t"/>
              <a:pathLst>
                <a:path extrusionOk="0" h="671" w="671">
                  <a:moveTo>
                    <a:pt x="336" y="0"/>
                  </a:moveTo>
                  <a:cubicBezTo>
                    <a:pt x="154" y="0"/>
                    <a:pt x="1" y="153"/>
                    <a:pt x="1" y="335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1" y="517"/>
                    <a:pt x="671" y="335"/>
                  </a:cubicBezTo>
                  <a:cubicBezTo>
                    <a:pt x="671" y="153"/>
                    <a:pt x="517" y="0"/>
                    <a:pt x="33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5" name="Google Shape;9545;p65"/>
          <p:cNvGrpSpPr/>
          <p:nvPr/>
        </p:nvGrpSpPr>
        <p:grpSpPr>
          <a:xfrm>
            <a:off x="1303537" y="1502716"/>
            <a:ext cx="362939" cy="362677"/>
            <a:chOff x="1303537" y="1502716"/>
            <a:chExt cx="362939" cy="362677"/>
          </a:xfrm>
        </p:grpSpPr>
        <p:sp>
          <p:nvSpPr>
            <p:cNvPr id="9546" name="Google Shape;9546;p65"/>
            <p:cNvSpPr/>
            <p:nvPr/>
          </p:nvSpPr>
          <p:spPr>
            <a:xfrm>
              <a:off x="1426697" y="1695727"/>
              <a:ext cx="116883" cy="99552"/>
            </a:xfrm>
            <a:custGeom>
              <a:rect b="b" l="l" r="r" t="t"/>
              <a:pathLst>
                <a:path extrusionOk="0" h="3791" w="4451">
                  <a:moveTo>
                    <a:pt x="1560" y="0"/>
                  </a:moveTo>
                  <a:lnTo>
                    <a:pt x="1560" y="297"/>
                  </a:lnTo>
                  <a:cubicBezTo>
                    <a:pt x="1560" y="383"/>
                    <a:pt x="1503" y="469"/>
                    <a:pt x="1426" y="507"/>
                  </a:cubicBezTo>
                  <a:lnTo>
                    <a:pt x="402" y="938"/>
                  </a:lnTo>
                  <a:cubicBezTo>
                    <a:pt x="154" y="1043"/>
                    <a:pt x="0" y="1283"/>
                    <a:pt x="0" y="1551"/>
                  </a:cubicBezTo>
                  <a:lnTo>
                    <a:pt x="0" y="3790"/>
                  </a:lnTo>
                  <a:lnTo>
                    <a:pt x="4451" y="3790"/>
                  </a:lnTo>
                  <a:lnTo>
                    <a:pt x="4451" y="1551"/>
                  </a:lnTo>
                  <a:cubicBezTo>
                    <a:pt x="4451" y="1283"/>
                    <a:pt x="4297" y="1043"/>
                    <a:pt x="4049" y="938"/>
                  </a:cubicBezTo>
                  <a:lnTo>
                    <a:pt x="3034" y="507"/>
                  </a:lnTo>
                  <a:cubicBezTo>
                    <a:pt x="2948" y="469"/>
                    <a:pt x="2891" y="383"/>
                    <a:pt x="2891" y="297"/>
                  </a:cubicBezTo>
                  <a:lnTo>
                    <a:pt x="289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5"/>
            <p:cNvSpPr/>
            <p:nvPr/>
          </p:nvSpPr>
          <p:spPr>
            <a:xfrm>
              <a:off x="1464643" y="1695727"/>
              <a:ext cx="40992" cy="17620"/>
            </a:xfrm>
            <a:custGeom>
              <a:rect b="b" l="l" r="r" t="t"/>
              <a:pathLst>
                <a:path extrusionOk="0" h="671" w="1561">
                  <a:moveTo>
                    <a:pt x="115" y="0"/>
                  </a:moveTo>
                  <a:lnTo>
                    <a:pt x="115" y="297"/>
                  </a:lnTo>
                  <a:cubicBezTo>
                    <a:pt x="115" y="373"/>
                    <a:pt x="68" y="450"/>
                    <a:pt x="1" y="488"/>
                  </a:cubicBezTo>
                  <a:cubicBezTo>
                    <a:pt x="249" y="603"/>
                    <a:pt x="508" y="670"/>
                    <a:pt x="785" y="670"/>
                  </a:cubicBezTo>
                  <a:cubicBezTo>
                    <a:pt x="1053" y="670"/>
                    <a:pt x="1312" y="603"/>
                    <a:pt x="1560" y="488"/>
                  </a:cubicBezTo>
                  <a:cubicBezTo>
                    <a:pt x="1493" y="450"/>
                    <a:pt x="1446" y="373"/>
                    <a:pt x="1446" y="297"/>
                  </a:cubicBezTo>
                  <a:lnTo>
                    <a:pt x="1446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5"/>
            <p:cNvSpPr/>
            <p:nvPr/>
          </p:nvSpPr>
          <p:spPr>
            <a:xfrm>
              <a:off x="1426697" y="1710538"/>
              <a:ext cx="116883" cy="84741"/>
            </a:xfrm>
            <a:custGeom>
              <a:rect b="b" l="l" r="r" t="t"/>
              <a:pathLst>
                <a:path extrusionOk="0" h="3227" w="4451">
                  <a:moveTo>
                    <a:pt x="1273" y="1"/>
                  </a:moveTo>
                  <a:lnTo>
                    <a:pt x="402" y="374"/>
                  </a:lnTo>
                  <a:cubicBezTo>
                    <a:pt x="154" y="479"/>
                    <a:pt x="0" y="719"/>
                    <a:pt x="0" y="987"/>
                  </a:cubicBezTo>
                  <a:lnTo>
                    <a:pt x="0" y="3226"/>
                  </a:lnTo>
                  <a:lnTo>
                    <a:pt x="4451" y="3226"/>
                  </a:lnTo>
                  <a:lnTo>
                    <a:pt x="4451" y="987"/>
                  </a:lnTo>
                  <a:cubicBezTo>
                    <a:pt x="4451" y="719"/>
                    <a:pt x="4297" y="479"/>
                    <a:pt x="4049" y="374"/>
                  </a:cubicBezTo>
                  <a:lnTo>
                    <a:pt x="3178" y="1"/>
                  </a:lnTo>
                  <a:cubicBezTo>
                    <a:pt x="2962" y="365"/>
                    <a:pt x="2594" y="546"/>
                    <a:pt x="2226" y="546"/>
                  </a:cubicBezTo>
                  <a:cubicBezTo>
                    <a:pt x="1857" y="546"/>
                    <a:pt x="1489" y="365"/>
                    <a:pt x="1273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5"/>
            <p:cNvSpPr/>
            <p:nvPr/>
          </p:nvSpPr>
          <p:spPr>
            <a:xfrm>
              <a:off x="1444291" y="1613796"/>
              <a:ext cx="29437" cy="64363"/>
            </a:xfrm>
            <a:custGeom>
              <a:rect b="b" l="l" r="r" t="t"/>
              <a:pathLst>
                <a:path extrusionOk="0" h="2451" w="112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823"/>
                  </a:lnTo>
                  <a:cubicBezTo>
                    <a:pt x="0" y="1015"/>
                    <a:pt x="29" y="1206"/>
                    <a:pt x="86" y="1388"/>
                  </a:cubicBezTo>
                  <a:lnTo>
                    <a:pt x="450" y="2450"/>
                  </a:lnTo>
                  <a:lnTo>
                    <a:pt x="1120" y="2450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5"/>
            <p:cNvSpPr/>
            <p:nvPr/>
          </p:nvSpPr>
          <p:spPr>
            <a:xfrm>
              <a:off x="1456108" y="1608019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660" y="0"/>
                  </a:moveTo>
                  <a:cubicBezTo>
                    <a:pt x="297" y="0"/>
                    <a:pt x="0" y="297"/>
                    <a:pt x="0" y="670"/>
                  </a:cubicBezTo>
                  <a:cubicBezTo>
                    <a:pt x="0" y="909"/>
                    <a:pt x="192" y="1110"/>
                    <a:pt x="440" y="1110"/>
                  </a:cubicBezTo>
                  <a:lnTo>
                    <a:pt x="2220" y="2670"/>
                  </a:lnTo>
                  <a:lnTo>
                    <a:pt x="2594" y="1350"/>
                  </a:lnTo>
                  <a:cubicBezTo>
                    <a:pt x="2642" y="1196"/>
                    <a:pt x="2661" y="1034"/>
                    <a:pt x="2661" y="862"/>
                  </a:cubicBezTo>
                  <a:lnTo>
                    <a:pt x="2661" y="450"/>
                  </a:lnTo>
                  <a:cubicBezTo>
                    <a:pt x="2661" y="201"/>
                    <a:pt x="2469" y="0"/>
                    <a:pt x="22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5"/>
            <p:cNvSpPr/>
            <p:nvPr/>
          </p:nvSpPr>
          <p:spPr>
            <a:xfrm>
              <a:off x="1450068" y="1637168"/>
              <a:ext cx="70140" cy="64363"/>
            </a:xfrm>
            <a:custGeom>
              <a:rect b="b" l="l" r="r" t="t"/>
              <a:pathLst>
                <a:path extrusionOk="0" h="2451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857"/>
                    <a:pt x="594" y="2450"/>
                    <a:pt x="1340" y="2450"/>
                  </a:cubicBezTo>
                  <a:cubicBezTo>
                    <a:pt x="2077" y="2450"/>
                    <a:pt x="2671" y="1857"/>
                    <a:pt x="2671" y="1120"/>
                  </a:cubicBezTo>
                  <a:lnTo>
                    <a:pt x="2671" y="833"/>
                  </a:lnTo>
                  <a:cubicBezTo>
                    <a:pt x="2671" y="718"/>
                    <a:pt x="2623" y="603"/>
                    <a:pt x="2546" y="517"/>
                  </a:cubicBezTo>
                  <a:cubicBezTo>
                    <a:pt x="2202" y="182"/>
                    <a:pt x="1580" y="29"/>
                    <a:pt x="862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5"/>
            <p:cNvSpPr/>
            <p:nvPr/>
          </p:nvSpPr>
          <p:spPr>
            <a:xfrm>
              <a:off x="1450068" y="1637168"/>
              <a:ext cx="70140" cy="63103"/>
            </a:xfrm>
            <a:custGeom>
              <a:rect b="b" l="l" r="r" t="t"/>
              <a:pathLst>
                <a:path extrusionOk="0" h="2403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713"/>
                    <a:pt x="393" y="2230"/>
                    <a:pt x="967" y="2402"/>
                  </a:cubicBezTo>
                  <a:cubicBezTo>
                    <a:pt x="776" y="2163"/>
                    <a:pt x="670" y="1867"/>
                    <a:pt x="670" y="1560"/>
                  </a:cubicBezTo>
                  <a:lnTo>
                    <a:pt x="670" y="910"/>
                  </a:lnTo>
                  <a:cubicBezTo>
                    <a:pt x="670" y="663"/>
                    <a:pt x="863" y="468"/>
                    <a:pt x="1105" y="468"/>
                  </a:cubicBezTo>
                  <a:cubicBezTo>
                    <a:pt x="1117" y="468"/>
                    <a:pt x="1128" y="468"/>
                    <a:pt x="1139" y="469"/>
                  </a:cubicBezTo>
                  <a:cubicBezTo>
                    <a:pt x="1589" y="498"/>
                    <a:pt x="2259" y="565"/>
                    <a:pt x="2671" y="766"/>
                  </a:cubicBezTo>
                  <a:cubicBezTo>
                    <a:pt x="2651" y="670"/>
                    <a:pt x="2613" y="584"/>
                    <a:pt x="2546" y="517"/>
                  </a:cubicBezTo>
                  <a:cubicBezTo>
                    <a:pt x="2202" y="182"/>
                    <a:pt x="1570" y="29"/>
                    <a:pt x="86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5"/>
            <p:cNvSpPr/>
            <p:nvPr/>
          </p:nvSpPr>
          <p:spPr>
            <a:xfrm>
              <a:off x="1426697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15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51"/>
                  </a:lnTo>
                  <a:lnTo>
                    <a:pt x="890" y="2651"/>
                  </a:lnTo>
                  <a:lnTo>
                    <a:pt x="890" y="1015"/>
                  </a:lnTo>
                  <a:cubicBezTo>
                    <a:pt x="890" y="833"/>
                    <a:pt x="823" y="670"/>
                    <a:pt x="699" y="54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5"/>
            <p:cNvSpPr/>
            <p:nvPr/>
          </p:nvSpPr>
          <p:spPr>
            <a:xfrm>
              <a:off x="1520182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747" y="0"/>
                  </a:moveTo>
                  <a:lnTo>
                    <a:pt x="202" y="546"/>
                  </a:lnTo>
                  <a:cubicBezTo>
                    <a:pt x="77" y="670"/>
                    <a:pt x="1" y="833"/>
                    <a:pt x="1" y="1015"/>
                  </a:cubicBezTo>
                  <a:lnTo>
                    <a:pt x="1" y="2651"/>
                  </a:lnTo>
                  <a:lnTo>
                    <a:pt x="891" y="2651"/>
                  </a:lnTo>
                  <a:lnTo>
                    <a:pt x="891" y="412"/>
                  </a:lnTo>
                  <a:cubicBezTo>
                    <a:pt x="891" y="258"/>
                    <a:pt x="843" y="115"/>
                    <a:pt x="74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5"/>
            <p:cNvSpPr/>
            <p:nvPr/>
          </p:nvSpPr>
          <p:spPr>
            <a:xfrm>
              <a:off x="1303537" y="1502716"/>
              <a:ext cx="362939" cy="362677"/>
            </a:xfrm>
            <a:custGeom>
              <a:rect b="b" l="l" r="r" t="t"/>
              <a:pathLst>
                <a:path extrusionOk="0" h="13811" w="13821">
                  <a:moveTo>
                    <a:pt x="6920" y="2677"/>
                  </a:moveTo>
                  <a:cubicBezTo>
                    <a:pt x="7464" y="2677"/>
                    <a:pt x="8013" y="2781"/>
                    <a:pt x="8538" y="2996"/>
                  </a:cubicBezTo>
                  <a:cubicBezTo>
                    <a:pt x="10117" y="3656"/>
                    <a:pt x="11150" y="5197"/>
                    <a:pt x="11150" y="6910"/>
                  </a:cubicBezTo>
                  <a:cubicBezTo>
                    <a:pt x="11150" y="9245"/>
                    <a:pt x="9255" y="11140"/>
                    <a:pt x="6920" y="11140"/>
                  </a:cubicBezTo>
                  <a:cubicBezTo>
                    <a:pt x="5207" y="11140"/>
                    <a:pt x="3657" y="10106"/>
                    <a:pt x="3006" y="8527"/>
                  </a:cubicBezTo>
                  <a:cubicBezTo>
                    <a:pt x="2355" y="6948"/>
                    <a:pt x="2709" y="5130"/>
                    <a:pt x="3925" y="3915"/>
                  </a:cubicBezTo>
                  <a:cubicBezTo>
                    <a:pt x="4733" y="3107"/>
                    <a:pt x="5816" y="2677"/>
                    <a:pt x="6920" y="2677"/>
                  </a:cubicBezTo>
                  <a:close/>
                  <a:moveTo>
                    <a:pt x="6021" y="0"/>
                  </a:moveTo>
                  <a:cubicBezTo>
                    <a:pt x="5906" y="0"/>
                    <a:pt x="5801" y="106"/>
                    <a:pt x="5810" y="220"/>
                  </a:cubicBezTo>
                  <a:lnTo>
                    <a:pt x="5810" y="823"/>
                  </a:lnTo>
                  <a:cubicBezTo>
                    <a:pt x="5801" y="929"/>
                    <a:pt x="5734" y="1015"/>
                    <a:pt x="5628" y="1034"/>
                  </a:cubicBezTo>
                  <a:cubicBezTo>
                    <a:pt x="4939" y="1187"/>
                    <a:pt x="4279" y="1465"/>
                    <a:pt x="3676" y="1847"/>
                  </a:cubicBezTo>
                  <a:cubicBezTo>
                    <a:pt x="3639" y="1872"/>
                    <a:pt x="3597" y="1884"/>
                    <a:pt x="3555" y="1884"/>
                  </a:cubicBezTo>
                  <a:cubicBezTo>
                    <a:pt x="3498" y="1884"/>
                    <a:pt x="3442" y="1862"/>
                    <a:pt x="3398" y="1819"/>
                  </a:cubicBezTo>
                  <a:lnTo>
                    <a:pt x="2977" y="1398"/>
                  </a:lnTo>
                  <a:cubicBezTo>
                    <a:pt x="2934" y="1354"/>
                    <a:pt x="2879" y="1333"/>
                    <a:pt x="2824" y="1333"/>
                  </a:cubicBezTo>
                  <a:cubicBezTo>
                    <a:pt x="2769" y="1333"/>
                    <a:pt x="2714" y="1354"/>
                    <a:pt x="2671" y="1398"/>
                  </a:cubicBezTo>
                  <a:lnTo>
                    <a:pt x="1408" y="2651"/>
                  </a:lnTo>
                  <a:cubicBezTo>
                    <a:pt x="1322" y="2737"/>
                    <a:pt x="1322" y="2871"/>
                    <a:pt x="1408" y="2957"/>
                  </a:cubicBezTo>
                  <a:lnTo>
                    <a:pt x="1819" y="3379"/>
                  </a:lnTo>
                  <a:cubicBezTo>
                    <a:pt x="1896" y="3455"/>
                    <a:pt x="1905" y="3570"/>
                    <a:pt x="1848" y="3656"/>
                  </a:cubicBezTo>
                  <a:cubicBezTo>
                    <a:pt x="1465" y="4259"/>
                    <a:pt x="1197" y="4919"/>
                    <a:pt x="1044" y="5608"/>
                  </a:cubicBezTo>
                  <a:cubicBezTo>
                    <a:pt x="1025" y="5714"/>
                    <a:pt x="929" y="5781"/>
                    <a:pt x="824" y="5790"/>
                  </a:cubicBezTo>
                  <a:lnTo>
                    <a:pt x="231" y="5790"/>
                  </a:lnTo>
                  <a:cubicBezTo>
                    <a:pt x="106" y="5790"/>
                    <a:pt x="1" y="5886"/>
                    <a:pt x="1" y="6010"/>
                  </a:cubicBezTo>
                  <a:lnTo>
                    <a:pt x="1" y="7790"/>
                  </a:lnTo>
                  <a:cubicBezTo>
                    <a:pt x="1" y="7915"/>
                    <a:pt x="106" y="8011"/>
                    <a:pt x="231" y="8011"/>
                  </a:cubicBezTo>
                  <a:lnTo>
                    <a:pt x="824" y="8011"/>
                  </a:lnTo>
                  <a:cubicBezTo>
                    <a:pt x="929" y="8011"/>
                    <a:pt x="1025" y="8087"/>
                    <a:pt x="1044" y="8192"/>
                  </a:cubicBezTo>
                  <a:cubicBezTo>
                    <a:pt x="1197" y="8881"/>
                    <a:pt x="1465" y="9542"/>
                    <a:pt x="1848" y="10145"/>
                  </a:cubicBezTo>
                  <a:cubicBezTo>
                    <a:pt x="1905" y="10231"/>
                    <a:pt x="1896" y="10346"/>
                    <a:pt x="1819" y="10422"/>
                  </a:cubicBezTo>
                  <a:lnTo>
                    <a:pt x="1398" y="10843"/>
                  </a:lnTo>
                  <a:cubicBezTo>
                    <a:pt x="1312" y="10930"/>
                    <a:pt x="1312" y="11073"/>
                    <a:pt x="1398" y="11159"/>
                  </a:cubicBezTo>
                  <a:lnTo>
                    <a:pt x="2662" y="12413"/>
                  </a:lnTo>
                  <a:cubicBezTo>
                    <a:pt x="2705" y="12456"/>
                    <a:pt x="2762" y="12477"/>
                    <a:pt x="2819" y="12477"/>
                  </a:cubicBezTo>
                  <a:cubicBezTo>
                    <a:pt x="2877" y="12477"/>
                    <a:pt x="2934" y="12456"/>
                    <a:pt x="2977" y="12413"/>
                  </a:cubicBezTo>
                  <a:lnTo>
                    <a:pt x="3398" y="12001"/>
                  </a:lnTo>
                  <a:cubicBezTo>
                    <a:pt x="3442" y="11958"/>
                    <a:pt x="3498" y="11936"/>
                    <a:pt x="3555" y="11936"/>
                  </a:cubicBezTo>
                  <a:cubicBezTo>
                    <a:pt x="3597" y="11936"/>
                    <a:pt x="3639" y="11948"/>
                    <a:pt x="3676" y="11973"/>
                  </a:cubicBezTo>
                  <a:cubicBezTo>
                    <a:pt x="4269" y="12355"/>
                    <a:pt x="4930" y="12623"/>
                    <a:pt x="5628" y="12777"/>
                  </a:cubicBezTo>
                  <a:cubicBezTo>
                    <a:pt x="5724" y="12796"/>
                    <a:pt x="5801" y="12891"/>
                    <a:pt x="5801" y="12997"/>
                  </a:cubicBezTo>
                  <a:lnTo>
                    <a:pt x="5801" y="13590"/>
                  </a:lnTo>
                  <a:cubicBezTo>
                    <a:pt x="5801" y="13714"/>
                    <a:pt x="5906" y="13810"/>
                    <a:pt x="6021" y="13810"/>
                  </a:cubicBezTo>
                  <a:lnTo>
                    <a:pt x="7810" y="13810"/>
                  </a:lnTo>
                  <a:cubicBezTo>
                    <a:pt x="7925" y="13810"/>
                    <a:pt x="8030" y="13714"/>
                    <a:pt x="8030" y="13590"/>
                  </a:cubicBezTo>
                  <a:lnTo>
                    <a:pt x="8030" y="12997"/>
                  </a:lnTo>
                  <a:cubicBezTo>
                    <a:pt x="8030" y="12891"/>
                    <a:pt x="8107" y="12796"/>
                    <a:pt x="8203" y="12777"/>
                  </a:cubicBezTo>
                  <a:cubicBezTo>
                    <a:pt x="8901" y="12623"/>
                    <a:pt x="9562" y="12355"/>
                    <a:pt x="10155" y="11973"/>
                  </a:cubicBezTo>
                  <a:cubicBezTo>
                    <a:pt x="10192" y="11948"/>
                    <a:pt x="10234" y="11936"/>
                    <a:pt x="10276" y="11936"/>
                  </a:cubicBezTo>
                  <a:cubicBezTo>
                    <a:pt x="10333" y="11936"/>
                    <a:pt x="10389" y="11958"/>
                    <a:pt x="10433" y="12001"/>
                  </a:cubicBezTo>
                  <a:lnTo>
                    <a:pt x="10854" y="12413"/>
                  </a:lnTo>
                  <a:cubicBezTo>
                    <a:pt x="10897" y="12456"/>
                    <a:pt x="10954" y="12477"/>
                    <a:pt x="11012" y="12477"/>
                  </a:cubicBezTo>
                  <a:cubicBezTo>
                    <a:pt x="11069" y="12477"/>
                    <a:pt x="11126" y="12456"/>
                    <a:pt x="11170" y="12413"/>
                  </a:cubicBezTo>
                  <a:lnTo>
                    <a:pt x="12423" y="11159"/>
                  </a:lnTo>
                  <a:cubicBezTo>
                    <a:pt x="12509" y="11073"/>
                    <a:pt x="12509" y="10930"/>
                    <a:pt x="12423" y="10843"/>
                  </a:cubicBezTo>
                  <a:lnTo>
                    <a:pt x="12012" y="10422"/>
                  </a:lnTo>
                  <a:cubicBezTo>
                    <a:pt x="11935" y="10346"/>
                    <a:pt x="11926" y="10231"/>
                    <a:pt x="11983" y="10145"/>
                  </a:cubicBezTo>
                  <a:cubicBezTo>
                    <a:pt x="12366" y="9542"/>
                    <a:pt x="12634" y="8891"/>
                    <a:pt x="12787" y="8192"/>
                  </a:cubicBezTo>
                  <a:cubicBezTo>
                    <a:pt x="12806" y="8087"/>
                    <a:pt x="12902" y="8020"/>
                    <a:pt x="13007" y="8020"/>
                  </a:cubicBezTo>
                  <a:lnTo>
                    <a:pt x="13600" y="8020"/>
                  </a:lnTo>
                  <a:cubicBezTo>
                    <a:pt x="13725" y="8011"/>
                    <a:pt x="13820" y="7915"/>
                    <a:pt x="13820" y="7790"/>
                  </a:cubicBezTo>
                  <a:lnTo>
                    <a:pt x="13820" y="6010"/>
                  </a:lnTo>
                  <a:cubicBezTo>
                    <a:pt x="13820" y="5886"/>
                    <a:pt x="13725" y="5790"/>
                    <a:pt x="13600" y="5790"/>
                  </a:cubicBezTo>
                  <a:lnTo>
                    <a:pt x="12997" y="5790"/>
                  </a:lnTo>
                  <a:cubicBezTo>
                    <a:pt x="12892" y="5790"/>
                    <a:pt x="12806" y="5714"/>
                    <a:pt x="12787" y="5618"/>
                  </a:cubicBezTo>
                  <a:cubicBezTo>
                    <a:pt x="12634" y="4919"/>
                    <a:pt x="12356" y="4259"/>
                    <a:pt x="11973" y="3666"/>
                  </a:cubicBezTo>
                  <a:cubicBezTo>
                    <a:pt x="11916" y="3580"/>
                    <a:pt x="11926" y="3455"/>
                    <a:pt x="12002" y="3388"/>
                  </a:cubicBezTo>
                  <a:lnTo>
                    <a:pt x="12423" y="2967"/>
                  </a:lnTo>
                  <a:cubicBezTo>
                    <a:pt x="12509" y="2881"/>
                    <a:pt x="12509" y="2737"/>
                    <a:pt x="12423" y="2651"/>
                  </a:cubicBezTo>
                  <a:lnTo>
                    <a:pt x="11170" y="1388"/>
                  </a:lnTo>
                  <a:cubicBezTo>
                    <a:pt x="11126" y="1345"/>
                    <a:pt x="11069" y="1323"/>
                    <a:pt x="11012" y="1323"/>
                  </a:cubicBezTo>
                  <a:cubicBezTo>
                    <a:pt x="10954" y="1323"/>
                    <a:pt x="10897" y="1345"/>
                    <a:pt x="10854" y="1388"/>
                  </a:cubicBezTo>
                  <a:lnTo>
                    <a:pt x="10433" y="1809"/>
                  </a:lnTo>
                  <a:cubicBezTo>
                    <a:pt x="10389" y="1853"/>
                    <a:pt x="10333" y="1875"/>
                    <a:pt x="10276" y="1875"/>
                  </a:cubicBezTo>
                  <a:cubicBezTo>
                    <a:pt x="10234" y="1875"/>
                    <a:pt x="10192" y="1862"/>
                    <a:pt x="10155" y="1838"/>
                  </a:cubicBezTo>
                  <a:cubicBezTo>
                    <a:pt x="9562" y="1455"/>
                    <a:pt x="8901" y="1177"/>
                    <a:pt x="8203" y="1034"/>
                  </a:cubicBezTo>
                  <a:cubicBezTo>
                    <a:pt x="8107" y="1005"/>
                    <a:pt x="8030" y="919"/>
                    <a:pt x="8030" y="814"/>
                  </a:cubicBezTo>
                  <a:lnTo>
                    <a:pt x="8030" y="211"/>
                  </a:lnTo>
                  <a:cubicBezTo>
                    <a:pt x="8021" y="96"/>
                    <a:pt x="7925" y="0"/>
                    <a:pt x="781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5"/>
            <p:cNvSpPr/>
            <p:nvPr/>
          </p:nvSpPr>
          <p:spPr>
            <a:xfrm>
              <a:off x="1346262" y="1555236"/>
              <a:ext cx="267694" cy="257742"/>
            </a:xfrm>
            <a:custGeom>
              <a:rect b="b" l="l" r="r" t="t"/>
              <a:pathLst>
                <a:path extrusionOk="0" h="9815" w="10194">
                  <a:moveTo>
                    <a:pt x="5289" y="895"/>
                  </a:moveTo>
                  <a:cubicBezTo>
                    <a:pt x="5806" y="895"/>
                    <a:pt x="6327" y="994"/>
                    <a:pt x="6825" y="1197"/>
                  </a:cubicBezTo>
                  <a:cubicBezTo>
                    <a:pt x="8318" y="1819"/>
                    <a:pt x="9294" y="3283"/>
                    <a:pt x="9294" y="4900"/>
                  </a:cubicBezTo>
                  <a:cubicBezTo>
                    <a:pt x="9294" y="7121"/>
                    <a:pt x="7504" y="8910"/>
                    <a:pt x="5293" y="8910"/>
                  </a:cubicBezTo>
                  <a:cubicBezTo>
                    <a:pt x="3666" y="8910"/>
                    <a:pt x="2202" y="7934"/>
                    <a:pt x="1590" y="6441"/>
                  </a:cubicBezTo>
                  <a:cubicBezTo>
                    <a:pt x="968" y="4939"/>
                    <a:pt x="1312" y="3216"/>
                    <a:pt x="2451" y="2068"/>
                  </a:cubicBezTo>
                  <a:cubicBezTo>
                    <a:pt x="3219" y="1299"/>
                    <a:pt x="4245" y="895"/>
                    <a:pt x="5289" y="895"/>
                  </a:cubicBezTo>
                  <a:close/>
                  <a:moveTo>
                    <a:pt x="5293" y="0"/>
                  </a:moveTo>
                  <a:cubicBezTo>
                    <a:pt x="3303" y="0"/>
                    <a:pt x="1513" y="1197"/>
                    <a:pt x="757" y="3034"/>
                  </a:cubicBezTo>
                  <a:cubicBezTo>
                    <a:pt x="1" y="4862"/>
                    <a:pt x="422" y="6977"/>
                    <a:pt x="1819" y="8374"/>
                  </a:cubicBezTo>
                  <a:cubicBezTo>
                    <a:pt x="2759" y="9314"/>
                    <a:pt x="4011" y="9814"/>
                    <a:pt x="5286" y="9814"/>
                  </a:cubicBezTo>
                  <a:cubicBezTo>
                    <a:pt x="5920" y="9814"/>
                    <a:pt x="6559" y="9691"/>
                    <a:pt x="7169" y="9437"/>
                  </a:cubicBezTo>
                  <a:cubicBezTo>
                    <a:pt x="8997" y="8681"/>
                    <a:pt x="10193" y="6891"/>
                    <a:pt x="10193" y="4910"/>
                  </a:cubicBezTo>
                  <a:cubicBezTo>
                    <a:pt x="10193" y="2202"/>
                    <a:pt x="8002" y="0"/>
                    <a:pt x="5293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7" name="Google Shape;9557;p65"/>
          <p:cNvGrpSpPr/>
          <p:nvPr/>
        </p:nvGrpSpPr>
        <p:grpSpPr>
          <a:xfrm>
            <a:off x="1751901" y="1502716"/>
            <a:ext cx="362677" cy="362677"/>
            <a:chOff x="1751901" y="1502716"/>
            <a:chExt cx="362677" cy="362677"/>
          </a:xfrm>
        </p:grpSpPr>
        <p:sp>
          <p:nvSpPr>
            <p:cNvPr id="9558" name="Google Shape;9558;p65"/>
            <p:cNvSpPr/>
            <p:nvPr/>
          </p:nvSpPr>
          <p:spPr>
            <a:xfrm>
              <a:off x="1751901" y="1502716"/>
              <a:ext cx="362677" cy="362677"/>
            </a:xfrm>
            <a:custGeom>
              <a:rect b="b" l="l" r="r" t="t"/>
              <a:pathLst>
                <a:path extrusionOk="0" h="13811" w="13811">
                  <a:moveTo>
                    <a:pt x="6901" y="0"/>
                  </a:moveTo>
                  <a:cubicBezTo>
                    <a:pt x="3092" y="0"/>
                    <a:pt x="0" y="3091"/>
                    <a:pt x="0" y="6900"/>
                  </a:cubicBezTo>
                  <a:cubicBezTo>
                    <a:pt x="0" y="10719"/>
                    <a:pt x="3092" y="13810"/>
                    <a:pt x="6901" y="13810"/>
                  </a:cubicBezTo>
                  <a:cubicBezTo>
                    <a:pt x="10719" y="13810"/>
                    <a:pt x="13810" y="10719"/>
                    <a:pt x="13810" y="6900"/>
                  </a:cubicBezTo>
                  <a:cubicBezTo>
                    <a:pt x="13810" y="3091"/>
                    <a:pt x="10719" y="0"/>
                    <a:pt x="690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5"/>
            <p:cNvSpPr/>
            <p:nvPr/>
          </p:nvSpPr>
          <p:spPr>
            <a:xfrm>
              <a:off x="1779027" y="1529843"/>
              <a:ext cx="308397" cy="308397"/>
            </a:xfrm>
            <a:custGeom>
              <a:rect b="b" l="l" r="r" t="t"/>
              <a:pathLst>
                <a:path extrusionOk="0" h="11744" w="11744">
                  <a:moveTo>
                    <a:pt x="5868" y="1"/>
                  </a:moveTo>
                  <a:cubicBezTo>
                    <a:pt x="2633" y="1"/>
                    <a:pt x="1" y="2633"/>
                    <a:pt x="1" y="5867"/>
                  </a:cubicBezTo>
                  <a:cubicBezTo>
                    <a:pt x="1" y="9112"/>
                    <a:pt x="2633" y="11744"/>
                    <a:pt x="5868" y="11744"/>
                  </a:cubicBezTo>
                  <a:cubicBezTo>
                    <a:pt x="9112" y="11744"/>
                    <a:pt x="11744" y="9112"/>
                    <a:pt x="11744" y="5867"/>
                  </a:cubicBezTo>
                  <a:cubicBezTo>
                    <a:pt x="11744" y="2633"/>
                    <a:pt x="9112" y="1"/>
                    <a:pt x="5868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5"/>
            <p:cNvSpPr/>
            <p:nvPr/>
          </p:nvSpPr>
          <p:spPr>
            <a:xfrm>
              <a:off x="1927816" y="1551035"/>
              <a:ext cx="10845" cy="138416"/>
            </a:xfrm>
            <a:custGeom>
              <a:rect b="b" l="l" r="r" t="t"/>
              <a:pathLst>
                <a:path extrusionOk="0" h="5271" w="413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5060"/>
                  </a:lnTo>
                  <a:cubicBezTo>
                    <a:pt x="1" y="5175"/>
                    <a:pt x="87" y="5271"/>
                    <a:pt x="202" y="5271"/>
                  </a:cubicBezTo>
                  <a:cubicBezTo>
                    <a:pt x="316" y="5271"/>
                    <a:pt x="412" y="5175"/>
                    <a:pt x="412" y="5060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5"/>
            <p:cNvSpPr/>
            <p:nvPr/>
          </p:nvSpPr>
          <p:spPr>
            <a:xfrm>
              <a:off x="1925821" y="1678632"/>
              <a:ext cx="142014" cy="10819"/>
            </a:xfrm>
            <a:custGeom>
              <a:rect b="b" l="l" r="r" t="t"/>
              <a:pathLst>
                <a:path extrusionOk="0" h="412" w="5408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130" y="412"/>
                  </a:lnTo>
                  <a:cubicBezTo>
                    <a:pt x="5407" y="412"/>
                    <a:pt x="5407" y="0"/>
                    <a:pt x="513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5"/>
            <p:cNvSpPr/>
            <p:nvPr/>
          </p:nvSpPr>
          <p:spPr>
            <a:xfrm>
              <a:off x="1816999" y="1567789"/>
              <a:ext cx="288020" cy="270215"/>
            </a:xfrm>
            <a:custGeom>
              <a:rect b="b" l="l" r="r" t="t"/>
              <a:pathLst>
                <a:path extrusionOk="0" h="10290" w="10968">
                  <a:moveTo>
                    <a:pt x="8278" y="1"/>
                  </a:moveTo>
                  <a:lnTo>
                    <a:pt x="8278" y="1"/>
                  </a:lnTo>
                  <a:cubicBezTo>
                    <a:pt x="10317" y="2327"/>
                    <a:pt x="10192" y="5829"/>
                    <a:pt x="8010" y="8011"/>
                  </a:cubicBezTo>
                  <a:cubicBezTo>
                    <a:pt x="6869" y="9153"/>
                    <a:pt x="5365" y="9731"/>
                    <a:pt x="3858" y="9731"/>
                  </a:cubicBezTo>
                  <a:cubicBezTo>
                    <a:pt x="2485" y="9731"/>
                    <a:pt x="1109" y="9251"/>
                    <a:pt x="0" y="8279"/>
                  </a:cubicBezTo>
                  <a:lnTo>
                    <a:pt x="0" y="8279"/>
                  </a:lnTo>
                  <a:cubicBezTo>
                    <a:pt x="1167" y="9616"/>
                    <a:pt x="2795" y="10290"/>
                    <a:pt x="4426" y="10290"/>
                  </a:cubicBezTo>
                  <a:cubicBezTo>
                    <a:pt x="5924" y="10290"/>
                    <a:pt x="7425" y="9721"/>
                    <a:pt x="8575" y="8576"/>
                  </a:cubicBezTo>
                  <a:cubicBezTo>
                    <a:pt x="10968" y="6174"/>
                    <a:pt x="10843" y="2240"/>
                    <a:pt x="827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5"/>
            <p:cNvSpPr/>
            <p:nvPr/>
          </p:nvSpPr>
          <p:spPr>
            <a:xfrm>
              <a:off x="1798644" y="1678632"/>
              <a:ext cx="22400" cy="10819"/>
            </a:xfrm>
            <a:custGeom>
              <a:rect b="b" l="l" r="r" t="t"/>
              <a:pathLst>
                <a:path extrusionOk="0" h="412" w="853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75" y="412"/>
                  </a:lnTo>
                  <a:cubicBezTo>
                    <a:pt x="852" y="412"/>
                    <a:pt x="852" y="0"/>
                    <a:pt x="57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5"/>
            <p:cNvSpPr/>
            <p:nvPr/>
          </p:nvSpPr>
          <p:spPr>
            <a:xfrm>
              <a:off x="1927816" y="1798063"/>
              <a:ext cx="10845" cy="18828"/>
            </a:xfrm>
            <a:custGeom>
              <a:rect b="b" l="l" r="r" t="t"/>
              <a:pathLst>
                <a:path extrusionOk="0" h="717" w="413">
                  <a:moveTo>
                    <a:pt x="206" y="1"/>
                  </a:moveTo>
                  <a:cubicBezTo>
                    <a:pt x="103" y="1"/>
                    <a:pt x="1" y="70"/>
                    <a:pt x="1" y="209"/>
                  </a:cubicBezTo>
                  <a:lnTo>
                    <a:pt x="1" y="506"/>
                  </a:lnTo>
                  <a:cubicBezTo>
                    <a:pt x="1" y="620"/>
                    <a:pt x="87" y="716"/>
                    <a:pt x="202" y="716"/>
                  </a:cubicBezTo>
                  <a:cubicBezTo>
                    <a:pt x="316" y="716"/>
                    <a:pt x="412" y="620"/>
                    <a:pt x="412" y="506"/>
                  </a:cubicBezTo>
                  <a:lnTo>
                    <a:pt x="412" y="209"/>
                  </a:lnTo>
                  <a:cubicBezTo>
                    <a:pt x="412" y="70"/>
                    <a:pt x="309" y="1"/>
                    <a:pt x="20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5"/>
            <p:cNvSpPr/>
            <p:nvPr/>
          </p:nvSpPr>
          <p:spPr>
            <a:xfrm>
              <a:off x="1835486" y="1588508"/>
              <a:ext cx="20667" cy="16518"/>
            </a:xfrm>
            <a:custGeom>
              <a:rect b="b" l="l" r="r" t="t"/>
              <a:pathLst>
                <a:path extrusionOk="0" h="629" w="787">
                  <a:moveTo>
                    <a:pt x="293" y="1"/>
                  </a:moveTo>
                  <a:cubicBezTo>
                    <a:pt x="136" y="1"/>
                    <a:pt x="1" y="204"/>
                    <a:pt x="148" y="351"/>
                  </a:cubicBezTo>
                  <a:lnTo>
                    <a:pt x="358" y="571"/>
                  </a:lnTo>
                  <a:cubicBezTo>
                    <a:pt x="397" y="609"/>
                    <a:pt x="445" y="628"/>
                    <a:pt x="502" y="628"/>
                  </a:cubicBezTo>
                  <a:cubicBezTo>
                    <a:pt x="506" y="629"/>
                    <a:pt x="509" y="629"/>
                    <a:pt x="513" y="629"/>
                  </a:cubicBezTo>
                  <a:cubicBezTo>
                    <a:pt x="697" y="629"/>
                    <a:pt x="786" y="396"/>
                    <a:pt x="645" y="274"/>
                  </a:cubicBezTo>
                  <a:lnTo>
                    <a:pt x="435" y="64"/>
                  </a:ln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5"/>
            <p:cNvSpPr/>
            <p:nvPr/>
          </p:nvSpPr>
          <p:spPr>
            <a:xfrm>
              <a:off x="2009958" y="1763189"/>
              <a:ext cx="20667" cy="16491"/>
            </a:xfrm>
            <a:custGeom>
              <a:rect b="b" l="l" r="r" t="t"/>
              <a:pathLst>
                <a:path extrusionOk="0" h="628" w="787">
                  <a:moveTo>
                    <a:pt x="332" y="1"/>
                  </a:moveTo>
                  <a:cubicBezTo>
                    <a:pt x="177" y="1"/>
                    <a:pt x="1" y="236"/>
                    <a:pt x="146" y="350"/>
                  </a:cubicBezTo>
                  <a:lnTo>
                    <a:pt x="356" y="561"/>
                  </a:lnTo>
                  <a:cubicBezTo>
                    <a:pt x="394" y="599"/>
                    <a:pt x="452" y="618"/>
                    <a:pt x="509" y="628"/>
                  </a:cubicBezTo>
                  <a:cubicBezTo>
                    <a:pt x="701" y="628"/>
                    <a:pt x="787" y="398"/>
                    <a:pt x="653" y="264"/>
                  </a:cubicBezTo>
                  <a:lnTo>
                    <a:pt x="442" y="53"/>
                  </a:lnTo>
                  <a:cubicBezTo>
                    <a:pt x="411" y="16"/>
                    <a:pt x="372" y="1"/>
                    <a:pt x="33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5"/>
            <p:cNvSpPr/>
            <p:nvPr/>
          </p:nvSpPr>
          <p:spPr>
            <a:xfrm>
              <a:off x="2010247" y="1588193"/>
              <a:ext cx="21113" cy="16833"/>
            </a:xfrm>
            <a:custGeom>
              <a:rect b="b" l="l" r="r" t="t"/>
              <a:pathLst>
                <a:path extrusionOk="0" h="641" w="804">
                  <a:moveTo>
                    <a:pt x="493" y="0"/>
                  </a:moveTo>
                  <a:cubicBezTo>
                    <a:pt x="444" y="0"/>
                    <a:pt x="392" y="20"/>
                    <a:pt x="345" y="66"/>
                  </a:cubicBezTo>
                  <a:lnTo>
                    <a:pt x="135" y="277"/>
                  </a:lnTo>
                  <a:cubicBezTo>
                    <a:pt x="1" y="411"/>
                    <a:pt x="96" y="640"/>
                    <a:pt x="288" y="640"/>
                  </a:cubicBezTo>
                  <a:cubicBezTo>
                    <a:pt x="336" y="640"/>
                    <a:pt x="393" y="612"/>
                    <a:pt x="431" y="583"/>
                  </a:cubicBezTo>
                  <a:lnTo>
                    <a:pt x="642" y="363"/>
                  </a:lnTo>
                  <a:cubicBezTo>
                    <a:pt x="804" y="216"/>
                    <a:pt x="660" y="0"/>
                    <a:pt x="49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5"/>
            <p:cNvSpPr/>
            <p:nvPr/>
          </p:nvSpPr>
          <p:spPr>
            <a:xfrm>
              <a:off x="1835591" y="1762927"/>
              <a:ext cx="20719" cy="16754"/>
            </a:xfrm>
            <a:custGeom>
              <a:rect b="b" l="l" r="r" t="t"/>
              <a:pathLst>
                <a:path extrusionOk="0" h="638" w="789">
                  <a:moveTo>
                    <a:pt x="496" y="0"/>
                  </a:moveTo>
                  <a:cubicBezTo>
                    <a:pt x="448" y="0"/>
                    <a:pt x="399" y="19"/>
                    <a:pt x="354" y="63"/>
                  </a:cubicBezTo>
                  <a:lnTo>
                    <a:pt x="144" y="274"/>
                  </a:lnTo>
                  <a:cubicBezTo>
                    <a:pt x="0" y="408"/>
                    <a:pt x="96" y="638"/>
                    <a:pt x="287" y="638"/>
                  </a:cubicBezTo>
                  <a:cubicBezTo>
                    <a:pt x="345" y="628"/>
                    <a:pt x="393" y="609"/>
                    <a:pt x="431" y="571"/>
                  </a:cubicBezTo>
                  <a:lnTo>
                    <a:pt x="641" y="360"/>
                  </a:lnTo>
                  <a:cubicBezTo>
                    <a:pt x="789" y="206"/>
                    <a:pt x="653" y="0"/>
                    <a:pt x="49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5"/>
            <p:cNvSpPr/>
            <p:nvPr/>
          </p:nvSpPr>
          <p:spPr>
            <a:xfrm>
              <a:off x="1808018" y="1628581"/>
              <a:ext cx="22820" cy="14128"/>
            </a:xfrm>
            <a:custGeom>
              <a:rect b="b" l="l" r="r" t="t"/>
              <a:pathLst>
                <a:path extrusionOk="0" h="538" w="869">
                  <a:moveTo>
                    <a:pt x="291" y="0"/>
                  </a:moveTo>
                  <a:cubicBezTo>
                    <a:pt x="97" y="0"/>
                    <a:pt x="0" y="312"/>
                    <a:pt x="218" y="404"/>
                  </a:cubicBezTo>
                  <a:lnTo>
                    <a:pt x="495" y="519"/>
                  </a:lnTo>
                  <a:cubicBezTo>
                    <a:pt x="524" y="538"/>
                    <a:pt x="553" y="538"/>
                    <a:pt x="581" y="538"/>
                  </a:cubicBezTo>
                  <a:cubicBezTo>
                    <a:pt x="811" y="538"/>
                    <a:pt x="868" y="222"/>
                    <a:pt x="658" y="136"/>
                  </a:cubicBezTo>
                  <a:lnTo>
                    <a:pt x="380" y="21"/>
                  </a:lnTo>
                  <a:cubicBezTo>
                    <a:pt x="349" y="7"/>
                    <a:pt x="319" y="0"/>
                    <a:pt x="29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5"/>
            <p:cNvSpPr/>
            <p:nvPr/>
          </p:nvSpPr>
          <p:spPr>
            <a:xfrm>
              <a:off x="2035194" y="1725139"/>
              <a:ext cx="23004" cy="14102"/>
            </a:xfrm>
            <a:custGeom>
              <a:rect b="b" l="l" r="r" t="t"/>
              <a:pathLst>
                <a:path extrusionOk="0" h="537" w="876">
                  <a:moveTo>
                    <a:pt x="303" y="1"/>
                  </a:moveTo>
                  <a:cubicBezTo>
                    <a:pt x="99" y="1"/>
                    <a:pt x="0" y="309"/>
                    <a:pt x="228" y="402"/>
                  </a:cubicBezTo>
                  <a:lnTo>
                    <a:pt x="496" y="526"/>
                  </a:lnTo>
                  <a:cubicBezTo>
                    <a:pt x="524" y="536"/>
                    <a:pt x="553" y="536"/>
                    <a:pt x="582" y="536"/>
                  </a:cubicBezTo>
                  <a:cubicBezTo>
                    <a:pt x="585" y="536"/>
                    <a:pt x="589" y="536"/>
                    <a:pt x="592" y="536"/>
                  </a:cubicBezTo>
                  <a:cubicBezTo>
                    <a:pt x="814" y="536"/>
                    <a:pt x="875" y="228"/>
                    <a:pt x="658" y="144"/>
                  </a:cubicBezTo>
                  <a:lnTo>
                    <a:pt x="390" y="19"/>
                  </a:lnTo>
                  <a:cubicBezTo>
                    <a:pt x="360" y="7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5"/>
            <p:cNvSpPr/>
            <p:nvPr/>
          </p:nvSpPr>
          <p:spPr>
            <a:xfrm>
              <a:off x="1973299" y="1561276"/>
              <a:ext cx="16649" cy="18119"/>
            </a:xfrm>
            <a:custGeom>
              <a:rect b="b" l="l" r="r" t="t"/>
              <a:pathLst>
                <a:path extrusionOk="0" h="690" w="634">
                  <a:moveTo>
                    <a:pt x="363" y="1"/>
                  </a:moveTo>
                  <a:cubicBezTo>
                    <a:pt x="291" y="1"/>
                    <a:pt x="220" y="37"/>
                    <a:pt x="183" y="125"/>
                  </a:cubicBezTo>
                  <a:lnTo>
                    <a:pt x="58" y="402"/>
                  </a:lnTo>
                  <a:cubicBezTo>
                    <a:pt x="1" y="536"/>
                    <a:pt x="106" y="689"/>
                    <a:pt x="250" y="689"/>
                  </a:cubicBezTo>
                  <a:cubicBezTo>
                    <a:pt x="336" y="689"/>
                    <a:pt x="412" y="641"/>
                    <a:pt x="451" y="565"/>
                  </a:cubicBezTo>
                  <a:lnTo>
                    <a:pt x="565" y="287"/>
                  </a:lnTo>
                  <a:cubicBezTo>
                    <a:pt x="634" y="126"/>
                    <a:pt x="497" y="1"/>
                    <a:pt x="36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5"/>
            <p:cNvSpPr/>
            <p:nvPr/>
          </p:nvSpPr>
          <p:spPr>
            <a:xfrm>
              <a:off x="1876557" y="1788557"/>
              <a:ext cx="16623" cy="18277"/>
            </a:xfrm>
            <a:custGeom>
              <a:rect b="b" l="l" r="r" t="t"/>
              <a:pathLst>
                <a:path extrusionOk="0" h="696" w="633">
                  <a:moveTo>
                    <a:pt x="365" y="0"/>
                  </a:moveTo>
                  <a:cubicBezTo>
                    <a:pt x="292" y="0"/>
                    <a:pt x="220" y="39"/>
                    <a:pt x="182" y="131"/>
                  </a:cubicBezTo>
                  <a:lnTo>
                    <a:pt x="58" y="399"/>
                  </a:lnTo>
                  <a:cubicBezTo>
                    <a:pt x="0" y="542"/>
                    <a:pt x="106" y="695"/>
                    <a:pt x="259" y="695"/>
                  </a:cubicBezTo>
                  <a:cubicBezTo>
                    <a:pt x="335" y="695"/>
                    <a:pt x="412" y="638"/>
                    <a:pt x="450" y="561"/>
                  </a:cubicBezTo>
                  <a:lnTo>
                    <a:pt x="565" y="293"/>
                  </a:lnTo>
                  <a:cubicBezTo>
                    <a:pt x="633" y="127"/>
                    <a:pt x="498" y="0"/>
                    <a:pt x="3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5"/>
            <p:cNvSpPr/>
            <p:nvPr/>
          </p:nvSpPr>
          <p:spPr>
            <a:xfrm>
              <a:off x="1878710" y="1560541"/>
              <a:ext cx="15966" cy="18093"/>
            </a:xfrm>
            <a:custGeom>
              <a:rect b="b" l="l" r="r" t="t"/>
              <a:pathLst>
                <a:path extrusionOk="0" h="689" w="608">
                  <a:moveTo>
                    <a:pt x="266" y="0"/>
                  </a:moveTo>
                  <a:cubicBezTo>
                    <a:pt x="134" y="0"/>
                    <a:pt x="1" y="122"/>
                    <a:pt x="62" y="287"/>
                  </a:cubicBezTo>
                  <a:lnTo>
                    <a:pt x="177" y="564"/>
                  </a:lnTo>
                  <a:cubicBezTo>
                    <a:pt x="215" y="641"/>
                    <a:pt x="291" y="688"/>
                    <a:pt x="368" y="688"/>
                  </a:cubicBezTo>
                  <a:cubicBezTo>
                    <a:pt x="512" y="679"/>
                    <a:pt x="607" y="545"/>
                    <a:pt x="569" y="411"/>
                  </a:cubicBezTo>
                  <a:lnTo>
                    <a:pt x="454" y="133"/>
                  </a:lnTo>
                  <a:cubicBezTo>
                    <a:pt x="416" y="40"/>
                    <a:pt x="341" y="0"/>
                    <a:pt x="26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5"/>
            <p:cNvSpPr/>
            <p:nvPr/>
          </p:nvSpPr>
          <p:spPr>
            <a:xfrm>
              <a:off x="1971014" y="1789292"/>
              <a:ext cx="16386" cy="18277"/>
            </a:xfrm>
            <a:custGeom>
              <a:rect b="b" l="l" r="r" t="t"/>
              <a:pathLst>
                <a:path extrusionOk="0" h="696" w="624">
                  <a:moveTo>
                    <a:pt x="272" y="1"/>
                  </a:moveTo>
                  <a:cubicBezTo>
                    <a:pt x="140" y="1"/>
                    <a:pt x="1" y="128"/>
                    <a:pt x="69" y="294"/>
                  </a:cubicBezTo>
                  <a:lnTo>
                    <a:pt x="184" y="572"/>
                  </a:lnTo>
                  <a:cubicBezTo>
                    <a:pt x="212" y="648"/>
                    <a:pt x="289" y="696"/>
                    <a:pt x="375" y="696"/>
                  </a:cubicBezTo>
                  <a:cubicBezTo>
                    <a:pt x="518" y="696"/>
                    <a:pt x="624" y="552"/>
                    <a:pt x="566" y="409"/>
                  </a:cubicBezTo>
                  <a:lnTo>
                    <a:pt x="451" y="131"/>
                  </a:lnTo>
                  <a:cubicBezTo>
                    <a:pt x="417" y="39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5"/>
            <p:cNvSpPr/>
            <p:nvPr/>
          </p:nvSpPr>
          <p:spPr>
            <a:xfrm>
              <a:off x="2036375" y="1630734"/>
              <a:ext cx="22951" cy="13997"/>
            </a:xfrm>
            <a:custGeom>
              <a:rect b="b" l="l" r="r" t="t"/>
              <a:pathLst>
                <a:path extrusionOk="0" h="533" w="874">
                  <a:moveTo>
                    <a:pt x="570" y="0"/>
                  </a:moveTo>
                  <a:cubicBezTo>
                    <a:pt x="544" y="0"/>
                    <a:pt x="517" y="5"/>
                    <a:pt x="489" y="16"/>
                  </a:cubicBezTo>
                  <a:lnTo>
                    <a:pt x="212" y="131"/>
                  </a:lnTo>
                  <a:cubicBezTo>
                    <a:pt x="1" y="217"/>
                    <a:pt x="58" y="532"/>
                    <a:pt x="288" y="532"/>
                  </a:cubicBezTo>
                  <a:cubicBezTo>
                    <a:pt x="317" y="532"/>
                    <a:pt x="345" y="532"/>
                    <a:pt x="374" y="523"/>
                  </a:cubicBezTo>
                  <a:lnTo>
                    <a:pt x="652" y="408"/>
                  </a:lnTo>
                  <a:cubicBezTo>
                    <a:pt x="873" y="314"/>
                    <a:pt x="776" y="0"/>
                    <a:pt x="570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5"/>
            <p:cNvSpPr/>
            <p:nvPr/>
          </p:nvSpPr>
          <p:spPr>
            <a:xfrm>
              <a:off x="1807441" y="1723143"/>
              <a:ext cx="22846" cy="14075"/>
            </a:xfrm>
            <a:custGeom>
              <a:rect b="b" l="l" r="r" t="t"/>
              <a:pathLst>
                <a:path extrusionOk="0" h="536" w="870">
                  <a:moveTo>
                    <a:pt x="574" y="1"/>
                  </a:moveTo>
                  <a:cubicBezTo>
                    <a:pt x="547" y="1"/>
                    <a:pt x="519" y="6"/>
                    <a:pt x="488" y="19"/>
                  </a:cubicBezTo>
                  <a:lnTo>
                    <a:pt x="211" y="133"/>
                  </a:lnTo>
                  <a:cubicBezTo>
                    <a:pt x="0" y="220"/>
                    <a:pt x="58" y="535"/>
                    <a:pt x="288" y="535"/>
                  </a:cubicBezTo>
                  <a:cubicBezTo>
                    <a:pt x="316" y="535"/>
                    <a:pt x="345" y="526"/>
                    <a:pt x="364" y="516"/>
                  </a:cubicBezTo>
                  <a:lnTo>
                    <a:pt x="642" y="401"/>
                  </a:lnTo>
                  <a:cubicBezTo>
                    <a:pt x="870" y="317"/>
                    <a:pt x="777" y="1"/>
                    <a:pt x="57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7" name="Google Shape;9577;p65"/>
          <p:cNvGrpSpPr/>
          <p:nvPr/>
        </p:nvGrpSpPr>
        <p:grpSpPr>
          <a:xfrm>
            <a:off x="3095178" y="1502716"/>
            <a:ext cx="334290" cy="362677"/>
            <a:chOff x="3095178" y="1502716"/>
            <a:chExt cx="334290" cy="362677"/>
          </a:xfrm>
        </p:grpSpPr>
        <p:sp>
          <p:nvSpPr>
            <p:cNvPr id="9578" name="Google Shape;9578;p65"/>
            <p:cNvSpPr/>
            <p:nvPr/>
          </p:nvSpPr>
          <p:spPr>
            <a:xfrm>
              <a:off x="3125351" y="1502716"/>
              <a:ext cx="304117" cy="304117"/>
            </a:xfrm>
            <a:custGeom>
              <a:rect b="b" l="l" r="r" t="t"/>
              <a:pathLst>
                <a:path extrusionOk="0" h="11581" w="11581">
                  <a:moveTo>
                    <a:pt x="5790" y="0"/>
                  </a:moveTo>
                  <a:cubicBezTo>
                    <a:pt x="2594" y="0"/>
                    <a:pt x="0" y="2594"/>
                    <a:pt x="0" y="5790"/>
                  </a:cubicBezTo>
                  <a:cubicBezTo>
                    <a:pt x="0" y="8987"/>
                    <a:pt x="2594" y="11580"/>
                    <a:pt x="5790" y="11580"/>
                  </a:cubicBezTo>
                  <a:cubicBezTo>
                    <a:pt x="8987" y="11580"/>
                    <a:pt x="11580" y="8987"/>
                    <a:pt x="11580" y="5790"/>
                  </a:cubicBezTo>
                  <a:cubicBezTo>
                    <a:pt x="11580" y="2594"/>
                    <a:pt x="8987" y="0"/>
                    <a:pt x="5790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5"/>
            <p:cNvSpPr/>
            <p:nvPr/>
          </p:nvSpPr>
          <p:spPr>
            <a:xfrm>
              <a:off x="3095178" y="1505973"/>
              <a:ext cx="289306" cy="300887"/>
            </a:xfrm>
            <a:custGeom>
              <a:rect b="b" l="l" r="r" t="t"/>
              <a:pathLst>
                <a:path extrusionOk="0" h="11458" w="11017">
                  <a:moveTo>
                    <a:pt x="5752" y="1"/>
                  </a:moveTo>
                  <a:cubicBezTo>
                    <a:pt x="1963" y="785"/>
                    <a:pt x="1" y="5006"/>
                    <a:pt x="1838" y="8413"/>
                  </a:cubicBezTo>
                  <a:cubicBezTo>
                    <a:pt x="2909" y="10399"/>
                    <a:pt x="4916" y="11458"/>
                    <a:pt x="6949" y="11458"/>
                  </a:cubicBezTo>
                  <a:cubicBezTo>
                    <a:pt x="8403" y="11458"/>
                    <a:pt x="9870" y="10915"/>
                    <a:pt x="11016" y="9781"/>
                  </a:cubicBezTo>
                  <a:lnTo>
                    <a:pt x="11016" y="9781"/>
                  </a:lnTo>
                  <a:cubicBezTo>
                    <a:pt x="10624" y="9858"/>
                    <a:pt x="10231" y="9896"/>
                    <a:pt x="9839" y="9896"/>
                  </a:cubicBezTo>
                  <a:cubicBezTo>
                    <a:pt x="7485" y="9896"/>
                    <a:pt x="5370" y="8480"/>
                    <a:pt x="4480" y="6317"/>
                  </a:cubicBezTo>
                  <a:cubicBezTo>
                    <a:pt x="3580" y="4145"/>
                    <a:pt x="4087" y="1647"/>
                    <a:pt x="57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5"/>
            <p:cNvSpPr/>
            <p:nvPr/>
          </p:nvSpPr>
          <p:spPr>
            <a:xfrm>
              <a:off x="3125351" y="1503215"/>
              <a:ext cx="303854" cy="303356"/>
            </a:xfrm>
            <a:custGeom>
              <a:rect b="b" l="l" r="r" t="t"/>
              <a:pathLst>
                <a:path extrusionOk="0" h="11552" w="11571">
                  <a:moveTo>
                    <a:pt x="5570" y="2881"/>
                  </a:moveTo>
                  <a:lnTo>
                    <a:pt x="5570" y="5551"/>
                  </a:lnTo>
                  <a:lnTo>
                    <a:pt x="2230" y="5551"/>
                  </a:lnTo>
                  <a:cubicBezTo>
                    <a:pt x="2240" y="4642"/>
                    <a:pt x="2402" y="3733"/>
                    <a:pt x="2708" y="2881"/>
                  </a:cubicBezTo>
                  <a:close/>
                  <a:moveTo>
                    <a:pt x="8872" y="2881"/>
                  </a:moveTo>
                  <a:cubicBezTo>
                    <a:pt x="9168" y="3733"/>
                    <a:pt x="9331" y="4642"/>
                    <a:pt x="9350" y="5551"/>
                  </a:cubicBezTo>
                  <a:lnTo>
                    <a:pt x="6010" y="5551"/>
                  </a:lnTo>
                  <a:lnTo>
                    <a:pt x="6010" y="2881"/>
                  </a:lnTo>
                  <a:close/>
                  <a:moveTo>
                    <a:pt x="5560" y="5991"/>
                  </a:moveTo>
                  <a:lnTo>
                    <a:pt x="5560" y="8671"/>
                  </a:lnTo>
                  <a:lnTo>
                    <a:pt x="2708" y="8671"/>
                  </a:lnTo>
                  <a:cubicBezTo>
                    <a:pt x="2402" y="7810"/>
                    <a:pt x="2240" y="6901"/>
                    <a:pt x="2230" y="5991"/>
                  </a:cubicBezTo>
                  <a:close/>
                  <a:moveTo>
                    <a:pt x="9350" y="5991"/>
                  </a:moveTo>
                  <a:cubicBezTo>
                    <a:pt x="9331" y="6901"/>
                    <a:pt x="9168" y="7810"/>
                    <a:pt x="8872" y="8671"/>
                  </a:cubicBezTo>
                  <a:lnTo>
                    <a:pt x="8872" y="8661"/>
                  </a:lnTo>
                  <a:lnTo>
                    <a:pt x="6010" y="8661"/>
                  </a:lnTo>
                  <a:lnTo>
                    <a:pt x="6010" y="5991"/>
                  </a:lnTo>
                  <a:close/>
                  <a:moveTo>
                    <a:pt x="5570" y="0"/>
                  </a:moveTo>
                  <a:lnTo>
                    <a:pt x="5570" y="2431"/>
                  </a:lnTo>
                  <a:lnTo>
                    <a:pt x="2881" y="2431"/>
                  </a:lnTo>
                  <a:cubicBezTo>
                    <a:pt x="3484" y="1044"/>
                    <a:pt x="4460" y="106"/>
                    <a:pt x="5570" y="0"/>
                  </a:cubicBezTo>
                  <a:lnTo>
                    <a:pt x="5570" y="0"/>
                  </a:lnTo>
                  <a:cubicBezTo>
                    <a:pt x="4977" y="20"/>
                    <a:pt x="4402" y="125"/>
                    <a:pt x="3847" y="316"/>
                  </a:cubicBezTo>
                  <a:cubicBezTo>
                    <a:pt x="3264" y="823"/>
                    <a:pt x="2766" y="1551"/>
                    <a:pt x="2412" y="2431"/>
                  </a:cubicBezTo>
                  <a:lnTo>
                    <a:pt x="1062" y="2431"/>
                  </a:lnTo>
                  <a:cubicBezTo>
                    <a:pt x="957" y="2575"/>
                    <a:pt x="861" y="2718"/>
                    <a:pt x="775" y="2871"/>
                  </a:cubicBezTo>
                  <a:lnTo>
                    <a:pt x="2240" y="2871"/>
                  </a:lnTo>
                  <a:cubicBezTo>
                    <a:pt x="1952" y="3742"/>
                    <a:pt x="1799" y="4642"/>
                    <a:pt x="1780" y="5551"/>
                  </a:cubicBezTo>
                  <a:lnTo>
                    <a:pt x="0" y="5551"/>
                  </a:lnTo>
                  <a:lnTo>
                    <a:pt x="0" y="5771"/>
                  </a:lnTo>
                  <a:lnTo>
                    <a:pt x="0" y="5991"/>
                  </a:lnTo>
                  <a:lnTo>
                    <a:pt x="1780" y="5991"/>
                  </a:lnTo>
                  <a:cubicBezTo>
                    <a:pt x="1799" y="6901"/>
                    <a:pt x="1952" y="7800"/>
                    <a:pt x="2240" y="8661"/>
                  </a:cubicBezTo>
                  <a:lnTo>
                    <a:pt x="775" y="8661"/>
                  </a:lnTo>
                  <a:cubicBezTo>
                    <a:pt x="861" y="8815"/>
                    <a:pt x="957" y="8968"/>
                    <a:pt x="1062" y="9111"/>
                  </a:cubicBezTo>
                  <a:lnTo>
                    <a:pt x="2412" y="9111"/>
                  </a:lnTo>
                  <a:cubicBezTo>
                    <a:pt x="2766" y="9992"/>
                    <a:pt x="3264" y="10719"/>
                    <a:pt x="3847" y="11226"/>
                  </a:cubicBezTo>
                  <a:cubicBezTo>
                    <a:pt x="4398" y="11416"/>
                    <a:pt x="4968" y="11531"/>
                    <a:pt x="5556" y="11551"/>
                  </a:cubicBezTo>
                  <a:lnTo>
                    <a:pt x="5556" y="11551"/>
                  </a:lnTo>
                  <a:cubicBezTo>
                    <a:pt x="4457" y="11434"/>
                    <a:pt x="3483" y="10497"/>
                    <a:pt x="2881" y="9111"/>
                  </a:cubicBezTo>
                  <a:lnTo>
                    <a:pt x="5560" y="9111"/>
                  </a:lnTo>
                  <a:lnTo>
                    <a:pt x="5560" y="11551"/>
                  </a:lnTo>
                  <a:lnTo>
                    <a:pt x="5560" y="11551"/>
                  </a:lnTo>
                  <a:cubicBezTo>
                    <a:pt x="5559" y="11551"/>
                    <a:pt x="5557" y="11551"/>
                    <a:pt x="5556" y="11551"/>
                  </a:cubicBezTo>
                  <a:lnTo>
                    <a:pt x="5556" y="11551"/>
                  </a:lnTo>
                  <a:cubicBezTo>
                    <a:pt x="5557" y="11551"/>
                    <a:pt x="5559" y="11552"/>
                    <a:pt x="5560" y="11552"/>
                  </a:cubicBezTo>
                  <a:lnTo>
                    <a:pt x="5560" y="11551"/>
                  </a:lnTo>
                  <a:lnTo>
                    <a:pt x="5560" y="11551"/>
                  </a:lnTo>
                  <a:cubicBezTo>
                    <a:pt x="5564" y="11552"/>
                    <a:pt x="5567" y="11552"/>
                    <a:pt x="5570" y="11552"/>
                  </a:cubicBezTo>
                  <a:lnTo>
                    <a:pt x="6010" y="11552"/>
                  </a:lnTo>
                  <a:lnTo>
                    <a:pt x="6010" y="9111"/>
                  </a:lnTo>
                  <a:lnTo>
                    <a:pt x="8690" y="9111"/>
                  </a:lnTo>
                  <a:cubicBezTo>
                    <a:pt x="8087" y="10499"/>
                    <a:pt x="7120" y="11437"/>
                    <a:pt x="6010" y="11552"/>
                  </a:cubicBezTo>
                  <a:cubicBezTo>
                    <a:pt x="6594" y="11533"/>
                    <a:pt x="7178" y="11418"/>
                    <a:pt x="7733" y="11226"/>
                  </a:cubicBezTo>
                  <a:cubicBezTo>
                    <a:pt x="8317" y="10719"/>
                    <a:pt x="8805" y="9992"/>
                    <a:pt x="9168" y="9111"/>
                  </a:cubicBezTo>
                  <a:lnTo>
                    <a:pt x="10518" y="9111"/>
                  </a:lnTo>
                  <a:cubicBezTo>
                    <a:pt x="10614" y="8968"/>
                    <a:pt x="10709" y="8824"/>
                    <a:pt x="10805" y="8671"/>
                  </a:cubicBezTo>
                  <a:lnTo>
                    <a:pt x="9341" y="8671"/>
                  </a:lnTo>
                  <a:cubicBezTo>
                    <a:pt x="9618" y="7800"/>
                    <a:pt x="9771" y="6901"/>
                    <a:pt x="9790" y="5991"/>
                  </a:cubicBezTo>
                  <a:lnTo>
                    <a:pt x="11571" y="5991"/>
                  </a:lnTo>
                  <a:lnTo>
                    <a:pt x="11571" y="5771"/>
                  </a:lnTo>
                  <a:lnTo>
                    <a:pt x="11571" y="5551"/>
                  </a:lnTo>
                  <a:lnTo>
                    <a:pt x="9790" y="5551"/>
                  </a:lnTo>
                  <a:cubicBezTo>
                    <a:pt x="9771" y="4642"/>
                    <a:pt x="9618" y="3742"/>
                    <a:pt x="9341" y="2881"/>
                  </a:cubicBezTo>
                  <a:lnTo>
                    <a:pt x="10805" y="2881"/>
                  </a:lnTo>
                  <a:cubicBezTo>
                    <a:pt x="10709" y="2728"/>
                    <a:pt x="10614" y="2575"/>
                    <a:pt x="10518" y="2431"/>
                  </a:cubicBezTo>
                  <a:lnTo>
                    <a:pt x="9168" y="2431"/>
                  </a:lnTo>
                  <a:cubicBezTo>
                    <a:pt x="8805" y="1551"/>
                    <a:pt x="8317" y="823"/>
                    <a:pt x="7733" y="316"/>
                  </a:cubicBezTo>
                  <a:cubicBezTo>
                    <a:pt x="7178" y="125"/>
                    <a:pt x="6594" y="10"/>
                    <a:pt x="6010" y="0"/>
                  </a:cubicBezTo>
                  <a:lnTo>
                    <a:pt x="6010" y="0"/>
                  </a:lnTo>
                  <a:cubicBezTo>
                    <a:pt x="7120" y="106"/>
                    <a:pt x="8087" y="1044"/>
                    <a:pt x="8699" y="2431"/>
                  </a:cubicBezTo>
                  <a:lnTo>
                    <a:pt x="6010" y="2431"/>
                  </a:lnTo>
                  <a:lnTo>
                    <a:pt x="6010" y="0"/>
                  </a:ln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5"/>
            <p:cNvSpPr/>
            <p:nvPr/>
          </p:nvSpPr>
          <p:spPr>
            <a:xfrm>
              <a:off x="3125351" y="1505973"/>
              <a:ext cx="229224" cy="300598"/>
            </a:xfrm>
            <a:custGeom>
              <a:rect b="b" l="l" r="r" t="t"/>
              <a:pathLst>
                <a:path extrusionOk="0" h="11447" w="8729">
                  <a:moveTo>
                    <a:pt x="4594" y="1"/>
                  </a:moveTo>
                  <a:lnTo>
                    <a:pt x="4594" y="1"/>
                  </a:lnTo>
                  <a:cubicBezTo>
                    <a:pt x="4345" y="58"/>
                    <a:pt x="4096" y="125"/>
                    <a:pt x="3847" y="211"/>
                  </a:cubicBezTo>
                  <a:cubicBezTo>
                    <a:pt x="3264" y="718"/>
                    <a:pt x="2766" y="1446"/>
                    <a:pt x="2412" y="2326"/>
                  </a:cubicBezTo>
                  <a:lnTo>
                    <a:pt x="1062" y="2326"/>
                  </a:lnTo>
                  <a:cubicBezTo>
                    <a:pt x="957" y="2470"/>
                    <a:pt x="861" y="2613"/>
                    <a:pt x="775" y="2766"/>
                  </a:cubicBezTo>
                  <a:lnTo>
                    <a:pt x="2240" y="2766"/>
                  </a:lnTo>
                  <a:cubicBezTo>
                    <a:pt x="1952" y="3637"/>
                    <a:pt x="1799" y="4537"/>
                    <a:pt x="1780" y="5446"/>
                  </a:cubicBezTo>
                  <a:lnTo>
                    <a:pt x="0" y="5446"/>
                  </a:lnTo>
                  <a:lnTo>
                    <a:pt x="0" y="5666"/>
                  </a:lnTo>
                  <a:lnTo>
                    <a:pt x="0" y="5886"/>
                  </a:lnTo>
                  <a:lnTo>
                    <a:pt x="1780" y="5886"/>
                  </a:lnTo>
                  <a:cubicBezTo>
                    <a:pt x="1799" y="6796"/>
                    <a:pt x="1952" y="7695"/>
                    <a:pt x="2240" y="8556"/>
                  </a:cubicBezTo>
                  <a:lnTo>
                    <a:pt x="775" y="8556"/>
                  </a:lnTo>
                  <a:cubicBezTo>
                    <a:pt x="861" y="8710"/>
                    <a:pt x="957" y="8863"/>
                    <a:pt x="1062" y="9006"/>
                  </a:cubicBezTo>
                  <a:lnTo>
                    <a:pt x="2412" y="9006"/>
                  </a:lnTo>
                  <a:cubicBezTo>
                    <a:pt x="2766" y="9887"/>
                    <a:pt x="3264" y="10614"/>
                    <a:pt x="3847" y="11121"/>
                  </a:cubicBezTo>
                  <a:cubicBezTo>
                    <a:pt x="4402" y="11313"/>
                    <a:pt x="4977" y="11428"/>
                    <a:pt x="5570" y="11447"/>
                  </a:cubicBezTo>
                  <a:cubicBezTo>
                    <a:pt x="4460" y="11332"/>
                    <a:pt x="3484" y="10394"/>
                    <a:pt x="2881" y="9006"/>
                  </a:cubicBezTo>
                  <a:lnTo>
                    <a:pt x="5570" y="9006"/>
                  </a:lnTo>
                  <a:lnTo>
                    <a:pt x="5570" y="11447"/>
                  </a:lnTo>
                  <a:lnTo>
                    <a:pt x="6010" y="11447"/>
                  </a:lnTo>
                  <a:lnTo>
                    <a:pt x="6010" y="9246"/>
                  </a:lnTo>
                  <a:cubicBezTo>
                    <a:pt x="5647" y="9054"/>
                    <a:pt x="5302" y="8824"/>
                    <a:pt x="4986" y="8566"/>
                  </a:cubicBezTo>
                  <a:lnTo>
                    <a:pt x="2708" y="8566"/>
                  </a:lnTo>
                  <a:cubicBezTo>
                    <a:pt x="2402" y="7705"/>
                    <a:pt x="2240" y="6805"/>
                    <a:pt x="2230" y="5886"/>
                  </a:cubicBezTo>
                  <a:lnTo>
                    <a:pt x="3168" y="5886"/>
                  </a:lnTo>
                  <a:cubicBezTo>
                    <a:pt x="3120" y="5743"/>
                    <a:pt x="3082" y="5599"/>
                    <a:pt x="3053" y="5446"/>
                  </a:cubicBezTo>
                  <a:lnTo>
                    <a:pt x="2230" y="5446"/>
                  </a:lnTo>
                  <a:cubicBezTo>
                    <a:pt x="2240" y="4537"/>
                    <a:pt x="2402" y="3628"/>
                    <a:pt x="2708" y="2776"/>
                  </a:cubicBezTo>
                  <a:lnTo>
                    <a:pt x="3053" y="2776"/>
                  </a:lnTo>
                  <a:cubicBezTo>
                    <a:pt x="3082" y="2623"/>
                    <a:pt x="3130" y="2470"/>
                    <a:pt x="3168" y="2326"/>
                  </a:cubicBezTo>
                  <a:lnTo>
                    <a:pt x="2881" y="2326"/>
                  </a:lnTo>
                  <a:cubicBezTo>
                    <a:pt x="3149" y="1666"/>
                    <a:pt x="3570" y="1063"/>
                    <a:pt x="4096" y="575"/>
                  </a:cubicBezTo>
                  <a:cubicBezTo>
                    <a:pt x="4249" y="374"/>
                    <a:pt x="4422" y="183"/>
                    <a:pt x="4594" y="1"/>
                  </a:cubicBezTo>
                  <a:close/>
                  <a:moveTo>
                    <a:pt x="8231" y="9877"/>
                  </a:moveTo>
                  <a:cubicBezTo>
                    <a:pt x="7647" y="10777"/>
                    <a:pt x="6872" y="11361"/>
                    <a:pt x="6010" y="11447"/>
                  </a:cubicBezTo>
                  <a:cubicBezTo>
                    <a:pt x="6594" y="11428"/>
                    <a:pt x="7178" y="11313"/>
                    <a:pt x="7733" y="11121"/>
                  </a:cubicBezTo>
                  <a:cubicBezTo>
                    <a:pt x="8125" y="10767"/>
                    <a:pt x="8460" y="10356"/>
                    <a:pt x="8728" y="9896"/>
                  </a:cubicBezTo>
                  <a:lnTo>
                    <a:pt x="8690" y="9896"/>
                  </a:lnTo>
                  <a:cubicBezTo>
                    <a:pt x="8537" y="9896"/>
                    <a:pt x="8384" y="9887"/>
                    <a:pt x="8231" y="9877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5"/>
            <p:cNvSpPr/>
            <p:nvPr/>
          </p:nvSpPr>
          <p:spPr>
            <a:xfrm>
              <a:off x="3177871" y="1795253"/>
              <a:ext cx="198814" cy="70140"/>
            </a:xfrm>
            <a:custGeom>
              <a:rect b="b" l="l" r="r" t="t"/>
              <a:pathLst>
                <a:path extrusionOk="0" h="2671" w="7571">
                  <a:moveTo>
                    <a:pt x="2450" y="0"/>
                  </a:moveTo>
                  <a:lnTo>
                    <a:pt x="584" y="670"/>
                  </a:lnTo>
                  <a:cubicBezTo>
                    <a:pt x="230" y="804"/>
                    <a:pt x="0" y="1139"/>
                    <a:pt x="0" y="1512"/>
                  </a:cubicBezTo>
                  <a:lnTo>
                    <a:pt x="0" y="2450"/>
                  </a:lnTo>
                  <a:cubicBezTo>
                    <a:pt x="0" y="2574"/>
                    <a:pt x="96" y="2670"/>
                    <a:pt x="230" y="2670"/>
                  </a:cubicBezTo>
                  <a:lnTo>
                    <a:pt x="7350" y="2670"/>
                  </a:lnTo>
                  <a:cubicBezTo>
                    <a:pt x="7475" y="2670"/>
                    <a:pt x="7570" y="2565"/>
                    <a:pt x="7570" y="2450"/>
                  </a:cubicBezTo>
                  <a:lnTo>
                    <a:pt x="7570" y="1512"/>
                  </a:lnTo>
                  <a:cubicBezTo>
                    <a:pt x="7570" y="1139"/>
                    <a:pt x="7341" y="804"/>
                    <a:pt x="6987" y="670"/>
                  </a:cubicBezTo>
                  <a:lnTo>
                    <a:pt x="5120" y="0"/>
                  </a:lnTo>
                  <a:lnTo>
                    <a:pt x="3790" y="45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5"/>
            <p:cNvSpPr/>
            <p:nvPr/>
          </p:nvSpPr>
          <p:spPr>
            <a:xfrm>
              <a:off x="3265580" y="1818624"/>
              <a:ext cx="23398" cy="46769"/>
            </a:xfrm>
            <a:custGeom>
              <a:rect b="b" l="l" r="r" t="t"/>
              <a:pathLst>
                <a:path extrusionOk="0" h="1781" w="891">
                  <a:moveTo>
                    <a:pt x="211" y="0"/>
                  </a:moveTo>
                  <a:lnTo>
                    <a:pt x="0" y="1780"/>
                  </a:lnTo>
                  <a:lnTo>
                    <a:pt x="890" y="1780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5"/>
            <p:cNvSpPr/>
            <p:nvPr/>
          </p:nvSpPr>
          <p:spPr>
            <a:xfrm>
              <a:off x="3267076" y="1806807"/>
              <a:ext cx="20378" cy="19879"/>
            </a:xfrm>
            <a:custGeom>
              <a:rect b="b" l="l" r="r" t="t"/>
              <a:pathLst>
                <a:path extrusionOk="0" h="757" w="776">
                  <a:moveTo>
                    <a:pt x="1" y="0"/>
                  </a:moveTo>
                  <a:lnTo>
                    <a:pt x="1" y="603"/>
                  </a:lnTo>
                  <a:cubicBezTo>
                    <a:pt x="1" y="689"/>
                    <a:pt x="68" y="756"/>
                    <a:pt x="154" y="756"/>
                  </a:cubicBezTo>
                  <a:lnTo>
                    <a:pt x="623" y="756"/>
                  </a:lnTo>
                  <a:cubicBezTo>
                    <a:pt x="709" y="756"/>
                    <a:pt x="776" y="689"/>
                    <a:pt x="776" y="603"/>
                  </a:cubicBezTo>
                  <a:lnTo>
                    <a:pt x="776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5"/>
            <p:cNvSpPr/>
            <p:nvPr/>
          </p:nvSpPr>
          <p:spPr>
            <a:xfrm>
              <a:off x="3341734" y="1818861"/>
              <a:ext cx="34952" cy="46533"/>
            </a:xfrm>
            <a:custGeom>
              <a:rect b="b" l="l" r="r" t="t"/>
              <a:pathLst>
                <a:path extrusionOk="0" h="1772" w="1331">
                  <a:moveTo>
                    <a:pt x="1091" y="1"/>
                  </a:moveTo>
                  <a:lnTo>
                    <a:pt x="258" y="843"/>
                  </a:lnTo>
                  <a:cubicBezTo>
                    <a:pt x="86" y="1006"/>
                    <a:pt x="0" y="1235"/>
                    <a:pt x="0" y="1474"/>
                  </a:cubicBezTo>
                  <a:lnTo>
                    <a:pt x="0" y="1771"/>
                  </a:lnTo>
                  <a:lnTo>
                    <a:pt x="1110" y="1771"/>
                  </a:lnTo>
                  <a:cubicBezTo>
                    <a:pt x="1235" y="1771"/>
                    <a:pt x="1330" y="1666"/>
                    <a:pt x="1330" y="1551"/>
                  </a:cubicBezTo>
                  <a:lnTo>
                    <a:pt x="1330" y="613"/>
                  </a:lnTo>
                  <a:cubicBezTo>
                    <a:pt x="1330" y="383"/>
                    <a:pt x="1244" y="173"/>
                    <a:pt x="10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5"/>
            <p:cNvSpPr/>
            <p:nvPr/>
          </p:nvSpPr>
          <p:spPr>
            <a:xfrm>
              <a:off x="3213060" y="1614033"/>
              <a:ext cx="128700" cy="93538"/>
            </a:xfrm>
            <a:custGeom>
              <a:rect b="b" l="l" r="r" t="t"/>
              <a:pathLst>
                <a:path extrusionOk="0" h="3562" w="4901">
                  <a:moveTo>
                    <a:pt x="1763" y="1"/>
                  </a:moveTo>
                  <a:cubicBezTo>
                    <a:pt x="785" y="1"/>
                    <a:pt x="0" y="801"/>
                    <a:pt x="0" y="1771"/>
                  </a:cubicBezTo>
                  <a:lnTo>
                    <a:pt x="0" y="2307"/>
                  </a:lnTo>
                  <a:cubicBezTo>
                    <a:pt x="0" y="2547"/>
                    <a:pt x="38" y="2786"/>
                    <a:pt x="115" y="3006"/>
                  </a:cubicBezTo>
                  <a:lnTo>
                    <a:pt x="192" y="3236"/>
                  </a:lnTo>
                  <a:cubicBezTo>
                    <a:pt x="211" y="3303"/>
                    <a:pt x="230" y="3370"/>
                    <a:pt x="230" y="3446"/>
                  </a:cubicBezTo>
                  <a:lnTo>
                    <a:pt x="230" y="3561"/>
                  </a:lnTo>
                  <a:lnTo>
                    <a:pt x="4680" y="3561"/>
                  </a:lnTo>
                  <a:lnTo>
                    <a:pt x="4680" y="3446"/>
                  </a:lnTo>
                  <a:cubicBezTo>
                    <a:pt x="4680" y="3370"/>
                    <a:pt x="4690" y="3303"/>
                    <a:pt x="4709" y="3236"/>
                  </a:cubicBezTo>
                  <a:lnTo>
                    <a:pt x="4785" y="3006"/>
                  </a:lnTo>
                  <a:cubicBezTo>
                    <a:pt x="4862" y="2786"/>
                    <a:pt x="4900" y="2547"/>
                    <a:pt x="4900" y="2307"/>
                  </a:cubicBezTo>
                  <a:lnTo>
                    <a:pt x="4900" y="441"/>
                  </a:lnTo>
                  <a:cubicBezTo>
                    <a:pt x="4900" y="192"/>
                    <a:pt x="4699" y="1"/>
                    <a:pt x="4450" y="1"/>
                  </a:cubicBezTo>
                  <a:lnTo>
                    <a:pt x="1780" y="1"/>
                  </a:lnTo>
                  <a:cubicBezTo>
                    <a:pt x="1774" y="1"/>
                    <a:pt x="1769" y="1"/>
                    <a:pt x="176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5"/>
            <p:cNvSpPr/>
            <p:nvPr/>
          </p:nvSpPr>
          <p:spPr>
            <a:xfrm>
              <a:off x="3242208" y="1614033"/>
              <a:ext cx="99552" cy="93276"/>
            </a:xfrm>
            <a:custGeom>
              <a:rect b="b" l="l" r="r" t="t"/>
              <a:pathLst>
                <a:path extrusionOk="0" h="3552" w="3791">
                  <a:moveTo>
                    <a:pt x="892" y="1"/>
                  </a:moveTo>
                  <a:cubicBezTo>
                    <a:pt x="402" y="1"/>
                    <a:pt x="0" y="409"/>
                    <a:pt x="0" y="901"/>
                  </a:cubicBezTo>
                  <a:cubicBezTo>
                    <a:pt x="0" y="1398"/>
                    <a:pt x="402" y="1800"/>
                    <a:pt x="909" y="1800"/>
                  </a:cubicBezTo>
                  <a:lnTo>
                    <a:pt x="1024" y="1800"/>
                  </a:lnTo>
                  <a:lnTo>
                    <a:pt x="1091" y="3551"/>
                  </a:lnTo>
                  <a:lnTo>
                    <a:pt x="3570" y="3551"/>
                  </a:lnTo>
                  <a:lnTo>
                    <a:pt x="3570" y="3437"/>
                  </a:lnTo>
                  <a:cubicBezTo>
                    <a:pt x="3570" y="3360"/>
                    <a:pt x="3580" y="3293"/>
                    <a:pt x="3599" y="3217"/>
                  </a:cubicBezTo>
                  <a:lnTo>
                    <a:pt x="3675" y="2996"/>
                  </a:lnTo>
                  <a:cubicBezTo>
                    <a:pt x="3752" y="2767"/>
                    <a:pt x="3790" y="2537"/>
                    <a:pt x="3790" y="2298"/>
                  </a:cubicBezTo>
                  <a:lnTo>
                    <a:pt x="3790" y="441"/>
                  </a:lnTo>
                  <a:cubicBezTo>
                    <a:pt x="3790" y="192"/>
                    <a:pt x="3599" y="1"/>
                    <a:pt x="3350" y="1"/>
                  </a:cubicBezTo>
                  <a:lnTo>
                    <a:pt x="909" y="1"/>
                  </a:lnTo>
                  <a:cubicBezTo>
                    <a:pt x="904" y="1"/>
                    <a:pt x="898" y="1"/>
                    <a:pt x="89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5"/>
            <p:cNvSpPr/>
            <p:nvPr/>
          </p:nvSpPr>
          <p:spPr>
            <a:xfrm>
              <a:off x="3242208" y="1754287"/>
              <a:ext cx="70140" cy="52546"/>
            </a:xfrm>
            <a:custGeom>
              <a:rect b="b" l="l" r="r" t="t"/>
              <a:pathLst>
                <a:path extrusionOk="0" h="2001" w="2671">
                  <a:moveTo>
                    <a:pt x="0" y="0"/>
                  </a:moveTo>
                  <a:lnTo>
                    <a:pt x="0" y="2000"/>
                  </a:lnTo>
                  <a:lnTo>
                    <a:pt x="2670" y="2000"/>
                  </a:lnTo>
                  <a:lnTo>
                    <a:pt x="2670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5"/>
            <p:cNvSpPr/>
            <p:nvPr/>
          </p:nvSpPr>
          <p:spPr>
            <a:xfrm>
              <a:off x="3242208" y="1754287"/>
              <a:ext cx="70140" cy="29044"/>
            </a:xfrm>
            <a:custGeom>
              <a:rect b="b" l="l" r="r" t="t"/>
              <a:pathLst>
                <a:path extrusionOk="0" h="1106" w="2671">
                  <a:moveTo>
                    <a:pt x="0" y="0"/>
                  </a:moveTo>
                  <a:lnTo>
                    <a:pt x="0" y="747"/>
                  </a:lnTo>
                  <a:cubicBezTo>
                    <a:pt x="412" y="986"/>
                    <a:pt x="874" y="1105"/>
                    <a:pt x="1335" y="1105"/>
                  </a:cubicBezTo>
                  <a:cubicBezTo>
                    <a:pt x="1797" y="1105"/>
                    <a:pt x="2259" y="986"/>
                    <a:pt x="2670" y="747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5"/>
            <p:cNvSpPr/>
            <p:nvPr/>
          </p:nvSpPr>
          <p:spPr>
            <a:xfrm>
              <a:off x="3230654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395" y="1"/>
                  </a:moveTo>
                  <a:cubicBezTo>
                    <a:pt x="311" y="1"/>
                    <a:pt x="231" y="48"/>
                    <a:pt x="191" y="127"/>
                  </a:cubicBezTo>
                  <a:lnTo>
                    <a:pt x="0" y="539"/>
                  </a:lnTo>
                  <a:lnTo>
                    <a:pt x="737" y="1505"/>
                  </a:lnTo>
                  <a:cubicBezTo>
                    <a:pt x="778" y="1562"/>
                    <a:pt x="844" y="1591"/>
                    <a:pt x="909" y="1591"/>
                  </a:cubicBezTo>
                  <a:cubicBezTo>
                    <a:pt x="966" y="1591"/>
                    <a:pt x="1022" y="1569"/>
                    <a:pt x="1062" y="1524"/>
                  </a:cubicBezTo>
                  <a:lnTo>
                    <a:pt x="1780" y="816"/>
                  </a:lnTo>
                  <a:lnTo>
                    <a:pt x="507" y="32"/>
                  </a:lnTo>
                  <a:cubicBezTo>
                    <a:pt x="471" y="11"/>
                    <a:pt x="433" y="1"/>
                    <a:pt x="39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5"/>
            <p:cNvSpPr/>
            <p:nvPr/>
          </p:nvSpPr>
          <p:spPr>
            <a:xfrm>
              <a:off x="3277397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1381" y="1"/>
                  </a:moveTo>
                  <a:cubicBezTo>
                    <a:pt x="1343" y="1"/>
                    <a:pt x="1306" y="11"/>
                    <a:pt x="1273" y="32"/>
                  </a:cubicBezTo>
                  <a:lnTo>
                    <a:pt x="0" y="816"/>
                  </a:lnTo>
                  <a:lnTo>
                    <a:pt x="708" y="1524"/>
                  </a:lnTo>
                  <a:cubicBezTo>
                    <a:pt x="753" y="1569"/>
                    <a:pt x="810" y="1591"/>
                    <a:pt x="866" y="1591"/>
                  </a:cubicBezTo>
                  <a:cubicBezTo>
                    <a:pt x="932" y="1591"/>
                    <a:pt x="997" y="1562"/>
                    <a:pt x="1043" y="1505"/>
                  </a:cubicBezTo>
                  <a:lnTo>
                    <a:pt x="1780" y="539"/>
                  </a:lnTo>
                  <a:lnTo>
                    <a:pt x="1589" y="127"/>
                  </a:lnTo>
                  <a:cubicBezTo>
                    <a:pt x="1549" y="48"/>
                    <a:pt x="1464" y="1"/>
                    <a:pt x="138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5"/>
            <p:cNvSpPr/>
            <p:nvPr/>
          </p:nvSpPr>
          <p:spPr>
            <a:xfrm>
              <a:off x="3218837" y="1661327"/>
              <a:ext cx="116883" cy="110318"/>
            </a:xfrm>
            <a:custGeom>
              <a:rect b="b" l="l" r="r" t="t"/>
              <a:pathLst>
                <a:path extrusionOk="0" h="4201" w="4451">
                  <a:moveTo>
                    <a:pt x="1938" y="1"/>
                  </a:moveTo>
                  <a:cubicBezTo>
                    <a:pt x="1362" y="1"/>
                    <a:pt x="862" y="98"/>
                    <a:pt x="613" y="152"/>
                  </a:cubicBezTo>
                  <a:cubicBezTo>
                    <a:pt x="517" y="171"/>
                    <a:pt x="440" y="267"/>
                    <a:pt x="450" y="372"/>
                  </a:cubicBezTo>
                  <a:lnTo>
                    <a:pt x="450" y="899"/>
                  </a:lnTo>
                  <a:cubicBezTo>
                    <a:pt x="440" y="1023"/>
                    <a:pt x="402" y="1138"/>
                    <a:pt x="316" y="1215"/>
                  </a:cubicBezTo>
                  <a:lnTo>
                    <a:pt x="134" y="1406"/>
                  </a:lnTo>
                  <a:cubicBezTo>
                    <a:pt x="48" y="1482"/>
                    <a:pt x="0" y="1597"/>
                    <a:pt x="0" y="1722"/>
                  </a:cubicBezTo>
                  <a:lnTo>
                    <a:pt x="0" y="1980"/>
                  </a:lnTo>
                  <a:cubicBezTo>
                    <a:pt x="0" y="3205"/>
                    <a:pt x="996" y="4200"/>
                    <a:pt x="2230" y="4200"/>
                  </a:cubicBezTo>
                  <a:cubicBezTo>
                    <a:pt x="3455" y="4200"/>
                    <a:pt x="4450" y="3205"/>
                    <a:pt x="4450" y="1980"/>
                  </a:cubicBezTo>
                  <a:lnTo>
                    <a:pt x="4450" y="1722"/>
                  </a:lnTo>
                  <a:cubicBezTo>
                    <a:pt x="4450" y="1597"/>
                    <a:pt x="4403" y="1482"/>
                    <a:pt x="4326" y="1406"/>
                  </a:cubicBezTo>
                  <a:lnTo>
                    <a:pt x="4144" y="1215"/>
                  </a:lnTo>
                  <a:cubicBezTo>
                    <a:pt x="4058" y="1138"/>
                    <a:pt x="4010" y="1023"/>
                    <a:pt x="4010" y="908"/>
                  </a:cubicBezTo>
                  <a:lnTo>
                    <a:pt x="4010" y="784"/>
                  </a:lnTo>
                  <a:cubicBezTo>
                    <a:pt x="4010" y="698"/>
                    <a:pt x="3972" y="612"/>
                    <a:pt x="3895" y="554"/>
                  </a:cubicBezTo>
                  <a:cubicBezTo>
                    <a:pt x="3311" y="121"/>
                    <a:pt x="2578" y="1"/>
                    <a:pt x="19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5"/>
            <p:cNvSpPr/>
            <p:nvPr/>
          </p:nvSpPr>
          <p:spPr>
            <a:xfrm>
              <a:off x="3218837" y="1661327"/>
              <a:ext cx="105329" cy="110056"/>
            </a:xfrm>
            <a:custGeom>
              <a:rect b="b" l="l" r="r" t="t"/>
              <a:pathLst>
                <a:path extrusionOk="0" h="4191" w="4011">
                  <a:moveTo>
                    <a:pt x="1902" y="1"/>
                  </a:moveTo>
                  <a:cubicBezTo>
                    <a:pt x="1702" y="1"/>
                    <a:pt x="1512" y="12"/>
                    <a:pt x="1340" y="28"/>
                  </a:cubicBezTo>
                  <a:cubicBezTo>
                    <a:pt x="1091" y="57"/>
                    <a:pt x="852" y="95"/>
                    <a:pt x="622" y="152"/>
                  </a:cubicBezTo>
                  <a:cubicBezTo>
                    <a:pt x="517" y="171"/>
                    <a:pt x="450" y="267"/>
                    <a:pt x="450" y="372"/>
                  </a:cubicBezTo>
                  <a:lnTo>
                    <a:pt x="450" y="899"/>
                  </a:lnTo>
                  <a:cubicBezTo>
                    <a:pt x="450" y="1023"/>
                    <a:pt x="402" y="1128"/>
                    <a:pt x="316" y="1215"/>
                  </a:cubicBezTo>
                  <a:lnTo>
                    <a:pt x="134" y="1396"/>
                  </a:lnTo>
                  <a:cubicBezTo>
                    <a:pt x="48" y="1482"/>
                    <a:pt x="0" y="1597"/>
                    <a:pt x="0" y="1712"/>
                  </a:cubicBezTo>
                  <a:lnTo>
                    <a:pt x="0" y="1980"/>
                  </a:lnTo>
                  <a:cubicBezTo>
                    <a:pt x="0" y="3100"/>
                    <a:pt x="842" y="4047"/>
                    <a:pt x="1962" y="4191"/>
                  </a:cubicBezTo>
                  <a:cubicBezTo>
                    <a:pt x="1560" y="3770"/>
                    <a:pt x="1340" y="3224"/>
                    <a:pt x="1340" y="2650"/>
                  </a:cubicBezTo>
                  <a:lnTo>
                    <a:pt x="1340" y="1014"/>
                  </a:lnTo>
                  <a:cubicBezTo>
                    <a:pt x="1340" y="793"/>
                    <a:pt x="1512" y="602"/>
                    <a:pt x="1732" y="573"/>
                  </a:cubicBezTo>
                  <a:cubicBezTo>
                    <a:pt x="1909" y="551"/>
                    <a:pt x="2134" y="532"/>
                    <a:pt x="2384" y="532"/>
                  </a:cubicBezTo>
                  <a:cubicBezTo>
                    <a:pt x="2890" y="532"/>
                    <a:pt x="3497" y="610"/>
                    <a:pt x="4010" y="899"/>
                  </a:cubicBezTo>
                  <a:lnTo>
                    <a:pt x="4010" y="784"/>
                  </a:lnTo>
                  <a:cubicBezTo>
                    <a:pt x="4010" y="688"/>
                    <a:pt x="3972" y="612"/>
                    <a:pt x="3895" y="554"/>
                  </a:cubicBezTo>
                  <a:cubicBezTo>
                    <a:pt x="3296" y="116"/>
                    <a:pt x="2546" y="1"/>
                    <a:pt x="190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5"/>
            <p:cNvSpPr/>
            <p:nvPr/>
          </p:nvSpPr>
          <p:spPr>
            <a:xfrm>
              <a:off x="3177871" y="1818861"/>
              <a:ext cx="35215" cy="46533"/>
            </a:xfrm>
            <a:custGeom>
              <a:rect b="b" l="l" r="r" t="t"/>
              <a:pathLst>
                <a:path extrusionOk="0" h="1772" w="1341">
                  <a:moveTo>
                    <a:pt x="240" y="1"/>
                  </a:moveTo>
                  <a:cubicBezTo>
                    <a:pt x="86" y="173"/>
                    <a:pt x="0" y="383"/>
                    <a:pt x="0" y="613"/>
                  </a:cubicBezTo>
                  <a:lnTo>
                    <a:pt x="0" y="1551"/>
                  </a:lnTo>
                  <a:cubicBezTo>
                    <a:pt x="0" y="1666"/>
                    <a:pt x="106" y="1771"/>
                    <a:pt x="230" y="1771"/>
                  </a:cubicBezTo>
                  <a:lnTo>
                    <a:pt x="1340" y="1771"/>
                  </a:lnTo>
                  <a:lnTo>
                    <a:pt x="1340" y="1474"/>
                  </a:lnTo>
                  <a:cubicBezTo>
                    <a:pt x="1340" y="1235"/>
                    <a:pt x="1244" y="1006"/>
                    <a:pt x="1082" y="84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5" name="Google Shape;9595;p65"/>
          <p:cNvGrpSpPr/>
          <p:nvPr/>
        </p:nvGrpSpPr>
        <p:grpSpPr>
          <a:xfrm>
            <a:off x="3542281" y="1505605"/>
            <a:ext cx="366196" cy="357005"/>
            <a:chOff x="3542281" y="1505605"/>
            <a:chExt cx="366196" cy="357005"/>
          </a:xfrm>
        </p:grpSpPr>
        <p:sp>
          <p:nvSpPr>
            <p:cNvPr id="9596" name="Google Shape;9596;p65"/>
            <p:cNvSpPr/>
            <p:nvPr/>
          </p:nvSpPr>
          <p:spPr>
            <a:xfrm>
              <a:off x="3612133" y="1573592"/>
              <a:ext cx="226466" cy="226703"/>
            </a:xfrm>
            <a:custGeom>
              <a:rect b="b" l="l" r="r" t="t"/>
              <a:pathLst>
                <a:path extrusionOk="0" h="8633" w="8624">
                  <a:moveTo>
                    <a:pt x="4317" y="0"/>
                  </a:moveTo>
                  <a:cubicBezTo>
                    <a:pt x="1924" y="0"/>
                    <a:pt x="1" y="1933"/>
                    <a:pt x="1" y="4316"/>
                  </a:cubicBezTo>
                  <a:cubicBezTo>
                    <a:pt x="1" y="6699"/>
                    <a:pt x="1924" y="8632"/>
                    <a:pt x="4317" y="8632"/>
                  </a:cubicBezTo>
                  <a:cubicBezTo>
                    <a:pt x="6700" y="8632"/>
                    <a:pt x="8624" y="6699"/>
                    <a:pt x="8624" y="4316"/>
                  </a:cubicBezTo>
                  <a:cubicBezTo>
                    <a:pt x="8624" y="1933"/>
                    <a:pt x="6700" y="0"/>
                    <a:pt x="431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5"/>
            <p:cNvSpPr/>
            <p:nvPr/>
          </p:nvSpPr>
          <p:spPr>
            <a:xfrm>
              <a:off x="3657379" y="1652740"/>
              <a:ext cx="135974" cy="136001"/>
            </a:xfrm>
            <a:custGeom>
              <a:rect b="b" l="l" r="r" t="t"/>
              <a:pathLst>
                <a:path extrusionOk="0" h="5179" w="5178">
                  <a:moveTo>
                    <a:pt x="2594" y="1"/>
                  </a:moveTo>
                  <a:cubicBezTo>
                    <a:pt x="1158" y="1"/>
                    <a:pt x="0" y="1159"/>
                    <a:pt x="0" y="2594"/>
                  </a:cubicBezTo>
                  <a:cubicBezTo>
                    <a:pt x="0" y="4020"/>
                    <a:pt x="1158" y="5178"/>
                    <a:pt x="2594" y="5178"/>
                  </a:cubicBezTo>
                  <a:cubicBezTo>
                    <a:pt x="4020" y="5178"/>
                    <a:pt x="5178" y="4020"/>
                    <a:pt x="5178" y="2594"/>
                  </a:cubicBezTo>
                  <a:cubicBezTo>
                    <a:pt x="5178" y="1159"/>
                    <a:pt x="4020" y="1"/>
                    <a:pt x="25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5"/>
            <p:cNvSpPr/>
            <p:nvPr/>
          </p:nvSpPr>
          <p:spPr>
            <a:xfrm>
              <a:off x="3542281" y="1681153"/>
              <a:ext cx="54805" cy="11318"/>
            </a:xfrm>
            <a:custGeom>
              <a:rect b="b" l="l" r="r" t="t"/>
              <a:pathLst>
                <a:path extrusionOk="0" h="431" w="2087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9" y="431"/>
                  </a:lnTo>
                  <a:cubicBezTo>
                    <a:pt x="2087" y="431"/>
                    <a:pt x="2087" y="0"/>
                    <a:pt x="1799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5"/>
            <p:cNvSpPr/>
            <p:nvPr/>
          </p:nvSpPr>
          <p:spPr>
            <a:xfrm>
              <a:off x="3853909" y="1681153"/>
              <a:ext cx="54568" cy="11318"/>
            </a:xfrm>
            <a:custGeom>
              <a:rect b="b" l="l" r="r" t="t"/>
              <a:pathLst>
                <a:path extrusionOk="0" h="431" w="2078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0" y="431"/>
                  </a:lnTo>
                  <a:cubicBezTo>
                    <a:pt x="2077" y="431"/>
                    <a:pt x="2077" y="0"/>
                    <a:pt x="17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5"/>
            <p:cNvSpPr/>
            <p:nvPr/>
          </p:nvSpPr>
          <p:spPr>
            <a:xfrm>
              <a:off x="3719694" y="1505605"/>
              <a:ext cx="11344" cy="50918"/>
            </a:xfrm>
            <a:custGeom>
              <a:rect b="b" l="l" r="r" t="t"/>
              <a:pathLst>
                <a:path extrusionOk="0" h="1939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1728"/>
                  </a:lnTo>
                  <a:cubicBezTo>
                    <a:pt x="1" y="1843"/>
                    <a:pt x="97" y="1938"/>
                    <a:pt x="221" y="1938"/>
                  </a:cubicBezTo>
                  <a:cubicBezTo>
                    <a:pt x="336" y="1938"/>
                    <a:pt x="431" y="1843"/>
                    <a:pt x="431" y="1728"/>
                  </a:cubicBezTo>
                  <a:lnTo>
                    <a:pt x="431" y="216"/>
                  </a:lnTo>
                  <a:cubicBezTo>
                    <a:pt x="431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5"/>
            <p:cNvSpPr/>
            <p:nvPr/>
          </p:nvSpPr>
          <p:spPr>
            <a:xfrm>
              <a:off x="3639023" y="1798850"/>
              <a:ext cx="25814" cy="31092"/>
            </a:xfrm>
            <a:custGeom>
              <a:rect b="b" l="l" r="r" t="t"/>
              <a:pathLst>
                <a:path extrusionOk="0" h="1184" w="983">
                  <a:moveTo>
                    <a:pt x="693" y="0"/>
                  </a:moveTo>
                  <a:cubicBezTo>
                    <a:pt x="626" y="0"/>
                    <a:pt x="560" y="33"/>
                    <a:pt x="518" y="112"/>
                  </a:cubicBezTo>
                  <a:lnTo>
                    <a:pt x="77" y="858"/>
                  </a:lnTo>
                  <a:cubicBezTo>
                    <a:pt x="1" y="1002"/>
                    <a:pt x="96" y="1184"/>
                    <a:pt x="269" y="1184"/>
                  </a:cubicBezTo>
                  <a:cubicBezTo>
                    <a:pt x="345" y="1174"/>
                    <a:pt x="412" y="1136"/>
                    <a:pt x="451" y="1069"/>
                  </a:cubicBezTo>
                  <a:lnTo>
                    <a:pt x="891" y="322"/>
                  </a:lnTo>
                  <a:cubicBezTo>
                    <a:pt x="982" y="152"/>
                    <a:pt x="837" y="0"/>
                    <a:pt x="6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5"/>
            <p:cNvSpPr/>
            <p:nvPr/>
          </p:nvSpPr>
          <p:spPr>
            <a:xfrm>
              <a:off x="3786053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699" y="1"/>
                  </a:moveTo>
                  <a:cubicBezTo>
                    <a:pt x="631" y="1"/>
                    <a:pt x="563" y="33"/>
                    <a:pt x="517" y="112"/>
                  </a:cubicBezTo>
                  <a:lnTo>
                    <a:pt x="87" y="859"/>
                  </a:lnTo>
                  <a:cubicBezTo>
                    <a:pt x="0" y="1002"/>
                    <a:pt x="106" y="1184"/>
                    <a:pt x="278" y="1184"/>
                  </a:cubicBezTo>
                  <a:cubicBezTo>
                    <a:pt x="354" y="1184"/>
                    <a:pt x="421" y="1136"/>
                    <a:pt x="460" y="1069"/>
                  </a:cubicBezTo>
                  <a:lnTo>
                    <a:pt x="890" y="323"/>
                  </a:lnTo>
                  <a:cubicBezTo>
                    <a:pt x="988" y="153"/>
                    <a:pt x="845" y="1"/>
                    <a:pt x="69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5"/>
            <p:cNvSpPr/>
            <p:nvPr/>
          </p:nvSpPr>
          <p:spPr>
            <a:xfrm>
              <a:off x="3579728" y="1601874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309" y="1"/>
                  </a:moveTo>
                  <a:cubicBezTo>
                    <a:pt x="118" y="1"/>
                    <a:pt x="1" y="284"/>
                    <a:pt x="211" y="397"/>
                  </a:cubicBezTo>
                  <a:lnTo>
                    <a:pt x="957" y="837"/>
                  </a:lnTo>
                  <a:cubicBezTo>
                    <a:pt x="986" y="856"/>
                    <a:pt x="1024" y="866"/>
                    <a:pt x="1062" y="866"/>
                  </a:cubicBezTo>
                  <a:cubicBezTo>
                    <a:pt x="1283" y="866"/>
                    <a:pt x="1369" y="569"/>
                    <a:pt x="1168" y="464"/>
                  </a:cubicBezTo>
                  <a:lnTo>
                    <a:pt x="421" y="33"/>
                  </a:lnTo>
                  <a:cubicBezTo>
                    <a:pt x="382" y="11"/>
                    <a:pt x="344" y="1"/>
                    <a:pt x="30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5"/>
            <p:cNvSpPr/>
            <p:nvPr/>
          </p:nvSpPr>
          <p:spPr>
            <a:xfrm>
              <a:off x="3834818" y="1749167"/>
              <a:ext cx="35687" cy="22741"/>
            </a:xfrm>
            <a:custGeom>
              <a:rect b="b" l="l" r="r" t="t"/>
              <a:pathLst>
                <a:path extrusionOk="0" h="866" w="1359">
                  <a:moveTo>
                    <a:pt x="318" y="0"/>
                  </a:moveTo>
                  <a:cubicBezTo>
                    <a:pt x="124" y="0"/>
                    <a:pt x="1" y="285"/>
                    <a:pt x="211" y="406"/>
                  </a:cubicBezTo>
                  <a:lnTo>
                    <a:pt x="957" y="836"/>
                  </a:lnTo>
                  <a:cubicBezTo>
                    <a:pt x="986" y="855"/>
                    <a:pt x="1024" y="865"/>
                    <a:pt x="1062" y="865"/>
                  </a:cubicBezTo>
                  <a:cubicBezTo>
                    <a:pt x="1282" y="865"/>
                    <a:pt x="1359" y="568"/>
                    <a:pt x="1168" y="463"/>
                  </a:cubicBezTo>
                  <a:lnTo>
                    <a:pt x="431" y="32"/>
                  </a:lnTo>
                  <a:cubicBezTo>
                    <a:pt x="392" y="10"/>
                    <a:pt x="353" y="0"/>
                    <a:pt x="318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5"/>
            <p:cNvSpPr/>
            <p:nvPr/>
          </p:nvSpPr>
          <p:spPr>
            <a:xfrm>
              <a:off x="3786000" y="1798850"/>
              <a:ext cx="25709" cy="31092"/>
            </a:xfrm>
            <a:custGeom>
              <a:rect b="b" l="l" r="r" t="t"/>
              <a:pathLst>
                <a:path extrusionOk="0" h="1184" w="979">
                  <a:moveTo>
                    <a:pt x="289" y="0"/>
                  </a:moveTo>
                  <a:cubicBezTo>
                    <a:pt x="143" y="0"/>
                    <a:pt x="0" y="152"/>
                    <a:pt x="98" y="322"/>
                  </a:cubicBezTo>
                  <a:lnTo>
                    <a:pt x="529" y="1069"/>
                  </a:lnTo>
                  <a:cubicBezTo>
                    <a:pt x="567" y="1136"/>
                    <a:pt x="634" y="1174"/>
                    <a:pt x="711" y="1184"/>
                  </a:cubicBezTo>
                  <a:cubicBezTo>
                    <a:pt x="883" y="1184"/>
                    <a:pt x="979" y="1002"/>
                    <a:pt x="902" y="858"/>
                  </a:cubicBezTo>
                  <a:lnTo>
                    <a:pt x="471" y="112"/>
                  </a:lnTo>
                  <a:cubicBezTo>
                    <a:pt x="426" y="33"/>
                    <a:pt x="357" y="0"/>
                    <a:pt x="28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5"/>
            <p:cNvSpPr/>
            <p:nvPr/>
          </p:nvSpPr>
          <p:spPr>
            <a:xfrm>
              <a:off x="3638472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290" y="1"/>
                  </a:moveTo>
                  <a:cubicBezTo>
                    <a:pt x="143" y="1"/>
                    <a:pt x="0" y="153"/>
                    <a:pt x="98" y="323"/>
                  </a:cubicBezTo>
                  <a:lnTo>
                    <a:pt x="539" y="1069"/>
                  </a:lnTo>
                  <a:cubicBezTo>
                    <a:pt x="577" y="1136"/>
                    <a:pt x="644" y="1184"/>
                    <a:pt x="720" y="1184"/>
                  </a:cubicBezTo>
                  <a:cubicBezTo>
                    <a:pt x="883" y="1184"/>
                    <a:pt x="988" y="1002"/>
                    <a:pt x="912" y="859"/>
                  </a:cubicBezTo>
                  <a:lnTo>
                    <a:pt x="472" y="112"/>
                  </a:lnTo>
                  <a:cubicBezTo>
                    <a:pt x="426" y="33"/>
                    <a:pt x="358" y="1"/>
                    <a:pt x="290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5"/>
            <p:cNvSpPr/>
            <p:nvPr/>
          </p:nvSpPr>
          <p:spPr>
            <a:xfrm>
              <a:off x="3835317" y="1601507"/>
              <a:ext cx="36291" cy="23109"/>
            </a:xfrm>
            <a:custGeom>
              <a:rect b="b" l="l" r="r" t="t"/>
              <a:pathLst>
                <a:path extrusionOk="0" h="880" w="1382">
                  <a:moveTo>
                    <a:pt x="1059" y="0"/>
                  </a:moveTo>
                  <a:cubicBezTo>
                    <a:pt x="1021" y="0"/>
                    <a:pt x="980" y="11"/>
                    <a:pt x="938" y="38"/>
                  </a:cubicBezTo>
                  <a:lnTo>
                    <a:pt x="192" y="478"/>
                  </a:lnTo>
                  <a:cubicBezTo>
                    <a:pt x="0" y="583"/>
                    <a:pt x="77" y="880"/>
                    <a:pt x="297" y="880"/>
                  </a:cubicBezTo>
                  <a:cubicBezTo>
                    <a:pt x="335" y="880"/>
                    <a:pt x="373" y="870"/>
                    <a:pt x="402" y="851"/>
                  </a:cubicBezTo>
                  <a:lnTo>
                    <a:pt x="1149" y="411"/>
                  </a:lnTo>
                  <a:cubicBezTo>
                    <a:pt x="1381" y="307"/>
                    <a:pt x="1257" y="0"/>
                    <a:pt x="105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5"/>
            <p:cNvSpPr/>
            <p:nvPr/>
          </p:nvSpPr>
          <p:spPr>
            <a:xfrm>
              <a:off x="3579964" y="1749167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1057" y="0"/>
                  </a:moveTo>
                  <a:cubicBezTo>
                    <a:pt x="1023" y="0"/>
                    <a:pt x="986" y="10"/>
                    <a:pt x="948" y="32"/>
                  </a:cubicBezTo>
                  <a:lnTo>
                    <a:pt x="202" y="463"/>
                  </a:lnTo>
                  <a:cubicBezTo>
                    <a:pt x="1" y="568"/>
                    <a:pt x="87" y="865"/>
                    <a:pt x="307" y="865"/>
                  </a:cubicBezTo>
                  <a:cubicBezTo>
                    <a:pt x="345" y="865"/>
                    <a:pt x="384" y="855"/>
                    <a:pt x="412" y="836"/>
                  </a:cubicBezTo>
                  <a:lnTo>
                    <a:pt x="1159" y="406"/>
                  </a:lnTo>
                  <a:cubicBezTo>
                    <a:pt x="1369" y="285"/>
                    <a:pt x="1245" y="0"/>
                    <a:pt x="1057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5"/>
            <p:cNvSpPr/>
            <p:nvPr/>
          </p:nvSpPr>
          <p:spPr>
            <a:xfrm>
              <a:off x="3737209" y="1591764"/>
              <a:ext cx="80776" cy="68302"/>
            </a:xfrm>
            <a:custGeom>
              <a:rect b="b" l="l" r="r" t="t"/>
              <a:pathLst>
                <a:path extrusionOk="0" h="2601" w="3076">
                  <a:moveTo>
                    <a:pt x="388" y="1"/>
                  </a:moveTo>
                  <a:cubicBezTo>
                    <a:pt x="95" y="1"/>
                    <a:pt x="1" y="473"/>
                    <a:pt x="348" y="543"/>
                  </a:cubicBezTo>
                  <a:cubicBezTo>
                    <a:pt x="1324" y="791"/>
                    <a:pt x="2119" y="1490"/>
                    <a:pt x="2502" y="2428"/>
                  </a:cubicBezTo>
                  <a:cubicBezTo>
                    <a:pt x="2540" y="2533"/>
                    <a:pt x="2645" y="2600"/>
                    <a:pt x="2750" y="2600"/>
                  </a:cubicBezTo>
                  <a:cubicBezTo>
                    <a:pt x="2942" y="2600"/>
                    <a:pt x="3076" y="2399"/>
                    <a:pt x="2999" y="2227"/>
                  </a:cubicBezTo>
                  <a:cubicBezTo>
                    <a:pt x="2559" y="1136"/>
                    <a:pt x="1621" y="313"/>
                    <a:pt x="482" y="16"/>
                  </a:cubicBezTo>
                  <a:cubicBezTo>
                    <a:pt x="449" y="6"/>
                    <a:pt x="417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5"/>
            <p:cNvSpPr/>
            <p:nvPr/>
          </p:nvSpPr>
          <p:spPr>
            <a:xfrm>
              <a:off x="3691307" y="1732150"/>
              <a:ext cx="68118" cy="102073"/>
            </a:xfrm>
            <a:custGeom>
              <a:rect b="b" l="l" r="r" t="t"/>
              <a:pathLst>
                <a:path extrusionOk="0" h="3887" w="2594">
                  <a:moveTo>
                    <a:pt x="871" y="1"/>
                  </a:moveTo>
                  <a:lnTo>
                    <a:pt x="871" y="412"/>
                  </a:lnTo>
                  <a:cubicBezTo>
                    <a:pt x="862" y="499"/>
                    <a:pt x="823" y="566"/>
                    <a:pt x="747" y="604"/>
                  </a:cubicBezTo>
                  <a:lnTo>
                    <a:pt x="230" y="872"/>
                  </a:lnTo>
                  <a:cubicBezTo>
                    <a:pt x="87" y="948"/>
                    <a:pt x="0" y="1101"/>
                    <a:pt x="0" y="1264"/>
                  </a:cubicBezTo>
                  <a:lnTo>
                    <a:pt x="0" y="2527"/>
                  </a:lnTo>
                  <a:cubicBezTo>
                    <a:pt x="0" y="2987"/>
                    <a:pt x="134" y="3446"/>
                    <a:pt x="402" y="3839"/>
                  </a:cubicBezTo>
                  <a:lnTo>
                    <a:pt x="431" y="3886"/>
                  </a:lnTo>
                  <a:lnTo>
                    <a:pt x="2154" y="3886"/>
                  </a:lnTo>
                  <a:lnTo>
                    <a:pt x="2192" y="3839"/>
                  </a:lnTo>
                  <a:cubicBezTo>
                    <a:pt x="2450" y="3446"/>
                    <a:pt x="2584" y="2987"/>
                    <a:pt x="2594" y="2527"/>
                  </a:cubicBezTo>
                  <a:lnTo>
                    <a:pt x="2594" y="1255"/>
                  </a:lnTo>
                  <a:cubicBezTo>
                    <a:pt x="2594" y="1101"/>
                    <a:pt x="2498" y="948"/>
                    <a:pt x="2364" y="872"/>
                  </a:cubicBezTo>
                  <a:lnTo>
                    <a:pt x="1847" y="613"/>
                  </a:lnTo>
                  <a:cubicBezTo>
                    <a:pt x="1771" y="575"/>
                    <a:pt x="1733" y="499"/>
                    <a:pt x="1733" y="422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5"/>
            <p:cNvSpPr/>
            <p:nvPr/>
          </p:nvSpPr>
          <p:spPr>
            <a:xfrm>
              <a:off x="3691307" y="1751267"/>
              <a:ext cx="68118" cy="82955"/>
            </a:xfrm>
            <a:custGeom>
              <a:rect b="b" l="l" r="r" t="t"/>
              <a:pathLst>
                <a:path extrusionOk="0" h="3159" w="2594">
                  <a:moveTo>
                    <a:pt x="508" y="0"/>
                  </a:moveTo>
                  <a:lnTo>
                    <a:pt x="240" y="144"/>
                  </a:lnTo>
                  <a:cubicBezTo>
                    <a:pt x="96" y="220"/>
                    <a:pt x="0" y="364"/>
                    <a:pt x="10" y="527"/>
                  </a:cubicBezTo>
                  <a:lnTo>
                    <a:pt x="10" y="1799"/>
                  </a:lnTo>
                  <a:cubicBezTo>
                    <a:pt x="10" y="2259"/>
                    <a:pt x="144" y="2718"/>
                    <a:pt x="402" y="3111"/>
                  </a:cubicBezTo>
                  <a:lnTo>
                    <a:pt x="441" y="3158"/>
                  </a:lnTo>
                  <a:lnTo>
                    <a:pt x="2163" y="3158"/>
                  </a:lnTo>
                  <a:lnTo>
                    <a:pt x="2202" y="3111"/>
                  </a:lnTo>
                  <a:cubicBezTo>
                    <a:pt x="2460" y="2718"/>
                    <a:pt x="2594" y="2259"/>
                    <a:pt x="2594" y="1799"/>
                  </a:cubicBezTo>
                  <a:lnTo>
                    <a:pt x="2594" y="527"/>
                  </a:lnTo>
                  <a:cubicBezTo>
                    <a:pt x="2594" y="373"/>
                    <a:pt x="2508" y="220"/>
                    <a:pt x="2364" y="144"/>
                  </a:cubicBezTo>
                  <a:lnTo>
                    <a:pt x="2087" y="0"/>
                  </a:lnTo>
                  <a:cubicBezTo>
                    <a:pt x="1876" y="230"/>
                    <a:pt x="1589" y="345"/>
                    <a:pt x="1301" y="345"/>
                  </a:cubicBezTo>
                  <a:cubicBezTo>
                    <a:pt x="1012" y="345"/>
                    <a:pt x="723" y="230"/>
                    <a:pt x="5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5"/>
            <p:cNvSpPr/>
            <p:nvPr/>
          </p:nvSpPr>
          <p:spPr>
            <a:xfrm>
              <a:off x="3712656" y="1732150"/>
              <a:ext cx="25420" cy="17122"/>
            </a:xfrm>
            <a:custGeom>
              <a:rect b="b" l="l" r="r" t="t"/>
              <a:pathLst>
                <a:path extrusionOk="0" h="652" w="968">
                  <a:moveTo>
                    <a:pt x="58" y="1"/>
                  </a:moveTo>
                  <a:lnTo>
                    <a:pt x="58" y="412"/>
                  </a:lnTo>
                  <a:cubicBezTo>
                    <a:pt x="49" y="470"/>
                    <a:pt x="39" y="518"/>
                    <a:pt x="1" y="556"/>
                  </a:cubicBezTo>
                  <a:cubicBezTo>
                    <a:pt x="154" y="613"/>
                    <a:pt x="317" y="652"/>
                    <a:pt x="489" y="652"/>
                  </a:cubicBezTo>
                  <a:cubicBezTo>
                    <a:pt x="652" y="652"/>
                    <a:pt x="814" y="613"/>
                    <a:pt x="967" y="556"/>
                  </a:cubicBezTo>
                  <a:cubicBezTo>
                    <a:pt x="929" y="518"/>
                    <a:pt x="910" y="470"/>
                    <a:pt x="910" y="412"/>
                  </a:cubicBezTo>
                  <a:lnTo>
                    <a:pt x="910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5"/>
            <p:cNvSpPr/>
            <p:nvPr/>
          </p:nvSpPr>
          <p:spPr>
            <a:xfrm>
              <a:off x="3702625" y="1686930"/>
              <a:ext cx="45509" cy="51049"/>
            </a:xfrm>
            <a:custGeom>
              <a:rect b="b" l="l" r="r" t="t"/>
              <a:pathLst>
                <a:path extrusionOk="0" h="1944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51"/>
                    <a:pt x="392" y="1943"/>
                    <a:pt x="871" y="1943"/>
                  </a:cubicBezTo>
                  <a:cubicBezTo>
                    <a:pt x="1340" y="1943"/>
                    <a:pt x="1732" y="1551"/>
                    <a:pt x="1732" y="107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5"/>
            <p:cNvSpPr/>
            <p:nvPr/>
          </p:nvSpPr>
          <p:spPr>
            <a:xfrm>
              <a:off x="3702625" y="1686930"/>
              <a:ext cx="31171" cy="50944"/>
            </a:xfrm>
            <a:custGeom>
              <a:rect b="b" l="l" r="r" t="t"/>
              <a:pathLst>
                <a:path extrusionOk="0" h="1940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69"/>
                    <a:pt x="409" y="1940"/>
                    <a:pt x="865" y="1940"/>
                  </a:cubicBezTo>
                  <a:cubicBezTo>
                    <a:pt x="971" y="1940"/>
                    <a:pt x="1080" y="1919"/>
                    <a:pt x="1187" y="1876"/>
                  </a:cubicBezTo>
                  <a:cubicBezTo>
                    <a:pt x="861" y="1742"/>
                    <a:pt x="651" y="1426"/>
                    <a:pt x="651" y="1072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5"/>
            <p:cNvSpPr/>
            <p:nvPr/>
          </p:nvSpPr>
          <p:spPr>
            <a:xfrm>
              <a:off x="3702625" y="1834196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2"/>
                  </a:lnTo>
                  <a:cubicBezTo>
                    <a:pt x="0" y="977"/>
                    <a:pt x="96" y="1072"/>
                    <a:pt x="220" y="1072"/>
                  </a:cubicBezTo>
                  <a:lnTo>
                    <a:pt x="1512" y="1072"/>
                  </a:lnTo>
                  <a:cubicBezTo>
                    <a:pt x="1637" y="1072"/>
                    <a:pt x="1732" y="977"/>
                    <a:pt x="1732" y="862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5"/>
            <p:cNvSpPr/>
            <p:nvPr/>
          </p:nvSpPr>
          <p:spPr>
            <a:xfrm>
              <a:off x="3691307" y="1759303"/>
              <a:ext cx="11344" cy="74920"/>
            </a:xfrm>
            <a:custGeom>
              <a:rect b="b" l="l" r="r" t="t"/>
              <a:pathLst>
                <a:path extrusionOk="0" h="2853" w="432">
                  <a:moveTo>
                    <a:pt x="67" y="1"/>
                  </a:moveTo>
                  <a:cubicBezTo>
                    <a:pt x="29" y="67"/>
                    <a:pt x="0" y="154"/>
                    <a:pt x="0" y="230"/>
                  </a:cubicBezTo>
                  <a:lnTo>
                    <a:pt x="0" y="1493"/>
                  </a:lnTo>
                  <a:cubicBezTo>
                    <a:pt x="0" y="1953"/>
                    <a:pt x="144" y="2412"/>
                    <a:pt x="402" y="2805"/>
                  </a:cubicBezTo>
                  <a:lnTo>
                    <a:pt x="431" y="2852"/>
                  </a:lnTo>
                  <a:lnTo>
                    <a:pt x="431" y="489"/>
                  </a:lnTo>
                  <a:cubicBezTo>
                    <a:pt x="431" y="355"/>
                    <a:pt x="374" y="230"/>
                    <a:pt x="259" y="14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5"/>
            <p:cNvSpPr/>
            <p:nvPr/>
          </p:nvSpPr>
          <p:spPr>
            <a:xfrm>
              <a:off x="3748107" y="1759303"/>
              <a:ext cx="11318" cy="74920"/>
            </a:xfrm>
            <a:custGeom>
              <a:rect b="b" l="l" r="r" t="t"/>
              <a:pathLst>
                <a:path extrusionOk="0" h="2853" w="431">
                  <a:moveTo>
                    <a:pt x="364" y="1"/>
                  </a:moveTo>
                  <a:lnTo>
                    <a:pt x="173" y="144"/>
                  </a:lnTo>
                  <a:cubicBezTo>
                    <a:pt x="58" y="230"/>
                    <a:pt x="0" y="355"/>
                    <a:pt x="0" y="489"/>
                  </a:cubicBezTo>
                  <a:lnTo>
                    <a:pt x="0" y="2852"/>
                  </a:lnTo>
                  <a:lnTo>
                    <a:pt x="29" y="2805"/>
                  </a:lnTo>
                  <a:cubicBezTo>
                    <a:pt x="287" y="2412"/>
                    <a:pt x="431" y="1953"/>
                    <a:pt x="431" y="1493"/>
                  </a:cubicBezTo>
                  <a:lnTo>
                    <a:pt x="431" y="230"/>
                  </a:lnTo>
                  <a:cubicBezTo>
                    <a:pt x="431" y="154"/>
                    <a:pt x="402" y="67"/>
                    <a:pt x="364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5"/>
            <p:cNvSpPr/>
            <p:nvPr/>
          </p:nvSpPr>
          <p:spPr>
            <a:xfrm>
              <a:off x="3722477" y="1845514"/>
              <a:ext cx="5803" cy="17095"/>
            </a:xfrm>
            <a:custGeom>
              <a:rect b="b" l="l" r="r" t="t"/>
              <a:pathLst>
                <a:path extrusionOk="0" h="651" w="221">
                  <a:moveTo>
                    <a:pt x="115" y="0"/>
                  </a:moveTo>
                  <a:cubicBezTo>
                    <a:pt x="48" y="0"/>
                    <a:pt x="0" y="48"/>
                    <a:pt x="0" y="105"/>
                  </a:cubicBezTo>
                  <a:lnTo>
                    <a:pt x="0" y="651"/>
                  </a:lnTo>
                  <a:lnTo>
                    <a:pt x="220" y="651"/>
                  </a:lnTo>
                  <a:lnTo>
                    <a:pt x="220" y="105"/>
                  </a:lnTo>
                  <a:cubicBezTo>
                    <a:pt x="220" y="48"/>
                    <a:pt x="172" y="0"/>
                    <a:pt x="11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5"/>
            <p:cNvSpPr/>
            <p:nvPr/>
          </p:nvSpPr>
          <p:spPr>
            <a:xfrm>
              <a:off x="3702625" y="1686930"/>
              <a:ext cx="45509" cy="22662"/>
            </a:xfrm>
            <a:custGeom>
              <a:rect b="b" l="l" r="r" t="t"/>
              <a:pathLst>
                <a:path extrusionOk="0" h="863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530" y="794"/>
                    <a:pt x="1076" y="862"/>
                    <a:pt x="1624" y="862"/>
                  </a:cubicBezTo>
                  <a:cubicBezTo>
                    <a:pt x="1660" y="862"/>
                    <a:pt x="1696" y="862"/>
                    <a:pt x="1732" y="86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5"/>
            <p:cNvSpPr/>
            <p:nvPr/>
          </p:nvSpPr>
          <p:spPr>
            <a:xfrm>
              <a:off x="3702625" y="1686930"/>
              <a:ext cx="31171" cy="20640"/>
            </a:xfrm>
            <a:custGeom>
              <a:rect b="b" l="l" r="r" t="t"/>
              <a:pathLst>
                <a:path extrusionOk="0" h="786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220" y="708"/>
                    <a:pt x="431" y="756"/>
                    <a:pt x="651" y="785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1" name="Google Shape;9621;p65"/>
          <p:cNvGrpSpPr/>
          <p:nvPr/>
        </p:nvGrpSpPr>
        <p:grpSpPr>
          <a:xfrm>
            <a:off x="1748382" y="3384797"/>
            <a:ext cx="364673" cy="340067"/>
            <a:chOff x="1748382" y="3384797"/>
            <a:chExt cx="364673" cy="340067"/>
          </a:xfrm>
        </p:grpSpPr>
        <p:sp>
          <p:nvSpPr>
            <p:cNvPr id="9622" name="Google Shape;9622;p65"/>
            <p:cNvSpPr/>
            <p:nvPr/>
          </p:nvSpPr>
          <p:spPr>
            <a:xfrm>
              <a:off x="1805182" y="3628332"/>
              <a:ext cx="45509" cy="45509"/>
            </a:xfrm>
            <a:custGeom>
              <a:rect b="b" l="l" r="r" t="t"/>
              <a:pathLst>
                <a:path extrusionOk="0" h="1733" w="1733">
                  <a:moveTo>
                    <a:pt x="220" y="0"/>
                  </a:moveTo>
                  <a:cubicBezTo>
                    <a:pt x="106" y="0"/>
                    <a:pt x="10" y="96"/>
                    <a:pt x="10" y="221"/>
                  </a:cubicBezTo>
                  <a:lnTo>
                    <a:pt x="10" y="1513"/>
                  </a:lnTo>
                  <a:cubicBezTo>
                    <a:pt x="0" y="1627"/>
                    <a:pt x="96" y="1733"/>
                    <a:pt x="220" y="1733"/>
                  </a:cubicBezTo>
                  <a:lnTo>
                    <a:pt x="1512" y="1733"/>
                  </a:lnTo>
                  <a:cubicBezTo>
                    <a:pt x="1637" y="1733"/>
                    <a:pt x="1733" y="1637"/>
                    <a:pt x="1733" y="1522"/>
                  </a:cubicBezTo>
                  <a:lnTo>
                    <a:pt x="1733" y="221"/>
                  </a:lnTo>
                  <a:cubicBezTo>
                    <a:pt x="1733" y="96"/>
                    <a:pt x="1627" y="0"/>
                    <a:pt x="151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5"/>
            <p:cNvSpPr/>
            <p:nvPr/>
          </p:nvSpPr>
          <p:spPr>
            <a:xfrm>
              <a:off x="1954208" y="3509453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7"/>
                    <a:pt x="1082" y="2948"/>
                  </a:cubicBezTo>
                  <a:cubicBezTo>
                    <a:pt x="1434" y="3298"/>
                    <a:pt x="1867" y="3454"/>
                    <a:pt x="2290" y="3454"/>
                  </a:cubicBezTo>
                  <a:cubicBezTo>
                    <a:pt x="3179" y="3454"/>
                    <a:pt x="4030" y="2766"/>
                    <a:pt x="4030" y="1723"/>
                  </a:cubicBezTo>
                  <a:cubicBezTo>
                    <a:pt x="4030" y="766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5"/>
            <p:cNvSpPr/>
            <p:nvPr/>
          </p:nvSpPr>
          <p:spPr>
            <a:xfrm>
              <a:off x="1964764" y="3546165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lnTo>
                    <a:pt x="211" y="0"/>
                  </a:ln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9" y="0"/>
                  </a:cubicBezTo>
                  <a:lnTo>
                    <a:pt x="3599" y="0"/>
                  </a:lnTo>
                  <a:cubicBezTo>
                    <a:pt x="3446" y="813"/>
                    <a:pt x="2738" y="1407"/>
                    <a:pt x="1905" y="1407"/>
                  </a:cubicBezTo>
                  <a:cubicBezTo>
                    <a:pt x="1072" y="1407"/>
                    <a:pt x="364" y="813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5"/>
            <p:cNvSpPr/>
            <p:nvPr/>
          </p:nvSpPr>
          <p:spPr>
            <a:xfrm>
              <a:off x="1833569" y="3407433"/>
              <a:ext cx="153096" cy="294585"/>
            </a:xfrm>
            <a:custGeom>
              <a:rect b="b" l="l" r="r" t="t"/>
              <a:pathLst>
                <a:path extrusionOk="0" h="11218" w="5830">
                  <a:moveTo>
                    <a:pt x="5603" y="0"/>
                  </a:moveTo>
                  <a:cubicBezTo>
                    <a:pt x="5531" y="0"/>
                    <a:pt x="5464" y="38"/>
                    <a:pt x="5427" y="105"/>
                  </a:cubicBezTo>
                  <a:cubicBezTo>
                    <a:pt x="5016" y="756"/>
                    <a:pt x="4527" y="1359"/>
                    <a:pt x="3972" y="1895"/>
                  </a:cubicBezTo>
                  <a:cubicBezTo>
                    <a:pt x="3140" y="2709"/>
                    <a:pt x="1819" y="3666"/>
                    <a:pt x="221" y="3666"/>
                  </a:cubicBezTo>
                  <a:cubicBezTo>
                    <a:pt x="96" y="3666"/>
                    <a:pt x="1" y="3761"/>
                    <a:pt x="1" y="3876"/>
                  </a:cubicBezTo>
                  <a:lnTo>
                    <a:pt x="1" y="7331"/>
                  </a:lnTo>
                  <a:cubicBezTo>
                    <a:pt x="1" y="7455"/>
                    <a:pt x="96" y="7551"/>
                    <a:pt x="221" y="7551"/>
                  </a:cubicBezTo>
                  <a:cubicBezTo>
                    <a:pt x="1810" y="7551"/>
                    <a:pt x="3140" y="8508"/>
                    <a:pt x="3972" y="9312"/>
                  </a:cubicBezTo>
                  <a:cubicBezTo>
                    <a:pt x="4527" y="9848"/>
                    <a:pt x="5016" y="10451"/>
                    <a:pt x="5427" y="11111"/>
                  </a:cubicBezTo>
                  <a:cubicBezTo>
                    <a:pt x="5467" y="11185"/>
                    <a:pt x="5536" y="11217"/>
                    <a:pt x="5605" y="11217"/>
                  </a:cubicBezTo>
                  <a:cubicBezTo>
                    <a:pt x="5716" y="11217"/>
                    <a:pt x="5829" y="11132"/>
                    <a:pt x="5829" y="10996"/>
                  </a:cubicBezTo>
                  <a:lnTo>
                    <a:pt x="5829" y="220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3"/>
                    <a:pt x="5624" y="0"/>
                    <a:pt x="5603" y="0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5"/>
            <p:cNvSpPr/>
            <p:nvPr/>
          </p:nvSpPr>
          <p:spPr>
            <a:xfrm>
              <a:off x="1833569" y="3583086"/>
              <a:ext cx="152991" cy="118932"/>
            </a:xfrm>
            <a:custGeom>
              <a:rect b="b" l="l" r="r" t="t"/>
              <a:pathLst>
                <a:path extrusionOk="0" h="4529" w="5826">
                  <a:moveTo>
                    <a:pt x="1" y="1"/>
                  </a:moveTo>
                  <a:lnTo>
                    <a:pt x="1" y="642"/>
                  </a:lnTo>
                  <a:cubicBezTo>
                    <a:pt x="1" y="766"/>
                    <a:pt x="96" y="862"/>
                    <a:pt x="211" y="862"/>
                  </a:cubicBezTo>
                  <a:cubicBezTo>
                    <a:pt x="1810" y="862"/>
                    <a:pt x="3130" y="1819"/>
                    <a:pt x="3963" y="2623"/>
                  </a:cubicBezTo>
                  <a:cubicBezTo>
                    <a:pt x="4518" y="3159"/>
                    <a:pt x="5006" y="3762"/>
                    <a:pt x="5418" y="4422"/>
                  </a:cubicBezTo>
                  <a:cubicBezTo>
                    <a:pt x="5461" y="4496"/>
                    <a:pt x="5532" y="4528"/>
                    <a:pt x="5602" y="4528"/>
                  </a:cubicBezTo>
                  <a:cubicBezTo>
                    <a:pt x="5715" y="4528"/>
                    <a:pt x="5825" y="4443"/>
                    <a:pt x="5819" y="4307"/>
                  </a:cubicBezTo>
                  <a:lnTo>
                    <a:pt x="5819" y="3236"/>
                  </a:lnTo>
                  <a:cubicBezTo>
                    <a:pt x="5819" y="3322"/>
                    <a:pt x="5762" y="3408"/>
                    <a:pt x="5676" y="3437"/>
                  </a:cubicBezTo>
                  <a:cubicBezTo>
                    <a:pt x="5653" y="3446"/>
                    <a:pt x="5630" y="3450"/>
                    <a:pt x="5607" y="3450"/>
                  </a:cubicBezTo>
                  <a:cubicBezTo>
                    <a:pt x="5533" y="3450"/>
                    <a:pt x="5461" y="3406"/>
                    <a:pt x="5418" y="3341"/>
                  </a:cubicBezTo>
                  <a:cubicBezTo>
                    <a:pt x="5418" y="3331"/>
                    <a:pt x="4882" y="2862"/>
                    <a:pt x="3963" y="1982"/>
                  </a:cubicBezTo>
                  <a:cubicBezTo>
                    <a:pt x="3130" y="1178"/>
                    <a:pt x="1810" y="211"/>
                    <a:pt x="211" y="211"/>
                  </a:cubicBezTo>
                  <a:cubicBezTo>
                    <a:pt x="96" y="211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5"/>
            <p:cNvSpPr/>
            <p:nvPr/>
          </p:nvSpPr>
          <p:spPr>
            <a:xfrm>
              <a:off x="1975058" y="3384797"/>
              <a:ext cx="45535" cy="340067"/>
            </a:xfrm>
            <a:custGeom>
              <a:rect b="b" l="l" r="r" t="t"/>
              <a:pathLst>
                <a:path extrusionOk="0" h="12950" w="1734">
                  <a:moveTo>
                    <a:pt x="221" y="1"/>
                  </a:moveTo>
                  <a:cubicBezTo>
                    <a:pt x="97" y="1"/>
                    <a:pt x="1" y="97"/>
                    <a:pt x="1" y="211"/>
                  </a:cubicBezTo>
                  <a:lnTo>
                    <a:pt x="1" y="12729"/>
                  </a:lnTo>
                  <a:cubicBezTo>
                    <a:pt x="1" y="12844"/>
                    <a:pt x="97" y="12949"/>
                    <a:pt x="221" y="12949"/>
                  </a:cubicBezTo>
                  <a:lnTo>
                    <a:pt x="1513" y="12949"/>
                  </a:lnTo>
                  <a:cubicBezTo>
                    <a:pt x="1628" y="12949"/>
                    <a:pt x="1733" y="12844"/>
                    <a:pt x="1733" y="12729"/>
                  </a:cubicBezTo>
                  <a:lnTo>
                    <a:pt x="1733" y="211"/>
                  </a:lnTo>
                  <a:cubicBezTo>
                    <a:pt x="1723" y="97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5"/>
            <p:cNvSpPr/>
            <p:nvPr/>
          </p:nvSpPr>
          <p:spPr>
            <a:xfrm>
              <a:off x="1975058" y="3696451"/>
              <a:ext cx="45535" cy="28413"/>
            </a:xfrm>
            <a:custGeom>
              <a:rect b="b" l="l" r="r" t="t"/>
              <a:pathLst>
                <a:path extrusionOk="0" h="1082" w="1734">
                  <a:moveTo>
                    <a:pt x="1" y="0"/>
                  </a:moveTo>
                  <a:lnTo>
                    <a:pt x="1" y="861"/>
                  </a:lnTo>
                  <a:cubicBezTo>
                    <a:pt x="1" y="986"/>
                    <a:pt x="97" y="1081"/>
                    <a:pt x="221" y="1081"/>
                  </a:cubicBezTo>
                  <a:lnTo>
                    <a:pt x="1513" y="1081"/>
                  </a:lnTo>
                  <a:cubicBezTo>
                    <a:pt x="1628" y="1081"/>
                    <a:pt x="1733" y="98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8" y="220"/>
                    <a:pt x="1513" y="220"/>
                  </a:cubicBezTo>
                  <a:lnTo>
                    <a:pt x="221" y="220"/>
                  </a:lnTo>
                  <a:cubicBezTo>
                    <a:pt x="97" y="22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5"/>
            <p:cNvSpPr/>
            <p:nvPr/>
          </p:nvSpPr>
          <p:spPr>
            <a:xfrm>
              <a:off x="1748618" y="3503676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3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05"/>
                  </a:lnTo>
                  <a:cubicBezTo>
                    <a:pt x="1" y="3398"/>
                    <a:pt x="479" y="3886"/>
                    <a:pt x="1073" y="3886"/>
                  </a:cubicBezTo>
                  <a:lnTo>
                    <a:pt x="1503" y="3886"/>
                  </a:lnTo>
                  <a:cubicBezTo>
                    <a:pt x="1628" y="3886"/>
                    <a:pt x="1724" y="3781"/>
                    <a:pt x="1724" y="3666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5"/>
            <p:cNvSpPr/>
            <p:nvPr/>
          </p:nvSpPr>
          <p:spPr>
            <a:xfrm>
              <a:off x="1748382" y="3508954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60" y="1"/>
                  </a:moveTo>
                  <a:lnTo>
                    <a:pt x="460" y="1"/>
                  </a:lnTo>
                  <a:cubicBezTo>
                    <a:pt x="173" y="202"/>
                    <a:pt x="0" y="527"/>
                    <a:pt x="0" y="881"/>
                  </a:cubicBezTo>
                  <a:lnTo>
                    <a:pt x="0" y="2604"/>
                  </a:lnTo>
                  <a:cubicBezTo>
                    <a:pt x="0" y="3197"/>
                    <a:pt x="488" y="3685"/>
                    <a:pt x="1082" y="3685"/>
                  </a:cubicBezTo>
                  <a:lnTo>
                    <a:pt x="1512" y="3685"/>
                  </a:lnTo>
                  <a:cubicBezTo>
                    <a:pt x="1637" y="3685"/>
                    <a:pt x="1733" y="3580"/>
                    <a:pt x="1733" y="3465"/>
                  </a:cubicBezTo>
                  <a:lnTo>
                    <a:pt x="1733" y="3034"/>
                  </a:lnTo>
                  <a:lnTo>
                    <a:pt x="1082" y="3034"/>
                  </a:lnTo>
                  <a:cubicBezTo>
                    <a:pt x="728" y="3034"/>
                    <a:pt x="441" y="2747"/>
                    <a:pt x="441" y="2393"/>
                  </a:cubicBezTo>
                  <a:lnTo>
                    <a:pt x="441" y="240"/>
                  </a:lnTo>
                  <a:cubicBezTo>
                    <a:pt x="441" y="154"/>
                    <a:pt x="441" y="77"/>
                    <a:pt x="46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5"/>
            <p:cNvSpPr/>
            <p:nvPr/>
          </p:nvSpPr>
          <p:spPr>
            <a:xfrm>
              <a:off x="1788087" y="3503676"/>
              <a:ext cx="56827" cy="102073"/>
            </a:xfrm>
            <a:custGeom>
              <a:rect b="b" l="l" r="r" t="t"/>
              <a:pathLst>
                <a:path extrusionOk="0" h="3887" w="2164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5"/>
            <p:cNvSpPr/>
            <p:nvPr/>
          </p:nvSpPr>
          <p:spPr>
            <a:xfrm>
              <a:off x="1788087" y="3588627"/>
              <a:ext cx="56827" cy="17122"/>
            </a:xfrm>
            <a:custGeom>
              <a:rect b="b" l="l" r="r" t="t"/>
              <a:pathLst>
                <a:path extrusionOk="0" h="652" w="2164">
                  <a:moveTo>
                    <a:pt x="0" y="0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5"/>
            <p:cNvSpPr/>
            <p:nvPr/>
          </p:nvSpPr>
          <p:spPr>
            <a:xfrm>
              <a:off x="1788087" y="3605722"/>
              <a:ext cx="56827" cy="90755"/>
            </a:xfrm>
            <a:custGeom>
              <a:rect b="b" l="l" r="r" t="t"/>
              <a:pathLst>
                <a:path extrusionOk="0" h="3456" w="2164">
                  <a:moveTo>
                    <a:pt x="10" y="0"/>
                  </a:moveTo>
                  <a:lnTo>
                    <a:pt x="0" y="3235"/>
                  </a:lnTo>
                  <a:cubicBezTo>
                    <a:pt x="0" y="3350"/>
                    <a:pt x="96" y="3455"/>
                    <a:pt x="221" y="3455"/>
                  </a:cubicBezTo>
                  <a:lnTo>
                    <a:pt x="1082" y="3455"/>
                  </a:lnTo>
                  <a:cubicBezTo>
                    <a:pt x="1178" y="3445"/>
                    <a:pt x="1264" y="3388"/>
                    <a:pt x="1292" y="3292"/>
                  </a:cubicBezTo>
                  <a:lnTo>
                    <a:pt x="216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5"/>
            <p:cNvSpPr/>
            <p:nvPr/>
          </p:nvSpPr>
          <p:spPr>
            <a:xfrm>
              <a:off x="2080860" y="3548922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9" y="441"/>
                  </a:lnTo>
                  <a:cubicBezTo>
                    <a:pt x="1226" y="441"/>
                    <a:pt x="1226" y="0"/>
                    <a:pt x="93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5"/>
            <p:cNvSpPr/>
            <p:nvPr/>
          </p:nvSpPr>
          <p:spPr>
            <a:xfrm>
              <a:off x="2059510" y="3484874"/>
              <a:ext cx="27468" cy="23345"/>
            </a:xfrm>
            <a:custGeom>
              <a:rect b="b" l="l" r="r" t="t"/>
              <a:pathLst>
                <a:path extrusionOk="0" h="889" w="1046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5" y="525"/>
                  </a:lnTo>
                  <a:cubicBezTo>
                    <a:pt x="0" y="659"/>
                    <a:pt x="87" y="889"/>
                    <a:pt x="278" y="889"/>
                  </a:cubicBezTo>
                  <a:cubicBezTo>
                    <a:pt x="335" y="889"/>
                    <a:pt x="393" y="870"/>
                    <a:pt x="431" y="831"/>
                  </a:cubicBezTo>
                  <a:lnTo>
                    <a:pt x="890" y="372"/>
                  </a:lnTo>
                  <a:cubicBezTo>
                    <a:pt x="1045" y="217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5"/>
            <p:cNvSpPr/>
            <p:nvPr/>
          </p:nvSpPr>
          <p:spPr>
            <a:xfrm>
              <a:off x="2058723" y="3600969"/>
              <a:ext cx="27704" cy="23608"/>
            </a:xfrm>
            <a:custGeom>
              <a:rect b="b" l="l" r="r" t="t"/>
              <a:pathLst>
                <a:path extrusionOk="0" h="899" w="1055">
                  <a:moveTo>
                    <a:pt x="313" y="1"/>
                  </a:moveTo>
                  <a:cubicBezTo>
                    <a:pt x="146" y="1"/>
                    <a:pt x="0" y="218"/>
                    <a:pt x="155" y="373"/>
                  </a:cubicBezTo>
                  <a:lnTo>
                    <a:pt x="614" y="832"/>
                  </a:lnTo>
                  <a:cubicBezTo>
                    <a:pt x="652" y="870"/>
                    <a:pt x="710" y="899"/>
                    <a:pt x="767" y="899"/>
                  </a:cubicBezTo>
                  <a:cubicBezTo>
                    <a:pt x="959" y="889"/>
                    <a:pt x="1054" y="660"/>
                    <a:pt x="920" y="526"/>
                  </a:cubicBezTo>
                  <a:lnTo>
                    <a:pt x="461" y="66"/>
                  </a:lnTo>
                  <a:cubicBezTo>
                    <a:pt x="415" y="20"/>
                    <a:pt x="363" y="1"/>
                    <a:pt x="31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7" name="Google Shape;9637;p65"/>
          <p:cNvGrpSpPr/>
          <p:nvPr/>
        </p:nvGrpSpPr>
        <p:grpSpPr>
          <a:xfrm>
            <a:off x="6221064" y="3811049"/>
            <a:ext cx="364673" cy="339804"/>
            <a:chOff x="6221064" y="3811049"/>
            <a:chExt cx="364673" cy="339804"/>
          </a:xfrm>
        </p:grpSpPr>
        <p:sp>
          <p:nvSpPr>
            <p:cNvPr id="9638" name="Google Shape;9638;p65"/>
            <p:cNvSpPr/>
            <p:nvPr/>
          </p:nvSpPr>
          <p:spPr>
            <a:xfrm>
              <a:off x="6277838" y="4054558"/>
              <a:ext cx="45272" cy="45272"/>
            </a:xfrm>
            <a:custGeom>
              <a:rect b="b" l="l" r="r" t="t"/>
              <a:pathLst>
                <a:path extrusionOk="0" h="1724" w="1724">
                  <a:moveTo>
                    <a:pt x="211" y="1"/>
                  </a:moveTo>
                  <a:cubicBezTo>
                    <a:pt x="97" y="1"/>
                    <a:pt x="1" y="96"/>
                    <a:pt x="1" y="221"/>
                  </a:cubicBezTo>
                  <a:lnTo>
                    <a:pt x="1" y="1513"/>
                  </a:lnTo>
                  <a:cubicBezTo>
                    <a:pt x="1" y="1628"/>
                    <a:pt x="97" y="1723"/>
                    <a:pt x="211" y="1723"/>
                  </a:cubicBezTo>
                  <a:lnTo>
                    <a:pt x="1513" y="1723"/>
                  </a:lnTo>
                  <a:cubicBezTo>
                    <a:pt x="1628" y="1723"/>
                    <a:pt x="1724" y="1628"/>
                    <a:pt x="1724" y="1513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5"/>
            <p:cNvSpPr/>
            <p:nvPr/>
          </p:nvSpPr>
          <p:spPr>
            <a:xfrm>
              <a:off x="6426890" y="3935679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8"/>
                    <a:pt x="1082" y="2949"/>
                  </a:cubicBezTo>
                  <a:cubicBezTo>
                    <a:pt x="1434" y="3298"/>
                    <a:pt x="1866" y="3454"/>
                    <a:pt x="2290" y="3454"/>
                  </a:cubicBezTo>
                  <a:cubicBezTo>
                    <a:pt x="3178" y="3454"/>
                    <a:pt x="4029" y="2767"/>
                    <a:pt x="4029" y="1724"/>
                  </a:cubicBezTo>
                  <a:cubicBezTo>
                    <a:pt x="4029" y="767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5"/>
            <p:cNvSpPr/>
            <p:nvPr/>
          </p:nvSpPr>
          <p:spPr>
            <a:xfrm>
              <a:off x="6437446" y="3972391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8" y="0"/>
                  </a:cubicBezTo>
                  <a:lnTo>
                    <a:pt x="3598" y="0"/>
                  </a:lnTo>
                  <a:cubicBezTo>
                    <a:pt x="3445" y="814"/>
                    <a:pt x="2737" y="1407"/>
                    <a:pt x="1905" y="1407"/>
                  </a:cubicBezTo>
                  <a:cubicBezTo>
                    <a:pt x="1072" y="1407"/>
                    <a:pt x="364" y="814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5"/>
            <p:cNvSpPr/>
            <p:nvPr/>
          </p:nvSpPr>
          <p:spPr>
            <a:xfrm>
              <a:off x="6306251" y="3833659"/>
              <a:ext cx="153070" cy="294585"/>
            </a:xfrm>
            <a:custGeom>
              <a:rect b="b" l="l" r="r" t="t"/>
              <a:pathLst>
                <a:path extrusionOk="0" h="11218" w="5829">
                  <a:moveTo>
                    <a:pt x="5603" y="1"/>
                  </a:moveTo>
                  <a:cubicBezTo>
                    <a:pt x="5530" y="1"/>
                    <a:pt x="5464" y="39"/>
                    <a:pt x="5427" y="106"/>
                  </a:cubicBezTo>
                  <a:cubicBezTo>
                    <a:pt x="5015" y="756"/>
                    <a:pt x="4527" y="1359"/>
                    <a:pt x="3972" y="1895"/>
                  </a:cubicBezTo>
                  <a:cubicBezTo>
                    <a:pt x="3139" y="2709"/>
                    <a:pt x="1819" y="3666"/>
                    <a:pt x="211" y="3666"/>
                  </a:cubicBezTo>
                  <a:cubicBezTo>
                    <a:pt x="96" y="3666"/>
                    <a:pt x="0" y="3761"/>
                    <a:pt x="0" y="3876"/>
                  </a:cubicBezTo>
                  <a:lnTo>
                    <a:pt x="0" y="7331"/>
                  </a:lnTo>
                  <a:cubicBezTo>
                    <a:pt x="0" y="7456"/>
                    <a:pt x="96" y="7551"/>
                    <a:pt x="211" y="7551"/>
                  </a:cubicBezTo>
                  <a:cubicBezTo>
                    <a:pt x="1809" y="7551"/>
                    <a:pt x="3139" y="8508"/>
                    <a:pt x="3972" y="9312"/>
                  </a:cubicBezTo>
                  <a:cubicBezTo>
                    <a:pt x="4527" y="9848"/>
                    <a:pt x="5015" y="10451"/>
                    <a:pt x="5427" y="11111"/>
                  </a:cubicBezTo>
                  <a:cubicBezTo>
                    <a:pt x="5467" y="11185"/>
                    <a:pt x="5535" y="11217"/>
                    <a:pt x="5604" y="11217"/>
                  </a:cubicBezTo>
                  <a:cubicBezTo>
                    <a:pt x="5716" y="11217"/>
                    <a:pt x="5829" y="11132"/>
                    <a:pt x="5829" y="10997"/>
                  </a:cubicBezTo>
                  <a:lnTo>
                    <a:pt x="5829" y="211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4"/>
                    <a:pt x="5624" y="1"/>
                    <a:pt x="5603" y="1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5"/>
            <p:cNvSpPr/>
            <p:nvPr/>
          </p:nvSpPr>
          <p:spPr>
            <a:xfrm>
              <a:off x="6306251" y="4009312"/>
              <a:ext cx="152833" cy="119010"/>
            </a:xfrm>
            <a:custGeom>
              <a:rect b="b" l="l" r="r" t="t"/>
              <a:pathLst>
                <a:path extrusionOk="0" h="4532" w="5820">
                  <a:moveTo>
                    <a:pt x="0" y="1"/>
                  </a:moveTo>
                  <a:lnTo>
                    <a:pt x="0" y="642"/>
                  </a:lnTo>
                  <a:cubicBezTo>
                    <a:pt x="0" y="767"/>
                    <a:pt x="96" y="862"/>
                    <a:pt x="211" y="862"/>
                  </a:cubicBezTo>
                  <a:cubicBezTo>
                    <a:pt x="1809" y="862"/>
                    <a:pt x="3130" y="1819"/>
                    <a:pt x="3962" y="2623"/>
                  </a:cubicBezTo>
                  <a:cubicBezTo>
                    <a:pt x="4518" y="3169"/>
                    <a:pt x="5006" y="3772"/>
                    <a:pt x="5417" y="4422"/>
                  </a:cubicBezTo>
                  <a:cubicBezTo>
                    <a:pt x="5462" y="4498"/>
                    <a:pt x="5534" y="4531"/>
                    <a:pt x="5604" y="4531"/>
                  </a:cubicBezTo>
                  <a:cubicBezTo>
                    <a:pt x="5713" y="4531"/>
                    <a:pt x="5819" y="4451"/>
                    <a:pt x="5819" y="4317"/>
                  </a:cubicBezTo>
                  <a:lnTo>
                    <a:pt x="5819" y="3236"/>
                  </a:lnTo>
                  <a:cubicBezTo>
                    <a:pt x="5819" y="3331"/>
                    <a:pt x="5762" y="3408"/>
                    <a:pt x="5676" y="3437"/>
                  </a:cubicBezTo>
                  <a:cubicBezTo>
                    <a:pt x="5651" y="3447"/>
                    <a:pt x="5625" y="3451"/>
                    <a:pt x="5600" y="3451"/>
                  </a:cubicBezTo>
                  <a:cubicBezTo>
                    <a:pt x="5529" y="3451"/>
                    <a:pt x="5460" y="3412"/>
                    <a:pt x="5417" y="3341"/>
                  </a:cubicBezTo>
                  <a:cubicBezTo>
                    <a:pt x="5417" y="3341"/>
                    <a:pt x="4881" y="2862"/>
                    <a:pt x="3962" y="1982"/>
                  </a:cubicBezTo>
                  <a:cubicBezTo>
                    <a:pt x="3130" y="1178"/>
                    <a:pt x="1809" y="212"/>
                    <a:pt x="211" y="212"/>
                  </a:cubicBez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5"/>
            <p:cNvSpPr/>
            <p:nvPr/>
          </p:nvSpPr>
          <p:spPr>
            <a:xfrm>
              <a:off x="6447740" y="3811049"/>
              <a:ext cx="45509" cy="339804"/>
            </a:xfrm>
            <a:custGeom>
              <a:rect b="b" l="l" r="r" t="t"/>
              <a:pathLst>
                <a:path extrusionOk="0" h="12940" w="1733">
                  <a:moveTo>
                    <a:pt x="22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2728"/>
                  </a:lnTo>
                  <a:cubicBezTo>
                    <a:pt x="0" y="12843"/>
                    <a:pt x="96" y="12939"/>
                    <a:pt x="221" y="12939"/>
                  </a:cubicBezTo>
                  <a:lnTo>
                    <a:pt x="1513" y="12939"/>
                  </a:lnTo>
                  <a:cubicBezTo>
                    <a:pt x="1627" y="12939"/>
                    <a:pt x="1733" y="12843"/>
                    <a:pt x="1733" y="12728"/>
                  </a:cubicBezTo>
                  <a:lnTo>
                    <a:pt x="1733" y="211"/>
                  </a:lnTo>
                  <a:cubicBezTo>
                    <a:pt x="1733" y="96"/>
                    <a:pt x="1627" y="0"/>
                    <a:pt x="151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5"/>
            <p:cNvSpPr/>
            <p:nvPr/>
          </p:nvSpPr>
          <p:spPr>
            <a:xfrm>
              <a:off x="6447740" y="4122677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1"/>
                  </a:lnTo>
                  <a:cubicBezTo>
                    <a:pt x="0" y="976"/>
                    <a:pt x="96" y="1072"/>
                    <a:pt x="221" y="1072"/>
                  </a:cubicBezTo>
                  <a:lnTo>
                    <a:pt x="1513" y="1072"/>
                  </a:lnTo>
                  <a:cubicBezTo>
                    <a:pt x="1627" y="1072"/>
                    <a:pt x="1733" y="97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7" y="211"/>
                    <a:pt x="1513" y="211"/>
                  </a:cubicBezTo>
                  <a:lnTo>
                    <a:pt x="221" y="211"/>
                  </a:lnTo>
                  <a:cubicBezTo>
                    <a:pt x="96" y="211"/>
                    <a:pt x="0" y="115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5"/>
            <p:cNvSpPr/>
            <p:nvPr/>
          </p:nvSpPr>
          <p:spPr>
            <a:xfrm>
              <a:off x="6221300" y="3929902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2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14"/>
                  </a:lnTo>
                  <a:cubicBezTo>
                    <a:pt x="1" y="3408"/>
                    <a:pt x="479" y="3886"/>
                    <a:pt x="1072" y="3886"/>
                  </a:cubicBezTo>
                  <a:lnTo>
                    <a:pt x="1503" y="3886"/>
                  </a:lnTo>
                  <a:cubicBezTo>
                    <a:pt x="1628" y="3886"/>
                    <a:pt x="1723" y="3791"/>
                    <a:pt x="1723" y="3676"/>
                  </a:cubicBezTo>
                  <a:lnTo>
                    <a:pt x="1723" y="221"/>
                  </a:lnTo>
                  <a:cubicBezTo>
                    <a:pt x="1723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5"/>
            <p:cNvSpPr/>
            <p:nvPr/>
          </p:nvSpPr>
          <p:spPr>
            <a:xfrm>
              <a:off x="6221064" y="3935180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59" y="1"/>
                  </a:moveTo>
                  <a:lnTo>
                    <a:pt x="459" y="1"/>
                  </a:lnTo>
                  <a:cubicBezTo>
                    <a:pt x="172" y="202"/>
                    <a:pt x="0" y="527"/>
                    <a:pt x="0" y="881"/>
                  </a:cubicBezTo>
                  <a:lnTo>
                    <a:pt x="0" y="2613"/>
                  </a:lnTo>
                  <a:cubicBezTo>
                    <a:pt x="0" y="3207"/>
                    <a:pt x="488" y="3685"/>
                    <a:pt x="1081" y="3685"/>
                  </a:cubicBezTo>
                  <a:lnTo>
                    <a:pt x="1512" y="3685"/>
                  </a:lnTo>
                  <a:cubicBezTo>
                    <a:pt x="1627" y="3685"/>
                    <a:pt x="1732" y="3590"/>
                    <a:pt x="1732" y="3475"/>
                  </a:cubicBezTo>
                  <a:lnTo>
                    <a:pt x="1732" y="3035"/>
                  </a:lnTo>
                  <a:lnTo>
                    <a:pt x="1081" y="3035"/>
                  </a:lnTo>
                  <a:cubicBezTo>
                    <a:pt x="727" y="3035"/>
                    <a:pt x="440" y="2747"/>
                    <a:pt x="440" y="2393"/>
                  </a:cubicBezTo>
                  <a:lnTo>
                    <a:pt x="440" y="240"/>
                  </a:lnTo>
                  <a:cubicBezTo>
                    <a:pt x="431" y="154"/>
                    <a:pt x="440" y="77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5"/>
            <p:cNvSpPr/>
            <p:nvPr/>
          </p:nvSpPr>
          <p:spPr>
            <a:xfrm>
              <a:off x="6260769" y="3929902"/>
              <a:ext cx="56800" cy="102073"/>
            </a:xfrm>
            <a:custGeom>
              <a:rect b="b" l="l" r="r" t="t"/>
              <a:pathLst>
                <a:path extrusionOk="0" h="3887" w="2163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5"/>
            <p:cNvSpPr/>
            <p:nvPr/>
          </p:nvSpPr>
          <p:spPr>
            <a:xfrm>
              <a:off x="6260769" y="4014853"/>
              <a:ext cx="56800" cy="17122"/>
            </a:xfrm>
            <a:custGeom>
              <a:rect b="b" l="l" r="r" t="t"/>
              <a:pathLst>
                <a:path extrusionOk="0" h="652" w="2163">
                  <a:moveTo>
                    <a:pt x="0" y="1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5"/>
            <p:cNvSpPr/>
            <p:nvPr/>
          </p:nvSpPr>
          <p:spPr>
            <a:xfrm>
              <a:off x="6260769" y="4031686"/>
              <a:ext cx="56800" cy="90755"/>
            </a:xfrm>
            <a:custGeom>
              <a:rect b="b" l="l" r="r" t="t"/>
              <a:pathLst>
                <a:path extrusionOk="0" h="3456" w="2163">
                  <a:moveTo>
                    <a:pt x="10" y="1"/>
                  </a:moveTo>
                  <a:lnTo>
                    <a:pt x="0" y="3245"/>
                  </a:lnTo>
                  <a:cubicBezTo>
                    <a:pt x="0" y="3360"/>
                    <a:pt x="96" y="3456"/>
                    <a:pt x="220" y="3456"/>
                  </a:cubicBezTo>
                  <a:lnTo>
                    <a:pt x="1082" y="3456"/>
                  </a:lnTo>
                  <a:cubicBezTo>
                    <a:pt x="1177" y="3456"/>
                    <a:pt x="1263" y="3389"/>
                    <a:pt x="1292" y="3293"/>
                  </a:cubicBezTo>
                  <a:lnTo>
                    <a:pt x="216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5"/>
            <p:cNvSpPr/>
            <p:nvPr/>
          </p:nvSpPr>
          <p:spPr>
            <a:xfrm>
              <a:off x="6553542" y="3975148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8" y="441"/>
                  </a:lnTo>
                  <a:cubicBezTo>
                    <a:pt x="1226" y="441"/>
                    <a:pt x="1226" y="0"/>
                    <a:pt x="93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5"/>
            <p:cNvSpPr/>
            <p:nvPr/>
          </p:nvSpPr>
          <p:spPr>
            <a:xfrm>
              <a:off x="6532192" y="3911100"/>
              <a:ext cx="27442" cy="23608"/>
            </a:xfrm>
            <a:custGeom>
              <a:rect b="b" l="l" r="r" t="t"/>
              <a:pathLst>
                <a:path extrusionOk="0" h="899" w="1045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4" y="525"/>
                  </a:lnTo>
                  <a:cubicBezTo>
                    <a:pt x="0" y="659"/>
                    <a:pt x="86" y="889"/>
                    <a:pt x="278" y="899"/>
                  </a:cubicBezTo>
                  <a:cubicBezTo>
                    <a:pt x="335" y="889"/>
                    <a:pt x="392" y="870"/>
                    <a:pt x="431" y="832"/>
                  </a:cubicBezTo>
                  <a:lnTo>
                    <a:pt x="890" y="372"/>
                  </a:lnTo>
                  <a:cubicBezTo>
                    <a:pt x="1045" y="218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5"/>
            <p:cNvSpPr/>
            <p:nvPr/>
          </p:nvSpPr>
          <p:spPr>
            <a:xfrm>
              <a:off x="6531221" y="4027327"/>
              <a:ext cx="27626" cy="23503"/>
            </a:xfrm>
            <a:custGeom>
              <a:rect b="b" l="l" r="r" t="t"/>
              <a:pathLst>
                <a:path extrusionOk="0" h="895" w="1052">
                  <a:moveTo>
                    <a:pt x="310" y="0"/>
                  </a:moveTo>
                  <a:cubicBezTo>
                    <a:pt x="141" y="0"/>
                    <a:pt x="1" y="217"/>
                    <a:pt x="161" y="377"/>
                  </a:cubicBezTo>
                  <a:lnTo>
                    <a:pt x="621" y="827"/>
                  </a:lnTo>
                  <a:cubicBezTo>
                    <a:pt x="659" y="875"/>
                    <a:pt x="707" y="894"/>
                    <a:pt x="774" y="894"/>
                  </a:cubicBezTo>
                  <a:cubicBezTo>
                    <a:pt x="956" y="894"/>
                    <a:pt x="1051" y="664"/>
                    <a:pt x="918" y="530"/>
                  </a:cubicBezTo>
                  <a:lnTo>
                    <a:pt x="468" y="71"/>
                  </a:lnTo>
                  <a:cubicBezTo>
                    <a:pt x="418" y="21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3" name="Google Shape;9653;p65"/>
          <p:cNvGrpSpPr/>
          <p:nvPr/>
        </p:nvGrpSpPr>
        <p:grpSpPr>
          <a:xfrm>
            <a:off x="2182643" y="3386320"/>
            <a:ext cx="382030" cy="320451"/>
            <a:chOff x="2182643" y="3386320"/>
            <a:chExt cx="382030" cy="320451"/>
          </a:xfrm>
        </p:grpSpPr>
        <p:sp>
          <p:nvSpPr>
            <p:cNvPr id="9654" name="Google Shape;9654;p65"/>
            <p:cNvSpPr/>
            <p:nvPr/>
          </p:nvSpPr>
          <p:spPr>
            <a:xfrm>
              <a:off x="2182643" y="3386320"/>
              <a:ext cx="382030" cy="320451"/>
            </a:xfrm>
            <a:custGeom>
              <a:rect b="b" l="l" r="r" t="t"/>
              <a:pathLst>
                <a:path extrusionOk="0" h="12203" w="14548">
                  <a:moveTo>
                    <a:pt x="709" y="0"/>
                  </a:moveTo>
                  <a:cubicBezTo>
                    <a:pt x="317" y="0"/>
                    <a:pt x="1" y="316"/>
                    <a:pt x="1" y="709"/>
                  </a:cubicBezTo>
                  <a:lnTo>
                    <a:pt x="1" y="11504"/>
                  </a:lnTo>
                  <a:cubicBezTo>
                    <a:pt x="1" y="11887"/>
                    <a:pt x="317" y="12202"/>
                    <a:pt x="709" y="12202"/>
                  </a:cubicBezTo>
                  <a:lnTo>
                    <a:pt x="13840" y="12202"/>
                  </a:lnTo>
                  <a:cubicBezTo>
                    <a:pt x="14232" y="12202"/>
                    <a:pt x="14548" y="11887"/>
                    <a:pt x="14548" y="11504"/>
                  </a:cubicBezTo>
                  <a:lnTo>
                    <a:pt x="14548" y="2115"/>
                  </a:lnTo>
                  <a:cubicBezTo>
                    <a:pt x="14548" y="1723"/>
                    <a:pt x="14232" y="1407"/>
                    <a:pt x="13840" y="1407"/>
                  </a:cubicBezTo>
                  <a:lnTo>
                    <a:pt x="9619" y="1407"/>
                  </a:lnTo>
                  <a:lnTo>
                    <a:pt x="8490" y="278"/>
                  </a:lnTo>
                  <a:cubicBezTo>
                    <a:pt x="8308" y="96"/>
                    <a:pt x="8078" y="0"/>
                    <a:pt x="78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5"/>
            <p:cNvSpPr/>
            <p:nvPr/>
          </p:nvSpPr>
          <p:spPr>
            <a:xfrm>
              <a:off x="2281171" y="3466492"/>
              <a:ext cx="185002" cy="184739"/>
            </a:xfrm>
            <a:custGeom>
              <a:rect b="b" l="l" r="r" t="t"/>
              <a:pathLst>
                <a:path extrusionOk="0" h="7035" w="7045">
                  <a:moveTo>
                    <a:pt x="3522" y="0"/>
                  </a:moveTo>
                  <a:cubicBezTo>
                    <a:pt x="1580" y="0"/>
                    <a:pt x="0" y="1579"/>
                    <a:pt x="0" y="3522"/>
                  </a:cubicBezTo>
                  <a:cubicBezTo>
                    <a:pt x="0" y="5465"/>
                    <a:pt x="1580" y="7034"/>
                    <a:pt x="3522" y="7034"/>
                  </a:cubicBezTo>
                  <a:cubicBezTo>
                    <a:pt x="5465" y="7034"/>
                    <a:pt x="7044" y="5465"/>
                    <a:pt x="7044" y="3522"/>
                  </a:cubicBezTo>
                  <a:cubicBezTo>
                    <a:pt x="7044" y="1579"/>
                    <a:pt x="5465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5"/>
            <p:cNvSpPr/>
            <p:nvPr/>
          </p:nvSpPr>
          <p:spPr>
            <a:xfrm>
              <a:off x="2299763" y="3484821"/>
              <a:ext cx="147791" cy="148054"/>
            </a:xfrm>
            <a:custGeom>
              <a:rect b="b" l="l" r="r" t="t"/>
              <a:pathLst>
                <a:path extrusionOk="0" h="5638" w="5628">
                  <a:moveTo>
                    <a:pt x="2814" y="1"/>
                  </a:moveTo>
                  <a:cubicBezTo>
                    <a:pt x="1254" y="1"/>
                    <a:pt x="1" y="1264"/>
                    <a:pt x="1" y="2824"/>
                  </a:cubicBezTo>
                  <a:cubicBezTo>
                    <a:pt x="1" y="4374"/>
                    <a:pt x="1254" y="5638"/>
                    <a:pt x="2814" y="5638"/>
                  </a:cubicBezTo>
                  <a:cubicBezTo>
                    <a:pt x="4374" y="5638"/>
                    <a:pt x="5628" y="4374"/>
                    <a:pt x="5628" y="2824"/>
                  </a:cubicBezTo>
                  <a:cubicBezTo>
                    <a:pt x="5628" y="1264"/>
                    <a:pt x="4374" y="1"/>
                    <a:pt x="2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5"/>
            <p:cNvSpPr/>
            <p:nvPr/>
          </p:nvSpPr>
          <p:spPr>
            <a:xfrm>
              <a:off x="2336711" y="3564993"/>
              <a:ext cx="73922" cy="67830"/>
            </a:xfrm>
            <a:custGeom>
              <a:rect b="b" l="l" r="r" t="t"/>
              <a:pathLst>
                <a:path extrusionOk="0" h="2583" w="2815">
                  <a:moveTo>
                    <a:pt x="938" y="1"/>
                  </a:moveTo>
                  <a:lnTo>
                    <a:pt x="938" y="470"/>
                  </a:lnTo>
                  <a:cubicBezTo>
                    <a:pt x="938" y="556"/>
                    <a:pt x="891" y="642"/>
                    <a:pt x="814" y="680"/>
                  </a:cubicBezTo>
                  <a:lnTo>
                    <a:pt x="259" y="958"/>
                  </a:lnTo>
                  <a:cubicBezTo>
                    <a:pt x="96" y="1034"/>
                    <a:pt x="0" y="1197"/>
                    <a:pt x="0" y="1379"/>
                  </a:cubicBezTo>
                  <a:lnTo>
                    <a:pt x="0" y="2202"/>
                  </a:lnTo>
                  <a:cubicBezTo>
                    <a:pt x="436" y="2456"/>
                    <a:pt x="922" y="2582"/>
                    <a:pt x="1407" y="2582"/>
                  </a:cubicBezTo>
                  <a:cubicBezTo>
                    <a:pt x="1893" y="2582"/>
                    <a:pt x="2379" y="2456"/>
                    <a:pt x="2814" y="2202"/>
                  </a:cubicBezTo>
                  <a:lnTo>
                    <a:pt x="2814" y="1379"/>
                  </a:lnTo>
                  <a:cubicBezTo>
                    <a:pt x="2814" y="1197"/>
                    <a:pt x="2718" y="1034"/>
                    <a:pt x="2556" y="958"/>
                  </a:cubicBezTo>
                  <a:lnTo>
                    <a:pt x="2010" y="680"/>
                  </a:lnTo>
                  <a:cubicBezTo>
                    <a:pt x="1924" y="642"/>
                    <a:pt x="1876" y="565"/>
                    <a:pt x="1876" y="470"/>
                  </a:cubicBezTo>
                  <a:lnTo>
                    <a:pt x="187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5"/>
            <p:cNvSpPr/>
            <p:nvPr/>
          </p:nvSpPr>
          <p:spPr>
            <a:xfrm>
              <a:off x="2295745" y="3386320"/>
              <a:ext cx="139519" cy="36974"/>
            </a:xfrm>
            <a:custGeom>
              <a:rect b="b" l="l" r="r" t="t"/>
              <a:pathLst>
                <a:path extrusionOk="0" h="1408" w="5313">
                  <a:moveTo>
                    <a:pt x="1" y="0"/>
                  </a:moveTo>
                  <a:cubicBezTo>
                    <a:pt x="249" y="0"/>
                    <a:pt x="489" y="96"/>
                    <a:pt x="661" y="278"/>
                  </a:cubicBezTo>
                  <a:lnTo>
                    <a:pt x="1589" y="1206"/>
                  </a:lnTo>
                  <a:cubicBezTo>
                    <a:pt x="1723" y="1331"/>
                    <a:pt x="1895" y="1407"/>
                    <a:pt x="2087" y="1407"/>
                  </a:cubicBezTo>
                  <a:lnTo>
                    <a:pt x="5312" y="1407"/>
                  </a:lnTo>
                  <a:lnTo>
                    <a:pt x="4183" y="278"/>
                  </a:lnTo>
                  <a:cubicBezTo>
                    <a:pt x="4010" y="96"/>
                    <a:pt x="3771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5"/>
            <p:cNvSpPr/>
            <p:nvPr/>
          </p:nvSpPr>
          <p:spPr>
            <a:xfrm>
              <a:off x="2342987" y="3386320"/>
              <a:ext cx="92514" cy="36974"/>
            </a:xfrm>
            <a:custGeom>
              <a:rect b="b" l="l" r="r" t="t"/>
              <a:pathLst>
                <a:path extrusionOk="0" h="1408" w="3523">
                  <a:moveTo>
                    <a:pt x="1" y="0"/>
                  </a:moveTo>
                  <a:cubicBezTo>
                    <a:pt x="250" y="0"/>
                    <a:pt x="479" y="96"/>
                    <a:pt x="661" y="278"/>
                  </a:cubicBezTo>
                  <a:lnTo>
                    <a:pt x="1589" y="1206"/>
                  </a:lnTo>
                  <a:cubicBezTo>
                    <a:pt x="1723" y="1340"/>
                    <a:pt x="1896" y="1407"/>
                    <a:pt x="2087" y="1407"/>
                  </a:cubicBezTo>
                  <a:lnTo>
                    <a:pt x="3523" y="1407"/>
                  </a:lnTo>
                  <a:lnTo>
                    <a:pt x="2384" y="278"/>
                  </a:lnTo>
                  <a:cubicBezTo>
                    <a:pt x="2211" y="96"/>
                    <a:pt x="1972" y="0"/>
                    <a:pt x="172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5"/>
            <p:cNvSpPr/>
            <p:nvPr/>
          </p:nvSpPr>
          <p:spPr>
            <a:xfrm>
              <a:off x="2182643" y="3676073"/>
              <a:ext cx="382030" cy="30698"/>
            </a:xfrm>
            <a:custGeom>
              <a:rect b="b" l="l" r="r" t="t"/>
              <a:pathLst>
                <a:path extrusionOk="0" h="1169" w="14548">
                  <a:moveTo>
                    <a:pt x="1" y="1"/>
                  </a:moveTo>
                  <a:lnTo>
                    <a:pt x="1" y="470"/>
                  </a:lnTo>
                  <a:cubicBezTo>
                    <a:pt x="1" y="853"/>
                    <a:pt x="317" y="1168"/>
                    <a:pt x="709" y="1168"/>
                  </a:cubicBezTo>
                  <a:lnTo>
                    <a:pt x="13840" y="1168"/>
                  </a:lnTo>
                  <a:cubicBezTo>
                    <a:pt x="14232" y="1168"/>
                    <a:pt x="14548" y="853"/>
                    <a:pt x="14548" y="470"/>
                  </a:cubicBezTo>
                  <a:lnTo>
                    <a:pt x="1454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5"/>
            <p:cNvSpPr/>
            <p:nvPr/>
          </p:nvSpPr>
          <p:spPr>
            <a:xfrm>
              <a:off x="2336711" y="3584609"/>
              <a:ext cx="74158" cy="48213"/>
            </a:xfrm>
            <a:custGeom>
              <a:rect b="b" l="l" r="r" t="t"/>
              <a:pathLst>
                <a:path extrusionOk="0" h="1836" w="2824">
                  <a:moveTo>
                    <a:pt x="690" y="0"/>
                  </a:moveTo>
                  <a:lnTo>
                    <a:pt x="268" y="211"/>
                  </a:lnTo>
                  <a:cubicBezTo>
                    <a:pt x="106" y="287"/>
                    <a:pt x="0" y="450"/>
                    <a:pt x="0" y="632"/>
                  </a:cubicBezTo>
                  <a:lnTo>
                    <a:pt x="0" y="1455"/>
                  </a:lnTo>
                  <a:cubicBezTo>
                    <a:pt x="436" y="1709"/>
                    <a:pt x="924" y="1835"/>
                    <a:pt x="1412" y="1835"/>
                  </a:cubicBezTo>
                  <a:cubicBezTo>
                    <a:pt x="1900" y="1835"/>
                    <a:pt x="2388" y="1709"/>
                    <a:pt x="2824" y="1455"/>
                  </a:cubicBezTo>
                  <a:lnTo>
                    <a:pt x="2824" y="632"/>
                  </a:lnTo>
                  <a:cubicBezTo>
                    <a:pt x="2824" y="450"/>
                    <a:pt x="2718" y="287"/>
                    <a:pt x="2556" y="211"/>
                  </a:cubicBezTo>
                  <a:lnTo>
                    <a:pt x="2125" y="0"/>
                  </a:lnTo>
                  <a:cubicBezTo>
                    <a:pt x="1938" y="225"/>
                    <a:pt x="1673" y="338"/>
                    <a:pt x="1407" y="338"/>
                  </a:cubicBezTo>
                  <a:cubicBezTo>
                    <a:pt x="1142" y="338"/>
                    <a:pt x="876" y="225"/>
                    <a:pt x="69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5"/>
            <p:cNvSpPr/>
            <p:nvPr/>
          </p:nvSpPr>
          <p:spPr>
            <a:xfrm>
              <a:off x="2360082" y="3564993"/>
              <a:ext cx="27179" cy="18513"/>
            </a:xfrm>
            <a:custGeom>
              <a:rect b="b" l="l" r="r" t="t"/>
              <a:pathLst>
                <a:path extrusionOk="0" h="705" w="1035">
                  <a:moveTo>
                    <a:pt x="48" y="1"/>
                  </a:moveTo>
                  <a:lnTo>
                    <a:pt x="48" y="470"/>
                  </a:lnTo>
                  <a:cubicBezTo>
                    <a:pt x="48" y="518"/>
                    <a:pt x="29" y="565"/>
                    <a:pt x="1" y="604"/>
                  </a:cubicBezTo>
                  <a:cubicBezTo>
                    <a:pt x="168" y="671"/>
                    <a:pt x="343" y="704"/>
                    <a:pt x="517" y="704"/>
                  </a:cubicBezTo>
                  <a:cubicBezTo>
                    <a:pt x="692" y="704"/>
                    <a:pt x="867" y="671"/>
                    <a:pt x="1034" y="604"/>
                  </a:cubicBezTo>
                  <a:cubicBezTo>
                    <a:pt x="1005" y="565"/>
                    <a:pt x="986" y="518"/>
                    <a:pt x="986" y="470"/>
                  </a:cubicBezTo>
                  <a:lnTo>
                    <a:pt x="98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5"/>
            <p:cNvSpPr/>
            <p:nvPr/>
          </p:nvSpPr>
          <p:spPr>
            <a:xfrm>
              <a:off x="2349027" y="3515756"/>
              <a:ext cx="49290" cy="55566"/>
            </a:xfrm>
            <a:custGeom>
              <a:rect b="b" l="l" r="r" t="t"/>
              <a:pathLst>
                <a:path extrusionOk="0" h="2116" w="1877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694"/>
                    <a:pt x="422" y="2115"/>
                    <a:pt x="938" y="2115"/>
                  </a:cubicBezTo>
                  <a:cubicBezTo>
                    <a:pt x="1455" y="2105"/>
                    <a:pt x="1876" y="1694"/>
                    <a:pt x="1876" y="117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6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5"/>
            <p:cNvSpPr/>
            <p:nvPr/>
          </p:nvSpPr>
          <p:spPr>
            <a:xfrm>
              <a:off x="2349027" y="3515756"/>
              <a:ext cx="33954" cy="55461"/>
            </a:xfrm>
            <a:custGeom>
              <a:rect b="b" l="l" r="r" t="t"/>
              <a:pathLst>
                <a:path extrusionOk="0" h="211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710"/>
                    <a:pt x="436" y="2112"/>
                    <a:pt x="931" y="2112"/>
                  </a:cubicBezTo>
                  <a:cubicBezTo>
                    <a:pt x="1050" y="2112"/>
                    <a:pt x="1172" y="2088"/>
                    <a:pt x="1292" y="2038"/>
                  </a:cubicBezTo>
                  <a:cubicBezTo>
                    <a:pt x="938" y="1895"/>
                    <a:pt x="709" y="1550"/>
                    <a:pt x="709" y="1177"/>
                  </a:cubicBez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5"/>
            <p:cNvSpPr/>
            <p:nvPr/>
          </p:nvSpPr>
          <p:spPr>
            <a:xfrm>
              <a:off x="2349027" y="3515756"/>
              <a:ext cx="49290" cy="24894"/>
            </a:xfrm>
            <a:custGeom>
              <a:rect b="b" l="l" r="r" t="t"/>
              <a:pathLst>
                <a:path extrusionOk="0" h="948" w="1877">
                  <a:moveTo>
                    <a:pt x="70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0" y="708"/>
                    <a:pt x="709" y="947"/>
                    <a:pt x="1876" y="94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5"/>
            <p:cNvSpPr/>
            <p:nvPr/>
          </p:nvSpPr>
          <p:spPr>
            <a:xfrm>
              <a:off x="2349027" y="3515755"/>
              <a:ext cx="33954" cy="22374"/>
            </a:xfrm>
            <a:custGeom>
              <a:rect b="b" l="l" r="r" t="t"/>
              <a:pathLst>
                <a:path extrusionOk="0" h="85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230" y="775"/>
                    <a:pt x="460" y="823"/>
                    <a:pt x="699" y="852"/>
                  </a:cubicBezTo>
                  <a:lnTo>
                    <a:pt x="699" y="708"/>
                  </a:ln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5"/>
            <p:cNvSpPr/>
            <p:nvPr/>
          </p:nvSpPr>
          <p:spPr>
            <a:xfrm>
              <a:off x="233671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044"/>
                  </a:lnTo>
                  <a:cubicBezTo>
                    <a:pt x="221" y="1168"/>
                    <a:pt x="460" y="1264"/>
                    <a:pt x="699" y="1331"/>
                  </a:cubicBezTo>
                  <a:lnTo>
                    <a:pt x="699" y="719"/>
                  </a:lnTo>
                  <a:cubicBezTo>
                    <a:pt x="699" y="565"/>
                    <a:pt x="632" y="431"/>
                    <a:pt x="517" y="3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5"/>
            <p:cNvSpPr/>
            <p:nvPr/>
          </p:nvSpPr>
          <p:spPr>
            <a:xfrm>
              <a:off x="239225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642" y="1"/>
                  </a:moveTo>
                  <a:lnTo>
                    <a:pt x="182" y="345"/>
                  </a:lnTo>
                  <a:cubicBezTo>
                    <a:pt x="67" y="431"/>
                    <a:pt x="1" y="575"/>
                    <a:pt x="1" y="719"/>
                  </a:cubicBezTo>
                  <a:lnTo>
                    <a:pt x="1" y="1331"/>
                  </a:lnTo>
                  <a:cubicBezTo>
                    <a:pt x="240" y="1274"/>
                    <a:pt x="479" y="1168"/>
                    <a:pt x="699" y="1044"/>
                  </a:cubicBezTo>
                  <a:lnTo>
                    <a:pt x="699" y="221"/>
                  </a:lnTo>
                  <a:cubicBezTo>
                    <a:pt x="699" y="144"/>
                    <a:pt x="680" y="68"/>
                    <a:pt x="642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9" name="Google Shape;9669;p65"/>
          <p:cNvGrpSpPr/>
          <p:nvPr/>
        </p:nvGrpSpPr>
        <p:grpSpPr>
          <a:xfrm>
            <a:off x="3084386" y="3389340"/>
            <a:ext cx="353880" cy="330745"/>
            <a:chOff x="3084386" y="3389340"/>
            <a:chExt cx="353880" cy="330745"/>
          </a:xfrm>
        </p:grpSpPr>
        <p:sp>
          <p:nvSpPr>
            <p:cNvPr id="9670" name="Google Shape;9670;p65"/>
            <p:cNvSpPr/>
            <p:nvPr/>
          </p:nvSpPr>
          <p:spPr>
            <a:xfrm>
              <a:off x="3084386" y="3458430"/>
              <a:ext cx="353880" cy="261655"/>
            </a:xfrm>
            <a:custGeom>
              <a:rect b="b" l="l" r="r" t="t"/>
              <a:pathLst>
                <a:path extrusionOk="0" h="9964" w="13476">
                  <a:moveTo>
                    <a:pt x="1024" y="1"/>
                  </a:moveTo>
                  <a:cubicBezTo>
                    <a:pt x="459" y="1"/>
                    <a:pt x="0" y="451"/>
                    <a:pt x="0" y="1015"/>
                  </a:cubicBezTo>
                  <a:lnTo>
                    <a:pt x="0" y="8949"/>
                  </a:lnTo>
                  <a:cubicBezTo>
                    <a:pt x="0" y="9514"/>
                    <a:pt x="459" y="9964"/>
                    <a:pt x="1024" y="9964"/>
                  </a:cubicBezTo>
                  <a:lnTo>
                    <a:pt x="12461" y="9964"/>
                  </a:lnTo>
                  <a:cubicBezTo>
                    <a:pt x="13025" y="9964"/>
                    <a:pt x="13475" y="9514"/>
                    <a:pt x="13475" y="8949"/>
                  </a:cubicBezTo>
                  <a:lnTo>
                    <a:pt x="13475" y="1015"/>
                  </a:lnTo>
                  <a:cubicBezTo>
                    <a:pt x="13475" y="451"/>
                    <a:pt x="13025" y="1"/>
                    <a:pt x="12461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65"/>
            <p:cNvSpPr/>
            <p:nvPr/>
          </p:nvSpPr>
          <p:spPr>
            <a:xfrm>
              <a:off x="3084386" y="3458430"/>
              <a:ext cx="176940" cy="261655"/>
            </a:xfrm>
            <a:custGeom>
              <a:rect b="b" l="l" r="r" t="t"/>
              <a:pathLst>
                <a:path extrusionOk="0" h="9964" w="6738">
                  <a:moveTo>
                    <a:pt x="995" y="1"/>
                  </a:moveTo>
                  <a:cubicBezTo>
                    <a:pt x="440" y="1"/>
                    <a:pt x="0" y="460"/>
                    <a:pt x="0" y="1015"/>
                  </a:cubicBezTo>
                  <a:lnTo>
                    <a:pt x="0" y="8949"/>
                  </a:lnTo>
                  <a:cubicBezTo>
                    <a:pt x="0" y="9504"/>
                    <a:pt x="440" y="9964"/>
                    <a:pt x="995" y="9964"/>
                  </a:cubicBezTo>
                  <a:lnTo>
                    <a:pt x="6738" y="9964"/>
                  </a:lnTo>
                  <a:lnTo>
                    <a:pt x="6738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65"/>
            <p:cNvSpPr/>
            <p:nvPr/>
          </p:nvSpPr>
          <p:spPr>
            <a:xfrm>
              <a:off x="3115031" y="3489102"/>
              <a:ext cx="292825" cy="200574"/>
            </a:xfrm>
            <a:custGeom>
              <a:rect b="b" l="l" r="r" t="t"/>
              <a:pathLst>
                <a:path extrusionOk="0" h="7638" w="11151">
                  <a:moveTo>
                    <a:pt x="278" y="1"/>
                  </a:moveTo>
                  <a:cubicBezTo>
                    <a:pt x="125" y="1"/>
                    <a:pt x="10" y="115"/>
                    <a:pt x="10" y="269"/>
                  </a:cubicBezTo>
                  <a:lnTo>
                    <a:pt x="10" y="7360"/>
                  </a:lnTo>
                  <a:cubicBezTo>
                    <a:pt x="1" y="7513"/>
                    <a:pt x="125" y="7628"/>
                    <a:pt x="278" y="7638"/>
                  </a:cubicBezTo>
                  <a:lnTo>
                    <a:pt x="10873" y="7638"/>
                  </a:lnTo>
                  <a:cubicBezTo>
                    <a:pt x="11026" y="7638"/>
                    <a:pt x="11150" y="7513"/>
                    <a:pt x="11141" y="7360"/>
                  </a:cubicBezTo>
                  <a:lnTo>
                    <a:pt x="11141" y="269"/>
                  </a:lnTo>
                  <a:cubicBezTo>
                    <a:pt x="11141" y="115"/>
                    <a:pt x="11026" y="1"/>
                    <a:pt x="108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5"/>
            <p:cNvSpPr/>
            <p:nvPr/>
          </p:nvSpPr>
          <p:spPr>
            <a:xfrm>
              <a:off x="3115031" y="3489102"/>
              <a:ext cx="146294" cy="200338"/>
            </a:xfrm>
            <a:custGeom>
              <a:rect b="b" l="l" r="r" t="t"/>
              <a:pathLst>
                <a:path extrusionOk="0" h="7629" w="5571">
                  <a:moveTo>
                    <a:pt x="269" y="1"/>
                  </a:moveTo>
                  <a:cubicBezTo>
                    <a:pt x="125" y="1"/>
                    <a:pt x="1" y="125"/>
                    <a:pt x="10" y="269"/>
                  </a:cubicBezTo>
                  <a:lnTo>
                    <a:pt x="10" y="7360"/>
                  </a:lnTo>
                  <a:cubicBezTo>
                    <a:pt x="1" y="7504"/>
                    <a:pt x="125" y="7628"/>
                    <a:pt x="269" y="7628"/>
                  </a:cubicBezTo>
                  <a:lnTo>
                    <a:pt x="5571" y="7628"/>
                  </a:lnTo>
                  <a:lnTo>
                    <a:pt x="5571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5"/>
            <p:cNvSpPr/>
            <p:nvPr/>
          </p:nvSpPr>
          <p:spPr>
            <a:xfrm>
              <a:off x="3191947" y="3389340"/>
              <a:ext cx="138994" cy="115885"/>
            </a:xfrm>
            <a:custGeom>
              <a:rect b="b" l="l" r="r" t="t"/>
              <a:pathLst>
                <a:path extrusionOk="0" h="4413" w="5293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4795" y="4412"/>
                  </a:lnTo>
                  <a:cubicBezTo>
                    <a:pt x="5072" y="4412"/>
                    <a:pt x="5293" y="4192"/>
                    <a:pt x="5293" y="3914"/>
                  </a:cubicBezTo>
                  <a:lnTo>
                    <a:pt x="5293" y="2536"/>
                  </a:lnTo>
                  <a:cubicBezTo>
                    <a:pt x="5293" y="2268"/>
                    <a:pt x="5072" y="2048"/>
                    <a:pt x="4795" y="2048"/>
                  </a:cubicBezTo>
                  <a:lnTo>
                    <a:pt x="4594" y="2048"/>
                  </a:lnTo>
                  <a:cubicBezTo>
                    <a:pt x="4336" y="2048"/>
                    <a:pt x="4125" y="1838"/>
                    <a:pt x="4125" y="1579"/>
                  </a:cubicBezTo>
                  <a:lnTo>
                    <a:pt x="4125" y="1072"/>
                  </a:lnTo>
                  <a:cubicBezTo>
                    <a:pt x="4125" y="479"/>
                    <a:pt x="3637" y="0"/>
                    <a:pt x="30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5"/>
            <p:cNvSpPr/>
            <p:nvPr/>
          </p:nvSpPr>
          <p:spPr>
            <a:xfrm>
              <a:off x="3223091" y="3538103"/>
              <a:ext cx="137261" cy="97792"/>
            </a:xfrm>
            <a:custGeom>
              <a:rect b="b" l="l" r="r" t="t"/>
              <a:pathLst>
                <a:path extrusionOk="0" h="3724" w="5227">
                  <a:moveTo>
                    <a:pt x="4623" y="1"/>
                  </a:moveTo>
                  <a:lnTo>
                    <a:pt x="4604" y="10"/>
                  </a:lnTo>
                  <a:lnTo>
                    <a:pt x="4020" y="297"/>
                  </a:lnTo>
                  <a:cubicBezTo>
                    <a:pt x="3915" y="355"/>
                    <a:pt x="3867" y="479"/>
                    <a:pt x="3915" y="594"/>
                  </a:cubicBezTo>
                  <a:cubicBezTo>
                    <a:pt x="3950" y="672"/>
                    <a:pt x="4032" y="718"/>
                    <a:pt x="4119" y="718"/>
                  </a:cubicBezTo>
                  <a:cubicBezTo>
                    <a:pt x="4150" y="718"/>
                    <a:pt x="4182" y="712"/>
                    <a:pt x="4212" y="699"/>
                  </a:cubicBezTo>
                  <a:lnTo>
                    <a:pt x="4365" y="623"/>
                  </a:lnTo>
                  <a:lnTo>
                    <a:pt x="4365" y="623"/>
                  </a:lnTo>
                  <a:cubicBezTo>
                    <a:pt x="4078" y="1580"/>
                    <a:pt x="3580" y="2298"/>
                    <a:pt x="2882" y="2738"/>
                  </a:cubicBezTo>
                  <a:cubicBezTo>
                    <a:pt x="2181" y="3183"/>
                    <a:pt x="1189" y="3280"/>
                    <a:pt x="523" y="3280"/>
                  </a:cubicBezTo>
                  <a:cubicBezTo>
                    <a:pt x="416" y="3280"/>
                    <a:pt x="318" y="3278"/>
                    <a:pt x="231" y="3274"/>
                  </a:cubicBezTo>
                  <a:cubicBezTo>
                    <a:pt x="225" y="3273"/>
                    <a:pt x="220" y="3273"/>
                    <a:pt x="215" y="3273"/>
                  </a:cubicBezTo>
                  <a:cubicBezTo>
                    <a:pt x="97" y="3273"/>
                    <a:pt x="1" y="3375"/>
                    <a:pt x="1" y="3494"/>
                  </a:cubicBezTo>
                  <a:cubicBezTo>
                    <a:pt x="1" y="3609"/>
                    <a:pt x="97" y="3704"/>
                    <a:pt x="211" y="3714"/>
                  </a:cubicBezTo>
                  <a:cubicBezTo>
                    <a:pt x="432" y="3714"/>
                    <a:pt x="738" y="3724"/>
                    <a:pt x="872" y="3724"/>
                  </a:cubicBezTo>
                  <a:cubicBezTo>
                    <a:pt x="889" y="3724"/>
                    <a:pt x="906" y="3724"/>
                    <a:pt x="923" y="3724"/>
                  </a:cubicBezTo>
                  <a:cubicBezTo>
                    <a:pt x="1691" y="3724"/>
                    <a:pt x="2456" y="3514"/>
                    <a:pt x="3111" y="3111"/>
                  </a:cubicBezTo>
                  <a:cubicBezTo>
                    <a:pt x="3886" y="2623"/>
                    <a:pt x="4442" y="1848"/>
                    <a:pt x="4767" y="824"/>
                  </a:cubicBezTo>
                  <a:lnTo>
                    <a:pt x="4796" y="891"/>
                  </a:lnTo>
                  <a:cubicBezTo>
                    <a:pt x="4834" y="967"/>
                    <a:pt x="4910" y="1010"/>
                    <a:pt x="4988" y="1010"/>
                  </a:cubicBezTo>
                  <a:cubicBezTo>
                    <a:pt x="5027" y="1010"/>
                    <a:pt x="5067" y="999"/>
                    <a:pt x="5102" y="977"/>
                  </a:cubicBezTo>
                  <a:cubicBezTo>
                    <a:pt x="5198" y="910"/>
                    <a:pt x="5226" y="776"/>
                    <a:pt x="5159" y="671"/>
                  </a:cubicBezTo>
                  <a:lnTo>
                    <a:pt x="4872" y="96"/>
                  </a:lnTo>
                  <a:lnTo>
                    <a:pt x="4863" y="77"/>
                  </a:lnTo>
                  <a:cubicBezTo>
                    <a:pt x="4843" y="58"/>
                    <a:pt x="4834" y="49"/>
                    <a:pt x="4824" y="39"/>
                  </a:cubicBezTo>
                  <a:lnTo>
                    <a:pt x="4796" y="20"/>
                  </a:lnTo>
                  <a:lnTo>
                    <a:pt x="4767" y="10"/>
                  </a:lnTo>
                  <a:lnTo>
                    <a:pt x="474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5"/>
            <p:cNvSpPr/>
            <p:nvPr/>
          </p:nvSpPr>
          <p:spPr>
            <a:xfrm>
              <a:off x="3182651" y="3610475"/>
              <a:ext cx="40467" cy="34532"/>
            </a:xfrm>
            <a:custGeom>
              <a:rect b="b" l="l" r="r" t="t"/>
              <a:pathLst>
                <a:path extrusionOk="0" h="1315" w="1541">
                  <a:moveTo>
                    <a:pt x="660" y="1"/>
                  </a:moveTo>
                  <a:cubicBezTo>
                    <a:pt x="297" y="1"/>
                    <a:pt x="0" y="288"/>
                    <a:pt x="0" y="652"/>
                  </a:cubicBezTo>
                  <a:cubicBezTo>
                    <a:pt x="0" y="1053"/>
                    <a:pt x="324" y="1314"/>
                    <a:pt x="664" y="1314"/>
                  </a:cubicBezTo>
                  <a:cubicBezTo>
                    <a:pt x="826" y="1314"/>
                    <a:pt x="993" y="1254"/>
                    <a:pt x="1129" y="1121"/>
                  </a:cubicBezTo>
                  <a:cubicBezTo>
                    <a:pt x="1541" y="709"/>
                    <a:pt x="1244" y="1"/>
                    <a:pt x="660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5"/>
            <p:cNvSpPr/>
            <p:nvPr/>
          </p:nvSpPr>
          <p:spPr>
            <a:xfrm>
              <a:off x="3145729" y="3529489"/>
              <a:ext cx="39495" cy="35005"/>
            </a:xfrm>
            <a:custGeom>
              <a:rect b="b" l="l" r="r" t="t"/>
              <a:pathLst>
                <a:path extrusionOk="0" h="1333" w="1504">
                  <a:moveTo>
                    <a:pt x="313" y="1"/>
                  </a:moveTo>
                  <a:cubicBezTo>
                    <a:pt x="143" y="1"/>
                    <a:pt x="0" y="222"/>
                    <a:pt x="162" y="377"/>
                  </a:cubicBezTo>
                  <a:lnTo>
                    <a:pt x="439" y="664"/>
                  </a:lnTo>
                  <a:lnTo>
                    <a:pt x="162" y="951"/>
                  </a:lnTo>
                  <a:cubicBezTo>
                    <a:pt x="66" y="1037"/>
                    <a:pt x="66" y="1181"/>
                    <a:pt x="162" y="1267"/>
                  </a:cubicBezTo>
                  <a:cubicBezTo>
                    <a:pt x="200" y="1305"/>
                    <a:pt x="255" y="1324"/>
                    <a:pt x="311" y="1324"/>
                  </a:cubicBezTo>
                  <a:cubicBezTo>
                    <a:pt x="368" y="1324"/>
                    <a:pt x="425" y="1305"/>
                    <a:pt x="468" y="1267"/>
                  </a:cubicBezTo>
                  <a:lnTo>
                    <a:pt x="755" y="980"/>
                  </a:lnTo>
                  <a:lnTo>
                    <a:pt x="1033" y="1267"/>
                  </a:lnTo>
                  <a:cubicBezTo>
                    <a:pt x="1081" y="1313"/>
                    <a:pt x="1134" y="1332"/>
                    <a:pt x="1186" y="1332"/>
                  </a:cubicBezTo>
                  <a:cubicBezTo>
                    <a:pt x="1357" y="1332"/>
                    <a:pt x="1504" y="1113"/>
                    <a:pt x="1349" y="951"/>
                  </a:cubicBezTo>
                  <a:lnTo>
                    <a:pt x="1062" y="673"/>
                  </a:lnTo>
                  <a:lnTo>
                    <a:pt x="1349" y="386"/>
                  </a:lnTo>
                  <a:cubicBezTo>
                    <a:pt x="1504" y="224"/>
                    <a:pt x="1357" y="5"/>
                    <a:pt x="1186" y="5"/>
                  </a:cubicBezTo>
                  <a:cubicBezTo>
                    <a:pt x="1134" y="5"/>
                    <a:pt x="1081" y="24"/>
                    <a:pt x="1033" y="70"/>
                  </a:cubicBezTo>
                  <a:lnTo>
                    <a:pt x="755" y="357"/>
                  </a:lnTo>
                  <a:lnTo>
                    <a:pt x="468" y="70"/>
                  </a:lnTo>
                  <a:cubicBezTo>
                    <a:pt x="419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5"/>
            <p:cNvSpPr/>
            <p:nvPr/>
          </p:nvSpPr>
          <p:spPr>
            <a:xfrm>
              <a:off x="3345252" y="3621741"/>
              <a:ext cx="39521" cy="34978"/>
            </a:xfrm>
            <a:custGeom>
              <a:rect b="b" l="l" r="r" t="t"/>
              <a:pathLst>
                <a:path extrusionOk="0" h="1332" w="1505">
                  <a:moveTo>
                    <a:pt x="318" y="0"/>
                  </a:moveTo>
                  <a:cubicBezTo>
                    <a:pt x="149" y="0"/>
                    <a:pt x="1" y="222"/>
                    <a:pt x="163" y="376"/>
                  </a:cubicBezTo>
                  <a:lnTo>
                    <a:pt x="440" y="673"/>
                  </a:lnTo>
                  <a:lnTo>
                    <a:pt x="163" y="950"/>
                  </a:lnTo>
                  <a:cubicBezTo>
                    <a:pt x="1" y="1112"/>
                    <a:pt x="145" y="1331"/>
                    <a:pt x="316" y="1331"/>
                  </a:cubicBezTo>
                  <a:cubicBezTo>
                    <a:pt x="367" y="1331"/>
                    <a:pt x="421" y="1312"/>
                    <a:pt x="469" y="1266"/>
                  </a:cubicBezTo>
                  <a:lnTo>
                    <a:pt x="756" y="979"/>
                  </a:lnTo>
                  <a:lnTo>
                    <a:pt x="1034" y="1266"/>
                  </a:lnTo>
                  <a:cubicBezTo>
                    <a:pt x="1082" y="1312"/>
                    <a:pt x="1135" y="1331"/>
                    <a:pt x="1186" y="1331"/>
                  </a:cubicBezTo>
                  <a:cubicBezTo>
                    <a:pt x="1358" y="1331"/>
                    <a:pt x="1504" y="1112"/>
                    <a:pt x="1349" y="950"/>
                  </a:cubicBezTo>
                  <a:lnTo>
                    <a:pt x="1062" y="673"/>
                  </a:lnTo>
                  <a:lnTo>
                    <a:pt x="1349" y="385"/>
                  </a:lnTo>
                  <a:cubicBezTo>
                    <a:pt x="1503" y="225"/>
                    <a:pt x="1361" y="8"/>
                    <a:pt x="1191" y="8"/>
                  </a:cubicBezTo>
                  <a:cubicBezTo>
                    <a:pt x="1139" y="8"/>
                    <a:pt x="1084" y="29"/>
                    <a:pt x="1034" y="79"/>
                  </a:cubicBezTo>
                  <a:lnTo>
                    <a:pt x="756" y="357"/>
                  </a:lnTo>
                  <a:lnTo>
                    <a:pt x="469" y="70"/>
                  </a:lnTo>
                  <a:cubicBezTo>
                    <a:pt x="422" y="21"/>
                    <a:pt x="369" y="0"/>
                    <a:pt x="31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5"/>
            <p:cNvSpPr/>
            <p:nvPr/>
          </p:nvSpPr>
          <p:spPr>
            <a:xfrm>
              <a:off x="3245491" y="3544930"/>
              <a:ext cx="39705" cy="34873"/>
            </a:xfrm>
            <a:custGeom>
              <a:rect b="b" l="l" r="r" t="t"/>
              <a:pathLst>
                <a:path extrusionOk="0" h="1328" w="1512">
                  <a:moveTo>
                    <a:pt x="320" y="1"/>
                  </a:moveTo>
                  <a:cubicBezTo>
                    <a:pt x="150" y="1"/>
                    <a:pt x="0" y="220"/>
                    <a:pt x="162" y="382"/>
                  </a:cubicBezTo>
                  <a:lnTo>
                    <a:pt x="449" y="669"/>
                  </a:lnTo>
                  <a:lnTo>
                    <a:pt x="162" y="947"/>
                  </a:lnTo>
                  <a:cubicBezTo>
                    <a:pt x="76" y="1033"/>
                    <a:pt x="76" y="1176"/>
                    <a:pt x="162" y="1262"/>
                  </a:cubicBezTo>
                  <a:cubicBezTo>
                    <a:pt x="205" y="1301"/>
                    <a:pt x="260" y="1320"/>
                    <a:pt x="315" y="1320"/>
                  </a:cubicBezTo>
                  <a:cubicBezTo>
                    <a:pt x="371" y="1320"/>
                    <a:pt x="426" y="1301"/>
                    <a:pt x="469" y="1262"/>
                  </a:cubicBezTo>
                  <a:lnTo>
                    <a:pt x="756" y="975"/>
                  </a:lnTo>
                  <a:lnTo>
                    <a:pt x="1043" y="1262"/>
                  </a:lnTo>
                  <a:cubicBezTo>
                    <a:pt x="1089" y="1309"/>
                    <a:pt x="1141" y="1328"/>
                    <a:pt x="1192" y="1328"/>
                  </a:cubicBezTo>
                  <a:cubicBezTo>
                    <a:pt x="1361" y="1328"/>
                    <a:pt x="1511" y="1109"/>
                    <a:pt x="1349" y="947"/>
                  </a:cubicBezTo>
                  <a:lnTo>
                    <a:pt x="1062" y="669"/>
                  </a:lnTo>
                  <a:lnTo>
                    <a:pt x="1349" y="382"/>
                  </a:lnTo>
                  <a:cubicBezTo>
                    <a:pt x="1511" y="220"/>
                    <a:pt x="1361" y="1"/>
                    <a:pt x="1192" y="1"/>
                  </a:cubicBezTo>
                  <a:cubicBezTo>
                    <a:pt x="1141" y="1"/>
                    <a:pt x="1089" y="20"/>
                    <a:pt x="1043" y="66"/>
                  </a:cubicBezTo>
                  <a:lnTo>
                    <a:pt x="756" y="353"/>
                  </a:lnTo>
                  <a:lnTo>
                    <a:pt x="469" y="66"/>
                  </a:lnTo>
                  <a:cubicBezTo>
                    <a:pt x="423" y="20"/>
                    <a:pt x="370" y="1"/>
                    <a:pt x="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5"/>
            <p:cNvSpPr/>
            <p:nvPr/>
          </p:nvSpPr>
          <p:spPr>
            <a:xfrm>
              <a:off x="3191947" y="3389340"/>
              <a:ext cx="69642" cy="115885"/>
            </a:xfrm>
            <a:custGeom>
              <a:rect b="b" l="l" r="r" t="t"/>
              <a:pathLst>
                <a:path extrusionOk="0" h="4413" w="2652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2651" y="4412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5"/>
            <p:cNvSpPr/>
            <p:nvPr/>
          </p:nvSpPr>
          <p:spPr>
            <a:xfrm>
              <a:off x="3240449" y="3450683"/>
              <a:ext cx="36711" cy="31670"/>
            </a:xfrm>
            <a:custGeom>
              <a:rect b="b" l="l" r="r" t="t"/>
              <a:pathLst>
                <a:path extrusionOk="0" h="1206" w="1398">
                  <a:moveTo>
                    <a:pt x="798" y="1"/>
                  </a:moveTo>
                  <a:cubicBezTo>
                    <a:pt x="650" y="1"/>
                    <a:pt x="498" y="57"/>
                    <a:pt x="374" y="181"/>
                  </a:cubicBezTo>
                  <a:cubicBezTo>
                    <a:pt x="0" y="554"/>
                    <a:pt x="268" y="1205"/>
                    <a:pt x="795" y="1205"/>
                  </a:cubicBezTo>
                  <a:cubicBezTo>
                    <a:pt x="1130" y="1205"/>
                    <a:pt x="1398" y="937"/>
                    <a:pt x="1398" y="602"/>
                  </a:cubicBezTo>
                  <a:cubicBezTo>
                    <a:pt x="1398" y="241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2" name="Google Shape;9682;p65"/>
          <p:cNvGrpSpPr/>
          <p:nvPr/>
        </p:nvGrpSpPr>
        <p:grpSpPr>
          <a:xfrm>
            <a:off x="863499" y="1970906"/>
            <a:ext cx="347078" cy="364016"/>
            <a:chOff x="863499" y="1970906"/>
            <a:chExt cx="347078" cy="364016"/>
          </a:xfrm>
        </p:grpSpPr>
        <p:sp>
          <p:nvSpPr>
            <p:cNvPr id="9683" name="Google Shape;9683;p65"/>
            <p:cNvSpPr/>
            <p:nvPr/>
          </p:nvSpPr>
          <p:spPr>
            <a:xfrm>
              <a:off x="984872" y="1970906"/>
              <a:ext cx="225705" cy="173447"/>
            </a:xfrm>
            <a:custGeom>
              <a:rect b="b" l="l" r="r" t="t"/>
              <a:pathLst>
                <a:path extrusionOk="0" h="6605" w="8595">
                  <a:moveTo>
                    <a:pt x="4796" y="1"/>
                  </a:moveTo>
                  <a:cubicBezTo>
                    <a:pt x="4748" y="1"/>
                    <a:pt x="4709" y="20"/>
                    <a:pt x="4681" y="58"/>
                  </a:cubicBezTo>
                  <a:lnTo>
                    <a:pt x="1" y="6604"/>
                  </a:lnTo>
                  <a:lnTo>
                    <a:pt x="3972" y="6604"/>
                  </a:lnTo>
                  <a:lnTo>
                    <a:pt x="8528" y="230"/>
                  </a:lnTo>
                  <a:cubicBezTo>
                    <a:pt x="8595" y="135"/>
                    <a:pt x="8518" y="1"/>
                    <a:pt x="84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65"/>
            <p:cNvSpPr/>
            <p:nvPr/>
          </p:nvSpPr>
          <p:spPr>
            <a:xfrm>
              <a:off x="1020822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4728" y="1"/>
                  </a:moveTo>
                  <a:lnTo>
                    <a:pt x="0" y="6604"/>
                  </a:lnTo>
                  <a:lnTo>
                    <a:pt x="1369" y="6604"/>
                  </a:lnTo>
                  <a:lnTo>
                    <a:pt x="6087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5"/>
            <p:cNvSpPr/>
            <p:nvPr/>
          </p:nvSpPr>
          <p:spPr>
            <a:xfrm>
              <a:off x="1056746" y="1970906"/>
              <a:ext cx="153831" cy="173447"/>
            </a:xfrm>
            <a:custGeom>
              <a:rect b="b" l="l" r="r" t="t"/>
              <a:pathLst>
                <a:path extrusionOk="0" h="6605" w="5858">
                  <a:moveTo>
                    <a:pt x="4719" y="1"/>
                  </a:moveTo>
                  <a:lnTo>
                    <a:pt x="1" y="6604"/>
                  </a:lnTo>
                  <a:lnTo>
                    <a:pt x="1235" y="6604"/>
                  </a:lnTo>
                  <a:lnTo>
                    <a:pt x="5791" y="230"/>
                  </a:lnTo>
                  <a:cubicBezTo>
                    <a:pt x="5858" y="135"/>
                    <a:pt x="5791" y="1"/>
                    <a:pt x="5676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5"/>
            <p:cNvSpPr/>
            <p:nvPr/>
          </p:nvSpPr>
          <p:spPr>
            <a:xfrm>
              <a:off x="863499" y="1970906"/>
              <a:ext cx="225967" cy="173447"/>
            </a:xfrm>
            <a:custGeom>
              <a:rect b="b" l="l" r="r" t="t"/>
              <a:pathLst>
                <a:path extrusionOk="0" h="6605" w="8605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604"/>
                  </a:lnTo>
                  <a:lnTo>
                    <a:pt x="8604" y="6604"/>
                  </a:lnTo>
                  <a:lnTo>
                    <a:pt x="3924" y="58"/>
                  </a:lnTo>
                  <a:cubicBezTo>
                    <a:pt x="3895" y="20"/>
                    <a:pt x="3848" y="1"/>
                    <a:pt x="3800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65"/>
            <p:cNvSpPr/>
            <p:nvPr/>
          </p:nvSpPr>
          <p:spPr>
            <a:xfrm>
              <a:off x="895405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1" y="1"/>
                  </a:moveTo>
                  <a:lnTo>
                    <a:pt x="4719" y="6604"/>
                  </a:lnTo>
                  <a:lnTo>
                    <a:pt x="6088" y="6604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65"/>
            <p:cNvSpPr/>
            <p:nvPr/>
          </p:nvSpPr>
          <p:spPr>
            <a:xfrm>
              <a:off x="863499" y="1970906"/>
              <a:ext cx="155827" cy="173185"/>
            </a:xfrm>
            <a:custGeom>
              <a:rect b="b" l="l" r="r" t="t"/>
              <a:pathLst>
                <a:path extrusionOk="0" h="6595" w="5934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595"/>
                  </a:lnTo>
                  <a:lnTo>
                    <a:pt x="5934" y="6595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5"/>
            <p:cNvSpPr/>
            <p:nvPr/>
          </p:nvSpPr>
          <p:spPr>
            <a:xfrm>
              <a:off x="1073080" y="2094302"/>
              <a:ext cx="35714" cy="49789"/>
            </a:xfrm>
            <a:custGeom>
              <a:rect b="b" l="l" r="r" t="t"/>
              <a:pathLst>
                <a:path extrusionOk="0" h="1896" w="1360">
                  <a:moveTo>
                    <a:pt x="738" y="1"/>
                  </a:moveTo>
                  <a:lnTo>
                    <a:pt x="1" y="1034"/>
                  </a:lnTo>
                  <a:lnTo>
                    <a:pt x="613" y="1896"/>
                  </a:lnTo>
                  <a:lnTo>
                    <a:pt x="1130" y="1187"/>
                  </a:lnTo>
                  <a:lnTo>
                    <a:pt x="1360" y="862"/>
                  </a:lnTo>
                  <a:lnTo>
                    <a:pt x="738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5"/>
            <p:cNvSpPr/>
            <p:nvPr/>
          </p:nvSpPr>
          <p:spPr>
            <a:xfrm>
              <a:off x="1054987" y="2069171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47" y="1"/>
                  </a:moveTo>
                  <a:lnTo>
                    <a:pt x="1" y="1034"/>
                  </a:lnTo>
                  <a:lnTo>
                    <a:pt x="690" y="1991"/>
                  </a:lnTo>
                  <a:lnTo>
                    <a:pt x="1427" y="958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5"/>
            <p:cNvSpPr/>
            <p:nvPr/>
          </p:nvSpPr>
          <p:spPr>
            <a:xfrm>
              <a:off x="1037156" y="2044040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37" y="1"/>
                  </a:moveTo>
                  <a:lnTo>
                    <a:pt x="0" y="1034"/>
                  </a:lnTo>
                  <a:lnTo>
                    <a:pt x="680" y="1991"/>
                  </a:lnTo>
                  <a:lnTo>
                    <a:pt x="1426" y="95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5"/>
            <p:cNvSpPr/>
            <p:nvPr/>
          </p:nvSpPr>
          <p:spPr>
            <a:xfrm>
              <a:off x="924317" y="2114890"/>
              <a:ext cx="225442" cy="220033"/>
            </a:xfrm>
            <a:custGeom>
              <a:rect b="b" l="l" r="r" t="t"/>
              <a:pathLst>
                <a:path extrusionOk="0" h="8379" w="8585">
                  <a:moveTo>
                    <a:pt x="4293" y="0"/>
                  </a:moveTo>
                  <a:cubicBezTo>
                    <a:pt x="4122" y="0"/>
                    <a:pt x="3952" y="65"/>
                    <a:pt x="3819" y="193"/>
                  </a:cubicBezTo>
                  <a:cubicBezTo>
                    <a:pt x="3689" y="323"/>
                    <a:pt x="3514" y="391"/>
                    <a:pt x="3340" y="391"/>
                  </a:cubicBezTo>
                  <a:cubicBezTo>
                    <a:pt x="3259" y="391"/>
                    <a:pt x="3177" y="376"/>
                    <a:pt x="3101" y="346"/>
                  </a:cubicBezTo>
                  <a:cubicBezTo>
                    <a:pt x="3020" y="315"/>
                    <a:pt x="2937" y="301"/>
                    <a:pt x="2855" y="301"/>
                  </a:cubicBezTo>
                  <a:cubicBezTo>
                    <a:pt x="2581" y="301"/>
                    <a:pt x="2324" y="465"/>
                    <a:pt x="2221" y="738"/>
                  </a:cubicBezTo>
                  <a:cubicBezTo>
                    <a:pt x="2125" y="987"/>
                    <a:pt x="1886" y="1159"/>
                    <a:pt x="1627" y="1169"/>
                  </a:cubicBezTo>
                  <a:cubicBezTo>
                    <a:pt x="1245" y="1188"/>
                    <a:pt x="957" y="1514"/>
                    <a:pt x="986" y="1887"/>
                  </a:cubicBezTo>
                  <a:cubicBezTo>
                    <a:pt x="996" y="2155"/>
                    <a:pt x="852" y="2404"/>
                    <a:pt x="613" y="2528"/>
                  </a:cubicBezTo>
                  <a:cubicBezTo>
                    <a:pt x="278" y="2700"/>
                    <a:pt x="144" y="3102"/>
                    <a:pt x="316" y="3437"/>
                  </a:cubicBezTo>
                  <a:cubicBezTo>
                    <a:pt x="441" y="3676"/>
                    <a:pt x="402" y="3963"/>
                    <a:pt x="240" y="4174"/>
                  </a:cubicBezTo>
                  <a:cubicBezTo>
                    <a:pt x="0" y="4461"/>
                    <a:pt x="48" y="4892"/>
                    <a:pt x="345" y="5131"/>
                  </a:cubicBezTo>
                  <a:cubicBezTo>
                    <a:pt x="546" y="5294"/>
                    <a:pt x="632" y="5571"/>
                    <a:pt x="565" y="5830"/>
                  </a:cubicBezTo>
                  <a:cubicBezTo>
                    <a:pt x="469" y="6193"/>
                    <a:pt x="689" y="6557"/>
                    <a:pt x="1044" y="6662"/>
                  </a:cubicBezTo>
                  <a:cubicBezTo>
                    <a:pt x="1302" y="6729"/>
                    <a:pt x="1493" y="6940"/>
                    <a:pt x="1541" y="7208"/>
                  </a:cubicBezTo>
                  <a:cubicBezTo>
                    <a:pt x="1593" y="7545"/>
                    <a:pt x="1879" y="7781"/>
                    <a:pt x="2209" y="7781"/>
                  </a:cubicBezTo>
                  <a:cubicBezTo>
                    <a:pt x="2245" y="7781"/>
                    <a:pt x="2280" y="7778"/>
                    <a:pt x="2316" y="7772"/>
                  </a:cubicBezTo>
                  <a:cubicBezTo>
                    <a:pt x="2349" y="7768"/>
                    <a:pt x="2382" y="7765"/>
                    <a:pt x="2415" y="7765"/>
                  </a:cubicBezTo>
                  <a:cubicBezTo>
                    <a:pt x="2641" y="7765"/>
                    <a:pt x="2861" y="7877"/>
                    <a:pt x="2986" y="8069"/>
                  </a:cubicBezTo>
                  <a:cubicBezTo>
                    <a:pt x="3120" y="8270"/>
                    <a:pt x="3336" y="8378"/>
                    <a:pt x="3556" y="8378"/>
                  </a:cubicBezTo>
                  <a:cubicBezTo>
                    <a:pt x="3682" y="8378"/>
                    <a:pt x="3809" y="8343"/>
                    <a:pt x="3924" y="8270"/>
                  </a:cubicBezTo>
                  <a:cubicBezTo>
                    <a:pt x="4039" y="8198"/>
                    <a:pt x="4168" y="8162"/>
                    <a:pt x="4296" y="8162"/>
                  </a:cubicBezTo>
                  <a:cubicBezTo>
                    <a:pt x="4424" y="8162"/>
                    <a:pt x="4551" y="8198"/>
                    <a:pt x="4661" y="8270"/>
                  </a:cubicBezTo>
                  <a:cubicBezTo>
                    <a:pt x="4776" y="8343"/>
                    <a:pt x="4904" y="8378"/>
                    <a:pt x="5031" y="8378"/>
                  </a:cubicBezTo>
                  <a:cubicBezTo>
                    <a:pt x="5254" y="8378"/>
                    <a:pt x="5471" y="8270"/>
                    <a:pt x="5599" y="8069"/>
                  </a:cubicBezTo>
                  <a:cubicBezTo>
                    <a:pt x="5733" y="7877"/>
                    <a:pt x="5946" y="7765"/>
                    <a:pt x="6177" y="7765"/>
                  </a:cubicBezTo>
                  <a:cubicBezTo>
                    <a:pt x="6210" y="7765"/>
                    <a:pt x="6244" y="7768"/>
                    <a:pt x="6278" y="7772"/>
                  </a:cubicBezTo>
                  <a:cubicBezTo>
                    <a:pt x="6314" y="7778"/>
                    <a:pt x="6349" y="7781"/>
                    <a:pt x="6383" y="7781"/>
                  </a:cubicBezTo>
                  <a:cubicBezTo>
                    <a:pt x="6706" y="7781"/>
                    <a:pt x="6993" y="7545"/>
                    <a:pt x="7054" y="7208"/>
                  </a:cubicBezTo>
                  <a:cubicBezTo>
                    <a:pt x="7102" y="6949"/>
                    <a:pt x="7293" y="6739"/>
                    <a:pt x="7542" y="6672"/>
                  </a:cubicBezTo>
                  <a:cubicBezTo>
                    <a:pt x="7905" y="6576"/>
                    <a:pt x="8116" y="6203"/>
                    <a:pt x="8020" y="5839"/>
                  </a:cubicBezTo>
                  <a:cubicBezTo>
                    <a:pt x="7953" y="5581"/>
                    <a:pt x="8039" y="5313"/>
                    <a:pt x="8250" y="5141"/>
                  </a:cubicBezTo>
                  <a:cubicBezTo>
                    <a:pt x="8547" y="4901"/>
                    <a:pt x="8585" y="4471"/>
                    <a:pt x="8355" y="4184"/>
                  </a:cubicBezTo>
                  <a:cubicBezTo>
                    <a:pt x="8183" y="3973"/>
                    <a:pt x="8154" y="3686"/>
                    <a:pt x="8279" y="3447"/>
                  </a:cubicBezTo>
                  <a:cubicBezTo>
                    <a:pt x="8441" y="3112"/>
                    <a:pt x="8307" y="2710"/>
                    <a:pt x="7982" y="2538"/>
                  </a:cubicBezTo>
                  <a:cubicBezTo>
                    <a:pt x="7743" y="2413"/>
                    <a:pt x="7599" y="2164"/>
                    <a:pt x="7609" y="1896"/>
                  </a:cubicBezTo>
                  <a:cubicBezTo>
                    <a:pt x="7628" y="1523"/>
                    <a:pt x="7341" y="1198"/>
                    <a:pt x="6968" y="1179"/>
                  </a:cubicBezTo>
                  <a:cubicBezTo>
                    <a:pt x="6700" y="1169"/>
                    <a:pt x="6470" y="997"/>
                    <a:pt x="6374" y="748"/>
                  </a:cubicBezTo>
                  <a:cubicBezTo>
                    <a:pt x="6264" y="475"/>
                    <a:pt x="6005" y="310"/>
                    <a:pt x="5735" y="310"/>
                  </a:cubicBezTo>
                  <a:cubicBezTo>
                    <a:pt x="5654" y="310"/>
                    <a:pt x="5573" y="325"/>
                    <a:pt x="5494" y="356"/>
                  </a:cubicBezTo>
                  <a:cubicBezTo>
                    <a:pt x="5414" y="386"/>
                    <a:pt x="5332" y="401"/>
                    <a:pt x="5251" y="401"/>
                  </a:cubicBezTo>
                  <a:cubicBezTo>
                    <a:pt x="5077" y="401"/>
                    <a:pt x="4906" y="333"/>
                    <a:pt x="4776" y="202"/>
                  </a:cubicBezTo>
                  <a:cubicBezTo>
                    <a:pt x="4641" y="67"/>
                    <a:pt x="4467" y="0"/>
                    <a:pt x="429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5"/>
            <p:cNvSpPr/>
            <p:nvPr/>
          </p:nvSpPr>
          <p:spPr>
            <a:xfrm>
              <a:off x="1020822" y="2115100"/>
              <a:ext cx="128937" cy="219822"/>
            </a:xfrm>
            <a:custGeom>
              <a:rect b="b" l="l" r="r" t="t"/>
              <a:pathLst>
                <a:path extrusionOk="0" h="8371" w="4910">
                  <a:moveTo>
                    <a:pt x="622" y="1"/>
                  </a:moveTo>
                  <a:cubicBezTo>
                    <a:pt x="450" y="1"/>
                    <a:pt x="278" y="65"/>
                    <a:pt x="144" y="194"/>
                  </a:cubicBezTo>
                  <a:cubicBezTo>
                    <a:pt x="96" y="242"/>
                    <a:pt x="48" y="281"/>
                    <a:pt x="0" y="309"/>
                  </a:cubicBezTo>
                  <a:cubicBezTo>
                    <a:pt x="101" y="365"/>
                    <a:pt x="214" y="395"/>
                    <a:pt x="327" y="395"/>
                  </a:cubicBezTo>
                  <a:cubicBezTo>
                    <a:pt x="408" y="395"/>
                    <a:pt x="489" y="379"/>
                    <a:pt x="565" y="348"/>
                  </a:cubicBezTo>
                  <a:cubicBezTo>
                    <a:pt x="643" y="320"/>
                    <a:pt x="722" y="307"/>
                    <a:pt x="800" y="307"/>
                  </a:cubicBezTo>
                  <a:cubicBezTo>
                    <a:pt x="1076" y="307"/>
                    <a:pt x="1333" y="471"/>
                    <a:pt x="1445" y="740"/>
                  </a:cubicBezTo>
                  <a:cubicBezTo>
                    <a:pt x="1541" y="989"/>
                    <a:pt x="1771" y="1161"/>
                    <a:pt x="2039" y="1171"/>
                  </a:cubicBezTo>
                  <a:cubicBezTo>
                    <a:pt x="2412" y="1190"/>
                    <a:pt x="2699" y="1515"/>
                    <a:pt x="2680" y="1888"/>
                  </a:cubicBezTo>
                  <a:cubicBezTo>
                    <a:pt x="2670" y="2156"/>
                    <a:pt x="2814" y="2405"/>
                    <a:pt x="3053" y="2520"/>
                  </a:cubicBezTo>
                  <a:cubicBezTo>
                    <a:pt x="3388" y="2692"/>
                    <a:pt x="3522" y="3104"/>
                    <a:pt x="3350" y="3439"/>
                  </a:cubicBezTo>
                  <a:cubicBezTo>
                    <a:pt x="3226" y="3678"/>
                    <a:pt x="3264" y="3955"/>
                    <a:pt x="3427" y="4166"/>
                  </a:cubicBezTo>
                  <a:cubicBezTo>
                    <a:pt x="3666" y="4463"/>
                    <a:pt x="3618" y="4893"/>
                    <a:pt x="3331" y="5123"/>
                  </a:cubicBezTo>
                  <a:cubicBezTo>
                    <a:pt x="3120" y="5295"/>
                    <a:pt x="3034" y="5573"/>
                    <a:pt x="3101" y="5831"/>
                  </a:cubicBezTo>
                  <a:cubicBezTo>
                    <a:pt x="3197" y="6185"/>
                    <a:pt x="2977" y="6559"/>
                    <a:pt x="2623" y="6654"/>
                  </a:cubicBezTo>
                  <a:cubicBezTo>
                    <a:pt x="2364" y="6721"/>
                    <a:pt x="2163" y="6932"/>
                    <a:pt x="2125" y="7200"/>
                  </a:cubicBezTo>
                  <a:cubicBezTo>
                    <a:pt x="2064" y="7537"/>
                    <a:pt x="1777" y="7773"/>
                    <a:pt x="1447" y="7773"/>
                  </a:cubicBezTo>
                  <a:cubicBezTo>
                    <a:pt x="1412" y="7773"/>
                    <a:pt x="1376" y="7770"/>
                    <a:pt x="1340" y="7764"/>
                  </a:cubicBezTo>
                  <a:cubicBezTo>
                    <a:pt x="1307" y="7760"/>
                    <a:pt x="1274" y="7757"/>
                    <a:pt x="1241" y="7757"/>
                  </a:cubicBezTo>
                  <a:cubicBezTo>
                    <a:pt x="1015" y="7757"/>
                    <a:pt x="796" y="7869"/>
                    <a:pt x="670" y="8061"/>
                  </a:cubicBezTo>
                  <a:cubicBezTo>
                    <a:pt x="651" y="8099"/>
                    <a:pt x="622" y="8128"/>
                    <a:pt x="603" y="8157"/>
                  </a:cubicBezTo>
                  <a:cubicBezTo>
                    <a:pt x="617" y="8156"/>
                    <a:pt x="630" y="8155"/>
                    <a:pt x="644" y="8155"/>
                  </a:cubicBezTo>
                  <a:cubicBezTo>
                    <a:pt x="764" y="8155"/>
                    <a:pt x="883" y="8193"/>
                    <a:pt x="986" y="8262"/>
                  </a:cubicBezTo>
                  <a:cubicBezTo>
                    <a:pt x="1101" y="8335"/>
                    <a:pt x="1229" y="8370"/>
                    <a:pt x="1356" y="8370"/>
                  </a:cubicBezTo>
                  <a:cubicBezTo>
                    <a:pt x="1579" y="8370"/>
                    <a:pt x="1796" y="8262"/>
                    <a:pt x="1924" y="8061"/>
                  </a:cubicBezTo>
                  <a:cubicBezTo>
                    <a:pt x="2058" y="7869"/>
                    <a:pt x="2271" y="7757"/>
                    <a:pt x="2502" y="7757"/>
                  </a:cubicBezTo>
                  <a:cubicBezTo>
                    <a:pt x="2535" y="7757"/>
                    <a:pt x="2569" y="7760"/>
                    <a:pt x="2603" y="7764"/>
                  </a:cubicBezTo>
                  <a:cubicBezTo>
                    <a:pt x="2639" y="7770"/>
                    <a:pt x="2674" y="7773"/>
                    <a:pt x="2708" y="7773"/>
                  </a:cubicBezTo>
                  <a:cubicBezTo>
                    <a:pt x="3031" y="7773"/>
                    <a:pt x="3318" y="7537"/>
                    <a:pt x="3379" y="7200"/>
                  </a:cubicBezTo>
                  <a:cubicBezTo>
                    <a:pt x="3417" y="6932"/>
                    <a:pt x="3608" y="6721"/>
                    <a:pt x="3867" y="6654"/>
                  </a:cubicBezTo>
                  <a:cubicBezTo>
                    <a:pt x="4230" y="6549"/>
                    <a:pt x="4441" y="6185"/>
                    <a:pt x="4345" y="5822"/>
                  </a:cubicBezTo>
                  <a:cubicBezTo>
                    <a:pt x="4278" y="5563"/>
                    <a:pt x="4364" y="5286"/>
                    <a:pt x="4575" y="5123"/>
                  </a:cubicBezTo>
                  <a:cubicBezTo>
                    <a:pt x="4862" y="4884"/>
                    <a:pt x="4910" y="4463"/>
                    <a:pt x="4680" y="4166"/>
                  </a:cubicBezTo>
                  <a:cubicBezTo>
                    <a:pt x="4508" y="3955"/>
                    <a:pt x="4479" y="3678"/>
                    <a:pt x="4604" y="3439"/>
                  </a:cubicBezTo>
                  <a:cubicBezTo>
                    <a:pt x="4766" y="3104"/>
                    <a:pt x="4632" y="2692"/>
                    <a:pt x="4307" y="2520"/>
                  </a:cubicBezTo>
                  <a:cubicBezTo>
                    <a:pt x="4068" y="2405"/>
                    <a:pt x="3924" y="2156"/>
                    <a:pt x="3934" y="1888"/>
                  </a:cubicBezTo>
                  <a:cubicBezTo>
                    <a:pt x="3953" y="1506"/>
                    <a:pt x="3666" y="1190"/>
                    <a:pt x="3293" y="1171"/>
                  </a:cubicBezTo>
                  <a:cubicBezTo>
                    <a:pt x="3025" y="1151"/>
                    <a:pt x="2795" y="989"/>
                    <a:pt x="2699" y="740"/>
                  </a:cubicBezTo>
                  <a:cubicBezTo>
                    <a:pt x="2588" y="473"/>
                    <a:pt x="2333" y="303"/>
                    <a:pt x="2058" y="303"/>
                  </a:cubicBezTo>
                  <a:cubicBezTo>
                    <a:pt x="1979" y="303"/>
                    <a:pt x="1898" y="317"/>
                    <a:pt x="1819" y="348"/>
                  </a:cubicBezTo>
                  <a:cubicBezTo>
                    <a:pt x="1739" y="378"/>
                    <a:pt x="1657" y="393"/>
                    <a:pt x="1576" y="393"/>
                  </a:cubicBezTo>
                  <a:cubicBezTo>
                    <a:pt x="1402" y="393"/>
                    <a:pt x="1231" y="325"/>
                    <a:pt x="1101" y="194"/>
                  </a:cubicBezTo>
                  <a:cubicBezTo>
                    <a:pt x="967" y="65"/>
                    <a:pt x="795" y="1"/>
                    <a:pt x="622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5"/>
            <p:cNvSpPr/>
            <p:nvPr/>
          </p:nvSpPr>
          <p:spPr>
            <a:xfrm>
              <a:off x="953964" y="2141806"/>
              <a:ext cx="166147" cy="166147"/>
            </a:xfrm>
            <a:custGeom>
              <a:rect b="b" l="l" r="r" t="t"/>
              <a:pathLst>
                <a:path extrusionOk="0" h="6327" w="6327">
                  <a:moveTo>
                    <a:pt x="3168" y="0"/>
                  </a:moveTo>
                  <a:cubicBezTo>
                    <a:pt x="1417" y="0"/>
                    <a:pt x="1" y="1417"/>
                    <a:pt x="1" y="3168"/>
                  </a:cubicBezTo>
                  <a:cubicBezTo>
                    <a:pt x="1" y="4910"/>
                    <a:pt x="1417" y="6326"/>
                    <a:pt x="3168" y="6326"/>
                  </a:cubicBezTo>
                  <a:cubicBezTo>
                    <a:pt x="4910" y="6326"/>
                    <a:pt x="6327" y="4910"/>
                    <a:pt x="6327" y="3168"/>
                  </a:cubicBezTo>
                  <a:cubicBezTo>
                    <a:pt x="6327" y="1417"/>
                    <a:pt x="4910" y="0"/>
                    <a:pt x="3168" y="0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5"/>
            <p:cNvSpPr/>
            <p:nvPr/>
          </p:nvSpPr>
          <p:spPr>
            <a:xfrm>
              <a:off x="1020560" y="2141806"/>
              <a:ext cx="104068" cy="166252"/>
            </a:xfrm>
            <a:custGeom>
              <a:rect b="b" l="l" r="r" t="t"/>
              <a:pathLst>
                <a:path extrusionOk="0" h="6331" w="3963">
                  <a:moveTo>
                    <a:pt x="632" y="0"/>
                  </a:moveTo>
                  <a:cubicBezTo>
                    <a:pt x="422" y="0"/>
                    <a:pt x="211" y="20"/>
                    <a:pt x="1" y="67"/>
                  </a:cubicBezTo>
                  <a:cubicBezTo>
                    <a:pt x="1475" y="364"/>
                    <a:pt x="2537" y="1656"/>
                    <a:pt x="2537" y="3168"/>
                  </a:cubicBezTo>
                  <a:cubicBezTo>
                    <a:pt x="2537" y="4671"/>
                    <a:pt x="1475" y="5963"/>
                    <a:pt x="1" y="6269"/>
                  </a:cubicBezTo>
                  <a:cubicBezTo>
                    <a:pt x="210" y="6310"/>
                    <a:pt x="419" y="6330"/>
                    <a:pt x="624" y="6330"/>
                  </a:cubicBezTo>
                  <a:cubicBezTo>
                    <a:pt x="2218" y="6330"/>
                    <a:pt x="3610" y="5129"/>
                    <a:pt x="3772" y="3484"/>
                  </a:cubicBezTo>
                  <a:cubicBezTo>
                    <a:pt x="3963" y="1618"/>
                    <a:pt x="2499" y="0"/>
                    <a:pt x="63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5"/>
            <p:cNvSpPr/>
            <p:nvPr/>
          </p:nvSpPr>
          <p:spPr>
            <a:xfrm>
              <a:off x="1020560" y="2187551"/>
              <a:ext cx="20378" cy="74657"/>
            </a:xfrm>
            <a:custGeom>
              <a:rect b="b" l="l" r="r" t="t"/>
              <a:pathLst>
                <a:path extrusionOk="0" h="2843" w="776">
                  <a:moveTo>
                    <a:pt x="594" y="0"/>
                  </a:moveTo>
                  <a:cubicBezTo>
                    <a:pt x="556" y="0"/>
                    <a:pt x="518" y="10"/>
                    <a:pt x="489" y="48"/>
                  </a:cubicBezTo>
                  <a:lnTo>
                    <a:pt x="87" y="431"/>
                  </a:lnTo>
                  <a:cubicBezTo>
                    <a:pt x="30" y="469"/>
                    <a:pt x="1" y="527"/>
                    <a:pt x="1" y="594"/>
                  </a:cubicBezTo>
                  <a:cubicBezTo>
                    <a:pt x="1" y="680"/>
                    <a:pt x="58" y="747"/>
                    <a:pt x="144" y="756"/>
                  </a:cubicBezTo>
                  <a:cubicBezTo>
                    <a:pt x="173" y="756"/>
                    <a:pt x="202" y="747"/>
                    <a:pt x="230" y="718"/>
                  </a:cubicBezTo>
                  <a:lnTo>
                    <a:pt x="364" y="546"/>
                  </a:lnTo>
                  <a:lnTo>
                    <a:pt x="364" y="2709"/>
                  </a:lnTo>
                  <a:cubicBezTo>
                    <a:pt x="364" y="2795"/>
                    <a:pt x="470" y="2843"/>
                    <a:pt x="575" y="2843"/>
                  </a:cubicBezTo>
                  <a:cubicBezTo>
                    <a:pt x="671" y="2843"/>
                    <a:pt x="776" y="2795"/>
                    <a:pt x="776" y="2709"/>
                  </a:cubicBezTo>
                  <a:lnTo>
                    <a:pt x="776" y="134"/>
                  </a:lnTo>
                  <a:cubicBezTo>
                    <a:pt x="776" y="48"/>
                    <a:pt x="680" y="0"/>
                    <a:pt x="594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7" name="Google Shape;9697;p65"/>
          <p:cNvGrpSpPr/>
          <p:nvPr/>
        </p:nvGrpSpPr>
        <p:grpSpPr>
          <a:xfrm>
            <a:off x="1749879" y="1970906"/>
            <a:ext cx="364436" cy="364174"/>
            <a:chOff x="1749879" y="1970906"/>
            <a:chExt cx="364436" cy="364174"/>
          </a:xfrm>
        </p:grpSpPr>
        <p:sp>
          <p:nvSpPr>
            <p:cNvPr id="9698" name="Google Shape;9698;p65"/>
            <p:cNvSpPr/>
            <p:nvPr/>
          </p:nvSpPr>
          <p:spPr>
            <a:xfrm>
              <a:off x="1750141" y="1970906"/>
              <a:ext cx="276124" cy="181982"/>
            </a:xfrm>
            <a:custGeom>
              <a:rect b="b" l="l" r="r" t="t"/>
              <a:pathLst>
                <a:path extrusionOk="0" h="6930" w="10515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2460" y="6930"/>
                  </a:lnTo>
                  <a:cubicBezTo>
                    <a:pt x="2709" y="6930"/>
                    <a:pt x="2910" y="6729"/>
                    <a:pt x="2910" y="6480"/>
                  </a:cubicBezTo>
                  <a:lnTo>
                    <a:pt x="2910" y="6039"/>
                  </a:lnTo>
                  <a:cubicBezTo>
                    <a:pt x="2910" y="5848"/>
                    <a:pt x="2824" y="5657"/>
                    <a:pt x="2680" y="5532"/>
                  </a:cubicBezTo>
                  <a:cubicBezTo>
                    <a:pt x="1790" y="4805"/>
                    <a:pt x="2307" y="3360"/>
                    <a:pt x="3455" y="3350"/>
                  </a:cubicBezTo>
                  <a:cubicBezTo>
                    <a:pt x="4604" y="3350"/>
                    <a:pt x="5140" y="4786"/>
                    <a:pt x="4259" y="5523"/>
                  </a:cubicBezTo>
                  <a:cubicBezTo>
                    <a:pt x="4106" y="5647"/>
                    <a:pt x="4020" y="5839"/>
                    <a:pt x="4020" y="6030"/>
                  </a:cubicBezTo>
                  <a:lnTo>
                    <a:pt x="4020" y="6489"/>
                  </a:lnTo>
                  <a:cubicBezTo>
                    <a:pt x="4020" y="6729"/>
                    <a:pt x="4221" y="6930"/>
                    <a:pt x="4470" y="6930"/>
                  </a:cubicBezTo>
                  <a:lnTo>
                    <a:pt x="6929" y="6930"/>
                  </a:lnTo>
                  <a:lnTo>
                    <a:pt x="6929" y="4470"/>
                  </a:lnTo>
                  <a:cubicBezTo>
                    <a:pt x="6929" y="4221"/>
                    <a:pt x="7130" y="4030"/>
                    <a:pt x="7379" y="4030"/>
                  </a:cubicBezTo>
                  <a:lnTo>
                    <a:pt x="7838" y="4030"/>
                  </a:lnTo>
                  <a:cubicBezTo>
                    <a:pt x="7848" y="4029"/>
                    <a:pt x="7858" y="4029"/>
                    <a:pt x="7867" y="4029"/>
                  </a:cubicBezTo>
                  <a:cubicBezTo>
                    <a:pt x="8048" y="4029"/>
                    <a:pt x="8218" y="4114"/>
                    <a:pt x="8336" y="4259"/>
                  </a:cubicBezTo>
                  <a:cubicBezTo>
                    <a:pt x="8594" y="4564"/>
                    <a:pt x="8935" y="4700"/>
                    <a:pt x="9270" y="4700"/>
                  </a:cubicBezTo>
                  <a:cubicBezTo>
                    <a:pt x="9903" y="4700"/>
                    <a:pt x="10515" y="4213"/>
                    <a:pt x="10509" y="3456"/>
                  </a:cubicBezTo>
                  <a:cubicBezTo>
                    <a:pt x="10509" y="2711"/>
                    <a:pt x="9902" y="2236"/>
                    <a:pt x="9277" y="2236"/>
                  </a:cubicBezTo>
                  <a:cubicBezTo>
                    <a:pt x="8937" y="2236"/>
                    <a:pt x="8592" y="2377"/>
                    <a:pt x="8336" y="2690"/>
                  </a:cubicBezTo>
                  <a:cubicBezTo>
                    <a:pt x="8202" y="2833"/>
                    <a:pt x="8020" y="2910"/>
                    <a:pt x="7829" y="2910"/>
                  </a:cubicBezTo>
                  <a:lnTo>
                    <a:pt x="7379" y="2910"/>
                  </a:lnTo>
                  <a:cubicBezTo>
                    <a:pt x="7130" y="2910"/>
                    <a:pt x="6929" y="2709"/>
                    <a:pt x="6929" y="2460"/>
                  </a:cubicBezTo>
                  <a:lnTo>
                    <a:pt x="6929" y="221"/>
                  </a:lnTo>
                  <a:cubicBezTo>
                    <a:pt x="6929" y="106"/>
                    <a:pt x="6834" y="1"/>
                    <a:pt x="6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5"/>
            <p:cNvSpPr/>
            <p:nvPr/>
          </p:nvSpPr>
          <p:spPr>
            <a:xfrm>
              <a:off x="1932097" y="1970906"/>
              <a:ext cx="182218" cy="275966"/>
            </a:xfrm>
            <a:custGeom>
              <a:rect b="b" l="l" r="r" t="t"/>
              <a:pathLst>
                <a:path extrusionOk="0" h="10509" w="6939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1091" y="2910"/>
                    <a:pt x="1273" y="2833"/>
                    <a:pt x="1407" y="2690"/>
                  </a:cubicBezTo>
                  <a:cubicBezTo>
                    <a:pt x="1663" y="2377"/>
                    <a:pt x="2008" y="2236"/>
                    <a:pt x="2348" y="2236"/>
                  </a:cubicBezTo>
                  <a:cubicBezTo>
                    <a:pt x="2973" y="2236"/>
                    <a:pt x="3580" y="2711"/>
                    <a:pt x="3580" y="3456"/>
                  </a:cubicBezTo>
                  <a:cubicBezTo>
                    <a:pt x="3586" y="4213"/>
                    <a:pt x="2974" y="4700"/>
                    <a:pt x="2341" y="4700"/>
                  </a:cubicBezTo>
                  <a:cubicBezTo>
                    <a:pt x="2006" y="4700"/>
                    <a:pt x="1665" y="4564"/>
                    <a:pt x="1407" y="4259"/>
                  </a:cubicBezTo>
                  <a:cubicBezTo>
                    <a:pt x="1289" y="4114"/>
                    <a:pt x="1119" y="4029"/>
                    <a:pt x="938" y="4029"/>
                  </a:cubicBezTo>
                  <a:cubicBezTo>
                    <a:pt x="929" y="4029"/>
                    <a:pt x="919" y="4029"/>
                    <a:pt x="909" y="4030"/>
                  </a:cubicBezTo>
                  <a:lnTo>
                    <a:pt x="450" y="4030"/>
                  </a:lnTo>
                  <a:cubicBezTo>
                    <a:pt x="201" y="4030"/>
                    <a:pt x="0" y="4221"/>
                    <a:pt x="0" y="4470"/>
                  </a:cubicBezTo>
                  <a:lnTo>
                    <a:pt x="0" y="6930"/>
                  </a:lnTo>
                  <a:lnTo>
                    <a:pt x="2469" y="6930"/>
                  </a:lnTo>
                  <a:cubicBezTo>
                    <a:pt x="2718" y="6930"/>
                    <a:pt x="2919" y="7130"/>
                    <a:pt x="2919" y="7379"/>
                  </a:cubicBezTo>
                  <a:lnTo>
                    <a:pt x="2919" y="7839"/>
                  </a:lnTo>
                  <a:cubicBezTo>
                    <a:pt x="2919" y="8030"/>
                    <a:pt x="2833" y="8212"/>
                    <a:pt x="2680" y="8346"/>
                  </a:cubicBezTo>
                  <a:cubicBezTo>
                    <a:pt x="1802" y="9080"/>
                    <a:pt x="2322" y="10509"/>
                    <a:pt x="3472" y="10509"/>
                  </a:cubicBezTo>
                  <a:cubicBezTo>
                    <a:pt x="3476" y="10509"/>
                    <a:pt x="3480" y="10509"/>
                    <a:pt x="3484" y="10509"/>
                  </a:cubicBezTo>
                  <a:cubicBezTo>
                    <a:pt x="4632" y="10509"/>
                    <a:pt x="5140" y="9064"/>
                    <a:pt x="4259" y="8336"/>
                  </a:cubicBezTo>
                  <a:cubicBezTo>
                    <a:pt x="4106" y="8202"/>
                    <a:pt x="4029" y="8021"/>
                    <a:pt x="4029" y="7829"/>
                  </a:cubicBezTo>
                  <a:lnTo>
                    <a:pt x="4029" y="7379"/>
                  </a:lnTo>
                  <a:cubicBezTo>
                    <a:pt x="4029" y="7130"/>
                    <a:pt x="4230" y="6930"/>
                    <a:pt x="4479" y="6930"/>
                  </a:cubicBezTo>
                  <a:lnTo>
                    <a:pt x="6709" y="6930"/>
                  </a:lnTo>
                  <a:cubicBezTo>
                    <a:pt x="6833" y="6930"/>
                    <a:pt x="6939" y="6834"/>
                    <a:pt x="6939" y="6709"/>
                  </a:cubicBezTo>
                  <a:lnTo>
                    <a:pt x="6939" y="891"/>
                  </a:lnTo>
                  <a:cubicBezTo>
                    <a:pt x="6939" y="403"/>
                    <a:pt x="6537" y="1"/>
                    <a:pt x="603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5"/>
            <p:cNvSpPr/>
            <p:nvPr/>
          </p:nvSpPr>
          <p:spPr>
            <a:xfrm>
              <a:off x="1838086" y="2152862"/>
              <a:ext cx="276229" cy="182218"/>
            </a:xfrm>
            <a:custGeom>
              <a:rect b="b" l="l" r="r" t="t"/>
              <a:pathLst>
                <a:path extrusionOk="0" h="6939" w="10519">
                  <a:moveTo>
                    <a:pt x="3580" y="1"/>
                  </a:moveTo>
                  <a:lnTo>
                    <a:pt x="3580" y="2460"/>
                  </a:lnTo>
                  <a:cubicBezTo>
                    <a:pt x="3580" y="2709"/>
                    <a:pt x="3379" y="2910"/>
                    <a:pt x="3140" y="2910"/>
                  </a:cubicBezTo>
                  <a:lnTo>
                    <a:pt x="2681" y="2910"/>
                  </a:lnTo>
                  <a:cubicBezTo>
                    <a:pt x="2489" y="2910"/>
                    <a:pt x="2298" y="2824"/>
                    <a:pt x="2173" y="2680"/>
                  </a:cubicBezTo>
                  <a:cubicBezTo>
                    <a:pt x="1918" y="2375"/>
                    <a:pt x="1579" y="2239"/>
                    <a:pt x="1245" y="2239"/>
                  </a:cubicBezTo>
                  <a:cubicBezTo>
                    <a:pt x="614" y="2239"/>
                    <a:pt x="1" y="2724"/>
                    <a:pt x="1" y="3475"/>
                  </a:cubicBezTo>
                  <a:cubicBezTo>
                    <a:pt x="7" y="4221"/>
                    <a:pt x="620" y="4700"/>
                    <a:pt x="1248" y="4700"/>
                  </a:cubicBezTo>
                  <a:cubicBezTo>
                    <a:pt x="1586" y="4700"/>
                    <a:pt x="1928" y="4561"/>
                    <a:pt x="2183" y="4250"/>
                  </a:cubicBezTo>
                  <a:cubicBezTo>
                    <a:pt x="2301" y="4113"/>
                    <a:pt x="2480" y="4029"/>
                    <a:pt x="2661" y="4029"/>
                  </a:cubicBezTo>
                  <a:cubicBezTo>
                    <a:pt x="2671" y="4029"/>
                    <a:pt x="2681" y="4029"/>
                    <a:pt x="2690" y="4030"/>
                  </a:cubicBezTo>
                  <a:lnTo>
                    <a:pt x="3140" y="4030"/>
                  </a:lnTo>
                  <a:cubicBezTo>
                    <a:pt x="3379" y="4030"/>
                    <a:pt x="3580" y="4231"/>
                    <a:pt x="3580" y="4479"/>
                  </a:cubicBezTo>
                  <a:lnTo>
                    <a:pt x="3580" y="6709"/>
                  </a:lnTo>
                  <a:cubicBezTo>
                    <a:pt x="3580" y="6834"/>
                    <a:pt x="3686" y="6939"/>
                    <a:pt x="3800" y="6939"/>
                  </a:cubicBezTo>
                  <a:lnTo>
                    <a:pt x="9619" y="6939"/>
                  </a:lnTo>
                  <a:cubicBezTo>
                    <a:pt x="10117" y="6939"/>
                    <a:pt x="10519" y="6537"/>
                    <a:pt x="10519" y="6039"/>
                  </a:cubicBezTo>
                  <a:lnTo>
                    <a:pt x="10519" y="230"/>
                  </a:lnTo>
                  <a:cubicBezTo>
                    <a:pt x="10519" y="106"/>
                    <a:pt x="10413" y="1"/>
                    <a:pt x="10289" y="1"/>
                  </a:cubicBezTo>
                  <a:lnTo>
                    <a:pt x="8059" y="1"/>
                  </a:lnTo>
                  <a:cubicBezTo>
                    <a:pt x="7810" y="1"/>
                    <a:pt x="7609" y="201"/>
                    <a:pt x="7609" y="450"/>
                  </a:cubicBezTo>
                  <a:lnTo>
                    <a:pt x="7609" y="900"/>
                  </a:lnTo>
                  <a:cubicBezTo>
                    <a:pt x="7600" y="1092"/>
                    <a:pt x="7686" y="1273"/>
                    <a:pt x="7829" y="1407"/>
                  </a:cubicBezTo>
                  <a:cubicBezTo>
                    <a:pt x="8720" y="2135"/>
                    <a:pt x="8203" y="3580"/>
                    <a:pt x="7054" y="3580"/>
                  </a:cubicBezTo>
                  <a:cubicBezTo>
                    <a:pt x="7050" y="3580"/>
                    <a:pt x="7047" y="3580"/>
                    <a:pt x="7043" y="3580"/>
                  </a:cubicBezTo>
                  <a:cubicBezTo>
                    <a:pt x="5902" y="3580"/>
                    <a:pt x="5382" y="2151"/>
                    <a:pt x="6260" y="1417"/>
                  </a:cubicBezTo>
                  <a:cubicBezTo>
                    <a:pt x="6404" y="1283"/>
                    <a:pt x="6490" y="1101"/>
                    <a:pt x="6490" y="910"/>
                  </a:cubicBezTo>
                  <a:lnTo>
                    <a:pt x="6490" y="450"/>
                  </a:lnTo>
                  <a:cubicBezTo>
                    <a:pt x="6490" y="201"/>
                    <a:pt x="6289" y="1"/>
                    <a:pt x="604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65"/>
            <p:cNvSpPr/>
            <p:nvPr/>
          </p:nvSpPr>
          <p:spPr>
            <a:xfrm>
              <a:off x="1749879" y="2058877"/>
              <a:ext cx="182244" cy="276203"/>
            </a:xfrm>
            <a:custGeom>
              <a:rect b="b" l="l" r="r" t="t"/>
              <a:pathLst>
                <a:path extrusionOk="0" h="10518" w="6940">
                  <a:moveTo>
                    <a:pt x="3465" y="0"/>
                  </a:moveTo>
                  <a:cubicBezTo>
                    <a:pt x="2317" y="10"/>
                    <a:pt x="1810" y="1455"/>
                    <a:pt x="2700" y="2182"/>
                  </a:cubicBezTo>
                  <a:cubicBezTo>
                    <a:pt x="2843" y="2307"/>
                    <a:pt x="2920" y="2498"/>
                    <a:pt x="2920" y="2689"/>
                  </a:cubicBezTo>
                  <a:lnTo>
                    <a:pt x="2920" y="3139"/>
                  </a:lnTo>
                  <a:cubicBezTo>
                    <a:pt x="2920" y="3379"/>
                    <a:pt x="2719" y="3580"/>
                    <a:pt x="2470" y="3580"/>
                  </a:cubicBezTo>
                  <a:lnTo>
                    <a:pt x="231" y="3580"/>
                  </a:lnTo>
                  <a:cubicBezTo>
                    <a:pt x="106" y="3580"/>
                    <a:pt x="1" y="3685"/>
                    <a:pt x="1" y="3809"/>
                  </a:cubicBezTo>
                  <a:lnTo>
                    <a:pt x="1" y="9618"/>
                  </a:lnTo>
                  <a:cubicBezTo>
                    <a:pt x="1" y="10116"/>
                    <a:pt x="403" y="10518"/>
                    <a:pt x="900" y="10518"/>
                  </a:cubicBezTo>
                  <a:lnTo>
                    <a:pt x="6710" y="10518"/>
                  </a:lnTo>
                  <a:cubicBezTo>
                    <a:pt x="6834" y="10518"/>
                    <a:pt x="6939" y="10413"/>
                    <a:pt x="6939" y="10288"/>
                  </a:cubicBezTo>
                  <a:lnTo>
                    <a:pt x="6939" y="8058"/>
                  </a:lnTo>
                  <a:cubicBezTo>
                    <a:pt x="6939" y="7810"/>
                    <a:pt x="6738" y="7609"/>
                    <a:pt x="6489" y="7609"/>
                  </a:cubicBezTo>
                  <a:lnTo>
                    <a:pt x="6040" y="7609"/>
                  </a:lnTo>
                  <a:cubicBezTo>
                    <a:pt x="6030" y="7608"/>
                    <a:pt x="6020" y="7608"/>
                    <a:pt x="6011" y="7608"/>
                  </a:cubicBezTo>
                  <a:cubicBezTo>
                    <a:pt x="5830" y="7608"/>
                    <a:pt x="5660" y="7692"/>
                    <a:pt x="5542" y="7829"/>
                  </a:cubicBezTo>
                  <a:cubicBezTo>
                    <a:pt x="5284" y="8140"/>
                    <a:pt x="4939" y="8279"/>
                    <a:pt x="4600" y="8279"/>
                  </a:cubicBezTo>
                  <a:cubicBezTo>
                    <a:pt x="3970" y="8279"/>
                    <a:pt x="3360" y="7800"/>
                    <a:pt x="3360" y="7054"/>
                  </a:cubicBezTo>
                  <a:cubicBezTo>
                    <a:pt x="3354" y="6303"/>
                    <a:pt x="3965" y="5818"/>
                    <a:pt x="4597" y="5818"/>
                  </a:cubicBezTo>
                  <a:cubicBezTo>
                    <a:pt x="4933" y="5818"/>
                    <a:pt x="5274" y="5954"/>
                    <a:pt x="5532" y="6259"/>
                  </a:cubicBezTo>
                  <a:cubicBezTo>
                    <a:pt x="5657" y="6403"/>
                    <a:pt x="5839" y="6489"/>
                    <a:pt x="6040" y="6489"/>
                  </a:cubicBezTo>
                  <a:lnTo>
                    <a:pt x="6499" y="6489"/>
                  </a:lnTo>
                  <a:cubicBezTo>
                    <a:pt x="6738" y="6489"/>
                    <a:pt x="6939" y="6288"/>
                    <a:pt x="6939" y="6039"/>
                  </a:cubicBezTo>
                  <a:lnTo>
                    <a:pt x="6939" y="3580"/>
                  </a:lnTo>
                  <a:lnTo>
                    <a:pt x="4480" y="3580"/>
                  </a:lnTo>
                  <a:cubicBezTo>
                    <a:pt x="4231" y="3580"/>
                    <a:pt x="4030" y="3379"/>
                    <a:pt x="4030" y="3139"/>
                  </a:cubicBezTo>
                  <a:lnTo>
                    <a:pt x="4030" y="2680"/>
                  </a:lnTo>
                  <a:cubicBezTo>
                    <a:pt x="4030" y="2489"/>
                    <a:pt x="4116" y="2297"/>
                    <a:pt x="4269" y="2173"/>
                  </a:cubicBezTo>
                  <a:cubicBezTo>
                    <a:pt x="5150" y="1436"/>
                    <a:pt x="4623" y="0"/>
                    <a:pt x="3465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65"/>
            <p:cNvSpPr/>
            <p:nvPr/>
          </p:nvSpPr>
          <p:spPr>
            <a:xfrm>
              <a:off x="1750141" y="2152862"/>
              <a:ext cx="41228" cy="182218"/>
            </a:xfrm>
            <a:custGeom>
              <a:rect b="b" l="l" r="r" t="t"/>
              <a:pathLst>
                <a:path extrusionOk="0" h="6939" w="1570">
                  <a:moveTo>
                    <a:pt x="221" y="1"/>
                  </a:moveTo>
                  <a:cubicBezTo>
                    <a:pt x="96" y="1"/>
                    <a:pt x="0" y="106"/>
                    <a:pt x="0" y="230"/>
                  </a:cubicBezTo>
                  <a:lnTo>
                    <a:pt x="0" y="6039"/>
                  </a:lnTo>
                  <a:cubicBezTo>
                    <a:pt x="0" y="6537"/>
                    <a:pt x="402" y="6939"/>
                    <a:pt x="900" y="6939"/>
                  </a:cubicBezTo>
                  <a:lnTo>
                    <a:pt x="1570" y="6939"/>
                  </a:lnTo>
                  <a:cubicBezTo>
                    <a:pt x="1072" y="6939"/>
                    <a:pt x="670" y="6537"/>
                    <a:pt x="670" y="6039"/>
                  </a:cubicBezTo>
                  <a:lnTo>
                    <a:pt x="670" y="230"/>
                  </a:lnTo>
                  <a:cubicBezTo>
                    <a:pt x="670" y="106"/>
                    <a:pt x="776" y="1"/>
                    <a:pt x="90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5"/>
            <p:cNvSpPr/>
            <p:nvPr/>
          </p:nvSpPr>
          <p:spPr>
            <a:xfrm>
              <a:off x="1796832" y="2059035"/>
              <a:ext cx="50340" cy="93853"/>
            </a:xfrm>
            <a:custGeom>
              <a:rect b="b" l="l" r="r" t="t"/>
              <a:pathLst>
                <a:path extrusionOk="0" h="3574" w="1917">
                  <a:moveTo>
                    <a:pt x="1675" y="0"/>
                  </a:moveTo>
                  <a:cubicBezTo>
                    <a:pt x="582" y="0"/>
                    <a:pt x="1" y="1426"/>
                    <a:pt x="912" y="2176"/>
                  </a:cubicBezTo>
                  <a:cubicBezTo>
                    <a:pt x="1055" y="2301"/>
                    <a:pt x="1132" y="2492"/>
                    <a:pt x="1132" y="2683"/>
                  </a:cubicBezTo>
                  <a:lnTo>
                    <a:pt x="1132" y="3133"/>
                  </a:lnTo>
                  <a:cubicBezTo>
                    <a:pt x="1132" y="3373"/>
                    <a:pt x="931" y="3574"/>
                    <a:pt x="682" y="3574"/>
                  </a:cubicBezTo>
                  <a:lnTo>
                    <a:pt x="1132" y="3574"/>
                  </a:lnTo>
                  <a:cubicBezTo>
                    <a:pt x="1381" y="3574"/>
                    <a:pt x="1582" y="3373"/>
                    <a:pt x="1582" y="3133"/>
                  </a:cubicBezTo>
                  <a:lnTo>
                    <a:pt x="1582" y="2683"/>
                  </a:lnTo>
                  <a:cubicBezTo>
                    <a:pt x="1582" y="2492"/>
                    <a:pt x="1495" y="2301"/>
                    <a:pt x="1352" y="2176"/>
                  </a:cubicBezTo>
                  <a:cubicBezTo>
                    <a:pt x="548" y="1516"/>
                    <a:pt x="892" y="214"/>
                    <a:pt x="1917" y="23"/>
                  </a:cubicBezTo>
                  <a:cubicBezTo>
                    <a:pt x="1834" y="8"/>
                    <a:pt x="1753" y="0"/>
                    <a:pt x="167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5"/>
            <p:cNvSpPr/>
            <p:nvPr/>
          </p:nvSpPr>
          <p:spPr>
            <a:xfrm>
              <a:off x="1750141" y="1970906"/>
              <a:ext cx="41228" cy="181982"/>
            </a:xfrm>
            <a:custGeom>
              <a:rect b="b" l="l" r="r" t="t"/>
              <a:pathLst>
                <a:path extrusionOk="0" h="6930" w="1570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900" y="6930"/>
                  </a:lnTo>
                  <a:cubicBezTo>
                    <a:pt x="776" y="6930"/>
                    <a:pt x="670" y="6834"/>
                    <a:pt x="670" y="6709"/>
                  </a:cubicBezTo>
                  <a:lnTo>
                    <a:pt x="670" y="900"/>
                  </a:lnTo>
                  <a:cubicBezTo>
                    <a:pt x="670" y="403"/>
                    <a:pt x="1072" y="1"/>
                    <a:pt x="15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5"/>
            <p:cNvSpPr/>
            <p:nvPr/>
          </p:nvSpPr>
          <p:spPr>
            <a:xfrm>
              <a:off x="1999953" y="2029518"/>
              <a:ext cx="41990" cy="64678"/>
            </a:xfrm>
            <a:custGeom>
              <a:rect b="b" l="l" r="r" t="t"/>
              <a:pathLst>
                <a:path extrusionOk="0" h="2463" w="1599">
                  <a:moveTo>
                    <a:pt x="256" y="0"/>
                  </a:moveTo>
                  <a:cubicBezTo>
                    <a:pt x="171" y="0"/>
                    <a:pt x="86" y="9"/>
                    <a:pt x="0" y="27"/>
                  </a:cubicBezTo>
                  <a:cubicBezTo>
                    <a:pt x="574" y="133"/>
                    <a:pt x="1005" y="640"/>
                    <a:pt x="1005" y="1233"/>
                  </a:cubicBezTo>
                  <a:cubicBezTo>
                    <a:pt x="1005" y="1826"/>
                    <a:pt x="594" y="2334"/>
                    <a:pt x="10" y="2449"/>
                  </a:cubicBezTo>
                  <a:lnTo>
                    <a:pt x="0" y="2449"/>
                  </a:lnTo>
                  <a:cubicBezTo>
                    <a:pt x="77" y="2458"/>
                    <a:pt x="153" y="2463"/>
                    <a:pt x="230" y="2463"/>
                  </a:cubicBezTo>
                  <a:cubicBezTo>
                    <a:pt x="307" y="2463"/>
                    <a:pt x="383" y="2458"/>
                    <a:pt x="460" y="2449"/>
                  </a:cubicBezTo>
                  <a:cubicBezTo>
                    <a:pt x="1139" y="2334"/>
                    <a:pt x="1599" y="1683"/>
                    <a:pt x="1465" y="1003"/>
                  </a:cubicBezTo>
                  <a:cubicBezTo>
                    <a:pt x="1356" y="411"/>
                    <a:pt x="832" y="0"/>
                    <a:pt x="25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5"/>
            <p:cNvSpPr/>
            <p:nvPr/>
          </p:nvSpPr>
          <p:spPr>
            <a:xfrm>
              <a:off x="1932097" y="1970906"/>
              <a:ext cx="23634" cy="76443"/>
            </a:xfrm>
            <a:custGeom>
              <a:rect b="b" l="l" r="r" t="t"/>
              <a:pathLst>
                <a:path extrusionOk="0" h="2911" w="900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651" y="2910"/>
                    <a:pt x="450" y="2709"/>
                    <a:pt x="450" y="2460"/>
                  </a:cubicBezTo>
                  <a:lnTo>
                    <a:pt x="450" y="221"/>
                  </a:lnTo>
                  <a:cubicBezTo>
                    <a:pt x="450" y="96"/>
                    <a:pt x="546" y="1"/>
                    <a:pt x="67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5"/>
            <p:cNvSpPr/>
            <p:nvPr/>
          </p:nvSpPr>
          <p:spPr>
            <a:xfrm>
              <a:off x="1932097" y="2076708"/>
              <a:ext cx="23634" cy="76180"/>
            </a:xfrm>
            <a:custGeom>
              <a:rect b="b" l="l" r="r" t="t"/>
              <a:pathLst>
                <a:path extrusionOk="0" h="2901" w="900">
                  <a:moveTo>
                    <a:pt x="450" y="1"/>
                  </a:moveTo>
                  <a:cubicBezTo>
                    <a:pt x="201" y="1"/>
                    <a:pt x="0" y="202"/>
                    <a:pt x="0" y="441"/>
                  </a:cubicBezTo>
                  <a:lnTo>
                    <a:pt x="0" y="2901"/>
                  </a:lnTo>
                  <a:lnTo>
                    <a:pt x="450" y="2901"/>
                  </a:lnTo>
                  <a:lnTo>
                    <a:pt x="450" y="441"/>
                  </a:lnTo>
                  <a:cubicBezTo>
                    <a:pt x="450" y="192"/>
                    <a:pt x="651" y="1"/>
                    <a:pt x="90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5"/>
            <p:cNvSpPr/>
            <p:nvPr/>
          </p:nvSpPr>
          <p:spPr>
            <a:xfrm>
              <a:off x="1981860" y="2152862"/>
              <a:ext cx="47268" cy="94011"/>
            </a:xfrm>
            <a:custGeom>
              <a:rect b="b" l="l" r="r" t="t"/>
              <a:pathLst>
                <a:path extrusionOk="0" h="3580" w="1800">
                  <a:moveTo>
                    <a:pt x="565" y="1"/>
                  </a:moveTo>
                  <a:cubicBezTo>
                    <a:pt x="814" y="1"/>
                    <a:pt x="1015" y="201"/>
                    <a:pt x="1015" y="450"/>
                  </a:cubicBezTo>
                  <a:lnTo>
                    <a:pt x="1015" y="910"/>
                  </a:lnTo>
                  <a:cubicBezTo>
                    <a:pt x="1015" y="1101"/>
                    <a:pt x="929" y="1283"/>
                    <a:pt x="785" y="1417"/>
                  </a:cubicBezTo>
                  <a:cubicBezTo>
                    <a:pt x="0" y="2068"/>
                    <a:pt x="316" y="3331"/>
                    <a:pt x="1311" y="3551"/>
                  </a:cubicBezTo>
                  <a:cubicBezTo>
                    <a:pt x="1393" y="3570"/>
                    <a:pt x="1474" y="3580"/>
                    <a:pt x="1555" y="3580"/>
                  </a:cubicBezTo>
                  <a:cubicBezTo>
                    <a:pt x="1637" y="3580"/>
                    <a:pt x="1718" y="3570"/>
                    <a:pt x="1799" y="3551"/>
                  </a:cubicBezTo>
                  <a:lnTo>
                    <a:pt x="1761" y="3551"/>
                  </a:lnTo>
                  <a:cubicBezTo>
                    <a:pt x="766" y="3331"/>
                    <a:pt x="450" y="2068"/>
                    <a:pt x="1235" y="1417"/>
                  </a:cubicBezTo>
                  <a:cubicBezTo>
                    <a:pt x="1378" y="1283"/>
                    <a:pt x="1464" y="1101"/>
                    <a:pt x="1464" y="910"/>
                  </a:cubicBezTo>
                  <a:lnTo>
                    <a:pt x="1464" y="450"/>
                  </a:lnTo>
                  <a:cubicBezTo>
                    <a:pt x="1464" y="201"/>
                    <a:pt x="1263" y="1"/>
                    <a:pt x="101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5"/>
            <p:cNvSpPr/>
            <p:nvPr/>
          </p:nvSpPr>
          <p:spPr>
            <a:xfrm>
              <a:off x="1920542" y="2152862"/>
              <a:ext cx="23398" cy="76417"/>
            </a:xfrm>
            <a:custGeom>
              <a:rect b="b" l="l" r="r" t="t"/>
              <a:pathLst>
                <a:path extrusionOk="0" h="2910" w="891">
                  <a:moveTo>
                    <a:pt x="440" y="1"/>
                  </a:moveTo>
                  <a:lnTo>
                    <a:pt x="440" y="2460"/>
                  </a:lnTo>
                  <a:cubicBezTo>
                    <a:pt x="440" y="2709"/>
                    <a:pt x="239" y="2910"/>
                    <a:pt x="0" y="2910"/>
                  </a:cubicBezTo>
                  <a:lnTo>
                    <a:pt x="440" y="2910"/>
                  </a:lnTo>
                  <a:cubicBezTo>
                    <a:pt x="689" y="2910"/>
                    <a:pt x="890" y="2709"/>
                    <a:pt x="890" y="2460"/>
                  </a:cubicBezTo>
                  <a:lnTo>
                    <a:pt x="890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5"/>
            <p:cNvSpPr/>
            <p:nvPr/>
          </p:nvSpPr>
          <p:spPr>
            <a:xfrm>
              <a:off x="1834068" y="2211605"/>
              <a:ext cx="42252" cy="64888"/>
            </a:xfrm>
            <a:custGeom>
              <a:rect b="b" l="l" r="r" t="t"/>
              <a:pathLst>
                <a:path extrusionOk="0" h="2471" w="1609">
                  <a:moveTo>
                    <a:pt x="1371" y="1"/>
                  </a:moveTo>
                  <a:cubicBezTo>
                    <a:pt x="1295" y="1"/>
                    <a:pt x="1221" y="8"/>
                    <a:pt x="1149" y="22"/>
                  </a:cubicBezTo>
                  <a:cubicBezTo>
                    <a:pt x="460" y="137"/>
                    <a:pt x="1" y="788"/>
                    <a:pt x="135" y="1467"/>
                  </a:cubicBezTo>
                  <a:cubicBezTo>
                    <a:pt x="243" y="2060"/>
                    <a:pt x="767" y="2471"/>
                    <a:pt x="1350" y="2471"/>
                  </a:cubicBezTo>
                  <a:cubicBezTo>
                    <a:pt x="1435" y="2471"/>
                    <a:pt x="1522" y="2462"/>
                    <a:pt x="1609" y="2443"/>
                  </a:cubicBezTo>
                  <a:cubicBezTo>
                    <a:pt x="929" y="2309"/>
                    <a:pt x="489" y="1649"/>
                    <a:pt x="633" y="970"/>
                  </a:cubicBezTo>
                  <a:cubicBezTo>
                    <a:pt x="738" y="491"/>
                    <a:pt x="1121" y="118"/>
                    <a:pt x="1599" y="22"/>
                  </a:cubicBezTo>
                  <a:cubicBezTo>
                    <a:pt x="1523" y="8"/>
                    <a:pt x="1446" y="1"/>
                    <a:pt x="137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5"/>
            <p:cNvSpPr/>
            <p:nvPr/>
          </p:nvSpPr>
          <p:spPr>
            <a:xfrm>
              <a:off x="1920542" y="2258663"/>
              <a:ext cx="29175" cy="76417"/>
            </a:xfrm>
            <a:custGeom>
              <a:rect b="b" l="l" r="r" t="t"/>
              <a:pathLst>
                <a:path extrusionOk="0" h="2910" w="1111">
                  <a:moveTo>
                    <a:pt x="0" y="1"/>
                  </a:moveTo>
                  <a:cubicBezTo>
                    <a:pt x="239" y="1"/>
                    <a:pt x="440" y="202"/>
                    <a:pt x="440" y="450"/>
                  </a:cubicBezTo>
                  <a:lnTo>
                    <a:pt x="440" y="2680"/>
                  </a:lnTo>
                  <a:cubicBezTo>
                    <a:pt x="440" y="2805"/>
                    <a:pt x="546" y="2910"/>
                    <a:pt x="670" y="2910"/>
                  </a:cubicBezTo>
                  <a:lnTo>
                    <a:pt x="1110" y="2910"/>
                  </a:lnTo>
                  <a:cubicBezTo>
                    <a:pt x="986" y="2910"/>
                    <a:pt x="890" y="2805"/>
                    <a:pt x="890" y="2680"/>
                  </a:cubicBezTo>
                  <a:lnTo>
                    <a:pt x="890" y="450"/>
                  </a:lnTo>
                  <a:cubicBezTo>
                    <a:pt x="890" y="202"/>
                    <a:pt x="689" y="1"/>
                    <a:pt x="44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2" name="Google Shape;9712;p65"/>
          <p:cNvGrpSpPr/>
          <p:nvPr/>
        </p:nvGrpSpPr>
        <p:grpSpPr>
          <a:xfrm>
            <a:off x="2186425" y="1976158"/>
            <a:ext cx="396106" cy="353985"/>
            <a:chOff x="2186425" y="1976158"/>
            <a:chExt cx="396106" cy="353985"/>
          </a:xfrm>
        </p:grpSpPr>
        <p:sp>
          <p:nvSpPr>
            <p:cNvPr id="9713" name="Google Shape;9713;p65"/>
            <p:cNvSpPr/>
            <p:nvPr/>
          </p:nvSpPr>
          <p:spPr>
            <a:xfrm>
              <a:off x="2256277" y="2024949"/>
              <a:ext cx="255379" cy="255352"/>
            </a:xfrm>
            <a:custGeom>
              <a:rect b="b" l="l" r="r" t="t"/>
              <a:pathLst>
                <a:path extrusionOk="0" h="9724" w="9725">
                  <a:moveTo>
                    <a:pt x="4863" y="0"/>
                  </a:moveTo>
                  <a:cubicBezTo>
                    <a:pt x="2183" y="0"/>
                    <a:pt x="1" y="2182"/>
                    <a:pt x="1" y="4862"/>
                  </a:cubicBezTo>
                  <a:cubicBezTo>
                    <a:pt x="1" y="7551"/>
                    <a:pt x="2183" y="9724"/>
                    <a:pt x="4863" y="9724"/>
                  </a:cubicBezTo>
                  <a:cubicBezTo>
                    <a:pt x="7552" y="9724"/>
                    <a:pt x="9724" y="7551"/>
                    <a:pt x="9724" y="4862"/>
                  </a:cubicBezTo>
                  <a:cubicBezTo>
                    <a:pt x="9724" y="2182"/>
                    <a:pt x="7552" y="0"/>
                    <a:pt x="486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5"/>
            <p:cNvSpPr/>
            <p:nvPr/>
          </p:nvSpPr>
          <p:spPr>
            <a:xfrm>
              <a:off x="2230909" y="2027706"/>
              <a:ext cx="243036" cy="252700"/>
            </a:xfrm>
            <a:custGeom>
              <a:rect b="b" l="l" r="r" t="t"/>
              <a:pathLst>
                <a:path extrusionOk="0" h="9623" w="9255">
                  <a:moveTo>
                    <a:pt x="4843" y="1"/>
                  </a:moveTo>
                  <a:lnTo>
                    <a:pt x="4843" y="1"/>
                  </a:lnTo>
                  <a:cubicBezTo>
                    <a:pt x="1656" y="661"/>
                    <a:pt x="0" y="4202"/>
                    <a:pt x="1541" y="7063"/>
                  </a:cubicBezTo>
                  <a:cubicBezTo>
                    <a:pt x="2439" y="8731"/>
                    <a:pt x="4128" y="9622"/>
                    <a:pt x="5836" y="9622"/>
                  </a:cubicBezTo>
                  <a:cubicBezTo>
                    <a:pt x="7059" y="9622"/>
                    <a:pt x="8293" y="9166"/>
                    <a:pt x="9255" y="8212"/>
                  </a:cubicBezTo>
                  <a:lnTo>
                    <a:pt x="9255" y="8212"/>
                  </a:lnTo>
                  <a:cubicBezTo>
                    <a:pt x="8929" y="8279"/>
                    <a:pt x="8594" y="8308"/>
                    <a:pt x="8260" y="8308"/>
                  </a:cubicBezTo>
                  <a:cubicBezTo>
                    <a:pt x="6288" y="8308"/>
                    <a:pt x="4518" y="7121"/>
                    <a:pt x="3771" y="5302"/>
                  </a:cubicBezTo>
                  <a:cubicBezTo>
                    <a:pt x="3015" y="3484"/>
                    <a:pt x="3436" y="1388"/>
                    <a:pt x="484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5"/>
            <p:cNvSpPr/>
            <p:nvPr/>
          </p:nvSpPr>
          <p:spPr>
            <a:xfrm>
              <a:off x="2309322" y="2026210"/>
              <a:ext cx="202570" cy="252332"/>
            </a:xfrm>
            <a:custGeom>
              <a:rect b="b" l="l" r="r" t="t"/>
              <a:pathLst>
                <a:path extrusionOk="0" h="9609" w="7714">
                  <a:moveTo>
                    <a:pt x="3551" y="0"/>
                  </a:moveTo>
                  <a:lnTo>
                    <a:pt x="3886" y="402"/>
                  </a:lnTo>
                  <a:cubicBezTo>
                    <a:pt x="3924" y="450"/>
                    <a:pt x="3934" y="517"/>
                    <a:pt x="3905" y="574"/>
                  </a:cubicBezTo>
                  <a:lnTo>
                    <a:pt x="3685" y="1101"/>
                  </a:lnTo>
                  <a:cubicBezTo>
                    <a:pt x="3669" y="1133"/>
                    <a:pt x="3640" y="1150"/>
                    <a:pt x="3611" y="1150"/>
                  </a:cubicBezTo>
                  <a:cubicBezTo>
                    <a:pt x="3589" y="1150"/>
                    <a:pt x="3567" y="1141"/>
                    <a:pt x="3551" y="1120"/>
                  </a:cubicBezTo>
                  <a:lnTo>
                    <a:pt x="3340" y="823"/>
                  </a:lnTo>
                  <a:cubicBezTo>
                    <a:pt x="3315" y="781"/>
                    <a:pt x="3269" y="754"/>
                    <a:pt x="3219" y="754"/>
                  </a:cubicBezTo>
                  <a:cubicBezTo>
                    <a:pt x="3212" y="754"/>
                    <a:pt x="3204" y="755"/>
                    <a:pt x="3197" y="756"/>
                  </a:cubicBezTo>
                  <a:lnTo>
                    <a:pt x="2967" y="766"/>
                  </a:lnTo>
                  <a:cubicBezTo>
                    <a:pt x="2891" y="766"/>
                    <a:pt x="2814" y="814"/>
                    <a:pt x="2766" y="881"/>
                  </a:cubicBezTo>
                  <a:lnTo>
                    <a:pt x="2144" y="1818"/>
                  </a:lnTo>
                  <a:cubicBezTo>
                    <a:pt x="2087" y="1905"/>
                    <a:pt x="2134" y="2019"/>
                    <a:pt x="2240" y="2039"/>
                  </a:cubicBezTo>
                  <a:lnTo>
                    <a:pt x="2527" y="2096"/>
                  </a:lnTo>
                  <a:cubicBezTo>
                    <a:pt x="2539" y="2098"/>
                    <a:pt x="2552" y="2100"/>
                    <a:pt x="2564" y="2100"/>
                  </a:cubicBezTo>
                  <a:cubicBezTo>
                    <a:pt x="2647" y="2100"/>
                    <a:pt x="2723" y="2046"/>
                    <a:pt x="2757" y="1972"/>
                  </a:cubicBezTo>
                  <a:lnTo>
                    <a:pt x="2900" y="1589"/>
                  </a:lnTo>
                  <a:cubicBezTo>
                    <a:pt x="2922" y="1528"/>
                    <a:pt x="2977" y="1492"/>
                    <a:pt x="3034" y="1492"/>
                  </a:cubicBezTo>
                  <a:cubicBezTo>
                    <a:pt x="3075" y="1492"/>
                    <a:pt x="3117" y="1510"/>
                    <a:pt x="3149" y="1550"/>
                  </a:cubicBezTo>
                  <a:lnTo>
                    <a:pt x="3273" y="1713"/>
                  </a:lnTo>
                  <a:lnTo>
                    <a:pt x="3206" y="2220"/>
                  </a:lnTo>
                  <a:cubicBezTo>
                    <a:pt x="3197" y="2259"/>
                    <a:pt x="3168" y="2278"/>
                    <a:pt x="3139" y="2287"/>
                  </a:cubicBezTo>
                  <a:lnTo>
                    <a:pt x="2489" y="2383"/>
                  </a:lnTo>
                  <a:cubicBezTo>
                    <a:pt x="2460" y="2383"/>
                    <a:pt x="2431" y="2402"/>
                    <a:pt x="2412" y="2412"/>
                  </a:cubicBezTo>
                  <a:lnTo>
                    <a:pt x="1761" y="2890"/>
                  </a:lnTo>
                  <a:cubicBezTo>
                    <a:pt x="1694" y="2938"/>
                    <a:pt x="1646" y="3015"/>
                    <a:pt x="1627" y="3091"/>
                  </a:cubicBezTo>
                  <a:lnTo>
                    <a:pt x="1570" y="3350"/>
                  </a:lnTo>
                  <a:cubicBezTo>
                    <a:pt x="1552" y="3430"/>
                    <a:pt x="1485" y="3485"/>
                    <a:pt x="1407" y="3485"/>
                  </a:cubicBezTo>
                  <a:cubicBezTo>
                    <a:pt x="1401" y="3485"/>
                    <a:pt x="1394" y="3484"/>
                    <a:pt x="1388" y="3484"/>
                  </a:cubicBezTo>
                  <a:lnTo>
                    <a:pt x="1091" y="3445"/>
                  </a:lnTo>
                  <a:cubicBezTo>
                    <a:pt x="1085" y="3445"/>
                    <a:pt x="1078" y="3444"/>
                    <a:pt x="1072" y="3444"/>
                  </a:cubicBezTo>
                  <a:cubicBezTo>
                    <a:pt x="1002" y="3444"/>
                    <a:pt x="937" y="3489"/>
                    <a:pt x="919" y="3551"/>
                  </a:cubicBezTo>
                  <a:lnTo>
                    <a:pt x="756" y="3991"/>
                  </a:lnTo>
                  <a:cubicBezTo>
                    <a:pt x="718" y="4087"/>
                    <a:pt x="766" y="4182"/>
                    <a:pt x="862" y="4211"/>
                  </a:cubicBezTo>
                  <a:lnTo>
                    <a:pt x="1235" y="4316"/>
                  </a:lnTo>
                  <a:cubicBezTo>
                    <a:pt x="1252" y="4322"/>
                    <a:pt x="1270" y="4325"/>
                    <a:pt x="1287" y="4325"/>
                  </a:cubicBezTo>
                  <a:cubicBezTo>
                    <a:pt x="1360" y="4325"/>
                    <a:pt x="1434" y="4280"/>
                    <a:pt x="1465" y="4211"/>
                  </a:cubicBezTo>
                  <a:lnTo>
                    <a:pt x="1704" y="3685"/>
                  </a:lnTo>
                  <a:cubicBezTo>
                    <a:pt x="1742" y="3599"/>
                    <a:pt x="1819" y="3532"/>
                    <a:pt x="1905" y="3503"/>
                  </a:cubicBezTo>
                  <a:lnTo>
                    <a:pt x="2307" y="3378"/>
                  </a:lnTo>
                  <a:lnTo>
                    <a:pt x="2833" y="4010"/>
                  </a:lnTo>
                  <a:lnTo>
                    <a:pt x="2785" y="4154"/>
                  </a:lnTo>
                  <a:cubicBezTo>
                    <a:pt x="2747" y="4249"/>
                    <a:pt x="2795" y="4345"/>
                    <a:pt x="2891" y="4374"/>
                  </a:cubicBezTo>
                  <a:cubicBezTo>
                    <a:pt x="2910" y="4383"/>
                    <a:pt x="2929" y="4383"/>
                    <a:pt x="2948" y="4383"/>
                  </a:cubicBezTo>
                  <a:cubicBezTo>
                    <a:pt x="3015" y="4383"/>
                    <a:pt x="3082" y="4335"/>
                    <a:pt x="3111" y="4268"/>
                  </a:cubicBezTo>
                  <a:lnTo>
                    <a:pt x="3159" y="4115"/>
                  </a:lnTo>
                  <a:cubicBezTo>
                    <a:pt x="3197" y="4000"/>
                    <a:pt x="3178" y="3886"/>
                    <a:pt x="3101" y="3790"/>
                  </a:cubicBezTo>
                  <a:lnTo>
                    <a:pt x="2661" y="3244"/>
                  </a:lnTo>
                  <a:lnTo>
                    <a:pt x="2776" y="3216"/>
                  </a:lnTo>
                  <a:lnTo>
                    <a:pt x="3159" y="3455"/>
                  </a:lnTo>
                  <a:cubicBezTo>
                    <a:pt x="3235" y="3503"/>
                    <a:pt x="3292" y="3579"/>
                    <a:pt x="3312" y="3675"/>
                  </a:cubicBezTo>
                  <a:lnTo>
                    <a:pt x="3398" y="4087"/>
                  </a:lnTo>
                  <a:cubicBezTo>
                    <a:pt x="3407" y="4163"/>
                    <a:pt x="3484" y="4221"/>
                    <a:pt x="3570" y="4221"/>
                  </a:cubicBezTo>
                  <a:lnTo>
                    <a:pt x="3599" y="4221"/>
                  </a:lnTo>
                  <a:cubicBezTo>
                    <a:pt x="3694" y="4201"/>
                    <a:pt x="3752" y="4106"/>
                    <a:pt x="3733" y="4020"/>
                  </a:cubicBezTo>
                  <a:lnTo>
                    <a:pt x="3694" y="3780"/>
                  </a:lnTo>
                  <a:cubicBezTo>
                    <a:pt x="3675" y="3704"/>
                    <a:pt x="3733" y="3627"/>
                    <a:pt x="3809" y="3618"/>
                  </a:cubicBezTo>
                  <a:cubicBezTo>
                    <a:pt x="3876" y="3599"/>
                    <a:pt x="3924" y="3551"/>
                    <a:pt x="3934" y="3493"/>
                  </a:cubicBezTo>
                  <a:lnTo>
                    <a:pt x="4010" y="3082"/>
                  </a:lnTo>
                  <a:cubicBezTo>
                    <a:pt x="4037" y="3012"/>
                    <a:pt x="4095" y="2966"/>
                    <a:pt x="4163" y="2966"/>
                  </a:cubicBezTo>
                  <a:cubicBezTo>
                    <a:pt x="4170" y="2966"/>
                    <a:pt x="4176" y="2966"/>
                    <a:pt x="4183" y="2967"/>
                  </a:cubicBezTo>
                  <a:lnTo>
                    <a:pt x="4269" y="2967"/>
                  </a:lnTo>
                  <a:cubicBezTo>
                    <a:pt x="4277" y="2969"/>
                    <a:pt x="4286" y="2969"/>
                    <a:pt x="4294" y="2969"/>
                  </a:cubicBezTo>
                  <a:cubicBezTo>
                    <a:pt x="4333" y="2969"/>
                    <a:pt x="4371" y="2952"/>
                    <a:pt x="4403" y="2929"/>
                  </a:cubicBezTo>
                  <a:cubicBezTo>
                    <a:pt x="4431" y="2890"/>
                    <a:pt x="4470" y="2871"/>
                    <a:pt x="4517" y="2871"/>
                  </a:cubicBezTo>
                  <a:lnTo>
                    <a:pt x="4785" y="2900"/>
                  </a:lnTo>
                  <a:cubicBezTo>
                    <a:pt x="4833" y="2919"/>
                    <a:pt x="4881" y="2957"/>
                    <a:pt x="4891" y="3015"/>
                  </a:cubicBezTo>
                  <a:lnTo>
                    <a:pt x="4919" y="3130"/>
                  </a:lnTo>
                  <a:cubicBezTo>
                    <a:pt x="4939" y="3216"/>
                    <a:pt x="4881" y="3302"/>
                    <a:pt x="4795" y="3321"/>
                  </a:cubicBezTo>
                  <a:lnTo>
                    <a:pt x="4039" y="3551"/>
                  </a:lnTo>
                  <a:cubicBezTo>
                    <a:pt x="3953" y="3570"/>
                    <a:pt x="3924" y="3675"/>
                    <a:pt x="3982" y="3742"/>
                  </a:cubicBezTo>
                  <a:lnTo>
                    <a:pt x="4049" y="3828"/>
                  </a:lnTo>
                  <a:cubicBezTo>
                    <a:pt x="4087" y="3857"/>
                    <a:pt x="4125" y="3876"/>
                    <a:pt x="4173" y="3876"/>
                  </a:cubicBezTo>
                  <a:lnTo>
                    <a:pt x="4613" y="3838"/>
                  </a:lnTo>
                  <a:cubicBezTo>
                    <a:pt x="4619" y="3837"/>
                    <a:pt x="4626" y="3837"/>
                    <a:pt x="4632" y="3837"/>
                  </a:cubicBezTo>
                  <a:cubicBezTo>
                    <a:pt x="4710" y="3837"/>
                    <a:pt x="4777" y="3892"/>
                    <a:pt x="4795" y="3972"/>
                  </a:cubicBezTo>
                  <a:lnTo>
                    <a:pt x="4814" y="4087"/>
                  </a:lnTo>
                  <a:cubicBezTo>
                    <a:pt x="4852" y="4278"/>
                    <a:pt x="4709" y="4469"/>
                    <a:pt x="4508" y="4479"/>
                  </a:cubicBezTo>
                  <a:lnTo>
                    <a:pt x="3666" y="4546"/>
                  </a:lnTo>
                  <a:cubicBezTo>
                    <a:pt x="3570" y="4556"/>
                    <a:pt x="3503" y="4651"/>
                    <a:pt x="3532" y="4747"/>
                  </a:cubicBezTo>
                  <a:cubicBezTo>
                    <a:pt x="3565" y="4845"/>
                    <a:pt x="3485" y="4937"/>
                    <a:pt x="3389" y="4937"/>
                  </a:cubicBezTo>
                  <a:cubicBezTo>
                    <a:pt x="3373" y="4937"/>
                    <a:pt x="3357" y="4934"/>
                    <a:pt x="3340" y="4929"/>
                  </a:cubicBezTo>
                  <a:lnTo>
                    <a:pt x="2718" y="4728"/>
                  </a:lnTo>
                  <a:cubicBezTo>
                    <a:pt x="2632" y="4699"/>
                    <a:pt x="2575" y="4623"/>
                    <a:pt x="2556" y="4536"/>
                  </a:cubicBezTo>
                  <a:cubicBezTo>
                    <a:pt x="2536" y="4422"/>
                    <a:pt x="2441" y="4335"/>
                    <a:pt x="2316" y="4335"/>
                  </a:cubicBezTo>
                  <a:lnTo>
                    <a:pt x="1723" y="4345"/>
                  </a:lnTo>
                  <a:cubicBezTo>
                    <a:pt x="1503" y="4355"/>
                    <a:pt x="1292" y="4402"/>
                    <a:pt x="1101" y="4489"/>
                  </a:cubicBezTo>
                  <a:lnTo>
                    <a:pt x="890" y="4584"/>
                  </a:lnTo>
                  <a:cubicBezTo>
                    <a:pt x="775" y="4632"/>
                    <a:pt x="689" y="4747"/>
                    <a:pt x="689" y="4871"/>
                  </a:cubicBezTo>
                  <a:lnTo>
                    <a:pt x="680" y="5044"/>
                  </a:lnTo>
                  <a:lnTo>
                    <a:pt x="86" y="5733"/>
                  </a:lnTo>
                  <a:cubicBezTo>
                    <a:pt x="29" y="5790"/>
                    <a:pt x="0" y="5867"/>
                    <a:pt x="0" y="5953"/>
                  </a:cubicBezTo>
                  <a:lnTo>
                    <a:pt x="0" y="6690"/>
                  </a:lnTo>
                  <a:cubicBezTo>
                    <a:pt x="0" y="6824"/>
                    <a:pt x="58" y="6948"/>
                    <a:pt x="153" y="7044"/>
                  </a:cubicBezTo>
                  <a:lnTo>
                    <a:pt x="689" y="7561"/>
                  </a:lnTo>
                  <a:cubicBezTo>
                    <a:pt x="766" y="7637"/>
                    <a:pt x="871" y="7685"/>
                    <a:pt x="996" y="7695"/>
                  </a:cubicBezTo>
                  <a:lnTo>
                    <a:pt x="2565" y="7838"/>
                  </a:lnTo>
                  <a:cubicBezTo>
                    <a:pt x="2670" y="7838"/>
                    <a:pt x="2737" y="7934"/>
                    <a:pt x="2728" y="8030"/>
                  </a:cubicBezTo>
                  <a:lnTo>
                    <a:pt x="2718" y="8106"/>
                  </a:lnTo>
                  <a:cubicBezTo>
                    <a:pt x="2699" y="8221"/>
                    <a:pt x="2757" y="8345"/>
                    <a:pt x="2852" y="8412"/>
                  </a:cubicBezTo>
                  <a:lnTo>
                    <a:pt x="3235" y="8699"/>
                  </a:lnTo>
                  <a:lnTo>
                    <a:pt x="3178" y="8891"/>
                  </a:lnTo>
                  <a:cubicBezTo>
                    <a:pt x="3139" y="9025"/>
                    <a:pt x="3178" y="9168"/>
                    <a:pt x="3283" y="9255"/>
                  </a:cubicBezTo>
                  <a:lnTo>
                    <a:pt x="3694" y="9609"/>
                  </a:lnTo>
                  <a:cubicBezTo>
                    <a:pt x="4096" y="9542"/>
                    <a:pt x="4489" y="9417"/>
                    <a:pt x="4862" y="9255"/>
                  </a:cubicBezTo>
                  <a:lnTo>
                    <a:pt x="5503" y="8479"/>
                  </a:lnTo>
                  <a:cubicBezTo>
                    <a:pt x="5599" y="8355"/>
                    <a:pt x="5685" y="8221"/>
                    <a:pt x="5752" y="8077"/>
                  </a:cubicBezTo>
                  <a:lnTo>
                    <a:pt x="6470" y="6422"/>
                  </a:lnTo>
                  <a:cubicBezTo>
                    <a:pt x="6546" y="6249"/>
                    <a:pt x="6422" y="6049"/>
                    <a:pt x="6231" y="6039"/>
                  </a:cubicBezTo>
                  <a:cubicBezTo>
                    <a:pt x="6020" y="6039"/>
                    <a:pt x="5829" y="5953"/>
                    <a:pt x="5695" y="5790"/>
                  </a:cubicBezTo>
                  <a:lnTo>
                    <a:pt x="4977" y="4938"/>
                  </a:lnTo>
                  <a:cubicBezTo>
                    <a:pt x="4864" y="4805"/>
                    <a:pt x="4979" y="4650"/>
                    <a:pt x="5109" y="4650"/>
                  </a:cubicBezTo>
                  <a:cubicBezTo>
                    <a:pt x="5156" y="4650"/>
                    <a:pt x="5204" y="4670"/>
                    <a:pt x="5245" y="4718"/>
                  </a:cubicBezTo>
                  <a:lnTo>
                    <a:pt x="5963" y="5570"/>
                  </a:lnTo>
                  <a:cubicBezTo>
                    <a:pt x="6020" y="5637"/>
                    <a:pt x="6116" y="5685"/>
                    <a:pt x="6211" y="5685"/>
                  </a:cubicBezTo>
                  <a:cubicBezTo>
                    <a:pt x="6317" y="5685"/>
                    <a:pt x="6422" y="5618"/>
                    <a:pt x="6470" y="5522"/>
                  </a:cubicBezTo>
                  <a:lnTo>
                    <a:pt x="6881" y="4709"/>
                  </a:lnTo>
                  <a:cubicBezTo>
                    <a:pt x="6920" y="4632"/>
                    <a:pt x="6900" y="4536"/>
                    <a:pt x="6833" y="4489"/>
                  </a:cubicBezTo>
                  <a:lnTo>
                    <a:pt x="6709" y="4412"/>
                  </a:lnTo>
                  <a:cubicBezTo>
                    <a:pt x="6671" y="4374"/>
                    <a:pt x="6652" y="4316"/>
                    <a:pt x="6680" y="4268"/>
                  </a:cubicBezTo>
                  <a:lnTo>
                    <a:pt x="6747" y="4182"/>
                  </a:lnTo>
                  <a:cubicBezTo>
                    <a:pt x="6808" y="4078"/>
                    <a:pt x="6918" y="4024"/>
                    <a:pt x="7031" y="4024"/>
                  </a:cubicBezTo>
                  <a:cubicBezTo>
                    <a:pt x="7114" y="4024"/>
                    <a:pt x="7199" y="4054"/>
                    <a:pt x="7264" y="4115"/>
                  </a:cubicBezTo>
                  <a:lnTo>
                    <a:pt x="7714" y="4565"/>
                  </a:lnTo>
                  <a:cubicBezTo>
                    <a:pt x="7695" y="4364"/>
                    <a:pt x="7676" y="4163"/>
                    <a:pt x="7637" y="3972"/>
                  </a:cubicBezTo>
                  <a:cubicBezTo>
                    <a:pt x="7274" y="1905"/>
                    <a:pt x="5628" y="306"/>
                    <a:pt x="3551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5"/>
            <p:cNvSpPr/>
            <p:nvPr/>
          </p:nvSpPr>
          <p:spPr>
            <a:xfrm>
              <a:off x="2339468" y="2073189"/>
              <a:ext cx="16360" cy="26181"/>
            </a:xfrm>
            <a:custGeom>
              <a:rect b="b" l="l" r="r" t="t"/>
              <a:pathLst>
                <a:path extrusionOk="0" h="997" w="623">
                  <a:moveTo>
                    <a:pt x="441" y="1"/>
                  </a:moveTo>
                  <a:cubicBezTo>
                    <a:pt x="345" y="1"/>
                    <a:pt x="269" y="77"/>
                    <a:pt x="269" y="173"/>
                  </a:cubicBezTo>
                  <a:lnTo>
                    <a:pt x="269" y="546"/>
                  </a:lnTo>
                  <a:lnTo>
                    <a:pt x="116" y="699"/>
                  </a:lnTo>
                  <a:cubicBezTo>
                    <a:pt x="1" y="805"/>
                    <a:pt x="77" y="996"/>
                    <a:pt x="230" y="996"/>
                  </a:cubicBezTo>
                  <a:cubicBezTo>
                    <a:pt x="278" y="996"/>
                    <a:pt x="326" y="977"/>
                    <a:pt x="355" y="948"/>
                  </a:cubicBezTo>
                  <a:lnTo>
                    <a:pt x="565" y="747"/>
                  </a:lnTo>
                  <a:cubicBezTo>
                    <a:pt x="604" y="719"/>
                    <a:pt x="623" y="671"/>
                    <a:pt x="623" y="623"/>
                  </a:cubicBezTo>
                  <a:lnTo>
                    <a:pt x="613" y="173"/>
                  </a:lnTo>
                  <a:cubicBezTo>
                    <a:pt x="613" y="77"/>
                    <a:pt x="537" y="1"/>
                    <a:pt x="441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5"/>
            <p:cNvSpPr/>
            <p:nvPr/>
          </p:nvSpPr>
          <p:spPr>
            <a:xfrm>
              <a:off x="2309322" y="2158901"/>
              <a:ext cx="146531" cy="119641"/>
            </a:xfrm>
            <a:custGeom>
              <a:rect b="b" l="l" r="r" t="t"/>
              <a:pathLst>
                <a:path extrusionOk="0" h="4556" w="5580">
                  <a:moveTo>
                    <a:pt x="670" y="0"/>
                  </a:moveTo>
                  <a:lnTo>
                    <a:pt x="77" y="670"/>
                  </a:lnTo>
                  <a:cubicBezTo>
                    <a:pt x="29" y="737"/>
                    <a:pt x="0" y="814"/>
                    <a:pt x="0" y="890"/>
                  </a:cubicBezTo>
                  <a:lnTo>
                    <a:pt x="0" y="1627"/>
                  </a:lnTo>
                  <a:cubicBezTo>
                    <a:pt x="0" y="1761"/>
                    <a:pt x="58" y="1895"/>
                    <a:pt x="153" y="1991"/>
                  </a:cubicBezTo>
                  <a:lnTo>
                    <a:pt x="680" y="2498"/>
                  </a:lnTo>
                  <a:cubicBezTo>
                    <a:pt x="766" y="2575"/>
                    <a:pt x="871" y="2622"/>
                    <a:pt x="986" y="2642"/>
                  </a:cubicBezTo>
                  <a:lnTo>
                    <a:pt x="2565" y="2785"/>
                  </a:lnTo>
                  <a:cubicBezTo>
                    <a:pt x="2670" y="2785"/>
                    <a:pt x="2737" y="2881"/>
                    <a:pt x="2728" y="2977"/>
                  </a:cubicBezTo>
                  <a:lnTo>
                    <a:pt x="2718" y="3053"/>
                  </a:lnTo>
                  <a:cubicBezTo>
                    <a:pt x="2699" y="3168"/>
                    <a:pt x="2757" y="3292"/>
                    <a:pt x="2852" y="3359"/>
                  </a:cubicBezTo>
                  <a:lnTo>
                    <a:pt x="3235" y="3646"/>
                  </a:lnTo>
                  <a:lnTo>
                    <a:pt x="3178" y="3838"/>
                  </a:lnTo>
                  <a:cubicBezTo>
                    <a:pt x="3139" y="3972"/>
                    <a:pt x="3178" y="4115"/>
                    <a:pt x="3283" y="4202"/>
                  </a:cubicBezTo>
                  <a:lnTo>
                    <a:pt x="3694" y="4556"/>
                  </a:lnTo>
                  <a:lnTo>
                    <a:pt x="3704" y="4556"/>
                  </a:lnTo>
                  <a:cubicBezTo>
                    <a:pt x="3991" y="4508"/>
                    <a:pt x="4278" y="4422"/>
                    <a:pt x="4556" y="4316"/>
                  </a:cubicBezTo>
                  <a:lnTo>
                    <a:pt x="4623" y="4297"/>
                  </a:lnTo>
                  <a:cubicBezTo>
                    <a:pt x="4690" y="4269"/>
                    <a:pt x="4747" y="4249"/>
                    <a:pt x="4805" y="4221"/>
                  </a:cubicBezTo>
                  <a:lnTo>
                    <a:pt x="4862" y="4192"/>
                  </a:lnTo>
                  <a:lnTo>
                    <a:pt x="5503" y="3426"/>
                  </a:lnTo>
                  <a:cubicBezTo>
                    <a:pt x="5532" y="3388"/>
                    <a:pt x="5561" y="3350"/>
                    <a:pt x="5580" y="3312"/>
                  </a:cubicBezTo>
                  <a:lnTo>
                    <a:pt x="5274" y="3312"/>
                  </a:lnTo>
                  <a:cubicBezTo>
                    <a:pt x="3187" y="3312"/>
                    <a:pt x="1331" y="1981"/>
                    <a:pt x="67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5"/>
            <p:cNvSpPr/>
            <p:nvPr/>
          </p:nvSpPr>
          <p:spPr>
            <a:xfrm>
              <a:off x="2236765" y="2073740"/>
              <a:ext cx="345765" cy="256403"/>
            </a:xfrm>
            <a:custGeom>
              <a:rect b="b" l="l" r="r" t="t"/>
              <a:pathLst>
                <a:path extrusionOk="0" h="9764" w="13167">
                  <a:moveTo>
                    <a:pt x="11542" y="0"/>
                  </a:moveTo>
                  <a:cubicBezTo>
                    <a:pt x="11407" y="0"/>
                    <a:pt x="11274" y="126"/>
                    <a:pt x="11338" y="286"/>
                  </a:cubicBezTo>
                  <a:cubicBezTo>
                    <a:pt x="12697" y="3148"/>
                    <a:pt x="11740" y="6574"/>
                    <a:pt x="9089" y="8306"/>
                  </a:cubicBezTo>
                  <a:cubicBezTo>
                    <a:pt x="8022" y="9007"/>
                    <a:pt x="6813" y="9347"/>
                    <a:pt x="5613" y="9347"/>
                  </a:cubicBezTo>
                  <a:cubicBezTo>
                    <a:pt x="3834" y="9347"/>
                    <a:pt x="2076" y="8600"/>
                    <a:pt x="830" y="7177"/>
                  </a:cubicBezTo>
                  <a:lnTo>
                    <a:pt x="830" y="7177"/>
                  </a:lnTo>
                  <a:lnTo>
                    <a:pt x="1567" y="7416"/>
                  </a:lnTo>
                  <a:cubicBezTo>
                    <a:pt x="1599" y="7429"/>
                    <a:pt x="1629" y="7435"/>
                    <a:pt x="1656" y="7435"/>
                  </a:cubicBezTo>
                  <a:cubicBezTo>
                    <a:pt x="1872" y="7435"/>
                    <a:pt x="1955" y="7082"/>
                    <a:pt x="1701" y="7014"/>
                  </a:cubicBezTo>
                  <a:lnTo>
                    <a:pt x="294" y="6545"/>
                  </a:lnTo>
                  <a:cubicBezTo>
                    <a:pt x="272" y="6538"/>
                    <a:pt x="249" y="6535"/>
                    <a:pt x="228" y="6535"/>
                  </a:cubicBezTo>
                  <a:cubicBezTo>
                    <a:pt x="102" y="6535"/>
                    <a:pt x="0" y="6645"/>
                    <a:pt x="17" y="6784"/>
                  </a:cubicBezTo>
                  <a:lnTo>
                    <a:pt x="256" y="8421"/>
                  </a:lnTo>
                  <a:cubicBezTo>
                    <a:pt x="275" y="8526"/>
                    <a:pt x="361" y="8603"/>
                    <a:pt x="466" y="8603"/>
                  </a:cubicBezTo>
                  <a:lnTo>
                    <a:pt x="495" y="8603"/>
                  </a:lnTo>
                  <a:cubicBezTo>
                    <a:pt x="610" y="8583"/>
                    <a:pt x="696" y="8478"/>
                    <a:pt x="677" y="8363"/>
                  </a:cubicBezTo>
                  <a:lnTo>
                    <a:pt x="553" y="7492"/>
                  </a:lnTo>
                  <a:lnTo>
                    <a:pt x="553" y="7492"/>
                  </a:lnTo>
                  <a:cubicBezTo>
                    <a:pt x="1880" y="8985"/>
                    <a:pt x="3736" y="9764"/>
                    <a:pt x="5614" y="9764"/>
                  </a:cubicBezTo>
                  <a:cubicBezTo>
                    <a:pt x="6903" y="9764"/>
                    <a:pt x="8202" y="9397"/>
                    <a:pt x="9348" y="8641"/>
                  </a:cubicBezTo>
                  <a:cubicBezTo>
                    <a:pt x="12152" y="6794"/>
                    <a:pt x="13166" y="3157"/>
                    <a:pt x="11731" y="114"/>
                  </a:cubicBezTo>
                  <a:lnTo>
                    <a:pt x="11721" y="104"/>
                  </a:lnTo>
                  <a:cubicBezTo>
                    <a:pt x="11677" y="31"/>
                    <a:pt x="11609" y="0"/>
                    <a:pt x="115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5"/>
            <p:cNvSpPr/>
            <p:nvPr/>
          </p:nvSpPr>
          <p:spPr>
            <a:xfrm>
              <a:off x="2186425" y="1976158"/>
              <a:ext cx="344820" cy="255510"/>
            </a:xfrm>
            <a:custGeom>
              <a:rect b="b" l="l" r="r" t="t"/>
              <a:pathLst>
                <a:path extrusionOk="0" h="9730" w="13131">
                  <a:moveTo>
                    <a:pt x="7544" y="0"/>
                  </a:moveTo>
                  <a:cubicBezTo>
                    <a:pt x="6257" y="0"/>
                    <a:pt x="4960" y="367"/>
                    <a:pt x="3819" y="1121"/>
                  </a:cubicBezTo>
                  <a:cubicBezTo>
                    <a:pt x="1024" y="2968"/>
                    <a:pt x="0" y="6586"/>
                    <a:pt x="1417" y="9620"/>
                  </a:cubicBezTo>
                  <a:cubicBezTo>
                    <a:pt x="1459" y="9697"/>
                    <a:pt x="1526" y="9730"/>
                    <a:pt x="1593" y="9730"/>
                  </a:cubicBezTo>
                  <a:cubicBezTo>
                    <a:pt x="1725" y="9730"/>
                    <a:pt x="1857" y="9603"/>
                    <a:pt x="1800" y="9438"/>
                  </a:cubicBezTo>
                  <a:cubicBezTo>
                    <a:pt x="1388" y="8586"/>
                    <a:pt x="1178" y="7658"/>
                    <a:pt x="1187" y="6720"/>
                  </a:cubicBezTo>
                  <a:cubicBezTo>
                    <a:pt x="1187" y="4079"/>
                    <a:pt x="2824" y="1715"/>
                    <a:pt x="5302" y="786"/>
                  </a:cubicBezTo>
                  <a:cubicBezTo>
                    <a:pt x="6026" y="514"/>
                    <a:pt x="6777" y="383"/>
                    <a:pt x="7521" y="383"/>
                  </a:cubicBezTo>
                  <a:cubicBezTo>
                    <a:pt x="9317" y="383"/>
                    <a:pt x="11073" y="1149"/>
                    <a:pt x="12298" y="2557"/>
                  </a:cubicBezTo>
                  <a:lnTo>
                    <a:pt x="11571" y="2318"/>
                  </a:lnTo>
                  <a:cubicBezTo>
                    <a:pt x="11549" y="2312"/>
                    <a:pt x="11529" y="2309"/>
                    <a:pt x="11509" y="2309"/>
                  </a:cubicBezTo>
                  <a:cubicBezTo>
                    <a:pt x="11294" y="2309"/>
                    <a:pt x="11209" y="2623"/>
                    <a:pt x="11437" y="2720"/>
                  </a:cubicBezTo>
                  <a:lnTo>
                    <a:pt x="12844" y="3179"/>
                  </a:lnTo>
                  <a:cubicBezTo>
                    <a:pt x="12863" y="3189"/>
                    <a:pt x="12882" y="3198"/>
                    <a:pt x="12911" y="3198"/>
                  </a:cubicBezTo>
                  <a:cubicBezTo>
                    <a:pt x="13035" y="3189"/>
                    <a:pt x="13131" y="3083"/>
                    <a:pt x="13121" y="2959"/>
                  </a:cubicBezTo>
                  <a:lnTo>
                    <a:pt x="12882" y="1313"/>
                  </a:lnTo>
                  <a:cubicBezTo>
                    <a:pt x="12869" y="1181"/>
                    <a:pt x="12773" y="1121"/>
                    <a:pt x="12676" y="1121"/>
                  </a:cubicBezTo>
                  <a:cubicBezTo>
                    <a:pt x="12554" y="1121"/>
                    <a:pt x="12429" y="1215"/>
                    <a:pt x="12461" y="1380"/>
                  </a:cubicBezTo>
                  <a:lnTo>
                    <a:pt x="12576" y="2241"/>
                  </a:lnTo>
                  <a:cubicBezTo>
                    <a:pt x="11251" y="769"/>
                    <a:pt x="9407" y="0"/>
                    <a:pt x="7544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0" name="Google Shape;9720;p65"/>
          <p:cNvGrpSpPr/>
          <p:nvPr/>
        </p:nvGrpSpPr>
        <p:grpSpPr>
          <a:xfrm>
            <a:off x="2659157" y="2017412"/>
            <a:ext cx="319190" cy="271240"/>
            <a:chOff x="2659157" y="2017412"/>
            <a:chExt cx="319190" cy="271240"/>
          </a:xfrm>
        </p:grpSpPr>
        <p:sp>
          <p:nvSpPr>
            <p:cNvPr id="9721" name="Google Shape;9721;p65"/>
            <p:cNvSpPr/>
            <p:nvPr/>
          </p:nvSpPr>
          <p:spPr>
            <a:xfrm>
              <a:off x="2808183" y="2086765"/>
              <a:ext cx="164125" cy="149314"/>
            </a:xfrm>
            <a:custGeom>
              <a:rect b="b" l="l" r="r" t="t"/>
              <a:pathLst>
                <a:path extrusionOk="0" h="5686" w="6250">
                  <a:moveTo>
                    <a:pt x="3934" y="1"/>
                  </a:moveTo>
                  <a:lnTo>
                    <a:pt x="2728" y="919"/>
                  </a:lnTo>
                  <a:lnTo>
                    <a:pt x="1733" y="584"/>
                  </a:lnTo>
                  <a:lnTo>
                    <a:pt x="0" y="1991"/>
                  </a:lnTo>
                  <a:lnTo>
                    <a:pt x="2670" y="5685"/>
                  </a:lnTo>
                  <a:lnTo>
                    <a:pt x="6250" y="3140"/>
                  </a:lnTo>
                  <a:lnTo>
                    <a:pt x="3934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65"/>
            <p:cNvSpPr/>
            <p:nvPr/>
          </p:nvSpPr>
          <p:spPr>
            <a:xfrm>
              <a:off x="2881816" y="2017412"/>
              <a:ext cx="96532" cy="177334"/>
            </a:xfrm>
            <a:custGeom>
              <a:rect b="b" l="l" r="r" t="t"/>
              <a:pathLst>
                <a:path extrusionOk="0" h="6753" w="3676">
                  <a:moveTo>
                    <a:pt x="3675" y="0"/>
                  </a:moveTo>
                  <a:lnTo>
                    <a:pt x="106" y="2536"/>
                  </a:lnTo>
                  <a:cubicBezTo>
                    <a:pt x="10" y="2594"/>
                    <a:pt x="0" y="2718"/>
                    <a:pt x="58" y="2804"/>
                  </a:cubicBezTo>
                  <a:lnTo>
                    <a:pt x="3063" y="6680"/>
                  </a:lnTo>
                  <a:cubicBezTo>
                    <a:pt x="3101" y="6729"/>
                    <a:pt x="3153" y="6753"/>
                    <a:pt x="3208" y="6753"/>
                  </a:cubicBezTo>
                  <a:cubicBezTo>
                    <a:pt x="3250" y="6753"/>
                    <a:pt x="3293" y="6738"/>
                    <a:pt x="3331" y="6709"/>
                  </a:cubicBezTo>
                  <a:lnTo>
                    <a:pt x="3675" y="6441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5"/>
            <p:cNvSpPr/>
            <p:nvPr/>
          </p:nvSpPr>
          <p:spPr>
            <a:xfrm>
              <a:off x="2947650" y="2150603"/>
              <a:ext cx="30698" cy="44196"/>
            </a:xfrm>
            <a:custGeom>
              <a:rect b="b" l="l" r="r" t="t"/>
              <a:pathLst>
                <a:path extrusionOk="0" h="1683" w="1169">
                  <a:moveTo>
                    <a:pt x="1168" y="0"/>
                  </a:moveTo>
                  <a:lnTo>
                    <a:pt x="1" y="890"/>
                  </a:lnTo>
                  <a:lnTo>
                    <a:pt x="556" y="1608"/>
                  </a:lnTo>
                  <a:cubicBezTo>
                    <a:pt x="595" y="1658"/>
                    <a:pt x="650" y="1683"/>
                    <a:pt x="707" y="1683"/>
                  </a:cubicBezTo>
                  <a:cubicBezTo>
                    <a:pt x="747" y="1683"/>
                    <a:pt x="788" y="1670"/>
                    <a:pt x="824" y="1646"/>
                  </a:cubicBezTo>
                  <a:lnTo>
                    <a:pt x="1168" y="136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5"/>
            <p:cNvSpPr/>
            <p:nvPr/>
          </p:nvSpPr>
          <p:spPr>
            <a:xfrm>
              <a:off x="2818976" y="2136029"/>
              <a:ext cx="124682" cy="83034"/>
            </a:xfrm>
            <a:custGeom>
              <a:rect b="b" l="l" r="r" t="t"/>
              <a:pathLst>
                <a:path extrusionOk="0" h="3162" w="4748">
                  <a:moveTo>
                    <a:pt x="546" y="0"/>
                  </a:moveTo>
                  <a:lnTo>
                    <a:pt x="1" y="1005"/>
                  </a:lnTo>
                  <a:lnTo>
                    <a:pt x="3829" y="3092"/>
                  </a:lnTo>
                  <a:cubicBezTo>
                    <a:pt x="3916" y="3139"/>
                    <a:pt x="4009" y="3162"/>
                    <a:pt x="4101" y="3162"/>
                  </a:cubicBezTo>
                  <a:cubicBezTo>
                    <a:pt x="4303" y="3162"/>
                    <a:pt x="4499" y="3053"/>
                    <a:pt x="4604" y="2862"/>
                  </a:cubicBezTo>
                  <a:cubicBezTo>
                    <a:pt x="4748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5"/>
            <p:cNvSpPr/>
            <p:nvPr/>
          </p:nvSpPr>
          <p:spPr>
            <a:xfrm>
              <a:off x="2867741" y="2177730"/>
              <a:ext cx="73160" cy="41360"/>
            </a:xfrm>
            <a:custGeom>
              <a:rect b="b" l="l" r="r" t="t"/>
              <a:pathLst>
                <a:path extrusionOk="0" h="1575" w="2786">
                  <a:moveTo>
                    <a:pt x="240" y="1"/>
                  </a:moveTo>
                  <a:lnTo>
                    <a:pt x="1" y="432"/>
                  </a:lnTo>
                  <a:lnTo>
                    <a:pt x="1972" y="1504"/>
                  </a:lnTo>
                  <a:cubicBezTo>
                    <a:pt x="2058" y="1552"/>
                    <a:pt x="2152" y="1575"/>
                    <a:pt x="2244" y="1575"/>
                  </a:cubicBezTo>
                  <a:cubicBezTo>
                    <a:pt x="2478" y="1575"/>
                    <a:pt x="2703" y="1428"/>
                    <a:pt x="2785" y="1188"/>
                  </a:cubicBezTo>
                  <a:lnTo>
                    <a:pt x="2785" y="1188"/>
                  </a:lnTo>
                  <a:cubicBezTo>
                    <a:pt x="2729" y="1205"/>
                    <a:pt x="2672" y="1214"/>
                    <a:pt x="2615" y="1214"/>
                  </a:cubicBezTo>
                  <a:cubicBezTo>
                    <a:pt x="2517" y="1214"/>
                    <a:pt x="2421" y="1188"/>
                    <a:pt x="2336" y="1140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65"/>
            <p:cNvSpPr/>
            <p:nvPr/>
          </p:nvSpPr>
          <p:spPr>
            <a:xfrm>
              <a:off x="2795867" y="2157641"/>
              <a:ext cx="124919" cy="82798"/>
            </a:xfrm>
            <a:custGeom>
              <a:rect b="b" l="l" r="r" t="t"/>
              <a:pathLst>
                <a:path extrusionOk="0" h="3153" w="4757">
                  <a:moveTo>
                    <a:pt x="546" y="0"/>
                  </a:moveTo>
                  <a:lnTo>
                    <a:pt x="0" y="996"/>
                  </a:lnTo>
                  <a:lnTo>
                    <a:pt x="3829" y="3082"/>
                  </a:lnTo>
                  <a:cubicBezTo>
                    <a:pt x="3916" y="3130"/>
                    <a:pt x="4010" y="3153"/>
                    <a:pt x="4102" y="3153"/>
                  </a:cubicBezTo>
                  <a:cubicBezTo>
                    <a:pt x="4304" y="3153"/>
                    <a:pt x="4499" y="3046"/>
                    <a:pt x="4604" y="2862"/>
                  </a:cubicBezTo>
                  <a:cubicBezTo>
                    <a:pt x="4757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65"/>
            <p:cNvSpPr/>
            <p:nvPr/>
          </p:nvSpPr>
          <p:spPr>
            <a:xfrm>
              <a:off x="2852667" y="2204620"/>
              <a:ext cx="65099" cy="35845"/>
            </a:xfrm>
            <a:custGeom>
              <a:rect b="b" l="l" r="r" t="t"/>
              <a:pathLst>
                <a:path extrusionOk="0" h="1365" w="2479">
                  <a:moveTo>
                    <a:pt x="220" y="1"/>
                  </a:moveTo>
                  <a:lnTo>
                    <a:pt x="0" y="384"/>
                  </a:lnTo>
                  <a:lnTo>
                    <a:pt x="1666" y="1293"/>
                  </a:lnTo>
                  <a:cubicBezTo>
                    <a:pt x="1752" y="1342"/>
                    <a:pt x="1845" y="1364"/>
                    <a:pt x="1937" y="1364"/>
                  </a:cubicBezTo>
                  <a:cubicBezTo>
                    <a:pt x="2171" y="1364"/>
                    <a:pt x="2397" y="1218"/>
                    <a:pt x="2479" y="977"/>
                  </a:cubicBezTo>
                  <a:lnTo>
                    <a:pt x="2479" y="977"/>
                  </a:lnTo>
                  <a:cubicBezTo>
                    <a:pt x="2405" y="1012"/>
                    <a:pt x="2325" y="1029"/>
                    <a:pt x="2245" y="1029"/>
                  </a:cubicBezTo>
                  <a:cubicBezTo>
                    <a:pt x="2150" y="1029"/>
                    <a:pt x="2055" y="1005"/>
                    <a:pt x="1972" y="958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5"/>
            <p:cNvSpPr/>
            <p:nvPr/>
          </p:nvSpPr>
          <p:spPr>
            <a:xfrm>
              <a:off x="2772732" y="2178990"/>
              <a:ext cx="124945" cy="83060"/>
            </a:xfrm>
            <a:custGeom>
              <a:rect b="b" l="l" r="r" t="t"/>
              <a:pathLst>
                <a:path extrusionOk="0" h="3163" w="4758">
                  <a:moveTo>
                    <a:pt x="546" y="1"/>
                  </a:moveTo>
                  <a:lnTo>
                    <a:pt x="1" y="1006"/>
                  </a:lnTo>
                  <a:lnTo>
                    <a:pt x="3829" y="3092"/>
                  </a:lnTo>
                  <a:cubicBezTo>
                    <a:pt x="3916" y="3140"/>
                    <a:pt x="4009" y="3163"/>
                    <a:pt x="4101" y="3163"/>
                  </a:cubicBezTo>
                  <a:cubicBezTo>
                    <a:pt x="4303" y="3163"/>
                    <a:pt x="4499" y="3053"/>
                    <a:pt x="4604" y="2862"/>
                  </a:cubicBezTo>
                  <a:cubicBezTo>
                    <a:pt x="4757" y="2585"/>
                    <a:pt x="4652" y="2240"/>
                    <a:pt x="4375" y="209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5"/>
            <p:cNvSpPr/>
            <p:nvPr/>
          </p:nvSpPr>
          <p:spPr>
            <a:xfrm>
              <a:off x="2837594" y="2231011"/>
              <a:ext cx="56800" cy="31013"/>
            </a:xfrm>
            <a:custGeom>
              <a:rect b="b" l="l" r="r" t="t"/>
              <a:pathLst>
                <a:path extrusionOk="0" h="1181" w="2163">
                  <a:moveTo>
                    <a:pt x="211" y="1"/>
                  </a:moveTo>
                  <a:lnTo>
                    <a:pt x="0" y="365"/>
                  </a:lnTo>
                  <a:lnTo>
                    <a:pt x="1359" y="1111"/>
                  </a:lnTo>
                  <a:cubicBezTo>
                    <a:pt x="1445" y="1158"/>
                    <a:pt x="1539" y="1181"/>
                    <a:pt x="1631" y="1181"/>
                  </a:cubicBezTo>
                  <a:cubicBezTo>
                    <a:pt x="1856" y="1181"/>
                    <a:pt x="2075" y="1048"/>
                    <a:pt x="2163" y="824"/>
                  </a:cubicBezTo>
                  <a:lnTo>
                    <a:pt x="2163" y="824"/>
                  </a:lnTo>
                  <a:cubicBezTo>
                    <a:pt x="2092" y="853"/>
                    <a:pt x="2019" y="868"/>
                    <a:pt x="1946" y="868"/>
                  </a:cubicBezTo>
                  <a:cubicBezTo>
                    <a:pt x="1853" y="868"/>
                    <a:pt x="1761" y="844"/>
                    <a:pt x="1675" y="795"/>
                  </a:cubicBezTo>
                  <a:lnTo>
                    <a:pt x="21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5"/>
            <p:cNvSpPr/>
            <p:nvPr/>
          </p:nvSpPr>
          <p:spPr>
            <a:xfrm>
              <a:off x="2749623" y="2200602"/>
              <a:ext cx="124919" cy="82955"/>
            </a:xfrm>
            <a:custGeom>
              <a:rect b="b" l="l" r="r" t="t"/>
              <a:pathLst>
                <a:path extrusionOk="0" h="3159" w="4757">
                  <a:moveTo>
                    <a:pt x="546" y="1"/>
                  </a:moveTo>
                  <a:lnTo>
                    <a:pt x="0" y="996"/>
                  </a:lnTo>
                  <a:lnTo>
                    <a:pt x="3829" y="3092"/>
                  </a:lnTo>
                  <a:cubicBezTo>
                    <a:pt x="3915" y="3137"/>
                    <a:pt x="4008" y="3158"/>
                    <a:pt x="4100" y="3158"/>
                  </a:cubicBezTo>
                  <a:cubicBezTo>
                    <a:pt x="4302" y="3158"/>
                    <a:pt x="4498" y="3053"/>
                    <a:pt x="4604" y="2862"/>
                  </a:cubicBezTo>
                  <a:cubicBezTo>
                    <a:pt x="4757" y="2585"/>
                    <a:pt x="4652" y="2240"/>
                    <a:pt x="4374" y="208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5"/>
            <p:cNvSpPr/>
            <p:nvPr/>
          </p:nvSpPr>
          <p:spPr>
            <a:xfrm>
              <a:off x="2822495" y="2255906"/>
              <a:ext cx="49054" cy="27494"/>
            </a:xfrm>
            <a:custGeom>
              <a:rect b="b" l="l" r="r" t="t"/>
              <a:pathLst>
                <a:path extrusionOk="0" h="1047" w="1868">
                  <a:moveTo>
                    <a:pt x="240" y="0"/>
                  </a:moveTo>
                  <a:lnTo>
                    <a:pt x="1" y="402"/>
                  </a:lnTo>
                  <a:lnTo>
                    <a:pt x="1054" y="976"/>
                  </a:lnTo>
                  <a:cubicBezTo>
                    <a:pt x="1140" y="1024"/>
                    <a:pt x="1234" y="1047"/>
                    <a:pt x="1326" y="1047"/>
                  </a:cubicBezTo>
                  <a:cubicBezTo>
                    <a:pt x="1528" y="1047"/>
                    <a:pt x="1724" y="938"/>
                    <a:pt x="1829" y="747"/>
                  </a:cubicBezTo>
                  <a:cubicBezTo>
                    <a:pt x="1848" y="728"/>
                    <a:pt x="1857" y="699"/>
                    <a:pt x="1867" y="670"/>
                  </a:cubicBezTo>
                  <a:lnTo>
                    <a:pt x="1867" y="670"/>
                  </a:lnTo>
                  <a:cubicBezTo>
                    <a:pt x="1801" y="695"/>
                    <a:pt x="1732" y="707"/>
                    <a:pt x="1663" y="707"/>
                  </a:cubicBezTo>
                  <a:cubicBezTo>
                    <a:pt x="1572" y="707"/>
                    <a:pt x="1480" y="685"/>
                    <a:pt x="1398" y="642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5"/>
            <p:cNvSpPr/>
            <p:nvPr/>
          </p:nvSpPr>
          <p:spPr>
            <a:xfrm>
              <a:off x="2673968" y="2097059"/>
              <a:ext cx="159109" cy="144036"/>
            </a:xfrm>
            <a:custGeom>
              <a:rect b="b" l="l" r="r" t="t"/>
              <a:pathLst>
                <a:path extrusionOk="0" h="5485" w="6059">
                  <a:moveTo>
                    <a:pt x="1896" y="1"/>
                  </a:moveTo>
                  <a:lnTo>
                    <a:pt x="1" y="3418"/>
                  </a:lnTo>
                  <a:lnTo>
                    <a:pt x="3877" y="5485"/>
                  </a:lnTo>
                  <a:lnTo>
                    <a:pt x="6059" y="1484"/>
                  </a:lnTo>
                  <a:lnTo>
                    <a:pt x="4145" y="680"/>
                  </a:lnTo>
                  <a:cubicBezTo>
                    <a:pt x="4106" y="661"/>
                    <a:pt x="4078" y="661"/>
                    <a:pt x="4039" y="661"/>
                  </a:cubicBezTo>
                  <a:lnTo>
                    <a:pt x="3274" y="757"/>
                  </a:lnTo>
                  <a:cubicBezTo>
                    <a:pt x="3226" y="757"/>
                    <a:pt x="3188" y="747"/>
                    <a:pt x="3149" y="728"/>
                  </a:cubicBezTo>
                  <a:lnTo>
                    <a:pt x="189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5"/>
            <p:cNvSpPr/>
            <p:nvPr/>
          </p:nvSpPr>
          <p:spPr>
            <a:xfrm>
              <a:off x="2659157" y="2039261"/>
              <a:ext cx="98528" cy="170191"/>
            </a:xfrm>
            <a:custGeom>
              <a:rect b="b" l="l" r="r" t="t"/>
              <a:pathLst>
                <a:path extrusionOk="0" h="6481" w="3752">
                  <a:moveTo>
                    <a:pt x="0" y="1"/>
                  </a:moveTo>
                  <a:lnTo>
                    <a:pt x="0" y="5810"/>
                  </a:lnTo>
                  <a:lnTo>
                    <a:pt x="1101" y="6451"/>
                  </a:lnTo>
                  <a:cubicBezTo>
                    <a:pt x="1133" y="6471"/>
                    <a:pt x="1170" y="6480"/>
                    <a:pt x="1207" y="6480"/>
                  </a:cubicBezTo>
                  <a:cubicBezTo>
                    <a:pt x="1279" y="6480"/>
                    <a:pt x="1350" y="6444"/>
                    <a:pt x="1388" y="6375"/>
                  </a:cubicBezTo>
                  <a:lnTo>
                    <a:pt x="3694" y="2384"/>
                  </a:lnTo>
                  <a:cubicBezTo>
                    <a:pt x="3752" y="2288"/>
                    <a:pt x="3713" y="2154"/>
                    <a:pt x="3618" y="20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5"/>
            <p:cNvSpPr/>
            <p:nvPr/>
          </p:nvSpPr>
          <p:spPr>
            <a:xfrm>
              <a:off x="2659157" y="2039261"/>
              <a:ext cx="75918" cy="159109"/>
            </a:xfrm>
            <a:custGeom>
              <a:rect b="b" l="l" r="r" t="t"/>
              <a:pathLst>
                <a:path extrusionOk="0" h="6059" w="2891">
                  <a:moveTo>
                    <a:pt x="0" y="1"/>
                  </a:moveTo>
                  <a:lnTo>
                    <a:pt x="0" y="5810"/>
                  </a:lnTo>
                  <a:lnTo>
                    <a:pt x="431" y="6059"/>
                  </a:lnTo>
                  <a:lnTo>
                    <a:pt x="2890" y="16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5"/>
            <p:cNvSpPr/>
            <p:nvPr/>
          </p:nvSpPr>
          <p:spPr>
            <a:xfrm>
              <a:off x="2659157" y="2159138"/>
              <a:ext cx="47268" cy="50314"/>
            </a:xfrm>
            <a:custGeom>
              <a:rect b="b" l="l" r="r" t="t"/>
              <a:pathLst>
                <a:path extrusionOk="0" h="1916" w="1800">
                  <a:moveTo>
                    <a:pt x="0" y="1"/>
                  </a:moveTo>
                  <a:lnTo>
                    <a:pt x="0" y="1245"/>
                  </a:lnTo>
                  <a:lnTo>
                    <a:pt x="1101" y="1886"/>
                  </a:lnTo>
                  <a:cubicBezTo>
                    <a:pt x="1133" y="1906"/>
                    <a:pt x="1170" y="1915"/>
                    <a:pt x="1207" y="1915"/>
                  </a:cubicBezTo>
                  <a:cubicBezTo>
                    <a:pt x="1279" y="1915"/>
                    <a:pt x="1350" y="1879"/>
                    <a:pt x="1388" y="1810"/>
                  </a:cubicBezTo>
                  <a:lnTo>
                    <a:pt x="1799" y="10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5"/>
            <p:cNvSpPr/>
            <p:nvPr/>
          </p:nvSpPr>
          <p:spPr>
            <a:xfrm>
              <a:off x="2659157" y="2159138"/>
              <a:ext cx="24894" cy="39232"/>
            </a:xfrm>
            <a:custGeom>
              <a:rect b="b" l="l" r="r" t="t"/>
              <a:pathLst>
                <a:path extrusionOk="0" h="1494" w="948">
                  <a:moveTo>
                    <a:pt x="0" y="1"/>
                  </a:moveTo>
                  <a:lnTo>
                    <a:pt x="0" y="1245"/>
                  </a:lnTo>
                  <a:lnTo>
                    <a:pt x="431" y="1494"/>
                  </a:lnTo>
                  <a:lnTo>
                    <a:pt x="948" y="5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5"/>
            <p:cNvSpPr/>
            <p:nvPr/>
          </p:nvSpPr>
          <p:spPr>
            <a:xfrm>
              <a:off x="2706898" y="2179463"/>
              <a:ext cx="67121" cy="53859"/>
            </a:xfrm>
            <a:custGeom>
              <a:rect b="b" l="l" r="r" t="t"/>
              <a:pathLst>
                <a:path extrusionOk="0" h="2051" w="2556">
                  <a:moveTo>
                    <a:pt x="1902" y="1"/>
                  </a:moveTo>
                  <a:cubicBezTo>
                    <a:pt x="1788" y="1"/>
                    <a:pt x="1672" y="35"/>
                    <a:pt x="1570" y="107"/>
                  </a:cubicBezTo>
                  <a:lnTo>
                    <a:pt x="316" y="1016"/>
                  </a:lnTo>
                  <a:cubicBezTo>
                    <a:pt x="58" y="1198"/>
                    <a:pt x="1" y="1562"/>
                    <a:pt x="192" y="1811"/>
                  </a:cubicBezTo>
                  <a:cubicBezTo>
                    <a:pt x="302" y="1968"/>
                    <a:pt x="477" y="2051"/>
                    <a:pt x="654" y="2051"/>
                  </a:cubicBezTo>
                  <a:cubicBezTo>
                    <a:pt x="769" y="2051"/>
                    <a:pt x="885" y="2016"/>
                    <a:pt x="986" y="1945"/>
                  </a:cubicBezTo>
                  <a:lnTo>
                    <a:pt x="2240" y="1045"/>
                  </a:lnTo>
                  <a:cubicBezTo>
                    <a:pt x="2508" y="854"/>
                    <a:pt x="2556" y="490"/>
                    <a:pt x="2364" y="232"/>
                  </a:cubicBezTo>
                  <a:cubicBezTo>
                    <a:pt x="2249" y="81"/>
                    <a:pt x="2077" y="1"/>
                    <a:pt x="1902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5"/>
            <p:cNvSpPr/>
            <p:nvPr/>
          </p:nvSpPr>
          <p:spPr>
            <a:xfrm>
              <a:off x="2710154" y="2180513"/>
              <a:ext cx="63864" cy="52914"/>
            </a:xfrm>
            <a:custGeom>
              <a:rect b="b" l="l" r="r" t="t"/>
              <a:pathLst>
                <a:path extrusionOk="0" h="2015" w="2432">
                  <a:moveTo>
                    <a:pt x="2001" y="0"/>
                  </a:moveTo>
                  <a:lnTo>
                    <a:pt x="2001" y="0"/>
                  </a:lnTo>
                  <a:cubicBezTo>
                    <a:pt x="2097" y="249"/>
                    <a:pt x="2011" y="527"/>
                    <a:pt x="1800" y="680"/>
                  </a:cubicBezTo>
                  <a:lnTo>
                    <a:pt x="546" y="1589"/>
                  </a:lnTo>
                  <a:cubicBezTo>
                    <a:pt x="445" y="1661"/>
                    <a:pt x="329" y="1699"/>
                    <a:pt x="211" y="1699"/>
                  </a:cubicBezTo>
                  <a:cubicBezTo>
                    <a:pt x="141" y="1699"/>
                    <a:pt x="69" y="1685"/>
                    <a:pt x="1" y="1656"/>
                  </a:cubicBezTo>
                  <a:lnTo>
                    <a:pt x="1" y="1656"/>
                  </a:lnTo>
                  <a:cubicBezTo>
                    <a:pt x="89" y="1883"/>
                    <a:pt x="303" y="2015"/>
                    <a:pt x="525" y="2015"/>
                  </a:cubicBezTo>
                  <a:cubicBezTo>
                    <a:pt x="640" y="2015"/>
                    <a:pt x="758" y="1980"/>
                    <a:pt x="862" y="1905"/>
                  </a:cubicBezTo>
                  <a:lnTo>
                    <a:pt x="2116" y="1005"/>
                  </a:lnTo>
                  <a:cubicBezTo>
                    <a:pt x="2384" y="814"/>
                    <a:pt x="2432" y="440"/>
                    <a:pt x="2240" y="192"/>
                  </a:cubicBezTo>
                  <a:cubicBezTo>
                    <a:pt x="2173" y="106"/>
                    <a:pt x="2097" y="39"/>
                    <a:pt x="200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5"/>
            <p:cNvSpPr/>
            <p:nvPr/>
          </p:nvSpPr>
          <p:spPr>
            <a:xfrm>
              <a:off x="2732528" y="2203254"/>
              <a:ext cx="59847" cy="48528"/>
            </a:xfrm>
            <a:custGeom>
              <a:rect b="b" l="l" r="r" t="t"/>
              <a:pathLst>
                <a:path extrusionOk="0" h="1848" w="2279">
                  <a:moveTo>
                    <a:pt x="1629" y="1"/>
                  </a:moveTo>
                  <a:cubicBezTo>
                    <a:pt x="1512" y="1"/>
                    <a:pt x="1394" y="37"/>
                    <a:pt x="1293" y="110"/>
                  </a:cubicBezTo>
                  <a:lnTo>
                    <a:pt x="326" y="809"/>
                  </a:lnTo>
                  <a:cubicBezTo>
                    <a:pt x="68" y="1000"/>
                    <a:pt x="1" y="1364"/>
                    <a:pt x="192" y="1623"/>
                  </a:cubicBezTo>
                  <a:cubicBezTo>
                    <a:pt x="306" y="1770"/>
                    <a:pt x="473" y="1847"/>
                    <a:pt x="643" y="1847"/>
                  </a:cubicBezTo>
                  <a:cubicBezTo>
                    <a:pt x="759" y="1847"/>
                    <a:pt x="876" y="1811"/>
                    <a:pt x="977" y="1737"/>
                  </a:cubicBezTo>
                  <a:lnTo>
                    <a:pt x="1963" y="1039"/>
                  </a:lnTo>
                  <a:cubicBezTo>
                    <a:pt x="2221" y="847"/>
                    <a:pt x="2278" y="484"/>
                    <a:pt x="2077" y="225"/>
                  </a:cubicBezTo>
                  <a:cubicBezTo>
                    <a:pt x="1969" y="77"/>
                    <a:pt x="1801" y="1"/>
                    <a:pt x="1629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5"/>
            <p:cNvSpPr/>
            <p:nvPr/>
          </p:nvSpPr>
          <p:spPr>
            <a:xfrm>
              <a:off x="2735810" y="2204384"/>
              <a:ext cx="56564" cy="47399"/>
            </a:xfrm>
            <a:custGeom>
              <a:rect b="b" l="l" r="r" t="t"/>
              <a:pathLst>
                <a:path extrusionOk="0" h="1805" w="2154">
                  <a:moveTo>
                    <a:pt x="1713" y="0"/>
                  </a:moveTo>
                  <a:lnTo>
                    <a:pt x="1713" y="0"/>
                  </a:lnTo>
                  <a:cubicBezTo>
                    <a:pt x="1809" y="240"/>
                    <a:pt x="1732" y="517"/>
                    <a:pt x="1522" y="670"/>
                  </a:cubicBezTo>
                  <a:lnTo>
                    <a:pt x="546" y="1379"/>
                  </a:lnTo>
                  <a:cubicBezTo>
                    <a:pt x="444" y="1450"/>
                    <a:pt x="328" y="1488"/>
                    <a:pt x="211" y="1488"/>
                  </a:cubicBezTo>
                  <a:cubicBezTo>
                    <a:pt x="140" y="1488"/>
                    <a:pt x="69" y="1474"/>
                    <a:pt x="0" y="1446"/>
                  </a:cubicBezTo>
                  <a:lnTo>
                    <a:pt x="0" y="1446"/>
                  </a:lnTo>
                  <a:cubicBezTo>
                    <a:pt x="19" y="1493"/>
                    <a:pt x="38" y="1541"/>
                    <a:pt x="67" y="1580"/>
                  </a:cubicBezTo>
                  <a:cubicBezTo>
                    <a:pt x="181" y="1727"/>
                    <a:pt x="348" y="1804"/>
                    <a:pt x="520" y="1804"/>
                  </a:cubicBezTo>
                  <a:cubicBezTo>
                    <a:pt x="637" y="1804"/>
                    <a:pt x="756" y="1768"/>
                    <a:pt x="861" y="1694"/>
                  </a:cubicBezTo>
                  <a:lnTo>
                    <a:pt x="1838" y="996"/>
                  </a:lnTo>
                  <a:cubicBezTo>
                    <a:pt x="2096" y="804"/>
                    <a:pt x="2153" y="441"/>
                    <a:pt x="1952" y="182"/>
                  </a:cubicBezTo>
                  <a:cubicBezTo>
                    <a:pt x="1895" y="106"/>
                    <a:pt x="1809" y="39"/>
                    <a:pt x="1713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5"/>
            <p:cNvSpPr/>
            <p:nvPr/>
          </p:nvSpPr>
          <p:spPr>
            <a:xfrm>
              <a:off x="2758158" y="2226967"/>
              <a:ext cx="52310" cy="43303"/>
            </a:xfrm>
            <a:custGeom>
              <a:rect b="b" l="l" r="r" t="t"/>
              <a:pathLst>
                <a:path extrusionOk="0" h="1649" w="1992">
                  <a:moveTo>
                    <a:pt x="1340" y="1"/>
                  </a:moveTo>
                  <a:cubicBezTo>
                    <a:pt x="1227" y="1"/>
                    <a:pt x="1114" y="35"/>
                    <a:pt x="1015" y="107"/>
                  </a:cubicBezTo>
                  <a:lnTo>
                    <a:pt x="317" y="614"/>
                  </a:lnTo>
                  <a:cubicBezTo>
                    <a:pt x="58" y="796"/>
                    <a:pt x="1" y="1160"/>
                    <a:pt x="183" y="1409"/>
                  </a:cubicBezTo>
                  <a:cubicBezTo>
                    <a:pt x="299" y="1566"/>
                    <a:pt x="475" y="1648"/>
                    <a:pt x="652" y="1648"/>
                  </a:cubicBezTo>
                  <a:cubicBezTo>
                    <a:pt x="766" y="1648"/>
                    <a:pt x="879" y="1614"/>
                    <a:pt x="977" y="1543"/>
                  </a:cubicBezTo>
                  <a:lnTo>
                    <a:pt x="1676" y="1035"/>
                  </a:lnTo>
                  <a:cubicBezTo>
                    <a:pt x="1944" y="844"/>
                    <a:pt x="1991" y="480"/>
                    <a:pt x="1800" y="231"/>
                  </a:cubicBezTo>
                  <a:cubicBezTo>
                    <a:pt x="1684" y="81"/>
                    <a:pt x="1513" y="1"/>
                    <a:pt x="1340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5"/>
            <p:cNvSpPr/>
            <p:nvPr/>
          </p:nvSpPr>
          <p:spPr>
            <a:xfrm>
              <a:off x="2761178" y="2228018"/>
              <a:ext cx="49290" cy="42252"/>
            </a:xfrm>
            <a:custGeom>
              <a:rect b="b" l="l" r="r" t="t"/>
              <a:pathLst>
                <a:path extrusionOk="0" h="1609" w="1877">
                  <a:moveTo>
                    <a:pt x="1417" y="0"/>
                  </a:moveTo>
                  <a:cubicBezTo>
                    <a:pt x="1503" y="230"/>
                    <a:pt x="1417" y="498"/>
                    <a:pt x="1216" y="651"/>
                  </a:cubicBezTo>
                  <a:lnTo>
                    <a:pt x="517" y="1148"/>
                  </a:lnTo>
                  <a:cubicBezTo>
                    <a:pt x="419" y="1222"/>
                    <a:pt x="305" y="1261"/>
                    <a:pt x="190" y="1261"/>
                  </a:cubicBezTo>
                  <a:cubicBezTo>
                    <a:pt x="126" y="1261"/>
                    <a:pt x="62" y="1249"/>
                    <a:pt x="1" y="1225"/>
                  </a:cubicBezTo>
                  <a:lnTo>
                    <a:pt x="1" y="1225"/>
                  </a:lnTo>
                  <a:cubicBezTo>
                    <a:pt x="20" y="1273"/>
                    <a:pt x="39" y="1321"/>
                    <a:pt x="68" y="1369"/>
                  </a:cubicBezTo>
                  <a:cubicBezTo>
                    <a:pt x="184" y="1526"/>
                    <a:pt x="360" y="1608"/>
                    <a:pt x="539" y="1608"/>
                  </a:cubicBezTo>
                  <a:cubicBezTo>
                    <a:pt x="654" y="1608"/>
                    <a:pt x="770" y="1574"/>
                    <a:pt x="872" y="1503"/>
                  </a:cubicBezTo>
                  <a:lnTo>
                    <a:pt x="1561" y="995"/>
                  </a:lnTo>
                  <a:cubicBezTo>
                    <a:pt x="1829" y="804"/>
                    <a:pt x="1876" y="440"/>
                    <a:pt x="1685" y="182"/>
                  </a:cubicBezTo>
                  <a:cubicBezTo>
                    <a:pt x="1618" y="96"/>
                    <a:pt x="1522" y="29"/>
                    <a:pt x="141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5"/>
            <p:cNvSpPr/>
            <p:nvPr/>
          </p:nvSpPr>
          <p:spPr>
            <a:xfrm>
              <a:off x="2783814" y="2250706"/>
              <a:ext cx="45010" cy="37919"/>
            </a:xfrm>
            <a:custGeom>
              <a:rect b="b" l="l" r="r" t="t"/>
              <a:pathLst>
                <a:path extrusionOk="0" h="1444" w="1714">
                  <a:moveTo>
                    <a:pt x="1057" y="0"/>
                  </a:moveTo>
                  <a:cubicBezTo>
                    <a:pt x="942" y="0"/>
                    <a:pt x="826" y="34"/>
                    <a:pt x="727" y="103"/>
                  </a:cubicBezTo>
                  <a:lnTo>
                    <a:pt x="316" y="409"/>
                  </a:lnTo>
                  <a:cubicBezTo>
                    <a:pt x="57" y="600"/>
                    <a:pt x="0" y="954"/>
                    <a:pt x="182" y="1203"/>
                  </a:cubicBezTo>
                  <a:cubicBezTo>
                    <a:pt x="298" y="1360"/>
                    <a:pt x="475" y="1443"/>
                    <a:pt x="651" y="1443"/>
                  </a:cubicBezTo>
                  <a:cubicBezTo>
                    <a:pt x="765" y="1443"/>
                    <a:pt x="879" y="1409"/>
                    <a:pt x="976" y="1337"/>
                  </a:cubicBezTo>
                  <a:lnTo>
                    <a:pt x="1397" y="1031"/>
                  </a:lnTo>
                  <a:cubicBezTo>
                    <a:pt x="1656" y="849"/>
                    <a:pt x="1713" y="485"/>
                    <a:pt x="1512" y="227"/>
                  </a:cubicBezTo>
                  <a:cubicBezTo>
                    <a:pt x="1403" y="77"/>
                    <a:pt x="1231" y="0"/>
                    <a:pt x="1057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5"/>
            <p:cNvSpPr/>
            <p:nvPr/>
          </p:nvSpPr>
          <p:spPr>
            <a:xfrm>
              <a:off x="2786807" y="2251888"/>
              <a:ext cx="42016" cy="36764"/>
            </a:xfrm>
            <a:custGeom>
              <a:rect b="b" l="l" r="r" t="t"/>
              <a:pathLst>
                <a:path extrusionOk="0" h="1400" w="1600">
                  <a:moveTo>
                    <a:pt x="1149" y="0"/>
                  </a:moveTo>
                  <a:lnTo>
                    <a:pt x="1149" y="0"/>
                  </a:lnTo>
                  <a:cubicBezTo>
                    <a:pt x="1245" y="239"/>
                    <a:pt x="1168" y="517"/>
                    <a:pt x="958" y="661"/>
                  </a:cubicBezTo>
                  <a:lnTo>
                    <a:pt x="537" y="967"/>
                  </a:lnTo>
                  <a:cubicBezTo>
                    <a:pt x="442" y="1038"/>
                    <a:pt x="329" y="1072"/>
                    <a:pt x="213" y="1072"/>
                  </a:cubicBezTo>
                  <a:cubicBezTo>
                    <a:pt x="142" y="1072"/>
                    <a:pt x="70" y="1059"/>
                    <a:pt x="1" y="1034"/>
                  </a:cubicBezTo>
                  <a:lnTo>
                    <a:pt x="1" y="1034"/>
                  </a:lnTo>
                  <a:cubicBezTo>
                    <a:pt x="90" y="1263"/>
                    <a:pt x="311" y="1400"/>
                    <a:pt x="537" y="1400"/>
                  </a:cubicBezTo>
                  <a:cubicBezTo>
                    <a:pt x="650" y="1400"/>
                    <a:pt x="763" y="1366"/>
                    <a:pt x="862" y="1292"/>
                  </a:cubicBezTo>
                  <a:lnTo>
                    <a:pt x="1283" y="986"/>
                  </a:lnTo>
                  <a:cubicBezTo>
                    <a:pt x="1542" y="804"/>
                    <a:pt x="1599" y="431"/>
                    <a:pt x="1398" y="182"/>
                  </a:cubicBezTo>
                  <a:cubicBezTo>
                    <a:pt x="1331" y="96"/>
                    <a:pt x="1255" y="38"/>
                    <a:pt x="1149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5"/>
            <p:cNvSpPr/>
            <p:nvPr/>
          </p:nvSpPr>
          <p:spPr>
            <a:xfrm>
              <a:off x="2788829" y="2102101"/>
              <a:ext cx="64862" cy="99788"/>
            </a:xfrm>
            <a:custGeom>
              <a:rect b="b" l="l" r="r" t="t"/>
              <a:pathLst>
                <a:path extrusionOk="0" h="3800" w="2470">
                  <a:moveTo>
                    <a:pt x="527" y="0"/>
                  </a:moveTo>
                  <a:cubicBezTo>
                    <a:pt x="441" y="0"/>
                    <a:pt x="364" y="58"/>
                    <a:pt x="345" y="144"/>
                  </a:cubicBezTo>
                  <a:lnTo>
                    <a:pt x="0" y="1522"/>
                  </a:lnTo>
                  <a:lnTo>
                    <a:pt x="0" y="3034"/>
                  </a:lnTo>
                  <a:cubicBezTo>
                    <a:pt x="0" y="3455"/>
                    <a:pt x="345" y="3800"/>
                    <a:pt x="766" y="3800"/>
                  </a:cubicBezTo>
                  <a:cubicBezTo>
                    <a:pt x="1178" y="3800"/>
                    <a:pt x="1522" y="3455"/>
                    <a:pt x="1522" y="3034"/>
                  </a:cubicBezTo>
                  <a:lnTo>
                    <a:pt x="1522" y="1895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5"/>
            <p:cNvSpPr/>
            <p:nvPr/>
          </p:nvSpPr>
          <p:spPr>
            <a:xfrm>
              <a:off x="2788829" y="2102101"/>
              <a:ext cx="27415" cy="99788"/>
            </a:xfrm>
            <a:custGeom>
              <a:rect b="b" l="l" r="r" t="t"/>
              <a:pathLst>
                <a:path extrusionOk="0" h="3800" w="1044">
                  <a:moveTo>
                    <a:pt x="527" y="0"/>
                  </a:moveTo>
                  <a:cubicBezTo>
                    <a:pt x="441" y="0"/>
                    <a:pt x="364" y="58"/>
                    <a:pt x="335" y="144"/>
                  </a:cubicBezTo>
                  <a:lnTo>
                    <a:pt x="0" y="1512"/>
                  </a:lnTo>
                  <a:lnTo>
                    <a:pt x="0" y="3034"/>
                  </a:lnTo>
                  <a:cubicBezTo>
                    <a:pt x="0" y="3455"/>
                    <a:pt x="335" y="3800"/>
                    <a:pt x="756" y="3800"/>
                  </a:cubicBezTo>
                  <a:cubicBezTo>
                    <a:pt x="852" y="3800"/>
                    <a:pt x="948" y="3781"/>
                    <a:pt x="1044" y="3742"/>
                  </a:cubicBezTo>
                  <a:cubicBezTo>
                    <a:pt x="756" y="3627"/>
                    <a:pt x="565" y="3350"/>
                    <a:pt x="565" y="3034"/>
                  </a:cubicBezTo>
                  <a:lnTo>
                    <a:pt x="565" y="1522"/>
                  </a:lnTo>
                  <a:lnTo>
                    <a:pt x="948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7" name="Google Shape;9747;p65"/>
          <p:cNvGrpSpPr/>
          <p:nvPr/>
        </p:nvGrpSpPr>
        <p:grpSpPr>
          <a:xfrm>
            <a:off x="3111775" y="1993516"/>
            <a:ext cx="318928" cy="319217"/>
            <a:chOff x="3111775" y="1993516"/>
            <a:chExt cx="318928" cy="319217"/>
          </a:xfrm>
        </p:grpSpPr>
        <p:sp>
          <p:nvSpPr>
            <p:cNvPr id="9748" name="Google Shape;9748;p65"/>
            <p:cNvSpPr/>
            <p:nvPr/>
          </p:nvSpPr>
          <p:spPr>
            <a:xfrm>
              <a:off x="3204263" y="2013894"/>
              <a:ext cx="154067" cy="140964"/>
            </a:xfrm>
            <a:custGeom>
              <a:rect b="b" l="l" r="r" t="t"/>
              <a:pathLst>
                <a:path extrusionOk="0" h="5368" w="5867">
                  <a:moveTo>
                    <a:pt x="584" y="0"/>
                  </a:moveTo>
                  <a:cubicBezTo>
                    <a:pt x="268" y="0"/>
                    <a:pt x="0" y="268"/>
                    <a:pt x="0" y="594"/>
                  </a:cubicBezTo>
                  <a:lnTo>
                    <a:pt x="0" y="3713"/>
                  </a:lnTo>
                  <a:cubicBezTo>
                    <a:pt x="0" y="4039"/>
                    <a:pt x="268" y="4307"/>
                    <a:pt x="584" y="4307"/>
                  </a:cubicBezTo>
                  <a:lnTo>
                    <a:pt x="2153" y="4307"/>
                  </a:lnTo>
                  <a:lnTo>
                    <a:pt x="3723" y="5350"/>
                  </a:lnTo>
                  <a:cubicBezTo>
                    <a:pt x="3740" y="5362"/>
                    <a:pt x="3758" y="5367"/>
                    <a:pt x="3777" y="5367"/>
                  </a:cubicBezTo>
                  <a:cubicBezTo>
                    <a:pt x="3831" y="5367"/>
                    <a:pt x="3883" y="5319"/>
                    <a:pt x="3876" y="5254"/>
                  </a:cubicBezTo>
                  <a:lnTo>
                    <a:pt x="3713" y="4307"/>
                  </a:lnTo>
                  <a:lnTo>
                    <a:pt x="5283" y="4307"/>
                  </a:lnTo>
                  <a:cubicBezTo>
                    <a:pt x="5599" y="4307"/>
                    <a:pt x="5867" y="4039"/>
                    <a:pt x="5867" y="3713"/>
                  </a:cubicBezTo>
                  <a:lnTo>
                    <a:pt x="5867" y="594"/>
                  </a:lnTo>
                  <a:cubicBezTo>
                    <a:pt x="5867" y="268"/>
                    <a:pt x="5608" y="0"/>
                    <a:pt x="528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5"/>
            <p:cNvSpPr/>
            <p:nvPr/>
          </p:nvSpPr>
          <p:spPr>
            <a:xfrm>
              <a:off x="3204263" y="2013894"/>
              <a:ext cx="143773" cy="102808"/>
            </a:xfrm>
            <a:custGeom>
              <a:rect b="b" l="l" r="r" t="t"/>
              <a:pathLst>
                <a:path extrusionOk="0" h="3915" w="5475">
                  <a:moveTo>
                    <a:pt x="584" y="0"/>
                  </a:moveTo>
                  <a:cubicBezTo>
                    <a:pt x="259" y="0"/>
                    <a:pt x="0" y="268"/>
                    <a:pt x="0" y="594"/>
                  </a:cubicBezTo>
                  <a:lnTo>
                    <a:pt x="0" y="3723"/>
                  </a:lnTo>
                  <a:cubicBezTo>
                    <a:pt x="0" y="3780"/>
                    <a:pt x="10" y="3847"/>
                    <a:pt x="38" y="3914"/>
                  </a:cubicBezTo>
                  <a:lnTo>
                    <a:pt x="4498" y="3914"/>
                  </a:lnTo>
                  <a:cubicBezTo>
                    <a:pt x="5034" y="3914"/>
                    <a:pt x="5474" y="3474"/>
                    <a:pt x="5474" y="2938"/>
                  </a:cubicBezTo>
                  <a:lnTo>
                    <a:pt x="5474" y="38"/>
                  </a:lnTo>
                  <a:cubicBezTo>
                    <a:pt x="5417" y="19"/>
                    <a:pt x="5350" y="0"/>
                    <a:pt x="528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5"/>
            <p:cNvSpPr/>
            <p:nvPr/>
          </p:nvSpPr>
          <p:spPr>
            <a:xfrm>
              <a:off x="3112773" y="2137788"/>
              <a:ext cx="112865" cy="113102"/>
            </a:xfrm>
            <a:custGeom>
              <a:rect b="b" l="l" r="r" t="t"/>
              <a:pathLst>
                <a:path extrusionOk="0" h="4307" w="4298">
                  <a:moveTo>
                    <a:pt x="2144" y="0"/>
                  </a:moveTo>
                  <a:cubicBezTo>
                    <a:pt x="1206" y="0"/>
                    <a:pt x="508" y="756"/>
                    <a:pt x="441" y="1675"/>
                  </a:cubicBezTo>
                  <a:cubicBezTo>
                    <a:pt x="383" y="2345"/>
                    <a:pt x="249" y="2996"/>
                    <a:pt x="39" y="3637"/>
                  </a:cubicBezTo>
                  <a:cubicBezTo>
                    <a:pt x="1" y="3752"/>
                    <a:pt x="48" y="3886"/>
                    <a:pt x="163" y="3934"/>
                  </a:cubicBezTo>
                  <a:cubicBezTo>
                    <a:pt x="556" y="4116"/>
                    <a:pt x="986" y="4240"/>
                    <a:pt x="1417" y="4307"/>
                  </a:cubicBezTo>
                  <a:lnTo>
                    <a:pt x="2872" y="4307"/>
                  </a:lnTo>
                  <a:cubicBezTo>
                    <a:pt x="3302" y="4240"/>
                    <a:pt x="3723" y="4125"/>
                    <a:pt x="4116" y="3943"/>
                  </a:cubicBezTo>
                  <a:cubicBezTo>
                    <a:pt x="4240" y="3895"/>
                    <a:pt x="4298" y="3752"/>
                    <a:pt x="4240" y="3637"/>
                  </a:cubicBezTo>
                  <a:cubicBezTo>
                    <a:pt x="4039" y="2996"/>
                    <a:pt x="3905" y="2345"/>
                    <a:pt x="3848" y="1675"/>
                  </a:cubicBezTo>
                  <a:cubicBezTo>
                    <a:pt x="3781" y="756"/>
                    <a:pt x="3082" y="0"/>
                    <a:pt x="21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5"/>
            <p:cNvSpPr/>
            <p:nvPr/>
          </p:nvSpPr>
          <p:spPr>
            <a:xfrm>
              <a:off x="3143182" y="2138025"/>
              <a:ext cx="82220" cy="112865"/>
            </a:xfrm>
            <a:custGeom>
              <a:rect b="b" l="l" r="r" t="t"/>
              <a:pathLst>
                <a:path extrusionOk="0" h="4298" w="3131">
                  <a:moveTo>
                    <a:pt x="977" y="1"/>
                  </a:moveTo>
                  <a:cubicBezTo>
                    <a:pt x="259" y="1"/>
                    <a:pt x="1" y="987"/>
                    <a:pt x="613" y="1350"/>
                  </a:cubicBezTo>
                  <a:cubicBezTo>
                    <a:pt x="632" y="1360"/>
                    <a:pt x="651" y="1379"/>
                    <a:pt x="680" y="1389"/>
                  </a:cubicBezTo>
                  <a:lnTo>
                    <a:pt x="1226" y="4298"/>
                  </a:lnTo>
                  <a:lnTo>
                    <a:pt x="1714" y="4298"/>
                  </a:lnTo>
                  <a:cubicBezTo>
                    <a:pt x="2144" y="4231"/>
                    <a:pt x="2565" y="4116"/>
                    <a:pt x="2958" y="3934"/>
                  </a:cubicBezTo>
                  <a:cubicBezTo>
                    <a:pt x="3073" y="3877"/>
                    <a:pt x="3130" y="3743"/>
                    <a:pt x="3082" y="3628"/>
                  </a:cubicBezTo>
                  <a:cubicBezTo>
                    <a:pt x="2872" y="2996"/>
                    <a:pt x="2738" y="2336"/>
                    <a:pt x="2680" y="1676"/>
                  </a:cubicBezTo>
                  <a:cubicBezTo>
                    <a:pt x="2613" y="757"/>
                    <a:pt x="1924" y="1"/>
                    <a:pt x="9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65"/>
            <p:cNvSpPr/>
            <p:nvPr/>
          </p:nvSpPr>
          <p:spPr>
            <a:xfrm>
              <a:off x="3111775" y="2223238"/>
              <a:ext cx="113102" cy="89231"/>
            </a:xfrm>
            <a:custGeom>
              <a:rect b="b" l="l" r="r" t="t"/>
              <a:pathLst>
                <a:path extrusionOk="0" h="3398" w="4307">
                  <a:moveTo>
                    <a:pt x="1436" y="0"/>
                  </a:moveTo>
                  <a:lnTo>
                    <a:pt x="1436" y="718"/>
                  </a:lnTo>
                  <a:cubicBezTo>
                    <a:pt x="1436" y="890"/>
                    <a:pt x="1331" y="1062"/>
                    <a:pt x="1168" y="1139"/>
                  </a:cubicBezTo>
                  <a:lnTo>
                    <a:pt x="402" y="1531"/>
                  </a:lnTo>
                  <a:cubicBezTo>
                    <a:pt x="153" y="1646"/>
                    <a:pt x="0" y="1895"/>
                    <a:pt x="0" y="2173"/>
                  </a:cubicBezTo>
                  <a:lnTo>
                    <a:pt x="0" y="3158"/>
                  </a:lnTo>
                  <a:cubicBezTo>
                    <a:pt x="0" y="3283"/>
                    <a:pt x="115" y="3398"/>
                    <a:pt x="240" y="3398"/>
                  </a:cubicBezTo>
                  <a:lnTo>
                    <a:pt x="4068" y="3398"/>
                  </a:lnTo>
                  <a:cubicBezTo>
                    <a:pt x="4202" y="3398"/>
                    <a:pt x="4307" y="3283"/>
                    <a:pt x="4307" y="3158"/>
                  </a:cubicBezTo>
                  <a:lnTo>
                    <a:pt x="4307" y="2173"/>
                  </a:lnTo>
                  <a:cubicBezTo>
                    <a:pt x="4307" y="1895"/>
                    <a:pt x="4154" y="1646"/>
                    <a:pt x="3905" y="1531"/>
                  </a:cubicBezTo>
                  <a:lnTo>
                    <a:pt x="3139" y="1139"/>
                  </a:lnTo>
                  <a:cubicBezTo>
                    <a:pt x="2977" y="1062"/>
                    <a:pt x="2871" y="890"/>
                    <a:pt x="2871" y="718"/>
                  </a:cubicBezTo>
                  <a:lnTo>
                    <a:pt x="287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5"/>
            <p:cNvSpPr/>
            <p:nvPr/>
          </p:nvSpPr>
          <p:spPr>
            <a:xfrm>
              <a:off x="3149222" y="2223238"/>
              <a:ext cx="38208" cy="25157"/>
            </a:xfrm>
            <a:custGeom>
              <a:rect b="b" l="l" r="r" t="t"/>
              <a:pathLst>
                <a:path extrusionOk="0" h="958" w="1455">
                  <a:moveTo>
                    <a:pt x="10" y="0"/>
                  </a:moveTo>
                  <a:lnTo>
                    <a:pt x="10" y="718"/>
                  </a:lnTo>
                  <a:cubicBezTo>
                    <a:pt x="10" y="747"/>
                    <a:pt x="0" y="785"/>
                    <a:pt x="0" y="814"/>
                  </a:cubicBezTo>
                  <a:cubicBezTo>
                    <a:pt x="230" y="909"/>
                    <a:pt x="479" y="957"/>
                    <a:pt x="728" y="957"/>
                  </a:cubicBezTo>
                  <a:cubicBezTo>
                    <a:pt x="976" y="957"/>
                    <a:pt x="1225" y="909"/>
                    <a:pt x="1455" y="814"/>
                  </a:cubicBezTo>
                  <a:cubicBezTo>
                    <a:pt x="1455" y="785"/>
                    <a:pt x="1445" y="747"/>
                    <a:pt x="1445" y="718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5"/>
            <p:cNvSpPr/>
            <p:nvPr/>
          </p:nvSpPr>
          <p:spPr>
            <a:xfrm>
              <a:off x="3112011" y="2256142"/>
              <a:ext cx="113128" cy="56328"/>
            </a:xfrm>
            <a:custGeom>
              <a:rect b="b" l="l" r="r" t="t"/>
              <a:pathLst>
                <a:path extrusionOk="0" h="2145" w="4308">
                  <a:moveTo>
                    <a:pt x="939" y="1"/>
                  </a:moveTo>
                  <a:lnTo>
                    <a:pt x="393" y="278"/>
                  </a:lnTo>
                  <a:cubicBezTo>
                    <a:pt x="154" y="393"/>
                    <a:pt x="1" y="642"/>
                    <a:pt x="1" y="920"/>
                  </a:cubicBezTo>
                  <a:lnTo>
                    <a:pt x="1" y="1905"/>
                  </a:lnTo>
                  <a:cubicBezTo>
                    <a:pt x="1" y="2030"/>
                    <a:pt x="106" y="2145"/>
                    <a:pt x="240" y="2145"/>
                  </a:cubicBezTo>
                  <a:lnTo>
                    <a:pt x="4068" y="2145"/>
                  </a:lnTo>
                  <a:cubicBezTo>
                    <a:pt x="4193" y="2145"/>
                    <a:pt x="4307" y="2030"/>
                    <a:pt x="4307" y="1905"/>
                  </a:cubicBezTo>
                  <a:lnTo>
                    <a:pt x="4307" y="920"/>
                  </a:lnTo>
                  <a:cubicBezTo>
                    <a:pt x="4298" y="642"/>
                    <a:pt x="4145" y="393"/>
                    <a:pt x="3896" y="278"/>
                  </a:cubicBezTo>
                  <a:lnTo>
                    <a:pt x="3350" y="1"/>
                  </a:lnTo>
                  <a:cubicBezTo>
                    <a:pt x="3068" y="436"/>
                    <a:pt x="2609" y="654"/>
                    <a:pt x="2148" y="654"/>
                  </a:cubicBezTo>
                  <a:cubicBezTo>
                    <a:pt x="1688" y="654"/>
                    <a:pt x="1226" y="436"/>
                    <a:pt x="9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5"/>
            <p:cNvSpPr/>
            <p:nvPr/>
          </p:nvSpPr>
          <p:spPr>
            <a:xfrm>
              <a:off x="3130629" y="2174106"/>
              <a:ext cx="75419" cy="61711"/>
            </a:xfrm>
            <a:custGeom>
              <a:rect b="b" l="l" r="r" t="t"/>
              <a:pathLst>
                <a:path extrusionOk="0" h="2350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14" y="302"/>
                    <a:pt x="699" y="445"/>
                    <a:pt x="565" y="570"/>
                  </a:cubicBezTo>
                  <a:cubicBezTo>
                    <a:pt x="440" y="684"/>
                    <a:pt x="297" y="780"/>
                    <a:pt x="144" y="857"/>
                  </a:cubicBezTo>
                  <a:cubicBezTo>
                    <a:pt x="48" y="905"/>
                    <a:pt x="0" y="1000"/>
                    <a:pt x="19" y="1106"/>
                  </a:cubicBezTo>
                  <a:cubicBezTo>
                    <a:pt x="105" y="1814"/>
                    <a:pt x="718" y="2350"/>
                    <a:pt x="1436" y="2350"/>
                  </a:cubicBezTo>
                  <a:cubicBezTo>
                    <a:pt x="2182" y="2350"/>
                    <a:pt x="2804" y="1775"/>
                    <a:pt x="2871" y="1029"/>
                  </a:cubicBezTo>
                  <a:cubicBezTo>
                    <a:pt x="2871" y="96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5"/>
            <p:cNvSpPr/>
            <p:nvPr/>
          </p:nvSpPr>
          <p:spPr>
            <a:xfrm>
              <a:off x="3130629" y="2174106"/>
              <a:ext cx="75419" cy="61212"/>
            </a:xfrm>
            <a:custGeom>
              <a:rect b="b" l="l" r="r" t="t"/>
              <a:pathLst>
                <a:path extrusionOk="0" h="2331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33" y="254"/>
                    <a:pt x="766" y="359"/>
                    <a:pt x="670" y="455"/>
                  </a:cubicBezTo>
                  <a:cubicBezTo>
                    <a:pt x="641" y="493"/>
                    <a:pt x="603" y="531"/>
                    <a:pt x="565" y="570"/>
                  </a:cubicBezTo>
                  <a:cubicBezTo>
                    <a:pt x="440" y="675"/>
                    <a:pt x="297" y="771"/>
                    <a:pt x="144" y="857"/>
                  </a:cubicBezTo>
                  <a:cubicBezTo>
                    <a:pt x="48" y="895"/>
                    <a:pt x="0" y="1000"/>
                    <a:pt x="10" y="1106"/>
                  </a:cubicBezTo>
                  <a:cubicBezTo>
                    <a:pt x="96" y="1728"/>
                    <a:pt x="584" y="2235"/>
                    <a:pt x="1215" y="2331"/>
                  </a:cubicBezTo>
                  <a:cubicBezTo>
                    <a:pt x="890" y="2130"/>
                    <a:pt x="699" y="1775"/>
                    <a:pt x="718" y="1393"/>
                  </a:cubicBezTo>
                  <a:lnTo>
                    <a:pt x="718" y="1048"/>
                  </a:lnTo>
                  <a:cubicBezTo>
                    <a:pt x="775" y="1010"/>
                    <a:pt x="823" y="972"/>
                    <a:pt x="881" y="924"/>
                  </a:cubicBezTo>
                  <a:cubicBezTo>
                    <a:pt x="1014" y="809"/>
                    <a:pt x="1129" y="665"/>
                    <a:pt x="1225" y="522"/>
                  </a:cubicBezTo>
                  <a:cubicBezTo>
                    <a:pt x="1684" y="665"/>
                    <a:pt x="2106" y="895"/>
                    <a:pt x="2469" y="1201"/>
                  </a:cubicBezTo>
                  <a:cubicBezTo>
                    <a:pt x="2517" y="1240"/>
                    <a:pt x="2632" y="1345"/>
                    <a:pt x="2756" y="1460"/>
                  </a:cubicBezTo>
                  <a:cubicBezTo>
                    <a:pt x="2814" y="1326"/>
                    <a:pt x="2852" y="1182"/>
                    <a:pt x="2862" y="1029"/>
                  </a:cubicBezTo>
                  <a:cubicBezTo>
                    <a:pt x="2871" y="95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5"/>
            <p:cNvSpPr/>
            <p:nvPr/>
          </p:nvSpPr>
          <p:spPr>
            <a:xfrm>
              <a:off x="3111775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153" y="1"/>
                  </a:moveTo>
                  <a:cubicBezTo>
                    <a:pt x="58" y="125"/>
                    <a:pt x="0" y="279"/>
                    <a:pt x="0" y="432"/>
                  </a:cubicBezTo>
                  <a:lnTo>
                    <a:pt x="0" y="1417"/>
                  </a:lnTo>
                  <a:cubicBezTo>
                    <a:pt x="0" y="1551"/>
                    <a:pt x="115" y="1657"/>
                    <a:pt x="240" y="1657"/>
                  </a:cubicBezTo>
                  <a:lnTo>
                    <a:pt x="957" y="1657"/>
                  </a:lnTo>
                  <a:lnTo>
                    <a:pt x="957" y="881"/>
                  </a:lnTo>
                  <a:cubicBezTo>
                    <a:pt x="957" y="738"/>
                    <a:pt x="890" y="594"/>
                    <a:pt x="785" y="508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65"/>
            <p:cNvSpPr/>
            <p:nvPr/>
          </p:nvSpPr>
          <p:spPr>
            <a:xfrm>
              <a:off x="3199720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814" y="1"/>
                  </a:moveTo>
                  <a:lnTo>
                    <a:pt x="183" y="508"/>
                  </a:lnTo>
                  <a:cubicBezTo>
                    <a:pt x="68" y="594"/>
                    <a:pt x="1" y="738"/>
                    <a:pt x="1" y="881"/>
                  </a:cubicBezTo>
                  <a:lnTo>
                    <a:pt x="1" y="1657"/>
                  </a:lnTo>
                  <a:lnTo>
                    <a:pt x="719" y="1657"/>
                  </a:lnTo>
                  <a:cubicBezTo>
                    <a:pt x="853" y="1657"/>
                    <a:pt x="958" y="1551"/>
                    <a:pt x="958" y="1417"/>
                  </a:cubicBezTo>
                  <a:lnTo>
                    <a:pt x="958" y="432"/>
                  </a:lnTo>
                  <a:cubicBezTo>
                    <a:pt x="958" y="279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5"/>
            <p:cNvSpPr/>
            <p:nvPr/>
          </p:nvSpPr>
          <p:spPr>
            <a:xfrm>
              <a:off x="3325636" y="2149343"/>
              <a:ext cx="30934" cy="67882"/>
            </a:xfrm>
            <a:custGeom>
              <a:rect b="b" l="l" r="r" t="t"/>
              <a:pathLst>
                <a:path extrusionOk="0" h="2585" w="1178">
                  <a:moveTo>
                    <a:pt x="699" y="1"/>
                  </a:moveTo>
                  <a:cubicBezTo>
                    <a:pt x="316" y="1"/>
                    <a:pt x="1" y="316"/>
                    <a:pt x="1" y="699"/>
                  </a:cubicBezTo>
                  <a:lnTo>
                    <a:pt x="1" y="862"/>
                  </a:lnTo>
                  <a:cubicBezTo>
                    <a:pt x="1" y="1063"/>
                    <a:pt x="29" y="1273"/>
                    <a:pt x="96" y="1465"/>
                  </a:cubicBezTo>
                  <a:lnTo>
                    <a:pt x="470" y="2585"/>
                  </a:lnTo>
                  <a:lnTo>
                    <a:pt x="1178" y="2585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5"/>
            <p:cNvSpPr/>
            <p:nvPr/>
          </p:nvSpPr>
          <p:spPr>
            <a:xfrm>
              <a:off x="3337952" y="2143067"/>
              <a:ext cx="73922" cy="73896"/>
            </a:xfrm>
            <a:custGeom>
              <a:rect b="b" l="l" r="r" t="t"/>
              <a:pathLst>
                <a:path extrusionOk="0" h="2814" w="2815">
                  <a:moveTo>
                    <a:pt x="709" y="0"/>
                  </a:moveTo>
                  <a:cubicBezTo>
                    <a:pt x="316" y="0"/>
                    <a:pt x="1" y="316"/>
                    <a:pt x="1" y="708"/>
                  </a:cubicBezTo>
                  <a:cubicBezTo>
                    <a:pt x="1" y="967"/>
                    <a:pt x="211" y="1177"/>
                    <a:pt x="469" y="1177"/>
                  </a:cubicBezTo>
                  <a:lnTo>
                    <a:pt x="2345" y="2814"/>
                  </a:lnTo>
                  <a:lnTo>
                    <a:pt x="2747" y="1426"/>
                  </a:lnTo>
                  <a:cubicBezTo>
                    <a:pt x="2795" y="1254"/>
                    <a:pt x="2814" y="1082"/>
                    <a:pt x="2814" y="909"/>
                  </a:cubicBezTo>
                  <a:lnTo>
                    <a:pt x="2814" y="469"/>
                  </a:lnTo>
                  <a:cubicBezTo>
                    <a:pt x="2814" y="211"/>
                    <a:pt x="2604" y="0"/>
                    <a:pt x="23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5"/>
            <p:cNvSpPr/>
            <p:nvPr/>
          </p:nvSpPr>
          <p:spPr>
            <a:xfrm>
              <a:off x="3350268" y="2235554"/>
              <a:ext cx="36974" cy="27153"/>
            </a:xfrm>
            <a:custGeom>
              <a:rect b="b" l="l" r="r" t="t"/>
              <a:pathLst>
                <a:path extrusionOk="0" h="1034" w="1408">
                  <a:moveTo>
                    <a:pt x="0" y="0"/>
                  </a:moveTo>
                  <a:lnTo>
                    <a:pt x="0" y="1034"/>
                  </a:lnTo>
                  <a:lnTo>
                    <a:pt x="1407" y="1034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5"/>
            <p:cNvSpPr/>
            <p:nvPr/>
          </p:nvSpPr>
          <p:spPr>
            <a:xfrm>
              <a:off x="3350268" y="2235554"/>
              <a:ext cx="36974" cy="14916"/>
            </a:xfrm>
            <a:custGeom>
              <a:rect b="b" l="l" r="r" t="t"/>
              <a:pathLst>
                <a:path extrusionOk="0" h="568" w="1408">
                  <a:moveTo>
                    <a:pt x="0" y="0"/>
                  </a:moveTo>
                  <a:lnTo>
                    <a:pt x="0" y="431"/>
                  </a:lnTo>
                  <a:cubicBezTo>
                    <a:pt x="225" y="522"/>
                    <a:pt x="465" y="567"/>
                    <a:pt x="704" y="567"/>
                  </a:cubicBezTo>
                  <a:cubicBezTo>
                    <a:pt x="943" y="567"/>
                    <a:pt x="1182" y="522"/>
                    <a:pt x="1407" y="431"/>
                  </a:cubicBezTo>
                  <a:lnTo>
                    <a:pt x="140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65"/>
            <p:cNvSpPr/>
            <p:nvPr/>
          </p:nvSpPr>
          <p:spPr>
            <a:xfrm>
              <a:off x="3307044" y="2250365"/>
              <a:ext cx="123658" cy="62367"/>
            </a:xfrm>
            <a:custGeom>
              <a:rect b="b" l="l" r="r" t="t"/>
              <a:pathLst>
                <a:path extrusionOk="0" h="2375" w="4709">
                  <a:moveTo>
                    <a:pt x="1646" y="1"/>
                  </a:moveTo>
                  <a:lnTo>
                    <a:pt x="517" y="326"/>
                  </a:lnTo>
                  <a:cubicBezTo>
                    <a:pt x="211" y="412"/>
                    <a:pt x="0" y="690"/>
                    <a:pt x="0" y="1006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40" y="2374"/>
                  </a:cubicBezTo>
                  <a:lnTo>
                    <a:pt x="4470" y="2374"/>
                  </a:lnTo>
                  <a:cubicBezTo>
                    <a:pt x="4594" y="2374"/>
                    <a:pt x="4709" y="2269"/>
                    <a:pt x="4709" y="2135"/>
                  </a:cubicBezTo>
                  <a:lnTo>
                    <a:pt x="4709" y="1006"/>
                  </a:lnTo>
                  <a:cubicBezTo>
                    <a:pt x="4709" y="690"/>
                    <a:pt x="4489" y="412"/>
                    <a:pt x="4183" y="326"/>
                  </a:cubicBezTo>
                  <a:lnTo>
                    <a:pt x="3053" y="1"/>
                  </a:lnTo>
                  <a:lnTo>
                    <a:pt x="2355" y="470"/>
                  </a:lnTo>
                  <a:lnTo>
                    <a:pt x="1646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5"/>
            <p:cNvSpPr/>
            <p:nvPr/>
          </p:nvSpPr>
          <p:spPr>
            <a:xfrm>
              <a:off x="3362584" y="2262681"/>
              <a:ext cx="12342" cy="49789"/>
            </a:xfrm>
            <a:custGeom>
              <a:rect b="b" l="l" r="r" t="t"/>
              <a:pathLst>
                <a:path extrusionOk="0" h="1896" w="470">
                  <a:moveTo>
                    <a:pt x="115" y="1"/>
                  </a:moveTo>
                  <a:lnTo>
                    <a:pt x="0" y="1896"/>
                  </a:lnTo>
                  <a:lnTo>
                    <a:pt x="469" y="1896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5"/>
            <p:cNvSpPr/>
            <p:nvPr/>
          </p:nvSpPr>
          <p:spPr>
            <a:xfrm>
              <a:off x="3331676" y="2173948"/>
              <a:ext cx="74158" cy="67646"/>
            </a:xfrm>
            <a:custGeom>
              <a:rect b="b" l="l" r="r" t="t"/>
              <a:pathLst>
                <a:path extrusionOk="0" h="2576" w="2824">
                  <a:moveTo>
                    <a:pt x="878" y="0"/>
                  </a:moveTo>
                  <a:cubicBezTo>
                    <a:pt x="764" y="0"/>
                    <a:pt x="653" y="48"/>
                    <a:pt x="565" y="135"/>
                  </a:cubicBezTo>
                  <a:lnTo>
                    <a:pt x="144" y="556"/>
                  </a:lnTo>
                  <a:cubicBezTo>
                    <a:pt x="58" y="652"/>
                    <a:pt x="0" y="767"/>
                    <a:pt x="0" y="891"/>
                  </a:cubicBezTo>
                  <a:lnTo>
                    <a:pt x="0" y="1169"/>
                  </a:lnTo>
                  <a:cubicBezTo>
                    <a:pt x="0" y="1944"/>
                    <a:pt x="632" y="2576"/>
                    <a:pt x="1417" y="2576"/>
                  </a:cubicBezTo>
                  <a:cubicBezTo>
                    <a:pt x="2192" y="2576"/>
                    <a:pt x="2824" y="1944"/>
                    <a:pt x="2824" y="1169"/>
                  </a:cubicBezTo>
                  <a:lnTo>
                    <a:pt x="2824" y="872"/>
                  </a:lnTo>
                  <a:cubicBezTo>
                    <a:pt x="2824" y="738"/>
                    <a:pt x="2776" y="623"/>
                    <a:pt x="2690" y="537"/>
                  </a:cubicBezTo>
                  <a:cubicBezTo>
                    <a:pt x="2326" y="183"/>
                    <a:pt x="1656" y="21"/>
                    <a:pt x="909" y="1"/>
                  </a:cubicBezTo>
                  <a:cubicBezTo>
                    <a:pt x="899" y="1"/>
                    <a:pt x="889" y="0"/>
                    <a:pt x="87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65"/>
            <p:cNvSpPr/>
            <p:nvPr/>
          </p:nvSpPr>
          <p:spPr>
            <a:xfrm>
              <a:off x="3331676" y="2173975"/>
              <a:ext cx="73896" cy="66123"/>
            </a:xfrm>
            <a:custGeom>
              <a:rect b="b" l="l" r="r" t="t"/>
              <a:pathLst>
                <a:path extrusionOk="0" h="2518" w="2814">
                  <a:moveTo>
                    <a:pt x="909" y="0"/>
                  </a:moveTo>
                  <a:cubicBezTo>
                    <a:pt x="785" y="0"/>
                    <a:pt x="661" y="48"/>
                    <a:pt x="565" y="134"/>
                  </a:cubicBezTo>
                  <a:lnTo>
                    <a:pt x="144" y="565"/>
                  </a:lnTo>
                  <a:cubicBezTo>
                    <a:pt x="58" y="651"/>
                    <a:pt x="0" y="766"/>
                    <a:pt x="0" y="890"/>
                  </a:cubicBezTo>
                  <a:lnTo>
                    <a:pt x="0" y="1168"/>
                  </a:lnTo>
                  <a:cubicBezTo>
                    <a:pt x="0" y="1800"/>
                    <a:pt x="421" y="2345"/>
                    <a:pt x="1024" y="2517"/>
                  </a:cubicBezTo>
                  <a:cubicBezTo>
                    <a:pt x="823" y="2269"/>
                    <a:pt x="708" y="1962"/>
                    <a:pt x="708" y="1637"/>
                  </a:cubicBezTo>
                  <a:lnTo>
                    <a:pt x="708" y="957"/>
                  </a:lnTo>
                  <a:cubicBezTo>
                    <a:pt x="708" y="692"/>
                    <a:pt x="919" y="487"/>
                    <a:pt x="1172" y="487"/>
                  </a:cubicBezTo>
                  <a:cubicBezTo>
                    <a:pt x="1184" y="487"/>
                    <a:pt x="1195" y="488"/>
                    <a:pt x="1206" y="489"/>
                  </a:cubicBezTo>
                  <a:cubicBezTo>
                    <a:pt x="1685" y="517"/>
                    <a:pt x="2383" y="594"/>
                    <a:pt x="2814" y="804"/>
                  </a:cubicBezTo>
                  <a:cubicBezTo>
                    <a:pt x="2804" y="699"/>
                    <a:pt x="2757" y="613"/>
                    <a:pt x="2690" y="536"/>
                  </a:cubicBezTo>
                  <a:cubicBezTo>
                    <a:pt x="2326" y="182"/>
                    <a:pt x="1656" y="20"/>
                    <a:pt x="90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65"/>
            <p:cNvSpPr/>
            <p:nvPr/>
          </p:nvSpPr>
          <p:spPr>
            <a:xfrm>
              <a:off x="3307281" y="2266200"/>
              <a:ext cx="24921" cy="46533"/>
            </a:xfrm>
            <a:custGeom>
              <a:rect b="b" l="l" r="r" t="t"/>
              <a:pathLst>
                <a:path extrusionOk="0" h="1772" w="949">
                  <a:moveTo>
                    <a:pt x="125" y="1"/>
                  </a:moveTo>
                  <a:cubicBezTo>
                    <a:pt x="49" y="125"/>
                    <a:pt x="1" y="259"/>
                    <a:pt x="1" y="403"/>
                  </a:cubicBezTo>
                  <a:lnTo>
                    <a:pt x="1" y="1532"/>
                  </a:lnTo>
                  <a:cubicBezTo>
                    <a:pt x="1" y="1666"/>
                    <a:pt x="106" y="1771"/>
                    <a:pt x="240" y="1771"/>
                  </a:cubicBezTo>
                  <a:lnTo>
                    <a:pt x="948" y="1771"/>
                  </a:lnTo>
                  <a:lnTo>
                    <a:pt x="948" y="1101"/>
                  </a:lnTo>
                  <a:lnTo>
                    <a:pt x="929" y="1101"/>
                  </a:lnTo>
                  <a:cubicBezTo>
                    <a:pt x="929" y="910"/>
                    <a:pt x="862" y="738"/>
                    <a:pt x="728" y="60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5"/>
            <p:cNvSpPr/>
            <p:nvPr/>
          </p:nvSpPr>
          <p:spPr>
            <a:xfrm>
              <a:off x="3405545" y="2266200"/>
              <a:ext cx="24658" cy="46533"/>
            </a:xfrm>
            <a:custGeom>
              <a:rect b="b" l="l" r="r" t="t"/>
              <a:pathLst>
                <a:path extrusionOk="0" h="1772" w="939">
                  <a:moveTo>
                    <a:pt x="814" y="1"/>
                  </a:moveTo>
                  <a:lnTo>
                    <a:pt x="211" y="604"/>
                  </a:lnTo>
                  <a:cubicBezTo>
                    <a:pt x="78" y="738"/>
                    <a:pt x="11" y="910"/>
                    <a:pt x="11" y="1101"/>
                  </a:cubicBezTo>
                  <a:lnTo>
                    <a:pt x="1" y="1101"/>
                  </a:lnTo>
                  <a:lnTo>
                    <a:pt x="1" y="1771"/>
                  </a:lnTo>
                  <a:lnTo>
                    <a:pt x="700" y="1771"/>
                  </a:lnTo>
                  <a:cubicBezTo>
                    <a:pt x="834" y="1771"/>
                    <a:pt x="939" y="1666"/>
                    <a:pt x="939" y="1532"/>
                  </a:cubicBezTo>
                  <a:lnTo>
                    <a:pt x="939" y="403"/>
                  </a:lnTo>
                  <a:cubicBezTo>
                    <a:pt x="939" y="259"/>
                    <a:pt x="891" y="125"/>
                    <a:pt x="81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5"/>
            <p:cNvSpPr/>
            <p:nvPr/>
          </p:nvSpPr>
          <p:spPr>
            <a:xfrm>
              <a:off x="3362584" y="2262681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0" y="1"/>
                  </a:moveTo>
                  <a:lnTo>
                    <a:pt x="0" y="374"/>
                  </a:lnTo>
                  <a:cubicBezTo>
                    <a:pt x="0" y="431"/>
                    <a:pt x="39" y="470"/>
                    <a:pt x="96" y="470"/>
                  </a:cubicBezTo>
                  <a:lnTo>
                    <a:pt x="374" y="470"/>
                  </a:lnTo>
                  <a:cubicBezTo>
                    <a:pt x="422" y="470"/>
                    <a:pt x="469" y="431"/>
                    <a:pt x="469" y="374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5"/>
            <p:cNvSpPr/>
            <p:nvPr/>
          </p:nvSpPr>
          <p:spPr>
            <a:xfrm>
              <a:off x="3343493" y="2245481"/>
              <a:ext cx="25393" cy="25971"/>
            </a:xfrm>
            <a:custGeom>
              <a:rect b="b" l="l" r="r" t="t"/>
              <a:pathLst>
                <a:path extrusionOk="0" h="989" w="967">
                  <a:moveTo>
                    <a:pt x="221" y="0"/>
                  </a:moveTo>
                  <a:cubicBezTo>
                    <a:pt x="190" y="0"/>
                    <a:pt x="160" y="15"/>
                    <a:pt x="144" y="43"/>
                  </a:cubicBezTo>
                  <a:lnTo>
                    <a:pt x="0" y="263"/>
                  </a:lnTo>
                  <a:lnTo>
                    <a:pt x="354" y="914"/>
                  </a:lnTo>
                  <a:cubicBezTo>
                    <a:pt x="378" y="963"/>
                    <a:pt x="430" y="988"/>
                    <a:pt x="481" y="988"/>
                  </a:cubicBezTo>
                  <a:cubicBezTo>
                    <a:pt x="510" y="988"/>
                    <a:pt x="540" y="980"/>
                    <a:pt x="565" y="962"/>
                  </a:cubicBezTo>
                  <a:lnTo>
                    <a:pt x="967" y="656"/>
                  </a:lnTo>
                  <a:lnTo>
                    <a:pt x="287" y="24"/>
                  </a:lnTo>
                  <a:cubicBezTo>
                    <a:pt x="267" y="8"/>
                    <a:pt x="244" y="0"/>
                    <a:pt x="22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5"/>
            <p:cNvSpPr/>
            <p:nvPr/>
          </p:nvSpPr>
          <p:spPr>
            <a:xfrm>
              <a:off x="3368860" y="2245559"/>
              <a:ext cx="25420" cy="26076"/>
            </a:xfrm>
            <a:custGeom>
              <a:rect b="b" l="l" r="r" t="t"/>
              <a:pathLst>
                <a:path extrusionOk="0" h="993" w="968">
                  <a:moveTo>
                    <a:pt x="748" y="0"/>
                  </a:moveTo>
                  <a:cubicBezTo>
                    <a:pt x="725" y="0"/>
                    <a:pt x="701" y="10"/>
                    <a:pt x="680" y="31"/>
                  </a:cubicBezTo>
                  <a:lnTo>
                    <a:pt x="1" y="653"/>
                  </a:lnTo>
                  <a:lnTo>
                    <a:pt x="393" y="959"/>
                  </a:lnTo>
                  <a:cubicBezTo>
                    <a:pt x="419" y="982"/>
                    <a:pt x="452" y="992"/>
                    <a:pt x="484" y="992"/>
                  </a:cubicBezTo>
                  <a:cubicBezTo>
                    <a:pt x="534" y="992"/>
                    <a:pt x="584" y="967"/>
                    <a:pt x="613" y="921"/>
                  </a:cubicBezTo>
                  <a:lnTo>
                    <a:pt x="967" y="260"/>
                  </a:lnTo>
                  <a:lnTo>
                    <a:pt x="824" y="50"/>
                  </a:lnTo>
                  <a:cubicBezTo>
                    <a:pt x="807" y="17"/>
                    <a:pt x="779" y="0"/>
                    <a:pt x="74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5"/>
            <p:cNvSpPr/>
            <p:nvPr/>
          </p:nvSpPr>
          <p:spPr>
            <a:xfrm>
              <a:off x="3163297" y="1993516"/>
              <a:ext cx="174419" cy="150233"/>
            </a:xfrm>
            <a:custGeom>
              <a:rect b="b" l="l" r="r" t="t"/>
              <a:pathLst>
                <a:path extrusionOk="0" h="5721" w="6642">
                  <a:moveTo>
                    <a:pt x="584" y="1"/>
                  </a:moveTo>
                  <a:cubicBezTo>
                    <a:pt x="259" y="1"/>
                    <a:pt x="0" y="259"/>
                    <a:pt x="0" y="585"/>
                  </a:cubicBezTo>
                  <a:lnTo>
                    <a:pt x="0" y="3714"/>
                  </a:lnTo>
                  <a:cubicBezTo>
                    <a:pt x="0" y="4040"/>
                    <a:pt x="259" y="4298"/>
                    <a:pt x="584" y="4298"/>
                  </a:cubicBezTo>
                  <a:lnTo>
                    <a:pt x="2737" y="4298"/>
                  </a:lnTo>
                  <a:lnTo>
                    <a:pt x="2412" y="5600"/>
                  </a:lnTo>
                  <a:cubicBezTo>
                    <a:pt x="2397" y="5666"/>
                    <a:pt x="2450" y="5721"/>
                    <a:pt x="2511" y="5721"/>
                  </a:cubicBezTo>
                  <a:cubicBezTo>
                    <a:pt x="2529" y="5721"/>
                    <a:pt x="2547" y="5716"/>
                    <a:pt x="2565" y="5705"/>
                  </a:cubicBezTo>
                  <a:lnTo>
                    <a:pt x="4489" y="4298"/>
                  </a:lnTo>
                  <a:lnTo>
                    <a:pt x="6049" y="4298"/>
                  </a:lnTo>
                  <a:cubicBezTo>
                    <a:pt x="6374" y="4288"/>
                    <a:pt x="6642" y="4030"/>
                    <a:pt x="6642" y="3705"/>
                  </a:cubicBezTo>
                  <a:lnTo>
                    <a:pt x="6642" y="585"/>
                  </a:lnTo>
                  <a:cubicBezTo>
                    <a:pt x="6642" y="259"/>
                    <a:pt x="6384" y="1"/>
                    <a:pt x="605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65"/>
            <p:cNvSpPr/>
            <p:nvPr/>
          </p:nvSpPr>
          <p:spPr>
            <a:xfrm>
              <a:off x="3192446" y="2019172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3" y="393"/>
                  </a:lnTo>
                  <a:cubicBezTo>
                    <a:pt x="1101" y="393"/>
                    <a:pt x="1101" y="0"/>
                    <a:pt x="8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5"/>
            <p:cNvSpPr/>
            <p:nvPr/>
          </p:nvSpPr>
          <p:spPr>
            <a:xfrm>
              <a:off x="3228133" y="2019172"/>
              <a:ext cx="80434" cy="10320"/>
            </a:xfrm>
            <a:custGeom>
              <a:rect b="b" l="l" r="r" t="t"/>
              <a:pathLst>
                <a:path extrusionOk="0" h="393" w="3063">
                  <a:moveTo>
                    <a:pt x="268" y="0"/>
                  </a:moveTo>
                  <a:cubicBezTo>
                    <a:pt x="0" y="0"/>
                    <a:pt x="0" y="393"/>
                    <a:pt x="268" y="393"/>
                  </a:cubicBezTo>
                  <a:lnTo>
                    <a:pt x="2804" y="393"/>
                  </a:lnTo>
                  <a:cubicBezTo>
                    <a:pt x="3063" y="393"/>
                    <a:pt x="3063" y="0"/>
                    <a:pt x="280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5"/>
            <p:cNvSpPr/>
            <p:nvPr/>
          </p:nvSpPr>
          <p:spPr>
            <a:xfrm>
              <a:off x="3192183" y="2044802"/>
              <a:ext cx="116384" cy="10320"/>
            </a:xfrm>
            <a:custGeom>
              <a:rect b="b" l="l" r="r" t="t"/>
              <a:pathLst>
                <a:path extrusionOk="0" h="393" w="4432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4173" y="393"/>
                  </a:lnTo>
                  <a:cubicBezTo>
                    <a:pt x="4432" y="393"/>
                    <a:pt x="4432" y="0"/>
                    <a:pt x="4173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5"/>
            <p:cNvSpPr/>
            <p:nvPr/>
          </p:nvSpPr>
          <p:spPr>
            <a:xfrm>
              <a:off x="3192183" y="2070431"/>
              <a:ext cx="80461" cy="10320"/>
            </a:xfrm>
            <a:custGeom>
              <a:rect b="b" l="l" r="r" t="t"/>
              <a:pathLst>
                <a:path extrusionOk="0" h="393" w="3064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2805" y="393"/>
                  </a:lnTo>
                  <a:cubicBezTo>
                    <a:pt x="3063" y="393"/>
                    <a:pt x="3063" y="0"/>
                    <a:pt x="280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5"/>
            <p:cNvSpPr/>
            <p:nvPr/>
          </p:nvSpPr>
          <p:spPr>
            <a:xfrm>
              <a:off x="3279655" y="2070431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2" y="393"/>
                  </a:lnTo>
                  <a:cubicBezTo>
                    <a:pt x="1101" y="393"/>
                    <a:pt x="1101" y="0"/>
                    <a:pt x="842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8" name="Google Shape;9778;p65"/>
          <p:cNvGrpSpPr/>
          <p:nvPr/>
        </p:nvGrpSpPr>
        <p:grpSpPr>
          <a:xfrm>
            <a:off x="4023785" y="1970407"/>
            <a:ext cx="288807" cy="355377"/>
            <a:chOff x="4023785" y="1970407"/>
            <a:chExt cx="288807" cy="355377"/>
          </a:xfrm>
        </p:grpSpPr>
        <p:sp>
          <p:nvSpPr>
            <p:cNvPr id="9779" name="Google Shape;9779;p65"/>
            <p:cNvSpPr/>
            <p:nvPr/>
          </p:nvSpPr>
          <p:spPr>
            <a:xfrm>
              <a:off x="4062492" y="2036766"/>
              <a:ext cx="31197" cy="34191"/>
            </a:xfrm>
            <a:custGeom>
              <a:rect b="b" l="l" r="r" t="t"/>
              <a:pathLst>
                <a:path extrusionOk="0" h="1302" w="1188">
                  <a:moveTo>
                    <a:pt x="565" y="0"/>
                  </a:moveTo>
                  <a:lnTo>
                    <a:pt x="1" y="421"/>
                  </a:lnTo>
                  <a:lnTo>
                    <a:pt x="613" y="1302"/>
                  </a:lnTo>
                  <a:cubicBezTo>
                    <a:pt x="795" y="1158"/>
                    <a:pt x="986" y="1015"/>
                    <a:pt x="1187" y="890"/>
                  </a:cubicBezTo>
                  <a:lnTo>
                    <a:pt x="565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5"/>
            <p:cNvSpPr/>
            <p:nvPr/>
          </p:nvSpPr>
          <p:spPr>
            <a:xfrm>
              <a:off x="4242452" y="2036766"/>
              <a:ext cx="31433" cy="34191"/>
            </a:xfrm>
            <a:custGeom>
              <a:rect b="b" l="l" r="r" t="t"/>
              <a:pathLst>
                <a:path extrusionOk="0" h="1302" w="1197">
                  <a:moveTo>
                    <a:pt x="622" y="0"/>
                  </a:moveTo>
                  <a:lnTo>
                    <a:pt x="0" y="890"/>
                  </a:lnTo>
                  <a:cubicBezTo>
                    <a:pt x="201" y="1015"/>
                    <a:pt x="392" y="1158"/>
                    <a:pt x="574" y="1302"/>
                  </a:cubicBezTo>
                  <a:lnTo>
                    <a:pt x="1196" y="42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5"/>
            <p:cNvSpPr/>
            <p:nvPr/>
          </p:nvSpPr>
          <p:spPr>
            <a:xfrm>
              <a:off x="4152222" y="2009613"/>
              <a:ext cx="31932" cy="32457"/>
            </a:xfrm>
            <a:custGeom>
              <a:rect b="b" l="l" r="r" t="t"/>
              <a:pathLst>
                <a:path extrusionOk="0" h="1236" w="1216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5" y="1192"/>
                    <a:pt x="608" y="1192"/>
                  </a:cubicBezTo>
                  <a:cubicBezTo>
                    <a:pt x="811" y="1192"/>
                    <a:pt x="1015" y="1206"/>
                    <a:pt x="1216" y="1235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5"/>
            <p:cNvSpPr/>
            <p:nvPr/>
          </p:nvSpPr>
          <p:spPr>
            <a:xfrm>
              <a:off x="4152222" y="2009613"/>
              <a:ext cx="21376" cy="32457"/>
            </a:xfrm>
            <a:custGeom>
              <a:rect b="b" l="l" r="r" t="t"/>
              <a:pathLst>
                <a:path extrusionOk="0" h="1236" w="814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2" y="1187"/>
                    <a:pt x="603" y="1187"/>
                  </a:cubicBezTo>
                  <a:lnTo>
                    <a:pt x="814" y="1187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5"/>
            <p:cNvSpPr/>
            <p:nvPr/>
          </p:nvSpPr>
          <p:spPr>
            <a:xfrm>
              <a:off x="4023785" y="2036766"/>
              <a:ext cx="288807" cy="288781"/>
            </a:xfrm>
            <a:custGeom>
              <a:rect b="b" l="l" r="r" t="t"/>
              <a:pathLst>
                <a:path extrusionOk="0" h="10997" w="10998">
                  <a:moveTo>
                    <a:pt x="5494" y="0"/>
                  </a:moveTo>
                  <a:cubicBezTo>
                    <a:pt x="2460" y="0"/>
                    <a:pt x="1" y="2460"/>
                    <a:pt x="1" y="5493"/>
                  </a:cubicBezTo>
                  <a:cubicBezTo>
                    <a:pt x="1" y="8537"/>
                    <a:pt x="2460" y="10996"/>
                    <a:pt x="5494" y="10996"/>
                  </a:cubicBezTo>
                  <a:cubicBezTo>
                    <a:pt x="8538" y="10996"/>
                    <a:pt x="10997" y="8537"/>
                    <a:pt x="10997" y="5493"/>
                  </a:cubicBezTo>
                  <a:cubicBezTo>
                    <a:pt x="10997" y="2460"/>
                    <a:pt x="8538" y="0"/>
                    <a:pt x="5494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5"/>
            <p:cNvSpPr/>
            <p:nvPr/>
          </p:nvSpPr>
          <p:spPr>
            <a:xfrm>
              <a:off x="4030087" y="2037002"/>
              <a:ext cx="151048" cy="288781"/>
            </a:xfrm>
            <a:custGeom>
              <a:rect b="b" l="l" r="r" t="t"/>
              <a:pathLst>
                <a:path extrusionOk="0" h="10997" w="5752">
                  <a:moveTo>
                    <a:pt x="5264" y="1"/>
                  </a:moveTo>
                  <a:cubicBezTo>
                    <a:pt x="2316" y="125"/>
                    <a:pt x="0" y="2546"/>
                    <a:pt x="0" y="5494"/>
                  </a:cubicBezTo>
                  <a:cubicBezTo>
                    <a:pt x="0" y="8442"/>
                    <a:pt x="2316" y="10863"/>
                    <a:pt x="5264" y="10997"/>
                  </a:cubicBezTo>
                  <a:cubicBezTo>
                    <a:pt x="5360" y="10987"/>
                    <a:pt x="5465" y="10987"/>
                    <a:pt x="5560" y="10987"/>
                  </a:cubicBezTo>
                  <a:cubicBezTo>
                    <a:pt x="2728" y="10729"/>
                    <a:pt x="555" y="8355"/>
                    <a:pt x="555" y="5513"/>
                  </a:cubicBezTo>
                  <a:cubicBezTo>
                    <a:pt x="555" y="2594"/>
                    <a:pt x="2833" y="182"/>
                    <a:pt x="5752" y="20"/>
                  </a:cubicBezTo>
                  <a:cubicBezTo>
                    <a:pt x="5589" y="1"/>
                    <a:pt x="5427" y="1"/>
                    <a:pt x="526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5"/>
            <p:cNvSpPr/>
            <p:nvPr/>
          </p:nvSpPr>
          <p:spPr>
            <a:xfrm>
              <a:off x="4037624" y="2060111"/>
              <a:ext cx="251597" cy="242065"/>
            </a:xfrm>
            <a:custGeom>
              <a:rect b="b" l="l" r="r" t="t"/>
              <a:pathLst>
                <a:path extrusionOk="0" h="9218" w="9581">
                  <a:moveTo>
                    <a:pt x="4968" y="1"/>
                  </a:moveTo>
                  <a:cubicBezTo>
                    <a:pt x="3771" y="1"/>
                    <a:pt x="2595" y="469"/>
                    <a:pt x="1713" y="1351"/>
                  </a:cubicBezTo>
                  <a:cubicBezTo>
                    <a:pt x="393" y="2671"/>
                    <a:pt x="0" y="4652"/>
                    <a:pt x="718" y="6375"/>
                  </a:cubicBezTo>
                  <a:cubicBezTo>
                    <a:pt x="1426" y="8098"/>
                    <a:pt x="3111" y="9217"/>
                    <a:pt x="4967" y="9217"/>
                  </a:cubicBezTo>
                  <a:cubicBezTo>
                    <a:pt x="7513" y="9217"/>
                    <a:pt x="9571" y="7150"/>
                    <a:pt x="9580" y="4614"/>
                  </a:cubicBezTo>
                  <a:cubicBezTo>
                    <a:pt x="9580" y="2748"/>
                    <a:pt x="8451" y="1063"/>
                    <a:pt x="6738" y="355"/>
                  </a:cubicBezTo>
                  <a:cubicBezTo>
                    <a:pt x="6165" y="117"/>
                    <a:pt x="5564" y="1"/>
                    <a:pt x="496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5"/>
            <p:cNvSpPr/>
            <p:nvPr/>
          </p:nvSpPr>
          <p:spPr>
            <a:xfrm>
              <a:off x="4049940" y="2060137"/>
              <a:ext cx="125418" cy="242038"/>
            </a:xfrm>
            <a:custGeom>
              <a:rect b="b" l="l" r="r" t="t"/>
              <a:pathLst>
                <a:path extrusionOk="0" h="9217" w="4776">
                  <a:moveTo>
                    <a:pt x="4498" y="0"/>
                  </a:moveTo>
                  <a:cubicBezTo>
                    <a:pt x="2000" y="58"/>
                    <a:pt x="0" y="2106"/>
                    <a:pt x="0" y="4603"/>
                  </a:cubicBezTo>
                  <a:cubicBezTo>
                    <a:pt x="0" y="7111"/>
                    <a:pt x="2000" y="9159"/>
                    <a:pt x="4498" y="9216"/>
                  </a:cubicBezTo>
                  <a:cubicBezTo>
                    <a:pt x="4594" y="9216"/>
                    <a:pt x="4680" y="9216"/>
                    <a:pt x="4776" y="9207"/>
                  </a:cubicBezTo>
                  <a:cubicBezTo>
                    <a:pt x="2345" y="9054"/>
                    <a:pt x="450" y="7044"/>
                    <a:pt x="440" y="4613"/>
                  </a:cubicBezTo>
                  <a:cubicBezTo>
                    <a:pt x="450" y="2173"/>
                    <a:pt x="2345" y="153"/>
                    <a:pt x="4776" y="10"/>
                  </a:cubicBezTo>
                  <a:cubicBezTo>
                    <a:pt x="4680" y="10"/>
                    <a:pt x="4594" y="0"/>
                    <a:pt x="449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5"/>
            <p:cNvSpPr/>
            <p:nvPr/>
          </p:nvSpPr>
          <p:spPr>
            <a:xfrm>
              <a:off x="4054194" y="2076340"/>
              <a:ext cx="217932" cy="209739"/>
            </a:xfrm>
            <a:custGeom>
              <a:rect b="b" l="l" r="r" t="t"/>
              <a:pathLst>
                <a:path extrusionOk="0" h="7987" w="8299">
                  <a:moveTo>
                    <a:pt x="4310" y="0"/>
                  </a:moveTo>
                  <a:cubicBezTo>
                    <a:pt x="3269" y="0"/>
                    <a:pt x="2246" y="404"/>
                    <a:pt x="1484" y="1173"/>
                  </a:cubicBezTo>
                  <a:cubicBezTo>
                    <a:pt x="345" y="2312"/>
                    <a:pt x="1" y="4025"/>
                    <a:pt x="623" y="5518"/>
                  </a:cubicBezTo>
                  <a:cubicBezTo>
                    <a:pt x="1235" y="7011"/>
                    <a:pt x="2690" y="7987"/>
                    <a:pt x="4308" y="7987"/>
                  </a:cubicBezTo>
                  <a:cubicBezTo>
                    <a:pt x="6509" y="7977"/>
                    <a:pt x="8298" y="6197"/>
                    <a:pt x="8298" y="3996"/>
                  </a:cubicBezTo>
                  <a:cubicBezTo>
                    <a:pt x="8298" y="2379"/>
                    <a:pt x="7332" y="924"/>
                    <a:pt x="5839" y="302"/>
                  </a:cubicBezTo>
                  <a:cubicBezTo>
                    <a:pt x="5345" y="99"/>
                    <a:pt x="4825" y="0"/>
                    <a:pt x="4310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5"/>
            <p:cNvSpPr/>
            <p:nvPr/>
          </p:nvSpPr>
          <p:spPr>
            <a:xfrm>
              <a:off x="4062492" y="2076340"/>
              <a:ext cx="118144" cy="209607"/>
            </a:xfrm>
            <a:custGeom>
              <a:rect b="b" l="l" r="r" t="t"/>
              <a:pathLst>
                <a:path extrusionOk="0" h="7982" w="4499">
                  <a:moveTo>
                    <a:pt x="3984" y="1"/>
                  </a:moveTo>
                  <a:cubicBezTo>
                    <a:pt x="1819" y="1"/>
                    <a:pt x="1" y="1760"/>
                    <a:pt x="1" y="3996"/>
                  </a:cubicBezTo>
                  <a:cubicBezTo>
                    <a:pt x="1" y="6223"/>
                    <a:pt x="1819" y="7982"/>
                    <a:pt x="3983" y="7982"/>
                  </a:cubicBezTo>
                  <a:cubicBezTo>
                    <a:pt x="4153" y="7982"/>
                    <a:pt x="4325" y="7971"/>
                    <a:pt x="4499" y="7948"/>
                  </a:cubicBezTo>
                  <a:cubicBezTo>
                    <a:pt x="2508" y="7700"/>
                    <a:pt x="1015" y="5996"/>
                    <a:pt x="1006" y="3996"/>
                  </a:cubicBezTo>
                  <a:cubicBezTo>
                    <a:pt x="1015" y="1986"/>
                    <a:pt x="2508" y="292"/>
                    <a:pt x="4499" y="34"/>
                  </a:cubicBezTo>
                  <a:cubicBezTo>
                    <a:pt x="4325" y="12"/>
                    <a:pt x="4153" y="1"/>
                    <a:pt x="3984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5"/>
            <p:cNvSpPr/>
            <p:nvPr/>
          </p:nvSpPr>
          <p:spPr>
            <a:xfrm>
              <a:off x="4162516" y="2109821"/>
              <a:ext cx="11344" cy="74736"/>
            </a:xfrm>
            <a:custGeom>
              <a:rect b="b" l="l" r="r" t="t"/>
              <a:pathLst>
                <a:path extrusionOk="0" h="2846" w="432">
                  <a:moveTo>
                    <a:pt x="216" y="1"/>
                  </a:moveTo>
                  <a:cubicBezTo>
                    <a:pt x="108" y="1"/>
                    <a:pt x="1" y="75"/>
                    <a:pt x="10" y="223"/>
                  </a:cubicBezTo>
                  <a:lnTo>
                    <a:pt x="10" y="2635"/>
                  </a:lnTo>
                  <a:cubicBezTo>
                    <a:pt x="10" y="2750"/>
                    <a:pt x="106" y="2845"/>
                    <a:pt x="211" y="2845"/>
                  </a:cubicBezTo>
                  <a:cubicBezTo>
                    <a:pt x="326" y="2836"/>
                    <a:pt x="422" y="2750"/>
                    <a:pt x="422" y="2635"/>
                  </a:cubicBezTo>
                  <a:lnTo>
                    <a:pt x="422" y="223"/>
                  </a:lnTo>
                  <a:cubicBezTo>
                    <a:pt x="431" y="75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5"/>
            <p:cNvSpPr/>
            <p:nvPr/>
          </p:nvSpPr>
          <p:spPr>
            <a:xfrm>
              <a:off x="4245970" y="2009561"/>
              <a:ext cx="55803" cy="47294"/>
            </a:xfrm>
            <a:custGeom>
              <a:rect b="b" l="l" r="r" t="t"/>
              <a:pathLst>
                <a:path extrusionOk="0" h="1801" w="2125">
                  <a:moveTo>
                    <a:pt x="584" y="1"/>
                  </a:moveTo>
                  <a:cubicBezTo>
                    <a:pt x="494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64"/>
                  </a:cubicBezTo>
                  <a:lnTo>
                    <a:pt x="1378" y="1744"/>
                  </a:lnTo>
                  <a:cubicBezTo>
                    <a:pt x="1431" y="1782"/>
                    <a:pt x="1490" y="1801"/>
                    <a:pt x="1549" y="1801"/>
                  </a:cubicBezTo>
                  <a:cubicBezTo>
                    <a:pt x="1637" y="1801"/>
                    <a:pt x="1722" y="1758"/>
                    <a:pt x="1780" y="1677"/>
                  </a:cubicBezTo>
                  <a:lnTo>
                    <a:pt x="2029" y="1333"/>
                  </a:lnTo>
                  <a:cubicBezTo>
                    <a:pt x="2125" y="1199"/>
                    <a:pt x="2096" y="1026"/>
                    <a:pt x="1962" y="931"/>
                  </a:cubicBezTo>
                  <a:lnTo>
                    <a:pt x="747" y="50"/>
                  </a:lnTo>
                  <a:cubicBezTo>
                    <a:pt x="698" y="17"/>
                    <a:pt x="641" y="1"/>
                    <a:pt x="584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5"/>
            <p:cNvSpPr/>
            <p:nvPr/>
          </p:nvSpPr>
          <p:spPr>
            <a:xfrm>
              <a:off x="4034604" y="2009561"/>
              <a:ext cx="55829" cy="47294"/>
            </a:xfrm>
            <a:custGeom>
              <a:rect b="b" l="l" r="r" t="t"/>
              <a:pathLst>
                <a:path extrusionOk="0" h="1801" w="2126">
                  <a:moveTo>
                    <a:pt x="1545" y="1"/>
                  </a:moveTo>
                  <a:cubicBezTo>
                    <a:pt x="1488" y="1"/>
                    <a:pt x="1430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199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92" y="1801"/>
                    <a:pt x="581" y="1801"/>
                  </a:cubicBezTo>
                  <a:cubicBezTo>
                    <a:pt x="639" y="1801"/>
                    <a:pt x="698" y="1782"/>
                    <a:pt x="747" y="1744"/>
                  </a:cubicBezTo>
                  <a:lnTo>
                    <a:pt x="1962" y="864"/>
                  </a:lnTo>
                  <a:cubicBezTo>
                    <a:pt x="2096" y="778"/>
                    <a:pt x="2125" y="596"/>
                    <a:pt x="2029" y="462"/>
                  </a:cubicBezTo>
                  <a:lnTo>
                    <a:pt x="1780" y="117"/>
                  </a:lnTo>
                  <a:cubicBezTo>
                    <a:pt x="1722" y="41"/>
                    <a:pt x="1635" y="1"/>
                    <a:pt x="154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5"/>
            <p:cNvSpPr/>
            <p:nvPr/>
          </p:nvSpPr>
          <p:spPr>
            <a:xfrm>
              <a:off x="4133368" y="1970407"/>
              <a:ext cx="69642" cy="41753"/>
            </a:xfrm>
            <a:custGeom>
              <a:rect b="b" l="l" r="r" t="t"/>
              <a:pathLst>
                <a:path extrusionOk="0" h="1590" w="2652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89"/>
                  </a:cubicBezTo>
                  <a:lnTo>
                    <a:pt x="2317" y="1589"/>
                  </a:lnTo>
                  <a:cubicBezTo>
                    <a:pt x="2498" y="1589"/>
                    <a:pt x="2652" y="1446"/>
                    <a:pt x="2652" y="1254"/>
                  </a:cubicBezTo>
                  <a:lnTo>
                    <a:pt x="2652" y="335"/>
                  </a:lnTo>
                  <a:cubicBezTo>
                    <a:pt x="2652" y="144"/>
                    <a:pt x="2498" y="1"/>
                    <a:pt x="231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5"/>
            <p:cNvSpPr/>
            <p:nvPr/>
          </p:nvSpPr>
          <p:spPr>
            <a:xfrm>
              <a:off x="4245970" y="2009561"/>
              <a:ext cx="49526" cy="47294"/>
            </a:xfrm>
            <a:custGeom>
              <a:rect b="b" l="l" r="r" t="t"/>
              <a:pathLst>
                <a:path extrusionOk="0" h="1801" w="1886">
                  <a:moveTo>
                    <a:pt x="580" y="1"/>
                  </a:moveTo>
                  <a:cubicBezTo>
                    <a:pt x="491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73"/>
                  </a:cubicBezTo>
                  <a:lnTo>
                    <a:pt x="1378" y="1744"/>
                  </a:lnTo>
                  <a:cubicBezTo>
                    <a:pt x="1428" y="1782"/>
                    <a:pt x="1486" y="1801"/>
                    <a:pt x="1544" y="1801"/>
                  </a:cubicBezTo>
                  <a:cubicBezTo>
                    <a:pt x="1633" y="1801"/>
                    <a:pt x="1722" y="1758"/>
                    <a:pt x="1780" y="1677"/>
                  </a:cubicBezTo>
                  <a:lnTo>
                    <a:pt x="1885" y="1524"/>
                  </a:lnTo>
                  <a:lnTo>
                    <a:pt x="976" y="873"/>
                  </a:lnTo>
                  <a:cubicBezTo>
                    <a:pt x="842" y="778"/>
                    <a:pt x="814" y="596"/>
                    <a:pt x="909" y="462"/>
                  </a:cubicBezTo>
                  <a:lnTo>
                    <a:pt x="1053" y="270"/>
                  </a:lnTo>
                  <a:lnTo>
                    <a:pt x="747" y="50"/>
                  </a:lnTo>
                  <a:cubicBezTo>
                    <a:pt x="695" y="17"/>
                    <a:pt x="637" y="1"/>
                    <a:pt x="58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5"/>
            <p:cNvSpPr/>
            <p:nvPr/>
          </p:nvSpPr>
          <p:spPr>
            <a:xfrm>
              <a:off x="4034604" y="2009561"/>
              <a:ext cx="49789" cy="47294"/>
            </a:xfrm>
            <a:custGeom>
              <a:rect b="b" l="l" r="r" t="t"/>
              <a:pathLst>
                <a:path extrusionOk="0" h="1801" w="1896">
                  <a:moveTo>
                    <a:pt x="1541" y="1"/>
                  </a:moveTo>
                  <a:cubicBezTo>
                    <a:pt x="1484" y="1"/>
                    <a:pt x="1427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208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88" y="1801"/>
                    <a:pt x="577" y="1801"/>
                  </a:cubicBezTo>
                  <a:cubicBezTo>
                    <a:pt x="635" y="1801"/>
                    <a:pt x="694" y="1782"/>
                    <a:pt x="747" y="1744"/>
                  </a:cubicBezTo>
                  <a:lnTo>
                    <a:pt x="1053" y="1524"/>
                  </a:lnTo>
                  <a:lnTo>
                    <a:pt x="910" y="1333"/>
                  </a:lnTo>
                  <a:cubicBezTo>
                    <a:pt x="823" y="1208"/>
                    <a:pt x="852" y="1026"/>
                    <a:pt x="977" y="931"/>
                  </a:cubicBezTo>
                  <a:lnTo>
                    <a:pt x="1895" y="270"/>
                  </a:lnTo>
                  <a:lnTo>
                    <a:pt x="1780" y="117"/>
                  </a:lnTo>
                  <a:cubicBezTo>
                    <a:pt x="1722" y="41"/>
                    <a:pt x="1631" y="1"/>
                    <a:pt x="154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5"/>
            <p:cNvSpPr/>
            <p:nvPr/>
          </p:nvSpPr>
          <p:spPr>
            <a:xfrm>
              <a:off x="4133368" y="1970407"/>
              <a:ext cx="30435" cy="41990"/>
            </a:xfrm>
            <a:custGeom>
              <a:rect b="b" l="l" r="r" t="t"/>
              <a:pathLst>
                <a:path extrusionOk="0" h="1599" w="1159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99"/>
                  </a:cubicBezTo>
                  <a:lnTo>
                    <a:pt x="1159" y="1599"/>
                  </a:lnTo>
                  <a:cubicBezTo>
                    <a:pt x="967" y="1589"/>
                    <a:pt x="824" y="1446"/>
                    <a:pt x="814" y="1254"/>
                  </a:cubicBezTo>
                  <a:lnTo>
                    <a:pt x="814" y="335"/>
                  </a:lnTo>
                  <a:cubicBezTo>
                    <a:pt x="824" y="144"/>
                    <a:pt x="96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5"/>
            <p:cNvSpPr/>
            <p:nvPr/>
          </p:nvSpPr>
          <p:spPr>
            <a:xfrm>
              <a:off x="4049178" y="2070930"/>
              <a:ext cx="229224" cy="220426"/>
            </a:xfrm>
            <a:custGeom>
              <a:rect b="b" l="l" r="r" t="t"/>
              <a:pathLst>
                <a:path extrusionOk="0" h="8394" w="8729">
                  <a:moveTo>
                    <a:pt x="4728" y="403"/>
                  </a:moveTo>
                  <a:cubicBezTo>
                    <a:pt x="5255" y="431"/>
                    <a:pt x="5771" y="575"/>
                    <a:pt x="6240" y="814"/>
                  </a:cubicBezTo>
                  <a:lnTo>
                    <a:pt x="6078" y="1092"/>
                  </a:lnTo>
                  <a:cubicBezTo>
                    <a:pt x="5986" y="1255"/>
                    <a:pt x="6122" y="1400"/>
                    <a:pt x="6263" y="1400"/>
                  </a:cubicBezTo>
                  <a:cubicBezTo>
                    <a:pt x="6329" y="1400"/>
                    <a:pt x="6396" y="1369"/>
                    <a:pt x="6441" y="1293"/>
                  </a:cubicBezTo>
                  <a:lnTo>
                    <a:pt x="6594" y="1015"/>
                  </a:lnTo>
                  <a:cubicBezTo>
                    <a:pt x="7035" y="1302"/>
                    <a:pt x="7417" y="1675"/>
                    <a:pt x="7705" y="2116"/>
                  </a:cubicBezTo>
                  <a:lnTo>
                    <a:pt x="7427" y="2278"/>
                  </a:lnTo>
                  <a:cubicBezTo>
                    <a:pt x="7224" y="2392"/>
                    <a:pt x="7338" y="2671"/>
                    <a:pt x="7523" y="2671"/>
                  </a:cubicBezTo>
                  <a:cubicBezTo>
                    <a:pt x="7556" y="2671"/>
                    <a:pt x="7592" y="2662"/>
                    <a:pt x="7628" y="2642"/>
                  </a:cubicBezTo>
                  <a:lnTo>
                    <a:pt x="7906" y="2479"/>
                  </a:lnTo>
                  <a:cubicBezTo>
                    <a:pt x="8145" y="2948"/>
                    <a:pt x="8288" y="3465"/>
                    <a:pt x="8317" y="3991"/>
                  </a:cubicBezTo>
                  <a:lnTo>
                    <a:pt x="7992" y="3991"/>
                  </a:lnTo>
                  <a:cubicBezTo>
                    <a:pt x="7743" y="4011"/>
                    <a:pt x="7743" y="4374"/>
                    <a:pt x="7992" y="4393"/>
                  </a:cubicBezTo>
                  <a:lnTo>
                    <a:pt x="8317" y="4393"/>
                  </a:lnTo>
                  <a:cubicBezTo>
                    <a:pt x="8288" y="4920"/>
                    <a:pt x="8145" y="5437"/>
                    <a:pt x="7906" y="5905"/>
                  </a:cubicBezTo>
                  <a:lnTo>
                    <a:pt x="7628" y="5743"/>
                  </a:lnTo>
                  <a:cubicBezTo>
                    <a:pt x="7592" y="5722"/>
                    <a:pt x="7556" y="5714"/>
                    <a:pt x="7523" y="5714"/>
                  </a:cubicBezTo>
                  <a:cubicBezTo>
                    <a:pt x="7338" y="5714"/>
                    <a:pt x="7224" y="5993"/>
                    <a:pt x="7427" y="6106"/>
                  </a:cubicBezTo>
                  <a:lnTo>
                    <a:pt x="7705" y="6260"/>
                  </a:lnTo>
                  <a:cubicBezTo>
                    <a:pt x="7417" y="6709"/>
                    <a:pt x="7044" y="7083"/>
                    <a:pt x="6604" y="7370"/>
                  </a:cubicBezTo>
                  <a:lnTo>
                    <a:pt x="6594" y="7370"/>
                  </a:lnTo>
                  <a:lnTo>
                    <a:pt x="6441" y="7092"/>
                  </a:lnTo>
                  <a:cubicBezTo>
                    <a:pt x="6396" y="7016"/>
                    <a:pt x="6329" y="6985"/>
                    <a:pt x="6263" y="6985"/>
                  </a:cubicBezTo>
                  <a:cubicBezTo>
                    <a:pt x="6122" y="6985"/>
                    <a:pt x="5986" y="7130"/>
                    <a:pt x="6078" y="7293"/>
                  </a:cubicBezTo>
                  <a:lnTo>
                    <a:pt x="6240" y="7571"/>
                  </a:lnTo>
                  <a:cubicBezTo>
                    <a:pt x="5771" y="7810"/>
                    <a:pt x="5255" y="7953"/>
                    <a:pt x="4728" y="7982"/>
                  </a:cubicBezTo>
                  <a:lnTo>
                    <a:pt x="4728" y="7657"/>
                  </a:lnTo>
                  <a:cubicBezTo>
                    <a:pt x="4719" y="7532"/>
                    <a:pt x="4623" y="7470"/>
                    <a:pt x="4527" y="7470"/>
                  </a:cubicBezTo>
                  <a:cubicBezTo>
                    <a:pt x="4432" y="7470"/>
                    <a:pt x="4336" y="7532"/>
                    <a:pt x="4326" y="7657"/>
                  </a:cubicBezTo>
                  <a:lnTo>
                    <a:pt x="4326" y="7982"/>
                  </a:lnTo>
                  <a:cubicBezTo>
                    <a:pt x="3800" y="7953"/>
                    <a:pt x="3283" y="7810"/>
                    <a:pt x="2814" y="7571"/>
                  </a:cubicBezTo>
                  <a:lnTo>
                    <a:pt x="2977" y="7293"/>
                  </a:lnTo>
                  <a:cubicBezTo>
                    <a:pt x="3068" y="7130"/>
                    <a:pt x="2928" y="6985"/>
                    <a:pt x="2787" y="6985"/>
                  </a:cubicBezTo>
                  <a:cubicBezTo>
                    <a:pt x="2722" y="6985"/>
                    <a:pt x="2656" y="7016"/>
                    <a:pt x="2613" y="7092"/>
                  </a:cubicBezTo>
                  <a:lnTo>
                    <a:pt x="2460" y="7370"/>
                  </a:lnTo>
                  <a:cubicBezTo>
                    <a:pt x="2010" y="7083"/>
                    <a:pt x="1637" y="6709"/>
                    <a:pt x="1350" y="6260"/>
                  </a:cubicBezTo>
                  <a:lnTo>
                    <a:pt x="1627" y="6106"/>
                  </a:lnTo>
                  <a:cubicBezTo>
                    <a:pt x="1830" y="5993"/>
                    <a:pt x="1716" y="5714"/>
                    <a:pt x="1531" y="5714"/>
                  </a:cubicBezTo>
                  <a:cubicBezTo>
                    <a:pt x="1498" y="5714"/>
                    <a:pt x="1463" y="5722"/>
                    <a:pt x="1426" y="5743"/>
                  </a:cubicBezTo>
                  <a:lnTo>
                    <a:pt x="1149" y="5905"/>
                  </a:lnTo>
                  <a:cubicBezTo>
                    <a:pt x="910" y="5437"/>
                    <a:pt x="766" y="4920"/>
                    <a:pt x="737" y="4393"/>
                  </a:cubicBezTo>
                  <a:lnTo>
                    <a:pt x="1063" y="4393"/>
                  </a:lnTo>
                  <a:cubicBezTo>
                    <a:pt x="1072" y="4394"/>
                    <a:pt x="1081" y="4395"/>
                    <a:pt x="1089" y="4395"/>
                  </a:cubicBezTo>
                  <a:cubicBezTo>
                    <a:pt x="1351" y="4395"/>
                    <a:pt x="1351" y="3990"/>
                    <a:pt x="1089" y="3990"/>
                  </a:cubicBezTo>
                  <a:cubicBezTo>
                    <a:pt x="1081" y="3990"/>
                    <a:pt x="1072" y="3991"/>
                    <a:pt x="1063" y="3991"/>
                  </a:cubicBezTo>
                  <a:lnTo>
                    <a:pt x="737" y="3991"/>
                  </a:lnTo>
                  <a:cubicBezTo>
                    <a:pt x="766" y="3465"/>
                    <a:pt x="910" y="2948"/>
                    <a:pt x="1149" y="2479"/>
                  </a:cubicBezTo>
                  <a:lnTo>
                    <a:pt x="1426" y="2642"/>
                  </a:lnTo>
                  <a:cubicBezTo>
                    <a:pt x="1463" y="2662"/>
                    <a:pt x="1498" y="2671"/>
                    <a:pt x="1531" y="2671"/>
                  </a:cubicBezTo>
                  <a:cubicBezTo>
                    <a:pt x="1716" y="2671"/>
                    <a:pt x="1830" y="2392"/>
                    <a:pt x="1627" y="2278"/>
                  </a:cubicBezTo>
                  <a:lnTo>
                    <a:pt x="1350" y="2116"/>
                  </a:lnTo>
                  <a:cubicBezTo>
                    <a:pt x="1637" y="1675"/>
                    <a:pt x="2010" y="1302"/>
                    <a:pt x="2460" y="1015"/>
                  </a:cubicBezTo>
                  <a:lnTo>
                    <a:pt x="2613" y="1293"/>
                  </a:lnTo>
                  <a:cubicBezTo>
                    <a:pt x="2656" y="1369"/>
                    <a:pt x="2722" y="1400"/>
                    <a:pt x="2787" y="1400"/>
                  </a:cubicBezTo>
                  <a:cubicBezTo>
                    <a:pt x="2928" y="1400"/>
                    <a:pt x="3068" y="1255"/>
                    <a:pt x="2977" y="1092"/>
                  </a:cubicBezTo>
                  <a:lnTo>
                    <a:pt x="2814" y="814"/>
                  </a:lnTo>
                  <a:cubicBezTo>
                    <a:pt x="3283" y="575"/>
                    <a:pt x="3800" y="431"/>
                    <a:pt x="4326" y="403"/>
                  </a:cubicBezTo>
                  <a:lnTo>
                    <a:pt x="4326" y="728"/>
                  </a:lnTo>
                  <a:cubicBezTo>
                    <a:pt x="4312" y="876"/>
                    <a:pt x="4420" y="950"/>
                    <a:pt x="4527" y="950"/>
                  </a:cubicBezTo>
                  <a:cubicBezTo>
                    <a:pt x="4635" y="950"/>
                    <a:pt x="4743" y="876"/>
                    <a:pt x="4728" y="728"/>
                  </a:cubicBezTo>
                  <a:lnTo>
                    <a:pt x="4728" y="403"/>
                  </a:lnTo>
                  <a:close/>
                  <a:moveTo>
                    <a:pt x="4527" y="1"/>
                  </a:moveTo>
                  <a:cubicBezTo>
                    <a:pt x="2833" y="1"/>
                    <a:pt x="1302" y="1025"/>
                    <a:pt x="651" y="2594"/>
                  </a:cubicBezTo>
                  <a:cubicBezTo>
                    <a:pt x="0" y="4164"/>
                    <a:pt x="364" y="5963"/>
                    <a:pt x="1560" y="7169"/>
                  </a:cubicBezTo>
                  <a:cubicBezTo>
                    <a:pt x="2368" y="7970"/>
                    <a:pt x="3441" y="8393"/>
                    <a:pt x="4533" y="8393"/>
                  </a:cubicBezTo>
                  <a:cubicBezTo>
                    <a:pt x="5072" y="8393"/>
                    <a:pt x="5616" y="8290"/>
                    <a:pt x="6135" y="8078"/>
                  </a:cubicBezTo>
                  <a:cubicBezTo>
                    <a:pt x="7705" y="7427"/>
                    <a:pt x="8729" y="5896"/>
                    <a:pt x="8729" y="4192"/>
                  </a:cubicBezTo>
                  <a:cubicBezTo>
                    <a:pt x="8729" y="1876"/>
                    <a:pt x="6843" y="1"/>
                    <a:pt x="452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5"/>
            <p:cNvSpPr/>
            <p:nvPr/>
          </p:nvSpPr>
          <p:spPr>
            <a:xfrm>
              <a:off x="4153719" y="2166674"/>
              <a:ext cx="28676" cy="28939"/>
            </a:xfrm>
            <a:custGeom>
              <a:rect b="b" l="l" r="r" t="t"/>
              <a:pathLst>
                <a:path extrusionOk="0" h="1102" w="1092">
                  <a:moveTo>
                    <a:pt x="546" y="1"/>
                  </a:moveTo>
                  <a:cubicBezTo>
                    <a:pt x="250" y="1"/>
                    <a:pt x="1" y="250"/>
                    <a:pt x="1" y="546"/>
                  </a:cubicBezTo>
                  <a:cubicBezTo>
                    <a:pt x="1" y="853"/>
                    <a:pt x="250" y="1101"/>
                    <a:pt x="546" y="1101"/>
                  </a:cubicBezTo>
                  <a:cubicBezTo>
                    <a:pt x="852" y="1101"/>
                    <a:pt x="1092" y="853"/>
                    <a:pt x="1092" y="546"/>
                  </a:cubicBezTo>
                  <a:cubicBezTo>
                    <a:pt x="1092" y="250"/>
                    <a:pt x="852" y="1"/>
                    <a:pt x="54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5"/>
            <p:cNvSpPr/>
            <p:nvPr/>
          </p:nvSpPr>
          <p:spPr>
            <a:xfrm>
              <a:off x="4153982" y="2166832"/>
              <a:ext cx="23398" cy="28833"/>
            </a:xfrm>
            <a:custGeom>
              <a:rect b="b" l="l" r="r" t="t"/>
              <a:pathLst>
                <a:path extrusionOk="0" h="1098" w="891">
                  <a:moveTo>
                    <a:pt x="544" y="0"/>
                  </a:moveTo>
                  <a:cubicBezTo>
                    <a:pt x="264" y="0"/>
                    <a:pt x="0" y="221"/>
                    <a:pt x="0" y="550"/>
                  </a:cubicBezTo>
                  <a:cubicBezTo>
                    <a:pt x="0" y="874"/>
                    <a:pt x="267" y="1098"/>
                    <a:pt x="548" y="1098"/>
                  </a:cubicBezTo>
                  <a:cubicBezTo>
                    <a:pt x="666" y="1098"/>
                    <a:pt x="786" y="1059"/>
                    <a:pt x="890" y="971"/>
                  </a:cubicBezTo>
                  <a:cubicBezTo>
                    <a:pt x="766" y="866"/>
                    <a:pt x="699" y="703"/>
                    <a:pt x="699" y="550"/>
                  </a:cubicBezTo>
                  <a:cubicBezTo>
                    <a:pt x="699" y="387"/>
                    <a:pt x="775" y="234"/>
                    <a:pt x="890" y="129"/>
                  </a:cubicBezTo>
                  <a:cubicBezTo>
                    <a:pt x="785" y="40"/>
                    <a:pt x="663" y="0"/>
                    <a:pt x="5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9" name="Google Shape;9799;p65"/>
          <p:cNvGrpSpPr/>
          <p:nvPr/>
        </p:nvGrpSpPr>
        <p:grpSpPr>
          <a:xfrm>
            <a:off x="3544540" y="3380963"/>
            <a:ext cx="320188" cy="319269"/>
            <a:chOff x="3544540" y="3380963"/>
            <a:chExt cx="320188" cy="319269"/>
          </a:xfrm>
        </p:grpSpPr>
        <p:sp>
          <p:nvSpPr>
            <p:cNvPr id="9800" name="Google Shape;9800;p65"/>
            <p:cNvSpPr/>
            <p:nvPr/>
          </p:nvSpPr>
          <p:spPr>
            <a:xfrm>
              <a:off x="3636528" y="3558218"/>
              <a:ext cx="51023" cy="51049"/>
            </a:xfrm>
            <a:custGeom>
              <a:rect b="b" l="l" r="r" t="t"/>
              <a:pathLst>
                <a:path extrusionOk="0" h="1944" w="1943">
                  <a:moveTo>
                    <a:pt x="1196" y="0"/>
                  </a:moveTo>
                  <a:lnTo>
                    <a:pt x="0" y="1197"/>
                  </a:lnTo>
                  <a:cubicBezTo>
                    <a:pt x="86" y="1216"/>
                    <a:pt x="172" y="1254"/>
                    <a:pt x="239" y="1321"/>
                  </a:cubicBezTo>
                  <a:lnTo>
                    <a:pt x="622" y="1704"/>
                  </a:lnTo>
                  <a:cubicBezTo>
                    <a:pt x="689" y="1771"/>
                    <a:pt x="727" y="1857"/>
                    <a:pt x="747" y="1943"/>
                  </a:cubicBezTo>
                  <a:lnTo>
                    <a:pt x="1943" y="747"/>
                  </a:lnTo>
                  <a:cubicBezTo>
                    <a:pt x="1656" y="536"/>
                    <a:pt x="1407" y="287"/>
                    <a:pt x="119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65"/>
            <p:cNvSpPr/>
            <p:nvPr/>
          </p:nvSpPr>
          <p:spPr>
            <a:xfrm>
              <a:off x="3636765" y="3558454"/>
              <a:ext cx="40992" cy="50813"/>
            </a:xfrm>
            <a:custGeom>
              <a:rect b="b" l="l" r="r" t="t"/>
              <a:pathLst>
                <a:path extrusionOk="0" h="1935" w="1561">
                  <a:moveTo>
                    <a:pt x="1197" y="1"/>
                  </a:moveTo>
                  <a:lnTo>
                    <a:pt x="1" y="1197"/>
                  </a:lnTo>
                  <a:cubicBezTo>
                    <a:pt x="87" y="1207"/>
                    <a:pt x="173" y="1245"/>
                    <a:pt x="240" y="1312"/>
                  </a:cubicBezTo>
                  <a:lnTo>
                    <a:pt x="623" y="1695"/>
                  </a:lnTo>
                  <a:cubicBezTo>
                    <a:pt x="690" y="1762"/>
                    <a:pt x="728" y="1848"/>
                    <a:pt x="747" y="1934"/>
                  </a:cubicBezTo>
                  <a:lnTo>
                    <a:pt x="1197" y="1484"/>
                  </a:lnTo>
                  <a:lnTo>
                    <a:pt x="1034" y="1312"/>
                  </a:lnTo>
                  <a:lnTo>
                    <a:pt x="1015" y="1312"/>
                  </a:lnTo>
                  <a:cubicBezTo>
                    <a:pt x="910" y="1216"/>
                    <a:pt x="910" y="1063"/>
                    <a:pt x="1015" y="968"/>
                  </a:cubicBezTo>
                  <a:lnTo>
                    <a:pt x="1561" y="412"/>
                  </a:lnTo>
                  <a:cubicBezTo>
                    <a:pt x="1427" y="288"/>
                    <a:pt x="1312" y="145"/>
                    <a:pt x="1197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5"/>
            <p:cNvSpPr/>
            <p:nvPr/>
          </p:nvSpPr>
          <p:spPr>
            <a:xfrm>
              <a:off x="3632248" y="3380963"/>
              <a:ext cx="232480" cy="221897"/>
            </a:xfrm>
            <a:custGeom>
              <a:rect b="b" l="l" r="r" t="t"/>
              <a:pathLst>
                <a:path extrusionOk="0" h="8450" w="8853">
                  <a:moveTo>
                    <a:pt x="4639" y="0"/>
                  </a:moveTo>
                  <a:cubicBezTo>
                    <a:pt x="3537" y="0"/>
                    <a:pt x="2454" y="430"/>
                    <a:pt x="1646" y="1238"/>
                  </a:cubicBezTo>
                  <a:cubicBezTo>
                    <a:pt x="0" y="2894"/>
                    <a:pt x="0" y="5564"/>
                    <a:pt x="1646" y="7210"/>
                  </a:cubicBezTo>
                  <a:cubicBezTo>
                    <a:pt x="2452" y="8022"/>
                    <a:pt x="3532" y="8450"/>
                    <a:pt x="4631" y="8450"/>
                  </a:cubicBezTo>
                  <a:cubicBezTo>
                    <a:pt x="5176" y="8450"/>
                    <a:pt x="5726" y="8344"/>
                    <a:pt x="6250" y="8128"/>
                  </a:cubicBezTo>
                  <a:cubicBezTo>
                    <a:pt x="7829" y="7478"/>
                    <a:pt x="8853" y="5937"/>
                    <a:pt x="8853" y="4224"/>
                  </a:cubicBezTo>
                  <a:cubicBezTo>
                    <a:pt x="8853" y="2520"/>
                    <a:pt x="7829" y="980"/>
                    <a:pt x="6250" y="319"/>
                  </a:cubicBezTo>
                  <a:cubicBezTo>
                    <a:pt x="5729" y="104"/>
                    <a:pt x="5182" y="0"/>
                    <a:pt x="463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5"/>
            <p:cNvSpPr/>
            <p:nvPr/>
          </p:nvSpPr>
          <p:spPr>
            <a:xfrm>
              <a:off x="3627731" y="3381094"/>
              <a:ext cx="135738" cy="221792"/>
            </a:xfrm>
            <a:custGeom>
              <a:rect b="b" l="l" r="r" t="t"/>
              <a:pathLst>
                <a:path extrusionOk="0" h="8446" w="5169">
                  <a:moveTo>
                    <a:pt x="4787" y="0"/>
                  </a:moveTo>
                  <a:cubicBezTo>
                    <a:pt x="2484" y="0"/>
                    <a:pt x="574" y="1869"/>
                    <a:pt x="574" y="4219"/>
                  </a:cubicBezTo>
                  <a:cubicBezTo>
                    <a:pt x="574" y="6574"/>
                    <a:pt x="2492" y="8445"/>
                    <a:pt x="4802" y="8445"/>
                  </a:cubicBezTo>
                  <a:cubicBezTo>
                    <a:pt x="4923" y="8445"/>
                    <a:pt x="5045" y="8440"/>
                    <a:pt x="5168" y="8430"/>
                  </a:cubicBezTo>
                  <a:cubicBezTo>
                    <a:pt x="4173" y="8344"/>
                    <a:pt x="3244" y="7913"/>
                    <a:pt x="2546" y="7205"/>
                  </a:cubicBezTo>
                  <a:cubicBezTo>
                    <a:pt x="0" y="4669"/>
                    <a:pt x="1589" y="314"/>
                    <a:pt x="5168" y="17"/>
                  </a:cubicBezTo>
                  <a:cubicBezTo>
                    <a:pt x="5040" y="6"/>
                    <a:pt x="4913" y="0"/>
                    <a:pt x="478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5"/>
            <p:cNvSpPr/>
            <p:nvPr/>
          </p:nvSpPr>
          <p:spPr>
            <a:xfrm>
              <a:off x="3664154" y="3402050"/>
              <a:ext cx="188258" cy="179723"/>
            </a:xfrm>
            <a:custGeom>
              <a:rect b="b" l="l" r="r" t="t"/>
              <a:pathLst>
                <a:path extrusionOk="0" h="6844" w="7169">
                  <a:moveTo>
                    <a:pt x="3443" y="0"/>
                  </a:moveTo>
                  <a:cubicBezTo>
                    <a:pt x="1686" y="0"/>
                    <a:pt x="1" y="1362"/>
                    <a:pt x="1" y="3421"/>
                  </a:cubicBezTo>
                  <a:cubicBezTo>
                    <a:pt x="1" y="4809"/>
                    <a:pt x="833" y="6053"/>
                    <a:pt x="2106" y="6579"/>
                  </a:cubicBezTo>
                  <a:cubicBezTo>
                    <a:pt x="2532" y="6757"/>
                    <a:pt x="2978" y="6843"/>
                    <a:pt x="3419" y="6843"/>
                  </a:cubicBezTo>
                  <a:cubicBezTo>
                    <a:pt x="4308" y="6843"/>
                    <a:pt x="5180" y="6494"/>
                    <a:pt x="5839" y="5842"/>
                  </a:cubicBezTo>
                  <a:cubicBezTo>
                    <a:pt x="7169" y="4502"/>
                    <a:pt x="7169" y="2339"/>
                    <a:pt x="5839" y="1009"/>
                  </a:cubicBezTo>
                  <a:cubicBezTo>
                    <a:pt x="5142" y="312"/>
                    <a:pt x="4284" y="0"/>
                    <a:pt x="3443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5"/>
            <p:cNvSpPr/>
            <p:nvPr/>
          </p:nvSpPr>
          <p:spPr>
            <a:xfrm>
              <a:off x="3656381" y="3402102"/>
              <a:ext cx="107088" cy="179540"/>
            </a:xfrm>
            <a:custGeom>
              <a:rect b="b" l="l" r="r" t="t"/>
              <a:pathLst>
                <a:path extrusionOk="0" h="6837" w="4078">
                  <a:moveTo>
                    <a:pt x="3703" y="1"/>
                  </a:moveTo>
                  <a:cubicBezTo>
                    <a:pt x="1844" y="1"/>
                    <a:pt x="287" y="1516"/>
                    <a:pt x="287" y="3419"/>
                  </a:cubicBezTo>
                  <a:cubicBezTo>
                    <a:pt x="287" y="5330"/>
                    <a:pt x="1843" y="6837"/>
                    <a:pt x="3701" y="6837"/>
                  </a:cubicBezTo>
                  <a:cubicBezTo>
                    <a:pt x="3825" y="6837"/>
                    <a:pt x="3951" y="6830"/>
                    <a:pt x="4077" y="6816"/>
                  </a:cubicBezTo>
                  <a:cubicBezTo>
                    <a:pt x="3302" y="6740"/>
                    <a:pt x="2584" y="6395"/>
                    <a:pt x="2029" y="5840"/>
                  </a:cubicBezTo>
                  <a:cubicBezTo>
                    <a:pt x="0" y="3811"/>
                    <a:pt x="1225" y="328"/>
                    <a:pt x="4077" y="21"/>
                  </a:cubicBezTo>
                  <a:cubicBezTo>
                    <a:pt x="3951" y="8"/>
                    <a:pt x="3826" y="1"/>
                    <a:pt x="370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5"/>
            <p:cNvSpPr/>
            <p:nvPr/>
          </p:nvSpPr>
          <p:spPr>
            <a:xfrm>
              <a:off x="3729252" y="3437579"/>
              <a:ext cx="49290" cy="49027"/>
            </a:xfrm>
            <a:custGeom>
              <a:rect b="b" l="l" r="r" t="t"/>
              <a:pathLst>
                <a:path extrusionOk="0" h="1867" w="1877">
                  <a:moveTo>
                    <a:pt x="938" y="1"/>
                  </a:moveTo>
                  <a:cubicBezTo>
                    <a:pt x="422" y="1"/>
                    <a:pt x="0" y="422"/>
                    <a:pt x="0" y="939"/>
                  </a:cubicBezTo>
                  <a:cubicBezTo>
                    <a:pt x="0" y="1455"/>
                    <a:pt x="422" y="1867"/>
                    <a:pt x="938" y="1867"/>
                  </a:cubicBezTo>
                  <a:cubicBezTo>
                    <a:pt x="1455" y="1867"/>
                    <a:pt x="1876" y="1455"/>
                    <a:pt x="1876" y="939"/>
                  </a:cubicBezTo>
                  <a:cubicBezTo>
                    <a:pt x="1876" y="422"/>
                    <a:pt x="1455" y="1"/>
                    <a:pt x="938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5"/>
            <p:cNvSpPr/>
            <p:nvPr/>
          </p:nvSpPr>
          <p:spPr>
            <a:xfrm>
              <a:off x="3729252" y="3437658"/>
              <a:ext cx="34217" cy="49132"/>
            </a:xfrm>
            <a:custGeom>
              <a:rect b="b" l="l" r="r" t="t"/>
              <a:pathLst>
                <a:path extrusionOk="0" h="1871" w="1303">
                  <a:moveTo>
                    <a:pt x="940" y="0"/>
                  </a:moveTo>
                  <a:cubicBezTo>
                    <a:pt x="446" y="0"/>
                    <a:pt x="0" y="397"/>
                    <a:pt x="0" y="936"/>
                  </a:cubicBezTo>
                  <a:cubicBezTo>
                    <a:pt x="0" y="1474"/>
                    <a:pt x="446" y="1871"/>
                    <a:pt x="940" y="1871"/>
                  </a:cubicBezTo>
                  <a:cubicBezTo>
                    <a:pt x="1059" y="1871"/>
                    <a:pt x="1182" y="1847"/>
                    <a:pt x="1302" y="1797"/>
                  </a:cubicBezTo>
                  <a:cubicBezTo>
                    <a:pt x="958" y="1644"/>
                    <a:pt x="737" y="1309"/>
                    <a:pt x="737" y="936"/>
                  </a:cubicBezTo>
                  <a:cubicBezTo>
                    <a:pt x="737" y="562"/>
                    <a:pt x="958" y="218"/>
                    <a:pt x="1302" y="74"/>
                  </a:cubicBezTo>
                  <a:cubicBezTo>
                    <a:pt x="1182" y="24"/>
                    <a:pt x="1059" y="0"/>
                    <a:pt x="94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5"/>
            <p:cNvSpPr/>
            <p:nvPr/>
          </p:nvSpPr>
          <p:spPr>
            <a:xfrm>
              <a:off x="3713680" y="3486581"/>
              <a:ext cx="80434" cy="51548"/>
            </a:xfrm>
            <a:custGeom>
              <a:rect b="b" l="l" r="r" t="t"/>
              <a:pathLst>
                <a:path extrusionOk="0" h="1963" w="3063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2890" y="1963"/>
                  </a:lnTo>
                  <a:cubicBezTo>
                    <a:pt x="2986" y="1963"/>
                    <a:pt x="3063" y="1886"/>
                    <a:pt x="3063" y="1790"/>
                  </a:cubicBezTo>
                  <a:lnTo>
                    <a:pt x="3063" y="1006"/>
                  </a:lnTo>
                  <a:cubicBezTo>
                    <a:pt x="3063" y="451"/>
                    <a:pt x="2613" y="10"/>
                    <a:pt x="205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5"/>
            <p:cNvSpPr/>
            <p:nvPr/>
          </p:nvSpPr>
          <p:spPr>
            <a:xfrm>
              <a:off x="3713680" y="3486581"/>
              <a:ext cx="45745" cy="51548"/>
            </a:xfrm>
            <a:custGeom>
              <a:rect b="b" l="l" r="r" t="t"/>
              <a:pathLst>
                <a:path extrusionOk="0" h="1963" w="1742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909" y="1963"/>
                  </a:lnTo>
                  <a:cubicBezTo>
                    <a:pt x="814" y="1963"/>
                    <a:pt x="737" y="1886"/>
                    <a:pt x="737" y="1790"/>
                  </a:cubicBezTo>
                  <a:lnTo>
                    <a:pt x="737" y="1006"/>
                  </a:lnTo>
                  <a:cubicBezTo>
                    <a:pt x="737" y="451"/>
                    <a:pt x="1187" y="10"/>
                    <a:pt x="174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5"/>
            <p:cNvSpPr/>
            <p:nvPr/>
          </p:nvSpPr>
          <p:spPr>
            <a:xfrm>
              <a:off x="3728990" y="3507274"/>
              <a:ext cx="9847" cy="30856"/>
            </a:xfrm>
            <a:custGeom>
              <a:rect b="b" l="l" r="r" t="t"/>
              <a:pathLst>
                <a:path extrusionOk="0" h="1175" w="375">
                  <a:moveTo>
                    <a:pt x="188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5"/>
            <p:cNvSpPr/>
            <p:nvPr/>
          </p:nvSpPr>
          <p:spPr>
            <a:xfrm>
              <a:off x="3768958" y="3507274"/>
              <a:ext cx="9821" cy="30856"/>
            </a:xfrm>
            <a:custGeom>
              <a:rect b="b" l="l" r="r" t="t"/>
              <a:pathLst>
                <a:path extrusionOk="0" h="1175" w="374">
                  <a:moveTo>
                    <a:pt x="187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5"/>
            <p:cNvSpPr/>
            <p:nvPr/>
          </p:nvSpPr>
          <p:spPr>
            <a:xfrm>
              <a:off x="3544540" y="3586342"/>
              <a:ext cx="116384" cy="113890"/>
            </a:xfrm>
            <a:custGeom>
              <a:rect b="b" l="l" r="r" t="t"/>
              <a:pathLst>
                <a:path extrusionOk="0" h="4337" w="4432">
                  <a:moveTo>
                    <a:pt x="3517" y="0"/>
                  </a:moveTo>
                  <a:cubicBezTo>
                    <a:pt x="3391" y="0"/>
                    <a:pt x="3265" y="48"/>
                    <a:pt x="3168" y="145"/>
                  </a:cubicBezTo>
                  <a:lnTo>
                    <a:pt x="192" y="3121"/>
                  </a:lnTo>
                  <a:cubicBezTo>
                    <a:pt x="0" y="3313"/>
                    <a:pt x="0" y="3619"/>
                    <a:pt x="192" y="3810"/>
                  </a:cubicBezTo>
                  <a:lnTo>
                    <a:pt x="575" y="4193"/>
                  </a:lnTo>
                  <a:cubicBezTo>
                    <a:pt x="670" y="4289"/>
                    <a:pt x="795" y="4337"/>
                    <a:pt x="919" y="4337"/>
                  </a:cubicBezTo>
                  <a:cubicBezTo>
                    <a:pt x="1043" y="4337"/>
                    <a:pt x="1168" y="4289"/>
                    <a:pt x="1264" y="4193"/>
                  </a:cubicBezTo>
                  <a:lnTo>
                    <a:pt x="4240" y="1207"/>
                  </a:lnTo>
                  <a:cubicBezTo>
                    <a:pt x="4431" y="1016"/>
                    <a:pt x="4431" y="709"/>
                    <a:pt x="4240" y="528"/>
                  </a:cubicBezTo>
                  <a:lnTo>
                    <a:pt x="3857" y="135"/>
                  </a:lnTo>
                  <a:cubicBezTo>
                    <a:pt x="3763" y="45"/>
                    <a:pt x="3640" y="0"/>
                    <a:pt x="351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5"/>
            <p:cNvSpPr/>
            <p:nvPr/>
          </p:nvSpPr>
          <p:spPr>
            <a:xfrm>
              <a:off x="3544540" y="3586369"/>
              <a:ext cx="101810" cy="113863"/>
            </a:xfrm>
            <a:custGeom>
              <a:rect b="b" l="l" r="r" t="t"/>
              <a:pathLst>
                <a:path extrusionOk="0" h="4336" w="3877">
                  <a:moveTo>
                    <a:pt x="3513" y="0"/>
                  </a:moveTo>
                  <a:cubicBezTo>
                    <a:pt x="3388" y="0"/>
                    <a:pt x="3264" y="48"/>
                    <a:pt x="3168" y="144"/>
                  </a:cubicBezTo>
                  <a:lnTo>
                    <a:pt x="192" y="3120"/>
                  </a:lnTo>
                  <a:cubicBezTo>
                    <a:pt x="0" y="3312"/>
                    <a:pt x="0" y="3618"/>
                    <a:pt x="192" y="3809"/>
                  </a:cubicBezTo>
                  <a:lnTo>
                    <a:pt x="575" y="4192"/>
                  </a:lnTo>
                  <a:cubicBezTo>
                    <a:pt x="670" y="4288"/>
                    <a:pt x="795" y="4336"/>
                    <a:pt x="919" y="4336"/>
                  </a:cubicBezTo>
                  <a:cubicBezTo>
                    <a:pt x="1043" y="4336"/>
                    <a:pt x="1168" y="4288"/>
                    <a:pt x="1264" y="4192"/>
                  </a:cubicBezTo>
                  <a:lnTo>
                    <a:pt x="1283" y="4163"/>
                  </a:lnTo>
                  <a:lnTo>
                    <a:pt x="919" y="3809"/>
                  </a:lnTo>
                  <a:cubicBezTo>
                    <a:pt x="728" y="3618"/>
                    <a:pt x="728" y="3312"/>
                    <a:pt x="919" y="3120"/>
                  </a:cubicBezTo>
                  <a:lnTo>
                    <a:pt x="3876" y="163"/>
                  </a:lnTo>
                  <a:lnTo>
                    <a:pt x="3857" y="144"/>
                  </a:lnTo>
                  <a:cubicBezTo>
                    <a:pt x="3761" y="48"/>
                    <a:pt x="3637" y="0"/>
                    <a:pt x="35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65"/>
            <p:cNvSpPr/>
            <p:nvPr/>
          </p:nvSpPr>
          <p:spPr>
            <a:xfrm>
              <a:off x="3618409" y="3586106"/>
              <a:ext cx="42515" cy="41491"/>
            </a:xfrm>
            <a:custGeom>
              <a:rect b="b" l="l" r="r" t="t"/>
              <a:pathLst>
                <a:path extrusionOk="0" h="1580" w="1619">
                  <a:moveTo>
                    <a:pt x="700" y="1"/>
                  </a:moveTo>
                  <a:cubicBezTo>
                    <a:pt x="575" y="1"/>
                    <a:pt x="451" y="49"/>
                    <a:pt x="355" y="144"/>
                  </a:cubicBezTo>
                  <a:lnTo>
                    <a:pt x="1" y="508"/>
                  </a:lnTo>
                  <a:lnTo>
                    <a:pt x="1073" y="1580"/>
                  </a:lnTo>
                  <a:lnTo>
                    <a:pt x="1437" y="1226"/>
                  </a:lnTo>
                  <a:cubicBezTo>
                    <a:pt x="1618" y="1034"/>
                    <a:pt x="1618" y="728"/>
                    <a:pt x="1437" y="537"/>
                  </a:cubicBezTo>
                  <a:lnTo>
                    <a:pt x="1044" y="144"/>
                  </a:lnTo>
                  <a:cubicBezTo>
                    <a:pt x="948" y="49"/>
                    <a:pt x="824" y="1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5"/>
            <p:cNvSpPr/>
            <p:nvPr/>
          </p:nvSpPr>
          <p:spPr>
            <a:xfrm>
              <a:off x="3618409" y="3586106"/>
              <a:ext cx="27941" cy="22899"/>
            </a:xfrm>
            <a:custGeom>
              <a:rect b="b" l="l" r="r" t="t"/>
              <a:pathLst>
                <a:path extrusionOk="0" h="872" w="1064">
                  <a:moveTo>
                    <a:pt x="652" y="1"/>
                  </a:moveTo>
                  <a:lnTo>
                    <a:pt x="604" y="10"/>
                  </a:lnTo>
                  <a:cubicBezTo>
                    <a:pt x="508" y="29"/>
                    <a:pt x="422" y="77"/>
                    <a:pt x="355" y="144"/>
                  </a:cubicBezTo>
                  <a:lnTo>
                    <a:pt x="87" y="412"/>
                  </a:lnTo>
                  <a:lnTo>
                    <a:pt x="1" y="498"/>
                  </a:lnTo>
                  <a:lnTo>
                    <a:pt x="374" y="872"/>
                  </a:lnTo>
                  <a:lnTo>
                    <a:pt x="1063" y="173"/>
                  </a:lnTo>
                  <a:lnTo>
                    <a:pt x="1044" y="144"/>
                  </a:lnTo>
                  <a:lnTo>
                    <a:pt x="1015" y="116"/>
                  </a:lnTo>
                  <a:lnTo>
                    <a:pt x="996" y="106"/>
                  </a:lnTo>
                  <a:cubicBezTo>
                    <a:pt x="910" y="39"/>
                    <a:pt x="805" y="10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65"/>
          <p:cNvGrpSpPr/>
          <p:nvPr/>
        </p:nvGrpSpPr>
        <p:grpSpPr>
          <a:xfrm>
            <a:off x="3944637" y="3354834"/>
            <a:ext cx="415696" cy="371605"/>
            <a:chOff x="3944637" y="3354834"/>
            <a:chExt cx="415696" cy="371605"/>
          </a:xfrm>
        </p:grpSpPr>
        <p:sp>
          <p:nvSpPr>
            <p:cNvPr id="9817" name="Google Shape;9817;p65"/>
            <p:cNvSpPr/>
            <p:nvPr/>
          </p:nvSpPr>
          <p:spPr>
            <a:xfrm>
              <a:off x="4069031" y="3391598"/>
              <a:ext cx="126941" cy="126941"/>
            </a:xfrm>
            <a:custGeom>
              <a:rect b="b" l="l" r="r" t="t"/>
              <a:pathLst>
                <a:path extrusionOk="0" h="4834" w="4834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5"/>
            <p:cNvSpPr/>
            <p:nvPr/>
          </p:nvSpPr>
          <p:spPr>
            <a:xfrm>
              <a:off x="4068768" y="3391546"/>
              <a:ext cx="71926" cy="126731"/>
            </a:xfrm>
            <a:custGeom>
              <a:rect b="b" l="l" r="r" t="t"/>
              <a:pathLst>
                <a:path extrusionOk="0" h="4826" w="2739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5"/>
            <p:cNvSpPr/>
            <p:nvPr/>
          </p:nvSpPr>
          <p:spPr>
            <a:xfrm>
              <a:off x="4089382" y="3411950"/>
              <a:ext cx="86238" cy="86238"/>
            </a:xfrm>
            <a:custGeom>
              <a:rect b="b" l="l" r="r" t="t"/>
              <a:pathLst>
                <a:path extrusionOk="0" h="3284" w="3284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5"/>
            <p:cNvSpPr/>
            <p:nvPr/>
          </p:nvSpPr>
          <p:spPr>
            <a:xfrm>
              <a:off x="4088909" y="3411792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5"/>
            <p:cNvSpPr/>
            <p:nvPr/>
          </p:nvSpPr>
          <p:spPr>
            <a:xfrm>
              <a:off x="4114776" y="3426025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5"/>
            <p:cNvSpPr/>
            <p:nvPr/>
          </p:nvSpPr>
          <p:spPr>
            <a:xfrm>
              <a:off x="4167296" y="3354913"/>
              <a:ext cx="126941" cy="126678"/>
            </a:xfrm>
            <a:custGeom>
              <a:rect b="b" l="l" r="r" t="t"/>
              <a:pathLst>
                <a:path extrusionOk="0" h="4824" w="4834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5"/>
            <p:cNvSpPr/>
            <p:nvPr/>
          </p:nvSpPr>
          <p:spPr>
            <a:xfrm>
              <a:off x="4167033" y="3354834"/>
              <a:ext cx="71926" cy="126757"/>
            </a:xfrm>
            <a:custGeom>
              <a:rect b="b" l="l" r="r" t="t"/>
              <a:pathLst>
                <a:path extrusionOk="0" h="4827" w="2739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5"/>
            <p:cNvSpPr/>
            <p:nvPr/>
          </p:nvSpPr>
          <p:spPr>
            <a:xfrm>
              <a:off x="4187647" y="3375264"/>
              <a:ext cx="86238" cy="86212"/>
            </a:xfrm>
            <a:custGeom>
              <a:rect b="b" l="l" r="r" t="t"/>
              <a:pathLst>
                <a:path extrusionOk="0" h="3283" w="3284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5"/>
            <p:cNvSpPr/>
            <p:nvPr/>
          </p:nvSpPr>
          <p:spPr>
            <a:xfrm>
              <a:off x="4187174" y="3375107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5"/>
            <p:cNvSpPr/>
            <p:nvPr/>
          </p:nvSpPr>
          <p:spPr>
            <a:xfrm>
              <a:off x="4213040" y="3389340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5"/>
            <p:cNvSpPr/>
            <p:nvPr/>
          </p:nvSpPr>
          <p:spPr>
            <a:xfrm>
              <a:off x="3944637" y="3566017"/>
              <a:ext cx="142513" cy="160422"/>
            </a:xfrm>
            <a:custGeom>
              <a:rect b="b" l="l" r="r" t="t"/>
              <a:pathLst>
                <a:path extrusionOk="0" h="6109" w="5427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5"/>
            <p:cNvSpPr/>
            <p:nvPr/>
          </p:nvSpPr>
          <p:spPr>
            <a:xfrm>
              <a:off x="3983843" y="3674313"/>
              <a:ext cx="103307" cy="52126"/>
            </a:xfrm>
            <a:custGeom>
              <a:rect b="b" l="l" r="r" t="t"/>
              <a:pathLst>
                <a:path extrusionOk="0" h="1985" w="3934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5"/>
            <p:cNvSpPr/>
            <p:nvPr/>
          </p:nvSpPr>
          <p:spPr>
            <a:xfrm>
              <a:off x="4082843" y="3493513"/>
              <a:ext cx="277489" cy="171294"/>
            </a:xfrm>
            <a:custGeom>
              <a:rect b="b" l="l" r="r" t="t"/>
              <a:pathLst>
                <a:path extrusionOk="0" h="6523" w="10567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5"/>
            <p:cNvSpPr/>
            <p:nvPr/>
          </p:nvSpPr>
          <p:spPr>
            <a:xfrm>
              <a:off x="4082843" y="3558454"/>
              <a:ext cx="56328" cy="106353"/>
            </a:xfrm>
            <a:custGeom>
              <a:rect b="b" l="l" r="r" t="t"/>
              <a:pathLst>
                <a:path extrusionOk="0" h="4050" w="2145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5"/>
            <p:cNvSpPr/>
            <p:nvPr/>
          </p:nvSpPr>
          <p:spPr>
            <a:xfrm>
              <a:off x="4155977" y="3543880"/>
              <a:ext cx="79962" cy="50944"/>
            </a:xfrm>
            <a:custGeom>
              <a:rect b="b" l="l" r="r" t="t"/>
              <a:pathLst>
                <a:path extrusionOk="0" h="1940" w="3045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5"/>
            <p:cNvSpPr/>
            <p:nvPr/>
          </p:nvSpPr>
          <p:spPr>
            <a:xfrm>
              <a:off x="4038359" y="3553701"/>
              <a:ext cx="86500" cy="139756"/>
            </a:xfrm>
            <a:custGeom>
              <a:rect b="b" l="l" r="r" t="t"/>
              <a:pathLst>
                <a:path extrusionOk="0" h="5322" w="3294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65"/>
            <p:cNvSpPr/>
            <p:nvPr/>
          </p:nvSpPr>
          <p:spPr>
            <a:xfrm>
              <a:off x="4078826" y="3658741"/>
              <a:ext cx="46034" cy="34716"/>
            </a:xfrm>
            <a:custGeom>
              <a:rect b="b" l="l" r="r" t="t"/>
              <a:pathLst>
                <a:path extrusionOk="0" h="1322" w="1753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4" name="Google Shape;9834;p65"/>
          <p:cNvGrpSpPr/>
          <p:nvPr/>
        </p:nvGrpSpPr>
        <p:grpSpPr>
          <a:xfrm>
            <a:off x="1314619" y="3821527"/>
            <a:ext cx="346317" cy="332136"/>
            <a:chOff x="1314619" y="3821527"/>
            <a:chExt cx="346317" cy="332136"/>
          </a:xfrm>
        </p:grpSpPr>
        <p:sp>
          <p:nvSpPr>
            <p:cNvPr id="9835" name="Google Shape;9835;p65"/>
            <p:cNvSpPr/>
            <p:nvPr/>
          </p:nvSpPr>
          <p:spPr>
            <a:xfrm>
              <a:off x="1426198" y="4020893"/>
              <a:ext cx="9060" cy="19117"/>
            </a:xfrm>
            <a:custGeom>
              <a:rect b="b" l="l" r="r" t="t"/>
              <a:pathLst>
                <a:path extrusionOk="0" h="728" w="345">
                  <a:moveTo>
                    <a:pt x="307" y="0"/>
                  </a:moveTo>
                  <a:lnTo>
                    <a:pt x="0" y="306"/>
                  </a:lnTo>
                  <a:cubicBezTo>
                    <a:pt x="96" y="450"/>
                    <a:pt x="220" y="594"/>
                    <a:pt x="345" y="728"/>
                  </a:cubicBezTo>
                  <a:cubicBezTo>
                    <a:pt x="316" y="479"/>
                    <a:pt x="297" y="239"/>
                    <a:pt x="307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5"/>
            <p:cNvSpPr/>
            <p:nvPr/>
          </p:nvSpPr>
          <p:spPr>
            <a:xfrm>
              <a:off x="1435231" y="3843218"/>
              <a:ext cx="225705" cy="237495"/>
            </a:xfrm>
            <a:custGeom>
              <a:rect b="b" l="l" r="r" t="t"/>
              <a:pathLst>
                <a:path extrusionOk="0" h="9044" w="8595">
                  <a:moveTo>
                    <a:pt x="7494" y="0"/>
                  </a:moveTo>
                  <a:cubicBezTo>
                    <a:pt x="7494" y="0"/>
                    <a:pt x="7810" y="2106"/>
                    <a:pt x="6700" y="3206"/>
                  </a:cubicBezTo>
                  <a:lnTo>
                    <a:pt x="3207" y="6709"/>
                  </a:lnTo>
                  <a:cubicBezTo>
                    <a:pt x="2508" y="7408"/>
                    <a:pt x="1403" y="7536"/>
                    <a:pt x="690" y="7536"/>
                  </a:cubicBezTo>
                  <a:cubicBezTo>
                    <a:pt x="281" y="7536"/>
                    <a:pt x="1" y="7494"/>
                    <a:pt x="1" y="7494"/>
                  </a:cubicBezTo>
                  <a:lnTo>
                    <a:pt x="1" y="7494"/>
                  </a:lnTo>
                  <a:cubicBezTo>
                    <a:pt x="345" y="7838"/>
                    <a:pt x="776" y="8087"/>
                    <a:pt x="1245" y="8221"/>
                  </a:cubicBezTo>
                  <a:lnTo>
                    <a:pt x="2068" y="9044"/>
                  </a:lnTo>
                  <a:cubicBezTo>
                    <a:pt x="2767" y="8594"/>
                    <a:pt x="3408" y="8077"/>
                    <a:pt x="4001" y="7494"/>
                  </a:cubicBezTo>
                  <a:lnTo>
                    <a:pt x="7494" y="4000"/>
                  </a:lnTo>
                  <a:cubicBezTo>
                    <a:pt x="8595" y="2890"/>
                    <a:pt x="8595" y="1101"/>
                    <a:pt x="7494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5"/>
            <p:cNvSpPr/>
            <p:nvPr/>
          </p:nvSpPr>
          <p:spPr>
            <a:xfrm>
              <a:off x="1414381" y="3821527"/>
              <a:ext cx="238021" cy="230195"/>
            </a:xfrm>
            <a:custGeom>
              <a:rect b="b" l="l" r="r" t="t"/>
              <a:pathLst>
                <a:path extrusionOk="0" h="8766" w="9064">
                  <a:moveTo>
                    <a:pt x="6287" y="1439"/>
                  </a:moveTo>
                  <a:cubicBezTo>
                    <a:pt x="6642" y="1439"/>
                    <a:pt x="6996" y="1573"/>
                    <a:pt x="7264" y="1840"/>
                  </a:cubicBezTo>
                  <a:cubicBezTo>
                    <a:pt x="7810" y="2386"/>
                    <a:pt x="7810" y="3266"/>
                    <a:pt x="7264" y="3802"/>
                  </a:cubicBezTo>
                  <a:lnTo>
                    <a:pt x="5513" y="5554"/>
                  </a:lnTo>
                  <a:lnTo>
                    <a:pt x="5149" y="5649"/>
                  </a:lnTo>
                  <a:lnTo>
                    <a:pt x="3867" y="7200"/>
                  </a:lnTo>
                  <a:lnTo>
                    <a:pt x="3771" y="7305"/>
                  </a:lnTo>
                  <a:cubicBezTo>
                    <a:pt x="3498" y="7573"/>
                    <a:pt x="3144" y="7707"/>
                    <a:pt x="2790" y="7707"/>
                  </a:cubicBezTo>
                  <a:cubicBezTo>
                    <a:pt x="2436" y="7707"/>
                    <a:pt x="2082" y="7573"/>
                    <a:pt x="1809" y="7305"/>
                  </a:cubicBezTo>
                  <a:cubicBezTo>
                    <a:pt x="1264" y="6760"/>
                    <a:pt x="1264" y="5879"/>
                    <a:pt x="1809" y="5343"/>
                  </a:cubicBezTo>
                  <a:lnTo>
                    <a:pt x="5302" y="1840"/>
                  </a:lnTo>
                  <a:cubicBezTo>
                    <a:pt x="5575" y="1573"/>
                    <a:pt x="5932" y="1439"/>
                    <a:pt x="6287" y="1439"/>
                  </a:cubicBezTo>
                  <a:close/>
                  <a:moveTo>
                    <a:pt x="6285" y="1"/>
                  </a:moveTo>
                  <a:cubicBezTo>
                    <a:pt x="5561" y="1"/>
                    <a:pt x="4838" y="276"/>
                    <a:pt x="4288" y="826"/>
                  </a:cubicBezTo>
                  <a:lnTo>
                    <a:pt x="795" y="4319"/>
                  </a:lnTo>
                  <a:lnTo>
                    <a:pt x="0" y="6760"/>
                  </a:lnTo>
                  <a:cubicBezTo>
                    <a:pt x="58" y="7162"/>
                    <a:pt x="211" y="7554"/>
                    <a:pt x="441" y="7889"/>
                  </a:cubicBezTo>
                  <a:lnTo>
                    <a:pt x="479" y="7851"/>
                  </a:lnTo>
                  <a:cubicBezTo>
                    <a:pt x="556" y="8023"/>
                    <a:pt x="661" y="8186"/>
                    <a:pt x="795" y="8320"/>
                  </a:cubicBezTo>
                  <a:cubicBezTo>
                    <a:pt x="1094" y="8619"/>
                    <a:pt x="1515" y="8766"/>
                    <a:pt x="1977" y="8766"/>
                  </a:cubicBezTo>
                  <a:cubicBezTo>
                    <a:pt x="2107" y="8766"/>
                    <a:pt x="2240" y="8754"/>
                    <a:pt x="2374" y="8731"/>
                  </a:cubicBezTo>
                  <a:cubicBezTo>
                    <a:pt x="3073" y="8588"/>
                    <a:pt x="3704" y="8233"/>
                    <a:pt x="4202" y="7726"/>
                  </a:cubicBezTo>
                  <a:lnTo>
                    <a:pt x="7695" y="4233"/>
                  </a:lnTo>
                  <a:cubicBezTo>
                    <a:pt x="8805" y="3132"/>
                    <a:pt x="9064" y="1601"/>
                    <a:pt x="8288" y="826"/>
                  </a:cubicBezTo>
                  <a:cubicBezTo>
                    <a:pt x="7733" y="276"/>
                    <a:pt x="7008" y="1"/>
                    <a:pt x="628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5"/>
            <p:cNvSpPr/>
            <p:nvPr/>
          </p:nvSpPr>
          <p:spPr>
            <a:xfrm>
              <a:off x="1536280" y="3935180"/>
              <a:ext cx="22872" cy="55330"/>
            </a:xfrm>
            <a:custGeom>
              <a:rect b="b" l="l" r="r" t="t"/>
              <a:pathLst>
                <a:path extrusionOk="0" h="2107" w="871">
                  <a:moveTo>
                    <a:pt x="153" y="1"/>
                  </a:moveTo>
                  <a:cubicBezTo>
                    <a:pt x="249" y="709"/>
                    <a:pt x="191" y="1417"/>
                    <a:pt x="0" y="2106"/>
                  </a:cubicBezTo>
                  <a:lnTo>
                    <a:pt x="871" y="1235"/>
                  </a:lnTo>
                  <a:cubicBezTo>
                    <a:pt x="747" y="766"/>
                    <a:pt x="498" y="345"/>
                    <a:pt x="153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5"/>
            <p:cNvSpPr/>
            <p:nvPr/>
          </p:nvSpPr>
          <p:spPr>
            <a:xfrm>
              <a:off x="1343505" y="4079453"/>
              <a:ext cx="153831" cy="74211"/>
            </a:xfrm>
            <a:custGeom>
              <a:rect b="b" l="l" r="r" t="t"/>
              <a:pathLst>
                <a:path extrusionOk="0" h="2826" w="5858">
                  <a:moveTo>
                    <a:pt x="4422" y="0"/>
                  </a:moveTo>
                  <a:lnTo>
                    <a:pt x="3216" y="1206"/>
                  </a:lnTo>
                  <a:cubicBezTo>
                    <a:pt x="2509" y="1914"/>
                    <a:pt x="1397" y="2042"/>
                    <a:pt x="683" y="2042"/>
                  </a:cubicBezTo>
                  <a:cubicBezTo>
                    <a:pt x="278" y="2042"/>
                    <a:pt x="1" y="2000"/>
                    <a:pt x="1" y="2000"/>
                  </a:cubicBezTo>
                  <a:lnTo>
                    <a:pt x="1" y="2000"/>
                  </a:lnTo>
                  <a:cubicBezTo>
                    <a:pt x="556" y="2551"/>
                    <a:pt x="1278" y="2826"/>
                    <a:pt x="2001" y="2826"/>
                  </a:cubicBezTo>
                  <a:cubicBezTo>
                    <a:pt x="2723" y="2826"/>
                    <a:pt x="3446" y="2551"/>
                    <a:pt x="4001" y="2000"/>
                  </a:cubicBezTo>
                  <a:lnTo>
                    <a:pt x="5858" y="134"/>
                  </a:lnTo>
                  <a:lnTo>
                    <a:pt x="4422" y="0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5"/>
            <p:cNvSpPr/>
            <p:nvPr/>
          </p:nvSpPr>
          <p:spPr>
            <a:xfrm>
              <a:off x="1459627" y="4036465"/>
              <a:ext cx="84216" cy="47005"/>
            </a:xfrm>
            <a:custGeom>
              <a:rect b="b" l="l" r="r" t="t"/>
              <a:pathLst>
                <a:path extrusionOk="0" h="1790" w="3207">
                  <a:moveTo>
                    <a:pt x="3206" y="1"/>
                  </a:moveTo>
                  <a:lnTo>
                    <a:pt x="3063" y="135"/>
                  </a:lnTo>
                  <a:cubicBezTo>
                    <a:pt x="2529" y="669"/>
                    <a:pt x="1811" y="963"/>
                    <a:pt x="1068" y="963"/>
                  </a:cubicBezTo>
                  <a:cubicBezTo>
                    <a:pt x="945" y="963"/>
                    <a:pt x="822" y="955"/>
                    <a:pt x="699" y="938"/>
                  </a:cubicBezTo>
                  <a:lnTo>
                    <a:pt x="0" y="1637"/>
                  </a:lnTo>
                  <a:cubicBezTo>
                    <a:pt x="350" y="1737"/>
                    <a:pt x="711" y="1789"/>
                    <a:pt x="1071" y="1789"/>
                  </a:cubicBezTo>
                  <a:cubicBezTo>
                    <a:pt x="1193" y="1789"/>
                    <a:pt x="1315" y="1783"/>
                    <a:pt x="1436" y="1771"/>
                  </a:cubicBezTo>
                  <a:lnTo>
                    <a:pt x="3072" y="135"/>
                  </a:lnTo>
                  <a:cubicBezTo>
                    <a:pt x="3120" y="96"/>
                    <a:pt x="3158" y="48"/>
                    <a:pt x="32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5"/>
            <p:cNvSpPr/>
            <p:nvPr/>
          </p:nvSpPr>
          <p:spPr>
            <a:xfrm>
              <a:off x="1314619" y="3913516"/>
              <a:ext cx="239019" cy="230195"/>
            </a:xfrm>
            <a:custGeom>
              <a:rect b="b" l="l" r="r" t="t"/>
              <a:pathLst>
                <a:path extrusionOk="0" h="8766" w="9102">
                  <a:moveTo>
                    <a:pt x="6599" y="0"/>
                  </a:moveTo>
                  <a:cubicBezTo>
                    <a:pt x="5876" y="0"/>
                    <a:pt x="5154" y="275"/>
                    <a:pt x="4603" y="826"/>
                  </a:cubicBezTo>
                  <a:lnTo>
                    <a:pt x="1101" y="4319"/>
                  </a:lnTo>
                  <a:cubicBezTo>
                    <a:pt x="0" y="5419"/>
                    <a:pt x="0" y="7209"/>
                    <a:pt x="1101" y="8319"/>
                  </a:cubicBezTo>
                  <a:cubicBezTo>
                    <a:pt x="1407" y="8618"/>
                    <a:pt x="1824" y="8765"/>
                    <a:pt x="2289" y="8765"/>
                  </a:cubicBezTo>
                  <a:cubicBezTo>
                    <a:pt x="2419" y="8765"/>
                    <a:pt x="2553" y="8754"/>
                    <a:pt x="2689" y="8731"/>
                  </a:cubicBezTo>
                  <a:cubicBezTo>
                    <a:pt x="3378" y="8587"/>
                    <a:pt x="4020" y="8233"/>
                    <a:pt x="4508" y="7726"/>
                  </a:cubicBezTo>
                  <a:lnTo>
                    <a:pt x="5838" y="6396"/>
                  </a:lnTo>
                  <a:cubicBezTo>
                    <a:pt x="5838" y="6396"/>
                    <a:pt x="5687" y="6189"/>
                    <a:pt x="5304" y="6189"/>
                  </a:cubicBezTo>
                  <a:cubicBezTo>
                    <a:pt x="5267" y="6189"/>
                    <a:pt x="5228" y="6190"/>
                    <a:pt x="5187" y="6195"/>
                  </a:cubicBezTo>
                  <a:lnTo>
                    <a:pt x="4087" y="7295"/>
                  </a:lnTo>
                  <a:cubicBezTo>
                    <a:pt x="3814" y="7568"/>
                    <a:pt x="3457" y="7704"/>
                    <a:pt x="3102" y="7704"/>
                  </a:cubicBezTo>
                  <a:cubicBezTo>
                    <a:pt x="2747" y="7704"/>
                    <a:pt x="2393" y="7568"/>
                    <a:pt x="2125" y="7295"/>
                  </a:cubicBezTo>
                  <a:cubicBezTo>
                    <a:pt x="1579" y="6759"/>
                    <a:pt x="1579" y="5879"/>
                    <a:pt x="2125" y="5333"/>
                  </a:cubicBezTo>
                  <a:lnTo>
                    <a:pt x="5618" y="1840"/>
                  </a:lnTo>
                  <a:cubicBezTo>
                    <a:pt x="5884" y="1575"/>
                    <a:pt x="6235" y="1440"/>
                    <a:pt x="6588" y="1440"/>
                  </a:cubicBezTo>
                  <a:cubicBezTo>
                    <a:pt x="6922" y="1440"/>
                    <a:pt x="7257" y="1560"/>
                    <a:pt x="7522" y="1802"/>
                  </a:cubicBezTo>
                  <a:cubicBezTo>
                    <a:pt x="8068" y="2290"/>
                    <a:pt x="8135" y="3132"/>
                    <a:pt x="7666" y="3706"/>
                  </a:cubicBezTo>
                  <a:lnTo>
                    <a:pt x="9015" y="2357"/>
                  </a:lnTo>
                  <a:cubicBezTo>
                    <a:pt x="9101" y="1764"/>
                    <a:pt x="8977" y="1209"/>
                    <a:pt x="8594" y="826"/>
                  </a:cubicBezTo>
                  <a:cubicBezTo>
                    <a:pt x="8044" y="275"/>
                    <a:pt x="7321" y="0"/>
                    <a:pt x="6599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5"/>
            <p:cNvSpPr/>
            <p:nvPr/>
          </p:nvSpPr>
          <p:spPr>
            <a:xfrm>
              <a:off x="1450830" y="4059075"/>
              <a:ext cx="36948" cy="22400"/>
            </a:xfrm>
            <a:custGeom>
              <a:rect b="b" l="l" r="r" t="t"/>
              <a:pathLst>
                <a:path extrusionOk="0" h="853" w="1407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53"/>
                  </a:cubicBezTo>
                  <a:lnTo>
                    <a:pt x="1407" y="97"/>
                  </a:lnTo>
                  <a:cubicBezTo>
                    <a:pt x="1149" y="97"/>
                    <a:pt x="900" y="68"/>
                    <a:pt x="651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3" name="Google Shape;9843;p65"/>
          <p:cNvGrpSpPr/>
          <p:nvPr/>
        </p:nvGrpSpPr>
        <p:grpSpPr>
          <a:xfrm>
            <a:off x="1751139" y="3790934"/>
            <a:ext cx="386258" cy="380507"/>
            <a:chOff x="1751139" y="3790934"/>
            <a:chExt cx="386258" cy="380507"/>
          </a:xfrm>
        </p:grpSpPr>
        <p:sp>
          <p:nvSpPr>
            <p:cNvPr id="9844" name="Google Shape;9844;p65"/>
            <p:cNvSpPr/>
            <p:nvPr/>
          </p:nvSpPr>
          <p:spPr>
            <a:xfrm>
              <a:off x="1751139" y="3913069"/>
              <a:ext cx="195059" cy="195296"/>
            </a:xfrm>
            <a:custGeom>
              <a:rect b="b" l="l" r="r" t="t"/>
              <a:pathLst>
                <a:path extrusionOk="0" h="7437" w="7428">
                  <a:moveTo>
                    <a:pt x="4910" y="1"/>
                  </a:moveTo>
                  <a:cubicBezTo>
                    <a:pt x="3781" y="1"/>
                    <a:pt x="3322" y="1446"/>
                    <a:pt x="4240" y="2096"/>
                  </a:cubicBezTo>
                  <a:lnTo>
                    <a:pt x="4240" y="2613"/>
                  </a:lnTo>
                  <a:lnTo>
                    <a:pt x="2393" y="2613"/>
                  </a:lnTo>
                  <a:lnTo>
                    <a:pt x="2393" y="4240"/>
                  </a:lnTo>
                  <a:lnTo>
                    <a:pt x="2097" y="4240"/>
                  </a:lnTo>
                  <a:cubicBezTo>
                    <a:pt x="1856" y="3900"/>
                    <a:pt x="1506" y="3748"/>
                    <a:pt x="1161" y="3748"/>
                  </a:cubicBezTo>
                  <a:cubicBezTo>
                    <a:pt x="574" y="3748"/>
                    <a:pt x="1" y="4189"/>
                    <a:pt x="1" y="4901"/>
                  </a:cubicBezTo>
                  <a:cubicBezTo>
                    <a:pt x="1" y="5612"/>
                    <a:pt x="574" y="6054"/>
                    <a:pt x="1161" y="6054"/>
                  </a:cubicBezTo>
                  <a:cubicBezTo>
                    <a:pt x="1506" y="6054"/>
                    <a:pt x="1856" y="5901"/>
                    <a:pt x="2097" y="5561"/>
                  </a:cubicBezTo>
                  <a:lnTo>
                    <a:pt x="2393" y="5561"/>
                  </a:lnTo>
                  <a:lnTo>
                    <a:pt x="2393" y="6929"/>
                  </a:lnTo>
                  <a:cubicBezTo>
                    <a:pt x="2422" y="7207"/>
                    <a:pt x="2652" y="7418"/>
                    <a:pt x="2920" y="7437"/>
                  </a:cubicBezTo>
                  <a:lnTo>
                    <a:pt x="7427" y="7437"/>
                  </a:lnTo>
                  <a:lnTo>
                    <a:pt x="7427" y="5255"/>
                  </a:lnTo>
                  <a:lnTo>
                    <a:pt x="6662" y="5255"/>
                  </a:lnTo>
                  <a:lnTo>
                    <a:pt x="6547" y="5408"/>
                  </a:lnTo>
                  <a:cubicBezTo>
                    <a:pt x="6375" y="5627"/>
                    <a:pt x="6127" y="5732"/>
                    <a:pt x="5882" y="5732"/>
                  </a:cubicBezTo>
                  <a:cubicBezTo>
                    <a:pt x="5581" y="5732"/>
                    <a:pt x="5283" y="5574"/>
                    <a:pt x="5130" y="5274"/>
                  </a:cubicBezTo>
                  <a:cubicBezTo>
                    <a:pt x="4853" y="4719"/>
                    <a:pt x="5255" y="4068"/>
                    <a:pt x="5877" y="4058"/>
                  </a:cubicBezTo>
                  <a:cubicBezTo>
                    <a:pt x="6135" y="4058"/>
                    <a:pt x="6384" y="4183"/>
                    <a:pt x="6547" y="4393"/>
                  </a:cubicBezTo>
                  <a:lnTo>
                    <a:pt x="6671" y="4546"/>
                  </a:lnTo>
                  <a:lnTo>
                    <a:pt x="7427" y="4546"/>
                  </a:lnTo>
                  <a:lnTo>
                    <a:pt x="7427" y="2613"/>
                  </a:lnTo>
                  <a:lnTo>
                    <a:pt x="5571" y="2613"/>
                  </a:lnTo>
                  <a:lnTo>
                    <a:pt x="5571" y="2096"/>
                  </a:lnTo>
                  <a:cubicBezTo>
                    <a:pt x="6489" y="1446"/>
                    <a:pt x="6030" y="1"/>
                    <a:pt x="491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5"/>
            <p:cNvSpPr/>
            <p:nvPr/>
          </p:nvSpPr>
          <p:spPr>
            <a:xfrm>
              <a:off x="1837902" y="3913122"/>
              <a:ext cx="46979" cy="68591"/>
            </a:xfrm>
            <a:custGeom>
              <a:rect b="b" l="l" r="r" t="t"/>
              <a:pathLst>
                <a:path extrusionOk="0" h="2612" w="1789">
                  <a:moveTo>
                    <a:pt x="1579" y="0"/>
                  </a:moveTo>
                  <a:cubicBezTo>
                    <a:pt x="512" y="0"/>
                    <a:pt x="0" y="1428"/>
                    <a:pt x="936" y="2094"/>
                  </a:cubicBezTo>
                  <a:lnTo>
                    <a:pt x="936" y="2611"/>
                  </a:lnTo>
                  <a:lnTo>
                    <a:pt x="1310" y="2611"/>
                  </a:lnTo>
                  <a:lnTo>
                    <a:pt x="1310" y="2094"/>
                  </a:lnTo>
                  <a:cubicBezTo>
                    <a:pt x="1003" y="1874"/>
                    <a:pt x="821" y="1520"/>
                    <a:pt x="821" y="1147"/>
                  </a:cubicBezTo>
                  <a:cubicBezTo>
                    <a:pt x="821" y="582"/>
                    <a:pt x="1233" y="104"/>
                    <a:pt x="1788" y="18"/>
                  </a:cubicBezTo>
                  <a:cubicBezTo>
                    <a:pt x="1716" y="6"/>
                    <a:pt x="1647" y="0"/>
                    <a:pt x="1579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5"/>
            <p:cNvSpPr/>
            <p:nvPr/>
          </p:nvSpPr>
          <p:spPr>
            <a:xfrm>
              <a:off x="1752137" y="4011597"/>
              <a:ext cx="34217" cy="60319"/>
            </a:xfrm>
            <a:custGeom>
              <a:rect b="b" l="l" r="r" t="t"/>
              <a:pathLst>
                <a:path extrusionOk="0" h="2297" w="1303">
                  <a:moveTo>
                    <a:pt x="1121" y="0"/>
                  </a:moveTo>
                  <a:cubicBezTo>
                    <a:pt x="499" y="19"/>
                    <a:pt x="1" y="526"/>
                    <a:pt x="1" y="1149"/>
                  </a:cubicBezTo>
                  <a:cubicBezTo>
                    <a:pt x="1" y="1771"/>
                    <a:pt x="499" y="2278"/>
                    <a:pt x="1121" y="2297"/>
                  </a:cubicBezTo>
                  <a:cubicBezTo>
                    <a:pt x="1178" y="2297"/>
                    <a:pt x="1245" y="2297"/>
                    <a:pt x="1303" y="2287"/>
                  </a:cubicBezTo>
                  <a:cubicBezTo>
                    <a:pt x="20" y="2067"/>
                    <a:pt x="20" y="230"/>
                    <a:pt x="1303" y="10"/>
                  </a:cubicBezTo>
                  <a:cubicBezTo>
                    <a:pt x="1245" y="0"/>
                    <a:pt x="1178" y="0"/>
                    <a:pt x="112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5"/>
            <p:cNvSpPr/>
            <p:nvPr/>
          </p:nvSpPr>
          <p:spPr>
            <a:xfrm>
              <a:off x="1813480" y="3981687"/>
              <a:ext cx="9821" cy="42751"/>
            </a:xfrm>
            <a:custGeom>
              <a:rect b="b" l="l" r="r" t="t"/>
              <a:pathLst>
                <a:path extrusionOk="0" h="1628" w="374">
                  <a:moveTo>
                    <a:pt x="0" y="0"/>
                  </a:moveTo>
                  <a:lnTo>
                    <a:pt x="0" y="1436"/>
                  </a:lnTo>
                  <a:lnTo>
                    <a:pt x="0" y="1541"/>
                  </a:lnTo>
                  <a:lnTo>
                    <a:pt x="0" y="1627"/>
                  </a:lnTo>
                  <a:lnTo>
                    <a:pt x="373" y="1627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5"/>
            <p:cNvSpPr/>
            <p:nvPr/>
          </p:nvSpPr>
          <p:spPr>
            <a:xfrm>
              <a:off x="1813480" y="4059075"/>
              <a:ext cx="9821" cy="48030"/>
            </a:xfrm>
            <a:custGeom>
              <a:rect b="b" l="l" r="r" t="t"/>
              <a:pathLst>
                <a:path extrusionOk="0" h="1829" w="374">
                  <a:moveTo>
                    <a:pt x="0" y="1"/>
                  </a:moveTo>
                  <a:lnTo>
                    <a:pt x="0" y="1197"/>
                  </a:lnTo>
                  <a:cubicBezTo>
                    <a:pt x="10" y="1599"/>
                    <a:pt x="192" y="1762"/>
                    <a:pt x="373" y="182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5"/>
            <p:cNvSpPr/>
            <p:nvPr/>
          </p:nvSpPr>
          <p:spPr>
            <a:xfrm>
              <a:off x="1939870" y="3853748"/>
              <a:ext cx="197528" cy="191042"/>
            </a:xfrm>
            <a:custGeom>
              <a:rect b="b" l="l" r="r" t="t"/>
              <a:pathLst>
                <a:path extrusionOk="0" h="7275" w="7522">
                  <a:moveTo>
                    <a:pt x="1" y="1"/>
                  </a:moveTo>
                  <a:lnTo>
                    <a:pt x="1" y="2011"/>
                  </a:lnTo>
                  <a:lnTo>
                    <a:pt x="642" y="2011"/>
                  </a:lnTo>
                  <a:lnTo>
                    <a:pt x="728" y="1896"/>
                  </a:lnTo>
                  <a:cubicBezTo>
                    <a:pt x="922" y="1639"/>
                    <a:pt x="1193" y="1525"/>
                    <a:pt x="1460" y="1525"/>
                  </a:cubicBezTo>
                  <a:cubicBezTo>
                    <a:pt x="1929" y="1525"/>
                    <a:pt x="2384" y="1880"/>
                    <a:pt x="2384" y="2441"/>
                  </a:cubicBezTo>
                  <a:cubicBezTo>
                    <a:pt x="2384" y="3010"/>
                    <a:pt x="1928" y="3367"/>
                    <a:pt x="1458" y="3367"/>
                  </a:cubicBezTo>
                  <a:cubicBezTo>
                    <a:pt x="1192" y="3367"/>
                    <a:pt x="922" y="3253"/>
                    <a:pt x="728" y="2996"/>
                  </a:cubicBezTo>
                  <a:lnTo>
                    <a:pt x="642" y="2882"/>
                  </a:lnTo>
                  <a:lnTo>
                    <a:pt x="1" y="2882"/>
                  </a:lnTo>
                  <a:lnTo>
                    <a:pt x="1" y="4872"/>
                  </a:lnTo>
                  <a:lnTo>
                    <a:pt x="1848" y="4872"/>
                  </a:lnTo>
                  <a:lnTo>
                    <a:pt x="1848" y="5293"/>
                  </a:lnTo>
                  <a:cubicBezTo>
                    <a:pt x="948" y="5877"/>
                    <a:pt x="1360" y="7274"/>
                    <a:pt x="2432" y="7274"/>
                  </a:cubicBezTo>
                  <a:cubicBezTo>
                    <a:pt x="3504" y="7274"/>
                    <a:pt x="3915" y="5877"/>
                    <a:pt x="3016" y="5293"/>
                  </a:cubicBezTo>
                  <a:lnTo>
                    <a:pt x="3016" y="4872"/>
                  </a:lnTo>
                  <a:lnTo>
                    <a:pt x="4872" y="4872"/>
                  </a:lnTo>
                  <a:lnTo>
                    <a:pt x="4872" y="3025"/>
                  </a:lnTo>
                  <a:lnTo>
                    <a:pt x="5284" y="3025"/>
                  </a:lnTo>
                  <a:cubicBezTo>
                    <a:pt x="5496" y="3357"/>
                    <a:pt x="5843" y="3520"/>
                    <a:pt x="6189" y="3520"/>
                  </a:cubicBezTo>
                  <a:cubicBezTo>
                    <a:pt x="6561" y="3520"/>
                    <a:pt x="6932" y="3331"/>
                    <a:pt x="7131" y="2958"/>
                  </a:cubicBezTo>
                  <a:cubicBezTo>
                    <a:pt x="7521" y="2244"/>
                    <a:pt x="7012" y="1369"/>
                    <a:pt x="6197" y="1369"/>
                  </a:cubicBezTo>
                  <a:cubicBezTo>
                    <a:pt x="6192" y="1369"/>
                    <a:pt x="6188" y="1369"/>
                    <a:pt x="6183" y="1370"/>
                  </a:cubicBezTo>
                  <a:lnTo>
                    <a:pt x="6193" y="1370"/>
                  </a:lnTo>
                  <a:cubicBezTo>
                    <a:pt x="5829" y="1370"/>
                    <a:pt x="5485" y="1551"/>
                    <a:pt x="5284" y="1858"/>
                  </a:cubicBezTo>
                  <a:lnTo>
                    <a:pt x="4872" y="1858"/>
                  </a:lnTo>
                  <a:lnTo>
                    <a:pt x="4872" y="700"/>
                  </a:lnTo>
                  <a:cubicBezTo>
                    <a:pt x="4872" y="154"/>
                    <a:pt x="4547" y="30"/>
                    <a:pt x="433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65"/>
            <p:cNvSpPr/>
            <p:nvPr/>
          </p:nvSpPr>
          <p:spPr>
            <a:xfrm>
              <a:off x="1981098" y="3893217"/>
              <a:ext cx="29674" cy="49290"/>
            </a:xfrm>
            <a:custGeom>
              <a:rect b="b" l="l" r="r" t="t"/>
              <a:pathLst>
                <a:path extrusionOk="0" h="1877" w="1130">
                  <a:moveTo>
                    <a:pt x="182" y="1"/>
                  </a:moveTo>
                  <a:cubicBezTo>
                    <a:pt x="125" y="1"/>
                    <a:pt x="58" y="1"/>
                    <a:pt x="0" y="20"/>
                  </a:cubicBezTo>
                  <a:cubicBezTo>
                    <a:pt x="996" y="230"/>
                    <a:pt x="996" y="1647"/>
                    <a:pt x="0" y="1857"/>
                  </a:cubicBezTo>
                  <a:cubicBezTo>
                    <a:pt x="58" y="1876"/>
                    <a:pt x="125" y="1876"/>
                    <a:pt x="182" y="1876"/>
                  </a:cubicBezTo>
                  <a:cubicBezTo>
                    <a:pt x="709" y="1876"/>
                    <a:pt x="1130" y="1455"/>
                    <a:pt x="1130" y="938"/>
                  </a:cubicBezTo>
                  <a:cubicBezTo>
                    <a:pt x="1130" y="422"/>
                    <a:pt x="709" y="1"/>
                    <a:pt x="182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65"/>
            <p:cNvSpPr/>
            <p:nvPr/>
          </p:nvSpPr>
          <p:spPr>
            <a:xfrm>
              <a:off x="1879052" y="3981687"/>
              <a:ext cx="188783" cy="189755"/>
            </a:xfrm>
            <a:custGeom>
              <a:rect b="b" l="l" r="r" t="t"/>
              <a:pathLst>
                <a:path extrusionOk="0" h="7226" w="7189">
                  <a:moveTo>
                    <a:pt x="2384" y="0"/>
                  </a:moveTo>
                  <a:lnTo>
                    <a:pt x="2384" y="1847"/>
                  </a:lnTo>
                  <a:lnTo>
                    <a:pt x="1963" y="1847"/>
                  </a:lnTo>
                  <a:cubicBezTo>
                    <a:pt x="1771" y="1541"/>
                    <a:pt x="1427" y="1359"/>
                    <a:pt x="1063" y="1359"/>
                  </a:cubicBezTo>
                  <a:cubicBezTo>
                    <a:pt x="479" y="1359"/>
                    <a:pt x="1" y="1838"/>
                    <a:pt x="1" y="2422"/>
                  </a:cubicBezTo>
                  <a:cubicBezTo>
                    <a:pt x="1" y="3015"/>
                    <a:pt x="479" y="3493"/>
                    <a:pt x="1063" y="3493"/>
                  </a:cubicBezTo>
                  <a:cubicBezTo>
                    <a:pt x="1427" y="3493"/>
                    <a:pt x="1771" y="3312"/>
                    <a:pt x="1963" y="3005"/>
                  </a:cubicBezTo>
                  <a:lnTo>
                    <a:pt x="2384" y="3005"/>
                  </a:lnTo>
                  <a:lnTo>
                    <a:pt x="2384" y="4824"/>
                  </a:lnTo>
                  <a:lnTo>
                    <a:pt x="4231" y="4824"/>
                  </a:lnTo>
                  <a:lnTo>
                    <a:pt x="4231" y="5245"/>
                  </a:lnTo>
                  <a:cubicBezTo>
                    <a:pt x="3322" y="5829"/>
                    <a:pt x="3743" y="7226"/>
                    <a:pt x="4815" y="7226"/>
                  </a:cubicBezTo>
                  <a:cubicBezTo>
                    <a:pt x="5887" y="7226"/>
                    <a:pt x="6298" y="5829"/>
                    <a:pt x="5399" y="5245"/>
                  </a:cubicBezTo>
                  <a:lnTo>
                    <a:pt x="5399" y="4824"/>
                  </a:lnTo>
                  <a:lnTo>
                    <a:pt x="6652" y="4824"/>
                  </a:lnTo>
                  <a:cubicBezTo>
                    <a:pt x="6872" y="4795"/>
                    <a:pt x="7179" y="4671"/>
                    <a:pt x="7188" y="4154"/>
                  </a:cubicBezTo>
                  <a:lnTo>
                    <a:pt x="7188" y="0"/>
                  </a:lnTo>
                  <a:lnTo>
                    <a:pt x="5245" y="0"/>
                  </a:lnTo>
                  <a:lnTo>
                    <a:pt x="5245" y="641"/>
                  </a:lnTo>
                  <a:lnTo>
                    <a:pt x="5370" y="737"/>
                  </a:lnTo>
                  <a:cubicBezTo>
                    <a:pt x="6069" y="1264"/>
                    <a:pt x="5695" y="2383"/>
                    <a:pt x="4815" y="2383"/>
                  </a:cubicBezTo>
                  <a:cubicBezTo>
                    <a:pt x="3934" y="2383"/>
                    <a:pt x="3552" y="1264"/>
                    <a:pt x="4260" y="737"/>
                  </a:cubicBezTo>
                  <a:lnTo>
                    <a:pt x="4384" y="641"/>
                  </a:lnTo>
                  <a:lnTo>
                    <a:pt x="4384" y="0"/>
                  </a:ln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5"/>
            <p:cNvSpPr/>
            <p:nvPr/>
          </p:nvSpPr>
          <p:spPr>
            <a:xfrm>
              <a:off x="1878815" y="4016875"/>
              <a:ext cx="33193" cy="56564"/>
            </a:xfrm>
            <a:custGeom>
              <a:rect b="b" l="l" r="r" t="t"/>
              <a:pathLst>
                <a:path extrusionOk="0" h="2154" w="1264">
                  <a:moveTo>
                    <a:pt x="1072" y="0"/>
                  </a:moveTo>
                  <a:cubicBezTo>
                    <a:pt x="479" y="0"/>
                    <a:pt x="0" y="479"/>
                    <a:pt x="0" y="1072"/>
                  </a:cubicBezTo>
                  <a:cubicBezTo>
                    <a:pt x="0" y="1665"/>
                    <a:pt x="479" y="2153"/>
                    <a:pt x="1072" y="2153"/>
                  </a:cubicBezTo>
                  <a:cubicBezTo>
                    <a:pt x="1139" y="2153"/>
                    <a:pt x="1197" y="2144"/>
                    <a:pt x="1264" y="2134"/>
                  </a:cubicBezTo>
                  <a:cubicBezTo>
                    <a:pt x="747" y="2039"/>
                    <a:pt x="374" y="1598"/>
                    <a:pt x="374" y="1072"/>
                  </a:cubicBezTo>
                  <a:cubicBezTo>
                    <a:pt x="374" y="555"/>
                    <a:pt x="747" y="105"/>
                    <a:pt x="1264" y="19"/>
                  </a:cubicBezTo>
                  <a:cubicBezTo>
                    <a:pt x="1197" y="0"/>
                    <a:pt x="1139" y="0"/>
                    <a:pt x="10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5"/>
            <p:cNvSpPr/>
            <p:nvPr/>
          </p:nvSpPr>
          <p:spPr>
            <a:xfrm>
              <a:off x="1941130" y="3981687"/>
              <a:ext cx="8324" cy="48266"/>
            </a:xfrm>
            <a:custGeom>
              <a:rect b="b" l="l" r="r" t="t"/>
              <a:pathLst>
                <a:path extrusionOk="0" h="1838" w="317">
                  <a:moveTo>
                    <a:pt x="1" y="0"/>
                  </a:moveTo>
                  <a:lnTo>
                    <a:pt x="1" y="1838"/>
                  </a:lnTo>
                  <a:lnTo>
                    <a:pt x="317" y="18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5"/>
            <p:cNvSpPr/>
            <p:nvPr/>
          </p:nvSpPr>
          <p:spPr>
            <a:xfrm>
              <a:off x="1941130" y="4060598"/>
              <a:ext cx="8324" cy="47767"/>
            </a:xfrm>
            <a:custGeom>
              <a:rect b="b" l="l" r="r" t="t"/>
              <a:pathLst>
                <a:path extrusionOk="0" h="1819" w="317">
                  <a:moveTo>
                    <a:pt x="1" y="0"/>
                  </a:moveTo>
                  <a:lnTo>
                    <a:pt x="1" y="1819"/>
                  </a:lnTo>
                  <a:lnTo>
                    <a:pt x="317" y="1819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5"/>
            <p:cNvSpPr/>
            <p:nvPr/>
          </p:nvSpPr>
          <p:spPr>
            <a:xfrm>
              <a:off x="1966261" y="4108339"/>
              <a:ext cx="44012" cy="62551"/>
            </a:xfrm>
            <a:custGeom>
              <a:rect b="b" l="l" r="r" t="t"/>
              <a:pathLst>
                <a:path extrusionOk="0" h="2382" w="1676">
                  <a:moveTo>
                    <a:pt x="910" y="1"/>
                  </a:moveTo>
                  <a:lnTo>
                    <a:pt x="910" y="412"/>
                  </a:lnTo>
                  <a:cubicBezTo>
                    <a:pt x="1" y="1015"/>
                    <a:pt x="472" y="2381"/>
                    <a:pt x="1480" y="2381"/>
                  </a:cubicBezTo>
                  <a:cubicBezTo>
                    <a:pt x="1543" y="2381"/>
                    <a:pt x="1608" y="2376"/>
                    <a:pt x="1676" y="2365"/>
                  </a:cubicBezTo>
                  <a:cubicBezTo>
                    <a:pt x="1168" y="2269"/>
                    <a:pt x="795" y="1829"/>
                    <a:pt x="795" y="1312"/>
                  </a:cubicBezTo>
                  <a:cubicBezTo>
                    <a:pt x="795" y="948"/>
                    <a:pt x="977" y="604"/>
                    <a:pt x="1283" y="412"/>
                  </a:cubicBezTo>
                  <a:lnTo>
                    <a:pt x="12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5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5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5"/>
            <p:cNvSpPr/>
            <p:nvPr/>
          </p:nvSpPr>
          <p:spPr>
            <a:xfrm>
              <a:off x="1838349" y="3791249"/>
              <a:ext cx="44012" cy="62525"/>
            </a:xfrm>
            <a:custGeom>
              <a:rect b="b" l="l" r="r" t="t"/>
              <a:pathLst>
                <a:path extrusionOk="0" h="2381" w="1676">
                  <a:moveTo>
                    <a:pt x="1479" y="0"/>
                  </a:moveTo>
                  <a:cubicBezTo>
                    <a:pt x="472" y="0"/>
                    <a:pt x="0" y="1366"/>
                    <a:pt x="910" y="1969"/>
                  </a:cubicBezTo>
                  <a:lnTo>
                    <a:pt x="910" y="2381"/>
                  </a:lnTo>
                  <a:lnTo>
                    <a:pt x="1283" y="2381"/>
                  </a:lnTo>
                  <a:lnTo>
                    <a:pt x="1283" y="1969"/>
                  </a:lnTo>
                  <a:cubicBezTo>
                    <a:pt x="470" y="1434"/>
                    <a:pt x="718" y="189"/>
                    <a:pt x="1675" y="17"/>
                  </a:cubicBezTo>
                  <a:cubicBezTo>
                    <a:pt x="1608" y="6"/>
                    <a:pt x="1543" y="0"/>
                    <a:pt x="1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5"/>
            <p:cNvSpPr/>
            <p:nvPr/>
          </p:nvSpPr>
          <p:spPr>
            <a:xfrm>
              <a:off x="1813480" y="3854772"/>
              <a:ext cx="9821" cy="126941"/>
            </a:xfrm>
            <a:custGeom>
              <a:rect b="b" l="l" r="r" t="t"/>
              <a:pathLst>
                <a:path extrusionOk="0" h="4834" w="374">
                  <a:moveTo>
                    <a:pt x="373" y="0"/>
                  </a:moveTo>
                  <a:cubicBezTo>
                    <a:pt x="201" y="67"/>
                    <a:pt x="29" y="211"/>
                    <a:pt x="0" y="546"/>
                  </a:cubicBezTo>
                  <a:lnTo>
                    <a:pt x="0" y="4833"/>
                  </a:lnTo>
                  <a:lnTo>
                    <a:pt x="373" y="4833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5"/>
            <p:cNvSpPr/>
            <p:nvPr/>
          </p:nvSpPr>
          <p:spPr>
            <a:xfrm>
              <a:off x="1940894" y="3853748"/>
              <a:ext cx="8823" cy="48791"/>
            </a:xfrm>
            <a:custGeom>
              <a:rect b="b" l="l" r="r" t="t"/>
              <a:pathLst>
                <a:path extrusionOk="0" h="1858" w="336">
                  <a:moveTo>
                    <a:pt x="0" y="1"/>
                  </a:moveTo>
                  <a:lnTo>
                    <a:pt x="0" y="1858"/>
                  </a:lnTo>
                  <a:lnTo>
                    <a:pt x="335" y="1858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5"/>
            <p:cNvSpPr/>
            <p:nvPr/>
          </p:nvSpPr>
          <p:spPr>
            <a:xfrm>
              <a:off x="1940894" y="3933184"/>
              <a:ext cx="8823" cy="48528"/>
            </a:xfrm>
            <a:custGeom>
              <a:rect b="b" l="l" r="r" t="t"/>
              <a:pathLst>
                <a:path extrusionOk="0" h="1848" w="336">
                  <a:moveTo>
                    <a:pt x="0" y="0"/>
                  </a:moveTo>
                  <a:lnTo>
                    <a:pt x="0" y="1847"/>
                  </a:lnTo>
                  <a:lnTo>
                    <a:pt x="335" y="1847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65"/>
          <p:cNvGrpSpPr/>
          <p:nvPr/>
        </p:nvGrpSpPr>
        <p:grpSpPr>
          <a:xfrm>
            <a:off x="2189681" y="3821606"/>
            <a:ext cx="395607" cy="318928"/>
            <a:chOff x="2189681" y="3821606"/>
            <a:chExt cx="395607" cy="318928"/>
          </a:xfrm>
        </p:grpSpPr>
        <p:sp>
          <p:nvSpPr>
            <p:cNvPr id="9863" name="Google Shape;9863;p65"/>
            <p:cNvSpPr/>
            <p:nvPr/>
          </p:nvSpPr>
          <p:spPr>
            <a:xfrm>
              <a:off x="2189681" y="3846973"/>
              <a:ext cx="395607" cy="293561"/>
            </a:xfrm>
            <a:custGeom>
              <a:rect b="b" l="l" r="r" t="t"/>
              <a:pathLst>
                <a:path extrusionOk="0" h="11179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0451"/>
                  </a:lnTo>
                  <a:cubicBezTo>
                    <a:pt x="1" y="10853"/>
                    <a:pt x="326" y="11179"/>
                    <a:pt x="728" y="11179"/>
                  </a:cubicBezTo>
                  <a:lnTo>
                    <a:pt x="14337" y="11179"/>
                  </a:lnTo>
                  <a:cubicBezTo>
                    <a:pt x="14739" y="11179"/>
                    <a:pt x="15064" y="10853"/>
                    <a:pt x="15064" y="10451"/>
                  </a:cubicBez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5"/>
            <p:cNvSpPr/>
            <p:nvPr/>
          </p:nvSpPr>
          <p:spPr>
            <a:xfrm>
              <a:off x="2189681" y="3846973"/>
              <a:ext cx="395607" cy="38235"/>
            </a:xfrm>
            <a:custGeom>
              <a:rect b="b" l="l" r="r" t="t"/>
              <a:pathLst>
                <a:path extrusionOk="0" h="1456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455"/>
                  </a:lnTo>
                  <a:lnTo>
                    <a:pt x="15064" y="1455"/>
                  </a:ln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5"/>
            <p:cNvSpPr/>
            <p:nvPr/>
          </p:nvSpPr>
          <p:spPr>
            <a:xfrm>
              <a:off x="2215075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0" y="641"/>
                    <a:pt x="335" y="967"/>
                    <a:pt x="737" y="967"/>
                  </a:cubicBezTo>
                  <a:lnTo>
                    <a:pt x="1225" y="967"/>
                  </a:lnTo>
                  <a:cubicBezTo>
                    <a:pt x="1627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5"/>
            <p:cNvSpPr/>
            <p:nvPr/>
          </p:nvSpPr>
          <p:spPr>
            <a:xfrm>
              <a:off x="2508609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1" y="641"/>
                    <a:pt x="336" y="967"/>
                    <a:pt x="737" y="967"/>
                  </a:cubicBezTo>
                  <a:lnTo>
                    <a:pt x="1226" y="967"/>
                  </a:lnTo>
                  <a:cubicBezTo>
                    <a:pt x="1628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5"/>
            <p:cNvSpPr/>
            <p:nvPr/>
          </p:nvSpPr>
          <p:spPr>
            <a:xfrm>
              <a:off x="2228152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7" y="1455"/>
                  </a:lnTo>
                  <a:cubicBezTo>
                    <a:pt x="861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5"/>
            <p:cNvSpPr/>
            <p:nvPr/>
          </p:nvSpPr>
          <p:spPr>
            <a:xfrm>
              <a:off x="2228152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7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5"/>
            <p:cNvSpPr/>
            <p:nvPr/>
          </p:nvSpPr>
          <p:spPr>
            <a:xfrm>
              <a:off x="2521686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8" y="1455"/>
                  </a:lnTo>
                  <a:cubicBezTo>
                    <a:pt x="862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5"/>
            <p:cNvSpPr/>
            <p:nvPr/>
          </p:nvSpPr>
          <p:spPr>
            <a:xfrm>
              <a:off x="2521686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8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5"/>
            <p:cNvSpPr/>
            <p:nvPr/>
          </p:nvSpPr>
          <p:spPr>
            <a:xfrm>
              <a:off x="2189681" y="3885418"/>
              <a:ext cx="395607" cy="12605"/>
            </a:xfrm>
            <a:custGeom>
              <a:rect b="b" l="l" r="r" t="t"/>
              <a:pathLst>
                <a:path extrusionOk="0" h="480" w="15065">
                  <a:moveTo>
                    <a:pt x="1" y="1"/>
                  </a:moveTo>
                  <a:lnTo>
                    <a:pt x="1" y="479"/>
                  </a:lnTo>
                  <a:lnTo>
                    <a:pt x="15064" y="479"/>
                  </a:lnTo>
                  <a:lnTo>
                    <a:pt x="1506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5"/>
            <p:cNvSpPr/>
            <p:nvPr/>
          </p:nvSpPr>
          <p:spPr>
            <a:xfrm>
              <a:off x="2228152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5"/>
            <p:cNvSpPr/>
            <p:nvPr/>
          </p:nvSpPr>
          <p:spPr>
            <a:xfrm>
              <a:off x="2228152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5"/>
            <p:cNvSpPr/>
            <p:nvPr/>
          </p:nvSpPr>
          <p:spPr>
            <a:xfrm>
              <a:off x="2228152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5"/>
            <p:cNvSpPr/>
            <p:nvPr/>
          </p:nvSpPr>
          <p:spPr>
            <a:xfrm>
              <a:off x="2317357" y="4025672"/>
              <a:ext cx="51049" cy="25656"/>
            </a:xfrm>
            <a:custGeom>
              <a:rect b="b" l="l" r="r" t="t"/>
              <a:pathLst>
                <a:path extrusionOk="0" h="977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5"/>
            <p:cNvSpPr/>
            <p:nvPr/>
          </p:nvSpPr>
          <p:spPr>
            <a:xfrm>
              <a:off x="2406825" y="4025672"/>
              <a:ext cx="50787" cy="25656"/>
            </a:xfrm>
            <a:custGeom>
              <a:rect b="b" l="l" r="r" t="t"/>
              <a:pathLst>
                <a:path extrusionOk="0" h="977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695" y="976"/>
                  </a:lnTo>
                  <a:cubicBezTo>
                    <a:pt x="1829" y="976"/>
                    <a:pt x="1934" y="861"/>
                    <a:pt x="1934" y="727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5"/>
            <p:cNvSpPr/>
            <p:nvPr/>
          </p:nvSpPr>
          <p:spPr>
            <a:xfrm>
              <a:off x="2317357" y="3974885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5"/>
            <p:cNvSpPr/>
            <p:nvPr/>
          </p:nvSpPr>
          <p:spPr>
            <a:xfrm>
              <a:off x="2228152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5"/>
            <p:cNvSpPr/>
            <p:nvPr/>
          </p:nvSpPr>
          <p:spPr>
            <a:xfrm>
              <a:off x="2317357" y="3923888"/>
              <a:ext cx="51049" cy="25157"/>
            </a:xfrm>
            <a:custGeom>
              <a:rect b="b" l="l" r="r" t="t"/>
              <a:pathLst>
                <a:path extrusionOk="0" h="958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5"/>
            <p:cNvSpPr/>
            <p:nvPr/>
          </p:nvSpPr>
          <p:spPr>
            <a:xfrm>
              <a:off x="2317357" y="4076932"/>
              <a:ext cx="51049" cy="25393"/>
            </a:xfrm>
            <a:custGeom>
              <a:rect b="b" l="l" r="r" t="t"/>
              <a:pathLst>
                <a:path extrusionOk="0" h="967" w="194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5"/>
            <p:cNvSpPr/>
            <p:nvPr/>
          </p:nvSpPr>
          <p:spPr>
            <a:xfrm>
              <a:off x="2496057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5"/>
            <p:cNvSpPr/>
            <p:nvPr/>
          </p:nvSpPr>
          <p:spPr>
            <a:xfrm>
              <a:off x="2496057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5"/>
            <p:cNvSpPr/>
            <p:nvPr/>
          </p:nvSpPr>
          <p:spPr>
            <a:xfrm>
              <a:off x="2496057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5"/>
            <p:cNvSpPr/>
            <p:nvPr/>
          </p:nvSpPr>
          <p:spPr>
            <a:xfrm>
              <a:off x="2406825" y="3974885"/>
              <a:ext cx="50787" cy="25420"/>
            </a:xfrm>
            <a:custGeom>
              <a:rect b="b" l="l" r="r" t="t"/>
              <a:pathLst>
                <a:path extrusionOk="0" h="968" w="193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53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1"/>
                    <a:pt x="16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5"/>
            <p:cNvSpPr/>
            <p:nvPr/>
          </p:nvSpPr>
          <p:spPr>
            <a:xfrm>
              <a:off x="2406825" y="3923888"/>
              <a:ext cx="50787" cy="25157"/>
            </a:xfrm>
            <a:custGeom>
              <a:rect b="b" l="l" r="r" t="t"/>
              <a:pathLst>
                <a:path extrusionOk="0" h="958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695" y="957"/>
                  </a:lnTo>
                  <a:cubicBezTo>
                    <a:pt x="1829" y="957"/>
                    <a:pt x="1934" y="852"/>
                    <a:pt x="1934" y="718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5"/>
            <p:cNvSpPr/>
            <p:nvPr/>
          </p:nvSpPr>
          <p:spPr>
            <a:xfrm>
              <a:off x="2496057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5"/>
            <p:cNvSpPr/>
            <p:nvPr/>
          </p:nvSpPr>
          <p:spPr>
            <a:xfrm>
              <a:off x="2406825" y="4076932"/>
              <a:ext cx="50787" cy="25393"/>
            </a:xfrm>
            <a:custGeom>
              <a:rect b="b" l="l" r="r" t="t"/>
              <a:pathLst>
                <a:path extrusionOk="0" h="967" w="193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62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5"/>
            <p:cNvSpPr/>
            <p:nvPr/>
          </p:nvSpPr>
          <p:spPr>
            <a:xfrm>
              <a:off x="2493168" y="3968137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6" y="0"/>
                  </a:moveTo>
                  <a:cubicBezTo>
                    <a:pt x="1750" y="0"/>
                    <a:pt x="1692" y="23"/>
                    <a:pt x="1641" y="76"/>
                  </a:cubicBezTo>
                  <a:lnTo>
                    <a:pt x="837" y="880"/>
                  </a:lnTo>
                  <a:lnTo>
                    <a:pt x="522" y="564"/>
                  </a:lnTo>
                  <a:cubicBezTo>
                    <a:pt x="468" y="511"/>
                    <a:pt x="409" y="488"/>
                    <a:pt x="351" y="488"/>
                  </a:cubicBezTo>
                  <a:cubicBezTo>
                    <a:pt x="163" y="488"/>
                    <a:pt x="1" y="732"/>
                    <a:pt x="177" y="909"/>
                  </a:cubicBezTo>
                  <a:lnTo>
                    <a:pt x="665" y="1397"/>
                  </a:lnTo>
                  <a:cubicBezTo>
                    <a:pt x="713" y="1435"/>
                    <a:pt x="770" y="1464"/>
                    <a:pt x="837" y="1464"/>
                  </a:cubicBezTo>
                  <a:cubicBezTo>
                    <a:pt x="904" y="1464"/>
                    <a:pt x="962" y="1435"/>
                    <a:pt x="1010" y="1397"/>
                  </a:cubicBezTo>
                  <a:lnTo>
                    <a:pt x="1976" y="421"/>
                  </a:lnTo>
                  <a:cubicBezTo>
                    <a:pt x="2153" y="244"/>
                    <a:pt x="1991" y="0"/>
                    <a:pt x="180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5"/>
            <p:cNvSpPr/>
            <p:nvPr/>
          </p:nvSpPr>
          <p:spPr>
            <a:xfrm>
              <a:off x="2314495" y="3968137"/>
              <a:ext cx="56590" cy="38445"/>
            </a:xfrm>
            <a:custGeom>
              <a:rect b="b" l="l" r="r" t="t"/>
              <a:pathLst>
                <a:path extrusionOk="0" h="1464" w="2155">
                  <a:moveTo>
                    <a:pt x="1810" y="0"/>
                  </a:moveTo>
                  <a:cubicBezTo>
                    <a:pt x="1753" y="0"/>
                    <a:pt x="1694" y="23"/>
                    <a:pt x="164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9"/>
                  </a:cubicBezTo>
                  <a:lnTo>
                    <a:pt x="665" y="1397"/>
                  </a:lnTo>
                  <a:cubicBezTo>
                    <a:pt x="712" y="1435"/>
                    <a:pt x="770" y="1464"/>
                    <a:pt x="837" y="1464"/>
                  </a:cubicBezTo>
                  <a:cubicBezTo>
                    <a:pt x="904" y="1464"/>
                    <a:pt x="961" y="1435"/>
                    <a:pt x="1009" y="1397"/>
                  </a:cubicBezTo>
                  <a:lnTo>
                    <a:pt x="1985" y="421"/>
                  </a:lnTo>
                  <a:cubicBezTo>
                    <a:pt x="2154" y="244"/>
                    <a:pt x="1996" y="0"/>
                    <a:pt x="181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5"/>
            <p:cNvSpPr/>
            <p:nvPr/>
          </p:nvSpPr>
          <p:spPr>
            <a:xfrm>
              <a:off x="2403963" y="4019160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0"/>
                  </a:moveTo>
                  <a:cubicBezTo>
                    <a:pt x="1744" y="0"/>
                    <a:pt x="1685" y="22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0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8"/>
                  </a:cubicBezTo>
                  <a:lnTo>
                    <a:pt x="665" y="1396"/>
                  </a:lnTo>
                  <a:cubicBezTo>
                    <a:pt x="703" y="1435"/>
                    <a:pt x="770" y="1463"/>
                    <a:pt x="837" y="1463"/>
                  </a:cubicBezTo>
                  <a:cubicBezTo>
                    <a:pt x="894" y="1463"/>
                    <a:pt x="961" y="1444"/>
                    <a:pt x="1000" y="1396"/>
                  </a:cubicBezTo>
                  <a:lnTo>
                    <a:pt x="1976" y="420"/>
                  </a:lnTo>
                  <a:cubicBezTo>
                    <a:pt x="2152" y="244"/>
                    <a:pt x="1990" y="0"/>
                    <a:pt x="1801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5"/>
            <p:cNvSpPr/>
            <p:nvPr/>
          </p:nvSpPr>
          <p:spPr>
            <a:xfrm>
              <a:off x="2225263" y="4070157"/>
              <a:ext cx="56538" cy="38471"/>
            </a:xfrm>
            <a:custGeom>
              <a:rect b="b" l="l" r="r" t="t"/>
              <a:pathLst>
                <a:path extrusionOk="0" h="1465" w="2153">
                  <a:moveTo>
                    <a:pt x="1802" y="1"/>
                  </a:moveTo>
                  <a:cubicBezTo>
                    <a:pt x="1745" y="1"/>
                    <a:pt x="1685" y="23"/>
                    <a:pt x="1632" y="77"/>
                  </a:cubicBezTo>
                  <a:lnTo>
                    <a:pt x="837" y="880"/>
                  </a:lnTo>
                  <a:lnTo>
                    <a:pt x="522" y="565"/>
                  </a:lnTo>
                  <a:cubicBezTo>
                    <a:pt x="468" y="511"/>
                    <a:pt x="409" y="489"/>
                    <a:pt x="352" y="489"/>
                  </a:cubicBezTo>
                  <a:cubicBezTo>
                    <a:pt x="163" y="489"/>
                    <a:pt x="1" y="733"/>
                    <a:pt x="177" y="909"/>
                  </a:cubicBezTo>
                  <a:lnTo>
                    <a:pt x="665" y="1397"/>
                  </a:lnTo>
                  <a:cubicBezTo>
                    <a:pt x="703" y="1445"/>
                    <a:pt x="770" y="1464"/>
                    <a:pt x="837" y="1464"/>
                  </a:cubicBezTo>
                  <a:cubicBezTo>
                    <a:pt x="895" y="1464"/>
                    <a:pt x="962" y="1445"/>
                    <a:pt x="1000" y="1397"/>
                  </a:cubicBezTo>
                  <a:lnTo>
                    <a:pt x="1976" y="421"/>
                  </a:lnTo>
                  <a:cubicBezTo>
                    <a:pt x="2153" y="245"/>
                    <a:pt x="1991" y="1"/>
                    <a:pt x="1802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65"/>
            <p:cNvSpPr/>
            <p:nvPr/>
          </p:nvSpPr>
          <p:spPr>
            <a:xfrm>
              <a:off x="2403963" y="3917113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1"/>
                  </a:moveTo>
                  <a:cubicBezTo>
                    <a:pt x="1744" y="1"/>
                    <a:pt x="1685" y="23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9"/>
                    <a:pt x="351" y="489"/>
                  </a:cubicBezTo>
                  <a:cubicBezTo>
                    <a:pt x="162" y="489"/>
                    <a:pt x="0" y="733"/>
                    <a:pt x="177" y="909"/>
                  </a:cubicBezTo>
                  <a:lnTo>
                    <a:pt x="665" y="1387"/>
                  </a:lnTo>
                  <a:cubicBezTo>
                    <a:pt x="703" y="1435"/>
                    <a:pt x="770" y="1464"/>
                    <a:pt x="837" y="1464"/>
                  </a:cubicBezTo>
                  <a:cubicBezTo>
                    <a:pt x="894" y="1464"/>
                    <a:pt x="961" y="1435"/>
                    <a:pt x="1000" y="1387"/>
                  </a:cubicBezTo>
                  <a:lnTo>
                    <a:pt x="1976" y="421"/>
                  </a:lnTo>
                  <a:cubicBezTo>
                    <a:pt x="2152" y="244"/>
                    <a:pt x="1990" y="1"/>
                    <a:pt x="1801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93" name="Google Shape;9893;p65"/>
          <p:cNvSpPr/>
          <p:nvPr/>
        </p:nvSpPr>
        <p:spPr>
          <a:xfrm>
            <a:off x="1288464" y="2040049"/>
            <a:ext cx="62341" cy="140885"/>
          </a:xfrm>
          <a:custGeom>
            <a:rect b="b" l="l" r="r" t="t"/>
            <a:pathLst>
              <a:path extrusionOk="0" h="5365" w="2374">
                <a:moveTo>
                  <a:pt x="2068" y="1"/>
                </a:moveTo>
                <a:cubicBezTo>
                  <a:pt x="1979" y="1"/>
                  <a:pt x="1890" y="49"/>
                  <a:pt x="1848" y="162"/>
                </a:cubicBezTo>
                <a:lnTo>
                  <a:pt x="49" y="5043"/>
                </a:lnTo>
                <a:cubicBezTo>
                  <a:pt x="1" y="5167"/>
                  <a:pt x="58" y="5301"/>
                  <a:pt x="192" y="5349"/>
                </a:cubicBezTo>
                <a:cubicBezTo>
                  <a:pt x="220" y="5360"/>
                  <a:pt x="247" y="5365"/>
                  <a:pt x="275" y="5365"/>
                </a:cubicBezTo>
                <a:cubicBezTo>
                  <a:pt x="371" y="5365"/>
                  <a:pt x="461" y="5303"/>
                  <a:pt x="498" y="5206"/>
                </a:cubicBezTo>
                <a:lnTo>
                  <a:pt x="2307" y="325"/>
                </a:lnTo>
                <a:cubicBezTo>
                  <a:pt x="2373" y="138"/>
                  <a:pt x="2220" y="1"/>
                  <a:pt x="2068" y="1"/>
                </a:cubicBez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94" name="Google Shape;9894;p65"/>
          <p:cNvGrpSpPr/>
          <p:nvPr/>
        </p:nvGrpSpPr>
        <p:grpSpPr>
          <a:xfrm>
            <a:off x="1277409" y="1961347"/>
            <a:ext cx="420475" cy="383055"/>
            <a:chOff x="1277409" y="1961347"/>
            <a:chExt cx="420475" cy="383055"/>
          </a:xfrm>
        </p:grpSpPr>
        <p:sp>
          <p:nvSpPr>
            <p:cNvPr id="9895" name="Google Shape;9895;p65"/>
            <p:cNvSpPr/>
            <p:nvPr/>
          </p:nvSpPr>
          <p:spPr>
            <a:xfrm>
              <a:off x="1293244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1" y="1"/>
                  </a:moveTo>
                  <a:cubicBezTo>
                    <a:pt x="144" y="1034"/>
                    <a:pt x="1025" y="1809"/>
                    <a:pt x="2077" y="1809"/>
                  </a:cubicBezTo>
                  <a:cubicBezTo>
                    <a:pt x="3120" y="1809"/>
                    <a:pt x="4011" y="1034"/>
                    <a:pt x="41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5"/>
            <p:cNvSpPr/>
            <p:nvPr/>
          </p:nvSpPr>
          <p:spPr>
            <a:xfrm>
              <a:off x="1349650" y="2040049"/>
              <a:ext cx="63129" cy="140832"/>
            </a:xfrm>
            <a:custGeom>
              <a:rect b="b" l="l" r="r" t="t"/>
              <a:pathLst>
                <a:path extrusionOk="0" h="5363" w="2404">
                  <a:moveTo>
                    <a:pt x="307" y="1"/>
                  </a:moveTo>
                  <a:cubicBezTo>
                    <a:pt x="156" y="1"/>
                    <a:pt x="1" y="138"/>
                    <a:pt x="73" y="325"/>
                  </a:cubicBezTo>
                  <a:lnTo>
                    <a:pt x="1882" y="5206"/>
                  </a:lnTo>
                  <a:cubicBezTo>
                    <a:pt x="1921" y="5315"/>
                    <a:pt x="2008" y="5362"/>
                    <a:pt x="2097" y="5362"/>
                  </a:cubicBezTo>
                  <a:cubicBezTo>
                    <a:pt x="2248" y="5362"/>
                    <a:pt x="2404" y="5226"/>
                    <a:pt x="2331" y="5033"/>
                  </a:cubicBezTo>
                  <a:lnTo>
                    <a:pt x="523" y="162"/>
                  </a:lnTo>
                  <a:cubicBezTo>
                    <a:pt x="484" y="49"/>
                    <a:pt x="396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5"/>
            <p:cNvSpPr/>
            <p:nvPr/>
          </p:nvSpPr>
          <p:spPr>
            <a:xfrm>
              <a:off x="1562907" y="2041493"/>
              <a:ext cx="62499" cy="139441"/>
            </a:xfrm>
            <a:custGeom>
              <a:rect b="b" l="l" r="r" t="t"/>
              <a:pathLst>
                <a:path extrusionOk="0" h="5310" w="2380">
                  <a:moveTo>
                    <a:pt x="2073" y="1"/>
                  </a:moveTo>
                  <a:cubicBezTo>
                    <a:pt x="1986" y="1"/>
                    <a:pt x="1899" y="47"/>
                    <a:pt x="1857" y="155"/>
                  </a:cubicBezTo>
                  <a:lnTo>
                    <a:pt x="48" y="4978"/>
                  </a:lnTo>
                  <a:cubicBezTo>
                    <a:pt x="1" y="5103"/>
                    <a:pt x="68" y="5246"/>
                    <a:pt x="192" y="5294"/>
                  </a:cubicBezTo>
                  <a:cubicBezTo>
                    <a:pt x="219" y="5305"/>
                    <a:pt x="248" y="5310"/>
                    <a:pt x="276" y="5310"/>
                  </a:cubicBezTo>
                  <a:cubicBezTo>
                    <a:pt x="375" y="5310"/>
                    <a:pt x="468" y="5248"/>
                    <a:pt x="498" y="5151"/>
                  </a:cubicBezTo>
                  <a:lnTo>
                    <a:pt x="2307" y="327"/>
                  </a:lnTo>
                  <a:cubicBezTo>
                    <a:pt x="2380" y="139"/>
                    <a:pt x="2225" y="1"/>
                    <a:pt x="20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5"/>
            <p:cNvSpPr/>
            <p:nvPr/>
          </p:nvSpPr>
          <p:spPr>
            <a:xfrm>
              <a:off x="1624330" y="2041493"/>
              <a:ext cx="62919" cy="139309"/>
            </a:xfrm>
            <a:custGeom>
              <a:rect b="b" l="l" r="r" t="t"/>
              <a:pathLst>
                <a:path extrusionOk="0" h="5305" w="2396">
                  <a:moveTo>
                    <a:pt x="307" y="1"/>
                  </a:moveTo>
                  <a:cubicBezTo>
                    <a:pt x="155" y="1"/>
                    <a:pt x="0" y="139"/>
                    <a:pt x="73" y="327"/>
                  </a:cubicBezTo>
                  <a:lnTo>
                    <a:pt x="1872" y="5151"/>
                  </a:lnTo>
                  <a:cubicBezTo>
                    <a:pt x="1914" y="5259"/>
                    <a:pt x="2001" y="5305"/>
                    <a:pt x="2089" y="5305"/>
                  </a:cubicBezTo>
                  <a:cubicBezTo>
                    <a:pt x="2241" y="5305"/>
                    <a:pt x="2395" y="5167"/>
                    <a:pt x="2322" y="4978"/>
                  </a:cubicBezTo>
                  <a:lnTo>
                    <a:pt x="523" y="155"/>
                  </a:lnTo>
                  <a:cubicBezTo>
                    <a:pt x="481" y="47"/>
                    <a:pt x="394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5"/>
            <p:cNvSpPr/>
            <p:nvPr/>
          </p:nvSpPr>
          <p:spPr>
            <a:xfrm>
              <a:off x="1351725" y="2013106"/>
              <a:ext cx="129357" cy="40257"/>
            </a:xfrm>
            <a:custGeom>
              <a:rect b="b" l="l" r="r" t="t"/>
              <a:pathLst>
                <a:path extrusionOk="0" h="1533" w="4926">
                  <a:moveTo>
                    <a:pt x="4587" y="0"/>
                  </a:moveTo>
                  <a:cubicBezTo>
                    <a:pt x="4563" y="0"/>
                    <a:pt x="4538" y="4"/>
                    <a:pt x="4511" y="11"/>
                  </a:cubicBezTo>
                  <a:cubicBezTo>
                    <a:pt x="1334" y="882"/>
                    <a:pt x="1114" y="968"/>
                    <a:pt x="310" y="1045"/>
                  </a:cubicBezTo>
                  <a:cubicBezTo>
                    <a:pt x="0" y="1063"/>
                    <a:pt x="12" y="1524"/>
                    <a:pt x="320" y="1524"/>
                  </a:cubicBezTo>
                  <a:cubicBezTo>
                    <a:pt x="326" y="1524"/>
                    <a:pt x="332" y="1524"/>
                    <a:pt x="338" y="1523"/>
                  </a:cubicBezTo>
                  <a:lnTo>
                    <a:pt x="358" y="1533"/>
                  </a:lnTo>
                  <a:cubicBezTo>
                    <a:pt x="1200" y="1447"/>
                    <a:pt x="1439" y="1351"/>
                    <a:pt x="4645" y="470"/>
                  </a:cubicBezTo>
                  <a:cubicBezTo>
                    <a:pt x="4925" y="392"/>
                    <a:pt x="4845" y="0"/>
                    <a:pt x="45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5"/>
            <p:cNvSpPr/>
            <p:nvPr/>
          </p:nvSpPr>
          <p:spPr>
            <a:xfrm>
              <a:off x="1491191" y="2012344"/>
              <a:ext cx="133900" cy="41281"/>
            </a:xfrm>
            <a:custGeom>
              <a:rect b="b" l="l" r="r" t="t"/>
              <a:pathLst>
                <a:path extrusionOk="0" h="1572" w="5099">
                  <a:moveTo>
                    <a:pt x="341" y="1"/>
                  </a:moveTo>
                  <a:cubicBezTo>
                    <a:pt x="82" y="1"/>
                    <a:pt x="1" y="401"/>
                    <a:pt x="282" y="480"/>
                  </a:cubicBezTo>
                  <a:cubicBezTo>
                    <a:pt x="3631" y="1389"/>
                    <a:pt x="3861" y="1495"/>
                    <a:pt x="4741" y="1571"/>
                  </a:cubicBezTo>
                  <a:lnTo>
                    <a:pt x="4760" y="1571"/>
                  </a:lnTo>
                  <a:lnTo>
                    <a:pt x="4760" y="1562"/>
                  </a:lnTo>
                  <a:cubicBezTo>
                    <a:pt x="4767" y="1562"/>
                    <a:pt x="4773" y="1562"/>
                    <a:pt x="4779" y="1562"/>
                  </a:cubicBezTo>
                  <a:cubicBezTo>
                    <a:pt x="5077" y="1562"/>
                    <a:pt x="5099" y="1102"/>
                    <a:pt x="4780" y="1083"/>
                  </a:cubicBezTo>
                  <a:cubicBezTo>
                    <a:pt x="3957" y="1016"/>
                    <a:pt x="3765" y="930"/>
                    <a:pt x="415" y="11"/>
                  </a:cubicBezTo>
                  <a:cubicBezTo>
                    <a:pt x="389" y="4"/>
                    <a:pt x="364" y="1"/>
                    <a:pt x="34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5"/>
            <p:cNvSpPr/>
            <p:nvPr/>
          </p:nvSpPr>
          <p:spPr>
            <a:xfrm>
              <a:off x="1474700" y="1961347"/>
              <a:ext cx="25157" cy="32195"/>
            </a:xfrm>
            <a:custGeom>
              <a:rect b="b" l="l" r="r" t="t"/>
              <a:pathLst>
                <a:path extrusionOk="0" h="1226" w="958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9"/>
                    <a:pt x="307" y="1102"/>
                    <a:pt x="479" y="1102"/>
                  </a:cubicBezTo>
                  <a:cubicBezTo>
                    <a:pt x="642" y="1102"/>
                    <a:pt x="804" y="1140"/>
                    <a:pt x="957" y="1226"/>
                  </a:cubicBezTo>
                  <a:lnTo>
                    <a:pt x="957" y="336"/>
                  </a:lnTo>
                  <a:cubicBezTo>
                    <a:pt x="957" y="154"/>
                    <a:pt x="804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5"/>
            <p:cNvSpPr/>
            <p:nvPr/>
          </p:nvSpPr>
          <p:spPr>
            <a:xfrm>
              <a:off x="1474700" y="2036503"/>
              <a:ext cx="24894" cy="259633"/>
            </a:xfrm>
            <a:custGeom>
              <a:rect b="b" l="l" r="r" t="t"/>
              <a:pathLst>
                <a:path extrusionOk="0" h="9887" w="948">
                  <a:moveTo>
                    <a:pt x="0" y="0"/>
                  </a:moveTo>
                  <a:lnTo>
                    <a:pt x="0" y="9887"/>
                  </a:lnTo>
                  <a:lnTo>
                    <a:pt x="948" y="9887"/>
                  </a:lnTo>
                  <a:lnTo>
                    <a:pt x="948" y="0"/>
                  </a:lnTo>
                  <a:cubicBezTo>
                    <a:pt x="799" y="82"/>
                    <a:pt x="637" y="123"/>
                    <a:pt x="474" y="123"/>
                  </a:cubicBezTo>
                  <a:cubicBezTo>
                    <a:pt x="311" y="123"/>
                    <a:pt x="149" y="82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5"/>
            <p:cNvSpPr/>
            <p:nvPr/>
          </p:nvSpPr>
          <p:spPr>
            <a:xfrm>
              <a:off x="1474700" y="1961347"/>
              <a:ext cx="20877" cy="32195"/>
            </a:xfrm>
            <a:custGeom>
              <a:rect b="b" l="l" r="r" t="t"/>
              <a:pathLst>
                <a:path extrusionOk="0" h="1226" w="795">
                  <a:moveTo>
                    <a:pt x="326" y="1"/>
                  </a:moveTo>
                  <a:cubicBezTo>
                    <a:pt x="144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0"/>
                    <a:pt x="309" y="1097"/>
                    <a:pt x="475" y="1097"/>
                  </a:cubicBezTo>
                  <a:cubicBezTo>
                    <a:pt x="531" y="1097"/>
                    <a:pt x="587" y="1102"/>
                    <a:pt x="642" y="1111"/>
                  </a:cubicBezTo>
                  <a:lnTo>
                    <a:pt x="642" y="326"/>
                  </a:lnTo>
                  <a:cubicBezTo>
                    <a:pt x="642" y="221"/>
                    <a:pt x="699" y="116"/>
                    <a:pt x="795" y="58"/>
                  </a:cubicBezTo>
                  <a:cubicBezTo>
                    <a:pt x="737" y="20"/>
                    <a:pt x="680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5"/>
            <p:cNvSpPr/>
            <p:nvPr/>
          </p:nvSpPr>
          <p:spPr>
            <a:xfrm>
              <a:off x="1474700" y="2036503"/>
              <a:ext cx="16596" cy="259633"/>
            </a:xfrm>
            <a:custGeom>
              <a:rect b="b" l="l" r="r" t="t"/>
              <a:pathLst>
                <a:path extrusionOk="0" h="9887" w="632">
                  <a:moveTo>
                    <a:pt x="0" y="0"/>
                  </a:moveTo>
                  <a:lnTo>
                    <a:pt x="0" y="9887"/>
                  </a:lnTo>
                  <a:lnTo>
                    <a:pt x="632" y="9887"/>
                  </a:lnTo>
                  <a:lnTo>
                    <a:pt x="632" y="115"/>
                  </a:lnTo>
                  <a:cubicBezTo>
                    <a:pt x="584" y="115"/>
                    <a:pt x="527" y="125"/>
                    <a:pt x="479" y="125"/>
                  </a:cubicBezTo>
                  <a:cubicBezTo>
                    <a:pt x="307" y="125"/>
                    <a:pt x="144" y="77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5"/>
            <p:cNvSpPr/>
            <p:nvPr/>
          </p:nvSpPr>
          <p:spPr>
            <a:xfrm>
              <a:off x="1551852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5"/>
            <p:cNvSpPr/>
            <p:nvPr/>
          </p:nvSpPr>
          <p:spPr>
            <a:xfrm>
              <a:off x="1551852" y="2166175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1"/>
                  </a:moveTo>
                  <a:cubicBezTo>
                    <a:pt x="29" y="68"/>
                    <a:pt x="0" y="154"/>
                    <a:pt x="0" y="240"/>
                  </a:cubicBezTo>
                  <a:lnTo>
                    <a:pt x="0" y="393"/>
                  </a:lnTo>
                  <a:cubicBezTo>
                    <a:pt x="0" y="623"/>
                    <a:pt x="182" y="805"/>
                    <a:pt x="412" y="805"/>
                  </a:cubicBezTo>
                  <a:lnTo>
                    <a:pt x="5149" y="805"/>
                  </a:lnTo>
                  <a:cubicBezTo>
                    <a:pt x="5379" y="805"/>
                    <a:pt x="5561" y="623"/>
                    <a:pt x="5561" y="393"/>
                  </a:cubicBezTo>
                  <a:lnTo>
                    <a:pt x="5561" y="240"/>
                  </a:lnTo>
                  <a:cubicBezTo>
                    <a:pt x="5561" y="154"/>
                    <a:pt x="5532" y="68"/>
                    <a:pt x="5475" y="1"/>
                  </a:cubicBezTo>
                  <a:cubicBezTo>
                    <a:pt x="5398" y="96"/>
                    <a:pt x="5283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96"/>
                    <a:pt x="8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5"/>
            <p:cNvSpPr/>
            <p:nvPr/>
          </p:nvSpPr>
          <p:spPr>
            <a:xfrm>
              <a:off x="1572965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0" y="1"/>
                  </a:moveTo>
                  <a:cubicBezTo>
                    <a:pt x="144" y="1034"/>
                    <a:pt x="1024" y="1809"/>
                    <a:pt x="2077" y="1809"/>
                  </a:cubicBezTo>
                  <a:cubicBezTo>
                    <a:pt x="3120" y="1809"/>
                    <a:pt x="4010" y="1034"/>
                    <a:pt x="4144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5"/>
            <p:cNvSpPr/>
            <p:nvPr/>
          </p:nvSpPr>
          <p:spPr>
            <a:xfrm>
              <a:off x="1293244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1" y="1"/>
                  </a:moveTo>
                  <a:cubicBezTo>
                    <a:pt x="149" y="1059"/>
                    <a:pt x="1048" y="1810"/>
                    <a:pt x="2067" y="1810"/>
                  </a:cubicBezTo>
                  <a:cubicBezTo>
                    <a:pt x="2228" y="1810"/>
                    <a:pt x="2392" y="1791"/>
                    <a:pt x="2556" y="1752"/>
                  </a:cubicBezTo>
                  <a:cubicBezTo>
                    <a:pt x="1714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5"/>
            <p:cNvSpPr/>
            <p:nvPr/>
          </p:nvSpPr>
          <p:spPr>
            <a:xfrm>
              <a:off x="1572965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0" y="1"/>
                  </a:moveTo>
                  <a:cubicBezTo>
                    <a:pt x="141" y="1059"/>
                    <a:pt x="1045" y="1810"/>
                    <a:pt x="2066" y="1810"/>
                  </a:cubicBezTo>
                  <a:cubicBezTo>
                    <a:pt x="2227" y="1810"/>
                    <a:pt x="2391" y="1791"/>
                    <a:pt x="2556" y="1752"/>
                  </a:cubicBezTo>
                  <a:cubicBezTo>
                    <a:pt x="1713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5"/>
            <p:cNvSpPr/>
            <p:nvPr/>
          </p:nvSpPr>
          <p:spPr>
            <a:xfrm>
              <a:off x="1333211" y="2029466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651" y="1"/>
                  </a:moveTo>
                  <a:cubicBezTo>
                    <a:pt x="297" y="1"/>
                    <a:pt x="0" y="288"/>
                    <a:pt x="0" y="651"/>
                  </a:cubicBezTo>
                  <a:cubicBezTo>
                    <a:pt x="0" y="1005"/>
                    <a:pt x="297" y="1293"/>
                    <a:pt x="651" y="1293"/>
                  </a:cubicBezTo>
                  <a:cubicBezTo>
                    <a:pt x="1005" y="1293"/>
                    <a:pt x="1302" y="1005"/>
                    <a:pt x="1302" y="651"/>
                  </a:cubicBezTo>
                  <a:cubicBezTo>
                    <a:pt x="1302" y="288"/>
                    <a:pt x="1005" y="1"/>
                    <a:pt x="65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5"/>
            <p:cNvSpPr/>
            <p:nvPr/>
          </p:nvSpPr>
          <p:spPr>
            <a:xfrm>
              <a:off x="1607891" y="2029466"/>
              <a:ext cx="33954" cy="33954"/>
            </a:xfrm>
            <a:custGeom>
              <a:rect b="b" l="l" r="r" t="t"/>
              <a:pathLst>
                <a:path extrusionOk="0" h="1293" w="1293">
                  <a:moveTo>
                    <a:pt x="642" y="1"/>
                  </a:moveTo>
                  <a:cubicBezTo>
                    <a:pt x="288" y="1"/>
                    <a:pt x="1" y="288"/>
                    <a:pt x="1" y="651"/>
                  </a:cubicBezTo>
                  <a:cubicBezTo>
                    <a:pt x="1" y="1005"/>
                    <a:pt x="288" y="1293"/>
                    <a:pt x="642" y="1293"/>
                  </a:cubicBezTo>
                  <a:cubicBezTo>
                    <a:pt x="1005" y="1293"/>
                    <a:pt x="1293" y="1005"/>
                    <a:pt x="1293" y="651"/>
                  </a:cubicBezTo>
                  <a:cubicBezTo>
                    <a:pt x="1293" y="288"/>
                    <a:pt x="1005" y="1"/>
                    <a:pt x="642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5"/>
            <p:cNvSpPr/>
            <p:nvPr/>
          </p:nvSpPr>
          <p:spPr>
            <a:xfrm>
              <a:off x="1428456" y="2293589"/>
              <a:ext cx="117382" cy="27941"/>
            </a:xfrm>
            <a:custGeom>
              <a:rect b="b" l="l" r="r" t="t"/>
              <a:pathLst>
                <a:path extrusionOk="0" h="1064" w="4470">
                  <a:moveTo>
                    <a:pt x="402" y="1"/>
                  </a:moveTo>
                  <a:cubicBezTo>
                    <a:pt x="182" y="1"/>
                    <a:pt x="0" y="183"/>
                    <a:pt x="0" y="403"/>
                  </a:cubicBezTo>
                  <a:lnTo>
                    <a:pt x="0" y="1063"/>
                  </a:lnTo>
                  <a:lnTo>
                    <a:pt x="4470" y="1063"/>
                  </a:lnTo>
                  <a:lnTo>
                    <a:pt x="4470" y="403"/>
                  </a:lnTo>
                  <a:cubicBezTo>
                    <a:pt x="4470" y="183"/>
                    <a:pt x="4288" y="1"/>
                    <a:pt x="40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5"/>
            <p:cNvSpPr/>
            <p:nvPr/>
          </p:nvSpPr>
          <p:spPr>
            <a:xfrm>
              <a:off x="1428456" y="2302150"/>
              <a:ext cx="117382" cy="19380"/>
            </a:xfrm>
            <a:custGeom>
              <a:rect b="b" l="l" r="r" t="t"/>
              <a:pathLst>
                <a:path extrusionOk="0" h="738" w="4470">
                  <a:moveTo>
                    <a:pt x="10" y="0"/>
                  </a:moveTo>
                  <a:cubicBezTo>
                    <a:pt x="0" y="19"/>
                    <a:pt x="0" y="48"/>
                    <a:pt x="0" y="77"/>
                  </a:cubicBezTo>
                  <a:lnTo>
                    <a:pt x="0" y="737"/>
                  </a:lnTo>
                  <a:lnTo>
                    <a:pt x="4470" y="737"/>
                  </a:lnTo>
                  <a:lnTo>
                    <a:pt x="4470" y="77"/>
                  </a:lnTo>
                  <a:cubicBezTo>
                    <a:pt x="4470" y="48"/>
                    <a:pt x="4470" y="19"/>
                    <a:pt x="4460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65"/>
            <p:cNvSpPr/>
            <p:nvPr/>
          </p:nvSpPr>
          <p:spPr>
            <a:xfrm>
              <a:off x="1414381" y="2318982"/>
              <a:ext cx="146032" cy="25420"/>
            </a:xfrm>
            <a:custGeom>
              <a:rect b="b" l="l" r="r" t="t"/>
              <a:pathLst>
                <a:path extrusionOk="0" h="968" w="5561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61" y="565"/>
                  </a:cubicBezTo>
                  <a:lnTo>
                    <a:pt x="556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5"/>
            <p:cNvSpPr/>
            <p:nvPr/>
          </p:nvSpPr>
          <p:spPr>
            <a:xfrm>
              <a:off x="1414381" y="2323263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0"/>
                  </a:moveTo>
                  <a:cubicBezTo>
                    <a:pt x="29" y="67"/>
                    <a:pt x="0" y="153"/>
                    <a:pt x="0" y="239"/>
                  </a:cubicBezTo>
                  <a:lnTo>
                    <a:pt x="0" y="393"/>
                  </a:lnTo>
                  <a:cubicBezTo>
                    <a:pt x="0" y="622"/>
                    <a:pt x="182" y="804"/>
                    <a:pt x="412" y="804"/>
                  </a:cubicBezTo>
                  <a:lnTo>
                    <a:pt x="5149" y="804"/>
                  </a:lnTo>
                  <a:cubicBezTo>
                    <a:pt x="5379" y="804"/>
                    <a:pt x="5561" y="622"/>
                    <a:pt x="5561" y="393"/>
                  </a:cubicBezTo>
                  <a:lnTo>
                    <a:pt x="5561" y="239"/>
                  </a:lnTo>
                  <a:cubicBezTo>
                    <a:pt x="5561" y="153"/>
                    <a:pt x="5532" y="67"/>
                    <a:pt x="5475" y="0"/>
                  </a:cubicBezTo>
                  <a:cubicBezTo>
                    <a:pt x="5398" y="105"/>
                    <a:pt x="5274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105"/>
                    <a:pt x="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5"/>
            <p:cNvSpPr/>
            <p:nvPr/>
          </p:nvSpPr>
          <p:spPr>
            <a:xfrm>
              <a:off x="1462384" y="1990260"/>
              <a:ext cx="49526" cy="49526"/>
            </a:xfrm>
            <a:custGeom>
              <a:rect b="b" l="l" r="r" t="t"/>
              <a:pathLst>
                <a:path extrusionOk="0" h="1886" w="1886">
                  <a:moveTo>
                    <a:pt x="938" y="1"/>
                  </a:moveTo>
                  <a:cubicBezTo>
                    <a:pt x="421" y="1"/>
                    <a:pt x="0" y="422"/>
                    <a:pt x="0" y="938"/>
                  </a:cubicBezTo>
                  <a:cubicBezTo>
                    <a:pt x="0" y="1465"/>
                    <a:pt x="421" y="1886"/>
                    <a:pt x="938" y="1886"/>
                  </a:cubicBezTo>
                  <a:cubicBezTo>
                    <a:pt x="1465" y="1886"/>
                    <a:pt x="1886" y="1465"/>
                    <a:pt x="1886" y="938"/>
                  </a:cubicBezTo>
                  <a:cubicBezTo>
                    <a:pt x="1886" y="422"/>
                    <a:pt x="1465" y="1"/>
                    <a:pt x="93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5"/>
            <p:cNvSpPr/>
            <p:nvPr/>
          </p:nvSpPr>
          <p:spPr>
            <a:xfrm>
              <a:off x="133321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4" y="1"/>
                  </a:moveTo>
                  <a:cubicBezTo>
                    <a:pt x="322" y="1"/>
                    <a:pt x="0" y="255"/>
                    <a:pt x="0" y="647"/>
                  </a:cubicBezTo>
                  <a:cubicBezTo>
                    <a:pt x="0" y="1040"/>
                    <a:pt x="322" y="1294"/>
                    <a:pt x="654" y="1294"/>
                  </a:cubicBezTo>
                  <a:cubicBezTo>
                    <a:pt x="824" y="1294"/>
                    <a:pt x="997" y="1227"/>
                    <a:pt x="1130" y="1078"/>
                  </a:cubicBezTo>
                  <a:cubicBezTo>
                    <a:pt x="1024" y="963"/>
                    <a:pt x="967" y="810"/>
                    <a:pt x="967" y="647"/>
                  </a:cubicBezTo>
                  <a:cubicBezTo>
                    <a:pt x="967" y="485"/>
                    <a:pt x="1024" y="331"/>
                    <a:pt x="1130" y="217"/>
                  </a:cubicBezTo>
                  <a:cubicBezTo>
                    <a:pt x="997" y="67"/>
                    <a:pt x="824" y="1"/>
                    <a:pt x="65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65"/>
            <p:cNvSpPr/>
            <p:nvPr/>
          </p:nvSpPr>
          <p:spPr>
            <a:xfrm>
              <a:off x="160789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0" y="1"/>
                  </a:moveTo>
                  <a:cubicBezTo>
                    <a:pt x="319" y="1"/>
                    <a:pt x="1" y="255"/>
                    <a:pt x="1" y="647"/>
                  </a:cubicBezTo>
                  <a:cubicBezTo>
                    <a:pt x="1" y="1040"/>
                    <a:pt x="319" y="1294"/>
                    <a:pt x="650" y="1294"/>
                  </a:cubicBezTo>
                  <a:cubicBezTo>
                    <a:pt x="820" y="1294"/>
                    <a:pt x="994" y="1227"/>
                    <a:pt x="1130" y="1078"/>
                  </a:cubicBezTo>
                  <a:cubicBezTo>
                    <a:pt x="1025" y="963"/>
                    <a:pt x="967" y="810"/>
                    <a:pt x="967" y="647"/>
                  </a:cubicBezTo>
                  <a:cubicBezTo>
                    <a:pt x="967" y="485"/>
                    <a:pt x="1025" y="331"/>
                    <a:pt x="1130" y="217"/>
                  </a:cubicBezTo>
                  <a:cubicBezTo>
                    <a:pt x="994" y="67"/>
                    <a:pt x="820" y="1"/>
                    <a:pt x="65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5"/>
            <p:cNvSpPr/>
            <p:nvPr/>
          </p:nvSpPr>
          <p:spPr>
            <a:xfrm>
              <a:off x="1462384" y="1990286"/>
              <a:ext cx="37473" cy="49763"/>
            </a:xfrm>
            <a:custGeom>
              <a:rect b="b" l="l" r="r" t="t"/>
              <a:pathLst>
                <a:path extrusionOk="0" h="1895" w="1427">
                  <a:moveTo>
                    <a:pt x="948" y="1"/>
                  </a:moveTo>
                  <a:cubicBezTo>
                    <a:pt x="454" y="1"/>
                    <a:pt x="0" y="397"/>
                    <a:pt x="0" y="947"/>
                  </a:cubicBezTo>
                  <a:cubicBezTo>
                    <a:pt x="0" y="1502"/>
                    <a:pt x="451" y="1895"/>
                    <a:pt x="944" y="1895"/>
                  </a:cubicBezTo>
                  <a:cubicBezTo>
                    <a:pt x="1105" y="1895"/>
                    <a:pt x="1271" y="1853"/>
                    <a:pt x="1426" y="1760"/>
                  </a:cubicBezTo>
                  <a:cubicBezTo>
                    <a:pt x="1139" y="1588"/>
                    <a:pt x="967" y="1282"/>
                    <a:pt x="967" y="947"/>
                  </a:cubicBezTo>
                  <a:cubicBezTo>
                    <a:pt x="967" y="612"/>
                    <a:pt x="1139" y="306"/>
                    <a:pt x="1426" y="134"/>
                  </a:cubicBezTo>
                  <a:cubicBezTo>
                    <a:pt x="1272" y="42"/>
                    <a:pt x="1108" y="1"/>
                    <a:pt x="94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5"/>
            <p:cNvSpPr/>
            <p:nvPr/>
          </p:nvSpPr>
          <p:spPr>
            <a:xfrm>
              <a:off x="1277409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03" y="0"/>
                  </a:moveTo>
                  <a:cubicBezTo>
                    <a:pt x="182" y="0"/>
                    <a:pt x="1" y="182"/>
                    <a:pt x="1" y="402"/>
                  </a:cubicBezTo>
                  <a:lnTo>
                    <a:pt x="1" y="565"/>
                  </a:lnTo>
                  <a:cubicBezTo>
                    <a:pt x="1" y="785"/>
                    <a:pt x="182" y="967"/>
                    <a:pt x="403" y="967"/>
                  </a:cubicBezTo>
                  <a:lnTo>
                    <a:pt x="5149" y="967"/>
                  </a:lnTo>
                  <a:cubicBezTo>
                    <a:pt x="5370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70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5"/>
            <p:cNvSpPr/>
            <p:nvPr/>
          </p:nvSpPr>
          <p:spPr>
            <a:xfrm>
              <a:off x="1277409" y="2166175"/>
              <a:ext cx="145796" cy="21139"/>
            </a:xfrm>
            <a:custGeom>
              <a:rect b="b" l="l" r="r" t="t"/>
              <a:pathLst>
                <a:path extrusionOk="0" h="805" w="5552">
                  <a:moveTo>
                    <a:pt x="77" y="1"/>
                  </a:moveTo>
                  <a:cubicBezTo>
                    <a:pt x="29" y="68"/>
                    <a:pt x="1" y="154"/>
                    <a:pt x="1" y="240"/>
                  </a:cubicBezTo>
                  <a:lnTo>
                    <a:pt x="1" y="393"/>
                  </a:lnTo>
                  <a:cubicBezTo>
                    <a:pt x="1" y="623"/>
                    <a:pt x="182" y="805"/>
                    <a:pt x="403" y="805"/>
                  </a:cubicBezTo>
                  <a:lnTo>
                    <a:pt x="5149" y="805"/>
                  </a:lnTo>
                  <a:cubicBezTo>
                    <a:pt x="5370" y="805"/>
                    <a:pt x="5551" y="623"/>
                    <a:pt x="5551" y="393"/>
                  </a:cubicBezTo>
                  <a:lnTo>
                    <a:pt x="5551" y="240"/>
                  </a:lnTo>
                  <a:cubicBezTo>
                    <a:pt x="5551" y="154"/>
                    <a:pt x="5523" y="68"/>
                    <a:pt x="5475" y="1"/>
                  </a:cubicBezTo>
                  <a:cubicBezTo>
                    <a:pt x="5398" y="96"/>
                    <a:pt x="5274" y="163"/>
                    <a:pt x="5149" y="163"/>
                  </a:cubicBezTo>
                  <a:lnTo>
                    <a:pt x="403" y="163"/>
                  </a:lnTo>
                  <a:cubicBezTo>
                    <a:pt x="278" y="163"/>
                    <a:pt x="154" y="96"/>
                    <a:pt x="7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2" name="Google Shape;9922;p65"/>
          <p:cNvGrpSpPr/>
          <p:nvPr/>
        </p:nvGrpSpPr>
        <p:grpSpPr>
          <a:xfrm>
            <a:off x="2215075" y="2432819"/>
            <a:ext cx="380008" cy="351648"/>
            <a:chOff x="2215075" y="2432819"/>
            <a:chExt cx="380008" cy="351648"/>
          </a:xfrm>
        </p:grpSpPr>
        <p:sp>
          <p:nvSpPr>
            <p:cNvPr id="9923" name="Google Shape;9923;p65"/>
            <p:cNvSpPr/>
            <p:nvPr/>
          </p:nvSpPr>
          <p:spPr>
            <a:xfrm>
              <a:off x="2339311" y="2615536"/>
              <a:ext cx="124499" cy="104725"/>
            </a:xfrm>
            <a:custGeom>
              <a:rect b="b" l="l" r="r" t="t"/>
              <a:pathLst>
                <a:path extrusionOk="0" h="3988" w="4741">
                  <a:moveTo>
                    <a:pt x="2371" y="0"/>
                  </a:moveTo>
                  <a:cubicBezTo>
                    <a:pt x="2246" y="0"/>
                    <a:pt x="2141" y="96"/>
                    <a:pt x="2141" y="230"/>
                  </a:cubicBezTo>
                  <a:lnTo>
                    <a:pt x="2141" y="2441"/>
                  </a:lnTo>
                  <a:lnTo>
                    <a:pt x="227" y="3551"/>
                  </a:lnTo>
                  <a:cubicBezTo>
                    <a:pt x="1" y="3680"/>
                    <a:pt x="129" y="3987"/>
                    <a:pt x="336" y="3987"/>
                  </a:cubicBezTo>
                  <a:cubicBezTo>
                    <a:pt x="374" y="3987"/>
                    <a:pt x="415" y="3977"/>
                    <a:pt x="457" y="3953"/>
                  </a:cubicBezTo>
                  <a:lnTo>
                    <a:pt x="2371" y="2843"/>
                  </a:lnTo>
                  <a:lnTo>
                    <a:pt x="4285" y="3953"/>
                  </a:lnTo>
                  <a:cubicBezTo>
                    <a:pt x="4326" y="3977"/>
                    <a:pt x="4367" y="3987"/>
                    <a:pt x="4405" y="3987"/>
                  </a:cubicBezTo>
                  <a:cubicBezTo>
                    <a:pt x="4612" y="3987"/>
                    <a:pt x="4741" y="3680"/>
                    <a:pt x="4514" y="3551"/>
                  </a:cubicBezTo>
                  <a:lnTo>
                    <a:pt x="2600" y="2441"/>
                  </a:lnTo>
                  <a:lnTo>
                    <a:pt x="2600" y="230"/>
                  </a:lnTo>
                  <a:cubicBezTo>
                    <a:pt x="2600" y="96"/>
                    <a:pt x="2495" y="0"/>
                    <a:pt x="237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5"/>
            <p:cNvSpPr/>
            <p:nvPr/>
          </p:nvSpPr>
          <p:spPr>
            <a:xfrm>
              <a:off x="2472659" y="2719841"/>
              <a:ext cx="122424" cy="64626"/>
            </a:xfrm>
            <a:custGeom>
              <a:rect b="b" l="l" r="r" t="t"/>
              <a:pathLst>
                <a:path extrusionOk="0" h="2461" w="4662">
                  <a:moveTo>
                    <a:pt x="1772" y="0"/>
                  </a:moveTo>
                  <a:lnTo>
                    <a:pt x="709" y="431"/>
                  </a:lnTo>
                  <a:cubicBezTo>
                    <a:pt x="613" y="469"/>
                    <a:pt x="508" y="526"/>
                    <a:pt x="422" y="593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1"/>
                  </a:lnTo>
                  <a:lnTo>
                    <a:pt x="346" y="660"/>
                  </a:lnTo>
                  <a:cubicBezTo>
                    <a:pt x="154" y="852"/>
                    <a:pt x="39" y="1101"/>
                    <a:pt x="1" y="1359"/>
                  </a:cubicBezTo>
                  <a:lnTo>
                    <a:pt x="1" y="1407"/>
                  </a:lnTo>
                  <a:lnTo>
                    <a:pt x="1" y="1426"/>
                  </a:lnTo>
                  <a:lnTo>
                    <a:pt x="1" y="1455"/>
                  </a:lnTo>
                  <a:lnTo>
                    <a:pt x="1" y="1483"/>
                  </a:lnTo>
                  <a:lnTo>
                    <a:pt x="1" y="1493"/>
                  </a:lnTo>
                  <a:lnTo>
                    <a:pt x="1" y="1550"/>
                  </a:lnTo>
                  <a:lnTo>
                    <a:pt x="1" y="1713"/>
                  </a:lnTo>
                  <a:lnTo>
                    <a:pt x="1" y="2239"/>
                  </a:lnTo>
                  <a:cubicBezTo>
                    <a:pt x="10" y="2367"/>
                    <a:pt x="115" y="2460"/>
                    <a:pt x="241" y="2460"/>
                  </a:cubicBezTo>
                  <a:cubicBezTo>
                    <a:pt x="247" y="2460"/>
                    <a:pt x="253" y="2460"/>
                    <a:pt x="259" y="2460"/>
                  </a:cubicBezTo>
                  <a:lnTo>
                    <a:pt x="4403" y="2460"/>
                  </a:lnTo>
                  <a:cubicBezTo>
                    <a:pt x="4410" y="2460"/>
                    <a:pt x="4416" y="2460"/>
                    <a:pt x="4422" y="2460"/>
                  </a:cubicBezTo>
                  <a:cubicBezTo>
                    <a:pt x="4548" y="2460"/>
                    <a:pt x="4653" y="2367"/>
                    <a:pt x="4662" y="2239"/>
                  </a:cubicBezTo>
                  <a:lnTo>
                    <a:pt x="4662" y="1723"/>
                  </a:lnTo>
                  <a:lnTo>
                    <a:pt x="4662" y="1550"/>
                  </a:lnTo>
                  <a:lnTo>
                    <a:pt x="4623" y="1550"/>
                  </a:lnTo>
                  <a:lnTo>
                    <a:pt x="4623" y="1493"/>
                  </a:lnTo>
                  <a:lnTo>
                    <a:pt x="4623" y="1483"/>
                  </a:lnTo>
                  <a:lnTo>
                    <a:pt x="4623" y="1455"/>
                  </a:lnTo>
                  <a:lnTo>
                    <a:pt x="4623" y="1426"/>
                  </a:lnTo>
                  <a:lnTo>
                    <a:pt x="4623" y="1407"/>
                  </a:lnTo>
                  <a:lnTo>
                    <a:pt x="4623" y="1359"/>
                  </a:lnTo>
                  <a:cubicBezTo>
                    <a:pt x="4585" y="1101"/>
                    <a:pt x="4470" y="852"/>
                    <a:pt x="4279" y="660"/>
                  </a:cubicBezTo>
                  <a:lnTo>
                    <a:pt x="4250" y="641"/>
                  </a:lnTo>
                  <a:lnTo>
                    <a:pt x="4241" y="632"/>
                  </a:lnTo>
                  <a:lnTo>
                    <a:pt x="4221" y="613"/>
                  </a:lnTo>
                  <a:lnTo>
                    <a:pt x="4193" y="593"/>
                  </a:lnTo>
                  <a:cubicBezTo>
                    <a:pt x="4116" y="526"/>
                    <a:pt x="4011" y="469"/>
                    <a:pt x="3906" y="431"/>
                  </a:cubicBezTo>
                  <a:lnTo>
                    <a:pt x="2853" y="0"/>
                  </a:lnTo>
                  <a:lnTo>
                    <a:pt x="2585" y="278"/>
                  </a:lnTo>
                  <a:lnTo>
                    <a:pt x="2307" y="546"/>
                  </a:lnTo>
                  <a:lnTo>
                    <a:pt x="2039" y="278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65"/>
            <p:cNvSpPr/>
            <p:nvPr/>
          </p:nvSpPr>
          <p:spPr>
            <a:xfrm>
              <a:off x="2471162" y="2720078"/>
              <a:ext cx="50052" cy="64390"/>
            </a:xfrm>
            <a:custGeom>
              <a:rect b="b" l="l" r="r" t="t"/>
              <a:pathLst>
                <a:path extrusionOk="0" h="2452" w="1906">
                  <a:moveTo>
                    <a:pt x="1809" y="1"/>
                  </a:moveTo>
                  <a:lnTo>
                    <a:pt x="757" y="412"/>
                  </a:lnTo>
                  <a:cubicBezTo>
                    <a:pt x="297" y="594"/>
                    <a:pt x="1" y="1044"/>
                    <a:pt x="20" y="1541"/>
                  </a:cubicBezTo>
                  <a:lnTo>
                    <a:pt x="20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6" y="2451"/>
                  </a:lnTo>
                  <a:lnTo>
                    <a:pt x="336" y="1541"/>
                  </a:lnTo>
                  <a:cubicBezTo>
                    <a:pt x="316" y="1053"/>
                    <a:pt x="604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5"/>
            <p:cNvSpPr/>
            <p:nvPr/>
          </p:nvSpPr>
          <p:spPr>
            <a:xfrm>
              <a:off x="2494035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5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5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9" y="2087"/>
                    <a:pt x="2939" y="2087"/>
                  </a:cubicBezTo>
                  <a:lnTo>
                    <a:pt x="2939" y="1417"/>
                  </a:lnTo>
                  <a:cubicBezTo>
                    <a:pt x="2939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5"/>
            <p:cNvSpPr/>
            <p:nvPr/>
          </p:nvSpPr>
          <p:spPr>
            <a:xfrm>
              <a:off x="2494035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7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5"/>
            <p:cNvSpPr/>
            <p:nvPr/>
          </p:nvSpPr>
          <p:spPr>
            <a:xfrm>
              <a:off x="2560893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4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3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5"/>
            <p:cNvSpPr/>
            <p:nvPr/>
          </p:nvSpPr>
          <p:spPr>
            <a:xfrm>
              <a:off x="2487758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69" y="1"/>
                  </a:moveTo>
                  <a:cubicBezTo>
                    <a:pt x="450" y="1"/>
                    <a:pt x="431" y="4"/>
                    <a:pt x="412" y="10"/>
                  </a:cubicBezTo>
                  <a:cubicBezTo>
                    <a:pt x="0" y="144"/>
                    <a:pt x="0" y="728"/>
                    <a:pt x="412" y="862"/>
                  </a:cubicBezTo>
                  <a:cubicBezTo>
                    <a:pt x="432" y="868"/>
                    <a:pt x="452" y="871"/>
                    <a:pt x="471" y="871"/>
                  </a:cubicBezTo>
                  <a:cubicBezTo>
                    <a:pt x="571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3" y="14"/>
                    <a:pt x="506" y="1"/>
                    <a:pt x="469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5"/>
            <p:cNvSpPr/>
            <p:nvPr/>
          </p:nvSpPr>
          <p:spPr>
            <a:xfrm>
              <a:off x="2518666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20" y="798"/>
                    <a:pt x="58" y="836"/>
                  </a:cubicBezTo>
                  <a:lnTo>
                    <a:pt x="412" y="1190"/>
                  </a:lnTo>
                  <a:cubicBezTo>
                    <a:pt x="441" y="1219"/>
                    <a:pt x="488" y="1238"/>
                    <a:pt x="536" y="1238"/>
                  </a:cubicBezTo>
                  <a:cubicBezTo>
                    <a:pt x="575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10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65"/>
            <p:cNvSpPr/>
            <p:nvPr/>
          </p:nvSpPr>
          <p:spPr>
            <a:xfrm>
              <a:off x="2518404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1" y="1218"/>
                    <a:pt x="498" y="1238"/>
                    <a:pt x="537" y="1238"/>
                  </a:cubicBezTo>
                  <a:cubicBezTo>
                    <a:pt x="585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5" y="1132"/>
                  </a:cubicBezTo>
                  <a:lnTo>
                    <a:pt x="221" y="778"/>
                  </a:lnTo>
                  <a:cubicBezTo>
                    <a:pt x="183" y="740"/>
                    <a:pt x="163" y="692"/>
                    <a:pt x="163" y="644"/>
                  </a:cubicBezTo>
                  <a:lnTo>
                    <a:pt x="163" y="118"/>
                  </a:lnTo>
                  <a:cubicBezTo>
                    <a:pt x="173" y="80"/>
                    <a:pt x="183" y="32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5"/>
            <p:cNvSpPr/>
            <p:nvPr/>
          </p:nvSpPr>
          <p:spPr>
            <a:xfrm>
              <a:off x="2502333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4" y="0"/>
                  </a:moveTo>
                  <a:cubicBezTo>
                    <a:pt x="1582" y="0"/>
                    <a:pt x="1570" y="5"/>
                    <a:pt x="1560" y="14"/>
                  </a:cubicBezTo>
                  <a:cubicBezTo>
                    <a:pt x="1311" y="206"/>
                    <a:pt x="1024" y="340"/>
                    <a:pt x="728" y="426"/>
                  </a:cubicBezTo>
                  <a:cubicBezTo>
                    <a:pt x="632" y="454"/>
                    <a:pt x="536" y="474"/>
                    <a:pt x="441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64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0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6" y="52"/>
                  </a:cubicBezTo>
                  <a:lnTo>
                    <a:pt x="1656" y="43"/>
                  </a:lnTo>
                  <a:cubicBezTo>
                    <a:pt x="1643" y="17"/>
                    <a:pt x="1618" y="0"/>
                    <a:pt x="159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5"/>
            <p:cNvSpPr/>
            <p:nvPr/>
          </p:nvSpPr>
          <p:spPr>
            <a:xfrm>
              <a:off x="2502569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6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9" y="427"/>
                  </a:cubicBezTo>
                  <a:cubicBezTo>
                    <a:pt x="633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4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6" y="513"/>
                    <a:pt x="652" y="494"/>
                  </a:cubicBezTo>
                  <a:cubicBezTo>
                    <a:pt x="747" y="475"/>
                    <a:pt x="843" y="455"/>
                    <a:pt x="93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66" y="53"/>
                  </a:lnTo>
                  <a:lnTo>
                    <a:pt x="1657" y="34"/>
                  </a:lnTo>
                  <a:cubicBezTo>
                    <a:pt x="1644" y="16"/>
                    <a:pt x="1619" y="1"/>
                    <a:pt x="1596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5"/>
            <p:cNvSpPr/>
            <p:nvPr/>
          </p:nvSpPr>
          <p:spPr>
            <a:xfrm>
              <a:off x="2345009" y="2534367"/>
              <a:ext cx="122162" cy="64363"/>
            </a:xfrm>
            <a:custGeom>
              <a:rect b="b" l="l" r="r" t="t"/>
              <a:pathLst>
                <a:path extrusionOk="0" h="2451" w="4652">
                  <a:moveTo>
                    <a:pt x="1771" y="0"/>
                  </a:moveTo>
                  <a:lnTo>
                    <a:pt x="708" y="421"/>
                  </a:lnTo>
                  <a:cubicBezTo>
                    <a:pt x="603" y="460"/>
                    <a:pt x="508" y="517"/>
                    <a:pt x="421" y="594"/>
                  </a:cubicBezTo>
                  <a:lnTo>
                    <a:pt x="402" y="613"/>
                  </a:lnTo>
                  <a:lnTo>
                    <a:pt x="383" y="622"/>
                  </a:lnTo>
                  <a:lnTo>
                    <a:pt x="374" y="632"/>
                  </a:lnTo>
                  <a:lnTo>
                    <a:pt x="345" y="661"/>
                  </a:lnTo>
                  <a:cubicBezTo>
                    <a:pt x="153" y="842"/>
                    <a:pt x="29" y="1091"/>
                    <a:pt x="0" y="1359"/>
                  </a:cubicBezTo>
                  <a:lnTo>
                    <a:pt x="0" y="1407"/>
                  </a:lnTo>
                  <a:lnTo>
                    <a:pt x="0" y="1417"/>
                  </a:lnTo>
                  <a:lnTo>
                    <a:pt x="0" y="1455"/>
                  </a:lnTo>
                  <a:lnTo>
                    <a:pt x="0" y="1484"/>
                  </a:lnTo>
                  <a:lnTo>
                    <a:pt x="0" y="1541"/>
                  </a:lnTo>
                  <a:lnTo>
                    <a:pt x="0" y="1713"/>
                  </a:lnTo>
                  <a:lnTo>
                    <a:pt x="0" y="2230"/>
                  </a:lnTo>
                  <a:cubicBezTo>
                    <a:pt x="0" y="2358"/>
                    <a:pt x="113" y="2451"/>
                    <a:pt x="240" y="2451"/>
                  </a:cubicBezTo>
                  <a:cubicBezTo>
                    <a:pt x="246" y="2451"/>
                    <a:pt x="253" y="2451"/>
                    <a:pt x="259" y="2450"/>
                  </a:cubicBezTo>
                  <a:lnTo>
                    <a:pt x="4403" y="2450"/>
                  </a:lnTo>
                  <a:cubicBezTo>
                    <a:pt x="4408" y="2451"/>
                    <a:pt x="4414" y="2451"/>
                    <a:pt x="4420" y="2451"/>
                  </a:cubicBezTo>
                  <a:cubicBezTo>
                    <a:pt x="4538" y="2451"/>
                    <a:pt x="4651" y="2358"/>
                    <a:pt x="4651" y="2230"/>
                  </a:cubicBezTo>
                  <a:lnTo>
                    <a:pt x="4651" y="1713"/>
                  </a:lnTo>
                  <a:lnTo>
                    <a:pt x="4651" y="1541"/>
                  </a:lnTo>
                  <a:lnTo>
                    <a:pt x="4613" y="1541"/>
                  </a:lnTo>
                  <a:lnTo>
                    <a:pt x="4613" y="1493"/>
                  </a:lnTo>
                  <a:lnTo>
                    <a:pt x="4613" y="1484"/>
                  </a:lnTo>
                  <a:lnTo>
                    <a:pt x="4613" y="1455"/>
                  </a:lnTo>
                  <a:lnTo>
                    <a:pt x="4613" y="1417"/>
                  </a:lnTo>
                  <a:lnTo>
                    <a:pt x="4613" y="1407"/>
                  </a:lnTo>
                  <a:lnTo>
                    <a:pt x="4613" y="1359"/>
                  </a:lnTo>
                  <a:cubicBezTo>
                    <a:pt x="4584" y="1091"/>
                    <a:pt x="4460" y="842"/>
                    <a:pt x="4269" y="661"/>
                  </a:cubicBezTo>
                  <a:lnTo>
                    <a:pt x="4249" y="632"/>
                  </a:lnTo>
                  <a:lnTo>
                    <a:pt x="4230" y="622"/>
                  </a:lnTo>
                  <a:lnTo>
                    <a:pt x="4221" y="613"/>
                  </a:lnTo>
                  <a:lnTo>
                    <a:pt x="4192" y="594"/>
                  </a:lnTo>
                  <a:cubicBezTo>
                    <a:pt x="4106" y="517"/>
                    <a:pt x="4010" y="460"/>
                    <a:pt x="3905" y="421"/>
                  </a:cubicBezTo>
                  <a:lnTo>
                    <a:pt x="2843" y="0"/>
                  </a:lnTo>
                  <a:lnTo>
                    <a:pt x="2584" y="278"/>
                  </a:lnTo>
                  <a:lnTo>
                    <a:pt x="2307" y="53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5"/>
            <p:cNvSpPr/>
            <p:nvPr/>
          </p:nvSpPr>
          <p:spPr>
            <a:xfrm>
              <a:off x="2343486" y="2534367"/>
              <a:ext cx="49789" cy="64416"/>
            </a:xfrm>
            <a:custGeom>
              <a:rect b="b" l="l" r="r" t="t"/>
              <a:pathLst>
                <a:path extrusionOk="0" h="2453" w="1896">
                  <a:moveTo>
                    <a:pt x="1810" y="0"/>
                  </a:moveTo>
                  <a:lnTo>
                    <a:pt x="747" y="412"/>
                  </a:lnTo>
                  <a:cubicBezTo>
                    <a:pt x="298" y="603"/>
                    <a:pt x="1" y="1053"/>
                    <a:pt x="20" y="1541"/>
                  </a:cubicBezTo>
                  <a:lnTo>
                    <a:pt x="20" y="2230"/>
                  </a:lnTo>
                  <a:cubicBezTo>
                    <a:pt x="29" y="2353"/>
                    <a:pt x="127" y="2452"/>
                    <a:pt x="247" y="2452"/>
                  </a:cubicBezTo>
                  <a:cubicBezTo>
                    <a:pt x="257" y="2452"/>
                    <a:pt x="268" y="2452"/>
                    <a:pt x="278" y="2450"/>
                  </a:cubicBezTo>
                  <a:lnTo>
                    <a:pt x="336" y="2450"/>
                  </a:lnTo>
                  <a:lnTo>
                    <a:pt x="336" y="1541"/>
                  </a:lnTo>
                  <a:cubicBezTo>
                    <a:pt x="317" y="1053"/>
                    <a:pt x="604" y="603"/>
                    <a:pt x="1063" y="412"/>
                  </a:cubicBezTo>
                  <a:lnTo>
                    <a:pt x="1896" y="8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5"/>
            <p:cNvSpPr/>
            <p:nvPr/>
          </p:nvSpPr>
          <p:spPr>
            <a:xfrm>
              <a:off x="2366122" y="2432819"/>
              <a:ext cx="77414" cy="54831"/>
            </a:xfrm>
            <a:custGeom>
              <a:rect b="b" l="l" r="r" t="t"/>
              <a:pathLst>
                <a:path extrusionOk="0" h="2088" w="2948">
                  <a:moveTo>
                    <a:pt x="2603" y="1800"/>
                  </a:moveTo>
                  <a:lnTo>
                    <a:pt x="2594" y="1810"/>
                  </a:lnTo>
                  <a:lnTo>
                    <a:pt x="2594" y="1810"/>
                  </a:lnTo>
                  <a:lnTo>
                    <a:pt x="2594" y="1810"/>
                  </a:lnTo>
                  <a:lnTo>
                    <a:pt x="2565" y="1829"/>
                  </a:lnTo>
                  <a:lnTo>
                    <a:pt x="2565" y="1819"/>
                  </a:lnTo>
                  <a:lnTo>
                    <a:pt x="2603" y="1800"/>
                  </a:lnTo>
                  <a:close/>
                  <a:moveTo>
                    <a:pt x="1417" y="1"/>
                  </a:moveTo>
                  <a:cubicBezTo>
                    <a:pt x="641" y="1"/>
                    <a:pt x="10" y="632"/>
                    <a:pt x="0" y="1417"/>
                  </a:cubicBezTo>
                  <a:lnTo>
                    <a:pt x="0" y="2078"/>
                  </a:lnTo>
                  <a:cubicBezTo>
                    <a:pt x="0" y="2078"/>
                    <a:pt x="326" y="2049"/>
                    <a:pt x="364" y="1896"/>
                  </a:cubicBezTo>
                  <a:cubicBezTo>
                    <a:pt x="373" y="1877"/>
                    <a:pt x="393" y="1857"/>
                    <a:pt x="393" y="1838"/>
                  </a:cubicBezTo>
                  <a:cubicBezTo>
                    <a:pt x="574" y="1838"/>
                    <a:pt x="1436" y="1829"/>
                    <a:pt x="1924" y="1245"/>
                  </a:cubicBezTo>
                  <a:cubicBezTo>
                    <a:pt x="2029" y="1532"/>
                    <a:pt x="2259" y="1752"/>
                    <a:pt x="2555" y="1838"/>
                  </a:cubicBezTo>
                  <a:cubicBezTo>
                    <a:pt x="2565" y="1857"/>
                    <a:pt x="2575" y="1877"/>
                    <a:pt x="2584" y="1896"/>
                  </a:cubicBezTo>
                  <a:cubicBezTo>
                    <a:pt x="2632" y="2049"/>
                    <a:pt x="2948" y="2087"/>
                    <a:pt x="2948" y="2087"/>
                  </a:cubicBezTo>
                  <a:lnTo>
                    <a:pt x="2948" y="1417"/>
                  </a:lnTo>
                  <a:cubicBezTo>
                    <a:pt x="2948" y="642"/>
                    <a:pt x="2316" y="1"/>
                    <a:pt x="154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5"/>
            <p:cNvSpPr/>
            <p:nvPr/>
          </p:nvSpPr>
          <p:spPr>
            <a:xfrm>
              <a:off x="2366358" y="2433082"/>
              <a:ext cx="41990" cy="54568"/>
            </a:xfrm>
            <a:custGeom>
              <a:rect b="b" l="l" r="r" t="t"/>
              <a:pathLst>
                <a:path extrusionOk="0" h="2078" w="1599">
                  <a:moveTo>
                    <a:pt x="1417" y="0"/>
                  </a:moveTo>
                  <a:cubicBezTo>
                    <a:pt x="632" y="0"/>
                    <a:pt x="1" y="632"/>
                    <a:pt x="1" y="1407"/>
                  </a:cubicBezTo>
                  <a:lnTo>
                    <a:pt x="1" y="2077"/>
                  </a:lnTo>
                  <a:cubicBezTo>
                    <a:pt x="87" y="2068"/>
                    <a:pt x="173" y="2048"/>
                    <a:pt x="250" y="2010"/>
                  </a:cubicBezTo>
                  <a:lnTo>
                    <a:pt x="250" y="1780"/>
                  </a:lnTo>
                  <a:lnTo>
                    <a:pt x="250" y="1771"/>
                  </a:lnTo>
                  <a:lnTo>
                    <a:pt x="250" y="1407"/>
                  </a:lnTo>
                  <a:cubicBezTo>
                    <a:pt x="250" y="651"/>
                    <a:pt x="843" y="29"/>
                    <a:pt x="159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5"/>
            <p:cNvSpPr/>
            <p:nvPr/>
          </p:nvSpPr>
          <p:spPr>
            <a:xfrm>
              <a:off x="2433216" y="2481847"/>
              <a:ext cx="16859" cy="22610"/>
            </a:xfrm>
            <a:custGeom>
              <a:rect b="b" l="l" r="r" t="t"/>
              <a:pathLst>
                <a:path extrusionOk="0" h="861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85"/>
                    <a:pt x="81" y="861"/>
                    <a:pt x="174" y="861"/>
                  </a:cubicBezTo>
                  <a:cubicBezTo>
                    <a:pt x="192" y="861"/>
                    <a:pt x="211" y="858"/>
                    <a:pt x="230" y="852"/>
                  </a:cubicBezTo>
                  <a:cubicBezTo>
                    <a:pt x="268" y="842"/>
                    <a:pt x="297" y="833"/>
                    <a:pt x="326" y="813"/>
                  </a:cubicBezTo>
                  <a:cubicBezTo>
                    <a:pt x="364" y="775"/>
                    <a:pt x="393" y="746"/>
                    <a:pt x="431" y="727"/>
                  </a:cubicBezTo>
                  <a:cubicBezTo>
                    <a:pt x="642" y="488"/>
                    <a:pt x="536" y="105"/>
                    <a:pt x="230" y="10"/>
                  </a:cubicBezTo>
                  <a:cubicBezTo>
                    <a:pt x="211" y="3"/>
                    <a:pt x="193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5"/>
            <p:cNvSpPr/>
            <p:nvPr/>
          </p:nvSpPr>
          <p:spPr>
            <a:xfrm>
              <a:off x="2360082" y="248182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473" y="1"/>
                  </a:moveTo>
                  <a:cubicBezTo>
                    <a:pt x="453" y="1"/>
                    <a:pt x="432" y="4"/>
                    <a:pt x="412" y="11"/>
                  </a:cubicBezTo>
                  <a:cubicBezTo>
                    <a:pt x="1" y="135"/>
                    <a:pt x="1" y="728"/>
                    <a:pt x="412" y="853"/>
                  </a:cubicBezTo>
                  <a:cubicBezTo>
                    <a:pt x="431" y="859"/>
                    <a:pt x="450" y="862"/>
                    <a:pt x="468" y="862"/>
                  </a:cubicBezTo>
                  <a:cubicBezTo>
                    <a:pt x="561" y="862"/>
                    <a:pt x="642" y="786"/>
                    <a:pt x="642" y="690"/>
                  </a:cubicBezTo>
                  <a:lnTo>
                    <a:pt x="642" y="173"/>
                  </a:lnTo>
                  <a:cubicBezTo>
                    <a:pt x="642" y="116"/>
                    <a:pt x="613" y="68"/>
                    <a:pt x="575" y="30"/>
                  </a:cubicBezTo>
                  <a:cubicBezTo>
                    <a:pt x="544" y="11"/>
                    <a:pt x="509" y="1"/>
                    <a:pt x="473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65"/>
            <p:cNvSpPr/>
            <p:nvPr/>
          </p:nvSpPr>
          <p:spPr>
            <a:xfrm>
              <a:off x="2390754" y="2521657"/>
              <a:ext cx="28413" cy="32326"/>
            </a:xfrm>
            <a:custGeom>
              <a:rect b="b" l="l" r="r" t="t"/>
              <a:pathLst>
                <a:path extrusionOk="0" h="1231" w="1082">
                  <a:moveTo>
                    <a:pt x="179" y="0"/>
                  </a:moveTo>
                  <a:cubicBezTo>
                    <a:pt x="89" y="0"/>
                    <a:pt x="10" y="78"/>
                    <a:pt x="10" y="178"/>
                  </a:cubicBezTo>
                  <a:lnTo>
                    <a:pt x="10" y="695"/>
                  </a:lnTo>
                  <a:cubicBezTo>
                    <a:pt x="0" y="752"/>
                    <a:pt x="19" y="800"/>
                    <a:pt x="58" y="838"/>
                  </a:cubicBezTo>
                  <a:lnTo>
                    <a:pt x="421" y="1183"/>
                  </a:lnTo>
                  <a:cubicBezTo>
                    <a:pt x="450" y="1221"/>
                    <a:pt x="488" y="1231"/>
                    <a:pt x="536" y="1231"/>
                  </a:cubicBezTo>
                  <a:cubicBezTo>
                    <a:pt x="584" y="1231"/>
                    <a:pt x="632" y="1212"/>
                    <a:pt x="660" y="1183"/>
                  </a:cubicBezTo>
                  <a:lnTo>
                    <a:pt x="1034" y="800"/>
                  </a:lnTo>
                  <a:cubicBezTo>
                    <a:pt x="1062" y="762"/>
                    <a:pt x="1082" y="723"/>
                    <a:pt x="1082" y="676"/>
                  </a:cubicBezTo>
                  <a:lnTo>
                    <a:pt x="1082" y="187"/>
                  </a:lnTo>
                  <a:cubicBezTo>
                    <a:pt x="1082" y="140"/>
                    <a:pt x="1062" y="92"/>
                    <a:pt x="1034" y="54"/>
                  </a:cubicBezTo>
                  <a:cubicBezTo>
                    <a:pt x="995" y="25"/>
                    <a:pt x="948" y="6"/>
                    <a:pt x="900" y="6"/>
                  </a:cubicBezTo>
                  <a:lnTo>
                    <a:pt x="861" y="6"/>
                  </a:lnTo>
                  <a:cubicBezTo>
                    <a:pt x="812" y="20"/>
                    <a:pt x="763" y="29"/>
                    <a:pt x="714" y="29"/>
                  </a:cubicBezTo>
                  <a:cubicBezTo>
                    <a:pt x="696" y="29"/>
                    <a:pt x="678" y="27"/>
                    <a:pt x="660" y="25"/>
                  </a:cubicBezTo>
                  <a:lnTo>
                    <a:pt x="440" y="25"/>
                  </a:lnTo>
                  <a:cubicBezTo>
                    <a:pt x="420" y="27"/>
                    <a:pt x="400" y="29"/>
                    <a:pt x="380" y="29"/>
                  </a:cubicBezTo>
                  <a:cubicBezTo>
                    <a:pt x="327" y="29"/>
                    <a:pt x="276" y="20"/>
                    <a:pt x="220" y="6"/>
                  </a:cubicBezTo>
                  <a:cubicBezTo>
                    <a:pt x="206" y="2"/>
                    <a:pt x="193" y="0"/>
                    <a:pt x="179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5"/>
            <p:cNvSpPr/>
            <p:nvPr/>
          </p:nvSpPr>
          <p:spPr>
            <a:xfrm>
              <a:off x="2390754" y="2521972"/>
              <a:ext cx="17358" cy="32274"/>
            </a:xfrm>
            <a:custGeom>
              <a:rect b="b" l="l" r="r" t="t"/>
              <a:pathLst>
                <a:path extrusionOk="0" h="1229" w="661">
                  <a:moveTo>
                    <a:pt x="178" y="0"/>
                  </a:moveTo>
                  <a:cubicBezTo>
                    <a:pt x="85" y="0"/>
                    <a:pt x="0" y="72"/>
                    <a:pt x="0" y="175"/>
                  </a:cubicBezTo>
                  <a:lnTo>
                    <a:pt x="0" y="69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21" y="1180"/>
                  </a:lnTo>
                  <a:cubicBezTo>
                    <a:pt x="450" y="1209"/>
                    <a:pt x="488" y="1228"/>
                    <a:pt x="536" y="1228"/>
                  </a:cubicBezTo>
                  <a:cubicBezTo>
                    <a:pt x="584" y="1228"/>
                    <a:pt x="632" y="1209"/>
                    <a:pt x="660" y="1180"/>
                  </a:cubicBezTo>
                  <a:cubicBezTo>
                    <a:pt x="632" y="1171"/>
                    <a:pt x="603" y="1152"/>
                    <a:pt x="574" y="1123"/>
                  </a:cubicBezTo>
                  <a:lnTo>
                    <a:pt x="220" y="778"/>
                  </a:lnTo>
                  <a:cubicBezTo>
                    <a:pt x="182" y="740"/>
                    <a:pt x="163" y="692"/>
                    <a:pt x="163" y="635"/>
                  </a:cubicBezTo>
                  <a:lnTo>
                    <a:pt x="163" y="118"/>
                  </a:lnTo>
                  <a:cubicBezTo>
                    <a:pt x="163" y="70"/>
                    <a:pt x="182" y="32"/>
                    <a:pt x="211" y="3"/>
                  </a:cubicBezTo>
                  <a:cubicBezTo>
                    <a:pt x="200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5"/>
            <p:cNvSpPr/>
            <p:nvPr/>
          </p:nvSpPr>
          <p:spPr>
            <a:xfrm>
              <a:off x="2374657" y="2464804"/>
              <a:ext cx="60844" cy="65309"/>
            </a:xfrm>
            <a:custGeom>
              <a:rect b="b" l="l" r="r" t="t"/>
              <a:pathLst>
                <a:path extrusionOk="0" h="2487" w="2317">
                  <a:moveTo>
                    <a:pt x="1601" y="1"/>
                  </a:moveTo>
                  <a:cubicBezTo>
                    <a:pt x="1586" y="1"/>
                    <a:pt x="1572" y="6"/>
                    <a:pt x="1561" y="17"/>
                  </a:cubicBezTo>
                  <a:cubicBezTo>
                    <a:pt x="1312" y="199"/>
                    <a:pt x="1025" y="343"/>
                    <a:pt x="728" y="429"/>
                  </a:cubicBezTo>
                  <a:cubicBezTo>
                    <a:pt x="632" y="458"/>
                    <a:pt x="537" y="477"/>
                    <a:pt x="441" y="496"/>
                  </a:cubicBezTo>
                  <a:cubicBezTo>
                    <a:pt x="355" y="515"/>
                    <a:pt x="259" y="525"/>
                    <a:pt x="163" y="525"/>
                  </a:cubicBezTo>
                  <a:cubicBezTo>
                    <a:pt x="68" y="534"/>
                    <a:pt x="1" y="611"/>
                    <a:pt x="1" y="706"/>
                  </a:cubicBezTo>
                  <a:lnTo>
                    <a:pt x="1" y="1434"/>
                  </a:lnTo>
                  <a:cubicBezTo>
                    <a:pt x="1" y="2018"/>
                    <a:pt x="470" y="2486"/>
                    <a:pt x="1053" y="2486"/>
                  </a:cubicBezTo>
                  <a:lnTo>
                    <a:pt x="1264" y="2486"/>
                  </a:lnTo>
                  <a:cubicBezTo>
                    <a:pt x="1848" y="2486"/>
                    <a:pt x="2317" y="2018"/>
                    <a:pt x="2317" y="1434"/>
                  </a:cubicBezTo>
                  <a:lnTo>
                    <a:pt x="2317" y="678"/>
                  </a:lnTo>
                  <a:cubicBezTo>
                    <a:pt x="2317" y="601"/>
                    <a:pt x="2269" y="534"/>
                    <a:pt x="2202" y="505"/>
                  </a:cubicBezTo>
                  <a:cubicBezTo>
                    <a:pt x="2183" y="505"/>
                    <a:pt x="2163" y="496"/>
                    <a:pt x="2144" y="486"/>
                  </a:cubicBezTo>
                  <a:cubicBezTo>
                    <a:pt x="1934" y="400"/>
                    <a:pt x="1762" y="247"/>
                    <a:pt x="1666" y="56"/>
                  </a:cubicBezTo>
                  <a:lnTo>
                    <a:pt x="1656" y="36"/>
                  </a:lnTo>
                  <a:cubicBezTo>
                    <a:pt x="1645" y="13"/>
                    <a:pt x="1623" y="1"/>
                    <a:pt x="160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5"/>
            <p:cNvSpPr/>
            <p:nvPr/>
          </p:nvSpPr>
          <p:spPr>
            <a:xfrm>
              <a:off x="2374657" y="2464620"/>
              <a:ext cx="44248" cy="65230"/>
            </a:xfrm>
            <a:custGeom>
              <a:rect b="b" l="l" r="r" t="t"/>
              <a:pathLst>
                <a:path extrusionOk="0" h="2484" w="1685">
                  <a:moveTo>
                    <a:pt x="1605" y="1"/>
                  </a:moveTo>
                  <a:cubicBezTo>
                    <a:pt x="1592" y="1"/>
                    <a:pt x="1580" y="5"/>
                    <a:pt x="1570" y="15"/>
                  </a:cubicBezTo>
                  <a:cubicBezTo>
                    <a:pt x="1312" y="206"/>
                    <a:pt x="1034" y="340"/>
                    <a:pt x="728" y="426"/>
                  </a:cubicBezTo>
                  <a:cubicBezTo>
                    <a:pt x="632" y="455"/>
                    <a:pt x="546" y="474"/>
                    <a:pt x="450" y="493"/>
                  </a:cubicBezTo>
                  <a:cubicBezTo>
                    <a:pt x="355" y="512"/>
                    <a:pt x="259" y="522"/>
                    <a:pt x="173" y="532"/>
                  </a:cubicBezTo>
                  <a:cubicBezTo>
                    <a:pt x="77" y="532"/>
                    <a:pt x="1" y="618"/>
                    <a:pt x="1" y="704"/>
                  </a:cubicBezTo>
                  <a:lnTo>
                    <a:pt x="1" y="1431"/>
                  </a:lnTo>
                  <a:cubicBezTo>
                    <a:pt x="1" y="2015"/>
                    <a:pt x="470" y="2484"/>
                    <a:pt x="1053" y="2484"/>
                  </a:cubicBezTo>
                  <a:lnTo>
                    <a:pt x="1264" y="2484"/>
                  </a:lnTo>
                  <a:cubicBezTo>
                    <a:pt x="690" y="2484"/>
                    <a:pt x="221" y="2015"/>
                    <a:pt x="211" y="1441"/>
                  </a:cubicBezTo>
                  <a:lnTo>
                    <a:pt x="211" y="713"/>
                  </a:lnTo>
                  <a:cubicBezTo>
                    <a:pt x="211" y="618"/>
                    <a:pt x="288" y="541"/>
                    <a:pt x="383" y="532"/>
                  </a:cubicBezTo>
                  <a:cubicBezTo>
                    <a:pt x="470" y="522"/>
                    <a:pt x="565" y="512"/>
                    <a:pt x="661" y="493"/>
                  </a:cubicBezTo>
                  <a:cubicBezTo>
                    <a:pt x="757" y="474"/>
                    <a:pt x="852" y="455"/>
                    <a:pt x="938" y="426"/>
                  </a:cubicBezTo>
                  <a:cubicBezTo>
                    <a:pt x="1206" y="350"/>
                    <a:pt x="1455" y="235"/>
                    <a:pt x="1685" y="82"/>
                  </a:cubicBezTo>
                  <a:lnTo>
                    <a:pt x="1666" y="53"/>
                  </a:lnTo>
                  <a:lnTo>
                    <a:pt x="1656" y="34"/>
                  </a:lnTo>
                  <a:cubicBezTo>
                    <a:pt x="1650" y="15"/>
                    <a:pt x="1628" y="1"/>
                    <a:pt x="160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5"/>
            <p:cNvSpPr/>
            <p:nvPr/>
          </p:nvSpPr>
          <p:spPr>
            <a:xfrm>
              <a:off x="2216072" y="2719579"/>
              <a:ext cx="122424" cy="64888"/>
            </a:xfrm>
            <a:custGeom>
              <a:rect b="b" l="l" r="r" t="t"/>
              <a:pathLst>
                <a:path extrusionOk="0" h="2471" w="4662">
                  <a:moveTo>
                    <a:pt x="1771" y="0"/>
                  </a:moveTo>
                  <a:lnTo>
                    <a:pt x="709" y="431"/>
                  </a:lnTo>
                  <a:cubicBezTo>
                    <a:pt x="604" y="469"/>
                    <a:pt x="508" y="527"/>
                    <a:pt x="422" y="594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2"/>
                  </a:lnTo>
                  <a:lnTo>
                    <a:pt x="345" y="661"/>
                  </a:lnTo>
                  <a:cubicBezTo>
                    <a:pt x="154" y="852"/>
                    <a:pt x="39" y="1091"/>
                    <a:pt x="1" y="1359"/>
                  </a:cubicBezTo>
                  <a:lnTo>
                    <a:pt x="1" y="1407"/>
                  </a:lnTo>
                  <a:lnTo>
                    <a:pt x="1" y="1417"/>
                  </a:lnTo>
                  <a:lnTo>
                    <a:pt x="1" y="1455"/>
                  </a:lnTo>
                  <a:lnTo>
                    <a:pt x="1" y="1484"/>
                  </a:lnTo>
                  <a:lnTo>
                    <a:pt x="1" y="1493"/>
                  </a:lnTo>
                  <a:lnTo>
                    <a:pt x="1" y="1551"/>
                  </a:lnTo>
                  <a:lnTo>
                    <a:pt x="1" y="1714"/>
                  </a:lnTo>
                  <a:lnTo>
                    <a:pt x="1" y="2249"/>
                  </a:lnTo>
                  <a:cubicBezTo>
                    <a:pt x="1" y="2377"/>
                    <a:pt x="114" y="2470"/>
                    <a:pt x="241" y="2470"/>
                  </a:cubicBezTo>
                  <a:cubicBezTo>
                    <a:pt x="247" y="2470"/>
                    <a:pt x="253" y="2470"/>
                    <a:pt x="259" y="2470"/>
                  </a:cubicBezTo>
                  <a:lnTo>
                    <a:pt x="4403" y="2470"/>
                  </a:lnTo>
                  <a:cubicBezTo>
                    <a:pt x="4409" y="2470"/>
                    <a:pt x="4415" y="2470"/>
                    <a:pt x="4421" y="2470"/>
                  </a:cubicBezTo>
                  <a:cubicBezTo>
                    <a:pt x="4547" y="2470"/>
                    <a:pt x="4652" y="2377"/>
                    <a:pt x="4661" y="2249"/>
                  </a:cubicBezTo>
                  <a:lnTo>
                    <a:pt x="4661" y="1733"/>
                  </a:lnTo>
                  <a:lnTo>
                    <a:pt x="4661" y="1560"/>
                  </a:lnTo>
                  <a:lnTo>
                    <a:pt x="4642" y="1560"/>
                  </a:lnTo>
                  <a:lnTo>
                    <a:pt x="4642" y="1503"/>
                  </a:lnTo>
                  <a:lnTo>
                    <a:pt x="4642" y="1493"/>
                  </a:lnTo>
                  <a:lnTo>
                    <a:pt x="4642" y="1465"/>
                  </a:lnTo>
                  <a:lnTo>
                    <a:pt x="4642" y="1436"/>
                  </a:lnTo>
                  <a:lnTo>
                    <a:pt x="4642" y="1417"/>
                  </a:lnTo>
                  <a:lnTo>
                    <a:pt x="4642" y="1369"/>
                  </a:lnTo>
                  <a:cubicBezTo>
                    <a:pt x="4604" y="1111"/>
                    <a:pt x="4489" y="862"/>
                    <a:pt x="4298" y="670"/>
                  </a:cubicBezTo>
                  <a:lnTo>
                    <a:pt x="4269" y="651"/>
                  </a:lnTo>
                  <a:lnTo>
                    <a:pt x="4260" y="642"/>
                  </a:lnTo>
                  <a:lnTo>
                    <a:pt x="4240" y="623"/>
                  </a:lnTo>
                  <a:lnTo>
                    <a:pt x="4221" y="603"/>
                  </a:lnTo>
                  <a:cubicBezTo>
                    <a:pt x="4135" y="536"/>
                    <a:pt x="4030" y="479"/>
                    <a:pt x="3934" y="441"/>
                  </a:cubicBezTo>
                  <a:lnTo>
                    <a:pt x="2872" y="10"/>
                  </a:lnTo>
                  <a:lnTo>
                    <a:pt x="2604" y="288"/>
                  </a:lnTo>
                  <a:lnTo>
                    <a:pt x="2336" y="55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65"/>
            <p:cNvSpPr/>
            <p:nvPr/>
          </p:nvSpPr>
          <p:spPr>
            <a:xfrm>
              <a:off x="2215075" y="2720078"/>
              <a:ext cx="50025" cy="64390"/>
            </a:xfrm>
            <a:custGeom>
              <a:rect b="b" l="l" r="r" t="t"/>
              <a:pathLst>
                <a:path extrusionOk="0" h="2452" w="1905">
                  <a:moveTo>
                    <a:pt x="1809" y="1"/>
                  </a:moveTo>
                  <a:lnTo>
                    <a:pt x="756" y="412"/>
                  </a:lnTo>
                  <a:cubicBezTo>
                    <a:pt x="297" y="594"/>
                    <a:pt x="0" y="1044"/>
                    <a:pt x="29" y="1541"/>
                  </a:cubicBezTo>
                  <a:lnTo>
                    <a:pt x="29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5" y="2451"/>
                  </a:lnTo>
                  <a:lnTo>
                    <a:pt x="335" y="1541"/>
                  </a:lnTo>
                  <a:cubicBezTo>
                    <a:pt x="316" y="1053"/>
                    <a:pt x="603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65"/>
            <p:cNvSpPr/>
            <p:nvPr/>
          </p:nvSpPr>
          <p:spPr>
            <a:xfrm>
              <a:off x="2237947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2594" y="1800"/>
                  </a:moveTo>
                  <a:lnTo>
                    <a:pt x="2584" y="1819"/>
                  </a:lnTo>
                  <a:lnTo>
                    <a:pt x="2579" y="1830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4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4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8" y="2087"/>
                    <a:pt x="2938" y="2087"/>
                  </a:cubicBezTo>
                  <a:lnTo>
                    <a:pt x="2938" y="1417"/>
                  </a:lnTo>
                  <a:cubicBezTo>
                    <a:pt x="2938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5"/>
            <p:cNvSpPr/>
            <p:nvPr/>
          </p:nvSpPr>
          <p:spPr>
            <a:xfrm>
              <a:off x="2237947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6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5"/>
            <p:cNvSpPr/>
            <p:nvPr/>
          </p:nvSpPr>
          <p:spPr>
            <a:xfrm>
              <a:off x="2304805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0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3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2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65"/>
            <p:cNvSpPr/>
            <p:nvPr/>
          </p:nvSpPr>
          <p:spPr>
            <a:xfrm>
              <a:off x="2231671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72" y="1"/>
                  </a:moveTo>
                  <a:cubicBezTo>
                    <a:pt x="454" y="1"/>
                    <a:pt x="437" y="4"/>
                    <a:pt x="421" y="10"/>
                  </a:cubicBezTo>
                  <a:cubicBezTo>
                    <a:pt x="0" y="144"/>
                    <a:pt x="0" y="728"/>
                    <a:pt x="421" y="862"/>
                  </a:cubicBezTo>
                  <a:cubicBezTo>
                    <a:pt x="440" y="868"/>
                    <a:pt x="459" y="871"/>
                    <a:pt x="477" y="871"/>
                  </a:cubicBezTo>
                  <a:cubicBezTo>
                    <a:pt x="570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2" y="14"/>
                    <a:pt x="506" y="1"/>
                    <a:pt x="472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65"/>
            <p:cNvSpPr/>
            <p:nvPr/>
          </p:nvSpPr>
          <p:spPr>
            <a:xfrm>
              <a:off x="2262579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12" y="1190"/>
                  </a:lnTo>
                  <a:cubicBezTo>
                    <a:pt x="440" y="1219"/>
                    <a:pt x="488" y="1238"/>
                    <a:pt x="536" y="1238"/>
                  </a:cubicBezTo>
                  <a:cubicBezTo>
                    <a:pt x="574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09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5"/>
            <p:cNvSpPr/>
            <p:nvPr/>
          </p:nvSpPr>
          <p:spPr>
            <a:xfrm>
              <a:off x="2262316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0" y="1218"/>
                    <a:pt x="498" y="1238"/>
                    <a:pt x="537" y="1238"/>
                  </a:cubicBezTo>
                  <a:cubicBezTo>
                    <a:pt x="584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4" y="1132"/>
                  </a:cubicBezTo>
                  <a:lnTo>
                    <a:pt x="221" y="778"/>
                  </a:lnTo>
                  <a:cubicBezTo>
                    <a:pt x="182" y="740"/>
                    <a:pt x="163" y="692"/>
                    <a:pt x="173" y="644"/>
                  </a:cubicBezTo>
                  <a:lnTo>
                    <a:pt x="173" y="118"/>
                  </a:lnTo>
                  <a:cubicBezTo>
                    <a:pt x="173" y="80"/>
                    <a:pt x="182" y="32"/>
                    <a:pt x="211" y="3"/>
                  </a:cubicBezTo>
                  <a:cubicBezTo>
                    <a:pt x="201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5"/>
            <p:cNvSpPr/>
            <p:nvPr/>
          </p:nvSpPr>
          <p:spPr>
            <a:xfrm>
              <a:off x="2246245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8" y="0"/>
                  </a:moveTo>
                  <a:cubicBezTo>
                    <a:pt x="1586" y="0"/>
                    <a:pt x="1573" y="5"/>
                    <a:pt x="1560" y="14"/>
                  </a:cubicBezTo>
                  <a:cubicBezTo>
                    <a:pt x="1311" y="206"/>
                    <a:pt x="1024" y="340"/>
                    <a:pt x="727" y="426"/>
                  </a:cubicBezTo>
                  <a:cubicBezTo>
                    <a:pt x="632" y="454"/>
                    <a:pt x="536" y="474"/>
                    <a:pt x="450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73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1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5" y="52"/>
                  </a:cubicBezTo>
                  <a:lnTo>
                    <a:pt x="1656" y="43"/>
                  </a:lnTo>
                  <a:cubicBezTo>
                    <a:pt x="1643" y="17"/>
                    <a:pt x="1622" y="0"/>
                    <a:pt x="1598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5"/>
            <p:cNvSpPr/>
            <p:nvPr/>
          </p:nvSpPr>
          <p:spPr>
            <a:xfrm>
              <a:off x="2246482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5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8" y="427"/>
                  </a:cubicBezTo>
                  <a:cubicBezTo>
                    <a:pt x="632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3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5" y="513"/>
                    <a:pt x="652" y="494"/>
                  </a:cubicBezTo>
                  <a:cubicBezTo>
                    <a:pt x="747" y="475"/>
                    <a:pt x="843" y="455"/>
                    <a:pt x="92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56" y="53"/>
                  </a:lnTo>
                  <a:lnTo>
                    <a:pt x="1647" y="34"/>
                  </a:lnTo>
                  <a:cubicBezTo>
                    <a:pt x="1641" y="16"/>
                    <a:pt x="1618" y="1"/>
                    <a:pt x="159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4" name="Google Shape;9954;p65"/>
          <p:cNvGrpSpPr/>
          <p:nvPr/>
        </p:nvGrpSpPr>
        <p:grpSpPr>
          <a:xfrm>
            <a:off x="2661416" y="2422342"/>
            <a:ext cx="344059" cy="340671"/>
            <a:chOff x="2661416" y="2422342"/>
            <a:chExt cx="344059" cy="340671"/>
          </a:xfrm>
        </p:grpSpPr>
        <p:sp>
          <p:nvSpPr>
            <p:cNvPr id="9955" name="Google Shape;9955;p65"/>
            <p:cNvSpPr/>
            <p:nvPr/>
          </p:nvSpPr>
          <p:spPr>
            <a:xfrm>
              <a:off x="2906947" y="2604481"/>
              <a:ext cx="39994" cy="39469"/>
            </a:xfrm>
            <a:custGeom>
              <a:rect b="b" l="l" r="r" t="t"/>
              <a:pathLst>
                <a:path extrusionOk="0" h="1503" w="1523">
                  <a:moveTo>
                    <a:pt x="0" y="0"/>
                  </a:moveTo>
                  <a:lnTo>
                    <a:pt x="977" y="1503"/>
                  </a:lnTo>
                  <a:lnTo>
                    <a:pt x="1522" y="1503"/>
                  </a:lnTo>
                  <a:cubicBezTo>
                    <a:pt x="1513" y="670"/>
                    <a:pt x="833" y="0"/>
                    <a:pt x="0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5"/>
            <p:cNvSpPr/>
            <p:nvPr/>
          </p:nvSpPr>
          <p:spPr>
            <a:xfrm>
              <a:off x="2866979" y="2604481"/>
              <a:ext cx="65624" cy="39469"/>
            </a:xfrm>
            <a:custGeom>
              <a:rect b="b" l="l" r="r" t="t"/>
              <a:pathLst>
                <a:path extrusionOk="0" h="1503" w="249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99" y="1503"/>
                  </a:lnTo>
                  <a:cubicBezTo>
                    <a:pt x="2499" y="670"/>
                    <a:pt x="2049" y="0"/>
                    <a:pt x="1522" y="0"/>
                  </a:cubicBezTo>
                  <a:cubicBezTo>
                    <a:pt x="1517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5"/>
            <p:cNvSpPr/>
            <p:nvPr/>
          </p:nvSpPr>
          <p:spPr>
            <a:xfrm>
              <a:off x="2906448" y="2539146"/>
              <a:ext cx="21638" cy="43487"/>
            </a:xfrm>
            <a:custGeom>
              <a:rect b="b" l="l" r="r" t="t"/>
              <a:pathLst>
                <a:path extrusionOk="0" h="1656" w="824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23" y="1282"/>
                    <a:pt x="823" y="833"/>
                  </a:cubicBezTo>
                  <a:cubicBezTo>
                    <a:pt x="82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65"/>
            <p:cNvSpPr/>
            <p:nvPr/>
          </p:nvSpPr>
          <p:spPr>
            <a:xfrm>
              <a:off x="2759681" y="2604481"/>
              <a:ext cx="39968" cy="39469"/>
            </a:xfrm>
            <a:custGeom>
              <a:rect b="b" l="l" r="r" t="t"/>
              <a:pathLst>
                <a:path extrusionOk="0" h="1503" w="1522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967" y="1503"/>
                  </a:lnTo>
                  <a:lnTo>
                    <a:pt x="1522" y="1503"/>
                  </a:lnTo>
                  <a:cubicBezTo>
                    <a:pt x="1512" y="667"/>
                    <a:pt x="842" y="0"/>
                    <a:pt x="18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5"/>
            <p:cNvSpPr/>
            <p:nvPr/>
          </p:nvSpPr>
          <p:spPr>
            <a:xfrm>
              <a:off x="2719713" y="2604481"/>
              <a:ext cx="65361" cy="39469"/>
            </a:xfrm>
            <a:custGeom>
              <a:rect b="b" l="l" r="r" t="t"/>
              <a:pathLst>
                <a:path extrusionOk="0" h="1503" w="248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89" y="1503"/>
                  </a:lnTo>
                  <a:cubicBezTo>
                    <a:pt x="2489" y="670"/>
                    <a:pt x="2049" y="0"/>
                    <a:pt x="1522" y="0"/>
                  </a:cubicBezTo>
                  <a:cubicBezTo>
                    <a:pt x="1516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5"/>
            <p:cNvSpPr/>
            <p:nvPr/>
          </p:nvSpPr>
          <p:spPr>
            <a:xfrm>
              <a:off x="2759182" y="2539146"/>
              <a:ext cx="21875" cy="43487"/>
            </a:xfrm>
            <a:custGeom>
              <a:rect b="b" l="l" r="r" t="t"/>
              <a:pathLst>
                <a:path extrusionOk="0" h="1656" w="833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33" y="1282"/>
                    <a:pt x="833" y="833"/>
                  </a:cubicBezTo>
                  <a:cubicBezTo>
                    <a:pt x="83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5"/>
            <p:cNvSpPr/>
            <p:nvPr/>
          </p:nvSpPr>
          <p:spPr>
            <a:xfrm>
              <a:off x="2833314" y="2606477"/>
              <a:ext cx="53544" cy="53570"/>
            </a:xfrm>
            <a:custGeom>
              <a:rect b="b" l="l" r="r" t="t"/>
              <a:pathLst>
                <a:path extrusionOk="0" h="2040" w="2039">
                  <a:moveTo>
                    <a:pt x="0" y="1"/>
                  </a:moveTo>
                  <a:lnTo>
                    <a:pt x="1216" y="2039"/>
                  </a:lnTo>
                  <a:lnTo>
                    <a:pt x="2039" y="2039"/>
                  </a:lnTo>
                  <a:cubicBezTo>
                    <a:pt x="2039" y="910"/>
                    <a:pt x="1130" y="1"/>
                    <a:pt x="0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5"/>
            <p:cNvSpPr/>
            <p:nvPr/>
          </p:nvSpPr>
          <p:spPr>
            <a:xfrm>
              <a:off x="2779770" y="2606477"/>
              <a:ext cx="85476" cy="53570"/>
            </a:xfrm>
            <a:custGeom>
              <a:rect b="b" l="l" r="r" t="t"/>
              <a:pathLst>
                <a:path extrusionOk="0" h="2040" w="3255">
                  <a:moveTo>
                    <a:pt x="2039" y="1"/>
                  </a:moveTo>
                  <a:cubicBezTo>
                    <a:pt x="910" y="1"/>
                    <a:pt x="1" y="910"/>
                    <a:pt x="1" y="2039"/>
                  </a:cubicBezTo>
                  <a:lnTo>
                    <a:pt x="3255" y="2039"/>
                  </a:lnTo>
                  <a:cubicBezTo>
                    <a:pt x="3255" y="910"/>
                    <a:pt x="2709" y="1"/>
                    <a:pt x="20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65"/>
            <p:cNvSpPr/>
            <p:nvPr/>
          </p:nvSpPr>
          <p:spPr>
            <a:xfrm>
              <a:off x="2833813" y="2525570"/>
              <a:ext cx="29437" cy="59085"/>
            </a:xfrm>
            <a:custGeom>
              <a:rect b="b" l="l" r="r" t="t"/>
              <a:pathLst>
                <a:path extrusionOk="0" h="2250" w="1121">
                  <a:moveTo>
                    <a:pt x="1" y="0"/>
                  </a:moveTo>
                  <a:lnTo>
                    <a:pt x="1" y="2249"/>
                  </a:lnTo>
                  <a:cubicBezTo>
                    <a:pt x="623" y="2249"/>
                    <a:pt x="1120" y="1742"/>
                    <a:pt x="1120" y="1120"/>
                  </a:cubicBezTo>
                  <a:cubicBezTo>
                    <a:pt x="1120" y="498"/>
                    <a:pt x="623" y="0"/>
                    <a:pt x="1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5"/>
            <p:cNvSpPr/>
            <p:nvPr/>
          </p:nvSpPr>
          <p:spPr>
            <a:xfrm>
              <a:off x="2803404" y="2525570"/>
              <a:ext cx="45010" cy="59085"/>
            </a:xfrm>
            <a:custGeom>
              <a:rect b="b" l="l" r="r" t="t"/>
              <a:pathLst>
                <a:path extrusionOk="0" h="2250" w="1714">
                  <a:moveTo>
                    <a:pt x="1130" y="0"/>
                  </a:moveTo>
                  <a:cubicBezTo>
                    <a:pt x="508" y="0"/>
                    <a:pt x="1" y="498"/>
                    <a:pt x="1" y="1120"/>
                  </a:cubicBezTo>
                  <a:cubicBezTo>
                    <a:pt x="1" y="1742"/>
                    <a:pt x="508" y="2249"/>
                    <a:pt x="1130" y="2249"/>
                  </a:cubicBezTo>
                  <a:lnTo>
                    <a:pt x="1159" y="2249"/>
                  </a:lnTo>
                  <a:cubicBezTo>
                    <a:pt x="1465" y="2230"/>
                    <a:pt x="1714" y="1732"/>
                    <a:pt x="1714" y="1120"/>
                  </a:cubicBezTo>
                  <a:cubicBezTo>
                    <a:pt x="1714" y="507"/>
                    <a:pt x="1465" y="10"/>
                    <a:pt x="115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65"/>
            <p:cNvSpPr/>
            <p:nvPr/>
          </p:nvSpPr>
          <p:spPr>
            <a:xfrm>
              <a:off x="2737570" y="2539146"/>
              <a:ext cx="28912" cy="43487"/>
            </a:xfrm>
            <a:custGeom>
              <a:rect b="b" l="l" r="r" t="t"/>
              <a:pathLst>
                <a:path extrusionOk="0" h="1656" w="1101">
                  <a:moveTo>
                    <a:pt x="823" y="0"/>
                  </a:moveTo>
                  <a:cubicBezTo>
                    <a:pt x="364" y="0"/>
                    <a:pt x="0" y="373"/>
                    <a:pt x="0" y="833"/>
                  </a:cubicBezTo>
                  <a:cubicBezTo>
                    <a:pt x="0" y="1282"/>
                    <a:pt x="364" y="1656"/>
                    <a:pt x="823" y="1656"/>
                  </a:cubicBezTo>
                  <a:cubicBezTo>
                    <a:pt x="986" y="1656"/>
                    <a:pt x="1101" y="1292"/>
                    <a:pt x="1101" y="833"/>
                  </a:cubicBezTo>
                  <a:cubicBezTo>
                    <a:pt x="1101" y="373"/>
                    <a:pt x="976" y="0"/>
                    <a:pt x="82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5"/>
            <p:cNvSpPr/>
            <p:nvPr/>
          </p:nvSpPr>
          <p:spPr>
            <a:xfrm>
              <a:off x="2884573" y="2539146"/>
              <a:ext cx="29175" cy="43487"/>
            </a:xfrm>
            <a:custGeom>
              <a:rect b="b" l="l" r="r" t="t"/>
              <a:pathLst>
                <a:path extrusionOk="0" h="1656" w="1111">
                  <a:moveTo>
                    <a:pt x="833" y="0"/>
                  </a:moveTo>
                  <a:cubicBezTo>
                    <a:pt x="374" y="0"/>
                    <a:pt x="1" y="373"/>
                    <a:pt x="1" y="833"/>
                  </a:cubicBezTo>
                  <a:cubicBezTo>
                    <a:pt x="1" y="1282"/>
                    <a:pt x="374" y="1656"/>
                    <a:pt x="833" y="1656"/>
                  </a:cubicBezTo>
                  <a:cubicBezTo>
                    <a:pt x="986" y="1656"/>
                    <a:pt x="1111" y="1292"/>
                    <a:pt x="1111" y="833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5"/>
            <p:cNvSpPr/>
            <p:nvPr/>
          </p:nvSpPr>
          <p:spPr>
            <a:xfrm>
              <a:off x="2661416" y="2422342"/>
              <a:ext cx="344059" cy="340671"/>
            </a:xfrm>
            <a:custGeom>
              <a:rect b="b" l="l" r="r" t="t"/>
              <a:pathLst>
                <a:path extrusionOk="0" h="12973" w="13102">
                  <a:moveTo>
                    <a:pt x="6757" y="1127"/>
                  </a:moveTo>
                  <a:cubicBezTo>
                    <a:pt x="9551" y="1232"/>
                    <a:pt x="11800" y="3481"/>
                    <a:pt x="11906" y="6276"/>
                  </a:cubicBezTo>
                  <a:lnTo>
                    <a:pt x="11418" y="6276"/>
                  </a:lnTo>
                  <a:cubicBezTo>
                    <a:pt x="11140" y="6276"/>
                    <a:pt x="11140" y="6687"/>
                    <a:pt x="11418" y="6687"/>
                  </a:cubicBezTo>
                  <a:lnTo>
                    <a:pt x="11906" y="6687"/>
                  </a:lnTo>
                  <a:cubicBezTo>
                    <a:pt x="11800" y="9492"/>
                    <a:pt x="9551" y="11741"/>
                    <a:pt x="6757" y="11846"/>
                  </a:cubicBezTo>
                  <a:lnTo>
                    <a:pt x="6757" y="11358"/>
                  </a:lnTo>
                  <a:cubicBezTo>
                    <a:pt x="6757" y="11219"/>
                    <a:pt x="6652" y="11150"/>
                    <a:pt x="6546" y="11150"/>
                  </a:cubicBezTo>
                  <a:cubicBezTo>
                    <a:pt x="6441" y="11150"/>
                    <a:pt x="6336" y="11219"/>
                    <a:pt x="6336" y="11358"/>
                  </a:cubicBezTo>
                  <a:lnTo>
                    <a:pt x="6336" y="11846"/>
                  </a:lnTo>
                  <a:cubicBezTo>
                    <a:pt x="3541" y="11741"/>
                    <a:pt x="1292" y="9492"/>
                    <a:pt x="1187" y="6697"/>
                  </a:cubicBezTo>
                  <a:lnTo>
                    <a:pt x="1675" y="6697"/>
                  </a:lnTo>
                  <a:cubicBezTo>
                    <a:pt x="1953" y="6697"/>
                    <a:pt x="1953" y="6285"/>
                    <a:pt x="1675" y="6285"/>
                  </a:cubicBezTo>
                  <a:lnTo>
                    <a:pt x="1187" y="6285"/>
                  </a:lnTo>
                  <a:cubicBezTo>
                    <a:pt x="1292" y="3481"/>
                    <a:pt x="3541" y="1232"/>
                    <a:pt x="6336" y="1127"/>
                  </a:cubicBezTo>
                  <a:lnTo>
                    <a:pt x="6336" y="1615"/>
                  </a:lnTo>
                  <a:cubicBezTo>
                    <a:pt x="6336" y="1754"/>
                    <a:pt x="6441" y="1823"/>
                    <a:pt x="6546" y="1823"/>
                  </a:cubicBezTo>
                  <a:cubicBezTo>
                    <a:pt x="6652" y="1823"/>
                    <a:pt x="6757" y="1754"/>
                    <a:pt x="6757" y="1615"/>
                  </a:cubicBezTo>
                  <a:lnTo>
                    <a:pt x="6757" y="1127"/>
                  </a:lnTo>
                  <a:close/>
                  <a:moveTo>
                    <a:pt x="6546" y="0"/>
                  </a:moveTo>
                  <a:cubicBezTo>
                    <a:pt x="6441" y="0"/>
                    <a:pt x="6336" y="70"/>
                    <a:pt x="6336" y="208"/>
                  </a:cubicBezTo>
                  <a:lnTo>
                    <a:pt x="6336" y="716"/>
                  </a:lnTo>
                  <a:cubicBezTo>
                    <a:pt x="3312" y="821"/>
                    <a:pt x="881" y="3252"/>
                    <a:pt x="775" y="6285"/>
                  </a:cubicBezTo>
                  <a:lnTo>
                    <a:pt x="278" y="6285"/>
                  </a:lnTo>
                  <a:cubicBezTo>
                    <a:pt x="0" y="6285"/>
                    <a:pt x="0" y="6697"/>
                    <a:pt x="278" y="6697"/>
                  </a:cubicBezTo>
                  <a:lnTo>
                    <a:pt x="775" y="6697"/>
                  </a:lnTo>
                  <a:cubicBezTo>
                    <a:pt x="890" y="9721"/>
                    <a:pt x="3312" y="12152"/>
                    <a:pt x="6345" y="12267"/>
                  </a:cubicBezTo>
                  <a:lnTo>
                    <a:pt x="6345" y="12765"/>
                  </a:lnTo>
                  <a:cubicBezTo>
                    <a:pt x="6345" y="12903"/>
                    <a:pt x="6448" y="12973"/>
                    <a:pt x="6551" y="12973"/>
                  </a:cubicBezTo>
                  <a:cubicBezTo>
                    <a:pt x="6654" y="12973"/>
                    <a:pt x="6757" y="12903"/>
                    <a:pt x="6757" y="12765"/>
                  </a:cubicBezTo>
                  <a:lnTo>
                    <a:pt x="6757" y="12267"/>
                  </a:lnTo>
                  <a:cubicBezTo>
                    <a:pt x="9791" y="12152"/>
                    <a:pt x="12212" y="9721"/>
                    <a:pt x="12327" y="6697"/>
                  </a:cubicBezTo>
                  <a:lnTo>
                    <a:pt x="12834" y="6697"/>
                  </a:lnTo>
                  <a:cubicBezTo>
                    <a:pt x="13099" y="6697"/>
                    <a:pt x="13102" y="6285"/>
                    <a:pt x="12843" y="6285"/>
                  </a:cubicBezTo>
                  <a:cubicBezTo>
                    <a:pt x="12840" y="6285"/>
                    <a:pt x="12837" y="6285"/>
                    <a:pt x="12834" y="6285"/>
                  </a:cubicBezTo>
                  <a:lnTo>
                    <a:pt x="12317" y="6285"/>
                  </a:lnTo>
                  <a:cubicBezTo>
                    <a:pt x="12212" y="3252"/>
                    <a:pt x="9781" y="821"/>
                    <a:pt x="6757" y="716"/>
                  </a:cubicBezTo>
                  <a:lnTo>
                    <a:pt x="6757" y="208"/>
                  </a:lnTo>
                  <a:cubicBezTo>
                    <a:pt x="6757" y="70"/>
                    <a:pt x="6652" y="0"/>
                    <a:pt x="65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8" name="Google Shape;9968;p65"/>
          <p:cNvGrpSpPr/>
          <p:nvPr/>
        </p:nvGrpSpPr>
        <p:grpSpPr>
          <a:xfrm>
            <a:off x="4066510" y="2422342"/>
            <a:ext cx="206876" cy="348470"/>
            <a:chOff x="4066510" y="2422342"/>
            <a:chExt cx="206876" cy="348470"/>
          </a:xfrm>
        </p:grpSpPr>
        <p:sp>
          <p:nvSpPr>
            <p:cNvPr id="9969" name="Google Shape;9969;p65"/>
            <p:cNvSpPr/>
            <p:nvPr/>
          </p:nvSpPr>
          <p:spPr>
            <a:xfrm>
              <a:off x="4093662" y="2737934"/>
              <a:ext cx="152334" cy="11082"/>
            </a:xfrm>
            <a:custGeom>
              <a:rect b="b" l="l" r="r" t="t"/>
              <a:pathLst>
                <a:path extrusionOk="0" h="422" w="5801">
                  <a:moveTo>
                    <a:pt x="0" y="0"/>
                  </a:moveTo>
                  <a:lnTo>
                    <a:pt x="0" y="421"/>
                  </a:lnTo>
                  <a:lnTo>
                    <a:pt x="5800" y="421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65"/>
            <p:cNvSpPr/>
            <p:nvPr/>
          </p:nvSpPr>
          <p:spPr>
            <a:xfrm>
              <a:off x="4164538" y="2422342"/>
              <a:ext cx="10819" cy="348286"/>
            </a:xfrm>
            <a:custGeom>
              <a:rect b="b" l="l" r="r" t="t"/>
              <a:pathLst>
                <a:path extrusionOk="0" h="13263" w="412">
                  <a:moveTo>
                    <a:pt x="206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13061"/>
                  </a:lnTo>
                  <a:cubicBezTo>
                    <a:pt x="0" y="13176"/>
                    <a:pt x="86" y="13262"/>
                    <a:pt x="201" y="13262"/>
                  </a:cubicBezTo>
                  <a:cubicBezTo>
                    <a:pt x="316" y="13262"/>
                    <a:pt x="412" y="13176"/>
                    <a:pt x="412" y="13061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5"/>
            <p:cNvSpPr/>
            <p:nvPr/>
          </p:nvSpPr>
          <p:spPr>
            <a:xfrm>
              <a:off x="4082344" y="2645657"/>
              <a:ext cx="33823" cy="125155"/>
            </a:xfrm>
            <a:custGeom>
              <a:rect b="b" l="l" r="r" t="t"/>
              <a:pathLst>
                <a:path extrusionOk="0" h="4766" w="1288">
                  <a:moveTo>
                    <a:pt x="1051" y="0"/>
                  </a:moveTo>
                  <a:cubicBezTo>
                    <a:pt x="962" y="0"/>
                    <a:pt x="873" y="54"/>
                    <a:pt x="853" y="174"/>
                  </a:cubicBezTo>
                  <a:lnTo>
                    <a:pt x="20" y="4519"/>
                  </a:lnTo>
                  <a:cubicBezTo>
                    <a:pt x="1" y="4634"/>
                    <a:pt x="77" y="4739"/>
                    <a:pt x="183" y="4758"/>
                  </a:cubicBezTo>
                  <a:cubicBezTo>
                    <a:pt x="192" y="4763"/>
                    <a:pt x="199" y="4765"/>
                    <a:pt x="207" y="4765"/>
                  </a:cubicBezTo>
                  <a:cubicBezTo>
                    <a:pt x="214" y="4765"/>
                    <a:pt x="221" y="4763"/>
                    <a:pt x="230" y="4758"/>
                  </a:cubicBezTo>
                  <a:cubicBezTo>
                    <a:pt x="326" y="4758"/>
                    <a:pt x="403" y="4691"/>
                    <a:pt x="431" y="4605"/>
                  </a:cubicBezTo>
                  <a:lnTo>
                    <a:pt x="1254" y="251"/>
                  </a:lnTo>
                  <a:cubicBezTo>
                    <a:pt x="1287" y="93"/>
                    <a:pt x="1169" y="0"/>
                    <a:pt x="105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5"/>
            <p:cNvSpPr/>
            <p:nvPr/>
          </p:nvSpPr>
          <p:spPr>
            <a:xfrm>
              <a:off x="4223623" y="2645578"/>
              <a:ext cx="33665" cy="125050"/>
            </a:xfrm>
            <a:custGeom>
              <a:rect b="b" l="l" r="r" t="t"/>
              <a:pathLst>
                <a:path extrusionOk="0" h="4762" w="1282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861" y="4599"/>
                  </a:lnTo>
                  <a:cubicBezTo>
                    <a:pt x="880" y="4694"/>
                    <a:pt x="966" y="4761"/>
                    <a:pt x="1062" y="4761"/>
                  </a:cubicBezTo>
                  <a:lnTo>
                    <a:pt x="1100" y="4761"/>
                  </a:lnTo>
                  <a:cubicBezTo>
                    <a:pt x="1215" y="4732"/>
                    <a:pt x="1282" y="4627"/>
                    <a:pt x="1263" y="4522"/>
                  </a:cubicBez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5"/>
            <p:cNvSpPr/>
            <p:nvPr/>
          </p:nvSpPr>
          <p:spPr>
            <a:xfrm>
              <a:off x="4164538" y="2645447"/>
              <a:ext cx="10819" cy="21875"/>
            </a:xfrm>
            <a:custGeom>
              <a:rect b="b" l="l" r="r" t="t"/>
              <a:pathLst>
                <a:path extrusionOk="0" h="833" w="412">
                  <a:moveTo>
                    <a:pt x="0" y="0"/>
                  </a:moveTo>
                  <a:lnTo>
                    <a:pt x="0" y="833"/>
                  </a:lnTo>
                  <a:lnTo>
                    <a:pt x="412" y="833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5"/>
            <p:cNvSpPr/>
            <p:nvPr/>
          </p:nvSpPr>
          <p:spPr>
            <a:xfrm>
              <a:off x="4101462" y="2645604"/>
              <a:ext cx="14601" cy="21717"/>
            </a:xfrm>
            <a:custGeom>
              <a:rect b="b" l="l" r="r" t="t"/>
              <a:pathLst>
                <a:path extrusionOk="0" h="827" w="556">
                  <a:moveTo>
                    <a:pt x="325" y="1"/>
                  </a:moveTo>
                  <a:cubicBezTo>
                    <a:pt x="226" y="1"/>
                    <a:pt x="141" y="65"/>
                    <a:pt x="125" y="166"/>
                  </a:cubicBezTo>
                  <a:lnTo>
                    <a:pt x="0" y="827"/>
                  </a:lnTo>
                  <a:lnTo>
                    <a:pt x="421" y="827"/>
                  </a:lnTo>
                  <a:lnTo>
                    <a:pt x="536" y="243"/>
                  </a:lnTo>
                  <a:cubicBezTo>
                    <a:pt x="555" y="128"/>
                    <a:pt x="479" y="23"/>
                    <a:pt x="364" y="4"/>
                  </a:cubicBezTo>
                  <a:cubicBezTo>
                    <a:pt x="351" y="2"/>
                    <a:pt x="338" y="1"/>
                    <a:pt x="3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65"/>
            <p:cNvSpPr/>
            <p:nvPr/>
          </p:nvSpPr>
          <p:spPr>
            <a:xfrm>
              <a:off x="4223623" y="2645578"/>
              <a:ext cx="14811" cy="21743"/>
            </a:xfrm>
            <a:custGeom>
              <a:rect b="b" l="l" r="r" t="t"/>
              <a:pathLst>
                <a:path extrusionOk="0" h="828" w="564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28"/>
                  </a:lnTo>
                  <a:lnTo>
                    <a:pt x="564" y="828"/>
                  </a:ln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5"/>
            <p:cNvSpPr/>
            <p:nvPr/>
          </p:nvSpPr>
          <p:spPr>
            <a:xfrm>
              <a:off x="4077329" y="2460471"/>
              <a:ext cx="185002" cy="196057"/>
            </a:xfrm>
            <a:custGeom>
              <a:rect b="b" l="l" r="r" t="t"/>
              <a:pathLst>
                <a:path extrusionOk="0" h="7466" w="7045">
                  <a:moveTo>
                    <a:pt x="0" y="1"/>
                  </a:moveTo>
                  <a:lnTo>
                    <a:pt x="0" y="7255"/>
                  </a:lnTo>
                  <a:cubicBezTo>
                    <a:pt x="0" y="7370"/>
                    <a:pt x="96" y="7465"/>
                    <a:pt x="211" y="7465"/>
                  </a:cubicBezTo>
                  <a:lnTo>
                    <a:pt x="6843" y="7465"/>
                  </a:lnTo>
                  <a:cubicBezTo>
                    <a:pt x="6958" y="7465"/>
                    <a:pt x="7044" y="7370"/>
                    <a:pt x="7044" y="7255"/>
                  </a:cubicBezTo>
                  <a:lnTo>
                    <a:pt x="704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5"/>
            <p:cNvSpPr/>
            <p:nvPr/>
          </p:nvSpPr>
          <p:spPr>
            <a:xfrm>
              <a:off x="4077329" y="2460471"/>
              <a:ext cx="185002" cy="16360"/>
            </a:xfrm>
            <a:custGeom>
              <a:rect b="b" l="l" r="r" t="t"/>
              <a:pathLst>
                <a:path extrusionOk="0" h="623" w="7045">
                  <a:moveTo>
                    <a:pt x="0" y="1"/>
                  </a:moveTo>
                  <a:lnTo>
                    <a:pt x="0" y="623"/>
                  </a:lnTo>
                  <a:lnTo>
                    <a:pt x="7044" y="623"/>
                  </a:lnTo>
                  <a:lnTo>
                    <a:pt x="704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5"/>
            <p:cNvSpPr/>
            <p:nvPr/>
          </p:nvSpPr>
          <p:spPr>
            <a:xfrm>
              <a:off x="4066510" y="2444137"/>
              <a:ext cx="206876" cy="21901"/>
            </a:xfrm>
            <a:custGeom>
              <a:rect b="b" l="l" r="r" t="t"/>
              <a:pathLst>
                <a:path extrusionOk="0" h="834" w="7878">
                  <a:moveTo>
                    <a:pt x="211" y="0"/>
                  </a:moveTo>
                  <a:cubicBezTo>
                    <a:pt x="97" y="0"/>
                    <a:pt x="1" y="96"/>
                    <a:pt x="1" y="211"/>
                  </a:cubicBezTo>
                  <a:lnTo>
                    <a:pt x="1" y="623"/>
                  </a:lnTo>
                  <a:cubicBezTo>
                    <a:pt x="1" y="737"/>
                    <a:pt x="97" y="833"/>
                    <a:pt x="211" y="833"/>
                  </a:cubicBezTo>
                  <a:lnTo>
                    <a:pt x="7667" y="833"/>
                  </a:lnTo>
                  <a:cubicBezTo>
                    <a:pt x="7781" y="833"/>
                    <a:pt x="7877" y="737"/>
                    <a:pt x="7877" y="623"/>
                  </a:cubicBezTo>
                  <a:lnTo>
                    <a:pt x="7877" y="211"/>
                  </a:lnTo>
                  <a:cubicBezTo>
                    <a:pt x="7877" y="96"/>
                    <a:pt x="7781" y="0"/>
                    <a:pt x="7667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65"/>
            <p:cNvSpPr/>
            <p:nvPr/>
          </p:nvSpPr>
          <p:spPr>
            <a:xfrm>
              <a:off x="4094161" y="2508186"/>
              <a:ext cx="148185" cy="106563"/>
            </a:xfrm>
            <a:custGeom>
              <a:rect b="b" l="l" r="r" t="t"/>
              <a:pathLst>
                <a:path extrusionOk="0" h="4058" w="5643">
                  <a:moveTo>
                    <a:pt x="4309" y="1"/>
                  </a:moveTo>
                  <a:cubicBezTo>
                    <a:pt x="3969" y="1"/>
                    <a:pt x="3972" y="519"/>
                    <a:pt x="4318" y="519"/>
                  </a:cubicBezTo>
                  <a:cubicBezTo>
                    <a:pt x="4324" y="519"/>
                    <a:pt x="4330" y="519"/>
                    <a:pt x="4336" y="519"/>
                  </a:cubicBezTo>
                  <a:lnTo>
                    <a:pt x="4738" y="519"/>
                  </a:lnTo>
                  <a:lnTo>
                    <a:pt x="2987" y="2280"/>
                  </a:lnTo>
                  <a:lnTo>
                    <a:pt x="2594" y="1887"/>
                  </a:lnTo>
                  <a:cubicBezTo>
                    <a:pt x="2503" y="1796"/>
                    <a:pt x="2384" y="1751"/>
                    <a:pt x="2264" y="1751"/>
                  </a:cubicBezTo>
                  <a:cubicBezTo>
                    <a:pt x="2144" y="1751"/>
                    <a:pt x="2025" y="1796"/>
                    <a:pt x="1934" y="1887"/>
                  </a:cubicBezTo>
                  <a:lnTo>
                    <a:pt x="211" y="3600"/>
                  </a:lnTo>
                  <a:cubicBezTo>
                    <a:pt x="0" y="3782"/>
                    <a:pt x="182" y="4058"/>
                    <a:pt x="390" y="4058"/>
                  </a:cubicBezTo>
                  <a:cubicBezTo>
                    <a:pt x="456" y="4058"/>
                    <a:pt x="525" y="4031"/>
                    <a:pt x="584" y="3964"/>
                  </a:cubicBezTo>
                  <a:lnTo>
                    <a:pt x="2259" y="2280"/>
                  </a:lnTo>
                  <a:lnTo>
                    <a:pt x="2661" y="2672"/>
                  </a:lnTo>
                  <a:cubicBezTo>
                    <a:pt x="2752" y="2763"/>
                    <a:pt x="2872" y="2808"/>
                    <a:pt x="2991" y="2808"/>
                  </a:cubicBezTo>
                  <a:cubicBezTo>
                    <a:pt x="3111" y="2808"/>
                    <a:pt x="3231" y="2763"/>
                    <a:pt x="3321" y="2672"/>
                  </a:cubicBezTo>
                  <a:lnTo>
                    <a:pt x="5111" y="882"/>
                  </a:lnTo>
                  <a:lnTo>
                    <a:pt x="5111" y="1294"/>
                  </a:lnTo>
                  <a:cubicBezTo>
                    <a:pt x="5097" y="1476"/>
                    <a:pt x="5233" y="1567"/>
                    <a:pt x="5370" y="1567"/>
                  </a:cubicBezTo>
                  <a:cubicBezTo>
                    <a:pt x="5506" y="1567"/>
                    <a:pt x="5642" y="1476"/>
                    <a:pt x="5628" y="1294"/>
                  </a:cubicBezTo>
                  <a:lnTo>
                    <a:pt x="5628" y="260"/>
                  </a:lnTo>
                  <a:cubicBezTo>
                    <a:pt x="5628" y="117"/>
                    <a:pt x="5513" y="2"/>
                    <a:pt x="5370" y="2"/>
                  </a:cubicBezTo>
                  <a:lnTo>
                    <a:pt x="4336" y="2"/>
                  </a:lnTo>
                  <a:cubicBezTo>
                    <a:pt x="4327" y="1"/>
                    <a:pt x="4318" y="1"/>
                    <a:pt x="430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5"/>
            <p:cNvSpPr/>
            <p:nvPr/>
          </p:nvSpPr>
          <p:spPr>
            <a:xfrm>
              <a:off x="4066510" y="2454930"/>
              <a:ext cx="206876" cy="11108"/>
            </a:xfrm>
            <a:custGeom>
              <a:rect b="b" l="l" r="r" t="t"/>
              <a:pathLst>
                <a:path extrusionOk="0" h="423" w="7878">
                  <a:moveTo>
                    <a:pt x="211" y="1"/>
                  </a:moveTo>
                  <a:cubicBezTo>
                    <a:pt x="97" y="1"/>
                    <a:pt x="1" y="97"/>
                    <a:pt x="1" y="212"/>
                  </a:cubicBezTo>
                  <a:cubicBezTo>
                    <a:pt x="1" y="326"/>
                    <a:pt x="97" y="422"/>
                    <a:pt x="211" y="422"/>
                  </a:cubicBezTo>
                  <a:lnTo>
                    <a:pt x="7667" y="422"/>
                  </a:lnTo>
                  <a:cubicBezTo>
                    <a:pt x="7781" y="422"/>
                    <a:pt x="7877" y="326"/>
                    <a:pt x="7877" y="212"/>
                  </a:cubicBezTo>
                  <a:cubicBezTo>
                    <a:pt x="7877" y="97"/>
                    <a:pt x="7781" y="1"/>
                    <a:pt x="76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1" name="Google Shape;9981;p65"/>
          <p:cNvSpPr/>
          <p:nvPr/>
        </p:nvSpPr>
        <p:spPr>
          <a:xfrm>
            <a:off x="2958206" y="3891720"/>
            <a:ext cx="28440" cy="133453"/>
          </a:xfrm>
          <a:custGeom>
            <a:rect b="b" l="l" r="r" t="t"/>
            <a:pathLst>
              <a:path extrusionOk="0" h="5082" w="1083">
                <a:moveTo>
                  <a:pt x="1" y="0"/>
                </a:moveTo>
                <a:lnTo>
                  <a:pt x="1" y="5082"/>
                </a:lnTo>
                <a:lnTo>
                  <a:pt x="1082" y="5082"/>
                </a:lnTo>
                <a:lnTo>
                  <a:pt x="1082" y="0"/>
                </a:lnTo>
                <a:close/>
              </a:path>
            </a:pathLst>
          </a:custGeom>
          <a:solidFill>
            <a:srgbClr val="C6CFD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82" name="Google Shape;9982;p65"/>
          <p:cNvGrpSpPr/>
          <p:nvPr/>
        </p:nvGrpSpPr>
        <p:grpSpPr>
          <a:xfrm>
            <a:off x="2617693" y="3817325"/>
            <a:ext cx="420475" cy="326491"/>
            <a:chOff x="2617693" y="3817325"/>
            <a:chExt cx="420475" cy="326491"/>
          </a:xfrm>
        </p:grpSpPr>
        <p:sp>
          <p:nvSpPr>
            <p:cNvPr id="9983" name="Google Shape;9983;p65"/>
            <p:cNvSpPr/>
            <p:nvPr/>
          </p:nvSpPr>
          <p:spPr>
            <a:xfrm>
              <a:off x="2688542" y="3845712"/>
              <a:ext cx="337047" cy="217170"/>
            </a:xfrm>
            <a:custGeom>
              <a:rect b="b" l="l" r="r" t="t"/>
              <a:pathLst>
                <a:path extrusionOk="0" h="8270" w="12835">
                  <a:moveTo>
                    <a:pt x="12835" y="1"/>
                  </a:moveTo>
                  <a:lnTo>
                    <a:pt x="1" y="10"/>
                  </a:lnTo>
                  <a:lnTo>
                    <a:pt x="1" y="5284"/>
                  </a:lnTo>
                  <a:lnTo>
                    <a:pt x="900" y="5284"/>
                  </a:lnTo>
                  <a:lnTo>
                    <a:pt x="900" y="5867"/>
                  </a:lnTo>
                  <a:lnTo>
                    <a:pt x="1140" y="5944"/>
                  </a:lnTo>
                  <a:cubicBezTo>
                    <a:pt x="1274" y="5982"/>
                    <a:pt x="1417" y="6040"/>
                    <a:pt x="1542" y="6116"/>
                  </a:cubicBezTo>
                  <a:lnTo>
                    <a:pt x="1771" y="6231"/>
                  </a:lnTo>
                  <a:lnTo>
                    <a:pt x="2183" y="5819"/>
                  </a:lnTo>
                  <a:lnTo>
                    <a:pt x="2843" y="6480"/>
                  </a:lnTo>
                  <a:lnTo>
                    <a:pt x="2432" y="6891"/>
                  </a:lnTo>
                  <a:lnTo>
                    <a:pt x="2547" y="7121"/>
                  </a:lnTo>
                  <a:cubicBezTo>
                    <a:pt x="2623" y="7245"/>
                    <a:pt x="2681" y="7379"/>
                    <a:pt x="2719" y="7523"/>
                  </a:cubicBezTo>
                  <a:lnTo>
                    <a:pt x="2795" y="7762"/>
                  </a:lnTo>
                  <a:lnTo>
                    <a:pt x="3379" y="7762"/>
                  </a:lnTo>
                  <a:lnTo>
                    <a:pt x="3379" y="8269"/>
                  </a:lnTo>
                  <a:lnTo>
                    <a:pt x="12835" y="8269"/>
                  </a:lnTo>
                  <a:lnTo>
                    <a:pt x="12835" y="1"/>
                  </a:ln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5"/>
            <p:cNvSpPr/>
            <p:nvPr/>
          </p:nvSpPr>
          <p:spPr>
            <a:xfrm>
              <a:off x="2734786" y="4063119"/>
              <a:ext cx="57089" cy="27153"/>
            </a:xfrm>
            <a:custGeom>
              <a:rect b="b" l="l" r="r" t="t"/>
              <a:pathLst>
                <a:path extrusionOk="0" h="1034" w="2174">
                  <a:moveTo>
                    <a:pt x="1235" y="0"/>
                  </a:moveTo>
                  <a:lnTo>
                    <a:pt x="1235" y="38"/>
                  </a:lnTo>
                  <a:lnTo>
                    <a:pt x="479" y="38"/>
                  </a:lnTo>
                  <a:lnTo>
                    <a:pt x="479" y="48"/>
                  </a:lnTo>
                  <a:cubicBezTo>
                    <a:pt x="460" y="431"/>
                    <a:pt x="288" y="775"/>
                    <a:pt x="1" y="1034"/>
                  </a:cubicBezTo>
                  <a:lnTo>
                    <a:pt x="1379" y="1034"/>
                  </a:lnTo>
                  <a:cubicBezTo>
                    <a:pt x="1446" y="890"/>
                    <a:pt x="1494" y="747"/>
                    <a:pt x="1532" y="593"/>
                  </a:cubicBezTo>
                  <a:lnTo>
                    <a:pt x="2173" y="593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5"/>
            <p:cNvSpPr/>
            <p:nvPr/>
          </p:nvSpPr>
          <p:spPr>
            <a:xfrm>
              <a:off x="2747864" y="3991981"/>
              <a:ext cx="44012" cy="70902"/>
            </a:xfrm>
            <a:custGeom>
              <a:rect b="b" l="l" r="r" t="t"/>
              <a:pathLst>
                <a:path extrusionOk="0" h="2700" w="1676">
                  <a:moveTo>
                    <a:pt x="307" y="1"/>
                  </a:moveTo>
                  <a:lnTo>
                    <a:pt x="0" y="307"/>
                  </a:lnTo>
                  <a:lnTo>
                    <a:pt x="594" y="910"/>
                  </a:lnTo>
                  <a:lnTo>
                    <a:pt x="182" y="1321"/>
                  </a:lnTo>
                  <a:lnTo>
                    <a:pt x="297" y="1551"/>
                  </a:lnTo>
                  <a:cubicBezTo>
                    <a:pt x="364" y="1675"/>
                    <a:pt x="422" y="1819"/>
                    <a:pt x="469" y="1963"/>
                  </a:cubicBezTo>
                  <a:lnTo>
                    <a:pt x="546" y="2202"/>
                  </a:lnTo>
                  <a:lnTo>
                    <a:pt x="1130" y="2202"/>
                  </a:lnTo>
                  <a:lnTo>
                    <a:pt x="1130" y="2699"/>
                  </a:lnTo>
                  <a:lnTo>
                    <a:pt x="1675" y="2699"/>
                  </a:lnTo>
                  <a:lnTo>
                    <a:pt x="1675" y="2030"/>
                  </a:lnTo>
                  <a:lnTo>
                    <a:pt x="1034" y="2030"/>
                  </a:lnTo>
                  <a:cubicBezTo>
                    <a:pt x="977" y="1790"/>
                    <a:pt x="881" y="1561"/>
                    <a:pt x="757" y="1360"/>
                  </a:cubicBezTo>
                  <a:lnTo>
                    <a:pt x="1206" y="91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5"/>
            <p:cNvSpPr/>
            <p:nvPr/>
          </p:nvSpPr>
          <p:spPr>
            <a:xfrm>
              <a:off x="2692823" y="3979927"/>
              <a:ext cx="49027" cy="29411"/>
            </a:xfrm>
            <a:custGeom>
              <a:rect b="b" l="l" r="r" t="t"/>
              <a:pathLst>
                <a:path extrusionOk="0" h="1120" w="1867">
                  <a:moveTo>
                    <a:pt x="1" y="0"/>
                  </a:moveTo>
                  <a:lnTo>
                    <a:pt x="1" y="163"/>
                  </a:lnTo>
                  <a:lnTo>
                    <a:pt x="737" y="163"/>
                  </a:lnTo>
                  <a:lnTo>
                    <a:pt x="737" y="756"/>
                  </a:lnTo>
                  <a:lnTo>
                    <a:pt x="977" y="833"/>
                  </a:lnTo>
                  <a:cubicBezTo>
                    <a:pt x="1111" y="871"/>
                    <a:pt x="1254" y="929"/>
                    <a:pt x="1379" y="996"/>
                  </a:cubicBezTo>
                  <a:lnTo>
                    <a:pt x="1608" y="1120"/>
                  </a:lnTo>
                  <a:lnTo>
                    <a:pt x="1867" y="862"/>
                  </a:lnTo>
                  <a:cubicBezTo>
                    <a:pt x="1675" y="766"/>
                    <a:pt x="1484" y="689"/>
                    <a:pt x="1283" y="632"/>
                  </a:cubicBezTo>
                  <a:lnTo>
                    <a:pt x="1283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5"/>
            <p:cNvSpPr/>
            <p:nvPr/>
          </p:nvSpPr>
          <p:spPr>
            <a:xfrm>
              <a:off x="2688542" y="3845975"/>
              <a:ext cx="11344" cy="133979"/>
            </a:xfrm>
            <a:custGeom>
              <a:rect b="b" l="l" r="r" t="t"/>
              <a:pathLst>
                <a:path extrusionOk="0" h="5102" w="432">
                  <a:moveTo>
                    <a:pt x="1" y="0"/>
                  </a:moveTo>
                  <a:lnTo>
                    <a:pt x="1" y="5101"/>
                  </a:lnTo>
                  <a:lnTo>
                    <a:pt x="432" y="5101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5"/>
            <p:cNvSpPr/>
            <p:nvPr/>
          </p:nvSpPr>
          <p:spPr>
            <a:xfrm>
              <a:off x="2688542" y="3844977"/>
              <a:ext cx="337047" cy="11082"/>
            </a:xfrm>
            <a:custGeom>
              <a:rect b="b" l="l" r="r" t="t"/>
              <a:pathLst>
                <a:path extrusionOk="0" h="422" w="12835">
                  <a:moveTo>
                    <a:pt x="1" y="0"/>
                  </a:moveTo>
                  <a:lnTo>
                    <a:pt x="1" y="421"/>
                  </a:lnTo>
                  <a:lnTo>
                    <a:pt x="12835" y="421"/>
                  </a:lnTo>
                  <a:lnTo>
                    <a:pt x="12835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5"/>
            <p:cNvSpPr/>
            <p:nvPr/>
          </p:nvSpPr>
          <p:spPr>
            <a:xfrm>
              <a:off x="2723232" y="4061596"/>
              <a:ext cx="314936" cy="29936"/>
            </a:xfrm>
            <a:custGeom>
              <a:rect b="b" l="l" r="r" t="t"/>
              <a:pathLst>
                <a:path extrusionOk="0" h="1140" w="11993">
                  <a:moveTo>
                    <a:pt x="1675" y="1"/>
                  </a:moveTo>
                  <a:cubicBezTo>
                    <a:pt x="1647" y="1"/>
                    <a:pt x="1628" y="20"/>
                    <a:pt x="1628" y="39"/>
                  </a:cubicBezTo>
                  <a:lnTo>
                    <a:pt x="546" y="39"/>
                  </a:lnTo>
                  <a:cubicBezTo>
                    <a:pt x="517" y="39"/>
                    <a:pt x="498" y="68"/>
                    <a:pt x="498" y="96"/>
                  </a:cubicBezTo>
                  <a:lnTo>
                    <a:pt x="498" y="163"/>
                  </a:lnTo>
                  <a:lnTo>
                    <a:pt x="498" y="202"/>
                  </a:lnTo>
                  <a:lnTo>
                    <a:pt x="498" y="221"/>
                  </a:lnTo>
                  <a:lnTo>
                    <a:pt x="498" y="240"/>
                  </a:lnTo>
                  <a:cubicBezTo>
                    <a:pt x="460" y="565"/>
                    <a:pt x="297" y="852"/>
                    <a:pt x="39" y="1044"/>
                  </a:cubicBezTo>
                  <a:cubicBezTo>
                    <a:pt x="1" y="1072"/>
                    <a:pt x="20" y="1139"/>
                    <a:pt x="68" y="1139"/>
                  </a:cubicBezTo>
                  <a:lnTo>
                    <a:pt x="11935" y="1139"/>
                  </a:lnTo>
                  <a:cubicBezTo>
                    <a:pt x="11963" y="1139"/>
                    <a:pt x="11992" y="1111"/>
                    <a:pt x="11992" y="1082"/>
                  </a:cubicBezTo>
                  <a:lnTo>
                    <a:pt x="11992" y="48"/>
                  </a:lnTo>
                  <a:cubicBezTo>
                    <a:pt x="11983" y="20"/>
                    <a:pt x="11963" y="1"/>
                    <a:pt x="1193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65"/>
            <p:cNvSpPr/>
            <p:nvPr/>
          </p:nvSpPr>
          <p:spPr>
            <a:xfrm>
              <a:off x="2676226" y="3817325"/>
              <a:ext cx="361679" cy="29936"/>
            </a:xfrm>
            <a:custGeom>
              <a:rect b="b" l="l" r="r" t="t"/>
              <a:pathLst>
                <a:path extrusionOk="0" h="1140" w="13773">
                  <a:moveTo>
                    <a:pt x="49" y="0"/>
                  </a:moveTo>
                  <a:cubicBezTo>
                    <a:pt x="20" y="0"/>
                    <a:pt x="1" y="19"/>
                    <a:pt x="1" y="48"/>
                  </a:cubicBezTo>
                  <a:lnTo>
                    <a:pt x="1" y="1082"/>
                  </a:lnTo>
                  <a:cubicBezTo>
                    <a:pt x="1" y="1110"/>
                    <a:pt x="20" y="1139"/>
                    <a:pt x="49" y="1139"/>
                  </a:cubicBezTo>
                  <a:lnTo>
                    <a:pt x="13725" y="1139"/>
                  </a:lnTo>
                  <a:cubicBezTo>
                    <a:pt x="13753" y="1139"/>
                    <a:pt x="13773" y="1110"/>
                    <a:pt x="13773" y="1082"/>
                  </a:cubicBezTo>
                  <a:lnTo>
                    <a:pt x="13773" y="48"/>
                  </a:lnTo>
                  <a:cubicBezTo>
                    <a:pt x="13773" y="19"/>
                    <a:pt x="13753" y="0"/>
                    <a:pt x="13725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5"/>
            <p:cNvSpPr/>
            <p:nvPr/>
          </p:nvSpPr>
          <p:spPr>
            <a:xfrm>
              <a:off x="2812463" y="3959051"/>
              <a:ext cx="28413" cy="66123"/>
            </a:xfrm>
            <a:custGeom>
              <a:rect b="b" l="l" r="r" t="t"/>
              <a:pathLst>
                <a:path extrusionOk="0" h="2518" w="1082">
                  <a:moveTo>
                    <a:pt x="0" y="1"/>
                  </a:moveTo>
                  <a:lnTo>
                    <a:pt x="0" y="2518"/>
                  </a:lnTo>
                  <a:lnTo>
                    <a:pt x="1081" y="2518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5"/>
            <p:cNvSpPr/>
            <p:nvPr/>
          </p:nvSpPr>
          <p:spPr>
            <a:xfrm>
              <a:off x="2860966" y="3930664"/>
              <a:ext cx="28413" cy="94510"/>
            </a:xfrm>
            <a:custGeom>
              <a:rect b="b" l="l" r="r" t="t"/>
              <a:pathLst>
                <a:path extrusionOk="0" h="3599" w="1082">
                  <a:moveTo>
                    <a:pt x="0" y="0"/>
                  </a:moveTo>
                  <a:lnTo>
                    <a:pt x="0" y="3599"/>
                  </a:lnTo>
                  <a:lnTo>
                    <a:pt x="1082" y="3599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5"/>
            <p:cNvSpPr/>
            <p:nvPr/>
          </p:nvSpPr>
          <p:spPr>
            <a:xfrm>
              <a:off x="2908207" y="3947759"/>
              <a:ext cx="28413" cy="77414"/>
            </a:xfrm>
            <a:custGeom>
              <a:rect b="b" l="l" r="r" t="t"/>
              <a:pathLst>
                <a:path extrusionOk="0" h="2948" w="1082">
                  <a:moveTo>
                    <a:pt x="0" y="0"/>
                  </a:moveTo>
                  <a:lnTo>
                    <a:pt x="0" y="2948"/>
                  </a:lnTo>
                  <a:lnTo>
                    <a:pt x="1082" y="2948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5"/>
            <p:cNvSpPr/>
            <p:nvPr/>
          </p:nvSpPr>
          <p:spPr>
            <a:xfrm>
              <a:off x="2716693" y="3882161"/>
              <a:ext cx="54069" cy="13603"/>
            </a:xfrm>
            <a:custGeom>
              <a:rect b="b" l="l" r="r" t="t"/>
              <a:pathLst>
                <a:path extrusionOk="0" h="518" w="2059">
                  <a:moveTo>
                    <a:pt x="345" y="0"/>
                  </a:moveTo>
                  <a:cubicBezTo>
                    <a:pt x="1" y="0"/>
                    <a:pt x="1" y="517"/>
                    <a:pt x="345" y="517"/>
                  </a:cubicBezTo>
                  <a:lnTo>
                    <a:pt x="1714" y="517"/>
                  </a:lnTo>
                  <a:cubicBezTo>
                    <a:pt x="2058" y="517"/>
                    <a:pt x="2058" y="0"/>
                    <a:pt x="1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5"/>
            <p:cNvSpPr/>
            <p:nvPr/>
          </p:nvSpPr>
          <p:spPr>
            <a:xfrm>
              <a:off x="2716693" y="3904771"/>
              <a:ext cx="73659" cy="13340"/>
            </a:xfrm>
            <a:custGeom>
              <a:rect b="b" l="l" r="r" t="t"/>
              <a:pathLst>
                <a:path extrusionOk="0" h="508" w="2805">
                  <a:moveTo>
                    <a:pt x="345" y="1"/>
                  </a:moveTo>
                  <a:cubicBezTo>
                    <a:pt x="1" y="1"/>
                    <a:pt x="1" y="508"/>
                    <a:pt x="345" y="508"/>
                  </a:cubicBezTo>
                  <a:lnTo>
                    <a:pt x="2470" y="508"/>
                  </a:lnTo>
                  <a:cubicBezTo>
                    <a:pt x="2805" y="50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5"/>
            <p:cNvSpPr/>
            <p:nvPr/>
          </p:nvSpPr>
          <p:spPr>
            <a:xfrm>
              <a:off x="2716693" y="392714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7"/>
                    <a:pt x="345" y="517"/>
                  </a:cubicBezTo>
                  <a:lnTo>
                    <a:pt x="2470" y="517"/>
                  </a:lnTo>
                  <a:cubicBezTo>
                    <a:pt x="2805" y="517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5"/>
            <p:cNvSpPr/>
            <p:nvPr/>
          </p:nvSpPr>
          <p:spPr>
            <a:xfrm>
              <a:off x="2716693" y="394975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8"/>
                    <a:pt x="345" y="518"/>
                  </a:cubicBezTo>
                  <a:lnTo>
                    <a:pt x="2470" y="518"/>
                  </a:lnTo>
                  <a:cubicBezTo>
                    <a:pt x="2805" y="51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5"/>
            <p:cNvSpPr/>
            <p:nvPr/>
          </p:nvSpPr>
          <p:spPr>
            <a:xfrm>
              <a:off x="2617693" y="3979428"/>
              <a:ext cx="164125" cy="164388"/>
            </a:xfrm>
            <a:custGeom>
              <a:rect b="b" l="l" r="r" t="t"/>
              <a:pathLst>
                <a:path extrusionOk="0" h="6260" w="6250">
                  <a:moveTo>
                    <a:pt x="3302" y="1866"/>
                  </a:moveTo>
                  <a:lnTo>
                    <a:pt x="3331" y="1876"/>
                  </a:lnTo>
                  <a:lnTo>
                    <a:pt x="3359" y="1876"/>
                  </a:lnTo>
                  <a:lnTo>
                    <a:pt x="3388" y="1885"/>
                  </a:lnTo>
                  <a:lnTo>
                    <a:pt x="3417" y="1895"/>
                  </a:lnTo>
                  <a:lnTo>
                    <a:pt x="3445" y="1905"/>
                  </a:lnTo>
                  <a:lnTo>
                    <a:pt x="3474" y="1905"/>
                  </a:lnTo>
                  <a:lnTo>
                    <a:pt x="3503" y="1924"/>
                  </a:lnTo>
                  <a:lnTo>
                    <a:pt x="3532" y="1933"/>
                  </a:lnTo>
                  <a:lnTo>
                    <a:pt x="3560" y="1943"/>
                  </a:lnTo>
                  <a:lnTo>
                    <a:pt x="3589" y="1952"/>
                  </a:lnTo>
                  <a:lnTo>
                    <a:pt x="3618" y="1972"/>
                  </a:lnTo>
                  <a:lnTo>
                    <a:pt x="3646" y="1981"/>
                  </a:lnTo>
                  <a:lnTo>
                    <a:pt x="3675" y="1991"/>
                  </a:lnTo>
                  <a:lnTo>
                    <a:pt x="3704" y="2010"/>
                  </a:lnTo>
                  <a:lnTo>
                    <a:pt x="3732" y="2019"/>
                  </a:lnTo>
                  <a:lnTo>
                    <a:pt x="3752" y="2039"/>
                  </a:lnTo>
                  <a:lnTo>
                    <a:pt x="3780" y="2058"/>
                  </a:lnTo>
                  <a:lnTo>
                    <a:pt x="3799" y="2067"/>
                  </a:lnTo>
                  <a:lnTo>
                    <a:pt x="3819" y="2086"/>
                  </a:lnTo>
                  <a:lnTo>
                    <a:pt x="3828" y="2086"/>
                  </a:lnTo>
                  <a:lnTo>
                    <a:pt x="3847" y="2096"/>
                  </a:lnTo>
                  <a:lnTo>
                    <a:pt x="3866" y="2115"/>
                  </a:lnTo>
                  <a:lnTo>
                    <a:pt x="3876" y="2115"/>
                  </a:lnTo>
                  <a:lnTo>
                    <a:pt x="3895" y="2125"/>
                  </a:lnTo>
                  <a:lnTo>
                    <a:pt x="3924" y="2153"/>
                  </a:lnTo>
                  <a:lnTo>
                    <a:pt x="3953" y="2182"/>
                  </a:lnTo>
                  <a:lnTo>
                    <a:pt x="3981" y="2211"/>
                  </a:lnTo>
                  <a:lnTo>
                    <a:pt x="3991" y="2220"/>
                  </a:lnTo>
                  <a:lnTo>
                    <a:pt x="4000" y="2230"/>
                  </a:lnTo>
                  <a:lnTo>
                    <a:pt x="4020" y="2249"/>
                  </a:lnTo>
                  <a:lnTo>
                    <a:pt x="4039" y="2268"/>
                  </a:lnTo>
                  <a:lnTo>
                    <a:pt x="4039" y="2278"/>
                  </a:lnTo>
                  <a:lnTo>
                    <a:pt x="4058" y="2297"/>
                  </a:lnTo>
                  <a:lnTo>
                    <a:pt x="4077" y="2316"/>
                  </a:lnTo>
                  <a:lnTo>
                    <a:pt x="4077" y="2326"/>
                  </a:lnTo>
                  <a:lnTo>
                    <a:pt x="4096" y="2345"/>
                  </a:lnTo>
                  <a:lnTo>
                    <a:pt x="4115" y="2364"/>
                  </a:lnTo>
                  <a:lnTo>
                    <a:pt x="4134" y="2393"/>
                  </a:lnTo>
                  <a:lnTo>
                    <a:pt x="4144" y="2421"/>
                  </a:lnTo>
                  <a:lnTo>
                    <a:pt x="4163" y="2441"/>
                  </a:lnTo>
                  <a:lnTo>
                    <a:pt x="4182" y="2469"/>
                  </a:lnTo>
                  <a:lnTo>
                    <a:pt x="4201" y="2498"/>
                  </a:lnTo>
                  <a:lnTo>
                    <a:pt x="4211" y="2527"/>
                  </a:lnTo>
                  <a:lnTo>
                    <a:pt x="4230" y="2555"/>
                  </a:lnTo>
                  <a:lnTo>
                    <a:pt x="4240" y="2575"/>
                  </a:lnTo>
                  <a:lnTo>
                    <a:pt x="4249" y="2603"/>
                  </a:lnTo>
                  <a:lnTo>
                    <a:pt x="4268" y="2632"/>
                  </a:lnTo>
                  <a:lnTo>
                    <a:pt x="4278" y="2661"/>
                  </a:lnTo>
                  <a:lnTo>
                    <a:pt x="4288" y="2689"/>
                  </a:lnTo>
                  <a:lnTo>
                    <a:pt x="4297" y="2728"/>
                  </a:lnTo>
                  <a:lnTo>
                    <a:pt x="4307" y="2747"/>
                  </a:lnTo>
                  <a:lnTo>
                    <a:pt x="4316" y="2775"/>
                  </a:lnTo>
                  <a:lnTo>
                    <a:pt x="4316" y="2785"/>
                  </a:lnTo>
                  <a:lnTo>
                    <a:pt x="4316" y="2814"/>
                  </a:lnTo>
                  <a:lnTo>
                    <a:pt x="4326" y="2842"/>
                  </a:lnTo>
                  <a:lnTo>
                    <a:pt x="4326" y="2852"/>
                  </a:lnTo>
                  <a:lnTo>
                    <a:pt x="4326" y="2871"/>
                  </a:lnTo>
                  <a:cubicBezTo>
                    <a:pt x="4326" y="2881"/>
                    <a:pt x="4326" y="2890"/>
                    <a:pt x="4326" y="2900"/>
                  </a:cubicBezTo>
                  <a:lnTo>
                    <a:pt x="4326" y="2909"/>
                  </a:lnTo>
                  <a:lnTo>
                    <a:pt x="4326" y="2929"/>
                  </a:lnTo>
                  <a:cubicBezTo>
                    <a:pt x="4326" y="2948"/>
                    <a:pt x="4326" y="2967"/>
                    <a:pt x="4335" y="2986"/>
                  </a:cubicBezTo>
                  <a:lnTo>
                    <a:pt x="4335" y="2996"/>
                  </a:lnTo>
                  <a:lnTo>
                    <a:pt x="4335" y="3024"/>
                  </a:lnTo>
                  <a:lnTo>
                    <a:pt x="4335" y="3034"/>
                  </a:lnTo>
                  <a:cubicBezTo>
                    <a:pt x="4422" y="3072"/>
                    <a:pt x="4431" y="3101"/>
                    <a:pt x="4431" y="3130"/>
                  </a:cubicBezTo>
                  <a:lnTo>
                    <a:pt x="4422" y="3130"/>
                  </a:lnTo>
                  <a:lnTo>
                    <a:pt x="4422" y="3206"/>
                  </a:lnTo>
                  <a:lnTo>
                    <a:pt x="4422" y="3225"/>
                  </a:lnTo>
                  <a:lnTo>
                    <a:pt x="4422" y="3283"/>
                  </a:lnTo>
                  <a:lnTo>
                    <a:pt x="4422" y="3302"/>
                  </a:lnTo>
                  <a:cubicBezTo>
                    <a:pt x="4422" y="3321"/>
                    <a:pt x="4422" y="3350"/>
                    <a:pt x="4412" y="3369"/>
                  </a:cubicBezTo>
                  <a:lnTo>
                    <a:pt x="4412" y="3378"/>
                  </a:lnTo>
                  <a:cubicBezTo>
                    <a:pt x="4412" y="3407"/>
                    <a:pt x="4402" y="3426"/>
                    <a:pt x="4402" y="3455"/>
                  </a:cubicBezTo>
                  <a:lnTo>
                    <a:pt x="4402" y="3465"/>
                  </a:lnTo>
                  <a:cubicBezTo>
                    <a:pt x="4402" y="3484"/>
                    <a:pt x="4383" y="3503"/>
                    <a:pt x="4383" y="3532"/>
                  </a:cubicBezTo>
                  <a:lnTo>
                    <a:pt x="4374" y="3551"/>
                  </a:lnTo>
                  <a:cubicBezTo>
                    <a:pt x="4364" y="3570"/>
                    <a:pt x="4364" y="3589"/>
                    <a:pt x="4355" y="3608"/>
                  </a:cubicBezTo>
                  <a:lnTo>
                    <a:pt x="4355" y="3618"/>
                  </a:lnTo>
                  <a:cubicBezTo>
                    <a:pt x="4335" y="3666"/>
                    <a:pt x="4307" y="3713"/>
                    <a:pt x="4288" y="3761"/>
                  </a:cubicBezTo>
                  <a:lnTo>
                    <a:pt x="4288" y="3771"/>
                  </a:lnTo>
                  <a:lnTo>
                    <a:pt x="4249" y="3828"/>
                  </a:lnTo>
                  <a:lnTo>
                    <a:pt x="4240" y="3838"/>
                  </a:lnTo>
                  <a:cubicBezTo>
                    <a:pt x="4201" y="3905"/>
                    <a:pt x="4154" y="3962"/>
                    <a:pt x="4096" y="4020"/>
                  </a:cubicBezTo>
                  <a:cubicBezTo>
                    <a:pt x="4048" y="4077"/>
                    <a:pt x="3981" y="4125"/>
                    <a:pt x="3924" y="4173"/>
                  </a:cubicBezTo>
                  <a:lnTo>
                    <a:pt x="3895" y="4192"/>
                  </a:lnTo>
                  <a:lnTo>
                    <a:pt x="3857" y="4221"/>
                  </a:lnTo>
                  <a:lnTo>
                    <a:pt x="3838" y="4230"/>
                  </a:lnTo>
                  <a:lnTo>
                    <a:pt x="3809" y="4240"/>
                  </a:lnTo>
                  <a:lnTo>
                    <a:pt x="3799" y="4249"/>
                  </a:lnTo>
                  <a:lnTo>
                    <a:pt x="3771" y="4268"/>
                  </a:lnTo>
                  <a:lnTo>
                    <a:pt x="3761" y="4268"/>
                  </a:lnTo>
                  <a:lnTo>
                    <a:pt x="3704" y="4297"/>
                  </a:lnTo>
                  <a:lnTo>
                    <a:pt x="3665" y="4307"/>
                  </a:lnTo>
                  <a:lnTo>
                    <a:pt x="3637" y="4326"/>
                  </a:lnTo>
                  <a:lnTo>
                    <a:pt x="3627" y="4326"/>
                  </a:lnTo>
                  <a:lnTo>
                    <a:pt x="3579" y="4335"/>
                  </a:lnTo>
                  <a:lnTo>
                    <a:pt x="3541" y="4335"/>
                  </a:lnTo>
                  <a:lnTo>
                    <a:pt x="3503" y="4355"/>
                  </a:lnTo>
                  <a:lnTo>
                    <a:pt x="3455" y="4355"/>
                  </a:lnTo>
                  <a:lnTo>
                    <a:pt x="3378" y="4374"/>
                  </a:lnTo>
                  <a:lnTo>
                    <a:pt x="3359" y="4374"/>
                  </a:lnTo>
                  <a:lnTo>
                    <a:pt x="3292" y="4383"/>
                  </a:lnTo>
                  <a:lnTo>
                    <a:pt x="2929" y="4383"/>
                  </a:lnTo>
                  <a:lnTo>
                    <a:pt x="2842" y="4364"/>
                  </a:lnTo>
                  <a:lnTo>
                    <a:pt x="2814" y="4364"/>
                  </a:lnTo>
                  <a:lnTo>
                    <a:pt x="2766" y="4345"/>
                  </a:lnTo>
                  <a:lnTo>
                    <a:pt x="2728" y="4335"/>
                  </a:lnTo>
                  <a:lnTo>
                    <a:pt x="2680" y="4316"/>
                  </a:lnTo>
                  <a:lnTo>
                    <a:pt x="2670" y="4316"/>
                  </a:lnTo>
                  <a:lnTo>
                    <a:pt x="2632" y="4307"/>
                  </a:lnTo>
                  <a:lnTo>
                    <a:pt x="2594" y="4288"/>
                  </a:lnTo>
                  <a:lnTo>
                    <a:pt x="2527" y="4259"/>
                  </a:lnTo>
                  <a:lnTo>
                    <a:pt x="2517" y="4259"/>
                  </a:lnTo>
                  <a:lnTo>
                    <a:pt x="2498" y="4249"/>
                  </a:lnTo>
                  <a:lnTo>
                    <a:pt x="2460" y="4221"/>
                  </a:lnTo>
                  <a:lnTo>
                    <a:pt x="2440" y="4211"/>
                  </a:lnTo>
                  <a:lnTo>
                    <a:pt x="2431" y="4211"/>
                  </a:lnTo>
                  <a:cubicBezTo>
                    <a:pt x="2106" y="4010"/>
                    <a:pt x="1895" y="3675"/>
                    <a:pt x="1838" y="3292"/>
                  </a:cubicBezTo>
                  <a:lnTo>
                    <a:pt x="1838" y="3283"/>
                  </a:lnTo>
                  <a:cubicBezTo>
                    <a:pt x="1838" y="3264"/>
                    <a:pt x="1838" y="3235"/>
                    <a:pt x="1838" y="3216"/>
                  </a:cubicBezTo>
                  <a:lnTo>
                    <a:pt x="1838" y="3197"/>
                  </a:lnTo>
                  <a:lnTo>
                    <a:pt x="1838" y="3120"/>
                  </a:lnTo>
                  <a:lnTo>
                    <a:pt x="1838" y="3024"/>
                  </a:lnTo>
                  <a:lnTo>
                    <a:pt x="1838" y="3015"/>
                  </a:lnTo>
                  <a:lnTo>
                    <a:pt x="1838" y="2986"/>
                  </a:lnTo>
                  <a:lnTo>
                    <a:pt x="1838" y="2976"/>
                  </a:lnTo>
                  <a:cubicBezTo>
                    <a:pt x="1838" y="2957"/>
                    <a:pt x="1838" y="2938"/>
                    <a:pt x="1838" y="2919"/>
                  </a:cubicBezTo>
                  <a:lnTo>
                    <a:pt x="1838" y="2909"/>
                  </a:lnTo>
                  <a:cubicBezTo>
                    <a:pt x="1838" y="2890"/>
                    <a:pt x="1838" y="2881"/>
                    <a:pt x="1847" y="2871"/>
                  </a:cubicBezTo>
                  <a:lnTo>
                    <a:pt x="1847" y="2842"/>
                  </a:lnTo>
                  <a:lnTo>
                    <a:pt x="1847" y="2833"/>
                  </a:lnTo>
                  <a:lnTo>
                    <a:pt x="1857" y="2804"/>
                  </a:lnTo>
                  <a:lnTo>
                    <a:pt x="1857" y="2785"/>
                  </a:lnTo>
                  <a:lnTo>
                    <a:pt x="1857" y="2775"/>
                  </a:lnTo>
                  <a:lnTo>
                    <a:pt x="1866" y="2747"/>
                  </a:lnTo>
                  <a:lnTo>
                    <a:pt x="1866" y="2718"/>
                  </a:lnTo>
                  <a:lnTo>
                    <a:pt x="1885" y="2689"/>
                  </a:lnTo>
                  <a:lnTo>
                    <a:pt x="1895" y="2661"/>
                  </a:lnTo>
                  <a:lnTo>
                    <a:pt x="1905" y="2632"/>
                  </a:lnTo>
                  <a:lnTo>
                    <a:pt x="1914" y="2603"/>
                  </a:lnTo>
                  <a:lnTo>
                    <a:pt x="1933" y="2575"/>
                  </a:lnTo>
                  <a:lnTo>
                    <a:pt x="1943" y="2546"/>
                  </a:lnTo>
                  <a:lnTo>
                    <a:pt x="1962" y="2517"/>
                  </a:lnTo>
                  <a:lnTo>
                    <a:pt x="1972" y="2498"/>
                  </a:lnTo>
                  <a:lnTo>
                    <a:pt x="1991" y="2469"/>
                  </a:lnTo>
                  <a:lnTo>
                    <a:pt x="2000" y="2441"/>
                  </a:lnTo>
                  <a:lnTo>
                    <a:pt x="2019" y="2412"/>
                  </a:lnTo>
                  <a:lnTo>
                    <a:pt x="2039" y="2393"/>
                  </a:lnTo>
                  <a:lnTo>
                    <a:pt x="2058" y="2364"/>
                  </a:lnTo>
                  <a:lnTo>
                    <a:pt x="2067" y="2335"/>
                  </a:lnTo>
                  <a:lnTo>
                    <a:pt x="2096" y="2316"/>
                  </a:lnTo>
                  <a:lnTo>
                    <a:pt x="2106" y="2297"/>
                  </a:lnTo>
                  <a:lnTo>
                    <a:pt x="2125" y="2268"/>
                  </a:lnTo>
                  <a:lnTo>
                    <a:pt x="2144" y="2259"/>
                  </a:lnTo>
                  <a:lnTo>
                    <a:pt x="2163" y="2230"/>
                  </a:lnTo>
                  <a:lnTo>
                    <a:pt x="2173" y="2220"/>
                  </a:lnTo>
                  <a:lnTo>
                    <a:pt x="2182" y="2211"/>
                  </a:lnTo>
                  <a:lnTo>
                    <a:pt x="2220" y="2173"/>
                  </a:lnTo>
                  <a:lnTo>
                    <a:pt x="2230" y="2173"/>
                  </a:lnTo>
                  <a:lnTo>
                    <a:pt x="2268" y="2134"/>
                  </a:lnTo>
                  <a:lnTo>
                    <a:pt x="2287" y="2125"/>
                  </a:lnTo>
                  <a:lnTo>
                    <a:pt x="2316" y="2096"/>
                  </a:lnTo>
                  <a:lnTo>
                    <a:pt x="2335" y="2086"/>
                  </a:lnTo>
                  <a:lnTo>
                    <a:pt x="2364" y="2067"/>
                  </a:lnTo>
                  <a:lnTo>
                    <a:pt x="2383" y="2048"/>
                  </a:lnTo>
                  <a:lnTo>
                    <a:pt x="2412" y="2029"/>
                  </a:lnTo>
                  <a:lnTo>
                    <a:pt x="2431" y="2019"/>
                  </a:lnTo>
                  <a:lnTo>
                    <a:pt x="2460" y="2010"/>
                  </a:lnTo>
                  <a:lnTo>
                    <a:pt x="2479" y="1991"/>
                  </a:lnTo>
                  <a:lnTo>
                    <a:pt x="2507" y="1981"/>
                  </a:lnTo>
                  <a:lnTo>
                    <a:pt x="2536" y="1972"/>
                  </a:lnTo>
                  <a:lnTo>
                    <a:pt x="2565" y="1952"/>
                  </a:lnTo>
                  <a:lnTo>
                    <a:pt x="2594" y="1943"/>
                  </a:lnTo>
                  <a:lnTo>
                    <a:pt x="2622" y="1933"/>
                  </a:lnTo>
                  <a:lnTo>
                    <a:pt x="2651" y="1924"/>
                  </a:lnTo>
                  <a:lnTo>
                    <a:pt x="2680" y="1905"/>
                  </a:lnTo>
                  <a:lnTo>
                    <a:pt x="2708" y="1905"/>
                  </a:lnTo>
                  <a:lnTo>
                    <a:pt x="2737" y="1895"/>
                  </a:lnTo>
                  <a:lnTo>
                    <a:pt x="2766" y="1885"/>
                  </a:lnTo>
                  <a:lnTo>
                    <a:pt x="2804" y="1876"/>
                  </a:lnTo>
                  <a:lnTo>
                    <a:pt x="2833" y="1876"/>
                  </a:lnTo>
                  <a:lnTo>
                    <a:pt x="2862" y="1866"/>
                  </a:lnTo>
                  <a:close/>
                  <a:moveTo>
                    <a:pt x="2507" y="0"/>
                  </a:moveTo>
                  <a:cubicBezTo>
                    <a:pt x="2460" y="0"/>
                    <a:pt x="2421" y="48"/>
                    <a:pt x="2421" y="96"/>
                  </a:cubicBezTo>
                  <a:lnTo>
                    <a:pt x="2421" y="641"/>
                  </a:lnTo>
                  <a:cubicBezTo>
                    <a:pt x="2230" y="699"/>
                    <a:pt x="2039" y="775"/>
                    <a:pt x="1866" y="871"/>
                  </a:cubicBezTo>
                  <a:lnTo>
                    <a:pt x="1483" y="488"/>
                  </a:lnTo>
                  <a:cubicBezTo>
                    <a:pt x="1464" y="469"/>
                    <a:pt x="1440" y="459"/>
                    <a:pt x="1416" y="459"/>
                  </a:cubicBezTo>
                  <a:cubicBezTo>
                    <a:pt x="1393" y="459"/>
                    <a:pt x="1369" y="469"/>
                    <a:pt x="1349" y="488"/>
                  </a:cubicBezTo>
                  <a:lnTo>
                    <a:pt x="479" y="1350"/>
                  </a:lnTo>
                  <a:cubicBezTo>
                    <a:pt x="440" y="1388"/>
                    <a:pt x="440" y="1445"/>
                    <a:pt x="479" y="1484"/>
                  </a:cubicBezTo>
                  <a:lnTo>
                    <a:pt x="871" y="1876"/>
                  </a:lnTo>
                  <a:cubicBezTo>
                    <a:pt x="775" y="2048"/>
                    <a:pt x="699" y="2230"/>
                    <a:pt x="641" y="2421"/>
                  </a:cubicBezTo>
                  <a:lnTo>
                    <a:pt x="96" y="2421"/>
                  </a:lnTo>
                  <a:cubicBezTo>
                    <a:pt x="38" y="2421"/>
                    <a:pt x="0" y="2460"/>
                    <a:pt x="0" y="2517"/>
                  </a:cubicBezTo>
                  <a:lnTo>
                    <a:pt x="0" y="3742"/>
                  </a:lnTo>
                  <a:cubicBezTo>
                    <a:pt x="0" y="3800"/>
                    <a:pt x="38" y="3838"/>
                    <a:pt x="96" y="3838"/>
                  </a:cubicBezTo>
                  <a:lnTo>
                    <a:pt x="641" y="3838"/>
                  </a:lnTo>
                  <a:cubicBezTo>
                    <a:pt x="699" y="4029"/>
                    <a:pt x="775" y="4211"/>
                    <a:pt x="871" y="4383"/>
                  </a:cubicBezTo>
                  <a:lnTo>
                    <a:pt x="479" y="4776"/>
                  </a:lnTo>
                  <a:cubicBezTo>
                    <a:pt x="440" y="4804"/>
                    <a:pt x="440" y="4871"/>
                    <a:pt x="479" y="4900"/>
                  </a:cubicBezTo>
                  <a:lnTo>
                    <a:pt x="1349" y="5771"/>
                  </a:lnTo>
                  <a:cubicBezTo>
                    <a:pt x="1369" y="5790"/>
                    <a:pt x="1393" y="5800"/>
                    <a:pt x="1416" y="5800"/>
                  </a:cubicBezTo>
                  <a:cubicBezTo>
                    <a:pt x="1440" y="5800"/>
                    <a:pt x="1464" y="5790"/>
                    <a:pt x="1483" y="5771"/>
                  </a:cubicBezTo>
                  <a:lnTo>
                    <a:pt x="1866" y="5388"/>
                  </a:lnTo>
                  <a:cubicBezTo>
                    <a:pt x="2039" y="5484"/>
                    <a:pt x="2230" y="5560"/>
                    <a:pt x="2421" y="5618"/>
                  </a:cubicBezTo>
                  <a:lnTo>
                    <a:pt x="2421" y="6163"/>
                  </a:lnTo>
                  <a:cubicBezTo>
                    <a:pt x="2421" y="6211"/>
                    <a:pt x="2460" y="6259"/>
                    <a:pt x="2507" y="6259"/>
                  </a:cubicBezTo>
                  <a:lnTo>
                    <a:pt x="3742" y="6259"/>
                  </a:lnTo>
                  <a:cubicBezTo>
                    <a:pt x="3790" y="6259"/>
                    <a:pt x="3838" y="6211"/>
                    <a:pt x="3838" y="6163"/>
                  </a:cubicBezTo>
                  <a:lnTo>
                    <a:pt x="3838" y="5618"/>
                  </a:lnTo>
                  <a:cubicBezTo>
                    <a:pt x="4029" y="5560"/>
                    <a:pt x="4211" y="5484"/>
                    <a:pt x="4383" y="5388"/>
                  </a:cubicBezTo>
                  <a:lnTo>
                    <a:pt x="4766" y="5771"/>
                  </a:lnTo>
                  <a:cubicBezTo>
                    <a:pt x="4785" y="5790"/>
                    <a:pt x="4809" y="5800"/>
                    <a:pt x="4833" y="5800"/>
                  </a:cubicBezTo>
                  <a:cubicBezTo>
                    <a:pt x="4857" y="5800"/>
                    <a:pt x="4881" y="5790"/>
                    <a:pt x="4900" y="5771"/>
                  </a:cubicBezTo>
                  <a:lnTo>
                    <a:pt x="5771" y="4900"/>
                  </a:lnTo>
                  <a:cubicBezTo>
                    <a:pt x="5809" y="4871"/>
                    <a:pt x="5809" y="4804"/>
                    <a:pt x="5771" y="4776"/>
                  </a:cubicBezTo>
                  <a:lnTo>
                    <a:pt x="5388" y="4383"/>
                  </a:lnTo>
                  <a:cubicBezTo>
                    <a:pt x="5484" y="4211"/>
                    <a:pt x="5560" y="4029"/>
                    <a:pt x="5608" y="3838"/>
                  </a:cubicBezTo>
                  <a:lnTo>
                    <a:pt x="6163" y="3838"/>
                  </a:lnTo>
                  <a:cubicBezTo>
                    <a:pt x="6211" y="3838"/>
                    <a:pt x="6249" y="3800"/>
                    <a:pt x="6249" y="3742"/>
                  </a:cubicBezTo>
                  <a:lnTo>
                    <a:pt x="6249" y="2517"/>
                  </a:lnTo>
                  <a:cubicBezTo>
                    <a:pt x="6249" y="2460"/>
                    <a:pt x="6211" y="2421"/>
                    <a:pt x="6163" y="2421"/>
                  </a:cubicBezTo>
                  <a:lnTo>
                    <a:pt x="5608" y="2421"/>
                  </a:lnTo>
                  <a:cubicBezTo>
                    <a:pt x="5560" y="2230"/>
                    <a:pt x="5484" y="2048"/>
                    <a:pt x="5388" y="1876"/>
                  </a:cubicBezTo>
                  <a:lnTo>
                    <a:pt x="5771" y="1484"/>
                  </a:lnTo>
                  <a:cubicBezTo>
                    <a:pt x="5809" y="1445"/>
                    <a:pt x="5809" y="1388"/>
                    <a:pt x="5771" y="1350"/>
                  </a:cubicBezTo>
                  <a:lnTo>
                    <a:pt x="4900" y="488"/>
                  </a:lnTo>
                  <a:cubicBezTo>
                    <a:pt x="4881" y="469"/>
                    <a:pt x="4857" y="459"/>
                    <a:pt x="4833" y="459"/>
                  </a:cubicBezTo>
                  <a:cubicBezTo>
                    <a:pt x="4809" y="459"/>
                    <a:pt x="4785" y="469"/>
                    <a:pt x="4766" y="488"/>
                  </a:cubicBezTo>
                  <a:lnTo>
                    <a:pt x="4383" y="871"/>
                  </a:lnTo>
                  <a:cubicBezTo>
                    <a:pt x="4211" y="775"/>
                    <a:pt x="4029" y="699"/>
                    <a:pt x="3838" y="641"/>
                  </a:cubicBezTo>
                  <a:lnTo>
                    <a:pt x="3838" y="96"/>
                  </a:lnTo>
                  <a:cubicBezTo>
                    <a:pt x="3838" y="48"/>
                    <a:pt x="3790" y="0"/>
                    <a:pt x="37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65"/>
            <p:cNvSpPr/>
            <p:nvPr/>
          </p:nvSpPr>
          <p:spPr>
            <a:xfrm>
              <a:off x="2658895" y="4028167"/>
              <a:ext cx="36711" cy="66622"/>
            </a:xfrm>
            <a:custGeom>
              <a:rect b="b" l="l" r="r" t="t"/>
              <a:pathLst>
                <a:path extrusionOk="0" h="2537" w="1398">
                  <a:moveTo>
                    <a:pt x="1015" y="1"/>
                  </a:moveTo>
                  <a:lnTo>
                    <a:pt x="977" y="10"/>
                  </a:lnTo>
                  <a:lnTo>
                    <a:pt x="948" y="20"/>
                  </a:lnTo>
                  <a:lnTo>
                    <a:pt x="919" y="29"/>
                  </a:lnTo>
                  <a:lnTo>
                    <a:pt x="891" y="39"/>
                  </a:lnTo>
                  <a:lnTo>
                    <a:pt x="852" y="49"/>
                  </a:lnTo>
                  <a:lnTo>
                    <a:pt x="833" y="58"/>
                  </a:lnTo>
                  <a:lnTo>
                    <a:pt x="795" y="68"/>
                  </a:lnTo>
                  <a:lnTo>
                    <a:pt x="776" y="77"/>
                  </a:lnTo>
                  <a:lnTo>
                    <a:pt x="738" y="96"/>
                  </a:lnTo>
                  <a:lnTo>
                    <a:pt x="718" y="106"/>
                  </a:lnTo>
                  <a:lnTo>
                    <a:pt x="690" y="125"/>
                  </a:lnTo>
                  <a:lnTo>
                    <a:pt x="661" y="135"/>
                  </a:lnTo>
                  <a:lnTo>
                    <a:pt x="632" y="154"/>
                  </a:lnTo>
                  <a:lnTo>
                    <a:pt x="613" y="163"/>
                  </a:lnTo>
                  <a:lnTo>
                    <a:pt x="584" y="183"/>
                  </a:lnTo>
                  <a:lnTo>
                    <a:pt x="565" y="192"/>
                  </a:lnTo>
                  <a:lnTo>
                    <a:pt x="537" y="211"/>
                  </a:lnTo>
                  <a:lnTo>
                    <a:pt x="517" y="230"/>
                  </a:lnTo>
                  <a:lnTo>
                    <a:pt x="489" y="250"/>
                  </a:lnTo>
                  <a:lnTo>
                    <a:pt x="479" y="259"/>
                  </a:lnTo>
                  <a:lnTo>
                    <a:pt x="431" y="297"/>
                  </a:lnTo>
                  <a:lnTo>
                    <a:pt x="383" y="336"/>
                  </a:lnTo>
                  <a:lnTo>
                    <a:pt x="374" y="355"/>
                  </a:lnTo>
                  <a:lnTo>
                    <a:pt x="364" y="364"/>
                  </a:lnTo>
                  <a:lnTo>
                    <a:pt x="345" y="384"/>
                  </a:lnTo>
                  <a:lnTo>
                    <a:pt x="336" y="403"/>
                  </a:lnTo>
                  <a:lnTo>
                    <a:pt x="307" y="422"/>
                  </a:lnTo>
                  <a:lnTo>
                    <a:pt x="269" y="451"/>
                  </a:lnTo>
                  <a:lnTo>
                    <a:pt x="249" y="479"/>
                  </a:lnTo>
                  <a:lnTo>
                    <a:pt x="230" y="498"/>
                  </a:lnTo>
                  <a:lnTo>
                    <a:pt x="211" y="527"/>
                  </a:lnTo>
                  <a:lnTo>
                    <a:pt x="192" y="556"/>
                  </a:lnTo>
                  <a:lnTo>
                    <a:pt x="173" y="585"/>
                  </a:lnTo>
                  <a:lnTo>
                    <a:pt x="163" y="604"/>
                  </a:lnTo>
                  <a:lnTo>
                    <a:pt x="144" y="632"/>
                  </a:lnTo>
                  <a:lnTo>
                    <a:pt x="135" y="661"/>
                  </a:lnTo>
                  <a:lnTo>
                    <a:pt x="115" y="690"/>
                  </a:lnTo>
                  <a:lnTo>
                    <a:pt x="106" y="719"/>
                  </a:lnTo>
                  <a:lnTo>
                    <a:pt x="96" y="747"/>
                  </a:lnTo>
                  <a:lnTo>
                    <a:pt x="77" y="776"/>
                  </a:lnTo>
                  <a:lnTo>
                    <a:pt x="68" y="805"/>
                  </a:lnTo>
                  <a:lnTo>
                    <a:pt x="58" y="833"/>
                  </a:lnTo>
                  <a:lnTo>
                    <a:pt x="48" y="862"/>
                  </a:lnTo>
                  <a:lnTo>
                    <a:pt x="39" y="891"/>
                  </a:lnTo>
                  <a:lnTo>
                    <a:pt x="29" y="919"/>
                  </a:lnTo>
                  <a:lnTo>
                    <a:pt x="29" y="929"/>
                  </a:lnTo>
                  <a:lnTo>
                    <a:pt x="29" y="948"/>
                  </a:lnTo>
                  <a:lnTo>
                    <a:pt x="10" y="986"/>
                  </a:lnTo>
                  <a:lnTo>
                    <a:pt x="10" y="1015"/>
                  </a:lnTo>
                  <a:cubicBezTo>
                    <a:pt x="10" y="1025"/>
                    <a:pt x="10" y="1034"/>
                    <a:pt x="1" y="1053"/>
                  </a:cubicBezTo>
                  <a:lnTo>
                    <a:pt x="1" y="1073"/>
                  </a:lnTo>
                  <a:cubicBezTo>
                    <a:pt x="1" y="1092"/>
                    <a:pt x="1" y="1111"/>
                    <a:pt x="1" y="1130"/>
                  </a:cubicBezTo>
                  <a:lnTo>
                    <a:pt x="1" y="1168"/>
                  </a:lnTo>
                  <a:lnTo>
                    <a:pt x="1" y="1264"/>
                  </a:lnTo>
                  <a:lnTo>
                    <a:pt x="1" y="1341"/>
                  </a:lnTo>
                  <a:lnTo>
                    <a:pt x="1" y="1360"/>
                  </a:lnTo>
                  <a:cubicBezTo>
                    <a:pt x="1" y="1379"/>
                    <a:pt x="1" y="1408"/>
                    <a:pt x="1" y="1427"/>
                  </a:cubicBezTo>
                  <a:lnTo>
                    <a:pt x="1" y="1436"/>
                  </a:lnTo>
                  <a:cubicBezTo>
                    <a:pt x="58" y="1819"/>
                    <a:pt x="278" y="2164"/>
                    <a:pt x="604" y="2365"/>
                  </a:cubicBezTo>
                  <a:lnTo>
                    <a:pt x="613" y="2374"/>
                  </a:lnTo>
                  <a:lnTo>
                    <a:pt x="623" y="2374"/>
                  </a:lnTo>
                  <a:lnTo>
                    <a:pt x="632" y="2384"/>
                  </a:lnTo>
                  <a:lnTo>
                    <a:pt x="680" y="2403"/>
                  </a:lnTo>
                  <a:lnTo>
                    <a:pt x="699" y="2412"/>
                  </a:lnTo>
                  <a:lnTo>
                    <a:pt x="709" y="2412"/>
                  </a:lnTo>
                  <a:lnTo>
                    <a:pt x="776" y="2451"/>
                  </a:lnTo>
                  <a:lnTo>
                    <a:pt x="804" y="2460"/>
                  </a:lnTo>
                  <a:lnTo>
                    <a:pt x="852" y="2479"/>
                  </a:lnTo>
                  <a:lnTo>
                    <a:pt x="862" y="2479"/>
                  </a:lnTo>
                  <a:lnTo>
                    <a:pt x="910" y="2499"/>
                  </a:lnTo>
                  <a:lnTo>
                    <a:pt x="948" y="2508"/>
                  </a:lnTo>
                  <a:lnTo>
                    <a:pt x="996" y="2518"/>
                  </a:lnTo>
                  <a:lnTo>
                    <a:pt x="1025" y="2527"/>
                  </a:lnTo>
                  <a:lnTo>
                    <a:pt x="1111" y="2537"/>
                  </a:lnTo>
                  <a:lnTo>
                    <a:pt x="1398" y="2537"/>
                  </a:lnTo>
                  <a:lnTo>
                    <a:pt x="1321" y="2527"/>
                  </a:lnTo>
                  <a:lnTo>
                    <a:pt x="1283" y="2518"/>
                  </a:lnTo>
                  <a:lnTo>
                    <a:pt x="1245" y="2508"/>
                  </a:lnTo>
                  <a:lnTo>
                    <a:pt x="1235" y="2508"/>
                  </a:lnTo>
                  <a:lnTo>
                    <a:pt x="1197" y="2499"/>
                  </a:lnTo>
                  <a:lnTo>
                    <a:pt x="1149" y="2479"/>
                  </a:lnTo>
                  <a:lnTo>
                    <a:pt x="1139" y="2479"/>
                  </a:lnTo>
                  <a:lnTo>
                    <a:pt x="1101" y="2460"/>
                  </a:lnTo>
                  <a:lnTo>
                    <a:pt x="1063" y="2451"/>
                  </a:lnTo>
                  <a:lnTo>
                    <a:pt x="996" y="2412"/>
                  </a:lnTo>
                  <a:lnTo>
                    <a:pt x="986" y="2412"/>
                  </a:lnTo>
                  <a:lnTo>
                    <a:pt x="967" y="2403"/>
                  </a:lnTo>
                  <a:lnTo>
                    <a:pt x="919" y="2384"/>
                  </a:lnTo>
                  <a:lnTo>
                    <a:pt x="910" y="2374"/>
                  </a:lnTo>
                  <a:lnTo>
                    <a:pt x="900" y="2374"/>
                  </a:lnTo>
                  <a:lnTo>
                    <a:pt x="891" y="2365"/>
                  </a:lnTo>
                  <a:cubicBezTo>
                    <a:pt x="565" y="2164"/>
                    <a:pt x="345" y="1819"/>
                    <a:pt x="288" y="1436"/>
                  </a:cubicBezTo>
                  <a:lnTo>
                    <a:pt x="288" y="1427"/>
                  </a:lnTo>
                  <a:cubicBezTo>
                    <a:pt x="288" y="1398"/>
                    <a:pt x="288" y="1379"/>
                    <a:pt x="288" y="1360"/>
                  </a:cubicBezTo>
                  <a:lnTo>
                    <a:pt x="288" y="1341"/>
                  </a:lnTo>
                  <a:lnTo>
                    <a:pt x="288" y="1264"/>
                  </a:lnTo>
                  <a:lnTo>
                    <a:pt x="288" y="1168"/>
                  </a:lnTo>
                  <a:lnTo>
                    <a:pt x="288" y="1130"/>
                  </a:lnTo>
                  <a:cubicBezTo>
                    <a:pt x="288" y="1111"/>
                    <a:pt x="288" y="1092"/>
                    <a:pt x="288" y="1073"/>
                  </a:cubicBezTo>
                  <a:lnTo>
                    <a:pt x="288" y="1053"/>
                  </a:lnTo>
                  <a:cubicBezTo>
                    <a:pt x="288" y="1034"/>
                    <a:pt x="288" y="1025"/>
                    <a:pt x="297" y="1015"/>
                  </a:cubicBezTo>
                  <a:lnTo>
                    <a:pt x="297" y="986"/>
                  </a:lnTo>
                  <a:lnTo>
                    <a:pt x="307" y="948"/>
                  </a:lnTo>
                  <a:lnTo>
                    <a:pt x="307" y="929"/>
                  </a:lnTo>
                  <a:lnTo>
                    <a:pt x="307" y="919"/>
                  </a:lnTo>
                  <a:lnTo>
                    <a:pt x="316" y="891"/>
                  </a:lnTo>
                  <a:lnTo>
                    <a:pt x="326" y="862"/>
                  </a:lnTo>
                  <a:lnTo>
                    <a:pt x="336" y="833"/>
                  </a:lnTo>
                  <a:lnTo>
                    <a:pt x="345" y="805"/>
                  </a:lnTo>
                  <a:lnTo>
                    <a:pt x="355" y="776"/>
                  </a:lnTo>
                  <a:lnTo>
                    <a:pt x="374" y="747"/>
                  </a:lnTo>
                  <a:lnTo>
                    <a:pt x="383" y="719"/>
                  </a:lnTo>
                  <a:lnTo>
                    <a:pt x="393" y="690"/>
                  </a:lnTo>
                  <a:lnTo>
                    <a:pt x="412" y="661"/>
                  </a:lnTo>
                  <a:lnTo>
                    <a:pt x="422" y="632"/>
                  </a:lnTo>
                  <a:lnTo>
                    <a:pt x="441" y="604"/>
                  </a:lnTo>
                  <a:lnTo>
                    <a:pt x="450" y="585"/>
                  </a:lnTo>
                  <a:lnTo>
                    <a:pt x="470" y="556"/>
                  </a:lnTo>
                  <a:lnTo>
                    <a:pt x="489" y="527"/>
                  </a:lnTo>
                  <a:lnTo>
                    <a:pt x="508" y="498"/>
                  </a:lnTo>
                  <a:lnTo>
                    <a:pt x="527" y="479"/>
                  </a:lnTo>
                  <a:lnTo>
                    <a:pt x="546" y="451"/>
                  </a:lnTo>
                  <a:lnTo>
                    <a:pt x="556" y="431"/>
                  </a:lnTo>
                  <a:lnTo>
                    <a:pt x="584" y="412"/>
                  </a:lnTo>
                  <a:lnTo>
                    <a:pt x="613" y="384"/>
                  </a:lnTo>
                  <a:lnTo>
                    <a:pt x="632" y="364"/>
                  </a:lnTo>
                  <a:lnTo>
                    <a:pt x="642" y="355"/>
                  </a:lnTo>
                  <a:lnTo>
                    <a:pt x="651" y="336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38" y="259"/>
                  </a:lnTo>
                  <a:lnTo>
                    <a:pt x="757" y="250"/>
                  </a:lnTo>
                  <a:lnTo>
                    <a:pt x="785" y="230"/>
                  </a:lnTo>
                  <a:lnTo>
                    <a:pt x="804" y="211"/>
                  </a:lnTo>
                  <a:lnTo>
                    <a:pt x="833" y="192"/>
                  </a:lnTo>
                  <a:lnTo>
                    <a:pt x="852" y="183"/>
                  </a:lnTo>
                  <a:lnTo>
                    <a:pt x="881" y="163"/>
                  </a:lnTo>
                  <a:lnTo>
                    <a:pt x="900" y="154"/>
                  </a:lnTo>
                  <a:lnTo>
                    <a:pt x="929" y="135"/>
                  </a:lnTo>
                  <a:lnTo>
                    <a:pt x="948" y="125"/>
                  </a:lnTo>
                  <a:lnTo>
                    <a:pt x="977" y="106"/>
                  </a:lnTo>
                  <a:lnTo>
                    <a:pt x="1005" y="96"/>
                  </a:lnTo>
                  <a:lnTo>
                    <a:pt x="1034" y="77"/>
                  </a:lnTo>
                  <a:lnTo>
                    <a:pt x="1063" y="68"/>
                  </a:lnTo>
                  <a:lnTo>
                    <a:pt x="1092" y="58"/>
                  </a:lnTo>
                  <a:lnTo>
                    <a:pt x="1120" y="49"/>
                  </a:lnTo>
                  <a:lnTo>
                    <a:pt x="1149" y="39"/>
                  </a:lnTo>
                  <a:lnTo>
                    <a:pt x="1178" y="29"/>
                  </a:lnTo>
                  <a:lnTo>
                    <a:pt x="1216" y="20"/>
                  </a:lnTo>
                  <a:lnTo>
                    <a:pt x="1245" y="10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0" name="Google Shape;10000;p65"/>
          <p:cNvGrpSpPr/>
          <p:nvPr/>
        </p:nvGrpSpPr>
        <p:grpSpPr>
          <a:xfrm>
            <a:off x="3545301" y="2423523"/>
            <a:ext cx="358134" cy="356637"/>
            <a:chOff x="3545301" y="2423523"/>
            <a:chExt cx="358134" cy="356637"/>
          </a:xfrm>
        </p:grpSpPr>
        <p:sp>
          <p:nvSpPr>
            <p:cNvPr id="10001" name="Google Shape;10001;p65"/>
            <p:cNvSpPr/>
            <p:nvPr/>
          </p:nvSpPr>
          <p:spPr>
            <a:xfrm>
              <a:off x="3545301" y="2633630"/>
              <a:ext cx="64600" cy="146531"/>
            </a:xfrm>
            <a:custGeom>
              <a:rect b="b" l="l" r="r" t="t"/>
              <a:pathLst>
                <a:path extrusionOk="0" h="5580" w="246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5"/>
            <p:cNvSpPr/>
            <p:nvPr/>
          </p:nvSpPr>
          <p:spPr>
            <a:xfrm>
              <a:off x="3545301" y="2633630"/>
              <a:ext cx="30934" cy="146531"/>
            </a:xfrm>
            <a:custGeom>
              <a:rect b="b" l="l" r="r" t="t"/>
              <a:pathLst>
                <a:path extrusionOk="0" h="5580" w="1178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5"/>
            <p:cNvSpPr/>
            <p:nvPr/>
          </p:nvSpPr>
          <p:spPr>
            <a:xfrm>
              <a:off x="3643041" y="2597181"/>
              <a:ext cx="64888" cy="182980"/>
            </a:xfrm>
            <a:custGeom>
              <a:rect b="b" l="l" r="r" t="t"/>
              <a:pathLst>
                <a:path extrusionOk="0" h="6968" w="2471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5"/>
            <p:cNvSpPr/>
            <p:nvPr/>
          </p:nvSpPr>
          <p:spPr>
            <a:xfrm>
              <a:off x="3643041" y="2597181"/>
              <a:ext cx="30961" cy="182980"/>
            </a:xfrm>
            <a:custGeom>
              <a:rect b="b" l="l" r="r" t="t"/>
              <a:pathLst>
                <a:path extrusionOk="0" h="6968" w="1179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5"/>
            <p:cNvSpPr/>
            <p:nvPr/>
          </p:nvSpPr>
          <p:spPr>
            <a:xfrm>
              <a:off x="3740807" y="2560994"/>
              <a:ext cx="65125" cy="219166"/>
            </a:xfrm>
            <a:custGeom>
              <a:rect b="b" l="l" r="r" t="t"/>
              <a:pathLst>
                <a:path extrusionOk="0" h="8346" w="248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65"/>
            <p:cNvSpPr/>
            <p:nvPr/>
          </p:nvSpPr>
          <p:spPr>
            <a:xfrm>
              <a:off x="3740807" y="2560994"/>
              <a:ext cx="30934" cy="219166"/>
            </a:xfrm>
            <a:custGeom>
              <a:rect b="b" l="l" r="r" t="t"/>
              <a:pathLst>
                <a:path extrusionOk="0" h="8346" w="1178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5"/>
            <p:cNvSpPr/>
            <p:nvPr/>
          </p:nvSpPr>
          <p:spPr>
            <a:xfrm>
              <a:off x="3838573" y="2524808"/>
              <a:ext cx="64862" cy="255352"/>
            </a:xfrm>
            <a:custGeom>
              <a:rect b="b" l="l" r="r" t="t"/>
              <a:pathLst>
                <a:path extrusionOk="0" h="9724" w="247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5"/>
            <p:cNvSpPr/>
            <p:nvPr/>
          </p:nvSpPr>
          <p:spPr>
            <a:xfrm>
              <a:off x="3838835" y="2524808"/>
              <a:ext cx="30934" cy="255352"/>
            </a:xfrm>
            <a:custGeom>
              <a:rect b="b" l="l" r="r" t="t"/>
              <a:pathLst>
                <a:path extrusionOk="0" h="9724" w="1178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5"/>
            <p:cNvSpPr/>
            <p:nvPr/>
          </p:nvSpPr>
          <p:spPr>
            <a:xfrm>
              <a:off x="3560873" y="2423523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0" name="Google Shape;10010;p65"/>
          <p:cNvGrpSpPr/>
          <p:nvPr/>
        </p:nvGrpSpPr>
        <p:grpSpPr>
          <a:xfrm>
            <a:off x="5766424" y="4275195"/>
            <a:ext cx="358160" cy="356926"/>
            <a:chOff x="5766424" y="4275195"/>
            <a:chExt cx="358160" cy="356926"/>
          </a:xfrm>
        </p:grpSpPr>
        <p:sp>
          <p:nvSpPr>
            <p:cNvPr id="10011" name="Google Shape;10011;p65"/>
            <p:cNvSpPr/>
            <p:nvPr/>
          </p:nvSpPr>
          <p:spPr>
            <a:xfrm>
              <a:off x="5766424" y="4485327"/>
              <a:ext cx="64862" cy="146793"/>
            </a:xfrm>
            <a:custGeom>
              <a:rect b="b" l="l" r="r" t="t"/>
              <a:pathLst>
                <a:path extrusionOk="0" h="5590" w="2470">
                  <a:moveTo>
                    <a:pt x="354" y="0"/>
                  </a:moveTo>
                  <a:cubicBezTo>
                    <a:pt x="163" y="0"/>
                    <a:pt x="0" y="153"/>
                    <a:pt x="0" y="354"/>
                  </a:cubicBezTo>
                  <a:lnTo>
                    <a:pt x="0" y="5589"/>
                  </a:lnTo>
                  <a:lnTo>
                    <a:pt x="2469" y="5589"/>
                  </a:lnTo>
                  <a:lnTo>
                    <a:pt x="2469" y="354"/>
                  </a:lnTo>
                  <a:cubicBezTo>
                    <a:pt x="2460" y="153"/>
                    <a:pt x="2307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5"/>
            <p:cNvSpPr/>
            <p:nvPr/>
          </p:nvSpPr>
          <p:spPr>
            <a:xfrm>
              <a:off x="5766661" y="4485327"/>
              <a:ext cx="30961" cy="146793"/>
            </a:xfrm>
            <a:custGeom>
              <a:rect b="b" l="l" r="r" t="t"/>
              <a:pathLst>
                <a:path extrusionOk="0" h="5590" w="1179">
                  <a:moveTo>
                    <a:pt x="355" y="0"/>
                  </a:moveTo>
                  <a:cubicBezTo>
                    <a:pt x="154" y="0"/>
                    <a:pt x="1" y="153"/>
                    <a:pt x="1" y="354"/>
                  </a:cubicBezTo>
                  <a:lnTo>
                    <a:pt x="1" y="5589"/>
                  </a:lnTo>
                  <a:lnTo>
                    <a:pt x="814" y="5589"/>
                  </a:lnTo>
                  <a:lnTo>
                    <a:pt x="814" y="354"/>
                  </a:lnTo>
                  <a:cubicBezTo>
                    <a:pt x="814" y="15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5"/>
            <p:cNvSpPr/>
            <p:nvPr/>
          </p:nvSpPr>
          <p:spPr>
            <a:xfrm>
              <a:off x="5864190" y="4449115"/>
              <a:ext cx="64862" cy="183006"/>
            </a:xfrm>
            <a:custGeom>
              <a:rect b="b" l="l" r="r" t="t"/>
              <a:pathLst>
                <a:path extrusionOk="0" h="6969" w="2470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2469" y="6968"/>
                  </a:lnTo>
                  <a:lnTo>
                    <a:pt x="2469" y="345"/>
                  </a:lnTo>
                  <a:cubicBezTo>
                    <a:pt x="2469" y="154"/>
                    <a:pt x="2307" y="1"/>
                    <a:pt x="211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5"/>
            <p:cNvSpPr/>
            <p:nvPr/>
          </p:nvSpPr>
          <p:spPr>
            <a:xfrm>
              <a:off x="5864190" y="4449115"/>
              <a:ext cx="30934" cy="183006"/>
            </a:xfrm>
            <a:custGeom>
              <a:rect b="b" l="l" r="r" t="t"/>
              <a:pathLst>
                <a:path extrusionOk="0" h="6969" w="1178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823" y="6968"/>
                  </a:lnTo>
                  <a:lnTo>
                    <a:pt x="823" y="345"/>
                  </a:lnTo>
                  <a:cubicBezTo>
                    <a:pt x="833" y="154"/>
                    <a:pt x="986" y="1"/>
                    <a:pt x="11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5"/>
            <p:cNvSpPr/>
            <p:nvPr/>
          </p:nvSpPr>
          <p:spPr>
            <a:xfrm>
              <a:off x="5962193" y="4412692"/>
              <a:ext cx="64626" cy="219429"/>
            </a:xfrm>
            <a:custGeom>
              <a:rect b="b" l="l" r="r" t="t"/>
              <a:pathLst>
                <a:path extrusionOk="0" h="8356" w="2461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2460" y="8355"/>
                  </a:lnTo>
                  <a:lnTo>
                    <a:pt x="2460" y="354"/>
                  </a:lnTo>
                  <a:cubicBezTo>
                    <a:pt x="2460" y="163"/>
                    <a:pt x="2297" y="10"/>
                    <a:pt x="210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5"/>
            <p:cNvSpPr/>
            <p:nvPr/>
          </p:nvSpPr>
          <p:spPr>
            <a:xfrm>
              <a:off x="5962193" y="4412692"/>
              <a:ext cx="30698" cy="219429"/>
            </a:xfrm>
            <a:custGeom>
              <a:rect b="b" l="l" r="r" t="t"/>
              <a:pathLst>
                <a:path extrusionOk="0" h="8356" w="1169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824" y="8355"/>
                  </a:lnTo>
                  <a:lnTo>
                    <a:pt x="824" y="354"/>
                  </a:lnTo>
                  <a:cubicBezTo>
                    <a:pt x="824" y="163"/>
                    <a:pt x="977" y="10"/>
                    <a:pt x="1168" y="0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5"/>
            <p:cNvSpPr/>
            <p:nvPr/>
          </p:nvSpPr>
          <p:spPr>
            <a:xfrm>
              <a:off x="6059959" y="4376506"/>
              <a:ext cx="64626" cy="255615"/>
            </a:xfrm>
            <a:custGeom>
              <a:rect b="b" l="l" r="r" t="t"/>
              <a:pathLst>
                <a:path extrusionOk="0" h="9734" w="2461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2460" y="9733"/>
                  </a:lnTo>
                  <a:lnTo>
                    <a:pt x="2460" y="354"/>
                  </a:lnTo>
                  <a:cubicBezTo>
                    <a:pt x="2460" y="163"/>
                    <a:pt x="2307" y="10"/>
                    <a:pt x="211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5"/>
            <p:cNvSpPr/>
            <p:nvPr/>
          </p:nvSpPr>
          <p:spPr>
            <a:xfrm>
              <a:off x="6059959" y="4376506"/>
              <a:ext cx="30934" cy="255615"/>
            </a:xfrm>
            <a:custGeom>
              <a:rect b="b" l="l" r="r" t="t"/>
              <a:pathLst>
                <a:path extrusionOk="0" h="9734" w="1178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824" y="9733"/>
                  </a:lnTo>
                  <a:lnTo>
                    <a:pt x="824" y="354"/>
                  </a:lnTo>
                  <a:cubicBezTo>
                    <a:pt x="824" y="16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5"/>
            <p:cNvSpPr/>
            <p:nvPr/>
          </p:nvSpPr>
          <p:spPr>
            <a:xfrm>
              <a:off x="5781997" y="4275195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2" y="1"/>
                  </a:moveTo>
                  <a:cubicBezTo>
                    <a:pt x="9997" y="1"/>
                    <a:pt x="9889" y="206"/>
                    <a:pt x="9992" y="355"/>
                  </a:cubicBezTo>
                  <a:lnTo>
                    <a:pt x="10356" y="872"/>
                  </a:lnTo>
                  <a:cubicBezTo>
                    <a:pt x="9150" y="1590"/>
                    <a:pt x="5274" y="3628"/>
                    <a:pt x="1" y="3628"/>
                  </a:cubicBezTo>
                  <a:lnTo>
                    <a:pt x="1" y="5112"/>
                  </a:lnTo>
                  <a:cubicBezTo>
                    <a:pt x="2872" y="5102"/>
                    <a:pt x="5714" y="4547"/>
                    <a:pt x="8375" y="3485"/>
                  </a:cubicBezTo>
                  <a:cubicBezTo>
                    <a:pt x="9360" y="3093"/>
                    <a:pt x="10298" y="2624"/>
                    <a:pt x="11208" y="2088"/>
                  </a:cubicBezTo>
                  <a:lnTo>
                    <a:pt x="11523" y="2547"/>
                  </a:lnTo>
                  <a:cubicBezTo>
                    <a:pt x="11568" y="2612"/>
                    <a:pt x="11636" y="2643"/>
                    <a:pt x="11703" y="2643"/>
                  </a:cubicBezTo>
                  <a:cubicBezTo>
                    <a:pt x="11793" y="2643"/>
                    <a:pt x="11883" y="2588"/>
                    <a:pt x="11916" y="2490"/>
                  </a:cubicBezTo>
                  <a:lnTo>
                    <a:pt x="12624" y="375"/>
                  </a:lnTo>
                  <a:cubicBezTo>
                    <a:pt x="12672" y="231"/>
                    <a:pt x="12567" y="78"/>
                    <a:pt x="12413" y="78"/>
                  </a:cubicBezTo>
                  <a:lnTo>
                    <a:pt x="10184" y="1"/>
                  </a:lnTo>
                  <a:cubicBezTo>
                    <a:pt x="10179" y="1"/>
                    <a:pt x="10176" y="1"/>
                    <a:pt x="1017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0" name="Google Shape;10020;p65"/>
          <p:cNvGrpSpPr/>
          <p:nvPr/>
        </p:nvGrpSpPr>
        <p:grpSpPr>
          <a:xfrm>
            <a:off x="3531462" y="3824599"/>
            <a:ext cx="377251" cy="324232"/>
            <a:chOff x="3531462" y="3824599"/>
            <a:chExt cx="377251" cy="324232"/>
          </a:xfrm>
        </p:grpSpPr>
        <p:sp>
          <p:nvSpPr>
            <p:cNvPr id="10021" name="Google Shape;10021;p65"/>
            <p:cNvSpPr/>
            <p:nvPr/>
          </p:nvSpPr>
          <p:spPr>
            <a:xfrm>
              <a:off x="3573189" y="3854772"/>
              <a:ext cx="294059" cy="294059"/>
            </a:xfrm>
            <a:custGeom>
              <a:rect b="b" l="l" r="r" t="t"/>
              <a:pathLst>
                <a:path extrusionOk="0" h="11198" w="11198">
                  <a:moveTo>
                    <a:pt x="5599" y="0"/>
                  </a:moveTo>
                  <a:cubicBezTo>
                    <a:pt x="2508" y="0"/>
                    <a:pt x="0" y="2508"/>
                    <a:pt x="0" y="5599"/>
                  </a:cubicBezTo>
                  <a:cubicBezTo>
                    <a:pt x="0" y="8690"/>
                    <a:pt x="2508" y="11197"/>
                    <a:pt x="5599" y="11197"/>
                  </a:cubicBezTo>
                  <a:cubicBezTo>
                    <a:pt x="8690" y="11197"/>
                    <a:pt x="11198" y="8690"/>
                    <a:pt x="11198" y="5599"/>
                  </a:cubicBezTo>
                  <a:cubicBezTo>
                    <a:pt x="11198" y="2508"/>
                    <a:pt x="8690" y="0"/>
                    <a:pt x="5599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65"/>
            <p:cNvSpPr/>
            <p:nvPr/>
          </p:nvSpPr>
          <p:spPr>
            <a:xfrm>
              <a:off x="3719457" y="3939461"/>
              <a:ext cx="78439" cy="102808"/>
            </a:xfrm>
            <a:custGeom>
              <a:rect b="b" l="l" r="r" t="t"/>
              <a:pathLst>
                <a:path extrusionOk="0" h="3915" w="2987">
                  <a:moveTo>
                    <a:pt x="0" y="0"/>
                  </a:moveTo>
                  <a:lnTo>
                    <a:pt x="39" y="2403"/>
                  </a:lnTo>
                  <a:lnTo>
                    <a:pt x="1838" y="3915"/>
                  </a:lnTo>
                  <a:lnTo>
                    <a:pt x="1981" y="3704"/>
                  </a:lnTo>
                  <a:cubicBezTo>
                    <a:pt x="2986" y="2221"/>
                    <a:pt x="2039" y="201"/>
                    <a:pt x="259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65"/>
            <p:cNvSpPr/>
            <p:nvPr/>
          </p:nvSpPr>
          <p:spPr>
            <a:xfrm>
              <a:off x="3719195" y="3878144"/>
              <a:ext cx="156851" cy="203594"/>
            </a:xfrm>
            <a:custGeom>
              <a:rect b="b" l="l" r="r" t="t"/>
              <a:pathLst>
                <a:path extrusionOk="0" h="7753" w="5973">
                  <a:moveTo>
                    <a:pt x="1" y="0"/>
                  </a:moveTo>
                  <a:lnTo>
                    <a:pt x="20" y="2374"/>
                  </a:lnTo>
                  <a:lnTo>
                    <a:pt x="230" y="2393"/>
                  </a:lnTo>
                  <a:cubicBezTo>
                    <a:pt x="1436" y="2498"/>
                    <a:pt x="2365" y="3503"/>
                    <a:pt x="2365" y="4709"/>
                  </a:cubicBezTo>
                  <a:cubicBezTo>
                    <a:pt x="2365" y="5187"/>
                    <a:pt x="2221" y="5656"/>
                    <a:pt x="1943" y="6049"/>
                  </a:cubicBezTo>
                  <a:lnTo>
                    <a:pt x="1819" y="6231"/>
                  </a:lnTo>
                  <a:lnTo>
                    <a:pt x="3637" y="7752"/>
                  </a:lnTo>
                  <a:lnTo>
                    <a:pt x="3781" y="7561"/>
                  </a:lnTo>
                  <a:lnTo>
                    <a:pt x="3800" y="7542"/>
                  </a:lnTo>
                  <a:lnTo>
                    <a:pt x="3858" y="7465"/>
                  </a:lnTo>
                  <a:cubicBezTo>
                    <a:pt x="5973" y="4527"/>
                    <a:pt x="4125" y="412"/>
                    <a:pt x="537" y="29"/>
                  </a:cubicBezTo>
                  <a:lnTo>
                    <a:pt x="403" y="19"/>
                  </a:lnTo>
                  <a:lnTo>
                    <a:pt x="374" y="19"/>
                  </a:lnTo>
                  <a:lnTo>
                    <a:pt x="269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5"/>
            <p:cNvSpPr/>
            <p:nvPr/>
          </p:nvSpPr>
          <p:spPr>
            <a:xfrm>
              <a:off x="3718959" y="3824599"/>
              <a:ext cx="189755" cy="287048"/>
            </a:xfrm>
            <a:custGeom>
              <a:rect b="b" l="l" r="r" t="t"/>
              <a:pathLst>
                <a:path extrusionOk="0" h="10931" w="7226">
                  <a:moveTo>
                    <a:pt x="421" y="1"/>
                  </a:moveTo>
                  <a:cubicBezTo>
                    <a:pt x="192" y="10"/>
                    <a:pt x="0" y="192"/>
                    <a:pt x="0" y="432"/>
                  </a:cubicBezTo>
                  <a:lnTo>
                    <a:pt x="10" y="2068"/>
                  </a:lnTo>
                  <a:lnTo>
                    <a:pt x="239" y="2078"/>
                  </a:lnTo>
                  <a:cubicBezTo>
                    <a:pt x="4020" y="2231"/>
                    <a:pt x="6068" y="6595"/>
                    <a:pt x="3752" y="9600"/>
                  </a:cubicBezTo>
                  <a:lnTo>
                    <a:pt x="3618" y="9772"/>
                  </a:lnTo>
                  <a:lnTo>
                    <a:pt x="4871" y="10834"/>
                  </a:lnTo>
                  <a:cubicBezTo>
                    <a:pt x="4948" y="10892"/>
                    <a:pt x="5044" y="10930"/>
                    <a:pt x="5149" y="10930"/>
                  </a:cubicBezTo>
                  <a:lnTo>
                    <a:pt x="5197" y="10930"/>
                  </a:lnTo>
                  <a:cubicBezTo>
                    <a:pt x="5312" y="10921"/>
                    <a:pt x="5417" y="10863"/>
                    <a:pt x="5484" y="10767"/>
                  </a:cubicBezTo>
                  <a:cubicBezTo>
                    <a:pt x="6958" y="8777"/>
                    <a:pt x="7226" y="6135"/>
                    <a:pt x="6173" y="3886"/>
                  </a:cubicBezTo>
                  <a:cubicBezTo>
                    <a:pt x="5120" y="1637"/>
                    <a:pt x="2919" y="154"/>
                    <a:pt x="4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5"/>
            <p:cNvSpPr/>
            <p:nvPr/>
          </p:nvSpPr>
          <p:spPr>
            <a:xfrm>
              <a:off x="3576708" y="3855008"/>
              <a:ext cx="144036" cy="147555"/>
            </a:xfrm>
            <a:custGeom>
              <a:rect b="b" l="l" r="r" t="t"/>
              <a:pathLst>
                <a:path extrusionOk="0" h="5619" w="5485">
                  <a:moveTo>
                    <a:pt x="5455" y="1"/>
                  </a:moveTo>
                  <a:cubicBezTo>
                    <a:pt x="2833" y="1"/>
                    <a:pt x="565" y="1829"/>
                    <a:pt x="0" y="4394"/>
                  </a:cubicBezTo>
                  <a:lnTo>
                    <a:pt x="5484" y="5619"/>
                  </a:lnTo>
                  <a:lnTo>
                    <a:pt x="545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5"/>
            <p:cNvSpPr/>
            <p:nvPr/>
          </p:nvSpPr>
          <p:spPr>
            <a:xfrm>
              <a:off x="3573426" y="3969870"/>
              <a:ext cx="147319" cy="173684"/>
            </a:xfrm>
            <a:custGeom>
              <a:rect b="b" l="l" r="r" t="t"/>
              <a:pathLst>
                <a:path extrusionOk="0" h="6614" w="5610">
                  <a:moveTo>
                    <a:pt x="125" y="0"/>
                  </a:moveTo>
                  <a:cubicBezTo>
                    <a:pt x="39" y="402"/>
                    <a:pt x="1" y="804"/>
                    <a:pt x="1" y="1216"/>
                  </a:cubicBezTo>
                  <a:cubicBezTo>
                    <a:pt x="1" y="3733"/>
                    <a:pt x="1676" y="5944"/>
                    <a:pt x="4107" y="6614"/>
                  </a:cubicBezTo>
                  <a:lnTo>
                    <a:pt x="5609" y="124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65"/>
            <p:cNvSpPr/>
            <p:nvPr/>
          </p:nvSpPr>
          <p:spPr>
            <a:xfrm>
              <a:off x="3664417" y="4122178"/>
              <a:ext cx="77940" cy="26654"/>
            </a:xfrm>
            <a:custGeom>
              <a:rect b="b" l="l" r="r" t="t"/>
              <a:pathLst>
                <a:path extrusionOk="0" h="1015" w="2968">
                  <a:moveTo>
                    <a:pt x="594" y="0"/>
                  </a:moveTo>
                  <a:lnTo>
                    <a:pt x="0" y="593"/>
                  </a:lnTo>
                  <a:cubicBezTo>
                    <a:pt x="680" y="871"/>
                    <a:pt x="1398" y="1014"/>
                    <a:pt x="2135" y="1014"/>
                  </a:cubicBezTo>
                  <a:cubicBezTo>
                    <a:pt x="2412" y="1014"/>
                    <a:pt x="2690" y="995"/>
                    <a:pt x="2967" y="957"/>
                  </a:cubicBezTo>
                  <a:cubicBezTo>
                    <a:pt x="2115" y="823"/>
                    <a:pt x="1302" y="498"/>
                    <a:pt x="594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65"/>
            <p:cNvSpPr/>
            <p:nvPr/>
          </p:nvSpPr>
          <p:spPr>
            <a:xfrm>
              <a:off x="3576708" y="3854772"/>
              <a:ext cx="143275" cy="124919"/>
            </a:xfrm>
            <a:custGeom>
              <a:rect b="b" l="l" r="r" t="t"/>
              <a:pathLst>
                <a:path extrusionOk="0" h="4757" w="5456">
                  <a:moveTo>
                    <a:pt x="5455" y="0"/>
                  </a:moveTo>
                  <a:cubicBezTo>
                    <a:pt x="2833" y="10"/>
                    <a:pt x="565" y="1838"/>
                    <a:pt x="0" y="4403"/>
                  </a:cubicBezTo>
                  <a:lnTo>
                    <a:pt x="1618" y="4757"/>
                  </a:lnTo>
                  <a:cubicBezTo>
                    <a:pt x="1934" y="2651"/>
                    <a:pt x="3426" y="909"/>
                    <a:pt x="5455" y="268"/>
                  </a:cubicBezTo>
                  <a:lnTo>
                    <a:pt x="545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5"/>
            <p:cNvSpPr/>
            <p:nvPr/>
          </p:nvSpPr>
          <p:spPr>
            <a:xfrm>
              <a:off x="3531462" y="3831217"/>
              <a:ext cx="144561" cy="112393"/>
            </a:xfrm>
            <a:custGeom>
              <a:rect b="b" l="l" r="r" t="t"/>
              <a:pathLst>
                <a:path extrusionOk="0" h="4280" w="5505">
                  <a:moveTo>
                    <a:pt x="230" y="0"/>
                  </a:moveTo>
                  <a:cubicBezTo>
                    <a:pt x="116" y="0"/>
                    <a:pt x="1" y="79"/>
                    <a:pt x="10" y="237"/>
                  </a:cubicBezTo>
                  <a:lnTo>
                    <a:pt x="10" y="1414"/>
                  </a:lnTo>
                  <a:cubicBezTo>
                    <a:pt x="20" y="1548"/>
                    <a:pt x="125" y="1615"/>
                    <a:pt x="230" y="1615"/>
                  </a:cubicBezTo>
                  <a:cubicBezTo>
                    <a:pt x="336" y="1615"/>
                    <a:pt x="441" y="1548"/>
                    <a:pt x="450" y="1414"/>
                  </a:cubicBezTo>
                  <a:lnTo>
                    <a:pt x="450" y="1041"/>
                  </a:lnTo>
                  <a:lnTo>
                    <a:pt x="3322" y="1041"/>
                  </a:lnTo>
                  <a:lnTo>
                    <a:pt x="5016" y="4151"/>
                  </a:lnTo>
                  <a:cubicBezTo>
                    <a:pt x="5059" y="4242"/>
                    <a:pt x="5132" y="4280"/>
                    <a:pt x="5205" y="4280"/>
                  </a:cubicBezTo>
                  <a:cubicBezTo>
                    <a:pt x="5354" y="4280"/>
                    <a:pt x="5504" y="4121"/>
                    <a:pt x="5408" y="3941"/>
                  </a:cubicBezTo>
                  <a:lnTo>
                    <a:pt x="5408" y="3941"/>
                  </a:lnTo>
                  <a:lnTo>
                    <a:pt x="5408" y="3950"/>
                  </a:lnTo>
                  <a:lnTo>
                    <a:pt x="3647" y="725"/>
                  </a:lnTo>
                  <a:cubicBezTo>
                    <a:pt x="3609" y="648"/>
                    <a:pt x="3532" y="610"/>
                    <a:pt x="3456" y="601"/>
                  </a:cubicBezTo>
                  <a:lnTo>
                    <a:pt x="450" y="601"/>
                  </a:lnTo>
                  <a:lnTo>
                    <a:pt x="450" y="237"/>
                  </a:lnTo>
                  <a:cubicBezTo>
                    <a:pt x="460" y="79"/>
                    <a:pt x="345" y="0"/>
                    <a:pt x="230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5"/>
            <p:cNvSpPr/>
            <p:nvPr/>
          </p:nvSpPr>
          <p:spPr>
            <a:xfrm>
              <a:off x="3653098" y="3932318"/>
              <a:ext cx="36711" cy="31538"/>
            </a:xfrm>
            <a:custGeom>
              <a:rect b="b" l="l" r="r" t="t"/>
              <a:pathLst>
                <a:path extrusionOk="0" h="1201" w="1398">
                  <a:moveTo>
                    <a:pt x="798" y="1"/>
                  </a:moveTo>
                  <a:cubicBezTo>
                    <a:pt x="650" y="1"/>
                    <a:pt x="498" y="55"/>
                    <a:pt x="374" y="177"/>
                  </a:cubicBezTo>
                  <a:cubicBezTo>
                    <a:pt x="1" y="550"/>
                    <a:pt x="269" y="1201"/>
                    <a:pt x="805" y="1201"/>
                  </a:cubicBezTo>
                  <a:cubicBezTo>
                    <a:pt x="1130" y="1201"/>
                    <a:pt x="1398" y="933"/>
                    <a:pt x="1398" y="598"/>
                  </a:cubicBezTo>
                  <a:cubicBezTo>
                    <a:pt x="1398" y="236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5"/>
            <p:cNvSpPr/>
            <p:nvPr/>
          </p:nvSpPr>
          <p:spPr>
            <a:xfrm>
              <a:off x="3559875" y="3969870"/>
              <a:ext cx="126179" cy="173684"/>
            </a:xfrm>
            <a:custGeom>
              <a:rect b="b" l="l" r="r" t="t"/>
              <a:pathLst>
                <a:path extrusionOk="0" h="6614" w="4805">
                  <a:moveTo>
                    <a:pt x="641" y="0"/>
                  </a:moveTo>
                  <a:cubicBezTo>
                    <a:pt x="0" y="2910"/>
                    <a:pt x="1742" y="5819"/>
                    <a:pt x="4613" y="6614"/>
                  </a:cubicBezTo>
                  <a:lnTo>
                    <a:pt x="4804" y="5953"/>
                  </a:lnTo>
                  <a:cubicBezTo>
                    <a:pt x="3177" y="4920"/>
                    <a:pt x="2192" y="3139"/>
                    <a:pt x="2192" y="1216"/>
                  </a:cubicBezTo>
                  <a:cubicBezTo>
                    <a:pt x="2192" y="938"/>
                    <a:pt x="2211" y="651"/>
                    <a:pt x="2259" y="374"/>
                  </a:cubicBezTo>
                  <a:lnTo>
                    <a:pt x="641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2" name="Google Shape;10032;p65"/>
          <p:cNvGrpSpPr/>
          <p:nvPr/>
        </p:nvGrpSpPr>
        <p:grpSpPr>
          <a:xfrm>
            <a:off x="4030586" y="3805246"/>
            <a:ext cx="286523" cy="340566"/>
            <a:chOff x="4030586" y="3805246"/>
            <a:chExt cx="286523" cy="340566"/>
          </a:xfrm>
        </p:grpSpPr>
        <p:sp>
          <p:nvSpPr>
            <p:cNvPr id="10033" name="Google Shape;10033;p65"/>
            <p:cNvSpPr/>
            <p:nvPr/>
          </p:nvSpPr>
          <p:spPr>
            <a:xfrm>
              <a:off x="4030586" y="3826122"/>
              <a:ext cx="87735" cy="145533"/>
            </a:xfrm>
            <a:custGeom>
              <a:rect b="b" l="l" r="r" t="t"/>
              <a:pathLst>
                <a:path extrusionOk="0" h="5542" w="3341">
                  <a:moveTo>
                    <a:pt x="584" y="0"/>
                  </a:moveTo>
                  <a:cubicBezTo>
                    <a:pt x="259" y="0"/>
                    <a:pt x="0" y="259"/>
                    <a:pt x="0" y="584"/>
                  </a:cubicBezTo>
                  <a:lnTo>
                    <a:pt x="0" y="1388"/>
                  </a:lnTo>
                  <a:cubicBezTo>
                    <a:pt x="0" y="3321"/>
                    <a:pt x="986" y="3723"/>
                    <a:pt x="1790" y="4039"/>
                  </a:cubicBezTo>
                  <a:cubicBezTo>
                    <a:pt x="2230" y="4221"/>
                    <a:pt x="2613" y="4374"/>
                    <a:pt x="2804" y="4757"/>
                  </a:cubicBezTo>
                  <a:cubicBezTo>
                    <a:pt x="2852" y="4852"/>
                    <a:pt x="2843" y="4967"/>
                    <a:pt x="2766" y="5044"/>
                  </a:cubicBezTo>
                  <a:cubicBezTo>
                    <a:pt x="2697" y="5120"/>
                    <a:pt x="2599" y="5156"/>
                    <a:pt x="2499" y="5156"/>
                  </a:cubicBezTo>
                  <a:cubicBezTo>
                    <a:pt x="2460" y="5156"/>
                    <a:pt x="2421" y="5150"/>
                    <a:pt x="2383" y="5139"/>
                  </a:cubicBezTo>
                  <a:cubicBezTo>
                    <a:pt x="2240" y="5082"/>
                    <a:pt x="2221" y="4910"/>
                    <a:pt x="2230" y="4776"/>
                  </a:cubicBezTo>
                  <a:cubicBezTo>
                    <a:pt x="2235" y="4642"/>
                    <a:pt x="2135" y="4572"/>
                    <a:pt x="2035" y="4572"/>
                  </a:cubicBezTo>
                  <a:cubicBezTo>
                    <a:pt x="1943" y="4572"/>
                    <a:pt x="1852" y="4632"/>
                    <a:pt x="1847" y="4757"/>
                  </a:cubicBezTo>
                  <a:cubicBezTo>
                    <a:pt x="1838" y="4919"/>
                    <a:pt x="1857" y="5331"/>
                    <a:pt x="2230" y="5494"/>
                  </a:cubicBezTo>
                  <a:cubicBezTo>
                    <a:pt x="2316" y="5522"/>
                    <a:pt x="2402" y="5541"/>
                    <a:pt x="2489" y="5541"/>
                  </a:cubicBezTo>
                  <a:cubicBezTo>
                    <a:pt x="2699" y="5541"/>
                    <a:pt x="2900" y="5465"/>
                    <a:pt x="3044" y="5312"/>
                  </a:cubicBezTo>
                  <a:cubicBezTo>
                    <a:pt x="3225" y="5120"/>
                    <a:pt x="3273" y="4833"/>
                    <a:pt x="3149" y="4594"/>
                  </a:cubicBezTo>
                  <a:cubicBezTo>
                    <a:pt x="2891" y="4077"/>
                    <a:pt x="2402" y="3886"/>
                    <a:pt x="1924" y="3694"/>
                  </a:cubicBezTo>
                  <a:cubicBezTo>
                    <a:pt x="1551" y="3532"/>
                    <a:pt x="1158" y="3379"/>
                    <a:pt x="871" y="3053"/>
                  </a:cubicBezTo>
                  <a:cubicBezTo>
                    <a:pt x="546" y="2690"/>
                    <a:pt x="383" y="2144"/>
                    <a:pt x="383" y="1398"/>
                  </a:cubicBezTo>
                  <a:lnTo>
                    <a:pt x="383" y="594"/>
                  </a:lnTo>
                  <a:cubicBezTo>
                    <a:pt x="383" y="479"/>
                    <a:pt x="469" y="393"/>
                    <a:pt x="575" y="393"/>
                  </a:cubicBezTo>
                  <a:cubicBezTo>
                    <a:pt x="881" y="393"/>
                    <a:pt x="1168" y="546"/>
                    <a:pt x="1340" y="795"/>
                  </a:cubicBezTo>
                  <a:lnTo>
                    <a:pt x="1493" y="1015"/>
                  </a:lnTo>
                  <a:cubicBezTo>
                    <a:pt x="1646" y="1235"/>
                    <a:pt x="1905" y="1369"/>
                    <a:pt x="2182" y="1369"/>
                  </a:cubicBezTo>
                  <a:lnTo>
                    <a:pt x="3082" y="1369"/>
                  </a:lnTo>
                  <a:cubicBezTo>
                    <a:pt x="3340" y="1369"/>
                    <a:pt x="3340" y="986"/>
                    <a:pt x="3082" y="986"/>
                  </a:cubicBezTo>
                  <a:lnTo>
                    <a:pt x="2182" y="986"/>
                  </a:lnTo>
                  <a:cubicBezTo>
                    <a:pt x="2029" y="986"/>
                    <a:pt x="1895" y="909"/>
                    <a:pt x="1809" y="795"/>
                  </a:cubicBezTo>
                  <a:lnTo>
                    <a:pt x="1656" y="574"/>
                  </a:lnTo>
                  <a:cubicBezTo>
                    <a:pt x="1417" y="220"/>
                    <a:pt x="1015" y="10"/>
                    <a:pt x="58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5"/>
            <p:cNvSpPr/>
            <p:nvPr/>
          </p:nvSpPr>
          <p:spPr>
            <a:xfrm>
              <a:off x="4229374" y="3825860"/>
              <a:ext cx="87735" cy="145796"/>
            </a:xfrm>
            <a:custGeom>
              <a:rect b="b" l="l" r="r" t="t"/>
              <a:pathLst>
                <a:path extrusionOk="0" h="5552" w="3341">
                  <a:moveTo>
                    <a:pt x="2757" y="1"/>
                  </a:moveTo>
                  <a:cubicBezTo>
                    <a:pt x="2326" y="1"/>
                    <a:pt x="1924" y="221"/>
                    <a:pt x="1685" y="575"/>
                  </a:cubicBezTo>
                  <a:lnTo>
                    <a:pt x="1532" y="785"/>
                  </a:lnTo>
                  <a:cubicBezTo>
                    <a:pt x="1446" y="910"/>
                    <a:pt x="1312" y="986"/>
                    <a:pt x="1158" y="986"/>
                  </a:cubicBezTo>
                  <a:lnTo>
                    <a:pt x="259" y="986"/>
                  </a:lnTo>
                  <a:cubicBezTo>
                    <a:pt x="0" y="986"/>
                    <a:pt x="0" y="1369"/>
                    <a:pt x="259" y="1369"/>
                  </a:cubicBezTo>
                  <a:lnTo>
                    <a:pt x="1168" y="1369"/>
                  </a:lnTo>
                  <a:cubicBezTo>
                    <a:pt x="1436" y="1369"/>
                    <a:pt x="1694" y="1235"/>
                    <a:pt x="1857" y="1015"/>
                  </a:cubicBezTo>
                  <a:lnTo>
                    <a:pt x="2001" y="795"/>
                  </a:lnTo>
                  <a:cubicBezTo>
                    <a:pt x="2182" y="546"/>
                    <a:pt x="2460" y="393"/>
                    <a:pt x="2766" y="393"/>
                  </a:cubicBezTo>
                  <a:cubicBezTo>
                    <a:pt x="2881" y="393"/>
                    <a:pt x="2967" y="479"/>
                    <a:pt x="2967" y="584"/>
                  </a:cubicBezTo>
                  <a:lnTo>
                    <a:pt x="2967" y="1388"/>
                  </a:lnTo>
                  <a:cubicBezTo>
                    <a:pt x="2967" y="2144"/>
                    <a:pt x="2804" y="2700"/>
                    <a:pt x="2479" y="3054"/>
                  </a:cubicBezTo>
                  <a:cubicBezTo>
                    <a:pt x="2192" y="3369"/>
                    <a:pt x="1800" y="3532"/>
                    <a:pt x="1417" y="3685"/>
                  </a:cubicBezTo>
                  <a:cubicBezTo>
                    <a:pt x="948" y="3877"/>
                    <a:pt x="450" y="4078"/>
                    <a:pt x="201" y="4594"/>
                  </a:cubicBezTo>
                  <a:cubicBezTo>
                    <a:pt x="77" y="4834"/>
                    <a:pt x="115" y="5121"/>
                    <a:pt x="307" y="5312"/>
                  </a:cubicBezTo>
                  <a:cubicBezTo>
                    <a:pt x="450" y="5465"/>
                    <a:pt x="651" y="5551"/>
                    <a:pt x="862" y="5551"/>
                  </a:cubicBezTo>
                  <a:cubicBezTo>
                    <a:pt x="948" y="5551"/>
                    <a:pt x="1034" y="5523"/>
                    <a:pt x="1111" y="5494"/>
                  </a:cubicBezTo>
                  <a:cubicBezTo>
                    <a:pt x="1484" y="5331"/>
                    <a:pt x="1503" y="4920"/>
                    <a:pt x="1493" y="4757"/>
                  </a:cubicBezTo>
                  <a:cubicBezTo>
                    <a:pt x="1489" y="4632"/>
                    <a:pt x="1396" y="4572"/>
                    <a:pt x="1303" y="4572"/>
                  </a:cubicBezTo>
                  <a:cubicBezTo>
                    <a:pt x="1204" y="4572"/>
                    <a:pt x="1106" y="4639"/>
                    <a:pt x="1111" y="4767"/>
                  </a:cubicBezTo>
                  <a:cubicBezTo>
                    <a:pt x="1120" y="4901"/>
                    <a:pt x="1101" y="5073"/>
                    <a:pt x="957" y="5140"/>
                  </a:cubicBezTo>
                  <a:cubicBezTo>
                    <a:pt x="923" y="5150"/>
                    <a:pt x="887" y="5155"/>
                    <a:pt x="851" y="5155"/>
                  </a:cubicBezTo>
                  <a:cubicBezTo>
                    <a:pt x="748" y="5155"/>
                    <a:pt x="646" y="5115"/>
                    <a:pt x="575" y="5044"/>
                  </a:cubicBezTo>
                  <a:cubicBezTo>
                    <a:pt x="498" y="4968"/>
                    <a:pt x="488" y="4853"/>
                    <a:pt x="536" y="4757"/>
                  </a:cubicBezTo>
                  <a:cubicBezTo>
                    <a:pt x="728" y="4374"/>
                    <a:pt x="1111" y="4221"/>
                    <a:pt x="1551" y="4039"/>
                  </a:cubicBezTo>
                  <a:cubicBezTo>
                    <a:pt x="2355" y="3714"/>
                    <a:pt x="3340" y="3312"/>
                    <a:pt x="3340" y="1388"/>
                  </a:cubicBezTo>
                  <a:lnTo>
                    <a:pt x="3340" y="584"/>
                  </a:lnTo>
                  <a:cubicBezTo>
                    <a:pt x="3340" y="259"/>
                    <a:pt x="3082" y="1"/>
                    <a:pt x="275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5"/>
            <p:cNvSpPr/>
            <p:nvPr/>
          </p:nvSpPr>
          <p:spPr>
            <a:xfrm>
              <a:off x="4162779" y="3999018"/>
              <a:ext cx="22400" cy="101547"/>
            </a:xfrm>
            <a:custGeom>
              <a:rect b="b" l="l" r="r" t="t"/>
              <a:pathLst>
                <a:path extrusionOk="0" h="3867" w="853">
                  <a:moveTo>
                    <a:pt x="0" y="1"/>
                  </a:moveTo>
                  <a:lnTo>
                    <a:pt x="0" y="3867"/>
                  </a:lnTo>
                  <a:lnTo>
                    <a:pt x="852" y="3867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65"/>
            <p:cNvSpPr/>
            <p:nvPr/>
          </p:nvSpPr>
          <p:spPr>
            <a:xfrm>
              <a:off x="4091903" y="3816564"/>
              <a:ext cx="163889" cy="200836"/>
            </a:xfrm>
            <a:custGeom>
              <a:rect b="b" l="l" r="r" t="t"/>
              <a:pathLst>
                <a:path extrusionOk="0" h="7648" w="6241">
                  <a:moveTo>
                    <a:pt x="0" y="1"/>
                  </a:moveTo>
                  <a:lnTo>
                    <a:pt x="0" y="2518"/>
                  </a:lnTo>
                  <a:cubicBezTo>
                    <a:pt x="0" y="4288"/>
                    <a:pt x="843" y="5963"/>
                    <a:pt x="2269" y="7016"/>
                  </a:cubicBezTo>
                  <a:lnTo>
                    <a:pt x="3120" y="7647"/>
                  </a:lnTo>
                  <a:lnTo>
                    <a:pt x="3972" y="7016"/>
                  </a:lnTo>
                  <a:cubicBezTo>
                    <a:pt x="5398" y="5963"/>
                    <a:pt x="6240" y="4288"/>
                    <a:pt x="6240" y="2518"/>
                  </a:cubicBezTo>
                  <a:lnTo>
                    <a:pt x="6240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65"/>
            <p:cNvSpPr/>
            <p:nvPr/>
          </p:nvSpPr>
          <p:spPr>
            <a:xfrm>
              <a:off x="4158498" y="3816564"/>
              <a:ext cx="97530" cy="200836"/>
            </a:xfrm>
            <a:custGeom>
              <a:rect b="b" l="l" r="r" t="t"/>
              <a:pathLst>
                <a:path extrusionOk="0" h="7648" w="3714">
                  <a:moveTo>
                    <a:pt x="2537" y="1"/>
                  </a:moveTo>
                  <a:lnTo>
                    <a:pt x="2537" y="2518"/>
                  </a:lnTo>
                  <a:cubicBezTo>
                    <a:pt x="2537" y="4288"/>
                    <a:pt x="1685" y="5963"/>
                    <a:pt x="259" y="7016"/>
                  </a:cubicBezTo>
                  <a:lnTo>
                    <a:pt x="1" y="7207"/>
                  </a:lnTo>
                  <a:lnTo>
                    <a:pt x="594" y="7647"/>
                  </a:lnTo>
                  <a:lnTo>
                    <a:pt x="1436" y="7016"/>
                  </a:lnTo>
                  <a:cubicBezTo>
                    <a:pt x="2872" y="5963"/>
                    <a:pt x="3714" y="4288"/>
                    <a:pt x="3714" y="2518"/>
                  </a:cubicBezTo>
                  <a:lnTo>
                    <a:pt x="3714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5"/>
            <p:cNvSpPr/>
            <p:nvPr/>
          </p:nvSpPr>
          <p:spPr>
            <a:xfrm>
              <a:off x="4081084" y="3805246"/>
              <a:ext cx="185501" cy="22662"/>
            </a:xfrm>
            <a:custGeom>
              <a:rect b="b" l="l" r="r" t="t"/>
              <a:pathLst>
                <a:path extrusionOk="0" h="863" w="7064">
                  <a:moveTo>
                    <a:pt x="183" y="1"/>
                  </a:moveTo>
                  <a:cubicBezTo>
                    <a:pt x="87" y="1"/>
                    <a:pt x="1" y="78"/>
                    <a:pt x="1" y="173"/>
                  </a:cubicBezTo>
                  <a:lnTo>
                    <a:pt x="1" y="680"/>
                  </a:lnTo>
                  <a:cubicBezTo>
                    <a:pt x="1" y="776"/>
                    <a:pt x="87" y="862"/>
                    <a:pt x="183" y="862"/>
                  </a:cubicBezTo>
                  <a:lnTo>
                    <a:pt x="6892" y="862"/>
                  </a:lnTo>
                  <a:cubicBezTo>
                    <a:pt x="6987" y="862"/>
                    <a:pt x="7064" y="776"/>
                    <a:pt x="7064" y="680"/>
                  </a:cubicBezTo>
                  <a:lnTo>
                    <a:pt x="7064" y="173"/>
                  </a:lnTo>
                  <a:cubicBezTo>
                    <a:pt x="7064" y="78"/>
                    <a:pt x="6987" y="1"/>
                    <a:pt x="689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5"/>
            <p:cNvSpPr/>
            <p:nvPr/>
          </p:nvSpPr>
          <p:spPr>
            <a:xfrm>
              <a:off x="4235913" y="3805246"/>
              <a:ext cx="30672" cy="22662"/>
            </a:xfrm>
            <a:custGeom>
              <a:rect b="b" l="l" r="r" t="t"/>
              <a:pathLst>
                <a:path extrusionOk="0" h="863" w="1168">
                  <a:moveTo>
                    <a:pt x="0" y="1"/>
                  </a:moveTo>
                  <a:lnTo>
                    <a:pt x="0" y="862"/>
                  </a:lnTo>
                  <a:lnTo>
                    <a:pt x="996" y="862"/>
                  </a:lnTo>
                  <a:cubicBezTo>
                    <a:pt x="1091" y="862"/>
                    <a:pt x="1168" y="776"/>
                    <a:pt x="1168" y="680"/>
                  </a:cubicBezTo>
                  <a:lnTo>
                    <a:pt x="1168" y="173"/>
                  </a:lnTo>
                  <a:cubicBezTo>
                    <a:pt x="1168" y="78"/>
                    <a:pt x="1091" y="1"/>
                    <a:pt x="99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65"/>
            <p:cNvSpPr/>
            <p:nvPr/>
          </p:nvSpPr>
          <p:spPr>
            <a:xfrm>
              <a:off x="4133368" y="3866195"/>
              <a:ext cx="81196" cy="76627"/>
            </a:xfrm>
            <a:custGeom>
              <a:rect b="b" l="l" r="r" t="t"/>
              <a:pathLst>
                <a:path extrusionOk="0" h="2918" w="3092">
                  <a:moveTo>
                    <a:pt x="1546" y="1"/>
                  </a:moveTo>
                  <a:cubicBezTo>
                    <a:pt x="1534" y="1"/>
                    <a:pt x="1522" y="6"/>
                    <a:pt x="1513" y="15"/>
                  </a:cubicBezTo>
                  <a:lnTo>
                    <a:pt x="1072" y="915"/>
                  </a:lnTo>
                  <a:cubicBezTo>
                    <a:pt x="1063" y="924"/>
                    <a:pt x="1053" y="934"/>
                    <a:pt x="1044" y="934"/>
                  </a:cubicBezTo>
                  <a:lnTo>
                    <a:pt x="48" y="1077"/>
                  </a:lnTo>
                  <a:cubicBezTo>
                    <a:pt x="20" y="1087"/>
                    <a:pt x="1" y="1125"/>
                    <a:pt x="29" y="1144"/>
                  </a:cubicBezTo>
                  <a:lnTo>
                    <a:pt x="747" y="1843"/>
                  </a:lnTo>
                  <a:cubicBezTo>
                    <a:pt x="757" y="1853"/>
                    <a:pt x="757" y="1872"/>
                    <a:pt x="757" y="1881"/>
                  </a:cubicBezTo>
                  <a:lnTo>
                    <a:pt x="584" y="2867"/>
                  </a:lnTo>
                  <a:cubicBezTo>
                    <a:pt x="584" y="2899"/>
                    <a:pt x="604" y="2917"/>
                    <a:pt x="627" y="2917"/>
                  </a:cubicBezTo>
                  <a:cubicBezTo>
                    <a:pt x="632" y="2917"/>
                    <a:pt x="637" y="2917"/>
                    <a:pt x="642" y="2915"/>
                  </a:cubicBezTo>
                  <a:lnTo>
                    <a:pt x="1532" y="2446"/>
                  </a:lnTo>
                  <a:cubicBezTo>
                    <a:pt x="1537" y="2441"/>
                    <a:pt x="1541" y="2439"/>
                    <a:pt x="1547" y="2439"/>
                  </a:cubicBezTo>
                  <a:cubicBezTo>
                    <a:pt x="1553" y="2439"/>
                    <a:pt x="1560" y="2441"/>
                    <a:pt x="1570" y="2446"/>
                  </a:cubicBezTo>
                  <a:lnTo>
                    <a:pt x="2451" y="2915"/>
                  </a:lnTo>
                  <a:cubicBezTo>
                    <a:pt x="2455" y="2917"/>
                    <a:pt x="2461" y="2917"/>
                    <a:pt x="2466" y="2917"/>
                  </a:cubicBezTo>
                  <a:cubicBezTo>
                    <a:pt x="2491" y="2917"/>
                    <a:pt x="2516" y="2899"/>
                    <a:pt x="2508" y="2867"/>
                  </a:cubicBezTo>
                  <a:lnTo>
                    <a:pt x="2336" y="1881"/>
                  </a:lnTo>
                  <a:cubicBezTo>
                    <a:pt x="2336" y="1872"/>
                    <a:pt x="2345" y="1853"/>
                    <a:pt x="2355" y="1843"/>
                  </a:cubicBezTo>
                  <a:lnTo>
                    <a:pt x="3073" y="1144"/>
                  </a:lnTo>
                  <a:cubicBezTo>
                    <a:pt x="3092" y="1125"/>
                    <a:pt x="3082" y="1087"/>
                    <a:pt x="3044" y="1077"/>
                  </a:cubicBezTo>
                  <a:lnTo>
                    <a:pt x="2058" y="934"/>
                  </a:lnTo>
                  <a:cubicBezTo>
                    <a:pt x="2039" y="934"/>
                    <a:pt x="2029" y="924"/>
                    <a:pt x="2020" y="915"/>
                  </a:cubicBezTo>
                  <a:lnTo>
                    <a:pt x="1580" y="15"/>
                  </a:lnTo>
                  <a:cubicBezTo>
                    <a:pt x="1570" y="6"/>
                    <a:pt x="1558" y="1"/>
                    <a:pt x="15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5"/>
            <p:cNvSpPr/>
            <p:nvPr/>
          </p:nvSpPr>
          <p:spPr>
            <a:xfrm>
              <a:off x="4152721" y="4004060"/>
              <a:ext cx="42489" cy="20877"/>
            </a:xfrm>
            <a:custGeom>
              <a:rect b="b" l="l" r="r" t="t"/>
              <a:pathLst>
                <a:path extrusionOk="0" h="795" w="1618">
                  <a:moveTo>
                    <a:pt x="326" y="0"/>
                  </a:moveTo>
                  <a:cubicBezTo>
                    <a:pt x="144" y="0"/>
                    <a:pt x="0" y="144"/>
                    <a:pt x="0" y="325"/>
                  </a:cubicBezTo>
                  <a:lnTo>
                    <a:pt x="0" y="469"/>
                  </a:lnTo>
                  <a:cubicBezTo>
                    <a:pt x="0" y="651"/>
                    <a:pt x="144" y="794"/>
                    <a:pt x="326" y="794"/>
                  </a:cubicBezTo>
                  <a:lnTo>
                    <a:pt x="1292" y="794"/>
                  </a:lnTo>
                  <a:cubicBezTo>
                    <a:pt x="1474" y="794"/>
                    <a:pt x="1618" y="651"/>
                    <a:pt x="1618" y="469"/>
                  </a:cubicBezTo>
                  <a:lnTo>
                    <a:pt x="1618" y="325"/>
                  </a:lnTo>
                  <a:cubicBezTo>
                    <a:pt x="1618" y="144"/>
                    <a:pt x="1474" y="0"/>
                    <a:pt x="129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5"/>
            <p:cNvSpPr/>
            <p:nvPr/>
          </p:nvSpPr>
          <p:spPr>
            <a:xfrm>
              <a:off x="4130348" y="4085466"/>
              <a:ext cx="87236" cy="30199"/>
            </a:xfrm>
            <a:custGeom>
              <a:rect b="b" l="l" r="r" t="t"/>
              <a:pathLst>
                <a:path extrusionOk="0" h="1150" w="3322">
                  <a:moveTo>
                    <a:pt x="441" y="1"/>
                  </a:moveTo>
                  <a:cubicBezTo>
                    <a:pt x="192" y="1"/>
                    <a:pt x="1" y="192"/>
                    <a:pt x="1" y="441"/>
                  </a:cubicBezTo>
                  <a:lnTo>
                    <a:pt x="1" y="1149"/>
                  </a:lnTo>
                  <a:lnTo>
                    <a:pt x="3322" y="1149"/>
                  </a:lnTo>
                  <a:lnTo>
                    <a:pt x="3322" y="1140"/>
                  </a:lnTo>
                  <a:lnTo>
                    <a:pt x="3322" y="441"/>
                  </a:lnTo>
                  <a:cubicBezTo>
                    <a:pt x="3322" y="192"/>
                    <a:pt x="3121" y="1"/>
                    <a:pt x="287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5"/>
            <p:cNvSpPr/>
            <p:nvPr/>
          </p:nvSpPr>
          <p:spPr>
            <a:xfrm>
              <a:off x="4186649" y="4085466"/>
              <a:ext cx="30934" cy="29936"/>
            </a:xfrm>
            <a:custGeom>
              <a:rect b="b" l="l" r="r" t="t"/>
              <a:pathLst>
                <a:path extrusionOk="0" h="1140" w="1178">
                  <a:moveTo>
                    <a:pt x="0" y="1"/>
                  </a:moveTo>
                  <a:lnTo>
                    <a:pt x="0" y="1140"/>
                  </a:lnTo>
                  <a:lnTo>
                    <a:pt x="1178" y="1140"/>
                  </a:lnTo>
                  <a:lnTo>
                    <a:pt x="1178" y="441"/>
                  </a:lnTo>
                  <a:cubicBezTo>
                    <a:pt x="1178" y="192"/>
                    <a:pt x="977" y="1"/>
                    <a:pt x="73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5"/>
            <p:cNvSpPr/>
            <p:nvPr/>
          </p:nvSpPr>
          <p:spPr>
            <a:xfrm>
              <a:off x="4098941" y="4108102"/>
              <a:ext cx="150050" cy="37709"/>
            </a:xfrm>
            <a:custGeom>
              <a:rect b="b" l="l" r="r" t="t"/>
              <a:pathLst>
                <a:path extrusionOk="0" h="1436" w="5714">
                  <a:moveTo>
                    <a:pt x="460" y="0"/>
                  </a:moveTo>
                  <a:cubicBezTo>
                    <a:pt x="345" y="0"/>
                    <a:pt x="240" y="86"/>
                    <a:pt x="221" y="201"/>
                  </a:cubicBezTo>
                  <a:lnTo>
                    <a:pt x="29" y="1149"/>
                  </a:lnTo>
                  <a:cubicBezTo>
                    <a:pt x="0" y="1302"/>
                    <a:pt x="115" y="1436"/>
                    <a:pt x="268" y="1436"/>
                  </a:cubicBezTo>
                  <a:lnTo>
                    <a:pt x="5436" y="1436"/>
                  </a:lnTo>
                  <a:cubicBezTo>
                    <a:pt x="5599" y="1436"/>
                    <a:pt x="5714" y="1302"/>
                    <a:pt x="5676" y="1149"/>
                  </a:cubicBezTo>
                  <a:lnTo>
                    <a:pt x="5494" y="201"/>
                  </a:lnTo>
                  <a:cubicBezTo>
                    <a:pt x="5475" y="86"/>
                    <a:pt x="5369" y="0"/>
                    <a:pt x="525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5"/>
            <p:cNvSpPr/>
            <p:nvPr/>
          </p:nvSpPr>
          <p:spPr>
            <a:xfrm>
              <a:off x="4211018" y="4108102"/>
              <a:ext cx="37736" cy="37709"/>
            </a:xfrm>
            <a:custGeom>
              <a:rect b="b" l="l" r="r" t="t"/>
              <a:pathLst>
                <a:path extrusionOk="0" h="1436" w="1437">
                  <a:moveTo>
                    <a:pt x="1" y="0"/>
                  </a:moveTo>
                  <a:lnTo>
                    <a:pt x="278" y="1436"/>
                  </a:lnTo>
                  <a:lnTo>
                    <a:pt x="1168" y="1436"/>
                  </a:lnTo>
                  <a:cubicBezTo>
                    <a:pt x="1321" y="1436"/>
                    <a:pt x="1436" y="1302"/>
                    <a:pt x="1417" y="1149"/>
                  </a:cubicBezTo>
                  <a:lnTo>
                    <a:pt x="1226" y="201"/>
                  </a:lnTo>
                  <a:cubicBezTo>
                    <a:pt x="1207" y="86"/>
                    <a:pt x="1101" y="0"/>
                    <a:pt x="9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6" name="Google Shape;10046;p65"/>
          <p:cNvGrpSpPr/>
          <p:nvPr/>
        </p:nvGrpSpPr>
        <p:grpSpPr>
          <a:xfrm>
            <a:off x="2180884" y="2888719"/>
            <a:ext cx="376752" cy="374468"/>
            <a:chOff x="2180884" y="2888719"/>
            <a:chExt cx="376752" cy="374468"/>
          </a:xfrm>
        </p:grpSpPr>
        <p:sp>
          <p:nvSpPr>
            <p:cNvPr id="10047" name="Google Shape;10047;p65"/>
            <p:cNvSpPr/>
            <p:nvPr/>
          </p:nvSpPr>
          <p:spPr>
            <a:xfrm>
              <a:off x="2180884" y="2954054"/>
              <a:ext cx="309395" cy="309133"/>
            </a:xfrm>
            <a:custGeom>
              <a:rect b="b" l="l" r="r" t="t"/>
              <a:pathLst>
                <a:path extrusionOk="0" h="11772" w="11782">
                  <a:moveTo>
                    <a:pt x="5896" y="0"/>
                  </a:moveTo>
                  <a:cubicBezTo>
                    <a:pt x="2642" y="0"/>
                    <a:pt x="1" y="2632"/>
                    <a:pt x="1" y="5886"/>
                  </a:cubicBezTo>
                  <a:cubicBezTo>
                    <a:pt x="1" y="9140"/>
                    <a:pt x="2642" y="11772"/>
                    <a:pt x="5896" y="11772"/>
                  </a:cubicBezTo>
                  <a:cubicBezTo>
                    <a:pt x="9150" y="11772"/>
                    <a:pt x="11782" y="9140"/>
                    <a:pt x="11782" y="5886"/>
                  </a:cubicBezTo>
                  <a:cubicBezTo>
                    <a:pt x="11782" y="2632"/>
                    <a:pt x="9150" y="0"/>
                    <a:pt x="58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65"/>
            <p:cNvSpPr/>
            <p:nvPr/>
          </p:nvSpPr>
          <p:spPr>
            <a:xfrm>
              <a:off x="2335713" y="3102082"/>
              <a:ext cx="154330" cy="12579"/>
            </a:xfrm>
            <a:custGeom>
              <a:rect b="b" l="l" r="r" t="t"/>
              <a:pathLst>
                <a:path extrusionOk="0" h="479" w="5877">
                  <a:moveTo>
                    <a:pt x="0" y="0"/>
                  </a:moveTo>
                  <a:lnTo>
                    <a:pt x="0" y="479"/>
                  </a:lnTo>
                  <a:lnTo>
                    <a:pt x="5876" y="479"/>
                  </a:lnTo>
                  <a:lnTo>
                    <a:pt x="5876" y="240"/>
                  </a:lnTo>
                  <a:lnTo>
                    <a:pt x="5876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5"/>
            <p:cNvSpPr/>
            <p:nvPr/>
          </p:nvSpPr>
          <p:spPr>
            <a:xfrm>
              <a:off x="2465648" y="2888719"/>
              <a:ext cx="91989" cy="89993"/>
            </a:xfrm>
            <a:custGeom>
              <a:rect b="b" l="l" r="r" t="t"/>
              <a:pathLst>
                <a:path extrusionOk="0" h="3427" w="3503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26"/>
                  </a:lnTo>
                  <a:lnTo>
                    <a:pt x="1120" y="3426"/>
                  </a:lnTo>
                  <a:cubicBezTo>
                    <a:pt x="1311" y="3426"/>
                    <a:pt x="1483" y="3350"/>
                    <a:pt x="1617" y="3216"/>
                  </a:cubicBezTo>
                  <a:lnTo>
                    <a:pt x="3369" y="1474"/>
                  </a:lnTo>
                  <a:cubicBezTo>
                    <a:pt x="3503" y="1321"/>
                    <a:pt x="3407" y="1082"/>
                    <a:pt x="3197" y="1072"/>
                  </a:cubicBez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5"/>
            <p:cNvSpPr/>
            <p:nvPr/>
          </p:nvSpPr>
          <p:spPr>
            <a:xfrm>
              <a:off x="2465648" y="2888719"/>
              <a:ext cx="61842" cy="90229"/>
            </a:xfrm>
            <a:custGeom>
              <a:rect b="b" l="l" r="r" t="t"/>
              <a:pathLst>
                <a:path extrusionOk="0" h="3436" w="2355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36"/>
                  </a:ln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5"/>
            <p:cNvSpPr/>
            <p:nvPr/>
          </p:nvSpPr>
          <p:spPr>
            <a:xfrm>
              <a:off x="2218094" y="2991002"/>
              <a:ext cx="235263" cy="235263"/>
            </a:xfrm>
            <a:custGeom>
              <a:rect b="b" l="l" r="r" t="t"/>
              <a:pathLst>
                <a:path extrusionOk="0" h="8959" w="8959">
                  <a:moveTo>
                    <a:pt x="4479" y="0"/>
                  </a:moveTo>
                  <a:cubicBezTo>
                    <a:pt x="2010" y="0"/>
                    <a:pt x="0" y="2010"/>
                    <a:pt x="0" y="4479"/>
                  </a:cubicBezTo>
                  <a:cubicBezTo>
                    <a:pt x="0" y="6948"/>
                    <a:pt x="2010" y="8958"/>
                    <a:pt x="4479" y="8958"/>
                  </a:cubicBezTo>
                  <a:cubicBezTo>
                    <a:pt x="6948" y="8958"/>
                    <a:pt x="8958" y="6948"/>
                    <a:pt x="8958" y="4479"/>
                  </a:cubicBezTo>
                  <a:cubicBezTo>
                    <a:pt x="8958" y="2010"/>
                    <a:pt x="6948" y="0"/>
                    <a:pt x="4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5"/>
            <p:cNvSpPr/>
            <p:nvPr/>
          </p:nvSpPr>
          <p:spPr>
            <a:xfrm>
              <a:off x="2335713" y="3102082"/>
              <a:ext cx="117382" cy="12579"/>
            </a:xfrm>
            <a:custGeom>
              <a:rect b="b" l="l" r="r" t="t"/>
              <a:pathLst>
                <a:path extrusionOk="0" h="479" w="4470">
                  <a:moveTo>
                    <a:pt x="0" y="0"/>
                  </a:moveTo>
                  <a:lnTo>
                    <a:pt x="0" y="479"/>
                  </a:lnTo>
                  <a:lnTo>
                    <a:pt x="4460" y="479"/>
                  </a:lnTo>
                  <a:cubicBezTo>
                    <a:pt x="4460" y="402"/>
                    <a:pt x="4470" y="326"/>
                    <a:pt x="4470" y="240"/>
                  </a:cubicBezTo>
                  <a:cubicBezTo>
                    <a:pt x="4470" y="153"/>
                    <a:pt x="4460" y="87"/>
                    <a:pt x="446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65"/>
            <p:cNvSpPr/>
            <p:nvPr/>
          </p:nvSpPr>
          <p:spPr>
            <a:xfrm>
              <a:off x="2249003" y="3021910"/>
              <a:ext cx="173185" cy="173421"/>
            </a:xfrm>
            <a:custGeom>
              <a:rect b="b" l="l" r="r" t="t"/>
              <a:pathLst>
                <a:path extrusionOk="0" h="6604" w="6595">
                  <a:moveTo>
                    <a:pt x="3302" y="0"/>
                  </a:moveTo>
                  <a:cubicBezTo>
                    <a:pt x="1484" y="0"/>
                    <a:pt x="0" y="1484"/>
                    <a:pt x="0" y="3302"/>
                  </a:cubicBezTo>
                  <a:cubicBezTo>
                    <a:pt x="0" y="5121"/>
                    <a:pt x="1484" y="6604"/>
                    <a:pt x="3302" y="6604"/>
                  </a:cubicBezTo>
                  <a:cubicBezTo>
                    <a:pt x="5121" y="6604"/>
                    <a:pt x="6594" y="5121"/>
                    <a:pt x="6594" y="3302"/>
                  </a:cubicBezTo>
                  <a:cubicBezTo>
                    <a:pt x="6594" y="1484"/>
                    <a:pt x="5121" y="0"/>
                    <a:pt x="330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5"/>
            <p:cNvSpPr/>
            <p:nvPr/>
          </p:nvSpPr>
          <p:spPr>
            <a:xfrm>
              <a:off x="2335713" y="3102082"/>
              <a:ext cx="86711" cy="12579"/>
            </a:xfrm>
            <a:custGeom>
              <a:rect b="b" l="l" r="r" t="t"/>
              <a:pathLst>
                <a:path extrusionOk="0" h="479" w="3302">
                  <a:moveTo>
                    <a:pt x="0" y="0"/>
                  </a:moveTo>
                  <a:lnTo>
                    <a:pt x="0" y="479"/>
                  </a:lnTo>
                  <a:lnTo>
                    <a:pt x="3283" y="479"/>
                  </a:lnTo>
                  <a:cubicBezTo>
                    <a:pt x="3283" y="402"/>
                    <a:pt x="3302" y="326"/>
                    <a:pt x="3302" y="240"/>
                  </a:cubicBezTo>
                  <a:cubicBezTo>
                    <a:pt x="3302" y="153"/>
                    <a:pt x="3292" y="87"/>
                    <a:pt x="32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5"/>
            <p:cNvSpPr/>
            <p:nvPr/>
          </p:nvSpPr>
          <p:spPr>
            <a:xfrm>
              <a:off x="2286187" y="3059094"/>
              <a:ext cx="99053" cy="99053"/>
            </a:xfrm>
            <a:custGeom>
              <a:rect b="b" l="l" r="r" t="t"/>
              <a:pathLst>
                <a:path extrusionOk="0" h="3772" w="3772">
                  <a:moveTo>
                    <a:pt x="1886" y="1"/>
                  </a:moveTo>
                  <a:cubicBezTo>
                    <a:pt x="843" y="1"/>
                    <a:pt x="1" y="843"/>
                    <a:pt x="1" y="1886"/>
                  </a:cubicBezTo>
                  <a:cubicBezTo>
                    <a:pt x="1" y="2929"/>
                    <a:pt x="843" y="3772"/>
                    <a:pt x="1886" y="3772"/>
                  </a:cubicBezTo>
                  <a:cubicBezTo>
                    <a:pt x="2929" y="3772"/>
                    <a:pt x="3772" y="2929"/>
                    <a:pt x="3772" y="1886"/>
                  </a:cubicBezTo>
                  <a:cubicBezTo>
                    <a:pt x="3772" y="843"/>
                    <a:pt x="2929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5"/>
            <p:cNvSpPr/>
            <p:nvPr/>
          </p:nvSpPr>
          <p:spPr>
            <a:xfrm>
              <a:off x="2335713" y="3102318"/>
              <a:ext cx="49526" cy="12342"/>
            </a:xfrm>
            <a:custGeom>
              <a:rect b="b" l="l" r="r" t="t"/>
              <a:pathLst>
                <a:path extrusionOk="0" h="470" w="1886">
                  <a:moveTo>
                    <a:pt x="0" y="1"/>
                  </a:moveTo>
                  <a:lnTo>
                    <a:pt x="0" y="470"/>
                  </a:lnTo>
                  <a:lnTo>
                    <a:pt x="1866" y="470"/>
                  </a:lnTo>
                  <a:cubicBezTo>
                    <a:pt x="1886" y="317"/>
                    <a:pt x="1886" y="154"/>
                    <a:pt x="186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5"/>
            <p:cNvSpPr/>
            <p:nvPr/>
          </p:nvSpPr>
          <p:spPr>
            <a:xfrm>
              <a:off x="2317095" y="3090002"/>
              <a:ext cx="37237" cy="37237"/>
            </a:xfrm>
            <a:custGeom>
              <a:rect b="b" l="l" r="r" t="t"/>
              <a:pathLst>
                <a:path extrusionOk="0" h="1418" w="1418">
                  <a:moveTo>
                    <a:pt x="709" y="1"/>
                  </a:moveTo>
                  <a:cubicBezTo>
                    <a:pt x="317" y="1"/>
                    <a:pt x="1" y="317"/>
                    <a:pt x="1" y="709"/>
                  </a:cubicBezTo>
                  <a:cubicBezTo>
                    <a:pt x="1" y="1102"/>
                    <a:pt x="317" y="1417"/>
                    <a:pt x="709" y="1417"/>
                  </a:cubicBezTo>
                  <a:cubicBezTo>
                    <a:pt x="1102" y="1417"/>
                    <a:pt x="1417" y="1102"/>
                    <a:pt x="1417" y="709"/>
                  </a:cubicBezTo>
                  <a:cubicBezTo>
                    <a:pt x="1417" y="317"/>
                    <a:pt x="1102" y="1"/>
                    <a:pt x="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5"/>
            <p:cNvSpPr/>
            <p:nvPr/>
          </p:nvSpPr>
          <p:spPr>
            <a:xfrm>
              <a:off x="2335713" y="3102318"/>
              <a:ext cx="18855" cy="12342"/>
            </a:xfrm>
            <a:custGeom>
              <a:rect b="b" l="l" r="r" t="t"/>
              <a:pathLst>
                <a:path extrusionOk="0" h="470" w="718">
                  <a:moveTo>
                    <a:pt x="0" y="1"/>
                  </a:moveTo>
                  <a:lnTo>
                    <a:pt x="0" y="470"/>
                  </a:lnTo>
                  <a:lnTo>
                    <a:pt x="661" y="470"/>
                  </a:lnTo>
                  <a:cubicBezTo>
                    <a:pt x="718" y="317"/>
                    <a:pt x="718" y="154"/>
                    <a:pt x="66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5"/>
            <p:cNvSpPr/>
            <p:nvPr/>
          </p:nvSpPr>
          <p:spPr>
            <a:xfrm>
              <a:off x="2326496" y="3073169"/>
              <a:ext cx="44668" cy="41570"/>
            </a:xfrm>
            <a:custGeom>
              <a:rect b="b" l="l" r="r" t="t"/>
              <a:pathLst>
                <a:path extrusionOk="0" h="1583" w="1701">
                  <a:moveTo>
                    <a:pt x="1366" y="1"/>
                  </a:moveTo>
                  <a:lnTo>
                    <a:pt x="188" y="1178"/>
                  </a:lnTo>
                  <a:cubicBezTo>
                    <a:pt x="0" y="1306"/>
                    <a:pt x="215" y="1582"/>
                    <a:pt x="390" y="1582"/>
                  </a:cubicBezTo>
                  <a:cubicBezTo>
                    <a:pt x="437" y="1582"/>
                    <a:pt x="481" y="1562"/>
                    <a:pt x="514" y="1513"/>
                  </a:cubicBezTo>
                  <a:lnTo>
                    <a:pt x="1701" y="336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5"/>
            <p:cNvSpPr/>
            <p:nvPr/>
          </p:nvSpPr>
          <p:spPr>
            <a:xfrm>
              <a:off x="2355566" y="2901954"/>
              <a:ext cx="188704" cy="185080"/>
            </a:xfrm>
            <a:custGeom>
              <a:rect b="b" l="l" r="r" t="t"/>
              <a:pathLst>
                <a:path extrusionOk="0" h="7048" w="7186">
                  <a:moveTo>
                    <a:pt x="6868" y="0"/>
                  </a:moveTo>
                  <a:cubicBezTo>
                    <a:pt x="6825" y="0"/>
                    <a:pt x="6780" y="13"/>
                    <a:pt x="6738" y="42"/>
                  </a:cubicBezTo>
                  <a:lnTo>
                    <a:pt x="134" y="6645"/>
                  </a:lnTo>
                  <a:cubicBezTo>
                    <a:pt x="0" y="6789"/>
                    <a:pt x="96" y="7038"/>
                    <a:pt x="306" y="7047"/>
                  </a:cubicBezTo>
                  <a:cubicBezTo>
                    <a:pt x="364" y="7047"/>
                    <a:pt x="421" y="7018"/>
                    <a:pt x="469" y="6980"/>
                  </a:cubicBezTo>
                  <a:lnTo>
                    <a:pt x="7063" y="377"/>
                  </a:lnTo>
                  <a:cubicBezTo>
                    <a:pt x="7186" y="201"/>
                    <a:pt x="7039" y="0"/>
                    <a:pt x="6868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1" name="Google Shape;10061;p65"/>
          <p:cNvGrpSpPr/>
          <p:nvPr/>
        </p:nvGrpSpPr>
        <p:grpSpPr>
          <a:xfrm>
            <a:off x="3954432" y="2942999"/>
            <a:ext cx="378249" cy="265909"/>
            <a:chOff x="3954432" y="2942999"/>
            <a:chExt cx="378249" cy="265909"/>
          </a:xfrm>
        </p:grpSpPr>
        <p:sp>
          <p:nvSpPr>
            <p:cNvPr id="10062" name="Google Shape;10062;p65"/>
            <p:cNvSpPr/>
            <p:nvPr/>
          </p:nvSpPr>
          <p:spPr>
            <a:xfrm>
              <a:off x="3954432" y="2981207"/>
              <a:ext cx="378249" cy="227700"/>
            </a:xfrm>
            <a:custGeom>
              <a:rect b="b" l="l" r="r" t="t"/>
              <a:pathLst>
                <a:path extrusionOk="0" h="8671" w="14404">
                  <a:moveTo>
                    <a:pt x="7207" y="0"/>
                  </a:moveTo>
                  <a:cubicBezTo>
                    <a:pt x="6346" y="0"/>
                    <a:pt x="5054" y="546"/>
                    <a:pt x="3388" y="1637"/>
                  </a:cubicBezTo>
                  <a:cubicBezTo>
                    <a:pt x="2307" y="2345"/>
                    <a:pt x="1264" y="3110"/>
                    <a:pt x="259" y="3924"/>
                  </a:cubicBezTo>
                  <a:cubicBezTo>
                    <a:pt x="0" y="4134"/>
                    <a:pt x="0" y="4527"/>
                    <a:pt x="259" y="4747"/>
                  </a:cubicBezTo>
                  <a:cubicBezTo>
                    <a:pt x="1264" y="5560"/>
                    <a:pt x="2307" y="6326"/>
                    <a:pt x="3388" y="7034"/>
                  </a:cubicBezTo>
                  <a:cubicBezTo>
                    <a:pt x="5063" y="8125"/>
                    <a:pt x="6346" y="8671"/>
                    <a:pt x="7207" y="8671"/>
                  </a:cubicBezTo>
                  <a:cubicBezTo>
                    <a:pt x="8059" y="8671"/>
                    <a:pt x="9351" y="8116"/>
                    <a:pt x="11025" y="7034"/>
                  </a:cubicBezTo>
                  <a:cubicBezTo>
                    <a:pt x="12107" y="6326"/>
                    <a:pt x="13150" y="5560"/>
                    <a:pt x="14145" y="4747"/>
                  </a:cubicBezTo>
                  <a:cubicBezTo>
                    <a:pt x="14404" y="4536"/>
                    <a:pt x="14404" y="4134"/>
                    <a:pt x="14145" y="3924"/>
                  </a:cubicBezTo>
                  <a:cubicBezTo>
                    <a:pt x="13150" y="3110"/>
                    <a:pt x="12107" y="2345"/>
                    <a:pt x="11025" y="1637"/>
                  </a:cubicBezTo>
                  <a:cubicBezTo>
                    <a:pt x="9351" y="546"/>
                    <a:pt x="8059" y="0"/>
                    <a:pt x="72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65"/>
            <p:cNvSpPr/>
            <p:nvPr/>
          </p:nvSpPr>
          <p:spPr>
            <a:xfrm>
              <a:off x="3954432" y="2980944"/>
              <a:ext cx="208111" cy="227727"/>
            </a:xfrm>
            <a:custGeom>
              <a:rect b="b" l="l" r="r" t="t"/>
              <a:pathLst>
                <a:path extrusionOk="0" h="8672" w="7925">
                  <a:moveTo>
                    <a:pt x="7207" y="1"/>
                  </a:moveTo>
                  <a:cubicBezTo>
                    <a:pt x="6346" y="1"/>
                    <a:pt x="5063" y="556"/>
                    <a:pt x="3379" y="1637"/>
                  </a:cubicBezTo>
                  <a:cubicBezTo>
                    <a:pt x="2297" y="2345"/>
                    <a:pt x="1264" y="3111"/>
                    <a:pt x="259" y="3934"/>
                  </a:cubicBezTo>
                  <a:cubicBezTo>
                    <a:pt x="0" y="4144"/>
                    <a:pt x="0" y="4537"/>
                    <a:pt x="259" y="4747"/>
                  </a:cubicBezTo>
                  <a:cubicBezTo>
                    <a:pt x="1264" y="5561"/>
                    <a:pt x="2297" y="6326"/>
                    <a:pt x="3379" y="7044"/>
                  </a:cubicBezTo>
                  <a:cubicBezTo>
                    <a:pt x="5054" y="8126"/>
                    <a:pt x="6346" y="8671"/>
                    <a:pt x="7207" y="8671"/>
                  </a:cubicBezTo>
                  <a:cubicBezTo>
                    <a:pt x="7446" y="8671"/>
                    <a:pt x="7685" y="8633"/>
                    <a:pt x="7925" y="8575"/>
                  </a:cubicBezTo>
                  <a:cubicBezTo>
                    <a:pt x="7121" y="8374"/>
                    <a:pt x="6078" y="7858"/>
                    <a:pt x="4814" y="7044"/>
                  </a:cubicBezTo>
                  <a:cubicBezTo>
                    <a:pt x="3733" y="6326"/>
                    <a:pt x="2699" y="5570"/>
                    <a:pt x="1694" y="4747"/>
                  </a:cubicBezTo>
                  <a:cubicBezTo>
                    <a:pt x="1436" y="4537"/>
                    <a:pt x="1436" y="4144"/>
                    <a:pt x="1694" y="3934"/>
                  </a:cubicBezTo>
                  <a:cubicBezTo>
                    <a:pt x="2699" y="3111"/>
                    <a:pt x="3733" y="2345"/>
                    <a:pt x="4814" y="1637"/>
                  </a:cubicBezTo>
                  <a:cubicBezTo>
                    <a:pt x="6078" y="824"/>
                    <a:pt x="7121" y="307"/>
                    <a:pt x="7925" y="106"/>
                  </a:cubicBezTo>
                  <a:cubicBezTo>
                    <a:pt x="7685" y="39"/>
                    <a:pt x="7446" y="10"/>
                    <a:pt x="72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65"/>
            <p:cNvSpPr/>
            <p:nvPr/>
          </p:nvSpPr>
          <p:spPr>
            <a:xfrm>
              <a:off x="4034604" y="3013270"/>
              <a:ext cx="190516" cy="163232"/>
            </a:xfrm>
            <a:custGeom>
              <a:rect b="b" l="l" r="r" t="t"/>
              <a:pathLst>
                <a:path extrusionOk="0" h="6216" w="7255">
                  <a:moveTo>
                    <a:pt x="4127" y="0"/>
                  </a:moveTo>
                  <a:cubicBezTo>
                    <a:pt x="3364" y="0"/>
                    <a:pt x="2587" y="283"/>
                    <a:pt x="1953" y="913"/>
                  </a:cubicBezTo>
                  <a:cubicBezTo>
                    <a:pt x="0" y="2866"/>
                    <a:pt x="1388" y="6215"/>
                    <a:pt x="4154" y="6215"/>
                  </a:cubicBezTo>
                  <a:cubicBezTo>
                    <a:pt x="5857" y="6206"/>
                    <a:pt x="7245" y="4818"/>
                    <a:pt x="7255" y="3105"/>
                  </a:cubicBezTo>
                  <a:cubicBezTo>
                    <a:pt x="7255" y="1239"/>
                    <a:pt x="5724" y="0"/>
                    <a:pt x="41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5"/>
            <p:cNvSpPr/>
            <p:nvPr/>
          </p:nvSpPr>
          <p:spPr>
            <a:xfrm>
              <a:off x="4062256" y="3013349"/>
              <a:ext cx="96768" cy="163101"/>
            </a:xfrm>
            <a:custGeom>
              <a:rect b="b" l="l" r="r" t="t"/>
              <a:pathLst>
                <a:path extrusionOk="0" h="6211" w="3685">
                  <a:moveTo>
                    <a:pt x="3088" y="0"/>
                  </a:moveTo>
                  <a:cubicBezTo>
                    <a:pt x="1418" y="0"/>
                    <a:pt x="0" y="1363"/>
                    <a:pt x="0" y="3102"/>
                  </a:cubicBezTo>
                  <a:cubicBezTo>
                    <a:pt x="0" y="4852"/>
                    <a:pt x="1423" y="6210"/>
                    <a:pt x="3097" y="6210"/>
                  </a:cubicBezTo>
                  <a:cubicBezTo>
                    <a:pt x="3290" y="6210"/>
                    <a:pt x="3487" y="6192"/>
                    <a:pt x="3685" y="6155"/>
                  </a:cubicBezTo>
                  <a:cubicBezTo>
                    <a:pt x="2230" y="5868"/>
                    <a:pt x="1177" y="4585"/>
                    <a:pt x="1177" y="3102"/>
                  </a:cubicBezTo>
                  <a:cubicBezTo>
                    <a:pt x="1177" y="1618"/>
                    <a:pt x="2230" y="346"/>
                    <a:pt x="3685" y="58"/>
                  </a:cubicBezTo>
                  <a:cubicBezTo>
                    <a:pt x="3483" y="19"/>
                    <a:pt x="3284" y="0"/>
                    <a:pt x="308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65"/>
            <p:cNvSpPr/>
            <p:nvPr/>
          </p:nvSpPr>
          <p:spPr>
            <a:xfrm>
              <a:off x="4088647" y="3053763"/>
              <a:ext cx="96007" cy="82273"/>
            </a:xfrm>
            <a:custGeom>
              <a:rect b="b" l="l" r="r" t="t"/>
              <a:pathLst>
                <a:path extrusionOk="0" h="3133" w="3656">
                  <a:moveTo>
                    <a:pt x="2081" y="1"/>
                  </a:moveTo>
                  <a:cubicBezTo>
                    <a:pt x="1697" y="1"/>
                    <a:pt x="1305" y="143"/>
                    <a:pt x="986" y="462"/>
                  </a:cubicBezTo>
                  <a:cubicBezTo>
                    <a:pt x="0" y="1448"/>
                    <a:pt x="699" y="3132"/>
                    <a:pt x="2096" y="3132"/>
                  </a:cubicBezTo>
                  <a:cubicBezTo>
                    <a:pt x="2957" y="3132"/>
                    <a:pt x="3656" y="2434"/>
                    <a:pt x="3656" y="1563"/>
                  </a:cubicBezTo>
                  <a:cubicBezTo>
                    <a:pt x="3656" y="624"/>
                    <a:pt x="2885" y="1"/>
                    <a:pt x="2081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65"/>
            <p:cNvSpPr/>
            <p:nvPr/>
          </p:nvSpPr>
          <p:spPr>
            <a:xfrm>
              <a:off x="4102696" y="3053868"/>
              <a:ext cx="57089" cy="82246"/>
            </a:xfrm>
            <a:custGeom>
              <a:rect b="b" l="l" r="r" t="t"/>
              <a:pathLst>
                <a:path extrusionOk="0" h="3132" w="2174">
                  <a:moveTo>
                    <a:pt x="1567" y="1"/>
                  </a:moveTo>
                  <a:cubicBezTo>
                    <a:pt x="740" y="1"/>
                    <a:pt x="1" y="667"/>
                    <a:pt x="1" y="1568"/>
                  </a:cubicBezTo>
                  <a:cubicBezTo>
                    <a:pt x="1" y="2467"/>
                    <a:pt x="734" y="3131"/>
                    <a:pt x="1558" y="3131"/>
                  </a:cubicBezTo>
                  <a:cubicBezTo>
                    <a:pt x="1761" y="3131"/>
                    <a:pt x="1969" y="3091"/>
                    <a:pt x="2173" y="3004"/>
                  </a:cubicBezTo>
                  <a:cubicBezTo>
                    <a:pt x="1590" y="2765"/>
                    <a:pt x="1216" y="2190"/>
                    <a:pt x="1216" y="1559"/>
                  </a:cubicBezTo>
                  <a:cubicBezTo>
                    <a:pt x="1216" y="937"/>
                    <a:pt x="1590" y="372"/>
                    <a:pt x="2173" y="123"/>
                  </a:cubicBezTo>
                  <a:cubicBezTo>
                    <a:pt x="1972" y="39"/>
                    <a:pt x="1767" y="1"/>
                    <a:pt x="156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5"/>
            <p:cNvSpPr/>
            <p:nvPr/>
          </p:nvSpPr>
          <p:spPr>
            <a:xfrm>
              <a:off x="4260807" y="2996411"/>
              <a:ext cx="38051" cy="26207"/>
            </a:xfrm>
            <a:custGeom>
              <a:rect b="b" l="l" r="r" t="t"/>
              <a:pathLst>
                <a:path extrusionOk="0" h="998" w="1449">
                  <a:moveTo>
                    <a:pt x="331" y="0"/>
                  </a:moveTo>
                  <a:cubicBezTo>
                    <a:pt x="136" y="0"/>
                    <a:pt x="0" y="272"/>
                    <a:pt x="201" y="416"/>
                  </a:cubicBezTo>
                  <a:cubicBezTo>
                    <a:pt x="440" y="579"/>
                    <a:pt x="698" y="761"/>
                    <a:pt x="957" y="943"/>
                  </a:cubicBezTo>
                  <a:cubicBezTo>
                    <a:pt x="1006" y="981"/>
                    <a:pt x="1057" y="998"/>
                    <a:pt x="1104" y="998"/>
                  </a:cubicBezTo>
                  <a:cubicBezTo>
                    <a:pt x="1304" y="998"/>
                    <a:pt x="1449" y="707"/>
                    <a:pt x="1225" y="560"/>
                  </a:cubicBezTo>
                  <a:cubicBezTo>
                    <a:pt x="966" y="378"/>
                    <a:pt x="708" y="196"/>
                    <a:pt x="449" y="34"/>
                  </a:cubicBezTo>
                  <a:cubicBezTo>
                    <a:pt x="409" y="10"/>
                    <a:pt x="369" y="0"/>
                    <a:pt x="33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65"/>
            <p:cNvSpPr/>
            <p:nvPr/>
          </p:nvSpPr>
          <p:spPr>
            <a:xfrm>
              <a:off x="4020528" y="2942999"/>
              <a:ext cx="229381" cy="58323"/>
            </a:xfrm>
            <a:custGeom>
              <a:rect b="b" l="l" r="r" t="t"/>
              <a:pathLst>
                <a:path extrusionOk="0" h="2221" w="8735">
                  <a:moveTo>
                    <a:pt x="4690" y="0"/>
                  </a:moveTo>
                  <a:cubicBezTo>
                    <a:pt x="3551" y="0"/>
                    <a:pt x="2077" y="584"/>
                    <a:pt x="192" y="1790"/>
                  </a:cubicBezTo>
                  <a:cubicBezTo>
                    <a:pt x="0" y="1914"/>
                    <a:pt x="87" y="2211"/>
                    <a:pt x="316" y="2221"/>
                  </a:cubicBezTo>
                  <a:cubicBezTo>
                    <a:pt x="355" y="2211"/>
                    <a:pt x="402" y="2202"/>
                    <a:pt x="441" y="2182"/>
                  </a:cubicBezTo>
                  <a:cubicBezTo>
                    <a:pt x="2249" y="1024"/>
                    <a:pt x="3637" y="460"/>
                    <a:pt x="4680" y="460"/>
                  </a:cubicBezTo>
                  <a:cubicBezTo>
                    <a:pt x="5599" y="460"/>
                    <a:pt x="6767" y="890"/>
                    <a:pt x="8269" y="1780"/>
                  </a:cubicBezTo>
                  <a:cubicBezTo>
                    <a:pt x="8312" y="1805"/>
                    <a:pt x="8353" y="1815"/>
                    <a:pt x="8392" y="1815"/>
                  </a:cubicBezTo>
                  <a:cubicBezTo>
                    <a:pt x="8600" y="1815"/>
                    <a:pt x="8734" y="1515"/>
                    <a:pt x="8508" y="1379"/>
                  </a:cubicBezTo>
                  <a:cubicBezTo>
                    <a:pt x="6939" y="450"/>
                    <a:pt x="5685" y="0"/>
                    <a:pt x="469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65"/>
            <p:cNvSpPr/>
            <p:nvPr/>
          </p:nvSpPr>
          <p:spPr>
            <a:xfrm>
              <a:off x="4153719" y="3056337"/>
              <a:ext cx="33193" cy="28440"/>
            </a:xfrm>
            <a:custGeom>
              <a:rect b="b" l="l" r="r" t="t"/>
              <a:pathLst>
                <a:path extrusionOk="0" h="1083" w="1264">
                  <a:moveTo>
                    <a:pt x="542" y="1"/>
                  </a:moveTo>
                  <a:cubicBezTo>
                    <a:pt x="266" y="1"/>
                    <a:pt x="1" y="217"/>
                    <a:pt x="1" y="546"/>
                  </a:cubicBezTo>
                  <a:cubicBezTo>
                    <a:pt x="1" y="843"/>
                    <a:pt x="240" y="1082"/>
                    <a:pt x="537" y="1082"/>
                  </a:cubicBezTo>
                  <a:cubicBezTo>
                    <a:pt x="1025" y="1082"/>
                    <a:pt x="1264" y="498"/>
                    <a:pt x="919" y="163"/>
                  </a:cubicBezTo>
                  <a:cubicBezTo>
                    <a:pt x="810" y="51"/>
                    <a:pt x="675" y="1"/>
                    <a:pt x="542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1" name="Google Shape;10071;p65"/>
          <p:cNvGrpSpPr/>
          <p:nvPr/>
        </p:nvGrpSpPr>
        <p:grpSpPr>
          <a:xfrm>
            <a:off x="1752137" y="4266608"/>
            <a:ext cx="378512" cy="374756"/>
            <a:chOff x="1752137" y="4266608"/>
            <a:chExt cx="378512" cy="374756"/>
          </a:xfrm>
        </p:grpSpPr>
        <p:sp>
          <p:nvSpPr>
            <p:cNvPr id="10072" name="Google Shape;10072;p65"/>
            <p:cNvSpPr/>
            <p:nvPr/>
          </p:nvSpPr>
          <p:spPr>
            <a:xfrm>
              <a:off x="1752400" y="4382020"/>
              <a:ext cx="171163" cy="82220"/>
            </a:xfrm>
            <a:custGeom>
              <a:rect b="b" l="l" r="r" t="t"/>
              <a:pathLst>
                <a:path extrusionOk="0" h="3131" w="6518">
                  <a:moveTo>
                    <a:pt x="6518" y="1"/>
                  </a:moveTo>
                  <a:lnTo>
                    <a:pt x="5092" y="125"/>
                  </a:lnTo>
                  <a:cubicBezTo>
                    <a:pt x="3226" y="278"/>
                    <a:pt x="1474" y="1082"/>
                    <a:pt x="154" y="2412"/>
                  </a:cubicBezTo>
                  <a:cubicBezTo>
                    <a:pt x="1" y="2565"/>
                    <a:pt x="96" y="2833"/>
                    <a:pt x="316" y="2853"/>
                  </a:cubicBezTo>
                  <a:lnTo>
                    <a:pt x="3398" y="3130"/>
                  </a:lnTo>
                  <a:lnTo>
                    <a:pt x="651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5"/>
            <p:cNvSpPr/>
            <p:nvPr/>
          </p:nvSpPr>
          <p:spPr>
            <a:xfrm>
              <a:off x="1931834" y="4472250"/>
              <a:ext cx="81957" cy="169114"/>
            </a:xfrm>
            <a:custGeom>
              <a:rect b="b" l="l" r="r" t="t"/>
              <a:pathLst>
                <a:path extrusionOk="0" h="6440" w="3121">
                  <a:moveTo>
                    <a:pt x="3121" y="0"/>
                  </a:moveTo>
                  <a:lnTo>
                    <a:pt x="1" y="3120"/>
                  </a:lnTo>
                  <a:lnTo>
                    <a:pt x="269" y="6202"/>
                  </a:lnTo>
                  <a:cubicBezTo>
                    <a:pt x="281" y="6348"/>
                    <a:pt x="404" y="6439"/>
                    <a:pt x="530" y="6439"/>
                  </a:cubicBezTo>
                  <a:cubicBezTo>
                    <a:pt x="593" y="6439"/>
                    <a:pt x="657" y="6416"/>
                    <a:pt x="709" y="6365"/>
                  </a:cubicBezTo>
                  <a:cubicBezTo>
                    <a:pt x="2039" y="5044"/>
                    <a:pt x="2843" y="3293"/>
                    <a:pt x="3006" y="1426"/>
                  </a:cubicBezTo>
                  <a:lnTo>
                    <a:pt x="3121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5"/>
            <p:cNvSpPr/>
            <p:nvPr/>
          </p:nvSpPr>
          <p:spPr>
            <a:xfrm>
              <a:off x="1752137" y="4386537"/>
              <a:ext cx="123685" cy="71664"/>
            </a:xfrm>
            <a:custGeom>
              <a:rect b="b" l="l" r="r" t="t"/>
              <a:pathLst>
                <a:path extrusionOk="0" h="2729" w="4710">
                  <a:moveTo>
                    <a:pt x="4710" y="1"/>
                  </a:moveTo>
                  <a:lnTo>
                    <a:pt x="4710" y="1"/>
                  </a:lnTo>
                  <a:cubicBezTo>
                    <a:pt x="2987" y="221"/>
                    <a:pt x="1389" y="1015"/>
                    <a:pt x="164" y="2240"/>
                  </a:cubicBezTo>
                  <a:cubicBezTo>
                    <a:pt x="1" y="2393"/>
                    <a:pt x="106" y="2661"/>
                    <a:pt x="317" y="2681"/>
                  </a:cubicBezTo>
                  <a:lnTo>
                    <a:pt x="776" y="2728"/>
                  </a:lnTo>
                  <a:cubicBezTo>
                    <a:pt x="633" y="2614"/>
                    <a:pt x="613" y="2403"/>
                    <a:pt x="747" y="2269"/>
                  </a:cubicBezTo>
                  <a:cubicBezTo>
                    <a:pt x="1838" y="1178"/>
                    <a:pt x="3207" y="393"/>
                    <a:pt x="471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5"/>
            <p:cNvSpPr/>
            <p:nvPr/>
          </p:nvSpPr>
          <p:spPr>
            <a:xfrm>
              <a:off x="1931834" y="4539108"/>
              <a:ext cx="23897" cy="102256"/>
            </a:xfrm>
            <a:custGeom>
              <a:rect b="b" l="l" r="r" t="t"/>
              <a:pathLst>
                <a:path extrusionOk="0" h="3894" w="910">
                  <a:moveTo>
                    <a:pt x="575" y="0"/>
                  </a:moveTo>
                  <a:lnTo>
                    <a:pt x="1" y="574"/>
                  </a:lnTo>
                  <a:lnTo>
                    <a:pt x="269" y="3656"/>
                  </a:lnTo>
                  <a:cubicBezTo>
                    <a:pt x="281" y="3802"/>
                    <a:pt x="404" y="3893"/>
                    <a:pt x="530" y="3893"/>
                  </a:cubicBezTo>
                  <a:cubicBezTo>
                    <a:pt x="593" y="3893"/>
                    <a:pt x="657" y="3870"/>
                    <a:pt x="709" y="3819"/>
                  </a:cubicBezTo>
                  <a:cubicBezTo>
                    <a:pt x="776" y="3752"/>
                    <a:pt x="843" y="3685"/>
                    <a:pt x="910" y="3618"/>
                  </a:cubicBezTo>
                  <a:cubicBezTo>
                    <a:pt x="891" y="3579"/>
                    <a:pt x="891" y="3551"/>
                    <a:pt x="881" y="3512"/>
                  </a:cubicBezTo>
                  <a:lnTo>
                    <a:pt x="57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5"/>
            <p:cNvSpPr/>
            <p:nvPr/>
          </p:nvSpPr>
          <p:spPr>
            <a:xfrm>
              <a:off x="1823512" y="4266608"/>
              <a:ext cx="307137" cy="305115"/>
            </a:xfrm>
            <a:custGeom>
              <a:rect b="b" l="l" r="r" t="t"/>
              <a:pathLst>
                <a:path extrusionOk="0" h="11619" w="11696">
                  <a:moveTo>
                    <a:pt x="11451" y="0"/>
                  </a:moveTo>
                  <a:cubicBezTo>
                    <a:pt x="11428" y="0"/>
                    <a:pt x="11404" y="4"/>
                    <a:pt x="11380" y="12"/>
                  </a:cubicBezTo>
                  <a:lnTo>
                    <a:pt x="8920" y="730"/>
                  </a:lnTo>
                  <a:lnTo>
                    <a:pt x="7102" y="1257"/>
                  </a:lnTo>
                  <a:cubicBezTo>
                    <a:pt x="6949" y="1304"/>
                    <a:pt x="6815" y="1381"/>
                    <a:pt x="6710" y="1496"/>
                  </a:cubicBezTo>
                  <a:lnTo>
                    <a:pt x="87" y="8119"/>
                  </a:lnTo>
                  <a:cubicBezTo>
                    <a:pt x="1" y="8205"/>
                    <a:pt x="1" y="8339"/>
                    <a:pt x="87" y="8425"/>
                  </a:cubicBezTo>
                  <a:lnTo>
                    <a:pt x="1408" y="9745"/>
                  </a:lnTo>
                  <a:lnTo>
                    <a:pt x="1896" y="10234"/>
                  </a:lnTo>
                  <a:lnTo>
                    <a:pt x="3217" y="11554"/>
                  </a:lnTo>
                  <a:cubicBezTo>
                    <a:pt x="3260" y="11597"/>
                    <a:pt x="3319" y="11619"/>
                    <a:pt x="3379" y="11619"/>
                  </a:cubicBezTo>
                  <a:cubicBezTo>
                    <a:pt x="3439" y="11619"/>
                    <a:pt x="3499" y="11597"/>
                    <a:pt x="3542" y="11554"/>
                  </a:cubicBezTo>
                  <a:lnTo>
                    <a:pt x="7246" y="7841"/>
                  </a:lnTo>
                  <a:lnTo>
                    <a:pt x="10136" y="4970"/>
                  </a:lnTo>
                  <a:cubicBezTo>
                    <a:pt x="10260" y="4845"/>
                    <a:pt x="10346" y="4692"/>
                    <a:pt x="10394" y="4530"/>
                  </a:cubicBezTo>
                  <a:lnTo>
                    <a:pt x="11638" y="271"/>
                  </a:lnTo>
                  <a:cubicBezTo>
                    <a:pt x="11696" y="132"/>
                    <a:pt x="11585" y="0"/>
                    <a:pt x="1145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65"/>
            <p:cNvSpPr/>
            <p:nvPr/>
          </p:nvSpPr>
          <p:spPr>
            <a:xfrm>
              <a:off x="1823512" y="4266686"/>
              <a:ext cx="306507" cy="227963"/>
            </a:xfrm>
            <a:custGeom>
              <a:rect b="b" l="l" r="r" t="t"/>
              <a:pathLst>
                <a:path extrusionOk="0" h="8681" w="11672">
                  <a:moveTo>
                    <a:pt x="11449" y="0"/>
                  </a:moveTo>
                  <a:cubicBezTo>
                    <a:pt x="11430" y="0"/>
                    <a:pt x="11410" y="3"/>
                    <a:pt x="11390" y="9"/>
                  </a:cubicBezTo>
                  <a:lnTo>
                    <a:pt x="7083" y="1263"/>
                  </a:lnTo>
                  <a:cubicBezTo>
                    <a:pt x="6949" y="1301"/>
                    <a:pt x="6825" y="1378"/>
                    <a:pt x="6729" y="1474"/>
                  </a:cubicBezTo>
                  <a:lnTo>
                    <a:pt x="87" y="8116"/>
                  </a:lnTo>
                  <a:cubicBezTo>
                    <a:pt x="1" y="8192"/>
                    <a:pt x="1" y="8326"/>
                    <a:pt x="87" y="8412"/>
                  </a:cubicBezTo>
                  <a:lnTo>
                    <a:pt x="355" y="8680"/>
                  </a:lnTo>
                  <a:lnTo>
                    <a:pt x="1101" y="7934"/>
                  </a:lnTo>
                  <a:lnTo>
                    <a:pt x="7064" y="1971"/>
                  </a:lnTo>
                  <a:cubicBezTo>
                    <a:pt x="7150" y="1885"/>
                    <a:pt x="7265" y="1818"/>
                    <a:pt x="7389" y="1780"/>
                  </a:cubicBezTo>
                  <a:lnTo>
                    <a:pt x="11552" y="565"/>
                  </a:lnTo>
                  <a:lnTo>
                    <a:pt x="11638" y="258"/>
                  </a:lnTo>
                  <a:cubicBezTo>
                    <a:pt x="11672" y="126"/>
                    <a:pt x="11575" y="0"/>
                    <a:pt x="11449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65"/>
            <p:cNvSpPr/>
            <p:nvPr/>
          </p:nvSpPr>
          <p:spPr>
            <a:xfrm>
              <a:off x="1978078" y="4353633"/>
              <a:ext cx="64127" cy="64101"/>
            </a:xfrm>
            <a:custGeom>
              <a:rect b="b" l="l" r="r" t="t"/>
              <a:pathLst>
                <a:path extrusionOk="0" h="2441" w="2442">
                  <a:moveTo>
                    <a:pt x="1226" y="0"/>
                  </a:moveTo>
                  <a:cubicBezTo>
                    <a:pt x="546" y="0"/>
                    <a:pt x="1" y="546"/>
                    <a:pt x="1" y="1216"/>
                  </a:cubicBezTo>
                  <a:cubicBezTo>
                    <a:pt x="1" y="1895"/>
                    <a:pt x="546" y="2441"/>
                    <a:pt x="1226" y="2441"/>
                  </a:cubicBezTo>
                  <a:cubicBezTo>
                    <a:pt x="1896" y="2441"/>
                    <a:pt x="2441" y="1895"/>
                    <a:pt x="2441" y="1216"/>
                  </a:cubicBezTo>
                  <a:cubicBezTo>
                    <a:pt x="2441" y="546"/>
                    <a:pt x="1896" y="0"/>
                    <a:pt x="122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5"/>
            <p:cNvSpPr/>
            <p:nvPr/>
          </p:nvSpPr>
          <p:spPr>
            <a:xfrm>
              <a:off x="1978078" y="4353660"/>
              <a:ext cx="39731" cy="64206"/>
            </a:xfrm>
            <a:custGeom>
              <a:rect b="b" l="l" r="r" t="t"/>
              <a:pathLst>
                <a:path extrusionOk="0" h="2445" w="1513">
                  <a:moveTo>
                    <a:pt x="1215" y="1"/>
                  </a:moveTo>
                  <a:cubicBezTo>
                    <a:pt x="559" y="1"/>
                    <a:pt x="1" y="533"/>
                    <a:pt x="1" y="1224"/>
                  </a:cubicBezTo>
                  <a:cubicBezTo>
                    <a:pt x="1" y="1911"/>
                    <a:pt x="566" y="2444"/>
                    <a:pt x="1226" y="2444"/>
                  </a:cubicBezTo>
                  <a:cubicBezTo>
                    <a:pt x="1320" y="2444"/>
                    <a:pt x="1416" y="2434"/>
                    <a:pt x="1513" y="2411"/>
                  </a:cubicBezTo>
                  <a:cubicBezTo>
                    <a:pt x="584" y="2181"/>
                    <a:pt x="259" y="1033"/>
                    <a:pt x="939" y="353"/>
                  </a:cubicBezTo>
                  <a:cubicBezTo>
                    <a:pt x="1092" y="200"/>
                    <a:pt x="1293" y="85"/>
                    <a:pt x="1513" y="38"/>
                  </a:cubicBezTo>
                  <a:cubicBezTo>
                    <a:pt x="1412" y="13"/>
                    <a:pt x="1313" y="1"/>
                    <a:pt x="1215" y="1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5"/>
            <p:cNvSpPr/>
            <p:nvPr/>
          </p:nvSpPr>
          <p:spPr>
            <a:xfrm>
              <a:off x="1815476" y="4497381"/>
              <a:ext cx="82955" cy="82404"/>
            </a:xfrm>
            <a:custGeom>
              <a:rect b="b" l="l" r="r" t="t"/>
              <a:pathLst>
                <a:path extrusionOk="0" h="3138" w="3159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1063" y="2096"/>
                  </a:lnTo>
                  <a:lnTo>
                    <a:pt x="2010" y="3044"/>
                  </a:lnTo>
                  <a:cubicBezTo>
                    <a:pt x="2073" y="3106"/>
                    <a:pt x="2154" y="3137"/>
                    <a:pt x="2235" y="3137"/>
                  </a:cubicBezTo>
                  <a:cubicBezTo>
                    <a:pt x="2317" y="3137"/>
                    <a:pt x="2398" y="3106"/>
                    <a:pt x="2460" y="3044"/>
                  </a:cubicBezTo>
                  <a:lnTo>
                    <a:pt x="3159" y="2345"/>
                  </a:lnTo>
                  <a:lnTo>
                    <a:pt x="2231" y="1417"/>
                  </a:lnTo>
                  <a:lnTo>
                    <a:pt x="1742" y="929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65"/>
            <p:cNvSpPr/>
            <p:nvPr/>
          </p:nvSpPr>
          <p:spPr>
            <a:xfrm>
              <a:off x="1815476" y="4497381"/>
              <a:ext cx="32195" cy="35950"/>
            </a:xfrm>
            <a:custGeom>
              <a:rect b="b" l="l" r="r" t="t"/>
              <a:pathLst>
                <a:path extrusionOk="0" h="1369" w="1226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345" y="1369"/>
                  </a:lnTo>
                  <a:cubicBezTo>
                    <a:pt x="355" y="1302"/>
                    <a:pt x="393" y="1245"/>
                    <a:pt x="441" y="1197"/>
                  </a:cubicBezTo>
                  <a:lnTo>
                    <a:pt x="1226" y="412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5"/>
            <p:cNvSpPr/>
            <p:nvPr/>
          </p:nvSpPr>
          <p:spPr>
            <a:xfrm>
              <a:off x="1823512" y="4463952"/>
              <a:ext cx="108349" cy="107719"/>
            </a:xfrm>
            <a:custGeom>
              <a:rect b="b" l="l" r="r" t="t"/>
              <a:pathLst>
                <a:path extrusionOk="0" h="4102" w="4126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24"/>
                    <a:pt x="87" y="900"/>
                  </a:cubicBezTo>
                  <a:lnTo>
                    <a:pt x="1408" y="2230"/>
                  </a:lnTo>
                  <a:lnTo>
                    <a:pt x="1896" y="2719"/>
                  </a:lnTo>
                  <a:lnTo>
                    <a:pt x="3217" y="4030"/>
                  </a:lnTo>
                  <a:cubicBezTo>
                    <a:pt x="3260" y="4078"/>
                    <a:pt x="3319" y="4101"/>
                    <a:pt x="3379" y="4101"/>
                  </a:cubicBezTo>
                  <a:cubicBezTo>
                    <a:pt x="3439" y="4101"/>
                    <a:pt x="3499" y="4078"/>
                    <a:pt x="3542" y="4030"/>
                  </a:cubicBezTo>
                  <a:lnTo>
                    <a:pt x="4126" y="3446"/>
                  </a:lnTo>
                  <a:lnTo>
                    <a:pt x="2652" y="1962"/>
                  </a:lnTo>
                  <a:lnTo>
                    <a:pt x="2164" y="1484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65"/>
            <p:cNvSpPr/>
            <p:nvPr/>
          </p:nvSpPr>
          <p:spPr>
            <a:xfrm>
              <a:off x="1823512" y="4463952"/>
              <a:ext cx="28939" cy="30698"/>
            </a:xfrm>
            <a:custGeom>
              <a:rect b="b" l="l" r="r" t="t"/>
              <a:pathLst>
                <a:path extrusionOk="0" h="1169" w="1102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14"/>
                    <a:pt x="87" y="900"/>
                  </a:cubicBezTo>
                  <a:lnTo>
                    <a:pt x="345" y="1168"/>
                  </a:lnTo>
                  <a:lnTo>
                    <a:pt x="1101" y="412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65"/>
            <p:cNvSpPr/>
            <p:nvPr/>
          </p:nvSpPr>
          <p:spPr>
            <a:xfrm>
              <a:off x="1776034" y="4536981"/>
              <a:ext cx="33692" cy="30724"/>
            </a:xfrm>
            <a:custGeom>
              <a:rect b="b" l="l" r="r" t="t"/>
              <a:pathLst>
                <a:path extrusionOk="0" h="1170" w="1283">
                  <a:moveTo>
                    <a:pt x="976" y="1"/>
                  </a:moveTo>
                  <a:cubicBezTo>
                    <a:pt x="924" y="1"/>
                    <a:pt x="871" y="22"/>
                    <a:pt x="823" y="72"/>
                  </a:cubicBezTo>
                  <a:lnTo>
                    <a:pt x="86" y="799"/>
                  </a:lnTo>
                  <a:cubicBezTo>
                    <a:pt x="0" y="885"/>
                    <a:pt x="0" y="1019"/>
                    <a:pt x="86" y="1105"/>
                  </a:cubicBezTo>
                  <a:cubicBezTo>
                    <a:pt x="129" y="1148"/>
                    <a:pt x="184" y="1170"/>
                    <a:pt x="239" y="1170"/>
                  </a:cubicBezTo>
                  <a:cubicBezTo>
                    <a:pt x="294" y="1170"/>
                    <a:pt x="349" y="1148"/>
                    <a:pt x="393" y="1105"/>
                  </a:cubicBezTo>
                  <a:lnTo>
                    <a:pt x="1129" y="378"/>
                  </a:lnTo>
                  <a:cubicBezTo>
                    <a:pt x="1283" y="217"/>
                    <a:pt x="1141" y="1"/>
                    <a:pt x="97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5"/>
            <p:cNvSpPr/>
            <p:nvPr/>
          </p:nvSpPr>
          <p:spPr>
            <a:xfrm>
              <a:off x="1794862" y="4555730"/>
              <a:ext cx="33508" cy="30567"/>
            </a:xfrm>
            <a:custGeom>
              <a:rect b="b" l="l" r="r" t="t"/>
              <a:pathLst>
                <a:path extrusionOk="0" h="1164" w="1276">
                  <a:moveTo>
                    <a:pt x="962" y="0"/>
                  </a:moveTo>
                  <a:cubicBezTo>
                    <a:pt x="912" y="0"/>
                    <a:pt x="861" y="19"/>
                    <a:pt x="814" y="66"/>
                  </a:cubicBezTo>
                  <a:lnTo>
                    <a:pt x="87" y="793"/>
                  </a:lnTo>
                  <a:cubicBezTo>
                    <a:pt x="1" y="879"/>
                    <a:pt x="1" y="1013"/>
                    <a:pt x="87" y="1099"/>
                  </a:cubicBezTo>
                  <a:cubicBezTo>
                    <a:pt x="125" y="1142"/>
                    <a:pt x="180" y="1164"/>
                    <a:pt x="235" y="1164"/>
                  </a:cubicBezTo>
                  <a:cubicBezTo>
                    <a:pt x="290" y="1164"/>
                    <a:pt x="345" y="1142"/>
                    <a:pt x="384" y="1099"/>
                  </a:cubicBezTo>
                  <a:lnTo>
                    <a:pt x="1121" y="372"/>
                  </a:lnTo>
                  <a:cubicBezTo>
                    <a:pt x="1275" y="217"/>
                    <a:pt x="1129" y="0"/>
                    <a:pt x="962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65"/>
            <p:cNvSpPr/>
            <p:nvPr/>
          </p:nvSpPr>
          <p:spPr>
            <a:xfrm>
              <a:off x="1832309" y="4593125"/>
              <a:ext cx="33481" cy="30619"/>
            </a:xfrm>
            <a:custGeom>
              <a:rect b="b" l="l" r="r" t="t"/>
              <a:pathLst>
                <a:path extrusionOk="0" h="1166" w="1275">
                  <a:moveTo>
                    <a:pt x="965" y="1"/>
                  </a:moveTo>
                  <a:cubicBezTo>
                    <a:pt x="914" y="1"/>
                    <a:pt x="861" y="21"/>
                    <a:pt x="814" y="68"/>
                  </a:cubicBezTo>
                  <a:lnTo>
                    <a:pt x="87" y="795"/>
                  </a:lnTo>
                  <a:cubicBezTo>
                    <a:pt x="1" y="881"/>
                    <a:pt x="1" y="1015"/>
                    <a:pt x="87" y="1101"/>
                  </a:cubicBezTo>
                  <a:cubicBezTo>
                    <a:pt x="125" y="1144"/>
                    <a:pt x="178" y="1166"/>
                    <a:pt x="232" y="1166"/>
                  </a:cubicBezTo>
                  <a:cubicBezTo>
                    <a:pt x="286" y="1166"/>
                    <a:pt x="341" y="1144"/>
                    <a:pt x="384" y="1101"/>
                  </a:cubicBezTo>
                  <a:lnTo>
                    <a:pt x="1121" y="374"/>
                  </a:lnTo>
                  <a:cubicBezTo>
                    <a:pt x="1275" y="213"/>
                    <a:pt x="1131" y="1"/>
                    <a:pt x="96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65"/>
            <p:cNvSpPr/>
            <p:nvPr/>
          </p:nvSpPr>
          <p:spPr>
            <a:xfrm>
              <a:off x="1813480" y="4574322"/>
              <a:ext cx="33665" cy="30645"/>
            </a:xfrm>
            <a:custGeom>
              <a:rect b="b" l="l" r="r" t="t"/>
              <a:pathLst>
                <a:path extrusionOk="0" h="1167" w="1282">
                  <a:moveTo>
                    <a:pt x="971" y="0"/>
                  </a:moveTo>
                  <a:cubicBezTo>
                    <a:pt x="921" y="0"/>
                    <a:pt x="869" y="20"/>
                    <a:pt x="823" y="66"/>
                  </a:cubicBezTo>
                  <a:lnTo>
                    <a:pt x="86" y="803"/>
                  </a:lnTo>
                  <a:cubicBezTo>
                    <a:pt x="0" y="889"/>
                    <a:pt x="0" y="1023"/>
                    <a:pt x="86" y="1109"/>
                  </a:cubicBezTo>
                  <a:cubicBezTo>
                    <a:pt x="129" y="1147"/>
                    <a:pt x="184" y="1166"/>
                    <a:pt x="239" y="1166"/>
                  </a:cubicBezTo>
                  <a:cubicBezTo>
                    <a:pt x="294" y="1166"/>
                    <a:pt x="349" y="1147"/>
                    <a:pt x="392" y="1109"/>
                  </a:cubicBezTo>
                  <a:lnTo>
                    <a:pt x="1120" y="372"/>
                  </a:lnTo>
                  <a:cubicBezTo>
                    <a:pt x="1282" y="217"/>
                    <a:pt x="1138" y="0"/>
                    <a:pt x="97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65"/>
            <p:cNvSpPr/>
            <p:nvPr/>
          </p:nvSpPr>
          <p:spPr>
            <a:xfrm>
              <a:off x="2057751" y="4266686"/>
              <a:ext cx="72241" cy="71375"/>
            </a:xfrm>
            <a:custGeom>
              <a:rect b="b" l="l" r="r" t="t"/>
              <a:pathLst>
                <a:path extrusionOk="0" h="2718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0" y="727"/>
                  </a:lnTo>
                  <a:lnTo>
                    <a:pt x="1991" y="2718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5"/>
            <p:cNvSpPr/>
            <p:nvPr/>
          </p:nvSpPr>
          <p:spPr>
            <a:xfrm>
              <a:off x="2057751" y="4266686"/>
              <a:ext cx="72241" cy="31171"/>
            </a:xfrm>
            <a:custGeom>
              <a:rect b="b" l="l" r="r" t="t"/>
              <a:pathLst>
                <a:path extrusionOk="0" h="1187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1656" y="249"/>
                  </a:lnTo>
                  <a:lnTo>
                    <a:pt x="0" y="727"/>
                  </a:lnTo>
                  <a:lnTo>
                    <a:pt x="469" y="1187"/>
                  </a:lnTo>
                  <a:lnTo>
                    <a:pt x="2623" y="565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5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5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5"/>
            <p:cNvSpPr/>
            <p:nvPr/>
          </p:nvSpPr>
          <p:spPr>
            <a:xfrm>
              <a:off x="1839609" y="4424378"/>
              <a:ext cx="130696" cy="131090"/>
            </a:xfrm>
            <a:custGeom>
              <a:rect b="b" l="l" r="r" t="t"/>
              <a:pathLst>
                <a:path extrusionOk="0" h="4992" w="4977">
                  <a:moveTo>
                    <a:pt x="4672" y="0"/>
                  </a:moveTo>
                  <a:cubicBezTo>
                    <a:pt x="4587" y="0"/>
                    <a:pt x="4503" y="34"/>
                    <a:pt x="4441" y="101"/>
                  </a:cubicBezTo>
                  <a:lnTo>
                    <a:pt x="125" y="4407"/>
                  </a:lnTo>
                  <a:cubicBezTo>
                    <a:pt x="0" y="4541"/>
                    <a:pt x="0" y="4752"/>
                    <a:pt x="125" y="4876"/>
                  </a:cubicBezTo>
                  <a:lnTo>
                    <a:pt x="144" y="4895"/>
                  </a:lnTo>
                  <a:cubicBezTo>
                    <a:pt x="211" y="4962"/>
                    <a:pt x="288" y="4991"/>
                    <a:pt x="374" y="4991"/>
                  </a:cubicBezTo>
                  <a:cubicBezTo>
                    <a:pt x="288" y="4867"/>
                    <a:pt x="307" y="4694"/>
                    <a:pt x="422" y="4589"/>
                  </a:cubicBezTo>
                  <a:lnTo>
                    <a:pt x="4738" y="273"/>
                  </a:lnTo>
                  <a:cubicBezTo>
                    <a:pt x="4795" y="206"/>
                    <a:pt x="4881" y="177"/>
                    <a:pt x="4977" y="177"/>
                  </a:cubicBezTo>
                  <a:cubicBezTo>
                    <a:pt x="4958" y="158"/>
                    <a:pt x="4948" y="139"/>
                    <a:pt x="4929" y="120"/>
                  </a:cubicBezTo>
                  <a:lnTo>
                    <a:pt x="4910" y="101"/>
                  </a:lnTo>
                  <a:cubicBezTo>
                    <a:pt x="4843" y="34"/>
                    <a:pt x="4757" y="0"/>
                    <a:pt x="46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3" name="Google Shape;10093;p65"/>
          <p:cNvGrpSpPr/>
          <p:nvPr/>
        </p:nvGrpSpPr>
        <p:grpSpPr>
          <a:xfrm>
            <a:off x="3117788" y="3812546"/>
            <a:ext cx="341065" cy="341065"/>
            <a:chOff x="3117788" y="3812546"/>
            <a:chExt cx="341065" cy="341065"/>
          </a:xfrm>
        </p:grpSpPr>
        <p:sp>
          <p:nvSpPr>
            <p:cNvPr id="10094" name="Google Shape;10094;p65"/>
            <p:cNvSpPr/>
            <p:nvPr/>
          </p:nvSpPr>
          <p:spPr>
            <a:xfrm>
              <a:off x="3117788" y="3812546"/>
              <a:ext cx="259396" cy="259370"/>
            </a:xfrm>
            <a:custGeom>
              <a:rect b="b" l="l" r="r" t="t"/>
              <a:pathLst>
                <a:path extrusionOk="0" h="9877" w="9878">
                  <a:moveTo>
                    <a:pt x="4633" y="0"/>
                  </a:moveTo>
                  <a:cubicBezTo>
                    <a:pt x="4422" y="0"/>
                    <a:pt x="4231" y="154"/>
                    <a:pt x="4193" y="355"/>
                  </a:cubicBezTo>
                  <a:lnTo>
                    <a:pt x="3963" y="1474"/>
                  </a:lnTo>
                  <a:cubicBezTo>
                    <a:pt x="3695" y="1560"/>
                    <a:pt x="3427" y="1666"/>
                    <a:pt x="3178" y="1809"/>
                  </a:cubicBezTo>
                  <a:lnTo>
                    <a:pt x="2221" y="1168"/>
                  </a:lnTo>
                  <a:cubicBezTo>
                    <a:pt x="2149" y="1120"/>
                    <a:pt x="2066" y="1097"/>
                    <a:pt x="1982" y="1097"/>
                  </a:cubicBezTo>
                  <a:cubicBezTo>
                    <a:pt x="1864" y="1097"/>
                    <a:pt x="1746" y="1142"/>
                    <a:pt x="1657" y="1225"/>
                  </a:cubicBezTo>
                  <a:lnTo>
                    <a:pt x="1226" y="1666"/>
                  </a:lnTo>
                  <a:cubicBezTo>
                    <a:pt x="1073" y="1809"/>
                    <a:pt x="1054" y="2049"/>
                    <a:pt x="1169" y="2230"/>
                  </a:cubicBezTo>
                  <a:lnTo>
                    <a:pt x="1800" y="3178"/>
                  </a:lnTo>
                  <a:cubicBezTo>
                    <a:pt x="1666" y="3427"/>
                    <a:pt x="1551" y="3695"/>
                    <a:pt x="1475" y="3972"/>
                  </a:cubicBezTo>
                  <a:lnTo>
                    <a:pt x="355" y="4192"/>
                  </a:lnTo>
                  <a:cubicBezTo>
                    <a:pt x="145" y="4240"/>
                    <a:pt x="1" y="4422"/>
                    <a:pt x="1" y="4632"/>
                  </a:cubicBezTo>
                  <a:lnTo>
                    <a:pt x="1" y="5245"/>
                  </a:lnTo>
                  <a:cubicBezTo>
                    <a:pt x="1" y="5456"/>
                    <a:pt x="145" y="5637"/>
                    <a:pt x="355" y="5685"/>
                  </a:cubicBezTo>
                  <a:lnTo>
                    <a:pt x="1475" y="5905"/>
                  </a:lnTo>
                  <a:cubicBezTo>
                    <a:pt x="1551" y="6183"/>
                    <a:pt x="1666" y="6451"/>
                    <a:pt x="1800" y="6700"/>
                  </a:cubicBezTo>
                  <a:lnTo>
                    <a:pt x="1169" y="7647"/>
                  </a:lnTo>
                  <a:cubicBezTo>
                    <a:pt x="1054" y="7829"/>
                    <a:pt x="1073" y="8068"/>
                    <a:pt x="1226" y="8221"/>
                  </a:cubicBezTo>
                  <a:lnTo>
                    <a:pt x="1657" y="8652"/>
                  </a:lnTo>
                  <a:cubicBezTo>
                    <a:pt x="1744" y="8739"/>
                    <a:pt x="1860" y="8783"/>
                    <a:pt x="1975" y="8783"/>
                  </a:cubicBezTo>
                  <a:cubicBezTo>
                    <a:pt x="2061" y="8783"/>
                    <a:pt x="2147" y="8759"/>
                    <a:pt x="2221" y="8709"/>
                  </a:cubicBezTo>
                  <a:lnTo>
                    <a:pt x="3178" y="8068"/>
                  </a:lnTo>
                  <a:cubicBezTo>
                    <a:pt x="3427" y="8212"/>
                    <a:pt x="3695" y="8327"/>
                    <a:pt x="3963" y="8403"/>
                  </a:cubicBezTo>
                  <a:lnTo>
                    <a:pt x="4193" y="9523"/>
                  </a:lnTo>
                  <a:cubicBezTo>
                    <a:pt x="4231" y="9724"/>
                    <a:pt x="4422" y="9877"/>
                    <a:pt x="4633" y="9877"/>
                  </a:cubicBezTo>
                  <a:lnTo>
                    <a:pt x="5245" y="9877"/>
                  </a:lnTo>
                  <a:cubicBezTo>
                    <a:pt x="5456" y="9877"/>
                    <a:pt x="5638" y="9724"/>
                    <a:pt x="5686" y="9523"/>
                  </a:cubicBezTo>
                  <a:lnTo>
                    <a:pt x="5906" y="8403"/>
                  </a:lnTo>
                  <a:cubicBezTo>
                    <a:pt x="6183" y="8327"/>
                    <a:pt x="6451" y="8212"/>
                    <a:pt x="6700" y="8068"/>
                  </a:cubicBezTo>
                  <a:lnTo>
                    <a:pt x="7648" y="8709"/>
                  </a:lnTo>
                  <a:cubicBezTo>
                    <a:pt x="7726" y="8759"/>
                    <a:pt x="7814" y="8783"/>
                    <a:pt x="7901" y="8783"/>
                  </a:cubicBezTo>
                  <a:cubicBezTo>
                    <a:pt x="8017" y="8783"/>
                    <a:pt x="8130" y="8739"/>
                    <a:pt x="8212" y="8652"/>
                  </a:cubicBezTo>
                  <a:lnTo>
                    <a:pt x="8643" y="8221"/>
                  </a:lnTo>
                  <a:cubicBezTo>
                    <a:pt x="8796" y="8068"/>
                    <a:pt x="8825" y="7829"/>
                    <a:pt x="8700" y="7647"/>
                  </a:cubicBezTo>
                  <a:lnTo>
                    <a:pt x="8069" y="6700"/>
                  </a:lnTo>
                  <a:cubicBezTo>
                    <a:pt x="8212" y="6451"/>
                    <a:pt x="8318" y="6183"/>
                    <a:pt x="8394" y="5905"/>
                  </a:cubicBezTo>
                  <a:lnTo>
                    <a:pt x="9514" y="5685"/>
                  </a:lnTo>
                  <a:cubicBezTo>
                    <a:pt x="9724" y="5637"/>
                    <a:pt x="9878" y="5456"/>
                    <a:pt x="9878" y="5245"/>
                  </a:cubicBezTo>
                  <a:lnTo>
                    <a:pt x="9878" y="4632"/>
                  </a:lnTo>
                  <a:cubicBezTo>
                    <a:pt x="9878" y="4422"/>
                    <a:pt x="9724" y="4240"/>
                    <a:pt x="9514" y="4192"/>
                  </a:cubicBezTo>
                  <a:lnTo>
                    <a:pt x="8394" y="3972"/>
                  </a:lnTo>
                  <a:cubicBezTo>
                    <a:pt x="8318" y="3695"/>
                    <a:pt x="8212" y="3427"/>
                    <a:pt x="8069" y="3178"/>
                  </a:cubicBezTo>
                  <a:lnTo>
                    <a:pt x="8700" y="2230"/>
                  </a:lnTo>
                  <a:cubicBezTo>
                    <a:pt x="8825" y="2049"/>
                    <a:pt x="8796" y="1809"/>
                    <a:pt x="8643" y="1666"/>
                  </a:cubicBezTo>
                  <a:lnTo>
                    <a:pt x="8212" y="1225"/>
                  </a:lnTo>
                  <a:cubicBezTo>
                    <a:pt x="8129" y="1142"/>
                    <a:pt x="8013" y="1097"/>
                    <a:pt x="7894" y="1097"/>
                  </a:cubicBezTo>
                  <a:cubicBezTo>
                    <a:pt x="7809" y="1097"/>
                    <a:pt x="7724" y="1120"/>
                    <a:pt x="7648" y="1168"/>
                  </a:cubicBezTo>
                  <a:lnTo>
                    <a:pt x="6700" y="1809"/>
                  </a:lnTo>
                  <a:cubicBezTo>
                    <a:pt x="6451" y="1666"/>
                    <a:pt x="6183" y="1560"/>
                    <a:pt x="5906" y="1474"/>
                  </a:cubicBezTo>
                  <a:lnTo>
                    <a:pt x="5686" y="355"/>
                  </a:lnTo>
                  <a:cubicBezTo>
                    <a:pt x="5638" y="154"/>
                    <a:pt x="5456" y="0"/>
                    <a:pt x="524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5"/>
            <p:cNvSpPr/>
            <p:nvPr/>
          </p:nvSpPr>
          <p:spPr>
            <a:xfrm>
              <a:off x="3171332" y="3885181"/>
              <a:ext cx="132981" cy="114126"/>
            </a:xfrm>
            <a:custGeom>
              <a:rect b="b" l="l" r="r" t="t"/>
              <a:pathLst>
                <a:path extrusionOk="0" h="4346" w="5064">
                  <a:moveTo>
                    <a:pt x="2900" y="0"/>
                  </a:moveTo>
                  <a:cubicBezTo>
                    <a:pt x="967" y="0"/>
                    <a:pt x="0" y="2335"/>
                    <a:pt x="1359" y="3704"/>
                  </a:cubicBezTo>
                  <a:cubicBezTo>
                    <a:pt x="1802" y="4147"/>
                    <a:pt x="2347" y="4345"/>
                    <a:pt x="2880" y="4345"/>
                  </a:cubicBezTo>
                  <a:cubicBezTo>
                    <a:pt x="3995" y="4345"/>
                    <a:pt x="5063" y="3480"/>
                    <a:pt x="5063" y="2173"/>
                  </a:cubicBezTo>
                  <a:cubicBezTo>
                    <a:pt x="5063" y="976"/>
                    <a:pt x="4097" y="0"/>
                    <a:pt x="290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5"/>
            <p:cNvSpPr/>
            <p:nvPr/>
          </p:nvSpPr>
          <p:spPr>
            <a:xfrm>
              <a:off x="3209541" y="3914067"/>
              <a:ext cx="66123" cy="56485"/>
            </a:xfrm>
            <a:custGeom>
              <a:rect b="b" l="l" r="r" t="t"/>
              <a:pathLst>
                <a:path extrusionOk="0" h="2151" w="2518">
                  <a:moveTo>
                    <a:pt x="1445" y="1"/>
                  </a:moveTo>
                  <a:cubicBezTo>
                    <a:pt x="479" y="1"/>
                    <a:pt x="0" y="1159"/>
                    <a:pt x="680" y="1838"/>
                  </a:cubicBezTo>
                  <a:cubicBezTo>
                    <a:pt x="898" y="2054"/>
                    <a:pt x="1167" y="2151"/>
                    <a:pt x="1430" y="2151"/>
                  </a:cubicBezTo>
                  <a:cubicBezTo>
                    <a:pt x="1985" y="2151"/>
                    <a:pt x="2517" y="1722"/>
                    <a:pt x="2517" y="1073"/>
                  </a:cubicBezTo>
                  <a:cubicBezTo>
                    <a:pt x="2517" y="479"/>
                    <a:pt x="2039" y="1"/>
                    <a:pt x="1445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5"/>
            <p:cNvSpPr/>
            <p:nvPr/>
          </p:nvSpPr>
          <p:spPr>
            <a:xfrm>
              <a:off x="3288189" y="3982947"/>
              <a:ext cx="170664" cy="170664"/>
            </a:xfrm>
            <a:custGeom>
              <a:rect b="b" l="l" r="r" t="t"/>
              <a:pathLst>
                <a:path extrusionOk="0" h="6499" w="6499">
                  <a:moveTo>
                    <a:pt x="3044" y="0"/>
                  </a:moveTo>
                  <a:cubicBezTo>
                    <a:pt x="2900" y="0"/>
                    <a:pt x="2786" y="105"/>
                    <a:pt x="2757" y="239"/>
                  </a:cubicBezTo>
                  <a:lnTo>
                    <a:pt x="2613" y="976"/>
                  </a:lnTo>
                  <a:cubicBezTo>
                    <a:pt x="2431" y="1034"/>
                    <a:pt x="2250" y="1101"/>
                    <a:pt x="2087" y="1196"/>
                  </a:cubicBezTo>
                  <a:lnTo>
                    <a:pt x="1465" y="775"/>
                  </a:lnTo>
                  <a:cubicBezTo>
                    <a:pt x="1417" y="743"/>
                    <a:pt x="1362" y="728"/>
                    <a:pt x="1307" y="728"/>
                  </a:cubicBezTo>
                  <a:cubicBezTo>
                    <a:pt x="1231" y="728"/>
                    <a:pt x="1153" y="758"/>
                    <a:pt x="1092" y="814"/>
                  </a:cubicBezTo>
                  <a:lnTo>
                    <a:pt x="814" y="1101"/>
                  </a:lnTo>
                  <a:cubicBezTo>
                    <a:pt x="709" y="1196"/>
                    <a:pt x="699" y="1350"/>
                    <a:pt x="776" y="1474"/>
                  </a:cubicBezTo>
                  <a:lnTo>
                    <a:pt x="1187" y="2096"/>
                  </a:lnTo>
                  <a:cubicBezTo>
                    <a:pt x="1092" y="2259"/>
                    <a:pt x="1025" y="2431"/>
                    <a:pt x="977" y="2613"/>
                  </a:cubicBezTo>
                  <a:lnTo>
                    <a:pt x="240" y="2766"/>
                  </a:lnTo>
                  <a:cubicBezTo>
                    <a:pt x="96" y="2785"/>
                    <a:pt x="1" y="2909"/>
                    <a:pt x="1" y="3053"/>
                  </a:cubicBezTo>
                  <a:lnTo>
                    <a:pt x="1" y="3455"/>
                  </a:lnTo>
                  <a:cubicBezTo>
                    <a:pt x="1" y="3599"/>
                    <a:pt x="96" y="3713"/>
                    <a:pt x="240" y="3742"/>
                  </a:cubicBezTo>
                  <a:lnTo>
                    <a:pt x="977" y="3886"/>
                  </a:lnTo>
                  <a:cubicBezTo>
                    <a:pt x="1025" y="4067"/>
                    <a:pt x="1092" y="4249"/>
                    <a:pt x="1187" y="4412"/>
                  </a:cubicBezTo>
                  <a:lnTo>
                    <a:pt x="776" y="5034"/>
                  </a:lnTo>
                  <a:cubicBezTo>
                    <a:pt x="699" y="5149"/>
                    <a:pt x="709" y="5302"/>
                    <a:pt x="814" y="5407"/>
                  </a:cubicBezTo>
                  <a:lnTo>
                    <a:pt x="1092" y="5685"/>
                  </a:lnTo>
                  <a:cubicBezTo>
                    <a:pt x="1146" y="5744"/>
                    <a:pt x="1218" y="5773"/>
                    <a:pt x="1294" y="5773"/>
                  </a:cubicBezTo>
                  <a:cubicBezTo>
                    <a:pt x="1351" y="5773"/>
                    <a:pt x="1411" y="5756"/>
                    <a:pt x="1465" y="5723"/>
                  </a:cubicBezTo>
                  <a:lnTo>
                    <a:pt x="2087" y="5312"/>
                  </a:lnTo>
                  <a:cubicBezTo>
                    <a:pt x="2250" y="5398"/>
                    <a:pt x="2422" y="5474"/>
                    <a:pt x="2604" y="5522"/>
                  </a:cubicBezTo>
                  <a:lnTo>
                    <a:pt x="2747" y="6259"/>
                  </a:lnTo>
                  <a:cubicBezTo>
                    <a:pt x="2776" y="6403"/>
                    <a:pt x="2900" y="6498"/>
                    <a:pt x="3044" y="6498"/>
                  </a:cubicBezTo>
                  <a:lnTo>
                    <a:pt x="3446" y="6498"/>
                  </a:lnTo>
                  <a:cubicBezTo>
                    <a:pt x="3580" y="6498"/>
                    <a:pt x="3704" y="6403"/>
                    <a:pt x="3733" y="6259"/>
                  </a:cubicBezTo>
                  <a:lnTo>
                    <a:pt x="3877" y="5522"/>
                  </a:lnTo>
                  <a:cubicBezTo>
                    <a:pt x="4058" y="5474"/>
                    <a:pt x="4231" y="5398"/>
                    <a:pt x="4403" y="5312"/>
                  </a:cubicBezTo>
                  <a:lnTo>
                    <a:pt x="5025" y="5733"/>
                  </a:lnTo>
                  <a:cubicBezTo>
                    <a:pt x="5077" y="5765"/>
                    <a:pt x="5134" y="5780"/>
                    <a:pt x="5190" y="5780"/>
                  </a:cubicBezTo>
                  <a:cubicBezTo>
                    <a:pt x="5267" y="5780"/>
                    <a:pt x="5343" y="5750"/>
                    <a:pt x="5398" y="5694"/>
                  </a:cubicBezTo>
                  <a:lnTo>
                    <a:pt x="5685" y="5407"/>
                  </a:lnTo>
                  <a:cubicBezTo>
                    <a:pt x="5781" y="5302"/>
                    <a:pt x="5800" y="5149"/>
                    <a:pt x="5724" y="5034"/>
                  </a:cubicBezTo>
                  <a:lnTo>
                    <a:pt x="5303" y="4412"/>
                  </a:lnTo>
                  <a:cubicBezTo>
                    <a:pt x="5398" y="4240"/>
                    <a:pt x="5465" y="4067"/>
                    <a:pt x="5523" y="3886"/>
                  </a:cubicBezTo>
                  <a:lnTo>
                    <a:pt x="6260" y="3742"/>
                  </a:lnTo>
                  <a:cubicBezTo>
                    <a:pt x="6394" y="3713"/>
                    <a:pt x="6489" y="3589"/>
                    <a:pt x="6499" y="3455"/>
                  </a:cubicBezTo>
                  <a:lnTo>
                    <a:pt x="6499" y="3053"/>
                  </a:lnTo>
                  <a:cubicBezTo>
                    <a:pt x="6489" y="2909"/>
                    <a:pt x="6394" y="2785"/>
                    <a:pt x="6250" y="2766"/>
                  </a:cubicBezTo>
                  <a:lnTo>
                    <a:pt x="5513" y="2613"/>
                  </a:lnTo>
                  <a:cubicBezTo>
                    <a:pt x="5465" y="2431"/>
                    <a:pt x="5389" y="2259"/>
                    <a:pt x="5303" y="2096"/>
                  </a:cubicBezTo>
                  <a:lnTo>
                    <a:pt x="5714" y="1474"/>
                  </a:lnTo>
                  <a:cubicBezTo>
                    <a:pt x="5791" y="1350"/>
                    <a:pt x="5772" y="1196"/>
                    <a:pt x="5676" y="1101"/>
                  </a:cubicBezTo>
                  <a:lnTo>
                    <a:pt x="5398" y="814"/>
                  </a:lnTo>
                  <a:cubicBezTo>
                    <a:pt x="5337" y="758"/>
                    <a:pt x="5259" y="728"/>
                    <a:pt x="5183" y="728"/>
                  </a:cubicBezTo>
                  <a:cubicBezTo>
                    <a:pt x="5128" y="728"/>
                    <a:pt x="5073" y="743"/>
                    <a:pt x="5025" y="775"/>
                  </a:cubicBezTo>
                  <a:lnTo>
                    <a:pt x="4393" y="1196"/>
                  </a:lnTo>
                  <a:cubicBezTo>
                    <a:pt x="4231" y="1101"/>
                    <a:pt x="4058" y="1034"/>
                    <a:pt x="3877" y="976"/>
                  </a:cubicBezTo>
                  <a:lnTo>
                    <a:pt x="3733" y="239"/>
                  </a:lnTo>
                  <a:cubicBezTo>
                    <a:pt x="3704" y="105"/>
                    <a:pt x="3580" y="0"/>
                    <a:pt x="344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5"/>
            <p:cNvSpPr/>
            <p:nvPr/>
          </p:nvSpPr>
          <p:spPr>
            <a:xfrm>
              <a:off x="3316340" y="4025672"/>
              <a:ext cx="99788" cy="85371"/>
            </a:xfrm>
            <a:custGeom>
              <a:rect b="b" l="l" r="r" t="t"/>
              <a:pathLst>
                <a:path extrusionOk="0" h="3251" w="3800">
                  <a:moveTo>
                    <a:pt x="2173" y="0"/>
                  </a:moveTo>
                  <a:cubicBezTo>
                    <a:pt x="728" y="0"/>
                    <a:pt x="0" y="1751"/>
                    <a:pt x="1025" y="2775"/>
                  </a:cubicBezTo>
                  <a:cubicBezTo>
                    <a:pt x="1355" y="3103"/>
                    <a:pt x="1762" y="3250"/>
                    <a:pt x="2161" y="3250"/>
                  </a:cubicBezTo>
                  <a:cubicBezTo>
                    <a:pt x="2997" y="3250"/>
                    <a:pt x="3800" y="2605"/>
                    <a:pt x="3800" y="1627"/>
                  </a:cubicBezTo>
                  <a:cubicBezTo>
                    <a:pt x="3800" y="727"/>
                    <a:pt x="3073" y="0"/>
                    <a:pt x="2173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65"/>
            <p:cNvSpPr/>
            <p:nvPr/>
          </p:nvSpPr>
          <p:spPr>
            <a:xfrm>
              <a:off x="3339213" y="4042741"/>
              <a:ext cx="59847" cy="51260"/>
            </a:xfrm>
            <a:custGeom>
              <a:rect b="b" l="l" r="r" t="t"/>
              <a:pathLst>
                <a:path extrusionOk="0" h="1952" w="2279">
                  <a:moveTo>
                    <a:pt x="1302" y="1"/>
                  </a:moveTo>
                  <a:cubicBezTo>
                    <a:pt x="431" y="1"/>
                    <a:pt x="0" y="1044"/>
                    <a:pt x="613" y="1666"/>
                  </a:cubicBezTo>
                  <a:cubicBezTo>
                    <a:pt x="810" y="1863"/>
                    <a:pt x="1053" y="1951"/>
                    <a:pt x="1292" y="1951"/>
                  </a:cubicBezTo>
                  <a:cubicBezTo>
                    <a:pt x="1794" y="1951"/>
                    <a:pt x="2278" y="1561"/>
                    <a:pt x="2278" y="977"/>
                  </a:cubicBezTo>
                  <a:cubicBezTo>
                    <a:pt x="2278" y="431"/>
                    <a:pt x="1838" y="1"/>
                    <a:pt x="1302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0" name="Google Shape;10100;p65"/>
          <p:cNvGrpSpPr/>
          <p:nvPr/>
        </p:nvGrpSpPr>
        <p:grpSpPr>
          <a:xfrm>
            <a:off x="3994400" y="4299932"/>
            <a:ext cx="338281" cy="322657"/>
            <a:chOff x="3994400" y="4299932"/>
            <a:chExt cx="338281" cy="322657"/>
          </a:xfrm>
        </p:grpSpPr>
        <p:sp>
          <p:nvSpPr>
            <p:cNvPr id="10101" name="Google Shape;10101;p65"/>
            <p:cNvSpPr/>
            <p:nvPr/>
          </p:nvSpPr>
          <p:spPr>
            <a:xfrm>
              <a:off x="3994400" y="4299932"/>
              <a:ext cx="286759" cy="272447"/>
            </a:xfrm>
            <a:custGeom>
              <a:rect b="b" l="l" r="r" t="t"/>
              <a:pathLst>
                <a:path extrusionOk="0" h="10375" w="10920">
                  <a:moveTo>
                    <a:pt x="5734" y="0"/>
                  </a:moveTo>
                  <a:cubicBezTo>
                    <a:pt x="4736" y="0"/>
                    <a:pt x="3732" y="288"/>
                    <a:pt x="2852" y="878"/>
                  </a:cubicBezTo>
                  <a:cubicBezTo>
                    <a:pt x="794" y="2246"/>
                    <a:pt x="0" y="4888"/>
                    <a:pt x="948" y="7175"/>
                  </a:cubicBezTo>
                  <a:cubicBezTo>
                    <a:pt x="1764" y="9137"/>
                    <a:pt x="3673" y="10374"/>
                    <a:pt x="5740" y="10374"/>
                  </a:cubicBezTo>
                  <a:cubicBezTo>
                    <a:pt x="6073" y="10374"/>
                    <a:pt x="6410" y="10342"/>
                    <a:pt x="6747" y="10276"/>
                  </a:cubicBezTo>
                  <a:cubicBezTo>
                    <a:pt x="9169" y="9788"/>
                    <a:pt x="10920" y="7663"/>
                    <a:pt x="10920" y="5184"/>
                  </a:cubicBezTo>
                  <a:cubicBezTo>
                    <a:pt x="10920" y="3806"/>
                    <a:pt x="10374" y="2485"/>
                    <a:pt x="9398" y="1519"/>
                  </a:cubicBezTo>
                  <a:cubicBezTo>
                    <a:pt x="8396" y="516"/>
                    <a:pt x="7070" y="0"/>
                    <a:pt x="5734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65"/>
            <p:cNvSpPr/>
            <p:nvPr/>
          </p:nvSpPr>
          <p:spPr>
            <a:xfrm>
              <a:off x="4027829" y="4330314"/>
              <a:ext cx="223184" cy="211839"/>
            </a:xfrm>
            <a:custGeom>
              <a:rect b="b" l="l" r="r" t="t"/>
              <a:pathLst>
                <a:path extrusionOk="0" h="8067" w="8499">
                  <a:moveTo>
                    <a:pt x="4461" y="0"/>
                  </a:moveTo>
                  <a:cubicBezTo>
                    <a:pt x="3684" y="0"/>
                    <a:pt x="2903" y="224"/>
                    <a:pt x="2220" y="678"/>
                  </a:cubicBezTo>
                  <a:cubicBezTo>
                    <a:pt x="622" y="1750"/>
                    <a:pt x="0" y="3798"/>
                    <a:pt x="737" y="5578"/>
                  </a:cubicBezTo>
                  <a:cubicBezTo>
                    <a:pt x="1371" y="7109"/>
                    <a:pt x="2855" y="8067"/>
                    <a:pt x="4458" y="8067"/>
                  </a:cubicBezTo>
                  <a:cubicBezTo>
                    <a:pt x="4718" y="8067"/>
                    <a:pt x="4981" y="8041"/>
                    <a:pt x="5245" y="7989"/>
                  </a:cubicBezTo>
                  <a:cubicBezTo>
                    <a:pt x="7139" y="7616"/>
                    <a:pt x="8498" y="5960"/>
                    <a:pt x="8498" y="4037"/>
                  </a:cubicBezTo>
                  <a:cubicBezTo>
                    <a:pt x="8498" y="2965"/>
                    <a:pt x="8068" y="1931"/>
                    <a:pt x="7312" y="1185"/>
                  </a:cubicBezTo>
                  <a:cubicBezTo>
                    <a:pt x="6534" y="401"/>
                    <a:pt x="5501" y="0"/>
                    <a:pt x="446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65"/>
            <p:cNvSpPr/>
            <p:nvPr/>
          </p:nvSpPr>
          <p:spPr>
            <a:xfrm>
              <a:off x="4095422" y="4335330"/>
              <a:ext cx="99053" cy="201729"/>
            </a:xfrm>
            <a:custGeom>
              <a:rect b="b" l="l" r="r" t="t"/>
              <a:pathLst>
                <a:path extrusionOk="0" h="7682" w="3772">
                  <a:moveTo>
                    <a:pt x="1886" y="1"/>
                  </a:moveTo>
                  <a:cubicBezTo>
                    <a:pt x="1694" y="1"/>
                    <a:pt x="1503" y="128"/>
                    <a:pt x="1503" y="381"/>
                  </a:cubicBezTo>
                  <a:lnTo>
                    <a:pt x="1503" y="917"/>
                  </a:lnTo>
                  <a:cubicBezTo>
                    <a:pt x="632" y="1023"/>
                    <a:pt x="0" y="1788"/>
                    <a:pt x="48" y="2669"/>
                  </a:cubicBezTo>
                  <a:cubicBezTo>
                    <a:pt x="106" y="3540"/>
                    <a:pt x="833" y="4219"/>
                    <a:pt x="1704" y="4229"/>
                  </a:cubicBezTo>
                  <a:lnTo>
                    <a:pt x="2068" y="4229"/>
                  </a:lnTo>
                  <a:cubicBezTo>
                    <a:pt x="2079" y="4228"/>
                    <a:pt x="2091" y="4228"/>
                    <a:pt x="2102" y="4228"/>
                  </a:cubicBezTo>
                  <a:cubicBezTo>
                    <a:pt x="2594" y="4228"/>
                    <a:pt x="2996" y="4623"/>
                    <a:pt x="2996" y="5119"/>
                  </a:cubicBezTo>
                  <a:cubicBezTo>
                    <a:pt x="2996" y="5614"/>
                    <a:pt x="2594" y="6009"/>
                    <a:pt x="2102" y="6009"/>
                  </a:cubicBezTo>
                  <a:cubicBezTo>
                    <a:pt x="2091" y="6009"/>
                    <a:pt x="2079" y="6009"/>
                    <a:pt x="2068" y="6009"/>
                  </a:cubicBezTo>
                  <a:lnTo>
                    <a:pt x="1522" y="6009"/>
                  </a:lnTo>
                  <a:cubicBezTo>
                    <a:pt x="1130" y="6009"/>
                    <a:pt x="814" y="5693"/>
                    <a:pt x="814" y="5301"/>
                  </a:cubicBezTo>
                  <a:cubicBezTo>
                    <a:pt x="814" y="5047"/>
                    <a:pt x="622" y="4920"/>
                    <a:pt x="431" y="4920"/>
                  </a:cubicBezTo>
                  <a:cubicBezTo>
                    <a:pt x="240" y="4920"/>
                    <a:pt x="48" y="5047"/>
                    <a:pt x="48" y="5301"/>
                  </a:cubicBezTo>
                  <a:cubicBezTo>
                    <a:pt x="48" y="6114"/>
                    <a:pt x="699" y="6765"/>
                    <a:pt x="1503" y="6784"/>
                  </a:cubicBezTo>
                  <a:lnTo>
                    <a:pt x="1503" y="7301"/>
                  </a:lnTo>
                  <a:cubicBezTo>
                    <a:pt x="1503" y="7554"/>
                    <a:pt x="1694" y="7681"/>
                    <a:pt x="1886" y="7681"/>
                  </a:cubicBezTo>
                  <a:cubicBezTo>
                    <a:pt x="2077" y="7681"/>
                    <a:pt x="2269" y="7554"/>
                    <a:pt x="2269" y="7301"/>
                  </a:cubicBezTo>
                  <a:lnTo>
                    <a:pt x="2269" y="6765"/>
                  </a:lnTo>
                  <a:cubicBezTo>
                    <a:pt x="3139" y="6660"/>
                    <a:pt x="3771" y="5894"/>
                    <a:pt x="3723" y="5023"/>
                  </a:cubicBezTo>
                  <a:cubicBezTo>
                    <a:pt x="3666" y="4143"/>
                    <a:pt x="2948" y="3463"/>
                    <a:pt x="2068" y="3453"/>
                  </a:cubicBezTo>
                  <a:lnTo>
                    <a:pt x="1704" y="3453"/>
                  </a:lnTo>
                  <a:cubicBezTo>
                    <a:pt x="1692" y="3454"/>
                    <a:pt x="1681" y="3454"/>
                    <a:pt x="1669" y="3454"/>
                  </a:cubicBezTo>
                  <a:cubicBezTo>
                    <a:pt x="1178" y="3454"/>
                    <a:pt x="776" y="3059"/>
                    <a:pt x="776" y="2563"/>
                  </a:cubicBezTo>
                  <a:cubicBezTo>
                    <a:pt x="776" y="2068"/>
                    <a:pt x="1178" y="1673"/>
                    <a:pt x="1669" y="1673"/>
                  </a:cubicBezTo>
                  <a:cubicBezTo>
                    <a:pt x="1681" y="1673"/>
                    <a:pt x="1692" y="1673"/>
                    <a:pt x="1704" y="1673"/>
                  </a:cubicBezTo>
                  <a:lnTo>
                    <a:pt x="2249" y="1673"/>
                  </a:lnTo>
                  <a:cubicBezTo>
                    <a:pt x="2642" y="1673"/>
                    <a:pt x="2958" y="1989"/>
                    <a:pt x="2958" y="2382"/>
                  </a:cubicBezTo>
                  <a:lnTo>
                    <a:pt x="2958" y="2745"/>
                  </a:lnTo>
                  <a:cubicBezTo>
                    <a:pt x="2958" y="2960"/>
                    <a:pt x="3121" y="3128"/>
                    <a:pt x="3333" y="3128"/>
                  </a:cubicBezTo>
                  <a:cubicBezTo>
                    <a:pt x="3338" y="3128"/>
                    <a:pt x="3344" y="3128"/>
                    <a:pt x="3350" y="3128"/>
                  </a:cubicBezTo>
                  <a:cubicBezTo>
                    <a:pt x="3561" y="3128"/>
                    <a:pt x="3733" y="2956"/>
                    <a:pt x="3733" y="2745"/>
                  </a:cubicBezTo>
                  <a:lnTo>
                    <a:pt x="3733" y="2382"/>
                  </a:lnTo>
                  <a:cubicBezTo>
                    <a:pt x="3733" y="1578"/>
                    <a:pt x="3082" y="917"/>
                    <a:pt x="2269" y="908"/>
                  </a:cubicBezTo>
                  <a:lnTo>
                    <a:pt x="2269" y="381"/>
                  </a:lnTo>
                  <a:cubicBezTo>
                    <a:pt x="2269" y="128"/>
                    <a:pt x="2077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65"/>
            <p:cNvSpPr/>
            <p:nvPr/>
          </p:nvSpPr>
          <p:spPr>
            <a:xfrm>
              <a:off x="4179611" y="4472250"/>
              <a:ext cx="153070" cy="150339"/>
            </a:xfrm>
            <a:custGeom>
              <a:rect b="b" l="l" r="r" t="t"/>
              <a:pathLst>
                <a:path extrusionOk="0" h="5725" w="5829">
                  <a:moveTo>
                    <a:pt x="2910" y="2096"/>
                  </a:moveTo>
                  <a:cubicBezTo>
                    <a:pt x="3331" y="2096"/>
                    <a:pt x="3675" y="2441"/>
                    <a:pt x="3675" y="2871"/>
                  </a:cubicBezTo>
                  <a:cubicBezTo>
                    <a:pt x="3675" y="3330"/>
                    <a:pt x="3300" y="3637"/>
                    <a:pt x="2906" y="3637"/>
                  </a:cubicBezTo>
                  <a:cubicBezTo>
                    <a:pt x="2716" y="3637"/>
                    <a:pt x="2523" y="3566"/>
                    <a:pt x="2364" y="3407"/>
                  </a:cubicBezTo>
                  <a:cubicBezTo>
                    <a:pt x="1876" y="2929"/>
                    <a:pt x="2221" y="2096"/>
                    <a:pt x="2910" y="2096"/>
                  </a:cubicBezTo>
                  <a:close/>
                  <a:moveTo>
                    <a:pt x="2527" y="0"/>
                  </a:moveTo>
                  <a:cubicBezTo>
                    <a:pt x="2441" y="0"/>
                    <a:pt x="2364" y="58"/>
                    <a:pt x="2345" y="154"/>
                  </a:cubicBezTo>
                  <a:lnTo>
                    <a:pt x="2192" y="890"/>
                  </a:lnTo>
                  <a:lnTo>
                    <a:pt x="1599" y="421"/>
                  </a:lnTo>
                  <a:cubicBezTo>
                    <a:pt x="1565" y="393"/>
                    <a:pt x="1525" y="378"/>
                    <a:pt x="1483" y="378"/>
                  </a:cubicBezTo>
                  <a:cubicBezTo>
                    <a:pt x="1441" y="378"/>
                    <a:pt x="1398" y="393"/>
                    <a:pt x="1359" y="421"/>
                  </a:cubicBezTo>
                  <a:lnTo>
                    <a:pt x="776" y="910"/>
                  </a:lnTo>
                  <a:cubicBezTo>
                    <a:pt x="709" y="977"/>
                    <a:pt x="690" y="1072"/>
                    <a:pt x="728" y="1149"/>
                  </a:cubicBezTo>
                  <a:lnTo>
                    <a:pt x="1091" y="1819"/>
                  </a:lnTo>
                  <a:lnTo>
                    <a:pt x="335" y="1828"/>
                  </a:lnTo>
                  <a:cubicBezTo>
                    <a:pt x="240" y="1838"/>
                    <a:pt x="163" y="1905"/>
                    <a:pt x="154" y="1991"/>
                  </a:cubicBezTo>
                  <a:lnTo>
                    <a:pt x="20" y="2747"/>
                  </a:lnTo>
                  <a:cubicBezTo>
                    <a:pt x="0" y="2833"/>
                    <a:pt x="48" y="2929"/>
                    <a:pt x="134" y="2958"/>
                  </a:cubicBezTo>
                  <a:lnTo>
                    <a:pt x="843" y="3235"/>
                  </a:lnTo>
                  <a:lnTo>
                    <a:pt x="268" y="3733"/>
                  </a:lnTo>
                  <a:cubicBezTo>
                    <a:pt x="201" y="3790"/>
                    <a:pt x="192" y="3895"/>
                    <a:pt x="230" y="3972"/>
                  </a:cubicBezTo>
                  <a:lnTo>
                    <a:pt x="603" y="4652"/>
                  </a:lnTo>
                  <a:cubicBezTo>
                    <a:pt x="633" y="4711"/>
                    <a:pt x="697" y="4747"/>
                    <a:pt x="765" y="4747"/>
                  </a:cubicBezTo>
                  <a:cubicBezTo>
                    <a:pt x="784" y="4747"/>
                    <a:pt x="804" y="4744"/>
                    <a:pt x="824" y="4738"/>
                  </a:cubicBezTo>
                  <a:lnTo>
                    <a:pt x="1541" y="4498"/>
                  </a:lnTo>
                  <a:lnTo>
                    <a:pt x="1426" y="5245"/>
                  </a:lnTo>
                  <a:cubicBezTo>
                    <a:pt x="1407" y="5331"/>
                    <a:pt x="1465" y="5417"/>
                    <a:pt x="1541" y="5446"/>
                  </a:cubicBezTo>
                  <a:lnTo>
                    <a:pt x="2259" y="5714"/>
                  </a:lnTo>
                  <a:cubicBezTo>
                    <a:pt x="2281" y="5721"/>
                    <a:pt x="2304" y="5725"/>
                    <a:pt x="2326" y="5725"/>
                  </a:cubicBezTo>
                  <a:cubicBezTo>
                    <a:pt x="2391" y="5725"/>
                    <a:pt x="2453" y="5694"/>
                    <a:pt x="2489" y="5637"/>
                  </a:cubicBezTo>
                  <a:lnTo>
                    <a:pt x="2881" y="4986"/>
                  </a:lnTo>
                  <a:lnTo>
                    <a:pt x="3274" y="5637"/>
                  </a:lnTo>
                  <a:cubicBezTo>
                    <a:pt x="3309" y="5694"/>
                    <a:pt x="3371" y="5725"/>
                    <a:pt x="3436" y="5725"/>
                  </a:cubicBezTo>
                  <a:cubicBezTo>
                    <a:pt x="3459" y="5725"/>
                    <a:pt x="3481" y="5721"/>
                    <a:pt x="3503" y="5714"/>
                  </a:cubicBezTo>
                  <a:lnTo>
                    <a:pt x="4221" y="5446"/>
                  </a:lnTo>
                  <a:cubicBezTo>
                    <a:pt x="4307" y="5417"/>
                    <a:pt x="4355" y="5331"/>
                    <a:pt x="4345" y="5245"/>
                  </a:cubicBezTo>
                  <a:lnTo>
                    <a:pt x="4221" y="4498"/>
                  </a:lnTo>
                  <a:lnTo>
                    <a:pt x="4939" y="4738"/>
                  </a:lnTo>
                  <a:cubicBezTo>
                    <a:pt x="4958" y="4744"/>
                    <a:pt x="4978" y="4747"/>
                    <a:pt x="4998" y="4747"/>
                  </a:cubicBezTo>
                  <a:cubicBezTo>
                    <a:pt x="5066" y="4747"/>
                    <a:pt x="5131" y="4711"/>
                    <a:pt x="5168" y="4652"/>
                  </a:cubicBezTo>
                  <a:lnTo>
                    <a:pt x="5551" y="3982"/>
                  </a:lnTo>
                  <a:cubicBezTo>
                    <a:pt x="5599" y="3905"/>
                    <a:pt x="5580" y="3800"/>
                    <a:pt x="5513" y="3742"/>
                  </a:cubicBezTo>
                  <a:lnTo>
                    <a:pt x="4948" y="3245"/>
                  </a:lnTo>
                  <a:lnTo>
                    <a:pt x="5657" y="2967"/>
                  </a:lnTo>
                  <a:cubicBezTo>
                    <a:pt x="5752" y="2948"/>
                    <a:pt x="5829" y="2852"/>
                    <a:pt x="5810" y="2747"/>
                  </a:cubicBezTo>
                  <a:lnTo>
                    <a:pt x="5676" y="1991"/>
                  </a:lnTo>
                  <a:cubicBezTo>
                    <a:pt x="5657" y="1905"/>
                    <a:pt x="5580" y="1838"/>
                    <a:pt x="5494" y="1828"/>
                  </a:cubicBezTo>
                  <a:lnTo>
                    <a:pt x="4738" y="1819"/>
                  </a:lnTo>
                  <a:lnTo>
                    <a:pt x="5101" y="1149"/>
                  </a:lnTo>
                  <a:cubicBezTo>
                    <a:pt x="5140" y="1072"/>
                    <a:pt x="5121" y="977"/>
                    <a:pt x="5054" y="910"/>
                  </a:cubicBezTo>
                  <a:lnTo>
                    <a:pt x="4460" y="421"/>
                  </a:lnTo>
                  <a:cubicBezTo>
                    <a:pt x="4427" y="393"/>
                    <a:pt x="4386" y="378"/>
                    <a:pt x="4344" y="378"/>
                  </a:cubicBezTo>
                  <a:cubicBezTo>
                    <a:pt x="4302" y="378"/>
                    <a:pt x="4259" y="393"/>
                    <a:pt x="4221" y="421"/>
                  </a:cubicBezTo>
                  <a:lnTo>
                    <a:pt x="3637" y="890"/>
                  </a:lnTo>
                  <a:lnTo>
                    <a:pt x="3484" y="154"/>
                  </a:lnTo>
                  <a:cubicBezTo>
                    <a:pt x="3465" y="58"/>
                    <a:pt x="3388" y="0"/>
                    <a:pt x="3302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5"/>
            <p:cNvSpPr/>
            <p:nvPr/>
          </p:nvSpPr>
          <p:spPr>
            <a:xfrm>
              <a:off x="4238408" y="4472250"/>
              <a:ext cx="18119" cy="23135"/>
            </a:xfrm>
            <a:custGeom>
              <a:rect b="b" l="l" r="r" t="t"/>
              <a:pathLst>
                <a:path extrusionOk="0" h="881" w="690">
                  <a:moveTo>
                    <a:pt x="278" y="0"/>
                  </a:moveTo>
                  <a:cubicBezTo>
                    <a:pt x="192" y="0"/>
                    <a:pt x="106" y="58"/>
                    <a:pt x="87" y="154"/>
                  </a:cubicBezTo>
                  <a:lnTo>
                    <a:pt x="1" y="613"/>
                  </a:lnTo>
                  <a:lnTo>
                    <a:pt x="355" y="881"/>
                  </a:lnTo>
                  <a:lnTo>
                    <a:pt x="499" y="154"/>
                  </a:lnTo>
                  <a:cubicBezTo>
                    <a:pt x="518" y="58"/>
                    <a:pt x="594" y="0"/>
                    <a:pt x="69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65"/>
            <p:cNvSpPr/>
            <p:nvPr/>
          </p:nvSpPr>
          <p:spPr>
            <a:xfrm>
              <a:off x="4217321" y="4590105"/>
              <a:ext cx="28151" cy="32484"/>
            </a:xfrm>
            <a:custGeom>
              <a:rect b="b" l="l" r="r" t="t"/>
              <a:pathLst>
                <a:path extrusionOk="0" h="1237" w="1072">
                  <a:moveTo>
                    <a:pt x="536" y="1"/>
                  </a:moveTo>
                  <a:lnTo>
                    <a:pt x="105" y="144"/>
                  </a:lnTo>
                  <a:lnTo>
                    <a:pt x="10" y="747"/>
                  </a:lnTo>
                  <a:cubicBezTo>
                    <a:pt x="0" y="843"/>
                    <a:pt x="48" y="929"/>
                    <a:pt x="134" y="958"/>
                  </a:cubicBezTo>
                  <a:lnTo>
                    <a:pt x="852" y="1226"/>
                  </a:lnTo>
                  <a:cubicBezTo>
                    <a:pt x="872" y="1233"/>
                    <a:pt x="893" y="1237"/>
                    <a:pt x="915" y="1237"/>
                  </a:cubicBezTo>
                  <a:cubicBezTo>
                    <a:pt x="975" y="1237"/>
                    <a:pt x="1037" y="1208"/>
                    <a:pt x="1072" y="1159"/>
                  </a:cubicBezTo>
                  <a:lnTo>
                    <a:pt x="536" y="958"/>
                  </a:lnTo>
                  <a:cubicBezTo>
                    <a:pt x="450" y="929"/>
                    <a:pt x="402" y="833"/>
                    <a:pt x="412" y="747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65"/>
            <p:cNvSpPr/>
            <p:nvPr/>
          </p:nvSpPr>
          <p:spPr>
            <a:xfrm>
              <a:off x="4179349" y="4482412"/>
              <a:ext cx="44274" cy="114520"/>
            </a:xfrm>
            <a:custGeom>
              <a:rect b="b" l="l" r="r" t="t"/>
              <a:pathLst>
                <a:path extrusionOk="0" h="4361" w="1686">
                  <a:moveTo>
                    <a:pt x="1483" y="1"/>
                  </a:moveTo>
                  <a:cubicBezTo>
                    <a:pt x="1441" y="1"/>
                    <a:pt x="1398" y="15"/>
                    <a:pt x="1360" y="44"/>
                  </a:cubicBezTo>
                  <a:lnTo>
                    <a:pt x="776" y="532"/>
                  </a:lnTo>
                  <a:cubicBezTo>
                    <a:pt x="709" y="590"/>
                    <a:pt x="690" y="695"/>
                    <a:pt x="728" y="771"/>
                  </a:cubicBezTo>
                  <a:lnTo>
                    <a:pt x="1092" y="1432"/>
                  </a:lnTo>
                  <a:lnTo>
                    <a:pt x="336" y="1451"/>
                  </a:lnTo>
                  <a:cubicBezTo>
                    <a:pt x="240" y="1451"/>
                    <a:pt x="164" y="1518"/>
                    <a:pt x="144" y="1614"/>
                  </a:cubicBezTo>
                  <a:lnTo>
                    <a:pt x="10" y="2370"/>
                  </a:lnTo>
                  <a:cubicBezTo>
                    <a:pt x="1" y="2456"/>
                    <a:pt x="49" y="2542"/>
                    <a:pt x="135" y="2580"/>
                  </a:cubicBezTo>
                  <a:lnTo>
                    <a:pt x="834" y="2858"/>
                  </a:lnTo>
                  <a:lnTo>
                    <a:pt x="269" y="3355"/>
                  </a:lnTo>
                  <a:cubicBezTo>
                    <a:pt x="202" y="3413"/>
                    <a:pt x="183" y="3508"/>
                    <a:pt x="231" y="3595"/>
                  </a:cubicBezTo>
                  <a:lnTo>
                    <a:pt x="613" y="4265"/>
                  </a:lnTo>
                  <a:cubicBezTo>
                    <a:pt x="643" y="4324"/>
                    <a:pt x="707" y="4360"/>
                    <a:pt x="775" y="4360"/>
                  </a:cubicBezTo>
                  <a:cubicBezTo>
                    <a:pt x="794" y="4360"/>
                    <a:pt x="814" y="4357"/>
                    <a:pt x="834" y="4351"/>
                  </a:cubicBezTo>
                  <a:lnTo>
                    <a:pt x="1034" y="4284"/>
                  </a:lnTo>
                  <a:lnTo>
                    <a:pt x="1025" y="4265"/>
                  </a:lnTo>
                  <a:lnTo>
                    <a:pt x="642" y="3595"/>
                  </a:lnTo>
                  <a:cubicBezTo>
                    <a:pt x="594" y="3518"/>
                    <a:pt x="613" y="3413"/>
                    <a:pt x="680" y="3355"/>
                  </a:cubicBezTo>
                  <a:lnTo>
                    <a:pt x="1245" y="2858"/>
                  </a:lnTo>
                  <a:lnTo>
                    <a:pt x="537" y="2580"/>
                  </a:lnTo>
                  <a:cubicBezTo>
                    <a:pt x="460" y="2551"/>
                    <a:pt x="403" y="2456"/>
                    <a:pt x="422" y="2370"/>
                  </a:cubicBezTo>
                  <a:lnTo>
                    <a:pt x="556" y="1614"/>
                  </a:lnTo>
                  <a:cubicBezTo>
                    <a:pt x="575" y="1527"/>
                    <a:pt x="652" y="1460"/>
                    <a:pt x="738" y="1451"/>
                  </a:cubicBezTo>
                  <a:lnTo>
                    <a:pt x="1494" y="1441"/>
                  </a:lnTo>
                  <a:lnTo>
                    <a:pt x="1140" y="771"/>
                  </a:lnTo>
                  <a:cubicBezTo>
                    <a:pt x="1092" y="695"/>
                    <a:pt x="1111" y="599"/>
                    <a:pt x="1178" y="532"/>
                  </a:cubicBezTo>
                  <a:lnTo>
                    <a:pt x="1685" y="111"/>
                  </a:lnTo>
                  <a:lnTo>
                    <a:pt x="1599" y="44"/>
                  </a:lnTo>
                  <a:cubicBezTo>
                    <a:pt x="1566" y="15"/>
                    <a:pt x="1525" y="1"/>
                    <a:pt x="1483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5"/>
            <p:cNvSpPr/>
            <p:nvPr/>
          </p:nvSpPr>
          <p:spPr>
            <a:xfrm>
              <a:off x="4208760" y="4511955"/>
              <a:ext cx="82456" cy="70639"/>
            </a:xfrm>
            <a:custGeom>
              <a:rect b="b" l="l" r="r" t="t"/>
              <a:pathLst>
                <a:path extrusionOk="0" h="2690" w="3140">
                  <a:moveTo>
                    <a:pt x="1790" y="585"/>
                  </a:moveTo>
                  <a:cubicBezTo>
                    <a:pt x="2185" y="585"/>
                    <a:pt x="2565" y="894"/>
                    <a:pt x="2565" y="1359"/>
                  </a:cubicBezTo>
                  <a:cubicBezTo>
                    <a:pt x="2565" y="1781"/>
                    <a:pt x="2221" y="2125"/>
                    <a:pt x="1800" y="2125"/>
                  </a:cubicBezTo>
                  <a:cubicBezTo>
                    <a:pt x="1111" y="2125"/>
                    <a:pt x="766" y="1302"/>
                    <a:pt x="1254" y="814"/>
                  </a:cubicBezTo>
                  <a:cubicBezTo>
                    <a:pt x="1409" y="656"/>
                    <a:pt x="1601" y="585"/>
                    <a:pt x="1790" y="585"/>
                  </a:cubicBezTo>
                  <a:close/>
                  <a:moveTo>
                    <a:pt x="1800" y="0"/>
                  </a:moveTo>
                  <a:cubicBezTo>
                    <a:pt x="594" y="0"/>
                    <a:pt x="1" y="1446"/>
                    <a:pt x="843" y="2297"/>
                  </a:cubicBezTo>
                  <a:cubicBezTo>
                    <a:pt x="1117" y="2568"/>
                    <a:pt x="1453" y="2690"/>
                    <a:pt x="1782" y="2690"/>
                  </a:cubicBezTo>
                  <a:cubicBezTo>
                    <a:pt x="2475" y="2690"/>
                    <a:pt x="3140" y="2151"/>
                    <a:pt x="3140" y="1340"/>
                  </a:cubicBezTo>
                  <a:cubicBezTo>
                    <a:pt x="3140" y="594"/>
                    <a:pt x="2537" y="0"/>
                    <a:pt x="180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09" name="Google Shape;10109;p65"/>
          <p:cNvSpPr/>
          <p:nvPr/>
        </p:nvSpPr>
        <p:spPr>
          <a:xfrm>
            <a:off x="3700340" y="1965628"/>
            <a:ext cx="48528" cy="24159"/>
          </a:xfrm>
          <a:custGeom>
            <a:rect b="b" l="l" r="r" t="t"/>
            <a:pathLst>
              <a:path extrusionOk="0" h="920" w="1848">
                <a:moveTo>
                  <a:pt x="700" y="1"/>
                </a:moveTo>
                <a:cubicBezTo>
                  <a:pt x="317" y="1"/>
                  <a:pt x="10" y="307"/>
                  <a:pt x="10" y="690"/>
                </a:cubicBezTo>
                <a:lnTo>
                  <a:pt x="1" y="690"/>
                </a:lnTo>
                <a:cubicBezTo>
                  <a:pt x="1" y="690"/>
                  <a:pt x="700" y="919"/>
                  <a:pt x="1848" y="919"/>
                </a:cubicBezTo>
                <a:lnTo>
                  <a:pt x="1848" y="690"/>
                </a:lnTo>
                <a:cubicBezTo>
                  <a:pt x="1848" y="307"/>
                  <a:pt x="1542" y="1"/>
                  <a:pt x="115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0" name="Google Shape;10110;p65"/>
          <p:cNvSpPr/>
          <p:nvPr/>
        </p:nvSpPr>
        <p:spPr>
          <a:xfrm>
            <a:off x="3700340" y="1965628"/>
            <a:ext cx="33455" cy="21901"/>
          </a:xfrm>
          <a:custGeom>
            <a:rect b="b" l="l" r="r" t="t"/>
            <a:pathLst>
              <a:path extrusionOk="0" h="834" w="1274">
                <a:moveTo>
                  <a:pt x="690" y="1"/>
                </a:moveTo>
                <a:cubicBezTo>
                  <a:pt x="307" y="1"/>
                  <a:pt x="1" y="307"/>
                  <a:pt x="1" y="690"/>
                </a:cubicBezTo>
                <a:cubicBezTo>
                  <a:pt x="221" y="757"/>
                  <a:pt x="460" y="805"/>
                  <a:pt x="690" y="833"/>
                </a:cubicBezTo>
                <a:lnTo>
                  <a:pt x="690" y="690"/>
                </a:lnTo>
                <a:lnTo>
                  <a:pt x="700" y="690"/>
                </a:lnTo>
                <a:cubicBezTo>
                  <a:pt x="700" y="355"/>
                  <a:pt x="939" y="68"/>
                  <a:pt x="1274" y="10"/>
                </a:cubicBezTo>
                <a:cubicBezTo>
                  <a:pt x="1235" y="1"/>
                  <a:pt x="1188" y="1"/>
                  <a:pt x="114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11" name="Google Shape;10111;p65"/>
          <p:cNvGrpSpPr/>
          <p:nvPr/>
        </p:nvGrpSpPr>
        <p:grpSpPr>
          <a:xfrm>
            <a:off x="3573426" y="1965628"/>
            <a:ext cx="302358" cy="374993"/>
            <a:chOff x="3573426" y="1965628"/>
            <a:chExt cx="302358" cy="374993"/>
          </a:xfrm>
        </p:grpSpPr>
        <p:sp>
          <p:nvSpPr>
            <p:cNvPr id="10112" name="Google Shape;10112;p65"/>
            <p:cNvSpPr/>
            <p:nvPr/>
          </p:nvSpPr>
          <p:spPr>
            <a:xfrm>
              <a:off x="3688287" y="2013894"/>
              <a:ext cx="72661" cy="60582"/>
            </a:xfrm>
            <a:custGeom>
              <a:rect b="b" l="l" r="r" t="t"/>
              <a:pathLst>
                <a:path extrusionOk="0" h="2307" w="276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71" y="632"/>
                    <a:pt x="795" y="670"/>
                  </a:cubicBezTo>
                  <a:lnTo>
                    <a:pt x="259" y="938"/>
                  </a:lnTo>
                  <a:cubicBezTo>
                    <a:pt x="106" y="1015"/>
                    <a:pt x="1" y="1177"/>
                    <a:pt x="1" y="1350"/>
                  </a:cubicBezTo>
                  <a:lnTo>
                    <a:pt x="1" y="2307"/>
                  </a:lnTo>
                  <a:lnTo>
                    <a:pt x="2766" y="2307"/>
                  </a:lnTo>
                  <a:lnTo>
                    <a:pt x="2766" y="1350"/>
                  </a:lnTo>
                  <a:cubicBezTo>
                    <a:pt x="2766" y="1177"/>
                    <a:pt x="2671" y="1015"/>
                    <a:pt x="2508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65"/>
            <p:cNvSpPr/>
            <p:nvPr/>
          </p:nvSpPr>
          <p:spPr>
            <a:xfrm>
              <a:off x="3711422" y="2013894"/>
              <a:ext cx="26391" cy="18251"/>
            </a:xfrm>
            <a:custGeom>
              <a:rect b="b" l="l" r="r" t="t"/>
              <a:pathLst>
                <a:path extrusionOk="0" h="695" w="1005">
                  <a:moveTo>
                    <a:pt x="48" y="0"/>
                  </a:moveTo>
                  <a:lnTo>
                    <a:pt x="48" y="460"/>
                  </a:lnTo>
                  <a:cubicBezTo>
                    <a:pt x="38" y="507"/>
                    <a:pt x="29" y="555"/>
                    <a:pt x="0" y="594"/>
                  </a:cubicBezTo>
                  <a:cubicBezTo>
                    <a:pt x="163" y="661"/>
                    <a:pt x="335" y="694"/>
                    <a:pt x="506" y="694"/>
                  </a:cubicBezTo>
                  <a:cubicBezTo>
                    <a:pt x="677" y="694"/>
                    <a:pt x="847" y="661"/>
                    <a:pt x="1005" y="594"/>
                  </a:cubicBezTo>
                  <a:cubicBezTo>
                    <a:pt x="976" y="555"/>
                    <a:pt x="967" y="507"/>
                    <a:pt x="967" y="460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65"/>
            <p:cNvSpPr/>
            <p:nvPr/>
          </p:nvSpPr>
          <p:spPr>
            <a:xfrm>
              <a:off x="3688287" y="2032985"/>
              <a:ext cx="72661" cy="41491"/>
            </a:xfrm>
            <a:custGeom>
              <a:rect b="b" l="l" r="r" t="t"/>
              <a:pathLst>
                <a:path extrusionOk="0" h="1580" w="2767">
                  <a:moveTo>
                    <a:pt x="680" y="1"/>
                  </a:moveTo>
                  <a:lnTo>
                    <a:pt x="259" y="211"/>
                  </a:lnTo>
                  <a:cubicBezTo>
                    <a:pt x="106" y="288"/>
                    <a:pt x="1" y="450"/>
                    <a:pt x="1" y="623"/>
                  </a:cubicBezTo>
                  <a:lnTo>
                    <a:pt x="1" y="1580"/>
                  </a:lnTo>
                  <a:lnTo>
                    <a:pt x="2766" y="1580"/>
                  </a:lnTo>
                  <a:lnTo>
                    <a:pt x="2766" y="623"/>
                  </a:lnTo>
                  <a:cubicBezTo>
                    <a:pt x="2766" y="450"/>
                    <a:pt x="2671" y="288"/>
                    <a:pt x="2508" y="211"/>
                  </a:cubicBezTo>
                  <a:lnTo>
                    <a:pt x="2096" y="1"/>
                  </a:lnTo>
                  <a:cubicBezTo>
                    <a:pt x="1910" y="225"/>
                    <a:pt x="1647" y="338"/>
                    <a:pt x="1385" y="338"/>
                  </a:cubicBezTo>
                  <a:cubicBezTo>
                    <a:pt x="1123" y="338"/>
                    <a:pt x="862" y="225"/>
                    <a:pt x="68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65"/>
            <p:cNvSpPr/>
            <p:nvPr/>
          </p:nvSpPr>
          <p:spPr>
            <a:xfrm>
              <a:off x="3688287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58" y="0"/>
                  </a:moveTo>
                  <a:cubicBezTo>
                    <a:pt x="20" y="57"/>
                    <a:pt x="1" y="134"/>
                    <a:pt x="1" y="211"/>
                  </a:cubicBezTo>
                  <a:lnTo>
                    <a:pt x="1" y="1168"/>
                  </a:lnTo>
                  <a:lnTo>
                    <a:pt x="690" y="1168"/>
                  </a:lnTo>
                  <a:lnTo>
                    <a:pt x="690" y="708"/>
                  </a:lnTo>
                  <a:cubicBezTo>
                    <a:pt x="690" y="555"/>
                    <a:pt x="623" y="421"/>
                    <a:pt x="508" y="335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65"/>
            <p:cNvSpPr/>
            <p:nvPr/>
          </p:nvSpPr>
          <p:spPr>
            <a:xfrm>
              <a:off x="3742829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632" y="0"/>
                  </a:moveTo>
                  <a:lnTo>
                    <a:pt x="182" y="335"/>
                  </a:lnTo>
                  <a:cubicBezTo>
                    <a:pt x="67" y="421"/>
                    <a:pt x="0" y="555"/>
                    <a:pt x="0" y="708"/>
                  </a:cubicBezTo>
                  <a:lnTo>
                    <a:pt x="0" y="1168"/>
                  </a:lnTo>
                  <a:lnTo>
                    <a:pt x="689" y="1168"/>
                  </a:lnTo>
                  <a:lnTo>
                    <a:pt x="689" y="211"/>
                  </a:lnTo>
                  <a:cubicBezTo>
                    <a:pt x="689" y="134"/>
                    <a:pt x="670" y="57"/>
                    <a:pt x="632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65"/>
            <p:cNvSpPr/>
            <p:nvPr/>
          </p:nvSpPr>
          <p:spPr>
            <a:xfrm>
              <a:off x="3700340" y="1965628"/>
              <a:ext cx="48528" cy="54306"/>
            </a:xfrm>
            <a:custGeom>
              <a:rect b="b" l="l" r="r" t="t"/>
              <a:pathLst>
                <a:path extrusionOk="0" h="2068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6"/>
                    <a:pt x="412" y="2068"/>
                    <a:pt x="929" y="2068"/>
                  </a:cubicBezTo>
                  <a:cubicBezTo>
                    <a:pt x="1436" y="2068"/>
                    <a:pt x="1848" y="1656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5"/>
            <p:cNvSpPr/>
            <p:nvPr/>
          </p:nvSpPr>
          <p:spPr>
            <a:xfrm>
              <a:off x="3700156" y="1965628"/>
              <a:ext cx="33639" cy="54621"/>
            </a:xfrm>
            <a:custGeom>
              <a:rect b="b" l="l" r="r" t="t"/>
              <a:pathLst>
                <a:path extrusionOk="0" h="2080" w="1281">
                  <a:moveTo>
                    <a:pt x="697" y="1"/>
                  </a:moveTo>
                  <a:cubicBezTo>
                    <a:pt x="314" y="1"/>
                    <a:pt x="8" y="307"/>
                    <a:pt x="8" y="690"/>
                  </a:cubicBezTo>
                  <a:lnTo>
                    <a:pt x="8" y="1149"/>
                  </a:lnTo>
                  <a:cubicBezTo>
                    <a:pt x="0" y="1683"/>
                    <a:pt x="437" y="2080"/>
                    <a:pt x="929" y="2080"/>
                  </a:cubicBezTo>
                  <a:cubicBezTo>
                    <a:pt x="1045" y="2080"/>
                    <a:pt x="1164" y="2058"/>
                    <a:pt x="1281" y="2010"/>
                  </a:cubicBezTo>
                  <a:cubicBezTo>
                    <a:pt x="927" y="1867"/>
                    <a:pt x="697" y="1522"/>
                    <a:pt x="707" y="1149"/>
                  </a:cubicBezTo>
                  <a:lnTo>
                    <a:pt x="707" y="690"/>
                  </a:lnTo>
                  <a:cubicBezTo>
                    <a:pt x="707" y="355"/>
                    <a:pt x="946" y="68"/>
                    <a:pt x="1281" y="10"/>
                  </a:cubicBezTo>
                  <a:cubicBezTo>
                    <a:pt x="1242" y="1"/>
                    <a:pt x="1195" y="1"/>
                    <a:pt x="1156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65"/>
            <p:cNvSpPr/>
            <p:nvPr/>
          </p:nvSpPr>
          <p:spPr>
            <a:xfrm>
              <a:off x="3682247" y="2086502"/>
              <a:ext cx="84741" cy="145060"/>
            </a:xfrm>
            <a:custGeom>
              <a:rect b="b" l="l" r="r" t="t"/>
              <a:pathLst>
                <a:path extrusionOk="0" h="5524" w="3227">
                  <a:moveTo>
                    <a:pt x="1" y="1"/>
                  </a:moveTo>
                  <a:lnTo>
                    <a:pt x="1" y="5523"/>
                  </a:lnTo>
                  <a:lnTo>
                    <a:pt x="3226" y="5523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65"/>
            <p:cNvSpPr/>
            <p:nvPr/>
          </p:nvSpPr>
          <p:spPr>
            <a:xfrm>
              <a:off x="3682247" y="2170955"/>
              <a:ext cx="84741" cy="60608"/>
            </a:xfrm>
            <a:custGeom>
              <a:rect b="b" l="l" r="r" t="t"/>
              <a:pathLst>
                <a:path extrusionOk="0" h="2308" w="3227">
                  <a:moveTo>
                    <a:pt x="1" y="1"/>
                  </a:moveTo>
                  <a:lnTo>
                    <a:pt x="1" y="2307"/>
                  </a:lnTo>
                  <a:lnTo>
                    <a:pt x="3226" y="2307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5"/>
            <p:cNvSpPr/>
            <p:nvPr/>
          </p:nvSpPr>
          <p:spPr>
            <a:xfrm>
              <a:off x="3754882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5"/>
            <p:cNvSpPr/>
            <p:nvPr/>
          </p:nvSpPr>
          <p:spPr>
            <a:xfrm>
              <a:off x="3754646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59" y="2470"/>
                    <a:pt x="459" y="2699"/>
                  </a:cubicBezTo>
                  <a:lnTo>
                    <a:pt x="459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5"/>
            <p:cNvSpPr/>
            <p:nvPr/>
          </p:nvSpPr>
          <p:spPr>
            <a:xfrm>
              <a:off x="3754882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5"/>
            <p:cNvSpPr/>
            <p:nvPr/>
          </p:nvSpPr>
          <p:spPr>
            <a:xfrm>
              <a:off x="3754882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5"/>
            <p:cNvSpPr/>
            <p:nvPr/>
          </p:nvSpPr>
          <p:spPr>
            <a:xfrm>
              <a:off x="3736789" y="2219457"/>
              <a:ext cx="84715" cy="96794"/>
            </a:xfrm>
            <a:custGeom>
              <a:rect b="b" l="l" r="r" t="t"/>
              <a:pathLst>
                <a:path extrusionOk="0" h="3686" w="3226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26" y="3580"/>
                    <a:pt x="3226" y="3456"/>
                  </a:cubicBezTo>
                  <a:lnTo>
                    <a:pt x="3226" y="929"/>
                  </a:lnTo>
                  <a:cubicBezTo>
                    <a:pt x="3226" y="642"/>
                    <a:pt x="305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65"/>
            <p:cNvSpPr/>
            <p:nvPr/>
          </p:nvSpPr>
          <p:spPr>
            <a:xfrm>
              <a:off x="3736789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8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65"/>
            <p:cNvSpPr/>
            <p:nvPr/>
          </p:nvSpPr>
          <p:spPr>
            <a:xfrm>
              <a:off x="380314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8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5"/>
            <p:cNvSpPr/>
            <p:nvPr/>
          </p:nvSpPr>
          <p:spPr>
            <a:xfrm>
              <a:off x="3646061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5"/>
            <p:cNvSpPr/>
            <p:nvPr/>
          </p:nvSpPr>
          <p:spPr>
            <a:xfrm>
              <a:off x="3645824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60" y="2470"/>
                    <a:pt x="460" y="2699"/>
                  </a:cubicBezTo>
                  <a:lnTo>
                    <a:pt x="460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65"/>
            <p:cNvSpPr/>
            <p:nvPr/>
          </p:nvSpPr>
          <p:spPr>
            <a:xfrm>
              <a:off x="3646061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65"/>
            <p:cNvSpPr/>
            <p:nvPr/>
          </p:nvSpPr>
          <p:spPr>
            <a:xfrm>
              <a:off x="3646061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5"/>
            <p:cNvSpPr/>
            <p:nvPr/>
          </p:nvSpPr>
          <p:spPr>
            <a:xfrm>
              <a:off x="3627968" y="2219457"/>
              <a:ext cx="84478" cy="96794"/>
            </a:xfrm>
            <a:custGeom>
              <a:rect b="b" l="l" r="r" t="t"/>
              <a:pathLst>
                <a:path extrusionOk="0" h="3686" w="3217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16" y="3580"/>
                    <a:pt x="3216" y="3456"/>
                  </a:cubicBezTo>
                  <a:lnTo>
                    <a:pt x="3216" y="929"/>
                  </a:lnTo>
                  <a:cubicBezTo>
                    <a:pt x="3216" y="642"/>
                    <a:pt x="304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5"/>
            <p:cNvSpPr/>
            <p:nvPr/>
          </p:nvSpPr>
          <p:spPr>
            <a:xfrm>
              <a:off x="362796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9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5"/>
            <p:cNvSpPr/>
            <p:nvPr/>
          </p:nvSpPr>
          <p:spPr>
            <a:xfrm>
              <a:off x="3694327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9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65"/>
            <p:cNvSpPr/>
            <p:nvPr/>
          </p:nvSpPr>
          <p:spPr>
            <a:xfrm>
              <a:off x="3809162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5"/>
            <p:cNvSpPr/>
            <p:nvPr/>
          </p:nvSpPr>
          <p:spPr>
            <a:xfrm>
              <a:off x="3809162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5"/>
            <p:cNvSpPr/>
            <p:nvPr/>
          </p:nvSpPr>
          <p:spPr>
            <a:xfrm>
              <a:off x="3809162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5"/>
            <p:cNvSpPr/>
            <p:nvPr/>
          </p:nvSpPr>
          <p:spPr>
            <a:xfrm>
              <a:off x="3809162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699" y="1657"/>
                    <a:pt x="699" y="1446"/>
                  </a:cubicBezTo>
                  <a:lnTo>
                    <a:pt x="699" y="690"/>
                  </a:lnTo>
                  <a:cubicBezTo>
                    <a:pt x="699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5"/>
            <p:cNvSpPr/>
            <p:nvPr/>
          </p:nvSpPr>
          <p:spPr>
            <a:xfrm>
              <a:off x="3791331" y="2280039"/>
              <a:ext cx="84452" cy="60319"/>
            </a:xfrm>
            <a:custGeom>
              <a:rect b="b" l="l" r="r" t="t"/>
              <a:pathLst>
                <a:path extrusionOk="0" h="2297" w="3216">
                  <a:moveTo>
                    <a:pt x="1369" y="0"/>
                  </a:moveTo>
                  <a:cubicBezTo>
                    <a:pt x="1216" y="0"/>
                    <a:pt x="1072" y="29"/>
                    <a:pt x="938" y="86"/>
                  </a:cubicBezTo>
                  <a:lnTo>
                    <a:pt x="431" y="287"/>
                  </a:lnTo>
                  <a:cubicBezTo>
                    <a:pt x="173" y="383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192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65"/>
            <p:cNvSpPr/>
            <p:nvPr/>
          </p:nvSpPr>
          <p:spPr>
            <a:xfrm>
              <a:off x="3791068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0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5"/>
            <p:cNvSpPr/>
            <p:nvPr/>
          </p:nvSpPr>
          <p:spPr>
            <a:xfrm>
              <a:off x="3857664" y="2293589"/>
              <a:ext cx="17883" cy="47032"/>
            </a:xfrm>
            <a:custGeom>
              <a:rect b="b" l="l" r="r" t="t"/>
              <a:pathLst>
                <a:path extrusionOk="0" h="1791" w="681">
                  <a:moveTo>
                    <a:pt x="54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51" y="1791"/>
                  </a:lnTo>
                  <a:cubicBezTo>
                    <a:pt x="585" y="1791"/>
                    <a:pt x="680" y="1685"/>
                    <a:pt x="680" y="1561"/>
                  </a:cubicBezTo>
                  <a:lnTo>
                    <a:pt x="680" y="412"/>
                  </a:lnTo>
                  <a:cubicBezTo>
                    <a:pt x="680" y="269"/>
                    <a:pt x="633" y="125"/>
                    <a:pt x="54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65"/>
            <p:cNvSpPr/>
            <p:nvPr/>
          </p:nvSpPr>
          <p:spPr>
            <a:xfrm>
              <a:off x="3700340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4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65"/>
            <p:cNvSpPr/>
            <p:nvPr/>
          </p:nvSpPr>
          <p:spPr>
            <a:xfrm>
              <a:off x="3700340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5"/>
            <p:cNvSpPr/>
            <p:nvPr/>
          </p:nvSpPr>
          <p:spPr>
            <a:xfrm>
              <a:off x="3700340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5"/>
            <p:cNvSpPr/>
            <p:nvPr/>
          </p:nvSpPr>
          <p:spPr>
            <a:xfrm>
              <a:off x="3700340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5"/>
            <p:cNvSpPr/>
            <p:nvPr/>
          </p:nvSpPr>
          <p:spPr>
            <a:xfrm>
              <a:off x="3682247" y="2280039"/>
              <a:ext cx="84741" cy="60319"/>
            </a:xfrm>
            <a:custGeom>
              <a:rect b="b" l="l" r="r" t="t"/>
              <a:pathLst>
                <a:path extrusionOk="0" h="2297" w="3227">
                  <a:moveTo>
                    <a:pt x="1379" y="0"/>
                  </a:moveTo>
                  <a:cubicBezTo>
                    <a:pt x="1226" y="0"/>
                    <a:pt x="1082" y="29"/>
                    <a:pt x="948" y="86"/>
                  </a:cubicBezTo>
                  <a:lnTo>
                    <a:pt x="441" y="287"/>
                  </a:lnTo>
                  <a:cubicBezTo>
                    <a:pt x="173" y="392"/>
                    <a:pt x="1" y="641"/>
                    <a:pt x="1" y="928"/>
                  </a:cubicBezTo>
                  <a:lnTo>
                    <a:pt x="1" y="2067"/>
                  </a:lnTo>
                  <a:cubicBezTo>
                    <a:pt x="1" y="2201"/>
                    <a:pt x="106" y="2297"/>
                    <a:pt x="231" y="2297"/>
                  </a:cubicBezTo>
                  <a:lnTo>
                    <a:pt x="2996" y="2297"/>
                  </a:lnTo>
                  <a:cubicBezTo>
                    <a:pt x="3121" y="2297"/>
                    <a:pt x="3226" y="2201"/>
                    <a:pt x="3226" y="2067"/>
                  </a:cubicBezTo>
                  <a:lnTo>
                    <a:pt x="3226" y="919"/>
                  </a:lnTo>
                  <a:cubicBezTo>
                    <a:pt x="3226" y="641"/>
                    <a:pt x="3054" y="383"/>
                    <a:pt x="2795" y="287"/>
                  </a:cubicBezTo>
                  <a:lnTo>
                    <a:pt x="2279" y="86"/>
                  </a:lnTo>
                  <a:cubicBezTo>
                    <a:pt x="2145" y="29"/>
                    <a:pt x="2001" y="0"/>
                    <a:pt x="185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5"/>
            <p:cNvSpPr/>
            <p:nvPr/>
          </p:nvSpPr>
          <p:spPr>
            <a:xfrm>
              <a:off x="36822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60"/>
                  </a:lnTo>
                  <a:cubicBezTo>
                    <a:pt x="1" y="1685"/>
                    <a:pt x="106" y="1790"/>
                    <a:pt x="231" y="179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65"/>
            <p:cNvSpPr/>
            <p:nvPr/>
          </p:nvSpPr>
          <p:spPr>
            <a:xfrm>
              <a:off x="3748842" y="2293589"/>
              <a:ext cx="18146" cy="47032"/>
            </a:xfrm>
            <a:custGeom>
              <a:rect b="b" l="l" r="r" t="t"/>
              <a:pathLst>
                <a:path extrusionOk="0" h="1791" w="691">
                  <a:moveTo>
                    <a:pt x="55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60" y="1791"/>
                  </a:lnTo>
                  <a:cubicBezTo>
                    <a:pt x="585" y="1791"/>
                    <a:pt x="690" y="1685"/>
                    <a:pt x="690" y="1561"/>
                  </a:cubicBezTo>
                  <a:lnTo>
                    <a:pt x="690" y="412"/>
                  </a:lnTo>
                  <a:cubicBezTo>
                    <a:pt x="690" y="269"/>
                    <a:pt x="642" y="125"/>
                    <a:pt x="55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65"/>
            <p:cNvSpPr/>
            <p:nvPr/>
          </p:nvSpPr>
          <p:spPr>
            <a:xfrm>
              <a:off x="3591519" y="2213417"/>
              <a:ext cx="48555" cy="72661"/>
            </a:xfrm>
            <a:custGeom>
              <a:rect b="b" l="l" r="r" t="t"/>
              <a:pathLst>
                <a:path extrusionOk="0" h="2767" w="1849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65"/>
            <p:cNvSpPr/>
            <p:nvPr/>
          </p:nvSpPr>
          <p:spPr>
            <a:xfrm>
              <a:off x="3591519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20" y="1676"/>
                    <a:pt x="97" y="1896"/>
                    <a:pt x="231" y="2078"/>
                  </a:cubicBezTo>
                  <a:cubicBezTo>
                    <a:pt x="38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9" y="2767"/>
                  </a:lnTo>
                  <a:lnTo>
                    <a:pt x="929" y="2700"/>
                  </a:lnTo>
                  <a:cubicBezTo>
                    <a:pt x="929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5"/>
            <p:cNvSpPr/>
            <p:nvPr/>
          </p:nvSpPr>
          <p:spPr>
            <a:xfrm>
              <a:off x="3591519" y="2213417"/>
              <a:ext cx="48555" cy="54332"/>
            </a:xfrm>
            <a:custGeom>
              <a:rect b="b" l="l" r="r" t="t"/>
              <a:pathLst>
                <a:path extrusionOk="0" h="2069" w="1849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7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5"/>
            <p:cNvSpPr/>
            <p:nvPr/>
          </p:nvSpPr>
          <p:spPr>
            <a:xfrm>
              <a:off x="3591519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6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5"/>
            <p:cNvSpPr/>
            <p:nvPr/>
          </p:nvSpPr>
          <p:spPr>
            <a:xfrm>
              <a:off x="3573688" y="2280039"/>
              <a:ext cx="84478" cy="60319"/>
            </a:xfrm>
            <a:custGeom>
              <a:rect b="b" l="l" r="r" t="t"/>
              <a:pathLst>
                <a:path extrusionOk="0" h="2297" w="3217">
                  <a:moveTo>
                    <a:pt x="1369" y="0"/>
                  </a:moveTo>
                  <a:cubicBezTo>
                    <a:pt x="1225" y="0"/>
                    <a:pt x="1082" y="29"/>
                    <a:pt x="948" y="86"/>
                  </a:cubicBezTo>
                  <a:lnTo>
                    <a:pt x="431" y="287"/>
                  </a:lnTo>
                  <a:cubicBezTo>
                    <a:pt x="173" y="392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201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65"/>
            <p:cNvSpPr/>
            <p:nvPr/>
          </p:nvSpPr>
          <p:spPr>
            <a:xfrm>
              <a:off x="3573426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1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65"/>
            <p:cNvSpPr/>
            <p:nvPr/>
          </p:nvSpPr>
          <p:spPr>
            <a:xfrm>
              <a:off x="36400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555" y="0"/>
                  </a:moveTo>
                  <a:lnTo>
                    <a:pt x="182" y="287"/>
                  </a:lnTo>
                  <a:cubicBezTo>
                    <a:pt x="67" y="374"/>
                    <a:pt x="0" y="508"/>
                    <a:pt x="0" y="651"/>
                  </a:cubicBezTo>
                  <a:lnTo>
                    <a:pt x="0" y="1790"/>
                  </a:lnTo>
                  <a:lnTo>
                    <a:pt x="459" y="1790"/>
                  </a:lnTo>
                  <a:cubicBezTo>
                    <a:pt x="584" y="1790"/>
                    <a:pt x="689" y="1685"/>
                    <a:pt x="689" y="1560"/>
                  </a:cubicBezTo>
                  <a:lnTo>
                    <a:pt x="689" y="412"/>
                  </a:lnTo>
                  <a:cubicBezTo>
                    <a:pt x="689" y="268"/>
                    <a:pt x="641" y="125"/>
                    <a:pt x="55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5"/>
            <p:cNvSpPr/>
            <p:nvPr/>
          </p:nvSpPr>
          <p:spPr>
            <a:xfrm>
              <a:off x="3666228" y="2068409"/>
              <a:ext cx="117041" cy="24159"/>
            </a:xfrm>
            <a:custGeom>
              <a:rect b="b" l="l" r="r" t="t"/>
              <a:pathLst>
                <a:path extrusionOk="0" h="920" w="4457">
                  <a:moveTo>
                    <a:pt x="215" y="0"/>
                  </a:moveTo>
                  <a:cubicBezTo>
                    <a:pt x="79" y="0"/>
                    <a:pt x="0" y="148"/>
                    <a:pt x="65" y="259"/>
                  </a:cubicBezTo>
                  <a:lnTo>
                    <a:pt x="324" y="795"/>
                  </a:lnTo>
                  <a:cubicBezTo>
                    <a:pt x="362" y="872"/>
                    <a:pt x="439" y="920"/>
                    <a:pt x="534" y="920"/>
                  </a:cubicBezTo>
                  <a:lnTo>
                    <a:pt x="3922" y="920"/>
                  </a:lnTo>
                  <a:cubicBezTo>
                    <a:pt x="4008" y="920"/>
                    <a:pt x="4094" y="872"/>
                    <a:pt x="4133" y="795"/>
                  </a:cubicBezTo>
                  <a:lnTo>
                    <a:pt x="4401" y="259"/>
                  </a:lnTo>
                  <a:cubicBezTo>
                    <a:pt x="4456" y="148"/>
                    <a:pt x="4377" y="0"/>
                    <a:pt x="4250" y="0"/>
                  </a:cubicBezTo>
                  <a:cubicBezTo>
                    <a:pt x="4246" y="0"/>
                    <a:pt x="4242" y="1"/>
                    <a:pt x="4238" y="1"/>
                  </a:cubicBezTo>
                  <a:lnTo>
                    <a:pt x="228" y="1"/>
                  </a:ln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65"/>
            <p:cNvSpPr/>
            <p:nvPr/>
          </p:nvSpPr>
          <p:spPr>
            <a:xfrm>
              <a:off x="3706380" y="2110635"/>
              <a:ext cx="36475" cy="18119"/>
            </a:xfrm>
            <a:custGeom>
              <a:rect b="b" l="l" r="r" t="t"/>
              <a:pathLst>
                <a:path extrusionOk="0" h="690" w="138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460"/>
                  </a:lnTo>
                  <a:cubicBezTo>
                    <a:pt x="1" y="585"/>
                    <a:pt x="106" y="690"/>
                    <a:pt x="230" y="690"/>
                  </a:cubicBezTo>
                  <a:lnTo>
                    <a:pt x="1159" y="690"/>
                  </a:lnTo>
                  <a:cubicBezTo>
                    <a:pt x="1283" y="690"/>
                    <a:pt x="1388" y="585"/>
                    <a:pt x="1388" y="460"/>
                  </a:cubicBezTo>
                  <a:lnTo>
                    <a:pt x="1388" y="230"/>
                  </a:lnTo>
                  <a:cubicBezTo>
                    <a:pt x="1388" y="106"/>
                    <a:pt x="1283" y="1"/>
                    <a:pt x="115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65"/>
            <p:cNvSpPr/>
            <p:nvPr/>
          </p:nvSpPr>
          <p:spPr>
            <a:xfrm>
              <a:off x="3682247" y="2080489"/>
              <a:ext cx="84741" cy="12080"/>
            </a:xfrm>
            <a:custGeom>
              <a:rect b="b" l="l" r="r" t="t"/>
              <a:pathLst>
                <a:path extrusionOk="0" h="460" w="3227">
                  <a:moveTo>
                    <a:pt x="231" y="0"/>
                  </a:moveTo>
                  <a:cubicBezTo>
                    <a:pt x="106" y="0"/>
                    <a:pt x="1" y="96"/>
                    <a:pt x="1" y="230"/>
                  </a:cubicBezTo>
                  <a:lnTo>
                    <a:pt x="1" y="460"/>
                  </a:lnTo>
                  <a:lnTo>
                    <a:pt x="3226" y="460"/>
                  </a:lnTo>
                  <a:lnTo>
                    <a:pt x="3226" y="230"/>
                  </a:lnTo>
                  <a:cubicBezTo>
                    <a:pt x="3226" y="96"/>
                    <a:pt x="3121" y="0"/>
                    <a:pt x="299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9" name="Google Shape;10159;p65"/>
          <p:cNvGrpSpPr/>
          <p:nvPr/>
        </p:nvGrpSpPr>
        <p:grpSpPr>
          <a:xfrm>
            <a:off x="3513632" y="2908572"/>
            <a:ext cx="355876" cy="331007"/>
            <a:chOff x="3513632" y="2908572"/>
            <a:chExt cx="355876" cy="331007"/>
          </a:xfrm>
        </p:grpSpPr>
        <p:sp>
          <p:nvSpPr>
            <p:cNvPr id="10160" name="Google Shape;10160;p65"/>
            <p:cNvSpPr/>
            <p:nvPr/>
          </p:nvSpPr>
          <p:spPr>
            <a:xfrm>
              <a:off x="3576944" y="2916870"/>
              <a:ext cx="187024" cy="322709"/>
            </a:xfrm>
            <a:custGeom>
              <a:rect b="b" l="l" r="r" t="t"/>
              <a:pathLst>
                <a:path extrusionOk="0" h="1228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11437"/>
                  </a:lnTo>
                  <a:cubicBezTo>
                    <a:pt x="1" y="11905"/>
                    <a:pt x="384" y="12288"/>
                    <a:pt x="843" y="12288"/>
                  </a:cubicBezTo>
                  <a:lnTo>
                    <a:pt x="6269" y="12288"/>
                  </a:lnTo>
                  <a:cubicBezTo>
                    <a:pt x="6738" y="12288"/>
                    <a:pt x="7121" y="11905"/>
                    <a:pt x="7121" y="11437"/>
                  </a:cubicBez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65"/>
            <p:cNvSpPr/>
            <p:nvPr/>
          </p:nvSpPr>
          <p:spPr>
            <a:xfrm>
              <a:off x="3725734" y="2916870"/>
              <a:ext cx="38235" cy="322709"/>
            </a:xfrm>
            <a:custGeom>
              <a:rect b="b" l="l" r="r" t="t"/>
              <a:pathLst>
                <a:path extrusionOk="0" h="1228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11437"/>
                  </a:lnTo>
                  <a:cubicBezTo>
                    <a:pt x="843" y="11905"/>
                    <a:pt x="469" y="12288"/>
                    <a:pt x="1" y="12288"/>
                  </a:cubicBezTo>
                  <a:lnTo>
                    <a:pt x="603" y="12288"/>
                  </a:lnTo>
                  <a:cubicBezTo>
                    <a:pt x="1072" y="12288"/>
                    <a:pt x="1455" y="11905"/>
                    <a:pt x="1455" y="11437"/>
                  </a:cubicBez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65"/>
            <p:cNvSpPr/>
            <p:nvPr/>
          </p:nvSpPr>
          <p:spPr>
            <a:xfrm>
              <a:off x="3576944" y="2916870"/>
              <a:ext cx="187024" cy="53544"/>
            </a:xfrm>
            <a:custGeom>
              <a:rect b="b" l="l" r="r" t="t"/>
              <a:pathLst>
                <a:path extrusionOk="0" h="203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2039"/>
                  </a:lnTo>
                  <a:lnTo>
                    <a:pt x="7121" y="2039"/>
                  </a:ln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65"/>
            <p:cNvSpPr/>
            <p:nvPr/>
          </p:nvSpPr>
          <p:spPr>
            <a:xfrm>
              <a:off x="3725734" y="2916870"/>
              <a:ext cx="38235" cy="53544"/>
            </a:xfrm>
            <a:custGeom>
              <a:rect b="b" l="l" r="r" t="t"/>
              <a:pathLst>
                <a:path extrusionOk="0" h="203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2039"/>
                  </a:lnTo>
                  <a:lnTo>
                    <a:pt x="1455" y="2039"/>
                  </a:ln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65"/>
            <p:cNvSpPr/>
            <p:nvPr/>
          </p:nvSpPr>
          <p:spPr>
            <a:xfrm>
              <a:off x="3576944" y="3186009"/>
              <a:ext cx="187024" cy="53570"/>
            </a:xfrm>
            <a:custGeom>
              <a:rect b="b" l="l" r="r" t="t"/>
              <a:pathLst>
                <a:path extrusionOk="0" h="2040" w="7122">
                  <a:moveTo>
                    <a:pt x="1" y="1"/>
                  </a:moveTo>
                  <a:lnTo>
                    <a:pt x="1" y="1197"/>
                  </a:lnTo>
                  <a:cubicBezTo>
                    <a:pt x="1" y="1666"/>
                    <a:pt x="384" y="2039"/>
                    <a:pt x="843" y="2039"/>
                  </a:cubicBezTo>
                  <a:lnTo>
                    <a:pt x="6269" y="2039"/>
                  </a:lnTo>
                  <a:cubicBezTo>
                    <a:pt x="6738" y="2039"/>
                    <a:pt x="7121" y="1666"/>
                    <a:pt x="7121" y="1197"/>
                  </a:cubicBezTo>
                  <a:lnTo>
                    <a:pt x="7121" y="1"/>
                  </a:ln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65"/>
            <p:cNvSpPr/>
            <p:nvPr/>
          </p:nvSpPr>
          <p:spPr>
            <a:xfrm>
              <a:off x="3725734" y="3186009"/>
              <a:ext cx="37972" cy="53570"/>
            </a:xfrm>
            <a:custGeom>
              <a:rect b="b" l="l" r="r" t="t"/>
              <a:pathLst>
                <a:path extrusionOk="0" h="2040" w="1446">
                  <a:moveTo>
                    <a:pt x="833" y="1"/>
                  </a:moveTo>
                  <a:lnTo>
                    <a:pt x="843" y="1197"/>
                  </a:lnTo>
                  <a:cubicBezTo>
                    <a:pt x="843" y="1656"/>
                    <a:pt x="469" y="2039"/>
                    <a:pt x="1" y="2039"/>
                  </a:cubicBezTo>
                  <a:lnTo>
                    <a:pt x="603" y="2039"/>
                  </a:lnTo>
                  <a:cubicBezTo>
                    <a:pt x="1034" y="2039"/>
                    <a:pt x="1398" y="1714"/>
                    <a:pt x="1446" y="1283"/>
                  </a:cubicBezTo>
                  <a:cubicBezTo>
                    <a:pt x="1446" y="1255"/>
                    <a:pt x="1446" y="1226"/>
                    <a:pt x="1446" y="1197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65"/>
            <p:cNvSpPr/>
            <p:nvPr/>
          </p:nvSpPr>
          <p:spPr>
            <a:xfrm>
              <a:off x="3664653" y="3010854"/>
              <a:ext cx="204854" cy="134215"/>
            </a:xfrm>
            <a:custGeom>
              <a:rect b="b" l="l" r="r" t="t"/>
              <a:pathLst>
                <a:path extrusionOk="0" h="5111" w="7801">
                  <a:moveTo>
                    <a:pt x="42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4699"/>
                  </a:lnTo>
                  <a:cubicBezTo>
                    <a:pt x="1" y="4929"/>
                    <a:pt x="183" y="5111"/>
                    <a:pt x="422" y="5111"/>
                  </a:cubicBezTo>
                  <a:lnTo>
                    <a:pt x="7380" y="5111"/>
                  </a:lnTo>
                  <a:cubicBezTo>
                    <a:pt x="7609" y="5111"/>
                    <a:pt x="7801" y="4929"/>
                    <a:pt x="7801" y="4699"/>
                  </a:cubicBezTo>
                  <a:lnTo>
                    <a:pt x="7801" y="412"/>
                  </a:lnTo>
                  <a:cubicBezTo>
                    <a:pt x="7801" y="182"/>
                    <a:pt x="7609" y="0"/>
                    <a:pt x="738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5"/>
            <p:cNvSpPr/>
            <p:nvPr/>
          </p:nvSpPr>
          <p:spPr>
            <a:xfrm>
              <a:off x="3843352" y="3010854"/>
              <a:ext cx="26155" cy="134215"/>
            </a:xfrm>
            <a:custGeom>
              <a:rect b="b" l="l" r="r" t="t"/>
              <a:pathLst>
                <a:path extrusionOk="0" h="5111" w="996">
                  <a:moveTo>
                    <a:pt x="0" y="0"/>
                  </a:moveTo>
                  <a:cubicBezTo>
                    <a:pt x="230" y="0"/>
                    <a:pt x="412" y="182"/>
                    <a:pt x="412" y="412"/>
                  </a:cubicBezTo>
                  <a:lnTo>
                    <a:pt x="412" y="4699"/>
                  </a:lnTo>
                  <a:cubicBezTo>
                    <a:pt x="412" y="4929"/>
                    <a:pt x="230" y="5111"/>
                    <a:pt x="0" y="5111"/>
                  </a:cubicBezTo>
                  <a:lnTo>
                    <a:pt x="575" y="5111"/>
                  </a:lnTo>
                  <a:cubicBezTo>
                    <a:pt x="804" y="5111"/>
                    <a:pt x="996" y="4929"/>
                    <a:pt x="996" y="4699"/>
                  </a:cubicBezTo>
                  <a:lnTo>
                    <a:pt x="996" y="412"/>
                  </a:lnTo>
                  <a:cubicBezTo>
                    <a:pt x="996" y="182"/>
                    <a:pt x="804" y="0"/>
                    <a:pt x="57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65"/>
            <p:cNvSpPr/>
            <p:nvPr/>
          </p:nvSpPr>
          <p:spPr>
            <a:xfrm>
              <a:off x="3768958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206" y="0"/>
                  </a:moveTo>
                  <a:cubicBezTo>
                    <a:pt x="403" y="0"/>
                    <a:pt x="1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4" y="1795"/>
                    <a:pt x="2096" y="1437"/>
                    <a:pt x="2096" y="900"/>
                  </a:cubicBezTo>
                  <a:cubicBezTo>
                    <a:pt x="2096" y="402"/>
                    <a:pt x="1695" y="0"/>
                    <a:pt x="1206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65"/>
            <p:cNvSpPr/>
            <p:nvPr/>
          </p:nvSpPr>
          <p:spPr>
            <a:xfrm>
              <a:off x="3793589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197" y="0"/>
                  </a:moveTo>
                  <a:cubicBezTo>
                    <a:pt x="393" y="0"/>
                    <a:pt x="0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3" y="1795"/>
                    <a:pt x="2096" y="1437"/>
                    <a:pt x="2096" y="900"/>
                  </a:cubicBezTo>
                  <a:cubicBezTo>
                    <a:pt x="2096" y="402"/>
                    <a:pt x="1694" y="0"/>
                    <a:pt x="119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65"/>
            <p:cNvSpPr/>
            <p:nvPr/>
          </p:nvSpPr>
          <p:spPr>
            <a:xfrm>
              <a:off x="3688024" y="3034462"/>
              <a:ext cx="65624" cy="44511"/>
            </a:xfrm>
            <a:custGeom>
              <a:rect b="b" l="l" r="r" t="t"/>
              <a:pathLst>
                <a:path extrusionOk="0" h="1695" w="2499">
                  <a:moveTo>
                    <a:pt x="422" y="1"/>
                  </a:moveTo>
                  <a:cubicBezTo>
                    <a:pt x="183" y="1"/>
                    <a:pt x="1" y="192"/>
                    <a:pt x="1" y="422"/>
                  </a:cubicBezTo>
                  <a:lnTo>
                    <a:pt x="1" y="1283"/>
                  </a:lnTo>
                  <a:cubicBezTo>
                    <a:pt x="1" y="1513"/>
                    <a:pt x="183" y="1695"/>
                    <a:pt x="422" y="1695"/>
                  </a:cubicBezTo>
                  <a:lnTo>
                    <a:pt x="2078" y="1695"/>
                  </a:lnTo>
                  <a:cubicBezTo>
                    <a:pt x="2307" y="1695"/>
                    <a:pt x="2499" y="1513"/>
                    <a:pt x="2499" y="1283"/>
                  </a:cubicBezTo>
                  <a:lnTo>
                    <a:pt x="2499" y="422"/>
                  </a:lnTo>
                  <a:cubicBezTo>
                    <a:pt x="2499" y="192"/>
                    <a:pt x="2307" y="1"/>
                    <a:pt x="2078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65"/>
            <p:cNvSpPr/>
            <p:nvPr/>
          </p:nvSpPr>
          <p:spPr>
            <a:xfrm>
              <a:off x="3684768" y="3089004"/>
              <a:ext cx="166646" cy="29437"/>
            </a:xfrm>
            <a:custGeom>
              <a:rect b="b" l="l" r="r" t="t"/>
              <a:pathLst>
                <a:path extrusionOk="0" h="1121" w="6346">
                  <a:moveTo>
                    <a:pt x="412" y="1"/>
                  </a:moveTo>
                  <a:cubicBezTo>
                    <a:pt x="182" y="1"/>
                    <a:pt x="1" y="192"/>
                    <a:pt x="1" y="422"/>
                  </a:cubicBezTo>
                  <a:lnTo>
                    <a:pt x="1" y="699"/>
                  </a:lnTo>
                  <a:cubicBezTo>
                    <a:pt x="1" y="929"/>
                    <a:pt x="182" y="1120"/>
                    <a:pt x="412" y="1120"/>
                  </a:cubicBezTo>
                  <a:lnTo>
                    <a:pt x="5925" y="1120"/>
                  </a:lnTo>
                  <a:cubicBezTo>
                    <a:pt x="6154" y="1120"/>
                    <a:pt x="6346" y="929"/>
                    <a:pt x="6346" y="699"/>
                  </a:cubicBezTo>
                  <a:lnTo>
                    <a:pt x="6346" y="422"/>
                  </a:lnTo>
                  <a:cubicBezTo>
                    <a:pt x="6346" y="192"/>
                    <a:pt x="6154" y="1"/>
                    <a:pt x="59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65"/>
            <p:cNvSpPr/>
            <p:nvPr/>
          </p:nvSpPr>
          <p:spPr>
            <a:xfrm>
              <a:off x="3664653" y="2993628"/>
              <a:ext cx="10084" cy="169036"/>
            </a:xfrm>
            <a:custGeom>
              <a:rect b="b" l="l" r="r" t="t"/>
              <a:pathLst>
                <a:path extrusionOk="0" h="6437" w="384">
                  <a:moveTo>
                    <a:pt x="192" y="1"/>
                  </a:moveTo>
                  <a:cubicBezTo>
                    <a:pt x="97" y="1"/>
                    <a:pt x="1" y="63"/>
                    <a:pt x="1" y="187"/>
                  </a:cubicBezTo>
                  <a:lnTo>
                    <a:pt x="1" y="6245"/>
                  </a:lnTo>
                  <a:cubicBezTo>
                    <a:pt x="1" y="6351"/>
                    <a:pt x="87" y="6437"/>
                    <a:pt x="192" y="6437"/>
                  </a:cubicBezTo>
                  <a:cubicBezTo>
                    <a:pt x="298" y="6437"/>
                    <a:pt x="384" y="6351"/>
                    <a:pt x="384" y="6245"/>
                  </a:cubicBezTo>
                  <a:lnTo>
                    <a:pt x="384" y="187"/>
                  </a:lnTo>
                  <a:cubicBezTo>
                    <a:pt x="384" y="63"/>
                    <a:pt x="288" y="1"/>
                    <a:pt x="192" y="1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5"/>
            <p:cNvSpPr/>
            <p:nvPr/>
          </p:nvSpPr>
          <p:spPr>
            <a:xfrm>
              <a:off x="3513632" y="2908572"/>
              <a:ext cx="114126" cy="97687"/>
            </a:xfrm>
            <a:custGeom>
              <a:rect b="b" l="l" r="r" t="t"/>
              <a:pathLst>
                <a:path extrusionOk="0" h="3720" w="4346">
                  <a:moveTo>
                    <a:pt x="2488" y="0"/>
                  </a:moveTo>
                  <a:cubicBezTo>
                    <a:pt x="833" y="0"/>
                    <a:pt x="0" y="2000"/>
                    <a:pt x="1168" y="3168"/>
                  </a:cubicBezTo>
                  <a:cubicBezTo>
                    <a:pt x="1549" y="3549"/>
                    <a:pt x="2016" y="3720"/>
                    <a:pt x="2474" y="3720"/>
                  </a:cubicBezTo>
                  <a:cubicBezTo>
                    <a:pt x="3431" y="3720"/>
                    <a:pt x="4345" y="2976"/>
                    <a:pt x="4345" y="1857"/>
                  </a:cubicBezTo>
                  <a:cubicBezTo>
                    <a:pt x="4345" y="833"/>
                    <a:pt x="3512" y="0"/>
                    <a:pt x="248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65"/>
            <p:cNvSpPr/>
            <p:nvPr/>
          </p:nvSpPr>
          <p:spPr>
            <a:xfrm>
              <a:off x="3571167" y="2908572"/>
              <a:ext cx="58586" cy="97661"/>
            </a:xfrm>
            <a:custGeom>
              <a:rect b="b" l="l" r="r" t="t"/>
              <a:pathLst>
                <a:path extrusionOk="0" h="3719" w="2231">
                  <a:moveTo>
                    <a:pt x="297" y="0"/>
                  </a:moveTo>
                  <a:cubicBezTo>
                    <a:pt x="202" y="0"/>
                    <a:pt x="96" y="10"/>
                    <a:pt x="1" y="19"/>
                  </a:cubicBezTo>
                  <a:cubicBezTo>
                    <a:pt x="910" y="163"/>
                    <a:pt x="1570" y="948"/>
                    <a:pt x="1570" y="1857"/>
                  </a:cubicBezTo>
                  <a:cubicBezTo>
                    <a:pt x="1570" y="2776"/>
                    <a:pt x="910" y="3551"/>
                    <a:pt x="1" y="3694"/>
                  </a:cubicBezTo>
                  <a:cubicBezTo>
                    <a:pt x="100" y="3710"/>
                    <a:pt x="199" y="3718"/>
                    <a:pt x="297" y="3718"/>
                  </a:cubicBezTo>
                  <a:cubicBezTo>
                    <a:pt x="1248" y="3718"/>
                    <a:pt x="2066" y="2981"/>
                    <a:pt x="2145" y="2000"/>
                  </a:cubicBezTo>
                  <a:cubicBezTo>
                    <a:pt x="2231" y="929"/>
                    <a:pt x="1379" y="0"/>
                    <a:pt x="29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65"/>
            <p:cNvSpPr/>
            <p:nvPr/>
          </p:nvSpPr>
          <p:spPr>
            <a:xfrm>
              <a:off x="3557486" y="2942237"/>
              <a:ext cx="42672" cy="30199"/>
            </a:xfrm>
            <a:custGeom>
              <a:rect b="b" l="l" r="r" t="t"/>
              <a:pathLst>
                <a:path extrusionOk="0" h="1150" w="1625">
                  <a:moveTo>
                    <a:pt x="1360" y="0"/>
                  </a:moveTo>
                  <a:cubicBezTo>
                    <a:pt x="1317" y="0"/>
                    <a:pt x="1271" y="17"/>
                    <a:pt x="1230" y="58"/>
                  </a:cubicBezTo>
                  <a:lnTo>
                    <a:pt x="665" y="671"/>
                  </a:lnTo>
                  <a:lnTo>
                    <a:pt x="417" y="355"/>
                  </a:lnTo>
                  <a:cubicBezTo>
                    <a:pt x="373" y="301"/>
                    <a:pt x="320" y="279"/>
                    <a:pt x="269" y="279"/>
                  </a:cubicBezTo>
                  <a:cubicBezTo>
                    <a:pt x="128" y="279"/>
                    <a:pt x="1" y="447"/>
                    <a:pt x="120" y="594"/>
                  </a:cubicBezTo>
                  <a:lnTo>
                    <a:pt x="503" y="1082"/>
                  </a:lnTo>
                  <a:cubicBezTo>
                    <a:pt x="541" y="1120"/>
                    <a:pt x="589" y="1149"/>
                    <a:pt x="646" y="1149"/>
                  </a:cubicBezTo>
                  <a:lnTo>
                    <a:pt x="656" y="1149"/>
                  </a:lnTo>
                  <a:cubicBezTo>
                    <a:pt x="704" y="1149"/>
                    <a:pt x="761" y="1130"/>
                    <a:pt x="790" y="1092"/>
                  </a:cubicBezTo>
                  <a:lnTo>
                    <a:pt x="1508" y="317"/>
                  </a:lnTo>
                  <a:cubicBezTo>
                    <a:pt x="1624" y="178"/>
                    <a:pt x="1502" y="0"/>
                    <a:pt x="136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6" name="Google Shape;10176;p65"/>
          <p:cNvGrpSpPr/>
          <p:nvPr/>
        </p:nvGrpSpPr>
        <p:grpSpPr>
          <a:xfrm>
            <a:off x="2694083" y="2888430"/>
            <a:ext cx="235762" cy="374756"/>
            <a:chOff x="2694083" y="2888430"/>
            <a:chExt cx="235762" cy="374756"/>
          </a:xfrm>
        </p:grpSpPr>
        <p:sp>
          <p:nvSpPr>
            <p:cNvPr id="10177" name="Google Shape;10177;p65"/>
            <p:cNvSpPr/>
            <p:nvPr/>
          </p:nvSpPr>
          <p:spPr>
            <a:xfrm>
              <a:off x="2808682" y="2888430"/>
              <a:ext cx="30173" cy="36002"/>
            </a:xfrm>
            <a:custGeom>
              <a:rect b="b" l="l" r="r" t="t"/>
              <a:pathLst>
                <a:path extrusionOk="0" h="1371" w="1149">
                  <a:moveTo>
                    <a:pt x="145" y="1"/>
                  </a:moveTo>
                  <a:cubicBezTo>
                    <a:pt x="66" y="1"/>
                    <a:pt x="0" y="56"/>
                    <a:pt x="0" y="136"/>
                  </a:cubicBezTo>
                  <a:lnTo>
                    <a:pt x="0" y="1131"/>
                  </a:lnTo>
                  <a:lnTo>
                    <a:pt x="1149" y="1370"/>
                  </a:lnTo>
                  <a:cubicBezTo>
                    <a:pt x="1149" y="308"/>
                    <a:pt x="479" y="59"/>
                    <a:pt x="163" y="2"/>
                  </a:cubicBezTo>
                  <a:cubicBezTo>
                    <a:pt x="157" y="1"/>
                    <a:pt x="151" y="1"/>
                    <a:pt x="14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65"/>
            <p:cNvSpPr/>
            <p:nvPr/>
          </p:nvSpPr>
          <p:spPr>
            <a:xfrm>
              <a:off x="2784549" y="2912091"/>
              <a:ext cx="139257" cy="266408"/>
            </a:xfrm>
            <a:custGeom>
              <a:rect b="b" l="l" r="r" t="t"/>
              <a:pathLst>
                <a:path extrusionOk="0" h="10145" w="5303">
                  <a:moveTo>
                    <a:pt x="422" y="0"/>
                  </a:moveTo>
                  <a:cubicBezTo>
                    <a:pt x="307" y="0"/>
                    <a:pt x="211" y="77"/>
                    <a:pt x="192" y="192"/>
                  </a:cubicBezTo>
                  <a:lnTo>
                    <a:pt x="1" y="1158"/>
                  </a:lnTo>
                  <a:lnTo>
                    <a:pt x="2767" y="5771"/>
                  </a:lnTo>
                  <a:lnTo>
                    <a:pt x="2996" y="10145"/>
                  </a:lnTo>
                  <a:lnTo>
                    <a:pt x="4145" y="10145"/>
                  </a:lnTo>
                  <a:cubicBezTo>
                    <a:pt x="4145" y="7379"/>
                    <a:pt x="5303" y="6699"/>
                    <a:pt x="5303" y="4154"/>
                  </a:cubicBezTo>
                  <a:cubicBezTo>
                    <a:pt x="5303" y="287"/>
                    <a:pt x="1341" y="19"/>
                    <a:pt x="42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65"/>
            <p:cNvSpPr/>
            <p:nvPr/>
          </p:nvSpPr>
          <p:spPr>
            <a:xfrm>
              <a:off x="2694083" y="2934202"/>
              <a:ext cx="223945" cy="256376"/>
            </a:xfrm>
            <a:custGeom>
              <a:rect b="b" l="l" r="r" t="t"/>
              <a:pathLst>
                <a:path extrusionOk="0" h="9763" w="8528">
                  <a:moveTo>
                    <a:pt x="3398" y="1"/>
                  </a:moveTo>
                  <a:cubicBezTo>
                    <a:pt x="3101" y="1"/>
                    <a:pt x="2859" y="16"/>
                    <a:pt x="2709" y="29"/>
                  </a:cubicBezTo>
                  <a:cubicBezTo>
                    <a:pt x="2470" y="48"/>
                    <a:pt x="2288" y="249"/>
                    <a:pt x="2288" y="489"/>
                  </a:cubicBezTo>
                  <a:lnTo>
                    <a:pt x="2288" y="776"/>
                  </a:lnTo>
                  <a:lnTo>
                    <a:pt x="163" y="2900"/>
                  </a:lnTo>
                  <a:cubicBezTo>
                    <a:pt x="48" y="3015"/>
                    <a:pt x="0" y="3168"/>
                    <a:pt x="39" y="3321"/>
                  </a:cubicBezTo>
                  <a:lnTo>
                    <a:pt x="192" y="4077"/>
                  </a:lnTo>
                  <a:cubicBezTo>
                    <a:pt x="201" y="4173"/>
                    <a:pt x="278" y="4240"/>
                    <a:pt x="364" y="4259"/>
                  </a:cubicBezTo>
                  <a:cubicBezTo>
                    <a:pt x="616" y="4313"/>
                    <a:pt x="850" y="4336"/>
                    <a:pt x="1066" y="4336"/>
                  </a:cubicBezTo>
                  <a:cubicBezTo>
                    <a:pt x="1884" y="4336"/>
                    <a:pt x="2442" y="4006"/>
                    <a:pt x="2738" y="3771"/>
                  </a:cubicBezTo>
                  <a:cubicBezTo>
                    <a:pt x="2820" y="3699"/>
                    <a:pt x="2925" y="3663"/>
                    <a:pt x="3030" y="3663"/>
                  </a:cubicBezTo>
                  <a:cubicBezTo>
                    <a:pt x="3108" y="3663"/>
                    <a:pt x="3185" y="3683"/>
                    <a:pt x="3254" y="3723"/>
                  </a:cubicBezTo>
                  <a:cubicBezTo>
                    <a:pt x="3612" y="3931"/>
                    <a:pt x="4013" y="4037"/>
                    <a:pt x="4417" y="4037"/>
                  </a:cubicBezTo>
                  <a:cubicBezTo>
                    <a:pt x="4553" y="4037"/>
                    <a:pt x="4689" y="4025"/>
                    <a:pt x="4824" y="4001"/>
                  </a:cubicBezTo>
                  <a:lnTo>
                    <a:pt x="4824" y="4001"/>
                  </a:lnTo>
                  <a:cubicBezTo>
                    <a:pt x="2718" y="6116"/>
                    <a:pt x="2058" y="7542"/>
                    <a:pt x="2058" y="8384"/>
                  </a:cubicBezTo>
                  <a:cubicBezTo>
                    <a:pt x="2058" y="8920"/>
                    <a:pt x="2316" y="9437"/>
                    <a:pt x="2747" y="9762"/>
                  </a:cubicBezTo>
                  <a:lnTo>
                    <a:pt x="7819" y="9762"/>
                  </a:lnTo>
                  <a:cubicBezTo>
                    <a:pt x="7819" y="9762"/>
                    <a:pt x="7073" y="8623"/>
                    <a:pt x="7896" y="4805"/>
                  </a:cubicBezTo>
                  <a:cubicBezTo>
                    <a:pt x="8528" y="1867"/>
                    <a:pt x="7092" y="814"/>
                    <a:pt x="5475" y="297"/>
                  </a:cubicBezTo>
                  <a:cubicBezTo>
                    <a:pt x="4750" y="58"/>
                    <a:pt x="3971" y="1"/>
                    <a:pt x="3398" y="1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65"/>
            <p:cNvSpPr/>
            <p:nvPr/>
          </p:nvSpPr>
          <p:spPr>
            <a:xfrm>
              <a:off x="2771997" y="2954238"/>
              <a:ext cx="12710" cy="18461"/>
            </a:xfrm>
            <a:custGeom>
              <a:rect b="b" l="l" r="r" t="t"/>
              <a:pathLst>
                <a:path extrusionOk="0" h="703" w="484">
                  <a:moveTo>
                    <a:pt x="243" y="1"/>
                  </a:moveTo>
                  <a:cubicBezTo>
                    <a:pt x="122" y="1"/>
                    <a:pt x="0" y="84"/>
                    <a:pt x="10" y="252"/>
                  </a:cubicBezTo>
                  <a:lnTo>
                    <a:pt x="10" y="472"/>
                  </a:lnTo>
                  <a:cubicBezTo>
                    <a:pt x="10" y="600"/>
                    <a:pt x="106" y="702"/>
                    <a:pt x="232" y="702"/>
                  </a:cubicBezTo>
                  <a:cubicBezTo>
                    <a:pt x="238" y="702"/>
                    <a:pt x="243" y="702"/>
                    <a:pt x="249" y="702"/>
                  </a:cubicBezTo>
                  <a:cubicBezTo>
                    <a:pt x="373" y="702"/>
                    <a:pt x="469" y="596"/>
                    <a:pt x="469" y="482"/>
                  </a:cubicBezTo>
                  <a:lnTo>
                    <a:pt x="469" y="252"/>
                  </a:lnTo>
                  <a:cubicBezTo>
                    <a:pt x="484" y="84"/>
                    <a:pt x="364" y="1"/>
                    <a:pt x="2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65"/>
            <p:cNvSpPr/>
            <p:nvPr/>
          </p:nvSpPr>
          <p:spPr>
            <a:xfrm>
              <a:off x="2695843" y="2997830"/>
              <a:ext cx="155853" cy="186709"/>
            </a:xfrm>
            <a:custGeom>
              <a:rect b="b" l="l" r="r" t="t"/>
              <a:pathLst>
                <a:path extrusionOk="0" h="7110" w="5935">
                  <a:moveTo>
                    <a:pt x="3139" y="1"/>
                  </a:moveTo>
                  <a:cubicBezTo>
                    <a:pt x="2975" y="1"/>
                    <a:pt x="2822" y="55"/>
                    <a:pt x="2680" y="200"/>
                  </a:cubicBezTo>
                  <a:cubicBezTo>
                    <a:pt x="2239" y="641"/>
                    <a:pt x="1365" y="1082"/>
                    <a:pt x="151" y="1082"/>
                  </a:cubicBezTo>
                  <a:cubicBezTo>
                    <a:pt x="101" y="1082"/>
                    <a:pt x="51" y="1082"/>
                    <a:pt x="0" y="1080"/>
                  </a:cubicBezTo>
                  <a:lnTo>
                    <a:pt x="0" y="1080"/>
                  </a:lnTo>
                  <a:lnTo>
                    <a:pt x="115" y="1664"/>
                  </a:lnTo>
                  <a:cubicBezTo>
                    <a:pt x="134" y="1760"/>
                    <a:pt x="201" y="1827"/>
                    <a:pt x="297" y="1846"/>
                  </a:cubicBezTo>
                  <a:cubicBezTo>
                    <a:pt x="546" y="1897"/>
                    <a:pt x="777" y="1919"/>
                    <a:pt x="991" y="1919"/>
                  </a:cubicBezTo>
                  <a:cubicBezTo>
                    <a:pt x="1812" y="1919"/>
                    <a:pt x="2372" y="1593"/>
                    <a:pt x="2661" y="1358"/>
                  </a:cubicBezTo>
                  <a:cubicBezTo>
                    <a:pt x="2751" y="1284"/>
                    <a:pt x="2859" y="1247"/>
                    <a:pt x="2967" y="1247"/>
                  </a:cubicBezTo>
                  <a:cubicBezTo>
                    <a:pt x="3042" y="1247"/>
                    <a:pt x="3117" y="1265"/>
                    <a:pt x="3187" y="1300"/>
                  </a:cubicBezTo>
                  <a:cubicBezTo>
                    <a:pt x="3545" y="1508"/>
                    <a:pt x="3946" y="1614"/>
                    <a:pt x="4350" y="1614"/>
                  </a:cubicBezTo>
                  <a:cubicBezTo>
                    <a:pt x="4486" y="1614"/>
                    <a:pt x="4622" y="1602"/>
                    <a:pt x="4757" y="1578"/>
                  </a:cubicBezTo>
                  <a:lnTo>
                    <a:pt x="4757" y="1578"/>
                  </a:lnTo>
                  <a:cubicBezTo>
                    <a:pt x="2651" y="3693"/>
                    <a:pt x="1991" y="5119"/>
                    <a:pt x="1991" y="5961"/>
                  </a:cubicBezTo>
                  <a:cubicBezTo>
                    <a:pt x="1991" y="6382"/>
                    <a:pt x="2144" y="6794"/>
                    <a:pt x="2431" y="7109"/>
                  </a:cubicBezTo>
                  <a:lnTo>
                    <a:pt x="3838" y="7109"/>
                  </a:lnTo>
                  <a:lnTo>
                    <a:pt x="3838" y="6880"/>
                  </a:lnTo>
                  <a:cubicBezTo>
                    <a:pt x="3838" y="6880"/>
                    <a:pt x="2910" y="5272"/>
                    <a:pt x="4527" y="3425"/>
                  </a:cubicBezTo>
                  <a:cubicBezTo>
                    <a:pt x="5934" y="1817"/>
                    <a:pt x="5905" y="965"/>
                    <a:pt x="5781" y="621"/>
                  </a:cubicBezTo>
                  <a:cubicBezTo>
                    <a:pt x="5749" y="532"/>
                    <a:pt x="5662" y="471"/>
                    <a:pt x="5567" y="471"/>
                  </a:cubicBezTo>
                  <a:cubicBezTo>
                    <a:pt x="5549" y="471"/>
                    <a:pt x="5531" y="473"/>
                    <a:pt x="5513" y="477"/>
                  </a:cubicBezTo>
                  <a:cubicBezTo>
                    <a:pt x="5365" y="513"/>
                    <a:pt x="5222" y="529"/>
                    <a:pt x="5085" y="529"/>
                  </a:cubicBezTo>
                  <a:cubicBezTo>
                    <a:pt x="4281" y="529"/>
                    <a:pt x="3651" y="1"/>
                    <a:pt x="31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5"/>
            <p:cNvSpPr/>
            <p:nvPr/>
          </p:nvSpPr>
          <p:spPr>
            <a:xfrm>
              <a:off x="2736047" y="3178735"/>
              <a:ext cx="181719" cy="30173"/>
            </a:xfrm>
            <a:custGeom>
              <a:rect b="b" l="l" r="r" t="t"/>
              <a:pathLst>
                <a:path extrusionOk="0" h="1149" w="6920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6920" y="1149"/>
                  </a:lnTo>
                  <a:lnTo>
                    <a:pt x="6910" y="460"/>
                  </a:lnTo>
                  <a:cubicBezTo>
                    <a:pt x="6910" y="201"/>
                    <a:pt x="6709" y="0"/>
                    <a:pt x="645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5"/>
            <p:cNvSpPr/>
            <p:nvPr/>
          </p:nvSpPr>
          <p:spPr>
            <a:xfrm>
              <a:off x="2736047" y="3178735"/>
              <a:ext cx="60608" cy="30173"/>
            </a:xfrm>
            <a:custGeom>
              <a:rect b="b" l="l" r="r" t="t"/>
              <a:pathLst>
                <a:path extrusionOk="0" h="1149" w="2308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1848" y="1149"/>
                  </a:lnTo>
                  <a:lnTo>
                    <a:pt x="1848" y="460"/>
                  </a:lnTo>
                  <a:cubicBezTo>
                    <a:pt x="1848" y="201"/>
                    <a:pt x="2049" y="0"/>
                    <a:pt x="230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65"/>
            <p:cNvSpPr/>
            <p:nvPr/>
          </p:nvSpPr>
          <p:spPr>
            <a:xfrm>
              <a:off x="2723993" y="3202605"/>
              <a:ext cx="205852" cy="60582"/>
            </a:xfrm>
            <a:custGeom>
              <a:rect b="b" l="l" r="r" t="t"/>
              <a:pathLst>
                <a:path extrusionOk="0" h="2307" w="7839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7379" y="2307"/>
                  </a:lnTo>
                  <a:cubicBezTo>
                    <a:pt x="7628" y="2307"/>
                    <a:pt x="7838" y="2106"/>
                    <a:pt x="7838" y="1848"/>
                  </a:cubicBezTo>
                  <a:lnTo>
                    <a:pt x="7838" y="469"/>
                  </a:lnTo>
                  <a:cubicBezTo>
                    <a:pt x="7838" y="211"/>
                    <a:pt x="7628" y="0"/>
                    <a:pt x="7379" y="0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65"/>
            <p:cNvSpPr/>
            <p:nvPr/>
          </p:nvSpPr>
          <p:spPr>
            <a:xfrm>
              <a:off x="2723993" y="3202605"/>
              <a:ext cx="78675" cy="60582"/>
            </a:xfrm>
            <a:custGeom>
              <a:rect b="b" l="l" r="r" t="t"/>
              <a:pathLst>
                <a:path extrusionOk="0" h="2307" w="2996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2996" y="2307"/>
                  </a:lnTo>
                  <a:cubicBezTo>
                    <a:pt x="2737" y="2307"/>
                    <a:pt x="2536" y="2106"/>
                    <a:pt x="2536" y="1848"/>
                  </a:cubicBezTo>
                  <a:lnTo>
                    <a:pt x="2536" y="469"/>
                  </a:lnTo>
                  <a:cubicBezTo>
                    <a:pt x="2536" y="211"/>
                    <a:pt x="2737" y="0"/>
                    <a:pt x="299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6" name="Google Shape;10186;p65"/>
          <p:cNvGrpSpPr/>
          <p:nvPr/>
        </p:nvGrpSpPr>
        <p:grpSpPr>
          <a:xfrm>
            <a:off x="871534" y="4300588"/>
            <a:ext cx="357661" cy="311155"/>
            <a:chOff x="871534" y="4300588"/>
            <a:chExt cx="357661" cy="311155"/>
          </a:xfrm>
        </p:grpSpPr>
        <p:sp>
          <p:nvSpPr>
            <p:cNvPr id="10187" name="Google Shape;10187;p65"/>
            <p:cNvSpPr/>
            <p:nvPr/>
          </p:nvSpPr>
          <p:spPr>
            <a:xfrm>
              <a:off x="992672" y="4300588"/>
              <a:ext cx="115386" cy="62368"/>
            </a:xfrm>
            <a:custGeom>
              <a:rect b="b" l="l" r="r" t="t"/>
              <a:pathLst>
                <a:path extrusionOk="0" h="2375" w="4394">
                  <a:moveTo>
                    <a:pt x="1197" y="1"/>
                  </a:moveTo>
                  <a:cubicBezTo>
                    <a:pt x="785" y="1"/>
                    <a:pt x="422" y="298"/>
                    <a:pt x="335" y="709"/>
                  </a:cubicBezTo>
                  <a:lnTo>
                    <a:pt x="1" y="2374"/>
                  </a:lnTo>
                  <a:lnTo>
                    <a:pt x="450" y="2374"/>
                  </a:lnTo>
                  <a:lnTo>
                    <a:pt x="766" y="996"/>
                  </a:lnTo>
                  <a:cubicBezTo>
                    <a:pt x="812" y="802"/>
                    <a:pt x="975" y="661"/>
                    <a:pt x="1177" y="661"/>
                  </a:cubicBezTo>
                  <a:cubicBezTo>
                    <a:pt x="1184" y="661"/>
                    <a:pt x="1190" y="661"/>
                    <a:pt x="1197" y="661"/>
                  </a:cubicBezTo>
                  <a:lnTo>
                    <a:pt x="3207" y="661"/>
                  </a:lnTo>
                  <a:cubicBezTo>
                    <a:pt x="3408" y="661"/>
                    <a:pt x="3589" y="795"/>
                    <a:pt x="3637" y="996"/>
                  </a:cubicBezTo>
                  <a:lnTo>
                    <a:pt x="3943" y="2374"/>
                  </a:lnTo>
                  <a:lnTo>
                    <a:pt x="4393" y="2374"/>
                  </a:lnTo>
                  <a:lnTo>
                    <a:pt x="4058" y="709"/>
                  </a:lnTo>
                  <a:cubicBezTo>
                    <a:pt x="3972" y="298"/>
                    <a:pt x="3609" y="1"/>
                    <a:pt x="319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65"/>
            <p:cNvSpPr/>
            <p:nvPr/>
          </p:nvSpPr>
          <p:spPr>
            <a:xfrm>
              <a:off x="883089" y="4473510"/>
              <a:ext cx="334526" cy="138233"/>
            </a:xfrm>
            <a:custGeom>
              <a:rect b="b" l="l" r="r" t="t"/>
              <a:pathLst>
                <a:path extrusionOk="0" h="5264" w="12739">
                  <a:moveTo>
                    <a:pt x="1" y="0"/>
                  </a:moveTo>
                  <a:lnTo>
                    <a:pt x="1" y="4613"/>
                  </a:lnTo>
                  <a:cubicBezTo>
                    <a:pt x="1" y="4977"/>
                    <a:pt x="298" y="5264"/>
                    <a:pt x="661" y="5264"/>
                  </a:cubicBezTo>
                  <a:lnTo>
                    <a:pt x="12079" y="5264"/>
                  </a:lnTo>
                  <a:cubicBezTo>
                    <a:pt x="12442" y="5264"/>
                    <a:pt x="12739" y="4977"/>
                    <a:pt x="12739" y="4613"/>
                  </a:cubicBezTo>
                  <a:lnTo>
                    <a:pt x="12739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65"/>
            <p:cNvSpPr/>
            <p:nvPr/>
          </p:nvSpPr>
          <p:spPr>
            <a:xfrm>
              <a:off x="883089" y="4473248"/>
              <a:ext cx="334526" cy="138495"/>
            </a:xfrm>
            <a:custGeom>
              <a:rect b="b" l="l" r="r" t="t"/>
              <a:pathLst>
                <a:path extrusionOk="0" h="5274" w="12739">
                  <a:moveTo>
                    <a:pt x="1" y="1"/>
                  </a:moveTo>
                  <a:lnTo>
                    <a:pt x="1" y="4614"/>
                  </a:lnTo>
                  <a:cubicBezTo>
                    <a:pt x="1" y="4977"/>
                    <a:pt x="298" y="5274"/>
                    <a:pt x="661" y="5274"/>
                  </a:cubicBezTo>
                  <a:lnTo>
                    <a:pt x="12079" y="5274"/>
                  </a:lnTo>
                  <a:cubicBezTo>
                    <a:pt x="12442" y="5274"/>
                    <a:pt x="12739" y="4977"/>
                    <a:pt x="12739" y="4614"/>
                  </a:cubicBezTo>
                  <a:lnTo>
                    <a:pt x="12739" y="4393"/>
                  </a:lnTo>
                  <a:lnTo>
                    <a:pt x="1762" y="4393"/>
                  </a:lnTo>
                  <a:cubicBezTo>
                    <a:pt x="1274" y="4393"/>
                    <a:pt x="881" y="4001"/>
                    <a:pt x="881" y="3523"/>
                  </a:cubicBezTo>
                  <a:lnTo>
                    <a:pt x="881" y="1982"/>
                  </a:lnTo>
                  <a:cubicBezTo>
                    <a:pt x="881" y="1858"/>
                    <a:pt x="979" y="1759"/>
                    <a:pt x="1091" y="1759"/>
                  </a:cubicBezTo>
                  <a:cubicBezTo>
                    <a:pt x="1101" y="1759"/>
                    <a:pt x="1111" y="1760"/>
                    <a:pt x="1121" y="1762"/>
                  </a:cubicBezTo>
                  <a:lnTo>
                    <a:pt x="11428" y="1762"/>
                  </a:lnTo>
                  <a:cubicBezTo>
                    <a:pt x="11897" y="1762"/>
                    <a:pt x="12356" y="1608"/>
                    <a:pt x="12739" y="1321"/>
                  </a:cubicBezTo>
                  <a:lnTo>
                    <a:pt x="12739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65"/>
            <p:cNvSpPr/>
            <p:nvPr/>
          </p:nvSpPr>
          <p:spPr>
            <a:xfrm>
              <a:off x="871534" y="4358150"/>
              <a:ext cx="357661" cy="149813"/>
            </a:xfrm>
            <a:custGeom>
              <a:rect b="b" l="l" r="r" t="t"/>
              <a:pathLst>
                <a:path extrusionOk="0" h="5705" w="13620">
                  <a:moveTo>
                    <a:pt x="12756" y="0"/>
                  </a:moveTo>
                  <a:cubicBezTo>
                    <a:pt x="12750" y="0"/>
                    <a:pt x="12744" y="0"/>
                    <a:pt x="12739" y="0"/>
                  </a:cubicBezTo>
                  <a:lnTo>
                    <a:pt x="881" y="0"/>
                  </a:lnTo>
                  <a:cubicBezTo>
                    <a:pt x="393" y="0"/>
                    <a:pt x="1" y="393"/>
                    <a:pt x="10" y="881"/>
                  </a:cubicBezTo>
                  <a:lnTo>
                    <a:pt x="10" y="3953"/>
                  </a:lnTo>
                  <a:cubicBezTo>
                    <a:pt x="1" y="4920"/>
                    <a:pt x="795" y="5704"/>
                    <a:pt x="1762" y="5704"/>
                  </a:cubicBezTo>
                  <a:lnTo>
                    <a:pt x="11868" y="5704"/>
                  </a:lnTo>
                  <a:cubicBezTo>
                    <a:pt x="12834" y="5704"/>
                    <a:pt x="13619" y="4920"/>
                    <a:pt x="13619" y="3953"/>
                  </a:cubicBezTo>
                  <a:lnTo>
                    <a:pt x="13619" y="881"/>
                  </a:lnTo>
                  <a:cubicBezTo>
                    <a:pt x="13619" y="399"/>
                    <a:pt x="13236" y="0"/>
                    <a:pt x="12756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65"/>
            <p:cNvSpPr/>
            <p:nvPr/>
          </p:nvSpPr>
          <p:spPr>
            <a:xfrm>
              <a:off x="900446" y="4358150"/>
              <a:ext cx="299837" cy="17358"/>
            </a:xfrm>
            <a:custGeom>
              <a:rect b="b" l="l" r="r" t="t"/>
              <a:pathLst>
                <a:path extrusionOk="0" h="661" w="11418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508"/>
                    <a:pt x="144" y="661"/>
                    <a:pt x="326" y="661"/>
                  </a:cubicBezTo>
                  <a:lnTo>
                    <a:pt x="11092" y="661"/>
                  </a:lnTo>
                  <a:cubicBezTo>
                    <a:pt x="11274" y="661"/>
                    <a:pt x="11418" y="508"/>
                    <a:pt x="11418" y="326"/>
                  </a:cubicBezTo>
                  <a:cubicBezTo>
                    <a:pt x="11418" y="144"/>
                    <a:pt x="11274" y="0"/>
                    <a:pt x="1109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5"/>
            <p:cNvSpPr/>
            <p:nvPr/>
          </p:nvSpPr>
          <p:spPr>
            <a:xfrm>
              <a:off x="929332" y="4358150"/>
              <a:ext cx="34453" cy="253593"/>
            </a:xfrm>
            <a:custGeom>
              <a:rect b="b" l="l" r="r" t="t"/>
              <a:pathLst>
                <a:path extrusionOk="0" h="9657" w="1312">
                  <a:moveTo>
                    <a:pt x="1" y="0"/>
                  </a:moveTo>
                  <a:lnTo>
                    <a:pt x="1" y="9657"/>
                  </a:lnTo>
                  <a:lnTo>
                    <a:pt x="1312" y="9657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65"/>
            <p:cNvSpPr/>
            <p:nvPr/>
          </p:nvSpPr>
          <p:spPr>
            <a:xfrm>
              <a:off x="929332" y="4358150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65"/>
            <p:cNvSpPr/>
            <p:nvPr/>
          </p:nvSpPr>
          <p:spPr>
            <a:xfrm>
              <a:off x="929332" y="4525269"/>
              <a:ext cx="34453" cy="17384"/>
            </a:xfrm>
            <a:custGeom>
              <a:rect b="b" l="l" r="r" t="t"/>
              <a:pathLst>
                <a:path extrusionOk="0" h="662" w="1312">
                  <a:moveTo>
                    <a:pt x="1" y="1"/>
                  </a:moveTo>
                  <a:lnTo>
                    <a:pt x="1" y="661"/>
                  </a:lnTo>
                  <a:lnTo>
                    <a:pt x="1312" y="66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5"/>
            <p:cNvSpPr/>
            <p:nvPr/>
          </p:nvSpPr>
          <p:spPr>
            <a:xfrm>
              <a:off x="929332" y="4485065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5"/>
            <p:cNvSpPr/>
            <p:nvPr/>
          </p:nvSpPr>
          <p:spPr>
            <a:xfrm>
              <a:off x="917778" y="4479025"/>
              <a:ext cx="57588" cy="52047"/>
            </a:xfrm>
            <a:custGeom>
              <a:rect b="b" l="l" r="r" t="t"/>
              <a:pathLst>
                <a:path extrusionOk="0" h="1982" w="2193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52" y="1982"/>
                  </a:lnTo>
                  <a:cubicBezTo>
                    <a:pt x="2001" y="1982"/>
                    <a:pt x="219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5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5"/>
            <p:cNvSpPr/>
            <p:nvPr/>
          </p:nvSpPr>
          <p:spPr>
            <a:xfrm>
              <a:off x="940651" y="4479603"/>
              <a:ext cx="11581" cy="28361"/>
            </a:xfrm>
            <a:custGeom>
              <a:rect b="b" l="l" r="r" t="t"/>
              <a:pathLst>
                <a:path extrusionOk="0" h="1080" w="441">
                  <a:moveTo>
                    <a:pt x="225" y="0"/>
                  </a:moveTo>
                  <a:cubicBezTo>
                    <a:pt x="122" y="0"/>
                    <a:pt x="20" y="70"/>
                    <a:pt x="10" y="208"/>
                  </a:cubicBezTo>
                  <a:lnTo>
                    <a:pt x="10" y="859"/>
                  </a:lnTo>
                  <a:cubicBezTo>
                    <a:pt x="0" y="984"/>
                    <a:pt x="106" y="1079"/>
                    <a:pt x="230" y="1079"/>
                  </a:cubicBezTo>
                  <a:cubicBezTo>
                    <a:pt x="345" y="1079"/>
                    <a:pt x="441" y="984"/>
                    <a:pt x="441" y="859"/>
                  </a:cubicBezTo>
                  <a:lnTo>
                    <a:pt x="441" y="208"/>
                  </a:lnTo>
                  <a:cubicBezTo>
                    <a:pt x="431" y="70"/>
                    <a:pt x="328" y="0"/>
                    <a:pt x="225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5"/>
            <p:cNvSpPr/>
            <p:nvPr/>
          </p:nvSpPr>
          <p:spPr>
            <a:xfrm>
              <a:off x="929332" y="4588844"/>
              <a:ext cx="34453" cy="22899"/>
            </a:xfrm>
            <a:custGeom>
              <a:rect b="b" l="l" r="r" t="t"/>
              <a:pathLst>
                <a:path extrusionOk="0" h="872" w="1312">
                  <a:moveTo>
                    <a:pt x="1" y="1"/>
                  </a:moveTo>
                  <a:lnTo>
                    <a:pt x="1" y="872"/>
                  </a:lnTo>
                  <a:lnTo>
                    <a:pt x="1312" y="872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5"/>
            <p:cNvSpPr/>
            <p:nvPr/>
          </p:nvSpPr>
          <p:spPr>
            <a:xfrm>
              <a:off x="1136918" y="4358150"/>
              <a:ext cx="34716" cy="253593"/>
            </a:xfrm>
            <a:custGeom>
              <a:rect b="b" l="l" r="r" t="t"/>
              <a:pathLst>
                <a:path extrusionOk="0" h="9657" w="1322">
                  <a:moveTo>
                    <a:pt x="1" y="0"/>
                  </a:moveTo>
                  <a:lnTo>
                    <a:pt x="1" y="9657"/>
                  </a:lnTo>
                  <a:lnTo>
                    <a:pt x="1322" y="9657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5"/>
            <p:cNvSpPr/>
            <p:nvPr/>
          </p:nvSpPr>
          <p:spPr>
            <a:xfrm>
              <a:off x="1136918" y="4358150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5"/>
            <p:cNvSpPr/>
            <p:nvPr/>
          </p:nvSpPr>
          <p:spPr>
            <a:xfrm>
              <a:off x="1136918" y="4525269"/>
              <a:ext cx="34716" cy="17384"/>
            </a:xfrm>
            <a:custGeom>
              <a:rect b="b" l="l" r="r" t="t"/>
              <a:pathLst>
                <a:path extrusionOk="0" h="662" w="1322">
                  <a:moveTo>
                    <a:pt x="1" y="1"/>
                  </a:moveTo>
                  <a:lnTo>
                    <a:pt x="1" y="661"/>
                  </a:lnTo>
                  <a:lnTo>
                    <a:pt x="1322" y="661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5"/>
            <p:cNvSpPr/>
            <p:nvPr/>
          </p:nvSpPr>
          <p:spPr>
            <a:xfrm>
              <a:off x="1136918" y="4485065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65"/>
            <p:cNvSpPr/>
            <p:nvPr/>
          </p:nvSpPr>
          <p:spPr>
            <a:xfrm>
              <a:off x="1125363" y="4479025"/>
              <a:ext cx="57825" cy="52047"/>
            </a:xfrm>
            <a:custGeom>
              <a:rect b="b" l="l" r="r" t="t"/>
              <a:pathLst>
                <a:path extrusionOk="0" h="1982" w="2202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62" y="1982"/>
                  </a:lnTo>
                  <a:cubicBezTo>
                    <a:pt x="2001" y="1982"/>
                    <a:pt x="220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6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65"/>
            <p:cNvSpPr/>
            <p:nvPr/>
          </p:nvSpPr>
          <p:spPr>
            <a:xfrm>
              <a:off x="1148105" y="4478841"/>
              <a:ext cx="12211" cy="29122"/>
            </a:xfrm>
            <a:custGeom>
              <a:rect b="b" l="l" r="r" t="t"/>
              <a:pathLst>
                <a:path extrusionOk="0" h="1109" w="465">
                  <a:moveTo>
                    <a:pt x="232" y="1"/>
                  </a:moveTo>
                  <a:cubicBezTo>
                    <a:pt x="116" y="1"/>
                    <a:pt x="1" y="80"/>
                    <a:pt x="15" y="237"/>
                  </a:cubicBezTo>
                  <a:lnTo>
                    <a:pt x="15" y="888"/>
                  </a:lnTo>
                  <a:cubicBezTo>
                    <a:pt x="15" y="1013"/>
                    <a:pt x="111" y="1108"/>
                    <a:pt x="235" y="1108"/>
                  </a:cubicBezTo>
                  <a:cubicBezTo>
                    <a:pt x="350" y="1108"/>
                    <a:pt x="455" y="1013"/>
                    <a:pt x="455" y="888"/>
                  </a:cubicBezTo>
                  <a:lnTo>
                    <a:pt x="455" y="237"/>
                  </a:lnTo>
                  <a:cubicBezTo>
                    <a:pt x="465" y="80"/>
                    <a:pt x="348" y="1"/>
                    <a:pt x="232" y="1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5"/>
            <p:cNvSpPr/>
            <p:nvPr/>
          </p:nvSpPr>
          <p:spPr>
            <a:xfrm>
              <a:off x="1136918" y="4588844"/>
              <a:ext cx="34716" cy="22899"/>
            </a:xfrm>
            <a:custGeom>
              <a:rect b="b" l="l" r="r" t="t"/>
              <a:pathLst>
                <a:path extrusionOk="0" h="872" w="1322">
                  <a:moveTo>
                    <a:pt x="1" y="1"/>
                  </a:moveTo>
                  <a:lnTo>
                    <a:pt x="1" y="872"/>
                  </a:lnTo>
                  <a:lnTo>
                    <a:pt x="1322" y="872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65"/>
            <p:cNvSpPr/>
            <p:nvPr/>
          </p:nvSpPr>
          <p:spPr>
            <a:xfrm>
              <a:off x="1021584" y="4461956"/>
              <a:ext cx="57562" cy="23135"/>
            </a:xfrm>
            <a:custGeom>
              <a:rect b="b" l="l" r="r" t="t"/>
              <a:pathLst>
                <a:path extrusionOk="0" h="88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60"/>
                  </a:lnTo>
                  <a:cubicBezTo>
                    <a:pt x="0" y="775"/>
                    <a:pt x="96" y="880"/>
                    <a:pt x="220" y="880"/>
                  </a:cubicBezTo>
                  <a:lnTo>
                    <a:pt x="1972" y="880"/>
                  </a:lnTo>
                  <a:cubicBezTo>
                    <a:pt x="2096" y="880"/>
                    <a:pt x="2192" y="775"/>
                    <a:pt x="2192" y="660"/>
                  </a:cubicBezTo>
                  <a:lnTo>
                    <a:pt x="2192" y="220"/>
                  </a:ln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65"/>
            <p:cNvSpPr/>
            <p:nvPr/>
          </p:nvSpPr>
          <p:spPr>
            <a:xfrm>
              <a:off x="1021584" y="4473510"/>
              <a:ext cx="57562" cy="11581"/>
            </a:xfrm>
            <a:custGeom>
              <a:rect b="b" l="l" r="r" t="t"/>
              <a:pathLst>
                <a:path extrusionOk="0" h="44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cubicBezTo>
                    <a:pt x="0" y="335"/>
                    <a:pt x="96" y="440"/>
                    <a:pt x="220" y="440"/>
                  </a:cubicBezTo>
                  <a:lnTo>
                    <a:pt x="1972" y="440"/>
                  </a:lnTo>
                  <a:cubicBezTo>
                    <a:pt x="2096" y="440"/>
                    <a:pt x="2192" y="335"/>
                    <a:pt x="2192" y="220"/>
                  </a:cubicBez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8" name="Google Shape;10208;p65"/>
          <p:cNvGrpSpPr/>
          <p:nvPr/>
        </p:nvGrpSpPr>
        <p:grpSpPr>
          <a:xfrm>
            <a:off x="916019" y="3821606"/>
            <a:ext cx="250100" cy="336785"/>
            <a:chOff x="916019" y="3821606"/>
            <a:chExt cx="250100" cy="336785"/>
          </a:xfrm>
        </p:grpSpPr>
        <p:sp>
          <p:nvSpPr>
            <p:cNvPr id="10209" name="Google Shape;10209;p65"/>
            <p:cNvSpPr/>
            <p:nvPr/>
          </p:nvSpPr>
          <p:spPr>
            <a:xfrm>
              <a:off x="995429" y="3887676"/>
              <a:ext cx="32694" cy="71926"/>
            </a:xfrm>
            <a:custGeom>
              <a:rect b="b" l="l" r="r" t="t"/>
              <a:pathLst>
                <a:path extrusionOk="0" h="2739" w="1245">
                  <a:moveTo>
                    <a:pt x="747" y="1"/>
                  </a:moveTo>
                  <a:cubicBezTo>
                    <a:pt x="336" y="1"/>
                    <a:pt x="1" y="336"/>
                    <a:pt x="1" y="747"/>
                  </a:cubicBezTo>
                  <a:lnTo>
                    <a:pt x="1" y="920"/>
                  </a:lnTo>
                  <a:cubicBezTo>
                    <a:pt x="1" y="1140"/>
                    <a:pt x="39" y="1350"/>
                    <a:pt x="106" y="1551"/>
                  </a:cubicBezTo>
                  <a:lnTo>
                    <a:pt x="498" y="2738"/>
                  </a:lnTo>
                  <a:lnTo>
                    <a:pt x="1245" y="2738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65"/>
            <p:cNvSpPr/>
            <p:nvPr/>
          </p:nvSpPr>
          <p:spPr>
            <a:xfrm>
              <a:off x="1008506" y="3881163"/>
              <a:ext cx="78176" cy="78439"/>
            </a:xfrm>
            <a:custGeom>
              <a:rect b="b" l="l" r="r" t="t"/>
              <a:pathLst>
                <a:path extrusionOk="0" h="2987" w="2977">
                  <a:moveTo>
                    <a:pt x="747" y="0"/>
                  </a:moveTo>
                  <a:cubicBezTo>
                    <a:pt x="335" y="0"/>
                    <a:pt x="0" y="335"/>
                    <a:pt x="0" y="747"/>
                  </a:cubicBezTo>
                  <a:cubicBezTo>
                    <a:pt x="0" y="1024"/>
                    <a:pt x="221" y="1244"/>
                    <a:pt x="498" y="1244"/>
                  </a:cubicBezTo>
                  <a:lnTo>
                    <a:pt x="2479" y="2986"/>
                  </a:lnTo>
                  <a:lnTo>
                    <a:pt x="2900" y="1512"/>
                  </a:lnTo>
                  <a:cubicBezTo>
                    <a:pt x="2958" y="1330"/>
                    <a:pt x="2977" y="1149"/>
                    <a:pt x="2977" y="967"/>
                  </a:cubicBezTo>
                  <a:lnTo>
                    <a:pt x="2977" y="498"/>
                  </a:lnTo>
                  <a:cubicBezTo>
                    <a:pt x="2977" y="220"/>
                    <a:pt x="2757" y="0"/>
                    <a:pt x="2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5"/>
            <p:cNvSpPr/>
            <p:nvPr/>
          </p:nvSpPr>
          <p:spPr>
            <a:xfrm>
              <a:off x="1021584" y="3978903"/>
              <a:ext cx="38970" cy="28939"/>
            </a:xfrm>
            <a:custGeom>
              <a:rect b="b" l="l" r="r" t="t"/>
              <a:pathLst>
                <a:path extrusionOk="0" h="1102" w="1484">
                  <a:moveTo>
                    <a:pt x="0" y="1"/>
                  </a:moveTo>
                  <a:lnTo>
                    <a:pt x="0" y="1102"/>
                  </a:lnTo>
                  <a:lnTo>
                    <a:pt x="1483" y="1102"/>
                  </a:lnTo>
                  <a:lnTo>
                    <a:pt x="14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5"/>
            <p:cNvSpPr/>
            <p:nvPr/>
          </p:nvSpPr>
          <p:spPr>
            <a:xfrm>
              <a:off x="1021584" y="3979166"/>
              <a:ext cx="39232" cy="15861"/>
            </a:xfrm>
            <a:custGeom>
              <a:rect b="b" l="l" r="r" t="t"/>
              <a:pathLst>
                <a:path extrusionOk="0" h="604" w="1494">
                  <a:moveTo>
                    <a:pt x="0" y="1"/>
                  </a:moveTo>
                  <a:lnTo>
                    <a:pt x="0" y="460"/>
                  </a:lnTo>
                  <a:cubicBezTo>
                    <a:pt x="239" y="556"/>
                    <a:pt x="493" y="603"/>
                    <a:pt x="747" y="603"/>
                  </a:cubicBezTo>
                  <a:cubicBezTo>
                    <a:pt x="1000" y="603"/>
                    <a:pt x="1254" y="556"/>
                    <a:pt x="1493" y="460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5"/>
            <p:cNvSpPr/>
            <p:nvPr/>
          </p:nvSpPr>
          <p:spPr>
            <a:xfrm>
              <a:off x="975839" y="3994738"/>
              <a:ext cx="130460" cy="55067"/>
            </a:xfrm>
            <a:custGeom>
              <a:rect b="b" l="l" r="r" t="t"/>
              <a:pathLst>
                <a:path extrusionOk="0" h="2097" w="4968">
                  <a:moveTo>
                    <a:pt x="1742" y="1"/>
                  </a:moveTo>
                  <a:lnTo>
                    <a:pt x="546" y="345"/>
                  </a:lnTo>
                  <a:cubicBezTo>
                    <a:pt x="220" y="441"/>
                    <a:pt x="0" y="728"/>
                    <a:pt x="0" y="1063"/>
                  </a:cubicBezTo>
                  <a:lnTo>
                    <a:pt x="0" y="2097"/>
                  </a:lnTo>
                  <a:lnTo>
                    <a:pt x="4967" y="2097"/>
                  </a:lnTo>
                  <a:lnTo>
                    <a:pt x="4967" y="1063"/>
                  </a:lnTo>
                  <a:cubicBezTo>
                    <a:pt x="4967" y="728"/>
                    <a:pt x="4747" y="441"/>
                    <a:pt x="4431" y="345"/>
                  </a:cubicBezTo>
                  <a:lnTo>
                    <a:pt x="3235" y="1"/>
                  </a:lnTo>
                  <a:lnTo>
                    <a:pt x="2489" y="499"/>
                  </a:lnTo>
                  <a:lnTo>
                    <a:pt x="1742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5"/>
            <p:cNvSpPr/>
            <p:nvPr/>
          </p:nvSpPr>
          <p:spPr>
            <a:xfrm>
              <a:off x="1034635" y="4007815"/>
              <a:ext cx="13104" cy="52809"/>
            </a:xfrm>
            <a:custGeom>
              <a:rect b="b" l="l" r="r" t="t"/>
              <a:pathLst>
                <a:path extrusionOk="0" h="2011" w="499">
                  <a:moveTo>
                    <a:pt x="125" y="1"/>
                  </a:moveTo>
                  <a:lnTo>
                    <a:pt x="1" y="2010"/>
                  </a:lnTo>
                  <a:lnTo>
                    <a:pt x="498" y="2010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65"/>
            <p:cNvSpPr/>
            <p:nvPr/>
          </p:nvSpPr>
          <p:spPr>
            <a:xfrm>
              <a:off x="1001968" y="3914041"/>
              <a:ext cx="78176" cy="71427"/>
            </a:xfrm>
            <a:custGeom>
              <a:rect b="b" l="l" r="r" t="t"/>
              <a:pathLst>
                <a:path extrusionOk="0" h="2720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2059"/>
                    <a:pt x="671" y="2720"/>
                    <a:pt x="1494" y="2720"/>
                  </a:cubicBezTo>
                  <a:cubicBezTo>
                    <a:pt x="2317" y="2720"/>
                    <a:pt x="2977" y="2059"/>
                    <a:pt x="2977" y="1236"/>
                  </a:cubicBezTo>
                  <a:lnTo>
                    <a:pt x="2977" y="921"/>
                  </a:lnTo>
                  <a:cubicBezTo>
                    <a:pt x="2977" y="787"/>
                    <a:pt x="2929" y="662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65"/>
            <p:cNvSpPr/>
            <p:nvPr/>
          </p:nvSpPr>
          <p:spPr>
            <a:xfrm>
              <a:off x="1001968" y="3914041"/>
              <a:ext cx="78176" cy="70167"/>
            </a:xfrm>
            <a:custGeom>
              <a:rect b="b" l="l" r="r" t="t"/>
              <a:pathLst>
                <a:path extrusionOk="0" h="2672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1897"/>
                    <a:pt x="441" y="2481"/>
                    <a:pt x="1082" y="2672"/>
                  </a:cubicBezTo>
                  <a:cubicBezTo>
                    <a:pt x="862" y="2404"/>
                    <a:pt x="747" y="2079"/>
                    <a:pt x="747" y="1734"/>
                  </a:cubicBezTo>
                  <a:lnTo>
                    <a:pt x="747" y="1007"/>
                  </a:lnTo>
                  <a:cubicBezTo>
                    <a:pt x="747" y="731"/>
                    <a:pt x="968" y="508"/>
                    <a:pt x="1240" y="508"/>
                  </a:cubicBezTo>
                  <a:cubicBezTo>
                    <a:pt x="1251" y="508"/>
                    <a:pt x="1262" y="508"/>
                    <a:pt x="1273" y="509"/>
                  </a:cubicBezTo>
                  <a:cubicBezTo>
                    <a:pt x="1771" y="547"/>
                    <a:pt x="2518" y="633"/>
                    <a:pt x="2977" y="844"/>
                  </a:cubicBezTo>
                  <a:cubicBezTo>
                    <a:pt x="2958" y="739"/>
                    <a:pt x="2910" y="643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65"/>
            <p:cNvSpPr/>
            <p:nvPr/>
          </p:nvSpPr>
          <p:spPr>
            <a:xfrm>
              <a:off x="1034635" y="4007815"/>
              <a:ext cx="13104" cy="13104"/>
            </a:xfrm>
            <a:custGeom>
              <a:rect b="b" l="l" r="r" t="t"/>
              <a:pathLst>
                <a:path extrusionOk="0" h="499" w="499">
                  <a:moveTo>
                    <a:pt x="1" y="1"/>
                  </a:moveTo>
                  <a:lnTo>
                    <a:pt x="1" y="393"/>
                  </a:lnTo>
                  <a:cubicBezTo>
                    <a:pt x="1" y="450"/>
                    <a:pt x="49" y="498"/>
                    <a:pt x="106" y="498"/>
                  </a:cubicBezTo>
                  <a:lnTo>
                    <a:pt x="393" y="498"/>
                  </a:lnTo>
                  <a:cubicBezTo>
                    <a:pt x="451" y="498"/>
                    <a:pt x="489" y="450"/>
                    <a:pt x="498" y="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5"/>
            <p:cNvSpPr/>
            <p:nvPr/>
          </p:nvSpPr>
          <p:spPr>
            <a:xfrm>
              <a:off x="1014284" y="3989643"/>
              <a:ext cx="26917" cy="27442"/>
            </a:xfrm>
            <a:custGeom>
              <a:rect b="b" l="l" r="r" t="t"/>
              <a:pathLst>
                <a:path extrusionOk="0" h="1045" w="1025">
                  <a:moveTo>
                    <a:pt x="235" y="1"/>
                  </a:moveTo>
                  <a:cubicBezTo>
                    <a:pt x="204" y="1"/>
                    <a:pt x="175" y="15"/>
                    <a:pt x="154" y="42"/>
                  </a:cubicBezTo>
                  <a:lnTo>
                    <a:pt x="1" y="281"/>
                  </a:lnTo>
                  <a:lnTo>
                    <a:pt x="383" y="970"/>
                  </a:lnTo>
                  <a:cubicBezTo>
                    <a:pt x="408" y="1019"/>
                    <a:pt x="459" y="1044"/>
                    <a:pt x="512" y="1044"/>
                  </a:cubicBezTo>
                  <a:cubicBezTo>
                    <a:pt x="543" y="1044"/>
                    <a:pt x="575" y="1036"/>
                    <a:pt x="603" y="1018"/>
                  </a:cubicBezTo>
                  <a:lnTo>
                    <a:pt x="1025" y="693"/>
                  </a:lnTo>
                  <a:lnTo>
                    <a:pt x="307" y="32"/>
                  </a:lnTo>
                  <a:cubicBezTo>
                    <a:pt x="285" y="11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5"/>
            <p:cNvSpPr/>
            <p:nvPr/>
          </p:nvSpPr>
          <p:spPr>
            <a:xfrm>
              <a:off x="1041174" y="3989643"/>
              <a:ext cx="26680" cy="27442"/>
            </a:xfrm>
            <a:custGeom>
              <a:rect b="b" l="l" r="r" t="t"/>
              <a:pathLst>
                <a:path extrusionOk="0" h="1045" w="1016">
                  <a:moveTo>
                    <a:pt x="786" y="1"/>
                  </a:moveTo>
                  <a:cubicBezTo>
                    <a:pt x="761" y="1"/>
                    <a:pt x="736" y="11"/>
                    <a:pt x="718" y="32"/>
                  </a:cubicBezTo>
                  <a:lnTo>
                    <a:pt x="1" y="693"/>
                  </a:lnTo>
                  <a:lnTo>
                    <a:pt x="422" y="1018"/>
                  </a:lnTo>
                  <a:cubicBezTo>
                    <a:pt x="446" y="1036"/>
                    <a:pt x="476" y="1044"/>
                    <a:pt x="506" y="1044"/>
                  </a:cubicBezTo>
                  <a:cubicBezTo>
                    <a:pt x="558" y="1044"/>
                    <a:pt x="611" y="1019"/>
                    <a:pt x="642" y="970"/>
                  </a:cubicBezTo>
                  <a:lnTo>
                    <a:pt x="1015" y="281"/>
                  </a:lnTo>
                  <a:lnTo>
                    <a:pt x="862" y="42"/>
                  </a:lnTo>
                  <a:cubicBezTo>
                    <a:pt x="846" y="15"/>
                    <a:pt x="816" y="1"/>
                    <a:pt x="78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5"/>
            <p:cNvSpPr/>
            <p:nvPr/>
          </p:nvSpPr>
          <p:spPr>
            <a:xfrm>
              <a:off x="916019" y="3821606"/>
              <a:ext cx="250100" cy="336785"/>
            </a:xfrm>
            <a:custGeom>
              <a:rect b="b" l="l" r="r" t="t"/>
              <a:pathLst>
                <a:path extrusionOk="0" h="12825" w="9524">
                  <a:moveTo>
                    <a:pt x="4737" y="1436"/>
                  </a:moveTo>
                  <a:cubicBezTo>
                    <a:pt x="6442" y="1436"/>
                    <a:pt x="8078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58"/>
                    <a:pt x="336" y="4498"/>
                    <a:pt x="2422" y="2412"/>
                  </a:cubicBezTo>
                  <a:cubicBezTo>
                    <a:pt x="3096" y="1738"/>
                    <a:pt x="3924" y="1436"/>
                    <a:pt x="4737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9523" y="9714"/>
                    <a:pt x="9523" y="4756"/>
                  </a:cubicBezTo>
                  <a:cubicBezTo>
                    <a:pt x="9523" y="2125"/>
                    <a:pt x="7389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5"/>
            <p:cNvSpPr/>
            <p:nvPr/>
          </p:nvSpPr>
          <p:spPr>
            <a:xfrm>
              <a:off x="916019" y="3821606"/>
              <a:ext cx="241539" cy="336785"/>
            </a:xfrm>
            <a:custGeom>
              <a:rect b="b" l="l" r="r" t="t"/>
              <a:pathLst>
                <a:path extrusionOk="0" h="12825" w="9198">
                  <a:moveTo>
                    <a:pt x="4735" y="1436"/>
                  </a:moveTo>
                  <a:cubicBezTo>
                    <a:pt x="6438" y="1436"/>
                    <a:pt x="8071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68"/>
                    <a:pt x="336" y="4498"/>
                    <a:pt x="2422" y="2412"/>
                  </a:cubicBezTo>
                  <a:cubicBezTo>
                    <a:pt x="3096" y="1738"/>
                    <a:pt x="3923" y="1436"/>
                    <a:pt x="4735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3628" y="11274"/>
                    <a:pt x="2967" y="8623"/>
                  </a:cubicBezTo>
                  <a:cubicBezTo>
                    <a:pt x="2936" y="8482"/>
                    <a:pt x="3046" y="8366"/>
                    <a:pt x="3171" y="8366"/>
                  </a:cubicBezTo>
                  <a:cubicBezTo>
                    <a:pt x="3199" y="8366"/>
                    <a:pt x="3227" y="8372"/>
                    <a:pt x="3254" y="8384"/>
                  </a:cubicBezTo>
                  <a:cubicBezTo>
                    <a:pt x="3750" y="8589"/>
                    <a:pt x="4262" y="8686"/>
                    <a:pt x="4763" y="8686"/>
                  </a:cubicBezTo>
                  <a:cubicBezTo>
                    <a:pt x="6459" y="8686"/>
                    <a:pt x="8045" y="7581"/>
                    <a:pt x="8547" y="5838"/>
                  </a:cubicBezTo>
                  <a:cubicBezTo>
                    <a:pt x="9198" y="3579"/>
                    <a:pt x="7724" y="1254"/>
                    <a:pt x="5408" y="871"/>
                  </a:cubicBezTo>
                  <a:lnTo>
                    <a:pt x="5398" y="880"/>
                  </a:lnTo>
                  <a:cubicBezTo>
                    <a:pt x="5187" y="845"/>
                    <a:pt x="4974" y="827"/>
                    <a:pt x="4760" y="827"/>
                  </a:cubicBezTo>
                  <a:cubicBezTo>
                    <a:pt x="4462" y="827"/>
                    <a:pt x="4163" y="861"/>
                    <a:pt x="3867" y="928"/>
                  </a:cubicBezTo>
                  <a:cubicBezTo>
                    <a:pt x="3849" y="933"/>
                    <a:pt x="3832" y="935"/>
                    <a:pt x="3816" y="935"/>
                  </a:cubicBezTo>
                  <a:cubicBezTo>
                    <a:pt x="3653" y="935"/>
                    <a:pt x="3553" y="732"/>
                    <a:pt x="3666" y="593"/>
                  </a:cubicBezTo>
                  <a:cubicBezTo>
                    <a:pt x="3991" y="220"/>
                    <a:pt x="4365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2" name="Google Shape;10222;p65"/>
          <p:cNvGrpSpPr/>
          <p:nvPr/>
        </p:nvGrpSpPr>
        <p:grpSpPr>
          <a:xfrm>
            <a:off x="849686" y="2909570"/>
            <a:ext cx="374730" cy="332504"/>
            <a:chOff x="849686" y="2909570"/>
            <a:chExt cx="374730" cy="332504"/>
          </a:xfrm>
        </p:grpSpPr>
        <p:sp>
          <p:nvSpPr>
            <p:cNvPr id="10223" name="Google Shape;10223;p65"/>
            <p:cNvSpPr/>
            <p:nvPr/>
          </p:nvSpPr>
          <p:spPr>
            <a:xfrm>
              <a:off x="1006747" y="2909570"/>
              <a:ext cx="217669" cy="181483"/>
            </a:xfrm>
            <a:custGeom>
              <a:rect b="b" l="l" r="r" t="t"/>
              <a:pathLst>
                <a:path extrusionOk="0" h="6911" w="8289">
                  <a:moveTo>
                    <a:pt x="460" y="1"/>
                  </a:moveTo>
                  <a:cubicBezTo>
                    <a:pt x="211" y="1"/>
                    <a:pt x="0" y="211"/>
                    <a:pt x="0" y="469"/>
                  </a:cubicBezTo>
                  <a:lnTo>
                    <a:pt x="0" y="6451"/>
                  </a:lnTo>
                  <a:cubicBezTo>
                    <a:pt x="0" y="6700"/>
                    <a:pt x="211" y="6910"/>
                    <a:pt x="469" y="6910"/>
                  </a:cubicBezTo>
                  <a:lnTo>
                    <a:pt x="7829" y="6910"/>
                  </a:lnTo>
                  <a:cubicBezTo>
                    <a:pt x="8087" y="6901"/>
                    <a:pt x="8288" y="6700"/>
                    <a:pt x="8288" y="6451"/>
                  </a:cubicBezTo>
                  <a:lnTo>
                    <a:pt x="8288" y="469"/>
                  </a:lnTo>
                  <a:cubicBezTo>
                    <a:pt x="8288" y="211"/>
                    <a:pt x="8078" y="1"/>
                    <a:pt x="782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5"/>
            <p:cNvSpPr/>
            <p:nvPr/>
          </p:nvSpPr>
          <p:spPr>
            <a:xfrm>
              <a:off x="849686" y="3053580"/>
              <a:ext cx="217905" cy="188494"/>
            </a:xfrm>
            <a:custGeom>
              <a:rect b="b" l="l" r="r" t="t"/>
              <a:pathLst>
                <a:path extrusionOk="0" h="7178" w="8298">
                  <a:moveTo>
                    <a:pt x="8117" y="0"/>
                  </a:moveTo>
                  <a:cubicBezTo>
                    <a:pt x="8073" y="0"/>
                    <a:pt x="8029" y="19"/>
                    <a:pt x="8001" y="58"/>
                  </a:cubicBezTo>
                  <a:lnTo>
                    <a:pt x="3809" y="4058"/>
                  </a:lnTo>
                  <a:cubicBezTo>
                    <a:pt x="3723" y="4135"/>
                    <a:pt x="3608" y="4183"/>
                    <a:pt x="3493" y="4183"/>
                  </a:cubicBezTo>
                  <a:lnTo>
                    <a:pt x="3445" y="4183"/>
                  </a:lnTo>
                  <a:cubicBezTo>
                    <a:pt x="3196" y="4183"/>
                    <a:pt x="2996" y="3982"/>
                    <a:pt x="2996" y="3723"/>
                  </a:cubicBezTo>
                  <a:lnTo>
                    <a:pt x="2996" y="3493"/>
                  </a:lnTo>
                  <a:lnTo>
                    <a:pt x="1608" y="3493"/>
                  </a:lnTo>
                  <a:lnTo>
                    <a:pt x="1608" y="3723"/>
                  </a:lnTo>
                  <a:cubicBezTo>
                    <a:pt x="1608" y="3934"/>
                    <a:pt x="1474" y="4116"/>
                    <a:pt x="1282" y="4173"/>
                  </a:cubicBezTo>
                  <a:lnTo>
                    <a:pt x="498" y="4393"/>
                  </a:lnTo>
                  <a:cubicBezTo>
                    <a:pt x="201" y="4470"/>
                    <a:pt x="0" y="4747"/>
                    <a:pt x="0" y="5053"/>
                  </a:cubicBezTo>
                  <a:lnTo>
                    <a:pt x="0" y="6948"/>
                  </a:lnTo>
                  <a:cubicBezTo>
                    <a:pt x="0" y="7073"/>
                    <a:pt x="105" y="7178"/>
                    <a:pt x="230" y="7178"/>
                  </a:cubicBezTo>
                  <a:lnTo>
                    <a:pt x="3455" y="7178"/>
                  </a:lnTo>
                  <a:cubicBezTo>
                    <a:pt x="3579" y="7178"/>
                    <a:pt x="3685" y="7073"/>
                    <a:pt x="3685" y="6948"/>
                  </a:cubicBezTo>
                  <a:lnTo>
                    <a:pt x="3685" y="5953"/>
                  </a:lnTo>
                  <a:cubicBezTo>
                    <a:pt x="3685" y="5704"/>
                    <a:pt x="3780" y="5474"/>
                    <a:pt x="3953" y="5302"/>
                  </a:cubicBezTo>
                  <a:lnTo>
                    <a:pt x="7867" y="1378"/>
                  </a:lnTo>
                  <a:cubicBezTo>
                    <a:pt x="7982" y="1264"/>
                    <a:pt x="8029" y="1101"/>
                    <a:pt x="7991" y="938"/>
                  </a:cubicBezTo>
                  <a:lnTo>
                    <a:pt x="7905" y="613"/>
                  </a:lnTo>
                  <a:lnTo>
                    <a:pt x="8230" y="287"/>
                  </a:lnTo>
                  <a:cubicBezTo>
                    <a:pt x="8297" y="230"/>
                    <a:pt x="8297" y="115"/>
                    <a:pt x="8240" y="58"/>
                  </a:cubicBezTo>
                  <a:cubicBezTo>
                    <a:pt x="8207" y="19"/>
                    <a:pt x="8161" y="0"/>
                    <a:pt x="811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5"/>
            <p:cNvSpPr/>
            <p:nvPr/>
          </p:nvSpPr>
          <p:spPr>
            <a:xfrm>
              <a:off x="889391" y="3145306"/>
              <a:ext cx="41491" cy="18119"/>
            </a:xfrm>
            <a:custGeom>
              <a:rect b="b" l="l" r="r" t="t"/>
              <a:pathLst>
                <a:path extrusionOk="0" h="690" w="1580">
                  <a:moveTo>
                    <a:pt x="96" y="0"/>
                  </a:moveTo>
                  <a:lnTo>
                    <a:pt x="96" y="230"/>
                  </a:lnTo>
                  <a:cubicBezTo>
                    <a:pt x="96" y="335"/>
                    <a:pt x="67" y="431"/>
                    <a:pt x="0" y="517"/>
                  </a:cubicBezTo>
                  <a:cubicBezTo>
                    <a:pt x="249" y="632"/>
                    <a:pt x="517" y="690"/>
                    <a:pt x="785" y="690"/>
                  </a:cubicBezTo>
                  <a:cubicBezTo>
                    <a:pt x="1062" y="690"/>
                    <a:pt x="1330" y="632"/>
                    <a:pt x="1579" y="517"/>
                  </a:cubicBezTo>
                  <a:cubicBezTo>
                    <a:pt x="1512" y="431"/>
                    <a:pt x="1484" y="335"/>
                    <a:pt x="1484" y="230"/>
                  </a:cubicBezTo>
                  <a:lnTo>
                    <a:pt x="1484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5"/>
            <p:cNvSpPr/>
            <p:nvPr/>
          </p:nvSpPr>
          <p:spPr>
            <a:xfrm>
              <a:off x="867779" y="3060617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89" y="0"/>
                  </a:moveTo>
                  <a:cubicBezTo>
                    <a:pt x="306" y="0"/>
                    <a:pt x="0" y="316"/>
                    <a:pt x="0" y="699"/>
                  </a:cubicBezTo>
                  <a:lnTo>
                    <a:pt x="0" y="862"/>
                  </a:lnTo>
                  <a:cubicBezTo>
                    <a:pt x="0" y="1063"/>
                    <a:pt x="29" y="1254"/>
                    <a:pt x="96" y="1445"/>
                  </a:cubicBezTo>
                  <a:lnTo>
                    <a:pt x="459" y="2536"/>
                  </a:lnTo>
                  <a:lnTo>
                    <a:pt x="1158" y="2536"/>
                  </a:lnTo>
                  <a:lnTo>
                    <a:pt x="115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5"/>
            <p:cNvSpPr/>
            <p:nvPr/>
          </p:nvSpPr>
          <p:spPr>
            <a:xfrm>
              <a:off x="879832" y="3054577"/>
              <a:ext cx="72661" cy="72661"/>
            </a:xfrm>
            <a:custGeom>
              <a:rect b="b" l="l" r="r" t="t"/>
              <a:pathLst>
                <a:path extrusionOk="0" h="2767" w="2767">
                  <a:moveTo>
                    <a:pt x="689" y="1"/>
                  </a:moveTo>
                  <a:cubicBezTo>
                    <a:pt x="316" y="1"/>
                    <a:pt x="0" y="316"/>
                    <a:pt x="0" y="690"/>
                  </a:cubicBezTo>
                  <a:cubicBezTo>
                    <a:pt x="0" y="948"/>
                    <a:pt x="211" y="1159"/>
                    <a:pt x="460" y="1159"/>
                  </a:cubicBezTo>
                  <a:lnTo>
                    <a:pt x="2307" y="2766"/>
                  </a:lnTo>
                  <a:lnTo>
                    <a:pt x="2690" y="1407"/>
                  </a:lnTo>
                  <a:cubicBezTo>
                    <a:pt x="2738" y="1235"/>
                    <a:pt x="2766" y="1072"/>
                    <a:pt x="2766" y="900"/>
                  </a:cubicBezTo>
                  <a:lnTo>
                    <a:pt x="2766" y="470"/>
                  </a:lnTo>
                  <a:cubicBezTo>
                    <a:pt x="2766" y="211"/>
                    <a:pt x="2556" y="1"/>
                    <a:pt x="23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65"/>
            <p:cNvSpPr/>
            <p:nvPr/>
          </p:nvSpPr>
          <p:spPr>
            <a:xfrm>
              <a:off x="873793" y="3084986"/>
              <a:ext cx="72661" cy="66385"/>
            </a:xfrm>
            <a:custGeom>
              <a:rect b="b" l="l" r="r" t="t"/>
              <a:pathLst>
                <a:path extrusionOk="0" h="2528" w="276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915"/>
                    <a:pt x="623" y="2527"/>
                    <a:pt x="1379" y="2527"/>
                  </a:cubicBezTo>
                  <a:cubicBezTo>
                    <a:pt x="2144" y="2527"/>
                    <a:pt x="2767" y="1915"/>
                    <a:pt x="2767" y="1149"/>
                  </a:cubicBezTo>
                  <a:lnTo>
                    <a:pt x="2767" y="852"/>
                  </a:lnTo>
                  <a:cubicBezTo>
                    <a:pt x="2767" y="738"/>
                    <a:pt x="2719" y="613"/>
                    <a:pt x="2633" y="527"/>
                  </a:cubicBezTo>
                  <a:cubicBezTo>
                    <a:pt x="2278" y="182"/>
                    <a:pt x="1628" y="20"/>
                    <a:pt x="8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65"/>
            <p:cNvSpPr/>
            <p:nvPr/>
          </p:nvSpPr>
          <p:spPr>
            <a:xfrm>
              <a:off x="873793" y="3084986"/>
              <a:ext cx="72399" cy="65125"/>
            </a:xfrm>
            <a:custGeom>
              <a:rect b="b" l="l" r="r" t="t"/>
              <a:pathLst>
                <a:path extrusionOk="0" h="2480" w="275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762"/>
                    <a:pt x="412" y="2307"/>
                    <a:pt x="996" y="2479"/>
                  </a:cubicBezTo>
                  <a:cubicBezTo>
                    <a:pt x="795" y="2230"/>
                    <a:pt x="690" y="1924"/>
                    <a:pt x="690" y="1608"/>
                  </a:cubicBezTo>
                  <a:lnTo>
                    <a:pt x="690" y="938"/>
                  </a:lnTo>
                  <a:cubicBezTo>
                    <a:pt x="690" y="682"/>
                    <a:pt x="900" y="478"/>
                    <a:pt x="1145" y="478"/>
                  </a:cubicBezTo>
                  <a:cubicBezTo>
                    <a:pt x="1156" y="478"/>
                    <a:pt x="1167" y="478"/>
                    <a:pt x="1178" y="479"/>
                  </a:cubicBezTo>
                  <a:cubicBezTo>
                    <a:pt x="1647" y="508"/>
                    <a:pt x="2336" y="584"/>
                    <a:pt x="2757" y="785"/>
                  </a:cubicBezTo>
                  <a:cubicBezTo>
                    <a:pt x="2747" y="690"/>
                    <a:pt x="2700" y="604"/>
                    <a:pt x="2633" y="537"/>
                  </a:cubicBezTo>
                  <a:cubicBezTo>
                    <a:pt x="2278" y="182"/>
                    <a:pt x="1628" y="29"/>
                    <a:pt x="89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65"/>
            <p:cNvSpPr/>
            <p:nvPr/>
          </p:nvSpPr>
          <p:spPr>
            <a:xfrm>
              <a:off x="849686" y="3080706"/>
              <a:ext cx="199313" cy="161368"/>
            </a:xfrm>
            <a:custGeom>
              <a:rect b="b" l="l" r="r" t="t"/>
              <a:pathLst>
                <a:path extrusionOk="0" h="6145" w="7590">
                  <a:moveTo>
                    <a:pt x="6977" y="1"/>
                  </a:moveTo>
                  <a:lnTo>
                    <a:pt x="3819" y="3025"/>
                  </a:lnTo>
                  <a:cubicBezTo>
                    <a:pt x="3761" y="3083"/>
                    <a:pt x="3685" y="3121"/>
                    <a:pt x="3608" y="3140"/>
                  </a:cubicBezTo>
                  <a:cubicBezTo>
                    <a:pt x="3356" y="3653"/>
                    <a:pt x="2864" y="3912"/>
                    <a:pt x="2372" y="3912"/>
                  </a:cubicBezTo>
                  <a:cubicBezTo>
                    <a:pt x="1891" y="3912"/>
                    <a:pt x="1409" y="3665"/>
                    <a:pt x="1148" y="3169"/>
                  </a:cubicBezTo>
                  <a:lnTo>
                    <a:pt x="498" y="3360"/>
                  </a:lnTo>
                  <a:cubicBezTo>
                    <a:pt x="201" y="3446"/>
                    <a:pt x="0" y="3714"/>
                    <a:pt x="0" y="4020"/>
                  </a:cubicBezTo>
                  <a:lnTo>
                    <a:pt x="0" y="5915"/>
                  </a:lnTo>
                  <a:cubicBezTo>
                    <a:pt x="0" y="6040"/>
                    <a:pt x="105" y="6145"/>
                    <a:pt x="230" y="6145"/>
                  </a:cubicBezTo>
                  <a:lnTo>
                    <a:pt x="3455" y="6145"/>
                  </a:lnTo>
                  <a:cubicBezTo>
                    <a:pt x="3579" y="6145"/>
                    <a:pt x="3685" y="6040"/>
                    <a:pt x="3685" y="5915"/>
                  </a:cubicBezTo>
                  <a:lnTo>
                    <a:pt x="3685" y="4920"/>
                  </a:lnTo>
                  <a:cubicBezTo>
                    <a:pt x="3685" y="4671"/>
                    <a:pt x="3780" y="4441"/>
                    <a:pt x="3953" y="4269"/>
                  </a:cubicBezTo>
                  <a:lnTo>
                    <a:pt x="7589" y="623"/>
                  </a:lnTo>
                  <a:lnTo>
                    <a:pt x="6977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5"/>
            <p:cNvSpPr/>
            <p:nvPr/>
          </p:nvSpPr>
          <p:spPr>
            <a:xfrm>
              <a:off x="849686" y="3175715"/>
              <a:ext cx="24133" cy="66359"/>
            </a:xfrm>
            <a:custGeom>
              <a:rect b="b" l="l" r="r" t="t"/>
              <a:pathLst>
                <a:path extrusionOk="0" h="2527" w="919">
                  <a:moveTo>
                    <a:pt x="134" y="0"/>
                  </a:moveTo>
                  <a:cubicBezTo>
                    <a:pt x="48" y="115"/>
                    <a:pt x="0" y="259"/>
                    <a:pt x="0" y="402"/>
                  </a:cubicBezTo>
                  <a:lnTo>
                    <a:pt x="0" y="2297"/>
                  </a:lnTo>
                  <a:cubicBezTo>
                    <a:pt x="0" y="2422"/>
                    <a:pt x="105" y="2527"/>
                    <a:pt x="230" y="2527"/>
                  </a:cubicBezTo>
                  <a:lnTo>
                    <a:pt x="919" y="2527"/>
                  </a:lnTo>
                  <a:lnTo>
                    <a:pt x="919" y="1072"/>
                  </a:lnTo>
                  <a:cubicBezTo>
                    <a:pt x="919" y="890"/>
                    <a:pt x="852" y="709"/>
                    <a:pt x="718" y="584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5"/>
            <p:cNvSpPr/>
            <p:nvPr/>
          </p:nvSpPr>
          <p:spPr>
            <a:xfrm>
              <a:off x="946428" y="3080706"/>
              <a:ext cx="102572" cy="129199"/>
            </a:xfrm>
            <a:custGeom>
              <a:rect b="b" l="l" r="r" t="t"/>
              <a:pathLst>
                <a:path extrusionOk="0" h="4920" w="3906">
                  <a:moveTo>
                    <a:pt x="3293" y="1"/>
                  </a:moveTo>
                  <a:lnTo>
                    <a:pt x="221" y="2949"/>
                  </a:lnTo>
                  <a:cubicBezTo>
                    <a:pt x="77" y="3236"/>
                    <a:pt x="1" y="3551"/>
                    <a:pt x="1" y="3867"/>
                  </a:cubicBezTo>
                  <a:lnTo>
                    <a:pt x="1" y="4920"/>
                  </a:lnTo>
                  <a:cubicBezTo>
                    <a:pt x="1" y="4671"/>
                    <a:pt x="96" y="4441"/>
                    <a:pt x="269" y="4269"/>
                  </a:cubicBezTo>
                  <a:lnTo>
                    <a:pt x="3905" y="623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5"/>
            <p:cNvSpPr/>
            <p:nvPr/>
          </p:nvSpPr>
          <p:spPr>
            <a:xfrm>
              <a:off x="1023343" y="2936723"/>
              <a:ext cx="180327" cy="115544"/>
            </a:xfrm>
            <a:custGeom>
              <a:rect b="b" l="l" r="r" t="t"/>
              <a:pathLst>
                <a:path extrusionOk="0" h="4400" w="6867">
                  <a:moveTo>
                    <a:pt x="5359" y="0"/>
                  </a:moveTo>
                  <a:cubicBezTo>
                    <a:pt x="4929" y="29"/>
                    <a:pt x="4929" y="670"/>
                    <a:pt x="5359" y="689"/>
                  </a:cubicBezTo>
                  <a:lnTo>
                    <a:pt x="5675" y="689"/>
                  </a:lnTo>
                  <a:lnTo>
                    <a:pt x="3637" y="2737"/>
                  </a:lnTo>
                  <a:lnTo>
                    <a:pt x="2728" y="1828"/>
                  </a:lnTo>
                  <a:cubicBezTo>
                    <a:pt x="2661" y="1761"/>
                    <a:pt x="2572" y="1728"/>
                    <a:pt x="2484" y="1728"/>
                  </a:cubicBezTo>
                  <a:cubicBezTo>
                    <a:pt x="2395" y="1728"/>
                    <a:pt x="2307" y="1761"/>
                    <a:pt x="2240" y="1828"/>
                  </a:cubicBezTo>
                  <a:lnTo>
                    <a:pt x="278" y="3790"/>
                  </a:lnTo>
                  <a:cubicBezTo>
                    <a:pt x="0" y="4031"/>
                    <a:pt x="241" y="4400"/>
                    <a:pt x="515" y="4400"/>
                  </a:cubicBezTo>
                  <a:cubicBezTo>
                    <a:pt x="600" y="4400"/>
                    <a:pt x="689" y="4364"/>
                    <a:pt x="766" y="4278"/>
                  </a:cubicBezTo>
                  <a:lnTo>
                    <a:pt x="2479" y="2565"/>
                  </a:lnTo>
                  <a:lnTo>
                    <a:pt x="3388" y="3465"/>
                  </a:lnTo>
                  <a:cubicBezTo>
                    <a:pt x="3455" y="3536"/>
                    <a:pt x="3543" y="3572"/>
                    <a:pt x="3632" y="3572"/>
                  </a:cubicBezTo>
                  <a:cubicBezTo>
                    <a:pt x="3721" y="3572"/>
                    <a:pt x="3809" y="3536"/>
                    <a:pt x="3876" y="3465"/>
                  </a:cubicBezTo>
                  <a:lnTo>
                    <a:pt x="6163" y="1177"/>
                  </a:lnTo>
                  <a:lnTo>
                    <a:pt x="6163" y="1493"/>
                  </a:lnTo>
                  <a:cubicBezTo>
                    <a:pt x="6149" y="1737"/>
                    <a:pt x="6328" y="1859"/>
                    <a:pt x="6508" y="1859"/>
                  </a:cubicBezTo>
                  <a:cubicBezTo>
                    <a:pt x="6687" y="1859"/>
                    <a:pt x="6867" y="1737"/>
                    <a:pt x="6852" y="1493"/>
                  </a:cubicBezTo>
                  <a:lnTo>
                    <a:pt x="6852" y="345"/>
                  </a:lnTo>
                  <a:cubicBezTo>
                    <a:pt x="6852" y="153"/>
                    <a:pt x="6699" y="0"/>
                    <a:pt x="650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4" name="Google Shape;10234;p65"/>
          <p:cNvGrpSpPr/>
          <p:nvPr/>
        </p:nvGrpSpPr>
        <p:grpSpPr>
          <a:xfrm>
            <a:off x="1735567" y="2420241"/>
            <a:ext cx="417718" cy="372866"/>
            <a:chOff x="1735567" y="2420241"/>
            <a:chExt cx="417718" cy="372866"/>
          </a:xfrm>
        </p:grpSpPr>
        <p:sp>
          <p:nvSpPr>
            <p:cNvPr id="10235" name="Google Shape;10235;p65"/>
            <p:cNvSpPr/>
            <p:nvPr/>
          </p:nvSpPr>
          <p:spPr>
            <a:xfrm>
              <a:off x="1833569" y="2468822"/>
              <a:ext cx="284265" cy="163022"/>
            </a:xfrm>
            <a:custGeom>
              <a:rect b="b" l="l" r="r" t="t"/>
              <a:pathLst>
                <a:path extrusionOk="0" h="6208" w="10825">
                  <a:moveTo>
                    <a:pt x="3580" y="2582"/>
                  </a:moveTo>
                  <a:lnTo>
                    <a:pt x="3580" y="4018"/>
                  </a:lnTo>
                  <a:lnTo>
                    <a:pt x="2144" y="4027"/>
                  </a:lnTo>
                  <a:lnTo>
                    <a:pt x="2144" y="2582"/>
                  </a:lnTo>
                  <a:close/>
                  <a:moveTo>
                    <a:pt x="5494" y="2582"/>
                  </a:moveTo>
                  <a:lnTo>
                    <a:pt x="5494" y="4018"/>
                  </a:lnTo>
                  <a:lnTo>
                    <a:pt x="4059" y="4027"/>
                  </a:lnTo>
                  <a:lnTo>
                    <a:pt x="4059" y="2582"/>
                  </a:lnTo>
                  <a:close/>
                  <a:moveTo>
                    <a:pt x="7408" y="2582"/>
                  </a:moveTo>
                  <a:lnTo>
                    <a:pt x="7408" y="4018"/>
                  </a:lnTo>
                  <a:lnTo>
                    <a:pt x="5973" y="4027"/>
                  </a:lnTo>
                  <a:lnTo>
                    <a:pt x="5973" y="2582"/>
                  </a:lnTo>
                  <a:close/>
                  <a:moveTo>
                    <a:pt x="9313" y="2582"/>
                  </a:moveTo>
                  <a:lnTo>
                    <a:pt x="9322" y="4027"/>
                  </a:lnTo>
                  <a:lnTo>
                    <a:pt x="7877" y="4027"/>
                  </a:lnTo>
                  <a:lnTo>
                    <a:pt x="7877" y="2582"/>
                  </a:lnTo>
                  <a:close/>
                  <a:moveTo>
                    <a:pt x="1905" y="1"/>
                  </a:moveTo>
                  <a:cubicBezTo>
                    <a:pt x="1786" y="1"/>
                    <a:pt x="1666" y="80"/>
                    <a:pt x="1666" y="238"/>
                  </a:cubicBezTo>
                  <a:lnTo>
                    <a:pt x="1666" y="2113"/>
                  </a:lnTo>
                  <a:lnTo>
                    <a:pt x="326" y="2113"/>
                  </a:lnTo>
                  <a:cubicBezTo>
                    <a:pt x="1" y="2113"/>
                    <a:pt x="1" y="2592"/>
                    <a:pt x="326" y="2592"/>
                  </a:cubicBezTo>
                  <a:lnTo>
                    <a:pt x="1676" y="2592"/>
                  </a:lnTo>
                  <a:lnTo>
                    <a:pt x="1676" y="4027"/>
                  </a:lnTo>
                  <a:lnTo>
                    <a:pt x="910" y="4027"/>
                  </a:lnTo>
                  <a:cubicBezTo>
                    <a:pt x="899" y="4025"/>
                    <a:pt x="889" y="4025"/>
                    <a:pt x="879" y="4025"/>
                  </a:cubicBezTo>
                  <a:cubicBezTo>
                    <a:pt x="652" y="4025"/>
                    <a:pt x="652" y="4499"/>
                    <a:pt x="879" y="4499"/>
                  </a:cubicBezTo>
                  <a:cubicBezTo>
                    <a:pt x="889" y="4499"/>
                    <a:pt x="899" y="4498"/>
                    <a:pt x="910" y="4496"/>
                  </a:cubicBezTo>
                  <a:lnTo>
                    <a:pt x="1676" y="4496"/>
                  </a:lnTo>
                  <a:lnTo>
                    <a:pt x="1676" y="5855"/>
                  </a:lnTo>
                  <a:cubicBezTo>
                    <a:pt x="1676" y="6013"/>
                    <a:pt x="1795" y="6092"/>
                    <a:pt x="1915" y="6092"/>
                  </a:cubicBezTo>
                  <a:cubicBezTo>
                    <a:pt x="2034" y="6092"/>
                    <a:pt x="2154" y="6013"/>
                    <a:pt x="2154" y="5855"/>
                  </a:cubicBezTo>
                  <a:lnTo>
                    <a:pt x="2154" y="4496"/>
                  </a:lnTo>
                  <a:lnTo>
                    <a:pt x="3590" y="4496"/>
                  </a:lnTo>
                  <a:lnTo>
                    <a:pt x="3590" y="5970"/>
                  </a:lnTo>
                  <a:cubicBezTo>
                    <a:pt x="3570" y="6104"/>
                    <a:pt x="3700" y="6171"/>
                    <a:pt x="3829" y="6171"/>
                  </a:cubicBezTo>
                  <a:cubicBezTo>
                    <a:pt x="3958" y="6171"/>
                    <a:pt x="4087" y="6104"/>
                    <a:pt x="4068" y="5970"/>
                  </a:cubicBezTo>
                  <a:lnTo>
                    <a:pt x="4068" y="4496"/>
                  </a:lnTo>
                  <a:lnTo>
                    <a:pt x="5504" y="4496"/>
                  </a:lnTo>
                  <a:lnTo>
                    <a:pt x="5504" y="5970"/>
                  </a:lnTo>
                  <a:cubicBezTo>
                    <a:pt x="5523" y="6104"/>
                    <a:pt x="5628" y="6171"/>
                    <a:pt x="5735" y="6171"/>
                  </a:cubicBezTo>
                  <a:cubicBezTo>
                    <a:pt x="5841" y="6171"/>
                    <a:pt x="5949" y="6104"/>
                    <a:pt x="5973" y="5970"/>
                  </a:cubicBezTo>
                  <a:lnTo>
                    <a:pt x="5973" y="4496"/>
                  </a:lnTo>
                  <a:lnTo>
                    <a:pt x="7408" y="4496"/>
                  </a:lnTo>
                  <a:lnTo>
                    <a:pt x="7408" y="5970"/>
                  </a:lnTo>
                  <a:cubicBezTo>
                    <a:pt x="7427" y="6104"/>
                    <a:pt x="7535" y="6171"/>
                    <a:pt x="7643" y="6171"/>
                  </a:cubicBezTo>
                  <a:cubicBezTo>
                    <a:pt x="7750" y="6171"/>
                    <a:pt x="7858" y="6104"/>
                    <a:pt x="7877" y="5970"/>
                  </a:cubicBezTo>
                  <a:lnTo>
                    <a:pt x="7877" y="4496"/>
                  </a:lnTo>
                  <a:lnTo>
                    <a:pt x="9313" y="4496"/>
                  </a:lnTo>
                  <a:lnTo>
                    <a:pt x="9313" y="5970"/>
                  </a:lnTo>
                  <a:cubicBezTo>
                    <a:pt x="9313" y="6128"/>
                    <a:pt x="9432" y="6207"/>
                    <a:pt x="9552" y="6207"/>
                  </a:cubicBezTo>
                  <a:cubicBezTo>
                    <a:pt x="9672" y="6207"/>
                    <a:pt x="9791" y="6128"/>
                    <a:pt x="9791" y="5970"/>
                  </a:cubicBezTo>
                  <a:lnTo>
                    <a:pt x="9791" y="4496"/>
                  </a:lnTo>
                  <a:lnTo>
                    <a:pt x="9992" y="4496"/>
                  </a:lnTo>
                  <a:cubicBezTo>
                    <a:pt x="10260" y="4458"/>
                    <a:pt x="10260" y="4066"/>
                    <a:pt x="9992" y="4027"/>
                  </a:cubicBezTo>
                  <a:lnTo>
                    <a:pt x="9791" y="4027"/>
                  </a:lnTo>
                  <a:lnTo>
                    <a:pt x="9791" y="2582"/>
                  </a:lnTo>
                  <a:lnTo>
                    <a:pt x="10509" y="2582"/>
                  </a:lnTo>
                  <a:cubicBezTo>
                    <a:pt x="10825" y="2582"/>
                    <a:pt x="10825" y="2104"/>
                    <a:pt x="10509" y="2104"/>
                  </a:cubicBezTo>
                  <a:lnTo>
                    <a:pt x="10509" y="2113"/>
                  </a:lnTo>
                  <a:lnTo>
                    <a:pt x="9791" y="2113"/>
                  </a:lnTo>
                  <a:lnTo>
                    <a:pt x="9791" y="238"/>
                  </a:lnTo>
                  <a:cubicBezTo>
                    <a:pt x="9791" y="80"/>
                    <a:pt x="9672" y="1"/>
                    <a:pt x="9552" y="1"/>
                  </a:cubicBezTo>
                  <a:cubicBezTo>
                    <a:pt x="9432" y="1"/>
                    <a:pt x="9313" y="80"/>
                    <a:pt x="9313" y="238"/>
                  </a:cubicBezTo>
                  <a:lnTo>
                    <a:pt x="9313" y="2113"/>
                  </a:lnTo>
                  <a:lnTo>
                    <a:pt x="7877" y="2113"/>
                  </a:lnTo>
                  <a:lnTo>
                    <a:pt x="7877" y="238"/>
                  </a:lnTo>
                  <a:cubicBezTo>
                    <a:pt x="7853" y="104"/>
                    <a:pt x="7745" y="37"/>
                    <a:pt x="7638" y="37"/>
                  </a:cubicBezTo>
                  <a:cubicBezTo>
                    <a:pt x="7530" y="37"/>
                    <a:pt x="7422" y="104"/>
                    <a:pt x="7399" y="238"/>
                  </a:cubicBezTo>
                  <a:lnTo>
                    <a:pt x="7399" y="2113"/>
                  </a:lnTo>
                  <a:lnTo>
                    <a:pt x="5963" y="2113"/>
                  </a:lnTo>
                  <a:lnTo>
                    <a:pt x="5963" y="238"/>
                  </a:lnTo>
                  <a:cubicBezTo>
                    <a:pt x="5944" y="104"/>
                    <a:pt x="5836" y="37"/>
                    <a:pt x="5729" y="37"/>
                  </a:cubicBezTo>
                  <a:cubicBezTo>
                    <a:pt x="5621" y="37"/>
                    <a:pt x="5513" y="104"/>
                    <a:pt x="5494" y="238"/>
                  </a:cubicBezTo>
                  <a:lnTo>
                    <a:pt x="5494" y="2113"/>
                  </a:lnTo>
                  <a:lnTo>
                    <a:pt x="4059" y="2113"/>
                  </a:lnTo>
                  <a:lnTo>
                    <a:pt x="4059" y="238"/>
                  </a:lnTo>
                  <a:cubicBezTo>
                    <a:pt x="4078" y="104"/>
                    <a:pt x="3948" y="37"/>
                    <a:pt x="3819" y="37"/>
                  </a:cubicBezTo>
                  <a:cubicBezTo>
                    <a:pt x="3690" y="37"/>
                    <a:pt x="3561" y="104"/>
                    <a:pt x="3580" y="238"/>
                  </a:cubicBezTo>
                  <a:lnTo>
                    <a:pt x="3580" y="2113"/>
                  </a:lnTo>
                  <a:lnTo>
                    <a:pt x="2144" y="2113"/>
                  </a:lnTo>
                  <a:lnTo>
                    <a:pt x="2144" y="238"/>
                  </a:lnTo>
                  <a:cubicBezTo>
                    <a:pt x="2144" y="80"/>
                    <a:pt x="2025" y="1"/>
                    <a:pt x="190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5"/>
            <p:cNvSpPr/>
            <p:nvPr/>
          </p:nvSpPr>
          <p:spPr>
            <a:xfrm>
              <a:off x="1845124" y="2716821"/>
              <a:ext cx="89258" cy="76285"/>
            </a:xfrm>
            <a:custGeom>
              <a:rect b="b" l="l" r="r" t="t"/>
              <a:pathLst>
                <a:path extrusionOk="0" h="2905" w="3399">
                  <a:moveTo>
                    <a:pt x="1953" y="0"/>
                  </a:moveTo>
                  <a:cubicBezTo>
                    <a:pt x="652" y="0"/>
                    <a:pt x="1" y="1560"/>
                    <a:pt x="920" y="2479"/>
                  </a:cubicBezTo>
                  <a:cubicBezTo>
                    <a:pt x="1217" y="2773"/>
                    <a:pt x="1581" y="2905"/>
                    <a:pt x="1937" y="2905"/>
                  </a:cubicBezTo>
                  <a:cubicBezTo>
                    <a:pt x="2684" y="2905"/>
                    <a:pt x="3398" y="2326"/>
                    <a:pt x="3398" y="1445"/>
                  </a:cubicBezTo>
                  <a:cubicBezTo>
                    <a:pt x="3398" y="641"/>
                    <a:pt x="2748" y="0"/>
                    <a:pt x="19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65"/>
            <p:cNvSpPr/>
            <p:nvPr/>
          </p:nvSpPr>
          <p:spPr>
            <a:xfrm>
              <a:off x="1873038" y="2737409"/>
              <a:ext cx="40493" cy="34873"/>
            </a:xfrm>
            <a:custGeom>
              <a:rect b="b" l="l" r="r" t="t"/>
              <a:pathLst>
                <a:path extrusionOk="0" h="1328" w="1542">
                  <a:moveTo>
                    <a:pt x="881" y="1"/>
                  </a:moveTo>
                  <a:cubicBezTo>
                    <a:pt x="297" y="1"/>
                    <a:pt x="0" y="719"/>
                    <a:pt x="421" y="1130"/>
                  </a:cubicBezTo>
                  <a:cubicBezTo>
                    <a:pt x="555" y="1267"/>
                    <a:pt x="719" y="1328"/>
                    <a:pt x="881" y="1328"/>
                  </a:cubicBezTo>
                  <a:cubicBezTo>
                    <a:pt x="1218" y="1328"/>
                    <a:pt x="1541" y="1062"/>
                    <a:pt x="1541" y="661"/>
                  </a:cubicBezTo>
                  <a:cubicBezTo>
                    <a:pt x="1541" y="298"/>
                    <a:pt x="1244" y="1"/>
                    <a:pt x="88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65"/>
            <p:cNvSpPr/>
            <p:nvPr/>
          </p:nvSpPr>
          <p:spPr>
            <a:xfrm>
              <a:off x="1996933" y="2716821"/>
              <a:ext cx="89231" cy="76285"/>
            </a:xfrm>
            <a:custGeom>
              <a:rect b="b" l="l" r="r" t="t"/>
              <a:pathLst>
                <a:path extrusionOk="0" h="2905" w="3398">
                  <a:moveTo>
                    <a:pt x="1943" y="0"/>
                  </a:moveTo>
                  <a:cubicBezTo>
                    <a:pt x="642" y="0"/>
                    <a:pt x="0" y="1560"/>
                    <a:pt x="910" y="2479"/>
                  </a:cubicBezTo>
                  <a:cubicBezTo>
                    <a:pt x="1207" y="2773"/>
                    <a:pt x="1571" y="2905"/>
                    <a:pt x="1929" y="2905"/>
                  </a:cubicBezTo>
                  <a:cubicBezTo>
                    <a:pt x="2679" y="2905"/>
                    <a:pt x="3398" y="2326"/>
                    <a:pt x="3398" y="1445"/>
                  </a:cubicBezTo>
                  <a:cubicBezTo>
                    <a:pt x="3398" y="641"/>
                    <a:pt x="2747" y="0"/>
                    <a:pt x="194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65"/>
            <p:cNvSpPr/>
            <p:nvPr/>
          </p:nvSpPr>
          <p:spPr>
            <a:xfrm>
              <a:off x="2024585" y="2737672"/>
              <a:ext cx="40729" cy="34689"/>
            </a:xfrm>
            <a:custGeom>
              <a:rect b="b" l="l" r="r" t="t"/>
              <a:pathLst>
                <a:path extrusionOk="0" h="1321" w="1551">
                  <a:moveTo>
                    <a:pt x="890" y="1"/>
                  </a:moveTo>
                  <a:cubicBezTo>
                    <a:pt x="297" y="1"/>
                    <a:pt x="0" y="718"/>
                    <a:pt x="421" y="1130"/>
                  </a:cubicBezTo>
                  <a:cubicBezTo>
                    <a:pt x="556" y="1262"/>
                    <a:pt x="721" y="1321"/>
                    <a:pt x="882" y="1321"/>
                  </a:cubicBezTo>
                  <a:cubicBezTo>
                    <a:pt x="1223" y="1321"/>
                    <a:pt x="1551" y="1055"/>
                    <a:pt x="1551" y="651"/>
                  </a:cubicBezTo>
                  <a:cubicBezTo>
                    <a:pt x="1541" y="297"/>
                    <a:pt x="1244" y="1"/>
                    <a:pt x="89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5"/>
            <p:cNvSpPr/>
            <p:nvPr/>
          </p:nvSpPr>
          <p:spPr>
            <a:xfrm>
              <a:off x="1818496" y="2447893"/>
              <a:ext cx="333528" cy="174209"/>
            </a:xfrm>
            <a:custGeom>
              <a:rect b="b" l="l" r="r" t="t"/>
              <a:pathLst>
                <a:path extrusionOk="0" h="6634" w="12701">
                  <a:moveTo>
                    <a:pt x="1" y="1"/>
                  </a:moveTo>
                  <a:lnTo>
                    <a:pt x="441" y="1264"/>
                  </a:lnTo>
                  <a:lnTo>
                    <a:pt x="11284" y="1264"/>
                  </a:lnTo>
                  <a:lnTo>
                    <a:pt x="10049" y="6633"/>
                  </a:lnTo>
                  <a:lnTo>
                    <a:pt x="11341" y="6633"/>
                  </a:lnTo>
                  <a:lnTo>
                    <a:pt x="12528" y="1494"/>
                  </a:lnTo>
                  <a:cubicBezTo>
                    <a:pt x="12700" y="728"/>
                    <a:pt x="12117" y="1"/>
                    <a:pt x="11332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5"/>
            <p:cNvSpPr/>
            <p:nvPr/>
          </p:nvSpPr>
          <p:spPr>
            <a:xfrm>
              <a:off x="2095697" y="2447893"/>
              <a:ext cx="56564" cy="174209"/>
            </a:xfrm>
            <a:custGeom>
              <a:rect b="b" l="l" r="r" t="t"/>
              <a:pathLst>
                <a:path extrusionOk="0" h="6634" w="2154">
                  <a:moveTo>
                    <a:pt x="1" y="1"/>
                  </a:moveTo>
                  <a:cubicBezTo>
                    <a:pt x="785" y="1"/>
                    <a:pt x="1369" y="728"/>
                    <a:pt x="1197" y="1494"/>
                  </a:cubicBezTo>
                  <a:lnTo>
                    <a:pt x="20" y="6633"/>
                  </a:lnTo>
                  <a:lnTo>
                    <a:pt x="795" y="6633"/>
                  </a:lnTo>
                  <a:lnTo>
                    <a:pt x="1972" y="1494"/>
                  </a:lnTo>
                  <a:cubicBezTo>
                    <a:pt x="2154" y="728"/>
                    <a:pt x="1570" y="1"/>
                    <a:pt x="7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5"/>
            <p:cNvSpPr/>
            <p:nvPr/>
          </p:nvSpPr>
          <p:spPr>
            <a:xfrm>
              <a:off x="1735567" y="2420241"/>
              <a:ext cx="416457" cy="235027"/>
            </a:xfrm>
            <a:custGeom>
              <a:rect b="b" l="l" r="r" t="t"/>
              <a:pathLst>
                <a:path extrusionOk="0" h="8950" w="15859">
                  <a:moveTo>
                    <a:pt x="626" y="0"/>
                  </a:moveTo>
                  <a:cubicBezTo>
                    <a:pt x="279" y="0"/>
                    <a:pt x="0" y="281"/>
                    <a:pt x="0" y="633"/>
                  </a:cubicBezTo>
                  <a:cubicBezTo>
                    <a:pt x="0" y="976"/>
                    <a:pt x="279" y="1256"/>
                    <a:pt x="626" y="1256"/>
                  </a:cubicBezTo>
                  <a:cubicBezTo>
                    <a:pt x="638" y="1256"/>
                    <a:pt x="649" y="1256"/>
                    <a:pt x="661" y="1255"/>
                  </a:cubicBezTo>
                  <a:lnTo>
                    <a:pt x="1800" y="1255"/>
                  </a:lnTo>
                  <a:cubicBezTo>
                    <a:pt x="1847" y="1255"/>
                    <a:pt x="1895" y="1293"/>
                    <a:pt x="1924" y="1341"/>
                  </a:cubicBezTo>
                  <a:lnTo>
                    <a:pt x="4058" y="7380"/>
                  </a:lnTo>
                  <a:cubicBezTo>
                    <a:pt x="4460" y="8327"/>
                    <a:pt x="5388" y="8949"/>
                    <a:pt x="6422" y="8949"/>
                  </a:cubicBezTo>
                  <a:lnTo>
                    <a:pt x="15054" y="8949"/>
                  </a:lnTo>
                  <a:cubicBezTo>
                    <a:pt x="15858" y="8911"/>
                    <a:pt x="15858" y="7724"/>
                    <a:pt x="15054" y="7686"/>
                  </a:cubicBezTo>
                  <a:lnTo>
                    <a:pt x="6432" y="7686"/>
                  </a:lnTo>
                  <a:cubicBezTo>
                    <a:pt x="5896" y="7686"/>
                    <a:pt x="5427" y="7370"/>
                    <a:pt x="5216" y="6892"/>
                  </a:cubicBezTo>
                  <a:lnTo>
                    <a:pt x="3082" y="853"/>
                  </a:lnTo>
                  <a:cubicBezTo>
                    <a:pt x="2862" y="336"/>
                    <a:pt x="2355" y="1"/>
                    <a:pt x="1800" y="1"/>
                  </a:cubicBezTo>
                  <a:lnTo>
                    <a:pt x="661" y="1"/>
                  </a:lnTo>
                  <a:cubicBezTo>
                    <a:pt x="649" y="1"/>
                    <a:pt x="638" y="0"/>
                    <a:pt x="626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65"/>
            <p:cNvSpPr/>
            <p:nvPr/>
          </p:nvSpPr>
          <p:spPr>
            <a:xfrm>
              <a:off x="1849903" y="2622075"/>
              <a:ext cx="303382" cy="33193"/>
            </a:xfrm>
            <a:custGeom>
              <a:rect b="b" l="l" r="r" t="t"/>
              <a:pathLst>
                <a:path extrusionOk="0" h="1264" w="11553">
                  <a:moveTo>
                    <a:pt x="10767" y="0"/>
                  </a:moveTo>
                  <a:cubicBezTo>
                    <a:pt x="10767" y="19"/>
                    <a:pt x="10767" y="48"/>
                    <a:pt x="10767" y="67"/>
                  </a:cubicBezTo>
                  <a:cubicBezTo>
                    <a:pt x="10767" y="412"/>
                    <a:pt x="10480" y="699"/>
                    <a:pt x="10136" y="699"/>
                  </a:cubicBezTo>
                  <a:lnTo>
                    <a:pt x="1513" y="699"/>
                  </a:lnTo>
                  <a:cubicBezTo>
                    <a:pt x="967" y="699"/>
                    <a:pt x="431" y="527"/>
                    <a:pt x="1" y="201"/>
                  </a:cubicBezTo>
                  <a:lnTo>
                    <a:pt x="1" y="201"/>
                  </a:lnTo>
                  <a:cubicBezTo>
                    <a:pt x="479" y="871"/>
                    <a:pt x="1255" y="1263"/>
                    <a:pt x="2078" y="1263"/>
                  </a:cubicBezTo>
                  <a:lnTo>
                    <a:pt x="10700" y="1263"/>
                  </a:lnTo>
                  <a:cubicBezTo>
                    <a:pt x="11495" y="1254"/>
                    <a:pt x="11552" y="86"/>
                    <a:pt x="1076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65"/>
            <p:cNvSpPr/>
            <p:nvPr/>
          </p:nvSpPr>
          <p:spPr>
            <a:xfrm>
              <a:off x="1817498" y="2632868"/>
              <a:ext cx="286523" cy="92278"/>
            </a:xfrm>
            <a:custGeom>
              <a:rect b="b" l="l" r="r" t="t"/>
              <a:pathLst>
                <a:path extrusionOk="0" h="3514" w="10911">
                  <a:moveTo>
                    <a:pt x="1397" y="1"/>
                  </a:moveTo>
                  <a:lnTo>
                    <a:pt x="756" y="919"/>
                  </a:lnTo>
                  <a:cubicBezTo>
                    <a:pt x="0" y="2010"/>
                    <a:pt x="785" y="3513"/>
                    <a:pt x="2115" y="3513"/>
                  </a:cubicBezTo>
                  <a:lnTo>
                    <a:pt x="10260" y="3513"/>
                  </a:lnTo>
                  <a:cubicBezTo>
                    <a:pt x="10271" y="3514"/>
                    <a:pt x="10282" y="3514"/>
                    <a:pt x="10293" y="3514"/>
                  </a:cubicBezTo>
                  <a:cubicBezTo>
                    <a:pt x="10632" y="3514"/>
                    <a:pt x="10910" y="3234"/>
                    <a:pt x="10910" y="2881"/>
                  </a:cubicBezTo>
                  <a:cubicBezTo>
                    <a:pt x="10910" y="2533"/>
                    <a:pt x="10623" y="2249"/>
                    <a:pt x="10277" y="2249"/>
                  </a:cubicBezTo>
                  <a:cubicBezTo>
                    <a:pt x="10271" y="2249"/>
                    <a:pt x="10265" y="2250"/>
                    <a:pt x="10260" y="2250"/>
                  </a:cubicBezTo>
                  <a:lnTo>
                    <a:pt x="2115" y="2250"/>
                  </a:lnTo>
                  <a:cubicBezTo>
                    <a:pt x="1799" y="2250"/>
                    <a:pt x="1618" y="1896"/>
                    <a:pt x="1799" y="1637"/>
                  </a:cubicBezTo>
                  <a:lnTo>
                    <a:pt x="2441" y="699"/>
                  </a:lnTo>
                  <a:cubicBezTo>
                    <a:pt x="2039" y="556"/>
                    <a:pt x="1685" y="317"/>
                    <a:pt x="139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5"/>
            <p:cNvSpPr/>
            <p:nvPr/>
          </p:nvSpPr>
          <p:spPr>
            <a:xfrm>
              <a:off x="1826794" y="2675856"/>
              <a:ext cx="276465" cy="49106"/>
            </a:xfrm>
            <a:custGeom>
              <a:rect b="b" l="l" r="r" t="t"/>
              <a:pathLst>
                <a:path extrusionOk="0" h="1870" w="10528">
                  <a:moveTo>
                    <a:pt x="125" y="0"/>
                  </a:moveTo>
                  <a:cubicBezTo>
                    <a:pt x="0" y="948"/>
                    <a:pt x="699" y="1809"/>
                    <a:pt x="1656" y="1866"/>
                  </a:cubicBezTo>
                  <a:lnTo>
                    <a:pt x="9418" y="1866"/>
                  </a:lnTo>
                  <a:cubicBezTo>
                    <a:pt x="9472" y="1869"/>
                    <a:pt x="9526" y="1870"/>
                    <a:pt x="9580" y="1870"/>
                  </a:cubicBezTo>
                  <a:cubicBezTo>
                    <a:pt x="9756" y="1870"/>
                    <a:pt x="9931" y="1857"/>
                    <a:pt x="10107" y="1828"/>
                  </a:cubicBezTo>
                  <a:cubicBezTo>
                    <a:pt x="10135" y="1819"/>
                    <a:pt x="10174" y="1809"/>
                    <a:pt x="10202" y="1790"/>
                  </a:cubicBezTo>
                  <a:lnTo>
                    <a:pt x="10212" y="1780"/>
                  </a:lnTo>
                  <a:cubicBezTo>
                    <a:pt x="10241" y="1771"/>
                    <a:pt x="10260" y="1752"/>
                    <a:pt x="10279" y="1742"/>
                  </a:cubicBezTo>
                  <a:lnTo>
                    <a:pt x="10288" y="1742"/>
                  </a:lnTo>
                  <a:lnTo>
                    <a:pt x="10317" y="1713"/>
                  </a:lnTo>
                  <a:lnTo>
                    <a:pt x="10327" y="1704"/>
                  </a:lnTo>
                  <a:cubicBezTo>
                    <a:pt x="10336" y="1694"/>
                    <a:pt x="10355" y="1685"/>
                    <a:pt x="10365" y="1665"/>
                  </a:cubicBezTo>
                  <a:lnTo>
                    <a:pt x="10375" y="1656"/>
                  </a:lnTo>
                  <a:lnTo>
                    <a:pt x="10394" y="1627"/>
                  </a:lnTo>
                  <a:lnTo>
                    <a:pt x="10413" y="1608"/>
                  </a:lnTo>
                  <a:lnTo>
                    <a:pt x="10432" y="1579"/>
                  </a:lnTo>
                  <a:lnTo>
                    <a:pt x="10451" y="1551"/>
                  </a:lnTo>
                  <a:lnTo>
                    <a:pt x="10461" y="1531"/>
                  </a:lnTo>
                  <a:lnTo>
                    <a:pt x="10480" y="1503"/>
                  </a:lnTo>
                  <a:lnTo>
                    <a:pt x="10489" y="1474"/>
                  </a:lnTo>
                  <a:cubicBezTo>
                    <a:pt x="10489" y="1464"/>
                    <a:pt x="10499" y="1455"/>
                    <a:pt x="10499" y="1436"/>
                  </a:cubicBezTo>
                  <a:lnTo>
                    <a:pt x="10509" y="1417"/>
                  </a:lnTo>
                  <a:cubicBezTo>
                    <a:pt x="10509" y="1407"/>
                    <a:pt x="10518" y="1388"/>
                    <a:pt x="10518" y="1378"/>
                  </a:cubicBezTo>
                  <a:lnTo>
                    <a:pt x="10518" y="1369"/>
                  </a:lnTo>
                  <a:cubicBezTo>
                    <a:pt x="10518" y="1350"/>
                    <a:pt x="10528" y="1330"/>
                    <a:pt x="10528" y="1311"/>
                  </a:cubicBezTo>
                  <a:lnTo>
                    <a:pt x="10528" y="1302"/>
                  </a:lnTo>
                  <a:lnTo>
                    <a:pt x="10528" y="1244"/>
                  </a:lnTo>
                  <a:cubicBezTo>
                    <a:pt x="10528" y="1216"/>
                    <a:pt x="10528" y="1197"/>
                    <a:pt x="10528" y="1177"/>
                  </a:cubicBezTo>
                  <a:cubicBezTo>
                    <a:pt x="10528" y="1158"/>
                    <a:pt x="10528" y="1139"/>
                    <a:pt x="10518" y="1120"/>
                  </a:cubicBezTo>
                  <a:cubicBezTo>
                    <a:pt x="10509" y="1072"/>
                    <a:pt x="10499" y="1034"/>
                    <a:pt x="10480" y="996"/>
                  </a:cubicBezTo>
                  <a:cubicBezTo>
                    <a:pt x="10346" y="1187"/>
                    <a:pt x="10126" y="1302"/>
                    <a:pt x="9896" y="1321"/>
                  </a:cubicBezTo>
                  <a:lnTo>
                    <a:pt x="1761" y="1321"/>
                  </a:lnTo>
                  <a:cubicBezTo>
                    <a:pt x="976" y="1302"/>
                    <a:pt x="307" y="766"/>
                    <a:pt x="125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5"/>
            <p:cNvSpPr/>
            <p:nvPr/>
          </p:nvSpPr>
          <p:spPr>
            <a:xfrm>
              <a:off x="1843364" y="2632868"/>
              <a:ext cx="38235" cy="32694"/>
            </a:xfrm>
            <a:custGeom>
              <a:rect b="b" l="l" r="r" t="t"/>
              <a:pathLst>
                <a:path extrusionOk="0" h="1245" w="1456">
                  <a:moveTo>
                    <a:pt x="412" y="1"/>
                  </a:moveTo>
                  <a:lnTo>
                    <a:pt x="1" y="604"/>
                  </a:lnTo>
                  <a:cubicBezTo>
                    <a:pt x="298" y="900"/>
                    <a:pt x="671" y="1120"/>
                    <a:pt x="1082" y="1245"/>
                  </a:cubicBezTo>
                  <a:lnTo>
                    <a:pt x="1456" y="699"/>
                  </a:lnTo>
                  <a:cubicBezTo>
                    <a:pt x="1054" y="556"/>
                    <a:pt x="700" y="317"/>
                    <a:pt x="412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7" name="Google Shape;10247;p65"/>
          <p:cNvGrpSpPr/>
          <p:nvPr/>
        </p:nvGrpSpPr>
        <p:grpSpPr>
          <a:xfrm>
            <a:off x="3599318" y="4299590"/>
            <a:ext cx="251098" cy="309028"/>
            <a:chOff x="3599318" y="4299590"/>
            <a:chExt cx="251098" cy="309028"/>
          </a:xfrm>
        </p:grpSpPr>
        <p:sp>
          <p:nvSpPr>
            <p:cNvPr id="10248" name="Google Shape;10248;p65"/>
            <p:cNvSpPr/>
            <p:nvPr/>
          </p:nvSpPr>
          <p:spPr>
            <a:xfrm>
              <a:off x="3599318" y="4299590"/>
              <a:ext cx="251098" cy="309028"/>
            </a:xfrm>
            <a:custGeom>
              <a:rect b="b" l="l" r="r" t="t"/>
              <a:pathLst>
                <a:path extrusionOk="0" h="11768" w="9562">
                  <a:moveTo>
                    <a:pt x="4748" y="1"/>
                  </a:moveTo>
                  <a:lnTo>
                    <a:pt x="144" y="919"/>
                  </a:lnTo>
                  <a:cubicBezTo>
                    <a:pt x="58" y="939"/>
                    <a:pt x="1" y="1015"/>
                    <a:pt x="1" y="1101"/>
                  </a:cubicBezTo>
                  <a:lnTo>
                    <a:pt x="1" y="7724"/>
                  </a:lnTo>
                  <a:cubicBezTo>
                    <a:pt x="1" y="7772"/>
                    <a:pt x="20" y="7829"/>
                    <a:pt x="68" y="7858"/>
                  </a:cubicBezTo>
                  <a:lnTo>
                    <a:pt x="4661" y="11724"/>
                  </a:lnTo>
                  <a:cubicBezTo>
                    <a:pt x="4695" y="11753"/>
                    <a:pt x="4738" y="11767"/>
                    <a:pt x="4781" y="11767"/>
                  </a:cubicBezTo>
                  <a:cubicBezTo>
                    <a:pt x="4824" y="11767"/>
                    <a:pt x="4867" y="11753"/>
                    <a:pt x="4901" y="11724"/>
                  </a:cubicBezTo>
                  <a:lnTo>
                    <a:pt x="9494" y="7858"/>
                  </a:lnTo>
                  <a:cubicBezTo>
                    <a:pt x="9533" y="7829"/>
                    <a:pt x="9561" y="7772"/>
                    <a:pt x="9561" y="7724"/>
                  </a:cubicBezTo>
                  <a:lnTo>
                    <a:pt x="9561" y="1101"/>
                  </a:lnTo>
                  <a:cubicBezTo>
                    <a:pt x="9561" y="1015"/>
                    <a:pt x="9494" y="939"/>
                    <a:pt x="9408" y="919"/>
                  </a:cubicBezTo>
                  <a:lnTo>
                    <a:pt x="4815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5"/>
            <p:cNvSpPr/>
            <p:nvPr/>
          </p:nvSpPr>
          <p:spPr>
            <a:xfrm>
              <a:off x="3618672" y="4319206"/>
              <a:ext cx="212391" cy="264018"/>
            </a:xfrm>
            <a:custGeom>
              <a:rect b="b" l="l" r="r" t="t"/>
              <a:pathLst>
                <a:path extrusionOk="0" h="10054" w="8088">
                  <a:moveTo>
                    <a:pt x="4001" y="0"/>
                  </a:moveTo>
                  <a:lnTo>
                    <a:pt x="144" y="775"/>
                  </a:lnTo>
                  <a:cubicBezTo>
                    <a:pt x="58" y="794"/>
                    <a:pt x="1" y="871"/>
                    <a:pt x="1" y="957"/>
                  </a:cubicBezTo>
                  <a:lnTo>
                    <a:pt x="1" y="6632"/>
                  </a:lnTo>
                  <a:cubicBezTo>
                    <a:pt x="1" y="6680"/>
                    <a:pt x="29" y="6738"/>
                    <a:pt x="68" y="6766"/>
                  </a:cubicBezTo>
                  <a:lnTo>
                    <a:pt x="3924" y="10011"/>
                  </a:lnTo>
                  <a:cubicBezTo>
                    <a:pt x="3963" y="10039"/>
                    <a:pt x="4006" y="10054"/>
                    <a:pt x="4048" y="10054"/>
                  </a:cubicBezTo>
                  <a:cubicBezTo>
                    <a:pt x="4089" y="10054"/>
                    <a:pt x="4130" y="10039"/>
                    <a:pt x="4164" y="10011"/>
                  </a:cubicBezTo>
                  <a:lnTo>
                    <a:pt x="8020" y="6766"/>
                  </a:lnTo>
                  <a:cubicBezTo>
                    <a:pt x="8059" y="6728"/>
                    <a:pt x="8087" y="6680"/>
                    <a:pt x="8087" y="6623"/>
                  </a:cubicBezTo>
                  <a:lnTo>
                    <a:pt x="8087" y="957"/>
                  </a:lnTo>
                  <a:cubicBezTo>
                    <a:pt x="8087" y="871"/>
                    <a:pt x="8020" y="794"/>
                    <a:pt x="7934" y="775"/>
                  </a:cubicBezTo>
                  <a:lnTo>
                    <a:pt x="4078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5"/>
            <p:cNvSpPr/>
            <p:nvPr/>
          </p:nvSpPr>
          <p:spPr>
            <a:xfrm>
              <a:off x="3618672" y="4335777"/>
              <a:ext cx="118144" cy="247448"/>
            </a:xfrm>
            <a:custGeom>
              <a:rect b="b" l="l" r="r" t="t"/>
              <a:pathLst>
                <a:path extrusionOk="0" h="9423" w="4499">
                  <a:moveTo>
                    <a:pt x="881" y="1"/>
                  </a:moveTo>
                  <a:lnTo>
                    <a:pt x="144" y="144"/>
                  </a:lnTo>
                  <a:cubicBezTo>
                    <a:pt x="58" y="163"/>
                    <a:pt x="1" y="240"/>
                    <a:pt x="1" y="326"/>
                  </a:cubicBezTo>
                  <a:lnTo>
                    <a:pt x="1" y="6001"/>
                  </a:lnTo>
                  <a:cubicBezTo>
                    <a:pt x="1" y="6049"/>
                    <a:pt x="29" y="6097"/>
                    <a:pt x="68" y="6135"/>
                  </a:cubicBezTo>
                  <a:lnTo>
                    <a:pt x="3924" y="9380"/>
                  </a:lnTo>
                  <a:cubicBezTo>
                    <a:pt x="3963" y="9408"/>
                    <a:pt x="4006" y="9423"/>
                    <a:pt x="4048" y="9423"/>
                  </a:cubicBezTo>
                  <a:cubicBezTo>
                    <a:pt x="4089" y="9423"/>
                    <a:pt x="4130" y="9408"/>
                    <a:pt x="4164" y="9380"/>
                  </a:cubicBezTo>
                  <a:lnTo>
                    <a:pt x="4499" y="9092"/>
                  </a:lnTo>
                  <a:lnTo>
                    <a:pt x="795" y="6001"/>
                  </a:lnTo>
                  <a:cubicBezTo>
                    <a:pt x="757" y="5963"/>
                    <a:pt x="728" y="5906"/>
                    <a:pt x="737" y="5858"/>
                  </a:cubicBezTo>
                  <a:lnTo>
                    <a:pt x="737" y="183"/>
                  </a:lnTo>
                  <a:cubicBezTo>
                    <a:pt x="737" y="96"/>
                    <a:pt x="795" y="20"/>
                    <a:pt x="88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65"/>
            <p:cNvSpPr/>
            <p:nvPr/>
          </p:nvSpPr>
          <p:spPr>
            <a:xfrm>
              <a:off x="3634506" y="4362168"/>
              <a:ext cx="157849" cy="135423"/>
            </a:xfrm>
            <a:custGeom>
              <a:rect b="b" l="l" r="r" t="t"/>
              <a:pathLst>
                <a:path extrusionOk="0" h="5157" w="6011">
                  <a:moveTo>
                    <a:pt x="3436" y="1"/>
                  </a:moveTo>
                  <a:cubicBezTo>
                    <a:pt x="1149" y="1"/>
                    <a:pt x="0" y="2776"/>
                    <a:pt x="1618" y="4393"/>
                  </a:cubicBezTo>
                  <a:cubicBezTo>
                    <a:pt x="2145" y="4920"/>
                    <a:pt x="2791" y="5156"/>
                    <a:pt x="3424" y="5156"/>
                  </a:cubicBezTo>
                  <a:cubicBezTo>
                    <a:pt x="4746" y="5156"/>
                    <a:pt x="6011" y="4128"/>
                    <a:pt x="6011" y="2575"/>
                  </a:cubicBezTo>
                  <a:cubicBezTo>
                    <a:pt x="6011" y="1159"/>
                    <a:pt x="4862" y="10"/>
                    <a:pt x="343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65"/>
            <p:cNvSpPr/>
            <p:nvPr/>
          </p:nvSpPr>
          <p:spPr>
            <a:xfrm>
              <a:off x="3653860" y="4376742"/>
              <a:ext cx="124184" cy="106353"/>
            </a:xfrm>
            <a:custGeom>
              <a:rect b="b" l="l" r="r" t="t"/>
              <a:pathLst>
                <a:path extrusionOk="0" h="4050" w="4729">
                  <a:moveTo>
                    <a:pt x="2699" y="1"/>
                  </a:moveTo>
                  <a:cubicBezTo>
                    <a:pt x="900" y="1"/>
                    <a:pt x="0" y="2183"/>
                    <a:pt x="1273" y="3456"/>
                  </a:cubicBezTo>
                  <a:cubicBezTo>
                    <a:pt x="1684" y="3866"/>
                    <a:pt x="2189" y="4050"/>
                    <a:pt x="2684" y="4050"/>
                  </a:cubicBezTo>
                  <a:cubicBezTo>
                    <a:pt x="3726" y="4050"/>
                    <a:pt x="4728" y="3239"/>
                    <a:pt x="4728" y="2020"/>
                  </a:cubicBezTo>
                  <a:cubicBezTo>
                    <a:pt x="4719" y="910"/>
                    <a:pt x="3819" y="1"/>
                    <a:pt x="2699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65"/>
            <p:cNvSpPr/>
            <p:nvPr/>
          </p:nvSpPr>
          <p:spPr>
            <a:xfrm>
              <a:off x="3700340" y="4377189"/>
              <a:ext cx="50550" cy="105381"/>
            </a:xfrm>
            <a:custGeom>
              <a:rect b="b" l="l" r="r" t="t"/>
              <a:pathLst>
                <a:path extrusionOk="0" h="4013" w="1925">
                  <a:moveTo>
                    <a:pt x="963" y="0"/>
                  </a:moveTo>
                  <a:cubicBezTo>
                    <a:pt x="874" y="0"/>
                    <a:pt x="786" y="55"/>
                    <a:pt x="776" y="166"/>
                  </a:cubicBezTo>
                  <a:lnTo>
                    <a:pt x="776" y="539"/>
                  </a:lnTo>
                  <a:cubicBezTo>
                    <a:pt x="336" y="577"/>
                    <a:pt x="1" y="969"/>
                    <a:pt x="30" y="1410"/>
                  </a:cubicBezTo>
                  <a:cubicBezTo>
                    <a:pt x="58" y="1853"/>
                    <a:pt x="412" y="2195"/>
                    <a:pt x="854" y="2195"/>
                  </a:cubicBezTo>
                  <a:cubicBezTo>
                    <a:pt x="860" y="2195"/>
                    <a:pt x="866" y="2195"/>
                    <a:pt x="872" y="2194"/>
                  </a:cubicBezTo>
                  <a:lnTo>
                    <a:pt x="1054" y="2194"/>
                  </a:lnTo>
                  <a:cubicBezTo>
                    <a:pt x="1666" y="2194"/>
                    <a:pt x="1666" y="3113"/>
                    <a:pt x="1054" y="3113"/>
                  </a:cubicBezTo>
                  <a:lnTo>
                    <a:pt x="776" y="3113"/>
                  </a:lnTo>
                  <a:cubicBezTo>
                    <a:pt x="575" y="3113"/>
                    <a:pt x="412" y="2941"/>
                    <a:pt x="412" y="2740"/>
                  </a:cubicBezTo>
                  <a:cubicBezTo>
                    <a:pt x="403" y="2630"/>
                    <a:pt x="317" y="2575"/>
                    <a:pt x="231" y="2575"/>
                  </a:cubicBezTo>
                  <a:cubicBezTo>
                    <a:pt x="144" y="2575"/>
                    <a:pt x="58" y="2630"/>
                    <a:pt x="49" y="2740"/>
                  </a:cubicBezTo>
                  <a:cubicBezTo>
                    <a:pt x="49" y="3151"/>
                    <a:pt x="374" y="3477"/>
                    <a:pt x="786" y="3477"/>
                  </a:cubicBezTo>
                  <a:lnTo>
                    <a:pt x="786" y="3841"/>
                  </a:lnTo>
                  <a:cubicBezTo>
                    <a:pt x="795" y="3955"/>
                    <a:pt x="881" y="4013"/>
                    <a:pt x="968" y="4013"/>
                  </a:cubicBezTo>
                  <a:cubicBezTo>
                    <a:pt x="1054" y="4013"/>
                    <a:pt x="1140" y="3955"/>
                    <a:pt x="1149" y="3841"/>
                  </a:cubicBezTo>
                  <a:lnTo>
                    <a:pt x="1149" y="3467"/>
                  </a:lnTo>
                  <a:cubicBezTo>
                    <a:pt x="1590" y="3429"/>
                    <a:pt x="1925" y="3046"/>
                    <a:pt x="1896" y="2596"/>
                  </a:cubicBezTo>
                  <a:cubicBezTo>
                    <a:pt x="1877" y="2162"/>
                    <a:pt x="1514" y="1821"/>
                    <a:pt x="1072" y="1821"/>
                  </a:cubicBezTo>
                  <a:cubicBezTo>
                    <a:pt x="1066" y="1821"/>
                    <a:pt x="1060" y="1821"/>
                    <a:pt x="1054" y="1821"/>
                  </a:cubicBezTo>
                  <a:lnTo>
                    <a:pt x="872" y="1821"/>
                  </a:lnTo>
                  <a:cubicBezTo>
                    <a:pt x="259" y="1821"/>
                    <a:pt x="259" y="902"/>
                    <a:pt x="872" y="902"/>
                  </a:cubicBezTo>
                  <a:lnTo>
                    <a:pt x="1149" y="902"/>
                  </a:lnTo>
                  <a:cubicBezTo>
                    <a:pt x="1350" y="902"/>
                    <a:pt x="1513" y="1065"/>
                    <a:pt x="1513" y="1266"/>
                  </a:cubicBezTo>
                  <a:lnTo>
                    <a:pt x="1513" y="1448"/>
                  </a:lnTo>
                  <a:cubicBezTo>
                    <a:pt x="1513" y="1553"/>
                    <a:pt x="1590" y="1639"/>
                    <a:pt x="1695" y="1639"/>
                  </a:cubicBezTo>
                  <a:cubicBezTo>
                    <a:pt x="1800" y="1639"/>
                    <a:pt x="1886" y="1553"/>
                    <a:pt x="1886" y="1458"/>
                  </a:cubicBezTo>
                  <a:lnTo>
                    <a:pt x="1886" y="1266"/>
                  </a:lnTo>
                  <a:cubicBezTo>
                    <a:pt x="1886" y="864"/>
                    <a:pt x="1551" y="539"/>
                    <a:pt x="1149" y="539"/>
                  </a:cubicBezTo>
                  <a:lnTo>
                    <a:pt x="1149" y="166"/>
                  </a:lnTo>
                  <a:cubicBezTo>
                    <a:pt x="1140" y="55"/>
                    <a:pt x="1051" y="0"/>
                    <a:pt x="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4" name="Google Shape;10254;p65"/>
          <p:cNvGrpSpPr/>
          <p:nvPr/>
        </p:nvGrpSpPr>
        <p:grpSpPr>
          <a:xfrm>
            <a:off x="3105998" y="2433240"/>
            <a:ext cx="345818" cy="345056"/>
            <a:chOff x="3105998" y="2433240"/>
            <a:chExt cx="345818" cy="345056"/>
          </a:xfrm>
        </p:grpSpPr>
        <p:sp>
          <p:nvSpPr>
            <p:cNvPr id="10255" name="Google Shape;10255;p65"/>
            <p:cNvSpPr/>
            <p:nvPr/>
          </p:nvSpPr>
          <p:spPr>
            <a:xfrm>
              <a:off x="3160277" y="2465487"/>
              <a:ext cx="237259" cy="312809"/>
            </a:xfrm>
            <a:custGeom>
              <a:rect b="b" l="l" r="r" t="t"/>
              <a:pathLst>
                <a:path extrusionOk="0" h="11912" w="9035">
                  <a:moveTo>
                    <a:pt x="4518" y="1"/>
                  </a:moveTo>
                  <a:cubicBezTo>
                    <a:pt x="2020" y="1"/>
                    <a:pt x="0" y="2020"/>
                    <a:pt x="0" y="4518"/>
                  </a:cubicBezTo>
                  <a:cubicBezTo>
                    <a:pt x="0" y="5389"/>
                    <a:pt x="240" y="6327"/>
                    <a:pt x="689" y="7293"/>
                  </a:cubicBezTo>
                  <a:cubicBezTo>
                    <a:pt x="1101" y="8126"/>
                    <a:pt x="1608" y="8911"/>
                    <a:pt x="2202" y="9629"/>
                  </a:cubicBezTo>
                  <a:cubicBezTo>
                    <a:pt x="2852" y="10442"/>
                    <a:pt x="3589" y="11189"/>
                    <a:pt x="4384" y="11868"/>
                  </a:cubicBezTo>
                  <a:cubicBezTo>
                    <a:pt x="4422" y="11897"/>
                    <a:pt x="4467" y="11911"/>
                    <a:pt x="4513" y="11911"/>
                  </a:cubicBezTo>
                  <a:cubicBezTo>
                    <a:pt x="4558" y="11911"/>
                    <a:pt x="4604" y="11897"/>
                    <a:pt x="4642" y="11868"/>
                  </a:cubicBezTo>
                  <a:cubicBezTo>
                    <a:pt x="5446" y="11189"/>
                    <a:pt x="6173" y="10442"/>
                    <a:pt x="6834" y="9629"/>
                  </a:cubicBezTo>
                  <a:cubicBezTo>
                    <a:pt x="7427" y="8911"/>
                    <a:pt x="7925" y="8126"/>
                    <a:pt x="8336" y="7293"/>
                  </a:cubicBezTo>
                  <a:cubicBezTo>
                    <a:pt x="8795" y="6327"/>
                    <a:pt x="9035" y="5389"/>
                    <a:pt x="9035" y="4518"/>
                  </a:cubicBezTo>
                  <a:cubicBezTo>
                    <a:pt x="9025" y="2020"/>
                    <a:pt x="7006" y="1"/>
                    <a:pt x="451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65"/>
            <p:cNvSpPr/>
            <p:nvPr/>
          </p:nvSpPr>
          <p:spPr>
            <a:xfrm>
              <a:off x="3160277" y="2469268"/>
              <a:ext cx="137996" cy="309028"/>
            </a:xfrm>
            <a:custGeom>
              <a:rect b="b" l="l" r="r" t="t"/>
              <a:pathLst>
                <a:path extrusionOk="0" h="11768" w="5255">
                  <a:moveTo>
                    <a:pt x="3369" y="0"/>
                  </a:moveTo>
                  <a:cubicBezTo>
                    <a:pt x="1388" y="527"/>
                    <a:pt x="0" y="2316"/>
                    <a:pt x="0" y="4374"/>
                  </a:cubicBezTo>
                  <a:cubicBezTo>
                    <a:pt x="0" y="5245"/>
                    <a:pt x="240" y="6183"/>
                    <a:pt x="689" y="7140"/>
                  </a:cubicBezTo>
                  <a:cubicBezTo>
                    <a:pt x="1101" y="7982"/>
                    <a:pt x="1608" y="8767"/>
                    <a:pt x="2202" y="9485"/>
                  </a:cubicBezTo>
                  <a:cubicBezTo>
                    <a:pt x="2852" y="10298"/>
                    <a:pt x="3589" y="11045"/>
                    <a:pt x="4384" y="11724"/>
                  </a:cubicBezTo>
                  <a:cubicBezTo>
                    <a:pt x="4422" y="11753"/>
                    <a:pt x="4467" y="11767"/>
                    <a:pt x="4513" y="11767"/>
                  </a:cubicBezTo>
                  <a:cubicBezTo>
                    <a:pt x="4558" y="11767"/>
                    <a:pt x="4604" y="11753"/>
                    <a:pt x="4642" y="11724"/>
                  </a:cubicBezTo>
                  <a:cubicBezTo>
                    <a:pt x="4661" y="11705"/>
                    <a:pt x="4900" y="11513"/>
                    <a:pt x="5254" y="11179"/>
                  </a:cubicBezTo>
                  <a:cubicBezTo>
                    <a:pt x="4518" y="10537"/>
                    <a:pt x="3838" y="9829"/>
                    <a:pt x="3226" y="9073"/>
                  </a:cubicBezTo>
                  <a:cubicBezTo>
                    <a:pt x="2632" y="8355"/>
                    <a:pt x="2125" y="7571"/>
                    <a:pt x="1723" y="6738"/>
                  </a:cubicBezTo>
                  <a:cubicBezTo>
                    <a:pt x="1264" y="5771"/>
                    <a:pt x="1024" y="4833"/>
                    <a:pt x="1024" y="3963"/>
                  </a:cubicBezTo>
                  <a:cubicBezTo>
                    <a:pt x="1024" y="2316"/>
                    <a:pt x="1924" y="795"/>
                    <a:pt x="336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65"/>
            <p:cNvSpPr/>
            <p:nvPr/>
          </p:nvSpPr>
          <p:spPr>
            <a:xfrm>
              <a:off x="3156259" y="2492377"/>
              <a:ext cx="214387" cy="183374"/>
            </a:xfrm>
            <a:custGeom>
              <a:rect b="b" l="l" r="r" t="t"/>
              <a:pathLst>
                <a:path extrusionOk="0" h="6983" w="8164">
                  <a:moveTo>
                    <a:pt x="4671" y="1"/>
                  </a:moveTo>
                  <a:cubicBezTo>
                    <a:pt x="1560" y="1"/>
                    <a:pt x="0" y="3762"/>
                    <a:pt x="2201" y="5963"/>
                  </a:cubicBezTo>
                  <a:cubicBezTo>
                    <a:pt x="2868" y="6629"/>
                    <a:pt x="3761" y="6983"/>
                    <a:pt x="4669" y="6983"/>
                  </a:cubicBezTo>
                  <a:cubicBezTo>
                    <a:pt x="5118" y="6983"/>
                    <a:pt x="5570" y="6896"/>
                    <a:pt x="6001" y="6719"/>
                  </a:cubicBezTo>
                  <a:cubicBezTo>
                    <a:pt x="7312" y="6183"/>
                    <a:pt x="8164" y="4910"/>
                    <a:pt x="8164" y="3494"/>
                  </a:cubicBezTo>
                  <a:cubicBezTo>
                    <a:pt x="8154" y="1570"/>
                    <a:pt x="6594" y="1"/>
                    <a:pt x="4671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5"/>
            <p:cNvSpPr/>
            <p:nvPr/>
          </p:nvSpPr>
          <p:spPr>
            <a:xfrm>
              <a:off x="3174589" y="2511731"/>
              <a:ext cx="176704" cy="164388"/>
            </a:xfrm>
            <a:custGeom>
              <a:rect b="b" l="l" r="r" t="t"/>
              <a:pathLst>
                <a:path extrusionOk="0" h="6260" w="6729">
                  <a:moveTo>
                    <a:pt x="1838" y="1"/>
                  </a:moveTo>
                  <a:cubicBezTo>
                    <a:pt x="164" y="1283"/>
                    <a:pt x="1" y="3743"/>
                    <a:pt x="1494" y="5236"/>
                  </a:cubicBezTo>
                  <a:cubicBezTo>
                    <a:pt x="2177" y="5924"/>
                    <a:pt x="3070" y="6260"/>
                    <a:pt x="3959" y="6260"/>
                  </a:cubicBezTo>
                  <a:cubicBezTo>
                    <a:pt x="5000" y="6260"/>
                    <a:pt x="6037" y="5799"/>
                    <a:pt x="6729" y="4901"/>
                  </a:cubicBezTo>
                  <a:lnTo>
                    <a:pt x="6729" y="4901"/>
                  </a:lnTo>
                  <a:cubicBezTo>
                    <a:pt x="6116" y="5370"/>
                    <a:pt x="5360" y="5628"/>
                    <a:pt x="4585" y="5628"/>
                  </a:cubicBezTo>
                  <a:cubicBezTo>
                    <a:pt x="1685" y="5628"/>
                    <a:pt x="58" y="2288"/>
                    <a:pt x="1838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5"/>
            <p:cNvSpPr/>
            <p:nvPr/>
          </p:nvSpPr>
          <p:spPr>
            <a:xfrm>
              <a:off x="3251005" y="2524493"/>
              <a:ext cx="55802" cy="119536"/>
            </a:xfrm>
            <a:custGeom>
              <a:rect b="b" l="l" r="r" t="t"/>
              <a:pathLst>
                <a:path extrusionOk="0" h="4552" w="2125">
                  <a:moveTo>
                    <a:pt x="1061" y="1"/>
                  </a:moveTo>
                  <a:cubicBezTo>
                    <a:pt x="952" y="1"/>
                    <a:pt x="842" y="75"/>
                    <a:pt x="852" y="223"/>
                  </a:cubicBezTo>
                  <a:lnTo>
                    <a:pt x="852" y="644"/>
                  </a:lnTo>
                  <a:cubicBezTo>
                    <a:pt x="364" y="692"/>
                    <a:pt x="0" y="1113"/>
                    <a:pt x="29" y="1611"/>
                  </a:cubicBezTo>
                  <a:cubicBezTo>
                    <a:pt x="57" y="2093"/>
                    <a:pt x="459" y="2482"/>
                    <a:pt x="940" y="2482"/>
                  </a:cubicBezTo>
                  <a:cubicBezTo>
                    <a:pt x="946" y="2482"/>
                    <a:pt x="951" y="2482"/>
                    <a:pt x="957" y="2482"/>
                  </a:cubicBezTo>
                  <a:lnTo>
                    <a:pt x="1168" y="2482"/>
                  </a:lnTo>
                  <a:cubicBezTo>
                    <a:pt x="1847" y="2482"/>
                    <a:pt x="1847" y="3506"/>
                    <a:pt x="1168" y="3506"/>
                  </a:cubicBezTo>
                  <a:lnTo>
                    <a:pt x="862" y="3506"/>
                  </a:lnTo>
                  <a:cubicBezTo>
                    <a:pt x="632" y="3506"/>
                    <a:pt x="450" y="3324"/>
                    <a:pt x="450" y="3094"/>
                  </a:cubicBezTo>
                  <a:cubicBezTo>
                    <a:pt x="440" y="2970"/>
                    <a:pt x="342" y="2907"/>
                    <a:pt x="244" y="2907"/>
                  </a:cubicBezTo>
                  <a:cubicBezTo>
                    <a:pt x="146" y="2907"/>
                    <a:pt x="48" y="2970"/>
                    <a:pt x="38" y="3094"/>
                  </a:cubicBezTo>
                  <a:cubicBezTo>
                    <a:pt x="38" y="3553"/>
                    <a:pt x="402" y="3917"/>
                    <a:pt x="862" y="3917"/>
                  </a:cubicBezTo>
                  <a:lnTo>
                    <a:pt x="862" y="4329"/>
                  </a:lnTo>
                  <a:cubicBezTo>
                    <a:pt x="847" y="4477"/>
                    <a:pt x="955" y="4551"/>
                    <a:pt x="1064" y="4551"/>
                  </a:cubicBezTo>
                  <a:cubicBezTo>
                    <a:pt x="1173" y="4551"/>
                    <a:pt x="1283" y="4477"/>
                    <a:pt x="1273" y="4329"/>
                  </a:cubicBezTo>
                  <a:lnTo>
                    <a:pt x="1273" y="3908"/>
                  </a:lnTo>
                  <a:cubicBezTo>
                    <a:pt x="1761" y="3860"/>
                    <a:pt x="2125" y="3429"/>
                    <a:pt x="2096" y="2941"/>
                  </a:cubicBezTo>
                  <a:cubicBezTo>
                    <a:pt x="2068" y="2449"/>
                    <a:pt x="1666" y="2070"/>
                    <a:pt x="1186" y="2070"/>
                  </a:cubicBezTo>
                  <a:cubicBezTo>
                    <a:pt x="1180" y="2070"/>
                    <a:pt x="1174" y="2070"/>
                    <a:pt x="1168" y="2070"/>
                  </a:cubicBezTo>
                  <a:lnTo>
                    <a:pt x="957" y="2070"/>
                  </a:lnTo>
                  <a:cubicBezTo>
                    <a:pt x="278" y="2070"/>
                    <a:pt x="278" y="1037"/>
                    <a:pt x="957" y="1037"/>
                  </a:cubicBezTo>
                  <a:lnTo>
                    <a:pt x="1273" y="1037"/>
                  </a:lnTo>
                  <a:cubicBezTo>
                    <a:pt x="1493" y="1037"/>
                    <a:pt x="1675" y="1218"/>
                    <a:pt x="1675" y="1448"/>
                  </a:cubicBezTo>
                  <a:lnTo>
                    <a:pt x="1675" y="1659"/>
                  </a:lnTo>
                  <a:cubicBezTo>
                    <a:pt x="1685" y="1773"/>
                    <a:pt x="1771" y="1860"/>
                    <a:pt x="1886" y="1860"/>
                  </a:cubicBezTo>
                  <a:cubicBezTo>
                    <a:pt x="1991" y="1860"/>
                    <a:pt x="2087" y="1764"/>
                    <a:pt x="2087" y="1659"/>
                  </a:cubicBezTo>
                  <a:lnTo>
                    <a:pt x="2087" y="1448"/>
                  </a:lnTo>
                  <a:cubicBezTo>
                    <a:pt x="2087" y="998"/>
                    <a:pt x="1723" y="625"/>
                    <a:pt x="1263" y="625"/>
                  </a:cubicBezTo>
                  <a:lnTo>
                    <a:pt x="1263" y="223"/>
                  </a:lnTo>
                  <a:cubicBezTo>
                    <a:pt x="1278" y="75"/>
                    <a:pt x="1170" y="1"/>
                    <a:pt x="106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65"/>
            <p:cNvSpPr/>
            <p:nvPr/>
          </p:nvSpPr>
          <p:spPr>
            <a:xfrm>
              <a:off x="3398875" y="2433318"/>
              <a:ext cx="52940" cy="86500"/>
            </a:xfrm>
            <a:custGeom>
              <a:rect b="b" l="l" r="r" t="t"/>
              <a:pathLst>
                <a:path extrusionOk="0" h="3294" w="2016">
                  <a:moveTo>
                    <a:pt x="294" y="1"/>
                  </a:moveTo>
                  <a:cubicBezTo>
                    <a:pt x="121" y="1"/>
                    <a:pt x="0" y="236"/>
                    <a:pt x="169" y="365"/>
                  </a:cubicBezTo>
                  <a:cubicBezTo>
                    <a:pt x="1059" y="977"/>
                    <a:pt x="1604" y="1992"/>
                    <a:pt x="1604" y="3083"/>
                  </a:cubicBezTo>
                  <a:cubicBezTo>
                    <a:pt x="1604" y="3197"/>
                    <a:pt x="1690" y="3293"/>
                    <a:pt x="1805" y="3293"/>
                  </a:cubicBezTo>
                  <a:cubicBezTo>
                    <a:pt x="1920" y="3284"/>
                    <a:pt x="2006" y="3197"/>
                    <a:pt x="2016" y="3083"/>
                  </a:cubicBezTo>
                  <a:cubicBezTo>
                    <a:pt x="2006" y="1858"/>
                    <a:pt x="1403" y="719"/>
                    <a:pt x="399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65"/>
            <p:cNvSpPr/>
            <p:nvPr/>
          </p:nvSpPr>
          <p:spPr>
            <a:xfrm>
              <a:off x="3368466" y="2477803"/>
              <a:ext cx="29332" cy="42016"/>
            </a:xfrm>
            <a:custGeom>
              <a:rect b="b" l="l" r="r" t="t"/>
              <a:pathLst>
                <a:path extrusionOk="0" h="1600" w="1117">
                  <a:moveTo>
                    <a:pt x="294" y="1"/>
                  </a:moveTo>
                  <a:cubicBezTo>
                    <a:pt x="121" y="1"/>
                    <a:pt x="0" y="238"/>
                    <a:pt x="169" y="374"/>
                  </a:cubicBezTo>
                  <a:cubicBezTo>
                    <a:pt x="504" y="604"/>
                    <a:pt x="705" y="977"/>
                    <a:pt x="705" y="1389"/>
                  </a:cubicBezTo>
                  <a:cubicBezTo>
                    <a:pt x="705" y="1503"/>
                    <a:pt x="800" y="1599"/>
                    <a:pt x="915" y="1599"/>
                  </a:cubicBezTo>
                  <a:cubicBezTo>
                    <a:pt x="1021" y="1599"/>
                    <a:pt x="1116" y="1503"/>
                    <a:pt x="1116" y="1389"/>
                  </a:cubicBezTo>
                  <a:cubicBezTo>
                    <a:pt x="1116" y="843"/>
                    <a:pt x="848" y="336"/>
                    <a:pt x="398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5"/>
            <p:cNvSpPr/>
            <p:nvPr/>
          </p:nvSpPr>
          <p:spPr>
            <a:xfrm>
              <a:off x="3383802" y="2455587"/>
              <a:ext cx="40887" cy="64232"/>
            </a:xfrm>
            <a:custGeom>
              <a:rect b="b" l="l" r="r" t="t"/>
              <a:pathLst>
                <a:path extrusionOk="0" h="2446" w="1557">
                  <a:moveTo>
                    <a:pt x="288" y="0"/>
                  </a:moveTo>
                  <a:cubicBezTo>
                    <a:pt x="118" y="0"/>
                    <a:pt x="0" y="234"/>
                    <a:pt x="159" y="368"/>
                  </a:cubicBezTo>
                  <a:cubicBezTo>
                    <a:pt x="781" y="789"/>
                    <a:pt x="1145" y="1488"/>
                    <a:pt x="1154" y="2235"/>
                  </a:cubicBezTo>
                  <a:cubicBezTo>
                    <a:pt x="1154" y="2349"/>
                    <a:pt x="1240" y="2445"/>
                    <a:pt x="1355" y="2445"/>
                  </a:cubicBezTo>
                  <a:cubicBezTo>
                    <a:pt x="1470" y="2436"/>
                    <a:pt x="1556" y="2349"/>
                    <a:pt x="1556" y="2235"/>
                  </a:cubicBezTo>
                  <a:cubicBezTo>
                    <a:pt x="1556" y="1354"/>
                    <a:pt x="1126" y="531"/>
                    <a:pt x="398" y="33"/>
                  </a:cubicBezTo>
                  <a:cubicBezTo>
                    <a:pt x="360" y="10"/>
                    <a:pt x="323" y="0"/>
                    <a:pt x="28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5"/>
            <p:cNvSpPr/>
            <p:nvPr/>
          </p:nvSpPr>
          <p:spPr>
            <a:xfrm>
              <a:off x="3105998" y="2433240"/>
              <a:ext cx="52914" cy="86579"/>
            </a:xfrm>
            <a:custGeom>
              <a:rect b="b" l="l" r="r" t="t"/>
              <a:pathLst>
                <a:path extrusionOk="0" h="3297" w="2015">
                  <a:moveTo>
                    <a:pt x="1726" y="0"/>
                  </a:moveTo>
                  <a:cubicBezTo>
                    <a:pt x="1691" y="0"/>
                    <a:pt x="1655" y="10"/>
                    <a:pt x="1618" y="33"/>
                  </a:cubicBezTo>
                  <a:cubicBezTo>
                    <a:pt x="613" y="722"/>
                    <a:pt x="0" y="1861"/>
                    <a:pt x="10" y="3086"/>
                  </a:cubicBezTo>
                  <a:cubicBezTo>
                    <a:pt x="10" y="3200"/>
                    <a:pt x="96" y="3296"/>
                    <a:pt x="211" y="3296"/>
                  </a:cubicBezTo>
                  <a:cubicBezTo>
                    <a:pt x="326" y="3287"/>
                    <a:pt x="412" y="3200"/>
                    <a:pt x="412" y="3086"/>
                  </a:cubicBezTo>
                  <a:cubicBezTo>
                    <a:pt x="412" y="1995"/>
                    <a:pt x="957" y="980"/>
                    <a:pt x="1847" y="368"/>
                  </a:cubicBezTo>
                  <a:cubicBezTo>
                    <a:pt x="2014" y="240"/>
                    <a:pt x="1897" y="0"/>
                    <a:pt x="17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5"/>
            <p:cNvSpPr/>
            <p:nvPr/>
          </p:nvSpPr>
          <p:spPr>
            <a:xfrm>
              <a:off x="3159778" y="2477803"/>
              <a:ext cx="29569" cy="42016"/>
            </a:xfrm>
            <a:custGeom>
              <a:rect b="b" l="l" r="r" t="t"/>
              <a:pathLst>
                <a:path extrusionOk="0" h="1600" w="1126">
                  <a:moveTo>
                    <a:pt x="832" y="1"/>
                  </a:moveTo>
                  <a:cubicBezTo>
                    <a:pt x="799" y="1"/>
                    <a:pt x="763" y="9"/>
                    <a:pt x="728" y="30"/>
                  </a:cubicBezTo>
                  <a:cubicBezTo>
                    <a:pt x="278" y="336"/>
                    <a:pt x="0" y="843"/>
                    <a:pt x="10" y="1389"/>
                  </a:cubicBezTo>
                  <a:cubicBezTo>
                    <a:pt x="10" y="1503"/>
                    <a:pt x="96" y="1599"/>
                    <a:pt x="211" y="1599"/>
                  </a:cubicBezTo>
                  <a:cubicBezTo>
                    <a:pt x="326" y="1599"/>
                    <a:pt x="421" y="1503"/>
                    <a:pt x="421" y="1389"/>
                  </a:cubicBezTo>
                  <a:cubicBezTo>
                    <a:pt x="421" y="977"/>
                    <a:pt x="622" y="594"/>
                    <a:pt x="957" y="365"/>
                  </a:cubicBezTo>
                  <a:cubicBezTo>
                    <a:pt x="1126" y="236"/>
                    <a:pt x="1005" y="1"/>
                    <a:pt x="83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65"/>
            <p:cNvSpPr/>
            <p:nvPr/>
          </p:nvSpPr>
          <p:spPr>
            <a:xfrm>
              <a:off x="3132888" y="2455587"/>
              <a:ext cx="41071" cy="64232"/>
            </a:xfrm>
            <a:custGeom>
              <a:rect b="b" l="l" r="r" t="t"/>
              <a:pathLst>
                <a:path extrusionOk="0" h="2446" w="1564">
                  <a:moveTo>
                    <a:pt x="1278" y="0"/>
                  </a:moveTo>
                  <a:cubicBezTo>
                    <a:pt x="1243" y="0"/>
                    <a:pt x="1206" y="10"/>
                    <a:pt x="1168" y="33"/>
                  </a:cubicBezTo>
                  <a:cubicBezTo>
                    <a:pt x="440" y="521"/>
                    <a:pt x="0" y="1354"/>
                    <a:pt x="0" y="2235"/>
                  </a:cubicBezTo>
                  <a:cubicBezTo>
                    <a:pt x="0" y="2349"/>
                    <a:pt x="96" y="2445"/>
                    <a:pt x="211" y="2445"/>
                  </a:cubicBezTo>
                  <a:cubicBezTo>
                    <a:pt x="316" y="2436"/>
                    <a:pt x="412" y="2349"/>
                    <a:pt x="412" y="2235"/>
                  </a:cubicBezTo>
                  <a:cubicBezTo>
                    <a:pt x="412" y="1488"/>
                    <a:pt x="785" y="789"/>
                    <a:pt x="1397" y="368"/>
                  </a:cubicBezTo>
                  <a:cubicBezTo>
                    <a:pt x="1564" y="234"/>
                    <a:pt x="1448" y="0"/>
                    <a:pt x="127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6" name="Google Shape;10266;p65"/>
          <p:cNvGrpSpPr/>
          <p:nvPr/>
        </p:nvGrpSpPr>
        <p:grpSpPr>
          <a:xfrm>
            <a:off x="1737326" y="2900773"/>
            <a:ext cx="374730" cy="350361"/>
            <a:chOff x="1737326" y="2900773"/>
            <a:chExt cx="374730" cy="350361"/>
          </a:xfrm>
        </p:grpSpPr>
        <p:sp>
          <p:nvSpPr>
            <p:cNvPr id="10267" name="Google Shape;10267;p65"/>
            <p:cNvSpPr/>
            <p:nvPr/>
          </p:nvSpPr>
          <p:spPr>
            <a:xfrm>
              <a:off x="1942890" y="2936723"/>
              <a:ext cx="169167" cy="176966"/>
            </a:xfrm>
            <a:custGeom>
              <a:rect b="b" l="l" r="r" t="t"/>
              <a:pathLst>
                <a:path extrusionOk="0" h="6739" w="6442">
                  <a:moveTo>
                    <a:pt x="690" y="0"/>
                  </a:moveTo>
                  <a:cubicBezTo>
                    <a:pt x="307" y="0"/>
                    <a:pt x="1" y="316"/>
                    <a:pt x="1" y="689"/>
                  </a:cubicBezTo>
                  <a:lnTo>
                    <a:pt x="1" y="4374"/>
                  </a:lnTo>
                  <a:cubicBezTo>
                    <a:pt x="1" y="4757"/>
                    <a:pt x="307" y="5063"/>
                    <a:pt x="690" y="5063"/>
                  </a:cubicBezTo>
                  <a:lnTo>
                    <a:pt x="1379" y="5063"/>
                  </a:lnTo>
                  <a:lnTo>
                    <a:pt x="996" y="6604"/>
                  </a:lnTo>
                  <a:cubicBezTo>
                    <a:pt x="982" y="6676"/>
                    <a:pt x="1039" y="6738"/>
                    <a:pt x="1110" y="6738"/>
                  </a:cubicBezTo>
                  <a:cubicBezTo>
                    <a:pt x="1132" y="6738"/>
                    <a:pt x="1155" y="6732"/>
                    <a:pt x="1178" y="6718"/>
                  </a:cubicBezTo>
                  <a:lnTo>
                    <a:pt x="3446" y="5063"/>
                  </a:lnTo>
                  <a:lnTo>
                    <a:pt x="5753" y="5063"/>
                  </a:lnTo>
                  <a:cubicBezTo>
                    <a:pt x="6126" y="5063"/>
                    <a:pt x="6442" y="4757"/>
                    <a:pt x="6442" y="4374"/>
                  </a:cubicBezTo>
                  <a:lnTo>
                    <a:pt x="6442" y="689"/>
                  </a:lnTo>
                  <a:cubicBezTo>
                    <a:pt x="6442" y="316"/>
                    <a:pt x="6135" y="10"/>
                    <a:pt x="575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65"/>
            <p:cNvSpPr/>
            <p:nvPr/>
          </p:nvSpPr>
          <p:spPr>
            <a:xfrm>
              <a:off x="2003209" y="2936723"/>
              <a:ext cx="48528" cy="114861"/>
            </a:xfrm>
            <a:custGeom>
              <a:rect b="b" l="l" r="r" t="t"/>
              <a:pathLst>
                <a:path extrusionOk="0" h="4374" w="1848">
                  <a:moveTo>
                    <a:pt x="1" y="0"/>
                  </a:moveTo>
                  <a:lnTo>
                    <a:pt x="1" y="3455"/>
                  </a:lnTo>
                  <a:cubicBezTo>
                    <a:pt x="1" y="3962"/>
                    <a:pt x="412" y="4374"/>
                    <a:pt x="919" y="4374"/>
                  </a:cubicBezTo>
                  <a:cubicBezTo>
                    <a:pt x="1427" y="4374"/>
                    <a:pt x="1848" y="3962"/>
                    <a:pt x="1848" y="3455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65"/>
            <p:cNvSpPr/>
            <p:nvPr/>
          </p:nvSpPr>
          <p:spPr>
            <a:xfrm>
              <a:off x="2015525" y="2900773"/>
              <a:ext cx="23660" cy="96532"/>
            </a:xfrm>
            <a:custGeom>
              <a:rect b="b" l="l" r="r" t="t"/>
              <a:pathLst>
                <a:path extrusionOk="0" h="3676" w="901">
                  <a:moveTo>
                    <a:pt x="224" y="0"/>
                  </a:moveTo>
                  <a:cubicBezTo>
                    <a:pt x="98" y="0"/>
                    <a:pt x="1" y="111"/>
                    <a:pt x="10" y="240"/>
                  </a:cubicBezTo>
                  <a:lnTo>
                    <a:pt x="211" y="3455"/>
                  </a:lnTo>
                  <a:cubicBezTo>
                    <a:pt x="211" y="3580"/>
                    <a:pt x="316" y="3676"/>
                    <a:pt x="441" y="3676"/>
                  </a:cubicBezTo>
                  <a:lnTo>
                    <a:pt x="470" y="3676"/>
                  </a:lnTo>
                  <a:cubicBezTo>
                    <a:pt x="584" y="3676"/>
                    <a:pt x="690" y="3580"/>
                    <a:pt x="699" y="3455"/>
                  </a:cubicBezTo>
                  <a:lnTo>
                    <a:pt x="900" y="240"/>
                  </a:lnTo>
                  <a:cubicBezTo>
                    <a:pt x="900" y="111"/>
                    <a:pt x="803" y="0"/>
                    <a:pt x="685" y="0"/>
                  </a:cubicBezTo>
                  <a:cubicBezTo>
                    <a:pt x="680" y="0"/>
                    <a:pt x="675" y="0"/>
                    <a:pt x="671" y="1"/>
                  </a:cubicBezTo>
                  <a:lnTo>
                    <a:pt x="240" y="1"/>
                  </a:lnTo>
                  <a:cubicBezTo>
                    <a:pt x="235" y="0"/>
                    <a:pt x="229" y="0"/>
                    <a:pt x="22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65"/>
            <p:cNvSpPr/>
            <p:nvPr/>
          </p:nvSpPr>
          <p:spPr>
            <a:xfrm>
              <a:off x="2015289" y="3015371"/>
              <a:ext cx="24396" cy="24159"/>
            </a:xfrm>
            <a:custGeom>
              <a:rect b="b" l="l" r="r" t="t"/>
              <a:pathLst>
                <a:path extrusionOk="0" h="920" w="929">
                  <a:moveTo>
                    <a:pt x="459" y="1"/>
                  </a:moveTo>
                  <a:cubicBezTo>
                    <a:pt x="211" y="1"/>
                    <a:pt x="0" y="211"/>
                    <a:pt x="0" y="460"/>
                  </a:cubicBezTo>
                  <a:cubicBezTo>
                    <a:pt x="0" y="718"/>
                    <a:pt x="211" y="919"/>
                    <a:pt x="459" y="919"/>
                  </a:cubicBezTo>
                  <a:cubicBezTo>
                    <a:pt x="718" y="919"/>
                    <a:pt x="928" y="718"/>
                    <a:pt x="928" y="460"/>
                  </a:cubicBezTo>
                  <a:cubicBezTo>
                    <a:pt x="928" y="211"/>
                    <a:pt x="718" y="1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65"/>
            <p:cNvSpPr/>
            <p:nvPr/>
          </p:nvSpPr>
          <p:spPr>
            <a:xfrm>
              <a:off x="1737326" y="3166419"/>
              <a:ext cx="205353" cy="84715"/>
            </a:xfrm>
            <a:custGeom>
              <a:rect b="b" l="l" r="r" t="t"/>
              <a:pathLst>
                <a:path extrusionOk="0" h="3226" w="7820">
                  <a:moveTo>
                    <a:pt x="2527" y="0"/>
                  </a:moveTo>
                  <a:lnTo>
                    <a:pt x="603" y="709"/>
                  </a:lnTo>
                  <a:cubicBezTo>
                    <a:pt x="240" y="833"/>
                    <a:pt x="0" y="1177"/>
                    <a:pt x="0" y="1570"/>
                  </a:cubicBezTo>
                  <a:lnTo>
                    <a:pt x="0" y="2996"/>
                  </a:lnTo>
                  <a:cubicBezTo>
                    <a:pt x="0" y="3120"/>
                    <a:pt x="96" y="3226"/>
                    <a:pt x="230" y="3226"/>
                  </a:cubicBezTo>
                  <a:lnTo>
                    <a:pt x="7590" y="3226"/>
                  </a:lnTo>
                  <a:cubicBezTo>
                    <a:pt x="7714" y="3226"/>
                    <a:pt x="7819" y="3120"/>
                    <a:pt x="7819" y="2996"/>
                  </a:cubicBezTo>
                  <a:lnTo>
                    <a:pt x="7819" y="1570"/>
                  </a:lnTo>
                  <a:cubicBezTo>
                    <a:pt x="7819" y="1187"/>
                    <a:pt x="7580" y="843"/>
                    <a:pt x="7216" y="709"/>
                  </a:cubicBezTo>
                  <a:lnTo>
                    <a:pt x="5293" y="0"/>
                  </a:lnTo>
                  <a:lnTo>
                    <a:pt x="3915" y="46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5"/>
            <p:cNvSpPr/>
            <p:nvPr/>
          </p:nvSpPr>
          <p:spPr>
            <a:xfrm>
              <a:off x="1827792" y="3190788"/>
              <a:ext cx="24396" cy="60345"/>
            </a:xfrm>
            <a:custGeom>
              <a:rect b="b" l="l" r="r" t="t"/>
              <a:pathLst>
                <a:path extrusionOk="0" h="2298" w="929">
                  <a:moveTo>
                    <a:pt x="221" y="1"/>
                  </a:moveTo>
                  <a:lnTo>
                    <a:pt x="1" y="2298"/>
                  </a:lnTo>
                  <a:lnTo>
                    <a:pt x="929" y="2298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65"/>
            <p:cNvSpPr/>
            <p:nvPr/>
          </p:nvSpPr>
          <p:spPr>
            <a:xfrm>
              <a:off x="1829552" y="3178472"/>
              <a:ext cx="21139" cy="20640"/>
            </a:xfrm>
            <a:custGeom>
              <a:rect b="b" l="l" r="r" t="t"/>
              <a:pathLst>
                <a:path extrusionOk="0" h="786" w="805">
                  <a:moveTo>
                    <a:pt x="1" y="1"/>
                  </a:moveTo>
                  <a:lnTo>
                    <a:pt x="1" y="623"/>
                  </a:lnTo>
                  <a:cubicBezTo>
                    <a:pt x="1" y="709"/>
                    <a:pt x="77" y="785"/>
                    <a:pt x="163" y="785"/>
                  </a:cubicBezTo>
                  <a:lnTo>
                    <a:pt x="642" y="785"/>
                  </a:lnTo>
                  <a:cubicBezTo>
                    <a:pt x="728" y="785"/>
                    <a:pt x="805" y="709"/>
                    <a:pt x="805" y="623"/>
                  </a:cubicBezTo>
                  <a:lnTo>
                    <a:pt x="805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65"/>
            <p:cNvSpPr/>
            <p:nvPr/>
          </p:nvSpPr>
          <p:spPr>
            <a:xfrm>
              <a:off x="1906703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1130" y="0"/>
                  </a:moveTo>
                  <a:lnTo>
                    <a:pt x="269" y="862"/>
                  </a:lnTo>
                  <a:cubicBezTo>
                    <a:pt x="96" y="1043"/>
                    <a:pt x="1" y="1273"/>
                    <a:pt x="1" y="1522"/>
                  </a:cubicBezTo>
                  <a:lnTo>
                    <a:pt x="1" y="2288"/>
                  </a:lnTo>
                  <a:lnTo>
                    <a:pt x="1149" y="2288"/>
                  </a:lnTo>
                  <a:cubicBezTo>
                    <a:pt x="1274" y="2288"/>
                    <a:pt x="1379" y="2182"/>
                    <a:pt x="1379" y="2058"/>
                  </a:cubicBezTo>
                  <a:lnTo>
                    <a:pt x="1379" y="632"/>
                  </a:lnTo>
                  <a:cubicBezTo>
                    <a:pt x="1379" y="402"/>
                    <a:pt x="1283" y="173"/>
                    <a:pt x="11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65"/>
            <p:cNvSpPr/>
            <p:nvPr/>
          </p:nvSpPr>
          <p:spPr>
            <a:xfrm>
              <a:off x="1773513" y="2979185"/>
              <a:ext cx="132981" cy="96794"/>
            </a:xfrm>
            <a:custGeom>
              <a:rect b="b" l="l" r="r" t="t"/>
              <a:pathLst>
                <a:path extrusionOk="0" h="3686" w="5064">
                  <a:moveTo>
                    <a:pt x="1847" y="1"/>
                  </a:moveTo>
                  <a:cubicBezTo>
                    <a:pt x="823" y="1"/>
                    <a:pt x="0" y="824"/>
                    <a:pt x="0" y="1838"/>
                  </a:cubicBezTo>
                  <a:lnTo>
                    <a:pt x="0" y="2384"/>
                  </a:lnTo>
                  <a:cubicBezTo>
                    <a:pt x="0" y="2632"/>
                    <a:pt x="39" y="2881"/>
                    <a:pt x="125" y="3111"/>
                  </a:cubicBezTo>
                  <a:lnTo>
                    <a:pt x="201" y="3341"/>
                  </a:lnTo>
                  <a:cubicBezTo>
                    <a:pt x="221" y="3417"/>
                    <a:pt x="230" y="3484"/>
                    <a:pt x="230" y="3561"/>
                  </a:cubicBezTo>
                  <a:lnTo>
                    <a:pt x="230" y="3685"/>
                  </a:lnTo>
                  <a:lnTo>
                    <a:pt x="4833" y="3685"/>
                  </a:lnTo>
                  <a:lnTo>
                    <a:pt x="4833" y="3561"/>
                  </a:lnTo>
                  <a:cubicBezTo>
                    <a:pt x="4833" y="3484"/>
                    <a:pt x="4853" y="3417"/>
                    <a:pt x="4872" y="3341"/>
                  </a:cubicBezTo>
                  <a:lnTo>
                    <a:pt x="4948" y="3111"/>
                  </a:lnTo>
                  <a:cubicBezTo>
                    <a:pt x="5025" y="2881"/>
                    <a:pt x="5063" y="2632"/>
                    <a:pt x="5063" y="2384"/>
                  </a:cubicBezTo>
                  <a:lnTo>
                    <a:pt x="5063" y="460"/>
                  </a:lnTo>
                  <a:cubicBezTo>
                    <a:pt x="5063" y="201"/>
                    <a:pt x="4862" y="1"/>
                    <a:pt x="46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5"/>
            <p:cNvSpPr/>
            <p:nvPr/>
          </p:nvSpPr>
          <p:spPr>
            <a:xfrm>
              <a:off x="1803659" y="2979185"/>
              <a:ext cx="102834" cy="96794"/>
            </a:xfrm>
            <a:custGeom>
              <a:rect b="b" l="l" r="r" t="t"/>
              <a:pathLst>
                <a:path extrusionOk="0" h="3686" w="3916">
                  <a:moveTo>
                    <a:pt x="931" y="0"/>
                  </a:moveTo>
                  <a:cubicBezTo>
                    <a:pt x="413" y="0"/>
                    <a:pt x="1" y="418"/>
                    <a:pt x="1" y="929"/>
                  </a:cubicBezTo>
                  <a:cubicBezTo>
                    <a:pt x="1" y="1446"/>
                    <a:pt x="422" y="1867"/>
                    <a:pt x="939" y="1867"/>
                  </a:cubicBezTo>
                  <a:lnTo>
                    <a:pt x="1063" y="1867"/>
                  </a:lnTo>
                  <a:lnTo>
                    <a:pt x="1130" y="3685"/>
                  </a:lnTo>
                  <a:lnTo>
                    <a:pt x="3685" y="3685"/>
                  </a:lnTo>
                  <a:lnTo>
                    <a:pt x="3685" y="3561"/>
                  </a:lnTo>
                  <a:cubicBezTo>
                    <a:pt x="3685" y="3484"/>
                    <a:pt x="3695" y="3417"/>
                    <a:pt x="3724" y="3341"/>
                  </a:cubicBezTo>
                  <a:lnTo>
                    <a:pt x="3800" y="3111"/>
                  </a:lnTo>
                  <a:cubicBezTo>
                    <a:pt x="3877" y="2881"/>
                    <a:pt x="3915" y="2632"/>
                    <a:pt x="3915" y="2384"/>
                  </a:cubicBezTo>
                  <a:lnTo>
                    <a:pt x="3915" y="460"/>
                  </a:lnTo>
                  <a:cubicBezTo>
                    <a:pt x="3915" y="201"/>
                    <a:pt x="3714" y="1"/>
                    <a:pt x="3456" y="1"/>
                  </a:cubicBezTo>
                  <a:lnTo>
                    <a:pt x="948" y="1"/>
                  </a:lnTo>
                  <a:cubicBezTo>
                    <a:pt x="942" y="0"/>
                    <a:pt x="937" y="0"/>
                    <a:pt x="9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65"/>
            <p:cNvSpPr/>
            <p:nvPr/>
          </p:nvSpPr>
          <p:spPr>
            <a:xfrm>
              <a:off x="1803659" y="3124193"/>
              <a:ext cx="72661" cy="54306"/>
            </a:xfrm>
            <a:custGeom>
              <a:rect b="b" l="l" r="r" t="t"/>
              <a:pathLst>
                <a:path extrusionOk="0" h="2068" w="2767">
                  <a:moveTo>
                    <a:pt x="1" y="1"/>
                  </a:moveTo>
                  <a:lnTo>
                    <a:pt x="1" y="2068"/>
                  </a:lnTo>
                  <a:lnTo>
                    <a:pt x="2767" y="2068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65"/>
            <p:cNvSpPr/>
            <p:nvPr/>
          </p:nvSpPr>
          <p:spPr>
            <a:xfrm>
              <a:off x="1803659" y="3124193"/>
              <a:ext cx="72661" cy="30173"/>
            </a:xfrm>
            <a:custGeom>
              <a:rect b="b" l="l" r="r" t="t"/>
              <a:pathLst>
                <a:path extrusionOk="0" h="1149" w="2767">
                  <a:moveTo>
                    <a:pt x="1" y="1"/>
                  </a:moveTo>
                  <a:lnTo>
                    <a:pt x="1" y="776"/>
                  </a:lnTo>
                  <a:cubicBezTo>
                    <a:pt x="427" y="1025"/>
                    <a:pt x="905" y="1149"/>
                    <a:pt x="1384" y="1149"/>
                  </a:cubicBezTo>
                  <a:cubicBezTo>
                    <a:pt x="1862" y="1149"/>
                    <a:pt x="2341" y="1025"/>
                    <a:pt x="2767" y="776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65"/>
            <p:cNvSpPr/>
            <p:nvPr/>
          </p:nvSpPr>
          <p:spPr>
            <a:xfrm>
              <a:off x="1791606" y="3156387"/>
              <a:ext cx="48528" cy="43198"/>
            </a:xfrm>
            <a:custGeom>
              <a:rect b="b" l="l" r="r" t="t"/>
              <a:pathLst>
                <a:path extrusionOk="0" h="1645" w="1848">
                  <a:moveTo>
                    <a:pt x="406" y="1"/>
                  </a:moveTo>
                  <a:cubicBezTo>
                    <a:pt x="322" y="1"/>
                    <a:pt x="240" y="50"/>
                    <a:pt x="201" y="134"/>
                  </a:cubicBezTo>
                  <a:lnTo>
                    <a:pt x="0" y="555"/>
                  </a:lnTo>
                  <a:lnTo>
                    <a:pt x="766" y="1559"/>
                  </a:lnTo>
                  <a:cubicBezTo>
                    <a:pt x="812" y="1616"/>
                    <a:pt x="880" y="1645"/>
                    <a:pt x="948" y="1645"/>
                  </a:cubicBezTo>
                  <a:cubicBezTo>
                    <a:pt x="1007" y="1645"/>
                    <a:pt x="1066" y="1623"/>
                    <a:pt x="1111" y="1579"/>
                  </a:cubicBezTo>
                  <a:lnTo>
                    <a:pt x="1848" y="842"/>
                  </a:lnTo>
                  <a:lnTo>
                    <a:pt x="527" y="38"/>
                  </a:lnTo>
                  <a:cubicBezTo>
                    <a:pt x="489" y="13"/>
                    <a:pt x="447" y="1"/>
                    <a:pt x="40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5"/>
            <p:cNvSpPr/>
            <p:nvPr/>
          </p:nvSpPr>
          <p:spPr>
            <a:xfrm>
              <a:off x="1840108" y="3156387"/>
              <a:ext cx="48292" cy="43198"/>
            </a:xfrm>
            <a:custGeom>
              <a:rect b="b" l="l" r="r" t="t"/>
              <a:pathLst>
                <a:path extrusionOk="0" h="1645" w="1839">
                  <a:moveTo>
                    <a:pt x="1433" y="1"/>
                  </a:moveTo>
                  <a:cubicBezTo>
                    <a:pt x="1391" y="1"/>
                    <a:pt x="1349" y="13"/>
                    <a:pt x="1312" y="38"/>
                  </a:cubicBezTo>
                  <a:lnTo>
                    <a:pt x="1" y="842"/>
                  </a:lnTo>
                  <a:lnTo>
                    <a:pt x="728" y="1579"/>
                  </a:lnTo>
                  <a:cubicBezTo>
                    <a:pt x="777" y="1623"/>
                    <a:pt x="838" y="1645"/>
                    <a:pt x="897" y="1645"/>
                  </a:cubicBezTo>
                  <a:cubicBezTo>
                    <a:pt x="966" y="1645"/>
                    <a:pt x="1031" y="1616"/>
                    <a:pt x="1072" y="1559"/>
                  </a:cubicBezTo>
                  <a:lnTo>
                    <a:pt x="1838" y="555"/>
                  </a:lnTo>
                  <a:lnTo>
                    <a:pt x="1647" y="134"/>
                  </a:lnTo>
                  <a:cubicBezTo>
                    <a:pt x="1602" y="50"/>
                    <a:pt x="1518" y="1"/>
                    <a:pt x="143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5"/>
            <p:cNvSpPr/>
            <p:nvPr/>
          </p:nvSpPr>
          <p:spPr>
            <a:xfrm>
              <a:off x="1779552" y="3028107"/>
              <a:ext cx="121137" cy="114205"/>
            </a:xfrm>
            <a:custGeom>
              <a:rect b="b" l="l" r="r" t="t"/>
              <a:pathLst>
                <a:path extrusionOk="0" h="4349" w="4613">
                  <a:moveTo>
                    <a:pt x="1986" y="0"/>
                  </a:moveTo>
                  <a:cubicBezTo>
                    <a:pt x="1399" y="0"/>
                    <a:pt x="893" y="98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42"/>
                  </a:lnTo>
                  <a:cubicBezTo>
                    <a:pt x="459" y="1056"/>
                    <a:pt x="412" y="1171"/>
                    <a:pt x="325" y="1267"/>
                  </a:cubicBezTo>
                  <a:lnTo>
                    <a:pt x="134" y="1449"/>
                  </a:lnTo>
                  <a:cubicBezTo>
                    <a:pt x="48" y="1535"/>
                    <a:pt x="0" y="1659"/>
                    <a:pt x="0" y="1774"/>
                  </a:cubicBezTo>
                  <a:lnTo>
                    <a:pt x="0" y="2052"/>
                  </a:lnTo>
                  <a:cubicBezTo>
                    <a:pt x="0" y="3315"/>
                    <a:pt x="1034" y="4349"/>
                    <a:pt x="2307" y="4349"/>
                  </a:cubicBezTo>
                  <a:cubicBezTo>
                    <a:pt x="3579" y="4349"/>
                    <a:pt x="4613" y="3315"/>
                    <a:pt x="4613" y="2042"/>
                  </a:cubicBezTo>
                  <a:lnTo>
                    <a:pt x="4613" y="1774"/>
                  </a:lnTo>
                  <a:cubicBezTo>
                    <a:pt x="4603" y="1650"/>
                    <a:pt x="4556" y="1535"/>
                    <a:pt x="4469" y="1449"/>
                  </a:cubicBezTo>
                  <a:lnTo>
                    <a:pt x="4288" y="1257"/>
                  </a:lnTo>
                  <a:cubicBezTo>
                    <a:pt x="4192" y="1171"/>
                    <a:pt x="4144" y="105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5" y="126"/>
                    <a:pt x="2649" y="0"/>
                    <a:pt x="1986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5"/>
            <p:cNvSpPr/>
            <p:nvPr/>
          </p:nvSpPr>
          <p:spPr>
            <a:xfrm>
              <a:off x="1779552" y="3028107"/>
              <a:ext cx="108848" cy="113706"/>
            </a:xfrm>
            <a:custGeom>
              <a:rect b="b" l="l" r="r" t="t"/>
              <a:pathLst>
                <a:path extrusionOk="0" h="4330" w="4145">
                  <a:moveTo>
                    <a:pt x="1990" y="1"/>
                  </a:moveTo>
                  <a:cubicBezTo>
                    <a:pt x="1773" y="1"/>
                    <a:pt x="1566" y="14"/>
                    <a:pt x="1378" y="32"/>
                  </a:cubicBezTo>
                  <a:cubicBezTo>
                    <a:pt x="1129" y="61"/>
                    <a:pt x="881" y="99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32"/>
                  </a:lnTo>
                  <a:cubicBezTo>
                    <a:pt x="459" y="1056"/>
                    <a:pt x="412" y="1171"/>
                    <a:pt x="325" y="1257"/>
                  </a:cubicBezTo>
                  <a:lnTo>
                    <a:pt x="134" y="1449"/>
                  </a:lnTo>
                  <a:cubicBezTo>
                    <a:pt x="48" y="1535"/>
                    <a:pt x="0" y="1650"/>
                    <a:pt x="0" y="1774"/>
                  </a:cubicBezTo>
                  <a:lnTo>
                    <a:pt x="0" y="2042"/>
                  </a:lnTo>
                  <a:cubicBezTo>
                    <a:pt x="0" y="3210"/>
                    <a:pt x="871" y="4186"/>
                    <a:pt x="2029" y="4329"/>
                  </a:cubicBezTo>
                  <a:cubicBezTo>
                    <a:pt x="1608" y="3899"/>
                    <a:pt x="1378" y="3334"/>
                    <a:pt x="1378" y="2741"/>
                  </a:cubicBezTo>
                  <a:lnTo>
                    <a:pt x="1378" y="1056"/>
                  </a:lnTo>
                  <a:cubicBezTo>
                    <a:pt x="1378" y="827"/>
                    <a:pt x="1560" y="626"/>
                    <a:pt x="1790" y="597"/>
                  </a:cubicBezTo>
                  <a:cubicBezTo>
                    <a:pt x="1971" y="575"/>
                    <a:pt x="2201" y="556"/>
                    <a:pt x="2456" y="556"/>
                  </a:cubicBezTo>
                  <a:cubicBezTo>
                    <a:pt x="2980" y="556"/>
                    <a:pt x="3610" y="63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6" y="123"/>
                    <a:pt x="2655" y="1"/>
                    <a:pt x="199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5"/>
            <p:cNvSpPr/>
            <p:nvPr/>
          </p:nvSpPr>
          <p:spPr>
            <a:xfrm>
              <a:off x="1737326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249" y="0"/>
                  </a:moveTo>
                  <a:cubicBezTo>
                    <a:pt x="86" y="173"/>
                    <a:pt x="0" y="402"/>
                    <a:pt x="0" y="632"/>
                  </a:cubicBezTo>
                  <a:lnTo>
                    <a:pt x="0" y="2058"/>
                  </a:lnTo>
                  <a:cubicBezTo>
                    <a:pt x="0" y="2182"/>
                    <a:pt x="96" y="2288"/>
                    <a:pt x="230" y="2288"/>
                  </a:cubicBezTo>
                  <a:lnTo>
                    <a:pt x="1378" y="2288"/>
                  </a:lnTo>
                  <a:lnTo>
                    <a:pt x="1378" y="1522"/>
                  </a:lnTo>
                  <a:cubicBezTo>
                    <a:pt x="1378" y="1273"/>
                    <a:pt x="1283" y="1043"/>
                    <a:pt x="1110" y="862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4" name="Google Shape;10284;p65"/>
          <p:cNvGrpSpPr/>
          <p:nvPr/>
        </p:nvGrpSpPr>
        <p:grpSpPr>
          <a:xfrm>
            <a:off x="4000676" y="1579396"/>
            <a:ext cx="327226" cy="211603"/>
            <a:chOff x="4000676" y="1579396"/>
            <a:chExt cx="327226" cy="211603"/>
          </a:xfrm>
        </p:grpSpPr>
        <p:sp>
          <p:nvSpPr>
            <p:cNvPr id="10285" name="Google Shape;10285;p65"/>
            <p:cNvSpPr/>
            <p:nvPr/>
          </p:nvSpPr>
          <p:spPr>
            <a:xfrm>
              <a:off x="4081924" y="1581365"/>
              <a:ext cx="121584" cy="89757"/>
            </a:xfrm>
            <a:custGeom>
              <a:rect b="b" l="l" r="r" t="t"/>
              <a:pathLst>
                <a:path extrusionOk="0" h="3418" w="4630">
                  <a:moveTo>
                    <a:pt x="158" y="0"/>
                  </a:moveTo>
                  <a:cubicBezTo>
                    <a:pt x="51" y="0"/>
                    <a:pt x="0" y="128"/>
                    <a:pt x="74" y="211"/>
                  </a:cubicBezTo>
                  <a:lnTo>
                    <a:pt x="2572" y="3417"/>
                  </a:lnTo>
                  <a:lnTo>
                    <a:pt x="4630" y="3417"/>
                  </a:lnTo>
                  <a:lnTo>
                    <a:pt x="1491" y="422"/>
                  </a:lnTo>
                  <a:cubicBezTo>
                    <a:pt x="1203" y="154"/>
                    <a:pt x="840" y="1"/>
                    <a:pt x="447" y="1"/>
                  </a:cubicBezTo>
                  <a:lnTo>
                    <a:pt x="170" y="1"/>
                  </a:ln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65"/>
            <p:cNvSpPr/>
            <p:nvPr/>
          </p:nvSpPr>
          <p:spPr>
            <a:xfrm>
              <a:off x="4083605" y="1581628"/>
              <a:ext cx="119903" cy="89494"/>
            </a:xfrm>
            <a:custGeom>
              <a:rect b="b" l="l" r="r" t="t"/>
              <a:pathLst>
                <a:path extrusionOk="0" h="3408" w="4566">
                  <a:moveTo>
                    <a:pt x="106" y="0"/>
                  </a:moveTo>
                  <a:cubicBezTo>
                    <a:pt x="68" y="0"/>
                    <a:pt x="29" y="19"/>
                    <a:pt x="1" y="48"/>
                  </a:cubicBezTo>
                  <a:cubicBezTo>
                    <a:pt x="249" y="106"/>
                    <a:pt x="479" y="230"/>
                    <a:pt x="671" y="412"/>
                  </a:cubicBezTo>
                  <a:lnTo>
                    <a:pt x="3819" y="3407"/>
                  </a:lnTo>
                  <a:lnTo>
                    <a:pt x="4566" y="3407"/>
                  </a:lnTo>
                  <a:lnTo>
                    <a:pt x="1417" y="412"/>
                  </a:lnTo>
                  <a:cubicBezTo>
                    <a:pt x="1139" y="144"/>
                    <a:pt x="766" y="0"/>
                    <a:pt x="3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5"/>
            <p:cNvSpPr/>
            <p:nvPr/>
          </p:nvSpPr>
          <p:spPr>
            <a:xfrm>
              <a:off x="4000676" y="1613534"/>
              <a:ext cx="327226" cy="94037"/>
            </a:xfrm>
            <a:custGeom>
              <a:rect b="b" l="l" r="r" t="t"/>
              <a:pathLst>
                <a:path extrusionOk="0" h="3581" w="12461">
                  <a:moveTo>
                    <a:pt x="115" y="1"/>
                  </a:moveTo>
                  <a:cubicBezTo>
                    <a:pt x="48" y="1"/>
                    <a:pt x="0" y="58"/>
                    <a:pt x="0" y="125"/>
                  </a:cubicBezTo>
                  <a:lnTo>
                    <a:pt x="0" y="3063"/>
                  </a:lnTo>
                  <a:cubicBezTo>
                    <a:pt x="0" y="3350"/>
                    <a:pt x="230" y="3580"/>
                    <a:pt x="508" y="3580"/>
                  </a:cubicBezTo>
                  <a:lnTo>
                    <a:pt x="12365" y="3580"/>
                  </a:lnTo>
                  <a:cubicBezTo>
                    <a:pt x="12413" y="3580"/>
                    <a:pt x="12461" y="3532"/>
                    <a:pt x="12461" y="3475"/>
                  </a:cubicBezTo>
                  <a:cubicBezTo>
                    <a:pt x="12461" y="3341"/>
                    <a:pt x="12404" y="3216"/>
                    <a:pt x="12317" y="3130"/>
                  </a:cubicBezTo>
                  <a:lnTo>
                    <a:pt x="12021" y="2834"/>
                  </a:lnTo>
                  <a:lnTo>
                    <a:pt x="11590" y="2403"/>
                  </a:lnTo>
                  <a:cubicBezTo>
                    <a:pt x="11311" y="2124"/>
                    <a:pt x="10941" y="1962"/>
                    <a:pt x="10561" y="1962"/>
                  </a:cubicBezTo>
                  <a:cubicBezTo>
                    <a:pt x="10550" y="1962"/>
                    <a:pt x="10539" y="1962"/>
                    <a:pt x="10528" y="1963"/>
                  </a:cubicBezTo>
                  <a:lnTo>
                    <a:pt x="2374" y="1963"/>
                  </a:lnTo>
                  <a:cubicBezTo>
                    <a:pt x="2192" y="1963"/>
                    <a:pt x="2029" y="1857"/>
                    <a:pt x="1934" y="1704"/>
                  </a:cubicBezTo>
                  <a:lnTo>
                    <a:pt x="1101" y="250"/>
                  </a:lnTo>
                  <a:cubicBezTo>
                    <a:pt x="1005" y="96"/>
                    <a:pt x="843" y="1"/>
                    <a:pt x="66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5"/>
            <p:cNvSpPr/>
            <p:nvPr/>
          </p:nvSpPr>
          <p:spPr>
            <a:xfrm>
              <a:off x="4081924" y="1686169"/>
              <a:ext cx="135922" cy="104830"/>
            </a:xfrm>
            <a:custGeom>
              <a:rect b="b" l="l" r="r" t="t"/>
              <a:pathLst>
                <a:path extrusionOk="0" h="3992" w="5176">
                  <a:moveTo>
                    <a:pt x="3089" y="1"/>
                  </a:moveTo>
                  <a:cubicBezTo>
                    <a:pt x="3051" y="1"/>
                    <a:pt x="3012" y="20"/>
                    <a:pt x="2984" y="48"/>
                  </a:cubicBezTo>
                  <a:lnTo>
                    <a:pt x="74" y="3790"/>
                  </a:lnTo>
                  <a:cubicBezTo>
                    <a:pt x="0" y="3864"/>
                    <a:pt x="51" y="3992"/>
                    <a:pt x="158" y="3992"/>
                  </a:cubicBezTo>
                  <a:cubicBezTo>
                    <a:pt x="162" y="3992"/>
                    <a:pt x="166" y="3992"/>
                    <a:pt x="170" y="3991"/>
                  </a:cubicBezTo>
                  <a:lnTo>
                    <a:pt x="457" y="3991"/>
                  </a:lnTo>
                  <a:cubicBezTo>
                    <a:pt x="840" y="3991"/>
                    <a:pt x="1203" y="3838"/>
                    <a:pt x="1491" y="3580"/>
                  </a:cubicBezTo>
                  <a:lnTo>
                    <a:pt x="5127" y="135"/>
                  </a:lnTo>
                  <a:cubicBezTo>
                    <a:pt x="5175" y="87"/>
                    <a:pt x="5146" y="1"/>
                    <a:pt x="50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5"/>
            <p:cNvSpPr/>
            <p:nvPr/>
          </p:nvSpPr>
          <p:spPr>
            <a:xfrm>
              <a:off x="4193923" y="1579448"/>
              <a:ext cx="132193" cy="49710"/>
            </a:xfrm>
            <a:custGeom>
              <a:rect b="b" l="l" r="r" t="t"/>
              <a:pathLst>
                <a:path extrusionOk="0" h="1893" w="5034">
                  <a:moveTo>
                    <a:pt x="2485" y="1"/>
                  </a:moveTo>
                  <a:cubicBezTo>
                    <a:pt x="1910" y="1"/>
                    <a:pt x="1336" y="374"/>
                    <a:pt x="1245" y="1088"/>
                  </a:cubicBezTo>
                  <a:cubicBezTo>
                    <a:pt x="1126" y="1035"/>
                    <a:pt x="1003" y="1011"/>
                    <a:pt x="884" y="1011"/>
                  </a:cubicBezTo>
                  <a:cubicBezTo>
                    <a:pt x="419" y="1011"/>
                    <a:pt x="1" y="1382"/>
                    <a:pt x="1" y="1892"/>
                  </a:cubicBezTo>
                  <a:lnTo>
                    <a:pt x="5025" y="1892"/>
                  </a:lnTo>
                  <a:cubicBezTo>
                    <a:pt x="5033" y="1312"/>
                    <a:pt x="4560" y="878"/>
                    <a:pt x="4022" y="878"/>
                  </a:cubicBezTo>
                  <a:cubicBezTo>
                    <a:pt x="3911" y="878"/>
                    <a:pt x="3798" y="896"/>
                    <a:pt x="3686" y="935"/>
                  </a:cubicBezTo>
                  <a:cubicBezTo>
                    <a:pt x="3522" y="304"/>
                    <a:pt x="3004" y="1"/>
                    <a:pt x="2485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5"/>
            <p:cNvSpPr/>
            <p:nvPr/>
          </p:nvSpPr>
          <p:spPr>
            <a:xfrm>
              <a:off x="412357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65"/>
            <p:cNvSpPr/>
            <p:nvPr/>
          </p:nvSpPr>
          <p:spPr>
            <a:xfrm>
              <a:off x="4097418" y="1679551"/>
              <a:ext cx="15362" cy="13183"/>
            </a:xfrm>
            <a:custGeom>
              <a:rect b="b" l="l" r="r" t="t"/>
              <a:pathLst>
                <a:path extrusionOk="0" h="502" w="585">
                  <a:moveTo>
                    <a:pt x="331" y="1"/>
                  </a:moveTo>
                  <a:cubicBezTo>
                    <a:pt x="272" y="1"/>
                    <a:pt x="212" y="22"/>
                    <a:pt x="164" y="71"/>
                  </a:cubicBezTo>
                  <a:cubicBezTo>
                    <a:pt x="1" y="233"/>
                    <a:pt x="116" y="501"/>
                    <a:pt x="336" y="501"/>
                  </a:cubicBezTo>
                  <a:cubicBezTo>
                    <a:pt x="480" y="501"/>
                    <a:pt x="585" y="387"/>
                    <a:pt x="585" y="253"/>
                  </a:cubicBezTo>
                  <a:cubicBezTo>
                    <a:pt x="585" y="102"/>
                    <a:pt x="459" y="1"/>
                    <a:pt x="33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5"/>
            <p:cNvSpPr/>
            <p:nvPr/>
          </p:nvSpPr>
          <p:spPr>
            <a:xfrm>
              <a:off x="407105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35" y="501"/>
                  </a:cubicBezTo>
                  <a:cubicBezTo>
                    <a:pt x="479" y="501"/>
                    <a:pt x="593" y="387"/>
                    <a:pt x="593" y="253"/>
                  </a:cubicBezTo>
                  <a:cubicBezTo>
                    <a:pt x="593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5"/>
            <p:cNvSpPr/>
            <p:nvPr/>
          </p:nvSpPr>
          <p:spPr>
            <a:xfrm>
              <a:off x="4044661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5"/>
            <p:cNvSpPr/>
            <p:nvPr/>
          </p:nvSpPr>
          <p:spPr>
            <a:xfrm>
              <a:off x="4235650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3" y="1"/>
                    <a:pt x="212" y="22"/>
                    <a:pt x="163" y="71"/>
                  </a:cubicBezTo>
                  <a:cubicBezTo>
                    <a:pt x="1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65"/>
            <p:cNvSpPr/>
            <p:nvPr/>
          </p:nvSpPr>
          <p:spPr>
            <a:xfrm>
              <a:off x="4249227" y="1579396"/>
              <a:ext cx="76889" cy="49763"/>
            </a:xfrm>
            <a:custGeom>
              <a:rect b="b" l="l" r="r" t="t"/>
              <a:pathLst>
                <a:path extrusionOk="0" h="1895" w="2928">
                  <a:moveTo>
                    <a:pt x="369" y="1"/>
                  </a:moveTo>
                  <a:cubicBezTo>
                    <a:pt x="247" y="1"/>
                    <a:pt x="123" y="19"/>
                    <a:pt x="0" y="57"/>
                  </a:cubicBezTo>
                  <a:cubicBezTo>
                    <a:pt x="402" y="191"/>
                    <a:pt x="718" y="526"/>
                    <a:pt x="833" y="937"/>
                  </a:cubicBezTo>
                  <a:cubicBezTo>
                    <a:pt x="944" y="898"/>
                    <a:pt x="1056" y="880"/>
                    <a:pt x="1165" y="880"/>
                  </a:cubicBezTo>
                  <a:cubicBezTo>
                    <a:pt x="1698" y="880"/>
                    <a:pt x="2173" y="1314"/>
                    <a:pt x="2173" y="1894"/>
                  </a:cubicBezTo>
                  <a:lnTo>
                    <a:pt x="2919" y="1894"/>
                  </a:lnTo>
                  <a:cubicBezTo>
                    <a:pt x="2927" y="1314"/>
                    <a:pt x="2454" y="880"/>
                    <a:pt x="1916" y="880"/>
                  </a:cubicBezTo>
                  <a:cubicBezTo>
                    <a:pt x="1805" y="880"/>
                    <a:pt x="1692" y="898"/>
                    <a:pt x="1580" y="937"/>
                  </a:cubicBezTo>
                  <a:cubicBezTo>
                    <a:pt x="1431" y="372"/>
                    <a:pt x="922" y="1"/>
                    <a:pt x="3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65"/>
            <p:cNvSpPr/>
            <p:nvPr/>
          </p:nvSpPr>
          <p:spPr>
            <a:xfrm>
              <a:off x="4083867" y="1686431"/>
              <a:ext cx="133716" cy="104567"/>
            </a:xfrm>
            <a:custGeom>
              <a:rect b="b" l="l" r="r" t="t"/>
              <a:pathLst>
                <a:path extrusionOk="0" h="3982" w="5092">
                  <a:moveTo>
                    <a:pt x="4249" y="0"/>
                  </a:moveTo>
                  <a:cubicBezTo>
                    <a:pt x="4316" y="0"/>
                    <a:pt x="4355" y="77"/>
                    <a:pt x="4297" y="125"/>
                  </a:cubicBezTo>
                  <a:lnTo>
                    <a:pt x="661" y="3570"/>
                  </a:lnTo>
                  <a:cubicBezTo>
                    <a:pt x="469" y="3742"/>
                    <a:pt x="249" y="3867"/>
                    <a:pt x="0" y="3934"/>
                  </a:cubicBezTo>
                  <a:cubicBezTo>
                    <a:pt x="19" y="3962"/>
                    <a:pt x="58" y="3981"/>
                    <a:pt x="96" y="3981"/>
                  </a:cubicBezTo>
                  <a:lnTo>
                    <a:pt x="373" y="3981"/>
                  </a:lnTo>
                  <a:cubicBezTo>
                    <a:pt x="766" y="3981"/>
                    <a:pt x="1129" y="3828"/>
                    <a:pt x="1417" y="3570"/>
                  </a:cubicBezTo>
                  <a:lnTo>
                    <a:pt x="5053" y="125"/>
                  </a:lnTo>
                  <a:cubicBezTo>
                    <a:pt x="5092" y="77"/>
                    <a:pt x="5063" y="0"/>
                    <a:pt x="500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5"/>
            <p:cNvSpPr/>
            <p:nvPr/>
          </p:nvSpPr>
          <p:spPr>
            <a:xfrm>
              <a:off x="4257525" y="1664819"/>
              <a:ext cx="17620" cy="4280"/>
            </a:xfrm>
            <a:custGeom>
              <a:rect b="b" l="l" r="r" t="t"/>
              <a:pathLst>
                <a:path extrusionOk="0" h="163" w="671">
                  <a:moveTo>
                    <a:pt x="0" y="0"/>
                  </a:moveTo>
                  <a:cubicBezTo>
                    <a:pt x="230" y="0"/>
                    <a:pt x="469" y="58"/>
                    <a:pt x="670" y="163"/>
                  </a:cubicBezTo>
                  <a:lnTo>
                    <a:pt x="670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65"/>
            <p:cNvSpPr/>
            <p:nvPr/>
          </p:nvSpPr>
          <p:spPr>
            <a:xfrm>
              <a:off x="4296731" y="1687666"/>
              <a:ext cx="31171" cy="19905"/>
            </a:xfrm>
            <a:custGeom>
              <a:rect b="b" l="l" r="r" t="t"/>
              <a:pathLst>
                <a:path extrusionOk="0" h="758" w="1187">
                  <a:moveTo>
                    <a:pt x="0" y="1"/>
                  </a:moveTo>
                  <a:lnTo>
                    <a:pt x="297" y="298"/>
                  </a:lnTo>
                  <a:cubicBezTo>
                    <a:pt x="383" y="393"/>
                    <a:pt x="440" y="518"/>
                    <a:pt x="431" y="652"/>
                  </a:cubicBezTo>
                  <a:cubicBezTo>
                    <a:pt x="431" y="709"/>
                    <a:pt x="393" y="757"/>
                    <a:pt x="335" y="757"/>
                  </a:cubicBezTo>
                  <a:lnTo>
                    <a:pt x="1091" y="757"/>
                  </a:lnTo>
                  <a:cubicBezTo>
                    <a:pt x="1139" y="757"/>
                    <a:pt x="1187" y="709"/>
                    <a:pt x="1187" y="652"/>
                  </a:cubicBezTo>
                  <a:cubicBezTo>
                    <a:pt x="1187" y="518"/>
                    <a:pt x="1139" y="393"/>
                    <a:pt x="1043" y="298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65"/>
            <p:cNvSpPr/>
            <p:nvPr/>
          </p:nvSpPr>
          <p:spPr>
            <a:xfrm>
              <a:off x="4275355" y="1664819"/>
              <a:ext cx="41254" cy="23135"/>
            </a:xfrm>
            <a:custGeom>
              <a:rect b="b" l="l" r="r" t="t"/>
              <a:pathLst>
                <a:path extrusionOk="0" h="881" w="1571">
                  <a:moveTo>
                    <a:pt x="1" y="0"/>
                  </a:moveTo>
                  <a:lnTo>
                    <a:pt x="1" y="498"/>
                  </a:lnTo>
                  <a:cubicBezTo>
                    <a:pt x="1" y="708"/>
                    <a:pt x="163" y="881"/>
                    <a:pt x="374" y="881"/>
                  </a:cubicBezTo>
                  <a:lnTo>
                    <a:pt x="1570" y="881"/>
                  </a:lnTo>
                  <a:lnTo>
                    <a:pt x="1140" y="440"/>
                  </a:lnTo>
                  <a:cubicBezTo>
                    <a:pt x="853" y="153"/>
                    <a:pt x="470" y="0"/>
                    <a:pt x="77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65"/>
            <p:cNvSpPr/>
            <p:nvPr/>
          </p:nvSpPr>
          <p:spPr>
            <a:xfrm>
              <a:off x="4275119" y="1664819"/>
              <a:ext cx="41491" cy="23135"/>
            </a:xfrm>
            <a:custGeom>
              <a:rect b="b" l="l" r="r" t="t"/>
              <a:pathLst>
                <a:path extrusionOk="0" h="881" w="1580">
                  <a:moveTo>
                    <a:pt x="0" y="0"/>
                  </a:moveTo>
                  <a:lnTo>
                    <a:pt x="0" y="163"/>
                  </a:lnTo>
                  <a:cubicBezTo>
                    <a:pt x="144" y="230"/>
                    <a:pt x="278" y="325"/>
                    <a:pt x="393" y="440"/>
                  </a:cubicBezTo>
                  <a:lnTo>
                    <a:pt x="823" y="881"/>
                  </a:lnTo>
                  <a:lnTo>
                    <a:pt x="1579" y="881"/>
                  </a:lnTo>
                  <a:lnTo>
                    <a:pt x="1139" y="440"/>
                  </a:lnTo>
                  <a:cubicBezTo>
                    <a:pt x="862" y="153"/>
                    <a:pt x="479" y="0"/>
                    <a:pt x="86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1" name="Google Shape;10301;p65"/>
          <p:cNvGrpSpPr/>
          <p:nvPr/>
        </p:nvGrpSpPr>
        <p:grpSpPr>
          <a:xfrm>
            <a:off x="2635523" y="1515584"/>
            <a:ext cx="371054" cy="336469"/>
            <a:chOff x="2635523" y="1515584"/>
            <a:chExt cx="371054" cy="336469"/>
          </a:xfrm>
        </p:grpSpPr>
        <p:sp>
          <p:nvSpPr>
            <p:cNvPr id="10302" name="Google Shape;10302;p65"/>
            <p:cNvSpPr/>
            <p:nvPr/>
          </p:nvSpPr>
          <p:spPr>
            <a:xfrm>
              <a:off x="2680769" y="1825399"/>
              <a:ext cx="310393" cy="26654"/>
            </a:xfrm>
            <a:custGeom>
              <a:rect b="b" l="l" r="r" t="t"/>
              <a:pathLst>
                <a:path extrusionOk="0" h="1015" w="11820">
                  <a:moveTo>
                    <a:pt x="0" y="0"/>
                  </a:moveTo>
                  <a:lnTo>
                    <a:pt x="172" y="603"/>
                  </a:lnTo>
                  <a:cubicBezTo>
                    <a:pt x="249" y="843"/>
                    <a:pt x="469" y="1005"/>
                    <a:pt x="718" y="1015"/>
                  </a:cubicBezTo>
                  <a:lnTo>
                    <a:pt x="11092" y="1015"/>
                  </a:lnTo>
                  <a:cubicBezTo>
                    <a:pt x="11351" y="1005"/>
                    <a:pt x="11571" y="843"/>
                    <a:pt x="11647" y="603"/>
                  </a:cubicBezTo>
                  <a:lnTo>
                    <a:pt x="1182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65"/>
            <p:cNvSpPr/>
            <p:nvPr/>
          </p:nvSpPr>
          <p:spPr>
            <a:xfrm>
              <a:off x="2635523" y="1631627"/>
              <a:ext cx="312153" cy="171163"/>
            </a:xfrm>
            <a:custGeom>
              <a:rect b="b" l="l" r="r" t="t"/>
              <a:pathLst>
                <a:path extrusionOk="0" h="6518" w="11887">
                  <a:moveTo>
                    <a:pt x="3379" y="862"/>
                  </a:moveTo>
                  <a:lnTo>
                    <a:pt x="3379" y="2269"/>
                  </a:lnTo>
                  <a:cubicBezTo>
                    <a:pt x="3379" y="2527"/>
                    <a:pt x="3408" y="2786"/>
                    <a:pt x="3455" y="3044"/>
                  </a:cubicBezTo>
                  <a:lnTo>
                    <a:pt x="3178" y="3044"/>
                  </a:lnTo>
                  <a:cubicBezTo>
                    <a:pt x="2049" y="3044"/>
                    <a:pt x="1273" y="1915"/>
                    <a:pt x="1685" y="862"/>
                  </a:cubicBezTo>
                  <a:close/>
                  <a:moveTo>
                    <a:pt x="1187" y="1"/>
                  </a:moveTo>
                  <a:cubicBezTo>
                    <a:pt x="1" y="1628"/>
                    <a:pt x="1168" y="3915"/>
                    <a:pt x="3187" y="3915"/>
                  </a:cubicBezTo>
                  <a:lnTo>
                    <a:pt x="3714" y="3915"/>
                  </a:lnTo>
                  <a:cubicBezTo>
                    <a:pt x="4387" y="5515"/>
                    <a:pt x="5946" y="6517"/>
                    <a:pt x="7625" y="6517"/>
                  </a:cubicBezTo>
                  <a:cubicBezTo>
                    <a:pt x="7905" y="6517"/>
                    <a:pt x="8188" y="6489"/>
                    <a:pt x="8470" y="6432"/>
                  </a:cubicBezTo>
                  <a:cubicBezTo>
                    <a:pt x="10461" y="6040"/>
                    <a:pt x="11887" y="4288"/>
                    <a:pt x="11887" y="2269"/>
                  </a:cubicBezTo>
                  <a:lnTo>
                    <a:pt x="11887" y="1"/>
                  </a:lnTo>
                  <a:lnTo>
                    <a:pt x="10949" y="1"/>
                  </a:lnTo>
                  <a:lnTo>
                    <a:pt x="10729" y="288"/>
                  </a:lnTo>
                  <a:lnTo>
                    <a:pt x="10518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65"/>
            <p:cNvSpPr/>
            <p:nvPr/>
          </p:nvSpPr>
          <p:spPr>
            <a:xfrm>
              <a:off x="2828797" y="1679131"/>
              <a:ext cx="94247" cy="99053"/>
            </a:xfrm>
            <a:custGeom>
              <a:rect b="b" l="l" r="r" t="t"/>
              <a:pathLst>
                <a:path extrusionOk="0" h="3772" w="3589">
                  <a:moveTo>
                    <a:pt x="3365" y="1"/>
                  </a:moveTo>
                  <a:cubicBezTo>
                    <a:pt x="3261" y="1"/>
                    <a:pt x="3158" y="68"/>
                    <a:pt x="3149" y="202"/>
                  </a:cubicBezTo>
                  <a:lnTo>
                    <a:pt x="3149" y="460"/>
                  </a:lnTo>
                  <a:cubicBezTo>
                    <a:pt x="3149" y="2049"/>
                    <a:pt x="1857" y="3341"/>
                    <a:pt x="268" y="3341"/>
                  </a:cubicBezTo>
                  <a:cubicBezTo>
                    <a:pt x="0" y="3360"/>
                    <a:pt x="0" y="3752"/>
                    <a:pt x="268" y="3771"/>
                  </a:cubicBezTo>
                  <a:cubicBezTo>
                    <a:pt x="2096" y="3771"/>
                    <a:pt x="3579" y="2288"/>
                    <a:pt x="3589" y="460"/>
                  </a:cubicBezTo>
                  <a:lnTo>
                    <a:pt x="3589" y="202"/>
                  </a:lnTo>
                  <a:cubicBezTo>
                    <a:pt x="3575" y="68"/>
                    <a:pt x="3469" y="1"/>
                    <a:pt x="3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65"/>
            <p:cNvSpPr/>
            <p:nvPr/>
          </p:nvSpPr>
          <p:spPr>
            <a:xfrm>
              <a:off x="2911464" y="1631627"/>
              <a:ext cx="11581" cy="35477"/>
            </a:xfrm>
            <a:custGeom>
              <a:rect b="b" l="l" r="r" t="t"/>
              <a:pathLst>
                <a:path extrusionOk="0" h="1351" w="441">
                  <a:moveTo>
                    <a:pt x="1" y="1"/>
                  </a:moveTo>
                  <a:lnTo>
                    <a:pt x="1" y="1149"/>
                  </a:lnTo>
                  <a:cubicBezTo>
                    <a:pt x="10" y="1283"/>
                    <a:pt x="113" y="1350"/>
                    <a:pt x="217" y="1350"/>
                  </a:cubicBezTo>
                  <a:cubicBezTo>
                    <a:pt x="321" y="1350"/>
                    <a:pt x="427" y="1283"/>
                    <a:pt x="441" y="114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65"/>
            <p:cNvSpPr/>
            <p:nvPr/>
          </p:nvSpPr>
          <p:spPr>
            <a:xfrm>
              <a:off x="2803404" y="1515584"/>
              <a:ext cx="19511" cy="99000"/>
            </a:xfrm>
            <a:custGeom>
              <a:rect b="b" l="l" r="r" t="t"/>
              <a:pathLst>
                <a:path extrusionOk="0" h="3770" w="743">
                  <a:moveTo>
                    <a:pt x="516" y="1"/>
                  </a:moveTo>
                  <a:cubicBezTo>
                    <a:pt x="402" y="1"/>
                    <a:pt x="288" y="80"/>
                    <a:pt x="297" y="238"/>
                  </a:cubicBezTo>
                  <a:cubicBezTo>
                    <a:pt x="307" y="391"/>
                    <a:pt x="259" y="553"/>
                    <a:pt x="182" y="687"/>
                  </a:cubicBezTo>
                  <a:cubicBezTo>
                    <a:pt x="68" y="888"/>
                    <a:pt x="1" y="1109"/>
                    <a:pt x="10" y="1338"/>
                  </a:cubicBezTo>
                  <a:cubicBezTo>
                    <a:pt x="1" y="1568"/>
                    <a:pt x="68" y="1798"/>
                    <a:pt x="182" y="1989"/>
                  </a:cubicBezTo>
                  <a:cubicBezTo>
                    <a:pt x="259" y="2133"/>
                    <a:pt x="307" y="2286"/>
                    <a:pt x="297" y="2448"/>
                  </a:cubicBezTo>
                  <a:cubicBezTo>
                    <a:pt x="307" y="2601"/>
                    <a:pt x="259" y="2764"/>
                    <a:pt x="182" y="2898"/>
                  </a:cubicBezTo>
                  <a:cubicBezTo>
                    <a:pt x="68" y="3099"/>
                    <a:pt x="1" y="3319"/>
                    <a:pt x="10" y="3549"/>
                  </a:cubicBezTo>
                  <a:cubicBezTo>
                    <a:pt x="10" y="3673"/>
                    <a:pt x="106" y="3769"/>
                    <a:pt x="230" y="3769"/>
                  </a:cubicBezTo>
                  <a:cubicBezTo>
                    <a:pt x="345" y="3759"/>
                    <a:pt x="441" y="3664"/>
                    <a:pt x="441" y="3549"/>
                  </a:cubicBezTo>
                  <a:cubicBezTo>
                    <a:pt x="431" y="3386"/>
                    <a:pt x="479" y="3233"/>
                    <a:pt x="556" y="3099"/>
                  </a:cubicBezTo>
                  <a:cubicBezTo>
                    <a:pt x="670" y="2898"/>
                    <a:pt x="737" y="2678"/>
                    <a:pt x="728" y="2448"/>
                  </a:cubicBezTo>
                  <a:cubicBezTo>
                    <a:pt x="737" y="2219"/>
                    <a:pt x="680" y="1989"/>
                    <a:pt x="565" y="1798"/>
                  </a:cubicBezTo>
                  <a:cubicBezTo>
                    <a:pt x="479" y="1654"/>
                    <a:pt x="441" y="1501"/>
                    <a:pt x="441" y="1338"/>
                  </a:cubicBezTo>
                  <a:cubicBezTo>
                    <a:pt x="441" y="1185"/>
                    <a:pt x="479" y="1022"/>
                    <a:pt x="565" y="888"/>
                  </a:cubicBezTo>
                  <a:cubicBezTo>
                    <a:pt x="680" y="687"/>
                    <a:pt x="737" y="467"/>
                    <a:pt x="728" y="238"/>
                  </a:cubicBezTo>
                  <a:cubicBezTo>
                    <a:pt x="742" y="80"/>
                    <a:pt x="630" y="1"/>
                    <a:pt x="51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65"/>
            <p:cNvSpPr/>
            <p:nvPr/>
          </p:nvSpPr>
          <p:spPr>
            <a:xfrm>
              <a:off x="2848886" y="1516529"/>
              <a:ext cx="19380" cy="98055"/>
            </a:xfrm>
            <a:custGeom>
              <a:rect b="b" l="l" r="r" t="t"/>
              <a:pathLst>
                <a:path extrusionOk="0" h="3734" w="738">
                  <a:moveTo>
                    <a:pt x="513" y="1"/>
                  </a:moveTo>
                  <a:cubicBezTo>
                    <a:pt x="410" y="1"/>
                    <a:pt x="307" y="68"/>
                    <a:pt x="297" y="202"/>
                  </a:cubicBezTo>
                  <a:cubicBezTo>
                    <a:pt x="307" y="355"/>
                    <a:pt x="259" y="517"/>
                    <a:pt x="183" y="651"/>
                  </a:cubicBezTo>
                  <a:cubicBezTo>
                    <a:pt x="68" y="852"/>
                    <a:pt x="1" y="1073"/>
                    <a:pt x="10" y="1302"/>
                  </a:cubicBezTo>
                  <a:cubicBezTo>
                    <a:pt x="1" y="1532"/>
                    <a:pt x="68" y="1762"/>
                    <a:pt x="183" y="1953"/>
                  </a:cubicBezTo>
                  <a:cubicBezTo>
                    <a:pt x="259" y="2097"/>
                    <a:pt x="307" y="2250"/>
                    <a:pt x="297" y="2412"/>
                  </a:cubicBezTo>
                  <a:cubicBezTo>
                    <a:pt x="307" y="2565"/>
                    <a:pt x="259" y="2728"/>
                    <a:pt x="183" y="2862"/>
                  </a:cubicBezTo>
                  <a:cubicBezTo>
                    <a:pt x="68" y="3063"/>
                    <a:pt x="1" y="3283"/>
                    <a:pt x="10" y="3513"/>
                  </a:cubicBezTo>
                  <a:cubicBezTo>
                    <a:pt x="10" y="3628"/>
                    <a:pt x="106" y="3733"/>
                    <a:pt x="230" y="3733"/>
                  </a:cubicBezTo>
                  <a:cubicBezTo>
                    <a:pt x="345" y="3733"/>
                    <a:pt x="441" y="3628"/>
                    <a:pt x="441" y="3513"/>
                  </a:cubicBezTo>
                  <a:cubicBezTo>
                    <a:pt x="441" y="3350"/>
                    <a:pt x="479" y="3197"/>
                    <a:pt x="565" y="3063"/>
                  </a:cubicBezTo>
                  <a:cubicBezTo>
                    <a:pt x="680" y="2862"/>
                    <a:pt x="738" y="2642"/>
                    <a:pt x="728" y="2412"/>
                  </a:cubicBezTo>
                  <a:cubicBezTo>
                    <a:pt x="738" y="2183"/>
                    <a:pt x="680" y="1953"/>
                    <a:pt x="565" y="1762"/>
                  </a:cubicBezTo>
                  <a:cubicBezTo>
                    <a:pt x="479" y="1618"/>
                    <a:pt x="441" y="1465"/>
                    <a:pt x="441" y="1302"/>
                  </a:cubicBezTo>
                  <a:cubicBezTo>
                    <a:pt x="441" y="1149"/>
                    <a:pt x="479" y="986"/>
                    <a:pt x="565" y="852"/>
                  </a:cubicBezTo>
                  <a:cubicBezTo>
                    <a:pt x="680" y="651"/>
                    <a:pt x="738" y="431"/>
                    <a:pt x="728" y="202"/>
                  </a:cubicBezTo>
                  <a:cubicBezTo>
                    <a:pt x="719" y="68"/>
                    <a:pt x="616" y="1"/>
                    <a:pt x="513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5"/>
            <p:cNvSpPr/>
            <p:nvPr/>
          </p:nvSpPr>
          <p:spPr>
            <a:xfrm>
              <a:off x="2666195" y="1819832"/>
              <a:ext cx="340382" cy="11397"/>
            </a:xfrm>
            <a:custGeom>
              <a:rect b="b" l="l" r="r" t="t"/>
              <a:pathLst>
                <a:path extrusionOk="0" h="434" w="12962">
                  <a:moveTo>
                    <a:pt x="12688" y="1"/>
                  </a:moveTo>
                  <a:cubicBezTo>
                    <a:pt x="12679" y="1"/>
                    <a:pt x="12671" y="1"/>
                    <a:pt x="12662" y="2"/>
                  </a:cubicBezTo>
                  <a:lnTo>
                    <a:pt x="268" y="2"/>
                  </a:lnTo>
                  <a:cubicBezTo>
                    <a:pt x="0" y="21"/>
                    <a:pt x="0" y="413"/>
                    <a:pt x="268" y="433"/>
                  </a:cubicBezTo>
                  <a:lnTo>
                    <a:pt x="12662" y="433"/>
                  </a:lnTo>
                  <a:cubicBezTo>
                    <a:pt x="12668" y="433"/>
                    <a:pt x="12674" y="433"/>
                    <a:pt x="12679" y="433"/>
                  </a:cubicBezTo>
                  <a:cubicBezTo>
                    <a:pt x="12959" y="433"/>
                    <a:pt x="12962" y="1"/>
                    <a:pt x="1268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9" name="Google Shape;10309;p65"/>
          <p:cNvGrpSpPr/>
          <p:nvPr/>
        </p:nvGrpSpPr>
        <p:grpSpPr>
          <a:xfrm>
            <a:off x="2231907" y="1520731"/>
            <a:ext cx="311627" cy="326569"/>
            <a:chOff x="2231907" y="1520731"/>
            <a:chExt cx="311627" cy="326569"/>
          </a:xfrm>
        </p:grpSpPr>
        <p:sp>
          <p:nvSpPr>
            <p:cNvPr id="10310" name="Google Shape;10310;p65"/>
            <p:cNvSpPr/>
            <p:nvPr/>
          </p:nvSpPr>
          <p:spPr>
            <a:xfrm>
              <a:off x="2382456" y="1520731"/>
              <a:ext cx="161079" cy="135790"/>
            </a:xfrm>
            <a:custGeom>
              <a:rect b="b" l="l" r="r" t="t"/>
              <a:pathLst>
                <a:path extrusionOk="0" h="5171" w="6134">
                  <a:moveTo>
                    <a:pt x="3098" y="1"/>
                  </a:moveTo>
                  <a:cubicBezTo>
                    <a:pt x="3061" y="1"/>
                    <a:pt x="3024" y="2"/>
                    <a:pt x="2986" y="3"/>
                  </a:cubicBezTo>
                  <a:cubicBezTo>
                    <a:pt x="1043" y="80"/>
                    <a:pt x="0" y="2338"/>
                    <a:pt x="1216" y="3860"/>
                  </a:cubicBezTo>
                  <a:lnTo>
                    <a:pt x="1168" y="4989"/>
                  </a:lnTo>
                  <a:cubicBezTo>
                    <a:pt x="1160" y="5095"/>
                    <a:pt x="1241" y="5170"/>
                    <a:pt x="1332" y="5170"/>
                  </a:cubicBezTo>
                  <a:cubicBezTo>
                    <a:pt x="1357" y="5170"/>
                    <a:pt x="1382" y="5165"/>
                    <a:pt x="1407" y="5152"/>
                  </a:cubicBezTo>
                  <a:lnTo>
                    <a:pt x="2431" y="4674"/>
                  </a:lnTo>
                  <a:cubicBezTo>
                    <a:pt x="2649" y="4736"/>
                    <a:pt x="2870" y="4767"/>
                    <a:pt x="3088" y="4767"/>
                  </a:cubicBezTo>
                  <a:cubicBezTo>
                    <a:pt x="3868" y="4767"/>
                    <a:pt x="4616" y="4380"/>
                    <a:pt x="5073" y="3707"/>
                  </a:cubicBezTo>
                  <a:cubicBezTo>
                    <a:pt x="6133" y="2121"/>
                    <a:pt x="4985" y="1"/>
                    <a:pt x="3098" y="1"/>
                  </a:cubicBezTo>
                  <a:close/>
                </a:path>
              </a:pathLst>
            </a:custGeom>
            <a:solidFill>
              <a:srgbClr val="E9EE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65"/>
            <p:cNvSpPr/>
            <p:nvPr/>
          </p:nvSpPr>
          <p:spPr>
            <a:xfrm>
              <a:off x="2423421" y="1551140"/>
              <a:ext cx="74920" cy="65335"/>
            </a:xfrm>
            <a:custGeom>
              <a:rect b="b" l="l" r="r" t="t"/>
              <a:pathLst>
                <a:path extrusionOk="0" h="2488" w="2853">
                  <a:moveTo>
                    <a:pt x="1391" y="1"/>
                  </a:moveTo>
                  <a:cubicBezTo>
                    <a:pt x="1381" y="1"/>
                    <a:pt x="1370" y="2"/>
                    <a:pt x="1359" y="3"/>
                  </a:cubicBezTo>
                  <a:cubicBezTo>
                    <a:pt x="373" y="204"/>
                    <a:pt x="0" y="1410"/>
                    <a:pt x="708" y="2118"/>
                  </a:cubicBezTo>
                  <a:cubicBezTo>
                    <a:pt x="961" y="2371"/>
                    <a:pt x="1279" y="2487"/>
                    <a:pt x="1591" y="2487"/>
                  </a:cubicBezTo>
                  <a:cubicBezTo>
                    <a:pt x="2154" y="2487"/>
                    <a:pt x="2700" y="2111"/>
                    <a:pt x="2823" y="1477"/>
                  </a:cubicBezTo>
                  <a:cubicBezTo>
                    <a:pt x="2852" y="1353"/>
                    <a:pt x="2756" y="1238"/>
                    <a:pt x="2632" y="1238"/>
                  </a:cubicBezTo>
                  <a:lnTo>
                    <a:pt x="1799" y="1238"/>
                  </a:lnTo>
                  <a:cubicBezTo>
                    <a:pt x="1685" y="1238"/>
                    <a:pt x="1598" y="1152"/>
                    <a:pt x="1598" y="1046"/>
                  </a:cubicBezTo>
                  <a:lnTo>
                    <a:pt x="1598" y="204"/>
                  </a:lnTo>
                  <a:cubicBezTo>
                    <a:pt x="1598" y="91"/>
                    <a:pt x="1503" y="1"/>
                    <a:pt x="13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5"/>
            <p:cNvSpPr/>
            <p:nvPr/>
          </p:nvSpPr>
          <p:spPr>
            <a:xfrm>
              <a:off x="2248241" y="1565530"/>
              <a:ext cx="266171" cy="266171"/>
            </a:xfrm>
            <a:custGeom>
              <a:rect b="b" l="l" r="r" t="t"/>
              <a:pathLst>
                <a:path extrusionOk="0" h="10136" w="10136">
                  <a:moveTo>
                    <a:pt x="3283" y="1"/>
                  </a:moveTo>
                  <a:lnTo>
                    <a:pt x="1" y="3283"/>
                  </a:lnTo>
                  <a:lnTo>
                    <a:pt x="1637" y="4920"/>
                  </a:lnTo>
                  <a:cubicBezTo>
                    <a:pt x="2085" y="5368"/>
                    <a:pt x="2678" y="5601"/>
                    <a:pt x="3277" y="5601"/>
                  </a:cubicBezTo>
                  <a:cubicBezTo>
                    <a:pt x="3690" y="5601"/>
                    <a:pt x="4105" y="5491"/>
                    <a:pt x="4480" y="5264"/>
                  </a:cubicBezTo>
                  <a:lnTo>
                    <a:pt x="4862" y="5647"/>
                  </a:lnTo>
                  <a:cubicBezTo>
                    <a:pt x="4307" y="6566"/>
                    <a:pt x="4451" y="7734"/>
                    <a:pt x="5207" y="8490"/>
                  </a:cubicBezTo>
                  <a:lnTo>
                    <a:pt x="6853" y="10136"/>
                  </a:lnTo>
                  <a:lnTo>
                    <a:pt x="10136" y="6853"/>
                  </a:lnTo>
                  <a:lnTo>
                    <a:pt x="8490" y="5207"/>
                  </a:lnTo>
                  <a:cubicBezTo>
                    <a:pt x="8042" y="4760"/>
                    <a:pt x="7451" y="4530"/>
                    <a:pt x="6853" y="4530"/>
                  </a:cubicBezTo>
                  <a:cubicBezTo>
                    <a:pt x="6439" y="4530"/>
                    <a:pt x="6022" y="4640"/>
                    <a:pt x="5647" y="4863"/>
                  </a:cubicBezTo>
                  <a:lnTo>
                    <a:pt x="5264" y="4480"/>
                  </a:lnTo>
                  <a:cubicBezTo>
                    <a:pt x="5819" y="3571"/>
                    <a:pt x="5676" y="2393"/>
                    <a:pt x="4920" y="1637"/>
                  </a:cubicBezTo>
                  <a:lnTo>
                    <a:pt x="3283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65"/>
            <p:cNvSpPr/>
            <p:nvPr/>
          </p:nvSpPr>
          <p:spPr>
            <a:xfrm>
              <a:off x="2321375" y="1565530"/>
              <a:ext cx="192801" cy="192801"/>
            </a:xfrm>
            <a:custGeom>
              <a:rect b="b" l="l" r="r" t="t"/>
              <a:pathLst>
                <a:path extrusionOk="0" h="7342" w="7342">
                  <a:moveTo>
                    <a:pt x="498" y="1"/>
                  </a:moveTo>
                  <a:lnTo>
                    <a:pt x="1" y="498"/>
                  </a:lnTo>
                  <a:lnTo>
                    <a:pt x="1647" y="2135"/>
                  </a:lnTo>
                  <a:cubicBezTo>
                    <a:pt x="2336" y="2824"/>
                    <a:pt x="2518" y="3867"/>
                    <a:pt x="2106" y="4748"/>
                  </a:cubicBezTo>
                  <a:cubicBezTo>
                    <a:pt x="2049" y="4891"/>
                    <a:pt x="2077" y="5054"/>
                    <a:pt x="2183" y="5159"/>
                  </a:cubicBezTo>
                  <a:cubicBezTo>
                    <a:pt x="2252" y="5229"/>
                    <a:pt x="2347" y="5265"/>
                    <a:pt x="2444" y="5265"/>
                  </a:cubicBezTo>
                  <a:cubicBezTo>
                    <a:pt x="2494" y="5265"/>
                    <a:pt x="2545" y="5255"/>
                    <a:pt x="2594" y="5236"/>
                  </a:cubicBezTo>
                  <a:cubicBezTo>
                    <a:pt x="2904" y="5091"/>
                    <a:pt x="3234" y="5021"/>
                    <a:pt x="3562" y="5021"/>
                  </a:cubicBezTo>
                  <a:cubicBezTo>
                    <a:pt x="4165" y="5021"/>
                    <a:pt x="4760" y="5258"/>
                    <a:pt x="5207" y="5705"/>
                  </a:cubicBezTo>
                  <a:lnTo>
                    <a:pt x="6853" y="7341"/>
                  </a:lnTo>
                  <a:lnTo>
                    <a:pt x="7341" y="6853"/>
                  </a:lnTo>
                  <a:lnTo>
                    <a:pt x="5705" y="5207"/>
                  </a:lnTo>
                  <a:cubicBezTo>
                    <a:pt x="5257" y="4760"/>
                    <a:pt x="4666" y="4530"/>
                    <a:pt x="4068" y="4530"/>
                  </a:cubicBezTo>
                  <a:cubicBezTo>
                    <a:pt x="3654" y="4530"/>
                    <a:pt x="3237" y="4640"/>
                    <a:pt x="2862" y="4863"/>
                  </a:cubicBezTo>
                  <a:lnTo>
                    <a:pt x="2479" y="4480"/>
                  </a:lnTo>
                  <a:cubicBezTo>
                    <a:pt x="3034" y="3571"/>
                    <a:pt x="2891" y="2393"/>
                    <a:pt x="2135" y="163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65"/>
            <p:cNvSpPr/>
            <p:nvPr/>
          </p:nvSpPr>
          <p:spPr>
            <a:xfrm>
              <a:off x="2231907" y="1549748"/>
              <a:ext cx="118643" cy="117592"/>
            </a:xfrm>
            <a:custGeom>
              <a:rect b="b" l="l" r="r" t="t"/>
              <a:pathLst>
                <a:path extrusionOk="0" h="4478" w="4518">
                  <a:moveTo>
                    <a:pt x="3906" y="0"/>
                  </a:moveTo>
                  <a:cubicBezTo>
                    <a:pt x="3857" y="0"/>
                    <a:pt x="3809" y="19"/>
                    <a:pt x="3771" y="56"/>
                  </a:cubicBezTo>
                  <a:lnTo>
                    <a:pt x="87" y="3750"/>
                  </a:lnTo>
                  <a:cubicBezTo>
                    <a:pt x="1" y="3827"/>
                    <a:pt x="1" y="3951"/>
                    <a:pt x="87" y="4028"/>
                  </a:cubicBezTo>
                  <a:lnTo>
                    <a:pt x="470" y="4420"/>
                  </a:lnTo>
                  <a:cubicBezTo>
                    <a:pt x="508" y="4459"/>
                    <a:pt x="561" y="4478"/>
                    <a:pt x="613" y="4478"/>
                  </a:cubicBezTo>
                  <a:cubicBezTo>
                    <a:pt x="666" y="4478"/>
                    <a:pt x="718" y="4459"/>
                    <a:pt x="757" y="4420"/>
                  </a:cubicBezTo>
                  <a:lnTo>
                    <a:pt x="4441" y="736"/>
                  </a:lnTo>
                  <a:cubicBezTo>
                    <a:pt x="4518" y="659"/>
                    <a:pt x="4518" y="525"/>
                    <a:pt x="4441" y="449"/>
                  </a:cubicBezTo>
                  <a:lnTo>
                    <a:pt x="4049" y="66"/>
                  </a:lnTo>
                  <a:cubicBezTo>
                    <a:pt x="4009" y="22"/>
                    <a:pt x="3957" y="0"/>
                    <a:pt x="390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5"/>
            <p:cNvSpPr/>
            <p:nvPr/>
          </p:nvSpPr>
          <p:spPr>
            <a:xfrm>
              <a:off x="2239208" y="1556497"/>
              <a:ext cx="111342" cy="110843"/>
            </a:xfrm>
            <a:custGeom>
              <a:rect b="b" l="l" r="r" t="t"/>
              <a:pathLst>
                <a:path extrusionOk="0" h="4221" w="4240">
                  <a:moveTo>
                    <a:pt x="3972" y="0"/>
                  </a:moveTo>
                  <a:lnTo>
                    <a:pt x="0" y="3972"/>
                  </a:lnTo>
                  <a:lnTo>
                    <a:pt x="192" y="4163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0" y="4202"/>
                    <a:pt x="479" y="4163"/>
                  </a:cubicBezTo>
                  <a:lnTo>
                    <a:pt x="4163" y="469"/>
                  </a:lnTo>
                  <a:cubicBezTo>
                    <a:pt x="4240" y="393"/>
                    <a:pt x="4240" y="268"/>
                    <a:pt x="4163" y="192"/>
                  </a:cubicBezTo>
                  <a:lnTo>
                    <a:pt x="3972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5"/>
            <p:cNvSpPr/>
            <p:nvPr/>
          </p:nvSpPr>
          <p:spPr>
            <a:xfrm>
              <a:off x="2412103" y="1729892"/>
              <a:ext cx="118406" cy="117408"/>
            </a:xfrm>
            <a:custGeom>
              <a:rect b="b" l="l" r="r" t="t"/>
              <a:pathLst>
                <a:path extrusionOk="0" h="4471" w="4509">
                  <a:moveTo>
                    <a:pt x="3900" y="1"/>
                  </a:moveTo>
                  <a:cubicBezTo>
                    <a:pt x="3850" y="1"/>
                    <a:pt x="3800" y="20"/>
                    <a:pt x="3762" y="58"/>
                  </a:cubicBezTo>
                  <a:lnTo>
                    <a:pt x="77" y="3743"/>
                  </a:lnTo>
                  <a:cubicBezTo>
                    <a:pt x="1" y="3819"/>
                    <a:pt x="1" y="3944"/>
                    <a:pt x="77" y="4030"/>
                  </a:cubicBezTo>
                  <a:lnTo>
                    <a:pt x="460" y="4413"/>
                  </a:lnTo>
                  <a:cubicBezTo>
                    <a:pt x="498" y="4451"/>
                    <a:pt x="551" y="4470"/>
                    <a:pt x="603" y="4470"/>
                  </a:cubicBezTo>
                  <a:cubicBezTo>
                    <a:pt x="656" y="4470"/>
                    <a:pt x="709" y="4451"/>
                    <a:pt x="747" y="4413"/>
                  </a:cubicBezTo>
                  <a:lnTo>
                    <a:pt x="4432" y="728"/>
                  </a:lnTo>
                  <a:cubicBezTo>
                    <a:pt x="4508" y="652"/>
                    <a:pt x="4508" y="518"/>
                    <a:pt x="4432" y="441"/>
                  </a:cubicBezTo>
                  <a:lnTo>
                    <a:pt x="4039" y="58"/>
                  </a:lnTo>
                  <a:cubicBezTo>
                    <a:pt x="4001" y="20"/>
                    <a:pt x="3951" y="1"/>
                    <a:pt x="390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65"/>
            <p:cNvSpPr/>
            <p:nvPr/>
          </p:nvSpPr>
          <p:spPr>
            <a:xfrm>
              <a:off x="2419141" y="1736430"/>
              <a:ext cx="111369" cy="110870"/>
            </a:xfrm>
            <a:custGeom>
              <a:rect b="b" l="l" r="r" t="t"/>
              <a:pathLst>
                <a:path extrusionOk="0" h="4222" w="4241">
                  <a:moveTo>
                    <a:pt x="3972" y="1"/>
                  </a:moveTo>
                  <a:lnTo>
                    <a:pt x="1" y="3972"/>
                  </a:lnTo>
                  <a:lnTo>
                    <a:pt x="192" y="4164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1" y="4202"/>
                    <a:pt x="479" y="4164"/>
                  </a:cubicBezTo>
                  <a:lnTo>
                    <a:pt x="4164" y="479"/>
                  </a:lnTo>
                  <a:cubicBezTo>
                    <a:pt x="4240" y="403"/>
                    <a:pt x="4240" y="269"/>
                    <a:pt x="4164" y="192"/>
                  </a:cubicBezTo>
                  <a:lnTo>
                    <a:pt x="3972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65"/>
            <p:cNvSpPr/>
            <p:nvPr/>
          </p:nvSpPr>
          <p:spPr>
            <a:xfrm>
              <a:off x="2291964" y="1669572"/>
              <a:ext cx="78701" cy="29175"/>
            </a:xfrm>
            <a:custGeom>
              <a:rect b="b" l="l" r="r" t="t"/>
              <a:pathLst>
                <a:path extrusionOk="0" h="1111" w="2997">
                  <a:moveTo>
                    <a:pt x="259" y="1"/>
                  </a:moveTo>
                  <a:cubicBezTo>
                    <a:pt x="97" y="1"/>
                    <a:pt x="1" y="192"/>
                    <a:pt x="106" y="326"/>
                  </a:cubicBezTo>
                  <a:lnTo>
                    <a:pt x="250" y="499"/>
                  </a:lnTo>
                  <a:cubicBezTo>
                    <a:pt x="596" y="909"/>
                    <a:pt x="1044" y="1111"/>
                    <a:pt x="1494" y="1111"/>
                  </a:cubicBezTo>
                  <a:cubicBezTo>
                    <a:pt x="1977" y="1111"/>
                    <a:pt x="2462" y="878"/>
                    <a:pt x="2824" y="422"/>
                  </a:cubicBezTo>
                  <a:lnTo>
                    <a:pt x="2901" y="326"/>
                  </a:lnTo>
                  <a:cubicBezTo>
                    <a:pt x="2996" y="192"/>
                    <a:pt x="2910" y="1"/>
                    <a:pt x="27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5"/>
            <p:cNvSpPr/>
            <p:nvPr/>
          </p:nvSpPr>
          <p:spPr>
            <a:xfrm>
              <a:off x="2381694" y="1751005"/>
              <a:ext cx="82456" cy="46769"/>
            </a:xfrm>
            <a:custGeom>
              <a:rect b="b" l="l" r="r" t="t"/>
              <a:pathLst>
                <a:path extrusionOk="0" h="1781" w="3140">
                  <a:moveTo>
                    <a:pt x="1" y="1"/>
                  </a:moveTo>
                  <a:cubicBezTo>
                    <a:pt x="10" y="240"/>
                    <a:pt x="106" y="479"/>
                    <a:pt x="278" y="661"/>
                  </a:cubicBezTo>
                  <a:lnTo>
                    <a:pt x="1350" y="1723"/>
                  </a:lnTo>
                  <a:cubicBezTo>
                    <a:pt x="1388" y="1762"/>
                    <a:pt x="1438" y="1781"/>
                    <a:pt x="1489" y="1781"/>
                  </a:cubicBezTo>
                  <a:cubicBezTo>
                    <a:pt x="1539" y="1781"/>
                    <a:pt x="1589" y="1762"/>
                    <a:pt x="1628" y="1723"/>
                  </a:cubicBezTo>
                  <a:lnTo>
                    <a:pt x="3015" y="345"/>
                  </a:lnTo>
                  <a:cubicBezTo>
                    <a:pt x="3140" y="211"/>
                    <a:pt x="3053" y="1"/>
                    <a:pt x="287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0" name="Google Shape;10320;p65"/>
          <p:cNvGrpSpPr/>
          <p:nvPr/>
        </p:nvGrpSpPr>
        <p:grpSpPr>
          <a:xfrm>
            <a:off x="1340249" y="4301533"/>
            <a:ext cx="311890" cy="304695"/>
            <a:chOff x="1340249" y="4301533"/>
            <a:chExt cx="311890" cy="304695"/>
          </a:xfrm>
        </p:grpSpPr>
        <p:sp>
          <p:nvSpPr>
            <p:cNvPr id="10321" name="Google Shape;10321;p65"/>
            <p:cNvSpPr/>
            <p:nvPr/>
          </p:nvSpPr>
          <p:spPr>
            <a:xfrm>
              <a:off x="1407081" y="4404893"/>
              <a:ext cx="182481" cy="165149"/>
            </a:xfrm>
            <a:custGeom>
              <a:rect b="b" l="l" r="r" t="t"/>
              <a:pathLst>
                <a:path extrusionOk="0" h="6289" w="6949">
                  <a:moveTo>
                    <a:pt x="1" y="1"/>
                  </a:moveTo>
                  <a:lnTo>
                    <a:pt x="1" y="6288"/>
                  </a:lnTo>
                  <a:lnTo>
                    <a:pt x="6949" y="6288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5"/>
            <p:cNvSpPr/>
            <p:nvPr/>
          </p:nvSpPr>
          <p:spPr>
            <a:xfrm>
              <a:off x="1369896" y="4301533"/>
              <a:ext cx="252359" cy="82772"/>
            </a:xfrm>
            <a:custGeom>
              <a:rect b="b" l="l" r="r" t="t"/>
              <a:pathLst>
                <a:path extrusionOk="0" h="3152" w="9610">
                  <a:moveTo>
                    <a:pt x="4814" y="1"/>
                  </a:moveTo>
                  <a:cubicBezTo>
                    <a:pt x="4790" y="1"/>
                    <a:pt x="4767" y="8"/>
                    <a:pt x="4747" y="22"/>
                  </a:cubicBezTo>
                  <a:lnTo>
                    <a:pt x="1" y="2779"/>
                  </a:lnTo>
                  <a:lnTo>
                    <a:pt x="355" y="3152"/>
                  </a:lnTo>
                  <a:lnTo>
                    <a:pt x="9274" y="3152"/>
                  </a:lnTo>
                  <a:lnTo>
                    <a:pt x="9609" y="2788"/>
                  </a:lnTo>
                  <a:lnTo>
                    <a:pt x="4881" y="22"/>
                  </a:lnTo>
                  <a:cubicBezTo>
                    <a:pt x="4862" y="8"/>
                    <a:pt x="4838" y="1"/>
                    <a:pt x="4814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5"/>
            <p:cNvSpPr/>
            <p:nvPr/>
          </p:nvSpPr>
          <p:spPr>
            <a:xfrm>
              <a:off x="1400805" y="4322830"/>
              <a:ext cx="190516" cy="62499"/>
            </a:xfrm>
            <a:custGeom>
              <a:rect b="b" l="l" r="r" t="t"/>
              <a:pathLst>
                <a:path extrusionOk="0" h="2380" w="7255">
                  <a:moveTo>
                    <a:pt x="3637" y="1"/>
                  </a:moveTo>
                  <a:cubicBezTo>
                    <a:pt x="3621" y="1"/>
                    <a:pt x="3604" y="6"/>
                    <a:pt x="3590" y="15"/>
                  </a:cubicBezTo>
                  <a:lnTo>
                    <a:pt x="1" y="2092"/>
                  </a:lnTo>
                  <a:lnTo>
                    <a:pt x="269" y="2379"/>
                  </a:lnTo>
                  <a:lnTo>
                    <a:pt x="7006" y="2379"/>
                  </a:lnTo>
                  <a:lnTo>
                    <a:pt x="7255" y="2102"/>
                  </a:lnTo>
                  <a:lnTo>
                    <a:pt x="3685" y="15"/>
                  </a:lnTo>
                  <a:cubicBezTo>
                    <a:pt x="3671" y="6"/>
                    <a:pt x="3654" y="1"/>
                    <a:pt x="3637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5"/>
            <p:cNvSpPr/>
            <p:nvPr/>
          </p:nvSpPr>
          <p:spPr>
            <a:xfrm>
              <a:off x="1367874" y="4373985"/>
              <a:ext cx="256376" cy="30934"/>
            </a:xfrm>
            <a:custGeom>
              <a:rect b="b" l="l" r="r" t="t"/>
              <a:pathLst>
                <a:path extrusionOk="0" h="1178" w="9763">
                  <a:moveTo>
                    <a:pt x="164" y="0"/>
                  </a:moveTo>
                  <a:cubicBezTo>
                    <a:pt x="68" y="0"/>
                    <a:pt x="1" y="77"/>
                    <a:pt x="1" y="163"/>
                  </a:cubicBezTo>
                  <a:lnTo>
                    <a:pt x="1" y="1015"/>
                  </a:lnTo>
                  <a:cubicBezTo>
                    <a:pt x="1" y="1111"/>
                    <a:pt x="68" y="1178"/>
                    <a:pt x="164" y="1178"/>
                  </a:cubicBezTo>
                  <a:lnTo>
                    <a:pt x="9600" y="1178"/>
                  </a:lnTo>
                  <a:cubicBezTo>
                    <a:pt x="9696" y="1178"/>
                    <a:pt x="9763" y="1111"/>
                    <a:pt x="9763" y="1015"/>
                  </a:cubicBezTo>
                  <a:lnTo>
                    <a:pt x="9763" y="163"/>
                  </a:lnTo>
                  <a:cubicBezTo>
                    <a:pt x="9763" y="77"/>
                    <a:pt x="9696" y="0"/>
                    <a:pt x="960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5"/>
            <p:cNvSpPr/>
            <p:nvPr/>
          </p:nvSpPr>
          <p:spPr>
            <a:xfrm>
              <a:off x="1407081" y="4404893"/>
              <a:ext cx="182481" cy="160370"/>
            </a:xfrm>
            <a:custGeom>
              <a:rect b="b" l="l" r="r" t="t"/>
              <a:pathLst>
                <a:path extrusionOk="0" h="6107" w="6949">
                  <a:moveTo>
                    <a:pt x="1" y="1"/>
                  </a:moveTo>
                  <a:lnTo>
                    <a:pt x="1" y="1025"/>
                  </a:lnTo>
                  <a:lnTo>
                    <a:pt x="4020" y="1025"/>
                  </a:lnTo>
                  <a:cubicBezTo>
                    <a:pt x="5504" y="1025"/>
                    <a:pt x="6710" y="2230"/>
                    <a:pt x="6710" y="3714"/>
                  </a:cubicBezTo>
                  <a:lnTo>
                    <a:pt x="6710" y="6106"/>
                  </a:lnTo>
                  <a:lnTo>
                    <a:pt x="6949" y="6106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5"/>
            <p:cNvSpPr/>
            <p:nvPr/>
          </p:nvSpPr>
          <p:spPr>
            <a:xfrm>
              <a:off x="1373573" y="4404893"/>
              <a:ext cx="65965" cy="146032"/>
            </a:xfrm>
            <a:custGeom>
              <a:rect b="b" l="l" r="r" t="t"/>
              <a:pathLst>
                <a:path extrusionOk="0" h="5561" w="251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10" y="566"/>
                    <a:pt x="624" y="561"/>
                    <a:pt x="638" y="561"/>
                  </a:cubicBezTo>
                  <a:cubicBezTo>
                    <a:pt x="667" y="561"/>
                    <a:pt x="693" y="581"/>
                    <a:pt x="693" y="613"/>
                  </a:cubicBezTo>
                  <a:lnTo>
                    <a:pt x="693" y="5561"/>
                  </a:lnTo>
                  <a:lnTo>
                    <a:pt x="1708" y="5561"/>
                  </a:lnTo>
                  <a:lnTo>
                    <a:pt x="1708" y="613"/>
                  </a:lnTo>
                  <a:cubicBezTo>
                    <a:pt x="1708" y="581"/>
                    <a:pt x="1734" y="561"/>
                    <a:pt x="1763" y="561"/>
                  </a:cubicBezTo>
                  <a:cubicBezTo>
                    <a:pt x="1777" y="561"/>
                    <a:pt x="1791" y="566"/>
                    <a:pt x="1803" y="575"/>
                  </a:cubicBezTo>
                  <a:cubicBezTo>
                    <a:pt x="1856" y="636"/>
                    <a:pt x="1940" y="681"/>
                    <a:pt x="2028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65"/>
            <p:cNvSpPr/>
            <p:nvPr/>
          </p:nvSpPr>
          <p:spPr>
            <a:xfrm>
              <a:off x="1387753" y="4550898"/>
              <a:ext cx="34689" cy="17883"/>
            </a:xfrm>
            <a:custGeom>
              <a:rect b="b" l="l" r="r" t="t"/>
              <a:pathLst>
                <a:path extrusionOk="0" h="681" w="1321">
                  <a:moveTo>
                    <a:pt x="134" y="1"/>
                  </a:moveTo>
                  <a:cubicBezTo>
                    <a:pt x="57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3" y="1"/>
                    <a:pt x="1196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5"/>
            <p:cNvSpPr/>
            <p:nvPr/>
          </p:nvSpPr>
          <p:spPr>
            <a:xfrm>
              <a:off x="1466323" y="4404893"/>
              <a:ext cx="65939" cy="146032"/>
            </a:xfrm>
            <a:custGeom>
              <a:rect b="b" l="l" r="r" t="t"/>
              <a:pathLst>
                <a:path extrusionOk="0" h="5561" w="2511">
                  <a:moveTo>
                    <a:pt x="358" y="1"/>
                  </a:moveTo>
                  <a:cubicBezTo>
                    <a:pt x="176" y="1"/>
                    <a:pt x="23" y="144"/>
                    <a:pt x="13" y="326"/>
                  </a:cubicBezTo>
                  <a:cubicBezTo>
                    <a:pt x="0" y="539"/>
                    <a:pt x="175" y="683"/>
                    <a:pt x="354" y="683"/>
                  </a:cubicBezTo>
                  <a:cubicBezTo>
                    <a:pt x="441" y="683"/>
                    <a:pt x="528" y="649"/>
                    <a:pt x="597" y="575"/>
                  </a:cubicBezTo>
                  <a:cubicBezTo>
                    <a:pt x="609" y="566"/>
                    <a:pt x="622" y="561"/>
                    <a:pt x="635" y="561"/>
                  </a:cubicBezTo>
                  <a:cubicBezTo>
                    <a:pt x="662" y="561"/>
                    <a:pt x="686" y="581"/>
                    <a:pt x="693" y="613"/>
                  </a:cubicBezTo>
                  <a:lnTo>
                    <a:pt x="69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3" y="561"/>
                  </a:cubicBezTo>
                  <a:cubicBezTo>
                    <a:pt x="1776" y="561"/>
                    <a:pt x="1790" y="566"/>
                    <a:pt x="1803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5" y="681"/>
                    <a:pt x="2043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5"/>
            <p:cNvSpPr/>
            <p:nvPr/>
          </p:nvSpPr>
          <p:spPr>
            <a:xfrm>
              <a:off x="1480477" y="4550898"/>
              <a:ext cx="34716" cy="17883"/>
            </a:xfrm>
            <a:custGeom>
              <a:rect b="b" l="l" r="r" t="t"/>
              <a:pathLst>
                <a:path extrusionOk="0" h="681" w="1322">
                  <a:moveTo>
                    <a:pt x="125" y="1"/>
                  </a:moveTo>
                  <a:cubicBezTo>
                    <a:pt x="58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4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5"/>
            <p:cNvSpPr/>
            <p:nvPr/>
          </p:nvSpPr>
          <p:spPr>
            <a:xfrm>
              <a:off x="1559047" y="4404893"/>
              <a:ext cx="65703" cy="146032"/>
            </a:xfrm>
            <a:custGeom>
              <a:rect b="b" l="l" r="r" t="t"/>
              <a:pathLst>
                <a:path extrusionOk="0" h="5561" w="250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07" y="566"/>
                    <a:pt x="619" y="561"/>
                    <a:pt x="631" y="561"/>
                  </a:cubicBezTo>
                  <a:cubicBezTo>
                    <a:pt x="657" y="561"/>
                    <a:pt x="683" y="581"/>
                    <a:pt x="683" y="613"/>
                  </a:cubicBezTo>
                  <a:lnTo>
                    <a:pt x="68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0" y="561"/>
                  </a:cubicBezTo>
                  <a:cubicBezTo>
                    <a:pt x="1772" y="561"/>
                    <a:pt x="1784" y="566"/>
                    <a:pt x="1794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02" y="680"/>
                    <a:pt x="2502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5"/>
            <p:cNvSpPr/>
            <p:nvPr/>
          </p:nvSpPr>
          <p:spPr>
            <a:xfrm>
              <a:off x="1572965" y="4550898"/>
              <a:ext cx="34952" cy="17883"/>
            </a:xfrm>
            <a:custGeom>
              <a:rect b="b" l="l" r="r" t="t"/>
              <a:pathLst>
                <a:path extrusionOk="0" h="681" w="1331">
                  <a:moveTo>
                    <a:pt x="134" y="1"/>
                  </a:moveTo>
                  <a:cubicBezTo>
                    <a:pt x="67" y="1"/>
                    <a:pt x="0" y="58"/>
                    <a:pt x="10" y="135"/>
                  </a:cubicBezTo>
                  <a:lnTo>
                    <a:pt x="10" y="680"/>
                  </a:lnTo>
                  <a:lnTo>
                    <a:pt x="1331" y="680"/>
                  </a:lnTo>
                  <a:lnTo>
                    <a:pt x="1331" y="135"/>
                  </a:lnTo>
                  <a:cubicBezTo>
                    <a:pt x="1331" y="58"/>
                    <a:pt x="1273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5"/>
            <p:cNvSpPr/>
            <p:nvPr/>
          </p:nvSpPr>
          <p:spPr>
            <a:xfrm>
              <a:off x="1369135" y="4564974"/>
              <a:ext cx="254118" cy="21638"/>
            </a:xfrm>
            <a:custGeom>
              <a:rect b="b" l="l" r="r" t="t"/>
              <a:pathLst>
                <a:path extrusionOk="0" h="824" w="9677">
                  <a:moveTo>
                    <a:pt x="326" y="1"/>
                  </a:moveTo>
                  <a:cubicBezTo>
                    <a:pt x="144" y="1"/>
                    <a:pt x="1" y="154"/>
                    <a:pt x="1" y="336"/>
                  </a:cubicBezTo>
                  <a:lnTo>
                    <a:pt x="1" y="824"/>
                  </a:lnTo>
                  <a:lnTo>
                    <a:pt x="9667" y="824"/>
                  </a:lnTo>
                  <a:lnTo>
                    <a:pt x="9667" y="336"/>
                  </a:lnTo>
                  <a:cubicBezTo>
                    <a:pt x="9676" y="154"/>
                    <a:pt x="9523" y="1"/>
                    <a:pt x="934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65"/>
            <p:cNvSpPr/>
            <p:nvPr/>
          </p:nvSpPr>
          <p:spPr>
            <a:xfrm>
              <a:off x="1359603" y="4583330"/>
              <a:ext cx="272946" cy="18382"/>
            </a:xfrm>
            <a:custGeom>
              <a:rect b="b" l="l" r="r" t="t"/>
              <a:pathLst>
                <a:path extrusionOk="0" h="700" w="10394">
                  <a:moveTo>
                    <a:pt x="345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699"/>
                  </a:lnTo>
                  <a:lnTo>
                    <a:pt x="10393" y="699"/>
                  </a:lnTo>
                  <a:lnTo>
                    <a:pt x="10393" y="345"/>
                  </a:lnTo>
                  <a:cubicBezTo>
                    <a:pt x="10393" y="154"/>
                    <a:pt x="10240" y="0"/>
                    <a:pt x="10059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5"/>
            <p:cNvSpPr/>
            <p:nvPr/>
          </p:nvSpPr>
          <p:spPr>
            <a:xfrm>
              <a:off x="1340249" y="4597142"/>
              <a:ext cx="311890" cy="9086"/>
            </a:xfrm>
            <a:custGeom>
              <a:rect b="b" l="l" r="r" t="t"/>
              <a:pathLst>
                <a:path extrusionOk="0" h="346" w="11877">
                  <a:moveTo>
                    <a:pt x="230" y="1"/>
                  </a:moveTo>
                  <a:cubicBezTo>
                    <a:pt x="0" y="1"/>
                    <a:pt x="0" y="345"/>
                    <a:pt x="230" y="345"/>
                  </a:cubicBezTo>
                  <a:lnTo>
                    <a:pt x="11647" y="345"/>
                  </a:lnTo>
                  <a:cubicBezTo>
                    <a:pt x="11877" y="345"/>
                    <a:pt x="11877" y="1"/>
                    <a:pt x="11647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5" name="Google Shape;10335;p65"/>
          <p:cNvGrpSpPr/>
          <p:nvPr/>
        </p:nvGrpSpPr>
        <p:grpSpPr>
          <a:xfrm>
            <a:off x="1330690" y="3377024"/>
            <a:ext cx="306874" cy="332268"/>
            <a:chOff x="1330690" y="3377024"/>
            <a:chExt cx="306874" cy="332268"/>
          </a:xfrm>
        </p:grpSpPr>
        <p:sp>
          <p:nvSpPr>
            <p:cNvPr id="10336" name="Google Shape;10336;p65"/>
            <p:cNvSpPr/>
            <p:nvPr/>
          </p:nvSpPr>
          <p:spPr>
            <a:xfrm>
              <a:off x="1403325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259" y="0"/>
                  </a:moveTo>
                  <a:cubicBezTo>
                    <a:pt x="115" y="0"/>
                    <a:pt x="0" y="105"/>
                    <a:pt x="0" y="249"/>
                  </a:cubicBezTo>
                  <a:lnTo>
                    <a:pt x="0" y="12394"/>
                  </a:lnTo>
                  <a:cubicBezTo>
                    <a:pt x="0" y="12537"/>
                    <a:pt x="115" y="12652"/>
                    <a:pt x="259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5"/>
            <p:cNvSpPr/>
            <p:nvPr/>
          </p:nvSpPr>
          <p:spPr>
            <a:xfrm>
              <a:off x="1381713" y="3397375"/>
              <a:ext cx="234003" cy="291539"/>
            </a:xfrm>
            <a:custGeom>
              <a:rect b="b" l="l" r="r" t="t"/>
              <a:pathLst>
                <a:path extrusionOk="0" h="11102" w="8911">
                  <a:moveTo>
                    <a:pt x="0" y="0"/>
                  </a:moveTo>
                  <a:lnTo>
                    <a:pt x="0" y="11102"/>
                  </a:lnTo>
                  <a:lnTo>
                    <a:pt x="8910" y="11102"/>
                  </a:lnTo>
                  <a:lnTo>
                    <a:pt x="891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65"/>
            <p:cNvSpPr/>
            <p:nvPr/>
          </p:nvSpPr>
          <p:spPr>
            <a:xfrm>
              <a:off x="1361861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613" y="0"/>
                  </a:moveTo>
                  <a:cubicBezTo>
                    <a:pt x="268" y="0"/>
                    <a:pt x="0" y="268"/>
                    <a:pt x="0" y="603"/>
                  </a:cubicBezTo>
                  <a:lnTo>
                    <a:pt x="0" y="12040"/>
                  </a:lnTo>
                  <a:cubicBezTo>
                    <a:pt x="0" y="12375"/>
                    <a:pt x="268" y="12652"/>
                    <a:pt x="613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65"/>
            <p:cNvSpPr/>
            <p:nvPr/>
          </p:nvSpPr>
          <p:spPr>
            <a:xfrm>
              <a:off x="1559888" y="3377024"/>
              <a:ext cx="36213" cy="332268"/>
            </a:xfrm>
            <a:custGeom>
              <a:rect b="b" l="l" r="r" t="t"/>
              <a:pathLst>
                <a:path extrusionOk="0" h="12653" w="1379">
                  <a:moveTo>
                    <a:pt x="1" y="0"/>
                  </a:moveTo>
                  <a:cubicBezTo>
                    <a:pt x="336" y="0"/>
                    <a:pt x="613" y="268"/>
                    <a:pt x="613" y="603"/>
                  </a:cubicBezTo>
                  <a:lnTo>
                    <a:pt x="613" y="12040"/>
                  </a:lnTo>
                  <a:cubicBezTo>
                    <a:pt x="613" y="12375"/>
                    <a:pt x="336" y="12652"/>
                    <a:pt x="1" y="12652"/>
                  </a:cubicBezTo>
                  <a:lnTo>
                    <a:pt x="766" y="12652"/>
                  </a:lnTo>
                  <a:cubicBezTo>
                    <a:pt x="1101" y="12652"/>
                    <a:pt x="1379" y="12375"/>
                    <a:pt x="1379" y="12040"/>
                  </a:cubicBezTo>
                  <a:lnTo>
                    <a:pt x="1379" y="603"/>
                  </a:lnTo>
                  <a:cubicBezTo>
                    <a:pt x="1379" y="268"/>
                    <a:pt x="1101" y="0"/>
                    <a:pt x="76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65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65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5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5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5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5"/>
            <p:cNvSpPr/>
            <p:nvPr/>
          </p:nvSpPr>
          <p:spPr>
            <a:xfrm>
              <a:off x="1355060" y="3413945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lnTo>
                    <a:pt x="37" y="1"/>
                  </a:lnTo>
                  <a:cubicBezTo>
                    <a:pt x="31" y="1"/>
                    <a:pt x="25" y="1"/>
                    <a:pt x="19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4" y="1017"/>
                    <a:pt x="35" y="1017"/>
                  </a:cubicBezTo>
                  <a:cubicBezTo>
                    <a:pt x="47" y="1017"/>
                    <a:pt x="58" y="1016"/>
                    <a:pt x="70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7" y="1"/>
                  </a:lnTo>
                  <a:cubicBezTo>
                    <a:pt x="317" y="10"/>
                    <a:pt x="537" y="233"/>
                    <a:pt x="537" y="508"/>
                  </a:cubicBezTo>
                  <a:cubicBezTo>
                    <a:pt x="537" y="782"/>
                    <a:pt x="334" y="998"/>
                    <a:pt x="70" y="1015"/>
                  </a:cubicBezTo>
                  <a:lnTo>
                    <a:pt x="766" y="1015"/>
                  </a:lnTo>
                  <a:cubicBezTo>
                    <a:pt x="778" y="1016"/>
                    <a:pt x="790" y="1017"/>
                    <a:pt x="801" y="1017"/>
                  </a:cubicBezTo>
                  <a:cubicBezTo>
                    <a:pt x="1081" y="1017"/>
                    <a:pt x="1302" y="793"/>
                    <a:pt x="1302" y="508"/>
                  </a:cubicBezTo>
                  <a:cubicBezTo>
                    <a:pt x="1302" y="227"/>
                    <a:pt x="107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5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65"/>
            <p:cNvSpPr/>
            <p:nvPr/>
          </p:nvSpPr>
          <p:spPr>
            <a:xfrm>
              <a:off x="1355585" y="3490861"/>
              <a:ext cx="33954" cy="26706"/>
            </a:xfrm>
            <a:custGeom>
              <a:rect b="b" l="l" r="r" t="t"/>
              <a:pathLst>
                <a:path extrusionOk="0" h="1017" w="1293">
                  <a:moveTo>
                    <a:pt x="17" y="0"/>
                  </a:moveTo>
                  <a:cubicBezTo>
                    <a:pt x="12" y="0"/>
                    <a:pt x="6" y="0"/>
                    <a:pt x="0" y="1"/>
                  </a:cubicBezTo>
                  <a:lnTo>
                    <a:pt x="35" y="1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015"/>
                  </a:moveTo>
                  <a:cubicBezTo>
                    <a:pt x="11" y="1016"/>
                    <a:pt x="22" y="1016"/>
                    <a:pt x="33" y="1016"/>
                  </a:cubicBezTo>
                  <a:cubicBezTo>
                    <a:pt x="45" y="1016"/>
                    <a:pt x="56" y="1016"/>
                    <a:pt x="67" y="1015"/>
                  </a:cubicBezTo>
                  <a:close/>
                  <a:moveTo>
                    <a:pt x="774" y="0"/>
                  </a:moveTo>
                  <a:cubicBezTo>
                    <a:pt x="768" y="0"/>
                    <a:pt x="762" y="0"/>
                    <a:pt x="756" y="1"/>
                  </a:cubicBezTo>
                  <a:lnTo>
                    <a:pt x="35" y="1"/>
                  </a:lnTo>
                  <a:cubicBezTo>
                    <a:pt x="306" y="10"/>
                    <a:pt x="526" y="232"/>
                    <a:pt x="526" y="508"/>
                  </a:cubicBezTo>
                  <a:cubicBezTo>
                    <a:pt x="526" y="781"/>
                    <a:pt x="323" y="998"/>
                    <a:pt x="67" y="1015"/>
                  </a:cubicBezTo>
                  <a:lnTo>
                    <a:pt x="756" y="1015"/>
                  </a:lnTo>
                  <a:cubicBezTo>
                    <a:pt x="768" y="1016"/>
                    <a:pt x="779" y="1016"/>
                    <a:pt x="791" y="1016"/>
                  </a:cubicBezTo>
                  <a:cubicBezTo>
                    <a:pt x="1071" y="1016"/>
                    <a:pt x="1292" y="793"/>
                    <a:pt x="1292" y="508"/>
                  </a:cubicBezTo>
                  <a:cubicBezTo>
                    <a:pt x="1292" y="226"/>
                    <a:pt x="1062" y="0"/>
                    <a:pt x="77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65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65"/>
            <p:cNvSpPr/>
            <p:nvPr/>
          </p:nvSpPr>
          <p:spPr>
            <a:xfrm>
              <a:off x="1355821" y="3567750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8" y="1"/>
                  </a:moveTo>
                  <a:cubicBezTo>
                    <a:pt x="12" y="1"/>
                    <a:pt x="6" y="1"/>
                    <a:pt x="1" y="1"/>
                  </a:cubicBezTo>
                  <a:lnTo>
                    <a:pt x="35" y="1"/>
                  </a:lnTo>
                  <a:cubicBezTo>
                    <a:pt x="29" y="1"/>
                    <a:pt x="24" y="1"/>
                    <a:pt x="18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3" y="1017"/>
                    <a:pt x="34" y="1017"/>
                  </a:cubicBezTo>
                  <a:cubicBezTo>
                    <a:pt x="45" y="1017"/>
                    <a:pt x="56" y="1016"/>
                    <a:pt x="67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5" y="1"/>
                  </a:lnTo>
                  <a:cubicBezTo>
                    <a:pt x="307" y="10"/>
                    <a:pt x="537" y="233"/>
                    <a:pt x="537" y="508"/>
                  </a:cubicBezTo>
                  <a:cubicBezTo>
                    <a:pt x="537" y="782"/>
                    <a:pt x="325" y="998"/>
                    <a:pt x="67" y="1015"/>
                  </a:cubicBezTo>
                  <a:lnTo>
                    <a:pt x="766" y="1015"/>
                  </a:lnTo>
                  <a:cubicBezTo>
                    <a:pt x="777" y="1016"/>
                    <a:pt x="789" y="1017"/>
                    <a:pt x="800" y="1017"/>
                  </a:cubicBezTo>
                  <a:cubicBezTo>
                    <a:pt x="1072" y="1017"/>
                    <a:pt x="1302" y="793"/>
                    <a:pt x="1302" y="508"/>
                  </a:cubicBezTo>
                  <a:cubicBezTo>
                    <a:pt x="1302" y="227"/>
                    <a:pt x="106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65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5"/>
            <p:cNvSpPr/>
            <p:nvPr/>
          </p:nvSpPr>
          <p:spPr>
            <a:xfrm>
              <a:off x="1356084" y="3644640"/>
              <a:ext cx="34191" cy="26733"/>
            </a:xfrm>
            <a:custGeom>
              <a:rect b="b" l="l" r="r" t="t"/>
              <a:pathLst>
                <a:path extrusionOk="0" h="1018" w="1302">
                  <a:moveTo>
                    <a:pt x="33" y="0"/>
                  </a:moveTo>
                  <a:cubicBezTo>
                    <a:pt x="22" y="0"/>
                    <a:pt x="11" y="1"/>
                    <a:pt x="0" y="2"/>
                  </a:cubicBezTo>
                  <a:lnTo>
                    <a:pt x="66" y="2"/>
                  </a:lnTo>
                  <a:cubicBezTo>
                    <a:pt x="55" y="1"/>
                    <a:pt x="44" y="0"/>
                    <a:pt x="33" y="0"/>
                  </a:cubicBezTo>
                  <a:close/>
                  <a:moveTo>
                    <a:pt x="0" y="1016"/>
                  </a:moveTo>
                  <a:cubicBezTo>
                    <a:pt x="11" y="1017"/>
                    <a:pt x="22" y="1017"/>
                    <a:pt x="33" y="1017"/>
                  </a:cubicBezTo>
                  <a:cubicBezTo>
                    <a:pt x="44" y="1017"/>
                    <a:pt x="55" y="1017"/>
                    <a:pt x="66" y="1016"/>
                  </a:cubicBezTo>
                  <a:close/>
                  <a:moveTo>
                    <a:pt x="799" y="0"/>
                  </a:moveTo>
                  <a:cubicBezTo>
                    <a:pt x="788" y="0"/>
                    <a:pt x="777" y="1"/>
                    <a:pt x="766" y="2"/>
                  </a:cubicBezTo>
                  <a:lnTo>
                    <a:pt x="66" y="2"/>
                  </a:lnTo>
                  <a:cubicBezTo>
                    <a:pt x="332" y="19"/>
                    <a:pt x="536" y="243"/>
                    <a:pt x="536" y="509"/>
                  </a:cubicBezTo>
                  <a:cubicBezTo>
                    <a:pt x="536" y="774"/>
                    <a:pt x="332" y="999"/>
                    <a:pt x="66" y="1016"/>
                  </a:cubicBezTo>
                  <a:lnTo>
                    <a:pt x="766" y="1016"/>
                  </a:lnTo>
                  <a:cubicBezTo>
                    <a:pt x="777" y="1017"/>
                    <a:pt x="788" y="1017"/>
                    <a:pt x="799" y="1017"/>
                  </a:cubicBezTo>
                  <a:cubicBezTo>
                    <a:pt x="1080" y="1017"/>
                    <a:pt x="1302" y="785"/>
                    <a:pt x="1302" y="509"/>
                  </a:cubicBezTo>
                  <a:cubicBezTo>
                    <a:pt x="1302" y="232"/>
                    <a:pt x="1080" y="0"/>
                    <a:pt x="799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65"/>
            <p:cNvSpPr/>
            <p:nvPr/>
          </p:nvSpPr>
          <p:spPr>
            <a:xfrm>
              <a:off x="1419397" y="3626310"/>
              <a:ext cx="133243" cy="9847"/>
            </a:xfrm>
            <a:custGeom>
              <a:rect b="b" l="l" r="r" t="t"/>
              <a:pathLst>
                <a:path extrusionOk="0" h="375" w="5074">
                  <a:moveTo>
                    <a:pt x="240" y="1"/>
                  </a:moveTo>
                  <a:cubicBezTo>
                    <a:pt x="1" y="1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1"/>
                    <a:pt x="482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65"/>
            <p:cNvSpPr/>
            <p:nvPr/>
          </p:nvSpPr>
          <p:spPr>
            <a:xfrm>
              <a:off x="1419397" y="3647686"/>
              <a:ext cx="133243" cy="9821"/>
            </a:xfrm>
            <a:custGeom>
              <a:rect b="b" l="l" r="r" t="t"/>
              <a:pathLst>
                <a:path extrusionOk="0" h="374" w="5074">
                  <a:moveTo>
                    <a:pt x="240" y="0"/>
                  </a:moveTo>
                  <a:cubicBezTo>
                    <a:pt x="1" y="0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0"/>
                    <a:pt x="482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5"/>
            <p:cNvSpPr/>
            <p:nvPr/>
          </p:nvSpPr>
          <p:spPr>
            <a:xfrm>
              <a:off x="1444527" y="3433063"/>
              <a:ext cx="68145" cy="169403"/>
            </a:xfrm>
            <a:custGeom>
              <a:rect b="b" l="l" r="r" t="t"/>
              <a:pathLst>
                <a:path extrusionOk="0" h="6451" w="2595">
                  <a:moveTo>
                    <a:pt x="1819" y="0"/>
                  </a:moveTo>
                  <a:lnTo>
                    <a:pt x="1819" y="10"/>
                  </a:lnTo>
                  <a:cubicBezTo>
                    <a:pt x="1398" y="10"/>
                    <a:pt x="1" y="469"/>
                    <a:pt x="1" y="2824"/>
                  </a:cubicBezTo>
                  <a:lnTo>
                    <a:pt x="1" y="3637"/>
                  </a:lnTo>
                  <a:cubicBezTo>
                    <a:pt x="1" y="5991"/>
                    <a:pt x="1398" y="6451"/>
                    <a:pt x="1819" y="6451"/>
                  </a:cubicBezTo>
                  <a:cubicBezTo>
                    <a:pt x="2039" y="6441"/>
                    <a:pt x="2250" y="6384"/>
                    <a:pt x="2451" y="6298"/>
                  </a:cubicBezTo>
                  <a:cubicBezTo>
                    <a:pt x="2537" y="6259"/>
                    <a:pt x="2594" y="6164"/>
                    <a:pt x="2575" y="6068"/>
                  </a:cubicBezTo>
                  <a:lnTo>
                    <a:pt x="2384" y="4948"/>
                  </a:lnTo>
                  <a:cubicBezTo>
                    <a:pt x="2375" y="4849"/>
                    <a:pt x="2281" y="4775"/>
                    <a:pt x="2174" y="4775"/>
                  </a:cubicBezTo>
                  <a:cubicBezTo>
                    <a:pt x="2167" y="4775"/>
                    <a:pt x="2161" y="4775"/>
                    <a:pt x="2154" y="4776"/>
                  </a:cubicBezTo>
                  <a:lnTo>
                    <a:pt x="1590" y="4853"/>
                  </a:lnTo>
                  <a:cubicBezTo>
                    <a:pt x="996" y="4824"/>
                    <a:pt x="853" y="4068"/>
                    <a:pt x="853" y="3618"/>
                  </a:cubicBezTo>
                  <a:lnTo>
                    <a:pt x="853" y="2843"/>
                  </a:lnTo>
                  <a:cubicBezTo>
                    <a:pt x="853" y="2383"/>
                    <a:pt x="996" y="1637"/>
                    <a:pt x="1590" y="1599"/>
                  </a:cubicBezTo>
                  <a:lnTo>
                    <a:pt x="2154" y="1675"/>
                  </a:lnTo>
                  <a:cubicBezTo>
                    <a:pt x="2166" y="1677"/>
                    <a:pt x="2178" y="1678"/>
                    <a:pt x="2189" y="1678"/>
                  </a:cubicBezTo>
                  <a:cubicBezTo>
                    <a:pt x="2290" y="1678"/>
                    <a:pt x="2375" y="1606"/>
                    <a:pt x="2384" y="1503"/>
                  </a:cubicBezTo>
                  <a:lnTo>
                    <a:pt x="2575" y="393"/>
                  </a:lnTo>
                  <a:cubicBezTo>
                    <a:pt x="2594" y="297"/>
                    <a:pt x="2537" y="201"/>
                    <a:pt x="2451" y="163"/>
                  </a:cubicBezTo>
                  <a:cubicBezTo>
                    <a:pt x="2250" y="77"/>
                    <a:pt x="2039" y="20"/>
                    <a:pt x="1819" y="0"/>
                  </a:cubicBez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5" name="Google Shape;10355;p65"/>
          <p:cNvGrpSpPr/>
          <p:nvPr/>
        </p:nvGrpSpPr>
        <p:grpSpPr>
          <a:xfrm>
            <a:off x="2650597" y="3381777"/>
            <a:ext cx="341511" cy="324994"/>
            <a:chOff x="2650597" y="3381777"/>
            <a:chExt cx="341511" cy="324994"/>
          </a:xfrm>
        </p:grpSpPr>
        <p:sp>
          <p:nvSpPr>
            <p:cNvPr id="10356" name="Google Shape;10356;p65"/>
            <p:cNvSpPr/>
            <p:nvPr/>
          </p:nvSpPr>
          <p:spPr>
            <a:xfrm>
              <a:off x="2672970" y="3644928"/>
              <a:ext cx="51811" cy="56800"/>
            </a:xfrm>
            <a:custGeom>
              <a:rect b="b" l="l" r="r" t="t"/>
              <a:pathLst>
                <a:path extrusionOk="0" h="2163" w="1973">
                  <a:moveTo>
                    <a:pt x="1" y="0"/>
                  </a:moveTo>
                  <a:lnTo>
                    <a:pt x="1" y="2163"/>
                  </a:lnTo>
                  <a:lnTo>
                    <a:pt x="1972" y="2163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5"/>
            <p:cNvSpPr/>
            <p:nvPr/>
          </p:nvSpPr>
          <p:spPr>
            <a:xfrm>
              <a:off x="2672970" y="3644928"/>
              <a:ext cx="51811" cy="15336"/>
            </a:xfrm>
            <a:custGeom>
              <a:rect b="b" l="l" r="r" t="t"/>
              <a:pathLst>
                <a:path extrusionOk="0" h="584" w="1973">
                  <a:moveTo>
                    <a:pt x="1" y="0"/>
                  </a:moveTo>
                  <a:lnTo>
                    <a:pt x="1" y="584"/>
                  </a:lnTo>
                  <a:lnTo>
                    <a:pt x="1972" y="584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65"/>
            <p:cNvSpPr/>
            <p:nvPr/>
          </p:nvSpPr>
          <p:spPr>
            <a:xfrm>
              <a:off x="2667955" y="3629330"/>
              <a:ext cx="56564" cy="20640"/>
            </a:xfrm>
            <a:custGeom>
              <a:rect b="b" l="l" r="r" t="t"/>
              <a:pathLst>
                <a:path extrusionOk="0" h="786" w="2154">
                  <a:moveTo>
                    <a:pt x="393" y="1"/>
                  </a:moveTo>
                  <a:cubicBezTo>
                    <a:pt x="172" y="1"/>
                    <a:pt x="0" y="173"/>
                    <a:pt x="0" y="393"/>
                  </a:cubicBezTo>
                  <a:cubicBezTo>
                    <a:pt x="0" y="613"/>
                    <a:pt x="172" y="786"/>
                    <a:pt x="393" y="786"/>
                  </a:cubicBezTo>
                  <a:lnTo>
                    <a:pt x="2153" y="786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65"/>
            <p:cNvSpPr/>
            <p:nvPr/>
          </p:nvSpPr>
          <p:spPr>
            <a:xfrm>
              <a:off x="2672970" y="3639650"/>
              <a:ext cx="51548" cy="10320"/>
            </a:xfrm>
            <a:custGeom>
              <a:rect b="b" l="l" r="r" t="t"/>
              <a:pathLst>
                <a:path extrusionOk="0" h="393" w="1963">
                  <a:moveTo>
                    <a:pt x="202" y="0"/>
                  </a:moveTo>
                  <a:cubicBezTo>
                    <a:pt x="87" y="0"/>
                    <a:pt x="1" y="86"/>
                    <a:pt x="1" y="201"/>
                  </a:cubicBezTo>
                  <a:cubicBezTo>
                    <a:pt x="1" y="306"/>
                    <a:pt x="87" y="393"/>
                    <a:pt x="202" y="393"/>
                  </a:cubicBezTo>
                  <a:lnTo>
                    <a:pt x="1962" y="39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5"/>
            <p:cNvSpPr/>
            <p:nvPr/>
          </p:nvSpPr>
          <p:spPr>
            <a:xfrm>
              <a:off x="2719477" y="3469249"/>
              <a:ext cx="41228" cy="232243"/>
            </a:xfrm>
            <a:custGeom>
              <a:rect b="b" l="l" r="r" t="t"/>
              <a:pathLst>
                <a:path extrusionOk="0" h="8844" w="1570">
                  <a:moveTo>
                    <a:pt x="392" y="1"/>
                  </a:moveTo>
                  <a:cubicBezTo>
                    <a:pt x="287" y="1"/>
                    <a:pt x="191" y="87"/>
                    <a:pt x="191" y="201"/>
                  </a:cubicBezTo>
                  <a:lnTo>
                    <a:pt x="0" y="8843"/>
                  </a:lnTo>
                  <a:lnTo>
                    <a:pt x="1570" y="8843"/>
                  </a:lnTo>
                  <a:lnTo>
                    <a:pt x="1378" y="201"/>
                  </a:lnTo>
                  <a:cubicBezTo>
                    <a:pt x="1378" y="87"/>
                    <a:pt x="1292" y="1"/>
                    <a:pt x="118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5"/>
            <p:cNvSpPr/>
            <p:nvPr/>
          </p:nvSpPr>
          <p:spPr>
            <a:xfrm>
              <a:off x="2781293" y="3526286"/>
              <a:ext cx="31197" cy="82456"/>
            </a:xfrm>
            <a:custGeom>
              <a:rect b="b" l="l" r="r" t="t"/>
              <a:pathLst>
                <a:path extrusionOk="0" h="3140" w="1188">
                  <a:moveTo>
                    <a:pt x="367" y="0"/>
                  </a:moveTo>
                  <a:cubicBezTo>
                    <a:pt x="269" y="0"/>
                    <a:pt x="192" y="83"/>
                    <a:pt x="192" y="183"/>
                  </a:cubicBezTo>
                  <a:lnTo>
                    <a:pt x="0" y="3140"/>
                  </a:lnTo>
                  <a:lnTo>
                    <a:pt x="1187" y="3140"/>
                  </a:lnTo>
                  <a:lnTo>
                    <a:pt x="996" y="183"/>
                  </a:lnTo>
                  <a:cubicBezTo>
                    <a:pt x="996" y="78"/>
                    <a:pt x="910" y="1"/>
                    <a:pt x="804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5"/>
            <p:cNvSpPr/>
            <p:nvPr/>
          </p:nvSpPr>
          <p:spPr>
            <a:xfrm>
              <a:off x="2724230" y="3469249"/>
              <a:ext cx="31696" cy="15598"/>
            </a:xfrm>
            <a:custGeom>
              <a:rect b="b" l="l" r="r" t="t"/>
              <a:pathLst>
                <a:path extrusionOk="0" h="594" w="1207">
                  <a:moveTo>
                    <a:pt x="211" y="1"/>
                  </a:moveTo>
                  <a:cubicBezTo>
                    <a:pt x="97" y="1"/>
                    <a:pt x="10" y="87"/>
                    <a:pt x="10" y="201"/>
                  </a:cubicBezTo>
                  <a:lnTo>
                    <a:pt x="1" y="594"/>
                  </a:lnTo>
                  <a:lnTo>
                    <a:pt x="1207" y="594"/>
                  </a:lnTo>
                  <a:lnTo>
                    <a:pt x="1197" y="201"/>
                  </a:lnTo>
                  <a:cubicBezTo>
                    <a:pt x="1197" y="87"/>
                    <a:pt x="1111" y="1"/>
                    <a:pt x="100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5"/>
            <p:cNvSpPr/>
            <p:nvPr/>
          </p:nvSpPr>
          <p:spPr>
            <a:xfrm>
              <a:off x="2785573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04" y="0"/>
                  </a:moveTo>
                  <a:cubicBezTo>
                    <a:pt x="106" y="0"/>
                    <a:pt x="29" y="83"/>
                    <a:pt x="29" y="183"/>
                  </a:cubicBezTo>
                  <a:lnTo>
                    <a:pt x="0" y="585"/>
                  </a:lnTo>
                  <a:lnTo>
                    <a:pt x="861" y="585"/>
                  </a:lnTo>
                  <a:lnTo>
                    <a:pt x="833" y="183"/>
                  </a:lnTo>
                  <a:cubicBezTo>
                    <a:pt x="833" y="83"/>
                    <a:pt x="755" y="0"/>
                    <a:pt x="657" y="0"/>
                  </a:cubicBezTo>
                  <a:cubicBezTo>
                    <a:pt x="652" y="0"/>
                    <a:pt x="647" y="0"/>
                    <a:pt x="641" y="1"/>
                  </a:cubicBezTo>
                  <a:lnTo>
                    <a:pt x="220" y="1"/>
                  </a:lnTo>
                  <a:cubicBezTo>
                    <a:pt x="215" y="0"/>
                    <a:pt x="209" y="0"/>
                    <a:pt x="20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5"/>
            <p:cNvSpPr/>
            <p:nvPr/>
          </p:nvSpPr>
          <p:spPr>
            <a:xfrm>
              <a:off x="2833051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8" y="0"/>
                  </a:moveTo>
                  <a:cubicBezTo>
                    <a:pt x="270" y="0"/>
                    <a:pt x="192" y="83"/>
                    <a:pt x="183" y="183"/>
                  </a:cubicBezTo>
                  <a:lnTo>
                    <a:pt x="1" y="3140"/>
                  </a:lnTo>
                  <a:lnTo>
                    <a:pt x="1178" y="3140"/>
                  </a:lnTo>
                  <a:lnTo>
                    <a:pt x="996" y="183"/>
                  </a:lnTo>
                  <a:cubicBezTo>
                    <a:pt x="987" y="83"/>
                    <a:pt x="909" y="0"/>
                    <a:pt x="811" y="0"/>
                  </a:cubicBezTo>
                  <a:cubicBezTo>
                    <a:pt x="806" y="0"/>
                    <a:pt x="801" y="0"/>
                    <a:pt x="795" y="1"/>
                  </a:cubicBezTo>
                  <a:lnTo>
                    <a:pt x="384" y="1"/>
                  </a:lnTo>
                  <a:cubicBezTo>
                    <a:pt x="378" y="0"/>
                    <a:pt x="373" y="0"/>
                    <a:pt x="36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65"/>
            <p:cNvSpPr/>
            <p:nvPr/>
          </p:nvSpPr>
          <p:spPr>
            <a:xfrm>
              <a:off x="2837069" y="3526286"/>
              <a:ext cx="22662" cy="15362"/>
            </a:xfrm>
            <a:custGeom>
              <a:rect b="b" l="l" r="r" t="t"/>
              <a:pathLst>
                <a:path extrusionOk="0" h="585" w="863">
                  <a:moveTo>
                    <a:pt x="215" y="0"/>
                  </a:moveTo>
                  <a:cubicBezTo>
                    <a:pt x="117" y="0"/>
                    <a:pt x="39" y="83"/>
                    <a:pt x="30" y="183"/>
                  </a:cubicBezTo>
                  <a:lnTo>
                    <a:pt x="1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6" y="0"/>
                    <a:pt x="658" y="0"/>
                  </a:cubicBezTo>
                  <a:cubicBezTo>
                    <a:pt x="653" y="0"/>
                    <a:pt x="648" y="0"/>
                    <a:pt x="642" y="1"/>
                  </a:cubicBezTo>
                  <a:lnTo>
                    <a:pt x="231" y="1"/>
                  </a:lnTo>
                  <a:cubicBezTo>
                    <a:pt x="225" y="0"/>
                    <a:pt x="220" y="0"/>
                    <a:pt x="21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65"/>
            <p:cNvSpPr/>
            <p:nvPr/>
          </p:nvSpPr>
          <p:spPr>
            <a:xfrm>
              <a:off x="2884836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7" y="0"/>
                  </a:moveTo>
                  <a:cubicBezTo>
                    <a:pt x="269" y="0"/>
                    <a:pt x="191" y="83"/>
                    <a:pt x="182" y="183"/>
                  </a:cubicBezTo>
                  <a:lnTo>
                    <a:pt x="0" y="3140"/>
                  </a:lnTo>
                  <a:lnTo>
                    <a:pt x="1177" y="3140"/>
                  </a:lnTo>
                  <a:lnTo>
                    <a:pt x="996" y="183"/>
                  </a:lnTo>
                  <a:cubicBezTo>
                    <a:pt x="987" y="83"/>
                    <a:pt x="908" y="0"/>
                    <a:pt x="811" y="0"/>
                  </a:cubicBezTo>
                  <a:cubicBezTo>
                    <a:pt x="805" y="0"/>
                    <a:pt x="800" y="0"/>
                    <a:pt x="795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65"/>
            <p:cNvSpPr/>
            <p:nvPr/>
          </p:nvSpPr>
          <p:spPr>
            <a:xfrm>
              <a:off x="2888854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14" y="0"/>
                  </a:moveTo>
                  <a:cubicBezTo>
                    <a:pt x="116" y="0"/>
                    <a:pt x="38" y="83"/>
                    <a:pt x="29" y="183"/>
                  </a:cubicBezTo>
                  <a:lnTo>
                    <a:pt x="0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5" y="0"/>
                    <a:pt x="658" y="0"/>
                  </a:cubicBezTo>
                  <a:cubicBezTo>
                    <a:pt x="652" y="0"/>
                    <a:pt x="647" y="0"/>
                    <a:pt x="642" y="1"/>
                  </a:cubicBezTo>
                  <a:lnTo>
                    <a:pt x="230" y="1"/>
                  </a:lnTo>
                  <a:cubicBezTo>
                    <a:pt x="225" y="0"/>
                    <a:pt x="219" y="0"/>
                    <a:pt x="21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5"/>
            <p:cNvSpPr/>
            <p:nvPr/>
          </p:nvSpPr>
          <p:spPr>
            <a:xfrm>
              <a:off x="2740065" y="3624052"/>
              <a:ext cx="216908" cy="77441"/>
            </a:xfrm>
            <a:custGeom>
              <a:rect b="b" l="l" r="r" t="t"/>
              <a:pathLst>
                <a:path extrusionOk="0" h="2949" w="8260">
                  <a:moveTo>
                    <a:pt x="1" y="1"/>
                  </a:moveTo>
                  <a:lnTo>
                    <a:pt x="1" y="2948"/>
                  </a:lnTo>
                  <a:lnTo>
                    <a:pt x="8260" y="2948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5"/>
            <p:cNvSpPr/>
            <p:nvPr/>
          </p:nvSpPr>
          <p:spPr>
            <a:xfrm>
              <a:off x="2740065" y="3624052"/>
              <a:ext cx="216908" cy="15625"/>
            </a:xfrm>
            <a:custGeom>
              <a:rect b="b" l="l" r="r" t="t"/>
              <a:pathLst>
                <a:path extrusionOk="0" h="595" w="8260">
                  <a:moveTo>
                    <a:pt x="1" y="1"/>
                  </a:moveTo>
                  <a:lnTo>
                    <a:pt x="1" y="594"/>
                  </a:lnTo>
                  <a:lnTo>
                    <a:pt x="8260" y="594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65"/>
            <p:cNvSpPr/>
            <p:nvPr/>
          </p:nvSpPr>
          <p:spPr>
            <a:xfrm>
              <a:off x="2770973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65"/>
            <p:cNvSpPr/>
            <p:nvPr/>
          </p:nvSpPr>
          <p:spPr>
            <a:xfrm>
              <a:off x="279184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2" y="788"/>
                  </a:cubicBezTo>
                  <a:cubicBezTo>
                    <a:pt x="29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65"/>
            <p:cNvSpPr/>
            <p:nvPr/>
          </p:nvSpPr>
          <p:spPr>
            <a:xfrm>
              <a:off x="281246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65"/>
            <p:cNvSpPr/>
            <p:nvPr/>
          </p:nvSpPr>
          <p:spPr>
            <a:xfrm>
              <a:off x="2833051" y="3644850"/>
              <a:ext cx="10346" cy="20693"/>
            </a:xfrm>
            <a:custGeom>
              <a:rect b="b" l="l" r="r" t="t"/>
              <a:pathLst>
                <a:path extrusionOk="0" h="788" w="394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20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5"/>
            <p:cNvSpPr/>
            <p:nvPr/>
          </p:nvSpPr>
          <p:spPr>
            <a:xfrm>
              <a:off x="2853665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19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65"/>
            <p:cNvSpPr/>
            <p:nvPr/>
          </p:nvSpPr>
          <p:spPr>
            <a:xfrm>
              <a:off x="287427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65"/>
            <p:cNvSpPr/>
            <p:nvPr/>
          </p:nvSpPr>
          <p:spPr>
            <a:xfrm>
              <a:off x="289489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5"/>
            <p:cNvSpPr/>
            <p:nvPr/>
          </p:nvSpPr>
          <p:spPr>
            <a:xfrm>
              <a:off x="2915481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202" y="1"/>
                  </a:moveTo>
                  <a:cubicBezTo>
                    <a:pt x="101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403" y="587"/>
                  </a:cubicBezTo>
                  <a:lnTo>
                    <a:pt x="403" y="195"/>
                  </a:lnTo>
                  <a:cubicBezTo>
                    <a:pt x="403" y="65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5"/>
            <p:cNvSpPr/>
            <p:nvPr/>
          </p:nvSpPr>
          <p:spPr>
            <a:xfrm>
              <a:off x="2650597" y="3696451"/>
              <a:ext cx="333791" cy="10320"/>
            </a:xfrm>
            <a:custGeom>
              <a:rect b="b" l="l" r="r" t="t"/>
              <a:pathLst>
                <a:path extrusionOk="0" h="393" w="12711">
                  <a:moveTo>
                    <a:pt x="269" y="0"/>
                  </a:moveTo>
                  <a:cubicBezTo>
                    <a:pt x="1" y="0"/>
                    <a:pt x="1" y="392"/>
                    <a:pt x="269" y="392"/>
                  </a:cubicBezTo>
                  <a:lnTo>
                    <a:pt x="12452" y="392"/>
                  </a:lnTo>
                  <a:cubicBezTo>
                    <a:pt x="12710" y="392"/>
                    <a:pt x="12710" y="0"/>
                    <a:pt x="1245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5"/>
            <p:cNvSpPr/>
            <p:nvPr/>
          </p:nvSpPr>
          <p:spPr>
            <a:xfrm>
              <a:off x="2735049" y="3608742"/>
              <a:ext cx="226965" cy="20614"/>
            </a:xfrm>
            <a:custGeom>
              <a:rect b="b" l="l" r="r" t="t"/>
              <a:pathLst>
                <a:path extrusionOk="0" h="785" w="8643">
                  <a:moveTo>
                    <a:pt x="393" y="0"/>
                  </a:moveTo>
                  <a:cubicBezTo>
                    <a:pt x="173" y="0"/>
                    <a:pt x="0" y="172"/>
                    <a:pt x="0" y="392"/>
                  </a:cubicBezTo>
                  <a:cubicBezTo>
                    <a:pt x="0" y="612"/>
                    <a:pt x="173" y="785"/>
                    <a:pt x="393" y="785"/>
                  </a:cubicBezTo>
                  <a:lnTo>
                    <a:pt x="8250" y="785"/>
                  </a:lnTo>
                  <a:cubicBezTo>
                    <a:pt x="8470" y="785"/>
                    <a:pt x="8642" y="612"/>
                    <a:pt x="8642" y="392"/>
                  </a:cubicBezTo>
                  <a:cubicBezTo>
                    <a:pt x="8642" y="172"/>
                    <a:pt x="8470" y="0"/>
                    <a:pt x="825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65"/>
            <p:cNvSpPr/>
            <p:nvPr/>
          </p:nvSpPr>
          <p:spPr>
            <a:xfrm>
              <a:off x="2740065" y="3619036"/>
              <a:ext cx="216908" cy="10320"/>
            </a:xfrm>
            <a:custGeom>
              <a:rect b="b" l="l" r="r" t="t"/>
              <a:pathLst>
                <a:path extrusionOk="0" h="393" w="8260">
                  <a:moveTo>
                    <a:pt x="202" y="0"/>
                  </a:moveTo>
                  <a:cubicBezTo>
                    <a:pt x="87" y="0"/>
                    <a:pt x="1" y="87"/>
                    <a:pt x="1" y="201"/>
                  </a:cubicBezTo>
                  <a:cubicBezTo>
                    <a:pt x="1" y="307"/>
                    <a:pt x="87" y="393"/>
                    <a:pt x="202" y="393"/>
                  </a:cubicBezTo>
                  <a:lnTo>
                    <a:pt x="8059" y="393"/>
                  </a:lnTo>
                  <a:cubicBezTo>
                    <a:pt x="8164" y="393"/>
                    <a:pt x="8260" y="307"/>
                    <a:pt x="8260" y="201"/>
                  </a:cubicBezTo>
                  <a:cubicBezTo>
                    <a:pt x="8260" y="87"/>
                    <a:pt x="8164" y="0"/>
                    <a:pt x="805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65"/>
            <p:cNvSpPr/>
            <p:nvPr/>
          </p:nvSpPr>
          <p:spPr>
            <a:xfrm>
              <a:off x="2770973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65"/>
            <p:cNvSpPr/>
            <p:nvPr/>
          </p:nvSpPr>
          <p:spPr>
            <a:xfrm>
              <a:off x="279184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5"/>
            <p:cNvSpPr/>
            <p:nvPr/>
          </p:nvSpPr>
          <p:spPr>
            <a:xfrm>
              <a:off x="281246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1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65"/>
            <p:cNvSpPr/>
            <p:nvPr/>
          </p:nvSpPr>
          <p:spPr>
            <a:xfrm>
              <a:off x="2833051" y="3644928"/>
              <a:ext cx="10346" cy="10320"/>
            </a:xfrm>
            <a:custGeom>
              <a:rect b="b" l="l" r="r" t="t"/>
              <a:pathLst>
                <a:path extrusionOk="0" h="393" w="394">
                  <a:moveTo>
                    <a:pt x="20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65"/>
            <p:cNvSpPr/>
            <p:nvPr/>
          </p:nvSpPr>
          <p:spPr>
            <a:xfrm>
              <a:off x="2853665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65"/>
            <p:cNvSpPr/>
            <p:nvPr/>
          </p:nvSpPr>
          <p:spPr>
            <a:xfrm>
              <a:off x="287427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5"/>
            <p:cNvSpPr/>
            <p:nvPr/>
          </p:nvSpPr>
          <p:spPr>
            <a:xfrm>
              <a:off x="289489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5"/>
            <p:cNvSpPr/>
            <p:nvPr/>
          </p:nvSpPr>
          <p:spPr>
            <a:xfrm>
              <a:off x="2915481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403" y="392"/>
                  </a:lnTo>
                  <a:lnTo>
                    <a:pt x="40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5"/>
            <p:cNvSpPr/>
            <p:nvPr/>
          </p:nvSpPr>
          <p:spPr>
            <a:xfrm>
              <a:off x="2732081" y="3381777"/>
              <a:ext cx="260027" cy="113391"/>
            </a:xfrm>
            <a:custGeom>
              <a:rect b="b" l="l" r="r" t="t"/>
              <a:pathLst>
                <a:path extrusionOk="0" h="4318" w="9902">
                  <a:moveTo>
                    <a:pt x="7150" y="1"/>
                  </a:moveTo>
                  <a:cubicBezTo>
                    <a:pt x="6599" y="1"/>
                    <a:pt x="6077" y="220"/>
                    <a:pt x="5683" y="604"/>
                  </a:cubicBezTo>
                  <a:cubicBezTo>
                    <a:pt x="5383" y="330"/>
                    <a:pt x="5004" y="195"/>
                    <a:pt x="4627" y="195"/>
                  </a:cubicBezTo>
                  <a:cubicBezTo>
                    <a:pt x="4189" y="195"/>
                    <a:pt x="3753" y="378"/>
                    <a:pt x="3444" y="738"/>
                  </a:cubicBezTo>
                  <a:cubicBezTo>
                    <a:pt x="3260" y="633"/>
                    <a:pt x="3062" y="584"/>
                    <a:pt x="2868" y="584"/>
                  </a:cubicBezTo>
                  <a:cubicBezTo>
                    <a:pt x="2356" y="584"/>
                    <a:pt x="1870" y="924"/>
                    <a:pt x="1731" y="1465"/>
                  </a:cubicBezTo>
                  <a:cubicBezTo>
                    <a:pt x="1617" y="1400"/>
                    <a:pt x="1498" y="1370"/>
                    <a:pt x="1382" y="1370"/>
                  </a:cubicBezTo>
                  <a:cubicBezTo>
                    <a:pt x="1039" y="1370"/>
                    <a:pt x="728" y="1634"/>
                    <a:pt x="707" y="2020"/>
                  </a:cubicBezTo>
                  <a:cubicBezTo>
                    <a:pt x="649" y="1982"/>
                    <a:pt x="573" y="1963"/>
                    <a:pt x="506" y="1963"/>
                  </a:cubicBezTo>
                  <a:cubicBezTo>
                    <a:pt x="502" y="1963"/>
                    <a:pt x="497" y="1963"/>
                    <a:pt x="493" y="1963"/>
                  </a:cubicBezTo>
                  <a:cubicBezTo>
                    <a:pt x="185" y="1963"/>
                    <a:pt x="1" y="2311"/>
                    <a:pt x="171" y="2566"/>
                  </a:cubicBezTo>
                  <a:cubicBezTo>
                    <a:pt x="249" y="2687"/>
                    <a:pt x="374" y="2746"/>
                    <a:pt x="500" y="2746"/>
                  </a:cubicBezTo>
                  <a:cubicBezTo>
                    <a:pt x="651" y="2746"/>
                    <a:pt x="801" y="2661"/>
                    <a:pt x="869" y="2499"/>
                  </a:cubicBezTo>
                  <a:cubicBezTo>
                    <a:pt x="1005" y="2663"/>
                    <a:pt x="1198" y="2744"/>
                    <a:pt x="1391" y="2744"/>
                  </a:cubicBezTo>
                  <a:cubicBezTo>
                    <a:pt x="1591" y="2744"/>
                    <a:pt x="1790" y="2656"/>
                    <a:pt x="1922" y="2480"/>
                  </a:cubicBezTo>
                  <a:cubicBezTo>
                    <a:pt x="2155" y="2780"/>
                    <a:pt x="2503" y="2943"/>
                    <a:pt x="2858" y="2943"/>
                  </a:cubicBezTo>
                  <a:cubicBezTo>
                    <a:pt x="3057" y="2943"/>
                    <a:pt x="3258" y="2892"/>
                    <a:pt x="3444" y="2786"/>
                  </a:cubicBezTo>
                  <a:cubicBezTo>
                    <a:pt x="3750" y="3143"/>
                    <a:pt x="4184" y="3335"/>
                    <a:pt x="4629" y="3335"/>
                  </a:cubicBezTo>
                  <a:cubicBezTo>
                    <a:pt x="4852" y="3335"/>
                    <a:pt x="5077" y="3287"/>
                    <a:pt x="5291" y="3188"/>
                  </a:cubicBezTo>
                  <a:cubicBezTo>
                    <a:pt x="5701" y="3939"/>
                    <a:pt x="6447" y="4318"/>
                    <a:pt x="7193" y="4318"/>
                  </a:cubicBezTo>
                  <a:cubicBezTo>
                    <a:pt x="7911" y="4318"/>
                    <a:pt x="8630" y="3968"/>
                    <a:pt x="9052" y="3265"/>
                  </a:cubicBezTo>
                  <a:cubicBezTo>
                    <a:pt x="9902" y="1823"/>
                    <a:pt x="8866" y="1"/>
                    <a:pt x="7199" y="1"/>
                  </a:cubicBezTo>
                  <a:cubicBezTo>
                    <a:pt x="7195" y="1"/>
                    <a:pt x="7190" y="1"/>
                    <a:pt x="7186" y="1"/>
                  </a:cubicBezTo>
                  <a:cubicBezTo>
                    <a:pt x="7174" y="1"/>
                    <a:pt x="7162" y="1"/>
                    <a:pt x="715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65"/>
            <p:cNvSpPr/>
            <p:nvPr/>
          </p:nvSpPr>
          <p:spPr>
            <a:xfrm>
              <a:off x="2731845" y="3397612"/>
              <a:ext cx="241487" cy="97320"/>
            </a:xfrm>
            <a:custGeom>
              <a:rect b="b" l="l" r="r" t="t"/>
              <a:pathLst>
                <a:path extrusionOk="0" h="3706" w="9196">
                  <a:moveTo>
                    <a:pt x="2668" y="1"/>
                  </a:moveTo>
                  <a:cubicBezTo>
                    <a:pt x="2209" y="78"/>
                    <a:pt x="1845" y="413"/>
                    <a:pt x="1721" y="853"/>
                  </a:cubicBezTo>
                  <a:cubicBezTo>
                    <a:pt x="1612" y="791"/>
                    <a:pt x="1497" y="763"/>
                    <a:pt x="1385" y="763"/>
                  </a:cubicBezTo>
                  <a:cubicBezTo>
                    <a:pt x="1043" y="763"/>
                    <a:pt x="728" y="1026"/>
                    <a:pt x="706" y="1408"/>
                  </a:cubicBezTo>
                  <a:cubicBezTo>
                    <a:pt x="649" y="1379"/>
                    <a:pt x="572" y="1360"/>
                    <a:pt x="505" y="1360"/>
                  </a:cubicBezTo>
                  <a:cubicBezTo>
                    <a:pt x="501" y="1360"/>
                    <a:pt x="497" y="1360"/>
                    <a:pt x="493" y="1360"/>
                  </a:cubicBezTo>
                  <a:cubicBezTo>
                    <a:pt x="184" y="1360"/>
                    <a:pt x="0" y="1708"/>
                    <a:pt x="170" y="1963"/>
                  </a:cubicBezTo>
                  <a:cubicBezTo>
                    <a:pt x="248" y="2084"/>
                    <a:pt x="374" y="2143"/>
                    <a:pt x="499" y="2143"/>
                  </a:cubicBezTo>
                  <a:cubicBezTo>
                    <a:pt x="650" y="2143"/>
                    <a:pt x="801" y="2058"/>
                    <a:pt x="869" y="1896"/>
                  </a:cubicBezTo>
                  <a:cubicBezTo>
                    <a:pt x="1005" y="2060"/>
                    <a:pt x="1198" y="2141"/>
                    <a:pt x="1390" y="2141"/>
                  </a:cubicBezTo>
                  <a:cubicBezTo>
                    <a:pt x="1590" y="2141"/>
                    <a:pt x="1790" y="2053"/>
                    <a:pt x="1922" y="1877"/>
                  </a:cubicBezTo>
                  <a:cubicBezTo>
                    <a:pt x="2154" y="2182"/>
                    <a:pt x="2502" y="2347"/>
                    <a:pt x="2859" y="2347"/>
                  </a:cubicBezTo>
                  <a:cubicBezTo>
                    <a:pt x="3061" y="2347"/>
                    <a:pt x="3266" y="2294"/>
                    <a:pt x="3453" y="2183"/>
                  </a:cubicBezTo>
                  <a:cubicBezTo>
                    <a:pt x="3759" y="2540"/>
                    <a:pt x="4193" y="2732"/>
                    <a:pt x="4638" y="2732"/>
                  </a:cubicBezTo>
                  <a:cubicBezTo>
                    <a:pt x="4861" y="2732"/>
                    <a:pt x="5086" y="2684"/>
                    <a:pt x="5300" y="2585"/>
                  </a:cubicBezTo>
                  <a:cubicBezTo>
                    <a:pt x="5715" y="3339"/>
                    <a:pt x="6454" y="3705"/>
                    <a:pt x="7190" y="3705"/>
                  </a:cubicBezTo>
                  <a:cubicBezTo>
                    <a:pt x="8015" y="3705"/>
                    <a:pt x="8836" y="3245"/>
                    <a:pt x="9195" y="2355"/>
                  </a:cubicBezTo>
                  <a:lnTo>
                    <a:pt x="9195" y="2355"/>
                  </a:lnTo>
                  <a:cubicBezTo>
                    <a:pt x="8841" y="2604"/>
                    <a:pt x="8410" y="2729"/>
                    <a:pt x="7980" y="2729"/>
                  </a:cubicBezTo>
                  <a:cubicBezTo>
                    <a:pt x="7214" y="2729"/>
                    <a:pt x="6506" y="2327"/>
                    <a:pt x="6113" y="1666"/>
                  </a:cubicBezTo>
                  <a:cubicBezTo>
                    <a:pt x="6101" y="1641"/>
                    <a:pt x="6079" y="1628"/>
                    <a:pt x="6055" y="1628"/>
                  </a:cubicBezTo>
                  <a:cubicBezTo>
                    <a:pt x="6043" y="1628"/>
                    <a:pt x="6030" y="1631"/>
                    <a:pt x="6018" y="1637"/>
                  </a:cubicBezTo>
                  <a:cubicBezTo>
                    <a:pt x="5823" y="1716"/>
                    <a:pt x="5621" y="1754"/>
                    <a:pt x="5422" y="1754"/>
                  </a:cubicBezTo>
                  <a:cubicBezTo>
                    <a:pt x="4868" y="1754"/>
                    <a:pt x="4337" y="1462"/>
                    <a:pt x="4056" y="948"/>
                  </a:cubicBezTo>
                  <a:cubicBezTo>
                    <a:pt x="4040" y="925"/>
                    <a:pt x="4005" y="908"/>
                    <a:pt x="3977" y="908"/>
                  </a:cubicBezTo>
                  <a:cubicBezTo>
                    <a:pt x="3971" y="908"/>
                    <a:pt x="3965" y="908"/>
                    <a:pt x="3960" y="910"/>
                  </a:cubicBezTo>
                  <a:cubicBezTo>
                    <a:pt x="3855" y="948"/>
                    <a:pt x="3759" y="958"/>
                    <a:pt x="3654" y="968"/>
                  </a:cubicBezTo>
                  <a:cubicBezTo>
                    <a:pt x="3118" y="958"/>
                    <a:pt x="2678" y="527"/>
                    <a:pt x="266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1" name="Google Shape;10391;p65"/>
          <p:cNvGrpSpPr/>
          <p:nvPr/>
        </p:nvGrpSpPr>
        <p:grpSpPr>
          <a:xfrm>
            <a:off x="1295502" y="2437362"/>
            <a:ext cx="402645" cy="323917"/>
            <a:chOff x="1295502" y="2437362"/>
            <a:chExt cx="402645" cy="323917"/>
          </a:xfrm>
        </p:grpSpPr>
        <p:sp>
          <p:nvSpPr>
            <p:cNvPr id="10392" name="Google Shape;10392;p65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41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5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13954" y="0"/>
                  </a:moveTo>
                  <a:lnTo>
                    <a:pt x="13954" y="9618"/>
                  </a:lnTo>
                  <a:cubicBezTo>
                    <a:pt x="13954" y="9838"/>
                    <a:pt x="13763" y="10030"/>
                    <a:pt x="13543" y="10030"/>
                  </a:cubicBezTo>
                  <a:lnTo>
                    <a:pt x="1" y="10030"/>
                  </a:ln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65"/>
            <p:cNvSpPr/>
            <p:nvPr/>
          </p:nvSpPr>
          <p:spPr>
            <a:xfrm>
              <a:off x="1324651" y="2467771"/>
              <a:ext cx="344347" cy="217905"/>
            </a:xfrm>
            <a:custGeom>
              <a:rect b="b" l="l" r="r" t="t"/>
              <a:pathLst>
                <a:path extrusionOk="0" h="8298" w="13113">
                  <a:moveTo>
                    <a:pt x="1159" y="0"/>
                  </a:moveTo>
                  <a:cubicBezTo>
                    <a:pt x="1130" y="0"/>
                    <a:pt x="1101" y="19"/>
                    <a:pt x="1101" y="48"/>
                  </a:cubicBezTo>
                  <a:cubicBezTo>
                    <a:pt x="1082" y="622"/>
                    <a:pt x="623" y="1072"/>
                    <a:pt x="49" y="1101"/>
                  </a:cubicBezTo>
                  <a:cubicBezTo>
                    <a:pt x="20" y="1101"/>
                    <a:pt x="1" y="1129"/>
                    <a:pt x="1" y="1158"/>
                  </a:cubicBezTo>
                  <a:lnTo>
                    <a:pt x="1" y="7139"/>
                  </a:lnTo>
                  <a:cubicBezTo>
                    <a:pt x="1" y="7168"/>
                    <a:pt x="20" y="7187"/>
                    <a:pt x="49" y="7187"/>
                  </a:cubicBezTo>
                  <a:cubicBezTo>
                    <a:pt x="623" y="7216"/>
                    <a:pt x="1082" y="7675"/>
                    <a:pt x="1101" y="8250"/>
                  </a:cubicBezTo>
                  <a:cubicBezTo>
                    <a:pt x="1101" y="8278"/>
                    <a:pt x="1130" y="8297"/>
                    <a:pt x="1159" y="8297"/>
                  </a:cubicBezTo>
                  <a:lnTo>
                    <a:pt x="11897" y="8297"/>
                  </a:lnTo>
                  <a:cubicBezTo>
                    <a:pt x="11925" y="8297"/>
                    <a:pt x="11945" y="8278"/>
                    <a:pt x="11945" y="8250"/>
                  </a:cubicBezTo>
                  <a:cubicBezTo>
                    <a:pt x="11973" y="7662"/>
                    <a:pt x="12452" y="7197"/>
                    <a:pt x="13037" y="7197"/>
                  </a:cubicBezTo>
                  <a:cubicBezTo>
                    <a:pt x="13043" y="7197"/>
                    <a:pt x="13049" y="7197"/>
                    <a:pt x="13055" y="7197"/>
                  </a:cubicBezTo>
                  <a:cubicBezTo>
                    <a:pt x="13083" y="7197"/>
                    <a:pt x="13112" y="7168"/>
                    <a:pt x="13112" y="7139"/>
                  </a:cubicBezTo>
                  <a:lnTo>
                    <a:pt x="13112" y="1158"/>
                  </a:lnTo>
                  <a:cubicBezTo>
                    <a:pt x="13112" y="1129"/>
                    <a:pt x="13083" y="1101"/>
                    <a:pt x="13055" y="1101"/>
                  </a:cubicBezTo>
                  <a:cubicBezTo>
                    <a:pt x="12461" y="1101"/>
                    <a:pt x="11973" y="641"/>
                    <a:pt x="11945" y="48"/>
                  </a:cubicBezTo>
                  <a:cubicBezTo>
                    <a:pt x="11945" y="19"/>
                    <a:pt x="11925" y="0"/>
                    <a:pt x="118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65"/>
            <p:cNvSpPr/>
            <p:nvPr/>
          </p:nvSpPr>
          <p:spPr>
            <a:xfrm>
              <a:off x="1600617" y="2467771"/>
              <a:ext cx="68381" cy="217905"/>
            </a:xfrm>
            <a:custGeom>
              <a:rect b="b" l="l" r="r" t="t"/>
              <a:pathLst>
                <a:path extrusionOk="0" h="8298" w="2604">
                  <a:moveTo>
                    <a:pt x="0" y="0"/>
                  </a:moveTo>
                  <a:cubicBezTo>
                    <a:pt x="19" y="0"/>
                    <a:pt x="48" y="19"/>
                    <a:pt x="48" y="48"/>
                  </a:cubicBezTo>
                  <a:cubicBezTo>
                    <a:pt x="77" y="641"/>
                    <a:pt x="565" y="1101"/>
                    <a:pt x="1158" y="1101"/>
                  </a:cubicBezTo>
                  <a:cubicBezTo>
                    <a:pt x="1187" y="1101"/>
                    <a:pt x="1206" y="1129"/>
                    <a:pt x="1206" y="1158"/>
                  </a:cubicBezTo>
                  <a:lnTo>
                    <a:pt x="1206" y="7139"/>
                  </a:lnTo>
                  <a:cubicBezTo>
                    <a:pt x="1206" y="7168"/>
                    <a:pt x="1187" y="7197"/>
                    <a:pt x="1158" y="7197"/>
                  </a:cubicBezTo>
                  <a:cubicBezTo>
                    <a:pt x="565" y="7197"/>
                    <a:pt x="77" y="7656"/>
                    <a:pt x="48" y="8250"/>
                  </a:cubicBezTo>
                  <a:cubicBezTo>
                    <a:pt x="48" y="8278"/>
                    <a:pt x="19" y="8297"/>
                    <a:pt x="0" y="8297"/>
                  </a:cubicBezTo>
                  <a:lnTo>
                    <a:pt x="1388" y="8297"/>
                  </a:lnTo>
                  <a:cubicBezTo>
                    <a:pt x="1416" y="8297"/>
                    <a:pt x="1436" y="8278"/>
                    <a:pt x="1436" y="8250"/>
                  </a:cubicBezTo>
                  <a:cubicBezTo>
                    <a:pt x="1464" y="7656"/>
                    <a:pt x="1952" y="7197"/>
                    <a:pt x="2546" y="7197"/>
                  </a:cubicBezTo>
                  <a:cubicBezTo>
                    <a:pt x="2574" y="7197"/>
                    <a:pt x="2603" y="7168"/>
                    <a:pt x="2603" y="7139"/>
                  </a:cubicBezTo>
                  <a:lnTo>
                    <a:pt x="2603" y="1158"/>
                  </a:lnTo>
                  <a:cubicBezTo>
                    <a:pt x="2603" y="1129"/>
                    <a:pt x="2574" y="1101"/>
                    <a:pt x="2546" y="1101"/>
                  </a:cubicBezTo>
                  <a:cubicBezTo>
                    <a:pt x="1952" y="1101"/>
                    <a:pt x="1464" y="641"/>
                    <a:pt x="1436" y="48"/>
                  </a:cubicBezTo>
                  <a:cubicBezTo>
                    <a:pt x="1436" y="19"/>
                    <a:pt x="1416" y="0"/>
                    <a:pt x="1388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5"/>
            <p:cNvSpPr/>
            <p:nvPr/>
          </p:nvSpPr>
          <p:spPr>
            <a:xfrm>
              <a:off x="1557445" y="2680871"/>
              <a:ext cx="66044" cy="80408"/>
            </a:xfrm>
            <a:custGeom>
              <a:rect b="b" l="l" r="r" t="t"/>
              <a:pathLst>
                <a:path extrusionOk="0" h="3062" w="2515">
                  <a:moveTo>
                    <a:pt x="1156" y="1"/>
                  </a:moveTo>
                  <a:lnTo>
                    <a:pt x="17" y="2393"/>
                  </a:lnTo>
                  <a:cubicBezTo>
                    <a:pt x="0" y="2419"/>
                    <a:pt x="21" y="2452"/>
                    <a:pt x="53" y="2452"/>
                  </a:cubicBezTo>
                  <a:cubicBezTo>
                    <a:pt x="57" y="2452"/>
                    <a:pt x="61" y="2452"/>
                    <a:pt x="65" y="2451"/>
                  </a:cubicBezTo>
                  <a:lnTo>
                    <a:pt x="831" y="2336"/>
                  </a:lnTo>
                  <a:cubicBezTo>
                    <a:pt x="836" y="2333"/>
                    <a:pt x="840" y="2332"/>
                    <a:pt x="844" y="2332"/>
                  </a:cubicBezTo>
                  <a:cubicBezTo>
                    <a:pt x="855" y="2332"/>
                    <a:pt x="862" y="2341"/>
                    <a:pt x="869" y="2355"/>
                  </a:cubicBezTo>
                  <a:lnTo>
                    <a:pt x="1300" y="3044"/>
                  </a:lnTo>
                  <a:cubicBezTo>
                    <a:pt x="1308" y="3056"/>
                    <a:pt x="1319" y="3061"/>
                    <a:pt x="1330" y="3061"/>
                  </a:cubicBezTo>
                  <a:cubicBezTo>
                    <a:pt x="1346" y="3061"/>
                    <a:pt x="1361" y="3051"/>
                    <a:pt x="1367" y="3034"/>
                  </a:cubicBezTo>
                  <a:lnTo>
                    <a:pt x="2515" y="64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65"/>
            <p:cNvSpPr/>
            <p:nvPr/>
          </p:nvSpPr>
          <p:spPr>
            <a:xfrm>
              <a:off x="1607129" y="2680871"/>
              <a:ext cx="66070" cy="80408"/>
            </a:xfrm>
            <a:custGeom>
              <a:rect b="b" l="l" r="r" t="t"/>
              <a:pathLst>
                <a:path extrusionOk="0" h="3062" w="2516">
                  <a:moveTo>
                    <a:pt x="1350" y="1"/>
                  </a:moveTo>
                  <a:lnTo>
                    <a:pt x="1" y="642"/>
                  </a:lnTo>
                  <a:lnTo>
                    <a:pt x="1140" y="3034"/>
                  </a:lnTo>
                  <a:cubicBezTo>
                    <a:pt x="1151" y="3051"/>
                    <a:pt x="1168" y="3061"/>
                    <a:pt x="1185" y="3061"/>
                  </a:cubicBezTo>
                  <a:cubicBezTo>
                    <a:pt x="1197" y="3061"/>
                    <a:pt x="1208" y="3056"/>
                    <a:pt x="1216" y="3044"/>
                  </a:cubicBezTo>
                  <a:lnTo>
                    <a:pt x="1637" y="2355"/>
                  </a:lnTo>
                  <a:cubicBezTo>
                    <a:pt x="1644" y="2341"/>
                    <a:pt x="1657" y="2332"/>
                    <a:pt x="1670" y="2332"/>
                  </a:cubicBezTo>
                  <a:cubicBezTo>
                    <a:pt x="1675" y="2332"/>
                    <a:pt x="1680" y="2333"/>
                    <a:pt x="1685" y="2336"/>
                  </a:cubicBezTo>
                  <a:lnTo>
                    <a:pt x="2451" y="2451"/>
                  </a:lnTo>
                  <a:cubicBezTo>
                    <a:pt x="2455" y="2452"/>
                    <a:pt x="2459" y="2452"/>
                    <a:pt x="2463" y="2452"/>
                  </a:cubicBezTo>
                  <a:cubicBezTo>
                    <a:pt x="2495" y="2452"/>
                    <a:pt x="2516" y="2419"/>
                    <a:pt x="2499" y="2393"/>
                  </a:cubicBezTo>
                  <a:lnTo>
                    <a:pt x="1350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65"/>
            <p:cNvSpPr/>
            <p:nvPr/>
          </p:nvSpPr>
          <p:spPr>
            <a:xfrm>
              <a:off x="1556631" y="2604927"/>
              <a:ext cx="117146" cy="115229"/>
            </a:xfrm>
            <a:custGeom>
              <a:rect b="b" l="l" r="r" t="t"/>
              <a:pathLst>
                <a:path extrusionOk="0" h="4388" w="4461">
                  <a:moveTo>
                    <a:pt x="2234" y="0"/>
                  </a:moveTo>
                  <a:cubicBezTo>
                    <a:pt x="2113" y="0"/>
                    <a:pt x="1991" y="36"/>
                    <a:pt x="1886" y="108"/>
                  </a:cubicBezTo>
                  <a:cubicBezTo>
                    <a:pt x="1790" y="179"/>
                    <a:pt x="1675" y="218"/>
                    <a:pt x="1562" y="218"/>
                  </a:cubicBezTo>
                  <a:cubicBezTo>
                    <a:pt x="1539" y="218"/>
                    <a:pt x="1516" y="216"/>
                    <a:pt x="1493" y="213"/>
                  </a:cubicBezTo>
                  <a:cubicBezTo>
                    <a:pt x="1477" y="212"/>
                    <a:pt x="1461" y="211"/>
                    <a:pt x="1444" y="211"/>
                  </a:cubicBezTo>
                  <a:cubicBezTo>
                    <a:pt x="1205" y="211"/>
                    <a:pt x="989" y="342"/>
                    <a:pt x="890" y="557"/>
                  </a:cubicBezTo>
                  <a:cubicBezTo>
                    <a:pt x="833" y="691"/>
                    <a:pt x="728" y="797"/>
                    <a:pt x="603" y="854"/>
                  </a:cubicBezTo>
                  <a:cubicBezTo>
                    <a:pt x="373" y="959"/>
                    <a:pt x="230" y="1199"/>
                    <a:pt x="259" y="1448"/>
                  </a:cubicBezTo>
                  <a:cubicBezTo>
                    <a:pt x="268" y="1591"/>
                    <a:pt x="230" y="1735"/>
                    <a:pt x="153" y="1849"/>
                  </a:cubicBezTo>
                  <a:cubicBezTo>
                    <a:pt x="0" y="2060"/>
                    <a:pt x="0" y="2328"/>
                    <a:pt x="153" y="2539"/>
                  </a:cubicBezTo>
                  <a:cubicBezTo>
                    <a:pt x="230" y="2653"/>
                    <a:pt x="268" y="2797"/>
                    <a:pt x="259" y="2940"/>
                  </a:cubicBezTo>
                  <a:cubicBezTo>
                    <a:pt x="230" y="3189"/>
                    <a:pt x="373" y="3429"/>
                    <a:pt x="603" y="3534"/>
                  </a:cubicBezTo>
                  <a:cubicBezTo>
                    <a:pt x="728" y="3591"/>
                    <a:pt x="833" y="3697"/>
                    <a:pt x="890" y="3831"/>
                  </a:cubicBezTo>
                  <a:cubicBezTo>
                    <a:pt x="989" y="4046"/>
                    <a:pt x="1205" y="4177"/>
                    <a:pt x="1444" y="4177"/>
                  </a:cubicBezTo>
                  <a:cubicBezTo>
                    <a:pt x="1461" y="4177"/>
                    <a:pt x="1477" y="4176"/>
                    <a:pt x="1493" y="4175"/>
                  </a:cubicBezTo>
                  <a:cubicBezTo>
                    <a:pt x="1516" y="4172"/>
                    <a:pt x="1539" y="4170"/>
                    <a:pt x="1562" y="4170"/>
                  </a:cubicBezTo>
                  <a:cubicBezTo>
                    <a:pt x="1675" y="4170"/>
                    <a:pt x="1790" y="4209"/>
                    <a:pt x="1886" y="4280"/>
                  </a:cubicBezTo>
                  <a:cubicBezTo>
                    <a:pt x="1991" y="4352"/>
                    <a:pt x="2113" y="4388"/>
                    <a:pt x="2234" y="4388"/>
                  </a:cubicBezTo>
                  <a:cubicBezTo>
                    <a:pt x="2355" y="4388"/>
                    <a:pt x="2474" y="4352"/>
                    <a:pt x="2575" y="4280"/>
                  </a:cubicBezTo>
                  <a:cubicBezTo>
                    <a:pt x="2670" y="4209"/>
                    <a:pt x="2785" y="4170"/>
                    <a:pt x="2904" y="4170"/>
                  </a:cubicBezTo>
                  <a:cubicBezTo>
                    <a:pt x="2928" y="4170"/>
                    <a:pt x="2952" y="4172"/>
                    <a:pt x="2977" y="4175"/>
                  </a:cubicBezTo>
                  <a:cubicBezTo>
                    <a:pt x="2992" y="4176"/>
                    <a:pt x="3008" y="4177"/>
                    <a:pt x="3024" y="4177"/>
                  </a:cubicBezTo>
                  <a:cubicBezTo>
                    <a:pt x="3255" y="4177"/>
                    <a:pt x="3472" y="4046"/>
                    <a:pt x="3580" y="3831"/>
                  </a:cubicBezTo>
                  <a:cubicBezTo>
                    <a:pt x="3637" y="3697"/>
                    <a:pt x="3742" y="3591"/>
                    <a:pt x="3867" y="3534"/>
                  </a:cubicBezTo>
                  <a:cubicBezTo>
                    <a:pt x="4096" y="3429"/>
                    <a:pt x="4230" y="3189"/>
                    <a:pt x="4211" y="2940"/>
                  </a:cubicBezTo>
                  <a:cubicBezTo>
                    <a:pt x="4202" y="2797"/>
                    <a:pt x="4230" y="2653"/>
                    <a:pt x="4316" y="2539"/>
                  </a:cubicBezTo>
                  <a:cubicBezTo>
                    <a:pt x="4460" y="2328"/>
                    <a:pt x="4460" y="2060"/>
                    <a:pt x="4316" y="1849"/>
                  </a:cubicBezTo>
                  <a:cubicBezTo>
                    <a:pt x="4230" y="1735"/>
                    <a:pt x="4202" y="1591"/>
                    <a:pt x="4211" y="1448"/>
                  </a:cubicBezTo>
                  <a:cubicBezTo>
                    <a:pt x="4230" y="1199"/>
                    <a:pt x="4096" y="959"/>
                    <a:pt x="3867" y="854"/>
                  </a:cubicBezTo>
                  <a:cubicBezTo>
                    <a:pt x="3742" y="797"/>
                    <a:pt x="3637" y="691"/>
                    <a:pt x="3580" y="557"/>
                  </a:cubicBezTo>
                  <a:cubicBezTo>
                    <a:pt x="3472" y="342"/>
                    <a:pt x="3255" y="211"/>
                    <a:pt x="3024" y="211"/>
                  </a:cubicBezTo>
                  <a:cubicBezTo>
                    <a:pt x="3008" y="211"/>
                    <a:pt x="2992" y="212"/>
                    <a:pt x="2977" y="213"/>
                  </a:cubicBezTo>
                  <a:cubicBezTo>
                    <a:pt x="2952" y="216"/>
                    <a:pt x="2928" y="218"/>
                    <a:pt x="2904" y="218"/>
                  </a:cubicBezTo>
                  <a:cubicBezTo>
                    <a:pt x="2785" y="218"/>
                    <a:pt x="2670" y="179"/>
                    <a:pt x="2575" y="108"/>
                  </a:cubicBezTo>
                  <a:cubicBezTo>
                    <a:pt x="2474" y="36"/>
                    <a:pt x="2355" y="0"/>
                    <a:pt x="2234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5"/>
            <p:cNvSpPr/>
            <p:nvPr/>
          </p:nvSpPr>
          <p:spPr>
            <a:xfrm>
              <a:off x="1595076" y="2714300"/>
              <a:ext cx="2048" cy="26"/>
            </a:xfrm>
            <a:custGeom>
              <a:rect b="b" l="l" r="r" t="t"/>
              <a:pathLst>
                <a:path extrusionOk="0" h="1" w="78">
                  <a:moveTo>
                    <a:pt x="1" y="0"/>
                  </a:moveTo>
                  <a:lnTo>
                    <a:pt x="29" y="0"/>
                  </a:lnTo>
                  <a:lnTo>
                    <a:pt x="77" y="0"/>
                  </a:lnTo>
                  <a:cubicBezTo>
                    <a:pt x="48" y="0"/>
                    <a:pt x="29" y="0"/>
                    <a:pt x="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65"/>
            <p:cNvSpPr/>
            <p:nvPr/>
          </p:nvSpPr>
          <p:spPr>
            <a:xfrm>
              <a:off x="1595076" y="2610757"/>
              <a:ext cx="2048" cy="26"/>
            </a:xfrm>
            <a:custGeom>
              <a:rect b="b" l="l" r="r" t="t"/>
              <a:pathLst>
                <a:path extrusionOk="0" h="1" w="78">
                  <a:moveTo>
                    <a:pt x="77" y="1"/>
                  </a:moveTo>
                  <a:lnTo>
                    <a:pt x="29" y="1"/>
                  </a:lnTo>
                  <a:lnTo>
                    <a:pt x="1" y="1"/>
                  </a:lnTo>
                  <a:cubicBezTo>
                    <a:pt x="29" y="1"/>
                    <a:pt x="48" y="1"/>
                    <a:pt x="77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5"/>
            <p:cNvSpPr/>
            <p:nvPr/>
          </p:nvSpPr>
          <p:spPr>
            <a:xfrm>
              <a:off x="1598857" y="2604927"/>
              <a:ext cx="74920" cy="115176"/>
            </a:xfrm>
            <a:custGeom>
              <a:rect b="b" l="l" r="r" t="t"/>
              <a:pathLst>
                <a:path extrusionOk="0" h="4386" w="2853">
                  <a:moveTo>
                    <a:pt x="626" y="0"/>
                  </a:moveTo>
                  <a:cubicBezTo>
                    <a:pt x="505" y="0"/>
                    <a:pt x="383" y="36"/>
                    <a:pt x="278" y="108"/>
                  </a:cubicBezTo>
                  <a:cubicBezTo>
                    <a:pt x="201" y="165"/>
                    <a:pt x="105" y="203"/>
                    <a:pt x="0" y="213"/>
                  </a:cubicBezTo>
                  <a:cubicBezTo>
                    <a:pt x="8" y="213"/>
                    <a:pt x="16" y="212"/>
                    <a:pt x="24" y="212"/>
                  </a:cubicBezTo>
                  <a:cubicBezTo>
                    <a:pt x="255" y="212"/>
                    <a:pt x="473" y="345"/>
                    <a:pt x="574" y="557"/>
                  </a:cubicBezTo>
                  <a:cubicBezTo>
                    <a:pt x="632" y="691"/>
                    <a:pt x="737" y="787"/>
                    <a:pt x="861" y="854"/>
                  </a:cubicBezTo>
                  <a:cubicBezTo>
                    <a:pt x="1091" y="959"/>
                    <a:pt x="1235" y="1199"/>
                    <a:pt x="1206" y="1448"/>
                  </a:cubicBezTo>
                  <a:cubicBezTo>
                    <a:pt x="1196" y="1591"/>
                    <a:pt x="1235" y="1735"/>
                    <a:pt x="1311" y="1849"/>
                  </a:cubicBezTo>
                  <a:cubicBezTo>
                    <a:pt x="1464" y="2050"/>
                    <a:pt x="1464" y="2328"/>
                    <a:pt x="1311" y="2539"/>
                  </a:cubicBezTo>
                  <a:cubicBezTo>
                    <a:pt x="1235" y="2653"/>
                    <a:pt x="1196" y="2797"/>
                    <a:pt x="1206" y="2940"/>
                  </a:cubicBezTo>
                  <a:cubicBezTo>
                    <a:pt x="1235" y="3189"/>
                    <a:pt x="1091" y="3429"/>
                    <a:pt x="861" y="3534"/>
                  </a:cubicBezTo>
                  <a:cubicBezTo>
                    <a:pt x="737" y="3591"/>
                    <a:pt x="632" y="3697"/>
                    <a:pt x="574" y="3831"/>
                  </a:cubicBezTo>
                  <a:cubicBezTo>
                    <a:pt x="473" y="4043"/>
                    <a:pt x="255" y="4176"/>
                    <a:pt x="24" y="4176"/>
                  </a:cubicBezTo>
                  <a:cubicBezTo>
                    <a:pt x="16" y="4176"/>
                    <a:pt x="8" y="4175"/>
                    <a:pt x="0" y="4175"/>
                  </a:cubicBezTo>
                  <a:lnTo>
                    <a:pt x="0" y="4175"/>
                  </a:lnTo>
                  <a:cubicBezTo>
                    <a:pt x="105" y="4185"/>
                    <a:pt x="201" y="4213"/>
                    <a:pt x="278" y="4271"/>
                  </a:cubicBezTo>
                  <a:cubicBezTo>
                    <a:pt x="383" y="4347"/>
                    <a:pt x="505" y="4386"/>
                    <a:pt x="626" y="4386"/>
                  </a:cubicBezTo>
                  <a:cubicBezTo>
                    <a:pt x="747" y="4386"/>
                    <a:pt x="866" y="4347"/>
                    <a:pt x="967" y="4271"/>
                  </a:cubicBezTo>
                  <a:cubicBezTo>
                    <a:pt x="1070" y="4202"/>
                    <a:pt x="1196" y="4164"/>
                    <a:pt x="1325" y="4164"/>
                  </a:cubicBezTo>
                  <a:cubicBezTo>
                    <a:pt x="1340" y="4164"/>
                    <a:pt x="1354" y="4165"/>
                    <a:pt x="1369" y="4165"/>
                  </a:cubicBezTo>
                  <a:cubicBezTo>
                    <a:pt x="1390" y="4168"/>
                    <a:pt x="1411" y="4169"/>
                    <a:pt x="1432" y="4169"/>
                  </a:cubicBezTo>
                  <a:cubicBezTo>
                    <a:pt x="1657" y="4169"/>
                    <a:pt x="1866" y="4032"/>
                    <a:pt x="1962" y="3831"/>
                  </a:cubicBezTo>
                  <a:cubicBezTo>
                    <a:pt x="2029" y="3697"/>
                    <a:pt x="2125" y="3591"/>
                    <a:pt x="2259" y="3534"/>
                  </a:cubicBezTo>
                  <a:cubicBezTo>
                    <a:pt x="2488" y="3429"/>
                    <a:pt x="2622" y="3189"/>
                    <a:pt x="2603" y="2940"/>
                  </a:cubicBezTo>
                  <a:cubicBezTo>
                    <a:pt x="2584" y="2797"/>
                    <a:pt x="2622" y="2653"/>
                    <a:pt x="2708" y="2539"/>
                  </a:cubicBezTo>
                  <a:cubicBezTo>
                    <a:pt x="2852" y="2328"/>
                    <a:pt x="2852" y="2050"/>
                    <a:pt x="2708" y="1849"/>
                  </a:cubicBezTo>
                  <a:cubicBezTo>
                    <a:pt x="2622" y="1735"/>
                    <a:pt x="2584" y="1591"/>
                    <a:pt x="2603" y="1448"/>
                  </a:cubicBezTo>
                  <a:cubicBezTo>
                    <a:pt x="2622" y="1199"/>
                    <a:pt x="2488" y="959"/>
                    <a:pt x="2259" y="854"/>
                  </a:cubicBezTo>
                  <a:cubicBezTo>
                    <a:pt x="2125" y="787"/>
                    <a:pt x="2029" y="691"/>
                    <a:pt x="1962" y="557"/>
                  </a:cubicBezTo>
                  <a:cubicBezTo>
                    <a:pt x="1863" y="342"/>
                    <a:pt x="1647" y="211"/>
                    <a:pt x="1416" y="211"/>
                  </a:cubicBezTo>
                  <a:cubicBezTo>
                    <a:pt x="1400" y="211"/>
                    <a:pt x="1384" y="212"/>
                    <a:pt x="1369" y="213"/>
                  </a:cubicBezTo>
                  <a:cubicBezTo>
                    <a:pt x="1344" y="216"/>
                    <a:pt x="1320" y="218"/>
                    <a:pt x="1296" y="218"/>
                  </a:cubicBezTo>
                  <a:cubicBezTo>
                    <a:pt x="1177" y="218"/>
                    <a:pt x="1062" y="179"/>
                    <a:pt x="967" y="108"/>
                  </a:cubicBezTo>
                  <a:cubicBezTo>
                    <a:pt x="866" y="36"/>
                    <a:pt x="747" y="0"/>
                    <a:pt x="62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5"/>
            <p:cNvSpPr/>
            <p:nvPr/>
          </p:nvSpPr>
          <p:spPr>
            <a:xfrm>
              <a:off x="1583023" y="2630872"/>
              <a:ext cx="63602" cy="63339"/>
            </a:xfrm>
            <a:custGeom>
              <a:rect b="b" l="l" r="r" t="t"/>
              <a:pathLst>
                <a:path extrusionOk="0" h="2412" w="2422">
                  <a:moveTo>
                    <a:pt x="1206" y="0"/>
                  </a:moveTo>
                  <a:cubicBezTo>
                    <a:pt x="546" y="0"/>
                    <a:pt x="0" y="536"/>
                    <a:pt x="0" y="1206"/>
                  </a:cubicBezTo>
                  <a:cubicBezTo>
                    <a:pt x="0" y="1866"/>
                    <a:pt x="546" y="2412"/>
                    <a:pt x="1206" y="2412"/>
                  </a:cubicBezTo>
                  <a:cubicBezTo>
                    <a:pt x="1876" y="2412"/>
                    <a:pt x="2421" y="1866"/>
                    <a:pt x="2421" y="1206"/>
                  </a:cubicBezTo>
                  <a:cubicBezTo>
                    <a:pt x="2421" y="536"/>
                    <a:pt x="1876" y="0"/>
                    <a:pt x="1206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5"/>
            <p:cNvSpPr/>
            <p:nvPr/>
          </p:nvSpPr>
          <p:spPr>
            <a:xfrm>
              <a:off x="1595076" y="2630872"/>
              <a:ext cx="56827" cy="63287"/>
            </a:xfrm>
            <a:custGeom>
              <a:rect b="b" l="l" r="r" t="t"/>
              <a:pathLst>
                <a:path extrusionOk="0" h="2410" w="2164">
                  <a:moveTo>
                    <a:pt x="757" y="0"/>
                  </a:moveTo>
                  <a:cubicBezTo>
                    <a:pt x="479" y="0"/>
                    <a:pt x="211" y="96"/>
                    <a:pt x="1" y="268"/>
                  </a:cubicBezTo>
                  <a:cubicBezTo>
                    <a:pt x="603" y="747"/>
                    <a:pt x="603" y="1665"/>
                    <a:pt x="1" y="2153"/>
                  </a:cubicBezTo>
                  <a:cubicBezTo>
                    <a:pt x="224" y="2328"/>
                    <a:pt x="485" y="2410"/>
                    <a:pt x="741" y="2410"/>
                  </a:cubicBezTo>
                  <a:cubicBezTo>
                    <a:pt x="1229" y="2410"/>
                    <a:pt x="1704" y="2113"/>
                    <a:pt x="1886" y="1598"/>
                  </a:cubicBezTo>
                  <a:cubicBezTo>
                    <a:pt x="2163" y="823"/>
                    <a:pt x="1580" y="0"/>
                    <a:pt x="757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65"/>
            <p:cNvSpPr/>
            <p:nvPr/>
          </p:nvSpPr>
          <p:spPr>
            <a:xfrm>
              <a:off x="1370054" y="2536074"/>
              <a:ext cx="253304" cy="12158"/>
            </a:xfrm>
            <a:custGeom>
              <a:rect b="b" l="l" r="r" t="t"/>
              <a:pathLst>
                <a:path extrusionOk="0" h="463" w="9646">
                  <a:moveTo>
                    <a:pt x="303" y="1"/>
                  </a:moveTo>
                  <a:cubicBezTo>
                    <a:pt x="1" y="1"/>
                    <a:pt x="4" y="462"/>
                    <a:pt x="311" y="462"/>
                  </a:cubicBezTo>
                  <a:cubicBezTo>
                    <a:pt x="317" y="462"/>
                    <a:pt x="323" y="462"/>
                    <a:pt x="329" y="462"/>
                  </a:cubicBezTo>
                  <a:lnTo>
                    <a:pt x="9326" y="462"/>
                  </a:lnTo>
                  <a:cubicBezTo>
                    <a:pt x="9332" y="462"/>
                    <a:pt x="9338" y="462"/>
                    <a:pt x="9343" y="462"/>
                  </a:cubicBezTo>
                  <a:cubicBezTo>
                    <a:pt x="9642" y="462"/>
                    <a:pt x="9645" y="1"/>
                    <a:pt x="9352" y="1"/>
                  </a:cubicBezTo>
                  <a:cubicBezTo>
                    <a:pt x="9343" y="1"/>
                    <a:pt x="9335" y="1"/>
                    <a:pt x="9326" y="2"/>
                  </a:cubicBezTo>
                  <a:lnTo>
                    <a:pt x="329" y="2"/>
                  </a:lnTo>
                  <a:cubicBezTo>
                    <a:pt x="320" y="1"/>
                    <a:pt x="311" y="1"/>
                    <a:pt x="303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5"/>
            <p:cNvSpPr/>
            <p:nvPr/>
          </p:nvSpPr>
          <p:spPr>
            <a:xfrm>
              <a:off x="1370054" y="2503170"/>
              <a:ext cx="253304" cy="12132"/>
            </a:xfrm>
            <a:custGeom>
              <a:rect b="b" l="l" r="r" t="t"/>
              <a:pathLst>
                <a:path extrusionOk="0" h="462" w="9646">
                  <a:moveTo>
                    <a:pt x="303" y="0"/>
                  </a:moveTo>
                  <a:cubicBezTo>
                    <a:pt x="1" y="0"/>
                    <a:pt x="4" y="461"/>
                    <a:pt x="311" y="461"/>
                  </a:cubicBezTo>
                  <a:cubicBezTo>
                    <a:pt x="317" y="461"/>
                    <a:pt x="323" y="461"/>
                    <a:pt x="329" y="461"/>
                  </a:cubicBezTo>
                  <a:lnTo>
                    <a:pt x="9326" y="461"/>
                  </a:lnTo>
                  <a:cubicBezTo>
                    <a:pt x="9332" y="461"/>
                    <a:pt x="9338" y="461"/>
                    <a:pt x="9343" y="461"/>
                  </a:cubicBezTo>
                  <a:cubicBezTo>
                    <a:pt x="9642" y="461"/>
                    <a:pt x="9645" y="0"/>
                    <a:pt x="9352" y="0"/>
                  </a:cubicBezTo>
                  <a:cubicBezTo>
                    <a:pt x="9343" y="0"/>
                    <a:pt x="9335" y="1"/>
                    <a:pt x="9326" y="1"/>
                  </a:cubicBezTo>
                  <a:lnTo>
                    <a:pt x="329" y="1"/>
                  </a:lnTo>
                  <a:cubicBezTo>
                    <a:pt x="320" y="1"/>
                    <a:pt x="311" y="0"/>
                    <a:pt x="30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5"/>
            <p:cNvSpPr/>
            <p:nvPr/>
          </p:nvSpPr>
          <p:spPr>
            <a:xfrm>
              <a:off x="1370133" y="2569266"/>
              <a:ext cx="253146" cy="12132"/>
            </a:xfrm>
            <a:custGeom>
              <a:rect b="b" l="l" r="r" t="t"/>
              <a:pathLst>
                <a:path extrusionOk="0" h="462" w="9640">
                  <a:moveTo>
                    <a:pt x="300" y="0"/>
                  </a:moveTo>
                  <a:cubicBezTo>
                    <a:pt x="0" y="0"/>
                    <a:pt x="0" y="462"/>
                    <a:pt x="300" y="462"/>
                  </a:cubicBezTo>
                  <a:cubicBezTo>
                    <a:pt x="309" y="462"/>
                    <a:pt x="317" y="462"/>
                    <a:pt x="326" y="461"/>
                  </a:cubicBezTo>
                  <a:lnTo>
                    <a:pt x="9323" y="461"/>
                  </a:lnTo>
                  <a:cubicBezTo>
                    <a:pt x="9331" y="462"/>
                    <a:pt x="9340" y="462"/>
                    <a:pt x="9348" y="462"/>
                  </a:cubicBezTo>
                  <a:cubicBezTo>
                    <a:pt x="9639" y="462"/>
                    <a:pt x="9639" y="0"/>
                    <a:pt x="9348" y="0"/>
                  </a:cubicBezTo>
                  <a:cubicBezTo>
                    <a:pt x="9340" y="0"/>
                    <a:pt x="9331" y="1"/>
                    <a:pt x="9323" y="1"/>
                  </a:cubicBezTo>
                  <a:lnTo>
                    <a:pt x="326" y="1"/>
                  </a:lnTo>
                  <a:cubicBezTo>
                    <a:pt x="317" y="1"/>
                    <a:pt x="309" y="0"/>
                    <a:pt x="300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65"/>
            <p:cNvSpPr/>
            <p:nvPr/>
          </p:nvSpPr>
          <p:spPr>
            <a:xfrm>
              <a:off x="1447521" y="2612228"/>
              <a:ext cx="98344" cy="12158"/>
            </a:xfrm>
            <a:custGeom>
              <a:rect b="b" l="l" r="r" t="t"/>
              <a:pathLst>
                <a:path extrusionOk="0" h="463" w="3745">
                  <a:moveTo>
                    <a:pt x="301" y="1"/>
                  </a:moveTo>
                  <a:cubicBezTo>
                    <a:pt x="1" y="1"/>
                    <a:pt x="1" y="462"/>
                    <a:pt x="301" y="462"/>
                  </a:cubicBezTo>
                  <a:cubicBezTo>
                    <a:pt x="309" y="462"/>
                    <a:pt x="318" y="462"/>
                    <a:pt x="327" y="461"/>
                  </a:cubicBezTo>
                  <a:lnTo>
                    <a:pt x="3418" y="461"/>
                  </a:lnTo>
                  <a:cubicBezTo>
                    <a:pt x="3427" y="462"/>
                    <a:pt x="3436" y="462"/>
                    <a:pt x="3445" y="462"/>
                  </a:cubicBezTo>
                  <a:cubicBezTo>
                    <a:pt x="3744" y="462"/>
                    <a:pt x="3744" y="1"/>
                    <a:pt x="3445" y="1"/>
                  </a:cubicBezTo>
                  <a:cubicBezTo>
                    <a:pt x="3436" y="1"/>
                    <a:pt x="3427" y="1"/>
                    <a:pt x="3418" y="2"/>
                  </a:cubicBezTo>
                  <a:lnTo>
                    <a:pt x="327" y="2"/>
                  </a:lnTo>
                  <a:cubicBezTo>
                    <a:pt x="318" y="1"/>
                    <a:pt x="309" y="1"/>
                    <a:pt x="301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8" name="Google Shape;10408;p65"/>
          <p:cNvGrpSpPr/>
          <p:nvPr/>
        </p:nvGrpSpPr>
        <p:grpSpPr>
          <a:xfrm>
            <a:off x="882590" y="2438360"/>
            <a:ext cx="337310" cy="337047"/>
            <a:chOff x="882590" y="2438360"/>
            <a:chExt cx="337310" cy="337047"/>
          </a:xfrm>
        </p:grpSpPr>
        <p:sp>
          <p:nvSpPr>
            <p:cNvPr id="10409" name="Google Shape;10409;p65"/>
            <p:cNvSpPr/>
            <p:nvPr/>
          </p:nvSpPr>
          <p:spPr>
            <a:xfrm>
              <a:off x="992934" y="2438360"/>
              <a:ext cx="114625" cy="337047"/>
            </a:xfrm>
            <a:custGeom>
              <a:rect b="b" l="l" r="r" t="t"/>
              <a:pathLst>
                <a:path extrusionOk="0" h="12835" w="4365">
                  <a:moveTo>
                    <a:pt x="0" y="0"/>
                  </a:moveTo>
                  <a:lnTo>
                    <a:pt x="0" y="12834"/>
                  </a:lnTo>
                  <a:lnTo>
                    <a:pt x="4364" y="12834"/>
                  </a:lnTo>
                  <a:lnTo>
                    <a:pt x="4364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65"/>
            <p:cNvSpPr/>
            <p:nvPr/>
          </p:nvSpPr>
          <p:spPr>
            <a:xfrm>
              <a:off x="1081640" y="2438360"/>
              <a:ext cx="25919" cy="337047"/>
            </a:xfrm>
            <a:custGeom>
              <a:rect b="b" l="l" r="r" t="t"/>
              <a:pathLst>
                <a:path extrusionOk="0" h="12835" w="987">
                  <a:moveTo>
                    <a:pt x="0" y="0"/>
                  </a:moveTo>
                  <a:lnTo>
                    <a:pt x="0" y="12834"/>
                  </a:lnTo>
                  <a:lnTo>
                    <a:pt x="986" y="12834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5"/>
            <p:cNvSpPr/>
            <p:nvPr/>
          </p:nvSpPr>
          <p:spPr>
            <a:xfrm>
              <a:off x="882590" y="2438360"/>
              <a:ext cx="112367" cy="337047"/>
            </a:xfrm>
            <a:custGeom>
              <a:rect b="b" l="l" r="r" t="t"/>
              <a:pathLst>
                <a:path extrusionOk="0" h="12835" w="4279">
                  <a:moveTo>
                    <a:pt x="986" y="0"/>
                  </a:moveTo>
                  <a:cubicBezTo>
                    <a:pt x="441" y="0"/>
                    <a:pt x="1" y="441"/>
                    <a:pt x="1" y="976"/>
                  </a:cubicBezTo>
                  <a:lnTo>
                    <a:pt x="1" y="11858"/>
                  </a:lnTo>
                  <a:cubicBezTo>
                    <a:pt x="1" y="12394"/>
                    <a:pt x="441" y="12834"/>
                    <a:pt x="986" y="12834"/>
                  </a:cubicBezTo>
                  <a:lnTo>
                    <a:pt x="4279" y="12834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5"/>
            <p:cNvSpPr/>
            <p:nvPr/>
          </p:nvSpPr>
          <p:spPr>
            <a:xfrm>
              <a:off x="969799" y="2438360"/>
              <a:ext cx="25157" cy="337047"/>
            </a:xfrm>
            <a:custGeom>
              <a:rect b="b" l="l" r="r" t="t"/>
              <a:pathLst>
                <a:path extrusionOk="0" h="12835" w="958">
                  <a:moveTo>
                    <a:pt x="1" y="0"/>
                  </a:moveTo>
                  <a:lnTo>
                    <a:pt x="1" y="12834"/>
                  </a:lnTo>
                  <a:lnTo>
                    <a:pt x="958" y="12834"/>
                  </a:lnTo>
                  <a:lnTo>
                    <a:pt x="958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65"/>
            <p:cNvSpPr/>
            <p:nvPr/>
          </p:nvSpPr>
          <p:spPr>
            <a:xfrm>
              <a:off x="1106010" y="2438360"/>
              <a:ext cx="113890" cy="337047"/>
            </a:xfrm>
            <a:custGeom>
              <a:rect b="b" l="l" r="r" t="t"/>
              <a:pathLst>
                <a:path extrusionOk="0" h="12835" w="4337">
                  <a:moveTo>
                    <a:pt x="3358" y="0"/>
                  </a:moveTo>
                  <a:cubicBezTo>
                    <a:pt x="3352" y="0"/>
                    <a:pt x="3347" y="0"/>
                    <a:pt x="3341" y="0"/>
                  </a:cubicBezTo>
                  <a:lnTo>
                    <a:pt x="1" y="0"/>
                  </a:lnTo>
                  <a:lnTo>
                    <a:pt x="1" y="12834"/>
                  </a:lnTo>
                  <a:lnTo>
                    <a:pt x="3341" y="12834"/>
                  </a:lnTo>
                  <a:cubicBezTo>
                    <a:pt x="3886" y="12834"/>
                    <a:pt x="4326" y="12403"/>
                    <a:pt x="4336" y="11858"/>
                  </a:cubicBezTo>
                  <a:lnTo>
                    <a:pt x="4336" y="976"/>
                  </a:lnTo>
                  <a:cubicBezTo>
                    <a:pt x="4327" y="437"/>
                    <a:pt x="3896" y="0"/>
                    <a:pt x="3358" y="0"/>
                  </a:cubicBezTo>
                  <a:close/>
                </a:path>
              </a:pathLst>
            </a:custGeom>
            <a:solidFill>
              <a:srgbClr val="DF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65"/>
            <p:cNvSpPr/>
            <p:nvPr/>
          </p:nvSpPr>
          <p:spPr>
            <a:xfrm>
              <a:off x="1167852" y="2438360"/>
              <a:ext cx="52047" cy="337047"/>
            </a:xfrm>
            <a:custGeom>
              <a:rect b="b" l="l" r="r" t="t"/>
              <a:pathLst>
                <a:path extrusionOk="0" h="12835" w="1982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35" y="0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2834"/>
                  </a:moveTo>
                  <a:cubicBezTo>
                    <a:pt x="6" y="12834"/>
                    <a:pt x="12" y="12834"/>
                    <a:pt x="17" y="12834"/>
                  </a:cubicBezTo>
                  <a:cubicBezTo>
                    <a:pt x="23" y="12834"/>
                    <a:pt x="29" y="12834"/>
                    <a:pt x="35" y="12834"/>
                  </a:cubicBezTo>
                  <a:close/>
                  <a:moveTo>
                    <a:pt x="1003" y="0"/>
                  </a:moveTo>
                  <a:cubicBezTo>
                    <a:pt x="997" y="0"/>
                    <a:pt x="992" y="0"/>
                    <a:pt x="986" y="0"/>
                  </a:cubicBezTo>
                  <a:lnTo>
                    <a:pt x="35" y="0"/>
                  </a:lnTo>
                  <a:cubicBezTo>
                    <a:pt x="565" y="10"/>
                    <a:pt x="995" y="443"/>
                    <a:pt x="995" y="976"/>
                  </a:cubicBezTo>
                  <a:lnTo>
                    <a:pt x="995" y="11858"/>
                  </a:lnTo>
                  <a:cubicBezTo>
                    <a:pt x="995" y="12392"/>
                    <a:pt x="565" y="12825"/>
                    <a:pt x="35" y="12834"/>
                  </a:cubicBezTo>
                  <a:lnTo>
                    <a:pt x="986" y="12834"/>
                  </a:lnTo>
                  <a:cubicBezTo>
                    <a:pt x="992" y="12834"/>
                    <a:pt x="997" y="12834"/>
                    <a:pt x="1003" y="12834"/>
                  </a:cubicBezTo>
                  <a:cubicBezTo>
                    <a:pt x="1541" y="12834"/>
                    <a:pt x="1972" y="12398"/>
                    <a:pt x="1981" y="11858"/>
                  </a:cubicBezTo>
                  <a:lnTo>
                    <a:pt x="1981" y="976"/>
                  </a:lnTo>
                  <a:cubicBezTo>
                    <a:pt x="1972" y="437"/>
                    <a:pt x="1541" y="0"/>
                    <a:pt x="100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5"/>
            <p:cNvSpPr/>
            <p:nvPr/>
          </p:nvSpPr>
          <p:spPr>
            <a:xfrm>
              <a:off x="922058" y="2707525"/>
              <a:ext cx="33193" cy="33193"/>
            </a:xfrm>
            <a:custGeom>
              <a:rect b="b" l="l" r="r" t="t"/>
              <a:pathLst>
                <a:path extrusionOk="0" h="1264" w="1264">
                  <a:moveTo>
                    <a:pt x="632" y="0"/>
                  </a:moveTo>
                  <a:cubicBezTo>
                    <a:pt x="278" y="0"/>
                    <a:pt x="0" y="278"/>
                    <a:pt x="0" y="632"/>
                  </a:cubicBezTo>
                  <a:cubicBezTo>
                    <a:pt x="0" y="976"/>
                    <a:pt x="278" y="1263"/>
                    <a:pt x="632" y="1263"/>
                  </a:cubicBezTo>
                  <a:cubicBezTo>
                    <a:pt x="976" y="1263"/>
                    <a:pt x="1264" y="976"/>
                    <a:pt x="1264" y="632"/>
                  </a:cubicBezTo>
                  <a:cubicBezTo>
                    <a:pt x="1264" y="278"/>
                    <a:pt x="97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5"/>
            <p:cNvSpPr/>
            <p:nvPr/>
          </p:nvSpPr>
          <p:spPr>
            <a:xfrm>
              <a:off x="1034635" y="2707525"/>
              <a:ext cx="33219" cy="33193"/>
            </a:xfrm>
            <a:custGeom>
              <a:rect b="b" l="l" r="r" t="t"/>
              <a:pathLst>
                <a:path extrusionOk="0" h="1264" w="1265">
                  <a:moveTo>
                    <a:pt x="632" y="0"/>
                  </a:moveTo>
                  <a:cubicBezTo>
                    <a:pt x="278" y="0"/>
                    <a:pt x="1" y="278"/>
                    <a:pt x="1" y="632"/>
                  </a:cubicBezTo>
                  <a:cubicBezTo>
                    <a:pt x="1" y="976"/>
                    <a:pt x="278" y="1263"/>
                    <a:pt x="632" y="1263"/>
                  </a:cubicBezTo>
                  <a:cubicBezTo>
                    <a:pt x="986" y="1263"/>
                    <a:pt x="1264" y="976"/>
                    <a:pt x="1264" y="632"/>
                  </a:cubicBezTo>
                  <a:cubicBezTo>
                    <a:pt x="1264" y="278"/>
                    <a:pt x="98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65"/>
            <p:cNvSpPr/>
            <p:nvPr/>
          </p:nvSpPr>
          <p:spPr>
            <a:xfrm>
              <a:off x="1145715" y="2707525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642" y="0"/>
                  </a:moveTo>
                  <a:cubicBezTo>
                    <a:pt x="288" y="0"/>
                    <a:pt x="1" y="278"/>
                    <a:pt x="1" y="632"/>
                  </a:cubicBezTo>
                  <a:cubicBezTo>
                    <a:pt x="1" y="976"/>
                    <a:pt x="288" y="1263"/>
                    <a:pt x="642" y="1263"/>
                  </a:cubicBezTo>
                  <a:cubicBezTo>
                    <a:pt x="987" y="1263"/>
                    <a:pt x="1274" y="976"/>
                    <a:pt x="1274" y="632"/>
                  </a:cubicBezTo>
                  <a:cubicBezTo>
                    <a:pt x="1274" y="278"/>
                    <a:pt x="987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65"/>
            <p:cNvSpPr/>
            <p:nvPr/>
          </p:nvSpPr>
          <p:spPr>
            <a:xfrm>
              <a:off x="907484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5"/>
            <p:cNvSpPr/>
            <p:nvPr/>
          </p:nvSpPr>
          <p:spPr>
            <a:xfrm>
              <a:off x="907484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40"/>
                  </a:lnTo>
                  <a:cubicBezTo>
                    <a:pt x="2374" y="106"/>
                    <a:pt x="2268" y="1"/>
                    <a:pt x="2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5"/>
            <p:cNvSpPr/>
            <p:nvPr/>
          </p:nvSpPr>
          <p:spPr>
            <a:xfrm>
              <a:off x="1020061" y="2475045"/>
              <a:ext cx="62367" cy="123422"/>
            </a:xfrm>
            <a:custGeom>
              <a:rect b="b" l="l" r="r" t="t"/>
              <a:pathLst>
                <a:path extrusionOk="0" h="4700" w="2375">
                  <a:moveTo>
                    <a:pt x="259" y="1"/>
                  </a:moveTo>
                  <a:cubicBezTo>
                    <a:pt x="116" y="1"/>
                    <a:pt x="1" y="115"/>
                    <a:pt x="1" y="259"/>
                  </a:cubicBezTo>
                  <a:lnTo>
                    <a:pt x="1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5"/>
            <p:cNvSpPr/>
            <p:nvPr/>
          </p:nvSpPr>
          <p:spPr>
            <a:xfrm>
              <a:off x="1020061" y="2598441"/>
              <a:ext cx="62367" cy="41990"/>
            </a:xfrm>
            <a:custGeom>
              <a:rect b="b" l="l" r="r" t="t"/>
              <a:pathLst>
                <a:path extrusionOk="0" h="1599" w="2375">
                  <a:moveTo>
                    <a:pt x="1" y="1"/>
                  </a:moveTo>
                  <a:lnTo>
                    <a:pt x="1" y="1340"/>
                  </a:lnTo>
                  <a:cubicBezTo>
                    <a:pt x="1" y="1484"/>
                    <a:pt x="116" y="1599"/>
                    <a:pt x="259" y="1599"/>
                  </a:cubicBezTo>
                  <a:lnTo>
                    <a:pt x="2116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65"/>
            <p:cNvSpPr/>
            <p:nvPr/>
          </p:nvSpPr>
          <p:spPr>
            <a:xfrm>
              <a:off x="1131403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65"/>
            <p:cNvSpPr/>
            <p:nvPr/>
          </p:nvSpPr>
          <p:spPr>
            <a:xfrm>
              <a:off x="1131403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65"/>
            <p:cNvSpPr/>
            <p:nvPr/>
          </p:nvSpPr>
          <p:spPr>
            <a:xfrm>
              <a:off x="921560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65"/>
            <p:cNvSpPr/>
            <p:nvPr/>
          </p:nvSpPr>
          <p:spPr>
            <a:xfrm>
              <a:off x="921560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65"/>
            <p:cNvSpPr/>
            <p:nvPr/>
          </p:nvSpPr>
          <p:spPr>
            <a:xfrm>
              <a:off x="921560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65"/>
            <p:cNvSpPr/>
            <p:nvPr/>
          </p:nvSpPr>
          <p:spPr>
            <a:xfrm>
              <a:off x="1145479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1043" y="0"/>
                  </a:moveTo>
                  <a:cubicBezTo>
                    <a:pt x="1040" y="0"/>
                    <a:pt x="1037" y="0"/>
                    <a:pt x="1034" y="0"/>
                  </a:cubicBezTo>
                  <a:lnTo>
                    <a:pt x="259" y="0"/>
                  </a:ln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9" y="383"/>
                    <a:pt x="1292" y="0"/>
                    <a:pt x="104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5"/>
            <p:cNvSpPr/>
            <p:nvPr/>
          </p:nvSpPr>
          <p:spPr>
            <a:xfrm>
              <a:off x="1145479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65"/>
            <p:cNvSpPr/>
            <p:nvPr/>
          </p:nvSpPr>
          <p:spPr>
            <a:xfrm>
              <a:off x="1145479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65"/>
            <p:cNvSpPr/>
            <p:nvPr/>
          </p:nvSpPr>
          <p:spPr>
            <a:xfrm>
              <a:off x="1034399" y="2501437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5"/>
            <p:cNvSpPr/>
            <p:nvPr/>
          </p:nvSpPr>
          <p:spPr>
            <a:xfrm>
              <a:off x="1034399" y="2531583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83" y="384"/>
                    <a:pt x="1283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5"/>
            <p:cNvSpPr/>
            <p:nvPr/>
          </p:nvSpPr>
          <p:spPr>
            <a:xfrm>
              <a:off x="1034399" y="2561756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3" name="Google Shape;10433;p65"/>
          <p:cNvGrpSpPr/>
          <p:nvPr/>
        </p:nvGrpSpPr>
        <p:grpSpPr>
          <a:xfrm>
            <a:off x="4885060" y="1518788"/>
            <a:ext cx="385786" cy="342588"/>
            <a:chOff x="4885060" y="1518788"/>
            <a:chExt cx="385786" cy="342588"/>
          </a:xfrm>
        </p:grpSpPr>
        <p:sp>
          <p:nvSpPr>
            <p:cNvPr id="10434" name="Google Shape;10434;p65"/>
            <p:cNvSpPr/>
            <p:nvPr/>
          </p:nvSpPr>
          <p:spPr>
            <a:xfrm>
              <a:off x="4953415" y="1537380"/>
              <a:ext cx="74920" cy="62367"/>
            </a:xfrm>
            <a:custGeom>
              <a:rect b="b" l="l" r="r" t="t"/>
              <a:pathLst>
                <a:path extrusionOk="0" h="2375" w="2853">
                  <a:moveTo>
                    <a:pt x="1426" y="1"/>
                  </a:moveTo>
                  <a:cubicBezTo>
                    <a:pt x="642" y="1"/>
                    <a:pt x="0" y="537"/>
                    <a:pt x="0" y="1188"/>
                  </a:cubicBezTo>
                  <a:cubicBezTo>
                    <a:pt x="0" y="1848"/>
                    <a:pt x="642" y="2374"/>
                    <a:pt x="1426" y="2374"/>
                  </a:cubicBezTo>
                  <a:cubicBezTo>
                    <a:pt x="2211" y="2374"/>
                    <a:pt x="2852" y="1848"/>
                    <a:pt x="2852" y="1188"/>
                  </a:cubicBezTo>
                  <a:cubicBezTo>
                    <a:pt x="2852" y="537"/>
                    <a:pt x="2211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5"/>
            <p:cNvSpPr/>
            <p:nvPr/>
          </p:nvSpPr>
          <p:spPr>
            <a:xfrm>
              <a:off x="4953415" y="1537380"/>
              <a:ext cx="50025" cy="62367"/>
            </a:xfrm>
            <a:custGeom>
              <a:rect b="b" l="l" r="r" t="t"/>
              <a:pathLst>
                <a:path extrusionOk="0" h="2375" w="1905">
                  <a:moveTo>
                    <a:pt x="1426" y="1"/>
                  </a:moveTo>
                  <a:cubicBezTo>
                    <a:pt x="632" y="1"/>
                    <a:pt x="0" y="537"/>
                    <a:pt x="0" y="1188"/>
                  </a:cubicBezTo>
                  <a:cubicBezTo>
                    <a:pt x="0" y="1848"/>
                    <a:pt x="632" y="2374"/>
                    <a:pt x="1426" y="2374"/>
                  </a:cubicBezTo>
                  <a:cubicBezTo>
                    <a:pt x="1580" y="2374"/>
                    <a:pt x="1742" y="2355"/>
                    <a:pt x="1905" y="2307"/>
                  </a:cubicBezTo>
                  <a:cubicBezTo>
                    <a:pt x="1350" y="2145"/>
                    <a:pt x="948" y="1704"/>
                    <a:pt x="948" y="1188"/>
                  </a:cubicBezTo>
                  <a:cubicBezTo>
                    <a:pt x="948" y="671"/>
                    <a:pt x="1350" y="231"/>
                    <a:pt x="1905" y="78"/>
                  </a:cubicBezTo>
                  <a:cubicBezTo>
                    <a:pt x="1742" y="30"/>
                    <a:pt x="1580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5"/>
            <p:cNvSpPr/>
            <p:nvPr/>
          </p:nvSpPr>
          <p:spPr>
            <a:xfrm>
              <a:off x="4909928" y="1568550"/>
              <a:ext cx="161893" cy="161867"/>
            </a:xfrm>
            <a:custGeom>
              <a:rect b="b" l="l" r="r" t="t"/>
              <a:pathLst>
                <a:path extrusionOk="0" h="6164" w="6165">
                  <a:moveTo>
                    <a:pt x="3082" y="1"/>
                  </a:moveTo>
                  <a:cubicBezTo>
                    <a:pt x="1379" y="1"/>
                    <a:pt x="1" y="1379"/>
                    <a:pt x="1" y="3082"/>
                  </a:cubicBezTo>
                  <a:cubicBezTo>
                    <a:pt x="1" y="4786"/>
                    <a:pt x="1379" y="6164"/>
                    <a:pt x="3082" y="6164"/>
                  </a:cubicBezTo>
                  <a:cubicBezTo>
                    <a:pt x="4786" y="6164"/>
                    <a:pt x="6164" y="4786"/>
                    <a:pt x="6164" y="3082"/>
                  </a:cubicBezTo>
                  <a:cubicBezTo>
                    <a:pt x="6164" y="1379"/>
                    <a:pt x="4786" y="1"/>
                    <a:pt x="30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65"/>
            <p:cNvSpPr/>
            <p:nvPr/>
          </p:nvSpPr>
          <p:spPr>
            <a:xfrm>
              <a:off x="4942596" y="1568577"/>
              <a:ext cx="129462" cy="161840"/>
            </a:xfrm>
            <a:custGeom>
              <a:rect b="b" l="l" r="r" t="t"/>
              <a:pathLst>
                <a:path extrusionOk="0" h="6163" w="4930">
                  <a:moveTo>
                    <a:pt x="1849" y="0"/>
                  </a:moveTo>
                  <a:cubicBezTo>
                    <a:pt x="1690" y="0"/>
                    <a:pt x="1530" y="13"/>
                    <a:pt x="1369" y="38"/>
                  </a:cubicBezTo>
                  <a:cubicBezTo>
                    <a:pt x="154" y="268"/>
                    <a:pt x="1" y="2038"/>
                    <a:pt x="1235" y="2411"/>
                  </a:cubicBezTo>
                  <a:lnTo>
                    <a:pt x="1264" y="2421"/>
                  </a:lnTo>
                  <a:lnTo>
                    <a:pt x="1570" y="6153"/>
                  </a:lnTo>
                  <a:cubicBezTo>
                    <a:pt x="1657" y="6163"/>
                    <a:pt x="1752" y="6163"/>
                    <a:pt x="1838" y="6163"/>
                  </a:cubicBezTo>
                  <a:cubicBezTo>
                    <a:pt x="3542" y="6163"/>
                    <a:pt x="4920" y="4785"/>
                    <a:pt x="4920" y="3081"/>
                  </a:cubicBezTo>
                  <a:cubicBezTo>
                    <a:pt x="4930" y="2450"/>
                    <a:pt x="4729" y="1818"/>
                    <a:pt x="4355" y="1311"/>
                  </a:cubicBezTo>
                  <a:cubicBezTo>
                    <a:pt x="3778" y="478"/>
                    <a:pt x="2839" y="0"/>
                    <a:pt x="18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5"/>
            <p:cNvSpPr/>
            <p:nvPr/>
          </p:nvSpPr>
          <p:spPr>
            <a:xfrm>
              <a:off x="4885060" y="1736693"/>
              <a:ext cx="211629" cy="124682"/>
            </a:xfrm>
            <a:custGeom>
              <a:rect b="b" l="l" r="r" t="t"/>
              <a:pathLst>
                <a:path extrusionOk="0" h="4748" w="8059">
                  <a:moveTo>
                    <a:pt x="2843" y="0"/>
                  </a:moveTo>
                  <a:lnTo>
                    <a:pt x="2843" y="1043"/>
                  </a:lnTo>
                  <a:cubicBezTo>
                    <a:pt x="2843" y="1235"/>
                    <a:pt x="2737" y="1397"/>
                    <a:pt x="2565" y="1474"/>
                  </a:cubicBezTo>
                  <a:lnTo>
                    <a:pt x="565" y="2354"/>
                  </a:lnTo>
                  <a:cubicBezTo>
                    <a:pt x="220" y="2508"/>
                    <a:pt x="0" y="2852"/>
                    <a:pt x="0" y="3225"/>
                  </a:cubicBezTo>
                  <a:lnTo>
                    <a:pt x="0" y="4508"/>
                  </a:lnTo>
                  <a:cubicBezTo>
                    <a:pt x="0" y="4632"/>
                    <a:pt x="106" y="4737"/>
                    <a:pt x="240" y="4747"/>
                  </a:cubicBezTo>
                  <a:lnTo>
                    <a:pt x="7819" y="4747"/>
                  </a:lnTo>
                  <a:cubicBezTo>
                    <a:pt x="7953" y="4747"/>
                    <a:pt x="8058" y="4632"/>
                    <a:pt x="8058" y="4508"/>
                  </a:cubicBezTo>
                  <a:lnTo>
                    <a:pt x="8058" y="3225"/>
                  </a:lnTo>
                  <a:cubicBezTo>
                    <a:pt x="8058" y="2852"/>
                    <a:pt x="7838" y="2508"/>
                    <a:pt x="7494" y="2354"/>
                  </a:cubicBezTo>
                  <a:lnTo>
                    <a:pt x="5503" y="1474"/>
                  </a:lnTo>
                  <a:cubicBezTo>
                    <a:pt x="5331" y="1397"/>
                    <a:pt x="5216" y="1225"/>
                    <a:pt x="5216" y="1043"/>
                  </a:cubicBezTo>
                  <a:lnTo>
                    <a:pt x="521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65"/>
            <p:cNvSpPr/>
            <p:nvPr/>
          </p:nvSpPr>
          <p:spPr>
            <a:xfrm>
              <a:off x="4885060" y="1781414"/>
              <a:ext cx="211892" cy="79962"/>
            </a:xfrm>
            <a:custGeom>
              <a:rect b="b" l="l" r="r" t="t"/>
              <a:pathLst>
                <a:path extrusionOk="0" h="3045" w="8069">
                  <a:moveTo>
                    <a:pt x="2039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05"/>
                  </a:lnTo>
                  <a:cubicBezTo>
                    <a:pt x="0" y="2929"/>
                    <a:pt x="106" y="3044"/>
                    <a:pt x="240" y="3044"/>
                  </a:cubicBezTo>
                  <a:lnTo>
                    <a:pt x="7829" y="3044"/>
                  </a:lnTo>
                  <a:cubicBezTo>
                    <a:pt x="7953" y="3044"/>
                    <a:pt x="8068" y="2929"/>
                    <a:pt x="8068" y="2805"/>
                  </a:cubicBezTo>
                  <a:lnTo>
                    <a:pt x="8068" y="1522"/>
                  </a:lnTo>
                  <a:cubicBezTo>
                    <a:pt x="8058" y="1149"/>
                    <a:pt x="7838" y="805"/>
                    <a:pt x="7494" y="651"/>
                  </a:cubicBezTo>
                  <a:lnTo>
                    <a:pt x="6020" y="1"/>
                  </a:lnTo>
                  <a:cubicBezTo>
                    <a:pt x="5671" y="919"/>
                    <a:pt x="4850" y="1379"/>
                    <a:pt x="4029" y="1379"/>
                  </a:cubicBezTo>
                  <a:cubicBezTo>
                    <a:pt x="3209" y="1379"/>
                    <a:pt x="2388" y="919"/>
                    <a:pt x="20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65"/>
            <p:cNvSpPr/>
            <p:nvPr/>
          </p:nvSpPr>
          <p:spPr>
            <a:xfrm>
              <a:off x="4959691" y="1736693"/>
              <a:ext cx="62368" cy="24894"/>
            </a:xfrm>
            <a:custGeom>
              <a:rect b="b" l="l" r="r" t="t"/>
              <a:pathLst>
                <a:path extrusionOk="0" h="948" w="2375">
                  <a:moveTo>
                    <a:pt x="1" y="0"/>
                  </a:moveTo>
                  <a:lnTo>
                    <a:pt x="1" y="689"/>
                  </a:lnTo>
                  <a:cubicBezTo>
                    <a:pt x="379" y="862"/>
                    <a:pt x="783" y="948"/>
                    <a:pt x="1187" y="948"/>
                  </a:cubicBezTo>
                  <a:cubicBezTo>
                    <a:pt x="1592" y="948"/>
                    <a:pt x="1996" y="862"/>
                    <a:pt x="2374" y="689"/>
                  </a:cubicBezTo>
                  <a:lnTo>
                    <a:pt x="237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5"/>
            <p:cNvSpPr/>
            <p:nvPr/>
          </p:nvSpPr>
          <p:spPr>
            <a:xfrm>
              <a:off x="4928520" y="1631994"/>
              <a:ext cx="124682" cy="117146"/>
            </a:xfrm>
            <a:custGeom>
              <a:rect b="b" l="l" r="r" t="t"/>
              <a:pathLst>
                <a:path extrusionOk="0" h="4461" w="4748">
                  <a:moveTo>
                    <a:pt x="1730" y="1"/>
                  </a:moveTo>
                  <a:cubicBezTo>
                    <a:pt x="1553" y="1"/>
                    <a:pt x="1387" y="94"/>
                    <a:pt x="1303" y="255"/>
                  </a:cubicBezTo>
                  <a:cubicBezTo>
                    <a:pt x="1054" y="762"/>
                    <a:pt x="671" y="1183"/>
                    <a:pt x="202" y="1489"/>
                  </a:cubicBezTo>
                  <a:cubicBezTo>
                    <a:pt x="78" y="1575"/>
                    <a:pt x="1" y="1719"/>
                    <a:pt x="1" y="1872"/>
                  </a:cubicBezTo>
                  <a:lnTo>
                    <a:pt x="1" y="2006"/>
                  </a:lnTo>
                  <a:cubicBezTo>
                    <a:pt x="1" y="3269"/>
                    <a:pt x="958" y="4370"/>
                    <a:pt x="2212" y="4456"/>
                  </a:cubicBezTo>
                  <a:cubicBezTo>
                    <a:pt x="2263" y="4459"/>
                    <a:pt x="2314" y="4461"/>
                    <a:pt x="2364" y="4461"/>
                  </a:cubicBezTo>
                  <a:cubicBezTo>
                    <a:pt x="3665" y="4461"/>
                    <a:pt x="4739" y="3410"/>
                    <a:pt x="4748" y="2092"/>
                  </a:cubicBezTo>
                  <a:lnTo>
                    <a:pt x="4748" y="1671"/>
                  </a:lnTo>
                  <a:cubicBezTo>
                    <a:pt x="4748" y="1470"/>
                    <a:pt x="4652" y="1279"/>
                    <a:pt x="4509" y="1145"/>
                  </a:cubicBezTo>
                  <a:cubicBezTo>
                    <a:pt x="4126" y="810"/>
                    <a:pt x="3274" y="226"/>
                    <a:pt x="1800" y="6"/>
                  </a:cubicBezTo>
                  <a:cubicBezTo>
                    <a:pt x="1777" y="3"/>
                    <a:pt x="1753" y="1"/>
                    <a:pt x="173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5"/>
            <p:cNvSpPr/>
            <p:nvPr/>
          </p:nvSpPr>
          <p:spPr>
            <a:xfrm>
              <a:off x="4928520" y="1632178"/>
              <a:ext cx="121925" cy="116594"/>
            </a:xfrm>
            <a:custGeom>
              <a:rect b="b" l="l" r="r" t="t"/>
              <a:pathLst>
                <a:path extrusionOk="0" h="4440" w="4643">
                  <a:moveTo>
                    <a:pt x="1717" y="1"/>
                  </a:moveTo>
                  <a:cubicBezTo>
                    <a:pt x="1546" y="1"/>
                    <a:pt x="1385" y="101"/>
                    <a:pt x="1303" y="257"/>
                  </a:cubicBezTo>
                  <a:cubicBezTo>
                    <a:pt x="1264" y="343"/>
                    <a:pt x="1216" y="430"/>
                    <a:pt x="1169" y="506"/>
                  </a:cubicBezTo>
                  <a:cubicBezTo>
                    <a:pt x="920" y="899"/>
                    <a:pt x="594" y="1234"/>
                    <a:pt x="212" y="1492"/>
                  </a:cubicBezTo>
                  <a:cubicBezTo>
                    <a:pt x="78" y="1578"/>
                    <a:pt x="1" y="1722"/>
                    <a:pt x="11" y="1875"/>
                  </a:cubicBezTo>
                  <a:lnTo>
                    <a:pt x="11" y="2009"/>
                  </a:lnTo>
                  <a:cubicBezTo>
                    <a:pt x="11" y="3224"/>
                    <a:pt x="891" y="4296"/>
                    <a:pt x="2087" y="4440"/>
                  </a:cubicBezTo>
                  <a:cubicBezTo>
                    <a:pt x="1666" y="3999"/>
                    <a:pt x="1427" y="3416"/>
                    <a:pt x="1427" y="2803"/>
                  </a:cubicBezTo>
                  <a:lnTo>
                    <a:pt x="1427" y="1310"/>
                  </a:lnTo>
                  <a:cubicBezTo>
                    <a:pt x="1427" y="1061"/>
                    <a:pt x="1609" y="860"/>
                    <a:pt x="1858" y="832"/>
                  </a:cubicBezTo>
                  <a:cubicBezTo>
                    <a:pt x="2022" y="817"/>
                    <a:pt x="2187" y="809"/>
                    <a:pt x="2352" y="809"/>
                  </a:cubicBezTo>
                  <a:cubicBezTo>
                    <a:pt x="3138" y="809"/>
                    <a:pt x="3923" y="978"/>
                    <a:pt x="4643" y="1310"/>
                  </a:cubicBezTo>
                  <a:cubicBezTo>
                    <a:pt x="4604" y="1243"/>
                    <a:pt x="4556" y="1186"/>
                    <a:pt x="4509" y="1138"/>
                  </a:cubicBezTo>
                  <a:cubicBezTo>
                    <a:pt x="4126" y="812"/>
                    <a:pt x="3274" y="229"/>
                    <a:pt x="1800" y="9"/>
                  </a:cubicBezTo>
                  <a:cubicBezTo>
                    <a:pt x="1772" y="3"/>
                    <a:pt x="1745" y="1"/>
                    <a:pt x="171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5"/>
            <p:cNvSpPr/>
            <p:nvPr/>
          </p:nvSpPr>
          <p:spPr>
            <a:xfrm>
              <a:off x="4885060" y="1802028"/>
              <a:ext cx="43487" cy="59348"/>
            </a:xfrm>
            <a:custGeom>
              <a:rect b="b" l="l" r="r" t="t"/>
              <a:pathLst>
                <a:path extrusionOk="0" h="2260" w="1656">
                  <a:moveTo>
                    <a:pt x="354" y="0"/>
                  </a:moveTo>
                  <a:cubicBezTo>
                    <a:pt x="125" y="182"/>
                    <a:pt x="0" y="450"/>
                    <a:pt x="0" y="737"/>
                  </a:cubicBezTo>
                  <a:lnTo>
                    <a:pt x="0" y="2020"/>
                  </a:lnTo>
                  <a:cubicBezTo>
                    <a:pt x="0" y="2144"/>
                    <a:pt x="106" y="2259"/>
                    <a:pt x="240" y="2259"/>
                  </a:cubicBezTo>
                  <a:lnTo>
                    <a:pt x="1656" y="2259"/>
                  </a:lnTo>
                  <a:lnTo>
                    <a:pt x="1656" y="1599"/>
                  </a:lnTo>
                  <a:cubicBezTo>
                    <a:pt x="1656" y="1417"/>
                    <a:pt x="1579" y="1235"/>
                    <a:pt x="1445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5"/>
            <p:cNvSpPr/>
            <p:nvPr/>
          </p:nvSpPr>
          <p:spPr>
            <a:xfrm>
              <a:off x="5053177" y="1802028"/>
              <a:ext cx="43775" cy="59348"/>
            </a:xfrm>
            <a:custGeom>
              <a:rect b="b" l="l" r="r" t="t"/>
              <a:pathLst>
                <a:path extrusionOk="0" h="2260" w="1667">
                  <a:moveTo>
                    <a:pt x="1312" y="0"/>
                  </a:moveTo>
                  <a:lnTo>
                    <a:pt x="211" y="1101"/>
                  </a:lnTo>
                  <a:cubicBezTo>
                    <a:pt x="77" y="1235"/>
                    <a:pt x="1" y="1417"/>
                    <a:pt x="1" y="1599"/>
                  </a:cubicBezTo>
                  <a:lnTo>
                    <a:pt x="1" y="2259"/>
                  </a:lnTo>
                  <a:lnTo>
                    <a:pt x="1427" y="2259"/>
                  </a:lnTo>
                  <a:cubicBezTo>
                    <a:pt x="1561" y="2259"/>
                    <a:pt x="1666" y="2144"/>
                    <a:pt x="1666" y="2020"/>
                  </a:cubicBezTo>
                  <a:lnTo>
                    <a:pt x="1666" y="737"/>
                  </a:lnTo>
                  <a:cubicBezTo>
                    <a:pt x="1666" y="450"/>
                    <a:pt x="1532" y="182"/>
                    <a:pt x="1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65"/>
            <p:cNvSpPr/>
            <p:nvPr/>
          </p:nvSpPr>
          <p:spPr>
            <a:xfrm>
              <a:off x="5096663" y="1537642"/>
              <a:ext cx="174183" cy="181982"/>
            </a:xfrm>
            <a:custGeom>
              <a:rect b="b" l="l" r="r" t="t"/>
              <a:pathLst>
                <a:path extrusionOk="0" h="6930" w="6633">
                  <a:moveTo>
                    <a:pt x="709" y="1"/>
                  </a:moveTo>
                  <a:cubicBezTo>
                    <a:pt x="316" y="1"/>
                    <a:pt x="0" y="316"/>
                    <a:pt x="0" y="709"/>
                  </a:cubicBezTo>
                  <a:lnTo>
                    <a:pt x="0" y="4499"/>
                  </a:lnTo>
                  <a:cubicBezTo>
                    <a:pt x="0" y="4891"/>
                    <a:pt x="316" y="5207"/>
                    <a:pt x="709" y="5207"/>
                  </a:cubicBezTo>
                  <a:lnTo>
                    <a:pt x="1426" y="5207"/>
                  </a:lnTo>
                  <a:lnTo>
                    <a:pt x="1025" y="6786"/>
                  </a:lnTo>
                  <a:cubicBezTo>
                    <a:pt x="1017" y="6866"/>
                    <a:pt x="1082" y="6930"/>
                    <a:pt x="1152" y="6930"/>
                  </a:cubicBezTo>
                  <a:cubicBezTo>
                    <a:pt x="1174" y="6930"/>
                    <a:pt x="1196" y="6924"/>
                    <a:pt x="1216" y="6910"/>
                  </a:cubicBezTo>
                  <a:lnTo>
                    <a:pt x="3561" y="5207"/>
                  </a:lnTo>
                  <a:lnTo>
                    <a:pt x="5925" y="5207"/>
                  </a:lnTo>
                  <a:cubicBezTo>
                    <a:pt x="6317" y="5207"/>
                    <a:pt x="6633" y="4891"/>
                    <a:pt x="6633" y="4499"/>
                  </a:cubicBezTo>
                  <a:lnTo>
                    <a:pt x="6633" y="709"/>
                  </a:lnTo>
                  <a:cubicBezTo>
                    <a:pt x="6633" y="316"/>
                    <a:pt x="6317" y="1"/>
                    <a:pt x="59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65"/>
            <p:cNvSpPr/>
            <p:nvPr/>
          </p:nvSpPr>
          <p:spPr>
            <a:xfrm>
              <a:off x="5121531" y="1537380"/>
              <a:ext cx="136499" cy="93407"/>
            </a:xfrm>
            <a:custGeom>
              <a:rect b="b" l="l" r="r" t="t"/>
              <a:pathLst>
                <a:path extrusionOk="0" h="3557" w="5198">
                  <a:moveTo>
                    <a:pt x="326" y="1"/>
                  </a:moveTo>
                  <a:cubicBezTo>
                    <a:pt x="116" y="365"/>
                    <a:pt x="1" y="776"/>
                    <a:pt x="1" y="1188"/>
                  </a:cubicBezTo>
                  <a:cubicBezTo>
                    <a:pt x="9" y="2532"/>
                    <a:pt x="1105" y="3557"/>
                    <a:pt x="2370" y="3557"/>
                  </a:cubicBezTo>
                  <a:cubicBezTo>
                    <a:pt x="2572" y="3557"/>
                    <a:pt x="2779" y="3530"/>
                    <a:pt x="2987" y="3475"/>
                  </a:cubicBezTo>
                  <a:cubicBezTo>
                    <a:pt x="4489" y="3073"/>
                    <a:pt x="5198" y="1350"/>
                    <a:pt x="443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5"/>
            <p:cNvSpPr/>
            <p:nvPr/>
          </p:nvSpPr>
          <p:spPr>
            <a:xfrm>
              <a:off x="5177596" y="1630681"/>
              <a:ext cx="12579" cy="25105"/>
            </a:xfrm>
            <a:custGeom>
              <a:rect b="b" l="l" r="r" t="t"/>
              <a:pathLst>
                <a:path extrusionOk="0" h="956" w="479">
                  <a:moveTo>
                    <a:pt x="239" y="1"/>
                  </a:moveTo>
                  <a:cubicBezTo>
                    <a:pt x="120" y="1"/>
                    <a:pt x="0" y="80"/>
                    <a:pt x="0" y="238"/>
                  </a:cubicBezTo>
                  <a:lnTo>
                    <a:pt x="0" y="716"/>
                  </a:lnTo>
                  <a:cubicBezTo>
                    <a:pt x="0" y="850"/>
                    <a:pt x="105" y="956"/>
                    <a:pt x="239" y="956"/>
                  </a:cubicBezTo>
                  <a:cubicBezTo>
                    <a:pt x="373" y="956"/>
                    <a:pt x="479" y="850"/>
                    <a:pt x="479" y="716"/>
                  </a:cubicBezTo>
                  <a:lnTo>
                    <a:pt x="479" y="238"/>
                  </a:lnTo>
                  <a:cubicBezTo>
                    <a:pt x="479" y="80"/>
                    <a:pt x="359" y="1"/>
                    <a:pt x="23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5"/>
            <p:cNvSpPr/>
            <p:nvPr/>
          </p:nvSpPr>
          <p:spPr>
            <a:xfrm>
              <a:off x="5134110" y="1518788"/>
              <a:ext cx="99552" cy="99552"/>
            </a:xfrm>
            <a:custGeom>
              <a:rect b="b" l="l" r="r" t="t"/>
              <a:pathLst>
                <a:path extrusionOk="0" h="3791" w="3791">
                  <a:moveTo>
                    <a:pt x="1895" y="1"/>
                  </a:moveTo>
                  <a:cubicBezTo>
                    <a:pt x="843" y="1"/>
                    <a:pt x="0" y="853"/>
                    <a:pt x="0" y="1896"/>
                  </a:cubicBezTo>
                  <a:cubicBezTo>
                    <a:pt x="0" y="2948"/>
                    <a:pt x="843" y="3791"/>
                    <a:pt x="1895" y="3791"/>
                  </a:cubicBezTo>
                  <a:cubicBezTo>
                    <a:pt x="2939" y="3791"/>
                    <a:pt x="3790" y="2948"/>
                    <a:pt x="3790" y="1896"/>
                  </a:cubicBezTo>
                  <a:cubicBezTo>
                    <a:pt x="3790" y="853"/>
                    <a:pt x="2939" y="1"/>
                    <a:pt x="189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65"/>
            <p:cNvSpPr/>
            <p:nvPr/>
          </p:nvSpPr>
          <p:spPr>
            <a:xfrm>
              <a:off x="5146426" y="1531366"/>
              <a:ext cx="74657" cy="74657"/>
            </a:xfrm>
            <a:custGeom>
              <a:rect b="b" l="l" r="r" t="t"/>
              <a:pathLst>
                <a:path extrusionOk="0" h="2843" w="2843">
                  <a:moveTo>
                    <a:pt x="1426" y="0"/>
                  </a:moveTo>
                  <a:cubicBezTo>
                    <a:pt x="642" y="0"/>
                    <a:pt x="0" y="632"/>
                    <a:pt x="0" y="1417"/>
                  </a:cubicBezTo>
                  <a:cubicBezTo>
                    <a:pt x="0" y="2201"/>
                    <a:pt x="642" y="2843"/>
                    <a:pt x="1426" y="2843"/>
                  </a:cubicBezTo>
                  <a:cubicBezTo>
                    <a:pt x="2211" y="2843"/>
                    <a:pt x="2843" y="2201"/>
                    <a:pt x="2843" y="1417"/>
                  </a:cubicBezTo>
                  <a:cubicBezTo>
                    <a:pt x="2843" y="632"/>
                    <a:pt x="2211" y="0"/>
                    <a:pt x="1426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65"/>
            <p:cNvSpPr/>
            <p:nvPr/>
          </p:nvSpPr>
          <p:spPr>
            <a:xfrm>
              <a:off x="5158558" y="1562379"/>
              <a:ext cx="50708" cy="55960"/>
            </a:xfrm>
            <a:custGeom>
              <a:rect b="b" l="l" r="r" t="t"/>
              <a:pathLst>
                <a:path extrusionOk="0" h="2131" w="1931">
                  <a:moveTo>
                    <a:pt x="1672" y="0"/>
                  </a:moveTo>
                  <a:cubicBezTo>
                    <a:pt x="1565" y="0"/>
                    <a:pt x="1468" y="80"/>
                    <a:pt x="1443" y="188"/>
                  </a:cubicBezTo>
                  <a:lnTo>
                    <a:pt x="1424" y="236"/>
                  </a:lnTo>
                  <a:lnTo>
                    <a:pt x="486" y="236"/>
                  </a:lnTo>
                  <a:lnTo>
                    <a:pt x="476" y="188"/>
                  </a:lnTo>
                  <a:cubicBezTo>
                    <a:pt x="437" y="81"/>
                    <a:pt x="347" y="33"/>
                    <a:pt x="257" y="33"/>
                  </a:cubicBezTo>
                  <a:cubicBezTo>
                    <a:pt x="128" y="33"/>
                    <a:pt x="0" y="130"/>
                    <a:pt x="17" y="293"/>
                  </a:cubicBezTo>
                  <a:lnTo>
                    <a:pt x="409" y="2054"/>
                  </a:lnTo>
                  <a:cubicBezTo>
                    <a:pt x="572" y="2102"/>
                    <a:pt x="744" y="2121"/>
                    <a:pt x="917" y="2131"/>
                  </a:cubicBezTo>
                  <a:lnTo>
                    <a:pt x="601" y="705"/>
                  </a:lnTo>
                  <a:lnTo>
                    <a:pt x="1328" y="705"/>
                  </a:lnTo>
                  <a:lnTo>
                    <a:pt x="1012" y="2131"/>
                  </a:lnTo>
                  <a:cubicBezTo>
                    <a:pt x="1185" y="2121"/>
                    <a:pt x="1347" y="2102"/>
                    <a:pt x="1510" y="2054"/>
                  </a:cubicBezTo>
                  <a:lnTo>
                    <a:pt x="1902" y="284"/>
                  </a:lnTo>
                  <a:cubicBezTo>
                    <a:pt x="1931" y="159"/>
                    <a:pt x="1845" y="35"/>
                    <a:pt x="1720" y="6"/>
                  </a:cubicBezTo>
                  <a:cubicBezTo>
                    <a:pt x="1704" y="2"/>
                    <a:pt x="1688" y="0"/>
                    <a:pt x="1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5"/>
            <p:cNvSpPr/>
            <p:nvPr/>
          </p:nvSpPr>
          <p:spPr>
            <a:xfrm>
              <a:off x="5165281" y="1614794"/>
              <a:ext cx="37473" cy="28676"/>
            </a:xfrm>
            <a:custGeom>
              <a:rect b="b" l="l" r="r" t="t"/>
              <a:pathLst>
                <a:path extrusionOk="0" h="1092" w="1427">
                  <a:moveTo>
                    <a:pt x="0" y="1"/>
                  </a:moveTo>
                  <a:lnTo>
                    <a:pt x="0" y="852"/>
                  </a:lnTo>
                  <a:cubicBezTo>
                    <a:pt x="0" y="986"/>
                    <a:pt x="105" y="1092"/>
                    <a:pt x="239" y="1092"/>
                  </a:cubicBezTo>
                  <a:lnTo>
                    <a:pt x="1187" y="1092"/>
                  </a:lnTo>
                  <a:cubicBezTo>
                    <a:pt x="1311" y="1092"/>
                    <a:pt x="1426" y="986"/>
                    <a:pt x="1426" y="852"/>
                  </a:cubicBezTo>
                  <a:lnTo>
                    <a:pt x="142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5"/>
            <p:cNvSpPr/>
            <p:nvPr/>
          </p:nvSpPr>
          <p:spPr>
            <a:xfrm>
              <a:off x="5165018" y="1614794"/>
              <a:ext cx="18881" cy="28676"/>
            </a:xfrm>
            <a:custGeom>
              <a:rect b="b" l="l" r="r" t="t"/>
              <a:pathLst>
                <a:path extrusionOk="0" h="1092" w="719">
                  <a:moveTo>
                    <a:pt x="1" y="1"/>
                  </a:moveTo>
                  <a:lnTo>
                    <a:pt x="1" y="852"/>
                  </a:lnTo>
                  <a:cubicBezTo>
                    <a:pt x="1" y="986"/>
                    <a:pt x="106" y="1092"/>
                    <a:pt x="240" y="1092"/>
                  </a:cubicBezTo>
                  <a:lnTo>
                    <a:pt x="718" y="1092"/>
                  </a:lnTo>
                  <a:cubicBezTo>
                    <a:pt x="584" y="1092"/>
                    <a:pt x="479" y="986"/>
                    <a:pt x="479" y="85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3" name="Google Shape;10453;p65"/>
          <p:cNvGrpSpPr/>
          <p:nvPr/>
        </p:nvGrpSpPr>
        <p:grpSpPr>
          <a:xfrm>
            <a:off x="5394478" y="1514533"/>
            <a:ext cx="249076" cy="351096"/>
            <a:chOff x="5394478" y="1514533"/>
            <a:chExt cx="249076" cy="351096"/>
          </a:xfrm>
        </p:grpSpPr>
        <p:sp>
          <p:nvSpPr>
            <p:cNvPr id="10454" name="Google Shape;10454;p65"/>
            <p:cNvSpPr/>
            <p:nvPr/>
          </p:nvSpPr>
          <p:spPr>
            <a:xfrm>
              <a:off x="5394478" y="1537143"/>
              <a:ext cx="249076" cy="328486"/>
            </a:xfrm>
            <a:custGeom>
              <a:rect b="b" l="l" r="r" t="t"/>
              <a:pathLst>
                <a:path extrusionOk="0" h="12509" w="9485">
                  <a:moveTo>
                    <a:pt x="651" y="0"/>
                  </a:moveTo>
                  <a:cubicBezTo>
                    <a:pt x="287" y="0"/>
                    <a:pt x="0" y="288"/>
                    <a:pt x="0" y="651"/>
                  </a:cubicBezTo>
                  <a:lnTo>
                    <a:pt x="0" y="11868"/>
                  </a:lnTo>
                  <a:cubicBezTo>
                    <a:pt x="0" y="12222"/>
                    <a:pt x="287" y="12509"/>
                    <a:pt x="651" y="12509"/>
                  </a:cubicBezTo>
                  <a:lnTo>
                    <a:pt x="8843" y="12509"/>
                  </a:lnTo>
                  <a:cubicBezTo>
                    <a:pt x="9197" y="12509"/>
                    <a:pt x="9484" y="12222"/>
                    <a:pt x="9484" y="11868"/>
                  </a:cubicBezTo>
                  <a:lnTo>
                    <a:pt x="9484" y="642"/>
                  </a:lnTo>
                  <a:cubicBezTo>
                    <a:pt x="9484" y="288"/>
                    <a:pt x="9197" y="0"/>
                    <a:pt x="8843" y="0"/>
                  </a:cubicBezTo>
                  <a:lnTo>
                    <a:pt x="5398" y="0"/>
                  </a:lnTo>
                  <a:cubicBezTo>
                    <a:pt x="5398" y="354"/>
                    <a:pt x="5101" y="642"/>
                    <a:pt x="4747" y="642"/>
                  </a:cubicBezTo>
                  <a:cubicBezTo>
                    <a:pt x="4393" y="642"/>
                    <a:pt x="4096" y="354"/>
                    <a:pt x="40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5"/>
            <p:cNvSpPr/>
            <p:nvPr/>
          </p:nvSpPr>
          <p:spPr>
            <a:xfrm>
              <a:off x="5405770" y="1537143"/>
              <a:ext cx="226729" cy="305876"/>
            </a:xfrm>
            <a:custGeom>
              <a:rect b="b" l="l" r="r" t="t"/>
              <a:pathLst>
                <a:path extrusionOk="0" h="11648" w="8634">
                  <a:moveTo>
                    <a:pt x="1944" y="0"/>
                  </a:moveTo>
                  <a:lnTo>
                    <a:pt x="1944" y="211"/>
                  </a:lnTo>
                  <a:cubicBezTo>
                    <a:pt x="1944" y="335"/>
                    <a:pt x="1848" y="431"/>
                    <a:pt x="1733" y="431"/>
                  </a:cubicBezTo>
                  <a:lnTo>
                    <a:pt x="432" y="431"/>
                  </a:lnTo>
                  <a:cubicBezTo>
                    <a:pt x="192" y="431"/>
                    <a:pt x="1" y="622"/>
                    <a:pt x="1" y="862"/>
                  </a:cubicBezTo>
                  <a:lnTo>
                    <a:pt x="1" y="11217"/>
                  </a:lnTo>
                  <a:cubicBezTo>
                    <a:pt x="1" y="11456"/>
                    <a:pt x="192" y="11647"/>
                    <a:pt x="432" y="11647"/>
                  </a:cubicBezTo>
                  <a:lnTo>
                    <a:pt x="8193" y="11647"/>
                  </a:lnTo>
                  <a:cubicBezTo>
                    <a:pt x="8432" y="11647"/>
                    <a:pt x="8633" y="11456"/>
                    <a:pt x="8633" y="11217"/>
                  </a:cubicBezTo>
                  <a:lnTo>
                    <a:pt x="8633" y="862"/>
                  </a:lnTo>
                  <a:cubicBezTo>
                    <a:pt x="8624" y="622"/>
                    <a:pt x="8432" y="431"/>
                    <a:pt x="8203" y="431"/>
                  </a:cubicBezTo>
                  <a:lnTo>
                    <a:pt x="6901" y="431"/>
                  </a:lnTo>
                  <a:cubicBezTo>
                    <a:pt x="6786" y="431"/>
                    <a:pt x="6691" y="335"/>
                    <a:pt x="6691" y="211"/>
                  </a:cubicBezTo>
                  <a:lnTo>
                    <a:pt x="6691" y="0"/>
                  </a:lnTo>
                  <a:lnTo>
                    <a:pt x="4968" y="0"/>
                  </a:lnTo>
                  <a:cubicBezTo>
                    <a:pt x="4968" y="354"/>
                    <a:pt x="4671" y="651"/>
                    <a:pt x="4317" y="651"/>
                  </a:cubicBezTo>
                  <a:cubicBezTo>
                    <a:pt x="3963" y="651"/>
                    <a:pt x="3666" y="354"/>
                    <a:pt x="366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65"/>
            <p:cNvSpPr/>
            <p:nvPr/>
          </p:nvSpPr>
          <p:spPr>
            <a:xfrm>
              <a:off x="5417088" y="1559753"/>
              <a:ext cx="203856" cy="271949"/>
            </a:xfrm>
            <a:custGeom>
              <a:rect b="b" l="l" r="r" t="t"/>
              <a:pathLst>
                <a:path extrusionOk="0" h="10356" w="7763">
                  <a:moveTo>
                    <a:pt x="211" y="1"/>
                  </a:moveTo>
                  <a:cubicBezTo>
                    <a:pt x="96" y="1"/>
                    <a:pt x="1" y="96"/>
                    <a:pt x="1" y="221"/>
                  </a:cubicBezTo>
                  <a:lnTo>
                    <a:pt x="1" y="10136"/>
                  </a:lnTo>
                  <a:cubicBezTo>
                    <a:pt x="1" y="10250"/>
                    <a:pt x="96" y="10356"/>
                    <a:pt x="211" y="10356"/>
                  </a:cubicBezTo>
                  <a:lnTo>
                    <a:pt x="7552" y="10356"/>
                  </a:lnTo>
                  <a:cubicBezTo>
                    <a:pt x="7666" y="10346"/>
                    <a:pt x="7762" y="10250"/>
                    <a:pt x="7762" y="10136"/>
                  </a:cubicBezTo>
                  <a:lnTo>
                    <a:pt x="7762" y="221"/>
                  </a:lnTo>
                  <a:cubicBezTo>
                    <a:pt x="7762" y="96"/>
                    <a:pt x="7666" y="1"/>
                    <a:pt x="75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65"/>
            <p:cNvSpPr/>
            <p:nvPr/>
          </p:nvSpPr>
          <p:spPr>
            <a:xfrm>
              <a:off x="5468111" y="1514533"/>
              <a:ext cx="101810" cy="50787"/>
            </a:xfrm>
            <a:custGeom>
              <a:rect b="b" l="l" r="r" t="t"/>
              <a:pathLst>
                <a:path extrusionOk="0" h="1934" w="3877">
                  <a:moveTo>
                    <a:pt x="1938" y="538"/>
                  </a:moveTo>
                  <a:cubicBezTo>
                    <a:pt x="2106" y="538"/>
                    <a:pt x="2269" y="667"/>
                    <a:pt x="2269" y="861"/>
                  </a:cubicBezTo>
                  <a:cubicBezTo>
                    <a:pt x="2269" y="1043"/>
                    <a:pt x="2115" y="1187"/>
                    <a:pt x="1943" y="1187"/>
                  </a:cubicBezTo>
                  <a:cubicBezTo>
                    <a:pt x="1656" y="1187"/>
                    <a:pt x="1513" y="833"/>
                    <a:pt x="1713" y="632"/>
                  </a:cubicBezTo>
                  <a:cubicBezTo>
                    <a:pt x="1778" y="567"/>
                    <a:pt x="1859" y="538"/>
                    <a:pt x="1938" y="538"/>
                  </a:cubicBezTo>
                  <a:close/>
                  <a:moveTo>
                    <a:pt x="1938" y="0"/>
                  </a:moveTo>
                  <a:cubicBezTo>
                    <a:pt x="1649" y="0"/>
                    <a:pt x="1359" y="144"/>
                    <a:pt x="1197" y="431"/>
                  </a:cubicBezTo>
                  <a:lnTo>
                    <a:pt x="431" y="431"/>
                  </a:lnTo>
                  <a:cubicBezTo>
                    <a:pt x="192" y="431"/>
                    <a:pt x="0" y="622"/>
                    <a:pt x="0" y="861"/>
                  </a:cubicBezTo>
                  <a:lnTo>
                    <a:pt x="0" y="1723"/>
                  </a:lnTo>
                  <a:cubicBezTo>
                    <a:pt x="0" y="1838"/>
                    <a:pt x="96" y="1933"/>
                    <a:pt x="211" y="1933"/>
                  </a:cubicBezTo>
                  <a:lnTo>
                    <a:pt x="3666" y="1933"/>
                  </a:lnTo>
                  <a:cubicBezTo>
                    <a:pt x="3781" y="1933"/>
                    <a:pt x="3876" y="1838"/>
                    <a:pt x="3876" y="1723"/>
                  </a:cubicBezTo>
                  <a:lnTo>
                    <a:pt x="3876" y="861"/>
                  </a:lnTo>
                  <a:cubicBezTo>
                    <a:pt x="3876" y="622"/>
                    <a:pt x="3685" y="431"/>
                    <a:pt x="3455" y="431"/>
                  </a:cubicBezTo>
                  <a:lnTo>
                    <a:pt x="2680" y="431"/>
                  </a:lnTo>
                  <a:cubicBezTo>
                    <a:pt x="2517" y="144"/>
                    <a:pt x="2228" y="0"/>
                    <a:pt x="19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5"/>
            <p:cNvSpPr/>
            <p:nvPr/>
          </p:nvSpPr>
          <p:spPr>
            <a:xfrm>
              <a:off x="5448258" y="1670098"/>
              <a:ext cx="28413" cy="28413"/>
            </a:xfrm>
            <a:custGeom>
              <a:rect b="b" l="l" r="r" t="t"/>
              <a:pathLst>
                <a:path extrusionOk="0" h="1082" w="1082">
                  <a:moveTo>
                    <a:pt x="546" y="0"/>
                  </a:moveTo>
                  <a:cubicBezTo>
                    <a:pt x="240" y="0"/>
                    <a:pt x="0" y="249"/>
                    <a:pt x="0" y="546"/>
                  </a:cubicBezTo>
                  <a:cubicBezTo>
                    <a:pt x="0" y="842"/>
                    <a:pt x="240" y="1082"/>
                    <a:pt x="546" y="1082"/>
                  </a:cubicBezTo>
                  <a:cubicBezTo>
                    <a:pt x="843" y="1082"/>
                    <a:pt x="1082" y="842"/>
                    <a:pt x="1082" y="546"/>
                  </a:cubicBezTo>
                  <a:cubicBezTo>
                    <a:pt x="1082" y="249"/>
                    <a:pt x="843" y="0"/>
                    <a:pt x="54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5"/>
            <p:cNvSpPr/>
            <p:nvPr/>
          </p:nvSpPr>
          <p:spPr>
            <a:xfrm>
              <a:off x="5448258" y="1721095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43"/>
                    <a:pt x="240" y="1082"/>
                    <a:pt x="546" y="1082"/>
                  </a:cubicBezTo>
                  <a:cubicBezTo>
                    <a:pt x="843" y="1082"/>
                    <a:pt x="1082" y="84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5"/>
            <p:cNvSpPr/>
            <p:nvPr/>
          </p:nvSpPr>
          <p:spPr>
            <a:xfrm>
              <a:off x="5448258" y="1772118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33"/>
                    <a:pt x="240" y="1082"/>
                    <a:pt x="546" y="1082"/>
                  </a:cubicBezTo>
                  <a:cubicBezTo>
                    <a:pt x="843" y="1082"/>
                    <a:pt x="1082" y="83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5"/>
            <p:cNvSpPr/>
            <p:nvPr/>
          </p:nvSpPr>
          <p:spPr>
            <a:xfrm>
              <a:off x="5488961" y="1667314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5"/>
            <p:cNvSpPr/>
            <p:nvPr/>
          </p:nvSpPr>
          <p:spPr>
            <a:xfrm>
              <a:off x="5488725" y="1689950"/>
              <a:ext cx="105828" cy="11318"/>
            </a:xfrm>
            <a:custGeom>
              <a:rect b="b" l="l" r="r" t="t"/>
              <a:pathLst>
                <a:path extrusionOk="0" h="431" w="4030">
                  <a:moveTo>
                    <a:pt x="297" y="0"/>
                  </a:moveTo>
                  <a:cubicBezTo>
                    <a:pt x="0" y="0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0"/>
                    <a:pt x="37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65"/>
            <p:cNvSpPr/>
            <p:nvPr/>
          </p:nvSpPr>
          <p:spPr>
            <a:xfrm>
              <a:off x="5488961" y="1718337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5"/>
            <p:cNvSpPr/>
            <p:nvPr/>
          </p:nvSpPr>
          <p:spPr>
            <a:xfrm>
              <a:off x="5488725" y="1740947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2"/>
                    <a:pt x="297" y="432"/>
                  </a:cubicBezTo>
                  <a:lnTo>
                    <a:pt x="3742" y="432"/>
                  </a:lnTo>
                  <a:cubicBezTo>
                    <a:pt x="4029" y="432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5"/>
            <p:cNvSpPr/>
            <p:nvPr/>
          </p:nvSpPr>
          <p:spPr>
            <a:xfrm>
              <a:off x="5488961" y="1769360"/>
              <a:ext cx="66123" cy="11318"/>
            </a:xfrm>
            <a:custGeom>
              <a:rect b="b" l="l" r="r" t="t"/>
              <a:pathLst>
                <a:path extrusionOk="0" h="431" w="2518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0"/>
                    <a:pt x="223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65"/>
            <p:cNvSpPr/>
            <p:nvPr/>
          </p:nvSpPr>
          <p:spPr>
            <a:xfrm>
              <a:off x="5488725" y="1791970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5"/>
            <p:cNvSpPr/>
            <p:nvPr/>
          </p:nvSpPr>
          <p:spPr>
            <a:xfrm>
              <a:off x="5488961" y="1582389"/>
              <a:ext cx="100051" cy="11318"/>
            </a:xfrm>
            <a:custGeom>
              <a:rect b="b" l="l" r="r" t="t"/>
              <a:pathLst>
                <a:path extrusionOk="0" h="431" w="381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3523" y="431"/>
                  </a:lnTo>
                  <a:cubicBezTo>
                    <a:pt x="3810" y="431"/>
                    <a:pt x="3810" y="0"/>
                    <a:pt x="35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65"/>
            <p:cNvSpPr/>
            <p:nvPr/>
          </p:nvSpPr>
          <p:spPr>
            <a:xfrm>
              <a:off x="5443479" y="1633386"/>
              <a:ext cx="151074" cy="11344"/>
            </a:xfrm>
            <a:custGeom>
              <a:rect b="b" l="l" r="r" t="t"/>
              <a:pathLst>
                <a:path extrusionOk="0" h="432" w="5753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5465" y="431"/>
                  </a:lnTo>
                  <a:cubicBezTo>
                    <a:pt x="5752" y="431"/>
                    <a:pt x="5752" y="1"/>
                    <a:pt x="546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65"/>
            <p:cNvSpPr/>
            <p:nvPr/>
          </p:nvSpPr>
          <p:spPr>
            <a:xfrm>
              <a:off x="5488961" y="1604999"/>
              <a:ext cx="26418" cy="11344"/>
            </a:xfrm>
            <a:custGeom>
              <a:rect b="b" l="l" r="r" t="t"/>
              <a:pathLst>
                <a:path extrusionOk="0" h="432" w="1006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719" y="431"/>
                  </a:lnTo>
                  <a:cubicBezTo>
                    <a:pt x="1006" y="431"/>
                    <a:pt x="1006" y="0"/>
                    <a:pt x="719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65"/>
            <p:cNvSpPr/>
            <p:nvPr/>
          </p:nvSpPr>
          <p:spPr>
            <a:xfrm>
              <a:off x="5522889" y="1604999"/>
              <a:ext cx="37736" cy="11344"/>
            </a:xfrm>
            <a:custGeom>
              <a:rect b="b" l="l" r="r" t="t"/>
              <a:pathLst>
                <a:path extrusionOk="0" h="432" w="143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1149" y="431"/>
                  </a:lnTo>
                  <a:cubicBezTo>
                    <a:pt x="1436" y="431"/>
                    <a:pt x="1436" y="0"/>
                    <a:pt x="11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5"/>
            <p:cNvSpPr/>
            <p:nvPr/>
          </p:nvSpPr>
          <p:spPr>
            <a:xfrm>
              <a:off x="5445501" y="1582389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081"/>
                  </a:lnTo>
                  <a:cubicBezTo>
                    <a:pt x="0" y="1196"/>
                    <a:pt x="96" y="1292"/>
                    <a:pt x="220" y="1292"/>
                  </a:cubicBezTo>
                  <a:lnTo>
                    <a:pt x="1082" y="1292"/>
                  </a:lnTo>
                  <a:cubicBezTo>
                    <a:pt x="1196" y="1292"/>
                    <a:pt x="1302" y="1196"/>
                    <a:pt x="1302" y="1081"/>
                  </a:cubicBezTo>
                  <a:lnTo>
                    <a:pt x="1302" y="220"/>
                  </a:lnTo>
                  <a:cubicBezTo>
                    <a:pt x="1302" y="96"/>
                    <a:pt x="1196" y="0"/>
                    <a:pt x="10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5"/>
            <p:cNvSpPr/>
            <p:nvPr/>
          </p:nvSpPr>
          <p:spPr>
            <a:xfrm>
              <a:off x="5468347" y="1553976"/>
              <a:ext cx="101810" cy="11581"/>
            </a:xfrm>
            <a:custGeom>
              <a:rect b="b" l="l" r="r" t="t"/>
              <a:pathLst>
                <a:path extrusionOk="0" h="441" w="3877">
                  <a:moveTo>
                    <a:pt x="212" y="1"/>
                  </a:moveTo>
                  <a:cubicBezTo>
                    <a:pt x="97" y="1"/>
                    <a:pt x="1" y="106"/>
                    <a:pt x="1" y="221"/>
                  </a:cubicBezTo>
                  <a:cubicBezTo>
                    <a:pt x="1" y="336"/>
                    <a:pt x="97" y="441"/>
                    <a:pt x="212" y="441"/>
                  </a:cubicBezTo>
                  <a:lnTo>
                    <a:pt x="3657" y="441"/>
                  </a:lnTo>
                  <a:cubicBezTo>
                    <a:pt x="3781" y="441"/>
                    <a:pt x="3877" y="345"/>
                    <a:pt x="3877" y="221"/>
                  </a:cubicBezTo>
                  <a:cubicBezTo>
                    <a:pt x="3877" y="106"/>
                    <a:pt x="3781" y="10"/>
                    <a:pt x="36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65"/>
            <p:cNvSpPr/>
            <p:nvPr/>
          </p:nvSpPr>
          <p:spPr>
            <a:xfrm>
              <a:off x="5454036" y="1590924"/>
              <a:ext cx="16859" cy="16859"/>
            </a:xfrm>
            <a:custGeom>
              <a:rect b="b" l="l" r="r" t="t"/>
              <a:pathLst>
                <a:path extrusionOk="0" h="642" w="642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498"/>
                    <a:pt x="144" y="642"/>
                    <a:pt x="326" y="642"/>
                  </a:cubicBezTo>
                  <a:cubicBezTo>
                    <a:pt x="498" y="642"/>
                    <a:pt x="642" y="498"/>
                    <a:pt x="642" y="326"/>
                  </a:cubicBezTo>
                  <a:cubicBezTo>
                    <a:pt x="642" y="144"/>
                    <a:pt x="498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4" name="Google Shape;10474;p65"/>
          <p:cNvGrpSpPr/>
          <p:nvPr/>
        </p:nvGrpSpPr>
        <p:grpSpPr>
          <a:xfrm>
            <a:off x="5782259" y="1512012"/>
            <a:ext cx="356138" cy="356138"/>
            <a:chOff x="5782259" y="1512012"/>
            <a:chExt cx="356138" cy="356138"/>
          </a:xfrm>
        </p:grpSpPr>
        <p:sp>
          <p:nvSpPr>
            <p:cNvPr id="10475" name="Google Shape;10475;p65"/>
            <p:cNvSpPr/>
            <p:nvPr/>
          </p:nvSpPr>
          <p:spPr>
            <a:xfrm>
              <a:off x="5902635" y="1701505"/>
              <a:ext cx="114888" cy="97792"/>
            </a:xfrm>
            <a:custGeom>
              <a:rect b="b" l="l" r="r" t="t"/>
              <a:pathLst>
                <a:path extrusionOk="0" h="3724" w="4375">
                  <a:moveTo>
                    <a:pt x="1532" y="0"/>
                  </a:moveTo>
                  <a:lnTo>
                    <a:pt x="1532" y="297"/>
                  </a:lnTo>
                  <a:cubicBezTo>
                    <a:pt x="1532" y="383"/>
                    <a:pt x="1484" y="460"/>
                    <a:pt x="1398" y="498"/>
                  </a:cubicBezTo>
                  <a:lnTo>
                    <a:pt x="402" y="929"/>
                  </a:lnTo>
                  <a:cubicBezTo>
                    <a:pt x="163" y="1024"/>
                    <a:pt x="0" y="1264"/>
                    <a:pt x="0" y="1522"/>
                  </a:cubicBezTo>
                  <a:lnTo>
                    <a:pt x="0" y="3723"/>
                  </a:lnTo>
                  <a:lnTo>
                    <a:pt x="4374" y="3723"/>
                  </a:lnTo>
                  <a:lnTo>
                    <a:pt x="4374" y="1532"/>
                  </a:lnTo>
                  <a:cubicBezTo>
                    <a:pt x="4374" y="1264"/>
                    <a:pt x="4221" y="1024"/>
                    <a:pt x="3982" y="929"/>
                  </a:cubicBezTo>
                  <a:lnTo>
                    <a:pt x="2986" y="498"/>
                  </a:lnTo>
                  <a:cubicBezTo>
                    <a:pt x="2900" y="460"/>
                    <a:pt x="2852" y="383"/>
                    <a:pt x="2852" y="297"/>
                  </a:cubicBezTo>
                  <a:lnTo>
                    <a:pt x="285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65"/>
            <p:cNvSpPr/>
            <p:nvPr/>
          </p:nvSpPr>
          <p:spPr>
            <a:xfrm>
              <a:off x="5940082" y="1701505"/>
              <a:ext cx="40230" cy="17358"/>
            </a:xfrm>
            <a:custGeom>
              <a:rect b="b" l="l" r="r" t="t"/>
              <a:pathLst>
                <a:path extrusionOk="0" h="661" w="1532">
                  <a:moveTo>
                    <a:pt x="106" y="0"/>
                  </a:moveTo>
                  <a:lnTo>
                    <a:pt x="106" y="297"/>
                  </a:lnTo>
                  <a:cubicBezTo>
                    <a:pt x="106" y="374"/>
                    <a:pt x="67" y="441"/>
                    <a:pt x="0" y="479"/>
                  </a:cubicBezTo>
                  <a:cubicBezTo>
                    <a:pt x="240" y="594"/>
                    <a:pt x="498" y="661"/>
                    <a:pt x="766" y="661"/>
                  </a:cubicBezTo>
                  <a:cubicBezTo>
                    <a:pt x="1034" y="651"/>
                    <a:pt x="1292" y="594"/>
                    <a:pt x="1532" y="479"/>
                  </a:cubicBezTo>
                  <a:cubicBezTo>
                    <a:pt x="1465" y="441"/>
                    <a:pt x="1426" y="374"/>
                    <a:pt x="1426" y="297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5"/>
            <p:cNvSpPr/>
            <p:nvPr/>
          </p:nvSpPr>
          <p:spPr>
            <a:xfrm>
              <a:off x="5902635" y="1716079"/>
              <a:ext cx="115124" cy="83218"/>
            </a:xfrm>
            <a:custGeom>
              <a:rect b="b" l="l" r="r" t="t"/>
              <a:pathLst>
                <a:path extrusionOk="0" h="3169" w="4384">
                  <a:moveTo>
                    <a:pt x="1254" y="0"/>
                  </a:moveTo>
                  <a:lnTo>
                    <a:pt x="402" y="374"/>
                  </a:lnTo>
                  <a:cubicBezTo>
                    <a:pt x="163" y="469"/>
                    <a:pt x="10" y="709"/>
                    <a:pt x="0" y="967"/>
                  </a:cubicBezTo>
                  <a:lnTo>
                    <a:pt x="0" y="3168"/>
                  </a:lnTo>
                  <a:lnTo>
                    <a:pt x="4374" y="3168"/>
                  </a:lnTo>
                  <a:lnTo>
                    <a:pt x="4374" y="977"/>
                  </a:lnTo>
                  <a:cubicBezTo>
                    <a:pt x="4384" y="709"/>
                    <a:pt x="4221" y="469"/>
                    <a:pt x="3982" y="374"/>
                  </a:cubicBezTo>
                  <a:lnTo>
                    <a:pt x="3130" y="0"/>
                  </a:lnTo>
                  <a:cubicBezTo>
                    <a:pt x="2919" y="359"/>
                    <a:pt x="2556" y="539"/>
                    <a:pt x="2192" y="539"/>
                  </a:cubicBezTo>
                  <a:cubicBezTo>
                    <a:pt x="1828" y="539"/>
                    <a:pt x="1465" y="359"/>
                    <a:pt x="125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5"/>
            <p:cNvSpPr/>
            <p:nvPr/>
          </p:nvSpPr>
          <p:spPr>
            <a:xfrm>
              <a:off x="5919967" y="1621070"/>
              <a:ext cx="28676" cy="63103"/>
            </a:xfrm>
            <a:custGeom>
              <a:rect b="b" l="l" r="r" t="t"/>
              <a:pathLst>
                <a:path extrusionOk="0" h="2403" w="1092">
                  <a:moveTo>
                    <a:pt x="661" y="1"/>
                  </a:moveTo>
                  <a:cubicBezTo>
                    <a:pt x="297" y="1"/>
                    <a:pt x="1" y="288"/>
                    <a:pt x="1" y="652"/>
                  </a:cubicBezTo>
                  <a:lnTo>
                    <a:pt x="1" y="805"/>
                  </a:lnTo>
                  <a:cubicBezTo>
                    <a:pt x="1" y="996"/>
                    <a:pt x="30" y="1178"/>
                    <a:pt x="87" y="1360"/>
                  </a:cubicBezTo>
                  <a:lnTo>
                    <a:pt x="441" y="2403"/>
                  </a:lnTo>
                  <a:lnTo>
                    <a:pt x="1092" y="2403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5"/>
            <p:cNvSpPr/>
            <p:nvPr/>
          </p:nvSpPr>
          <p:spPr>
            <a:xfrm>
              <a:off x="5931547" y="1615293"/>
              <a:ext cx="69116" cy="68880"/>
            </a:xfrm>
            <a:custGeom>
              <a:rect b="b" l="l" r="r" t="t"/>
              <a:pathLst>
                <a:path extrusionOk="0" h="2623" w="2632">
                  <a:moveTo>
                    <a:pt x="660" y="1"/>
                  </a:moveTo>
                  <a:cubicBezTo>
                    <a:pt x="297" y="1"/>
                    <a:pt x="0" y="297"/>
                    <a:pt x="0" y="661"/>
                  </a:cubicBezTo>
                  <a:cubicBezTo>
                    <a:pt x="0" y="900"/>
                    <a:pt x="201" y="1092"/>
                    <a:pt x="440" y="1092"/>
                  </a:cubicBezTo>
                  <a:lnTo>
                    <a:pt x="2192" y="2623"/>
                  </a:lnTo>
                  <a:lnTo>
                    <a:pt x="2555" y="1331"/>
                  </a:lnTo>
                  <a:cubicBezTo>
                    <a:pt x="2603" y="1178"/>
                    <a:pt x="2622" y="1015"/>
                    <a:pt x="2632" y="853"/>
                  </a:cubicBezTo>
                  <a:lnTo>
                    <a:pt x="2632" y="441"/>
                  </a:lnTo>
                  <a:cubicBezTo>
                    <a:pt x="2632" y="192"/>
                    <a:pt x="2431" y="1"/>
                    <a:pt x="2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65"/>
            <p:cNvSpPr/>
            <p:nvPr/>
          </p:nvSpPr>
          <p:spPr>
            <a:xfrm>
              <a:off x="5925744" y="1644179"/>
              <a:ext cx="68906" cy="63129"/>
            </a:xfrm>
            <a:custGeom>
              <a:rect b="b" l="l" r="r" t="t"/>
              <a:pathLst>
                <a:path extrusionOk="0" h="2404" w="2624">
                  <a:moveTo>
                    <a:pt x="812" y="0"/>
                  </a:moveTo>
                  <a:cubicBezTo>
                    <a:pt x="699" y="0"/>
                    <a:pt x="597" y="47"/>
                    <a:pt x="518" y="126"/>
                  </a:cubicBezTo>
                  <a:lnTo>
                    <a:pt x="125" y="528"/>
                  </a:lnTo>
                  <a:cubicBezTo>
                    <a:pt x="39" y="604"/>
                    <a:pt x="1" y="719"/>
                    <a:pt x="1" y="834"/>
                  </a:cubicBezTo>
                  <a:lnTo>
                    <a:pt x="1" y="1092"/>
                  </a:lnTo>
                  <a:cubicBezTo>
                    <a:pt x="1" y="1810"/>
                    <a:pt x="585" y="2403"/>
                    <a:pt x="1312" y="2403"/>
                  </a:cubicBezTo>
                  <a:cubicBezTo>
                    <a:pt x="2039" y="2403"/>
                    <a:pt x="2623" y="1810"/>
                    <a:pt x="2623" y="1092"/>
                  </a:cubicBezTo>
                  <a:lnTo>
                    <a:pt x="2623" y="815"/>
                  </a:lnTo>
                  <a:cubicBezTo>
                    <a:pt x="2623" y="690"/>
                    <a:pt x="2575" y="585"/>
                    <a:pt x="2499" y="499"/>
                  </a:cubicBezTo>
                  <a:cubicBezTo>
                    <a:pt x="2154" y="174"/>
                    <a:pt x="1542" y="20"/>
                    <a:pt x="843" y="1"/>
                  </a:cubicBezTo>
                  <a:cubicBezTo>
                    <a:pt x="833" y="1"/>
                    <a:pt x="822" y="0"/>
                    <a:pt x="8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65"/>
            <p:cNvSpPr/>
            <p:nvPr/>
          </p:nvSpPr>
          <p:spPr>
            <a:xfrm>
              <a:off x="5925744" y="1644205"/>
              <a:ext cx="68906" cy="61606"/>
            </a:xfrm>
            <a:custGeom>
              <a:rect b="b" l="l" r="r" t="t"/>
              <a:pathLst>
                <a:path extrusionOk="0" h="2346" w="2624">
                  <a:moveTo>
                    <a:pt x="843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49" y="613"/>
                    <a:pt x="1" y="718"/>
                    <a:pt x="1" y="843"/>
                  </a:cubicBezTo>
                  <a:lnTo>
                    <a:pt x="1" y="1091"/>
                  </a:lnTo>
                  <a:cubicBezTo>
                    <a:pt x="1" y="1675"/>
                    <a:pt x="384" y="2182"/>
                    <a:pt x="948" y="2345"/>
                  </a:cubicBezTo>
                  <a:cubicBezTo>
                    <a:pt x="757" y="2115"/>
                    <a:pt x="652" y="1828"/>
                    <a:pt x="661" y="1522"/>
                  </a:cubicBezTo>
                  <a:lnTo>
                    <a:pt x="661" y="890"/>
                  </a:lnTo>
                  <a:cubicBezTo>
                    <a:pt x="652" y="643"/>
                    <a:pt x="853" y="449"/>
                    <a:pt x="1088" y="449"/>
                  </a:cubicBezTo>
                  <a:cubicBezTo>
                    <a:pt x="1099" y="449"/>
                    <a:pt x="1110" y="449"/>
                    <a:pt x="1121" y="450"/>
                  </a:cubicBezTo>
                  <a:cubicBezTo>
                    <a:pt x="1561" y="479"/>
                    <a:pt x="2221" y="555"/>
                    <a:pt x="2623" y="747"/>
                  </a:cubicBezTo>
                  <a:cubicBezTo>
                    <a:pt x="2604" y="651"/>
                    <a:pt x="2566" y="575"/>
                    <a:pt x="2499" y="508"/>
                  </a:cubicBezTo>
                  <a:cubicBezTo>
                    <a:pt x="2164" y="173"/>
                    <a:pt x="1542" y="29"/>
                    <a:pt x="84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5"/>
            <p:cNvSpPr/>
            <p:nvPr/>
          </p:nvSpPr>
          <p:spPr>
            <a:xfrm>
              <a:off x="5902898" y="1730916"/>
              <a:ext cx="22872" cy="68381"/>
            </a:xfrm>
            <a:custGeom>
              <a:rect b="b" l="l" r="r" t="t"/>
              <a:pathLst>
                <a:path extrusionOk="0" h="2604" w="871">
                  <a:moveTo>
                    <a:pt x="14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03"/>
                  </a:lnTo>
                  <a:lnTo>
                    <a:pt x="871" y="2603"/>
                  </a:lnTo>
                  <a:lnTo>
                    <a:pt x="871" y="995"/>
                  </a:lnTo>
                  <a:cubicBezTo>
                    <a:pt x="871" y="823"/>
                    <a:pt x="804" y="660"/>
                    <a:pt x="680" y="536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5"/>
            <p:cNvSpPr/>
            <p:nvPr/>
          </p:nvSpPr>
          <p:spPr>
            <a:xfrm>
              <a:off x="5994624" y="1730916"/>
              <a:ext cx="23135" cy="68381"/>
            </a:xfrm>
            <a:custGeom>
              <a:rect b="b" l="l" r="r" t="t"/>
              <a:pathLst>
                <a:path extrusionOk="0" h="2604" w="881">
                  <a:moveTo>
                    <a:pt x="728" y="0"/>
                  </a:moveTo>
                  <a:lnTo>
                    <a:pt x="192" y="536"/>
                  </a:lnTo>
                  <a:cubicBezTo>
                    <a:pt x="77" y="660"/>
                    <a:pt x="0" y="823"/>
                    <a:pt x="0" y="995"/>
                  </a:cubicBezTo>
                  <a:lnTo>
                    <a:pt x="0" y="2603"/>
                  </a:lnTo>
                  <a:lnTo>
                    <a:pt x="881" y="2603"/>
                  </a:lnTo>
                  <a:lnTo>
                    <a:pt x="881" y="412"/>
                  </a:lnTo>
                  <a:cubicBezTo>
                    <a:pt x="881" y="258"/>
                    <a:pt x="823" y="115"/>
                    <a:pt x="72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65"/>
            <p:cNvSpPr/>
            <p:nvPr/>
          </p:nvSpPr>
          <p:spPr>
            <a:xfrm>
              <a:off x="5782259" y="1512012"/>
              <a:ext cx="356138" cy="356138"/>
            </a:xfrm>
            <a:custGeom>
              <a:rect b="b" l="l" r="r" t="t"/>
              <a:pathLst>
                <a:path extrusionOk="0" h="13562" w="13562">
                  <a:moveTo>
                    <a:pt x="6777" y="2623"/>
                  </a:moveTo>
                  <a:cubicBezTo>
                    <a:pt x="7312" y="2623"/>
                    <a:pt x="7851" y="2726"/>
                    <a:pt x="8365" y="2938"/>
                  </a:cubicBezTo>
                  <a:cubicBezTo>
                    <a:pt x="9925" y="3580"/>
                    <a:pt x="10939" y="5101"/>
                    <a:pt x="10939" y="6776"/>
                  </a:cubicBezTo>
                  <a:cubicBezTo>
                    <a:pt x="10939" y="9073"/>
                    <a:pt x="9073" y="10939"/>
                    <a:pt x="6776" y="10939"/>
                  </a:cubicBezTo>
                  <a:cubicBezTo>
                    <a:pt x="5092" y="10939"/>
                    <a:pt x="3580" y="9925"/>
                    <a:pt x="2938" y="8365"/>
                  </a:cubicBezTo>
                  <a:cubicBezTo>
                    <a:pt x="2297" y="6814"/>
                    <a:pt x="2651" y="5025"/>
                    <a:pt x="3838" y="3838"/>
                  </a:cubicBezTo>
                  <a:cubicBezTo>
                    <a:pt x="4632" y="3044"/>
                    <a:pt x="5695" y="2623"/>
                    <a:pt x="6777" y="2623"/>
                  </a:cubicBezTo>
                  <a:close/>
                  <a:moveTo>
                    <a:pt x="5905" y="0"/>
                  </a:moveTo>
                  <a:cubicBezTo>
                    <a:pt x="5790" y="0"/>
                    <a:pt x="5685" y="96"/>
                    <a:pt x="5685" y="220"/>
                  </a:cubicBezTo>
                  <a:lnTo>
                    <a:pt x="5685" y="795"/>
                  </a:lnTo>
                  <a:cubicBezTo>
                    <a:pt x="5685" y="900"/>
                    <a:pt x="5618" y="986"/>
                    <a:pt x="5513" y="1015"/>
                  </a:cubicBezTo>
                  <a:cubicBezTo>
                    <a:pt x="4833" y="1158"/>
                    <a:pt x="4182" y="1426"/>
                    <a:pt x="3599" y="1800"/>
                  </a:cubicBezTo>
                  <a:cubicBezTo>
                    <a:pt x="3561" y="1825"/>
                    <a:pt x="3517" y="1837"/>
                    <a:pt x="3474" y="1837"/>
                  </a:cubicBezTo>
                  <a:cubicBezTo>
                    <a:pt x="3420" y="1837"/>
                    <a:pt x="3368" y="1818"/>
                    <a:pt x="3331" y="1780"/>
                  </a:cubicBezTo>
                  <a:lnTo>
                    <a:pt x="2919" y="1369"/>
                  </a:lnTo>
                  <a:cubicBezTo>
                    <a:pt x="2876" y="1326"/>
                    <a:pt x="2819" y="1304"/>
                    <a:pt x="2761" y="1304"/>
                  </a:cubicBezTo>
                  <a:cubicBezTo>
                    <a:pt x="2704" y="1304"/>
                    <a:pt x="2646" y="1326"/>
                    <a:pt x="2603" y="1369"/>
                  </a:cubicBezTo>
                  <a:lnTo>
                    <a:pt x="1369" y="2603"/>
                  </a:lnTo>
                  <a:cubicBezTo>
                    <a:pt x="1283" y="2690"/>
                    <a:pt x="1283" y="2824"/>
                    <a:pt x="1369" y="2910"/>
                  </a:cubicBezTo>
                  <a:lnTo>
                    <a:pt x="1780" y="3321"/>
                  </a:lnTo>
                  <a:cubicBezTo>
                    <a:pt x="1857" y="3398"/>
                    <a:pt x="1866" y="3513"/>
                    <a:pt x="1809" y="3599"/>
                  </a:cubicBezTo>
                  <a:cubicBezTo>
                    <a:pt x="1436" y="4183"/>
                    <a:pt x="1168" y="4833"/>
                    <a:pt x="1015" y="5513"/>
                  </a:cubicBezTo>
                  <a:cubicBezTo>
                    <a:pt x="996" y="5609"/>
                    <a:pt x="909" y="5685"/>
                    <a:pt x="804" y="5685"/>
                  </a:cubicBezTo>
                  <a:lnTo>
                    <a:pt x="220" y="5685"/>
                  </a:lnTo>
                  <a:cubicBezTo>
                    <a:pt x="96" y="5685"/>
                    <a:pt x="0" y="5781"/>
                    <a:pt x="0" y="5905"/>
                  </a:cubicBezTo>
                  <a:lnTo>
                    <a:pt x="0" y="7657"/>
                  </a:lnTo>
                  <a:cubicBezTo>
                    <a:pt x="0" y="7771"/>
                    <a:pt x="96" y="7877"/>
                    <a:pt x="220" y="7877"/>
                  </a:cubicBezTo>
                  <a:lnTo>
                    <a:pt x="804" y="7877"/>
                  </a:lnTo>
                  <a:cubicBezTo>
                    <a:pt x="909" y="7877"/>
                    <a:pt x="996" y="7944"/>
                    <a:pt x="1015" y="8049"/>
                  </a:cubicBezTo>
                  <a:cubicBezTo>
                    <a:pt x="1168" y="8728"/>
                    <a:pt x="1436" y="9379"/>
                    <a:pt x="1809" y="9963"/>
                  </a:cubicBezTo>
                  <a:cubicBezTo>
                    <a:pt x="1866" y="10049"/>
                    <a:pt x="1857" y="10164"/>
                    <a:pt x="1780" y="10231"/>
                  </a:cubicBezTo>
                  <a:lnTo>
                    <a:pt x="1369" y="10642"/>
                  </a:lnTo>
                  <a:cubicBezTo>
                    <a:pt x="1283" y="10729"/>
                    <a:pt x="1283" y="10872"/>
                    <a:pt x="1369" y="10958"/>
                  </a:cubicBezTo>
                  <a:lnTo>
                    <a:pt x="2603" y="12193"/>
                  </a:lnTo>
                  <a:cubicBezTo>
                    <a:pt x="2646" y="12236"/>
                    <a:pt x="2704" y="12257"/>
                    <a:pt x="2761" y="12257"/>
                  </a:cubicBezTo>
                  <a:cubicBezTo>
                    <a:pt x="2819" y="12257"/>
                    <a:pt x="2876" y="12236"/>
                    <a:pt x="2919" y="12193"/>
                  </a:cubicBezTo>
                  <a:lnTo>
                    <a:pt x="3331" y="11781"/>
                  </a:lnTo>
                  <a:cubicBezTo>
                    <a:pt x="3369" y="11738"/>
                    <a:pt x="3423" y="11716"/>
                    <a:pt x="3478" y="11716"/>
                  </a:cubicBezTo>
                  <a:cubicBezTo>
                    <a:pt x="3520" y="11716"/>
                    <a:pt x="3562" y="11728"/>
                    <a:pt x="3599" y="11753"/>
                  </a:cubicBezTo>
                  <a:cubicBezTo>
                    <a:pt x="4182" y="12126"/>
                    <a:pt x="4833" y="12394"/>
                    <a:pt x="5513" y="12547"/>
                  </a:cubicBezTo>
                  <a:cubicBezTo>
                    <a:pt x="5618" y="12566"/>
                    <a:pt x="5685" y="12652"/>
                    <a:pt x="5685" y="12758"/>
                  </a:cubicBezTo>
                  <a:lnTo>
                    <a:pt x="5685" y="13341"/>
                  </a:lnTo>
                  <a:cubicBezTo>
                    <a:pt x="5685" y="13466"/>
                    <a:pt x="5790" y="13561"/>
                    <a:pt x="5905" y="13561"/>
                  </a:cubicBezTo>
                  <a:lnTo>
                    <a:pt x="7657" y="13561"/>
                  </a:lnTo>
                  <a:cubicBezTo>
                    <a:pt x="7781" y="13561"/>
                    <a:pt x="7877" y="13466"/>
                    <a:pt x="7877" y="13341"/>
                  </a:cubicBezTo>
                  <a:lnTo>
                    <a:pt x="7877" y="12758"/>
                  </a:lnTo>
                  <a:cubicBezTo>
                    <a:pt x="7877" y="12652"/>
                    <a:pt x="7953" y="12566"/>
                    <a:pt x="8049" y="12547"/>
                  </a:cubicBezTo>
                  <a:cubicBezTo>
                    <a:pt x="8728" y="12394"/>
                    <a:pt x="9379" y="12126"/>
                    <a:pt x="9963" y="11753"/>
                  </a:cubicBezTo>
                  <a:cubicBezTo>
                    <a:pt x="10000" y="11728"/>
                    <a:pt x="10042" y="11716"/>
                    <a:pt x="10084" y="11716"/>
                  </a:cubicBezTo>
                  <a:cubicBezTo>
                    <a:pt x="10140" y="11716"/>
                    <a:pt x="10197" y="11738"/>
                    <a:pt x="10240" y="11781"/>
                  </a:cubicBezTo>
                  <a:lnTo>
                    <a:pt x="10652" y="12193"/>
                  </a:lnTo>
                  <a:cubicBezTo>
                    <a:pt x="10695" y="12236"/>
                    <a:pt x="10750" y="12257"/>
                    <a:pt x="10805" y="12257"/>
                  </a:cubicBezTo>
                  <a:cubicBezTo>
                    <a:pt x="10860" y="12257"/>
                    <a:pt x="10915" y="12236"/>
                    <a:pt x="10958" y="12193"/>
                  </a:cubicBezTo>
                  <a:lnTo>
                    <a:pt x="12193" y="10958"/>
                  </a:lnTo>
                  <a:cubicBezTo>
                    <a:pt x="12279" y="10872"/>
                    <a:pt x="12279" y="10729"/>
                    <a:pt x="12193" y="10642"/>
                  </a:cubicBezTo>
                  <a:lnTo>
                    <a:pt x="11781" y="10231"/>
                  </a:lnTo>
                  <a:cubicBezTo>
                    <a:pt x="11714" y="10164"/>
                    <a:pt x="11695" y="10049"/>
                    <a:pt x="11753" y="9963"/>
                  </a:cubicBezTo>
                  <a:cubicBezTo>
                    <a:pt x="12135" y="9379"/>
                    <a:pt x="12403" y="8728"/>
                    <a:pt x="12547" y="8049"/>
                  </a:cubicBezTo>
                  <a:cubicBezTo>
                    <a:pt x="12566" y="7944"/>
                    <a:pt x="12662" y="7877"/>
                    <a:pt x="12767" y="7877"/>
                  </a:cubicBezTo>
                  <a:lnTo>
                    <a:pt x="13341" y="7877"/>
                  </a:lnTo>
                  <a:cubicBezTo>
                    <a:pt x="13466" y="7877"/>
                    <a:pt x="13561" y="7781"/>
                    <a:pt x="13561" y="7657"/>
                  </a:cubicBezTo>
                  <a:lnTo>
                    <a:pt x="13561" y="5905"/>
                  </a:lnTo>
                  <a:cubicBezTo>
                    <a:pt x="13561" y="5781"/>
                    <a:pt x="13466" y="5685"/>
                    <a:pt x="13341" y="5685"/>
                  </a:cubicBezTo>
                  <a:lnTo>
                    <a:pt x="12757" y="5685"/>
                  </a:lnTo>
                  <a:cubicBezTo>
                    <a:pt x="12652" y="5685"/>
                    <a:pt x="12566" y="5609"/>
                    <a:pt x="12547" y="5513"/>
                  </a:cubicBezTo>
                  <a:cubicBezTo>
                    <a:pt x="12394" y="4833"/>
                    <a:pt x="12126" y="4183"/>
                    <a:pt x="11753" y="3599"/>
                  </a:cubicBezTo>
                  <a:cubicBezTo>
                    <a:pt x="11695" y="3513"/>
                    <a:pt x="11705" y="3398"/>
                    <a:pt x="11781" y="3321"/>
                  </a:cubicBezTo>
                  <a:lnTo>
                    <a:pt x="12193" y="2910"/>
                  </a:lnTo>
                  <a:cubicBezTo>
                    <a:pt x="12269" y="2824"/>
                    <a:pt x="12269" y="2690"/>
                    <a:pt x="12193" y="2603"/>
                  </a:cubicBezTo>
                  <a:lnTo>
                    <a:pt x="10949" y="1369"/>
                  </a:lnTo>
                  <a:cubicBezTo>
                    <a:pt x="10906" y="1326"/>
                    <a:pt x="10851" y="1304"/>
                    <a:pt x="10796" y="1304"/>
                  </a:cubicBezTo>
                  <a:cubicBezTo>
                    <a:pt x="10741" y="1304"/>
                    <a:pt x="10686" y="1326"/>
                    <a:pt x="10642" y="1369"/>
                  </a:cubicBezTo>
                  <a:lnTo>
                    <a:pt x="10231" y="1780"/>
                  </a:lnTo>
                  <a:cubicBezTo>
                    <a:pt x="10188" y="1818"/>
                    <a:pt x="10134" y="1837"/>
                    <a:pt x="10079" y="1837"/>
                  </a:cubicBezTo>
                  <a:cubicBezTo>
                    <a:pt x="10035" y="1837"/>
                    <a:pt x="9992" y="1825"/>
                    <a:pt x="9953" y="1800"/>
                  </a:cubicBezTo>
                  <a:cubicBezTo>
                    <a:pt x="9370" y="1426"/>
                    <a:pt x="8719" y="1158"/>
                    <a:pt x="8039" y="1015"/>
                  </a:cubicBezTo>
                  <a:cubicBezTo>
                    <a:pt x="7944" y="986"/>
                    <a:pt x="7877" y="900"/>
                    <a:pt x="7877" y="795"/>
                  </a:cubicBezTo>
                  <a:lnTo>
                    <a:pt x="7877" y="220"/>
                  </a:lnTo>
                  <a:cubicBezTo>
                    <a:pt x="7877" y="96"/>
                    <a:pt x="7781" y="0"/>
                    <a:pt x="7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65"/>
            <p:cNvSpPr/>
            <p:nvPr/>
          </p:nvSpPr>
          <p:spPr>
            <a:xfrm>
              <a:off x="5823724" y="1563535"/>
              <a:ext cx="262889" cy="252936"/>
            </a:xfrm>
            <a:custGeom>
              <a:rect b="b" l="l" r="r" t="t"/>
              <a:pathLst>
                <a:path extrusionOk="0" h="9632" w="10011">
                  <a:moveTo>
                    <a:pt x="5205" y="877"/>
                  </a:moveTo>
                  <a:cubicBezTo>
                    <a:pt x="5711" y="877"/>
                    <a:pt x="6222" y="975"/>
                    <a:pt x="6709" y="1177"/>
                  </a:cubicBezTo>
                  <a:cubicBezTo>
                    <a:pt x="8173" y="1790"/>
                    <a:pt x="9140" y="3225"/>
                    <a:pt x="9140" y="4814"/>
                  </a:cubicBezTo>
                  <a:cubicBezTo>
                    <a:pt x="9140" y="6996"/>
                    <a:pt x="7370" y="8757"/>
                    <a:pt x="5197" y="8757"/>
                  </a:cubicBezTo>
                  <a:cubicBezTo>
                    <a:pt x="3608" y="8757"/>
                    <a:pt x="2173" y="7790"/>
                    <a:pt x="1560" y="6326"/>
                  </a:cubicBezTo>
                  <a:cubicBezTo>
                    <a:pt x="948" y="4852"/>
                    <a:pt x="1283" y="3158"/>
                    <a:pt x="2412" y="2029"/>
                  </a:cubicBezTo>
                  <a:cubicBezTo>
                    <a:pt x="3168" y="1279"/>
                    <a:pt x="4178" y="877"/>
                    <a:pt x="5205" y="877"/>
                  </a:cubicBezTo>
                  <a:close/>
                  <a:moveTo>
                    <a:pt x="5197" y="0"/>
                  </a:moveTo>
                  <a:cubicBezTo>
                    <a:pt x="3254" y="0"/>
                    <a:pt x="1493" y="1177"/>
                    <a:pt x="747" y="2967"/>
                  </a:cubicBezTo>
                  <a:cubicBezTo>
                    <a:pt x="0" y="4766"/>
                    <a:pt x="412" y="6843"/>
                    <a:pt x="1790" y="8221"/>
                  </a:cubicBezTo>
                  <a:cubicBezTo>
                    <a:pt x="2711" y="9143"/>
                    <a:pt x="3941" y="9632"/>
                    <a:pt x="5192" y="9632"/>
                  </a:cubicBezTo>
                  <a:cubicBezTo>
                    <a:pt x="5813" y="9632"/>
                    <a:pt x="6438" y="9512"/>
                    <a:pt x="7035" y="9264"/>
                  </a:cubicBezTo>
                  <a:cubicBezTo>
                    <a:pt x="8834" y="8518"/>
                    <a:pt x="10001" y="6766"/>
                    <a:pt x="10011" y="4814"/>
                  </a:cubicBezTo>
                  <a:cubicBezTo>
                    <a:pt x="10011" y="2163"/>
                    <a:pt x="7858" y="10"/>
                    <a:pt x="519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6" name="Google Shape;10486;p65"/>
          <p:cNvGrpSpPr/>
          <p:nvPr/>
        </p:nvGrpSpPr>
        <p:grpSpPr>
          <a:xfrm>
            <a:off x="6229598" y="1518052"/>
            <a:ext cx="343560" cy="343822"/>
            <a:chOff x="6229598" y="1518052"/>
            <a:chExt cx="343560" cy="343822"/>
          </a:xfrm>
        </p:grpSpPr>
        <p:sp>
          <p:nvSpPr>
            <p:cNvPr id="10487" name="Google Shape;10487;p65"/>
            <p:cNvSpPr/>
            <p:nvPr/>
          </p:nvSpPr>
          <p:spPr>
            <a:xfrm>
              <a:off x="6229598" y="1518052"/>
              <a:ext cx="343560" cy="343822"/>
            </a:xfrm>
            <a:custGeom>
              <a:rect b="b" l="l" r="r" t="t"/>
              <a:pathLst>
                <a:path extrusionOk="0" h="13093" w="13083">
                  <a:moveTo>
                    <a:pt x="6537" y="0"/>
                  </a:moveTo>
                  <a:cubicBezTo>
                    <a:pt x="2929" y="0"/>
                    <a:pt x="0" y="2938"/>
                    <a:pt x="0" y="6546"/>
                  </a:cubicBezTo>
                  <a:cubicBezTo>
                    <a:pt x="0" y="10164"/>
                    <a:pt x="2929" y="13092"/>
                    <a:pt x="6537" y="13092"/>
                  </a:cubicBezTo>
                  <a:cubicBezTo>
                    <a:pt x="10154" y="13092"/>
                    <a:pt x="13083" y="10164"/>
                    <a:pt x="13083" y="6546"/>
                  </a:cubicBezTo>
                  <a:cubicBezTo>
                    <a:pt x="13083" y="2938"/>
                    <a:pt x="10154" y="0"/>
                    <a:pt x="653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65"/>
            <p:cNvSpPr/>
            <p:nvPr/>
          </p:nvSpPr>
          <p:spPr>
            <a:xfrm>
              <a:off x="6255228" y="1543918"/>
              <a:ext cx="292064" cy="292064"/>
            </a:xfrm>
            <a:custGeom>
              <a:rect b="b" l="l" r="r" t="t"/>
              <a:pathLst>
                <a:path extrusionOk="0" h="11122" w="11122">
                  <a:moveTo>
                    <a:pt x="5561" y="1"/>
                  </a:moveTo>
                  <a:cubicBezTo>
                    <a:pt x="2489" y="1"/>
                    <a:pt x="1" y="2489"/>
                    <a:pt x="1" y="5561"/>
                  </a:cubicBezTo>
                  <a:cubicBezTo>
                    <a:pt x="1" y="8633"/>
                    <a:pt x="2489" y="11121"/>
                    <a:pt x="5561" y="11121"/>
                  </a:cubicBezTo>
                  <a:cubicBezTo>
                    <a:pt x="8633" y="11121"/>
                    <a:pt x="11121" y="8633"/>
                    <a:pt x="11121" y="5561"/>
                  </a:cubicBezTo>
                  <a:cubicBezTo>
                    <a:pt x="11121" y="2489"/>
                    <a:pt x="8633" y="1"/>
                    <a:pt x="5561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5"/>
            <p:cNvSpPr/>
            <p:nvPr/>
          </p:nvSpPr>
          <p:spPr>
            <a:xfrm>
              <a:off x="6396218" y="1564034"/>
              <a:ext cx="10320" cy="131221"/>
            </a:xfrm>
            <a:custGeom>
              <a:rect b="b" l="l" r="r" t="t"/>
              <a:pathLst>
                <a:path extrusionOk="0" h="4997" w="393">
                  <a:moveTo>
                    <a:pt x="197" y="0"/>
                  </a:moveTo>
                  <a:cubicBezTo>
                    <a:pt x="99" y="0"/>
                    <a:pt x="1" y="67"/>
                    <a:pt x="1" y="201"/>
                  </a:cubicBezTo>
                  <a:lnTo>
                    <a:pt x="1" y="4795"/>
                  </a:lnTo>
                  <a:cubicBezTo>
                    <a:pt x="1" y="4910"/>
                    <a:pt x="87" y="4996"/>
                    <a:pt x="192" y="4996"/>
                  </a:cubicBezTo>
                  <a:cubicBezTo>
                    <a:pt x="307" y="4996"/>
                    <a:pt x="393" y="4910"/>
                    <a:pt x="393" y="4795"/>
                  </a:cubicBezTo>
                  <a:lnTo>
                    <a:pt x="393" y="201"/>
                  </a:lnTo>
                  <a:cubicBezTo>
                    <a:pt x="393" y="67"/>
                    <a:pt x="295" y="0"/>
                    <a:pt x="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65"/>
            <p:cNvSpPr/>
            <p:nvPr/>
          </p:nvSpPr>
          <p:spPr>
            <a:xfrm>
              <a:off x="6394459" y="1684908"/>
              <a:ext cx="134477" cy="10346"/>
            </a:xfrm>
            <a:custGeom>
              <a:rect b="b" l="l" r="r" t="t"/>
              <a:pathLst>
                <a:path extrusionOk="0" h="394" w="5121">
                  <a:moveTo>
                    <a:pt x="259" y="1"/>
                  </a:moveTo>
                  <a:cubicBezTo>
                    <a:pt x="1" y="1"/>
                    <a:pt x="1" y="393"/>
                    <a:pt x="259" y="393"/>
                  </a:cubicBezTo>
                  <a:lnTo>
                    <a:pt x="4862" y="393"/>
                  </a:lnTo>
                  <a:cubicBezTo>
                    <a:pt x="5121" y="393"/>
                    <a:pt x="5121" y="1"/>
                    <a:pt x="48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65"/>
            <p:cNvSpPr/>
            <p:nvPr/>
          </p:nvSpPr>
          <p:spPr>
            <a:xfrm>
              <a:off x="6291178" y="1579868"/>
              <a:ext cx="272946" cy="256009"/>
            </a:xfrm>
            <a:custGeom>
              <a:rect b="b" l="l" r="r" t="t"/>
              <a:pathLst>
                <a:path extrusionOk="0" h="9749" w="10394">
                  <a:moveTo>
                    <a:pt x="7848" y="0"/>
                  </a:moveTo>
                  <a:lnTo>
                    <a:pt x="7848" y="0"/>
                  </a:lnTo>
                  <a:cubicBezTo>
                    <a:pt x="9781" y="2211"/>
                    <a:pt x="9666" y="5522"/>
                    <a:pt x="7599" y="7599"/>
                  </a:cubicBezTo>
                  <a:cubicBezTo>
                    <a:pt x="6518" y="8680"/>
                    <a:pt x="5095" y="9227"/>
                    <a:pt x="3667" y="9227"/>
                  </a:cubicBezTo>
                  <a:cubicBezTo>
                    <a:pt x="2363" y="9227"/>
                    <a:pt x="1055" y="8771"/>
                    <a:pt x="0" y="7848"/>
                  </a:cubicBezTo>
                  <a:lnTo>
                    <a:pt x="0" y="7848"/>
                  </a:lnTo>
                  <a:cubicBezTo>
                    <a:pt x="1108" y="9110"/>
                    <a:pt x="2650" y="9748"/>
                    <a:pt x="4196" y="9748"/>
                  </a:cubicBezTo>
                  <a:cubicBezTo>
                    <a:pt x="5614" y="9748"/>
                    <a:pt x="7035" y="9211"/>
                    <a:pt x="8125" y="8125"/>
                  </a:cubicBezTo>
                  <a:cubicBezTo>
                    <a:pt x="10393" y="5848"/>
                    <a:pt x="10269" y="2125"/>
                    <a:pt x="7848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5"/>
            <p:cNvSpPr/>
            <p:nvPr/>
          </p:nvSpPr>
          <p:spPr>
            <a:xfrm>
              <a:off x="6273584" y="1684908"/>
              <a:ext cx="21376" cy="10346"/>
            </a:xfrm>
            <a:custGeom>
              <a:rect b="b" l="l" r="r" t="t"/>
              <a:pathLst>
                <a:path extrusionOk="0" h="394" w="814">
                  <a:moveTo>
                    <a:pt x="268" y="1"/>
                  </a:moveTo>
                  <a:cubicBezTo>
                    <a:pt x="0" y="1"/>
                    <a:pt x="0" y="393"/>
                    <a:pt x="268" y="393"/>
                  </a:cubicBezTo>
                  <a:lnTo>
                    <a:pt x="555" y="393"/>
                  </a:lnTo>
                  <a:cubicBezTo>
                    <a:pt x="814" y="393"/>
                    <a:pt x="814" y="1"/>
                    <a:pt x="555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5"/>
            <p:cNvSpPr/>
            <p:nvPr/>
          </p:nvSpPr>
          <p:spPr>
            <a:xfrm>
              <a:off x="6396218" y="1798194"/>
              <a:ext cx="10320" cy="17673"/>
            </a:xfrm>
            <a:custGeom>
              <a:rect b="b" l="l" r="r" t="t"/>
              <a:pathLst>
                <a:path extrusionOk="0" h="673" w="393">
                  <a:moveTo>
                    <a:pt x="197" y="1"/>
                  </a:moveTo>
                  <a:cubicBezTo>
                    <a:pt x="99" y="1"/>
                    <a:pt x="1" y="65"/>
                    <a:pt x="1" y="194"/>
                  </a:cubicBezTo>
                  <a:lnTo>
                    <a:pt x="1" y="481"/>
                  </a:lnTo>
                  <a:cubicBezTo>
                    <a:pt x="1" y="587"/>
                    <a:pt x="87" y="673"/>
                    <a:pt x="192" y="673"/>
                  </a:cubicBezTo>
                  <a:cubicBezTo>
                    <a:pt x="307" y="673"/>
                    <a:pt x="393" y="587"/>
                    <a:pt x="393" y="481"/>
                  </a:cubicBezTo>
                  <a:lnTo>
                    <a:pt x="393" y="194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5"/>
            <p:cNvSpPr/>
            <p:nvPr/>
          </p:nvSpPr>
          <p:spPr>
            <a:xfrm>
              <a:off x="6308063" y="1599117"/>
              <a:ext cx="20036" cy="15966"/>
            </a:xfrm>
            <a:custGeom>
              <a:rect b="b" l="l" r="r" t="t"/>
              <a:pathLst>
                <a:path extrusionOk="0" h="608" w="763">
                  <a:moveTo>
                    <a:pt x="296" y="0"/>
                  </a:moveTo>
                  <a:cubicBezTo>
                    <a:pt x="140" y="0"/>
                    <a:pt x="1" y="210"/>
                    <a:pt x="161" y="349"/>
                  </a:cubicBezTo>
                  <a:lnTo>
                    <a:pt x="362" y="550"/>
                  </a:lnTo>
                  <a:cubicBezTo>
                    <a:pt x="399" y="587"/>
                    <a:pt x="445" y="606"/>
                    <a:pt x="501" y="607"/>
                  </a:cubicBezTo>
                  <a:lnTo>
                    <a:pt x="501" y="607"/>
                  </a:lnTo>
                  <a:cubicBezTo>
                    <a:pt x="679" y="604"/>
                    <a:pt x="763" y="396"/>
                    <a:pt x="640" y="272"/>
                  </a:cubicBezTo>
                  <a:lnTo>
                    <a:pt x="439" y="71"/>
                  </a:lnTo>
                  <a:cubicBezTo>
                    <a:pt x="395" y="21"/>
                    <a:pt x="344" y="0"/>
                    <a:pt x="296" y="0"/>
                  </a:cubicBezTo>
                  <a:close/>
                  <a:moveTo>
                    <a:pt x="501" y="607"/>
                  </a:moveTo>
                  <a:cubicBezTo>
                    <a:pt x="499" y="607"/>
                    <a:pt x="498" y="607"/>
                    <a:pt x="496" y="607"/>
                  </a:cubicBezTo>
                  <a:lnTo>
                    <a:pt x="506" y="607"/>
                  </a:lnTo>
                  <a:cubicBezTo>
                    <a:pt x="504" y="607"/>
                    <a:pt x="502" y="607"/>
                    <a:pt x="501" y="607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5"/>
            <p:cNvSpPr/>
            <p:nvPr/>
          </p:nvSpPr>
          <p:spPr>
            <a:xfrm>
              <a:off x="6473606" y="1764581"/>
              <a:ext cx="20141" cy="16097"/>
            </a:xfrm>
            <a:custGeom>
              <a:rect b="b" l="l" r="r" t="t"/>
              <a:pathLst>
                <a:path extrusionOk="0" h="613" w="767">
                  <a:moveTo>
                    <a:pt x="297" y="0"/>
                  </a:moveTo>
                  <a:cubicBezTo>
                    <a:pt x="138" y="0"/>
                    <a:pt x="1" y="208"/>
                    <a:pt x="154" y="355"/>
                  </a:cubicBezTo>
                  <a:lnTo>
                    <a:pt x="355" y="556"/>
                  </a:lnTo>
                  <a:cubicBezTo>
                    <a:pt x="394" y="584"/>
                    <a:pt x="451" y="613"/>
                    <a:pt x="499" y="613"/>
                  </a:cubicBezTo>
                  <a:cubicBezTo>
                    <a:pt x="671" y="613"/>
                    <a:pt x="767" y="402"/>
                    <a:pt x="642" y="278"/>
                  </a:cubicBezTo>
                  <a:lnTo>
                    <a:pt x="441" y="67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5"/>
            <p:cNvSpPr/>
            <p:nvPr/>
          </p:nvSpPr>
          <p:spPr>
            <a:xfrm>
              <a:off x="6474368" y="1599117"/>
              <a:ext cx="20141" cy="15966"/>
            </a:xfrm>
            <a:custGeom>
              <a:rect b="b" l="l" r="r" t="t"/>
              <a:pathLst>
                <a:path extrusionOk="0" h="608" w="767">
                  <a:moveTo>
                    <a:pt x="478" y="0"/>
                  </a:moveTo>
                  <a:cubicBezTo>
                    <a:pt x="429" y="0"/>
                    <a:pt x="379" y="21"/>
                    <a:pt x="336" y="71"/>
                  </a:cubicBezTo>
                  <a:lnTo>
                    <a:pt x="135" y="272"/>
                  </a:lnTo>
                  <a:cubicBezTo>
                    <a:pt x="1" y="397"/>
                    <a:pt x="97" y="607"/>
                    <a:pt x="269" y="607"/>
                  </a:cubicBezTo>
                  <a:cubicBezTo>
                    <a:pt x="326" y="607"/>
                    <a:pt x="374" y="588"/>
                    <a:pt x="412" y="550"/>
                  </a:cubicBezTo>
                  <a:lnTo>
                    <a:pt x="613" y="349"/>
                  </a:lnTo>
                  <a:cubicBezTo>
                    <a:pt x="766" y="210"/>
                    <a:pt x="631" y="0"/>
                    <a:pt x="478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5"/>
            <p:cNvSpPr/>
            <p:nvPr/>
          </p:nvSpPr>
          <p:spPr>
            <a:xfrm>
              <a:off x="6308772" y="1765001"/>
              <a:ext cx="19432" cy="15677"/>
            </a:xfrm>
            <a:custGeom>
              <a:rect b="b" l="l" r="r" t="t"/>
              <a:pathLst>
                <a:path extrusionOk="0" h="597" w="740">
                  <a:moveTo>
                    <a:pt x="457" y="0"/>
                  </a:moveTo>
                  <a:cubicBezTo>
                    <a:pt x="414" y="0"/>
                    <a:pt x="368" y="15"/>
                    <a:pt x="325" y="51"/>
                  </a:cubicBezTo>
                  <a:lnTo>
                    <a:pt x="124" y="252"/>
                  </a:lnTo>
                  <a:cubicBezTo>
                    <a:pt x="0" y="377"/>
                    <a:pt x="96" y="597"/>
                    <a:pt x="268" y="597"/>
                  </a:cubicBezTo>
                  <a:cubicBezTo>
                    <a:pt x="316" y="597"/>
                    <a:pt x="373" y="568"/>
                    <a:pt x="412" y="540"/>
                  </a:cubicBezTo>
                  <a:lnTo>
                    <a:pt x="613" y="339"/>
                  </a:lnTo>
                  <a:cubicBezTo>
                    <a:pt x="739" y="190"/>
                    <a:pt x="611" y="0"/>
                    <a:pt x="4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5"/>
            <p:cNvSpPr/>
            <p:nvPr/>
          </p:nvSpPr>
          <p:spPr>
            <a:xfrm>
              <a:off x="6283064" y="1637404"/>
              <a:ext cx="20693" cy="13366"/>
            </a:xfrm>
            <a:custGeom>
              <a:rect b="b" l="l" r="r" t="t"/>
              <a:pathLst>
                <a:path extrusionOk="0" h="509" w="788">
                  <a:moveTo>
                    <a:pt x="280" y="0"/>
                  </a:moveTo>
                  <a:cubicBezTo>
                    <a:pt x="118" y="0"/>
                    <a:pt x="0" y="333"/>
                    <a:pt x="194" y="384"/>
                  </a:cubicBezTo>
                  <a:lnTo>
                    <a:pt x="453" y="489"/>
                  </a:lnTo>
                  <a:cubicBezTo>
                    <a:pt x="472" y="499"/>
                    <a:pt x="501" y="508"/>
                    <a:pt x="529" y="508"/>
                  </a:cubicBezTo>
                  <a:cubicBezTo>
                    <a:pt x="730" y="499"/>
                    <a:pt x="788" y="221"/>
                    <a:pt x="606" y="135"/>
                  </a:cubicBezTo>
                  <a:lnTo>
                    <a:pt x="347" y="20"/>
                  </a:lnTo>
                  <a:cubicBezTo>
                    <a:pt x="325" y="6"/>
                    <a:pt x="302" y="0"/>
                    <a:pt x="280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5"/>
            <p:cNvSpPr/>
            <p:nvPr/>
          </p:nvSpPr>
          <p:spPr>
            <a:xfrm>
              <a:off x="6498947" y="1729445"/>
              <a:ext cx="20640" cy="13051"/>
            </a:xfrm>
            <a:custGeom>
              <a:rect b="b" l="l" r="r" t="t"/>
              <a:pathLst>
                <a:path extrusionOk="0" h="497" w="786">
                  <a:moveTo>
                    <a:pt x="273" y="1"/>
                  </a:moveTo>
                  <a:cubicBezTo>
                    <a:pt x="89" y="1"/>
                    <a:pt x="0" y="258"/>
                    <a:pt x="175" y="372"/>
                  </a:cubicBezTo>
                  <a:lnTo>
                    <a:pt x="433" y="477"/>
                  </a:lnTo>
                  <a:cubicBezTo>
                    <a:pt x="461" y="486"/>
                    <a:pt x="488" y="495"/>
                    <a:pt x="516" y="496"/>
                  </a:cubicBezTo>
                  <a:lnTo>
                    <a:pt x="516" y="496"/>
                  </a:lnTo>
                  <a:cubicBezTo>
                    <a:pt x="731" y="491"/>
                    <a:pt x="786" y="208"/>
                    <a:pt x="587" y="123"/>
                  </a:cubicBezTo>
                  <a:lnTo>
                    <a:pt x="328" y="8"/>
                  </a:lnTo>
                  <a:cubicBezTo>
                    <a:pt x="309" y="3"/>
                    <a:pt x="291" y="1"/>
                    <a:pt x="273" y="1"/>
                  </a:cubicBezTo>
                  <a:close/>
                  <a:moveTo>
                    <a:pt x="516" y="496"/>
                  </a:moveTo>
                  <a:cubicBezTo>
                    <a:pt x="514" y="496"/>
                    <a:pt x="512" y="496"/>
                    <a:pt x="510" y="496"/>
                  </a:cubicBezTo>
                  <a:lnTo>
                    <a:pt x="520" y="496"/>
                  </a:lnTo>
                  <a:cubicBezTo>
                    <a:pt x="518" y="496"/>
                    <a:pt x="517" y="496"/>
                    <a:pt x="516" y="496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65"/>
            <p:cNvSpPr/>
            <p:nvPr/>
          </p:nvSpPr>
          <p:spPr>
            <a:xfrm>
              <a:off x="6439442" y="1574511"/>
              <a:ext cx="14837" cy="16675"/>
            </a:xfrm>
            <a:custGeom>
              <a:rect b="b" l="l" r="r" t="t"/>
              <a:pathLst>
                <a:path extrusionOk="0" h="635" w="565">
                  <a:moveTo>
                    <a:pt x="331" y="0"/>
                  </a:moveTo>
                  <a:cubicBezTo>
                    <a:pt x="269" y="0"/>
                    <a:pt x="206" y="30"/>
                    <a:pt x="163" y="99"/>
                  </a:cubicBezTo>
                  <a:lnTo>
                    <a:pt x="58" y="357"/>
                  </a:lnTo>
                  <a:cubicBezTo>
                    <a:pt x="1" y="482"/>
                    <a:pt x="96" y="635"/>
                    <a:pt x="240" y="635"/>
                  </a:cubicBezTo>
                  <a:lnTo>
                    <a:pt x="230" y="625"/>
                  </a:lnTo>
                  <a:cubicBezTo>
                    <a:pt x="307" y="625"/>
                    <a:pt x="383" y="578"/>
                    <a:pt x="412" y="511"/>
                  </a:cubicBezTo>
                  <a:lnTo>
                    <a:pt x="527" y="252"/>
                  </a:lnTo>
                  <a:cubicBezTo>
                    <a:pt x="565" y="108"/>
                    <a:pt x="450" y="0"/>
                    <a:pt x="33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5"/>
            <p:cNvSpPr/>
            <p:nvPr/>
          </p:nvSpPr>
          <p:spPr>
            <a:xfrm>
              <a:off x="6347978" y="1789581"/>
              <a:ext cx="15861" cy="16754"/>
            </a:xfrm>
            <a:custGeom>
              <a:rect b="b" l="l" r="r" t="t"/>
              <a:pathLst>
                <a:path extrusionOk="0" h="638" w="604">
                  <a:moveTo>
                    <a:pt x="303" y="0"/>
                  </a:moveTo>
                  <a:cubicBezTo>
                    <a:pt x="239" y="0"/>
                    <a:pt x="181" y="30"/>
                    <a:pt x="163" y="101"/>
                  </a:cubicBezTo>
                  <a:lnTo>
                    <a:pt x="48" y="360"/>
                  </a:lnTo>
                  <a:cubicBezTo>
                    <a:pt x="0" y="494"/>
                    <a:pt x="96" y="637"/>
                    <a:pt x="230" y="637"/>
                  </a:cubicBezTo>
                  <a:cubicBezTo>
                    <a:pt x="306" y="637"/>
                    <a:pt x="383" y="589"/>
                    <a:pt x="412" y="513"/>
                  </a:cubicBezTo>
                  <a:lnTo>
                    <a:pt x="526" y="254"/>
                  </a:lnTo>
                  <a:cubicBezTo>
                    <a:pt x="604" y="125"/>
                    <a:pt x="438" y="0"/>
                    <a:pt x="303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5"/>
            <p:cNvSpPr/>
            <p:nvPr/>
          </p:nvSpPr>
          <p:spPr>
            <a:xfrm>
              <a:off x="6349633" y="1572883"/>
              <a:ext cx="15441" cy="17305"/>
            </a:xfrm>
            <a:custGeom>
              <a:rect b="b" l="l" r="r" t="t"/>
              <a:pathLst>
                <a:path extrusionOk="0" h="659" w="588">
                  <a:moveTo>
                    <a:pt x="254" y="0"/>
                  </a:moveTo>
                  <a:cubicBezTo>
                    <a:pt x="127" y="0"/>
                    <a:pt x="0" y="116"/>
                    <a:pt x="61" y="276"/>
                  </a:cubicBezTo>
                  <a:lnTo>
                    <a:pt x="176" y="534"/>
                  </a:lnTo>
                  <a:cubicBezTo>
                    <a:pt x="205" y="611"/>
                    <a:pt x="272" y="659"/>
                    <a:pt x="358" y="659"/>
                  </a:cubicBezTo>
                  <a:cubicBezTo>
                    <a:pt x="492" y="659"/>
                    <a:pt x="588" y="515"/>
                    <a:pt x="540" y="391"/>
                  </a:cubicBezTo>
                  <a:lnTo>
                    <a:pt x="435" y="123"/>
                  </a:lnTo>
                  <a:cubicBezTo>
                    <a:pt x="397" y="37"/>
                    <a:pt x="326" y="0"/>
                    <a:pt x="254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5"/>
            <p:cNvSpPr/>
            <p:nvPr/>
          </p:nvSpPr>
          <p:spPr>
            <a:xfrm>
              <a:off x="6437341" y="1789896"/>
              <a:ext cx="15441" cy="17437"/>
            </a:xfrm>
            <a:custGeom>
              <a:rect b="b" l="l" r="r" t="t"/>
              <a:pathLst>
                <a:path extrusionOk="0" h="664" w="588">
                  <a:moveTo>
                    <a:pt x="251" y="0"/>
                  </a:moveTo>
                  <a:cubicBezTo>
                    <a:pt x="127" y="0"/>
                    <a:pt x="0" y="118"/>
                    <a:pt x="61" y="271"/>
                  </a:cubicBezTo>
                  <a:lnTo>
                    <a:pt x="167" y="539"/>
                  </a:lnTo>
                  <a:cubicBezTo>
                    <a:pt x="195" y="616"/>
                    <a:pt x="272" y="654"/>
                    <a:pt x="349" y="654"/>
                  </a:cubicBezTo>
                  <a:lnTo>
                    <a:pt x="349" y="663"/>
                  </a:lnTo>
                  <a:cubicBezTo>
                    <a:pt x="492" y="663"/>
                    <a:pt x="588" y="520"/>
                    <a:pt x="530" y="386"/>
                  </a:cubicBezTo>
                  <a:lnTo>
                    <a:pt x="425" y="127"/>
                  </a:lnTo>
                  <a:cubicBezTo>
                    <a:pt x="391" y="38"/>
                    <a:pt x="321" y="0"/>
                    <a:pt x="25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5"/>
            <p:cNvSpPr/>
            <p:nvPr/>
          </p:nvSpPr>
          <p:spPr>
            <a:xfrm>
              <a:off x="6499262" y="1639505"/>
              <a:ext cx="21664" cy="13261"/>
            </a:xfrm>
            <a:custGeom>
              <a:rect b="b" l="l" r="r" t="t"/>
              <a:pathLst>
                <a:path extrusionOk="0" h="505" w="825">
                  <a:moveTo>
                    <a:pt x="541" y="1"/>
                  </a:moveTo>
                  <a:cubicBezTo>
                    <a:pt x="515" y="1"/>
                    <a:pt x="488" y="6"/>
                    <a:pt x="460" y="17"/>
                  </a:cubicBezTo>
                  <a:lnTo>
                    <a:pt x="201" y="131"/>
                  </a:lnTo>
                  <a:cubicBezTo>
                    <a:pt x="0" y="208"/>
                    <a:pt x="58" y="505"/>
                    <a:pt x="268" y="505"/>
                  </a:cubicBezTo>
                  <a:cubicBezTo>
                    <a:pt x="297" y="505"/>
                    <a:pt x="326" y="505"/>
                    <a:pt x="345" y="495"/>
                  </a:cubicBezTo>
                  <a:lnTo>
                    <a:pt x="613" y="390"/>
                  </a:lnTo>
                  <a:cubicBezTo>
                    <a:pt x="825" y="297"/>
                    <a:pt x="736" y="1"/>
                    <a:pt x="54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5"/>
            <p:cNvSpPr/>
            <p:nvPr/>
          </p:nvSpPr>
          <p:spPr>
            <a:xfrm>
              <a:off x="6282118" y="1727161"/>
              <a:ext cx="21638" cy="13314"/>
            </a:xfrm>
            <a:custGeom>
              <a:rect b="b" l="l" r="r" t="t"/>
              <a:pathLst>
                <a:path extrusionOk="0" h="507" w="824">
                  <a:moveTo>
                    <a:pt x="552" y="0"/>
                  </a:moveTo>
                  <a:cubicBezTo>
                    <a:pt x="526" y="0"/>
                    <a:pt x="499" y="6"/>
                    <a:pt x="470" y="19"/>
                  </a:cubicBezTo>
                  <a:lnTo>
                    <a:pt x="202" y="124"/>
                  </a:lnTo>
                  <a:cubicBezTo>
                    <a:pt x="1" y="200"/>
                    <a:pt x="58" y="507"/>
                    <a:pt x="278" y="507"/>
                  </a:cubicBezTo>
                  <a:cubicBezTo>
                    <a:pt x="297" y="507"/>
                    <a:pt x="326" y="497"/>
                    <a:pt x="355" y="488"/>
                  </a:cubicBezTo>
                  <a:lnTo>
                    <a:pt x="613" y="382"/>
                  </a:lnTo>
                  <a:cubicBezTo>
                    <a:pt x="823" y="298"/>
                    <a:pt x="738" y="0"/>
                    <a:pt x="552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6" name="Google Shape;10506;p65"/>
          <p:cNvGrpSpPr/>
          <p:nvPr/>
        </p:nvGrpSpPr>
        <p:grpSpPr>
          <a:xfrm>
            <a:off x="870773" y="3357985"/>
            <a:ext cx="342824" cy="351228"/>
            <a:chOff x="870773" y="3357985"/>
            <a:chExt cx="342824" cy="351228"/>
          </a:xfrm>
        </p:grpSpPr>
        <p:sp>
          <p:nvSpPr>
            <p:cNvPr id="10507" name="Google Shape;10507;p65"/>
            <p:cNvSpPr/>
            <p:nvPr/>
          </p:nvSpPr>
          <p:spPr>
            <a:xfrm>
              <a:off x="870773" y="3357985"/>
              <a:ext cx="342824" cy="351228"/>
            </a:xfrm>
            <a:custGeom>
              <a:rect b="b" l="l" r="r" t="t"/>
              <a:pathLst>
                <a:path extrusionOk="0" h="13375" w="13055">
                  <a:moveTo>
                    <a:pt x="6523" y="0"/>
                  </a:moveTo>
                  <a:cubicBezTo>
                    <a:pt x="6339" y="0"/>
                    <a:pt x="6155" y="89"/>
                    <a:pt x="6049" y="266"/>
                  </a:cubicBezTo>
                  <a:lnTo>
                    <a:pt x="5255" y="1606"/>
                  </a:lnTo>
                  <a:cubicBezTo>
                    <a:pt x="5152" y="1777"/>
                    <a:pt x="4972" y="1874"/>
                    <a:pt x="4786" y="1874"/>
                  </a:cubicBezTo>
                  <a:cubicBezTo>
                    <a:pt x="4712" y="1874"/>
                    <a:pt x="4637" y="1859"/>
                    <a:pt x="4566" y="1826"/>
                  </a:cubicBezTo>
                  <a:lnTo>
                    <a:pt x="3130" y="1213"/>
                  </a:lnTo>
                  <a:cubicBezTo>
                    <a:pt x="3059" y="1183"/>
                    <a:pt x="2986" y="1169"/>
                    <a:pt x="2915" y="1169"/>
                  </a:cubicBezTo>
                  <a:cubicBezTo>
                    <a:pt x="2606" y="1169"/>
                    <a:pt x="2334" y="1434"/>
                    <a:pt x="2365" y="1768"/>
                  </a:cubicBezTo>
                  <a:lnTo>
                    <a:pt x="2508" y="3328"/>
                  </a:lnTo>
                  <a:cubicBezTo>
                    <a:pt x="2527" y="3606"/>
                    <a:pt x="2346" y="3855"/>
                    <a:pt x="2078" y="3912"/>
                  </a:cubicBezTo>
                  <a:lnTo>
                    <a:pt x="566" y="4257"/>
                  </a:lnTo>
                  <a:cubicBezTo>
                    <a:pt x="154" y="4343"/>
                    <a:pt x="1" y="4840"/>
                    <a:pt x="278" y="5156"/>
                  </a:cubicBezTo>
                  <a:lnTo>
                    <a:pt x="1302" y="6324"/>
                  </a:lnTo>
                  <a:cubicBezTo>
                    <a:pt x="1484" y="6534"/>
                    <a:pt x="1484" y="6841"/>
                    <a:pt x="1302" y="7051"/>
                  </a:cubicBezTo>
                  <a:lnTo>
                    <a:pt x="278" y="8219"/>
                  </a:lnTo>
                  <a:cubicBezTo>
                    <a:pt x="1" y="8535"/>
                    <a:pt x="154" y="9023"/>
                    <a:pt x="566" y="9118"/>
                  </a:cubicBezTo>
                  <a:lnTo>
                    <a:pt x="2078" y="9463"/>
                  </a:lnTo>
                  <a:cubicBezTo>
                    <a:pt x="2355" y="9520"/>
                    <a:pt x="2537" y="9779"/>
                    <a:pt x="2508" y="10047"/>
                  </a:cubicBezTo>
                  <a:lnTo>
                    <a:pt x="2365" y="11607"/>
                  </a:lnTo>
                  <a:cubicBezTo>
                    <a:pt x="2334" y="11941"/>
                    <a:pt x="2606" y="12206"/>
                    <a:pt x="2915" y="12206"/>
                  </a:cubicBezTo>
                  <a:cubicBezTo>
                    <a:pt x="2986" y="12206"/>
                    <a:pt x="3059" y="12192"/>
                    <a:pt x="3130" y="12162"/>
                  </a:cubicBezTo>
                  <a:lnTo>
                    <a:pt x="4566" y="11549"/>
                  </a:lnTo>
                  <a:cubicBezTo>
                    <a:pt x="4637" y="11520"/>
                    <a:pt x="4711" y="11507"/>
                    <a:pt x="4783" y="11507"/>
                  </a:cubicBezTo>
                  <a:cubicBezTo>
                    <a:pt x="4975" y="11507"/>
                    <a:pt x="5158" y="11603"/>
                    <a:pt x="5255" y="11769"/>
                  </a:cubicBezTo>
                  <a:lnTo>
                    <a:pt x="6049" y="13109"/>
                  </a:lnTo>
                  <a:cubicBezTo>
                    <a:pt x="6155" y="13286"/>
                    <a:pt x="6339" y="13375"/>
                    <a:pt x="6523" y="13375"/>
                  </a:cubicBezTo>
                  <a:cubicBezTo>
                    <a:pt x="6707" y="13375"/>
                    <a:pt x="6892" y="13286"/>
                    <a:pt x="6997" y="13109"/>
                  </a:cubicBezTo>
                  <a:lnTo>
                    <a:pt x="7791" y="11769"/>
                  </a:lnTo>
                  <a:cubicBezTo>
                    <a:pt x="7894" y="11598"/>
                    <a:pt x="8076" y="11505"/>
                    <a:pt x="8262" y="11505"/>
                  </a:cubicBezTo>
                  <a:cubicBezTo>
                    <a:pt x="8336" y="11505"/>
                    <a:pt x="8410" y="11519"/>
                    <a:pt x="8480" y="11549"/>
                  </a:cubicBezTo>
                  <a:lnTo>
                    <a:pt x="9916" y="12162"/>
                  </a:lnTo>
                  <a:cubicBezTo>
                    <a:pt x="9987" y="12192"/>
                    <a:pt x="10060" y="12206"/>
                    <a:pt x="10131" y="12206"/>
                  </a:cubicBezTo>
                  <a:cubicBezTo>
                    <a:pt x="10440" y="12206"/>
                    <a:pt x="10712" y="11941"/>
                    <a:pt x="10681" y="11607"/>
                  </a:cubicBezTo>
                  <a:lnTo>
                    <a:pt x="10547" y="10056"/>
                  </a:lnTo>
                  <a:cubicBezTo>
                    <a:pt x="10519" y="9779"/>
                    <a:pt x="10701" y="9520"/>
                    <a:pt x="10968" y="9463"/>
                  </a:cubicBezTo>
                  <a:lnTo>
                    <a:pt x="12490" y="9118"/>
                  </a:lnTo>
                  <a:cubicBezTo>
                    <a:pt x="12892" y="9023"/>
                    <a:pt x="13055" y="8535"/>
                    <a:pt x="12777" y="8219"/>
                  </a:cubicBezTo>
                  <a:lnTo>
                    <a:pt x="11753" y="7051"/>
                  </a:lnTo>
                  <a:cubicBezTo>
                    <a:pt x="11571" y="6841"/>
                    <a:pt x="11571" y="6534"/>
                    <a:pt x="11753" y="6324"/>
                  </a:cubicBezTo>
                  <a:lnTo>
                    <a:pt x="12777" y="5156"/>
                  </a:lnTo>
                  <a:cubicBezTo>
                    <a:pt x="13055" y="4840"/>
                    <a:pt x="12892" y="4343"/>
                    <a:pt x="12481" y="4257"/>
                  </a:cubicBezTo>
                  <a:lnTo>
                    <a:pt x="10968" y="3912"/>
                  </a:lnTo>
                  <a:cubicBezTo>
                    <a:pt x="10701" y="3845"/>
                    <a:pt x="10519" y="3596"/>
                    <a:pt x="10538" y="3319"/>
                  </a:cubicBezTo>
                  <a:lnTo>
                    <a:pt x="10681" y="1768"/>
                  </a:lnTo>
                  <a:cubicBezTo>
                    <a:pt x="10712" y="1429"/>
                    <a:pt x="10445" y="1164"/>
                    <a:pt x="10140" y="1164"/>
                  </a:cubicBezTo>
                  <a:cubicBezTo>
                    <a:pt x="10066" y="1164"/>
                    <a:pt x="9990" y="1180"/>
                    <a:pt x="9916" y="1213"/>
                  </a:cubicBezTo>
                  <a:lnTo>
                    <a:pt x="8480" y="1826"/>
                  </a:lnTo>
                  <a:cubicBezTo>
                    <a:pt x="8410" y="1854"/>
                    <a:pt x="8337" y="1868"/>
                    <a:pt x="8264" y="1868"/>
                  </a:cubicBezTo>
                  <a:cubicBezTo>
                    <a:pt x="8072" y="1868"/>
                    <a:pt x="7889" y="1770"/>
                    <a:pt x="7791" y="1596"/>
                  </a:cubicBezTo>
                  <a:lnTo>
                    <a:pt x="6997" y="266"/>
                  </a:lnTo>
                  <a:cubicBezTo>
                    <a:pt x="6892" y="89"/>
                    <a:pt x="6707" y="0"/>
                    <a:pt x="6523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65"/>
            <p:cNvSpPr/>
            <p:nvPr/>
          </p:nvSpPr>
          <p:spPr>
            <a:xfrm>
              <a:off x="1024577" y="3357985"/>
              <a:ext cx="50288" cy="49238"/>
            </a:xfrm>
            <a:custGeom>
              <a:rect b="b" l="l" r="r" t="t"/>
              <a:pathLst>
                <a:path extrusionOk="0" h="1875" w="1915">
                  <a:moveTo>
                    <a:pt x="666" y="0"/>
                  </a:moveTo>
                  <a:cubicBezTo>
                    <a:pt x="482" y="0"/>
                    <a:pt x="298" y="89"/>
                    <a:pt x="192" y="266"/>
                  </a:cubicBezTo>
                  <a:lnTo>
                    <a:pt x="1" y="591"/>
                  </a:lnTo>
                  <a:lnTo>
                    <a:pt x="604" y="1606"/>
                  </a:lnTo>
                  <a:cubicBezTo>
                    <a:pt x="706" y="1777"/>
                    <a:pt x="887" y="1874"/>
                    <a:pt x="1073" y="1874"/>
                  </a:cubicBezTo>
                  <a:cubicBezTo>
                    <a:pt x="1147" y="1874"/>
                    <a:pt x="1222" y="1859"/>
                    <a:pt x="1293" y="1826"/>
                  </a:cubicBezTo>
                  <a:lnTo>
                    <a:pt x="1915" y="1567"/>
                  </a:lnTo>
                  <a:lnTo>
                    <a:pt x="1140" y="266"/>
                  </a:lnTo>
                  <a:cubicBezTo>
                    <a:pt x="1035" y="89"/>
                    <a:pt x="850" y="0"/>
                    <a:pt x="666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5"/>
            <p:cNvSpPr/>
            <p:nvPr/>
          </p:nvSpPr>
          <p:spPr>
            <a:xfrm>
              <a:off x="1111787" y="3388552"/>
              <a:ext cx="101810" cy="289832"/>
            </a:xfrm>
            <a:custGeom>
              <a:rect b="b" l="l" r="r" t="t"/>
              <a:pathLst>
                <a:path extrusionOk="0" h="11037" w="3877">
                  <a:moveTo>
                    <a:pt x="962" y="0"/>
                  </a:moveTo>
                  <a:cubicBezTo>
                    <a:pt x="888" y="0"/>
                    <a:pt x="812" y="16"/>
                    <a:pt x="738" y="49"/>
                  </a:cubicBezTo>
                  <a:lnTo>
                    <a:pt x="116" y="308"/>
                  </a:lnTo>
                  <a:cubicBezTo>
                    <a:pt x="164" y="403"/>
                    <a:pt x="183" y="499"/>
                    <a:pt x="173" y="604"/>
                  </a:cubicBezTo>
                  <a:lnTo>
                    <a:pt x="30" y="2155"/>
                  </a:lnTo>
                  <a:cubicBezTo>
                    <a:pt x="1" y="2432"/>
                    <a:pt x="183" y="2681"/>
                    <a:pt x="460" y="2748"/>
                  </a:cubicBezTo>
                  <a:lnTo>
                    <a:pt x="1972" y="3093"/>
                  </a:lnTo>
                  <a:cubicBezTo>
                    <a:pt x="2384" y="3179"/>
                    <a:pt x="2537" y="3676"/>
                    <a:pt x="2269" y="3992"/>
                  </a:cubicBezTo>
                  <a:lnTo>
                    <a:pt x="1245" y="5160"/>
                  </a:lnTo>
                  <a:cubicBezTo>
                    <a:pt x="1054" y="5361"/>
                    <a:pt x="1054" y="5677"/>
                    <a:pt x="1245" y="5887"/>
                  </a:cubicBezTo>
                  <a:lnTo>
                    <a:pt x="2269" y="7055"/>
                  </a:lnTo>
                  <a:cubicBezTo>
                    <a:pt x="2537" y="7371"/>
                    <a:pt x="2384" y="7859"/>
                    <a:pt x="1972" y="7954"/>
                  </a:cubicBezTo>
                  <a:lnTo>
                    <a:pt x="460" y="8299"/>
                  </a:lnTo>
                  <a:cubicBezTo>
                    <a:pt x="183" y="8356"/>
                    <a:pt x="1" y="8615"/>
                    <a:pt x="30" y="8883"/>
                  </a:cubicBezTo>
                  <a:lnTo>
                    <a:pt x="173" y="10433"/>
                  </a:lnTo>
                  <a:cubicBezTo>
                    <a:pt x="183" y="10538"/>
                    <a:pt x="164" y="10634"/>
                    <a:pt x="116" y="10730"/>
                  </a:cubicBezTo>
                  <a:lnTo>
                    <a:pt x="738" y="10988"/>
                  </a:lnTo>
                  <a:cubicBezTo>
                    <a:pt x="812" y="11022"/>
                    <a:pt x="888" y="11037"/>
                    <a:pt x="962" y="11037"/>
                  </a:cubicBezTo>
                  <a:cubicBezTo>
                    <a:pt x="1267" y="11037"/>
                    <a:pt x="1534" y="10772"/>
                    <a:pt x="1503" y="10433"/>
                  </a:cubicBezTo>
                  <a:lnTo>
                    <a:pt x="1360" y="8892"/>
                  </a:lnTo>
                  <a:cubicBezTo>
                    <a:pt x="1331" y="8615"/>
                    <a:pt x="1513" y="8356"/>
                    <a:pt x="1790" y="8299"/>
                  </a:cubicBezTo>
                  <a:lnTo>
                    <a:pt x="3303" y="7954"/>
                  </a:lnTo>
                  <a:cubicBezTo>
                    <a:pt x="3714" y="7859"/>
                    <a:pt x="3867" y="7371"/>
                    <a:pt x="3599" y="7055"/>
                  </a:cubicBezTo>
                  <a:lnTo>
                    <a:pt x="2575" y="5887"/>
                  </a:lnTo>
                  <a:cubicBezTo>
                    <a:pt x="2393" y="5677"/>
                    <a:pt x="2393" y="5370"/>
                    <a:pt x="2575" y="5160"/>
                  </a:cubicBezTo>
                  <a:lnTo>
                    <a:pt x="3599" y="3992"/>
                  </a:lnTo>
                  <a:cubicBezTo>
                    <a:pt x="3877" y="3676"/>
                    <a:pt x="3714" y="3179"/>
                    <a:pt x="3303" y="3093"/>
                  </a:cubicBezTo>
                  <a:lnTo>
                    <a:pt x="1790" y="2748"/>
                  </a:lnTo>
                  <a:cubicBezTo>
                    <a:pt x="1523" y="2681"/>
                    <a:pt x="1341" y="2432"/>
                    <a:pt x="1360" y="2155"/>
                  </a:cubicBezTo>
                  <a:lnTo>
                    <a:pt x="1503" y="604"/>
                  </a:lnTo>
                  <a:cubicBezTo>
                    <a:pt x="1534" y="265"/>
                    <a:pt x="1267" y="0"/>
                    <a:pt x="962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5"/>
            <p:cNvSpPr/>
            <p:nvPr/>
          </p:nvSpPr>
          <p:spPr>
            <a:xfrm>
              <a:off x="1024840" y="3660133"/>
              <a:ext cx="50025" cy="49080"/>
            </a:xfrm>
            <a:custGeom>
              <a:rect b="b" l="l" r="r" t="t"/>
              <a:pathLst>
                <a:path extrusionOk="0" h="1869" w="1905">
                  <a:moveTo>
                    <a:pt x="1071" y="1"/>
                  </a:moveTo>
                  <a:cubicBezTo>
                    <a:pt x="883" y="1"/>
                    <a:pt x="698" y="97"/>
                    <a:pt x="594" y="263"/>
                  </a:cubicBezTo>
                  <a:lnTo>
                    <a:pt x="0" y="1278"/>
                  </a:lnTo>
                  <a:lnTo>
                    <a:pt x="192" y="1603"/>
                  </a:lnTo>
                  <a:cubicBezTo>
                    <a:pt x="297" y="1780"/>
                    <a:pt x="479" y="1869"/>
                    <a:pt x="662" y="1869"/>
                  </a:cubicBezTo>
                  <a:cubicBezTo>
                    <a:pt x="845" y="1869"/>
                    <a:pt x="1029" y="1780"/>
                    <a:pt x="1139" y="1603"/>
                  </a:cubicBezTo>
                  <a:lnTo>
                    <a:pt x="1905" y="311"/>
                  </a:lnTo>
                  <a:lnTo>
                    <a:pt x="1283" y="43"/>
                  </a:lnTo>
                  <a:cubicBezTo>
                    <a:pt x="1215" y="14"/>
                    <a:pt x="1143" y="1"/>
                    <a:pt x="107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5"/>
            <p:cNvSpPr/>
            <p:nvPr/>
          </p:nvSpPr>
          <p:spPr>
            <a:xfrm>
              <a:off x="939390" y="3431067"/>
              <a:ext cx="211892" cy="205222"/>
            </a:xfrm>
            <a:custGeom>
              <a:rect b="b" l="l" r="r" t="t"/>
              <a:pathLst>
                <a:path extrusionOk="0" h="7815" w="8069">
                  <a:moveTo>
                    <a:pt x="3916" y="0"/>
                  </a:moveTo>
                  <a:cubicBezTo>
                    <a:pt x="1659" y="0"/>
                    <a:pt x="1" y="1823"/>
                    <a:pt x="1" y="3895"/>
                  </a:cubicBezTo>
                  <a:cubicBezTo>
                    <a:pt x="1" y="6224"/>
                    <a:pt x="1910" y="7814"/>
                    <a:pt x="3928" y="7814"/>
                  </a:cubicBezTo>
                  <a:cubicBezTo>
                    <a:pt x="4771" y="7814"/>
                    <a:pt x="5634" y="7537"/>
                    <a:pt x="6384" y="6919"/>
                  </a:cubicBezTo>
                  <a:cubicBezTo>
                    <a:pt x="7561" y="5962"/>
                    <a:pt x="8068" y="4421"/>
                    <a:pt x="7695" y="2947"/>
                  </a:cubicBezTo>
                  <a:cubicBezTo>
                    <a:pt x="7331" y="1483"/>
                    <a:pt x="6154" y="363"/>
                    <a:pt x="4671" y="67"/>
                  </a:cubicBezTo>
                  <a:cubicBezTo>
                    <a:pt x="4413" y="22"/>
                    <a:pt x="4161" y="0"/>
                    <a:pt x="3916" y="0"/>
                  </a:cubicBezTo>
                  <a:close/>
                </a:path>
              </a:pathLst>
            </a:custGeom>
            <a:solidFill>
              <a:srgbClr val="C1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5"/>
            <p:cNvSpPr/>
            <p:nvPr/>
          </p:nvSpPr>
          <p:spPr>
            <a:xfrm>
              <a:off x="970561" y="3470641"/>
              <a:ext cx="60345" cy="51653"/>
            </a:xfrm>
            <a:custGeom>
              <a:rect b="b" l="l" r="r" t="t"/>
              <a:pathLst>
                <a:path extrusionOk="0" h="1967" w="2298">
                  <a:moveTo>
                    <a:pt x="1315" y="409"/>
                  </a:moveTo>
                  <a:cubicBezTo>
                    <a:pt x="1456" y="409"/>
                    <a:pt x="1599" y="461"/>
                    <a:pt x="1713" y="579"/>
                  </a:cubicBezTo>
                  <a:cubicBezTo>
                    <a:pt x="2077" y="943"/>
                    <a:pt x="1819" y="1555"/>
                    <a:pt x="1311" y="1555"/>
                  </a:cubicBezTo>
                  <a:cubicBezTo>
                    <a:pt x="996" y="1555"/>
                    <a:pt x="737" y="1297"/>
                    <a:pt x="737" y="981"/>
                  </a:cubicBezTo>
                  <a:cubicBezTo>
                    <a:pt x="737" y="638"/>
                    <a:pt x="1022" y="409"/>
                    <a:pt x="1315" y="409"/>
                  </a:cubicBezTo>
                  <a:close/>
                  <a:moveTo>
                    <a:pt x="1308" y="0"/>
                  </a:moveTo>
                  <a:cubicBezTo>
                    <a:pt x="1067" y="0"/>
                    <a:pt x="821" y="90"/>
                    <a:pt x="622" y="292"/>
                  </a:cubicBezTo>
                  <a:cubicBezTo>
                    <a:pt x="0" y="905"/>
                    <a:pt x="441" y="1967"/>
                    <a:pt x="1311" y="1967"/>
                  </a:cubicBezTo>
                  <a:cubicBezTo>
                    <a:pt x="1857" y="1967"/>
                    <a:pt x="2288" y="1527"/>
                    <a:pt x="2297" y="981"/>
                  </a:cubicBezTo>
                  <a:cubicBezTo>
                    <a:pt x="2297" y="392"/>
                    <a:pt x="1812" y="0"/>
                    <a:pt x="1308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5"/>
            <p:cNvSpPr/>
            <p:nvPr/>
          </p:nvSpPr>
          <p:spPr>
            <a:xfrm>
              <a:off x="1053332" y="3545140"/>
              <a:ext cx="60188" cy="51417"/>
            </a:xfrm>
            <a:custGeom>
              <a:rect b="b" l="l" r="r" t="t"/>
              <a:pathLst>
                <a:path extrusionOk="0" h="1958" w="2292">
                  <a:moveTo>
                    <a:pt x="983" y="393"/>
                  </a:moveTo>
                  <a:cubicBezTo>
                    <a:pt x="1299" y="403"/>
                    <a:pt x="1557" y="652"/>
                    <a:pt x="1557" y="967"/>
                  </a:cubicBezTo>
                  <a:cubicBezTo>
                    <a:pt x="1557" y="1317"/>
                    <a:pt x="1276" y="1549"/>
                    <a:pt x="982" y="1549"/>
                  </a:cubicBezTo>
                  <a:cubicBezTo>
                    <a:pt x="841" y="1549"/>
                    <a:pt x="698" y="1496"/>
                    <a:pt x="581" y="1379"/>
                  </a:cubicBezTo>
                  <a:cubicBezTo>
                    <a:pt x="217" y="1015"/>
                    <a:pt x="475" y="393"/>
                    <a:pt x="983" y="393"/>
                  </a:cubicBezTo>
                  <a:close/>
                  <a:moveTo>
                    <a:pt x="994" y="1"/>
                  </a:moveTo>
                  <a:cubicBezTo>
                    <a:pt x="991" y="1"/>
                    <a:pt x="987" y="1"/>
                    <a:pt x="983" y="1"/>
                  </a:cubicBezTo>
                  <a:cubicBezTo>
                    <a:pt x="437" y="1"/>
                    <a:pt x="7" y="431"/>
                    <a:pt x="7" y="967"/>
                  </a:cubicBezTo>
                  <a:cubicBezTo>
                    <a:pt x="0" y="1563"/>
                    <a:pt x="484" y="1957"/>
                    <a:pt x="991" y="1957"/>
                  </a:cubicBezTo>
                  <a:cubicBezTo>
                    <a:pt x="1233" y="1957"/>
                    <a:pt x="1480" y="1867"/>
                    <a:pt x="1681" y="1666"/>
                  </a:cubicBezTo>
                  <a:cubicBezTo>
                    <a:pt x="2291" y="1047"/>
                    <a:pt x="1858" y="1"/>
                    <a:pt x="994" y="1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65"/>
            <p:cNvSpPr/>
            <p:nvPr/>
          </p:nvSpPr>
          <p:spPr>
            <a:xfrm>
              <a:off x="992330" y="3479595"/>
              <a:ext cx="106090" cy="101836"/>
            </a:xfrm>
            <a:custGeom>
              <a:rect b="b" l="l" r="r" t="t"/>
              <a:pathLst>
                <a:path extrusionOk="0" h="3878" w="4040">
                  <a:moveTo>
                    <a:pt x="3742" y="0"/>
                  </a:moveTo>
                  <a:cubicBezTo>
                    <a:pt x="3692" y="0"/>
                    <a:pt x="3639" y="22"/>
                    <a:pt x="3593" y="75"/>
                  </a:cubicBezTo>
                  <a:lnTo>
                    <a:pt x="128" y="3540"/>
                  </a:lnTo>
                  <a:cubicBezTo>
                    <a:pt x="1" y="3682"/>
                    <a:pt x="132" y="3877"/>
                    <a:pt x="286" y="3877"/>
                  </a:cubicBezTo>
                  <a:cubicBezTo>
                    <a:pt x="329" y="3877"/>
                    <a:pt x="374" y="3862"/>
                    <a:pt x="415" y="3827"/>
                  </a:cubicBezTo>
                  <a:lnTo>
                    <a:pt x="3880" y="363"/>
                  </a:lnTo>
                  <a:cubicBezTo>
                    <a:pt x="4040" y="217"/>
                    <a:pt x="3902" y="0"/>
                    <a:pt x="3742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5" name="Google Shape;10515;p65"/>
          <p:cNvGrpSpPr/>
          <p:nvPr/>
        </p:nvGrpSpPr>
        <p:grpSpPr>
          <a:xfrm>
            <a:off x="2743084" y="4299590"/>
            <a:ext cx="159372" cy="308896"/>
            <a:chOff x="2743084" y="4299590"/>
            <a:chExt cx="159372" cy="308896"/>
          </a:xfrm>
        </p:grpSpPr>
        <p:sp>
          <p:nvSpPr>
            <p:cNvPr id="10516" name="Google Shape;10516;p65"/>
            <p:cNvSpPr/>
            <p:nvPr/>
          </p:nvSpPr>
          <p:spPr>
            <a:xfrm>
              <a:off x="2828534" y="4425428"/>
              <a:ext cx="9585" cy="105907"/>
            </a:xfrm>
            <a:custGeom>
              <a:rect b="b" l="l" r="r" t="t"/>
              <a:pathLst>
                <a:path extrusionOk="0" h="4033" w="365">
                  <a:moveTo>
                    <a:pt x="182" y="1"/>
                  </a:moveTo>
                  <a:cubicBezTo>
                    <a:pt x="96" y="1"/>
                    <a:pt x="10" y="56"/>
                    <a:pt x="1" y="166"/>
                  </a:cubicBezTo>
                  <a:lnTo>
                    <a:pt x="1" y="3841"/>
                  </a:lnTo>
                  <a:cubicBezTo>
                    <a:pt x="1" y="3946"/>
                    <a:pt x="77" y="4032"/>
                    <a:pt x="182" y="4032"/>
                  </a:cubicBezTo>
                  <a:cubicBezTo>
                    <a:pt x="288" y="4032"/>
                    <a:pt x="364" y="3946"/>
                    <a:pt x="364" y="3841"/>
                  </a:cubicBezTo>
                  <a:lnTo>
                    <a:pt x="364" y="166"/>
                  </a:lnTo>
                  <a:cubicBezTo>
                    <a:pt x="355" y="56"/>
                    <a:pt x="269" y="1"/>
                    <a:pt x="18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5"/>
            <p:cNvSpPr/>
            <p:nvPr/>
          </p:nvSpPr>
          <p:spPr>
            <a:xfrm>
              <a:off x="2743084" y="4299590"/>
              <a:ext cx="158111" cy="135239"/>
            </a:xfrm>
            <a:custGeom>
              <a:rect b="b" l="l" r="r" t="t"/>
              <a:pathLst>
                <a:path extrusionOk="0" h="5150" w="6021">
                  <a:moveTo>
                    <a:pt x="3454" y="1"/>
                  </a:moveTo>
                  <a:cubicBezTo>
                    <a:pt x="3448" y="1"/>
                    <a:pt x="3442" y="1"/>
                    <a:pt x="3436" y="1"/>
                  </a:cubicBezTo>
                  <a:cubicBezTo>
                    <a:pt x="1149" y="1"/>
                    <a:pt x="1" y="2776"/>
                    <a:pt x="1628" y="4393"/>
                  </a:cubicBezTo>
                  <a:cubicBezTo>
                    <a:pt x="2150" y="4916"/>
                    <a:pt x="2793" y="5150"/>
                    <a:pt x="3423" y="5150"/>
                  </a:cubicBezTo>
                  <a:cubicBezTo>
                    <a:pt x="4744" y="5150"/>
                    <a:pt x="6014" y="4123"/>
                    <a:pt x="6020" y="2575"/>
                  </a:cubicBezTo>
                  <a:cubicBezTo>
                    <a:pt x="6011" y="1155"/>
                    <a:pt x="4872" y="1"/>
                    <a:pt x="3454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5"/>
            <p:cNvSpPr/>
            <p:nvPr/>
          </p:nvSpPr>
          <p:spPr>
            <a:xfrm>
              <a:off x="2762438" y="4313928"/>
              <a:ext cx="123921" cy="106406"/>
            </a:xfrm>
            <a:custGeom>
              <a:rect b="b" l="l" r="r" t="t"/>
              <a:pathLst>
                <a:path extrusionOk="0" h="4052" w="4719">
                  <a:moveTo>
                    <a:pt x="2699" y="0"/>
                  </a:moveTo>
                  <a:cubicBezTo>
                    <a:pt x="900" y="0"/>
                    <a:pt x="1" y="2182"/>
                    <a:pt x="1273" y="3455"/>
                  </a:cubicBezTo>
                  <a:cubicBezTo>
                    <a:pt x="1685" y="3867"/>
                    <a:pt x="2192" y="4051"/>
                    <a:pt x="2688" y="4051"/>
                  </a:cubicBezTo>
                  <a:cubicBezTo>
                    <a:pt x="3725" y="4051"/>
                    <a:pt x="4719" y="3246"/>
                    <a:pt x="4719" y="2029"/>
                  </a:cubicBezTo>
                  <a:cubicBezTo>
                    <a:pt x="4719" y="909"/>
                    <a:pt x="3819" y="0"/>
                    <a:pt x="26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5"/>
            <p:cNvSpPr/>
            <p:nvPr/>
          </p:nvSpPr>
          <p:spPr>
            <a:xfrm>
              <a:off x="2809443" y="4314348"/>
              <a:ext cx="49526" cy="105460"/>
            </a:xfrm>
            <a:custGeom>
              <a:rect b="b" l="l" r="r" t="t"/>
              <a:pathLst>
                <a:path extrusionOk="0" h="4016" w="1886">
                  <a:moveTo>
                    <a:pt x="943" y="1"/>
                  </a:moveTo>
                  <a:cubicBezTo>
                    <a:pt x="854" y="1"/>
                    <a:pt x="766" y="56"/>
                    <a:pt x="756" y="166"/>
                  </a:cubicBezTo>
                  <a:lnTo>
                    <a:pt x="756" y="539"/>
                  </a:lnTo>
                  <a:cubicBezTo>
                    <a:pt x="326" y="587"/>
                    <a:pt x="0" y="970"/>
                    <a:pt x="19" y="1410"/>
                  </a:cubicBezTo>
                  <a:cubicBezTo>
                    <a:pt x="48" y="1850"/>
                    <a:pt x="412" y="2195"/>
                    <a:pt x="852" y="2195"/>
                  </a:cubicBezTo>
                  <a:lnTo>
                    <a:pt x="1034" y="2195"/>
                  </a:lnTo>
                  <a:cubicBezTo>
                    <a:pt x="1646" y="2195"/>
                    <a:pt x="1646" y="3114"/>
                    <a:pt x="1034" y="3114"/>
                  </a:cubicBezTo>
                  <a:lnTo>
                    <a:pt x="756" y="3114"/>
                  </a:lnTo>
                  <a:cubicBezTo>
                    <a:pt x="555" y="3114"/>
                    <a:pt x="393" y="2941"/>
                    <a:pt x="393" y="2740"/>
                  </a:cubicBezTo>
                  <a:cubicBezTo>
                    <a:pt x="402" y="2611"/>
                    <a:pt x="304" y="2547"/>
                    <a:pt x="207" y="2547"/>
                  </a:cubicBezTo>
                  <a:cubicBezTo>
                    <a:pt x="110" y="2547"/>
                    <a:pt x="15" y="2611"/>
                    <a:pt x="29" y="2740"/>
                  </a:cubicBezTo>
                  <a:cubicBezTo>
                    <a:pt x="29" y="3152"/>
                    <a:pt x="354" y="3477"/>
                    <a:pt x="756" y="3477"/>
                  </a:cubicBezTo>
                  <a:lnTo>
                    <a:pt x="756" y="3851"/>
                  </a:lnTo>
                  <a:cubicBezTo>
                    <a:pt x="766" y="3961"/>
                    <a:pt x="854" y="4016"/>
                    <a:pt x="943" y="4016"/>
                  </a:cubicBezTo>
                  <a:cubicBezTo>
                    <a:pt x="1031" y="4016"/>
                    <a:pt x="1120" y="3961"/>
                    <a:pt x="1129" y="3851"/>
                  </a:cubicBezTo>
                  <a:lnTo>
                    <a:pt x="1129" y="3477"/>
                  </a:lnTo>
                  <a:cubicBezTo>
                    <a:pt x="1570" y="3429"/>
                    <a:pt x="1886" y="3047"/>
                    <a:pt x="1866" y="2606"/>
                  </a:cubicBezTo>
                  <a:cubicBezTo>
                    <a:pt x="1838" y="2166"/>
                    <a:pt x="1474" y="1822"/>
                    <a:pt x="1034" y="1822"/>
                  </a:cubicBezTo>
                  <a:lnTo>
                    <a:pt x="852" y="1822"/>
                  </a:lnTo>
                  <a:cubicBezTo>
                    <a:pt x="239" y="1822"/>
                    <a:pt x="239" y="903"/>
                    <a:pt x="852" y="903"/>
                  </a:cubicBezTo>
                  <a:lnTo>
                    <a:pt x="1129" y="903"/>
                  </a:lnTo>
                  <a:cubicBezTo>
                    <a:pt x="1330" y="903"/>
                    <a:pt x="1493" y="1066"/>
                    <a:pt x="1493" y="1276"/>
                  </a:cubicBezTo>
                  <a:lnTo>
                    <a:pt x="1493" y="1458"/>
                  </a:lnTo>
                  <a:cubicBezTo>
                    <a:pt x="1493" y="1554"/>
                    <a:pt x="1579" y="1640"/>
                    <a:pt x="1675" y="1640"/>
                  </a:cubicBezTo>
                  <a:cubicBezTo>
                    <a:pt x="1780" y="1640"/>
                    <a:pt x="1866" y="1563"/>
                    <a:pt x="1866" y="1458"/>
                  </a:cubicBezTo>
                  <a:lnTo>
                    <a:pt x="1866" y="1276"/>
                  </a:lnTo>
                  <a:cubicBezTo>
                    <a:pt x="1857" y="865"/>
                    <a:pt x="1531" y="539"/>
                    <a:pt x="1129" y="539"/>
                  </a:cubicBezTo>
                  <a:lnTo>
                    <a:pt x="1129" y="166"/>
                  </a:lnTo>
                  <a:cubicBezTo>
                    <a:pt x="1120" y="56"/>
                    <a:pt x="1031" y="1"/>
                    <a:pt x="9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5"/>
            <p:cNvSpPr/>
            <p:nvPr/>
          </p:nvSpPr>
          <p:spPr>
            <a:xfrm>
              <a:off x="2780032" y="4521513"/>
              <a:ext cx="106589" cy="86973"/>
            </a:xfrm>
            <a:custGeom>
              <a:rect b="b" l="l" r="r" t="t"/>
              <a:pathLst>
                <a:path extrusionOk="0" h="3312" w="4059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374" y="3149"/>
                  </a:lnTo>
                  <a:cubicBezTo>
                    <a:pt x="393" y="3244"/>
                    <a:pt x="469" y="3311"/>
                    <a:pt x="556" y="3311"/>
                  </a:cubicBezTo>
                  <a:lnTo>
                    <a:pt x="3503" y="3311"/>
                  </a:lnTo>
                  <a:cubicBezTo>
                    <a:pt x="3589" y="3311"/>
                    <a:pt x="3666" y="3244"/>
                    <a:pt x="3685" y="3149"/>
                  </a:cubicBezTo>
                  <a:lnTo>
                    <a:pt x="4049" y="211"/>
                  </a:lnTo>
                  <a:cubicBezTo>
                    <a:pt x="4058" y="153"/>
                    <a:pt x="4039" y="105"/>
                    <a:pt x="4010" y="67"/>
                  </a:cubicBezTo>
                  <a:cubicBezTo>
                    <a:pt x="3972" y="29"/>
                    <a:pt x="3924" y="0"/>
                    <a:pt x="3876" y="0"/>
                  </a:cubicBezTo>
                  <a:close/>
                </a:path>
              </a:pathLst>
            </a:custGeom>
            <a:solidFill>
              <a:srgbClr val="EF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65"/>
            <p:cNvSpPr/>
            <p:nvPr/>
          </p:nvSpPr>
          <p:spPr>
            <a:xfrm>
              <a:off x="2782553" y="4545620"/>
              <a:ext cx="20614" cy="48292"/>
            </a:xfrm>
            <a:custGeom>
              <a:rect b="b" l="l" r="r" t="t"/>
              <a:pathLst>
                <a:path extrusionOk="0" h="1839" w="785">
                  <a:moveTo>
                    <a:pt x="0" y="1"/>
                  </a:moveTo>
                  <a:lnTo>
                    <a:pt x="230" y="1838"/>
                  </a:lnTo>
                  <a:lnTo>
                    <a:pt x="785" y="1838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65"/>
            <p:cNvSpPr/>
            <p:nvPr/>
          </p:nvSpPr>
          <p:spPr>
            <a:xfrm>
              <a:off x="2780032" y="4521514"/>
              <a:ext cx="106826" cy="28912"/>
            </a:xfrm>
            <a:custGeom>
              <a:rect b="b" l="l" r="r" t="t"/>
              <a:pathLst>
                <a:path extrusionOk="0" h="1101" w="4068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125" y="1101"/>
                  </a:lnTo>
                  <a:lnTo>
                    <a:pt x="3943" y="1101"/>
                  </a:lnTo>
                  <a:lnTo>
                    <a:pt x="4049" y="211"/>
                  </a:lnTo>
                  <a:cubicBezTo>
                    <a:pt x="4068" y="96"/>
                    <a:pt x="3982" y="0"/>
                    <a:pt x="386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5"/>
            <p:cNvSpPr/>
            <p:nvPr/>
          </p:nvSpPr>
          <p:spPr>
            <a:xfrm>
              <a:off x="2788068" y="4589107"/>
              <a:ext cx="90518" cy="19380"/>
            </a:xfrm>
            <a:custGeom>
              <a:rect b="b" l="l" r="r" t="t"/>
              <a:pathLst>
                <a:path extrusionOk="0" h="738" w="3447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63" y="737"/>
                    <a:pt x="250" y="737"/>
                  </a:cubicBezTo>
                  <a:lnTo>
                    <a:pt x="3197" y="737"/>
                  </a:lnTo>
                  <a:cubicBezTo>
                    <a:pt x="3283" y="737"/>
                    <a:pt x="3360" y="670"/>
                    <a:pt x="3379" y="575"/>
                  </a:cubicBezTo>
                  <a:lnTo>
                    <a:pt x="3446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5"/>
            <p:cNvSpPr/>
            <p:nvPr/>
          </p:nvSpPr>
          <p:spPr>
            <a:xfrm>
              <a:off x="2780032" y="4521514"/>
              <a:ext cx="106589" cy="28912"/>
            </a:xfrm>
            <a:custGeom>
              <a:rect b="b" l="l" r="r" t="t"/>
              <a:pathLst>
                <a:path extrusionOk="0" h="1101" w="4059">
                  <a:moveTo>
                    <a:pt x="201" y="0"/>
                  </a:moveTo>
                  <a:cubicBezTo>
                    <a:pt x="163" y="0"/>
                    <a:pt x="134" y="10"/>
                    <a:pt x="106" y="19"/>
                  </a:cubicBezTo>
                  <a:cubicBezTo>
                    <a:pt x="39" y="58"/>
                    <a:pt x="0" y="134"/>
                    <a:pt x="10" y="201"/>
                  </a:cubicBezTo>
                  <a:lnTo>
                    <a:pt x="125" y="1101"/>
                  </a:lnTo>
                  <a:lnTo>
                    <a:pt x="670" y="1101"/>
                  </a:lnTo>
                  <a:lnTo>
                    <a:pt x="651" y="938"/>
                  </a:lnTo>
                  <a:cubicBezTo>
                    <a:pt x="642" y="833"/>
                    <a:pt x="728" y="737"/>
                    <a:pt x="833" y="737"/>
                  </a:cubicBezTo>
                  <a:lnTo>
                    <a:pt x="3982" y="737"/>
                  </a:lnTo>
                  <a:lnTo>
                    <a:pt x="4049" y="211"/>
                  </a:lnTo>
                  <a:cubicBezTo>
                    <a:pt x="4058" y="182"/>
                    <a:pt x="4049" y="144"/>
                    <a:pt x="4039" y="115"/>
                  </a:cubicBezTo>
                  <a:cubicBezTo>
                    <a:pt x="4010" y="48"/>
                    <a:pt x="3943" y="0"/>
                    <a:pt x="3867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5"/>
            <p:cNvSpPr/>
            <p:nvPr/>
          </p:nvSpPr>
          <p:spPr>
            <a:xfrm>
              <a:off x="2788068" y="4589107"/>
              <a:ext cx="21139" cy="19380"/>
            </a:xfrm>
            <a:custGeom>
              <a:rect b="b" l="l" r="r" t="t"/>
              <a:pathLst>
                <a:path extrusionOk="0" h="738" w="805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54" y="737"/>
                    <a:pt x="250" y="737"/>
                  </a:cubicBezTo>
                  <a:lnTo>
                    <a:pt x="805" y="737"/>
                  </a:lnTo>
                  <a:cubicBezTo>
                    <a:pt x="709" y="737"/>
                    <a:pt x="632" y="670"/>
                    <a:pt x="623" y="575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5"/>
            <p:cNvSpPr/>
            <p:nvPr/>
          </p:nvSpPr>
          <p:spPr>
            <a:xfrm>
              <a:off x="2838093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9" y="1"/>
                  </a:moveTo>
                  <a:cubicBezTo>
                    <a:pt x="723" y="1"/>
                    <a:pt x="216" y="286"/>
                    <a:pt x="10" y="855"/>
                  </a:cubicBezTo>
                  <a:cubicBezTo>
                    <a:pt x="0" y="893"/>
                    <a:pt x="0" y="941"/>
                    <a:pt x="10" y="979"/>
                  </a:cubicBezTo>
                  <a:cubicBezTo>
                    <a:pt x="216" y="1549"/>
                    <a:pt x="723" y="1834"/>
                    <a:pt x="1229" y="1834"/>
                  </a:cubicBezTo>
                  <a:cubicBezTo>
                    <a:pt x="1735" y="1834"/>
                    <a:pt x="2240" y="1549"/>
                    <a:pt x="2441" y="979"/>
                  </a:cubicBezTo>
                  <a:cubicBezTo>
                    <a:pt x="2450" y="941"/>
                    <a:pt x="2450" y="893"/>
                    <a:pt x="2441" y="855"/>
                  </a:cubicBezTo>
                  <a:cubicBezTo>
                    <a:pt x="2240" y="286"/>
                    <a:pt x="1735" y="1"/>
                    <a:pt x="1229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5"/>
            <p:cNvSpPr/>
            <p:nvPr/>
          </p:nvSpPr>
          <p:spPr>
            <a:xfrm>
              <a:off x="2838093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0" y="0"/>
                  </a:moveTo>
                  <a:cubicBezTo>
                    <a:pt x="0" y="19"/>
                    <a:pt x="10" y="38"/>
                    <a:pt x="10" y="57"/>
                  </a:cubicBezTo>
                  <a:cubicBezTo>
                    <a:pt x="216" y="627"/>
                    <a:pt x="720" y="912"/>
                    <a:pt x="1225" y="912"/>
                  </a:cubicBezTo>
                  <a:cubicBezTo>
                    <a:pt x="1730" y="912"/>
                    <a:pt x="2235" y="627"/>
                    <a:pt x="2441" y="57"/>
                  </a:cubicBezTo>
                  <a:cubicBezTo>
                    <a:pt x="2441" y="38"/>
                    <a:pt x="2450" y="19"/>
                    <a:pt x="245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5"/>
            <p:cNvSpPr/>
            <p:nvPr/>
          </p:nvSpPr>
          <p:spPr>
            <a:xfrm>
              <a:off x="2764197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6" y="1"/>
                  </a:moveTo>
                  <a:cubicBezTo>
                    <a:pt x="721" y="1"/>
                    <a:pt x="216" y="286"/>
                    <a:pt x="10" y="855"/>
                  </a:cubicBezTo>
                  <a:cubicBezTo>
                    <a:pt x="1" y="893"/>
                    <a:pt x="1" y="941"/>
                    <a:pt x="10" y="979"/>
                  </a:cubicBezTo>
                  <a:cubicBezTo>
                    <a:pt x="216" y="1549"/>
                    <a:pt x="721" y="1834"/>
                    <a:pt x="1226" y="1834"/>
                  </a:cubicBezTo>
                  <a:cubicBezTo>
                    <a:pt x="1730" y="1834"/>
                    <a:pt x="2235" y="1549"/>
                    <a:pt x="2441" y="979"/>
                  </a:cubicBezTo>
                  <a:cubicBezTo>
                    <a:pt x="2451" y="941"/>
                    <a:pt x="2451" y="893"/>
                    <a:pt x="2441" y="855"/>
                  </a:cubicBezTo>
                  <a:cubicBezTo>
                    <a:pt x="2235" y="286"/>
                    <a:pt x="1730" y="1"/>
                    <a:pt x="122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65"/>
            <p:cNvSpPr/>
            <p:nvPr/>
          </p:nvSpPr>
          <p:spPr>
            <a:xfrm>
              <a:off x="2764197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" y="0"/>
                  </a:moveTo>
                  <a:cubicBezTo>
                    <a:pt x="1" y="19"/>
                    <a:pt x="1" y="38"/>
                    <a:pt x="10" y="57"/>
                  </a:cubicBezTo>
                  <a:cubicBezTo>
                    <a:pt x="211" y="627"/>
                    <a:pt x="716" y="912"/>
                    <a:pt x="1222" y="912"/>
                  </a:cubicBezTo>
                  <a:cubicBezTo>
                    <a:pt x="1728" y="912"/>
                    <a:pt x="2235" y="627"/>
                    <a:pt x="2441" y="57"/>
                  </a:cubicBezTo>
                  <a:cubicBezTo>
                    <a:pt x="2441" y="38"/>
                    <a:pt x="2451" y="19"/>
                    <a:pt x="2451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65"/>
            <p:cNvSpPr/>
            <p:nvPr/>
          </p:nvSpPr>
          <p:spPr>
            <a:xfrm>
              <a:off x="2765694" y="4502160"/>
              <a:ext cx="135239" cy="29175"/>
            </a:xfrm>
            <a:custGeom>
              <a:rect b="b" l="l" r="r" t="t"/>
              <a:pathLst>
                <a:path extrusionOk="0" h="1111" w="5150">
                  <a:moveTo>
                    <a:pt x="18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929"/>
                  </a:lnTo>
                  <a:cubicBezTo>
                    <a:pt x="1" y="1024"/>
                    <a:pt x="87" y="1110"/>
                    <a:pt x="183" y="1110"/>
                  </a:cubicBezTo>
                  <a:lnTo>
                    <a:pt x="4968" y="1110"/>
                  </a:lnTo>
                  <a:cubicBezTo>
                    <a:pt x="5064" y="1110"/>
                    <a:pt x="5150" y="1024"/>
                    <a:pt x="5150" y="929"/>
                  </a:cubicBezTo>
                  <a:lnTo>
                    <a:pt x="5150" y="192"/>
                  </a:lnTo>
                  <a:cubicBezTo>
                    <a:pt x="5150" y="86"/>
                    <a:pt x="5064" y="0"/>
                    <a:pt x="496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1" name="Google Shape;10531;p65"/>
          <p:cNvGrpSpPr/>
          <p:nvPr/>
        </p:nvGrpSpPr>
        <p:grpSpPr>
          <a:xfrm>
            <a:off x="1293506" y="2939716"/>
            <a:ext cx="374730" cy="272211"/>
            <a:chOff x="1293506" y="2939716"/>
            <a:chExt cx="374730" cy="272211"/>
          </a:xfrm>
        </p:grpSpPr>
        <p:sp>
          <p:nvSpPr>
            <p:cNvPr id="10532" name="Google Shape;10532;p65"/>
            <p:cNvSpPr/>
            <p:nvPr/>
          </p:nvSpPr>
          <p:spPr>
            <a:xfrm>
              <a:off x="1311599" y="2939716"/>
              <a:ext cx="338544" cy="248078"/>
            </a:xfrm>
            <a:custGeom>
              <a:rect b="b" l="l" r="r" t="t"/>
              <a:pathLst>
                <a:path extrusionOk="0" h="9447" w="12892">
                  <a:moveTo>
                    <a:pt x="460" y="1"/>
                  </a:moveTo>
                  <a:cubicBezTo>
                    <a:pt x="211" y="1"/>
                    <a:pt x="0" y="212"/>
                    <a:pt x="0" y="460"/>
                  </a:cubicBezTo>
                  <a:lnTo>
                    <a:pt x="0" y="9447"/>
                  </a:lnTo>
                  <a:lnTo>
                    <a:pt x="12891" y="9447"/>
                  </a:lnTo>
                  <a:lnTo>
                    <a:pt x="12891" y="460"/>
                  </a:lnTo>
                  <a:cubicBezTo>
                    <a:pt x="12891" y="212"/>
                    <a:pt x="12690" y="11"/>
                    <a:pt x="124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5"/>
            <p:cNvSpPr/>
            <p:nvPr/>
          </p:nvSpPr>
          <p:spPr>
            <a:xfrm>
              <a:off x="1335706" y="2964112"/>
              <a:ext cx="290304" cy="193274"/>
            </a:xfrm>
            <a:custGeom>
              <a:rect b="b" l="l" r="r" t="t"/>
              <a:pathLst>
                <a:path extrusionOk="0" h="7360" w="11055">
                  <a:moveTo>
                    <a:pt x="231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7130"/>
                  </a:lnTo>
                  <a:cubicBezTo>
                    <a:pt x="1" y="7264"/>
                    <a:pt x="106" y="7360"/>
                    <a:pt x="231" y="7360"/>
                  </a:cubicBezTo>
                  <a:lnTo>
                    <a:pt x="10825" y="7360"/>
                  </a:lnTo>
                  <a:cubicBezTo>
                    <a:pt x="10949" y="7360"/>
                    <a:pt x="11055" y="7255"/>
                    <a:pt x="11055" y="7130"/>
                  </a:cubicBezTo>
                  <a:lnTo>
                    <a:pt x="11055" y="230"/>
                  </a:lnTo>
                  <a:cubicBezTo>
                    <a:pt x="11055" y="106"/>
                    <a:pt x="10949" y="0"/>
                    <a:pt x="10825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5"/>
            <p:cNvSpPr/>
            <p:nvPr/>
          </p:nvSpPr>
          <p:spPr>
            <a:xfrm>
              <a:off x="1335706" y="3121173"/>
              <a:ext cx="169430" cy="36213"/>
            </a:xfrm>
            <a:custGeom>
              <a:rect b="b" l="l" r="r" t="t"/>
              <a:pathLst>
                <a:path extrusionOk="0" h="1379" w="6452">
                  <a:moveTo>
                    <a:pt x="1" y="1"/>
                  </a:moveTo>
                  <a:lnTo>
                    <a:pt x="1" y="1149"/>
                  </a:lnTo>
                  <a:cubicBezTo>
                    <a:pt x="1" y="1274"/>
                    <a:pt x="106" y="1379"/>
                    <a:pt x="231" y="1379"/>
                  </a:cubicBezTo>
                  <a:lnTo>
                    <a:pt x="6451" y="1379"/>
                  </a:lnTo>
                  <a:lnTo>
                    <a:pt x="6451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5"/>
            <p:cNvSpPr/>
            <p:nvPr/>
          </p:nvSpPr>
          <p:spPr>
            <a:xfrm>
              <a:off x="1505109" y="2964112"/>
              <a:ext cx="120901" cy="96532"/>
            </a:xfrm>
            <a:custGeom>
              <a:rect b="b" l="l" r="r" t="t"/>
              <a:pathLst>
                <a:path extrusionOk="0" h="3676" w="4604">
                  <a:moveTo>
                    <a:pt x="0" y="0"/>
                  </a:moveTo>
                  <a:lnTo>
                    <a:pt x="0" y="3675"/>
                  </a:lnTo>
                  <a:lnTo>
                    <a:pt x="4604" y="3675"/>
                  </a:lnTo>
                  <a:lnTo>
                    <a:pt x="4604" y="230"/>
                  </a:lnTo>
                  <a:cubicBezTo>
                    <a:pt x="4604" y="106"/>
                    <a:pt x="4498" y="0"/>
                    <a:pt x="4374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65"/>
            <p:cNvSpPr/>
            <p:nvPr/>
          </p:nvSpPr>
          <p:spPr>
            <a:xfrm>
              <a:off x="1505109" y="3060617"/>
              <a:ext cx="120901" cy="96768"/>
            </a:xfrm>
            <a:custGeom>
              <a:rect b="b" l="l" r="r" t="t"/>
              <a:pathLst>
                <a:path extrusionOk="0" h="3685" w="4604">
                  <a:moveTo>
                    <a:pt x="0" y="0"/>
                  </a:moveTo>
                  <a:lnTo>
                    <a:pt x="0" y="3685"/>
                  </a:lnTo>
                  <a:lnTo>
                    <a:pt x="4374" y="3685"/>
                  </a:lnTo>
                  <a:cubicBezTo>
                    <a:pt x="4498" y="3685"/>
                    <a:pt x="4604" y="3589"/>
                    <a:pt x="4604" y="3455"/>
                  </a:cubicBezTo>
                  <a:lnTo>
                    <a:pt x="4604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5"/>
            <p:cNvSpPr/>
            <p:nvPr/>
          </p:nvSpPr>
          <p:spPr>
            <a:xfrm>
              <a:off x="1293506" y="3181755"/>
              <a:ext cx="374730" cy="30173"/>
            </a:xfrm>
            <a:custGeom>
              <a:rect b="b" l="l" r="r" t="t"/>
              <a:pathLst>
                <a:path extrusionOk="0" h="1149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689"/>
                  </a:lnTo>
                  <a:cubicBezTo>
                    <a:pt x="0" y="938"/>
                    <a:pt x="201" y="1149"/>
                    <a:pt x="460" y="1149"/>
                  </a:cubicBezTo>
                  <a:lnTo>
                    <a:pt x="13810" y="1149"/>
                  </a:lnTo>
                  <a:cubicBezTo>
                    <a:pt x="14068" y="1149"/>
                    <a:pt x="14269" y="938"/>
                    <a:pt x="14269" y="689"/>
                  </a:cubicBez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5"/>
            <p:cNvSpPr/>
            <p:nvPr/>
          </p:nvSpPr>
          <p:spPr>
            <a:xfrm>
              <a:off x="1293506" y="3181755"/>
              <a:ext cx="374730" cy="12080"/>
            </a:xfrm>
            <a:custGeom>
              <a:rect b="b" l="l" r="r" t="t"/>
              <a:pathLst>
                <a:path extrusionOk="0" h="460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460"/>
                  </a:lnTo>
                  <a:lnTo>
                    <a:pt x="14269" y="460"/>
                  </a:ln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65"/>
            <p:cNvSpPr/>
            <p:nvPr/>
          </p:nvSpPr>
          <p:spPr>
            <a:xfrm>
              <a:off x="1444527" y="3181755"/>
              <a:ext cx="72661" cy="18119"/>
            </a:xfrm>
            <a:custGeom>
              <a:rect b="b" l="l" r="r" t="t"/>
              <a:pathLst>
                <a:path extrusionOk="0" h="690" w="2767">
                  <a:moveTo>
                    <a:pt x="1" y="0"/>
                  </a:moveTo>
                  <a:lnTo>
                    <a:pt x="326" y="479"/>
                  </a:lnTo>
                  <a:cubicBezTo>
                    <a:pt x="412" y="613"/>
                    <a:pt x="556" y="689"/>
                    <a:pt x="709" y="689"/>
                  </a:cubicBezTo>
                  <a:lnTo>
                    <a:pt x="2059" y="689"/>
                  </a:lnTo>
                  <a:cubicBezTo>
                    <a:pt x="2212" y="689"/>
                    <a:pt x="2355" y="613"/>
                    <a:pt x="2441" y="479"/>
                  </a:cubicBezTo>
                  <a:lnTo>
                    <a:pt x="2767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5"/>
            <p:cNvSpPr/>
            <p:nvPr/>
          </p:nvSpPr>
          <p:spPr>
            <a:xfrm>
              <a:off x="1535256" y="3036484"/>
              <a:ext cx="60345" cy="24159"/>
            </a:xfrm>
            <a:custGeom>
              <a:rect b="b" l="l" r="r" t="t"/>
              <a:pathLst>
                <a:path extrusionOk="0" h="920" w="2298">
                  <a:moveTo>
                    <a:pt x="690" y="1"/>
                  </a:moveTo>
                  <a:lnTo>
                    <a:pt x="317" y="125"/>
                  </a:lnTo>
                  <a:cubicBezTo>
                    <a:pt x="125" y="182"/>
                    <a:pt x="1" y="364"/>
                    <a:pt x="1" y="556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6"/>
                  </a:lnTo>
                  <a:cubicBezTo>
                    <a:pt x="2298" y="364"/>
                    <a:pt x="2173" y="182"/>
                    <a:pt x="1991" y="125"/>
                  </a:cubicBezTo>
                  <a:lnTo>
                    <a:pt x="1609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5"/>
            <p:cNvSpPr/>
            <p:nvPr/>
          </p:nvSpPr>
          <p:spPr>
            <a:xfrm>
              <a:off x="1553349" y="3018391"/>
              <a:ext cx="24422" cy="30435"/>
            </a:xfrm>
            <a:custGeom>
              <a:rect b="b" l="l" r="r" t="t"/>
              <a:pathLst>
                <a:path extrusionOk="0" h="1159" w="930">
                  <a:moveTo>
                    <a:pt x="1" y="0"/>
                  </a:moveTo>
                  <a:lnTo>
                    <a:pt x="1" y="690"/>
                  </a:lnTo>
                  <a:cubicBezTo>
                    <a:pt x="1" y="948"/>
                    <a:pt x="211" y="1158"/>
                    <a:pt x="460" y="1158"/>
                  </a:cubicBezTo>
                  <a:cubicBezTo>
                    <a:pt x="719" y="1158"/>
                    <a:pt x="929" y="948"/>
                    <a:pt x="929" y="690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5"/>
            <p:cNvSpPr/>
            <p:nvPr/>
          </p:nvSpPr>
          <p:spPr>
            <a:xfrm>
              <a:off x="1547335" y="2988245"/>
              <a:ext cx="36449" cy="42226"/>
            </a:xfrm>
            <a:custGeom>
              <a:rect b="b" l="l" r="r" t="t"/>
              <a:pathLst>
                <a:path extrusionOk="0" h="1608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2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5"/>
            <p:cNvSpPr/>
            <p:nvPr/>
          </p:nvSpPr>
          <p:spPr>
            <a:xfrm>
              <a:off x="1547335" y="2988245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14"/>
                    <a:pt x="320" y="1611"/>
                    <a:pt x="685" y="1611"/>
                  </a:cubicBezTo>
                  <a:cubicBezTo>
                    <a:pt x="762" y="1611"/>
                    <a:pt x="841" y="1598"/>
                    <a:pt x="919" y="1570"/>
                  </a:cubicBezTo>
                  <a:cubicBezTo>
                    <a:pt x="651" y="1474"/>
                    <a:pt x="460" y="1206"/>
                    <a:pt x="460" y="919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5"/>
            <p:cNvSpPr/>
            <p:nvPr/>
          </p:nvSpPr>
          <p:spPr>
            <a:xfrm>
              <a:off x="1547335" y="2988245"/>
              <a:ext cx="36449" cy="17857"/>
            </a:xfrm>
            <a:custGeom>
              <a:rect b="b" l="l" r="r" t="t"/>
              <a:pathLst>
                <a:path extrusionOk="0" h="680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450" y="593"/>
                    <a:pt x="919" y="670"/>
                    <a:pt x="1388" y="680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5"/>
            <p:cNvSpPr/>
            <p:nvPr/>
          </p:nvSpPr>
          <p:spPr>
            <a:xfrm>
              <a:off x="1547335" y="2988245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153" y="507"/>
                    <a:pt x="306" y="546"/>
                    <a:pt x="460" y="574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5"/>
            <p:cNvSpPr/>
            <p:nvPr/>
          </p:nvSpPr>
          <p:spPr>
            <a:xfrm>
              <a:off x="1535256" y="3133252"/>
              <a:ext cx="60345" cy="24133"/>
            </a:xfrm>
            <a:custGeom>
              <a:rect b="b" l="l" r="r" t="t"/>
              <a:pathLst>
                <a:path extrusionOk="0" h="919" w="2298">
                  <a:moveTo>
                    <a:pt x="690" y="0"/>
                  </a:moveTo>
                  <a:lnTo>
                    <a:pt x="317" y="115"/>
                  </a:lnTo>
                  <a:cubicBezTo>
                    <a:pt x="125" y="182"/>
                    <a:pt x="1" y="354"/>
                    <a:pt x="1" y="555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5"/>
                  </a:lnTo>
                  <a:cubicBezTo>
                    <a:pt x="2298" y="354"/>
                    <a:pt x="2173" y="182"/>
                    <a:pt x="1991" y="115"/>
                  </a:cubicBezTo>
                  <a:lnTo>
                    <a:pt x="1609" y="0"/>
                  </a:ln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65"/>
            <p:cNvSpPr/>
            <p:nvPr/>
          </p:nvSpPr>
          <p:spPr>
            <a:xfrm>
              <a:off x="1553349" y="3115159"/>
              <a:ext cx="24422" cy="30173"/>
            </a:xfrm>
            <a:custGeom>
              <a:rect b="b" l="l" r="r" t="t"/>
              <a:pathLst>
                <a:path extrusionOk="0" h="1149" w="930">
                  <a:moveTo>
                    <a:pt x="1" y="0"/>
                  </a:moveTo>
                  <a:lnTo>
                    <a:pt x="1" y="689"/>
                  </a:lnTo>
                  <a:cubicBezTo>
                    <a:pt x="1" y="947"/>
                    <a:pt x="211" y="1148"/>
                    <a:pt x="460" y="1148"/>
                  </a:cubicBezTo>
                  <a:cubicBezTo>
                    <a:pt x="719" y="1148"/>
                    <a:pt x="929" y="947"/>
                    <a:pt x="929" y="689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65"/>
            <p:cNvSpPr/>
            <p:nvPr/>
          </p:nvSpPr>
          <p:spPr>
            <a:xfrm>
              <a:off x="1547335" y="3084986"/>
              <a:ext cx="36449" cy="42252"/>
            </a:xfrm>
            <a:custGeom>
              <a:rect b="b" l="l" r="r" t="t"/>
              <a:pathLst>
                <a:path extrusionOk="0" h="1609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65"/>
            <p:cNvSpPr/>
            <p:nvPr/>
          </p:nvSpPr>
          <p:spPr>
            <a:xfrm>
              <a:off x="1547335" y="3084986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14"/>
                    <a:pt x="320" y="1612"/>
                    <a:pt x="685" y="1612"/>
                  </a:cubicBezTo>
                  <a:cubicBezTo>
                    <a:pt x="762" y="1612"/>
                    <a:pt x="841" y="1598"/>
                    <a:pt x="919" y="1570"/>
                  </a:cubicBezTo>
                  <a:cubicBezTo>
                    <a:pt x="651" y="1465"/>
                    <a:pt x="460" y="1206"/>
                    <a:pt x="460" y="919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65"/>
            <p:cNvSpPr/>
            <p:nvPr/>
          </p:nvSpPr>
          <p:spPr>
            <a:xfrm>
              <a:off x="1547335" y="3084986"/>
              <a:ext cx="36449" cy="17883"/>
            </a:xfrm>
            <a:custGeom>
              <a:rect b="b" l="l" r="r" t="t"/>
              <a:pathLst>
                <a:path extrusionOk="0" h="681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450" y="594"/>
                    <a:pt x="919" y="671"/>
                    <a:pt x="1388" y="680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65"/>
            <p:cNvSpPr/>
            <p:nvPr/>
          </p:nvSpPr>
          <p:spPr>
            <a:xfrm>
              <a:off x="1547335" y="3084986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153" y="508"/>
                    <a:pt x="306" y="546"/>
                    <a:pt x="460" y="575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5"/>
            <p:cNvSpPr/>
            <p:nvPr/>
          </p:nvSpPr>
          <p:spPr>
            <a:xfrm>
              <a:off x="1384234" y="3042524"/>
              <a:ext cx="72399" cy="90755"/>
            </a:xfrm>
            <a:custGeom>
              <a:rect b="b" l="l" r="r" t="t"/>
              <a:pathLst>
                <a:path extrusionOk="0" h="3456" w="2757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4" y="670"/>
                  </a:cubicBezTo>
                  <a:lnTo>
                    <a:pt x="249" y="938"/>
                  </a:lnTo>
                  <a:cubicBezTo>
                    <a:pt x="96" y="1015"/>
                    <a:pt x="0" y="1177"/>
                    <a:pt x="0" y="1350"/>
                  </a:cubicBezTo>
                  <a:lnTo>
                    <a:pt x="0" y="3225"/>
                  </a:lnTo>
                  <a:cubicBezTo>
                    <a:pt x="0" y="3350"/>
                    <a:pt x="96" y="3455"/>
                    <a:pt x="230" y="3455"/>
                  </a:cubicBezTo>
                  <a:lnTo>
                    <a:pt x="2527" y="3455"/>
                  </a:lnTo>
                  <a:cubicBezTo>
                    <a:pt x="2661" y="3455"/>
                    <a:pt x="2756" y="3350"/>
                    <a:pt x="2756" y="3225"/>
                  </a:cubicBezTo>
                  <a:lnTo>
                    <a:pt x="2756" y="1350"/>
                  </a:lnTo>
                  <a:cubicBezTo>
                    <a:pt x="2756" y="1177"/>
                    <a:pt x="2661" y="1015"/>
                    <a:pt x="2507" y="938"/>
                  </a:cubicBezTo>
                  <a:lnTo>
                    <a:pt x="1962" y="670"/>
                  </a:lnTo>
                  <a:cubicBezTo>
                    <a:pt x="1885" y="632"/>
                    <a:pt x="1838" y="546"/>
                    <a:pt x="1838" y="460"/>
                  </a:cubicBezTo>
                  <a:lnTo>
                    <a:pt x="183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5"/>
            <p:cNvSpPr/>
            <p:nvPr/>
          </p:nvSpPr>
          <p:spPr>
            <a:xfrm>
              <a:off x="1407081" y="3042524"/>
              <a:ext cx="26680" cy="18251"/>
            </a:xfrm>
            <a:custGeom>
              <a:rect b="b" l="l" r="r" t="t"/>
              <a:pathLst>
                <a:path extrusionOk="0" h="695" w="1016">
                  <a:moveTo>
                    <a:pt x="49" y="0"/>
                  </a:moveTo>
                  <a:lnTo>
                    <a:pt x="49" y="460"/>
                  </a:lnTo>
                  <a:cubicBezTo>
                    <a:pt x="49" y="507"/>
                    <a:pt x="30" y="555"/>
                    <a:pt x="1" y="594"/>
                  </a:cubicBezTo>
                  <a:cubicBezTo>
                    <a:pt x="164" y="661"/>
                    <a:pt x="336" y="694"/>
                    <a:pt x="508" y="694"/>
                  </a:cubicBezTo>
                  <a:cubicBezTo>
                    <a:pt x="680" y="694"/>
                    <a:pt x="853" y="661"/>
                    <a:pt x="1015" y="594"/>
                  </a:cubicBezTo>
                  <a:cubicBezTo>
                    <a:pt x="987" y="555"/>
                    <a:pt x="968" y="507"/>
                    <a:pt x="968" y="460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5"/>
            <p:cNvSpPr/>
            <p:nvPr/>
          </p:nvSpPr>
          <p:spPr>
            <a:xfrm>
              <a:off x="1384234" y="3061615"/>
              <a:ext cx="72399" cy="71664"/>
            </a:xfrm>
            <a:custGeom>
              <a:rect b="b" l="l" r="r" t="t"/>
              <a:pathLst>
                <a:path extrusionOk="0" h="2729" w="2757">
                  <a:moveTo>
                    <a:pt x="670" y="1"/>
                  </a:moveTo>
                  <a:lnTo>
                    <a:pt x="249" y="211"/>
                  </a:lnTo>
                  <a:cubicBezTo>
                    <a:pt x="96" y="288"/>
                    <a:pt x="0" y="450"/>
                    <a:pt x="0" y="623"/>
                  </a:cubicBezTo>
                  <a:lnTo>
                    <a:pt x="0" y="2498"/>
                  </a:lnTo>
                  <a:cubicBezTo>
                    <a:pt x="0" y="2623"/>
                    <a:pt x="96" y="2728"/>
                    <a:pt x="230" y="2728"/>
                  </a:cubicBezTo>
                  <a:lnTo>
                    <a:pt x="2527" y="2728"/>
                  </a:lnTo>
                  <a:cubicBezTo>
                    <a:pt x="2661" y="2728"/>
                    <a:pt x="2756" y="2623"/>
                    <a:pt x="2756" y="2498"/>
                  </a:cubicBezTo>
                  <a:lnTo>
                    <a:pt x="2756" y="623"/>
                  </a:lnTo>
                  <a:cubicBezTo>
                    <a:pt x="2756" y="450"/>
                    <a:pt x="2661" y="288"/>
                    <a:pt x="2507" y="211"/>
                  </a:cubicBezTo>
                  <a:lnTo>
                    <a:pt x="2086" y="1"/>
                  </a:lnTo>
                  <a:cubicBezTo>
                    <a:pt x="1905" y="225"/>
                    <a:pt x="1641" y="338"/>
                    <a:pt x="1378" y="338"/>
                  </a:cubicBezTo>
                  <a:cubicBezTo>
                    <a:pt x="1115" y="338"/>
                    <a:pt x="852" y="225"/>
                    <a:pt x="6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65"/>
            <p:cNvSpPr/>
            <p:nvPr/>
          </p:nvSpPr>
          <p:spPr>
            <a:xfrm>
              <a:off x="1396288" y="2994258"/>
              <a:ext cx="48266" cy="54568"/>
            </a:xfrm>
            <a:custGeom>
              <a:rect b="b" l="l" r="r" t="t"/>
              <a:pathLst>
                <a:path extrusionOk="0" h="2078" w="183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lnTo>
                    <a:pt x="0" y="1149"/>
                  </a:lnTo>
                  <a:cubicBezTo>
                    <a:pt x="0" y="1656"/>
                    <a:pt x="412" y="2077"/>
                    <a:pt x="919" y="2077"/>
                  </a:cubicBezTo>
                  <a:cubicBezTo>
                    <a:pt x="1426" y="2068"/>
                    <a:pt x="1838" y="1656"/>
                    <a:pt x="1838" y="1149"/>
                  </a:cubicBezTo>
                  <a:lnTo>
                    <a:pt x="1838" y="690"/>
                  </a:lnTo>
                  <a:cubicBezTo>
                    <a:pt x="1838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65"/>
            <p:cNvSpPr/>
            <p:nvPr/>
          </p:nvSpPr>
          <p:spPr>
            <a:xfrm>
              <a:off x="1396025" y="2994258"/>
              <a:ext cx="33455" cy="54384"/>
            </a:xfrm>
            <a:custGeom>
              <a:rect b="b" l="l" r="r" t="t"/>
              <a:pathLst>
                <a:path extrusionOk="0" h="2071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76"/>
                    <a:pt x="433" y="2070"/>
                    <a:pt x="922" y="2070"/>
                  </a:cubicBezTo>
                  <a:cubicBezTo>
                    <a:pt x="1038" y="2070"/>
                    <a:pt x="1157" y="2048"/>
                    <a:pt x="1274" y="2001"/>
                  </a:cubicBezTo>
                  <a:cubicBezTo>
                    <a:pt x="929" y="1857"/>
                    <a:pt x="699" y="1522"/>
                    <a:pt x="699" y="1149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65"/>
            <p:cNvSpPr/>
            <p:nvPr/>
          </p:nvSpPr>
          <p:spPr>
            <a:xfrm>
              <a:off x="1396288" y="2994258"/>
              <a:ext cx="48528" cy="24159"/>
            </a:xfrm>
            <a:custGeom>
              <a:rect b="b" l="l" r="r" t="t"/>
              <a:pathLst>
                <a:path extrusionOk="0" h="920" w="184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cubicBezTo>
                    <a:pt x="0" y="690"/>
                    <a:pt x="689" y="919"/>
                    <a:pt x="1847" y="919"/>
                  </a:cubicBezTo>
                  <a:lnTo>
                    <a:pt x="1847" y="690"/>
                  </a:lnTo>
                  <a:cubicBezTo>
                    <a:pt x="1847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65"/>
            <p:cNvSpPr/>
            <p:nvPr/>
          </p:nvSpPr>
          <p:spPr>
            <a:xfrm>
              <a:off x="1396025" y="2994258"/>
              <a:ext cx="33455" cy="21901"/>
            </a:xfrm>
            <a:custGeom>
              <a:rect b="b" l="l" r="r" t="t"/>
              <a:pathLst>
                <a:path extrusionOk="0" h="834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231" y="757"/>
                    <a:pt x="460" y="805"/>
                    <a:pt x="699" y="833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5"/>
            <p:cNvSpPr/>
            <p:nvPr/>
          </p:nvSpPr>
          <p:spPr>
            <a:xfrm>
              <a:off x="1384234" y="3072434"/>
              <a:ext cx="30173" cy="60844"/>
            </a:xfrm>
            <a:custGeom>
              <a:rect b="b" l="l" r="r" t="t"/>
              <a:pathLst>
                <a:path extrusionOk="0" h="2317" w="1149">
                  <a:moveTo>
                    <a:pt x="57" y="0"/>
                  </a:moveTo>
                  <a:cubicBezTo>
                    <a:pt x="19" y="67"/>
                    <a:pt x="0" y="134"/>
                    <a:pt x="0" y="211"/>
                  </a:cubicBezTo>
                  <a:lnTo>
                    <a:pt x="0" y="2086"/>
                  </a:lnTo>
                  <a:cubicBezTo>
                    <a:pt x="0" y="2211"/>
                    <a:pt x="96" y="2316"/>
                    <a:pt x="230" y="2316"/>
                  </a:cubicBezTo>
                  <a:lnTo>
                    <a:pt x="1148" y="2316"/>
                  </a:lnTo>
                  <a:lnTo>
                    <a:pt x="1148" y="1857"/>
                  </a:lnTo>
                  <a:lnTo>
                    <a:pt x="919" y="1857"/>
                  </a:lnTo>
                  <a:cubicBezTo>
                    <a:pt x="794" y="1857"/>
                    <a:pt x="689" y="1751"/>
                    <a:pt x="689" y="1627"/>
                  </a:cubicBezTo>
                  <a:lnTo>
                    <a:pt x="689" y="708"/>
                  </a:lnTo>
                  <a:cubicBezTo>
                    <a:pt x="689" y="555"/>
                    <a:pt x="622" y="421"/>
                    <a:pt x="507" y="33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5"/>
            <p:cNvSpPr/>
            <p:nvPr/>
          </p:nvSpPr>
          <p:spPr>
            <a:xfrm>
              <a:off x="1426434" y="3072434"/>
              <a:ext cx="30199" cy="60844"/>
            </a:xfrm>
            <a:custGeom>
              <a:rect b="b" l="l" r="r" t="t"/>
              <a:pathLst>
                <a:path extrusionOk="0" h="2317" w="1150">
                  <a:moveTo>
                    <a:pt x="1101" y="0"/>
                  </a:moveTo>
                  <a:lnTo>
                    <a:pt x="652" y="335"/>
                  </a:lnTo>
                  <a:cubicBezTo>
                    <a:pt x="527" y="421"/>
                    <a:pt x="460" y="555"/>
                    <a:pt x="460" y="708"/>
                  </a:cubicBezTo>
                  <a:lnTo>
                    <a:pt x="460" y="1627"/>
                  </a:lnTo>
                  <a:cubicBezTo>
                    <a:pt x="460" y="1751"/>
                    <a:pt x="365" y="1857"/>
                    <a:pt x="231" y="1857"/>
                  </a:cubicBezTo>
                  <a:lnTo>
                    <a:pt x="1" y="1857"/>
                  </a:lnTo>
                  <a:lnTo>
                    <a:pt x="1" y="2316"/>
                  </a:lnTo>
                  <a:lnTo>
                    <a:pt x="920" y="2316"/>
                  </a:lnTo>
                  <a:cubicBezTo>
                    <a:pt x="1054" y="2316"/>
                    <a:pt x="1149" y="2211"/>
                    <a:pt x="1149" y="2086"/>
                  </a:cubicBezTo>
                  <a:lnTo>
                    <a:pt x="1149" y="211"/>
                  </a:lnTo>
                  <a:cubicBezTo>
                    <a:pt x="1149" y="134"/>
                    <a:pt x="1130" y="67"/>
                    <a:pt x="110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5"/>
            <p:cNvSpPr/>
            <p:nvPr/>
          </p:nvSpPr>
          <p:spPr>
            <a:xfrm>
              <a:off x="1408341" y="3121173"/>
              <a:ext cx="24159" cy="12106"/>
            </a:xfrm>
            <a:custGeom>
              <a:rect b="b" l="l" r="r" t="t"/>
              <a:pathLst>
                <a:path extrusionOk="0" h="461" w="920">
                  <a:moveTo>
                    <a:pt x="1" y="1"/>
                  </a:moveTo>
                  <a:lnTo>
                    <a:pt x="1" y="460"/>
                  </a:lnTo>
                  <a:lnTo>
                    <a:pt x="920" y="460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2" name="Google Shape;10562;p65"/>
          <p:cNvGrpSpPr/>
          <p:nvPr/>
        </p:nvGrpSpPr>
        <p:grpSpPr>
          <a:xfrm>
            <a:off x="6669900" y="1505474"/>
            <a:ext cx="345083" cy="369216"/>
            <a:chOff x="6669900" y="1505474"/>
            <a:chExt cx="345083" cy="369216"/>
          </a:xfrm>
        </p:grpSpPr>
        <p:sp>
          <p:nvSpPr>
            <p:cNvPr id="10563" name="Google Shape;10563;p65"/>
            <p:cNvSpPr/>
            <p:nvPr/>
          </p:nvSpPr>
          <p:spPr>
            <a:xfrm>
              <a:off x="6700309" y="1505474"/>
              <a:ext cx="48292" cy="42252"/>
            </a:xfrm>
            <a:custGeom>
              <a:rect b="b" l="l" r="r" t="t"/>
              <a:pathLst>
                <a:path extrusionOk="0" h="1609" w="1839">
                  <a:moveTo>
                    <a:pt x="919" y="1"/>
                  </a:moveTo>
                  <a:cubicBezTo>
                    <a:pt x="412" y="1"/>
                    <a:pt x="1" y="364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427" y="1608"/>
                    <a:pt x="1838" y="1254"/>
                    <a:pt x="1838" y="804"/>
                  </a:cubicBezTo>
                  <a:cubicBezTo>
                    <a:pt x="1838" y="364"/>
                    <a:pt x="1427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65"/>
            <p:cNvSpPr/>
            <p:nvPr/>
          </p:nvSpPr>
          <p:spPr>
            <a:xfrm>
              <a:off x="6700309" y="1505474"/>
              <a:ext cx="33455" cy="42252"/>
            </a:xfrm>
            <a:custGeom>
              <a:rect b="b" l="l" r="r" t="t"/>
              <a:pathLst>
                <a:path extrusionOk="0" h="1609" w="1274">
                  <a:moveTo>
                    <a:pt x="919" y="1"/>
                  </a:moveTo>
                  <a:cubicBezTo>
                    <a:pt x="412" y="1"/>
                    <a:pt x="1" y="355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044" y="1608"/>
                    <a:pt x="1159" y="1589"/>
                    <a:pt x="1273" y="1551"/>
                  </a:cubicBezTo>
                  <a:cubicBezTo>
                    <a:pt x="938" y="1455"/>
                    <a:pt x="699" y="1149"/>
                    <a:pt x="690" y="804"/>
                  </a:cubicBezTo>
                  <a:cubicBezTo>
                    <a:pt x="699" y="460"/>
                    <a:pt x="938" y="154"/>
                    <a:pt x="1273" y="58"/>
                  </a:cubicBezTo>
                  <a:cubicBezTo>
                    <a:pt x="1159" y="20"/>
                    <a:pt x="1044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65"/>
            <p:cNvSpPr/>
            <p:nvPr/>
          </p:nvSpPr>
          <p:spPr>
            <a:xfrm>
              <a:off x="6669900" y="1608255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88" y="872"/>
                    <a:pt x="1283" y="1025"/>
                    <a:pt x="1130" y="1111"/>
                  </a:cubicBezTo>
                  <a:lnTo>
                    <a:pt x="383" y="1484"/>
                  </a:lnTo>
                  <a:cubicBezTo>
                    <a:pt x="154" y="1599"/>
                    <a:pt x="1" y="1838"/>
                    <a:pt x="1" y="2097"/>
                  </a:cubicBezTo>
                  <a:lnTo>
                    <a:pt x="1" y="2996"/>
                  </a:lnTo>
                  <a:cubicBezTo>
                    <a:pt x="1" y="3130"/>
                    <a:pt x="106" y="3226"/>
                    <a:pt x="230" y="3226"/>
                  </a:cubicBezTo>
                  <a:lnTo>
                    <a:pt x="3924" y="3226"/>
                  </a:lnTo>
                  <a:cubicBezTo>
                    <a:pt x="4049" y="3226"/>
                    <a:pt x="4154" y="3130"/>
                    <a:pt x="4154" y="2996"/>
                  </a:cubicBezTo>
                  <a:lnTo>
                    <a:pt x="4154" y="2097"/>
                  </a:lnTo>
                  <a:cubicBezTo>
                    <a:pt x="4154" y="1838"/>
                    <a:pt x="4001" y="1599"/>
                    <a:pt x="3771" y="1484"/>
                  </a:cubicBezTo>
                  <a:lnTo>
                    <a:pt x="3025" y="1111"/>
                  </a:lnTo>
                  <a:cubicBezTo>
                    <a:pt x="2872" y="1025"/>
                    <a:pt x="2766" y="872"/>
                    <a:pt x="2766" y="690"/>
                  </a:cubicBezTo>
                  <a:lnTo>
                    <a:pt x="276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5"/>
            <p:cNvSpPr/>
            <p:nvPr/>
          </p:nvSpPr>
          <p:spPr>
            <a:xfrm>
              <a:off x="6706086" y="1608255"/>
              <a:ext cx="36974" cy="24422"/>
            </a:xfrm>
            <a:custGeom>
              <a:rect b="b" l="l" r="r" t="t"/>
              <a:pathLst>
                <a:path extrusionOk="0" h="930" w="1408">
                  <a:moveTo>
                    <a:pt x="10" y="1"/>
                  </a:moveTo>
                  <a:lnTo>
                    <a:pt x="10" y="690"/>
                  </a:lnTo>
                  <a:cubicBezTo>
                    <a:pt x="10" y="719"/>
                    <a:pt x="1" y="757"/>
                    <a:pt x="1" y="786"/>
                  </a:cubicBezTo>
                  <a:cubicBezTo>
                    <a:pt x="221" y="872"/>
                    <a:pt x="460" y="920"/>
                    <a:pt x="699" y="929"/>
                  </a:cubicBezTo>
                  <a:cubicBezTo>
                    <a:pt x="939" y="920"/>
                    <a:pt x="1187" y="872"/>
                    <a:pt x="1408" y="786"/>
                  </a:cubicBezTo>
                  <a:cubicBezTo>
                    <a:pt x="1398" y="747"/>
                    <a:pt x="1398" y="719"/>
                    <a:pt x="1398" y="690"/>
                  </a:cubicBezTo>
                  <a:lnTo>
                    <a:pt x="139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5"/>
            <p:cNvSpPr/>
            <p:nvPr/>
          </p:nvSpPr>
          <p:spPr>
            <a:xfrm>
              <a:off x="6669900" y="1640188"/>
              <a:ext cx="109110" cy="52783"/>
            </a:xfrm>
            <a:custGeom>
              <a:rect b="b" l="l" r="r" t="t"/>
              <a:pathLst>
                <a:path extrusionOk="0" h="2010" w="4155">
                  <a:moveTo>
                    <a:pt x="919" y="0"/>
                  </a:moveTo>
                  <a:lnTo>
                    <a:pt x="383" y="268"/>
                  </a:lnTo>
                  <a:cubicBezTo>
                    <a:pt x="154" y="383"/>
                    <a:pt x="1" y="622"/>
                    <a:pt x="1" y="881"/>
                  </a:cubicBezTo>
                  <a:lnTo>
                    <a:pt x="1" y="1780"/>
                  </a:lnTo>
                  <a:cubicBezTo>
                    <a:pt x="1" y="1914"/>
                    <a:pt x="106" y="2010"/>
                    <a:pt x="230" y="2010"/>
                  </a:cubicBezTo>
                  <a:lnTo>
                    <a:pt x="3924" y="2010"/>
                  </a:lnTo>
                  <a:cubicBezTo>
                    <a:pt x="4049" y="2010"/>
                    <a:pt x="4154" y="1914"/>
                    <a:pt x="4154" y="1780"/>
                  </a:cubicBezTo>
                  <a:lnTo>
                    <a:pt x="4154" y="881"/>
                  </a:lnTo>
                  <a:cubicBezTo>
                    <a:pt x="4154" y="622"/>
                    <a:pt x="4001" y="383"/>
                    <a:pt x="3771" y="268"/>
                  </a:cubicBezTo>
                  <a:lnTo>
                    <a:pt x="3235" y="0"/>
                  </a:lnTo>
                  <a:cubicBezTo>
                    <a:pt x="2963" y="421"/>
                    <a:pt x="2520" y="632"/>
                    <a:pt x="2077" y="632"/>
                  </a:cubicBezTo>
                  <a:cubicBezTo>
                    <a:pt x="1635" y="632"/>
                    <a:pt x="1192" y="421"/>
                    <a:pt x="91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5"/>
            <p:cNvSpPr/>
            <p:nvPr/>
          </p:nvSpPr>
          <p:spPr>
            <a:xfrm>
              <a:off x="6681953" y="1523567"/>
              <a:ext cx="84741" cy="84715"/>
            </a:xfrm>
            <a:custGeom>
              <a:rect b="b" l="l" r="r" t="t"/>
              <a:pathLst>
                <a:path extrusionOk="0" h="3226" w="3227">
                  <a:moveTo>
                    <a:pt x="1618" y="1"/>
                  </a:moveTo>
                  <a:cubicBezTo>
                    <a:pt x="728" y="1"/>
                    <a:pt x="1" y="728"/>
                    <a:pt x="1" y="1618"/>
                  </a:cubicBezTo>
                  <a:cubicBezTo>
                    <a:pt x="1" y="2508"/>
                    <a:pt x="728" y="3226"/>
                    <a:pt x="1618" y="3226"/>
                  </a:cubicBezTo>
                  <a:cubicBezTo>
                    <a:pt x="2508" y="3226"/>
                    <a:pt x="3226" y="2508"/>
                    <a:pt x="3226" y="1618"/>
                  </a:cubicBezTo>
                  <a:cubicBezTo>
                    <a:pt x="3226" y="728"/>
                    <a:pt x="2508" y="1"/>
                    <a:pt x="1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5"/>
            <p:cNvSpPr/>
            <p:nvPr/>
          </p:nvSpPr>
          <p:spPr>
            <a:xfrm>
              <a:off x="6697552" y="1523567"/>
              <a:ext cx="70902" cy="76180"/>
            </a:xfrm>
            <a:custGeom>
              <a:rect b="b" l="l" r="r" t="t"/>
              <a:pathLst>
                <a:path extrusionOk="0" h="2901" w="2700">
                  <a:moveTo>
                    <a:pt x="1034" y="1"/>
                  </a:moveTo>
                  <a:cubicBezTo>
                    <a:pt x="259" y="1"/>
                    <a:pt x="0" y="1063"/>
                    <a:pt x="699" y="1407"/>
                  </a:cubicBezTo>
                  <a:cubicBezTo>
                    <a:pt x="718" y="1417"/>
                    <a:pt x="737" y="1417"/>
                    <a:pt x="756" y="1427"/>
                  </a:cubicBezTo>
                  <a:lnTo>
                    <a:pt x="1560" y="2881"/>
                  </a:lnTo>
                  <a:cubicBezTo>
                    <a:pt x="1560" y="2881"/>
                    <a:pt x="1780" y="2900"/>
                    <a:pt x="1991" y="2900"/>
                  </a:cubicBezTo>
                  <a:cubicBezTo>
                    <a:pt x="2460" y="2556"/>
                    <a:pt x="2699" y="1972"/>
                    <a:pt x="2623" y="1388"/>
                  </a:cubicBezTo>
                  <a:cubicBezTo>
                    <a:pt x="2527" y="728"/>
                    <a:pt x="2039" y="192"/>
                    <a:pt x="1378" y="39"/>
                  </a:cubicBezTo>
                  <a:cubicBezTo>
                    <a:pt x="1264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65"/>
            <p:cNvSpPr/>
            <p:nvPr/>
          </p:nvSpPr>
          <p:spPr>
            <a:xfrm>
              <a:off x="6687993" y="1560909"/>
              <a:ext cx="72661" cy="59453"/>
            </a:xfrm>
            <a:custGeom>
              <a:rect b="b" l="l" r="r" t="t"/>
              <a:pathLst>
                <a:path extrusionOk="0" h="2264" w="2767">
                  <a:moveTo>
                    <a:pt x="1075" y="0"/>
                  </a:moveTo>
                  <a:cubicBezTo>
                    <a:pt x="986" y="0"/>
                    <a:pt x="903" y="48"/>
                    <a:pt x="862" y="139"/>
                  </a:cubicBezTo>
                  <a:cubicBezTo>
                    <a:pt x="785" y="292"/>
                    <a:pt x="680" y="435"/>
                    <a:pt x="546" y="550"/>
                  </a:cubicBezTo>
                  <a:cubicBezTo>
                    <a:pt x="422" y="655"/>
                    <a:pt x="288" y="751"/>
                    <a:pt x="135" y="828"/>
                  </a:cubicBezTo>
                  <a:cubicBezTo>
                    <a:pt x="48" y="866"/>
                    <a:pt x="1" y="962"/>
                    <a:pt x="20" y="1067"/>
                  </a:cubicBezTo>
                  <a:cubicBezTo>
                    <a:pt x="106" y="1756"/>
                    <a:pt x="690" y="2263"/>
                    <a:pt x="1388" y="2263"/>
                  </a:cubicBezTo>
                  <a:cubicBezTo>
                    <a:pt x="2106" y="2263"/>
                    <a:pt x="2709" y="1708"/>
                    <a:pt x="2766" y="990"/>
                  </a:cubicBezTo>
                  <a:cubicBezTo>
                    <a:pt x="2766" y="923"/>
                    <a:pt x="2738" y="856"/>
                    <a:pt x="2690" y="808"/>
                  </a:cubicBezTo>
                  <a:cubicBezTo>
                    <a:pt x="2231" y="426"/>
                    <a:pt x="1695" y="158"/>
                    <a:pt x="1120" y="5"/>
                  </a:cubicBezTo>
                  <a:cubicBezTo>
                    <a:pt x="1105" y="2"/>
                    <a:pt x="1090" y="0"/>
                    <a:pt x="10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5"/>
            <p:cNvSpPr/>
            <p:nvPr/>
          </p:nvSpPr>
          <p:spPr>
            <a:xfrm>
              <a:off x="6688256" y="1560909"/>
              <a:ext cx="72661" cy="58954"/>
            </a:xfrm>
            <a:custGeom>
              <a:rect b="b" l="l" r="r" t="t"/>
              <a:pathLst>
                <a:path extrusionOk="0" h="2245" w="2767">
                  <a:moveTo>
                    <a:pt x="1064" y="0"/>
                  </a:moveTo>
                  <a:cubicBezTo>
                    <a:pt x="976" y="0"/>
                    <a:pt x="893" y="47"/>
                    <a:pt x="852" y="129"/>
                  </a:cubicBezTo>
                  <a:cubicBezTo>
                    <a:pt x="795" y="244"/>
                    <a:pt x="728" y="349"/>
                    <a:pt x="641" y="445"/>
                  </a:cubicBezTo>
                  <a:cubicBezTo>
                    <a:pt x="613" y="474"/>
                    <a:pt x="574" y="512"/>
                    <a:pt x="536" y="550"/>
                  </a:cubicBezTo>
                  <a:cubicBezTo>
                    <a:pt x="412" y="655"/>
                    <a:pt x="278" y="751"/>
                    <a:pt x="134" y="818"/>
                  </a:cubicBezTo>
                  <a:cubicBezTo>
                    <a:pt x="48" y="866"/>
                    <a:pt x="0" y="962"/>
                    <a:pt x="10" y="1057"/>
                  </a:cubicBezTo>
                  <a:cubicBezTo>
                    <a:pt x="96" y="1670"/>
                    <a:pt x="565" y="2148"/>
                    <a:pt x="1177" y="2244"/>
                  </a:cubicBezTo>
                  <a:cubicBezTo>
                    <a:pt x="862" y="2053"/>
                    <a:pt x="680" y="1708"/>
                    <a:pt x="699" y="1344"/>
                  </a:cubicBezTo>
                  <a:lnTo>
                    <a:pt x="699" y="1019"/>
                  </a:lnTo>
                  <a:cubicBezTo>
                    <a:pt x="747" y="981"/>
                    <a:pt x="804" y="942"/>
                    <a:pt x="852" y="895"/>
                  </a:cubicBezTo>
                  <a:cubicBezTo>
                    <a:pt x="976" y="780"/>
                    <a:pt x="1091" y="655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1" y="1201"/>
                    <a:pt x="2527" y="1297"/>
                    <a:pt x="2661" y="1421"/>
                  </a:cubicBezTo>
                  <a:cubicBezTo>
                    <a:pt x="2709" y="1287"/>
                    <a:pt x="2747" y="1143"/>
                    <a:pt x="2756" y="1000"/>
                  </a:cubicBezTo>
                  <a:cubicBezTo>
                    <a:pt x="2766" y="923"/>
                    <a:pt x="2737" y="856"/>
                    <a:pt x="2680" y="808"/>
                  </a:cubicBezTo>
                  <a:cubicBezTo>
                    <a:pt x="2221" y="426"/>
                    <a:pt x="1685" y="148"/>
                    <a:pt x="1110" y="5"/>
                  </a:cubicBezTo>
                  <a:cubicBezTo>
                    <a:pt x="1095" y="2"/>
                    <a:pt x="1080" y="0"/>
                    <a:pt x="106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5"/>
            <p:cNvSpPr/>
            <p:nvPr/>
          </p:nvSpPr>
          <p:spPr>
            <a:xfrm>
              <a:off x="6669900" y="1652503"/>
              <a:ext cx="24396" cy="40467"/>
            </a:xfrm>
            <a:custGeom>
              <a:rect b="b" l="l" r="r" t="t"/>
              <a:pathLst>
                <a:path extrusionOk="0" h="1541" w="929">
                  <a:moveTo>
                    <a:pt x="144" y="0"/>
                  </a:moveTo>
                  <a:cubicBezTo>
                    <a:pt x="48" y="115"/>
                    <a:pt x="1" y="259"/>
                    <a:pt x="1" y="412"/>
                  </a:cubicBezTo>
                  <a:lnTo>
                    <a:pt x="1" y="1311"/>
                  </a:lnTo>
                  <a:cubicBezTo>
                    <a:pt x="1" y="1436"/>
                    <a:pt x="106" y="1541"/>
                    <a:pt x="230" y="1541"/>
                  </a:cubicBezTo>
                  <a:lnTo>
                    <a:pt x="929" y="1541"/>
                  </a:lnTo>
                  <a:lnTo>
                    <a:pt x="929" y="842"/>
                  </a:lnTo>
                  <a:cubicBezTo>
                    <a:pt x="929" y="708"/>
                    <a:pt x="862" y="574"/>
                    <a:pt x="757" y="488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65"/>
            <p:cNvSpPr/>
            <p:nvPr/>
          </p:nvSpPr>
          <p:spPr>
            <a:xfrm>
              <a:off x="6754588" y="1652503"/>
              <a:ext cx="24422" cy="40467"/>
            </a:xfrm>
            <a:custGeom>
              <a:rect b="b" l="l" r="r" t="t"/>
              <a:pathLst>
                <a:path extrusionOk="0" h="1541" w="930">
                  <a:moveTo>
                    <a:pt x="786" y="0"/>
                  </a:moveTo>
                  <a:lnTo>
                    <a:pt x="173" y="488"/>
                  </a:lnTo>
                  <a:cubicBezTo>
                    <a:pt x="68" y="574"/>
                    <a:pt x="1" y="708"/>
                    <a:pt x="1" y="842"/>
                  </a:cubicBezTo>
                  <a:lnTo>
                    <a:pt x="1" y="1541"/>
                  </a:lnTo>
                  <a:lnTo>
                    <a:pt x="699" y="1541"/>
                  </a:lnTo>
                  <a:cubicBezTo>
                    <a:pt x="824" y="1541"/>
                    <a:pt x="929" y="1436"/>
                    <a:pt x="929" y="1311"/>
                  </a:cubicBezTo>
                  <a:lnTo>
                    <a:pt x="929" y="412"/>
                  </a:lnTo>
                  <a:cubicBezTo>
                    <a:pt x="929" y="259"/>
                    <a:pt x="872" y="115"/>
                    <a:pt x="786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65"/>
            <p:cNvSpPr/>
            <p:nvPr/>
          </p:nvSpPr>
          <p:spPr>
            <a:xfrm>
              <a:off x="6767797" y="1578004"/>
              <a:ext cx="201440" cy="110791"/>
            </a:xfrm>
            <a:custGeom>
              <a:rect b="b" l="l" r="r" t="t"/>
              <a:pathLst>
                <a:path extrusionOk="0" h="4219" w="7671">
                  <a:moveTo>
                    <a:pt x="2713" y="1"/>
                  </a:moveTo>
                  <a:cubicBezTo>
                    <a:pt x="1870" y="1"/>
                    <a:pt x="1012" y="233"/>
                    <a:pt x="235" y="732"/>
                  </a:cubicBezTo>
                  <a:cubicBezTo>
                    <a:pt x="0" y="857"/>
                    <a:pt x="142" y="1167"/>
                    <a:pt x="343" y="1167"/>
                  </a:cubicBezTo>
                  <a:cubicBezTo>
                    <a:pt x="388" y="1167"/>
                    <a:pt x="436" y="1151"/>
                    <a:pt x="484" y="1115"/>
                  </a:cubicBezTo>
                  <a:cubicBezTo>
                    <a:pt x="1183" y="667"/>
                    <a:pt x="1955" y="458"/>
                    <a:pt x="2715" y="458"/>
                  </a:cubicBezTo>
                  <a:cubicBezTo>
                    <a:pt x="4409" y="458"/>
                    <a:pt x="6039" y="1498"/>
                    <a:pt x="6647" y="3249"/>
                  </a:cubicBezTo>
                  <a:lnTo>
                    <a:pt x="6331" y="2933"/>
                  </a:lnTo>
                  <a:cubicBezTo>
                    <a:pt x="6281" y="2887"/>
                    <a:pt x="6226" y="2867"/>
                    <a:pt x="6175" y="2867"/>
                  </a:cubicBezTo>
                  <a:cubicBezTo>
                    <a:pt x="6001" y="2867"/>
                    <a:pt x="5858" y="3088"/>
                    <a:pt x="6006" y="3258"/>
                  </a:cubicBezTo>
                  <a:lnTo>
                    <a:pt x="6886" y="4148"/>
                  </a:lnTo>
                  <a:cubicBezTo>
                    <a:pt x="6933" y="4196"/>
                    <a:pt x="6993" y="4218"/>
                    <a:pt x="7052" y="4218"/>
                  </a:cubicBezTo>
                  <a:cubicBezTo>
                    <a:pt x="7147" y="4218"/>
                    <a:pt x="7239" y="4159"/>
                    <a:pt x="7269" y="4053"/>
                  </a:cubicBezTo>
                  <a:lnTo>
                    <a:pt x="7633" y="2847"/>
                  </a:lnTo>
                  <a:cubicBezTo>
                    <a:pt x="7671" y="2732"/>
                    <a:pt x="7604" y="2598"/>
                    <a:pt x="7479" y="2560"/>
                  </a:cubicBezTo>
                  <a:cubicBezTo>
                    <a:pt x="7456" y="2552"/>
                    <a:pt x="7432" y="2549"/>
                    <a:pt x="7409" y="2549"/>
                  </a:cubicBezTo>
                  <a:cubicBezTo>
                    <a:pt x="7311" y="2549"/>
                    <a:pt x="7223" y="2612"/>
                    <a:pt x="7192" y="2713"/>
                  </a:cubicBezTo>
                  <a:lnTo>
                    <a:pt x="7077" y="3096"/>
                  </a:lnTo>
                  <a:cubicBezTo>
                    <a:pt x="6397" y="1154"/>
                    <a:pt x="4591" y="1"/>
                    <a:pt x="27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65"/>
            <p:cNvSpPr/>
            <p:nvPr/>
          </p:nvSpPr>
          <p:spPr>
            <a:xfrm>
              <a:off x="6711128" y="1710617"/>
              <a:ext cx="199917" cy="109557"/>
            </a:xfrm>
            <a:custGeom>
              <a:rect b="b" l="l" r="r" t="t"/>
              <a:pathLst>
                <a:path extrusionOk="0" h="4172" w="7613">
                  <a:moveTo>
                    <a:pt x="554" y="0"/>
                  </a:moveTo>
                  <a:cubicBezTo>
                    <a:pt x="456" y="0"/>
                    <a:pt x="360" y="65"/>
                    <a:pt x="335" y="170"/>
                  </a:cubicBezTo>
                  <a:lnTo>
                    <a:pt x="29" y="1395"/>
                  </a:lnTo>
                  <a:cubicBezTo>
                    <a:pt x="0" y="1520"/>
                    <a:pt x="67" y="1644"/>
                    <a:pt x="192" y="1673"/>
                  </a:cubicBezTo>
                  <a:cubicBezTo>
                    <a:pt x="211" y="1673"/>
                    <a:pt x="230" y="1682"/>
                    <a:pt x="249" y="1682"/>
                  </a:cubicBezTo>
                  <a:cubicBezTo>
                    <a:pt x="354" y="1682"/>
                    <a:pt x="450" y="1606"/>
                    <a:pt x="479" y="1510"/>
                  </a:cubicBezTo>
                  <a:lnTo>
                    <a:pt x="565" y="1146"/>
                  </a:lnTo>
                  <a:cubicBezTo>
                    <a:pt x="1262" y="3048"/>
                    <a:pt x="3046" y="4171"/>
                    <a:pt x="4901" y="4171"/>
                  </a:cubicBezTo>
                  <a:cubicBezTo>
                    <a:pt x="5744" y="4171"/>
                    <a:pt x="6601" y="3940"/>
                    <a:pt x="7379" y="3443"/>
                  </a:cubicBezTo>
                  <a:cubicBezTo>
                    <a:pt x="7613" y="3311"/>
                    <a:pt x="7472" y="3007"/>
                    <a:pt x="7272" y="3007"/>
                  </a:cubicBezTo>
                  <a:cubicBezTo>
                    <a:pt x="7227" y="3007"/>
                    <a:pt x="7178" y="3023"/>
                    <a:pt x="7130" y="3060"/>
                  </a:cubicBezTo>
                  <a:lnTo>
                    <a:pt x="7120" y="3051"/>
                  </a:lnTo>
                  <a:cubicBezTo>
                    <a:pt x="6422" y="3499"/>
                    <a:pt x="5650" y="3709"/>
                    <a:pt x="4891" y="3709"/>
                  </a:cubicBezTo>
                  <a:cubicBezTo>
                    <a:pt x="3205" y="3709"/>
                    <a:pt x="1583" y="2675"/>
                    <a:pt x="976" y="926"/>
                  </a:cubicBezTo>
                  <a:lnTo>
                    <a:pt x="976" y="926"/>
                  </a:lnTo>
                  <a:lnTo>
                    <a:pt x="1321" y="1252"/>
                  </a:lnTo>
                  <a:cubicBezTo>
                    <a:pt x="1369" y="1290"/>
                    <a:pt x="1419" y="1306"/>
                    <a:pt x="1467" y="1306"/>
                  </a:cubicBezTo>
                  <a:cubicBezTo>
                    <a:pt x="1646" y="1306"/>
                    <a:pt x="1788" y="1075"/>
                    <a:pt x="1637" y="917"/>
                  </a:cubicBezTo>
                  <a:lnTo>
                    <a:pt x="708" y="65"/>
                  </a:lnTo>
                  <a:cubicBezTo>
                    <a:pt x="664" y="20"/>
                    <a:pt x="609" y="0"/>
                    <a:pt x="5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5"/>
            <p:cNvSpPr/>
            <p:nvPr/>
          </p:nvSpPr>
          <p:spPr>
            <a:xfrm>
              <a:off x="6893819" y="1795988"/>
              <a:ext cx="121164" cy="78701"/>
            </a:xfrm>
            <a:custGeom>
              <a:rect b="b" l="l" r="r" t="t"/>
              <a:pathLst>
                <a:path extrusionOk="0" h="2997" w="4614">
                  <a:moveTo>
                    <a:pt x="1618" y="1"/>
                  </a:moveTo>
                  <a:lnTo>
                    <a:pt x="1618" y="384"/>
                  </a:lnTo>
                  <a:cubicBezTo>
                    <a:pt x="1618" y="489"/>
                    <a:pt x="1551" y="575"/>
                    <a:pt x="1446" y="604"/>
                  </a:cubicBezTo>
                  <a:lnTo>
                    <a:pt x="498" y="872"/>
                  </a:lnTo>
                  <a:cubicBezTo>
                    <a:pt x="202" y="958"/>
                    <a:pt x="1" y="1226"/>
                    <a:pt x="1" y="1542"/>
                  </a:cubicBezTo>
                  <a:lnTo>
                    <a:pt x="1" y="2767"/>
                  </a:lnTo>
                  <a:cubicBezTo>
                    <a:pt x="1" y="2891"/>
                    <a:pt x="106" y="2996"/>
                    <a:pt x="230" y="2996"/>
                  </a:cubicBezTo>
                  <a:lnTo>
                    <a:pt x="4384" y="2996"/>
                  </a:lnTo>
                  <a:cubicBezTo>
                    <a:pt x="4508" y="2996"/>
                    <a:pt x="4614" y="2891"/>
                    <a:pt x="4614" y="2767"/>
                  </a:cubicBezTo>
                  <a:lnTo>
                    <a:pt x="4614" y="1542"/>
                  </a:lnTo>
                  <a:cubicBezTo>
                    <a:pt x="4614" y="1226"/>
                    <a:pt x="4403" y="958"/>
                    <a:pt x="4106" y="872"/>
                  </a:cubicBezTo>
                  <a:lnTo>
                    <a:pt x="3168" y="604"/>
                  </a:lnTo>
                  <a:cubicBezTo>
                    <a:pt x="3063" y="575"/>
                    <a:pt x="2996" y="489"/>
                    <a:pt x="2996" y="384"/>
                  </a:cubicBezTo>
                  <a:lnTo>
                    <a:pt x="29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65"/>
            <p:cNvSpPr/>
            <p:nvPr/>
          </p:nvSpPr>
          <p:spPr>
            <a:xfrm>
              <a:off x="6893819" y="1812584"/>
              <a:ext cx="121164" cy="62105"/>
            </a:xfrm>
            <a:custGeom>
              <a:rect b="b" l="l" r="r" t="t"/>
              <a:pathLst>
                <a:path extrusionOk="0" h="2365" w="4614">
                  <a:moveTo>
                    <a:pt x="3245" y="0"/>
                  </a:moveTo>
                  <a:cubicBezTo>
                    <a:pt x="3101" y="472"/>
                    <a:pt x="2691" y="709"/>
                    <a:pt x="2279" y="709"/>
                  </a:cubicBezTo>
                  <a:cubicBezTo>
                    <a:pt x="1872" y="709"/>
                    <a:pt x="1464" y="477"/>
                    <a:pt x="1312" y="10"/>
                  </a:cubicBezTo>
                  <a:lnTo>
                    <a:pt x="508" y="240"/>
                  </a:lnTo>
                  <a:cubicBezTo>
                    <a:pt x="211" y="326"/>
                    <a:pt x="1" y="594"/>
                    <a:pt x="1" y="910"/>
                  </a:cubicBezTo>
                  <a:lnTo>
                    <a:pt x="1" y="2135"/>
                  </a:lnTo>
                  <a:cubicBezTo>
                    <a:pt x="1" y="2259"/>
                    <a:pt x="106" y="2364"/>
                    <a:pt x="230" y="2364"/>
                  </a:cubicBezTo>
                  <a:lnTo>
                    <a:pt x="4384" y="2364"/>
                  </a:lnTo>
                  <a:cubicBezTo>
                    <a:pt x="4508" y="2364"/>
                    <a:pt x="4614" y="2259"/>
                    <a:pt x="4614" y="2135"/>
                  </a:cubicBezTo>
                  <a:lnTo>
                    <a:pt x="4614" y="910"/>
                  </a:lnTo>
                  <a:cubicBezTo>
                    <a:pt x="4614" y="594"/>
                    <a:pt x="4403" y="326"/>
                    <a:pt x="4106" y="240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65"/>
            <p:cNvSpPr/>
            <p:nvPr/>
          </p:nvSpPr>
          <p:spPr>
            <a:xfrm>
              <a:off x="6912175" y="1711063"/>
              <a:ext cx="30173" cy="66622"/>
            </a:xfrm>
            <a:custGeom>
              <a:rect b="b" l="l" r="r" t="t"/>
              <a:pathLst>
                <a:path extrusionOk="0" h="2537" w="1149">
                  <a:moveTo>
                    <a:pt x="689" y="0"/>
                  </a:moveTo>
                  <a:cubicBezTo>
                    <a:pt x="307" y="0"/>
                    <a:pt x="0" y="316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29" y="1254"/>
                    <a:pt x="86" y="1436"/>
                  </a:cubicBezTo>
                  <a:lnTo>
                    <a:pt x="460" y="2536"/>
                  </a:lnTo>
                  <a:lnTo>
                    <a:pt x="1149" y="2536"/>
                  </a:lnTo>
                  <a:lnTo>
                    <a:pt x="11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5"/>
            <p:cNvSpPr/>
            <p:nvPr/>
          </p:nvSpPr>
          <p:spPr>
            <a:xfrm>
              <a:off x="6924228" y="1705260"/>
              <a:ext cx="72661" cy="72425"/>
            </a:xfrm>
            <a:custGeom>
              <a:rect b="b" l="l" r="r" t="t"/>
              <a:pathLst>
                <a:path extrusionOk="0" h="2758" w="2767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cubicBezTo>
                    <a:pt x="1" y="939"/>
                    <a:pt x="202" y="1149"/>
                    <a:pt x="460" y="1149"/>
                  </a:cubicBezTo>
                  <a:lnTo>
                    <a:pt x="2298" y="2757"/>
                  </a:lnTo>
                  <a:lnTo>
                    <a:pt x="2690" y="1398"/>
                  </a:lnTo>
                  <a:cubicBezTo>
                    <a:pt x="2738" y="1226"/>
                    <a:pt x="2757" y="1063"/>
                    <a:pt x="2767" y="891"/>
                  </a:cubicBezTo>
                  <a:lnTo>
                    <a:pt x="2767" y="460"/>
                  </a:lnTo>
                  <a:cubicBezTo>
                    <a:pt x="2767" y="202"/>
                    <a:pt x="2556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5"/>
            <p:cNvSpPr/>
            <p:nvPr/>
          </p:nvSpPr>
          <p:spPr>
            <a:xfrm>
              <a:off x="6936307" y="1795988"/>
              <a:ext cx="36213" cy="14679"/>
            </a:xfrm>
            <a:custGeom>
              <a:rect b="b" l="l" r="r" t="t"/>
              <a:pathLst>
                <a:path extrusionOk="0" h="559" w="1379">
                  <a:moveTo>
                    <a:pt x="0" y="1"/>
                  </a:moveTo>
                  <a:lnTo>
                    <a:pt x="0" y="422"/>
                  </a:lnTo>
                  <a:cubicBezTo>
                    <a:pt x="220" y="513"/>
                    <a:pt x="455" y="558"/>
                    <a:pt x="689" y="558"/>
                  </a:cubicBezTo>
                  <a:cubicBezTo>
                    <a:pt x="924" y="558"/>
                    <a:pt x="1158" y="513"/>
                    <a:pt x="1378" y="422"/>
                  </a:cubicBezTo>
                  <a:lnTo>
                    <a:pt x="137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65"/>
            <p:cNvSpPr/>
            <p:nvPr/>
          </p:nvSpPr>
          <p:spPr>
            <a:xfrm>
              <a:off x="6918214" y="1735433"/>
              <a:ext cx="72635" cy="66622"/>
            </a:xfrm>
            <a:custGeom>
              <a:rect b="b" l="l" r="r" t="t"/>
              <a:pathLst>
                <a:path extrusionOk="0" h="2537" w="2766">
                  <a:moveTo>
                    <a:pt x="880" y="0"/>
                  </a:moveTo>
                  <a:cubicBezTo>
                    <a:pt x="756" y="0"/>
                    <a:pt x="632" y="48"/>
                    <a:pt x="546" y="134"/>
                  </a:cubicBezTo>
                  <a:lnTo>
                    <a:pt x="13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914"/>
                    <a:pt x="613" y="2536"/>
                    <a:pt x="1378" y="2536"/>
                  </a:cubicBezTo>
                  <a:cubicBezTo>
                    <a:pt x="2144" y="2536"/>
                    <a:pt x="2766" y="1914"/>
                    <a:pt x="2766" y="1149"/>
                  </a:cubicBezTo>
                  <a:lnTo>
                    <a:pt x="2766" y="862"/>
                  </a:lnTo>
                  <a:cubicBezTo>
                    <a:pt x="2766" y="737"/>
                    <a:pt x="2718" y="622"/>
                    <a:pt x="2632" y="536"/>
                  </a:cubicBezTo>
                  <a:cubicBezTo>
                    <a:pt x="2268" y="182"/>
                    <a:pt x="1617" y="29"/>
                    <a:pt x="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65"/>
            <p:cNvSpPr/>
            <p:nvPr/>
          </p:nvSpPr>
          <p:spPr>
            <a:xfrm>
              <a:off x="6917952" y="1735433"/>
              <a:ext cx="72661" cy="65125"/>
            </a:xfrm>
            <a:custGeom>
              <a:rect b="b" l="l" r="r" t="t"/>
              <a:pathLst>
                <a:path extrusionOk="0" h="2480" w="2767">
                  <a:moveTo>
                    <a:pt x="890" y="0"/>
                  </a:moveTo>
                  <a:cubicBezTo>
                    <a:pt x="766" y="0"/>
                    <a:pt x="642" y="48"/>
                    <a:pt x="556" y="134"/>
                  </a:cubicBezTo>
                  <a:lnTo>
                    <a:pt x="14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761"/>
                    <a:pt x="412" y="2307"/>
                    <a:pt x="1005" y="2479"/>
                  </a:cubicBezTo>
                  <a:cubicBezTo>
                    <a:pt x="804" y="2230"/>
                    <a:pt x="699" y="1924"/>
                    <a:pt x="699" y="1608"/>
                  </a:cubicBezTo>
                  <a:lnTo>
                    <a:pt x="699" y="938"/>
                  </a:lnTo>
                  <a:cubicBezTo>
                    <a:pt x="699" y="682"/>
                    <a:pt x="901" y="478"/>
                    <a:pt x="1153" y="478"/>
                  </a:cubicBezTo>
                  <a:cubicBezTo>
                    <a:pt x="1165" y="478"/>
                    <a:pt x="1176" y="478"/>
                    <a:pt x="1187" y="479"/>
                  </a:cubicBezTo>
                  <a:cubicBezTo>
                    <a:pt x="1647" y="508"/>
                    <a:pt x="2345" y="584"/>
                    <a:pt x="2766" y="785"/>
                  </a:cubicBezTo>
                  <a:cubicBezTo>
                    <a:pt x="2747" y="689"/>
                    <a:pt x="2709" y="603"/>
                    <a:pt x="2642" y="527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65"/>
            <p:cNvSpPr/>
            <p:nvPr/>
          </p:nvSpPr>
          <p:spPr>
            <a:xfrm>
              <a:off x="6893819" y="1825898"/>
              <a:ext cx="24422" cy="48528"/>
            </a:xfrm>
            <a:custGeom>
              <a:rect b="b" l="l" r="r" t="t"/>
              <a:pathLst>
                <a:path extrusionOk="0" h="1848" w="930">
                  <a:moveTo>
                    <a:pt x="125" y="1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106" y="1848"/>
                    <a:pt x="230" y="1848"/>
                  </a:cubicBezTo>
                  <a:lnTo>
                    <a:pt x="919" y="1848"/>
                  </a:lnTo>
                  <a:lnTo>
                    <a:pt x="919" y="1082"/>
                  </a:lnTo>
                  <a:lnTo>
                    <a:pt x="929" y="1092"/>
                  </a:lnTo>
                  <a:cubicBezTo>
                    <a:pt x="929" y="900"/>
                    <a:pt x="852" y="728"/>
                    <a:pt x="718" y="59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65"/>
            <p:cNvSpPr/>
            <p:nvPr/>
          </p:nvSpPr>
          <p:spPr>
            <a:xfrm>
              <a:off x="6990587" y="1825898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1"/>
                  </a:moveTo>
                  <a:lnTo>
                    <a:pt x="211" y="594"/>
                  </a:lnTo>
                  <a:cubicBezTo>
                    <a:pt x="77" y="728"/>
                    <a:pt x="0" y="900"/>
                    <a:pt x="10" y="1092"/>
                  </a:cubicBezTo>
                  <a:lnTo>
                    <a:pt x="10" y="1848"/>
                  </a:lnTo>
                  <a:lnTo>
                    <a:pt x="699" y="1848"/>
                  </a:lnTo>
                  <a:cubicBezTo>
                    <a:pt x="823" y="1848"/>
                    <a:pt x="929" y="174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0" y="115"/>
                    <a:pt x="80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5" name="Google Shape;10585;p65"/>
          <p:cNvGrpSpPr/>
          <p:nvPr/>
        </p:nvGrpSpPr>
        <p:grpSpPr>
          <a:xfrm>
            <a:off x="7117003" y="1518000"/>
            <a:ext cx="333003" cy="344085"/>
            <a:chOff x="7117003" y="1518000"/>
            <a:chExt cx="333003" cy="344085"/>
          </a:xfrm>
        </p:grpSpPr>
        <p:sp>
          <p:nvSpPr>
            <p:cNvPr id="10586" name="Google Shape;10586;p65"/>
            <p:cNvSpPr/>
            <p:nvPr/>
          </p:nvSpPr>
          <p:spPr>
            <a:xfrm>
              <a:off x="7161645" y="1518000"/>
              <a:ext cx="241119" cy="57116"/>
            </a:xfrm>
            <a:custGeom>
              <a:rect b="b" l="l" r="r" t="t"/>
              <a:pathLst>
                <a:path extrusionOk="0" h="2175" w="9182">
                  <a:moveTo>
                    <a:pt x="4641" y="0"/>
                  </a:moveTo>
                  <a:cubicBezTo>
                    <a:pt x="3026" y="0"/>
                    <a:pt x="1414" y="596"/>
                    <a:pt x="157" y="1773"/>
                  </a:cubicBezTo>
                  <a:cubicBezTo>
                    <a:pt x="1" y="1914"/>
                    <a:pt x="133" y="2130"/>
                    <a:pt x="294" y="2130"/>
                  </a:cubicBezTo>
                  <a:cubicBezTo>
                    <a:pt x="341" y="2130"/>
                    <a:pt x="389" y="2112"/>
                    <a:pt x="434" y="2069"/>
                  </a:cubicBezTo>
                  <a:lnTo>
                    <a:pt x="444" y="2069"/>
                  </a:lnTo>
                  <a:cubicBezTo>
                    <a:pt x="1619" y="965"/>
                    <a:pt x="3125" y="408"/>
                    <a:pt x="4637" y="408"/>
                  </a:cubicBezTo>
                  <a:cubicBezTo>
                    <a:pt x="5994" y="408"/>
                    <a:pt x="7355" y="857"/>
                    <a:pt x="8483" y="1763"/>
                  </a:cubicBezTo>
                  <a:lnTo>
                    <a:pt x="8148" y="1763"/>
                  </a:lnTo>
                  <a:cubicBezTo>
                    <a:pt x="7870" y="1763"/>
                    <a:pt x="7870" y="2175"/>
                    <a:pt x="8148" y="2175"/>
                  </a:cubicBezTo>
                  <a:lnTo>
                    <a:pt x="8981" y="2175"/>
                  </a:lnTo>
                  <a:cubicBezTo>
                    <a:pt x="9086" y="2175"/>
                    <a:pt x="9182" y="2079"/>
                    <a:pt x="9182" y="1974"/>
                  </a:cubicBezTo>
                  <a:lnTo>
                    <a:pt x="9182" y="1227"/>
                  </a:lnTo>
                  <a:cubicBezTo>
                    <a:pt x="9182" y="1088"/>
                    <a:pt x="9079" y="1019"/>
                    <a:pt x="8976" y="1019"/>
                  </a:cubicBezTo>
                  <a:cubicBezTo>
                    <a:pt x="8873" y="1019"/>
                    <a:pt x="8770" y="1088"/>
                    <a:pt x="8770" y="1227"/>
                  </a:cubicBezTo>
                  <a:lnTo>
                    <a:pt x="8770" y="1466"/>
                  </a:lnTo>
                  <a:cubicBezTo>
                    <a:pt x="7562" y="486"/>
                    <a:pt x="6100" y="0"/>
                    <a:pt x="464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65"/>
            <p:cNvSpPr/>
            <p:nvPr/>
          </p:nvSpPr>
          <p:spPr>
            <a:xfrm>
              <a:off x="7168525" y="1808068"/>
              <a:ext cx="232217" cy="54017"/>
            </a:xfrm>
            <a:custGeom>
              <a:rect b="b" l="l" r="r" t="t"/>
              <a:pathLst>
                <a:path extrusionOk="0" h="2057" w="884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957"/>
                  </a:lnTo>
                  <a:cubicBezTo>
                    <a:pt x="0" y="1096"/>
                    <a:pt x="105" y="1165"/>
                    <a:pt x="211" y="1165"/>
                  </a:cubicBezTo>
                  <a:cubicBezTo>
                    <a:pt x="316" y="1165"/>
                    <a:pt x="421" y="1096"/>
                    <a:pt x="421" y="957"/>
                  </a:cubicBezTo>
                  <a:lnTo>
                    <a:pt x="421" y="727"/>
                  </a:lnTo>
                  <a:cubicBezTo>
                    <a:pt x="1592" y="1617"/>
                    <a:pt x="2983" y="2057"/>
                    <a:pt x="4370" y="2057"/>
                  </a:cubicBezTo>
                  <a:cubicBezTo>
                    <a:pt x="5909" y="2057"/>
                    <a:pt x="7443" y="1517"/>
                    <a:pt x="8671" y="450"/>
                  </a:cubicBezTo>
                  <a:cubicBezTo>
                    <a:pt x="8843" y="308"/>
                    <a:pt x="8711" y="84"/>
                    <a:pt x="8545" y="84"/>
                  </a:cubicBezTo>
                  <a:cubicBezTo>
                    <a:pt x="8498" y="84"/>
                    <a:pt x="8449" y="102"/>
                    <a:pt x="8403" y="144"/>
                  </a:cubicBezTo>
                  <a:cubicBezTo>
                    <a:pt x="7253" y="1142"/>
                    <a:pt x="5816" y="1647"/>
                    <a:pt x="4374" y="1647"/>
                  </a:cubicBezTo>
                  <a:cubicBezTo>
                    <a:pt x="3081" y="1647"/>
                    <a:pt x="1785" y="1241"/>
                    <a:pt x="689" y="421"/>
                  </a:cubicBezTo>
                  <a:lnTo>
                    <a:pt x="1034" y="421"/>
                  </a:lnTo>
                  <a:cubicBezTo>
                    <a:pt x="1148" y="421"/>
                    <a:pt x="1244" y="326"/>
                    <a:pt x="1244" y="211"/>
                  </a:cubicBezTo>
                  <a:cubicBezTo>
                    <a:pt x="1244" y="96"/>
                    <a:pt x="1148" y="0"/>
                    <a:pt x="10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65"/>
            <p:cNvSpPr/>
            <p:nvPr/>
          </p:nvSpPr>
          <p:spPr>
            <a:xfrm>
              <a:off x="7174801" y="1735931"/>
              <a:ext cx="25157" cy="20141"/>
            </a:xfrm>
            <a:custGeom>
              <a:rect b="b" l="l" r="r" t="t"/>
              <a:pathLst>
                <a:path extrusionOk="0" h="767" w="958">
                  <a:moveTo>
                    <a:pt x="479" y="0"/>
                  </a:moveTo>
                  <a:lnTo>
                    <a:pt x="0" y="355"/>
                  </a:lnTo>
                  <a:lnTo>
                    <a:pt x="173" y="766"/>
                  </a:lnTo>
                  <a:lnTo>
                    <a:pt x="804" y="766"/>
                  </a:lnTo>
                  <a:lnTo>
                    <a:pt x="957" y="35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5"/>
            <p:cNvSpPr/>
            <p:nvPr/>
          </p:nvSpPr>
          <p:spPr>
            <a:xfrm>
              <a:off x="7173803" y="1756047"/>
              <a:ext cx="27652" cy="35714"/>
            </a:xfrm>
            <a:custGeom>
              <a:rect b="b" l="l" r="r" t="t"/>
              <a:pathLst>
                <a:path extrusionOk="0" h="1360" w="1053">
                  <a:moveTo>
                    <a:pt x="211" y="0"/>
                  </a:moveTo>
                  <a:lnTo>
                    <a:pt x="220" y="29"/>
                  </a:lnTo>
                  <a:lnTo>
                    <a:pt x="0" y="1359"/>
                  </a:lnTo>
                  <a:lnTo>
                    <a:pt x="1053" y="1359"/>
                  </a:lnTo>
                  <a:lnTo>
                    <a:pt x="833" y="29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5"/>
            <p:cNvSpPr/>
            <p:nvPr/>
          </p:nvSpPr>
          <p:spPr>
            <a:xfrm>
              <a:off x="7159964" y="1726373"/>
              <a:ext cx="23161" cy="65387"/>
            </a:xfrm>
            <a:custGeom>
              <a:rect b="b" l="l" r="r" t="t"/>
              <a:pathLst>
                <a:path extrusionOk="0" h="2490" w="882">
                  <a:moveTo>
                    <a:pt x="1" y="1"/>
                  </a:moveTo>
                  <a:lnTo>
                    <a:pt x="135" y="958"/>
                  </a:lnTo>
                  <a:lnTo>
                    <a:pt x="556" y="2489"/>
                  </a:lnTo>
                  <a:lnTo>
                    <a:pt x="661" y="2489"/>
                  </a:lnTo>
                  <a:lnTo>
                    <a:pt x="881" y="1140"/>
                  </a:lnTo>
                  <a:lnTo>
                    <a:pt x="671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5"/>
            <p:cNvSpPr/>
            <p:nvPr/>
          </p:nvSpPr>
          <p:spPr>
            <a:xfrm>
              <a:off x="7192132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1" y="1"/>
                  </a:moveTo>
                  <a:lnTo>
                    <a:pt x="192" y="651"/>
                  </a:lnTo>
                  <a:lnTo>
                    <a:pt x="1" y="1159"/>
                  </a:lnTo>
                  <a:lnTo>
                    <a:pt x="221" y="2508"/>
                  </a:lnTo>
                  <a:lnTo>
                    <a:pt x="326" y="2508"/>
                  </a:lnTo>
                  <a:lnTo>
                    <a:pt x="757" y="95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5"/>
            <p:cNvSpPr/>
            <p:nvPr/>
          </p:nvSpPr>
          <p:spPr>
            <a:xfrm>
              <a:off x="7155447" y="1714057"/>
              <a:ext cx="63864" cy="37368"/>
            </a:xfrm>
            <a:custGeom>
              <a:rect b="b" l="l" r="r" t="t"/>
              <a:pathLst>
                <a:path extrusionOk="0" h="1423" w="2432">
                  <a:moveTo>
                    <a:pt x="642" y="1"/>
                  </a:moveTo>
                  <a:lnTo>
                    <a:pt x="0" y="422"/>
                  </a:lnTo>
                  <a:lnTo>
                    <a:pt x="431" y="1312"/>
                  </a:lnTo>
                  <a:cubicBezTo>
                    <a:pt x="461" y="1377"/>
                    <a:pt x="526" y="1413"/>
                    <a:pt x="590" y="1413"/>
                  </a:cubicBezTo>
                  <a:cubicBezTo>
                    <a:pt x="630" y="1413"/>
                    <a:pt x="670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5" y="1408"/>
                    <a:pt x="1807" y="1422"/>
                    <a:pt x="1847" y="1422"/>
                  </a:cubicBezTo>
                  <a:cubicBezTo>
                    <a:pt x="1901" y="1422"/>
                    <a:pt x="1954" y="1396"/>
                    <a:pt x="1981" y="1341"/>
                  </a:cubicBezTo>
                  <a:lnTo>
                    <a:pt x="2431" y="432"/>
                  </a:lnTo>
                  <a:lnTo>
                    <a:pt x="1857" y="49"/>
                  </a:lnTo>
                  <a:lnTo>
                    <a:pt x="1723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5"/>
            <p:cNvSpPr/>
            <p:nvPr/>
          </p:nvSpPr>
          <p:spPr>
            <a:xfrm>
              <a:off x="7142133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34" y="2106"/>
                  </a:moveTo>
                  <a:lnTo>
                    <a:pt x="3024" y="2125"/>
                  </a:lnTo>
                  <a:lnTo>
                    <a:pt x="3005" y="2144"/>
                  </a:lnTo>
                  <a:lnTo>
                    <a:pt x="3034" y="2106"/>
                  </a:lnTo>
                  <a:lnTo>
                    <a:pt x="3034" y="2106"/>
                  </a:lnTo>
                  <a:lnTo>
                    <a:pt x="3024" y="2115"/>
                  </a:lnTo>
                  <a:lnTo>
                    <a:pt x="2986" y="2135"/>
                  </a:lnTo>
                  <a:lnTo>
                    <a:pt x="3034" y="2106"/>
                  </a:lnTo>
                  <a:lnTo>
                    <a:pt x="3034" y="2106"/>
                  </a:lnTo>
                  <a:close/>
                  <a:moveTo>
                    <a:pt x="1656" y="0"/>
                  </a:moveTo>
                  <a:cubicBezTo>
                    <a:pt x="737" y="0"/>
                    <a:pt x="0" y="747"/>
                    <a:pt x="0" y="1656"/>
                  </a:cubicBezTo>
                  <a:lnTo>
                    <a:pt x="0" y="2441"/>
                  </a:lnTo>
                  <a:cubicBezTo>
                    <a:pt x="0" y="2441"/>
                    <a:pt x="373" y="2403"/>
                    <a:pt x="421" y="2221"/>
                  </a:cubicBezTo>
                  <a:cubicBezTo>
                    <a:pt x="440" y="2202"/>
                    <a:pt x="450" y="2182"/>
                    <a:pt x="460" y="2154"/>
                  </a:cubicBezTo>
                  <a:cubicBezTo>
                    <a:pt x="670" y="2154"/>
                    <a:pt x="1675" y="2144"/>
                    <a:pt x="2249" y="1455"/>
                  </a:cubicBezTo>
                  <a:cubicBezTo>
                    <a:pt x="2364" y="1790"/>
                    <a:pt x="2642" y="2048"/>
                    <a:pt x="2986" y="2144"/>
                  </a:cubicBezTo>
                  <a:cubicBezTo>
                    <a:pt x="2996" y="2173"/>
                    <a:pt x="3015" y="2192"/>
                    <a:pt x="3024" y="2211"/>
                  </a:cubicBezTo>
                  <a:cubicBezTo>
                    <a:pt x="307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5"/>
            <p:cNvSpPr/>
            <p:nvPr/>
          </p:nvSpPr>
          <p:spPr>
            <a:xfrm>
              <a:off x="7142133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7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297" y="1656"/>
                  </a:lnTo>
                  <a:cubicBezTo>
                    <a:pt x="297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65"/>
            <p:cNvSpPr/>
            <p:nvPr/>
          </p:nvSpPr>
          <p:spPr>
            <a:xfrm>
              <a:off x="7220546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1" y="1"/>
                  </a:moveTo>
                  <a:cubicBezTo>
                    <a:pt x="93" y="1"/>
                    <a:pt x="0" y="92"/>
                    <a:pt x="0" y="204"/>
                  </a:cubicBezTo>
                  <a:lnTo>
                    <a:pt x="0" y="807"/>
                  </a:lnTo>
                  <a:cubicBezTo>
                    <a:pt x="0" y="922"/>
                    <a:pt x="96" y="1017"/>
                    <a:pt x="21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16" y="989"/>
                    <a:pt x="354" y="979"/>
                    <a:pt x="392" y="950"/>
                  </a:cubicBezTo>
                  <a:cubicBezTo>
                    <a:pt x="431" y="912"/>
                    <a:pt x="469" y="883"/>
                    <a:pt x="507" y="855"/>
                  </a:cubicBezTo>
                  <a:cubicBezTo>
                    <a:pt x="756" y="568"/>
                    <a:pt x="632" y="127"/>
                    <a:pt x="268" y="13"/>
                  </a:cubicBezTo>
                  <a:cubicBezTo>
                    <a:pt x="246" y="5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65"/>
            <p:cNvSpPr/>
            <p:nvPr/>
          </p:nvSpPr>
          <p:spPr>
            <a:xfrm>
              <a:off x="7134833" y="1653738"/>
              <a:ext cx="19879" cy="26628"/>
            </a:xfrm>
            <a:custGeom>
              <a:rect b="b" l="l" r="r" t="t"/>
              <a:pathLst>
                <a:path extrusionOk="0" h="1014" w="757">
                  <a:moveTo>
                    <a:pt x="551" y="1"/>
                  </a:moveTo>
                  <a:cubicBezTo>
                    <a:pt x="529" y="1"/>
                    <a:pt x="508" y="4"/>
                    <a:pt x="489" y="11"/>
                  </a:cubicBezTo>
                  <a:cubicBezTo>
                    <a:pt x="1" y="154"/>
                    <a:pt x="1" y="853"/>
                    <a:pt x="489" y="1006"/>
                  </a:cubicBezTo>
                  <a:cubicBezTo>
                    <a:pt x="508" y="1011"/>
                    <a:pt x="527" y="1014"/>
                    <a:pt x="545" y="1014"/>
                  </a:cubicBezTo>
                  <a:cubicBezTo>
                    <a:pt x="658" y="1014"/>
                    <a:pt x="757" y="920"/>
                    <a:pt x="757" y="805"/>
                  </a:cubicBezTo>
                  <a:lnTo>
                    <a:pt x="757" y="202"/>
                  </a:lnTo>
                  <a:cubicBezTo>
                    <a:pt x="757" y="135"/>
                    <a:pt x="728" y="78"/>
                    <a:pt x="671" y="39"/>
                  </a:cubicBezTo>
                  <a:cubicBezTo>
                    <a:pt x="639" y="14"/>
                    <a:pt x="594" y="1"/>
                    <a:pt x="55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65"/>
            <p:cNvSpPr/>
            <p:nvPr/>
          </p:nvSpPr>
          <p:spPr>
            <a:xfrm>
              <a:off x="7171019" y="1700349"/>
              <a:ext cx="33219" cy="38130"/>
            </a:xfrm>
            <a:custGeom>
              <a:rect b="b" l="l" r="r" t="t"/>
              <a:pathLst>
                <a:path extrusionOk="0" h="1452" w="1265">
                  <a:moveTo>
                    <a:pt x="211" y="1"/>
                  </a:moveTo>
                  <a:cubicBezTo>
                    <a:pt x="97" y="1"/>
                    <a:pt x="1" y="89"/>
                    <a:pt x="1" y="207"/>
                  </a:cubicBezTo>
                  <a:lnTo>
                    <a:pt x="1" y="820"/>
                  </a:lnTo>
                  <a:cubicBezTo>
                    <a:pt x="1" y="877"/>
                    <a:pt x="20" y="934"/>
                    <a:pt x="68" y="982"/>
                  </a:cubicBezTo>
                  <a:lnTo>
                    <a:pt x="489" y="1384"/>
                  </a:lnTo>
                  <a:cubicBezTo>
                    <a:pt x="527" y="1422"/>
                    <a:pt x="575" y="1451"/>
                    <a:pt x="632" y="1451"/>
                  </a:cubicBezTo>
                  <a:cubicBezTo>
                    <a:pt x="690" y="1451"/>
                    <a:pt x="738" y="1422"/>
                    <a:pt x="776" y="1384"/>
                  </a:cubicBezTo>
                  <a:lnTo>
                    <a:pt x="1207" y="934"/>
                  </a:lnTo>
                  <a:cubicBezTo>
                    <a:pt x="1245" y="896"/>
                    <a:pt x="1264" y="848"/>
                    <a:pt x="1264" y="791"/>
                  </a:cubicBezTo>
                  <a:lnTo>
                    <a:pt x="1264" y="217"/>
                  </a:lnTo>
                  <a:cubicBezTo>
                    <a:pt x="1264" y="159"/>
                    <a:pt x="1245" y="102"/>
                    <a:pt x="1207" y="63"/>
                  </a:cubicBezTo>
                  <a:cubicBezTo>
                    <a:pt x="1159" y="25"/>
                    <a:pt x="1101" y="6"/>
                    <a:pt x="1053" y="6"/>
                  </a:cubicBezTo>
                  <a:lnTo>
                    <a:pt x="1006" y="6"/>
                  </a:lnTo>
                  <a:cubicBezTo>
                    <a:pt x="929" y="25"/>
                    <a:pt x="843" y="35"/>
                    <a:pt x="766" y="35"/>
                  </a:cubicBezTo>
                  <a:lnTo>
                    <a:pt x="508" y="35"/>
                  </a:lnTo>
                  <a:cubicBezTo>
                    <a:pt x="422" y="35"/>
                    <a:pt x="336" y="25"/>
                    <a:pt x="259" y="6"/>
                  </a:cubicBezTo>
                  <a:cubicBezTo>
                    <a:pt x="243" y="3"/>
                    <a:pt x="227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5"/>
            <p:cNvSpPr/>
            <p:nvPr/>
          </p:nvSpPr>
          <p:spPr>
            <a:xfrm>
              <a:off x="7171019" y="1700428"/>
              <a:ext cx="20378" cy="38051"/>
            </a:xfrm>
            <a:custGeom>
              <a:rect b="b" l="l" r="r" t="t"/>
              <a:pathLst>
                <a:path extrusionOk="0" h="1449" w="776">
                  <a:moveTo>
                    <a:pt x="208" y="1"/>
                  </a:moveTo>
                  <a:cubicBezTo>
                    <a:pt x="97" y="1"/>
                    <a:pt x="1" y="90"/>
                    <a:pt x="1" y="204"/>
                  </a:cubicBezTo>
                  <a:lnTo>
                    <a:pt x="1" y="817"/>
                  </a:lnTo>
                  <a:cubicBezTo>
                    <a:pt x="1" y="874"/>
                    <a:pt x="20" y="931"/>
                    <a:pt x="68" y="979"/>
                  </a:cubicBezTo>
                  <a:lnTo>
                    <a:pt x="479" y="1381"/>
                  </a:lnTo>
                  <a:cubicBezTo>
                    <a:pt x="518" y="1419"/>
                    <a:pt x="575" y="1448"/>
                    <a:pt x="632" y="1448"/>
                  </a:cubicBezTo>
                  <a:cubicBezTo>
                    <a:pt x="680" y="1448"/>
                    <a:pt x="738" y="1419"/>
                    <a:pt x="776" y="1381"/>
                  </a:cubicBezTo>
                  <a:cubicBezTo>
                    <a:pt x="738" y="1372"/>
                    <a:pt x="699" y="1352"/>
                    <a:pt x="671" y="1324"/>
                  </a:cubicBezTo>
                  <a:lnTo>
                    <a:pt x="250" y="922"/>
                  </a:lnTo>
                  <a:cubicBezTo>
                    <a:pt x="202" y="874"/>
                    <a:pt x="183" y="817"/>
                    <a:pt x="183" y="759"/>
                  </a:cubicBezTo>
                  <a:lnTo>
                    <a:pt x="183" y="147"/>
                  </a:lnTo>
                  <a:cubicBezTo>
                    <a:pt x="183" y="89"/>
                    <a:pt x="202" y="41"/>
                    <a:pt x="240" y="3"/>
                  </a:cubicBezTo>
                  <a:cubicBezTo>
                    <a:pt x="229" y="1"/>
                    <a:pt x="219" y="1"/>
                    <a:pt x="20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5"/>
            <p:cNvSpPr/>
            <p:nvPr/>
          </p:nvSpPr>
          <p:spPr>
            <a:xfrm>
              <a:off x="7151928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9" y="0"/>
                  </a:moveTo>
                  <a:cubicBezTo>
                    <a:pt x="1863" y="0"/>
                    <a:pt x="1849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2163" y="2907"/>
                    <a:pt x="2718" y="2352"/>
                    <a:pt x="2718" y="1672"/>
                  </a:cubicBezTo>
                  <a:lnTo>
                    <a:pt x="2718" y="792"/>
                  </a:lnTo>
                  <a:cubicBezTo>
                    <a:pt x="2718" y="706"/>
                    <a:pt x="2661" y="629"/>
                    <a:pt x="2584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3" y="45"/>
                  </a:lnTo>
                  <a:cubicBezTo>
                    <a:pt x="1931" y="15"/>
                    <a:pt x="1904" y="0"/>
                    <a:pt x="18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5"/>
            <p:cNvSpPr/>
            <p:nvPr/>
          </p:nvSpPr>
          <p:spPr>
            <a:xfrm>
              <a:off x="7151928" y="1633728"/>
              <a:ext cx="51785" cy="76338"/>
            </a:xfrm>
            <a:custGeom>
              <a:rect b="b" l="l" r="r" t="t"/>
              <a:pathLst>
                <a:path extrusionOk="0" h="2907" w="1972">
                  <a:moveTo>
                    <a:pt x="1883" y="0"/>
                  </a:moveTo>
                  <a:cubicBezTo>
                    <a:pt x="1868" y="0"/>
                    <a:pt x="1852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804" y="2907"/>
                    <a:pt x="259" y="2361"/>
                    <a:pt x="249" y="1682"/>
                  </a:cubicBezTo>
                  <a:lnTo>
                    <a:pt x="249" y="830"/>
                  </a:lnTo>
                  <a:cubicBezTo>
                    <a:pt x="249" y="715"/>
                    <a:pt x="335" y="629"/>
                    <a:pt x="450" y="619"/>
                  </a:cubicBezTo>
                  <a:cubicBezTo>
                    <a:pt x="555" y="610"/>
                    <a:pt x="670" y="600"/>
                    <a:pt x="776" y="581"/>
                  </a:cubicBezTo>
                  <a:cubicBezTo>
                    <a:pt x="881" y="562"/>
                    <a:pt x="996" y="533"/>
                    <a:pt x="1101" y="505"/>
                  </a:cubicBezTo>
                  <a:cubicBezTo>
                    <a:pt x="1407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3" y="45"/>
                  </a:lnTo>
                  <a:cubicBezTo>
                    <a:pt x="1931" y="15"/>
                    <a:pt x="1908" y="0"/>
                    <a:pt x="18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5"/>
            <p:cNvSpPr/>
            <p:nvPr/>
          </p:nvSpPr>
          <p:spPr>
            <a:xfrm>
              <a:off x="7117003" y="1723353"/>
              <a:ext cx="61081" cy="68407"/>
            </a:xfrm>
            <a:custGeom>
              <a:rect b="b" l="l" r="r" t="t"/>
              <a:pathLst>
                <a:path extrusionOk="0" h="2605" w="2326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20" y="2475"/>
                    <a:pt x="135" y="2605"/>
                    <a:pt x="281" y="2605"/>
                  </a:cubicBezTo>
                  <a:cubicBezTo>
                    <a:pt x="286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5"/>
            <p:cNvSpPr/>
            <p:nvPr/>
          </p:nvSpPr>
          <p:spPr>
            <a:xfrm>
              <a:off x="7197174" y="1723616"/>
              <a:ext cx="60319" cy="68145"/>
            </a:xfrm>
            <a:custGeom>
              <a:rect b="b" l="l" r="r" t="t"/>
              <a:pathLst>
                <a:path extrusionOk="0" h="2595" w="2297">
                  <a:moveTo>
                    <a:pt x="718" y="1"/>
                  </a:moveTo>
                  <a:lnTo>
                    <a:pt x="0" y="2594"/>
                  </a:lnTo>
                  <a:lnTo>
                    <a:pt x="2000" y="2594"/>
                  </a:lnTo>
                  <a:cubicBezTo>
                    <a:pt x="2005" y="2594"/>
                    <a:pt x="2011" y="2595"/>
                    <a:pt x="2016" y="2595"/>
                  </a:cubicBezTo>
                  <a:cubicBezTo>
                    <a:pt x="2153" y="2595"/>
                    <a:pt x="2268" y="2474"/>
                    <a:pt x="2268" y="2336"/>
                  </a:cubicBezTo>
                  <a:lnTo>
                    <a:pt x="2268" y="1580"/>
                  </a:lnTo>
                  <a:cubicBezTo>
                    <a:pt x="2297" y="1015"/>
                    <a:pt x="1962" y="508"/>
                    <a:pt x="1445" y="297"/>
                  </a:cubicBezTo>
                  <a:lnTo>
                    <a:pt x="71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65"/>
            <p:cNvSpPr/>
            <p:nvPr/>
          </p:nvSpPr>
          <p:spPr>
            <a:xfrm>
              <a:off x="7136094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65"/>
            <p:cNvSpPr/>
            <p:nvPr/>
          </p:nvSpPr>
          <p:spPr>
            <a:xfrm>
              <a:off x="7227583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1" y="1235"/>
                  </a:lnTo>
                  <a:lnTo>
                    <a:pt x="421" y="211"/>
                  </a:lnTo>
                  <a:cubicBezTo>
                    <a:pt x="421" y="96"/>
                    <a:pt x="325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5"/>
            <p:cNvSpPr/>
            <p:nvPr/>
          </p:nvSpPr>
          <p:spPr>
            <a:xfrm>
              <a:off x="7117003" y="1723353"/>
              <a:ext cx="42988" cy="68407"/>
            </a:xfrm>
            <a:custGeom>
              <a:rect b="b" l="l" r="r" t="t"/>
              <a:pathLst>
                <a:path extrusionOk="0" h="2605" w="1637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19" y="2480"/>
                    <a:pt x="144" y="2604"/>
                    <a:pt x="297" y="2604"/>
                  </a:cubicBezTo>
                  <a:lnTo>
                    <a:pt x="335" y="2604"/>
                  </a:lnTo>
                  <a:lnTo>
                    <a:pt x="335" y="1580"/>
                  </a:lnTo>
                  <a:cubicBezTo>
                    <a:pt x="306" y="1025"/>
                    <a:pt x="641" y="518"/>
                    <a:pt x="1158" y="307"/>
                  </a:cubicBezTo>
                  <a:lnTo>
                    <a:pt x="1637" y="106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5"/>
            <p:cNvSpPr/>
            <p:nvPr/>
          </p:nvSpPr>
          <p:spPr>
            <a:xfrm>
              <a:off x="7367313" y="1735931"/>
              <a:ext cx="25393" cy="20141"/>
            </a:xfrm>
            <a:custGeom>
              <a:rect b="b" l="l" r="r" t="t"/>
              <a:pathLst>
                <a:path extrusionOk="0" h="767" w="967">
                  <a:moveTo>
                    <a:pt x="488" y="0"/>
                  </a:moveTo>
                  <a:lnTo>
                    <a:pt x="0" y="355"/>
                  </a:lnTo>
                  <a:lnTo>
                    <a:pt x="172" y="766"/>
                  </a:lnTo>
                  <a:lnTo>
                    <a:pt x="814" y="766"/>
                  </a:lnTo>
                  <a:lnTo>
                    <a:pt x="967" y="355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5"/>
            <p:cNvSpPr/>
            <p:nvPr/>
          </p:nvSpPr>
          <p:spPr>
            <a:xfrm>
              <a:off x="7366551" y="1756047"/>
              <a:ext cx="27415" cy="35714"/>
            </a:xfrm>
            <a:custGeom>
              <a:rect b="b" l="l" r="r" t="t"/>
              <a:pathLst>
                <a:path extrusionOk="0" h="1360" w="1044">
                  <a:moveTo>
                    <a:pt x="201" y="0"/>
                  </a:moveTo>
                  <a:lnTo>
                    <a:pt x="221" y="29"/>
                  </a:lnTo>
                  <a:lnTo>
                    <a:pt x="0" y="1359"/>
                  </a:lnTo>
                  <a:lnTo>
                    <a:pt x="1044" y="1359"/>
                  </a:lnTo>
                  <a:lnTo>
                    <a:pt x="833" y="2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65"/>
            <p:cNvSpPr/>
            <p:nvPr/>
          </p:nvSpPr>
          <p:spPr>
            <a:xfrm>
              <a:off x="7352476" y="1726373"/>
              <a:ext cx="23398" cy="65387"/>
            </a:xfrm>
            <a:custGeom>
              <a:rect b="b" l="l" r="r" t="t"/>
              <a:pathLst>
                <a:path extrusionOk="0" h="2490" w="891">
                  <a:moveTo>
                    <a:pt x="1" y="1"/>
                  </a:moveTo>
                  <a:lnTo>
                    <a:pt x="134" y="958"/>
                  </a:lnTo>
                  <a:lnTo>
                    <a:pt x="565" y="2489"/>
                  </a:lnTo>
                  <a:lnTo>
                    <a:pt x="670" y="2489"/>
                  </a:lnTo>
                  <a:lnTo>
                    <a:pt x="891" y="1140"/>
                  </a:lnTo>
                  <a:lnTo>
                    <a:pt x="680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65"/>
            <p:cNvSpPr/>
            <p:nvPr/>
          </p:nvSpPr>
          <p:spPr>
            <a:xfrm>
              <a:off x="7384907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0" y="1"/>
                  </a:moveTo>
                  <a:lnTo>
                    <a:pt x="182" y="651"/>
                  </a:lnTo>
                  <a:lnTo>
                    <a:pt x="0" y="1159"/>
                  </a:lnTo>
                  <a:lnTo>
                    <a:pt x="211" y="2508"/>
                  </a:lnTo>
                  <a:lnTo>
                    <a:pt x="325" y="2508"/>
                  </a:lnTo>
                  <a:lnTo>
                    <a:pt x="756" y="958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5"/>
            <p:cNvSpPr/>
            <p:nvPr/>
          </p:nvSpPr>
          <p:spPr>
            <a:xfrm>
              <a:off x="7348196" y="1714057"/>
              <a:ext cx="63628" cy="37368"/>
            </a:xfrm>
            <a:custGeom>
              <a:rect b="b" l="l" r="r" t="t"/>
              <a:pathLst>
                <a:path extrusionOk="0" h="1423" w="2423">
                  <a:moveTo>
                    <a:pt x="632" y="1"/>
                  </a:moveTo>
                  <a:lnTo>
                    <a:pt x="1" y="422"/>
                  </a:lnTo>
                  <a:lnTo>
                    <a:pt x="431" y="1312"/>
                  </a:lnTo>
                  <a:cubicBezTo>
                    <a:pt x="461" y="1377"/>
                    <a:pt x="523" y="1413"/>
                    <a:pt x="587" y="1413"/>
                  </a:cubicBezTo>
                  <a:cubicBezTo>
                    <a:pt x="626" y="1413"/>
                    <a:pt x="666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2" y="1408"/>
                    <a:pt x="1802" y="1422"/>
                    <a:pt x="1843" y="1422"/>
                  </a:cubicBezTo>
                  <a:cubicBezTo>
                    <a:pt x="1899" y="1422"/>
                    <a:pt x="1954" y="1396"/>
                    <a:pt x="1982" y="1341"/>
                  </a:cubicBezTo>
                  <a:lnTo>
                    <a:pt x="2422" y="432"/>
                  </a:lnTo>
                  <a:lnTo>
                    <a:pt x="1857" y="49"/>
                  </a:lnTo>
                  <a:lnTo>
                    <a:pt x="1714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5"/>
            <p:cNvSpPr/>
            <p:nvPr/>
          </p:nvSpPr>
          <p:spPr>
            <a:xfrm>
              <a:off x="7334882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63" y="2087"/>
                  </a:moveTo>
                  <a:lnTo>
                    <a:pt x="3034" y="2106"/>
                  </a:lnTo>
                  <a:lnTo>
                    <a:pt x="3025" y="2115"/>
                  </a:lnTo>
                  <a:lnTo>
                    <a:pt x="2996" y="2135"/>
                  </a:lnTo>
                  <a:lnTo>
                    <a:pt x="3034" y="2106"/>
                  </a:lnTo>
                  <a:lnTo>
                    <a:pt x="3044" y="2096"/>
                  </a:lnTo>
                  <a:lnTo>
                    <a:pt x="3063" y="2087"/>
                  </a:lnTo>
                  <a:close/>
                  <a:moveTo>
                    <a:pt x="1656" y="0"/>
                  </a:moveTo>
                  <a:cubicBezTo>
                    <a:pt x="747" y="0"/>
                    <a:pt x="1" y="747"/>
                    <a:pt x="1" y="1656"/>
                  </a:cubicBezTo>
                  <a:lnTo>
                    <a:pt x="1" y="2441"/>
                  </a:lnTo>
                  <a:cubicBezTo>
                    <a:pt x="1" y="2441"/>
                    <a:pt x="374" y="2403"/>
                    <a:pt x="422" y="2221"/>
                  </a:cubicBezTo>
                  <a:cubicBezTo>
                    <a:pt x="441" y="2202"/>
                    <a:pt x="450" y="2182"/>
                    <a:pt x="460" y="2154"/>
                  </a:cubicBezTo>
                  <a:cubicBezTo>
                    <a:pt x="680" y="2154"/>
                    <a:pt x="1675" y="2144"/>
                    <a:pt x="2250" y="1455"/>
                  </a:cubicBezTo>
                  <a:cubicBezTo>
                    <a:pt x="2374" y="1790"/>
                    <a:pt x="2652" y="2048"/>
                    <a:pt x="2996" y="2144"/>
                  </a:cubicBezTo>
                  <a:cubicBezTo>
                    <a:pt x="2996" y="2173"/>
                    <a:pt x="3015" y="2192"/>
                    <a:pt x="3034" y="2211"/>
                  </a:cubicBezTo>
                  <a:cubicBezTo>
                    <a:pt x="308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5"/>
            <p:cNvSpPr/>
            <p:nvPr/>
          </p:nvSpPr>
          <p:spPr>
            <a:xfrm>
              <a:off x="7334645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6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306" y="2087"/>
                  </a:lnTo>
                  <a:lnTo>
                    <a:pt x="306" y="1656"/>
                  </a:lnTo>
                  <a:cubicBezTo>
                    <a:pt x="306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5"/>
            <p:cNvSpPr/>
            <p:nvPr/>
          </p:nvSpPr>
          <p:spPr>
            <a:xfrm>
              <a:off x="7413294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2" y="1"/>
                  </a:moveTo>
                  <a:cubicBezTo>
                    <a:pt x="93" y="1"/>
                    <a:pt x="1" y="92"/>
                    <a:pt x="1" y="204"/>
                  </a:cubicBezTo>
                  <a:lnTo>
                    <a:pt x="1" y="807"/>
                  </a:lnTo>
                  <a:cubicBezTo>
                    <a:pt x="1" y="922"/>
                    <a:pt x="87" y="1017"/>
                    <a:pt x="20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07" y="989"/>
                    <a:pt x="345" y="979"/>
                    <a:pt x="383" y="950"/>
                  </a:cubicBezTo>
                  <a:cubicBezTo>
                    <a:pt x="422" y="912"/>
                    <a:pt x="460" y="883"/>
                    <a:pt x="508" y="855"/>
                  </a:cubicBezTo>
                  <a:cubicBezTo>
                    <a:pt x="757" y="568"/>
                    <a:pt x="623" y="127"/>
                    <a:pt x="268" y="13"/>
                  </a:cubicBezTo>
                  <a:cubicBezTo>
                    <a:pt x="246" y="5"/>
                    <a:pt x="224" y="1"/>
                    <a:pt x="20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65"/>
            <p:cNvSpPr/>
            <p:nvPr/>
          </p:nvSpPr>
          <p:spPr>
            <a:xfrm>
              <a:off x="7327345" y="1653738"/>
              <a:ext cx="20141" cy="26628"/>
            </a:xfrm>
            <a:custGeom>
              <a:rect b="b" l="l" r="r" t="t"/>
              <a:pathLst>
                <a:path extrusionOk="0" h="1014" w="767">
                  <a:moveTo>
                    <a:pt x="558" y="1"/>
                  </a:moveTo>
                  <a:cubicBezTo>
                    <a:pt x="537" y="1"/>
                    <a:pt x="517" y="4"/>
                    <a:pt x="498" y="11"/>
                  </a:cubicBezTo>
                  <a:cubicBezTo>
                    <a:pt x="0" y="154"/>
                    <a:pt x="0" y="853"/>
                    <a:pt x="498" y="1006"/>
                  </a:cubicBezTo>
                  <a:cubicBezTo>
                    <a:pt x="517" y="1011"/>
                    <a:pt x="536" y="1014"/>
                    <a:pt x="555" y="1014"/>
                  </a:cubicBezTo>
                  <a:cubicBezTo>
                    <a:pt x="667" y="1014"/>
                    <a:pt x="766" y="920"/>
                    <a:pt x="766" y="805"/>
                  </a:cubicBezTo>
                  <a:lnTo>
                    <a:pt x="766" y="202"/>
                  </a:lnTo>
                  <a:cubicBezTo>
                    <a:pt x="766" y="135"/>
                    <a:pt x="728" y="78"/>
                    <a:pt x="680" y="39"/>
                  </a:cubicBezTo>
                  <a:cubicBezTo>
                    <a:pt x="642" y="14"/>
                    <a:pt x="599" y="1"/>
                    <a:pt x="55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65"/>
            <p:cNvSpPr/>
            <p:nvPr/>
          </p:nvSpPr>
          <p:spPr>
            <a:xfrm>
              <a:off x="7363794" y="1700349"/>
              <a:ext cx="33193" cy="38130"/>
            </a:xfrm>
            <a:custGeom>
              <a:rect b="b" l="l" r="r" t="t"/>
              <a:pathLst>
                <a:path extrusionOk="0" h="1452" w="1264">
                  <a:moveTo>
                    <a:pt x="211" y="1"/>
                  </a:moveTo>
                  <a:cubicBezTo>
                    <a:pt x="96" y="1"/>
                    <a:pt x="0" y="89"/>
                    <a:pt x="0" y="207"/>
                  </a:cubicBezTo>
                  <a:lnTo>
                    <a:pt x="0" y="820"/>
                  </a:lnTo>
                  <a:cubicBezTo>
                    <a:pt x="0" y="877"/>
                    <a:pt x="19" y="934"/>
                    <a:pt x="58" y="982"/>
                  </a:cubicBezTo>
                  <a:lnTo>
                    <a:pt x="479" y="1384"/>
                  </a:lnTo>
                  <a:cubicBezTo>
                    <a:pt x="517" y="1422"/>
                    <a:pt x="574" y="1451"/>
                    <a:pt x="622" y="1451"/>
                  </a:cubicBezTo>
                  <a:cubicBezTo>
                    <a:pt x="680" y="1451"/>
                    <a:pt x="737" y="1422"/>
                    <a:pt x="775" y="1384"/>
                  </a:cubicBezTo>
                  <a:lnTo>
                    <a:pt x="1206" y="934"/>
                  </a:lnTo>
                  <a:cubicBezTo>
                    <a:pt x="1244" y="896"/>
                    <a:pt x="1263" y="848"/>
                    <a:pt x="1263" y="791"/>
                  </a:cubicBezTo>
                  <a:lnTo>
                    <a:pt x="1263" y="217"/>
                  </a:lnTo>
                  <a:cubicBezTo>
                    <a:pt x="1263" y="159"/>
                    <a:pt x="1244" y="102"/>
                    <a:pt x="1196" y="63"/>
                  </a:cubicBezTo>
                  <a:cubicBezTo>
                    <a:pt x="1158" y="25"/>
                    <a:pt x="1101" y="6"/>
                    <a:pt x="1043" y="6"/>
                  </a:cubicBezTo>
                  <a:lnTo>
                    <a:pt x="995" y="6"/>
                  </a:lnTo>
                  <a:cubicBezTo>
                    <a:pt x="919" y="25"/>
                    <a:pt x="842" y="35"/>
                    <a:pt x="756" y="35"/>
                  </a:cubicBezTo>
                  <a:lnTo>
                    <a:pt x="507" y="35"/>
                  </a:lnTo>
                  <a:cubicBezTo>
                    <a:pt x="421" y="35"/>
                    <a:pt x="335" y="25"/>
                    <a:pt x="259" y="6"/>
                  </a:cubicBezTo>
                  <a:cubicBezTo>
                    <a:pt x="242" y="3"/>
                    <a:pt x="226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65"/>
            <p:cNvSpPr/>
            <p:nvPr/>
          </p:nvSpPr>
          <p:spPr>
            <a:xfrm>
              <a:off x="7363531" y="1700428"/>
              <a:ext cx="20640" cy="38051"/>
            </a:xfrm>
            <a:custGeom>
              <a:rect b="b" l="l" r="r" t="t"/>
              <a:pathLst>
                <a:path extrusionOk="0" h="1449" w="786">
                  <a:moveTo>
                    <a:pt x="218" y="1"/>
                  </a:moveTo>
                  <a:cubicBezTo>
                    <a:pt x="106" y="1"/>
                    <a:pt x="10" y="90"/>
                    <a:pt x="10" y="204"/>
                  </a:cubicBezTo>
                  <a:lnTo>
                    <a:pt x="10" y="817"/>
                  </a:lnTo>
                  <a:cubicBezTo>
                    <a:pt x="1" y="874"/>
                    <a:pt x="29" y="931"/>
                    <a:pt x="68" y="979"/>
                  </a:cubicBezTo>
                  <a:lnTo>
                    <a:pt x="489" y="1381"/>
                  </a:lnTo>
                  <a:cubicBezTo>
                    <a:pt x="527" y="1419"/>
                    <a:pt x="584" y="1448"/>
                    <a:pt x="632" y="1448"/>
                  </a:cubicBezTo>
                  <a:cubicBezTo>
                    <a:pt x="690" y="1448"/>
                    <a:pt x="747" y="1419"/>
                    <a:pt x="785" y="1381"/>
                  </a:cubicBezTo>
                  <a:cubicBezTo>
                    <a:pt x="738" y="1372"/>
                    <a:pt x="709" y="1352"/>
                    <a:pt x="671" y="1324"/>
                  </a:cubicBezTo>
                  <a:lnTo>
                    <a:pt x="259" y="922"/>
                  </a:lnTo>
                  <a:cubicBezTo>
                    <a:pt x="211" y="874"/>
                    <a:pt x="192" y="817"/>
                    <a:pt x="192" y="759"/>
                  </a:cubicBezTo>
                  <a:lnTo>
                    <a:pt x="192" y="147"/>
                  </a:lnTo>
                  <a:cubicBezTo>
                    <a:pt x="192" y="89"/>
                    <a:pt x="211" y="41"/>
                    <a:pt x="249" y="3"/>
                  </a:cubicBezTo>
                  <a:cubicBezTo>
                    <a:pt x="239" y="1"/>
                    <a:pt x="228" y="1"/>
                    <a:pt x="21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65"/>
            <p:cNvSpPr/>
            <p:nvPr/>
          </p:nvSpPr>
          <p:spPr>
            <a:xfrm>
              <a:off x="7344677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2164" y="2907"/>
                    <a:pt x="2709" y="2352"/>
                    <a:pt x="2719" y="1672"/>
                  </a:cubicBezTo>
                  <a:lnTo>
                    <a:pt x="2719" y="792"/>
                  </a:lnTo>
                  <a:cubicBezTo>
                    <a:pt x="2709" y="706"/>
                    <a:pt x="2661" y="629"/>
                    <a:pt x="2575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5"/>
            <p:cNvSpPr/>
            <p:nvPr/>
          </p:nvSpPr>
          <p:spPr>
            <a:xfrm>
              <a:off x="7344677" y="1633728"/>
              <a:ext cx="51811" cy="76338"/>
            </a:xfrm>
            <a:custGeom>
              <a:rect b="b" l="l" r="r" t="t"/>
              <a:pathLst>
                <a:path extrusionOk="0" h="2907" w="1973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805" y="2907"/>
                    <a:pt x="250" y="2361"/>
                    <a:pt x="250" y="1682"/>
                  </a:cubicBezTo>
                  <a:lnTo>
                    <a:pt x="250" y="830"/>
                  </a:lnTo>
                  <a:cubicBezTo>
                    <a:pt x="250" y="715"/>
                    <a:pt x="336" y="629"/>
                    <a:pt x="441" y="619"/>
                  </a:cubicBezTo>
                  <a:cubicBezTo>
                    <a:pt x="556" y="610"/>
                    <a:pt x="661" y="600"/>
                    <a:pt x="766" y="581"/>
                  </a:cubicBezTo>
                  <a:cubicBezTo>
                    <a:pt x="881" y="562"/>
                    <a:pt x="987" y="533"/>
                    <a:pt x="1101" y="505"/>
                  </a:cubicBezTo>
                  <a:cubicBezTo>
                    <a:pt x="1408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65"/>
            <p:cNvSpPr/>
            <p:nvPr/>
          </p:nvSpPr>
          <p:spPr>
            <a:xfrm>
              <a:off x="7309751" y="1723353"/>
              <a:ext cx="61107" cy="68407"/>
            </a:xfrm>
            <a:custGeom>
              <a:rect b="b" l="l" r="r" t="t"/>
              <a:pathLst>
                <a:path extrusionOk="0" h="2605" w="2327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10" y="2475"/>
                    <a:pt x="135" y="2605"/>
                    <a:pt x="282" y="2605"/>
                  </a:cubicBezTo>
                  <a:cubicBezTo>
                    <a:pt x="287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65"/>
            <p:cNvSpPr/>
            <p:nvPr/>
          </p:nvSpPr>
          <p:spPr>
            <a:xfrm>
              <a:off x="7389660" y="1723616"/>
              <a:ext cx="60345" cy="68145"/>
            </a:xfrm>
            <a:custGeom>
              <a:rect b="b" l="l" r="r" t="t"/>
              <a:pathLst>
                <a:path extrusionOk="0" h="2595" w="2298">
                  <a:moveTo>
                    <a:pt x="728" y="1"/>
                  </a:moveTo>
                  <a:lnTo>
                    <a:pt x="1" y="2594"/>
                  </a:lnTo>
                  <a:lnTo>
                    <a:pt x="2011" y="2594"/>
                  </a:lnTo>
                  <a:cubicBezTo>
                    <a:pt x="2154" y="2594"/>
                    <a:pt x="2279" y="2479"/>
                    <a:pt x="2279" y="2336"/>
                  </a:cubicBezTo>
                  <a:lnTo>
                    <a:pt x="2279" y="1580"/>
                  </a:lnTo>
                  <a:cubicBezTo>
                    <a:pt x="2298" y="1025"/>
                    <a:pt x="1972" y="508"/>
                    <a:pt x="1456" y="297"/>
                  </a:cubicBezTo>
                  <a:lnTo>
                    <a:pt x="72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5"/>
            <p:cNvSpPr/>
            <p:nvPr/>
          </p:nvSpPr>
          <p:spPr>
            <a:xfrm>
              <a:off x="7328842" y="1759303"/>
              <a:ext cx="10845" cy="32457"/>
            </a:xfrm>
            <a:custGeom>
              <a:rect b="b" l="l" r="r" t="t"/>
              <a:pathLst>
                <a:path extrusionOk="0" h="1236" w="413">
                  <a:moveTo>
                    <a:pt x="20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235"/>
                  </a:lnTo>
                  <a:lnTo>
                    <a:pt x="412" y="1235"/>
                  </a:lnTo>
                  <a:lnTo>
                    <a:pt x="412" y="211"/>
                  </a:lnTo>
                  <a:cubicBezTo>
                    <a:pt x="412" y="96"/>
                    <a:pt x="317" y="1"/>
                    <a:pt x="20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65"/>
            <p:cNvSpPr/>
            <p:nvPr/>
          </p:nvSpPr>
          <p:spPr>
            <a:xfrm>
              <a:off x="7420332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65"/>
            <p:cNvSpPr/>
            <p:nvPr/>
          </p:nvSpPr>
          <p:spPr>
            <a:xfrm>
              <a:off x="7309751" y="1723353"/>
              <a:ext cx="42751" cy="68407"/>
            </a:xfrm>
            <a:custGeom>
              <a:rect b="b" l="l" r="r" t="t"/>
              <a:pathLst>
                <a:path extrusionOk="0" h="2605" w="1628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20" y="2480"/>
                    <a:pt x="144" y="2604"/>
                    <a:pt x="297" y="2604"/>
                  </a:cubicBezTo>
                  <a:lnTo>
                    <a:pt x="326" y="2604"/>
                  </a:lnTo>
                  <a:lnTo>
                    <a:pt x="326" y="1580"/>
                  </a:lnTo>
                  <a:cubicBezTo>
                    <a:pt x="307" y="1025"/>
                    <a:pt x="632" y="518"/>
                    <a:pt x="1149" y="317"/>
                  </a:cubicBezTo>
                  <a:lnTo>
                    <a:pt x="1628" y="116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4" name="Google Shape;10624;p65"/>
          <p:cNvGrpSpPr/>
          <p:nvPr/>
        </p:nvGrpSpPr>
        <p:grpSpPr>
          <a:xfrm>
            <a:off x="2200238" y="4289165"/>
            <a:ext cx="374756" cy="329300"/>
            <a:chOff x="2200238" y="4289165"/>
            <a:chExt cx="374756" cy="329300"/>
          </a:xfrm>
        </p:grpSpPr>
        <p:sp>
          <p:nvSpPr>
            <p:cNvPr id="10625" name="Google Shape;10625;p65"/>
            <p:cNvSpPr/>
            <p:nvPr/>
          </p:nvSpPr>
          <p:spPr>
            <a:xfrm>
              <a:off x="2437733" y="4289165"/>
              <a:ext cx="54568" cy="65991"/>
            </a:xfrm>
            <a:custGeom>
              <a:rect b="b" l="l" r="r" t="t"/>
              <a:pathLst>
                <a:path extrusionOk="0" h="2513" w="2078">
                  <a:moveTo>
                    <a:pt x="1356" y="1"/>
                  </a:moveTo>
                  <a:cubicBezTo>
                    <a:pt x="1115" y="1"/>
                    <a:pt x="883" y="138"/>
                    <a:pt x="776" y="378"/>
                  </a:cubicBezTo>
                  <a:lnTo>
                    <a:pt x="1" y="2053"/>
                  </a:lnTo>
                  <a:lnTo>
                    <a:pt x="795" y="2513"/>
                  </a:lnTo>
                  <a:lnTo>
                    <a:pt x="1857" y="1010"/>
                  </a:lnTo>
                  <a:cubicBezTo>
                    <a:pt x="2077" y="704"/>
                    <a:pt x="1991" y="273"/>
                    <a:pt x="1666" y="82"/>
                  </a:cubicBezTo>
                  <a:cubicBezTo>
                    <a:pt x="1567" y="27"/>
                    <a:pt x="1461" y="1"/>
                    <a:pt x="13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5"/>
            <p:cNvSpPr/>
            <p:nvPr/>
          </p:nvSpPr>
          <p:spPr>
            <a:xfrm>
              <a:off x="2448552" y="4306575"/>
              <a:ext cx="40493" cy="48844"/>
            </a:xfrm>
            <a:custGeom>
              <a:rect b="b" l="l" r="r" t="t"/>
              <a:pathLst>
                <a:path extrusionOk="0" h="1860" w="1542">
                  <a:moveTo>
                    <a:pt x="1145" y="0"/>
                  </a:moveTo>
                  <a:cubicBezTo>
                    <a:pt x="909" y="0"/>
                    <a:pt x="680" y="135"/>
                    <a:pt x="584" y="376"/>
                  </a:cubicBezTo>
                  <a:lnTo>
                    <a:pt x="0" y="1639"/>
                  </a:lnTo>
                  <a:lnTo>
                    <a:pt x="383" y="1859"/>
                  </a:lnTo>
                  <a:lnTo>
                    <a:pt x="1445" y="347"/>
                  </a:lnTo>
                  <a:cubicBezTo>
                    <a:pt x="1493" y="280"/>
                    <a:pt x="1522" y="213"/>
                    <a:pt x="1541" y="146"/>
                  </a:cubicBezTo>
                  <a:cubicBezTo>
                    <a:pt x="1424" y="47"/>
                    <a:pt x="1283" y="0"/>
                    <a:pt x="11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65"/>
            <p:cNvSpPr/>
            <p:nvPr/>
          </p:nvSpPr>
          <p:spPr>
            <a:xfrm>
              <a:off x="2282930" y="4552658"/>
              <a:ext cx="54805" cy="65808"/>
            </a:xfrm>
            <a:custGeom>
              <a:rect b="b" l="l" r="r" t="t"/>
              <a:pathLst>
                <a:path extrusionOk="0" h="2506" w="2087">
                  <a:moveTo>
                    <a:pt x="1292" y="1"/>
                  </a:moveTo>
                  <a:lnTo>
                    <a:pt x="221" y="1513"/>
                  </a:lnTo>
                  <a:cubicBezTo>
                    <a:pt x="0" y="1819"/>
                    <a:pt x="96" y="2240"/>
                    <a:pt x="422" y="2422"/>
                  </a:cubicBezTo>
                  <a:cubicBezTo>
                    <a:pt x="520" y="2479"/>
                    <a:pt x="628" y="2506"/>
                    <a:pt x="734" y="2506"/>
                  </a:cubicBezTo>
                  <a:cubicBezTo>
                    <a:pt x="969" y="2506"/>
                    <a:pt x="1197" y="2375"/>
                    <a:pt x="1302" y="2145"/>
                  </a:cubicBezTo>
                  <a:lnTo>
                    <a:pt x="2087" y="460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5"/>
            <p:cNvSpPr/>
            <p:nvPr/>
          </p:nvSpPr>
          <p:spPr>
            <a:xfrm>
              <a:off x="2300026" y="4558960"/>
              <a:ext cx="37709" cy="54542"/>
            </a:xfrm>
            <a:custGeom>
              <a:rect b="b" l="l" r="r" t="t"/>
              <a:pathLst>
                <a:path extrusionOk="0" h="2077" w="1436">
                  <a:moveTo>
                    <a:pt x="1053" y="0"/>
                  </a:moveTo>
                  <a:lnTo>
                    <a:pt x="249" y="1139"/>
                  </a:lnTo>
                  <a:cubicBezTo>
                    <a:pt x="0" y="1464"/>
                    <a:pt x="134" y="1943"/>
                    <a:pt x="527" y="2077"/>
                  </a:cubicBezTo>
                  <a:cubicBezTo>
                    <a:pt x="574" y="2029"/>
                    <a:pt x="622" y="1972"/>
                    <a:pt x="651" y="1905"/>
                  </a:cubicBezTo>
                  <a:lnTo>
                    <a:pt x="1436" y="220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5"/>
            <p:cNvSpPr/>
            <p:nvPr/>
          </p:nvSpPr>
          <p:spPr>
            <a:xfrm>
              <a:off x="2282930" y="4289349"/>
              <a:ext cx="54805" cy="66070"/>
            </a:xfrm>
            <a:custGeom>
              <a:rect b="b" l="l" r="r" t="t"/>
              <a:pathLst>
                <a:path extrusionOk="0" h="2516" w="2087">
                  <a:moveTo>
                    <a:pt x="733" y="1"/>
                  </a:moveTo>
                  <a:cubicBezTo>
                    <a:pt x="627" y="1"/>
                    <a:pt x="520" y="28"/>
                    <a:pt x="422" y="84"/>
                  </a:cubicBezTo>
                  <a:cubicBezTo>
                    <a:pt x="96" y="266"/>
                    <a:pt x="0" y="687"/>
                    <a:pt x="221" y="994"/>
                  </a:cubicBezTo>
                  <a:lnTo>
                    <a:pt x="1292" y="2515"/>
                  </a:lnTo>
                  <a:lnTo>
                    <a:pt x="2087" y="2056"/>
                  </a:lnTo>
                  <a:lnTo>
                    <a:pt x="1302" y="371"/>
                  </a:lnTo>
                  <a:cubicBezTo>
                    <a:pt x="1196" y="134"/>
                    <a:pt x="968" y="1"/>
                    <a:pt x="73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65"/>
            <p:cNvSpPr/>
            <p:nvPr/>
          </p:nvSpPr>
          <p:spPr>
            <a:xfrm>
              <a:off x="2300026" y="4294312"/>
              <a:ext cx="37709" cy="54805"/>
            </a:xfrm>
            <a:custGeom>
              <a:rect b="b" l="l" r="r" t="t"/>
              <a:pathLst>
                <a:path extrusionOk="0" h="2087" w="1436">
                  <a:moveTo>
                    <a:pt x="527" y="1"/>
                  </a:moveTo>
                  <a:cubicBezTo>
                    <a:pt x="134" y="144"/>
                    <a:pt x="0" y="623"/>
                    <a:pt x="249" y="948"/>
                  </a:cubicBezTo>
                  <a:lnTo>
                    <a:pt x="1053" y="2087"/>
                  </a:lnTo>
                  <a:lnTo>
                    <a:pt x="1436" y="1867"/>
                  </a:lnTo>
                  <a:lnTo>
                    <a:pt x="651" y="182"/>
                  </a:lnTo>
                  <a:cubicBezTo>
                    <a:pt x="622" y="115"/>
                    <a:pt x="574" y="58"/>
                    <a:pt x="52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65"/>
            <p:cNvSpPr/>
            <p:nvPr/>
          </p:nvSpPr>
          <p:spPr>
            <a:xfrm>
              <a:off x="2437497" y="4552658"/>
              <a:ext cx="54542" cy="65808"/>
            </a:xfrm>
            <a:custGeom>
              <a:rect b="b" l="l" r="r" t="t"/>
              <a:pathLst>
                <a:path extrusionOk="0" h="2506" w="2077">
                  <a:moveTo>
                    <a:pt x="804" y="1"/>
                  </a:moveTo>
                  <a:lnTo>
                    <a:pt x="0" y="460"/>
                  </a:lnTo>
                  <a:lnTo>
                    <a:pt x="785" y="2145"/>
                  </a:lnTo>
                  <a:cubicBezTo>
                    <a:pt x="890" y="2375"/>
                    <a:pt x="1118" y="2506"/>
                    <a:pt x="1352" y="2506"/>
                  </a:cubicBezTo>
                  <a:cubicBezTo>
                    <a:pt x="1459" y="2506"/>
                    <a:pt x="1567" y="2479"/>
                    <a:pt x="1665" y="2422"/>
                  </a:cubicBezTo>
                  <a:cubicBezTo>
                    <a:pt x="1991" y="2240"/>
                    <a:pt x="2077" y="1819"/>
                    <a:pt x="1866" y="1513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5"/>
            <p:cNvSpPr/>
            <p:nvPr/>
          </p:nvSpPr>
          <p:spPr>
            <a:xfrm>
              <a:off x="2448552" y="4552658"/>
              <a:ext cx="40493" cy="48791"/>
            </a:xfrm>
            <a:custGeom>
              <a:rect b="b" l="l" r="r" t="t"/>
              <a:pathLst>
                <a:path extrusionOk="0" h="1858" w="1542">
                  <a:moveTo>
                    <a:pt x="383" y="1"/>
                  </a:moveTo>
                  <a:lnTo>
                    <a:pt x="0" y="221"/>
                  </a:lnTo>
                  <a:lnTo>
                    <a:pt x="584" y="1484"/>
                  </a:lnTo>
                  <a:cubicBezTo>
                    <a:pt x="681" y="1721"/>
                    <a:pt x="913" y="1858"/>
                    <a:pt x="1150" y="1858"/>
                  </a:cubicBezTo>
                  <a:cubicBezTo>
                    <a:pt x="1287" y="1858"/>
                    <a:pt x="1425" y="1812"/>
                    <a:pt x="1541" y="1714"/>
                  </a:cubicBezTo>
                  <a:cubicBezTo>
                    <a:pt x="1522" y="1637"/>
                    <a:pt x="1493" y="1570"/>
                    <a:pt x="1445" y="1513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65"/>
            <p:cNvSpPr/>
            <p:nvPr/>
          </p:nvSpPr>
          <p:spPr>
            <a:xfrm>
              <a:off x="2200238" y="4437482"/>
              <a:ext cx="66385" cy="33088"/>
            </a:xfrm>
            <a:custGeom>
              <a:rect b="b" l="l" r="r" t="t"/>
              <a:pathLst>
                <a:path extrusionOk="0" h="1260" w="2528">
                  <a:moveTo>
                    <a:pt x="625" y="0"/>
                  </a:moveTo>
                  <a:cubicBezTo>
                    <a:pt x="281" y="0"/>
                    <a:pt x="1" y="283"/>
                    <a:pt x="1" y="626"/>
                  </a:cubicBezTo>
                  <a:cubicBezTo>
                    <a:pt x="1" y="982"/>
                    <a:pt x="288" y="1259"/>
                    <a:pt x="638" y="1259"/>
                  </a:cubicBezTo>
                  <a:cubicBezTo>
                    <a:pt x="655" y="1259"/>
                    <a:pt x="673" y="1259"/>
                    <a:pt x="690" y="1257"/>
                  </a:cubicBezTo>
                  <a:lnTo>
                    <a:pt x="2527" y="1085"/>
                  </a:lnTo>
                  <a:lnTo>
                    <a:pt x="2527" y="166"/>
                  </a:lnTo>
                  <a:lnTo>
                    <a:pt x="690" y="4"/>
                  </a:lnTo>
                  <a:cubicBezTo>
                    <a:pt x="668" y="1"/>
                    <a:pt x="646" y="0"/>
                    <a:pt x="62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5"/>
            <p:cNvSpPr/>
            <p:nvPr/>
          </p:nvSpPr>
          <p:spPr>
            <a:xfrm>
              <a:off x="2212317" y="4437455"/>
              <a:ext cx="54306" cy="19537"/>
            </a:xfrm>
            <a:custGeom>
              <a:rect b="b" l="l" r="r" t="t"/>
              <a:pathLst>
                <a:path extrusionOk="0" h="744" w="2068">
                  <a:moveTo>
                    <a:pt x="168" y="1"/>
                  </a:moveTo>
                  <a:cubicBezTo>
                    <a:pt x="113" y="1"/>
                    <a:pt x="59" y="10"/>
                    <a:pt x="10" y="24"/>
                  </a:cubicBezTo>
                  <a:cubicBezTo>
                    <a:pt x="0" y="53"/>
                    <a:pt x="0" y="81"/>
                    <a:pt x="0" y="110"/>
                  </a:cubicBezTo>
                  <a:cubicBezTo>
                    <a:pt x="0" y="466"/>
                    <a:pt x="287" y="744"/>
                    <a:pt x="638" y="744"/>
                  </a:cubicBezTo>
                  <a:cubicBezTo>
                    <a:pt x="655" y="744"/>
                    <a:pt x="672" y="743"/>
                    <a:pt x="689" y="742"/>
                  </a:cubicBezTo>
                  <a:lnTo>
                    <a:pt x="2067" y="608"/>
                  </a:lnTo>
                  <a:lnTo>
                    <a:pt x="2067" y="167"/>
                  </a:lnTo>
                  <a:lnTo>
                    <a:pt x="230" y="5"/>
                  </a:lnTo>
                  <a:cubicBezTo>
                    <a:pt x="209" y="2"/>
                    <a:pt x="189" y="1"/>
                    <a:pt x="16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5"/>
            <p:cNvSpPr/>
            <p:nvPr/>
          </p:nvSpPr>
          <p:spPr>
            <a:xfrm>
              <a:off x="2508346" y="4437482"/>
              <a:ext cx="66648" cy="33088"/>
            </a:xfrm>
            <a:custGeom>
              <a:rect b="b" l="l" r="r" t="t"/>
              <a:pathLst>
                <a:path extrusionOk="0" h="1260" w="2538">
                  <a:moveTo>
                    <a:pt x="1913" y="0"/>
                  </a:moveTo>
                  <a:cubicBezTo>
                    <a:pt x="1892" y="0"/>
                    <a:pt x="1870" y="1"/>
                    <a:pt x="1848" y="4"/>
                  </a:cubicBezTo>
                  <a:lnTo>
                    <a:pt x="1" y="166"/>
                  </a:lnTo>
                  <a:lnTo>
                    <a:pt x="1" y="1085"/>
                  </a:lnTo>
                  <a:lnTo>
                    <a:pt x="1848" y="1257"/>
                  </a:lnTo>
                  <a:cubicBezTo>
                    <a:pt x="1865" y="1259"/>
                    <a:pt x="1882" y="1259"/>
                    <a:pt x="1899" y="1259"/>
                  </a:cubicBezTo>
                  <a:cubicBezTo>
                    <a:pt x="2250" y="1259"/>
                    <a:pt x="2537" y="982"/>
                    <a:pt x="2537" y="626"/>
                  </a:cubicBezTo>
                  <a:cubicBezTo>
                    <a:pt x="2537" y="283"/>
                    <a:pt x="2257" y="0"/>
                    <a:pt x="19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65"/>
            <p:cNvSpPr/>
            <p:nvPr/>
          </p:nvSpPr>
          <p:spPr>
            <a:xfrm>
              <a:off x="2508346" y="4437455"/>
              <a:ext cx="54568" cy="19537"/>
            </a:xfrm>
            <a:custGeom>
              <a:rect b="b" l="l" r="r" t="t"/>
              <a:pathLst>
                <a:path extrusionOk="0" h="744" w="2078">
                  <a:moveTo>
                    <a:pt x="1908" y="1"/>
                  </a:moveTo>
                  <a:cubicBezTo>
                    <a:pt x="1888" y="1"/>
                    <a:pt x="1869" y="2"/>
                    <a:pt x="1848" y="5"/>
                  </a:cubicBezTo>
                  <a:lnTo>
                    <a:pt x="1" y="167"/>
                  </a:lnTo>
                  <a:lnTo>
                    <a:pt x="1" y="608"/>
                  </a:lnTo>
                  <a:lnTo>
                    <a:pt x="1389" y="742"/>
                  </a:lnTo>
                  <a:cubicBezTo>
                    <a:pt x="1406" y="743"/>
                    <a:pt x="1423" y="744"/>
                    <a:pt x="1440" y="744"/>
                  </a:cubicBezTo>
                  <a:cubicBezTo>
                    <a:pt x="1790" y="744"/>
                    <a:pt x="2078" y="466"/>
                    <a:pt x="2078" y="110"/>
                  </a:cubicBezTo>
                  <a:cubicBezTo>
                    <a:pt x="2078" y="81"/>
                    <a:pt x="2078" y="53"/>
                    <a:pt x="2068" y="24"/>
                  </a:cubicBezTo>
                  <a:cubicBezTo>
                    <a:pt x="2012" y="10"/>
                    <a:pt x="1961" y="1"/>
                    <a:pt x="190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65"/>
            <p:cNvSpPr/>
            <p:nvPr/>
          </p:nvSpPr>
          <p:spPr>
            <a:xfrm>
              <a:off x="2250762" y="4326979"/>
              <a:ext cx="263913" cy="253960"/>
            </a:xfrm>
            <a:custGeom>
              <a:rect b="b" l="l" r="r" t="t"/>
              <a:pathLst>
                <a:path extrusionOk="0" h="9671" w="10050">
                  <a:moveTo>
                    <a:pt x="5208" y="1153"/>
                  </a:moveTo>
                  <a:cubicBezTo>
                    <a:pt x="5685" y="1153"/>
                    <a:pt x="6165" y="1246"/>
                    <a:pt x="6623" y="1436"/>
                  </a:cubicBezTo>
                  <a:cubicBezTo>
                    <a:pt x="7992" y="2001"/>
                    <a:pt x="8891" y="3350"/>
                    <a:pt x="8891" y="4834"/>
                  </a:cubicBezTo>
                  <a:cubicBezTo>
                    <a:pt x="8891" y="6872"/>
                    <a:pt x="7245" y="8518"/>
                    <a:pt x="5207" y="8518"/>
                  </a:cubicBezTo>
                  <a:cubicBezTo>
                    <a:pt x="3723" y="8518"/>
                    <a:pt x="2374" y="7619"/>
                    <a:pt x="1809" y="6250"/>
                  </a:cubicBezTo>
                  <a:cubicBezTo>
                    <a:pt x="1235" y="4872"/>
                    <a:pt x="1551" y="3283"/>
                    <a:pt x="2604" y="2231"/>
                  </a:cubicBezTo>
                  <a:cubicBezTo>
                    <a:pt x="3307" y="1528"/>
                    <a:pt x="4249" y="1153"/>
                    <a:pt x="5208" y="1153"/>
                  </a:cubicBezTo>
                  <a:close/>
                  <a:moveTo>
                    <a:pt x="5207" y="1"/>
                  </a:moveTo>
                  <a:cubicBezTo>
                    <a:pt x="3254" y="1"/>
                    <a:pt x="1493" y="1187"/>
                    <a:pt x="747" y="2987"/>
                  </a:cubicBezTo>
                  <a:cubicBezTo>
                    <a:pt x="0" y="4795"/>
                    <a:pt x="412" y="6872"/>
                    <a:pt x="1800" y="8260"/>
                  </a:cubicBezTo>
                  <a:cubicBezTo>
                    <a:pt x="2721" y="9181"/>
                    <a:pt x="3959" y="9671"/>
                    <a:pt x="5216" y="9671"/>
                  </a:cubicBezTo>
                  <a:cubicBezTo>
                    <a:pt x="5839" y="9671"/>
                    <a:pt x="6467" y="9550"/>
                    <a:pt x="7063" y="9303"/>
                  </a:cubicBezTo>
                  <a:cubicBezTo>
                    <a:pt x="8872" y="8557"/>
                    <a:pt x="10049" y="6796"/>
                    <a:pt x="10049" y="4834"/>
                  </a:cubicBezTo>
                  <a:cubicBezTo>
                    <a:pt x="10049" y="2164"/>
                    <a:pt x="7886" y="1"/>
                    <a:pt x="52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5"/>
            <p:cNvSpPr/>
            <p:nvPr/>
          </p:nvSpPr>
          <p:spPr>
            <a:xfrm>
              <a:off x="2270116" y="4345073"/>
              <a:ext cx="226204" cy="217669"/>
            </a:xfrm>
            <a:custGeom>
              <a:rect b="b" l="l" r="r" t="t"/>
              <a:pathLst>
                <a:path extrusionOk="0" h="8289" w="8614">
                  <a:moveTo>
                    <a:pt x="4474" y="460"/>
                  </a:moveTo>
                  <a:cubicBezTo>
                    <a:pt x="4908" y="460"/>
                    <a:pt x="5341" y="537"/>
                    <a:pt x="5752" y="690"/>
                  </a:cubicBezTo>
                  <a:cubicBezTo>
                    <a:pt x="5886" y="747"/>
                    <a:pt x="5943" y="900"/>
                    <a:pt x="5877" y="1025"/>
                  </a:cubicBezTo>
                  <a:lnTo>
                    <a:pt x="4604" y="3236"/>
                  </a:lnTo>
                  <a:cubicBezTo>
                    <a:pt x="4833" y="3274"/>
                    <a:pt x="5053" y="3398"/>
                    <a:pt x="5197" y="3580"/>
                  </a:cubicBezTo>
                  <a:lnTo>
                    <a:pt x="6470" y="1379"/>
                  </a:lnTo>
                  <a:cubicBezTo>
                    <a:pt x="6516" y="1298"/>
                    <a:pt x="6594" y="1256"/>
                    <a:pt x="6673" y="1256"/>
                  </a:cubicBezTo>
                  <a:cubicBezTo>
                    <a:pt x="6725" y="1256"/>
                    <a:pt x="6778" y="1274"/>
                    <a:pt x="6824" y="1312"/>
                  </a:cubicBezTo>
                  <a:cubicBezTo>
                    <a:pt x="7503" y="1877"/>
                    <a:pt x="7953" y="2661"/>
                    <a:pt x="8106" y="3532"/>
                  </a:cubicBezTo>
                  <a:cubicBezTo>
                    <a:pt x="8126" y="3666"/>
                    <a:pt x="8020" y="3800"/>
                    <a:pt x="7877" y="3800"/>
                  </a:cubicBezTo>
                  <a:lnTo>
                    <a:pt x="5331" y="3800"/>
                  </a:lnTo>
                  <a:cubicBezTo>
                    <a:pt x="5417" y="4020"/>
                    <a:pt x="5417" y="4269"/>
                    <a:pt x="5331" y="4489"/>
                  </a:cubicBezTo>
                  <a:lnTo>
                    <a:pt x="7877" y="4489"/>
                  </a:lnTo>
                  <a:cubicBezTo>
                    <a:pt x="8020" y="4489"/>
                    <a:pt x="8126" y="4623"/>
                    <a:pt x="8106" y="4767"/>
                  </a:cubicBezTo>
                  <a:cubicBezTo>
                    <a:pt x="7953" y="5628"/>
                    <a:pt x="7503" y="6413"/>
                    <a:pt x="6824" y="6978"/>
                  </a:cubicBezTo>
                  <a:cubicBezTo>
                    <a:pt x="6778" y="7016"/>
                    <a:pt x="6724" y="7035"/>
                    <a:pt x="6670" y="7035"/>
                  </a:cubicBezTo>
                  <a:cubicBezTo>
                    <a:pt x="6592" y="7035"/>
                    <a:pt x="6516" y="6994"/>
                    <a:pt x="6470" y="6920"/>
                  </a:cubicBezTo>
                  <a:lnTo>
                    <a:pt x="5197" y="4709"/>
                  </a:lnTo>
                  <a:cubicBezTo>
                    <a:pt x="5053" y="4891"/>
                    <a:pt x="4833" y="5016"/>
                    <a:pt x="4604" y="5054"/>
                  </a:cubicBezTo>
                  <a:lnTo>
                    <a:pt x="5877" y="7265"/>
                  </a:lnTo>
                  <a:cubicBezTo>
                    <a:pt x="5943" y="7380"/>
                    <a:pt x="5886" y="7542"/>
                    <a:pt x="5752" y="7590"/>
                  </a:cubicBezTo>
                  <a:cubicBezTo>
                    <a:pt x="5341" y="7748"/>
                    <a:pt x="4908" y="7827"/>
                    <a:pt x="4474" y="7827"/>
                  </a:cubicBezTo>
                  <a:cubicBezTo>
                    <a:pt x="4041" y="7827"/>
                    <a:pt x="3608" y="7748"/>
                    <a:pt x="3197" y="7590"/>
                  </a:cubicBezTo>
                  <a:cubicBezTo>
                    <a:pt x="3063" y="7542"/>
                    <a:pt x="3005" y="7380"/>
                    <a:pt x="3072" y="7265"/>
                  </a:cubicBezTo>
                  <a:lnTo>
                    <a:pt x="4355" y="5054"/>
                  </a:lnTo>
                  <a:cubicBezTo>
                    <a:pt x="4116" y="5016"/>
                    <a:pt x="3905" y="4891"/>
                    <a:pt x="3752" y="4709"/>
                  </a:cubicBezTo>
                  <a:lnTo>
                    <a:pt x="2479" y="6911"/>
                  </a:lnTo>
                  <a:cubicBezTo>
                    <a:pt x="2432" y="6987"/>
                    <a:pt x="2353" y="7027"/>
                    <a:pt x="2272" y="7027"/>
                  </a:cubicBezTo>
                  <a:cubicBezTo>
                    <a:pt x="2221" y="7027"/>
                    <a:pt x="2169" y="7011"/>
                    <a:pt x="2125" y="6978"/>
                  </a:cubicBezTo>
                  <a:cubicBezTo>
                    <a:pt x="1445" y="6413"/>
                    <a:pt x="996" y="5628"/>
                    <a:pt x="852" y="4757"/>
                  </a:cubicBezTo>
                  <a:cubicBezTo>
                    <a:pt x="823" y="4623"/>
                    <a:pt x="929" y="4489"/>
                    <a:pt x="1072" y="4489"/>
                  </a:cubicBezTo>
                  <a:lnTo>
                    <a:pt x="3627" y="4489"/>
                  </a:lnTo>
                  <a:cubicBezTo>
                    <a:pt x="3532" y="4269"/>
                    <a:pt x="3532" y="4020"/>
                    <a:pt x="3627" y="3800"/>
                  </a:cubicBezTo>
                  <a:lnTo>
                    <a:pt x="1072" y="3800"/>
                  </a:lnTo>
                  <a:cubicBezTo>
                    <a:pt x="929" y="3800"/>
                    <a:pt x="814" y="3666"/>
                    <a:pt x="843" y="3523"/>
                  </a:cubicBezTo>
                  <a:cubicBezTo>
                    <a:pt x="996" y="2652"/>
                    <a:pt x="1445" y="1867"/>
                    <a:pt x="2125" y="1312"/>
                  </a:cubicBezTo>
                  <a:cubicBezTo>
                    <a:pt x="2171" y="1273"/>
                    <a:pt x="2225" y="1255"/>
                    <a:pt x="2278" y="1255"/>
                  </a:cubicBezTo>
                  <a:cubicBezTo>
                    <a:pt x="2357" y="1255"/>
                    <a:pt x="2433" y="1295"/>
                    <a:pt x="2479" y="1369"/>
                  </a:cubicBezTo>
                  <a:lnTo>
                    <a:pt x="3752" y="3580"/>
                  </a:lnTo>
                  <a:cubicBezTo>
                    <a:pt x="3895" y="3389"/>
                    <a:pt x="4116" y="3264"/>
                    <a:pt x="4345" y="3236"/>
                  </a:cubicBezTo>
                  <a:lnTo>
                    <a:pt x="3072" y="1025"/>
                  </a:lnTo>
                  <a:cubicBezTo>
                    <a:pt x="3005" y="900"/>
                    <a:pt x="3063" y="747"/>
                    <a:pt x="3197" y="690"/>
                  </a:cubicBezTo>
                  <a:cubicBezTo>
                    <a:pt x="3608" y="537"/>
                    <a:pt x="4041" y="460"/>
                    <a:pt x="4474" y="460"/>
                  </a:cubicBezTo>
                  <a:close/>
                  <a:moveTo>
                    <a:pt x="4470" y="1"/>
                  </a:moveTo>
                  <a:cubicBezTo>
                    <a:pt x="2795" y="1"/>
                    <a:pt x="1283" y="1015"/>
                    <a:pt x="642" y="2566"/>
                  </a:cubicBezTo>
                  <a:cubicBezTo>
                    <a:pt x="0" y="4106"/>
                    <a:pt x="354" y="5896"/>
                    <a:pt x="1541" y="7073"/>
                  </a:cubicBezTo>
                  <a:cubicBezTo>
                    <a:pt x="2335" y="7867"/>
                    <a:pt x="3394" y="8288"/>
                    <a:pt x="4473" y="8288"/>
                  </a:cubicBezTo>
                  <a:cubicBezTo>
                    <a:pt x="5007" y="8288"/>
                    <a:pt x="5545" y="8185"/>
                    <a:pt x="6058" y="7973"/>
                  </a:cubicBezTo>
                  <a:cubicBezTo>
                    <a:pt x="7609" y="7332"/>
                    <a:pt x="8614" y="5820"/>
                    <a:pt x="8614" y="4145"/>
                  </a:cubicBezTo>
                  <a:cubicBezTo>
                    <a:pt x="8614" y="1857"/>
                    <a:pt x="6767" y="1"/>
                    <a:pt x="44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65"/>
            <p:cNvSpPr/>
            <p:nvPr/>
          </p:nvSpPr>
          <p:spPr>
            <a:xfrm>
              <a:off x="2390990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1"/>
                  </a:moveTo>
                  <a:lnTo>
                    <a:pt x="1" y="824"/>
                  </a:lnTo>
                  <a:cubicBezTo>
                    <a:pt x="230" y="862"/>
                    <a:pt x="450" y="986"/>
                    <a:pt x="594" y="1178"/>
                  </a:cubicBezTo>
                  <a:lnTo>
                    <a:pt x="1073" y="345"/>
                  </a:lnTo>
                  <a:cubicBezTo>
                    <a:pt x="900" y="192"/>
                    <a:pt x="690" y="77"/>
                    <a:pt x="4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5"/>
            <p:cNvSpPr/>
            <p:nvPr/>
          </p:nvSpPr>
          <p:spPr>
            <a:xfrm>
              <a:off x="2390990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0"/>
                  </a:moveTo>
                  <a:cubicBezTo>
                    <a:pt x="450" y="192"/>
                    <a:pt x="230" y="316"/>
                    <a:pt x="1" y="345"/>
                  </a:cubicBezTo>
                  <a:lnTo>
                    <a:pt x="479" y="1178"/>
                  </a:lnTo>
                  <a:cubicBezTo>
                    <a:pt x="690" y="1101"/>
                    <a:pt x="900" y="986"/>
                    <a:pt x="1073" y="833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65"/>
            <p:cNvSpPr/>
            <p:nvPr/>
          </p:nvSpPr>
          <p:spPr>
            <a:xfrm>
              <a:off x="2410081" y="4444861"/>
              <a:ext cx="26181" cy="18119"/>
            </a:xfrm>
            <a:custGeom>
              <a:rect b="b" l="l" r="r" t="t"/>
              <a:pathLst>
                <a:path extrusionOk="0" h="690" w="997">
                  <a:moveTo>
                    <a:pt x="1" y="0"/>
                  </a:moveTo>
                  <a:cubicBezTo>
                    <a:pt x="39" y="115"/>
                    <a:pt x="68" y="230"/>
                    <a:pt x="68" y="345"/>
                  </a:cubicBezTo>
                  <a:cubicBezTo>
                    <a:pt x="68" y="469"/>
                    <a:pt x="39" y="584"/>
                    <a:pt x="1" y="689"/>
                  </a:cubicBezTo>
                  <a:lnTo>
                    <a:pt x="958" y="689"/>
                  </a:lnTo>
                  <a:cubicBezTo>
                    <a:pt x="996" y="469"/>
                    <a:pt x="996" y="230"/>
                    <a:pt x="95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65"/>
            <p:cNvSpPr/>
            <p:nvPr/>
          </p:nvSpPr>
          <p:spPr>
            <a:xfrm>
              <a:off x="2338969" y="4444861"/>
              <a:ext cx="26155" cy="18119"/>
            </a:xfrm>
            <a:custGeom>
              <a:rect b="b" l="l" r="r" t="t"/>
              <a:pathLst>
                <a:path extrusionOk="0" h="690" w="996">
                  <a:moveTo>
                    <a:pt x="39" y="0"/>
                  </a:moveTo>
                  <a:cubicBezTo>
                    <a:pt x="1" y="230"/>
                    <a:pt x="1" y="460"/>
                    <a:pt x="39" y="689"/>
                  </a:cubicBezTo>
                  <a:lnTo>
                    <a:pt x="996" y="689"/>
                  </a:lnTo>
                  <a:cubicBezTo>
                    <a:pt x="958" y="584"/>
                    <a:pt x="929" y="469"/>
                    <a:pt x="929" y="345"/>
                  </a:cubicBezTo>
                  <a:cubicBezTo>
                    <a:pt x="929" y="230"/>
                    <a:pt x="958" y="115"/>
                    <a:pt x="9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5"/>
            <p:cNvSpPr/>
            <p:nvPr/>
          </p:nvSpPr>
          <p:spPr>
            <a:xfrm>
              <a:off x="2356065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1"/>
                  </a:moveTo>
                  <a:cubicBezTo>
                    <a:pt x="374" y="77"/>
                    <a:pt x="173" y="192"/>
                    <a:pt x="0" y="345"/>
                  </a:cubicBezTo>
                  <a:lnTo>
                    <a:pt x="479" y="1178"/>
                  </a:lnTo>
                  <a:cubicBezTo>
                    <a:pt x="622" y="986"/>
                    <a:pt x="833" y="862"/>
                    <a:pt x="1072" y="824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5"/>
            <p:cNvSpPr/>
            <p:nvPr/>
          </p:nvSpPr>
          <p:spPr>
            <a:xfrm>
              <a:off x="2356065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0"/>
                  </a:moveTo>
                  <a:lnTo>
                    <a:pt x="0" y="833"/>
                  </a:lnTo>
                  <a:cubicBezTo>
                    <a:pt x="173" y="986"/>
                    <a:pt x="374" y="1101"/>
                    <a:pt x="594" y="1178"/>
                  </a:cubicBezTo>
                  <a:lnTo>
                    <a:pt x="1072" y="345"/>
                  </a:lnTo>
                  <a:cubicBezTo>
                    <a:pt x="833" y="316"/>
                    <a:pt x="622" y="192"/>
                    <a:pt x="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65"/>
            <p:cNvSpPr/>
            <p:nvPr/>
          </p:nvSpPr>
          <p:spPr>
            <a:xfrm>
              <a:off x="2338969" y="4417708"/>
              <a:ext cx="84977" cy="72583"/>
            </a:xfrm>
            <a:custGeom>
              <a:rect b="b" l="l" r="r" t="t"/>
              <a:pathLst>
                <a:path extrusionOk="0" h="2764" w="3236">
                  <a:moveTo>
                    <a:pt x="1850" y="919"/>
                  </a:moveTo>
                  <a:cubicBezTo>
                    <a:pt x="2089" y="919"/>
                    <a:pt x="2317" y="1101"/>
                    <a:pt x="2317" y="1379"/>
                  </a:cubicBezTo>
                  <a:cubicBezTo>
                    <a:pt x="2307" y="1637"/>
                    <a:pt x="2106" y="1838"/>
                    <a:pt x="1848" y="1838"/>
                  </a:cubicBezTo>
                  <a:lnTo>
                    <a:pt x="1848" y="1848"/>
                  </a:lnTo>
                  <a:cubicBezTo>
                    <a:pt x="1436" y="1848"/>
                    <a:pt x="1235" y="1350"/>
                    <a:pt x="1522" y="1053"/>
                  </a:cubicBezTo>
                  <a:cubicBezTo>
                    <a:pt x="1618" y="960"/>
                    <a:pt x="1736" y="919"/>
                    <a:pt x="1850" y="919"/>
                  </a:cubicBezTo>
                  <a:close/>
                  <a:moveTo>
                    <a:pt x="1848" y="1"/>
                  </a:moveTo>
                  <a:cubicBezTo>
                    <a:pt x="623" y="1"/>
                    <a:pt x="1" y="1494"/>
                    <a:pt x="871" y="2355"/>
                  </a:cubicBezTo>
                  <a:cubicBezTo>
                    <a:pt x="1154" y="2637"/>
                    <a:pt x="1501" y="2764"/>
                    <a:pt x="1842" y="2764"/>
                  </a:cubicBezTo>
                  <a:cubicBezTo>
                    <a:pt x="2553" y="2764"/>
                    <a:pt x="3235" y="2213"/>
                    <a:pt x="3235" y="1379"/>
                  </a:cubicBezTo>
                  <a:cubicBezTo>
                    <a:pt x="3235" y="623"/>
                    <a:pt x="2613" y="1"/>
                    <a:pt x="1848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65"/>
            <p:cNvSpPr/>
            <p:nvPr/>
          </p:nvSpPr>
          <p:spPr>
            <a:xfrm>
              <a:off x="2355303" y="4429787"/>
              <a:ext cx="56564" cy="48423"/>
            </a:xfrm>
            <a:custGeom>
              <a:rect b="b" l="l" r="r" t="t"/>
              <a:pathLst>
                <a:path extrusionOk="0" h="1844" w="2154">
                  <a:moveTo>
                    <a:pt x="1228" y="459"/>
                  </a:moveTo>
                  <a:cubicBezTo>
                    <a:pt x="1467" y="459"/>
                    <a:pt x="1695" y="641"/>
                    <a:pt x="1695" y="919"/>
                  </a:cubicBezTo>
                  <a:cubicBezTo>
                    <a:pt x="1685" y="1177"/>
                    <a:pt x="1484" y="1378"/>
                    <a:pt x="1226" y="1378"/>
                  </a:cubicBezTo>
                  <a:lnTo>
                    <a:pt x="1226" y="1388"/>
                  </a:lnTo>
                  <a:cubicBezTo>
                    <a:pt x="814" y="1388"/>
                    <a:pt x="613" y="890"/>
                    <a:pt x="900" y="593"/>
                  </a:cubicBezTo>
                  <a:cubicBezTo>
                    <a:pt x="996" y="500"/>
                    <a:pt x="1114" y="459"/>
                    <a:pt x="1228" y="459"/>
                  </a:cubicBezTo>
                  <a:close/>
                  <a:moveTo>
                    <a:pt x="1226" y="0"/>
                  </a:moveTo>
                  <a:cubicBezTo>
                    <a:pt x="412" y="0"/>
                    <a:pt x="1" y="995"/>
                    <a:pt x="575" y="1570"/>
                  </a:cubicBezTo>
                  <a:cubicBezTo>
                    <a:pt x="764" y="1759"/>
                    <a:pt x="996" y="1843"/>
                    <a:pt x="1224" y="1843"/>
                  </a:cubicBezTo>
                  <a:cubicBezTo>
                    <a:pt x="1699" y="1843"/>
                    <a:pt x="2154" y="1475"/>
                    <a:pt x="2154" y="919"/>
                  </a:cubicBezTo>
                  <a:cubicBezTo>
                    <a:pt x="2154" y="412"/>
                    <a:pt x="1742" y="0"/>
                    <a:pt x="1226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7" name="Google Shape;10647;p65"/>
          <p:cNvGrpSpPr/>
          <p:nvPr/>
        </p:nvGrpSpPr>
        <p:grpSpPr>
          <a:xfrm>
            <a:off x="7556043" y="1499959"/>
            <a:ext cx="337283" cy="380192"/>
            <a:chOff x="7556043" y="1499959"/>
            <a:chExt cx="337283" cy="380192"/>
          </a:xfrm>
        </p:grpSpPr>
        <p:sp>
          <p:nvSpPr>
            <p:cNvPr id="10648" name="Google Shape;10648;p65"/>
            <p:cNvSpPr/>
            <p:nvPr/>
          </p:nvSpPr>
          <p:spPr>
            <a:xfrm>
              <a:off x="7556043" y="1499959"/>
              <a:ext cx="337283" cy="380140"/>
            </a:xfrm>
            <a:custGeom>
              <a:rect b="b" l="l" r="r" t="t"/>
              <a:pathLst>
                <a:path extrusionOk="0" h="14476" w="12844">
                  <a:moveTo>
                    <a:pt x="6423" y="0"/>
                  </a:moveTo>
                  <a:cubicBezTo>
                    <a:pt x="6386" y="0"/>
                    <a:pt x="6350" y="10"/>
                    <a:pt x="6317" y="29"/>
                  </a:cubicBezTo>
                  <a:cubicBezTo>
                    <a:pt x="6279" y="48"/>
                    <a:pt x="2948" y="2038"/>
                    <a:pt x="431" y="2038"/>
                  </a:cubicBezTo>
                  <a:cubicBezTo>
                    <a:pt x="326" y="2038"/>
                    <a:pt x="240" y="2105"/>
                    <a:pt x="221" y="2211"/>
                  </a:cubicBezTo>
                  <a:cubicBezTo>
                    <a:pt x="0" y="3933"/>
                    <a:pt x="67" y="5666"/>
                    <a:pt x="412" y="7369"/>
                  </a:cubicBezTo>
                  <a:cubicBezTo>
                    <a:pt x="747" y="8958"/>
                    <a:pt x="1331" y="10336"/>
                    <a:pt x="2154" y="11465"/>
                  </a:cubicBezTo>
                  <a:cubicBezTo>
                    <a:pt x="3197" y="12872"/>
                    <a:pt x="4604" y="13886"/>
                    <a:pt x="6355" y="14461"/>
                  </a:cubicBezTo>
                  <a:cubicBezTo>
                    <a:pt x="6379" y="14470"/>
                    <a:pt x="6403" y="14475"/>
                    <a:pt x="6426" y="14475"/>
                  </a:cubicBezTo>
                  <a:cubicBezTo>
                    <a:pt x="6448" y="14475"/>
                    <a:pt x="6470" y="14470"/>
                    <a:pt x="6489" y="14461"/>
                  </a:cubicBezTo>
                  <a:cubicBezTo>
                    <a:pt x="8240" y="13886"/>
                    <a:pt x="9657" y="12872"/>
                    <a:pt x="10690" y="11465"/>
                  </a:cubicBezTo>
                  <a:cubicBezTo>
                    <a:pt x="11514" y="10336"/>
                    <a:pt x="12097" y="8958"/>
                    <a:pt x="12432" y="7369"/>
                  </a:cubicBezTo>
                  <a:cubicBezTo>
                    <a:pt x="12777" y="5666"/>
                    <a:pt x="12844" y="3933"/>
                    <a:pt x="12624" y="2211"/>
                  </a:cubicBezTo>
                  <a:cubicBezTo>
                    <a:pt x="12605" y="2105"/>
                    <a:pt x="12518" y="2038"/>
                    <a:pt x="12413" y="2038"/>
                  </a:cubicBezTo>
                  <a:cubicBezTo>
                    <a:pt x="9896" y="2038"/>
                    <a:pt x="6566" y="48"/>
                    <a:pt x="6537" y="29"/>
                  </a:cubicBezTo>
                  <a:cubicBezTo>
                    <a:pt x="6499" y="10"/>
                    <a:pt x="6460" y="0"/>
                    <a:pt x="6423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5"/>
            <p:cNvSpPr/>
            <p:nvPr/>
          </p:nvSpPr>
          <p:spPr>
            <a:xfrm>
              <a:off x="7714628" y="1552479"/>
              <a:ext cx="178699" cy="327672"/>
            </a:xfrm>
            <a:custGeom>
              <a:rect b="b" l="l" r="r" t="t"/>
              <a:pathLst>
                <a:path extrusionOk="0" h="12478" w="6805">
                  <a:moveTo>
                    <a:pt x="5800" y="0"/>
                  </a:moveTo>
                  <a:lnTo>
                    <a:pt x="5800" y="0"/>
                  </a:lnTo>
                  <a:cubicBezTo>
                    <a:pt x="5991" y="1732"/>
                    <a:pt x="5924" y="3493"/>
                    <a:pt x="5580" y="5206"/>
                  </a:cubicBezTo>
                  <a:cubicBezTo>
                    <a:pt x="5235" y="6862"/>
                    <a:pt x="4623" y="8288"/>
                    <a:pt x="3761" y="9456"/>
                  </a:cubicBezTo>
                  <a:cubicBezTo>
                    <a:pt x="2814" y="10757"/>
                    <a:pt x="1503" y="11762"/>
                    <a:pt x="0" y="12355"/>
                  </a:cubicBezTo>
                  <a:cubicBezTo>
                    <a:pt x="106" y="12394"/>
                    <a:pt x="211" y="12432"/>
                    <a:pt x="316" y="12470"/>
                  </a:cubicBezTo>
                  <a:cubicBezTo>
                    <a:pt x="340" y="12475"/>
                    <a:pt x="362" y="12477"/>
                    <a:pt x="383" y="12477"/>
                  </a:cubicBezTo>
                  <a:cubicBezTo>
                    <a:pt x="405" y="12477"/>
                    <a:pt x="426" y="12475"/>
                    <a:pt x="450" y="12470"/>
                  </a:cubicBezTo>
                  <a:cubicBezTo>
                    <a:pt x="2201" y="11886"/>
                    <a:pt x="3618" y="10872"/>
                    <a:pt x="4651" y="9465"/>
                  </a:cubicBezTo>
                  <a:cubicBezTo>
                    <a:pt x="5475" y="8336"/>
                    <a:pt x="6058" y="6958"/>
                    <a:pt x="6393" y="5369"/>
                  </a:cubicBezTo>
                  <a:cubicBezTo>
                    <a:pt x="6738" y="3666"/>
                    <a:pt x="6805" y="1933"/>
                    <a:pt x="6585" y="211"/>
                  </a:cubicBezTo>
                  <a:cubicBezTo>
                    <a:pt x="6566" y="105"/>
                    <a:pt x="6479" y="38"/>
                    <a:pt x="6374" y="38"/>
                  </a:cubicBezTo>
                  <a:cubicBezTo>
                    <a:pt x="6183" y="29"/>
                    <a:pt x="5991" y="19"/>
                    <a:pt x="580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5"/>
            <p:cNvSpPr/>
            <p:nvPr/>
          </p:nvSpPr>
          <p:spPr>
            <a:xfrm>
              <a:off x="7588974" y="1536382"/>
              <a:ext cx="271450" cy="305824"/>
            </a:xfrm>
            <a:custGeom>
              <a:rect b="b" l="l" r="r" t="t"/>
              <a:pathLst>
                <a:path extrusionOk="0" h="11646" w="10337">
                  <a:moveTo>
                    <a:pt x="5168" y="1"/>
                  </a:moveTo>
                  <a:cubicBezTo>
                    <a:pt x="5132" y="1"/>
                    <a:pt x="5096" y="10"/>
                    <a:pt x="5063" y="29"/>
                  </a:cubicBezTo>
                  <a:cubicBezTo>
                    <a:pt x="5034" y="39"/>
                    <a:pt x="2383" y="1618"/>
                    <a:pt x="383" y="1618"/>
                  </a:cubicBezTo>
                  <a:cubicBezTo>
                    <a:pt x="278" y="1618"/>
                    <a:pt x="192" y="1695"/>
                    <a:pt x="172" y="1800"/>
                  </a:cubicBezTo>
                  <a:cubicBezTo>
                    <a:pt x="0" y="3178"/>
                    <a:pt x="48" y="4575"/>
                    <a:pt x="326" y="5934"/>
                  </a:cubicBezTo>
                  <a:cubicBezTo>
                    <a:pt x="594" y="7207"/>
                    <a:pt x="1062" y="8317"/>
                    <a:pt x="1723" y="9217"/>
                  </a:cubicBezTo>
                  <a:cubicBezTo>
                    <a:pt x="2565" y="10356"/>
                    <a:pt x="3752" y="11207"/>
                    <a:pt x="5101" y="11638"/>
                  </a:cubicBezTo>
                  <a:cubicBezTo>
                    <a:pt x="5125" y="11643"/>
                    <a:pt x="5147" y="11645"/>
                    <a:pt x="5168" y="11645"/>
                  </a:cubicBezTo>
                  <a:cubicBezTo>
                    <a:pt x="5190" y="11645"/>
                    <a:pt x="5211" y="11643"/>
                    <a:pt x="5235" y="11638"/>
                  </a:cubicBezTo>
                  <a:cubicBezTo>
                    <a:pt x="6585" y="11207"/>
                    <a:pt x="7771" y="10356"/>
                    <a:pt x="8613" y="9217"/>
                  </a:cubicBezTo>
                  <a:cubicBezTo>
                    <a:pt x="9274" y="8317"/>
                    <a:pt x="9743" y="7207"/>
                    <a:pt x="10011" y="5934"/>
                  </a:cubicBezTo>
                  <a:cubicBezTo>
                    <a:pt x="10288" y="4575"/>
                    <a:pt x="10336" y="3178"/>
                    <a:pt x="10164" y="1800"/>
                  </a:cubicBezTo>
                  <a:cubicBezTo>
                    <a:pt x="10145" y="1695"/>
                    <a:pt x="10059" y="1618"/>
                    <a:pt x="9953" y="1618"/>
                  </a:cubicBezTo>
                  <a:cubicBezTo>
                    <a:pt x="7953" y="1618"/>
                    <a:pt x="5302" y="39"/>
                    <a:pt x="5273" y="29"/>
                  </a:cubicBezTo>
                  <a:cubicBezTo>
                    <a:pt x="5240" y="10"/>
                    <a:pt x="5204" y="1"/>
                    <a:pt x="516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65"/>
            <p:cNvSpPr/>
            <p:nvPr/>
          </p:nvSpPr>
          <p:spPr>
            <a:xfrm>
              <a:off x="7719906" y="1577846"/>
              <a:ext cx="140517" cy="264281"/>
            </a:xfrm>
            <a:custGeom>
              <a:rect b="b" l="l" r="r" t="t"/>
              <a:pathLst>
                <a:path extrusionOk="0" h="10064" w="5351">
                  <a:moveTo>
                    <a:pt x="4393" y="1"/>
                  </a:moveTo>
                  <a:lnTo>
                    <a:pt x="4393" y="1"/>
                  </a:lnTo>
                  <a:cubicBezTo>
                    <a:pt x="4537" y="1408"/>
                    <a:pt x="4470" y="2834"/>
                    <a:pt x="4192" y="4221"/>
                  </a:cubicBezTo>
                  <a:cubicBezTo>
                    <a:pt x="3905" y="5609"/>
                    <a:pt x="3388" y="6815"/>
                    <a:pt x="2670" y="7791"/>
                  </a:cubicBezTo>
                  <a:cubicBezTo>
                    <a:pt x="1972" y="8738"/>
                    <a:pt x="1063" y="9504"/>
                    <a:pt x="0" y="10011"/>
                  </a:cubicBezTo>
                  <a:lnTo>
                    <a:pt x="115" y="10050"/>
                  </a:lnTo>
                  <a:cubicBezTo>
                    <a:pt x="139" y="10059"/>
                    <a:pt x="163" y="10064"/>
                    <a:pt x="186" y="10064"/>
                  </a:cubicBezTo>
                  <a:cubicBezTo>
                    <a:pt x="208" y="10064"/>
                    <a:pt x="230" y="10059"/>
                    <a:pt x="249" y="10050"/>
                  </a:cubicBezTo>
                  <a:cubicBezTo>
                    <a:pt x="1599" y="9628"/>
                    <a:pt x="2785" y="8777"/>
                    <a:pt x="3627" y="7638"/>
                  </a:cubicBezTo>
                  <a:cubicBezTo>
                    <a:pt x="4288" y="6738"/>
                    <a:pt x="4757" y="5628"/>
                    <a:pt x="5025" y="4355"/>
                  </a:cubicBezTo>
                  <a:cubicBezTo>
                    <a:pt x="5302" y="2987"/>
                    <a:pt x="5350" y="1599"/>
                    <a:pt x="5178" y="221"/>
                  </a:cubicBezTo>
                  <a:cubicBezTo>
                    <a:pt x="5159" y="116"/>
                    <a:pt x="5073" y="39"/>
                    <a:pt x="4967" y="39"/>
                  </a:cubicBezTo>
                  <a:cubicBezTo>
                    <a:pt x="4776" y="39"/>
                    <a:pt x="4584" y="29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65"/>
            <p:cNvSpPr/>
            <p:nvPr/>
          </p:nvSpPr>
          <p:spPr>
            <a:xfrm>
              <a:off x="7657565" y="1674352"/>
              <a:ext cx="134477" cy="90518"/>
            </a:xfrm>
            <a:custGeom>
              <a:rect b="b" l="l" r="r" t="t"/>
              <a:pathLst>
                <a:path extrusionOk="0" h="3447" w="5121">
                  <a:moveTo>
                    <a:pt x="2556" y="1"/>
                  </a:moveTo>
                  <a:cubicBezTo>
                    <a:pt x="1178" y="20"/>
                    <a:pt x="1" y="1159"/>
                    <a:pt x="1" y="2479"/>
                  </a:cubicBezTo>
                  <a:lnTo>
                    <a:pt x="1" y="3236"/>
                  </a:lnTo>
                  <a:cubicBezTo>
                    <a:pt x="1" y="3350"/>
                    <a:pt x="97" y="3446"/>
                    <a:pt x="221" y="3446"/>
                  </a:cubicBezTo>
                  <a:lnTo>
                    <a:pt x="4910" y="3446"/>
                  </a:lnTo>
                  <a:cubicBezTo>
                    <a:pt x="5025" y="3446"/>
                    <a:pt x="5121" y="3350"/>
                    <a:pt x="5121" y="3236"/>
                  </a:cubicBezTo>
                  <a:lnTo>
                    <a:pt x="5121" y="2479"/>
                  </a:lnTo>
                  <a:cubicBezTo>
                    <a:pt x="5111" y="1159"/>
                    <a:pt x="3944" y="20"/>
                    <a:pt x="255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5"/>
            <p:cNvSpPr/>
            <p:nvPr/>
          </p:nvSpPr>
          <p:spPr>
            <a:xfrm>
              <a:off x="7714365" y="1674352"/>
              <a:ext cx="77677" cy="90518"/>
            </a:xfrm>
            <a:custGeom>
              <a:rect b="b" l="l" r="r" t="t"/>
              <a:pathLst>
                <a:path extrusionOk="0" h="3447" w="2958">
                  <a:moveTo>
                    <a:pt x="393" y="1"/>
                  </a:moveTo>
                  <a:cubicBezTo>
                    <a:pt x="259" y="1"/>
                    <a:pt x="135" y="20"/>
                    <a:pt x="1" y="39"/>
                  </a:cubicBezTo>
                  <a:cubicBezTo>
                    <a:pt x="1207" y="240"/>
                    <a:pt x="2164" y="1283"/>
                    <a:pt x="2164" y="2479"/>
                  </a:cubicBezTo>
                  <a:lnTo>
                    <a:pt x="2164" y="3236"/>
                  </a:lnTo>
                  <a:cubicBezTo>
                    <a:pt x="2164" y="3350"/>
                    <a:pt x="2068" y="3446"/>
                    <a:pt x="1953" y="3446"/>
                  </a:cubicBezTo>
                  <a:lnTo>
                    <a:pt x="2747" y="3446"/>
                  </a:lnTo>
                  <a:cubicBezTo>
                    <a:pt x="2862" y="3446"/>
                    <a:pt x="2958" y="3350"/>
                    <a:pt x="2958" y="3236"/>
                  </a:cubicBezTo>
                  <a:lnTo>
                    <a:pt x="2958" y="2479"/>
                  </a:lnTo>
                  <a:cubicBezTo>
                    <a:pt x="2948" y="1159"/>
                    <a:pt x="1781" y="20"/>
                    <a:pt x="3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5"/>
            <p:cNvSpPr/>
            <p:nvPr/>
          </p:nvSpPr>
          <p:spPr>
            <a:xfrm>
              <a:off x="7709586" y="1680076"/>
              <a:ext cx="30199" cy="17437"/>
            </a:xfrm>
            <a:custGeom>
              <a:rect b="b" l="l" r="r" t="t"/>
              <a:pathLst>
                <a:path extrusionOk="0" h="664" w="1150">
                  <a:moveTo>
                    <a:pt x="575" y="0"/>
                  </a:moveTo>
                  <a:cubicBezTo>
                    <a:pt x="381" y="0"/>
                    <a:pt x="188" y="27"/>
                    <a:pt x="1" y="79"/>
                  </a:cubicBezTo>
                  <a:lnTo>
                    <a:pt x="307" y="663"/>
                  </a:lnTo>
                  <a:lnTo>
                    <a:pt x="843" y="663"/>
                  </a:lnTo>
                  <a:lnTo>
                    <a:pt x="1149" y="79"/>
                  </a:lnTo>
                  <a:cubicBezTo>
                    <a:pt x="963" y="27"/>
                    <a:pt x="769" y="0"/>
                    <a:pt x="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5"/>
            <p:cNvSpPr/>
            <p:nvPr/>
          </p:nvSpPr>
          <p:spPr>
            <a:xfrm>
              <a:off x="7702811" y="1690686"/>
              <a:ext cx="43749" cy="62866"/>
            </a:xfrm>
            <a:custGeom>
              <a:rect b="b" l="l" r="r" t="t"/>
              <a:pathLst>
                <a:path extrusionOk="0" h="2394" w="1666">
                  <a:moveTo>
                    <a:pt x="556" y="1"/>
                  </a:moveTo>
                  <a:cubicBezTo>
                    <a:pt x="450" y="1"/>
                    <a:pt x="364" y="77"/>
                    <a:pt x="335" y="173"/>
                  </a:cubicBezTo>
                  <a:lnTo>
                    <a:pt x="20" y="1580"/>
                  </a:lnTo>
                  <a:cubicBezTo>
                    <a:pt x="1" y="1656"/>
                    <a:pt x="20" y="1733"/>
                    <a:pt x="87" y="1790"/>
                  </a:cubicBezTo>
                  <a:lnTo>
                    <a:pt x="680" y="2336"/>
                  </a:lnTo>
                  <a:cubicBezTo>
                    <a:pt x="723" y="2374"/>
                    <a:pt x="776" y="2393"/>
                    <a:pt x="828" y="2393"/>
                  </a:cubicBezTo>
                  <a:cubicBezTo>
                    <a:pt x="881" y="2393"/>
                    <a:pt x="934" y="2374"/>
                    <a:pt x="977" y="2336"/>
                  </a:cubicBezTo>
                  <a:lnTo>
                    <a:pt x="1580" y="1790"/>
                  </a:lnTo>
                  <a:cubicBezTo>
                    <a:pt x="1637" y="1733"/>
                    <a:pt x="1666" y="1656"/>
                    <a:pt x="1647" y="1580"/>
                  </a:cubicBezTo>
                  <a:lnTo>
                    <a:pt x="1321" y="173"/>
                  </a:lnTo>
                  <a:cubicBezTo>
                    <a:pt x="1302" y="77"/>
                    <a:pt x="1216" y="1"/>
                    <a:pt x="1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5"/>
            <p:cNvSpPr/>
            <p:nvPr/>
          </p:nvSpPr>
          <p:spPr>
            <a:xfrm>
              <a:off x="7714365" y="1690922"/>
              <a:ext cx="31958" cy="62630"/>
            </a:xfrm>
            <a:custGeom>
              <a:rect b="b" l="l" r="r" t="t"/>
              <a:pathLst>
                <a:path extrusionOk="0" h="2385" w="1217">
                  <a:moveTo>
                    <a:pt x="688" y="1"/>
                  </a:moveTo>
                  <a:cubicBezTo>
                    <a:pt x="683" y="1"/>
                    <a:pt x="677" y="1"/>
                    <a:pt x="671" y="1"/>
                  </a:cubicBezTo>
                  <a:lnTo>
                    <a:pt x="364" y="1"/>
                  </a:lnTo>
                  <a:lnTo>
                    <a:pt x="240" y="250"/>
                  </a:lnTo>
                  <a:lnTo>
                    <a:pt x="546" y="1600"/>
                  </a:lnTo>
                  <a:lnTo>
                    <a:pt x="1" y="2107"/>
                  </a:lnTo>
                  <a:lnTo>
                    <a:pt x="240" y="2327"/>
                  </a:lnTo>
                  <a:cubicBezTo>
                    <a:pt x="283" y="2365"/>
                    <a:pt x="336" y="2384"/>
                    <a:pt x="388" y="2384"/>
                  </a:cubicBezTo>
                  <a:cubicBezTo>
                    <a:pt x="441" y="2384"/>
                    <a:pt x="494" y="2365"/>
                    <a:pt x="537" y="2327"/>
                  </a:cubicBezTo>
                  <a:lnTo>
                    <a:pt x="1140" y="1781"/>
                  </a:lnTo>
                  <a:cubicBezTo>
                    <a:pt x="1197" y="1724"/>
                    <a:pt x="1216" y="1647"/>
                    <a:pt x="1207" y="1571"/>
                  </a:cubicBezTo>
                  <a:lnTo>
                    <a:pt x="881" y="164"/>
                  </a:lnTo>
                  <a:cubicBezTo>
                    <a:pt x="863" y="74"/>
                    <a:pt x="786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5"/>
            <p:cNvSpPr/>
            <p:nvPr/>
          </p:nvSpPr>
          <p:spPr>
            <a:xfrm>
              <a:off x="7701813" y="1674352"/>
              <a:ext cx="45745" cy="23161"/>
            </a:xfrm>
            <a:custGeom>
              <a:rect b="b" l="l" r="r" t="t"/>
              <a:pathLst>
                <a:path extrusionOk="0" h="882" w="1742">
                  <a:moveTo>
                    <a:pt x="871" y="1"/>
                  </a:moveTo>
                  <a:cubicBezTo>
                    <a:pt x="574" y="10"/>
                    <a:pt x="278" y="58"/>
                    <a:pt x="0" y="163"/>
                  </a:cubicBezTo>
                  <a:lnTo>
                    <a:pt x="373" y="881"/>
                  </a:lnTo>
                  <a:lnTo>
                    <a:pt x="1388" y="881"/>
                  </a:lnTo>
                  <a:lnTo>
                    <a:pt x="1742" y="163"/>
                  </a:lnTo>
                  <a:cubicBezTo>
                    <a:pt x="1464" y="58"/>
                    <a:pt x="1168" y="1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65"/>
            <p:cNvSpPr/>
            <p:nvPr/>
          </p:nvSpPr>
          <p:spPr>
            <a:xfrm>
              <a:off x="7720667" y="1674851"/>
              <a:ext cx="26890" cy="22662"/>
            </a:xfrm>
            <a:custGeom>
              <a:rect b="b" l="l" r="r" t="t"/>
              <a:pathLst>
                <a:path extrusionOk="0" h="863" w="1024">
                  <a:moveTo>
                    <a:pt x="431" y="1"/>
                  </a:moveTo>
                  <a:lnTo>
                    <a:pt x="0" y="862"/>
                  </a:lnTo>
                  <a:lnTo>
                    <a:pt x="660" y="862"/>
                  </a:lnTo>
                  <a:lnTo>
                    <a:pt x="1024" y="144"/>
                  </a:lnTo>
                  <a:cubicBezTo>
                    <a:pt x="833" y="68"/>
                    <a:pt x="632" y="30"/>
                    <a:pt x="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65"/>
            <p:cNvSpPr/>
            <p:nvPr/>
          </p:nvSpPr>
          <p:spPr>
            <a:xfrm>
              <a:off x="7689733" y="1590162"/>
              <a:ext cx="69904" cy="95534"/>
            </a:xfrm>
            <a:custGeom>
              <a:rect b="b" l="l" r="r" t="t"/>
              <a:pathLst>
                <a:path extrusionOk="0" h="3638" w="2662">
                  <a:moveTo>
                    <a:pt x="1331" y="1"/>
                  </a:moveTo>
                  <a:cubicBezTo>
                    <a:pt x="594" y="1"/>
                    <a:pt x="1" y="604"/>
                    <a:pt x="1" y="1341"/>
                  </a:cubicBezTo>
                  <a:lnTo>
                    <a:pt x="1" y="2307"/>
                  </a:lnTo>
                  <a:cubicBezTo>
                    <a:pt x="1" y="3044"/>
                    <a:pt x="594" y="3637"/>
                    <a:pt x="1331" y="3637"/>
                  </a:cubicBezTo>
                  <a:cubicBezTo>
                    <a:pt x="2068" y="3637"/>
                    <a:pt x="2661" y="3044"/>
                    <a:pt x="2661" y="2307"/>
                  </a:cubicBezTo>
                  <a:lnTo>
                    <a:pt x="2661" y="1341"/>
                  </a:lnTo>
                  <a:cubicBezTo>
                    <a:pt x="2661" y="604"/>
                    <a:pt x="2068" y="1"/>
                    <a:pt x="1331" y="1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65"/>
            <p:cNvSpPr/>
            <p:nvPr/>
          </p:nvSpPr>
          <p:spPr>
            <a:xfrm>
              <a:off x="7714365" y="1590162"/>
              <a:ext cx="45272" cy="95534"/>
            </a:xfrm>
            <a:custGeom>
              <a:rect b="b" l="l" r="r" t="t"/>
              <a:pathLst>
                <a:path extrusionOk="0" h="3638" w="1724">
                  <a:moveTo>
                    <a:pt x="393" y="1"/>
                  </a:moveTo>
                  <a:cubicBezTo>
                    <a:pt x="259" y="1"/>
                    <a:pt x="125" y="20"/>
                    <a:pt x="1" y="58"/>
                  </a:cubicBezTo>
                  <a:cubicBezTo>
                    <a:pt x="565" y="230"/>
                    <a:pt x="939" y="747"/>
                    <a:pt x="948" y="1331"/>
                  </a:cubicBezTo>
                  <a:lnTo>
                    <a:pt x="948" y="2307"/>
                  </a:lnTo>
                  <a:cubicBezTo>
                    <a:pt x="939" y="2891"/>
                    <a:pt x="565" y="3408"/>
                    <a:pt x="1" y="3580"/>
                  </a:cubicBezTo>
                  <a:cubicBezTo>
                    <a:pt x="125" y="3618"/>
                    <a:pt x="259" y="3637"/>
                    <a:pt x="393" y="3637"/>
                  </a:cubicBezTo>
                  <a:cubicBezTo>
                    <a:pt x="1130" y="3637"/>
                    <a:pt x="1723" y="3044"/>
                    <a:pt x="1723" y="2307"/>
                  </a:cubicBezTo>
                  <a:lnTo>
                    <a:pt x="1723" y="1341"/>
                  </a:lnTo>
                  <a:cubicBezTo>
                    <a:pt x="1723" y="604"/>
                    <a:pt x="1130" y="1"/>
                    <a:pt x="393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5"/>
            <p:cNvSpPr/>
            <p:nvPr/>
          </p:nvSpPr>
          <p:spPr>
            <a:xfrm>
              <a:off x="7689733" y="1591423"/>
              <a:ext cx="69904" cy="46533"/>
            </a:xfrm>
            <a:custGeom>
              <a:rect b="b" l="l" r="r" t="t"/>
              <a:pathLst>
                <a:path extrusionOk="0" h="1772" w="2662">
                  <a:moveTo>
                    <a:pt x="1331" y="1"/>
                  </a:moveTo>
                  <a:cubicBezTo>
                    <a:pt x="613" y="1"/>
                    <a:pt x="20" y="575"/>
                    <a:pt x="1" y="1293"/>
                  </a:cubicBezTo>
                  <a:lnTo>
                    <a:pt x="1" y="1771"/>
                  </a:lnTo>
                  <a:lnTo>
                    <a:pt x="211" y="1771"/>
                  </a:lnTo>
                  <a:cubicBezTo>
                    <a:pt x="1188" y="1771"/>
                    <a:pt x="1551" y="1111"/>
                    <a:pt x="1551" y="1111"/>
                  </a:cubicBezTo>
                  <a:cubicBezTo>
                    <a:pt x="1551" y="1111"/>
                    <a:pt x="1800" y="1771"/>
                    <a:pt x="2451" y="1771"/>
                  </a:cubicBezTo>
                  <a:lnTo>
                    <a:pt x="2661" y="1771"/>
                  </a:lnTo>
                  <a:lnTo>
                    <a:pt x="2661" y="1293"/>
                  </a:lnTo>
                  <a:cubicBezTo>
                    <a:pt x="2642" y="575"/>
                    <a:pt x="2049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2" name="Google Shape;10662;p65"/>
          <p:cNvGrpSpPr/>
          <p:nvPr/>
        </p:nvGrpSpPr>
        <p:grpSpPr>
          <a:xfrm>
            <a:off x="7992826" y="1517790"/>
            <a:ext cx="317431" cy="344584"/>
            <a:chOff x="7992826" y="1517790"/>
            <a:chExt cx="317431" cy="344584"/>
          </a:xfrm>
        </p:grpSpPr>
        <p:sp>
          <p:nvSpPr>
            <p:cNvPr id="10663" name="Google Shape;10663;p65"/>
            <p:cNvSpPr/>
            <p:nvPr/>
          </p:nvSpPr>
          <p:spPr>
            <a:xfrm>
              <a:off x="8021239" y="1517790"/>
              <a:ext cx="289018" cy="289044"/>
            </a:xfrm>
            <a:custGeom>
              <a:rect b="b" l="l" r="r" t="t"/>
              <a:pathLst>
                <a:path extrusionOk="0" h="11007" w="11006">
                  <a:moveTo>
                    <a:pt x="5503" y="0"/>
                  </a:moveTo>
                  <a:cubicBezTo>
                    <a:pt x="2469" y="0"/>
                    <a:pt x="0" y="2460"/>
                    <a:pt x="0" y="5503"/>
                  </a:cubicBezTo>
                  <a:cubicBezTo>
                    <a:pt x="0" y="8537"/>
                    <a:pt x="2469" y="11006"/>
                    <a:pt x="5503" y="11006"/>
                  </a:cubicBezTo>
                  <a:cubicBezTo>
                    <a:pt x="8546" y="11006"/>
                    <a:pt x="11006" y="8537"/>
                    <a:pt x="11006" y="5503"/>
                  </a:cubicBezTo>
                  <a:cubicBezTo>
                    <a:pt x="11006" y="2460"/>
                    <a:pt x="8546" y="0"/>
                    <a:pt x="5503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65"/>
            <p:cNvSpPr/>
            <p:nvPr/>
          </p:nvSpPr>
          <p:spPr>
            <a:xfrm>
              <a:off x="7992826" y="1520810"/>
              <a:ext cx="274706" cy="285866"/>
            </a:xfrm>
            <a:custGeom>
              <a:rect b="b" l="l" r="r" t="t"/>
              <a:pathLst>
                <a:path extrusionOk="0" h="10886" w="10461">
                  <a:moveTo>
                    <a:pt x="5465" y="0"/>
                  </a:moveTo>
                  <a:cubicBezTo>
                    <a:pt x="1857" y="747"/>
                    <a:pt x="1" y="4757"/>
                    <a:pt x="1742" y="7991"/>
                  </a:cubicBezTo>
                  <a:cubicBezTo>
                    <a:pt x="2758" y="9878"/>
                    <a:pt x="4665" y="10885"/>
                    <a:pt x="6597" y="10885"/>
                  </a:cubicBezTo>
                  <a:cubicBezTo>
                    <a:pt x="7978" y="10885"/>
                    <a:pt x="9372" y="10370"/>
                    <a:pt x="10461" y="9293"/>
                  </a:cubicBezTo>
                  <a:lnTo>
                    <a:pt x="10461" y="9293"/>
                  </a:lnTo>
                  <a:cubicBezTo>
                    <a:pt x="10088" y="9370"/>
                    <a:pt x="9714" y="9408"/>
                    <a:pt x="9341" y="9408"/>
                  </a:cubicBezTo>
                  <a:cubicBezTo>
                    <a:pt x="7111" y="9408"/>
                    <a:pt x="5102" y="8058"/>
                    <a:pt x="4250" y="6001"/>
                  </a:cubicBezTo>
                  <a:cubicBezTo>
                    <a:pt x="3398" y="3934"/>
                    <a:pt x="3877" y="1570"/>
                    <a:pt x="546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65"/>
            <p:cNvSpPr/>
            <p:nvPr/>
          </p:nvSpPr>
          <p:spPr>
            <a:xfrm>
              <a:off x="8021476" y="1517790"/>
              <a:ext cx="288781" cy="288781"/>
            </a:xfrm>
            <a:custGeom>
              <a:rect b="b" l="l" r="r" t="t"/>
              <a:pathLst>
                <a:path extrusionOk="0" h="10997" w="10997">
                  <a:moveTo>
                    <a:pt x="5283" y="10"/>
                  </a:moveTo>
                  <a:lnTo>
                    <a:pt x="5283" y="2326"/>
                  </a:lnTo>
                  <a:lnTo>
                    <a:pt x="2728" y="2326"/>
                  </a:lnTo>
                  <a:cubicBezTo>
                    <a:pt x="3312" y="1005"/>
                    <a:pt x="4231" y="115"/>
                    <a:pt x="5283" y="10"/>
                  </a:cubicBezTo>
                  <a:close/>
                  <a:moveTo>
                    <a:pt x="5705" y="10"/>
                  </a:moveTo>
                  <a:cubicBezTo>
                    <a:pt x="6757" y="115"/>
                    <a:pt x="7686" y="1005"/>
                    <a:pt x="8260" y="2326"/>
                  </a:cubicBezTo>
                  <a:lnTo>
                    <a:pt x="5705" y="2326"/>
                  </a:lnTo>
                  <a:lnTo>
                    <a:pt x="5705" y="10"/>
                  </a:lnTo>
                  <a:close/>
                  <a:moveTo>
                    <a:pt x="5283" y="2747"/>
                  </a:moveTo>
                  <a:lnTo>
                    <a:pt x="5283" y="5293"/>
                  </a:lnTo>
                  <a:lnTo>
                    <a:pt x="2116" y="5293"/>
                  </a:lnTo>
                  <a:cubicBezTo>
                    <a:pt x="2125" y="4422"/>
                    <a:pt x="2278" y="3570"/>
                    <a:pt x="2565" y="2747"/>
                  </a:cubicBezTo>
                  <a:close/>
                  <a:moveTo>
                    <a:pt x="8423" y="2747"/>
                  </a:moveTo>
                  <a:cubicBezTo>
                    <a:pt x="8710" y="3570"/>
                    <a:pt x="8863" y="4422"/>
                    <a:pt x="8882" y="5293"/>
                  </a:cubicBezTo>
                  <a:lnTo>
                    <a:pt x="5705" y="5293"/>
                  </a:lnTo>
                  <a:lnTo>
                    <a:pt x="5705" y="2747"/>
                  </a:lnTo>
                  <a:close/>
                  <a:moveTo>
                    <a:pt x="5283" y="5714"/>
                  </a:moveTo>
                  <a:lnTo>
                    <a:pt x="5283" y="8250"/>
                  </a:lnTo>
                  <a:lnTo>
                    <a:pt x="2565" y="8250"/>
                  </a:lnTo>
                  <a:cubicBezTo>
                    <a:pt x="2278" y="7437"/>
                    <a:pt x="2125" y="6575"/>
                    <a:pt x="2116" y="5714"/>
                  </a:cubicBezTo>
                  <a:close/>
                  <a:moveTo>
                    <a:pt x="8882" y="5714"/>
                  </a:moveTo>
                  <a:cubicBezTo>
                    <a:pt x="8863" y="6575"/>
                    <a:pt x="8710" y="7437"/>
                    <a:pt x="8423" y="8250"/>
                  </a:cubicBezTo>
                  <a:lnTo>
                    <a:pt x="5705" y="8250"/>
                  </a:lnTo>
                  <a:lnTo>
                    <a:pt x="5705" y="5714"/>
                  </a:lnTo>
                  <a:close/>
                  <a:moveTo>
                    <a:pt x="5283" y="0"/>
                  </a:moveTo>
                  <a:cubicBezTo>
                    <a:pt x="4728" y="29"/>
                    <a:pt x="4183" y="125"/>
                    <a:pt x="3657" y="316"/>
                  </a:cubicBezTo>
                  <a:cubicBezTo>
                    <a:pt x="3092" y="795"/>
                    <a:pt x="2623" y="1493"/>
                    <a:pt x="2278" y="2326"/>
                  </a:cubicBezTo>
                  <a:lnTo>
                    <a:pt x="1006" y="2326"/>
                  </a:lnTo>
                  <a:cubicBezTo>
                    <a:pt x="910" y="2460"/>
                    <a:pt x="814" y="2604"/>
                    <a:pt x="728" y="2747"/>
                  </a:cubicBezTo>
                  <a:lnTo>
                    <a:pt x="2125" y="2747"/>
                  </a:lnTo>
                  <a:cubicBezTo>
                    <a:pt x="1848" y="3570"/>
                    <a:pt x="1704" y="4422"/>
                    <a:pt x="1695" y="5293"/>
                  </a:cubicBezTo>
                  <a:lnTo>
                    <a:pt x="1" y="5293"/>
                  </a:lnTo>
                  <a:lnTo>
                    <a:pt x="1" y="5503"/>
                  </a:lnTo>
                  <a:lnTo>
                    <a:pt x="1" y="5714"/>
                  </a:lnTo>
                  <a:lnTo>
                    <a:pt x="1695" y="5714"/>
                  </a:lnTo>
                  <a:cubicBezTo>
                    <a:pt x="1704" y="6575"/>
                    <a:pt x="1848" y="7427"/>
                    <a:pt x="2125" y="8250"/>
                  </a:cubicBezTo>
                  <a:lnTo>
                    <a:pt x="728" y="8250"/>
                  </a:lnTo>
                  <a:cubicBezTo>
                    <a:pt x="814" y="8394"/>
                    <a:pt x="910" y="8537"/>
                    <a:pt x="1006" y="8671"/>
                  </a:cubicBezTo>
                  <a:lnTo>
                    <a:pt x="2278" y="8671"/>
                  </a:lnTo>
                  <a:cubicBezTo>
                    <a:pt x="2623" y="9513"/>
                    <a:pt x="3092" y="10202"/>
                    <a:pt x="3647" y="10690"/>
                  </a:cubicBezTo>
                  <a:cubicBezTo>
                    <a:pt x="4173" y="10872"/>
                    <a:pt x="4728" y="10978"/>
                    <a:pt x="5283" y="10997"/>
                  </a:cubicBezTo>
                  <a:cubicBezTo>
                    <a:pt x="4231" y="10882"/>
                    <a:pt x="3312" y="9992"/>
                    <a:pt x="2728" y="8671"/>
                  </a:cubicBezTo>
                  <a:lnTo>
                    <a:pt x="5283" y="8671"/>
                  </a:lnTo>
                  <a:lnTo>
                    <a:pt x="5283" y="10997"/>
                  </a:lnTo>
                  <a:lnTo>
                    <a:pt x="5705" y="10997"/>
                  </a:lnTo>
                  <a:lnTo>
                    <a:pt x="5705" y="10987"/>
                  </a:lnTo>
                  <a:lnTo>
                    <a:pt x="5705" y="8671"/>
                  </a:lnTo>
                  <a:lnTo>
                    <a:pt x="8260" y="8671"/>
                  </a:lnTo>
                  <a:cubicBezTo>
                    <a:pt x="7686" y="9992"/>
                    <a:pt x="6757" y="10882"/>
                    <a:pt x="5705" y="10997"/>
                  </a:cubicBezTo>
                  <a:cubicBezTo>
                    <a:pt x="6260" y="10978"/>
                    <a:pt x="6815" y="10872"/>
                    <a:pt x="7341" y="10690"/>
                  </a:cubicBezTo>
                  <a:cubicBezTo>
                    <a:pt x="7896" y="10212"/>
                    <a:pt x="8365" y="9513"/>
                    <a:pt x="8710" y="8671"/>
                  </a:cubicBezTo>
                  <a:lnTo>
                    <a:pt x="9992" y="8671"/>
                  </a:lnTo>
                  <a:cubicBezTo>
                    <a:pt x="10088" y="8537"/>
                    <a:pt x="10174" y="8394"/>
                    <a:pt x="10260" y="8250"/>
                  </a:cubicBezTo>
                  <a:lnTo>
                    <a:pt x="8872" y="8250"/>
                  </a:lnTo>
                  <a:cubicBezTo>
                    <a:pt x="9140" y="7427"/>
                    <a:pt x="9284" y="6575"/>
                    <a:pt x="9303" y="5714"/>
                  </a:cubicBezTo>
                  <a:lnTo>
                    <a:pt x="10997" y="5714"/>
                  </a:lnTo>
                  <a:lnTo>
                    <a:pt x="10997" y="5503"/>
                  </a:lnTo>
                  <a:lnTo>
                    <a:pt x="10997" y="5293"/>
                  </a:lnTo>
                  <a:lnTo>
                    <a:pt x="9303" y="5293"/>
                  </a:lnTo>
                  <a:cubicBezTo>
                    <a:pt x="9284" y="4422"/>
                    <a:pt x="9140" y="3570"/>
                    <a:pt x="8872" y="2747"/>
                  </a:cubicBezTo>
                  <a:lnTo>
                    <a:pt x="10260" y="2747"/>
                  </a:lnTo>
                  <a:cubicBezTo>
                    <a:pt x="10174" y="2604"/>
                    <a:pt x="10088" y="2460"/>
                    <a:pt x="9992" y="2326"/>
                  </a:cubicBezTo>
                  <a:lnTo>
                    <a:pt x="8710" y="2326"/>
                  </a:lnTo>
                  <a:cubicBezTo>
                    <a:pt x="8365" y="1484"/>
                    <a:pt x="7896" y="795"/>
                    <a:pt x="7341" y="316"/>
                  </a:cubicBezTo>
                  <a:cubicBezTo>
                    <a:pt x="6815" y="125"/>
                    <a:pt x="6260" y="29"/>
                    <a:pt x="5705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65"/>
            <p:cNvSpPr/>
            <p:nvPr/>
          </p:nvSpPr>
          <p:spPr>
            <a:xfrm>
              <a:off x="8021476" y="1520810"/>
              <a:ext cx="217932" cy="285761"/>
            </a:xfrm>
            <a:custGeom>
              <a:rect b="b" l="l" r="r" t="t"/>
              <a:pathLst>
                <a:path extrusionOk="0" h="10882" w="8299">
                  <a:moveTo>
                    <a:pt x="4365" y="0"/>
                  </a:moveTo>
                  <a:cubicBezTo>
                    <a:pt x="4125" y="48"/>
                    <a:pt x="3886" y="115"/>
                    <a:pt x="3657" y="201"/>
                  </a:cubicBezTo>
                  <a:cubicBezTo>
                    <a:pt x="3101" y="680"/>
                    <a:pt x="2632" y="1378"/>
                    <a:pt x="2288" y="2211"/>
                  </a:cubicBezTo>
                  <a:lnTo>
                    <a:pt x="1006" y="2211"/>
                  </a:lnTo>
                  <a:cubicBezTo>
                    <a:pt x="910" y="2345"/>
                    <a:pt x="814" y="2489"/>
                    <a:pt x="738" y="2632"/>
                  </a:cubicBezTo>
                  <a:lnTo>
                    <a:pt x="2125" y="2632"/>
                  </a:lnTo>
                  <a:cubicBezTo>
                    <a:pt x="1857" y="3455"/>
                    <a:pt x="1704" y="4307"/>
                    <a:pt x="1695" y="5178"/>
                  </a:cubicBezTo>
                  <a:lnTo>
                    <a:pt x="1" y="5178"/>
                  </a:lnTo>
                  <a:lnTo>
                    <a:pt x="1" y="5388"/>
                  </a:lnTo>
                  <a:lnTo>
                    <a:pt x="1" y="5599"/>
                  </a:lnTo>
                  <a:lnTo>
                    <a:pt x="1695" y="5599"/>
                  </a:lnTo>
                  <a:cubicBezTo>
                    <a:pt x="1704" y="6460"/>
                    <a:pt x="1857" y="7322"/>
                    <a:pt x="2125" y="8135"/>
                  </a:cubicBezTo>
                  <a:lnTo>
                    <a:pt x="738" y="8135"/>
                  </a:lnTo>
                  <a:cubicBezTo>
                    <a:pt x="814" y="8279"/>
                    <a:pt x="910" y="8422"/>
                    <a:pt x="1006" y="8566"/>
                  </a:cubicBezTo>
                  <a:lnTo>
                    <a:pt x="2278" y="8566"/>
                  </a:lnTo>
                  <a:cubicBezTo>
                    <a:pt x="2623" y="9398"/>
                    <a:pt x="3092" y="10087"/>
                    <a:pt x="3647" y="10575"/>
                  </a:cubicBezTo>
                  <a:cubicBezTo>
                    <a:pt x="4173" y="10757"/>
                    <a:pt x="4728" y="10863"/>
                    <a:pt x="5283" y="10882"/>
                  </a:cubicBezTo>
                  <a:cubicBezTo>
                    <a:pt x="4231" y="10767"/>
                    <a:pt x="3312" y="9877"/>
                    <a:pt x="2728" y="8566"/>
                  </a:cubicBezTo>
                  <a:lnTo>
                    <a:pt x="5283" y="8566"/>
                  </a:lnTo>
                  <a:lnTo>
                    <a:pt x="5283" y="10882"/>
                  </a:lnTo>
                  <a:lnTo>
                    <a:pt x="5705" y="10882"/>
                  </a:lnTo>
                  <a:cubicBezTo>
                    <a:pt x="6260" y="10863"/>
                    <a:pt x="6815" y="10757"/>
                    <a:pt x="7341" y="10575"/>
                  </a:cubicBezTo>
                  <a:cubicBezTo>
                    <a:pt x="7714" y="10241"/>
                    <a:pt x="8040" y="9839"/>
                    <a:pt x="8298" y="9408"/>
                  </a:cubicBezTo>
                  <a:lnTo>
                    <a:pt x="8250" y="9408"/>
                  </a:lnTo>
                  <a:cubicBezTo>
                    <a:pt x="8097" y="9408"/>
                    <a:pt x="7954" y="9398"/>
                    <a:pt x="7810" y="9389"/>
                  </a:cubicBezTo>
                  <a:cubicBezTo>
                    <a:pt x="7255" y="10241"/>
                    <a:pt x="6518" y="10796"/>
                    <a:pt x="5705" y="10872"/>
                  </a:cubicBezTo>
                  <a:lnTo>
                    <a:pt x="5705" y="8786"/>
                  </a:lnTo>
                  <a:cubicBezTo>
                    <a:pt x="5360" y="8604"/>
                    <a:pt x="5035" y="8384"/>
                    <a:pt x="4728" y="8135"/>
                  </a:cubicBezTo>
                  <a:lnTo>
                    <a:pt x="2565" y="8135"/>
                  </a:lnTo>
                  <a:cubicBezTo>
                    <a:pt x="2278" y="7322"/>
                    <a:pt x="2125" y="6460"/>
                    <a:pt x="2116" y="5599"/>
                  </a:cubicBezTo>
                  <a:lnTo>
                    <a:pt x="3015" y="5599"/>
                  </a:lnTo>
                  <a:cubicBezTo>
                    <a:pt x="2967" y="5455"/>
                    <a:pt x="2929" y="5312"/>
                    <a:pt x="2891" y="5168"/>
                  </a:cubicBezTo>
                  <a:lnTo>
                    <a:pt x="2116" y="5168"/>
                  </a:lnTo>
                  <a:cubicBezTo>
                    <a:pt x="2125" y="4307"/>
                    <a:pt x="2278" y="3455"/>
                    <a:pt x="2565" y="2632"/>
                  </a:cubicBezTo>
                  <a:lnTo>
                    <a:pt x="2891" y="2632"/>
                  </a:lnTo>
                  <a:cubicBezTo>
                    <a:pt x="2929" y="2489"/>
                    <a:pt x="2967" y="2345"/>
                    <a:pt x="3015" y="2211"/>
                  </a:cubicBezTo>
                  <a:lnTo>
                    <a:pt x="2728" y="2211"/>
                  </a:lnTo>
                  <a:cubicBezTo>
                    <a:pt x="2996" y="1579"/>
                    <a:pt x="3389" y="1015"/>
                    <a:pt x="3886" y="546"/>
                  </a:cubicBezTo>
                  <a:cubicBezTo>
                    <a:pt x="4039" y="354"/>
                    <a:pt x="4192" y="173"/>
                    <a:pt x="436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65"/>
            <p:cNvSpPr/>
            <p:nvPr/>
          </p:nvSpPr>
          <p:spPr>
            <a:xfrm>
              <a:off x="8071238" y="1795752"/>
              <a:ext cx="189019" cy="66622"/>
            </a:xfrm>
            <a:custGeom>
              <a:rect b="b" l="l" r="r" t="t"/>
              <a:pathLst>
                <a:path extrusionOk="0" h="2537" w="7198">
                  <a:moveTo>
                    <a:pt x="2326" y="0"/>
                  </a:moveTo>
                  <a:lnTo>
                    <a:pt x="556" y="641"/>
                  </a:lnTo>
                  <a:cubicBezTo>
                    <a:pt x="221" y="756"/>
                    <a:pt x="1" y="1082"/>
                    <a:pt x="1" y="1436"/>
                  </a:cubicBezTo>
                  <a:lnTo>
                    <a:pt x="1" y="2326"/>
                  </a:lnTo>
                  <a:cubicBezTo>
                    <a:pt x="1" y="2441"/>
                    <a:pt x="96" y="2536"/>
                    <a:pt x="211" y="2536"/>
                  </a:cubicBezTo>
                  <a:lnTo>
                    <a:pt x="6987" y="2536"/>
                  </a:lnTo>
                  <a:cubicBezTo>
                    <a:pt x="7102" y="2536"/>
                    <a:pt x="7197" y="2441"/>
                    <a:pt x="7197" y="2326"/>
                  </a:cubicBezTo>
                  <a:lnTo>
                    <a:pt x="7197" y="1436"/>
                  </a:lnTo>
                  <a:cubicBezTo>
                    <a:pt x="7197" y="1082"/>
                    <a:pt x="6977" y="756"/>
                    <a:pt x="6642" y="641"/>
                  </a:cubicBezTo>
                  <a:lnTo>
                    <a:pt x="4872" y="0"/>
                  </a:lnTo>
                  <a:lnTo>
                    <a:pt x="3599" y="421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65"/>
            <p:cNvSpPr/>
            <p:nvPr/>
          </p:nvSpPr>
          <p:spPr>
            <a:xfrm>
              <a:off x="8154666" y="1817863"/>
              <a:ext cx="22163" cy="44511"/>
            </a:xfrm>
            <a:custGeom>
              <a:rect b="b" l="l" r="r" t="t"/>
              <a:pathLst>
                <a:path extrusionOk="0" h="1695" w="844">
                  <a:moveTo>
                    <a:pt x="202" y="0"/>
                  </a:moveTo>
                  <a:lnTo>
                    <a:pt x="1" y="1694"/>
                  </a:lnTo>
                  <a:lnTo>
                    <a:pt x="843" y="1694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5"/>
            <p:cNvSpPr/>
            <p:nvPr/>
          </p:nvSpPr>
          <p:spPr>
            <a:xfrm>
              <a:off x="8155927" y="1806807"/>
              <a:ext cx="19642" cy="18618"/>
            </a:xfrm>
            <a:custGeom>
              <a:rect b="b" l="l" r="r" t="t"/>
              <a:pathLst>
                <a:path extrusionOk="0" h="709" w="748">
                  <a:moveTo>
                    <a:pt x="1" y="0"/>
                  </a:moveTo>
                  <a:lnTo>
                    <a:pt x="1" y="565"/>
                  </a:lnTo>
                  <a:cubicBezTo>
                    <a:pt x="1" y="641"/>
                    <a:pt x="68" y="708"/>
                    <a:pt x="154" y="708"/>
                  </a:cubicBezTo>
                  <a:lnTo>
                    <a:pt x="594" y="708"/>
                  </a:lnTo>
                  <a:cubicBezTo>
                    <a:pt x="680" y="708"/>
                    <a:pt x="747" y="641"/>
                    <a:pt x="747" y="565"/>
                  </a:cubicBezTo>
                  <a:lnTo>
                    <a:pt x="74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65"/>
            <p:cNvSpPr/>
            <p:nvPr/>
          </p:nvSpPr>
          <p:spPr>
            <a:xfrm>
              <a:off x="8226803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1044" y="1"/>
                  </a:moveTo>
                  <a:lnTo>
                    <a:pt x="249" y="795"/>
                  </a:lnTo>
                  <a:cubicBezTo>
                    <a:pt x="96" y="958"/>
                    <a:pt x="1" y="1168"/>
                    <a:pt x="1" y="1398"/>
                  </a:cubicBezTo>
                  <a:lnTo>
                    <a:pt x="1" y="1675"/>
                  </a:lnTo>
                  <a:lnTo>
                    <a:pt x="1063" y="1675"/>
                  </a:lnTo>
                  <a:cubicBezTo>
                    <a:pt x="1178" y="1675"/>
                    <a:pt x="1273" y="1580"/>
                    <a:pt x="1273" y="1465"/>
                  </a:cubicBezTo>
                  <a:lnTo>
                    <a:pt x="1273" y="575"/>
                  </a:lnTo>
                  <a:cubicBezTo>
                    <a:pt x="1273" y="364"/>
                    <a:pt x="1197" y="154"/>
                    <a:pt x="104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65"/>
            <p:cNvSpPr/>
            <p:nvPr/>
          </p:nvSpPr>
          <p:spPr>
            <a:xfrm>
              <a:off x="8104667" y="1623329"/>
              <a:ext cx="122162" cy="88995"/>
            </a:xfrm>
            <a:custGeom>
              <a:rect b="b" l="l" r="r" t="t"/>
              <a:pathLst>
                <a:path extrusionOk="0" h="3389" w="4652">
                  <a:moveTo>
                    <a:pt x="1694" y="1"/>
                  </a:moveTo>
                  <a:cubicBezTo>
                    <a:pt x="756" y="1"/>
                    <a:pt x="0" y="757"/>
                    <a:pt x="0" y="1695"/>
                  </a:cubicBezTo>
                  <a:lnTo>
                    <a:pt x="0" y="2193"/>
                  </a:lnTo>
                  <a:cubicBezTo>
                    <a:pt x="0" y="2422"/>
                    <a:pt x="39" y="2652"/>
                    <a:pt x="106" y="2863"/>
                  </a:cubicBezTo>
                  <a:lnTo>
                    <a:pt x="182" y="3073"/>
                  </a:lnTo>
                  <a:cubicBezTo>
                    <a:pt x="201" y="3140"/>
                    <a:pt x="211" y="3207"/>
                    <a:pt x="211" y="3274"/>
                  </a:cubicBezTo>
                  <a:lnTo>
                    <a:pt x="211" y="3389"/>
                  </a:lnTo>
                  <a:lnTo>
                    <a:pt x="4441" y="3389"/>
                  </a:lnTo>
                  <a:lnTo>
                    <a:pt x="4441" y="3274"/>
                  </a:lnTo>
                  <a:cubicBezTo>
                    <a:pt x="4441" y="3207"/>
                    <a:pt x="4460" y="3140"/>
                    <a:pt x="4479" y="3073"/>
                  </a:cubicBezTo>
                  <a:lnTo>
                    <a:pt x="4546" y="2863"/>
                  </a:lnTo>
                  <a:cubicBezTo>
                    <a:pt x="4623" y="2652"/>
                    <a:pt x="4652" y="2422"/>
                    <a:pt x="4652" y="2193"/>
                  </a:cubicBezTo>
                  <a:lnTo>
                    <a:pt x="4652" y="422"/>
                  </a:lnTo>
                  <a:cubicBezTo>
                    <a:pt x="4652" y="192"/>
                    <a:pt x="4470" y="1"/>
                    <a:pt x="4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65"/>
            <p:cNvSpPr/>
            <p:nvPr/>
          </p:nvSpPr>
          <p:spPr>
            <a:xfrm>
              <a:off x="8132319" y="1623329"/>
              <a:ext cx="94772" cy="88995"/>
            </a:xfrm>
            <a:custGeom>
              <a:rect b="b" l="l" r="r" t="t"/>
              <a:pathLst>
                <a:path extrusionOk="0" h="3389" w="3609">
                  <a:moveTo>
                    <a:pt x="871" y="1"/>
                  </a:moveTo>
                  <a:cubicBezTo>
                    <a:pt x="393" y="1"/>
                    <a:pt x="0" y="384"/>
                    <a:pt x="10" y="862"/>
                  </a:cubicBezTo>
                  <a:cubicBezTo>
                    <a:pt x="10" y="1331"/>
                    <a:pt x="393" y="1724"/>
                    <a:pt x="861" y="1724"/>
                  </a:cubicBezTo>
                  <a:lnTo>
                    <a:pt x="986" y="1724"/>
                  </a:lnTo>
                  <a:lnTo>
                    <a:pt x="1043" y="3389"/>
                  </a:lnTo>
                  <a:lnTo>
                    <a:pt x="3398" y="3389"/>
                  </a:lnTo>
                  <a:lnTo>
                    <a:pt x="3398" y="3274"/>
                  </a:lnTo>
                  <a:cubicBezTo>
                    <a:pt x="3388" y="3207"/>
                    <a:pt x="3407" y="3140"/>
                    <a:pt x="3426" y="3073"/>
                  </a:cubicBezTo>
                  <a:lnTo>
                    <a:pt x="3493" y="2863"/>
                  </a:lnTo>
                  <a:cubicBezTo>
                    <a:pt x="3570" y="2652"/>
                    <a:pt x="3608" y="2422"/>
                    <a:pt x="3608" y="2193"/>
                  </a:cubicBezTo>
                  <a:lnTo>
                    <a:pt x="3608" y="422"/>
                  </a:lnTo>
                  <a:cubicBezTo>
                    <a:pt x="3608" y="192"/>
                    <a:pt x="3417" y="1"/>
                    <a:pt x="3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65"/>
            <p:cNvSpPr/>
            <p:nvPr/>
          </p:nvSpPr>
          <p:spPr>
            <a:xfrm>
              <a:off x="8132556" y="1756782"/>
              <a:ext cx="66622" cy="50052"/>
            </a:xfrm>
            <a:custGeom>
              <a:rect b="b" l="l" r="r" t="t"/>
              <a:pathLst>
                <a:path extrusionOk="0" h="1906" w="2537">
                  <a:moveTo>
                    <a:pt x="1" y="1"/>
                  </a:moveTo>
                  <a:lnTo>
                    <a:pt x="1" y="1905"/>
                  </a:lnTo>
                  <a:lnTo>
                    <a:pt x="2537" y="1905"/>
                  </a:lnTo>
                  <a:lnTo>
                    <a:pt x="253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65"/>
            <p:cNvSpPr/>
            <p:nvPr/>
          </p:nvSpPr>
          <p:spPr>
            <a:xfrm>
              <a:off x="8132556" y="1756546"/>
              <a:ext cx="66622" cy="27914"/>
            </a:xfrm>
            <a:custGeom>
              <a:rect b="b" l="l" r="r" t="t"/>
              <a:pathLst>
                <a:path extrusionOk="0" h="1063" w="2537">
                  <a:moveTo>
                    <a:pt x="1" y="0"/>
                  </a:moveTo>
                  <a:lnTo>
                    <a:pt x="1" y="718"/>
                  </a:lnTo>
                  <a:cubicBezTo>
                    <a:pt x="393" y="948"/>
                    <a:pt x="831" y="1063"/>
                    <a:pt x="1269" y="1063"/>
                  </a:cubicBezTo>
                  <a:cubicBezTo>
                    <a:pt x="1707" y="1063"/>
                    <a:pt x="2144" y="948"/>
                    <a:pt x="2537" y="718"/>
                  </a:cubicBezTo>
                  <a:lnTo>
                    <a:pt x="253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65"/>
            <p:cNvSpPr/>
            <p:nvPr/>
          </p:nvSpPr>
          <p:spPr>
            <a:xfrm>
              <a:off x="8121264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375" y="1"/>
                  </a:moveTo>
                  <a:cubicBezTo>
                    <a:pt x="297" y="1"/>
                    <a:pt x="220" y="43"/>
                    <a:pt x="182" y="120"/>
                  </a:cubicBezTo>
                  <a:lnTo>
                    <a:pt x="0" y="512"/>
                  </a:lnTo>
                  <a:lnTo>
                    <a:pt x="699" y="1431"/>
                  </a:lnTo>
                  <a:cubicBezTo>
                    <a:pt x="740" y="1487"/>
                    <a:pt x="803" y="1516"/>
                    <a:pt x="867" y="1516"/>
                  </a:cubicBezTo>
                  <a:cubicBezTo>
                    <a:pt x="923" y="1516"/>
                    <a:pt x="980" y="1495"/>
                    <a:pt x="1024" y="1450"/>
                  </a:cubicBezTo>
                  <a:lnTo>
                    <a:pt x="1694" y="780"/>
                  </a:lnTo>
                  <a:lnTo>
                    <a:pt x="488" y="34"/>
                  </a:lnTo>
                  <a:cubicBezTo>
                    <a:pt x="453" y="11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5"/>
            <p:cNvSpPr/>
            <p:nvPr/>
          </p:nvSpPr>
          <p:spPr>
            <a:xfrm>
              <a:off x="8165748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1319" y="1"/>
                  </a:moveTo>
                  <a:cubicBezTo>
                    <a:pt x="1280" y="1"/>
                    <a:pt x="1241" y="11"/>
                    <a:pt x="1206" y="34"/>
                  </a:cubicBezTo>
                  <a:lnTo>
                    <a:pt x="0" y="780"/>
                  </a:lnTo>
                  <a:lnTo>
                    <a:pt x="679" y="1450"/>
                  </a:lnTo>
                  <a:cubicBezTo>
                    <a:pt x="719" y="1495"/>
                    <a:pt x="774" y="1516"/>
                    <a:pt x="828" y="1516"/>
                  </a:cubicBezTo>
                  <a:cubicBezTo>
                    <a:pt x="891" y="1516"/>
                    <a:pt x="954" y="1487"/>
                    <a:pt x="995" y="1431"/>
                  </a:cubicBezTo>
                  <a:lnTo>
                    <a:pt x="1694" y="512"/>
                  </a:lnTo>
                  <a:lnTo>
                    <a:pt x="1512" y="120"/>
                  </a:lnTo>
                  <a:cubicBezTo>
                    <a:pt x="1474" y="43"/>
                    <a:pt x="1397" y="1"/>
                    <a:pt x="1319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5"/>
            <p:cNvSpPr/>
            <p:nvPr/>
          </p:nvSpPr>
          <p:spPr>
            <a:xfrm>
              <a:off x="8110182" y="1668365"/>
              <a:ext cx="110870" cy="105040"/>
            </a:xfrm>
            <a:custGeom>
              <a:rect b="b" l="l" r="r" t="t"/>
              <a:pathLst>
                <a:path extrusionOk="0" h="4000" w="4222">
                  <a:moveTo>
                    <a:pt x="1827" y="0"/>
                  </a:moveTo>
                  <a:cubicBezTo>
                    <a:pt x="1282" y="0"/>
                    <a:pt x="810" y="93"/>
                    <a:pt x="575" y="152"/>
                  </a:cubicBezTo>
                  <a:cubicBezTo>
                    <a:pt x="479" y="171"/>
                    <a:pt x="412" y="257"/>
                    <a:pt x="412" y="353"/>
                  </a:cubicBezTo>
                  <a:lnTo>
                    <a:pt x="412" y="860"/>
                  </a:lnTo>
                  <a:cubicBezTo>
                    <a:pt x="412" y="975"/>
                    <a:pt x="374" y="1081"/>
                    <a:pt x="298" y="1157"/>
                  </a:cubicBezTo>
                  <a:lnTo>
                    <a:pt x="116" y="1339"/>
                  </a:lnTo>
                  <a:cubicBezTo>
                    <a:pt x="39" y="1415"/>
                    <a:pt x="1" y="1521"/>
                    <a:pt x="1" y="1636"/>
                  </a:cubicBezTo>
                  <a:lnTo>
                    <a:pt x="1" y="1875"/>
                  </a:lnTo>
                  <a:cubicBezTo>
                    <a:pt x="1" y="3042"/>
                    <a:pt x="948" y="3990"/>
                    <a:pt x="2116" y="3999"/>
                  </a:cubicBezTo>
                  <a:cubicBezTo>
                    <a:pt x="3274" y="3990"/>
                    <a:pt x="4212" y="3042"/>
                    <a:pt x="4221" y="1884"/>
                  </a:cubicBezTo>
                  <a:lnTo>
                    <a:pt x="4221" y="1636"/>
                  </a:lnTo>
                  <a:cubicBezTo>
                    <a:pt x="4221" y="1521"/>
                    <a:pt x="4174" y="1415"/>
                    <a:pt x="4097" y="1339"/>
                  </a:cubicBezTo>
                  <a:lnTo>
                    <a:pt x="3925" y="1157"/>
                  </a:lnTo>
                  <a:cubicBezTo>
                    <a:pt x="3848" y="1081"/>
                    <a:pt x="3800" y="975"/>
                    <a:pt x="3800" y="860"/>
                  </a:cubicBezTo>
                  <a:lnTo>
                    <a:pt x="3800" y="746"/>
                  </a:lnTo>
                  <a:cubicBezTo>
                    <a:pt x="3800" y="659"/>
                    <a:pt x="3762" y="583"/>
                    <a:pt x="3695" y="525"/>
                  </a:cubicBezTo>
                  <a:cubicBezTo>
                    <a:pt x="3135" y="116"/>
                    <a:pt x="2436" y="0"/>
                    <a:pt x="18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65"/>
            <p:cNvSpPr/>
            <p:nvPr/>
          </p:nvSpPr>
          <p:spPr>
            <a:xfrm>
              <a:off x="8110445" y="1668259"/>
              <a:ext cx="100051" cy="104646"/>
            </a:xfrm>
            <a:custGeom>
              <a:rect b="b" l="l" r="r" t="t"/>
              <a:pathLst>
                <a:path extrusionOk="0" h="3985" w="3810">
                  <a:moveTo>
                    <a:pt x="1823" y="1"/>
                  </a:moveTo>
                  <a:cubicBezTo>
                    <a:pt x="1624" y="1"/>
                    <a:pt x="1435" y="13"/>
                    <a:pt x="1264" y="32"/>
                  </a:cubicBezTo>
                  <a:cubicBezTo>
                    <a:pt x="1034" y="60"/>
                    <a:pt x="804" y="99"/>
                    <a:pt x="575" y="156"/>
                  </a:cubicBezTo>
                  <a:cubicBezTo>
                    <a:pt x="479" y="175"/>
                    <a:pt x="412" y="261"/>
                    <a:pt x="412" y="357"/>
                  </a:cubicBezTo>
                  <a:lnTo>
                    <a:pt x="412" y="864"/>
                  </a:lnTo>
                  <a:cubicBezTo>
                    <a:pt x="412" y="979"/>
                    <a:pt x="374" y="1085"/>
                    <a:pt x="297" y="1161"/>
                  </a:cubicBezTo>
                  <a:lnTo>
                    <a:pt x="115" y="1343"/>
                  </a:lnTo>
                  <a:cubicBezTo>
                    <a:pt x="39" y="1419"/>
                    <a:pt x="1" y="1525"/>
                    <a:pt x="1" y="1640"/>
                  </a:cubicBezTo>
                  <a:lnTo>
                    <a:pt x="1" y="1888"/>
                  </a:lnTo>
                  <a:cubicBezTo>
                    <a:pt x="1" y="2951"/>
                    <a:pt x="795" y="3860"/>
                    <a:pt x="1857" y="3984"/>
                  </a:cubicBezTo>
                  <a:cubicBezTo>
                    <a:pt x="1474" y="3592"/>
                    <a:pt x="1264" y="3066"/>
                    <a:pt x="1264" y="2520"/>
                  </a:cubicBezTo>
                  <a:lnTo>
                    <a:pt x="1264" y="979"/>
                  </a:lnTo>
                  <a:cubicBezTo>
                    <a:pt x="1264" y="759"/>
                    <a:pt x="1427" y="577"/>
                    <a:pt x="1637" y="558"/>
                  </a:cubicBezTo>
                  <a:cubicBezTo>
                    <a:pt x="1808" y="536"/>
                    <a:pt x="2026" y="516"/>
                    <a:pt x="2269" y="516"/>
                  </a:cubicBezTo>
                  <a:cubicBezTo>
                    <a:pt x="2747" y="516"/>
                    <a:pt x="3321" y="591"/>
                    <a:pt x="3810" y="864"/>
                  </a:cubicBezTo>
                  <a:lnTo>
                    <a:pt x="3810" y="750"/>
                  </a:lnTo>
                  <a:cubicBezTo>
                    <a:pt x="3810" y="663"/>
                    <a:pt x="3762" y="577"/>
                    <a:pt x="3695" y="529"/>
                  </a:cubicBezTo>
                  <a:cubicBezTo>
                    <a:pt x="3132" y="118"/>
                    <a:pt x="2432" y="1"/>
                    <a:pt x="182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5"/>
            <p:cNvSpPr/>
            <p:nvPr/>
          </p:nvSpPr>
          <p:spPr>
            <a:xfrm>
              <a:off x="8071238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230" y="1"/>
                  </a:moveTo>
                  <a:cubicBezTo>
                    <a:pt x="87" y="154"/>
                    <a:pt x="1" y="364"/>
                    <a:pt x="1" y="575"/>
                  </a:cubicBezTo>
                  <a:lnTo>
                    <a:pt x="1" y="1465"/>
                  </a:lnTo>
                  <a:cubicBezTo>
                    <a:pt x="1" y="1580"/>
                    <a:pt x="96" y="1675"/>
                    <a:pt x="211" y="1675"/>
                  </a:cubicBezTo>
                  <a:lnTo>
                    <a:pt x="1273" y="1675"/>
                  </a:lnTo>
                  <a:lnTo>
                    <a:pt x="1273" y="1398"/>
                  </a:lnTo>
                  <a:cubicBezTo>
                    <a:pt x="1273" y="1168"/>
                    <a:pt x="1187" y="958"/>
                    <a:pt x="1025" y="795"/>
                  </a:cubicBezTo>
                  <a:lnTo>
                    <a:pt x="230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0" name="Google Shape;10680;p65"/>
          <p:cNvGrpSpPr/>
          <p:nvPr/>
        </p:nvGrpSpPr>
        <p:grpSpPr>
          <a:xfrm>
            <a:off x="4864446" y="3340207"/>
            <a:ext cx="395607" cy="387414"/>
            <a:chOff x="4864446" y="3340207"/>
            <a:chExt cx="395607" cy="387414"/>
          </a:xfrm>
        </p:grpSpPr>
        <p:sp>
          <p:nvSpPr>
            <p:cNvPr id="10681" name="Google Shape;10681;p65"/>
            <p:cNvSpPr/>
            <p:nvPr/>
          </p:nvSpPr>
          <p:spPr>
            <a:xfrm>
              <a:off x="4939077" y="3412948"/>
              <a:ext cx="246581" cy="246581"/>
            </a:xfrm>
            <a:custGeom>
              <a:rect b="b" l="l" r="r" t="t"/>
              <a:pathLst>
                <a:path extrusionOk="0" h="9390" w="9390">
                  <a:moveTo>
                    <a:pt x="4690" y="1"/>
                  </a:moveTo>
                  <a:cubicBezTo>
                    <a:pt x="2097" y="1"/>
                    <a:pt x="1" y="2106"/>
                    <a:pt x="1" y="4700"/>
                  </a:cubicBezTo>
                  <a:cubicBezTo>
                    <a:pt x="1" y="7293"/>
                    <a:pt x="2097" y="9389"/>
                    <a:pt x="4690" y="9389"/>
                  </a:cubicBezTo>
                  <a:cubicBezTo>
                    <a:pt x="7284" y="9389"/>
                    <a:pt x="9389" y="7293"/>
                    <a:pt x="9389" y="4700"/>
                  </a:cubicBezTo>
                  <a:cubicBezTo>
                    <a:pt x="9389" y="2106"/>
                    <a:pt x="7284" y="1"/>
                    <a:pt x="4690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65"/>
            <p:cNvSpPr/>
            <p:nvPr/>
          </p:nvSpPr>
          <p:spPr>
            <a:xfrm>
              <a:off x="4988341" y="3499159"/>
              <a:ext cx="148054" cy="148054"/>
            </a:xfrm>
            <a:custGeom>
              <a:rect b="b" l="l" r="r" t="t"/>
              <a:pathLst>
                <a:path extrusionOk="0" h="5638" w="5638">
                  <a:moveTo>
                    <a:pt x="2814" y="0"/>
                  </a:moveTo>
                  <a:cubicBezTo>
                    <a:pt x="1264" y="0"/>
                    <a:pt x="1" y="1264"/>
                    <a:pt x="1" y="2824"/>
                  </a:cubicBezTo>
                  <a:cubicBezTo>
                    <a:pt x="1" y="4374"/>
                    <a:pt x="1264" y="5637"/>
                    <a:pt x="2814" y="5637"/>
                  </a:cubicBezTo>
                  <a:cubicBezTo>
                    <a:pt x="4374" y="5637"/>
                    <a:pt x="5638" y="4374"/>
                    <a:pt x="5638" y="2824"/>
                  </a:cubicBezTo>
                  <a:cubicBezTo>
                    <a:pt x="5638" y="1264"/>
                    <a:pt x="4374" y="0"/>
                    <a:pt x="2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65"/>
            <p:cNvSpPr/>
            <p:nvPr/>
          </p:nvSpPr>
          <p:spPr>
            <a:xfrm>
              <a:off x="4864446" y="3530067"/>
              <a:ext cx="56564" cy="12342"/>
            </a:xfrm>
            <a:custGeom>
              <a:rect b="b" l="l" r="r" t="t"/>
              <a:pathLst>
                <a:path extrusionOk="0" h="470" w="2154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65"/>
            <p:cNvSpPr/>
            <p:nvPr/>
          </p:nvSpPr>
          <p:spPr>
            <a:xfrm>
              <a:off x="5203463" y="3530067"/>
              <a:ext cx="56590" cy="12342"/>
            </a:xfrm>
            <a:custGeom>
              <a:rect b="b" l="l" r="r" t="t"/>
              <a:pathLst>
                <a:path extrusionOk="0" h="470" w="2155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5"/>
            <p:cNvSpPr/>
            <p:nvPr/>
          </p:nvSpPr>
          <p:spPr>
            <a:xfrm>
              <a:off x="5056197" y="3340207"/>
              <a:ext cx="12342" cy="54437"/>
            </a:xfrm>
            <a:custGeom>
              <a:rect b="b" l="l" r="r" t="t"/>
              <a:pathLst>
                <a:path extrusionOk="0" h="2073" w="470">
                  <a:moveTo>
                    <a:pt x="232" y="0"/>
                  </a:moveTo>
                  <a:cubicBezTo>
                    <a:pt x="127" y="0"/>
                    <a:pt x="25" y="62"/>
                    <a:pt x="1" y="187"/>
                  </a:cubicBezTo>
                  <a:lnTo>
                    <a:pt x="1" y="1833"/>
                  </a:lnTo>
                  <a:cubicBezTo>
                    <a:pt x="1" y="1957"/>
                    <a:pt x="106" y="2072"/>
                    <a:pt x="240" y="2072"/>
                  </a:cubicBezTo>
                  <a:cubicBezTo>
                    <a:pt x="364" y="2063"/>
                    <a:pt x="460" y="1957"/>
                    <a:pt x="470" y="1833"/>
                  </a:cubicBezTo>
                  <a:lnTo>
                    <a:pt x="470" y="187"/>
                  </a:lnTo>
                  <a:cubicBezTo>
                    <a:pt x="441" y="62"/>
                    <a:pt x="336" y="0"/>
                    <a:pt x="23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5"/>
            <p:cNvSpPr/>
            <p:nvPr/>
          </p:nvSpPr>
          <p:spPr>
            <a:xfrm>
              <a:off x="4968488" y="3658557"/>
              <a:ext cx="28597" cy="33376"/>
            </a:xfrm>
            <a:custGeom>
              <a:rect b="b" l="l" r="r" t="t"/>
              <a:pathLst>
                <a:path extrusionOk="0" h="1271" w="1089">
                  <a:moveTo>
                    <a:pt x="707" y="1"/>
                  </a:moveTo>
                  <a:cubicBezTo>
                    <a:pt x="641" y="1"/>
                    <a:pt x="583" y="30"/>
                    <a:pt x="556" y="103"/>
                  </a:cubicBezTo>
                  <a:lnTo>
                    <a:pt x="87" y="917"/>
                  </a:lnTo>
                  <a:cubicBezTo>
                    <a:pt x="1" y="1070"/>
                    <a:pt x="106" y="1261"/>
                    <a:pt x="288" y="1271"/>
                  </a:cubicBezTo>
                  <a:cubicBezTo>
                    <a:pt x="374" y="1271"/>
                    <a:pt x="450" y="1223"/>
                    <a:pt x="489" y="1156"/>
                  </a:cubicBezTo>
                  <a:lnTo>
                    <a:pt x="958" y="342"/>
                  </a:lnTo>
                  <a:cubicBezTo>
                    <a:pt x="1088" y="191"/>
                    <a:pt x="874" y="1"/>
                    <a:pt x="707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5"/>
            <p:cNvSpPr/>
            <p:nvPr/>
          </p:nvSpPr>
          <p:spPr>
            <a:xfrm>
              <a:off x="5128832" y="3381068"/>
              <a:ext cx="28387" cy="33166"/>
            </a:xfrm>
            <a:custGeom>
              <a:rect b="b" l="l" r="r" t="t"/>
              <a:pathLst>
                <a:path extrusionOk="0" h="1263" w="1081">
                  <a:moveTo>
                    <a:pt x="704" y="1"/>
                  </a:moveTo>
                  <a:cubicBezTo>
                    <a:pt x="637" y="1"/>
                    <a:pt x="576" y="31"/>
                    <a:pt x="546" y="105"/>
                  </a:cubicBezTo>
                  <a:lnTo>
                    <a:pt x="77" y="918"/>
                  </a:lnTo>
                  <a:cubicBezTo>
                    <a:pt x="0" y="1071"/>
                    <a:pt x="106" y="1263"/>
                    <a:pt x="288" y="1263"/>
                  </a:cubicBezTo>
                  <a:cubicBezTo>
                    <a:pt x="364" y="1263"/>
                    <a:pt x="441" y="1224"/>
                    <a:pt x="489" y="1157"/>
                  </a:cubicBezTo>
                  <a:lnTo>
                    <a:pt x="958" y="344"/>
                  </a:lnTo>
                  <a:cubicBezTo>
                    <a:pt x="1080" y="187"/>
                    <a:pt x="872" y="1"/>
                    <a:pt x="7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65"/>
            <p:cNvSpPr/>
            <p:nvPr/>
          </p:nvSpPr>
          <p:spPr>
            <a:xfrm>
              <a:off x="4903915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362" y="1"/>
                  </a:moveTo>
                  <a:cubicBezTo>
                    <a:pt x="175" y="1"/>
                    <a:pt x="1" y="360"/>
                    <a:pt x="220" y="449"/>
                  </a:cubicBezTo>
                  <a:lnTo>
                    <a:pt x="1034" y="918"/>
                  </a:lnTo>
                  <a:cubicBezTo>
                    <a:pt x="1072" y="937"/>
                    <a:pt x="1110" y="947"/>
                    <a:pt x="1158" y="947"/>
                  </a:cubicBezTo>
                  <a:cubicBezTo>
                    <a:pt x="1378" y="937"/>
                    <a:pt x="1464" y="631"/>
                    <a:pt x="1273" y="507"/>
                  </a:cubicBezTo>
                  <a:lnTo>
                    <a:pt x="459" y="38"/>
                  </a:lnTo>
                  <a:cubicBezTo>
                    <a:pt x="428" y="12"/>
                    <a:pt x="395" y="1"/>
                    <a:pt x="36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5"/>
            <p:cNvSpPr/>
            <p:nvPr/>
          </p:nvSpPr>
          <p:spPr>
            <a:xfrm>
              <a:off x="5181641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355" y="0"/>
                  </a:moveTo>
                  <a:cubicBezTo>
                    <a:pt x="165" y="0"/>
                    <a:pt x="1" y="362"/>
                    <a:pt x="219" y="442"/>
                  </a:cubicBezTo>
                  <a:lnTo>
                    <a:pt x="1033" y="911"/>
                  </a:lnTo>
                  <a:cubicBezTo>
                    <a:pt x="1062" y="930"/>
                    <a:pt x="1109" y="950"/>
                    <a:pt x="1148" y="950"/>
                  </a:cubicBezTo>
                  <a:cubicBezTo>
                    <a:pt x="1377" y="930"/>
                    <a:pt x="1464" y="634"/>
                    <a:pt x="1272" y="509"/>
                  </a:cubicBezTo>
                  <a:lnTo>
                    <a:pt x="459" y="40"/>
                  </a:lnTo>
                  <a:cubicBezTo>
                    <a:pt x="425" y="12"/>
                    <a:pt x="389" y="0"/>
                    <a:pt x="355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5"/>
            <p:cNvSpPr/>
            <p:nvPr/>
          </p:nvSpPr>
          <p:spPr>
            <a:xfrm>
              <a:off x="5127676" y="3658321"/>
              <a:ext cx="28571" cy="33613"/>
            </a:xfrm>
            <a:custGeom>
              <a:rect b="b" l="l" r="r" t="t"/>
              <a:pathLst>
                <a:path extrusionOk="0" h="1280" w="1088">
                  <a:moveTo>
                    <a:pt x="382" y="0"/>
                  </a:moveTo>
                  <a:cubicBezTo>
                    <a:pt x="215" y="0"/>
                    <a:pt x="0" y="191"/>
                    <a:pt x="131" y="342"/>
                  </a:cubicBezTo>
                  <a:lnTo>
                    <a:pt x="600" y="1155"/>
                  </a:lnTo>
                  <a:cubicBezTo>
                    <a:pt x="638" y="1232"/>
                    <a:pt x="714" y="1280"/>
                    <a:pt x="801" y="1280"/>
                  </a:cubicBezTo>
                  <a:lnTo>
                    <a:pt x="801" y="1270"/>
                  </a:lnTo>
                  <a:cubicBezTo>
                    <a:pt x="973" y="1270"/>
                    <a:pt x="1088" y="1079"/>
                    <a:pt x="1002" y="916"/>
                  </a:cubicBezTo>
                  <a:lnTo>
                    <a:pt x="533" y="103"/>
                  </a:lnTo>
                  <a:cubicBezTo>
                    <a:pt x="506" y="30"/>
                    <a:pt x="447" y="0"/>
                    <a:pt x="38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5"/>
            <p:cNvSpPr/>
            <p:nvPr/>
          </p:nvSpPr>
          <p:spPr>
            <a:xfrm>
              <a:off x="4967333" y="3380858"/>
              <a:ext cx="28571" cy="33376"/>
            </a:xfrm>
            <a:custGeom>
              <a:rect b="b" l="l" r="r" t="t"/>
              <a:pathLst>
                <a:path extrusionOk="0" h="1271" w="1088">
                  <a:moveTo>
                    <a:pt x="382" y="1"/>
                  </a:moveTo>
                  <a:cubicBezTo>
                    <a:pt x="215" y="1"/>
                    <a:pt x="0" y="191"/>
                    <a:pt x="131" y="342"/>
                  </a:cubicBezTo>
                  <a:lnTo>
                    <a:pt x="600" y="1156"/>
                  </a:lnTo>
                  <a:cubicBezTo>
                    <a:pt x="638" y="1223"/>
                    <a:pt x="715" y="1271"/>
                    <a:pt x="801" y="1271"/>
                  </a:cubicBezTo>
                  <a:cubicBezTo>
                    <a:pt x="983" y="1261"/>
                    <a:pt x="1088" y="1070"/>
                    <a:pt x="1002" y="917"/>
                  </a:cubicBezTo>
                  <a:lnTo>
                    <a:pt x="533" y="103"/>
                  </a:lnTo>
                  <a:cubicBezTo>
                    <a:pt x="506" y="30"/>
                    <a:pt x="447" y="1"/>
                    <a:pt x="38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65"/>
            <p:cNvSpPr/>
            <p:nvPr/>
          </p:nvSpPr>
          <p:spPr>
            <a:xfrm>
              <a:off x="5182350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1104" y="1"/>
                  </a:moveTo>
                  <a:cubicBezTo>
                    <a:pt x="1071" y="1"/>
                    <a:pt x="1037" y="12"/>
                    <a:pt x="1006" y="38"/>
                  </a:cubicBezTo>
                  <a:lnTo>
                    <a:pt x="192" y="507"/>
                  </a:lnTo>
                  <a:cubicBezTo>
                    <a:pt x="1" y="631"/>
                    <a:pt x="78" y="937"/>
                    <a:pt x="307" y="947"/>
                  </a:cubicBezTo>
                  <a:cubicBezTo>
                    <a:pt x="355" y="947"/>
                    <a:pt x="393" y="937"/>
                    <a:pt x="432" y="918"/>
                  </a:cubicBezTo>
                  <a:lnTo>
                    <a:pt x="1245" y="449"/>
                  </a:lnTo>
                  <a:cubicBezTo>
                    <a:pt x="1465" y="360"/>
                    <a:pt x="1290" y="1"/>
                    <a:pt x="11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65"/>
            <p:cNvSpPr/>
            <p:nvPr/>
          </p:nvSpPr>
          <p:spPr>
            <a:xfrm>
              <a:off x="4904650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1107" y="0"/>
                  </a:moveTo>
                  <a:cubicBezTo>
                    <a:pt x="1073" y="0"/>
                    <a:pt x="1038" y="12"/>
                    <a:pt x="1006" y="40"/>
                  </a:cubicBezTo>
                  <a:lnTo>
                    <a:pt x="192" y="509"/>
                  </a:lnTo>
                  <a:cubicBezTo>
                    <a:pt x="1" y="634"/>
                    <a:pt x="87" y="930"/>
                    <a:pt x="317" y="950"/>
                  </a:cubicBezTo>
                  <a:cubicBezTo>
                    <a:pt x="355" y="950"/>
                    <a:pt x="393" y="930"/>
                    <a:pt x="431" y="911"/>
                  </a:cubicBezTo>
                  <a:lnTo>
                    <a:pt x="1245" y="442"/>
                  </a:lnTo>
                  <a:cubicBezTo>
                    <a:pt x="1463" y="362"/>
                    <a:pt x="1292" y="0"/>
                    <a:pt x="1107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65"/>
            <p:cNvSpPr/>
            <p:nvPr/>
          </p:nvSpPr>
          <p:spPr>
            <a:xfrm>
              <a:off x="5075839" y="3433037"/>
              <a:ext cx="87209" cy="73948"/>
            </a:xfrm>
            <a:custGeom>
              <a:rect b="b" l="l" r="r" t="t"/>
              <a:pathLst>
                <a:path extrusionOk="0" h="2816" w="3321">
                  <a:moveTo>
                    <a:pt x="414" y="0"/>
                  </a:moveTo>
                  <a:cubicBezTo>
                    <a:pt x="103" y="0"/>
                    <a:pt x="0" y="487"/>
                    <a:pt x="353" y="576"/>
                  </a:cubicBezTo>
                  <a:cubicBezTo>
                    <a:pt x="1416" y="853"/>
                    <a:pt x="2286" y="1619"/>
                    <a:pt x="2698" y="2633"/>
                  </a:cubicBezTo>
                  <a:cubicBezTo>
                    <a:pt x="2746" y="2748"/>
                    <a:pt x="2851" y="2815"/>
                    <a:pt x="2966" y="2815"/>
                  </a:cubicBezTo>
                  <a:cubicBezTo>
                    <a:pt x="3177" y="2815"/>
                    <a:pt x="3320" y="2605"/>
                    <a:pt x="3243" y="2413"/>
                  </a:cubicBezTo>
                  <a:cubicBezTo>
                    <a:pt x="2755" y="1226"/>
                    <a:pt x="1741" y="336"/>
                    <a:pt x="497" y="11"/>
                  </a:cubicBezTo>
                  <a:cubicBezTo>
                    <a:pt x="468" y="4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5"/>
            <p:cNvSpPr/>
            <p:nvPr/>
          </p:nvSpPr>
          <p:spPr>
            <a:xfrm>
              <a:off x="5025288" y="3585607"/>
              <a:ext cx="74158" cy="111106"/>
            </a:xfrm>
            <a:custGeom>
              <a:rect b="b" l="l" r="r" t="t"/>
              <a:pathLst>
                <a:path extrusionOk="0" h="4231" w="2824">
                  <a:moveTo>
                    <a:pt x="938" y="1"/>
                  </a:moveTo>
                  <a:lnTo>
                    <a:pt x="938" y="450"/>
                  </a:lnTo>
                  <a:cubicBezTo>
                    <a:pt x="938" y="536"/>
                    <a:pt x="891" y="613"/>
                    <a:pt x="814" y="661"/>
                  </a:cubicBezTo>
                  <a:lnTo>
                    <a:pt x="259" y="948"/>
                  </a:lnTo>
                  <a:cubicBezTo>
                    <a:pt x="96" y="1034"/>
                    <a:pt x="1" y="1197"/>
                    <a:pt x="1" y="1369"/>
                  </a:cubicBezTo>
                  <a:lnTo>
                    <a:pt x="1" y="2738"/>
                  </a:lnTo>
                  <a:cubicBezTo>
                    <a:pt x="1" y="3245"/>
                    <a:pt x="154" y="3752"/>
                    <a:pt x="441" y="4173"/>
                  </a:cubicBezTo>
                  <a:lnTo>
                    <a:pt x="479" y="4231"/>
                  </a:lnTo>
                  <a:lnTo>
                    <a:pt x="2355" y="4231"/>
                  </a:lnTo>
                  <a:lnTo>
                    <a:pt x="2393" y="4173"/>
                  </a:lnTo>
                  <a:cubicBezTo>
                    <a:pt x="2671" y="3752"/>
                    <a:pt x="2824" y="3245"/>
                    <a:pt x="2824" y="2738"/>
                  </a:cubicBezTo>
                  <a:lnTo>
                    <a:pt x="2824" y="1369"/>
                  </a:lnTo>
                  <a:cubicBezTo>
                    <a:pt x="2824" y="1187"/>
                    <a:pt x="2728" y="1034"/>
                    <a:pt x="2565" y="948"/>
                  </a:cubicBezTo>
                  <a:lnTo>
                    <a:pt x="2010" y="661"/>
                  </a:lnTo>
                  <a:cubicBezTo>
                    <a:pt x="1934" y="613"/>
                    <a:pt x="1886" y="536"/>
                    <a:pt x="1886" y="450"/>
                  </a:cubicBezTo>
                  <a:lnTo>
                    <a:pt x="188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5"/>
            <p:cNvSpPr/>
            <p:nvPr/>
          </p:nvSpPr>
          <p:spPr>
            <a:xfrm>
              <a:off x="5025288" y="3606458"/>
              <a:ext cx="74158" cy="90256"/>
            </a:xfrm>
            <a:custGeom>
              <a:rect b="b" l="l" r="r" t="t"/>
              <a:pathLst>
                <a:path extrusionOk="0" h="3437" w="2824">
                  <a:moveTo>
                    <a:pt x="556" y="1"/>
                  </a:moveTo>
                  <a:lnTo>
                    <a:pt x="249" y="154"/>
                  </a:lnTo>
                  <a:cubicBezTo>
                    <a:pt x="96" y="240"/>
                    <a:pt x="1" y="403"/>
                    <a:pt x="1" y="575"/>
                  </a:cubicBezTo>
                  <a:lnTo>
                    <a:pt x="1" y="1944"/>
                  </a:lnTo>
                  <a:cubicBezTo>
                    <a:pt x="1" y="2451"/>
                    <a:pt x="154" y="2958"/>
                    <a:pt x="441" y="3379"/>
                  </a:cubicBezTo>
                  <a:lnTo>
                    <a:pt x="469" y="3437"/>
                  </a:lnTo>
                  <a:lnTo>
                    <a:pt x="2355" y="3437"/>
                  </a:lnTo>
                  <a:lnTo>
                    <a:pt x="2384" y="3379"/>
                  </a:lnTo>
                  <a:cubicBezTo>
                    <a:pt x="2671" y="2958"/>
                    <a:pt x="2824" y="2451"/>
                    <a:pt x="2824" y="1944"/>
                  </a:cubicBezTo>
                  <a:lnTo>
                    <a:pt x="2824" y="575"/>
                  </a:lnTo>
                  <a:cubicBezTo>
                    <a:pt x="2824" y="403"/>
                    <a:pt x="2718" y="240"/>
                    <a:pt x="2565" y="154"/>
                  </a:cubicBezTo>
                  <a:lnTo>
                    <a:pt x="2269" y="1"/>
                  </a:lnTo>
                  <a:cubicBezTo>
                    <a:pt x="2039" y="254"/>
                    <a:pt x="1726" y="381"/>
                    <a:pt x="1412" y="381"/>
                  </a:cubicBezTo>
                  <a:cubicBezTo>
                    <a:pt x="1099" y="381"/>
                    <a:pt x="785" y="254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65"/>
            <p:cNvSpPr/>
            <p:nvPr/>
          </p:nvSpPr>
          <p:spPr>
            <a:xfrm>
              <a:off x="5048660" y="3585607"/>
              <a:ext cx="27678" cy="18382"/>
            </a:xfrm>
            <a:custGeom>
              <a:rect b="b" l="l" r="r" t="t"/>
              <a:pathLst>
                <a:path extrusionOk="0" h="700" w="1054">
                  <a:moveTo>
                    <a:pt x="58" y="1"/>
                  </a:moveTo>
                  <a:lnTo>
                    <a:pt x="58" y="450"/>
                  </a:lnTo>
                  <a:cubicBezTo>
                    <a:pt x="48" y="508"/>
                    <a:pt x="29" y="556"/>
                    <a:pt x="1" y="603"/>
                  </a:cubicBezTo>
                  <a:cubicBezTo>
                    <a:pt x="163" y="670"/>
                    <a:pt x="345" y="699"/>
                    <a:pt x="527" y="699"/>
                  </a:cubicBezTo>
                  <a:cubicBezTo>
                    <a:pt x="699" y="699"/>
                    <a:pt x="881" y="670"/>
                    <a:pt x="1053" y="603"/>
                  </a:cubicBezTo>
                  <a:cubicBezTo>
                    <a:pt x="1015" y="556"/>
                    <a:pt x="996" y="508"/>
                    <a:pt x="996" y="450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65"/>
            <p:cNvSpPr/>
            <p:nvPr/>
          </p:nvSpPr>
          <p:spPr>
            <a:xfrm>
              <a:off x="5037604" y="3536343"/>
              <a:ext cx="49526" cy="55330"/>
            </a:xfrm>
            <a:custGeom>
              <a:rect b="b" l="l" r="r" t="t"/>
              <a:pathLst>
                <a:path extrusionOk="0" h="2107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85"/>
                    <a:pt x="422" y="2106"/>
                    <a:pt x="948" y="2106"/>
                  </a:cubicBezTo>
                  <a:cubicBezTo>
                    <a:pt x="954" y="2106"/>
                    <a:pt x="959" y="2106"/>
                    <a:pt x="965" y="2106"/>
                  </a:cubicBezTo>
                  <a:cubicBezTo>
                    <a:pt x="1474" y="2106"/>
                    <a:pt x="1886" y="1679"/>
                    <a:pt x="1886" y="1168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5"/>
            <p:cNvSpPr/>
            <p:nvPr/>
          </p:nvSpPr>
          <p:spPr>
            <a:xfrm>
              <a:off x="5037604" y="3536343"/>
              <a:ext cx="33954" cy="55382"/>
            </a:xfrm>
            <a:custGeom>
              <a:rect b="b" l="l" r="r" t="t"/>
              <a:pathLst>
                <a:path extrusionOk="0" h="2109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711"/>
                    <a:pt x="439" y="2109"/>
                    <a:pt x="937" y="2109"/>
                  </a:cubicBezTo>
                  <a:cubicBezTo>
                    <a:pt x="1054" y="2109"/>
                    <a:pt x="1174" y="2087"/>
                    <a:pt x="1292" y="2039"/>
                  </a:cubicBezTo>
                  <a:cubicBezTo>
                    <a:pt x="938" y="1896"/>
                    <a:pt x="699" y="1551"/>
                    <a:pt x="709" y="1168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65"/>
            <p:cNvSpPr/>
            <p:nvPr/>
          </p:nvSpPr>
          <p:spPr>
            <a:xfrm>
              <a:off x="5037604" y="3696451"/>
              <a:ext cx="49526" cy="31171"/>
            </a:xfrm>
            <a:custGeom>
              <a:rect b="b" l="l" r="r" t="t"/>
              <a:pathLst>
                <a:path extrusionOk="0" h="1187" w="1886">
                  <a:moveTo>
                    <a:pt x="0" y="0"/>
                  </a:moveTo>
                  <a:lnTo>
                    <a:pt x="0" y="947"/>
                  </a:lnTo>
                  <a:cubicBezTo>
                    <a:pt x="0" y="1072"/>
                    <a:pt x="106" y="1187"/>
                    <a:pt x="240" y="1187"/>
                  </a:cubicBezTo>
                  <a:lnTo>
                    <a:pt x="1647" y="1187"/>
                  </a:lnTo>
                  <a:cubicBezTo>
                    <a:pt x="1781" y="1187"/>
                    <a:pt x="1886" y="1072"/>
                    <a:pt x="1886" y="947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65"/>
            <p:cNvSpPr/>
            <p:nvPr/>
          </p:nvSpPr>
          <p:spPr>
            <a:xfrm>
              <a:off x="5025288" y="3615255"/>
              <a:ext cx="12342" cy="81222"/>
            </a:xfrm>
            <a:custGeom>
              <a:rect b="b" l="l" r="r" t="t"/>
              <a:pathLst>
                <a:path extrusionOk="0" h="3093" w="470">
                  <a:moveTo>
                    <a:pt x="77" y="1"/>
                  </a:moveTo>
                  <a:cubicBezTo>
                    <a:pt x="29" y="68"/>
                    <a:pt x="1" y="154"/>
                    <a:pt x="1" y="250"/>
                  </a:cubicBezTo>
                  <a:lnTo>
                    <a:pt x="1" y="1609"/>
                  </a:lnTo>
                  <a:cubicBezTo>
                    <a:pt x="1" y="2125"/>
                    <a:pt x="154" y="2623"/>
                    <a:pt x="441" y="3044"/>
                  </a:cubicBezTo>
                  <a:lnTo>
                    <a:pt x="469" y="3092"/>
                  </a:lnTo>
                  <a:lnTo>
                    <a:pt x="469" y="527"/>
                  </a:lnTo>
                  <a:cubicBezTo>
                    <a:pt x="469" y="384"/>
                    <a:pt x="402" y="240"/>
                    <a:pt x="288" y="154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5"/>
            <p:cNvSpPr/>
            <p:nvPr/>
          </p:nvSpPr>
          <p:spPr>
            <a:xfrm>
              <a:off x="5086868" y="3615255"/>
              <a:ext cx="12579" cy="81222"/>
            </a:xfrm>
            <a:custGeom>
              <a:rect b="b" l="l" r="r" t="t"/>
              <a:pathLst>
                <a:path extrusionOk="0" h="3093" w="479">
                  <a:moveTo>
                    <a:pt x="402" y="1"/>
                  </a:moveTo>
                  <a:lnTo>
                    <a:pt x="192" y="154"/>
                  </a:lnTo>
                  <a:cubicBezTo>
                    <a:pt x="77" y="240"/>
                    <a:pt x="0" y="384"/>
                    <a:pt x="10" y="527"/>
                  </a:cubicBezTo>
                  <a:lnTo>
                    <a:pt x="10" y="3092"/>
                  </a:lnTo>
                  <a:lnTo>
                    <a:pt x="39" y="3044"/>
                  </a:lnTo>
                  <a:cubicBezTo>
                    <a:pt x="326" y="2623"/>
                    <a:pt x="479" y="2125"/>
                    <a:pt x="479" y="1609"/>
                  </a:cubicBezTo>
                  <a:lnTo>
                    <a:pt x="479" y="250"/>
                  </a:lnTo>
                  <a:cubicBezTo>
                    <a:pt x="479" y="154"/>
                    <a:pt x="450" y="68"/>
                    <a:pt x="4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5"/>
            <p:cNvSpPr/>
            <p:nvPr/>
          </p:nvSpPr>
          <p:spPr>
            <a:xfrm>
              <a:off x="5059216" y="3708740"/>
              <a:ext cx="6302" cy="18645"/>
            </a:xfrm>
            <a:custGeom>
              <a:rect b="b" l="l" r="r" t="t"/>
              <a:pathLst>
                <a:path extrusionOk="0" h="710" w="240">
                  <a:moveTo>
                    <a:pt x="125" y="1"/>
                  </a:moveTo>
                  <a:cubicBezTo>
                    <a:pt x="58" y="1"/>
                    <a:pt x="1" y="58"/>
                    <a:pt x="1" y="125"/>
                  </a:cubicBezTo>
                  <a:lnTo>
                    <a:pt x="1" y="709"/>
                  </a:lnTo>
                  <a:lnTo>
                    <a:pt x="240" y="709"/>
                  </a:lnTo>
                  <a:lnTo>
                    <a:pt x="240" y="116"/>
                  </a:lnTo>
                  <a:cubicBezTo>
                    <a:pt x="240" y="58"/>
                    <a:pt x="18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65"/>
            <p:cNvSpPr/>
            <p:nvPr/>
          </p:nvSpPr>
          <p:spPr>
            <a:xfrm>
              <a:off x="5037604" y="3536343"/>
              <a:ext cx="49526" cy="24658"/>
            </a:xfrm>
            <a:custGeom>
              <a:rect b="b" l="l" r="r" t="t"/>
              <a:pathLst>
                <a:path extrusionOk="0" h="939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0" y="699"/>
                    <a:pt x="709" y="939"/>
                    <a:pt x="1886" y="939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65"/>
            <p:cNvSpPr/>
            <p:nvPr/>
          </p:nvSpPr>
          <p:spPr>
            <a:xfrm>
              <a:off x="5037604" y="3536343"/>
              <a:ext cx="33954" cy="22400"/>
            </a:xfrm>
            <a:custGeom>
              <a:rect b="b" l="l" r="r" t="t"/>
              <a:pathLst>
                <a:path extrusionOk="0" h="853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9" y="824"/>
                    <a:pt x="709" y="853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6" name="Google Shape;10706;p65"/>
          <p:cNvGrpSpPr/>
          <p:nvPr/>
        </p:nvGrpSpPr>
        <p:grpSpPr>
          <a:xfrm>
            <a:off x="3130367" y="4324485"/>
            <a:ext cx="297342" cy="258871"/>
            <a:chOff x="3130367" y="4324485"/>
            <a:chExt cx="297342" cy="258871"/>
          </a:xfrm>
        </p:grpSpPr>
        <p:sp>
          <p:nvSpPr>
            <p:cNvPr id="10707" name="Google Shape;10707;p65"/>
            <p:cNvSpPr/>
            <p:nvPr/>
          </p:nvSpPr>
          <p:spPr>
            <a:xfrm>
              <a:off x="3130367" y="4391579"/>
              <a:ext cx="297342" cy="191777"/>
            </a:xfrm>
            <a:custGeom>
              <a:rect b="b" l="l" r="r" t="t"/>
              <a:pathLst>
                <a:path extrusionOk="0" h="7303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6939"/>
                  </a:lnTo>
                  <a:cubicBezTo>
                    <a:pt x="0" y="7140"/>
                    <a:pt x="163" y="7302"/>
                    <a:pt x="364" y="7302"/>
                  </a:cubicBezTo>
                  <a:lnTo>
                    <a:pt x="10958" y="7302"/>
                  </a:lnTo>
                  <a:cubicBezTo>
                    <a:pt x="11159" y="7302"/>
                    <a:pt x="11322" y="7140"/>
                    <a:pt x="11322" y="6939"/>
                  </a:cubicBez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65"/>
            <p:cNvSpPr/>
            <p:nvPr/>
          </p:nvSpPr>
          <p:spPr>
            <a:xfrm>
              <a:off x="3130367" y="4391579"/>
              <a:ext cx="297342" cy="14601"/>
            </a:xfrm>
            <a:custGeom>
              <a:rect b="b" l="l" r="r" t="t"/>
              <a:pathLst>
                <a:path extrusionOk="0" h="556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555"/>
                  </a:lnTo>
                  <a:lnTo>
                    <a:pt x="11322" y="555"/>
                  </a:ln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65"/>
            <p:cNvSpPr/>
            <p:nvPr/>
          </p:nvSpPr>
          <p:spPr>
            <a:xfrm>
              <a:off x="3159279" y="4430024"/>
              <a:ext cx="95770" cy="124682"/>
            </a:xfrm>
            <a:custGeom>
              <a:rect b="b" l="l" r="r" t="t"/>
              <a:pathLst>
                <a:path extrusionOk="0" h="4748" w="3647">
                  <a:moveTo>
                    <a:pt x="182" y="1"/>
                  </a:moveTo>
                  <a:cubicBezTo>
                    <a:pt x="77" y="1"/>
                    <a:pt x="0" y="77"/>
                    <a:pt x="0" y="182"/>
                  </a:cubicBezTo>
                  <a:lnTo>
                    <a:pt x="0" y="4566"/>
                  </a:lnTo>
                  <a:cubicBezTo>
                    <a:pt x="0" y="4661"/>
                    <a:pt x="77" y="4747"/>
                    <a:pt x="182" y="4747"/>
                  </a:cubicBezTo>
                  <a:lnTo>
                    <a:pt x="3465" y="4747"/>
                  </a:lnTo>
                  <a:cubicBezTo>
                    <a:pt x="3570" y="4747"/>
                    <a:pt x="3646" y="4661"/>
                    <a:pt x="3646" y="4566"/>
                  </a:cubicBezTo>
                  <a:lnTo>
                    <a:pt x="3646" y="182"/>
                  </a:lnTo>
                  <a:cubicBezTo>
                    <a:pt x="3646" y="77"/>
                    <a:pt x="3570" y="1"/>
                    <a:pt x="3465" y="1"/>
                  </a:cubicBezTo>
                  <a:close/>
                </a:path>
              </a:pathLst>
            </a:custGeom>
            <a:solidFill>
              <a:srgbClr val="B4B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65"/>
            <p:cNvSpPr/>
            <p:nvPr/>
          </p:nvSpPr>
          <p:spPr>
            <a:xfrm>
              <a:off x="3279156" y="4430024"/>
              <a:ext cx="119903" cy="23897"/>
            </a:xfrm>
            <a:custGeom>
              <a:rect b="b" l="l" r="r" t="t"/>
              <a:pathLst>
                <a:path extrusionOk="0" h="910" w="4566">
                  <a:moveTo>
                    <a:pt x="182" y="1"/>
                  </a:moveTo>
                  <a:cubicBezTo>
                    <a:pt x="86" y="1"/>
                    <a:pt x="0" y="77"/>
                    <a:pt x="0" y="182"/>
                  </a:cubicBezTo>
                  <a:lnTo>
                    <a:pt x="0" y="728"/>
                  </a:lnTo>
                  <a:cubicBezTo>
                    <a:pt x="0" y="833"/>
                    <a:pt x="86" y="910"/>
                    <a:pt x="182" y="910"/>
                  </a:cubicBezTo>
                  <a:lnTo>
                    <a:pt x="4383" y="910"/>
                  </a:lnTo>
                  <a:cubicBezTo>
                    <a:pt x="4489" y="910"/>
                    <a:pt x="4565" y="833"/>
                    <a:pt x="4565" y="728"/>
                  </a:cubicBezTo>
                  <a:lnTo>
                    <a:pt x="4565" y="182"/>
                  </a:lnTo>
                  <a:cubicBezTo>
                    <a:pt x="4565" y="77"/>
                    <a:pt x="4489" y="1"/>
                    <a:pt x="4383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65"/>
            <p:cNvSpPr/>
            <p:nvPr/>
          </p:nvSpPr>
          <p:spPr>
            <a:xfrm>
              <a:off x="3279156" y="4468232"/>
              <a:ext cx="90991" cy="19380"/>
            </a:xfrm>
            <a:custGeom>
              <a:rect b="b" l="l" r="r" t="t"/>
              <a:pathLst>
                <a:path extrusionOk="0" h="738" w="3465">
                  <a:moveTo>
                    <a:pt x="182" y="0"/>
                  </a:moveTo>
                  <a:cubicBezTo>
                    <a:pt x="77" y="0"/>
                    <a:pt x="0" y="86"/>
                    <a:pt x="0" y="182"/>
                  </a:cubicBezTo>
                  <a:lnTo>
                    <a:pt x="0" y="546"/>
                  </a:lnTo>
                  <a:cubicBezTo>
                    <a:pt x="0" y="651"/>
                    <a:pt x="77" y="737"/>
                    <a:pt x="182" y="737"/>
                  </a:cubicBezTo>
                  <a:lnTo>
                    <a:pt x="3283" y="737"/>
                  </a:lnTo>
                  <a:cubicBezTo>
                    <a:pt x="3388" y="737"/>
                    <a:pt x="3465" y="651"/>
                    <a:pt x="3465" y="546"/>
                  </a:cubicBezTo>
                  <a:lnTo>
                    <a:pt x="3465" y="182"/>
                  </a:lnTo>
                  <a:cubicBezTo>
                    <a:pt x="3465" y="86"/>
                    <a:pt x="3388" y="0"/>
                    <a:pt x="328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65"/>
            <p:cNvSpPr/>
            <p:nvPr/>
          </p:nvSpPr>
          <p:spPr>
            <a:xfrm>
              <a:off x="3277896" y="4501897"/>
              <a:ext cx="60687" cy="9585"/>
            </a:xfrm>
            <a:custGeom>
              <a:rect b="b" l="l" r="r" t="t"/>
              <a:pathLst>
                <a:path extrusionOk="0" h="365" w="2311">
                  <a:moveTo>
                    <a:pt x="2067" y="0"/>
                  </a:moveTo>
                  <a:cubicBezTo>
                    <a:pt x="2061" y="0"/>
                    <a:pt x="2055" y="0"/>
                    <a:pt x="2048" y="1"/>
                  </a:cubicBezTo>
                  <a:lnTo>
                    <a:pt x="230" y="1"/>
                  </a:lnTo>
                  <a:cubicBezTo>
                    <a:pt x="0" y="20"/>
                    <a:pt x="0" y="345"/>
                    <a:pt x="230" y="364"/>
                  </a:cubicBezTo>
                  <a:lnTo>
                    <a:pt x="2048" y="364"/>
                  </a:lnTo>
                  <a:cubicBezTo>
                    <a:pt x="2055" y="365"/>
                    <a:pt x="2061" y="365"/>
                    <a:pt x="2067" y="365"/>
                  </a:cubicBezTo>
                  <a:cubicBezTo>
                    <a:pt x="2310" y="365"/>
                    <a:pt x="2310" y="0"/>
                    <a:pt x="2067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65"/>
            <p:cNvSpPr/>
            <p:nvPr/>
          </p:nvSpPr>
          <p:spPr>
            <a:xfrm>
              <a:off x="3344150" y="4501897"/>
              <a:ext cx="32878" cy="9585"/>
            </a:xfrm>
            <a:custGeom>
              <a:rect b="b" l="l" r="r" t="t"/>
              <a:pathLst>
                <a:path extrusionOk="0" h="365" w="1252">
                  <a:moveTo>
                    <a:pt x="244" y="0"/>
                  </a:moveTo>
                  <a:cubicBezTo>
                    <a:pt x="0" y="0"/>
                    <a:pt x="0" y="365"/>
                    <a:pt x="244" y="365"/>
                  </a:cubicBezTo>
                  <a:cubicBezTo>
                    <a:pt x="250" y="365"/>
                    <a:pt x="256" y="365"/>
                    <a:pt x="262" y="364"/>
                  </a:cubicBezTo>
                  <a:lnTo>
                    <a:pt x="990" y="364"/>
                  </a:lnTo>
                  <a:cubicBezTo>
                    <a:pt x="996" y="365"/>
                    <a:pt x="1002" y="365"/>
                    <a:pt x="1008" y="365"/>
                  </a:cubicBezTo>
                  <a:cubicBezTo>
                    <a:pt x="1251" y="365"/>
                    <a:pt x="1251" y="0"/>
                    <a:pt x="1008" y="0"/>
                  </a:cubicBezTo>
                  <a:cubicBezTo>
                    <a:pt x="1002" y="0"/>
                    <a:pt x="996" y="0"/>
                    <a:pt x="990" y="1"/>
                  </a:cubicBezTo>
                  <a:lnTo>
                    <a:pt x="262" y="1"/>
                  </a:lnTo>
                  <a:cubicBezTo>
                    <a:pt x="256" y="0"/>
                    <a:pt x="250" y="0"/>
                    <a:pt x="244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5"/>
            <p:cNvSpPr/>
            <p:nvPr/>
          </p:nvSpPr>
          <p:spPr>
            <a:xfrm>
              <a:off x="3277896" y="4530810"/>
              <a:ext cx="21376" cy="9559"/>
            </a:xfrm>
            <a:custGeom>
              <a:rect b="b" l="l" r="r" t="t"/>
              <a:pathLst>
                <a:path extrusionOk="0" h="364" w="814">
                  <a:moveTo>
                    <a:pt x="230" y="0"/>
                  </a:moveTo>
                  <a:cubicBezTo>
                    <a:pt x="0" y="19"/>
                    <a:pt x="0" y="345"/>
                    <a:pt x="230" y="364"/>
                  </a:cubicBezTo>
                  <a:lnTo>
                    <a:pt x="594" y="364"/>
                  </a:lnTo>
                  <a:cubicBezTo>
                    <a:pt x="814" y="345"/>
                    <a:pt x="814" y="19"/>
                    <a:pt x="59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5"/>
            <p:cNvSpPr/>
            <p:nvPr/>
          </p:nvSpPr>
          <p:spPr>
            <a:xfrm>
              <a:off x="3306782" y="4530757"/>
              <a:ext cx="50892" cy="9637"/>
            </a:xfrm>
            <a:custGeom>
              <a:rect b="b" l="l" r="r" t="t"/>
              <a:pathLst>
                <a:path extrusionOk="0" h="367" w="1938">
                  <a:moveTo>
                    <a:pt x="1710" y="1"/>
                  </a:moveTo>
                  <a:cubicBezTo>
                    <a:pt x="1702" y="1"/>
                    <a:pt x="1694" y="1"/>
                    <a:pt x="1685" y="2"/>
                  </a:cubicBezTo>
                  <a:lnTo>
                    <a:pt x="221" y="2"/>
                  </a:lnTo>
                  <a:cubicBezTo>
                    <a:pt x="1" y="21"/>
                    <a:pt x="1" y="347"/>
                    <a:pt x="221" y="366"/>
                  </a:cubicBezTo>
                  <a:lnTo>
                    <a:pt x="1685" y="366"/>
                  </a:lnTo>
                  <a:cubicBezTo>
                    <a:pt x="1691" y="366"/>
                    <a:pt x="1697" y="367"/>
                    <a:pt x="1702" y="367"/>
                  </a:cubicBezTo>
                  <a:cubicBezTo>
                    <a:pt x="1935" y="367"/>
                    <a:pt x="1938" y="1"/>
                    <a:pt x="1710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65"/>
            <p:cNvSpPr/>
            <p:nvPr/>
          </p:nvSpPr>
          <p:spPr>
            <a:xfrm>
              <a:off x="3277055" y="4549874"/>
              <a:ext cx="23083" cy="9611"/>
            </a:xfrm>
            <a:custGeom>
              <a:rect b="b" l="l" r="r" t="t"/>
              <a:pathLst>
                <a:path extrusionOk="0" h="366" w="8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626" y="365"/>
                  </a:lnTo>
                  <a:cubicBezTo>
                    <a:pt x="632" y="366"/>
                    <a:pt x="637" y="366"/>
                    <a:pt x="643" y="366"/>
                  </a:cubicBezTo>
                  <a:cubicBezTo>
                    <a:pt x="878" y="366"/>
                    <a:pt x="878" y="1"/>
                    <a:pt x="643" y="1"/>
                  </a:cubicBezTo>
                  <a:cubicBezTo>
                    <a:pt x="637" y="1"/>
                    <a:pt x="632" y="1"/>
                    <a:pt x="6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65"/>
            <p:cNvSpPr/>
            <p:nvPr/>
          </p:nvSpPr>
          <p:spPr>
            <a:xfrm>
              <a:off x="3305705" y="4549874"/>
              <a:ext cx="51969" cy="9611"/>
            </a:xfrm>
            <a:custGeom>
              <a:rect b="b" l="l" r="r" t="t"/>
              <a:pathLst>
                <a:path extrusionOk="0" h="366" w="19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1726" y="365"/>
                  </a:lnTo>
                  <a:cubicBezTo>
                    <a:pt x="1732" y="366"/>
                    <a:pt x="1738" y="366"/>
                    <a:pt x="1744" y="366"/>
                  </a:cubicBezTo>
                  <a:cubicBezTo>
                    <a:pt x="1979" y="366"/>
                    <a:pt x="1979" y="1"/>
                    <a:pt x="1744" y="1"/>
                  </a:cubicBezTo>
                  <a:cubicBezTo>
                    <a:pt x="1738" y="1"/>
                    <a:pt x="1732" y="1"/>
                    <a:pt x="17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5"/>
            <p:cNvSpPr/>
            <p:nvPr/>
          </p:nvSpPr>
          <p:spPr>
            <a:xfrm>
              <a:off x="3255259" y="4324485"/>
              <a:ext cx="47531" cy="86474"/>
            </a:xfrm>
            <a:custGeom>
              <a:rect b="b" l="l" r="r" t="t"/>
              <a:pathLst>
                <a:path extrusionOk="0" h="3293" w="1810">
                  <a:moveTo>
                    <a:pt x="202" y="0"/>
                  </a:moveTo>
                  <a:cubicBezTo>
                    <a:pt x="87" y="0"/>
                    <a:pt x="1" y="96"/>
                    <a:pt x="20" y="201"/>
                  </a:cubicBezTo>
                  <a:lnTo>
                    <a:pt x="336" y="3130"/>
                  </a:lnTo>
                  <a:cubicBezTo>
                    <a:pt x="345" y="3216"/>
                    <a:pt x="432" y="3292"/>
                    <a:pt x="518" y="3292"/>
                  </a:cubicBezTo>
                  <a:lnTo>
                    <a:pt x="1293" y="3292"/>
                  </a:lnTo>
                  <a:cubicBezTo>
                    <a:pt x="1379" y="3292"/>
                    <a:pt x="1465" y="3216"/>
                    <a:pt x="1475" y="3130"/>
                  </a:cubicBezTo>
                  <a:lnTo>
                    <a:pt x="1800" y="201"/>
                  </a:lnTo>
                  <a:cubicBezTo>
                    <a:pt x="1810" y="96"/>
                    <a:pt x="1724" y="0"/>
                    <a:pt x="1618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5"/>
            <p:cNvSpPr/>
            <p:nvPr/>
          </p:nvSpPr>
          <p:spPr>
            <a:xfrm>
              <a:off x="3178370" y="4492365"/>
              <a:ext cx="57562" cy="62341"/>
            </a:xfrm>
            <a:custGeom>
              <a:rect b="b" l="l" r="r" t="t"/>
              <a:pathLst>
                <a:path extrusionOk="0" h="2374" w="2192">
                  <a:moveTo>
                    <a:pt x="728" y="0"/>
                  </a:moveTo>
                  <a:lnTo>
                    <a:pt x="728" y="364"/>
                  </a:lnTo>
                  <a:cubicBezTo>
                    <a:pt x="728" y="440"/>
                    <a:pt x="689" y="498"/>
                    <a:pt x="632" y="536"/>
                  </a:cubicBezTo>
                  <a:lnTo>
                    <a:pt x="211" y="746"/>
                  </a:lnTo>
                  <a:cubicBezTo>
                    <a:pt x="87" y="804"/>
                    <a:pt x="0" y="928"/>
                    <a:pt x="0" y="1072"/>
                  </a:cubicBezTo>
                  <a:lnTo>
                    <a:pt x="0" y="2373"/>
                  </a:lnTo>
                  <a:lnTo>
                    <a:pt x="2192" y="2373"/>
                  </a:lnTo>
                  <a:lnTo>
                    <a:pt x="2192" y="1072"/>
                  </a:lnTo>
                  <a:cubicBezTo>
                    <a:pt x="2192" y="928"/>
                    <a:pt x="2115" y="804"/>
                    <a:pt x="1991" y="746"/>
                  </a:cubicBezTo>
                  <a:lnTo>
                    <a:pt x="1560" y="536"/>
                  </a:lnTo>
                  <a:cubicBezTo>
                    <a:pt x="1503" y="498"/>
                    <a:pt x="1465" y="440"/>
                    <a:pt x="1465" y="364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5"/>
            <p:cNvSpPr/>
            <p:nvPr/>
          </p:nvSpPr>
          <p:spPr>
            <a:xfrm>
              <a:off x="3196726" y="4492365"/>
              <a:ext cx="20877" cy="14390"/>
            </a:xfrm>
            <a:custGeom>
              <a:rect b="b" l="l" r="r" t="t"/>
              <a:pathLst>
                <a:path extrusionOk="0" h="548" w="795">
                  <a:moveTo>
                    <a:pt x="29" y="0"/>
                  </a:moveTo>
                  <a:lnTo>
                    <a:pt x="29" y="364"/>
                  </a:lnTo>
                  <a:cubicBezTo>
                    <a:pt x="29" y="402"/>
                    <a:pt x="19" y="440"/>
                    <a:pt x="0" y="469"/>
                  </a:cubicBezTo>
                  <a:cubicBezTo>
                    <a:pt x="124" y="522"/>
                    <a:pt x="258" y="548"/>
                    <a:pt x="394" y="548"/>
                  </a:cubicBezTo>
                  <a:cubicBezTo>
                    <a:pt x="529" y="548"/>
                    <a:pt x="665" y="522"/>
                    <a:pt x="794" y="469"/>
                  </a:cubicBezTo>
                  <a:cubicBezTo>
                    <a:pt x="775" y="440"/>
                    <a:pt x="766" y="402"/>
                    <a:pt x="766" y="364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5"/>
            <p:cNvSpPr/>
            <p:nvPr/>
          </p:nvSpPr>
          <p:spPr>
            <a:xfrm>
              <a:off x="3178370" y="4507438"/>
              <a:ext cx="57562" cy="47268"/>
            </a:xfrm>
            <a:custGeom>
              <a:rect b="b" l="l" r="r" t="t"/>
              <a:pathLst>
                <a:path extrusionOk="0" h="1800" w="2192">
                  <a:moveTo>
                    <a:pt x="536" y="0"/>
                  </a:moveTo>
                  <a:lnTo>
                    <a:pt x="211" y="172"/>
                  </a:lnTo>
                  <a:cubicBezTo>
                    <a:pt x="87" y="230"/>
                    <a:pt x="0" y="354"/>
                    <a:pt x="0" y="498"/>
                  </a:cubicBezTo>
                  <a:lnTo>
                    <a:pt x="0" y="1799"/>
                  </a:lnTo>
                  <a:lnTo>
                    <a:pt x="2192" y="1799"/>
                  </a:lnTo>
                  <a:lnTo>
                    <a:pt x="2192" y="498"/>
                  </a:lnTo>
                  <a:cubicBezTo>
                    <a:pt x="2192" y="354"/>
                    <a:pt x="2115" y="230"/>
                    <a:pt x="1991" y="172"/>
                  </a:cubicBezTo>
                  <a:lnTo>
                    <a:pt x="1656" y="0"/>
                  </a:lnTo>
                  <a:cubicBezTo>
                    <a:pt x="1513" y="182"/>
                    <a:pt x="1304" y="273"/>
                    <a:pt x="1096" y="273"/>
                  </a:cubicBezTo>
                  <a:cubicBezTo>
                    <a:pt x="888" y="273"/>
                    <a:pt x="680" y="182"/>
                    <a:pt x="53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65"/>
            <p:cNvSpPr/>
            <p:nvPr/>
          </p:nvSpPr>
          <p:spPr>
            <a:xfrm>
              <a:off x="3178370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39" y="1"/>
                  </a:moveTo>
                  <a:cubicBezTo>
                    <a:pt x="10" y="48"/>
                    <a:pt x="0" y="106"/>
                    <a:pt x="0" y="173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565"/>
                  </a:lnTo>
                  <a:cubicBezTo>
                    <a:pt x="546" y="441"/>
                    <a:pt x="488" y="336"/>
                    <a:pt x="402" y="269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65"/>
            <p:cNvSpPr/>
            <p:nvPr/>
          </p:nvSpPr>
          <p:spPr>
            <a:xfrm>
              <a:off x="3221594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498" y="1"/>
                  </a:moveTo>
                  <a:lnTo>
                    <a:pt x="144" y="269"/>
                  </a:lnTo>
                  <a:cubicBezTo>
                    <a:pt x="48" y="336"/>
                    <a:pt x="0" y="441"/>
                    <a:pt x="0" y="565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173"/>
                  </a:lnTo>
                  <a:cubicBezTo>
                    <a:pt x="546" y="106"/>
                    <a:pt x="527" y="48"/>
                    <a:pt x="49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5"/>
            <p:cNvSpPr/>
            <p:nvPr/>
          </p:nvSpPr>
          <p:spPr>
            <a:xfrm>
              <a:off x="3187929" y="4453894"/>
              <a:ext cx="38471" cy="43250"/>
            </a:xfrm>
            <a:custGeom>
              <a:rect b="b" l="l" r="r" t="t"/>
              <a:pathLst>
                <a:path extrusionOk="0" h="1647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lnTo>
                    <a:pt x="0" y="920"/>
                  </a:lnTo>
                  <a:cubicBezTo>
                    <a:pt x="0" y="1321"/>
                    <a:pt x="325" y="1647"/>
                    <a:pt x="727" y="1647"/>
                  </a:cubicBezTo>
                  <a:cubicBezTo>
                    <a:pt x="1139" y="1647"/>
                    <a:pt x="1464" y="1321"/>
                    <a:pt x="1464" y="920"/>
                  </a:cubicBezTo>
                  <a:lnTo>
                    <a:pt x="1464" y="556"/>
                  </a:lnTo>
                  <a:cubicBezTo>
                    <a:pt x="1464" y="250"/>
                    <a:pt x="1225" y="1"/>
                    <a:pt x="919" y="1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5"/>
            <p:cNvSpPr/>
            <p:nvPr/>
          </p:nvSpPr>
          <p:spPr>
            <a:xfrm>
              <a:off x="3187929" y="4454157"/>
              <a:ext cx="26391" cy="43119"/>
            </a:xfrm>
            <a:custGeom>
              <a:rect b="b" l="l" r="r" t="t"/>
              <a:pathLst>
                <a:path extrusionOk="0" h="1642" w="1005">
                  <a:moveTo>
                    <a:pt x="555" y="0"/>
                  </a:moveTo>
                  <a:cubicBezTo>
                    <a:pt x="249" y="0"/>
                    <a:pt x="0" y="240"/>
                    <a:pt x="0" y="546"/>
                  </a:cubicBezTo>
                  <a:lnTo>
                    <a:pt x="0" y="910"/>
                  </a:lnTo>
                  <a:cubicBezTo>
                    <a:pt x="0" y="1329"/>
                    <a:pt x="347" y="1642"/>
                    <a:pt x="734" y="1642"/>
                  </a:cubicBezTo>
                  <a:cubicBezTo>
                    <a:pt x="824" y="1642"/>
                    <a:pt x="915" y="1625"/>
                    <a:pt x="1005" y="1589"/>
                  </a:cubicBezTo>
                  <a:cubicBezTo>
                    <a:pt x="727" y="1474"/>
                    <a:pt x="546" y="1206"/>
                    <a:pt x="546" y="910"/>
                  </a:cubicBezTo>
                  <a:lnTo>
                    <a:pt x="546" y="546"/>
                  </a:lnTo>
                  <a:cubicBezTo>
                    <a:pt x="546" y="278"/>
                    <a:pt x="747" y="48"/>
                    <a:pt x="1005" y="10"/>
                  </a:cubicBezTo>
                  <a:cubicBezTo>
                    <a:pt x="976" y="0"/>
                    <a:pt x="948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5"/>
            <p:cNvSpPr/>
            <p:nvPr/>
          </p:nvSpPr>
          <p:spPr>
            <a:xfrm>
              <a:off x="3187929" y="4453894"/>
              <a:ext cx="38471" cy="19406"/>
            </a:xfrm>
            <a:custGeom>
              <a:rect b="b" l="l" r="r" t="t"/>
              <a:pathLst>
                <a:path extrusionOk="0" h="739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448" y="672"/>
                    <a:pt x="905" y="739"/>
                    <a:pt x="1370" y="739"/>
                  </a:cubicBezTo>
                  <a:cubicBezTo>
                    <a:pt x="1402" y="739"/>
                    <a:pt x="1433" y="738"/>
                    <a:pt x="1464" y="738"/>
                  </a:cubicBezTo>
                  <a:lnTo>
                    <a:pt x="1464" y="556"/>
                  </a:lnTo>
                  <a:cubicBezTo>
                    <a:pt x="1464" y="250"/>
                    <a:pt x="1215" y="1"/>
                    <a:pt x="91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65"/>
            <p:cNvSpPr/>
            <p:nvPr/>
          </p:nvSpPr>
          <p:spPr>
            <a:xfrm>
              <a:off x="3187929" y="4453894"/>
              <a:ext cx="26391" cy="17620"/>
            </a:xfrm>
            <a:custGeom>
              <a:rect b="b" l="l" r="r" t="t"/>
              <a:pathLst>
                <a:path extrusionOk="0" h="671" w="1005">
                  <a:moveTo>
                    <a:pt x="555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182" y="604"/>
                    <a:pt x="364" y="642"/>
                    <a:pt x="555" y="671"/>
                  </a:cubicBezTo>
                  <a:lnTo>
                    <a:pt x="546" y="556"/>
                  </a:lnTo>
                  <a:cubicBezTo>
                    <a:pt x="546" y="288"/>
                    <a:pt x="747" y="58"/>
                    <a:pt x="1005" y="10"/>
                  </a:cubicBezTo>
                  <a:cubicBezTo>
                    <a:pt x="976" y="10"/>
                    <a:pt x="948" y="1"/>
                    <a:pt x="919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5"/>
            <p:cNvSpPr/>
            <p:nvPr/>
          </p:nvSpPr>
          <p:spPr>
            <a:xfrm>
              <a:off x="3269335" y="4387036"/>
              <a:ext cx="19380" cy="9349"/>
            </a:xfrm>
            <a:custGeom>
              <a:rect b="b" l="l" r="r" t="t"/>
              <a:pathLst>
                <a:path extrusionOk="0" h="356" w="738">
                  <a:moveTo>
                    <a:pt x="176" y="0"/>
                  </a:moveTo>
                  <a:cubicBezTo>
                    <a:pt x="79" y="0"/>
                    <a:pt x="10" y="83"/>
                    <a:pt x="1" y="173"/>
                  </a:cubicBezTo>
                  <a:cubicBezTo>
                    <a:pt x="1" y="269"/>
                    <a:pt x="87" y="355"/>
                    <a:pt x="192" y="355"/>
                  </a:cubicBezTo>
                  <a:lnTo>
                    <a:pt x="556" y="355"/>
                  </a:lnTo>
                  <a:cubicBezTo>
                    <a:pt x="652" y="355"/>
                    <a:pt x="728" y="279"/>
                    <a:pt x="738" y="183"/>
                  </a:cubicBezTo>
                  <a:cubicBezTo>
                    <a:pt x="738" y="78"/>
                    <a:pt x="652" y="1"/>
                    <a:pt x="556" y="1"/>
                  </a:cubicBezTo>
                  <a:lnTo>
                    <a:pt x="192" y="1"/>
                  </a:lnTo>
                  <a:cubicBezTo>
                    <a:pt x="187" y="1"/>
                    <a:pt x="182" y="0"/>
                    <a:pt x="17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65"/>
            <p:cNvSpPr/>
            <p:nvPr/>
          </p:nvSpPr>
          <p:spPr>
            <a:xfrm>
              <a:off x="3255522" y="4324485"/>
              <a:ext cx="47032" cy="9559"/>
            </a:xfrm>
            <a:custGeom>
              <a:rect b="b" l="l" r="r" t="t"/>
              <a:pathLst>
                <a:path extrusionOk="0" h="364" w="1791">
                  <a:moveTo>
                    <a:pt x="192" y="0"/>
                  </a:moveTo>
                  <a:cubicBezTo>
                    <a:pt x="87" y="0"/>
                    <a:pt x="0" y="86"/>
                    <a:pt x="0" y="182"/>
                  </a:cubicBezTo>
                  <a:cubicBezTo>
                    <a:pt x="0" y="287"/>
                    <a:pt x="87" y="364"/>
                    <a:pt x="192" y="364"/>
                  </a:cubicBezTo>
                  <a:lnTo>
                    <a:pt x="1608" y="364"/>
                  </a:lnTo>
                  <a:cubicBezTo>
                    <a:pt x="1704" y="364"/>
                    <a:pt x="1790" y="287"/>
                    <a:pt x="1790" y="182"/>
                  </a:cubicBezTo>
                  <a:cubicBezTo>
                    <a:pt x="1790" y="86"/>
                    <a:pt x="1704" y="0"/>
                    <a:pt x="1608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0" name="Google Shape;10730;p65"/>
          <p:cNvGrpSpPr/>
          <p:nvPr/>
        </p:nvGrpSpPr>
        <p:grpSpPr>
          <a:xfrm>
            <a:off x="5302988" y="3389839"/>
            <a:ext cx="394609" cy="286523"/>
            <a:chOff x="5302988" y="3389839"/>
            <a:chExt cx="394609" cy="286523"/>
          </a:xfrm>
        </p:grpSpPr>
        <p:sp>
          <p:nvSpPr>
            <p:cNvPr id="10731" name="Google Shape;10731;p65"/>
            <p:cNvSpPr/>
            <p:nvPr/>
          </p:nvSpPr>
          <p:spPr>
            <a:xfrm>
              <a:off x="5589485" y="3491859"/>
              <a:ext cx="31696" cy="69904"/>
            </a:xfrm>
            <a:custGeom>
              <a:rect b="b" l="l" r="r" t="t"/>
              <a:pathLst>
                <a:path extrusionOk="0" h="2662" w="1207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891"/>
                  </a:lnTo>
                  <a:cubicBezTo>
                    <a:pt x="1" y="1101"/>
                    <a:pt x="30" y="1312"/>
                    <a:pt x="97" y="1503"/>
                  </a:cubicBezTo>
                  <a:lnTo>
                    <a:pt x="479" y="2661"/>
                  </a:lnTo>
                  <a:lnTo>
                    <a:pt x="1207" y="2661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5"/>
            <p:cNvSpPr/>
            <p:nvPr/>
          </p:nvSpPr>
          <p:spPr>
            <a:xfrm>
              <a:off x="5602063" y="3485583"/>
              <a:ext cx="76417" cy="76180"/>
            </a:xfrm>
            <a:custGeom>
              <a:rect b="b" l="l" r="r" t="t"/>
              <a:pathLst>
                <a:path extrusionOk="0" h="2901" w="2910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986"/>
                    <a:pt x="220" y="1206"/>
                    <a:pt x="488" y="1206"/>
                  </a:cubicBezTo>
                  <a:lnTo>
                    <a:pt x="2422" y="2900"/>
                  </a:lnTo>
                  <a:lnTo>
                    <a:pt x="2833" y="1465"/>
                  </a:lnTo>
                  <a:cubicBezTo>
                    <a:pt x="2881" y="1293"/>
                    <a:pt x="2910" y="1120"/>
                    <a:pt x="2910" y="938"/>
                  </a:cubicBezTo>
                  <a:lnTo>
                    <a:pt x="2910" y="479"/>
                  </a:lnTo>
                  <a:cubicBezTo>
                    <a:pt x="2910" y="211"/>
                    <a:pt x="2690" y="1"/>
                    <a:pt x="2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65"/>
            <p:cNvSpPr/>
            <p:nvPr/>
          </p:nvSpPr>
          <p:spPr>
            <a:xfrm>
              <a:off x="5614878" y="3580828"/>
              <a:ext cx="38235" cy="28177"/>
            </a:xfrm>
            <a:custGeom>
              <a:rect b="b" l="l" r="r" t="t"/>
              <a:pathLst>
                <a:path extrusionOk="0" h="1073" w="1456">
                  <a:moveTo>
                    <a:pt x="0" y="1"/>
                  </a:moveTo>
                  <a:lnTo>
                    <a:pt x="0" y="1073"/>
                  </a:lnTo>
                  <a:lnTo>
                    <a:pt x="1455" y="1073"/>
                  </a:lnTo>
                  <a:lnTo>
                    <a:pt x="145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5"/>
            <p:cNvSpPr/>
            <p:nvPr/>
          </p:nvSpPr>
          <p:spPr>
            <a:xfrm>
              <a:off x="5614878" y="3580828"/>
              <a:ext cx="38235" cy="15625"/>
            </a:xfrm>
            <a:custGeom>
              <a:rect b="b" l="l" r="r" t="t"/>
              <a:pathLst>
                <a:path extrusionOk="0" h="595" w="1456">
                  <a:moveTo>
                    <a:pt x="0" y="1"/>
                  </a:moveTo>
                  <a:lnTo>
                    <a:pt x="0" y="451"/>
                  </a:lnTo>
                  <a:cubicBezTo>
                    <a:pt x="235" y="546"/>
                    <a:pt x="481" y="594"/>
                    <a:pt x="728" y="594"/>
                  </a:cubicBezTo>
                  <a:cubicBezTo>
                    <a:pt x="974" y="594"/>
                    <a:pt x="1221" y="546"/>
                    <a:pt x="1455" y="451"/>
                  </a:cubicBezTo>
                  <a:lnTo>
                    <a:pt x="145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65"/>
            <p:cNvSpPr/>
            <p:nvPr/>
          </p:nvSpPr>
          <p:spPr>
            <a:xfrm>
              <a:off x="5570394" y="3596426"/>
              <a:ext cx="126941" cy="79935"/>
            </a:xfrm>
            <a:custGeom>
              <a:rect b="b" l="l" r="r" t="t"/>
              <a:pathLst>
                <a:path extrusionOk="0" h="3044" w="4834">
                  <a:moveTo>
                    <a:pt x="1694" y="0"/>
                  </a:moveTo>
                  <a:lnTo>
                    <a:pt x="527" y="335"/>
                  </a:lnTo>
                  <a:cubicBezTo>
                    <a:pt x="211" y="421"/>
                    <a:pt x="1" y="708"/>
                    <a:pt x="1" y="1034"/>
                  </a:cubicBezTo>
                  <a:lnTo>
                    <a:pt x="1" y="2804"/>
                  </a:lnTo>
                  <a:cubicBezTo>
                    <a:pt x="1" y="2938"/>
                    <a:pt x="106" y="3043"/>
                    <a:pt x="240" y="3043"/>
                  </a:cubicBezTo>
                  <a:lnTo>
                    <a:pt x="4594" y="3043"/>
                  </a:lnTo>
                  <a:cubicBezTo>
                    <a:pt x="4728" y="3043"/>
                    <a:pt x="4834" y="2938"/>
                    <a:pt x="4834" y="2804"/>
                  </a:cubicBezTo>
                  <a:lnTo>
                    <a:pt x="4834" y="1034"/>
                  </a:lnTo>
                  <a:cubicBezTo>
                    <a:pt x="4834" y="708"/>
                    <a:pt x="4623" y="421"/>
                    <a:pt x="4317" y="335"/>
                  </a:cubicBezTo>
                  <a:lnTo>
                    <a:pt x="3149" y="0"/>
                  </a:lnTo>
                  <a:lnTo>
                    <a:pt x="2422" y="479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65"/>
            <p:cNvSpPr/>
            <p:nvPr/>
          </p:nvSpPr>
          <p:spPr>
            <a:xfrm>
              <a:off x="5627693" y="3608979"/>
              <a:ext cx="12605" cy="67383"/>
            </a:xfrm>
            <a:custGeom>
              <a:rect b="b" l="l" r="r" t="t"/>
              <a:pathLst>
                <a:path extrusionOk="0" h="2566" w="480">
                  <a:moveTo>
                    <a:pt x="115" y="1"/>
                  </a:moveTo>
                  <a:lnTo>
                    <a:pt x="1" y="2565"/>
                  </a:lnTo>
                  <a:lnTo>
                    <a:pt x="479" y="2565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65"/>
            <p:cNvSpPr/>
            <p:nvPr/>
          </p:nvSpPr>
          <p:spPr>
            <a:xfrm>
              <a:off x="5595787" y="3517462"/>
              <a:ext cx="76417" cy="69930"/>
            </a:xfrm>
            <a:custGeom>
              <a:rect b="b" l="l" r="r" t="t"/>
              <a:pathLst>
                <a:path extrusionOk="0" h="2663" w="2910">
                  <a:moveTo>
                    <a:pt x="909" y="1"/>
                  </a:moveTo>
                  <a:cubicBezTo>
                    <a:pt x="785" y="1"/>
                    <a:pt x="664" y="57"/>
                    <a:pt x="584" y="146"/>
                  </a:cubicBezTo>
                  <a:lnTo>
                    <a:pt x="144" y="576"/>
                  </a:lnTo>
                  <a:cubicBezTo>
                    <a:pt x="48" y="672"/>
                    <a:pt x="0" y="796"/>
                    <a:pt x="0" y="921"/>
                  </a:cubicBezTo>
                  <a:lnTo>
                    <a:pt x="0" y="1208"/>
                  </a:lnTo>
                  <a:cubicBezTo>
                    <a:pt x="0" y="2012"/>
                    <a:pt x="651" y="2663"/>
                    <a:pt x="1455" y="2663"/>
                  </a:cubicBezTo>
                  <a:cubicBezTo>
                    <a:pt x="2259" y="2663"/>
                    <a:pt x="2909" y="2012"/>
                    <a:pt x="2909" y="1208"/>
                  </a:cubicBezTo>
                  <a:lnTo>
                    <a:pt x="2909" y="902"/>
                  </a:lnTo>
                  <a:cubicBezTo>
                    <a:pt x="2909" y="768"/>
                    <a:pt x="2862" y="643"/>
                    <a:pt x="2766" y="557"/>
                  </a:cubicBezTo>
                  <a:cubicBezTo>
                    <a:pt x="2393" y="193"/>
                    <a:pt x="1704" y="21"/>
                    <a:pt x="938" y="2"/>
                  </a:cubicBezTo>
                  <a:cubicBezTo>
                    <a:pt x="928" y="1"/>
                    <a:pt x="919" y="1"/>
                    <a:pt x="90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5"/>
            <p:cNvSpPr/>
            <p:nvPr/>
          </p:nvSpPr>
          <p:spPr>
            <a:xfrm>
              <a:off x="5595787" y="3517515"/>
              <a:ext cx="76154" cy="68381"/>
            </a:xfrm>
            <a:custGeom>
              <a:rect b="b" l="l" r="r" t="t"/>
              <a:pathLst>
                <a:path extrusionOk="0" h="2604" w="2900">
                  <a:moveTo>
                    <a:pt x="928" y="0"/>
                  </a:moveTo>
                  <a:cubicBezTo>
                    <a:pt x="804" y="0"/>
                    <a:pt x="670" y="48"/>
                    <a:pt x="584" y="144"/>
                  </a:cubicBezTo>
                  <a:lnTo>
                    <a:pt x="144" y="584"/>
                  </a:lnTo>
                  <a:cubicBezTo>
                    <a:pt x="48" y="670"/>
                    <a:pt x="0" y="794"/>
                    <a:pt x="0" y="919"/>
                  </a:cubicBezTo>
                  <a:lnTo>
                    <a:pt x="0" y="1206"/>
                  </a:lnTo>
                  <a:cubicBezTo>
                    <a:pt x="0" y="1857"/>
                    <a:pt x="431" y="2421"/>
                    <a:pt x="1053" y="2603"/>
                  </a:cubicBezTo>
                  <a:cubicBezTo>
                    <a:pt x="842" y="2345"/>
                    <a:pt x="727" y="2019"/>
                    <a:pt x="727" y="1694"/>
                  </a:cubicBezTo>
                  <a:lnTo>
                    <a:pt x="727" y="986"/>
                  </a:lnTo>
                  <a:lnTo>
                    <a:pt x="727" y="976"/>
                  </a:lnTo>
                  <a:cubicBezTo>
                    <a:pt x="727" y="710"/>
                    <a:pt x="939" y="496"/>
                    <a:pt x="1210" y="496"/>
                  </a:cubicBezTo>
                  <a:cubicBezTo>
                    <a:pt x="1221" y="496"/>
                    <a:pt x="1233" y="497"/>
                    <a:pt x="1244" y="498"/>
                  </a:cubicBezTo>
                  <a:cubicBezTo>
                    <a:pt x="1732" y="526"/>
                    <a:pt x="2460" y="612"/>
                    <a:pt x="2900" y="823"/>
                  </a:cubicBezTo>
                  <a:cubicBezTo>
                    <a:pt x="2890" y="727"/>
                    <a:pt x="2842" y="632"/>
                    <a:pt x="2766" y="555"/>
                  </a:cubicBezTo>
                  <a:cubicBezTo>
                    <a:pt x="2393" y="191"/>
                    <a:pt x="1704" y="19"/>
                    <a:pt x="92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5"/>
            <p:cNvSpPr/>
            <p:nvPr/>
          </p:nvSpPr>
          <p:spPr>
            <a:xfrm>
              <a:off x="5672177" y="3612497"/>
              <a:ext cx="25420" cy="63864"/>
            </a:xfrm>
            <a:custGeom>
              <a:rect b="b" l="l" r="r" t="t"/>
              <a:pathLst>
                <a:path extrusionOk="0" h="2432" w="968">
                  <a:moveTo>
                    <a:pt x="833" y="1"/>
                  </a:moveTo>
                  <a:lnTo>
                    <a:pt x="211" y="623"/>
                  </a:lnTo>
                  <a:cubicBezTo>
                    <a:pt x="77" y="766"/>
                    <a:pt x="0" y="948"/>
                    <a:pt x="0" y="1139"/>
                  </a:cubicBezTo>
                  <a:lnTo>
                    <a:pt x="0" y="2431"/>
                  </a:lnTo>
                  <a:lnTo>
                    <a:pt x="728" y="2431"/>
                  </a:lnTo>
                  <a:cubicBezTo>
                    <a:pt x="862" y="2431"/>
                    <a:pt x="967" y="2326"/>
                    <a:pt x="967" y="2192"/>
                  </a:cubicBezTo>
                  <a:lnTo>
                    <a:pt x="967" y="422"/>
                  </a:lnTo>
                  <a:cubicBezTo>
                    <a:pt x="967" y="269"/>
                    <a:pt x="919" y="125"/>
                    <a:pt x="83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5"/>
            <p:cNvSpPr/>
            <p:nvPr/>
          </p:nvSpPr>
          <p:spPr>
            <a:xfrm>
              <a:off x="5627955" y="3609241"/>
              <a:ext cx="12579" cy="12579"/>
            </a:xfrm>
            <a:custGeom>
              <a:rect b="b" l="l" r="r" t="t"/>
              <a:pathLst>
                <a:path extrusionOk="0" h="479" w="479">
                  <a:moveTo>
                    <a:pt x="0" y="0"/>
                  </a:moveTo>
                  <a:lnTo>
                    <a:pt x="0" y="364"/>
                  </a:lnTo>
                  <a:cubicBezTo>
                    <a:pt x="0" y="421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1"/>
                    <a:pt x="479" y="364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5"/>
            <p:cNvSpPr/>
            <p:nvPr/>
          </p:nvSpPr>
          <p:spPr>
            <a:xfrm>
              <a:off x="5607840" y="3591279"/>
              <a:ext cx="26155" cy="26706"/>
            </a:xfrm>
            <a:custGeom>
              <a:rect b="b" l="l" r="r" t="t"/>
              <a:pathLst>
                <a:path extrusionOk="0" h="1017" w="996">
                  <a:moveTo>
                    <a:pt x="231" y="0"/>
                  </a:moveTo>
                  <a:cubicBezTo>
                    <a:pt x="200" y="0"/>
                    <a:pt x="170" y="15"/>
                    <a:pt x="154" y="43"/>
                  </a:cubicBezTo>
                  <a:lnTo>
                    <a:pt x="0" y="273"/>
                  </a:lnTo>
                  <a:lnTo>
                    <a:pt x="374" y="943"/>
                  </a:lnTo>
                  <a:cubicBezTo>
                    <a:pt x="398" y="991"/>
                    <a:pt x="449" y="1016"/>
                    <a:pt x="500" y="1016"/>
                  </a:cubicBezTo>
                  <a:cubicBezTo>
                    <a:pt x="530" y="1016"/>
                    <a:pt x="560" y="1008"/>
                    <a:pt x="584" y="990"/>
                  </a:cubicBezTo>
                  <a:lnTo>
                    <a:pt x="996" y="675"/>
                  </a:lnTo>
                  <a:lnTo>
                    <a:pt x="297" y="24"/>
                  </a:lnTo>
                  <a:cubicBezTo>
                    <a:pt x="277" y="8"/>
                    <a:pt x="254" y="0"/>
                    <a:pt x="2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65"/>
            <p:cNvSpPr/>
            <p:nvPr/>
          </p:nvSpPr>
          <p:spPr>
            <a:xfrm>
              <a:off x="5633969" y="3591279"/>
              <a:ext cx="26181" cy="26706"/>
            </a:xfrm>
            <a:custGeom>
              <a:rect b="b" l="l" r="r" t="t"/>
              <a:pathLst>
                <a:path extrusionOk="0" h="1017" w="997">
                  <a:moveTo>
                    <a:pt x="761" y="0"/>
                  </a:moveTo>
                  <a:cubicBezTo>
                    <a:pt x="738" y="0"/>
                    <a:pt x="715" y="8"/>
                    <a:pt x="699" y="24"/>
                  </a:cubicBezTo>
                  <a:lnTo>
                    <a:pt x="1" y="675"/>
                  </a:lnTo>
                  <a:lnTo>
                    <a:pt x="412" y="990"/>
                  </a:lnTo>
                  <a:cubicBezTo>
                    <a:pt x="437" y="1008"/>
                    <a:pt x="467" y="1016"/>
                    <a:pt x="496" y="1016"/>
                  </a:cubicBezTo>
                  <a:cubicBezTo>
                    <a:pt x="548" y="1016"/>
                    <a:pt x="599" y="991"/>
                    <a:pt x="623" y="943"/>
                  </a:cubicBezTo>
                  <a:lnTo>
                    <a:pt x="996" y="273"/>
                  </a:lnTo>
                  <a:lnTo>
                    <a:pt x="843" y="43"/>
                  </a:lnTo>
                  <a:cubicBezTo>
                    <a:pt x="826" y="15"/>
                    <a:pt x="793" y="0"/>
                    <a:pt x="76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65"/>
            <p:cNvSpPr/>
            <p:nvPr/>
          </p:nvSpPr>
          <p:spPr>
            <a:xfrm>
              <a:off x="5303750" y="3488104"/>
              <a:ext cx="114625" cy="114362"/>
            </a:xfrm>
            <a:custGeom>
              <a:rect b="b" l="l" r="r" t="t"/>
              <a:pathLst>
                <a:path extrusionOk="0" h="4355" w="4365">
                  <a:moveTo>
                    <a:pt x="2182" y="0"/>
                  </a:moveTo>
                  <a:cubicBezTo>
                    <a:pt x="1225" y="0"/>
                    <a:pt x="527" y="756"/>
                    <a:pt x="460" y="1694"/>
                  </a:cubicBezTo>
                  <a:cubicBezTo>
                    <a:pt x="402" y="2364"/>
                    <a:pt x="259" y="3034"/>
                    <a:pt x="48" y="3675"/>
                  </a:cubicBezTo>
                  <a:cubicBezTo>
                    <a:pt x="0" y="3800"/>
                    <a:pt x="58" y="3934"/>
                    <a:pt x="173" y="3982"/>
                  </a:cubicBezTo>
                  <a:cubicBezTo>
                    <a:pt x="575" y="4173"/>
                    <a:pt x="1005" y="4297"/>
                    <a:pt x="1446" y="4355"/>
                  </a:cubicBezTo>
                  <a:lnTo>
                    <a:pt x="2919" y="4355"/>
                  </a:lnTo>
                  <a:cubicBezTo>
                    <a:pt x="3360" y="4297"/>
                    <a:pt x="3781" y="4163"/>
                    <a:pt x="4183" y="3982"/>
                  </a:cubicBezTo>
                  <a:cubicBezTo>
                    <a:pt x="4307" y="3934"/>
                    <a:pt x="4364" y="3800"/>
                    <a:pt x="4317" y="3675"/>
                  </a:cubicBezTo>
                  <a:cubicBezTo>
                    <a:pt x="4097" y="3034"/>
                    <a:pt x="3963" y="2364"/>
                    <a:pt x="3905" y="1694"/>
                  </a:cubicBezTo>
                  <a:cubicBezTo>
                    <a:pt x="3838" y="756"/>
                    <a:pt x="3130" y="0"/>
                    <a:pt x="2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65"/>
            <p:cNvSpPr/>
            <p:nvPr/>
          </p:nvSpPr>
          <p:spPr>
            <a:xfrm>
              <a:off x="5334920" y="3488104"/>
              <a:ext cx="83192" cy="114362"/>
            </a:xfrm>
            <a:custGeom>
              <a:rect b="b" l="l" r="r" t="t"/>
              <a:pathLst>
                <a:path extrusionOk="0" h="4355" w="3168">
                  <a:moveTo>
                    <a:pt x="986" y="0"/>
                  </a:moveTo>
                  <a:cubicBezTo>
                    <a:pt x="259" y="0"/>
                    <a:pt x="0" y="996"/>
                    <a:pt x="632" y="1369"/>
                  </a:cubicBezTo>
                  <a:cubicBezTo>
                    <a:pt x="651" y="1378"/>
                    <a:pt x="670" y="1388"/>
                    <a:pt x="689" y="1398"/>
                  </a:cubicBezTo>
                  <a:lnTo>
                    <a:pt x="1244" y="4355"/>
                  </a:lnTo>
                  <a:lnTo>
                    <a:pt x="1732" y="4355"/>
                  </a:lnTo>
                  <a:cubicBezTo>
                    <a:pt x="2173" y="4297"/>
                    <a:pt x="2594" y="4163"/>
                    <a:pt x="2996" y="3982"/>
                  </a:cubicBezTo>
                  <a:cubicBezTo>
                    <a:pt x="3120" y="3934"/>
                    <a:pt x="3168" y="3800"/>
                    <a:pt x="3120" y="3675"/>
                  </a:cubicBezTo>
                  <a:cubicBezTo>
                    <a:pt x="2910" y="3034"/>
                    <a:pt x="2776" y="2364"/>
                    <a:pt x="2718" y="1694"/>
                  </a:cubicBezTo>
                  <a:cubicBezTo>
                    <a:pt x="2651" y="756"/>
                    <a:pt x="1943" y="0"/>
                    <a:pt x="9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65"/>
            <p:cNvSpPr/>
            <p:nvPr/>
          </p:nvSpPr>
          <p:spPr>
            <a:xfrm>
              <a:off x="5302988" y="3574552"/>
              <a:ext cx="114625" cy="101810"/>
            </a:xfrm>
            <a:custGeom>
              <a:rect b="b" l="l" r="r" t="t"/>
              <a:pathLst>
                <a:path extrusionOk="0" h="3877" w="4365">
                  <a:moveTo>
                    <a:pt x="1455" y="0"/>
                  </a:moveTo>
                  <a:lnTo>
                    <a:pt x="1455" y="728"/>
                  </a:lnTo>
                  <a:cubicBezTo>
                    <a:pt x="1455" y="910"/>
                    <a:pt x="1350" y="1082"/>
                    <a:pt x="1187" y="1158"/>
                  </a:cubicBezTo>
                  <a:lnTo>
                    <a:pt x="403" y="1551"/>
                  </a:lnTo>
                  <a:cubicBezTo>
                    <a:pt x="163" y="1675"/>
                    <a:pt x="1" y="1924"/>
                    <a:pt x="1" y="2202"/>
                  </a:cubicBezTo>
                  <a:lnTo>
                    <a:pt x="1" y="3637"/>
                  </a:lnTo>
                  <a:cubicBezTo>
                    <a:pt x="1" y="3771"/>
                    <a:pt x="116" y="3876"/>
                    <a:pt x="240" y="3876"/>
                  </a:cubicBezTo>
                  <a:lnTo>
                    <a:pt x="4126" y="3876"/>
                  </a:lnTo>
                  <a:cubicBezTo>
                    <a:pt x="4250" y="3876"/>
                    <a:pt x="4365" y="3771"/>
                    <a:pt x="4365" y="3637"/>
                  </a:cubicBezTo>
                  <a:lnTo>
                    <a:pt x="4365" y="2202"/>
                  </a:lnTo>
                  <a:cubicBezTo>
                    <a:pt x="4365" y="1924"/>
                    <a:pt x="4212" y="1675"/>
                    <a:pt x="3963" y="1551"/>
                  </a:cubicBezTo>
                  <a:lnTo>
                    <a:pt x="3178" y="1158"/>
                  </a:lnTo>
                  <a:cubicBezTo>
                    <a:pt x="3015" y="1082"/>
                    <a:pt x="2910" y="910"/>
                    <a:pt x="2910" y="728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5"/>
            <p:cNvSpPr/>
            <p:nvPr/>
          </p:nvSpPr>
          <p:spPr>
            <a:xfrm>
              <a:off x="5340934" y="3574552"/>
              <a:ext cx="38996" cy="25420"/>
            </a:xfrm>
            <a:custGeom>
              <a:rect b="b" l="l" r="r" t="t"/>
              <a:pathLst>
                <a:path extrusionOk="0" h="968" w="1485">
                  <a:moveTo>
                    <a:pt x="10" y="0"/>
                  </a:moveTo>
                  <a:lnTo>
                    <a:pt x="10" y="728"/>
                  </a:lnTo>
                  <a:cubicBezTo>
                    <a:pt x="10" y="756"/>
                    <a:pt x="10" y="785"/>
                    <a:pt x="1" y="823"/>
                  </a:cubicBezTo>
                  <a:cubicBezTo>
                    <a:pt x="231" y="919"/>
                    <a:pt x="489" y="967"/>
                    <a:pt x="738" y="967"/>
                  </a:cubicBezTo>
                  <a:cubicBezTo>
                    <a:pt x="996" y="967"/>
                    <a:pt x="1245" y="919"/>
                    <a:pt x="1484" y="823"/>
                  </a:cubicBezTo>
                  <a:cubicBezTo>
                    <a:pt x="1475" y="785"/>
                    <a:pt x="1465" y="756"/>
                    <a:pt x="1465" y="728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65"/>
            <p:cNvSpPr/>
            <p:nvPr/>
          </p:nvSpPr>
          <p:spPr>
            <a:xfrm>
              <a:off x="5302988" y="3607981"/>
              <a:ext cx="114389" cy="68381"/>
            </a:xfrm>
            <a:custGeom>
              <a:rect b="b" l="l" r="r" t="t"/>
              <a:pathLst>
                <a:path extrusionOk="0" h="2604" w="4356">
                  <a:moveTo>
                    <a:pt x="958" y="0"/>
                  </a:moveTo>
                  <a:lnTo>
                    <a:pt x="403" y="278"/>
                  </a:lnTo>
                  <a:cubicBezTo>
                    <a:pt x="154" y="402"/>
                    <a:pt x="1" y="651"/>
                    <a:pt x="1" y="929"/>
                  </a:cubicBezTo>
                  <a:lnTo>
                    <a:pt x="1" y="2364"/>
                  </a:lnTo>
                  <a:cubicBezTo>
                    <a:pt x="1" y="2489"/>
                    <a:pt x="106" y="2603"/>
                    <a:pt x="240" y="2603"/>
                  </a:cubicBezTo>
                  <a:lnTo>
                    <a:pt x="4116" y="2603"/>
                  </a:lnTo>
                  <a:cubicBezTo>
                    <a:pt x="4250" y="2603"/>
                    <a:pt x="4355" y="2489"/>
                    <a:pt x="4355" y="2364"/>
                  </a:cubicBezTo>
                  <a:lnTo>
                    <a:pt x="4355" y="929"/>
                  </a:lnTo>
                  <a:cubicBezTo>
                    <a:pt x="4355" y="651"/>
                    <a:pt x="4202" y="402"/>
                    <a:pt x="3963" y="278"/>
                  </a:cubicBezTo>
                  <a:lnTo>
                    <a:pt x="3398" y="0"/>
                  </a:lnTo>
                  <a:cubicBezTo>
                    <a:pt x="3111" y="441"/>
                    <a:pt x="2645" y="661"/>
                    <a:pt x="2178" y="661"/>
                  </a:cubicBezTo>
                  <a:cubicBezTo>
                    <a:pt x="1711" y="661"/>
                    <a:pt x="1245" y="441"/>
                    <a:pt x="9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65"/>
            <p:cNvSpPr/>
            <p:nvPr/>
          </p:nvSpPr>
          <p:spPr>
            <a:xfrm>
              <a:off x="5322105" y="3524605"/>
              <a:ext cx="76417" cy="62788"/>
            </a:xfrm>
            <a:custGeom>
              <a:rect b="b" l="l" r="r" t="t"/>
              <a:pathLst>
                <a:path extrusionOk="0" h="2391" w="2910">
                  <a:moveTo>
                    <a:pt x="1118" y="0"/>
                  </a:moveTo>
                  <a:cubicBezTo>
                    <a:pt x="1025" y="0"/>
                    <a:pt x="939" y="54"/>
                    <a:pt x="900" y="142"/>
                  </a:cubicBezTo>
                  <a:cubicBezTo>
                    <a:pt x="823" y="304"/>
                    <a:pt x="708" y="457"/>
                    <a:pt x="574" y="582"/>
                  </a:cubicBezTo>
                  <a:cubicBezTo>
                    <a:pt x="440" y="697"/>
                    <a:pt x="297" y="792"/>
                    <a:pt x="144" y="869"/>
                  </a:cubicBezTo>
                  <a:cubicBezTo>
                    <a:pt x="48" y="917"/>
                    <a:pt x="0" y="1022"/>
                    <a:pt x="19" y="1118"/>
                  </a:cubicBezTo>
                  <a:cubicBezTo>
                    <a:pt x="105" y="1845"/>
                    <a:pt x="727" y="2391"/>
                    <a:pt x="1455" y="2391"/>
                  </a:cubicBezTo>
                  <a:cubicBezTo>
                    <a:pt x="2220" y="2391"/>
                    <a:pt x="2852" y="1797"/>
                    <a:pt x="2909" y="1041"/>
                  </a:cubicBezTo>
                  <a:cubicBezTo>
                    <a:pt x="2909" y="965"/>
                    <a:pt x="2881" y="898"/>
                    <a:pt x="2823" y="850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0"/>
                    <a:pt x="111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65"/>
            <p:cNvSpPr/>
            <p:nvPr/>
          </p:nvSpPr>
          <p:spPr>
            <a:xfrm>
              <a:off x="5322105" y="3524841"/>
              <a:ext cx="76417" cy="62052"/>
            </a:xfrm>
            <a:custGeom>
              <a:rect b="b" l="l" r="r" t="t"/>
              <a:pathLst>
                <a:path extrusionOk="0" h="2363" w="2910">
                  <a:moveTo>
                    <a:pt x="1118" y="1"/>
                  </a:moveTo>
                  <a:cubicBezTo>
                    <a:pt x="1025" y="1"/>
                    <a:pt x="941" y="55"/>
                    <a:pt x="909" y="142"/>
                  </a:cubicBezTo>
                  <a:cubicBezTo>
                    <a:pt x="842" y="257"/>
                    <a:pt x="775" y="362"/>
                    <a:pt x="680" y="467"/>
                  </a:cubicBezTo>
                  <a:cubicBezTo>
                    <a:pt x="651" y="506"/>
                    <a:pt x="613" y="544"/>
                    <a:pt x="574" y="573"/>
                  </a:cubicBezTo>
                  <a:cubicBezTo>
                    <a:pt x="440" y="688"/>
                    <a:pt x="297" y="783"/>
                    <a:pt x="144" y="869"/>
                  </a:cubicBezTo>
                  <a:cubicBezTo>
                    <a:pt x="48" y="908"/>
                    <a:pt x="0" y="1013"/>
                    <a:pt x="19" y="1118"/>
                  </a:cubicBezTo>
                  <a:cubicBezTo>
                    <a:pt x="105" y="1759"/>
                    <a:pt x="593" y="2267"/>
                    <a:pt x="1235" y="2362"/>
                  </a:cubicBezTo>
                  <a:cubicBezTo>
                    <a:pt x="900" y="2161"/>
                    <a:pt x="708" y="1788"/>
                    <a:pt x="727" y="1405"/>
                  </a:cubicBezTo>
                  <a:lnTo>
                    <a:pt x="727" y="1061"/>
                  </a:lnTo>
                  <a:cubicBezTo>
                    <a:pt x="785" y="1013"/>
                    <a:pt x="842" y="975"/>
                    <a:pt x="900" y="927"/>
                  </a:cubicBezTo>
                  <a:cubicBezTo>
                    <a:pt x="1034" y="812"/>
                    <a:pt x="1148" y="668"/>
                    <a:pt x="1244" y="515"/>
                  </a:cubicBezTo>
                  <a:cubicBezTo>
                    <a:pt x="1704" y="659"/>
                    <a:pt x="2134" y="898"/>
                    <a:pt x="2507" y="1204"/>
                  </a:cubicBezTo>
                  <a:cubicBezTo>
                    <a:pt x="2555" y="1243"/>
                    <a:pt x="2670" y="1348"/>
                    <a:pt x="2795" y="1472"/>
                  </a:cubicBezTo>
                  <a:cubicBezTo>
                    <a:pt x="2862" y="1338"/>
                    <a:pt x="2890" y="1185"/>
                    <a:pt x="2909" y="1032"/>
                  </a:cubicBezTo>
                  <a:cubicBezTo>
                    <a:pt x="2909" y="965"/>
                    <a:pt x="2881" y="889"/>
                    <a:pt x="2823" y="841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1"/>
                    <a:pt x="111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5"/>
            <p:cNvSpPr/>
            <p:nvPr/>
          </p:nvSpPr>
          <p:spPr>
            <a:xfrm>
              <a:off x="5302988" y="3621032"/>
              <a:ext cx="25420" cy="55330"/>
            </a:xfrm>
            <a:custGeom>
              <a:rect b="b" l="l" r="r" t="t"/>
              <a:pathLst>
                <a:path extrusionOk="0" h="2107" w="968">
                  <a:moveTo>
                    <a:pt x="154" y="1"/>
                  </a:moveTo>
                  <a:cubicBezTo>
                    <a:pt x="58" y="125"/>
                    <a:pt x="1" y="278"/>
                    <a:pt x="1" y="432"/>
                  </a:cubicBezTo>
                  <a:lnTo>
                    <a:pt x="1" y="1867"/>
                  </a:lnTo>
                  <a:cubicBezTo>
                    <a:pt x="1" y="2001"/>
                    <a:pt x="106" y="2106"/>
                    <a:pt x="240" y="2106"/>
                  </a:cubicBezTo>
                  <a:lnTo>
                    <a:pt x="967" y="2106"/>
                  </a:lnTo>
                  <a:lnTo>
                    <a:pt x="967" y="891"/>
                  </a:lnTo>
                  <a:cubicBezTo>
                    <a:pt x="967" y="738"/>
                    <a:pt x="900" y="604"/>
                    <a:pt x="785" y="508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65"/>
            <p:cNvSpPr/>
            <p:nvPr/>
          </p:nvSpPr>
          <p:spPr>
            <a:xfrm>
              <a:off x="5392219" y="3587367"/>
              <a:ext cx="216146" cy="88995"/>
            </a:xfrm>
            <a:custGeom>
              <a:rect b="b" l="l" r="r" t="t"/>
              <a:pathLst>
                <a:path extrusionOk="0" h="3389" w="8231">
                  <a:moveTo>
                    <a:pt x="2661" y="1"/>
                  </a:moveTo>
                  <a:lnTo>
                    <a:pt x="632" y="737"/>
                  </a:lnTo>
                  <a:cubicBezTo>
                    <a:pt x="249" y="871"/>
                    <a:pt x="0" y="1235"/>
                    <a:pt x="0" y="1647"/>
                  </a:cubicBezTo>
                  <a:lnTo>
                    <a:pt x="0" y="3149"/>
                  </a:lnTo>
                  <a:cubicBezTo>
                    <a:pt x="0" y="3274"/>
                    <a:pt x="105" y="3388"/>
                    <a:pt x="239" y="3388"/>
                  </a:cubicBezTo>
                  <a:lnTo>
                    <a:pt x="7991" y="3388"/>
                  </a:lnTo>
                  <a:cubicBezTo>
                    <a:pt x="8125" y="3388"/>
                    <a:pt x="8231" y="3274"/>
                    <a:pt x="8231" y="3149"/>
                  </a:cubicBezTo>
                  <a:lnTo>
                    <a:pt x="8231" y="1647"/>
                  </a:lnTo>
                  <a:cubicBezTo>
                    <a:pt x="8231" y="1235"/>
                    <a:pt x="7982" y="871"/>
                    <a:pt x="7599" y="737"/>
                  </a:cubicBezTo>
                  <a:lnTo>
                    <a:pt x="5570" y="1"/>
                  </a:lnTo>
                  <a:lnTo>
                    <a:pt x="4115" y="479"/>
                  </a:lnTo>
                  <a:lnTo>
                    <a:pt x="266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65"/>
            <p:cNvSpPr/>
            <p:nvPr/>
          </p:nvSpPr>
          <p:spPr>
            <a:xfrm>
              <a:off x="5487701" y="3612760"/>
              <a:ext cx="25420" cy="63602"/>
            </a:xfrm>
            <a:custGeom>
              <a:rect b="b" l="l" r="r" t="t"/>
              <a:pathLst>
                <a:path extrusionOk="0" h="2422" w="968">
                  <a:moveTo>
                    <a:pt x="231" y="0"/>
                  </a:moveTo>
                  <a:lnTo>
                    <a:pt x="1" y="2421"/>
                  </a:lnTo>
                  <a:lnTo>
                    <a:pt x="967" y="2421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65"/>
            <p:cNvSpPr/>
            <p:nvPr/>
          </p:nvSpPr>
          <p:spPr>
            <a:xfrm>
              <a:off x="5489224" y="3599945"/>
              <a:ext cx="22400" cy="21638"/>
            </a:xfrm>
            <a:custGeom>
              <a:rect b="b" l="l" r="r" t="t"/>
              <a:pathLst>
                <a:path extrusionOk="0" h="824" w="853">
                  <a:moveTo>
                    <a:pt x="0" y="0"/>
                  </a:moveTo>
                  <a:lnTo>
                    <a:pt x="0" y="651"/>
                  </a:lnTo>
                  <a:cubicBezTo>
                    <a:pt x="0" y="747"/>
                    <a:pt x="77" y="823"/>
                    <a:pt x="173" y="823"/>
                  </a:cubicBezTo>
                  <a:lnTo>
                    <a:pt x="680" y="823"/>
                  </a:lnTo>
                  <a:cubicBezTo>
                    <a:pt x="775" y="823"/>
                    <a:pt x="852" y="747"/>
                    <a:pt x="852" y="651"/>
                  </a:cubicBezTo>
                  <a:lnTo>
                    <a:pt x="85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65"/>
            <p:cNvSpPr/>
            <p:nvPr/>
          </p:nvSpPr>
          <p:spPr>
            <a:xfrm>
              <a:off x="5570394" y="3613259"/>
              <a:ext cx="38235" cy="63103"/>
            </a:xfrm>
            <a:custGeom>
              <a:rect b="b" l="l" r="r" t="t"/>
              <a:pathLst>
                <a:path extrusionOk="0" h="2403" w="1456">
                  <a:moveTo>
                    <a:pt x="1187" y="0"/>
                  </a:moveTo>
                  <a:lnTo>
                    <a:pt x="288" y="900"/>
                  </a:lnTo>
                  <a:cubicBezTo>
                    <a:pt x="106" y="1082"/>
                    <a:pt x="1" y="1331"/>
                    <a:pt x="1" y="1589"/>
                  </a:cubicBezTo>
                  <a:lnTo>
                    <a:pt x="1" y="2402"/>
                  </a:lnTo>
                  <a:lnTo>
                    <a:pt x="1216" y="2402"/>
                  </a:lnTo>
                  <a:cubicBezTo>
                    <a:pt x="1340" y="2402"/>
                    <a:pt x="1455" y="2288"/>
                    <a:pt x="1455" y="2163"/>
                  </a:cubicBezTo>
                  <a:lnTo>
                    <a:pt x="1455" y="661"/>
                  </a:lnTo>
                  <a:cubicBezTo>
                    <a:pt x="1446" y="412"/>
                    <a:pt x="1359" y="17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5"/>
            <p:cNvSpPr/>
            <p:nvPr/>
          </p:nvSpPr>
          <p:spPr>
            <a:xfrm>
              <a:off x="5430165" y="3389839"/>
              <a:ext cx="140255" cy="101810"/>
            </a:xfrm>
            <a:custGeom>
              <a:rect b="b" l="l" r="r" t="t"/>
              <a:pathLst>
                <a:path extrusionOk="0" h="3877" w="5341">
                  <a:moveTo>
                    <a:pt x="1943" y="0"/>
                  </a:moveTo>
                  <a:cubicBezTo>
                    <a:pt x="871" y="0"/>
                    <a:pt x="10" y="871"/>
                    <a:pt x="10" y="1943"/>
                  </a:cubicBezTo>
                  <a:lnTo>
                    <a:pt x="10" y="2517"/>
                  </a:lnTo>
                  <a:cubicBezTo>
                    <a:pt x="0" y="2776"/>
                    <a:pt x="48" y="3034"/>
                    <a:pt x="125" y="3283"/>
                  </a:cubicBezTo>
                  <a:lnTo>
                    <a:pt x="211" y="3522"/>
                  </a:lnTo>
                  <a:cubicBezTo>
                    <a:pt x="230" y="3599"/>
                    <a:pt x="240" y="3675"/>
                    <a:pt x="240" y="3752"/>
                  </a:cubicBezTo>
                  <a:lnTo>
                    <a:pt x="240" y="3876"/>
                  </a:lnTo>
                  <a:lnTo>
                    <a:pt x="5092" y="3876"/>
                  </a:lnTo>
                  <a:lnTo>
                    <a:pt x="5092" y="3752"/>
                  </a:lnTo>
                  <a:cubicBezTo>
                    <a:pt x="5092" y="3675"/>
                    <a:pt x="5101" y="3599"/>
                    <a:pt x="5130" y="3522"/>
                  </a:cubicBezTo>
                  <a:lnTo>
                    <a:pt x="5207" y="3283"/>
                  </a:lnTo>
                  <a:cubicBezTo>
                    <a:pt x="5293" y="3034"/>
                    <a:pt x="5331" y="2785"/>
                    <a:pt x="5341" y="2517"/>
                  </a:cubicBezTo>
                  <a:lnTo>
                    <a:pt x="5341" y="488"/>
                  </a:lnTo>
                  <a:cubicBezTo>
                    <a:pt x="5341" y="220"/>
                    <a:pt x="5120" y="0"/>
                    <a:pt x="48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5"/>
            <p:cNvSpPr/>
            <p:nvPr/>
          </p:nvSpPr>
          <p:spPr>
            <a:xfrm>
              <a:off x="5462071" y="3390338"/>
              <a:ext cx="108086" cy="101547"/>
            </a:xfrm>
            <a:custGeom>
              <a:rect b="b" l="l" r="r" t="t"/>
              <a:pathLst>
                <a:path extrusionOk="0" h="3867" w="4116">
                  <a:moveTo>
                    <a:pt x="986" y="0"/>
                  </a:moveTo>
                  <a:cubicBezTo>
                    <a:pt x="441" y="0"/>
                    <a:pt x="10" y="431"/>
                    <a:pt x="1" y="977"/>
                  </a:cubicBezTo>
                  <a:cubicBezTo>
                    <a:pt x="1" y="1513"/>
                    <a:pt x="441" y="1953"/>
                    <a:pt x="986" y="1953"/>
                  </a:cubicBezTo>
                  <a:lnTo>
                    <a:pt x="1120" y="1953"/>
                  </a:lnTo>
                  <a:lnTo>
                    <a:pt x="1187" y="3867"/>
                  </a:lnTo>
                  <a:lnTo>
                    <a:pt x="3877" y="3867"/>
                  </a:lnTo>
                  <a:lnTo>
                    <a:pt x="3877" y="3752"/>
                  </a:lnTo>
                  <a:cubicBezTo>
                    <a:pt x="3877" y="3675"/>
                    <a:pt x="3896" y="3599"/>
                    <a:pt x="3915" y="3522"/>
                  </a:cubicBezTo>
                  <a:lnTo>
                    <a:pt x="4001" y="3283"/>
                  </a:lnTo>
                  <a:cubicBezTo>
                    <a:pt x="4078" y="3034"/>
                    <a:pt x="4116" y="2776"/>
                    <a:pt x="4116" y="2517"/>
                  </a:cubicBezTo>
                  <a:lnTo>
                    <a:pt x="4116" y="479"/>
                  </a:lnTo>
                  <a:cubicBezTo>
                    <a:pt x="4116" y="211"/>
                    <a:pt x="3896" y="0"/>
                    <a:pt x="3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5"/>
            <p:cNvSpPr/>
            <p:nvPr/>
          </p:nvSpPr>
          <p:spPr>
            <a:xfrm>
              <a:off x="5462071" y="3542646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1" y="0"/>
                  </a:moveTo>
                  <a:lnTo>
                    <a:pt x="1" y="2182"/>
                  </a:lnTo>
                  <a:lnTo>
                    <a:pt x="2910" y="2182"/>
                  </a:ln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65"/>
            <p:cNvSpPr/>
            <p:nvPr/>
          </p:nvSpPr>
          <p:spPr>
            <a:xfrm>
              <a:off x="5462071" y="3542646"/>
              <a:ext cx="76443" cy="31985"/>
            </a:xfrm>
            <a:custGeom>
              <a:rect b="b" l="l" r="r" t="t"/>
              <a:pathLst>
                <a:path extrusionOk="0" h="1218" w="2911">
                  <a:moveTo>
                    <a:pt x="1" y="0"/>
                  </a:moveTo>
                  <a:lnTo>
                    <a:pt x="1" y="823"/>
                  </a:lnTo>
                  <a:cubicBezTo>
                    <a:pt x="451" y="1086"/>
                    <a:pt x="953" y="1218"/>
                    <a:pt x="1455" y="1218"/>
                  </a:cubicBezTo>
                  <a:cubicBezTo>
                    <a:pt x="1958" y="1218"/>
                    <a:pt x="2460" y="1086"/>
                    <a:pt x="2910" y="823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65"/>
            <p:cNvSpPr/>
            <p:nvPr/>
          </p:nvSpPr>
          <p:spPr>
            <a:xfrm>
              <a:off x="544951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427" y="1"/>
                  </a:moveTo>
                  <a:cubicBezTo>
                    <a:pt x="337" y="1"/>
                    <a:pt x="250" y="52"/>
                    <a:pt x="211" y="143"/>
                  </a:cubicBezTo>
                  <a:lnTo>
                    <a:pt x="0" y="583"/>
                  </a:lnTo>
                  <a:lnTo>
                    <a:pt x="804" y="1636"/>
                  </a:lnTo>
                  <a:cubicBezTo>
                    <a:pt x="852" y="1699"/>
                    <a:pt x="926" y="1733"/>
                    <a:pt x="999" y="1733"/>
                  </a:cubicBezTo>
                  <a:cubicBezTo>
                    <a:pt x="1058" y="1733"/>
                    <a:pt x="1116" y="1711"/>
                    <a:pt x="1158" y="1664"/>
                  </a:cubicBezTo>
                  <a:lnTo>
                    <a:pt x="1933" y="889"/>
                  </a:lnTo>
                  <a:lnTo>
                    <a:pt x="555" y="37"/>
                  </a:lnTo>
                  <a:cubicBezTo>
                    <a:pt x="515" y="12"/>
                    <a:pt x="471" y="1"/>
                    <a:pt x="4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5"/>
            <p:cNvSpPr/>
            <p:nvPr/>
          </p:nvSpPr>
          <p:spPr>
            <a:xfrm>
              <a:off x="550027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1507" y="1"/>
                  </a:moveTo>
                  <a:cubicBezTo>
                    <a:pt x="1463" y="1"/>
                    <a:pt x="1419" y="12"/>
                    <a:pt x="1379" y="37"/>
                  </a:cubicBezTo>
                  <a:lnTo>
                    <a:pt x="0" y="889"/>
                  </a:lnTo>
                  <a:lnTo>
                    <a:pt x="776" y="1664"/>
                  </a:lnTo>
                  <a:cubicBezTo>
                    <a:pt x="823" y="1711"/>
                    <a:pt x="881" y="1733"/>
                    <a:pt x="939" y="1733"/>
                  </a:cubicBezTo>
                  <a:cubicBezTo>
                    <a:pt x="1011" y="1733"/>
                    <a:pt x="1082" y="1699"/>
                    <a:pt x="1130" y="1636"/>
                  </a:cubicBezTo>
                  <a:lnTo>
                    <a:pt x="1934" y="583"/>
                  </a:lnTo>
                  <a:lnTo>
                    <a:pt x="1723" y="143"/>
                  </a:lnTo>
                  <a:cubicBezTo>
                    <a:pt x="1684" y="52"/>
                    <a:pt x="1597" y="1"/>
                    <a:pt x="15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65"/>
            <p:cNvSpPr/>
            <p:nvPr/>
          </p:nvSpPr>
          <p:spPr>
            <a:xfrm>
              <a:off x="5436704" y="3441545"/>
              <a:ext cx="127177" cy="120218"/>
            </a:xfrm>
            <a:custGeom>
              <a:rect b="b" l="l" r="r" t="t"/>
              <a:pathLst>
                <a:path extrusionOk="0" h="4578" w="4843">
                  <a:moveTo>
                    <a:pt x="2088" y="0"/>
                  </a:moveTo>
                  <a:cubicBezTo>
                    <a:pt x="1472" y="0"/>
                    <a:pt x="939" y="103"/>
                    <a:pt x="670" y="165"/>
                  </a:cubicBezTo>
                  <a:cubicBezTo>
                    <a:pt x="555" y="194"/>
                    <a:pt x="479" y="290"/>
                    <a:pt x="488" y="405"/>
                  </a:cubicBezTo>
                  <a:lnTo>
                    <a:pt x="488" y="989"/>
                  </a:lnTo>
                  <a:cubicBezTo>
                    <a:pt x="488" y="1113"/>
                    <a:pt x="431" y="1237"/>
                    <a:pt x="345" y="1333"/>
                  </a:cubicBezTo>
                  <a:lnTo>
                    <a:pt x="144" y="1534"/>
                  </a:lnTo>
                  <a:cubicBezTo>
                    <a:pt x="48" y="1620"/>
                    <a:pt x="0" y="1745"/>
                    <a:pt x="0" y="1869"/>
                  </a:cubicBezTo>
                  <a:lnTo>
                    <a:pt x="0" y="2156"/>
                  </a:lnTo>
                  <a:cubicBezTo>
                    <a:pt x="0" y="3496"/>
                    <a:pt x="1082" y="4577"/>
                    <a:pt x="2421" y="4577"/>
                  </a:cubicBezTo>
                  <a:cubicBezTo>
                    <a:pt x="3761" y="4577"/>
                    <a:pt x="4843" y="3496"/>
                    <a:pt x="4843" y="2156"/>
                  </a:cubicBezTo>
                  <a:lnTo>
                    <a:pt x="4843" y="1869"/>
                  </a:lnTo>
                  <a:cubicBezTo>
                    <a:pt x="4843" y="1745"/>
                    <a:pt x="4795" y="1620"/>
                    <a:pt x="4699" y="1524"/>
                  </a:cubicBezTo>
                  <a:lnTo>
                    <a:pt x="4498" y="1323"/>
                  </a:lnTo>
                  <a:cubicBezTo>
                    <a:pt x="4412" y="1237"/>
                    <a:pt x="4355" y="1113"/>
                    <a:pt x="4355" y="989"/>
                  </a:cubicBezTo>
                  <a:lnTo>
                    <a:pt x="4355" y="855"/>
                  </a:lnTo>
                  <a:cubicBezTo>
                    <a:pt x="4364" y="759"/>
                    <a:pt x="4316" y="663"/>
                    <a:pt x="4240" y="606"/>
                  </a:cubicBezTo>
                  <a:cubicBezTo>
                    <a:pt x="3593" y="132"/>
                    <a:pt x="2788" y="0"/>
                    <a:pt x="20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65"/>
            <p:cNvSpPr/>
            <p:nvPr/>
          </p:nvSpPr>
          <p:spPr>
            <a:xfrm>
              <a:off x="5436704" y="3441676"/>
              <a:ext cx="114625" cy="119588"/>
            </a:xfrm>
            <a:custGeom>
              <a:rect b="b" l="l" r="r" t="t"/>
              <a:pathLst>
                <a:path extrusionOk="0" h="4554" w="4365">
                  <a:moveTo>
                    <a:pt x="2098" y="0"/>
                  </a:moveTo>
                  <a:cubicBezTo>
                    <a:pt x="1869" y="0"/>
                    <a:pt x="1651" y="15"/>
                    <a:pt x="1455" y="36"/>
                  </a:cubicBezTo>
                  <a:cubicBezTo>
                    <a:pt x="1187" y="65"/>
                    <a:pt x="928" y="103"/>
                    <a:pt x="670" y="170"/>
                  </a:cubicBezTo>
                  <a:cubicBezTo>
                    <a:pt x="555" y="189"/>
                    <a:pt x="479" y="294"/>
                    <a:pt x="488" y="409"/>
                  </a:cubicBezTo>
                  <a:lnTo>
                    <a:pt x="488" y="984"/>
                  </a:lnTo>
                  <a:cubicBezTo>
                    <a:pt x="488" y="1117"/>
                    <a:pt x="431" y="1242"/>
                    <a:pt x="345" y="1328"/>
                  </a:cubicBezTo>
                  <a:lnTo>
                    <a:pt x="144" y="1529"/>
                  </a:lnTo>
                  <a:cubicBezTo>
                    <a:pt x="48" y="1615"/>
                    <a:pt x="0" y="1740"/>
                    <a:pt x="0" y="1874"/>
                  </a:cubicBezTo>
                  <a:lnTo>
                    <a:pt x="0" y="2151"/>
                  </a:lnTo>
                  <a:cubicBezTo>
                    <a:pt x="0" y="3376"/>
                    <a:pt x="919" y="4410"/>
                    <a:pt x="2134" y="4553"/>
                  </a:cubicBezTo>
                  <a:cubicBezTo>
                    <a:pt x="1704" y="4103"/>
                    <a:pt x="1455" y="3510"/>
                    <a:pt x="1455" y="2878"/>
                  </a:cubicBezTo>
                  <a:lnTo>
                    <a:pt x="1455" y="1108"/>
                  </a:lnTo>
                  <a:cubicBezTo>
                    <a:pt x="1464" y="869"/>
                    <a:pt x="1646" y="658"/>
                    <a:pt x="1885" y="629"/>
                  </a:cubicBezTo>
                  <a:cubicBezTo>
                    <a:pt x="2077" y="604"/>
                    <a:pt x="2320" y="583"/>
                    <a:pt x="2589" y="583"/>
                  </a:cubicBezTo>
                  <a:cubicBezTo>
                    <a:pt x="3141" y="583"/>
                    <a:pt x="3805" y="671"/>
                    <a:pt x="4364" y="993"/>
                  </a:cubicBezTo>
                  <a:lnTo>
                    <a:pt x="4364" y="859"/>
                  </a:lnTo>
                  <a:cubicBezTo>
                    <a:pt x="4364" y="754"/>
                    <a:pt x="4316" y="658"/>
                    <a:pt x="4240" y="601"/>
                  </a:cubicBezTo>
                  <a:cubicBezTo>
                    <a:pt x="3599" y="133"/>
                    <a:pt x="2795" y="0"/>
                    <a:pt x="209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5"/>
            <p:cNvSpPr/>
            <p:nvPr/>
          </p:nvSpPr>
          <p:spPr>
            <a:xfrm>
              <a:off x="5392219" y="3613259"/>
              <a:ext cx="37972" cy="63103"/>
            </a:xfrm>
            <a:custGeom>
              <a:rect b="b" l="l" r="r" t="t"/>
              <a:pathLst>
                <a:path extrusionOk="0" h="2403" w="1446">
                  <a:moveTo>
                    <a:pt x="259" y="0"/>
                  </a:moveTo>
                  <a:cubicBezTo>
                    <a:pt x="96" y="173"/>
                    <a:pt x="0" y="412"/>
                    <a:pt x="0" y="661"/>
                  </a:cubicBezTo>
                  <a:lnTo>
                    <a:pt x="0" y="2163"/>
                  </a:lnTo>
                  <a:cubicBezTo>
                    <a:pt x="0" y="2288"/>
                    <a:pt x="105" y="2402"/>
                    <a:pt x="239" y="2402"/>
                  </a:cubicBezTo>
                  <a:lnTo>
                    <a:pt x="1445" y="2402"/>
                  </a:lnTo>
                  <a:lnTo>
                    <a:pt x="1445" y="1589"/>
                  </a:lnTo>
                  <a:cubicBezTo>
                    <a:pt x="1445" y="1331"/>
                    <a:pt x="1350" y="1082"/>
                    <a:pt x="1168" y="9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64" name="Google Shape;10764;p65"/>
          <p:cNvSpPr/>
          <p:nvPr/>
        </p:nvSpPr>
        <p:spPr>
          <a:xfrm>
            <a:off x="5741031" y="3617513"/>
            <a:ext cx="25157" cy="62866"/>
          </a:xfrm>
          <a:custGeom>
            <a:rect b="b" l="l" r="r" t="t"/>
            <a:pathLst>
              <a:path extrusionOk="0" h="2394" w="958">
                <a:moveTo>
                  <a:pt x="135" y="1"/>
                </a:moveTo>
                <a:cubicBezTo>
                  <a:pt x="49" y="125"/>
                  <a:pt x="1" y="269"/>
                  <a:pt x="1" y="412"/>
                </a:cubicBezTo>
                <a:lnTo>
                  <a:pt x="1" y="2154"/>
                </a:lnTo>
                <a:cubicBezTo>
                  <a:pt x="1" y="2288"/>
                  <a:pt x="106" y="2394"/>
                  <a:pt x="240" y="2394"/>
                </a:cubicBezTo>
                <a:lnTo>
                  <a:pt x="958" y="2394"/>
                </a:lnTo>
                <a:lnTo>
                  <a:pt x="958" y="1121"/>
                </a:lnTo>
                <a:cubicBezTo>
                  <a:pt x="948" y="929"/>
                  <a:pt x="881" y="747"/>
                  <a:pt x="747" y="613"/>
                </a:cubicBezTo>
                <a:lnTo>
                  <a:pt x="135" y="1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65" name="Google Shape;10765;p65"/>
          <p:cNvGrpSpPr/>
          <p:nvPr/>
        </p:nvGrpSpPr>
        <p:grpSpPr>
          <a:xfrm>
            <a:off x="3060752" y="2903609"/>
            <a:ext cx="390565" cy="359578"/>
            <a:chOff x="3060752" y="2903609"/>
            <a:chExt cx="390565" cy="359578"/>
          </a:xfrm>
        </p:grpSpPr>
        <p:sp>
          <p:nvSpPr>
            <p:cNvPr id="10766" name="Google Shape;10766;p65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65"/>
            <p:cNvSpPr/>
            <p:nvPr/>
          </p:nvSpPr>
          <p:spPr>
            <a:xfrm>
              <a:off x="3097936" y="3011852"/>
              <a:ext cx="102572" cy="104068"/>
            </a:xfrm>
            <a:custGeom>
              <a:rect b="b" l="l" r="r" t="t"/>
              <a:pathLst>
                <a:path extrusionOk="0" h="3963" w="3906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700" y="1924"/>
                    <a:pt x="211" y="3341"/>
                  </a:cubicBezTo>
                  <a:lnTo>
                    <a:pt x="1" y="3963"/>
                  </a:lnTo>
                  <a:lnTo>
                    <a:pt x="3906" y="3963"/>
                  </a:lnTo>
                  <a:lnTo>
                    <a:pt x="3695" y="3341"/>
                  </a:lnTo>
                  <a:cubicBezTo>
                    <a:pt x="3207" y="1924"/>
                    <a:pt x="3197" y="958"/>
                    <a:pt x="3236" y="508"/>
                  </a:cubicBezTo>
                  <a:lnTo>
                    <a:pt x="327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5"/>
            <p:cNvSpPr/>
            <p:nvPr/>
          </p:nvSpPr>
          <p:spPr>
            <a:xfrm>
              <a:off x="3097936" y="3011852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690" y="1924"/>
                    <a:pt x="211" y="3341"/>
                  </a:cubicBezTo>
                  <a:lnTo>
                    <a:pt x="1" y="3963"/>
                  </a:lnTo>
                  <a:lnTo>
                    <a:pt x="345" y="3963"/>
                  </a:lnTo>
                  <a:lnTo>
                    <a:pt x="556" y="3341"/>
                  </a:lnTo>
                  <a:cubicBezTo>
                    <a:pt x="1034" y="1924"/>
                    <a:pt x="1054" y="958"/>
                    <a:pt x="1015" y="508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5"/>
            <p:cNvSpPr/>
            <p:nvPr/>
          </p:nvSpPr>
          <p:spPr>
            <a:xfrm>
              <a:off x="3092421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0" y="39"/>
                  </a:cubicBezTo>
                  <a:lnTo>
                    <a:pt x="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6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65"/>
            <p:cNvSpPr/>
            <p:nvPr/>
          </p:nvSpPr>
          <p:spPr>
            <a:xfrm>
              <a:off x="3060752" y="3184170"/>
              <a:ext cx="147791" cy="26759"/>
            </a:xfrm>
            <a:custGeom>
              <a:rect b="b" l="l" r="r" t="t"/>
              <a:pathLst>
                <a:path extrusionOk="0" h="1019" w="5628">
                  <a:moveTo>
                    <a:pt x="5593" y="0"/>
                  </a:moveTo>
                  <a:cubicBezTo>
                    <a:pt x="5590" y="0"/>
                    <a:pt x="5585" y="1"/>
                    <a:pt x="5580" y="4"/>
                  </a:cubicBezTo>
                  <a:lnTo>
                    <a:pt x="48" y="4"/>
                  </a:lnTo>
                  <a:cubicBezTo>
                    <a:pt x="20" y="4"/>
                    <a:pt x="0" y="23"/>
                    <a:pt x="0" y="42"/>
                  </a:cubicBezTo>
                  <a:lnTo>
                    <a:pt x="0" y="970"/>
                  </a:lnTo>
                  <a:cubicBezTo>
                    <a:pt x="0" y="999"/>
                    <a:pt x="20" y="1018"/>
                    <a:pt x="48" y="1018"/>
                  </a:cubicBezTo>
                  <a:lnTo>
                    <a:pt x="5207" y="1018"/>
                  </a:lnTo>
                  <a:cubicBezTo>
                    <a:pt x="5226" y="1018"/>
                    <a:pt x="5245" y="1009"/>
                    <a:pt x="5255" y="990"/>
                  </a:cubicBezTo>
                  <a:lnTo>
                    <a:pt x="5628" y="61"/>
                  </a:lnTo>
                  <a:cubicBezTo>
                    <a:pt x="5628" y="52"/>
                    <a:pt x="5628" y="33"/>
                    <a:pt x="5618" y="23"/>
                  </a:cubicBezTo>
                  <a:cubicBezTo>
                    <a:pt x="5611" y="9"/>
                    <a:pt x="5604" y="0"/>
                    <a:pt x="559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65"/>
            <p:cNvSpPr/>
            <p:nvPr/>
          </p:nvSpPr>
          <p:spPr>
            <a:xfrm>
              <a:off x="3070048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604" y="1"/>
                  </a:moveTo>
                  <a:lnTo>
                    <a:pt x="1" y="2231"/>
                  </a:lnTo>
                  <a:lnTo>
                    <a:pt x="5484" y="2231"/>
                  </a:lnTo>
                  <a:lnTo>
                    <a:pt x="5628" y="1456"/>
                  </a:lnTo>
                  <a:lnTo>
                    <a:pt x="5791" y="1312"/>
                  </a:lnTo>
                  <a:lnTo>
                    <a:pt x="5704" y="1025"/>
                  </a:lnTo>
                  <a:lnTo>
                    <a:pt x="541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65"/>
            <p:cNvSpPr/>
            <p:nvPr/>
          </p:nvSpPr>
          <p:spPr>
            <a:xfrm>
              <a:off x="3093183" y="2903609"/>
              <a:ext cx="112104" cy="120586"/>
            </a:xfrm>
            <a:custGeom>
              <a:rect b="b" l="l" r="r" t="t"/>
              <a:pathLst>
                <a:path extrusionOk="0" h="4592" w="4269">
                  <a:moveTo>
                    <a:pt x="2133" y="0"/>
                  </a:moveTo>
                  <a:cubicBezTo>
                    <a:pt x="2003" y="0"/>
                    <a:pt x="1871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6" y="2161"/>
                    <a:pt x="565" y="3204"/>
                  </a:cubicBezTo>
                  <a:lnTo>
                    <a:pt x="546" y="3204"/>
                  </a:lnTo>
                  <a:cubicBezTo>
                    <a:pt x="239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39" y="4592"/>
                    <a:pt x="546" y="4592"/>
                  </a:cubicBezTo>
                  <a:lnTo>
                    <a:pt x="3723" y="4592"/>
                  </a:lnTo>
                  <a:cubicBezTo>
                    <a:pt x="4020" y="4592"/>
                    <a:pt x="4268" y="4343"/>
                    <a:pt x="4268" y="4046"/>
                  </a:cubicBezTo>
                  <a:lnTo>
                    <a:pt x="4268" y="3749"/>
                  </a:lnTo>
                  <a:cubicBezTo>
                    <a:pt x="4268" y="3453"/>
                    <a:pt x="4020" y="3204"/>
                    <a:pt x="3723" y="3204"/>
                  </a:cubicBezTo>
                  <a:lnTo>
                    <a:pt x="3704" y="3204"/>
                  </a:lnTo>
                  <a:cubicBezTo>
                    <a:pt x="4173" y="2161"/>
                    <a:pt x="3512" y="945"/>
                    <a:pt x="2364" y="792"/>
                  </a:cubicBezTo>
                  <a:lnTo>
                    <a:pt x="2364" y="208"/>
                  </a:lnTo>
                  <a:cubicBezTo>
                    <a:pt x="2393" y="70"/>
                    <a:pt x="2263" y="0"/>
                    <a:pt x="2133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65"/>
            <p:cNvSpPr/>
            <p:nvPr/>
          </p:nvSpPr>
          <p:spPr>
            <a:xfrm>
              <a:off x="3093183" y="2924407"/>
              <a:ext cx="49763" cy="99788"/>
            </a:xfrm>
            <a:custGeom>
              <a:rect b="b" l="l" r="r" t="t"/>
              <a:pathLst>
                <a:path extrusionOk="0" h="3800" w="1895">
                  <a:moveTo>
                    <a:pt x="1895" y="0"/>
                  </a:moveTo>
                  <a:lnTo>
                    <a:pt x="1895" y="0"/>
                  </a:lnTo>
                  <a:cubicBezTo>
                    <a:pt x="756" y="163"/>
                    <a:pt x="86" y="1369"/>
                    <a:pt x="565" y="2421"/>
                  </a:cubicBezTo>
                  <a:lnTo>
                    <a:pt x="546" y="2421"/>
                  </a:lnTo>
                  <a:cubicBezTo>
                    <a:pt x="239" y="2421"/>
                    <a:pt x="0" y="2661"/>
                    <a:pt x="0" y="2957"/>
                  </a:cubicBezTo>
                  <a:lnTo>
                    <a:pt x="0" y="3254"/>
                  </a:lnTo>
                  <a:cubicBezTo>
                    <a:pt x="0" y="3551"/>
                    <a:pt x="239" y="3800"/>
                    <a:pt x="546" y="3800"/>
                  </a:cubicBezTo>
                  <a:lnTo>
                    <a:pt x="890" y="3800"/>
                  </a:lnTo>
                  <a:cubicBezTo>
                    <a:pt x="58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84" y="2421"/>
                    <a:pt x="890" y="2421"/>
                  </a:cubicBezTo>
                  <a:lnTo>
                    <a:pt x="909" y="2421"/>
                  </a:lnTo>
                  <a:cubicBezTo>
                    <a:pt x="718" y="1991"/>
                    <a:pt x="708" y="1512"/>
                    <a:pt x="871" y="1082"/>
                  </a:cubicBezTo>
                  <a:cubicBezTo>
                    <a:pt x="1005" y="689"/>
                    <a:pt x="1302" y="287"/>
                    <a:pt x="189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5"/>
            <p:cNvSpPr/>
            <p:nvPr/>
          </p:nvSpPr>
          <p:spPr>
            <a:xfrm>
              <a:off x="3097201" y="2987719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431" y="1"/>
                  </a:moveTo>
                  <a:cubicBezTo>
                    <a:pt x="364" y="1"/>
                    <a:pt x="316" y="30"/>
                    <a:pt x="287" y="87"/>
                  </a:cubicBezTo>
                  <a:lnTo>
                    <a:pt x="144" y="116"/>
                  </a:lnTo>
                  <a:cubicBezTo>
                    <a:pt x="67" y="135"/>
                    <a:pt x="0" y="307"/>
                    <a:pt x="0" y="326"/>
                  </a:cubicBezTo>
                  <a:cubicBezTo>
                    <a:pt x="0" y="349"/>
                    <a:pt x="94" y="618"/>
                    <a:pt x="153" y="618"/>
                  </a:cubicBezTo>
                  <a:cubicBezTo>
                    <a:pt x="170" y="618"/>
                    <a:pt x="183" y="598"/>
                    <a:pt x="192" y="546"/>
                  </a:cubicBezTo>
                  <a:cubicBezTo>
                    <a:pt x="201" y="422"/>
                    <a:pt x="306" y="326"/>
                    <a:pt x="440" y="326"/>
                  </a:cubicBezTo>
                  <a:lnTo>
                    <a:pt x="2498" y="326"/>
                  </a:lnTo>
                  <a:cubicBezTo>
                    <a:pt x="2718" y="326"/>
                    <a:pt x="2718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65"/>
            <p:cNvSpPr/>
            <p:nvPr/>
          </p:nvSpPr>
          <p:spPr>
            <a:xfrm>
              <a:off x="3311823" y="3011852"/>
              <a:ext cx="102309" cy="104068"/>
            </a:xfrm>
            <a:custGeom>
              <a:rect b="b" l="l" r="r" t="t"/>
              <a:pathLst>
                <a:path extrusionOk="0" h="3963" w="3896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895" y="3963"/>
                  </a:lnTo>
                  <a:lnTo>
                    <a:pt x="3685" y="3341"/>
                  </a:lnTo>
                  <a:cubicBezTo>
                    <a:pt x="3206" y="1924"/>
                    <a:pt x="3187" y="958"/>
                    <a:pt x="3225" y="508"/>
                  </a:cubicBezTo>
                  <a:lnTo>
                    <a:pt x="326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65"/>
            <p:cNvSpPr/>
            <p:nvPr/>
          </p:nvSpPr>
          <p:spPr>
            <a:xfrm>
              <a:off x="3311823" y="3011852"/>
              <a:ext cx="27415" cy="104068"/>
            </a:xfrm>
            <a:custGeom>
              <a:rect b="b" l="l" r="r" t="t"/>
              <a:pathLst>
                <a:path extrusionOk="0" h="3963" w="1044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45" y="3963"/>
                  </a:lnTo>
                  <a:lnTo>
                    <a:pt x="555" y="3341"/>
                  </a:lnTo>
                  <a:cubicBezTo>
                    <a:pt x="1034" y="1924"/>
                    <a:pt x="1043" y="958"/>
                    <a:pt x="1005" y="50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5"/>
            <p:cNvSpPr/>
            <p:nvPr/>
          </p:nvSpPr>
          <p:spPr>
            <a:xfrm>
              <a:off x="3306046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9" y="39"/>
                  </a:cubicBezTo>
                  <a:lnTo>
                    <a:pt x="1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5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5"/>
            <p:cNvSpPr/>
            <p:nvPr/>
          </p:nvSpPr>
          <p:spPr>
            <a:xfrm>
              <a:off x="3303263" y="3184512"/>
              <a:ext cx="148054" cy="26418"/>
            </a:xfrm>
            <a:custGeom>
              <a:rect b="b" l="l" r="r" t="t"/>
              <a:pathLst>
                <a:path extrusionOk="0" h="1006" w="5638">
                  <a:moveTo>
                    <a:pt x="58" y="0"/>
                  </a:moveTo>
                  <a:cubicBezTo>
                    <a:pt x="20" y="0"/>
                    <a:pt x="1" y="29"/>
                    <a:pt x="10" y="67"/>
                  </a:cubicBezTo>
                  <a:lnTo>
                    <a:pt x="384" y="977"/>
                  </a:lnTo>
                  <a:cubicBezTo>
                    <a:pt x="393" y="996"/>
                    <a:pt x="412" y="1005"/>
                    <a:pt x="432" y="1005"/>
                  </a:cubicBezTo>
                  <a:lnTo>
                    <a:pt x="5590" y="1005"/>
                  </a:lnTo>
                  <a:cubicBezTo>
                    <a:pt x="5609" y="1005"/>
                    <a:pt x="5638" y="986"/>
                    <a:pt x="5638" y="957"/>
                  </a:cubicBezTo>
                  <a:lnTo>
                    <a:pt x="5638" y="48"/>
                  </a:lnTo>
                  <a:cubicBezTo>
                    <a:pt x="5638" y="20"/>
                    <a:pt x="5609" y="0"/>
                    <a:pt x="559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5"/>
            <p:cNvSpPr/>
            <p:nvPr/>
          </p:nvSpPr>
          <p:spPr>
            <a:xfrm>
              <a:off x="3289949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5791" y="2231"/>
                  </a:lnTo>
                  <a:lnTo>
                    <a:pt x="5188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5"/>
            <p:cNvSpPr/>
            <p:nvPr/>
          </p:nvSpPr>
          <p:spPr>
            <a:xfrm>
              <a:off x="3289949" y="3126950"/>
              <a:ext cx="19642" cy="58586"/>
            </a:xfrm>
            <a:custGeom>
              <a:rect b="b" l="l" r="r" t="t"/>
              <a:pathLst>
                <a:path extrusionOk="0" h="2231" w="748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680" y="2231"/>
                  </a:lnTo>
                  <a:lnTo>
                    <a:pt x="546" y="1456"/>
                  </a:lnTo>
                  <a:lnTo>
                    <a:pt x="374" y="1302"/>
                  </a:lnTo>
                  <a:lnTo>
                    <a:pt x="470" y="1015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5"/>
            <p:cNvSpPr/>
            <p:nvPr/>
          </p:nvSpPr>
          <p:spPr>
            <a:xfrm>
              <a:off x="3204761" y="3064136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45" y="3962"/>
                  </a:lnTo>
                  <a:lnTo>
                    <a:pt x="555" y="3340"/>
                  </a:lnTo>
                  <a:cubicBezTo>
                    <a:pt x="1043" y="1924"/>
                    <a:pt x="1053" y="957"/>
                    <a:pt x="1015" y="507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65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5"/>
            <p:cNvSpPr/>
            <p:nvPr/>
          </p:nvSpPr>
          <p:spPr>
            <a:xfrm>
              <a:off x="3307044" y="2903609"/>
              <a:ext cx="111868" cy="120586"/>
            </a:xfrm>
            <a:custGeom>
              <a:rect b="b" l="l" r="r" t="t"/>
              <a:pathLst>
                <a:path extrusionOk="0" h="4592" w="4260">
                  <a:moveTo>
                    <a:pt x="2126" y="0"/>
                  </a:moveTo>
                  <a:cubicBezTo>
                    <a:pt x="1996" y="0"/>
                    <a:pt x="1867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7" y="2161"/>
                    <a:pt x="565" y="3204"/>
                  </a:cubicBezTo>
                  <a:lnTo>
                    <a:pt x="536" y="3204"/>
                  </a:lnTo>
                  <a:cubicBezTo>
                    <a:pt x="240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40" y="4592"/>
                    <a:pt x="536" y="4592"/>
                  </a:cubicBezTo>
                  <a:lnTo>
                    <a:pt x="3723" y="4592"/>
                  </a:lnTo>
                  <a:cubicBezTo>
                    <a:pt x="4020" y="4592"/>
                    <a:pt x="4259" y="4343"/>
                    <a:pt x="4259" y="4046"/>
                  </a:cubicBezTo>
                  <a:lnTo>
                    <a:pt x="4259" y="3749"/>
                  </a:lnTo>
                  <a:cubicBezTo>
                    <a:pt x="4259" y="3453"/>
                    <a:pt x="4020" y="3204"/>
                    <a:pt x="3714" y="3204"/>
                  </a:cubicBezTo>
                  <a:lnTo>
                    <a:pt x="3695" y="3204"/>
                  </a:lnTo>
                  <a:cubicBezTo>
                    <a:pt x="4173" y="2161"/>
                    <a:pt x="3503" y="945"/>
                    <a:pt x="2364" y="792"/>
                  </a:cubicBezTo>
                  <a:lnTo>
                    <a:pt x="2364" y="208"/>
                  </a:lnTo>
                  <a:cubicBezTo>
                    <a:pt x="2388" y="70"/>
                    <a:pt x="2257" y="0"/>
                    <a:pt x="212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5"/>
            <p:cNvSpPr/>
            <p:nvPr/>
          </p:nvSpPr>
          <p:spPr>
            <a:xfrm>
              <a:off x="3306782" y="2924407"/>
              <a:ext cx="50052" cy="99788"/>
            </a:xfrm>
            <a:custGeom>
              <a:rect b="b" l="l" r="r" t="t"/>
              <a:pathLst>
                <a:path extrusionOk="0" h="3800" w="1906">
                  <a:moveTo>
                    <a:pt x="1905" y="0"/>
                  </a:moveTo>
                  <a:lnTo>
                    <a:pt x="1905" y="0"/>
                  </a:lnTo>
                  <a:cubicBezTo>
                    <a:pt x="757" y="163"/>
                    <a:pt x="97" y="1369"/>
                    <a:pt x="565" y="2421"/>
                  </a:cubicBezTo>
                  <a:lnTo>
                    <a:pt x="546" y="2421"/>
                  </a:lnTo>
                  <a:cubicBezTo>
                    <a:pt x="250" y="2421"/>
                    <a:pt x="1" y="2661"/>
                    <a:pt x="1" y="2957"/>
                  </a:cubicBezTo>
                  <a:lnTo>
                    <a:pt x="1" y="3254"/>
                  </a:lnTo>
                  <a:cubicBezTo>
                    <a:pt x="1" y="3551"/>
                    <a:pt x="250" y="3800"/>
                    <a:pt x="546" y="3800"/>
                  </a:cubicBezTo>
                  <a:lnTo>
                    <a:pt x="891" y="3800"/>
                  </a:lnTo>
                  <a:cubicBezTo>
                    <a:pt x="59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94" y="2421"/>
                    <a:pt x="891" y="2421"/>
                  </a:cubicBezTo>
                  <a:lnTo>
                    <a:pt x="910" y="2421"/>
                  </a:lnTo>
                  <a:cubicBezTo>
                    <a:pt x="719" y="1991"/>
                    <a:pt x="709" y="1512"/>
                    <a:pt x="881" y="1082"/>
                  </a:cubicBezTo>
                  <a:cubicBezTo>
                    <a:pt x="1006" y="689"/>
                    <a:pt x="1302" y="287"/>
                    <a:pt x="190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65"/>
            <p:cNvSpPr/>
            <p:nvPr/>
          </p:nvSpPr>
          <p:spPr>
            <a:xfrm>
              <a:off x="3289713" y="3126714"/>
              <a:ext cx="38970" cy="58586"/>
            </a:xfrm>
            <a:custGeom>
              <a:rect b="b" l="l" r="r" t="t"/>
              <a:pathLst>
                <a:path extrusionOk="0" h="2231" w="1484">
                  <a:moveTo>
                    <a:pt x="383" y="0"/>
                  </a:moveTo>
                  <a:lnTo>
                    <a:pt x="105" y="1015"/>
                  </a:lnTo>
                  <a:lnTo>
                    <a:pt x="0" y="1302"/>
                  </a:lnTo>
                  <a:lnTo>
                    <a:pt x="172" y="1455"/>
                  </a:lnTo>
                  <a:lnTo>
                    <a:pt x="316" y="2230"/>
                  </a:lnTo>
                  <a:lnTo>
                    <a:pt x="1483" y="2230"/>
                  </a:lnTo>
                  <a:lnTo>
                    <a:pt x="1436" y="2077"/>
                  </a:lnTo>
                  <a:lnTo>
                    <a:pt x="1139" y="2077"/>
                  </a:lnTo>
                  <a:lnTo>
                    <a:pt x="967" y="1110"/>
                  </a:lnTo>
                  <a:lnTo>
                    <a:pt x="881" y="1110"/>
                  </a:lnTo>
                  <a:lnTo>
                    <a:pt x="833" y="957"/>
                  </a:lnTo>
                  <a:cubicBezTo>
                    <a:pt x="708" y="613"/>
                    <a:pt x="622" y="297"/>
                    <a:pt x="55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65"/>
            <p:cNvSpPr/>
            <p:nvPr/>
          </p:nvSpPr>
          <p:spPr>
            <a:xfrm>
              <a:off x="3310799" y="2987719"/>
              <a:ext cx="70666" cy="16255"/>
            </a:xfrm>
            <a:custGeom>
              <a:rect b="b" l="l" r="r" t="t"/>
              <a:pathLst>
                <a:path extrusionOk="0" h="619" w="2691">
                  <a:moveTo>
                    <a:pt x="432" y="1"/>
                  </a:moveTo>
                  <a:cubicBezTo>
                    <a:pt x="365" y="1"/>
                    <a:pt x="317" y="30"/>
                    <a:pt x="288" y="87"/>
                  </a:cubicBezTo>
                  <a:lnTo>
                    <a:pt x="145" y="116"/>
                  </a:lnTo>
                  <a:cubicBezTo>
                    <a:pt x="68" y="135"/>
                    <a:pt x="1" y="307"/>
                    <a:pt x="1" y="326"/>
                  </a:cubicBezTo>
                  <a:cubicBezTo>
                    <a:pt x="1" y="349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2" y="422"/>
                    <a:pt x="307" y="326"/>
                    <a:pt x="441" y="326"/>
                  </a:cubicBezTo>
                  <a:lnTo>
                    <a:pt x="2470" y="326"/>
                  </a:lnTo>
                  <a:cubicBezTo>
                    <a:pt x="2690" y="326"/>
                    <a:pt x="2690" y="1"/>
                    <a:pt x="2470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5"/>
            <p:cNvSpPr/>
            <p:nvPr/>
          </p:nvSpPr>
          <p:spPr>
            <a:xfrm>
              <a:off x="3204761" y="3064136"/>
              <a:ext cx="102545" cy="104068"/>
            </a:xfrm>
            <a:custGeom>
              <a:rect b="b" l="l" r="r" t="t"/>
              <a:pathLst>
                <a:path extrusionOk="0" h="3963" w="3905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905" y="3962"/>
                  </a:lnTo>
                  <a:lnTo>
                    <a:pt x="3694" y="3340"/>
                  </a:lnTo>
                  <a:cubicBezTo>
                    <a:pt x="3216" y="1924"/>
                    <a:pt x="3197" y="957"/>
                    <a:pt x="3235" y="507"/>
                  </a:cubicBezTo>
                  <a:lnTo>
                    <a:pt x="3273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5"/>
            <p:cNvSpPr/>
            <p:nvPr/>
          </p:nvSpPr>
          <p:spPr>
            <a:xfrm>
              <a:off x="3204761" y="3064136"/>
              <a:ext cx="28413" cy="104068"/>
            </a:xfrm>
            <a:custGeom>
              <a:rect b="b" l="l" r="r" t="t"/>
              <a:pathLst>
                <a:path extrusionOk="0" h="3963" w="1082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83" y="3962"/>
                  </a:lnTo>
                  <a:lnTo>
                    <a:pt x="594" y="3340"/>
                  </a:lnTo>
                  <a:cubicBezTo>
                    <a:pt x="1072" y="1924"/>
                    <a:pt x="1082" y="957"/>
                    <a:pt x="1043" y="507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5"/>
            <p:cNvSpPr/>
            <p:nvPr/>
          </p:nvSpPr>
          <p:spPr>
            <a:xfrm>
              <a:off x="3199221" y="3154339"/>
              <a:ext cx="113890" cy="38497"/>
            </a:xfrm>
            <a:custGeom>
              <a:rect b="b" l="l" r="r" t="t"/>
              <a:pathLst>
                <a:path extrusionOk="0" h="1466" w="4337">
                  <a:moveTo>
                    <a:pt x="288" y="1"/>
                  </a:moveTo>
                  <a:cubicBezTo>
                    <a:pt x="269" y="1"/>
                    <a:pt x="250" y="20"/>
                    <a:pt x="240" y="49"/>
                  </a:cubicBezTo>
                  <a:lnTo>
                    <a:pt x="1" y="1408"/>
                  </a:lnTo>
                  <a:cubicBezTo>
                    <a:pt x="1" y="1437"/>
                    <a:pt x="20" y="1465"/>
                    <a:pt x="49" y="1465"/>
                  </a:cubicBezTo>
                  <a:lnTo>
                    <a:pt x="4279" y="1465"/>
                  </a:lnTo>
                  <a:cubicBezTo>
                    <a:pt x="4307" y="1465"/>
                    <a:pt x="4336" y="1437"/>
                    <a:pt x="4327" y="1408"/>
                  </a:cubicBezTo>
                  <a:lnTo>
                    <a:pt x="4078" y="49"/>
                  </a:lnTo>
                  <a:cubicBezTo>
                    <a:pt x="4078" y="20"/>
                    <a:pt x="4059" y="1"/>
                    <a:pt x="403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65"/>
            <p:cNvSpPr/>
            <p:nvPr/>
          </p:nvSpPr>
          <p:spPr>
            <a:xfrm>
              <a:off x="3167551" y="3235272"/>
              <a:ext cx="176704" cy="27914"/>
            </a:xfrm>
            <a:custGeom>
              <a:rect b="b" l="l" r="r" t="t"/>
              <a:pathLst>
                <a:path extrusionOk="0" h="1063" w="6729">
                  <a:moveTo>
                    <a:pt x="49" y="1"/>
                  </a:moveTo>
                  <a:cubicBezTo>
                    <a:pt x="30" y="1"/>
                    <a:pt x="1" y="20"/>
                    <a:pt x="1" y="48"/>
                  </a:cubicBezTo>
                  <a:lnTo>
                    <a:pt x="1" y="1015"/>
                  </a:lnTo>
                  <a:cubicBezTo>
                    <a:pt x="1" y="1044"/>
                    <a:pt x="30" y="1063"/>
                    <a:pt x="49" y="1063"/>
                  </a:cubicBezTo>
                  <a:lnTo>
                    <a:pt x="6691" y="1063"/>
                  </a:lnTo>
                  <a:cubicBezTo>
                    <a:pt x="6710" y="1063"/>
                    <a:pt x="6729" y="1044"/>
                    <a:pt x="6729" y="1015"/>
                  </a:cubicBezTo>
                  <a:lnTo>
                    <a:pt x="6729" y="48"/>
                  </a:lnTo>
                  <a:cubicBezTo>
                    <a:pt x="6729" y="20"/>
                    <a:pt x="6710" y="1"/>
                    <a:pt x="669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5"/>
            <p:cNvSpPr/>
            <p:nvPr/>
          </p:nvSpPr>
          <p:spPr>
            <a:xfrm>
              <a:off x="3179631" y="3181229"/>
              <a:ext cx="152807" cy="54568"/>
            </a:xfrm>
            <a:custGeom>
              <a:rect b="b" l="l" r="r" t="t"/>
              <a:pathLst>
                <a:path extrusionOk="0" h="2078" w="5819">
                  <a:moveTo>
                    <a:pt x="565" y="1"/>
                  </a:moveTo>
                  <a:lnTo>
                    <a:pt x="0" y="2078"/>
                  </a:lnTo>
                  <a:lnTo>
                    <a:pt x="5819" y="2078"/>
                  </a:lnTo>
                  <a:lnTo>
                    <a:pt x="525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5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65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65"/>
            <p:cNvSpPr/>
            <p:nvPr/>
          </p:nvSpPr>
          <p:spPr>
            <a:xfrm>
              <a:off x="3200245" y="2956260"/>
              <a:ext cx="111841" cy="120218"/>
            </a:xfrm>
            <a:custGeom>
              <a:rect b="b" l="l" r="r" t="t"/>
              <a:pathLst>
                <a:path extrusionOk="0" h="4578" w="4259">
                  <a:moveTo>
                    <a:pt x="2129" y="0"/>
                  </a:moveTo>
                  <a:cubicBezTo>
                    <a:pt x="2024" y="0"/>
                    <a:pt x="1919" y="65"/>
                    <a:pt x="1895" y="194"/>
                  </a:cubicBezTo>
                  <a:lnTo>
                    <a:pt x="1895" y="778"/>
                  </a:lnTo>
                  <a:cubicBezTo>
                    <a:pt x="756" y="941"/>
                    <a:pt x="86" y="2146"/>
                    <a:pt x="565" y="3199"/>
                  </a:cubicBezTo>
                  <a:lnTo>
                    <a:pt x="536" y="3199"/>
                  </a:lnTo>
                  <a:cubicBezTo>
                    <a:pt x="239" y="3199"/>
                    <a:pt x="0" y="3438"/>
                    <a:pt x="0" y="3735"/>
                  </a:cubicBezTo>
                  <a:lnTo>
                    <a:pt x="0" y="4032"/>
                  </a:lnTo>
                  <a:cubicBezTo>
                    <a:pt x="0" y="4328"/>
                    <a:pt x="239" y="4577"/>
                    <a:pt x="536" y="4577"/>
                  </a:cubicBezTo>
                  <a:lnTo>
                    <a:pt x="3723" y="4577"/>
                  </a:lnTo>
                  <a:cubicBezTo>
                    <a:pt x="4020" y="4577"/>
                    <a:pt x="4259" y="4328"/>
                    <a:pt x="4259" y="4032"/>
                  </a:cubicBezTo>
                  <a:lnTo>
                    <a:pt x="4259" y="3735"/>
                  </a:lnTo>
                  <a:cubicBezTo>
                    <a:pt x="4259" y="3444"/>
                    <a:pt x="4028" y="3199"/>
                    <a:pt x="3730" y="3199"/>
                  </a:cubicBezTo>
                  <a:cubicBezTo>
                    <a:pt x="3725" y="3199"/>
                    <a:pt x="3719" y="3199"/>
                    <a:pt x="3713" y="3199"/>
                  </a:cubicBezTo>
                  <a:lnTo>
                    <a:pt x="3694" y="3199"/>
                  </a:lnTo>
                  <a:cubicBezTo>
                    <a:pt x="4163" y="2146"/>
                    <a:pt x="3503" y="941"/>
                    <a:pt x="2364" y="778"/>
                  </a:cubicBezTo>
                  <a:lnTo>
                    <a:pt x="2364" y="194"/>
                  </a:lnTo>
                  <a:cubicBezTo>
                    <a:pt x="2340" y="65"/>
                    <a:pt x="2235" y="0"/>
                    <a:pt x="212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65"/>
            <p:cNvSpPr/>
            <p:nvPr/>
          </p:nvSpPr>
          <p:spPr>
            <a:xfrm>
              <a:off x="3199982" y="2976664"/>
              <a:ext cx="49789" cy="99814"/>
            </a:xfrm>
            <a:custGeom>
              <a:rect b="b" l="l" r="r" t="t"/>
              <a:pathLst>
                <a:path extrusionOk="0" h="3801" w="1896">
                  <a:moveTo>
                    <a:pt x="1895" y="1"/>
                  </a:moveTo>
                  <a:cubicBezTo>
                    <a:pt x="756" y="164"/>
                    <a:pt x="96" y="1369"/>
                    <a:pt x="565" y="2422"/>
                  </a:cubicBezTo>
                  <a:lnTo>
                    <a:pt x="546" y="2422"/>
                  </a:lnTo>
                  <a:cubicBezTo>
                    <a:pt x="249" y="2422"/>
                    <a:pt x="0" y="2661"/>
                    <a:pt x="0" y="2968"/>
                  </a:cubicBezTo>
                  <a:lnTo>
                    <a:pt x="0" y="3255"/>
                  </a:lnTo>
                  <a:cubicBezTo>
                    <a:pt x="0" y="3561"/>
                    <a:pt x="249" y="3800"/>
                    <a:pt x="546" y="3800"/>
                  </a:cubicBezTo>
                  <a:lnTo>
                    <a:pt x="890" y="3800"/>
                  </a:lnTo>
                  <a:cubicBezTo>
                    <a:pt x="594" y="3800"/>
                    <a:pt x="345" y="3561"/>
                    <a:pt x="345" y="3255"/>
                  </a:cubicBezTo>
                  <a:lnTo>
                    <a:pt x="345" y="2968"/>
                  </a:lnTo>
                  <a:cubicBezTo>
                    <a:pt x="345" y="2661"/>
                    <a:pt x="594" y="2422"/>
                    <a:pt x="890" y="2422"/>
                  </a:cubicBezTo>
                  <a:lnTo>
                    <a:pt x="910" y="2422"/>
                  </a:lnTo>
                  <a:cubicBezTo>
                    <a:pt x="718" y="2001"/>
                    <a:pt x="709" y="1513"/>
                    <a:pt x="871" y="1082"/>
                  </a:cubicBezTo>
                  <a:cubicBezTo>
                    <a:pt x="1005" y="690"/>
                    <a:pt x="1302" y="288"/>
                    <a:pt x="1895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5"/>
            <p:cNvSpPr/>
            <p:nvPr/>
          </p:nvSpPr>
          <p:spPr>
            <a:xfrm>
              <a:off x="3204000" y="3040003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2498" y="1"/>
                  </a:moveTo>
                  <a:lnTo>
                    <a:pt x="2498" y="10"/>
                  </a:lnTo>
                  <a:lnTo>
                    <a:pt x="431" y="10"/>
                  </a:lnTo>
                  <a:cubicBezTo>
                    <a:pt x="364" y="10"/>
                    <a:pt x="316" y="39"/>
                    <a:pt x="288" y="87"/>
                  </a:cubicBezTo>
                  <a:lnTo>
                    <a:pt x="144" y="115"/>
                  </a:lnTo>
                  <a:cubicBezTo>
                    <a:pt x="68" y="144"/>
                    <a:pt x="1" y="307"/>
                    <a:pt x="1" y="335"/>
                  </a:cubicBezTo>
                  <a:cubicBezTo>
                    <a:pt x="1" y="350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1" y="427"/>
                    <a:pt x="297" y="335"/>
                    <a:pt x="422" y="335"/>
                  </a:cubicBezTo>
                  <a:cubicBezTo>
                    <a:pt x="428" y="335"/>
                    <a:pt x="435" y="335"/>
                    <a:pt x="441" y="335"/>
                  </a:cubicBezTo>
                  <a:lnTo>
                    <a:pt x="2498" y="335"/>
                  </a:lnTo>
                  <a:cubicBezTo>
                    <a:pt x="2719" y="335"/>
                    <a:pt x="2719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65"/>
            <p:cNvSpPr/>
            <p:nvPr/>
          </p:nvSpPr>
          <p:spPr>
            <a:xfrm>
              <a:off x="3389133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0" y="0"/>
                    <a:pt x="0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5"/>
            <p:cNvSpPr/>
            <p:nvPr/>
          </p:nvSpPr>
          <p:spPr>
            <a:xfrm>
              <a:off x="3282307" y="3040213"/>
              <a:ext cx="28282" cy="8141"/>
            </a:xfrm>
            <a:custGeom>
              <a:rect b="b" l="l" r="r" t="t"/>
              <a:pathLst>
                <a:path extrusionOk="0" h="310" w="1077">
                  <a:moveTo>
                    <a:pt x="190" y="0"/>
                  </a:moveTo>
                  <a:cubicBezTo>
                    <a:pt x="1" y="0"/>
                    <a:pt x="3" y="309"/>
                    <a:pt x="198" y="309"/>
                  </a:cubicBezTo>
                  <a:cubicBezTo>
                    <a:pt x="204" y="309"/>
                    <a:pt x="209" y="309"/>
                    <a:pt x="215" y="308"/>
                  </a:cubicBezTo>
                  <a:lnTo>
                    <a:pt x="1076" y="308"/>
                  </a:lnTo>
                  <a:cubicBezTo>
                    <a:pt x="981" y="117"/>
                    <a:pt x="789" y="2"/>
                    <a:pt x="588" y="2"/>
                  </a:cubicBezTo>
                  <a:lnTo>
                    <a:pt x="215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5"/>
            <p:cNvSpPr/>
            <p:nvPr/>
          </p:nvSpPr>
          <p:spPr>
            <a:xfrm>
              <a:off x="3175508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1" y="0"/>
                    <a:pt x="1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0" name="Google Shape;10800;p65"/>
          <p:cNvGrpSpPr/>
          <p:nvPr/>
        </p:nvGrpSpPr>
        <p:grpSpPr>
          <a:xfrm>
            <a:off x="5741031" y="3386057"/>
            <a:ext cx="394609" cy="294585"/>
            <a:chOff x="5741031" y="3386057"/>
            <a:chExt cx="394609" cy="294585"/>
          </a:xfrm>
        </p:grpSpPr>
        <p:sp>
          <p:nvSpPr>
            <p:cNvPr id="10801" name="Google Shape;10801;p65"/>
            <p:cNvSpPr/>
            <p:nvPr/>
          </p:nvSpPr>
          <p:spPr>
            <a:xfrm>
              <a:off x="6054182" y="3473766"/>
              <a:ext cx="50025" cy="43749"/>
            </a:xfrm>
            <a:custGeom>
              <a:rect b="b" l="l" r="r" t="t"/>
              <a:pathLst>
                <a:path extrusionOk="0" h="1666" w="1905">
                  <a:moveTo>
                    <a:pt x="957" y="1"/>
                  </a:moveTo>
                  <a:cubicBezTo>
                    <a:pt x="421" y="1"/>
                    <a:pt x="0" y="374"/>
                    <a:pt x="0" y="833"/>
                  </a:cubicBezTo>
                  <a:cubicBezTo>
                    <a:pt x="0" y="1293"/>
                    <a:pt x="421" y="1666"/>
                    <a:pt x="957" y="1666"/>
                  </a:cubicBezTo>
                  <a:cubicBezTo>
                    <a:pt x="1484" y="1666"/>
                    <a:pt x="1905" y="1293"/>
                    <a:pt x="1905" y="833"/>
                  </a:cubicBezTo>
                  <a:cubicBezTo>
                    <a:pt x="1905" y="374"/>
                    <a:pt x="1484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65"/>
            <p:cNvSpPr/>
            <p:nvPr/>
          </p:nvSpPr>
          <p:spPr>
            <a:xfrm>
              <a:off x="6054182" y="3473766"/>
              <a:ext cx="34453" cy="44012"/>
            </a:xfrm>
            <a:custGeom>
              <a:rect b="b" l="l" r="r" t="t"/>
              <a:pathLst>
                <a:path extrusionOk="0" h="1676" w="1312">
                  <a:moveTo>
                    <a:pt x="957" y="1"/>
                  </a:moveTo>
                  <a:cubicBezTo>
                    <a:pt x="431" y="1"/>
                    <a:pt x="0" y="374"/>
                    <a:pt x="0" y="833"/>
                  </a:cubicBezTo>
                  <a:cubicBezTo>
                    <a:pt x="0" y="1302"/>
                    <a:pt x="421" y="1676"/>
                    <a:pt x="957" y="1676"/>
                  </a:cubicBezTo>
                  <a:cubicBezTo>
                    <a:pt x="1072" y="1676"/>
                    <a:pt x="1197" y="1647"/>
                    <a:pt x="1311" y="1609"/>
                  </a:cubicBezTo>
                  <a:cubicBezTo>
                    <a:pt x="967" y="1503"/>
                    <a:pt x="728" y="1197"/>
                    <a:pt x="718" y="833"/>
                  </a:cubicBezTo>
                  <a:cubicBezTo>
                    <a:pt x="728" y="470"/>
                    <a:pt x="967" y="163"/>
                    <a:pt x="1311" y="58"/>
                  </a:cubicBezTo>
                  <a:cubicBezTo>
                    <a:pt x="1197" y="20"/>
                    <a:pt x="1072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5"/>
            <p:cNvSpPr/>
            <p:nvPr/>
          </p:nvSpPr>
          <p:spPr>
            <a:xfrm>
              <a:off x="6022775" y="3580329"/>
              <a:ext cx="112603" cy="100313"/>
            </a:xfrm>
            <a:custGeom>
              <a:rect b="b" l="l" r="r" t="t"/>
              <a:pathLst>
                <a:path extrusionOk="0" h="3820" w="4288">
                  <a:moveTo>
                    <a:pt x="1426" y="1"/>
                  </a:moveTo>
                  <a:lnTo>
                    <a:pt x="1426" y="718"/>
                  </a:lnTo>
                  <a:cubicBezTo>
                    <a:pt x="1426" y="891"/>
                    <a:pt x="1330" y="1063"/>
                    <a:pt x="1168" y="1139"/>
                  </a:cubicBezTo>
                  <a:lnTo>
                    <a:pt x="392" y="1532"/>
                  </a:lnTo>
                  <a:cubicBezTo>
                    <a:pt x="153" y="1647"/>
                    <a:pt x="0" y="1895"/>
                    <a:pt x="0" y="2163"/>
                  </a:cubicBezTo>
                  <a:lnTo>
                    <a:pt x="0" y="3580"/>
                  </a:lnTo>
                  <a:cubicBezTo>
                    <a:pt x="0" y="3704"/>
                    <a:pt x="105" y="3819"/>
                    <a:pt x="239" y="3819"/>
                  </a:cubicBezTo>
                  <a:lnTo>
                    <a:pt x="4048" y="3819"/>
                  </a:lnTo>
                  <a:cubicBezTo>
                    <a:pt x="4182" y="3819"/>
                    <a:pt x="4288" y="3704"/>
                    <a:pt x="4288" y="3580"/>
                  </a:cubicBezTo>
                  <a:lnTo>
                    <a:pt x="4288" y="2163"/>
                  </a:lnTo>
                  <a:cubicBezTo>
                    <a:pt x="4288" y="1895"/>
                    <a:pt x="4134" y="1647"/>
                    <a:pt x="3895" y="1532"/>
                  </a:cubicBezTo>
                  <a:lnTo>
                    <a:pt x="3130" y="1139"/>
                  </a:lnTo>
                  <a:cubicBezTo>
                    <a:pt x="2967" y="1063"/>
                    <a:pt x="2862" y="891"/>
                    <a:pt x="2862" y="718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5"/>
            <p:cNvSpPr/>
            <p:nvPr/>
          </p:nvSpPr>
          <p:spPr>
            <a:xfrm>
              <a:off x="6059959" y="3580066"/>
              <a:ext cx="38471" cy="25183"/>
            </a:xfrm>
            <a:custGeom>
              <a:rect b="b" l="l" r="r" t="t"/>
              <a:pathLst>
                <a:path extrusionOk="0" h="959" w="1465">
                  <a:moveTo>
                    <a:pt x="10" y="1"/>
                  </a:moveTo>
                  <a:lnTo>
                    <a:pt x="10" y="719"/>
                  </a:lnTo>
                  <a:cubicBezTo>
                    <a:pt x="10" y="747"/>
                    <a:pt x="10" y="776"/>
                    <a:pt x="0" y="814"/>
                  </a:cubicBezTo>
                  <a:cubicBezTo>
                    <a:pt x="230" y="910"/>
                    <a:pt x="479" y="958"/>
                    <a:pt x="737" y="958"/>
                  </a:cubicBezTo>
                  <a:cubicBezTo>
                    <a:pt x="986" y="958"/>
                    <a:pt x="1235" y="910"/>
                    <a:pt x="1465" y="814"/>
                  </a:cubicBezTo>
                  <a:cubicBezTo>
                    <a:pt x="1455" y="776"/>
                    <a:pt x="1446" y="747"/>
                    <a:pt x="1446" y="719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65"/>
            <p:cNvSpPr/>
            <p:nvPr/>
          </p:nvSpPr>
          <p:spPr>
            <a:xfrm>
              <a:off x="6022775" y="3613259"/>
              <a:ext cx="112603" cy="67383"/>
            </a:xfrm>
            <a:custGeom>
              <a:rect b="b" l="l" r="r" t="t"/>
              <a:pathLst>
                <a:path extrusionOk="0" h="2566" w="4288">
                  <a:moveTo>
                    <a:pt x="948" y="0"/>
                  </a:moveTo>
                  <a:lnTo>
                    <a:pt x="392" y="278"/>
                  </a:lnTo>
                  <a:cubicBezTo>
                    <a:pt x="153" y="393"/>
                    <a:pt x="0" y="641"/>
                    <a:pt x="0" y="909"/>
                  </a:cubicBezTo>
                  <a:lnTo>
                    <a:pt x="0" y="2326"/>
                  </a:lnTo>
                  <a:cubicBezTo>
                    <a:pt x="0" y="2450"/>
                    <a:pt x="105" y="2565"/>
                    <a:pt x="239" y="2565"/>
                  </a:cubicBezTo>
                  <a:lnTo>
                    <a:pt x="4048" y="2565"/>
                  </a:lnTo>
                  <a:cubicBezTo>
                    <a:pt x="4182" y="2565"/>
                    <a:pt x="4288" y="2450"/>
                    <a:pt x="4288" y="2326"/>
                  </a:cubicBezTo>
                  <a:lnTo>
                    <a:pt x="4288" y="909"/>
                  </a:lnTo>
                  <a:cubicBezTo>
                    <a:pt x="4288" y="641"/>
                    <a:pt x="4134" y="393"/>
                    <a:pt x="3895" y="278"/>
                  </a:cubicBezTo>
                  <a:lnTo>
                    <a:pt x="3350" y="0"/>
                  </a:lnTo>
                  <a:cubicBezTo>
                    <a:pt x="3067" y="436"/>
                    <a:pt x="2608" y="653"/>
                    <a:pt x="2149" y="653"/>
                  </a:cubicBezTo>
                  <a:cubicBezTo>
                    <a:pt x="1689" y="653"/>
                    <a:pt x="1230" y="436"/>
                    <a:pt x="9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65"/>
            <p:cNvSpPr/>
            <p:nvPr/>
          </p:nvSpPr>
          <p:spPr>
            <a:xfrm>
              <a:off x="6035327" y="3492358"/>
              <a:ext cx="87735" cy="87735"/>
            </a:xfrm>
            <a:custGeom>
              <a:rect b="b" l="l" r="r" t="t"/>
              <a:pathLst>
                <a:path extrusionOk="0" h="3341" w="3341">
                  <a:moveTo>
                    <a:pt x="1675" y="1"/>
                  </a:moveTo>
                  <a:cubicBezTo>
                    <a:pt x="747" y="1"/>
                    <a:pt x="1" y="747"/>
                    <a:pt x="1" y="1676"/>
                  </a:cubicBezTo>
                  <a:cubicBezTo>
                    <a:pt x="1" y="2595"/>
                    <a:pt x="747" y="3341"/>
                    <a:pt x="1675" y="3341"/>
                  </a:cubicBezTo>
                  <a:cubicBezTo>
                    <a:pt x="2594" y="3341"/>
                    <a:pt x="3341" y="2595"/>
                    <a:pt x="3341" y="1676"/>
                  </a:cubicBezTo>
                  <a:cubicBezTo>
                    <a:pt x="3341" y="747"/>
                    <a:pt x="2594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5"/>
            <p:cNvSpPr/>
            <p:nvPr/>
          </p:nvSpPr>
          <p:spPr>
            <a:xfrm>
              <a:off x="6051424" y="3492358"/>
              <a:ext cx="73397" cy="78964"/>
            </a:xfrm>
            <a:custGeom>
              <a:rect b="b" l="l" r="r" t="t"/>
              <a:pathLst>
                <a:path extrusionOk="0" h="3007" w="2795">
                  <a:moveTo>
                    <a:pt x="1072" y="1"/>
                  </a:moveTo>
                  <a:cubicBezTo>
                    <a:pt x="268" y="1"/>
                    <a:pt x="0" y="1102"/>
                    <a:pt x="718" y="1456"/>
                  </a:cubicBezTo>
                  <a:cubicBezTo>
                    <a:pt x="737" y="1465"/>
                    <a:pt x="766" y="1475"/>
                    <a:pt x="785" y="1484"/>
                  </a:cubicBezTo>
                  <a:lnTo>
                    <a:pt x="1617" y="2987"/>
                  </a:lnTo>
                  <a:cubicBezTo>
                    <a:pt x="1617" y="2987"/>
                    <a:pt x="1838" y="3006"/>
                    <a:pt x="2058" y="3006"/>
                  </a:cubicBezTo>
                  <a:cubicBezTo>
                    <a:pt x="2546" y="2642"/>
                    <a:pt x="2795" y="2039"/>
                    <a:pt x="2708" y="1446"/>
                  </a:cubicBezTo>
                  <a:cubicBezTo>
                    <a:pt x="2613" y="757"/>
                    <a:pt x="2106" y="202"/>
                    <a:pt x="1426" y="49"/>
                  </a:cubicBezTo>
                  <a:cubicBezTo>
                    <a:pt x="1311" y="20"/>
                    <a:pt x="118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5"/>
            <p:cNvSpPr/>
            <p:nvPr/>
          </p:nvSpPr>
          <p:spPr>
            <a:xfrm>
              <a:off x="6041603" y="3531118"/>
              <a:ext cx="75182" cy="61553"/>
            </a:xfrm>
            <a:custGeom>
              <a:rect b="b" l="l" r="r" t="t"/>
              <a:pathLst>
                <a:path extrusionOk="0" h="2344" w="2863">
                  <a:moveTo>
                    <a:pt x="1103" y="1"/>
                  </a:moveTo>
                  <a:cubicBezTo>
                    <a:pt x="1015" y="1"/>
                    <a:pt x="930" y="54"/>
                    <a:pt x="891" y="133"/>
                  </a:cubicBezTo>
                  <a:cubicBezTo>
                    <a:pt x="814" y="305"/>
                    <a:pt x="699" y="449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106" y="1808"/>
                    <a:pt x="719" y="2344"/>
                    <a:pt x="1436" y="2344"/>
                  </a:cubicBezTo>
                  <a:cubicBezTo>
                    <a:pt x="2173" y="2344"/>
                    <a:pt x="2795" y="1769"/>
                    <a:pt x="2862" y="1023"/>
                  </a:cubicBezTo>
                  <a:cubicBezTo>
                    <a:pt x="2862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40" y="3"/>
                    <a:pt x="1122" y="1"/>
                    <a:pt x="110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65"/>
            <p:cNvSpPr/>
            <p:nvPr/>
          </p:nvSpPr>
          <p:spPr>
            <a:xfrm>
              <a:off x="6041603" y="3531118"/>
              <a:ext cx="74920" cy="61054"/>
            </a:xfrm>
            <a:custGeom>
              <a:rect b="b" l="l" r="r" t="t"/>
              <a:pathLst>
                <a:path extrusionOk="0" h="2325" w="2853">
                  <a:moveTo>
                    <a:pt x="1100" y="1"/>
                  </a:moveTo>
                  <a:cubicBezTo>
                    <a:pt x="1009" y="1"/>
                    <a:pt x="930" y="54"/>
                    <a:pt x="891" y="133"/>
                  </a:cubicBezTo>
                  <a:cubicBezTo>
                    <a:pt x="833" y="248"/>
                    <a:pt x="757" y="362"/>
                    <a:pt x="671" y="458"/>
                  </a:cubicBezTo>
                  <a:cubicBezTo>
                    <a:pt x="632" y="496"/>
                    <a:pt x="604" y="535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97" y="1731"/>
                    <a:pt x="585" y="2229"/>
                    <a:pt x="1207" y="2324"/>
                  </a:cubicBezTo>
                  <a:cubicBezTo>
                    <a:pt x="881" y="2123"/>
                    <a:pt x="690" y="1769"/>
                    <a:pt x="709" y="1386"/>
                  </a:cubicBezTo>
                  <a:lnTo>
                    <a:pt x="709" y="1052"/>
                  </a:lnTo>
                  <a:cubicBezTo>
                    <a:pt x="766" y="1013"/>
                    <a:pt x="824" y="965"/>
                    <a:pt x="872" y="918"/>
                  </a:cubicBezTo>
                  <a:cubicBezTo>
                    <a:pt x="1006" y="803"/>
                    <a:pt x="1121" y="669"/>
                    <a:pt x="1216" y="516"/>
                  </a:cubicBezTo>
                  <a:cubicBezTo>
                    <a:pt x="1666" y="659"/>
                    <a:pt x="2097" y="889"/>
                    <a:pt x="2460" y="1195"/>
                  </a:cubicBezTo>
                  <a:cubicBezTo>
                    <a:pt x="2508" y="1233"/>
                    <a:pt x="2614" y="1339"/>
                    <a:pt x="2747" y="1463"/>
                  </a:cubicBezTo>
                  <a:cubicBezTo>
                    <a:pt x="2805" y="1319"/>
                    <a:pt x="2843" y="1176"/>
                    <a:pt x="2853" y="1023"/>
                  </a:cubicBezTo>
                  <a:cubicBezTo>
                    <a:pt x="2853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39" y="3"/>
                    <a:pt x="1119" y="1"/>
                    <a:pt x="110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65"/>
            <p:cNvSpPr/>
            <p:nvPr/>
          </p:nvSpPr>
          <p:spPr>
            <a:xfrm>
              <a:off x="6110483" y="3625811"/>
              <a:ext cx="25157" cy="54568"/>
            </a:xfrm>
            <a:custGeom>
              <a:rect b="b" l="l" r="r" t="t"/>
              <a:pathLst>
                <a:path extrusionOk="0" h="2078" w="958">
                  <a:moveTo>
                    <a:pt x="814" y="1"/>
                  </a:moveTo>
                  <a:lnTo>
                    <a:pt x="182" y="498"/>
                  </a:lnTo>
                  <a:cubicBezTo>
                    <a:pt x="67" y="594"/>
                    <a:pt x="0" y="728"/>
                    <a:pt x="0" y="872"/>
                  </a:cubicBezTo>
                  <a:lnTo>
                    <a:pt x="0" y="2078"/>
                  </a:lnTo>
                  <a:lnTo>
                    <a:pt x="718" y="2078"/>
                  </a:lnTo>
                  <a:cubicBezTo>
                    <a:pt x="852" y="2078"/>
                    <a:pt x="957" y="1972"/>
                    <a:pt x="957" y="1838"/>
                  </a:cubicBezTo>
                  <a:lnTo>
                    <a:pt x="957" y="431"/>
                  </a:lnTo>
                  <a:cubicBezTo>
                    <a:pt x="957" y="278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65"/>
            <p:cNvSpPr/>
            <p:nvPr/>
          </p:nvSpPr>
          <p:spPr>
            <a:xfrm>
              <a:off x="5759886" y="3498660"/>
              <a:ext cx="31197" cy="68880"/>
            </a:xfrm>
            <a:custGeom>
              <a:rect b="b" l="l" r="r" t="t"/>
              <a:pathLst>
                <a:path extrusionOk="0" h="2623" w="1188">
                  <a:moveTo>
                    <a:pt x="709" y="0"/>
                  </a:moveTo>
                  <a:cubicBezTo>
                    <a:pt x="316" y="0"/>
                    <a:pt x="1" y="326"/>
                    <a:pt x="1" y="718"/>
                  </a:cubicBezTo>
                  <a:lnTo>
                    <a:pt x="1" y="890"/>
                  </a:lnTo>
                  <a:cubicBezTo>
                    <a:pt x="1" y="1091"/>
                    <a:pt x="29" y="1292"/>
                    <a:pt x="96" y="1484"/>
                  </a:cubicBezTo>
                  <a:lnTo>
                    <a:pt x="469" y="2622"/>
                  </a:lnTo>
                  <a:lnTo>
                    <a:pt x="1187" y="2622"/>
                  </a:lnTo>
                  <a:lnTo>
                    <a:pt x="118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5"/>
            <p:cNvSpPr/>
            <p:nvPr/>
          </p:nvSpPr>
          <p:spPr>
            <a:xfrm>
              <a:off x="5772202" y="3492121"/>
              <a:ext cx="75419" cy="75681"/>
            </a:xfrm>
            <a:custGeom>
              <a:rect b="b" l="l" r="r" t="t"/>
              <a:pathLst>
                <a:path extrusionOk="0" h="2882" w="287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cubicBezTo>
                    <a:pt x="0" y="986"/>
                    <a:pt x="221" y="1197"/>
                    <a:pt x="479" y="1197"/>
                  </a:cubicBezTo>
                  <a:lnTo>
                    <a:pt x="2393" y="2881"/>
                  </a:lnTo>
                  <a:lnTo>
                    <a:pt x="2795" y="1465"/>
                  </a:lnTo>
                  <a:cubicBezTo>
                    <a:pt x="2843" y="1292"/>
                    <a:pt x="2872" y="1120"/>
                    <a:pt x="2872" y="938"/>
                  </a:cubicBezTo>
                  <a:lnTo>
                    <a:pt x="2872" y="479"/>
                  </a:lnTo>
                  <a:cubicBezTo>
                    <a:pt x="2872" y="221"/>
                    <a:pt x="2661" y="0"/>
                    <a:pt x="23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5"/>
            <p:cNvSpPr/>
            <p:nvPr/>
          </p:nvSpPr>
          <p:spPr>
            <a:xfrm>
              <a:off x="5784754" y="3586369"/>
              <a:ext cx="37736" cy="27652"/>
            </a:xfrm>
            <a:custGeom>
              <a:rect b="b" l="l" r="r" t="t"/>
              <a:pathLst>
                <a:path extrusionOk="0" h="1053" w="1437">
                  <a:moveTo>
                    <a:pt x="1" y="0"/>
                  </a:moveTo>
                  <a:lnTo>
                    <a:pt x="1" y="1053"/>
                  </a:lnTo>
                  <a:lnTo>
                    <a:pt x="1437" y="1053"/>
                  </a:lnTo>
                  <a:lnTo>
                    <a:pt x="143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5"/>
            <p:cNvSpPr/>
            <p:nvPr/>
          </p:nvSpPr>
          <p:spPr>
            <a:xfrm>
              <a:off x="5785017" y="3586369"/>
              <a:ext cx="37736" cy="15362"/>
            </a:xfrm>
            <a:custGeom>
              <a:rect b="b" l="l" r="r" t="t"/>
              <a:pathLst>
                <a:path extrusionOk="0" h="585" w="1437">
                  <a:moveTo>
                    <a:pt x="1" y="0"/>
                  </a:moveTo>
                  <a:lnTo>
                    <a:pt x="1" y="440"/>
                  </a:lnTo>
                  <a:cubicBezTo>
                    <a:pt x="230" y="536"/>
                    <a:pt x="472" y="584"/>
                    <a:pt x="715" y="584"/>
                  </a:cubicBezTo>
                  <a:cubicBezTo>
                    <a:pt x="958" y="584"/>
                    <a:pt x="1202" y="536"/>
                    <a:pt x="1436" y="440"/>
                  </a:cubicBezTo>
                  <a:lnTo>
                    <a:pt x="143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65"/>
            <p:cNvSpPr/>
            <p:nvPr/>
          </p:nvSpPr>
          <p:spPr>
            <a:xfrm>
              <a:off x="5741031" y="3601704"/>
              <a:ext cx="125444" cy="78675"/>
            </a:xfrm>
            <a:custGeom>
              <a:rect b="b" l="l" r="r" t="t"/>
              <a:pathLst>
                <a:path extrusionOk="0" h="2996" w="4777">
                  <a:moveTo>
                    <a:pt x="1676" y="0"/>
                  </a:moveTo>
                  <a:lnTo>
                    <a:pt x="518" y="325"/>
                  </a:lnTo>
                  <a:cubicBezTo>
                    <a:pt x="211" y="412"/>
                    <a:pt x="1" y="689"/>
                    <a:pt x="1" y="1014"/>
                  </a:cubicBezTo>
                  <a:lnTo>
                    <a:pt x="1" y="2756"/>
                  </a:lnTo>
                  <a:cubicBezTo>
                    <a:pt x="1" y="2890"/>
                    <a:pt x="106" y="2996"/>
                    <a:pt x="240" y="2996"/>
                  </a:cubicBezTo>
                  <a:lnTo>
                    <a:pt x="4537" y="2996"/>
                  </a:lnTo>
                  <a:cubicBezTo>
                    <a:pt x="4661" y="2996"/>
                    <a:pt x="4776" y="2890"/>
                    <a:pt x="4776" y="2756"/>
                  </a:cubicBezTo>
                  <a:lnTo>
                    <a:pt x="4776" y="1014"/>
                  </a:lnTo>
                  <a:cubicBezTo>
                    <a:pt x="4767" y="689"/>
                    <a:pt x="4556" y="412"/>
                    <a:pt x="4250" y="325"/>
                  </a:cubicBezTo>
                  <a:lnTo>
                    <a:pt x="3111" y="0"/>
                  </a:lnTo>
                  <a:lnTo>
                    <a:pt x="2393" y="47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5"/>
            <p:cNvSpPr/>
            <p:nvPr/>
          </p:nvSpPr>
          <p:spPr>
            <a:xfrm>
              <a:off x="5797332" y="3614257"/>
              <a:ext cx="12579" cy="66123"/>
            </a:xfrm>
            <a:custGeom>
              <a:rect b="b" l="l" r="r" t="t"/>
              <a:pathLst>
                <a:path extrusionOk="0" h="2518" w="479">
                  <a:moveTo>
                    <a:pt x="125" y="1"/>
                  </a:moveTo>
                  <a:lnTo>
                    <a:pt x="0" y="2518"/>
                  </a:lnTo>
                  <a:lnTo>
                    <a:pt x="479" y="251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65"/>
            <p:cNvSpPr/>
            <p:nvPr/>
          </p:nvSpPr>
          <p:spPr>
            <a:xfrm>
              <a:off x="5766162" y="3523791"/>
              <a:ext cx="75182" cy="68880"/>
            </a:xfrm>
            <a:custGeom>
              <a:rect b="b" l="l" r="r" t="t"/>
              <a:pathLst>
                <a:path extrusionOk="0" h="2623" w="2863">
                  <a:moveTo>
                    <a:pt x="910" y="0"/>
                  </a:moveTo>
                  <a:cubicBezTo>
                    <a:pt x="786" y="0"/>
                    <a:pt x="661" y="48"/>
                    <a:pt x="565" y="134"/>
                  </a:cubicBezTo>
                  <a:lnTo>
                    <a:pt x="135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981"/>
                    <a:pt x="642" y="2623"/>
                    <a:pt x="1436" y="2623"/>
                  </a:cubicBezTo>
                  <a:cubicBezTo>
                    <a:pt x="2221" y="2623"/>
                    <a:pt x="2862" y="1981"/>
                    <a:pt x="2862" y="1187"/>
                  </a:cubicBezTo>
                  <a:lnTo>
                    <a:pt x="2862" y="881"/>
                  </a:lnTo>
                  <a:cubicBezTo>
                    <a:pt x="2862" y="756"/>
                    <a:pt x="2805" y="632"/>
                    <a:pt x="2719" y="546"/>
                  </a:cubicBezTo>
                  <a:cubicBezTo>
                    <a:pt x="2345" y="182"/>
                    <a:pt x="1676" y="19"/>
                    <a:pt x="91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65"/>
            <p:cNvSpPr/>
            <p:nvPr/>
          </p:nvSpPr>
          <p:spPr>
            <a:xfrm>
              <a:off x="5766162" y="3523791"/>
              <a:ext cx="74920" cy="67383"/>
            </a:xfrm>
            <a:custGeom>
              <a:rect b="b" l="l" r="r" t="t"/>
              <a:pathLst>
                <a:path extrusionOk="0" h="2566" w="2853">
                  <a:moveTo>
                    <a:pt x="920" y="0"/>
                  </a:moveTo>
                  <a:cubicBezTo>
                    <a:pt x="786" y="0"/>
                    <a:pt x="661" y="48"/>
                    <a:pt x="575" y="144"/>
                  </a:cubicBezTo>
                  <a:lnTo>
                    <a:pt x="144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828"/>
                    <a:pt x="422" y="2383"/>
                    <a:pt x="1034" y="2565"/>
                  </a:cubicBezTo>
                  <a:cubicBezTo>
                    <a:pt x="824" y="2307"/>
                    <a:pt x="719" y="1991"/>
                    <a:pt x="719" y="1665"/>
                  </a:cubicBezTo>
                  <a:lnTo>
                    <a:pt x="719" y="976"/>
                  </a:lnTo>
                  <a:cubicBezTo>
                    <a:pt x="709" y="710"/>
                    <a:pt x="929" y="497"/>
                    <a:pt x="1184" y="497"/>
                  </a:cubicBezTo>
                  <a:cubicBezTo>
                    <a:pt x="1194" y="497"/>
                    <a:pt x="1205" y="497"/>
                    <a:pt x="1216" y="498"/>
                  </a:cubicBezTo>
                  <a:cubicBezTo>
                    <a:pt x="1695" y="527"/>
                    <a:pt x="2412" y="603"/>
                    <a:pt x="2853" y="814"/>
                  </a:cubicBezTo>
                  <a:cubicBezTo>
                    <a:pt x="2843" y="718"/>
                    <a:pt x="2795" y="622"/>
                    <a:pt x="2728" y="546"/>
                  </a:cubicBezTo>
                  <a:cubicBezTo>
                    <a:pt x="2355" y="192"/>
                    <a:pt x="1685" y="29"/>
                    <a:pt x="92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65"/>
            <p:cNvSpPr/>
            <p:nvPr/>
          </p:nvSpPr>
          <p:spPr>
            <a:xfrm>
              <a:off x="5797595" y="3614257"/>
              <a:ext cx="12579" cy="12605"/>
            </a:xfrm>
            <a:custGeom>
              <a:rect b="b" l="l" r="r" t="t"/>
              <a:pathLst>
                <a:path extrusionOk="0" h="480" w="479">
                  <a:moveTo>
                    <a:pt x="0" y="1"/>
                  </a:moveTo>
                  <a:lnTo>
                    <a:pt x="0" y="355"/>
                  </a:lnTo>
                  <a:cubicBezTo>
                    <a:pt x="0" y="422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2"/>
                    <a:pt x="479" y="355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65"/>
            <p:cNvSpPr/>
            <p:nvPr/>
          </p:nvSpPr>
          <p:spPr>
            <a:xfrm>
              <a:off x="577824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216" y="1"/>
                  </a:moveTo>
                  <a:cubicBezTo>
                    <a:pt x="187" y="1"/>
                    <a:pt x="160" y="15"/>
                    <a:pt x="144" y="46"/>
                  </a:cubicBezTo>
                  <a:lnTo>
                    <a:pt x="0" y="267"/>
                  </a:lnTo>
                  <a:lnTo>
                    <a:pt x="354" y="927"/>
                  </a:lnTo>
                  <a:cubicBezTo>
                    <a:pt x="378" y="975"/>
                    <a:pt x="430" y="1001"/>
                    <a:pt x="481" y="1001"/>
                  </a:cubicBezTo>
                  <a:cubicBezTo>
                    <a:pt x="511" y="1001"/>
                    <a:pt x="540" y="992"/>
                    <a:pt x="565" y="975"/>
                  </a:cubicBezTo>
                  <a:lnTo>
                    <a:pt x="976" y="669"/>
                  </a:lnTo>
                  <a:lnTo>
                    <a:pt x="287" y="27"/>
                  </a:lnTo>
                  <a:cubicBezTo>
                    <a:pt x="266" y="10"/>
                    <a:pt x="240" y="1"/>
                    <a:pt x="216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5"/>
            <p:cNvSpPr/>
            <p:nvPr/>
          </p:nvSpPr>
          <p:spPr>
            <a:xfrm>
              <a:off x="580387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751" y="1"/>
                  </a:moveTo>
                  <a:cubicBezTo>
                    <a:pt x="727" y="1"/>
                    <a:pt x="701" y="10"/>
                    <a:pt x="680" y="27"/>
                  </a:cubicBezTo>
                  <a:lnTo>
                    <a:pt x="0" y="669"/>
                  </a:lnTo>
                  <a:lnTo>
                    <a:pt x="402" y="975"/>
                  </a:lnTo>
                  <a:cubicBezTo>
                    <a:pt x="427" y="992"/>
                    <a:pt x="457" y="1001"/>
                    <a:pt x="486" y="1001"/>
                  </a:cubicBezTo>
                  <a:cubicBezTo>
                    <a:pt x="537" y="1001"/>
                    <a:pt x="589" y="975"/>
                    <a:pt x="613" y="927"/>
                  </a:cubicBezTo>
                  <a:lnTo>
                    <a:pt x="976" y="267"/>
                  </a:lnTo>
                  <a:lnTo>
                    <a:pt x="823" y="46"/>
                  </a:lnTo>
                  <a:cubicBezTo>
                    <a:pt x="808" y="15"/>
                    <a:pt x="780" y="1"/>
                    <a:pt x="75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65"/>
            <p:cNvSpPr/>
            <p:nvPr/>
          </p:nvSpPr>
          <p:spPr>
            <a:xfrm>
              <a:off x="5847857" y="3386057"/>
              <a:ext cx="187234" cy="219192"/>
            </a:xfrm>
            <a:custGeom>
              <a:rect b="b" l="l" r="r" t="t"/>
              <a:pathLst>
                <a:path extrusionOk="0" h="8347" w="7130">
                  <a:moveTo>
                    <a:pt x="3560" y="1"/>
                  </a:moveTo>
                  <a:cubicBezTo>
                    <a:pt x="1847" y="1"/>
                    <a:pt x="603" y="1178"/>
                    <a:pt x="459" y="3102"/>
                  </a:cubicBezTo>
                  <a:cubicBezTo>
                    <a:pt x="287" y="5456"/>
                    <a:pt x="86" y="6776"/>
                    <a:pt x="19" y="7226"/>
                  </a:cubicBezTo>
                  <a:cubicBezTo>
                    <a:pt x="0" y="7322"/>
                    <a:pt x="48" y="7427"/>
                    <a:pt x="144" y="7475"/>
                  </a:cubicBezTo>
                  <a:cubicBezTo>
                    <a:pt x="603" y="7705"/>
                    <a:pt x="2000" y="8346"/>
                    <a:pt x="3560" y="8346"/>
                  </a:cubicBezTo>
                  <a:cubicBezTo>
                    <a:pt x="5120" y="8346"/>
                    <a:pt x="6527" y="7705"/>
                    <a:pt x="6986" y="7475"/>
                  </a:cubicBezTo>
                  <a:cubicBezTo>
                    <a:pt x="7073" y="7427"/>
                    <a:pt x="7130" y="7322"/>
                    <a:pt x="7111" y="7226"/>
                  </a:cubicBezTo>
                  <a:cubicBezTo>
                    <a:pt x="7034" y="6776"/>
                    <a:pt x="6833" y="5456"/>
                    <a:pt x="6661" y="3102"/>
                  </a:cubicBezTo>
                  <a:cubicBezTo>
                    <a:pt x="6517" y="1187"/>
                    <a:pt x="5273" y="1"/>
                    <a:pt x="3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65"/>
            <p:cNvSpPr/>
            <p:nvPr/>
          </p:nvSpPr>
          <p:spPr>
            <a:xfrm>
              <a:off x="5891816" y="3386057"/>
              <a:ext cx="143275" cy="219192"/>
            </a:xfrm>
            <a:custGeom>
              <a:rect b="b" l="l" r="r" t="t"/>
              <a:pathLst>
                <a:path extrusionOk="0" h="8347" w="5456">
                  <a:moveTo>
                    <a:pt x="1886" y="1"/>
                  </a:moveTo>
                  <a:cubicBezTo>
                    <a:pt x="1771" y="1"/>
                    <a:pt x="1657" y="1"/>
                    <a:pt x="1542" y="20"/>
                  </a:cubicBezTo>
                  <a:cubicBezTo>
                    <a:pt x="202" y="154"/>
                    <a:pt x="1" y="2030"/>
                    <a:pt x="1283" y="2422"/>
                  </a:cubicBezTo>
                  <a:lnTo>
                    <a:pt x="1312" y="2432"/>
                  </a:lnTo>
                  <a:lnTo>
                    <a:pt x="1791" y="8346"/>
                  </a:lnTo>
                  <a:cubicBezTo>
                    <a:pt x="1824" y="8347"/>
                    <a:pt x="1858" y="8347"/>
                    <a:pt x="1892" y="8347"/>
                  </a:cubicBezTo>
                  <a:cubicBezTo>
                    <a:pt x="3450" y="8347"/>
                    <a:pt x="4853" y="7709"/>
                    <a:pt x="5312" y="7475"/>
                  </a:cubicBezTo>
                  <a:cubicBezTo>
                    <a:pt x="5399" y="7427"/>
                    <a:pt x="5456" y="7322"/>
                    <a:pt x="5437" y="7226"/>
                  </a:cubicBezTo>
                  <a:cubicBezTo>
                    <a:pt x="5360" y="6776"/>
                    <a:pt x="5169" y="5456"/>
                    <a:pt x="4987" y="3102"/>
                  </a:cubicBezTo>
                  <a:cubicBezTo>
                    <a:pt x="4853" y="1187"/>
                    <a:pt x="3599" y="1"/>
                    <a:pt x="18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5"/>
            <p:cNvSpPr/>
            <p:nvPr/>
          </p:nvSpPr>
          <p:spPr>
            <a:xfrm>
              <a:off x="5835042" y="3555198"/>
              <a:ext cx="212890" cy="125181"/>
            </a:xfrm>
            <a:custGeom>
              <a:rect b="b" l="l" r="r" t="t"/>
              <a:pathLst>
                <a:path extrusionOk="0" h="4767" w="8107">
                  <a:moveTo>
                    <a:pt x="2862" y="1"/>
                  </a:moveTo>
                  <a:lnTo>
                    <a:pt x="2862" y="1044"/>
                  </a:lnTo>
                  <a:cubicBezTo>
                    <a:pt x="2862" y="1235"/>
                    <a:pt x="2747" y="1407"/>
                    <a:pt x="2574" y="1484"/>
                  </a:cubicBezTo>
                  <a:lnTo>
                    <a:pt x="565" y="2374"/>
                  </a:lnTo>
                  <a:cubicBezTo>
                    <a:pt x="220" y="2527"/>
                    <a:pt x="0" y="2862"/>
                    <a:pt x="0" y="3245"/>
                  </a:cubicBezTo>
                  <a:lnTo>
                    <a:pt x="0" y="4527"/>
                  </a:lnTo>
                  <a:cubicBezTo>
                    <a:pt x="0" y="4661"/>
                    <a:pt x="105" y="4767"/>
                    <a:pt x="239" y="4767"/>
                  </a:cubicBezTo>
                  <a:lnTo>
                    <a:pt x="7867" y="4767"/>
                  </a:lnTo>
                  <a:cubicBezTo>
                    <a:pt x="8001" y="4767"/>
                    <a:pt x="8106" y="4652"/>
                    <a:pt x="8106" y="4527"/>
                  </a:cubicBezTo>
                  <a:lnTo>
                    <a:pt x="8106" y="3235"/>
                  </a:lnTo>
                  <a:cubicBezTo>
                    <a:pt x="8106" y="2862"/>
                    <a:pt x="7886" y="2518"/>
                    <a:pt x="7541" y="2364"/>
                  </a:cubicBezTo>
                  <a:lnTo>
                    <a:pt x="5532" y="1484"/>
                  </a:lnTo>
                  <a:cubicBezTo>
                    <a:pt x="5359" y="1407"/>
                    <a:pt x="5245" y="1235"/>
                    <a:pt x="5245" y="1053"/>
                  </a:cubicBezTo>
                  <a:lnTo>
                    <a:pt x="524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5"/>
            <p:cNvSpPr/>
            <p:nvPr/>
          </p:nvSpPr>
          <p:spPr>
            <a:xfrm>
              <a:off x="5835042" y="3600181"/>
              <a:ext cx="212890" cy="80198"/>
            </a:xfrm>
            <a:custGeom>
              <a:rect b="b" l="l" r="r" t="t"/>
              <a:pathLst>
                <a:path extrusionOk="0" h="3054" w="8107">
                  <a:moveTo>
                    <a:pt x="2048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14"/>
                  </a:lnTo>
                  <a:cubicBezTo>
                    <a:pt x="0" y="2939"/>
                    <a:pt x="105" y="3054"/>
                    <a:pt x="239" y="3054"/>
                  </a:cubicBezTo>
                  <a:lnTo>
                    <a:pt x="7867" y="3054"/>
                  </a:lnTo>
                  <a:cubicBezTo>
                    <a:pt x="8001" y="3054"/>
                    <a:pt x="8106" y="2939"/>
                    <a:pt x="8106" y="2814"/>
                  </a:cubicBezTo>
                  <a:lnTo>
                    <a:pt x="8106" y="1532"/>
                  </a:lnTo>
                  <a:cubicBezTo>
                    <a:pt x="8106" y="1149"/>
                    <a:pt x="7886" y="805"/>
                    <a:pt x="7541" y="651"/>
                  </a:cubicBezTo>
                  <a:lnTo>
                    <a:pt x="6058" y="1"/>
                  </a:lnTo>
                  <a:cubicBezTo>
                    <a:pt x="5709" y="919"/>
                    <a:pt x="4883" y="1379"/>
                    <a:pt x="4057" y="1379"/>
                  </a:cubicBezTo>
                  <a:cubicBezTo>
                    <a:pt x="3230" y="1379"/>
                    <a:pt x="2402" y="919"/>
                    <a:pt x="204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65"/>
            <p:cNvSpPr/>
            <p:nvPr/>
          </p:nvSpPr>
          <p:spPr>
            <a:xfrm>
              <a:off x="5910172" y="3555198"/>
              <a:ext cx="62604" cy="25105"/>
            </a:xfrm>
            <a:custGeom>
              <a:rect b="b" l="l" r="r" t="t"/>
              <a:pathLst>
                <a:path extrusionOk="0" h="956" w="2384">
                  <a:moveTo>
                    <a:pt x="1" y="1"/>
                  </a:moveTo>
                  <a:lnTo>
                    <a:pt x="1" y="690"/>
                  </a:lnTo>
                  <a:cubicBezTo>
                    <a:pt x="379" y="867"/>
                    <a:pt x="785" y="955"/>
                    <a:pt x="1192" y="955"/>
                  </a:cubicBezTo>
                  <a:cubicBezTo>
                    <a:pt x="1599" y="955"/>
                    <a:pt x="2006" y="867"/>
                    <a:pt x="2384" y="690"/>
                  </a:cubicBezTo>
                  <a:lnTo>
                    <a:pt x="23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65"/>
            <p:cNvSpPr/>
            <p:nvPr/>
          </p:nvSpPr>
          <p:spPr>
            <a:xfrm>
              <a:off x="5878765" y="3449764"/>
              <a:ext cx="125418" cy="117907"/>
            </a:xfrm>
            <a:custGeom>
              <a:rect b="b" l="l" r="r" t="t"/>
              <a:pathLst>
                <a:path extrusionOk="0" h="4490" w="4776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053" y="762"/>
                    <a:pt x="670" y="1192"/>
                    <a:pt x="201" y="1499"/>
                  </a:cubicBezTo>
                  <a:cubicBezTo>
                    <a:pt x="77" y="1585"/>
                    <a:pt x="0" y="1738"/>
                    <a:pt x="0" y="1891"/>
                  </a:cubicBezTo>
                  <a:lnTo>
                    <a:pt x="0" y="2025"/>
                  </a:lnTo>
                  <a:cubicBezTo>
                    <a:pt x="0" y="3288"/>
                    <a:pt x="957" y="4398"/>
                    <a:pt x="2230" y="4484"/>
                  </a:cubicBezTo>
                  <a:cubicBezTo>
                    <a:pt x="2281" y="4488"/>
                    <a:pt x="2332" y="4489"/>
                    <a:pt x="2383" y="4489"/>
                  </a:cubicBezTo>
                  <a:cubicBezTo>
                    <a:pt x="3693" y="4489"/>
                    <a:pt x="4766" y="3428"/>
                    <a:pt x="4766" y="2101"/>
                  </a:cubicBezTo>
                  <a:lnTo>
                    <a:pt x="4766" y="1690"/>
                  </a:lnTo>
                  <a:cubicBezTo>
                    <a:pt x="4776" y="1479"/>
                    <a:pt x="4680" y="1288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65"/>
            <p:cNvSpPr/>
            <p:nvPr/>
          </p:nvSpPr>
          <p:spPr>
            <a:xfrm>
              <a:off x="5878765" y="3449764"/>
              <a:ext cx="122398" cy="117277"/>
            </a:xfrm>
            <a:custGeom>
              <a:rect b="b" l="l" r="r" t="t"/>
              <a:pathLst>
                <a:path extrusionOk="0" h="4466" w="4661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273" y="350"/>
                    <a:pt x="1225" y="436"/>
                    <a:pt x="1168" y="513"/>
                  </a:cubicBezTo>
                  <a:cubicBezTo>
                    <a:pt x="919" y="905"/>
                    <a:pt x="594" y="1240"/>
                    <a:pt x="201" y="1499"/>
                  </a:cubicBezTo>
                  <a:cubicBezTo>
                    <a:pt x="77" y="1585"/>
                    <a:pt x="0" y="1728"/>
                    <a:pt x="0" y="1891"/>
                  </a:cubicBezTo>
                  <a:lnTo>
                    <a:pt x="0" y="2025"/>
                  </a:lnTo>
                  <a:cubicBezTo>
                    <a:pt x="0" y="3250"/>
                    <a:pt x="900" y="4322"/>
                    <a:pt x="2096" y="4465"/>
                  </a:cubicBezTo>
                  <a:cubicBezTo>
                    <a:pt x="1675" y="4025"/>
                    <a:pt x="1436" y="3432"/>
                    <a:pt x="1436" y="2819"/>
                  </a:cubicBezTo>
                  <a:lnTo>
                    <a:pt x="1436" y="1317"/>
                  </a:lnTo>
                  <a:cubicBezTo>
                    <a:pt x="1436" y="1077"/>
                    <a:pt x="1618" y="867"/>
                    <a:pt x="1857" y="838"/>
                  </a:cubicBezTo>
                  <a:cubicBezTo>
                    <a:pt x="2025" y="823"/>
                    <a:pt x="2193" y="816"/>
                    <a:pt x="2360" y="816"/>
                  </a:cubicBezTo>
                  <a:cubicBezTo>
                    <a:pt x="3156" y="816"/>
                    <a:pt x="3941" y="985"/>
                    <a:pt x="4661" y="1317"/>
                  </a:cubicBezTo>
                  <a:cubicBezTo>
                    <a:pt x="4632" y="1250"/>
                    <a:pt x="4584" y="1202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65"/>
            <p:cNvSpPr/>
            <p:nvPr/>
          </p:nvSpPr>
          <p:spPr>
            <a:xfrm>
              <a:off x="5835042" y="3620796"/>
              <a:ext cx="43986" cy="59584"/>
            </a:xfrm>
            <a:custGeom>
              <a:rect b="b" l="l" r="r" t="t"/>
              <a:pathLst>
                <a:path extrusionOk="0" h="2269" w="1675">
                  <a:moveTo>
                    <a:pt x="354" y="0"/>
                  </a:moveTo>
                  <a:cubicBezTo>
                    <a:pt x="124" y="182"/>
                    <a:pt x="0" y="450"/>
                    <a:pt x="0" y="747"/>
                  </a:cubicBezTo>
                  <a:lnTo>
                    <a:pt x="0" y="2029"/>
                  </a:lnTo>
                  <a:cubicBezTo>
                    <a:pt x="0" y="2163"/>
                    <a:pt x="105" y="2269"/>
                    <a:pt x="239" y="2269"/>
                  </a:cubicBezTo>
                  <a:lnTo>
                    <a:pt x="1675" y="2269"/>
                  </a:lnTo>
                  <a:lnTo>
                    <a:pt x="1675" y="1608"/>
                  </a:lnTo>
                  <a:cubicBezTo>
                    <a:pt x="1665" y="1417"/>
                    <a:pt x="1598" y="1235"/>
                    <a:pt x="1464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5"/>
            <p:cNvSpPr/>
            <p:nvPr/>
          </p:nvSpPr>
          <p:spPr>
            <a:xfrm>
              <a:off x="6003920" y="3620796"/>
              <a:ext cx="44012" cy="59584"/>
            </a:xfrm>
            <a:custGeom>
              <a:rect b="b" l="l" r="r" t="t"/>
              <a:pathLst>
                <a:path extrusionOk="0" h="2269" w="1676">
                  <a:moveTo>
                    <a:pt x="1321" y="0"/>
                  </a:moveTo>
                  <a:lnTo>
                    <a:pt x="211" y="1101"/>
                  </a:lnTo>
                  <a:cubicBezTo>
                    <a:pt x="77" y="1235"/>
                    <a:pt x="0" y="1417"/>
                    <a:pt x="0" y="1608"/>
                  </a:cubicBezTo>
                  <a:lnTo>
                    <a:pt x="0" y="2269"/>
                  </a:lnTo>
                  <a:lnTo>
                    <a:pt x="1436" y="2269"/>
                  </a:lnTo>
                  <a:cubicBezTo>
                    <a:pt x="1570" y="2269"/>
                    <a:pt x="1675" y="2163"/>
                    <a:pt x="1675" y="2029"/>
                  </a:cubicBezTo>
                  <a:lnTo>
                    <a:pt x="1675" y="747"/>
                  </a:lnTo>
                  <a:cubicBezTo>
                    <a:pt x="1675" y="450"/>
                    <a:pt x="1541" y="182"/>
                    <a:pt x="132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31" name="Google Shape;10831;p65"/>
          <p:cNvSpPr/>
          <p:nvPr/>
        </p:nvSpPr>
        <p:spPr>
          <a:xfrm>
            <a:off x="6560317" y="3564757"/>
            <a:ext cx="13366" cy="86711"/>
          </a:xfrm>
          <a:custGeom>
            <a:rect b="b" l="l" r="r" t="t"/>
            <a:pathLst>
              <a:path extrusionOk="0" h="3302" w="509">
                <a:moveTo>
                  <a:pt x="432" y="0"/>
                </a:moveTo>
                <a:lnTo>
                  <a:pt x="202" y="163"/>
                </a:lnTo>
                <a:cubicBezTo>
                  <a:pt x="77" y="259"/>
                  <a:pt x="1" y="412"/>
                  <a:pt x="1" y="565"/>
                </a:cubicBezTo>
                <a:lnTo>
                  <a:pt x="1" y="3302"/>
                </a:lnTo>
                <a:lnTo>
                  <a:pt x="39" y="3245"/>
                </a:lnTo>
                <a:cubicBezTo>
                  <a:pt x="345" y="2795"/>
                  <a:pt x="508" y="2259"/>
                  <a:pt x="508" y="1713"/>
                </a:cubicBezTo>
                <a:lnTo>
                  <a:pt x="508" y="259"/>
                </a:lnTo>
                <a:cubicBezTo>
                  <a:pt x="508" y="163"/>
                  <a:pt x="479" y="77"/>
                  <a:pt x="432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32" name="Google Shape;10832;p65"/>
          <p:cNvGrpSpPr/>
          <p:nvPr/>
        </p:nvGrpSpPr>
        <p:grpSpPr>
          <a:xfrm>
            <a:off x="6179074" y="3368726"/>
            <a:ext cx="394609" cy="328749"/>
            <a:chOff x="6179074" y="3368726"/>
            <a:chExt cx="394609" cy="328749"/>
          </a:xfrm>
        </p:grpSpPr>
        <p:sp>
          <p:nvSpPr>
            <p:cNvPr id="10833" name="Google Shape;10833;p65"/>
            <p:cNvSpPr/>
            <p:nvPr/>
          </p:nvSpPr>
          <p:spPr>
            <a:xfrm>
              <a:off x="6363052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65"/>
            <p:cNvSpPr/>
            <p:nvPr/>
          </p:nvSpPr>
          <p:spPr>
            <a:xfrm>
              <a:off x="6361791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65"/>
            <p:cNvSpPr/>
            <p:nvPr/>
          </p:nvSpPr>
          <p:spPr>
            <a:xfrm>
              <a:off x="6336660" y="3442096"/>
              <a:ext cx="79174" cy="97556"/>
            </a:xfrm>
            <a:custGeom>
              <a:rect b="b" l="l" r="r" t="t"/>
              <a:pathLst>
                <a:path extrusionOk="0" h="3715" w="3015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65"/>
            <p:cNvSpPr/>
            <p:nvPr/>
          </p:nvSpPr>
          <p:spPr>
            <a:xfrm>
              <a:off x="6349974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65"/>
            <p:cNvSpPr/>
            <p:nvPr/>
          </p:nvSpPr>
          <p:spPr>
            <a:xfrm>
              <a:off x="63368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65"/>
            <p:cNvSpPr/>
            <p:nvPr/>
          </p:nvSpPr>
          <p:spPr>
            <a:xfrm>
              <a:off x="6402494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65"/>
            <p:cNvSpPr/>
            <p:nvPr/>
          </p:nvSpPr>
          <p:spPr>
            <a:xfrm>
              <a:off x="6356014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5"/>
            <p:cNvSpPr/>
            <p:nvPr/>
          </p:nvSpPr>
          <p:spPr>
            <a:xfrm>
              <a:off x="6373109" y="3552913"/>
              <a:ext cx="6775" cy="98554"/>
            </a:xfrm>
            <a:custGeom>
              <a:rect b="b" l="l" r="r" t="t"/>
              <a:pathLst>
                <a:path extrusionOk="0" h="3753" w="258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5"/>
            <p:cNvSpPr/>
            <p:nvPr/>
          </p:nvSpPr>
          <p:spPr>
            <a:xfrm>
              <a:off x="6349974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65"/>
            <p:cNvSpPr/>
            <p:nvPr/>
          </p:nvSpPr>
          <p:spPr>
            <a:xfrm>
              <a:off x="634997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65"/>
            <p:cNvSpPr/>
            <p:nvPr/>
          </p:nvSpPr>
          <p:spPr>
            <a:xfrm>
              <a:off x="6349974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65"/>
            <p:cNvSpPr/>
            <p:nvPr/>
          </p:nvSpPr>
          <p:spPr>
            <a:xfrm>
              <a:off x="6349974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65"/>
            <p:cNvSpPr/>
            <p:nvPr/>
          </p:nvSpPr>
          <p:spPr>
            <a:xfrm>
              <a:off x="6468354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65"/>
            <p:cNvSpPr/>
            <p:nvPr/>
          </p:nvSpPr>
          <p:spPr>
            <a:xfrm>
              <a:off x="6467094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5"/>
            <p:cNvSpPr/>
            <p:nvPr/>
          </p:nvSpPr>
          <p:spPr>
            <a:xfrm>
              <a:off x="6441963" y="3442096"/>
              <a:ext cx="78938" cy="97556"/>
            </a:xfrm>
            <a:custGeom>
              <a:rect b="b" l="l" r="r" t="t"/>
              <a:pathLst>
                <a:path extrusionOk="0" h="3715" w="3006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65"/>
            <p:cNvSpPr/>
            <p:nvPr/>
          </p:nvSpPr>
          <p:spPr>
            <a:xfrm>
              <a:off x="6455277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5"/>
            <p:cNvSpPr/>
            <p:nvPr/>
          </p:nvSpPr>
          <p:spPr>
            <a:xfrm>
              <a:off x="6441963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5"/>
            <p:cNvSpPr/>
            <p:nvPr/>
          </p:nvSpPr>
          <p:spPr>
            <a:xfrm>
              <a:off x="65077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65"/>
            <p:cNvSpPr/>
            <p:nvPr/>
          </p:nvSpPr>
          <p:spPr>
            <a:xfrm>
              <a:off x="6461317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65"/>
            <p:cNvSpPr/>
            <p:nvPr/>
          </p:nvSpPr>
          <p:spPr>
            <a:xfrm>
              <a:off x="6478412" y="3552913"/>
              <a:ext cx="6539" cy="98554"/>
            </a:xfrm>
            <a:custGeom>
              <a:rect b="b" l="l" r="r" t="t"/>
              <a:pathLst>
                <a:path extrusionOk="0" h="3753" w="249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65"/>
            <p:cNvSpPr/>
            <p:nvPr/>
          </p:nvSpPr>
          <p:spPr>
            <a:xfrm>
              <a:off x="6455277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5"/>
            <p:cNvSpPr/>
            <p:nvPr/>
          </p:nvSpPr>
          <p:spPr>
            <a:xfrm>
              <a:off x="6455277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5"/>
            <p:cNvSpPr/>
            <p:nvPr/>
          </p:nvSpPr>
          <p:spPr>
            <a:xfrm>
              <a:off x="6455277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5"/>
            <p:cNvSpPr/>
            <p:nvPr/>
          </p:nvSpPr>
          <p:spPr>
            <a:xfrm>
              <a:off x="6455277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65"/>
            <p:cNvSpPr/>
            <p:nvPr/>
          </p:nvSpPr>
          <p:spPr>
            <a:xfrm>
              <a:off x="6257985" y="3421508"/>
              <a:ext cx="26181" cy="26155"/>
            </a:xfrm>
            <a:custGeom>
              <a:rect b="b" l="l" r="r" t="t"/>
              <a:pathLst>
                <a:path extrusionOk="0" h="996" w="997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65"/>
            <p:cNvSpPr/>
            <p:nvPr/>
          </p:nvSpPr>
          <p:spPr>
            <a:xfrm>
              <a:off x="6256725" y="3421508"/>
              <a:ext cx="28676" cy="19695"/>
            </a:xfrm>
            <a:custGeom>
              <a:rect b="b" l="l" r="r" t="t"/>
              <a:pathLst>
                <a:path extrusionOk="0" h="750" w="1092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65"/>
            <p:cNvSpPr/>
            <p:nvPr/>
          </p:nvSpPr>
          <p:spPr>
            <a:xfrm>
              <a:off x="6231594" y="3442096"/>
              <a:ext cx="78964" cy="97556"/>
            </a:xfrm>
            <a:custGeom>
              <a:rect b="b" l="l" r="r" t="t"/>
              <a:pathLst>
                <a:path extrusionOk="0" h="3715" w="3007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65"/>
            <p:cNvSpPr/>
            <p:nvPr/>
          </p:nvSpPr>
          <p:spPr>
            <a:xfrm>
              <a:off x="6244672" y="3539862"/>
              <a:ext cx="52809" cy="111605"/>
            </a:xfrm>
            <a:custGeom>
              <a:rect b="b" l="l" r="r" t="t"/>
              <a:pathLst>
                <a:path extrusionOk="0" h="4250" w="2011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65"/>
            <p:cNvSpPr/>
            <p:nvPr/>
          </p:nvSpPr>
          <p:spPr>
            <a:xfrm>
              <a:off x="623159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65"/>
            <p:cNvSpPr/>
            <p:nvPr/>
          </p:nvSpPr>
          <p:spPr>
            <a:xfrm>
              <a:off x="629745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5"/>
            <p:cNvSpPr/>
            <p:nvPr/>
          </p:nvSpPr>
          <p:spPr>
            <a:xfrm>
              <a:off x="6250948" y="3434691"/>
              <a:ext cx="40257" cy="105198"/>
            </a:xfrm>
            <a:custGeom>
              <a:rect b="b" l="l" r="r" t="t"/>
              <a:pathLst>
                <a:path extrusionOk="0" h="4006" w="1533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65"/>
            <p:cNvSpPr/>
            <p:nvPr/>
          </p:nvSpPr>
          <p:spPr>
            <a:xfrm>
              <a:off x="6268043" y="3552913"/>
              <a:ext cx="6565" cy="98554"/>
            </a:xfrm>
            <a:custGeom>
              <a:rect b="b" l="l" r="r" t="t"/>
              <a:pathLst>
                <a:path extrusionOk="0" h="3753" w="25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65"/>
            <p:cNvSpPr/>
            <p:nvPr/>
          </p:nvSpPr>
          <p:spPr>
            <a:xfrm>
              <a:off x="6244672" y="3368726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5"/>
            <p:cNvSpPr/>
            <p:nvPr/>
          </p:nvSpPr>
          <p:spPr>
            <a:xfrm>
              <a:off x="624493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5"/>
            <p:cNvSpPr/>
            <p:nvPr/>
          </p:nvSpPr>
          <p:spPr>
            <a:xfrm>
              <a:off x="6244672" y="3368726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5"/>
            <p:cNvSpPr/>
            <p:nvPr/>
          </p:nvSpPr>
          <p:spPr>
            <a:xfrm>
              <a:off x="6244934" y="3368726"/>
              <a:ext cx="35950" cy="24159"/>
            </a:xfrm>
            <a:custGeom>
              <a:rect b="b" l="l" r="r" t="t"/>
              <a:pathLst>
                <a:path extrusionOk="0" h="92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65"/>
            <p:cNvSpPr/>
            <p:nvPr/>
          </p:nvSpPr>
          <p:spPr>
            <a:xfrm>
              <a:off x="6205229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65"/>
            <p:cNvSpPr/>
            <p:nvPr/>
          </p:nvSpPr>
          <p:spPr>
            <a:xfrm>
              <a:off x="6203969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65"/>
            <p:cNvSpPr/>
            <p:nvPr/>
          </p:nvSpPr>
          <p:spPr>
            <a:xfrm>
              <a:off x="6179074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5"/>
            <p:cNvSpPr/>
            <p:nvPr/>
          </p:nvSpPr>
          <p:spPr>
            <a:xfrm>
              <a:off x="6192152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65"/>
            <p:cNvSpPr/>
            <p:nvPr/>
          </p:nvSpPr>
          <p:spPr>
            <a:xfrm>
              <a:off x="61790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65"/>
            <p:cNvSpPr/>
            <p:nvPr/>
          </p:nvSpPr>
          <p:spPr>
            <a:xfrm>
              <a:off x="6244672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65"/>
            <p:cNvSpPr/>
            <p:nvPr/>
          </p:nvSpPr>
          <p:spPr>
            <a:xfrm>
              <a:off x="6198191" y="3546270"/>
              <a:ext cx="40467" cy="105198"/>
            </a:xfrm>
            <a:custGeom>
              <a:rect b="b" l="l" r="r" t="t"/>
              <a:pathLst>
                <a:path extrusionOk="0" h="4006" w="1541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5"/>
            <p:cNvSpPr/>
            <p:nvPr/>
          </p:nvSpPr>
          <p:spPr>
            <a:xfrm>
              <a:off x="6215260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5"/>
            <p:cNvSpPr/>
            <p:nvPr/>
          </p:nvSpPr>
          <p:spPr>
            <a:xfrm>
              <a:off x="6192152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65"/>
            <p:cNvSpPr/>
            <p:nvPr/>
          </p:nvSpPr>
          <p:spPr>
            <a:xfrm>
              <a:off x="6192204" y="3480567"/>
              <a:ext cx="36160" cy="59269"/>
            </a:xfrm>
            <a:custGeom>
              <a:rect b="b" l="l" r="r" t="t"/>
              <a:pathLst>
                <a:path extrusionOk="0" h="2257" w="1377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65"/>
            <p:cNvSpPr/>
            <p:nvPr/>
          </p:nvSpPr>
          <p:spPr>
            <a:xfrm>
              <a:off x="6192152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65"/>
            <p:cNvSpPr/>
            <p:nvPr/>
          </p:nvSpPr>
          <p:spPr>
            <a:xfrm>
              <a:off x="6192414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65"/>
            <p:cNvSpPr/>
            <p:nvPr/>
          </p:nvSpPr>
          <p:spPr>
            <a:xfrm>
              <a:off x="6310532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65"/>
            <p:cNvSpPr/>
            <p:nvPr/>
          </p:nvSpPr>
          <p:spPr>
            <a:xfrm>
              <a:off x="6309271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5"/>
            <p:cNvSpPr/>
            <p:nvPr/>
          </p:nvSpPr>
          <p:spPr>
            <a:xfrm>
              <a:off x="6284140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5"/>
            <p:cNvSpPr/>
            <p:nvPr/>
          </p:nvSpPr>
          <p:spPr>
            <a:xfrm>
              <a:off x="6297454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5"/>
            <p:cNvSpPr/>
            <p:nvPr/>
          </p:nvSpPr>
          <p:spPr>
            <a:xfrm>
              <a:off x="6297454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65"/>
            <p:cNvSpPr/>
            <p:nvPr/>
          </p:nvSpPr>
          <p:spPr>
            <a:xfrm>
              <a:off x="6297454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65"/>
            <p:cNvSpPr/>
            <p:nvPr/>
          </p:nvSpPr>
          <p:spPr>
            <a:xfrm>
              <a:off x="6284140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5"/>
            <p:cNvSpPr/>
            <p:nvPr/>
          </p:nvSpPr>
          <p:spPr>
            <a:xfrm>
              <a:off x="63499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5"/>
            <p:cNvSpPr/>
            <p:nvPr/>
          </p:nvSpPr>
          <p:spPr>
            <a:xfrm>
              <a:off x="6303494" y="3546532"/>
              <a:ext cx="40467" cy="104935"/>
            </a:xfrm>
            <a:custGeom>
              <a:rect b="b" l="l" r="r" t="t"/>
              <a:pathLst>
                <a:path extrusionOk="0" h="3996" w="1541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65"/>
            <p:cNvSpPr/>
            <p:nvPr/>
          </p:nvSpPr>
          <p:spPr>
            <a:xfrm>
              <a:off x="6320563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65"/>
            <p:cNvSpPr/>
            <p:nvPr/>
          </p:nvSpPr>
          <p:spPr>
            <a:xfrm>
              <a:off x="6297454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65"/>
            <p:cNvSpPr/>
            <p:nvPr/>
          </p:nvSpPr>
          <p:spPr>
            <a:xfrm>
              <a:off x="6297454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5"/>
            <p:cNvSpPr/>
            <p:nvPr/>
          </p:nvSpPr>
          <p:spPr>
            <a:xfrm>
              <a:off x="6415808" y="3533087"/>
              <a:ext cx="26181" cy="26418"/>
            </a:xfrm>
            <a:custGeom>
              <a:rect b="b" l="l" r="r" t="t"/>
              <a:pathLst>
                <a:path extrusionOk="0" h="1006" w="997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65"/>
            <p:cNvSpPr/>
            <p:nvPr/>
          </p:nvSpPr>
          <p:spPr>
            <a:xfrm>
              <a:off x="6414574" y="3533087"/>
              <a:ext cx="28676" cy="19931"/>
            </a:xfrm>
            <a:custGeom>
              <a:rect b="b" l="l" r="r" t="t"/>
              <a:pathLst>
                <a:path extrusionOk="0" h="759" w="109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65"/>
            <p:cNvSpPr/>
            <p:nvPr/>
          </p:nvSpPr>
          <p:spPr>
            <a:xfrm>
              <a:off x="6389443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65"/>
            <p:cNvSpPr/>
            <p:nvPr/>
          </p:nvSpPr>
          <p:spPr>
            <a:xfrm>
              <a:off x="6402494" y="3651441"/>
              <a:ext cx="52809" cy="46034"/>
            </a:xfrm>
            <a:custGeom>
              <a:rect b="b" l="l" r="r" t="t"/>
              <a:pathLst>
                <a:path extrusionOk="0" h="1753" w="201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5"/>
            <p:cNvSpPr/>
            <p:nvPr/>
          </p:nvSpPr>
          <p:spPr>
            <a:xfrm>
              <a:off x="6389443" y="3564757"/>
              <a:ext cx="13077" cy="86711"/>
            </a:xfrm>
            <a:custGeom>
              <a:rect b="b" l="l" r="r" t="t"/>
              <a:pathLst>
                <a:path extrusionOk="0" h="3302" w="49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5"/>
            <p:cNvSpPr/>
            <p:nvPr/>
          </p:nvSpPr>
          <p:spPr>
            <a:xfrm>
              <a:off x="6455277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65"/>
            <p:cNvSpPr/>
            <p:nvPr/>
          </p:nvSpPr>
          <p:spPr>
            <a:xfrm>
              <a:off x="6408797" y="3546270"/>
              <a:ext cx="40230" cy="105198"/>
            </a:xfrm>
            <a:custGeom>
              <a:rect b="b" l="l" r="r" t="t"/>
              <a:pathLst>
                <a:path extrusionOk="0" h="4006" w="1532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65"/>
            <p:cNvSpPr/>
            <p:nvPr/>
          </p:nvSpPr>
          <p:spPr>
            <a:xfrm>
              <a:off x="6425866" y="3664781"/>
              <a:ext cx="6329" cy="32694"/>
            </a:xfrm>
            <a:custGeom>
              <a:rect b="b" l="l" r="r" t="t"/>
              <a:pathLst>
                <a:path extrusionOk="0" h="1245" w="241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65"/>
            <p:cNvSpPr/>
            <p:nvPr/>
          </p:nvSpPr>
          <p:spPr>
            <a:xfrm>
              <a:off x="6402494" y="3480567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5"/>
            <p:cNvSpPr/>
            <p:nvPr/>
          </p:nvSpPr>
          <p:spPr>
            <a:xfrm>
              <a:off x="640275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65"/>
            <p:cNvSpPr/>
            <p:nvPr/>
          </p:nvSpPr>
          <p:spPr>
            <a:xfrm>
              <a:off x="6402494" y="3480567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65"/>
            <p:cNvSpPr/>
            <p:nvPr/>
          </p:nvSpPr>
          <p:spPr>
            <a:xfrm>
              <a:off x="6402757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65"/>
            <p:cNvSpPr/>
            <p:nvPr/>
          </p:nvSpPr>
          <p:spPr>
            <a:xfrm>
              <a:off x="6520874" y="3533087"/>
              <a:ext cx="26418" cy="26418"/>
            </a:xfrm>
            <a:custGeom>
              <a:rect b="b" l="l" r="r" t="t"/>
              <a:pathLst>
                <a:path extrusionOk="0" h="1006" w="1006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65"/>
            <p:cNvSpPr/>
            <p:nvPr/>
          </p:nvSpPr>
          <p:spPr>
            <a:xfrm>
              <a:off x="6519614" y="3533087"/>
              <a:ext cx="28939" cy="19931"/>
            </a:xfrm>
            <a:custGeom>
              <a:rect b="b" l="l" r="r" t="t"/>
              <a:pathLst>
                <a:path extrusionOk="0" h="759" w="110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65"/>
            <p:cNvSpPr/>
            <p:nvPr/>
          </p:nvSpPr>
          <p:spPr>
            <a:xfrm>
              <a:off x="6494483" y="3553938"/>
              <a:ext cx="79200" cy="97530"/>
            </a:xfrm>
            <a:custGeom>
              <a:rect b="b" l="l" r="r" t="t"/>
              <a:pathLst>
                <a:path extrusionOk="0" h="3714" w="3016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65"/>
            <p:cNvSpPr/>
            <p:nvPr/>
          </p:nvSpPr>
          <p:spPr>
            <a:xfrm>
              <a:off x="6507797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65"/>
            <p:cNvSpPr/>
            <p:nvPr/>
          </p:nvSpPr>
          <p:spPr>
            <a:xfrm>
              <a:off x="6494483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65"/>
            <p:cNvSpPr/>
            <p:nvPr/>
          </p:nvSpPr>
          <p:spPr>
            <a:xfrm>
              <a:off x="6513837" y="3546532"/>
              <a:ext cx="40493" cy="104935"/>
            </a:xfrm>
            <a:custGeom>
              <a:rect b="b" l="l" r="r" t="t"/>
              <a:pathLst>
                <a:path extrusionOk="0" h="3996" w="1542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65"/>
            <p:cNvSpPr/>
            <p:nvPr/>
          </p:nvSpPr>
          <p:spPr>
            <a:xfrm>
              <a:off x="6530932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65"/>
            <p:cNvSpPr/>
            <p:nvPr/>
          </p:nvSpPr>
          <p:spPr>
            <a:xfrm>
              <a:off x="6507797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65"/>
            <p:cNvSpPr/>
            <p:nvPr/>
          </p:nvSpPr>
          <p:spPr>
            <a:xfrm>
              <a:off x="650779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65"/>
            <p:cNvSpPr/>
            <p:nvPr/>
          </p:nvSpPr>
          <p:spPr>
            <a:xfrm>
              <a:off x="6507797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5"/>
            <p:cNvSpPr/>
            <p:nvPr/>
          </p:nvSpPr>
          <p:spPr>
            <a:xfrm>
              <a:off x="6507797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6" name="Google Shape;10916;p65"/>
          <p:cNvGrpSpPr/>
          <p:nvPr/>
        </p:nvGrpSpPr>
        <p:grpSpPr>
          <a:xfrm>
            <a:off x="7054924" y="3367728"/>
            <a:ext cx="394583" cy="331007"/>
            <a:chOff x="7054924" y="3367728"/>
            <a:chExt cx="394583" cy="331007"/>
          </a:xfrm>
        </p:grpSpPr>
        <p:sp>
          <p:nvSpPr>
            <p:cNvPr id="10917" name="Google Shape;10917;p65"/>
            <p:cNvSpPr/>
            <p:nvPr/>
          </p:nvSpPr>
          <p:spPr>
            <a:xfrm>
              <a:off x="7054924" y="3367728"/>
              <a:ext cx="394583" cy="331007"/>
            </a:xfrm>
            <a:custGeom>
              <a:rect b="b" l="l" r="r" t="t"/>
              <a:pathLst>
                <a:path extrusionOk="0" h="12605" w="15026">
                  <a:moveTo>
                    <a:pt x="728" y="0"/>
                  </a:moveTo>
                  <a:cubicBezTo>
                    <a:pt x="326" y="0"/>
                    <a:pt x="0" y="326"/>
                    <a:pt x="0" y="727"/>
                  </a:cubicBezTo>
                  <a:lnTo>
                    <a:pt x="0" y="11877"/>
                  </a:lnTo>
                  <a:cubicBezTo>
                    <a:pt x="0" y="12279"/>
                    <a:pt x="326" y="12604"/>
                    <a:pt x="728" y="12604"/>
                  </a:cubicBezTo>
                  <a:lnTo>
                    <a:pt x="14298" y="12604"/>
                  </a:lnTo>
                  <a:cubicBezTo>
                    <a:pt x="14700" y="12604"/>
                    <a:pt x="15026" y="12279"/>
                    <a:pt x="15026" y="11877"/>
                  </a:cubicBezTo>
                  <a:lnTo>
                    <a:pt x="15026" y="2182"/>
                  </a:lnTo>
                  <a:cubicBezTo>
                    <a:pt x="15026" y="1780"/>
                    <a:pt x="14700" y="1455"/>
                    <a:pt x="14298" y="1455"/>
                  </a:cubicBezTo>
                  <a:lnTo>
                    <a:pt x="9934" y="1455"/>
                  </a:lnTo>
                  <a:lnTo>
                    <a:pt x="8767" y="287"/>
                  </a:lnTo>
                  <a:cubicBezTo>
                    <a:pt x="8585" y="105"/>
                    <a:pt x="8336" y="0"/>
                    <a:pt x="8078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5"/>
            <p:cNvSpPr/>
            <p:nvPr/>
          </p:nvSpPr>
          <p:spPr>
            <a:xfrm>
              <a:off x="7156708" y="3450394"/>
              <a:ext cx="191015" cy="191042"/>
            </a:xfrm>
            <a:custGeom>
              <a:rect b="b" l="l" r="r" t="t"/>
              <a:pathLst>
                <a:path extrusionOk="0" h="7275" w="7274">
                  <a:moveTo>
                    <a:pt x="3637" y="1"/>
                  </a:moveTo>
                  <a:cubicBezTo>
                    <a:pt x="1627" y="1"/>
                    <a:pt x="0" y="1628"/>
                    <a:pt x="0" y="3637"/>
                  </a:cubicBezTo>
                  <a:cubicBezTo>
                    <a:pt x="0" y="5647"/>
                    <a:pt x="1627" y="7274"/>
                    <a:pt x="3637" y="7274"/>
                  </a:cubicBezTo>
                  <a:cubicBezTo>
                    <a:pt x="5647" y="7274"/>
                    <a:pt x="7274" y="5647"/>
                    <a:pt x="7274" y="3637"/>
                  </a:cubicBezTo>
                  <a:cubicBezTo>
                    <a:pt x="7274" y="1628"/>
                    <a:pt x="5647" y="1"/>
                    <a:pt x="363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5"/>
            <p:cNvSpPr/>
            <p:nvPr/>
          </p:nvSpPr>
          <p:spPr>
            <a:xfrm>
              <a:off x="7175799" y="3469512"/>
              <a:ext cx="152833" cy="152807"/>
            </a:xfrm>
            <a:custGeom>
              <a:rect b="b" l="l" r="r" t="t"/>
              <a:pathLst>
                <a:path extrusionOk="0" h="5819" w="5820">
                  <a:moveTo>
                    <a:pt x="2910" y="0"/>
                  </a:moveTo>
                  <a:cubicBezTo>
                    <a:pt x="1302" y="0"/>
                    <a:pt x="1" y="1302"/>
                    <a:pt x="1" y="2909"/>
                  </a:cubicBezTo>
                  <a:cubicBezTo>
                    <a:pt x="1" y="4517"/>
                    <a:pt x="1302" y="5819"/>
                    <a:pt x="2910" y="5819"/>
                  </a:cubicBezTo>
                  <a:cubicBezTo>
                    <a:pt x="4518" y="5819"/>
                    <a:pt x="5819" y="4517"/>
                    <a:pt x="5819" y="2909"/>
                  </a:cubicBezTo>
                  <a:cubicBezTo>
                    <a:pt x="5819" y="1302"/>
                    <a:pt x="4518" y="0"/>
                    <a:pt x="29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65"/>
            <p:cNvSpPr/>
            <p:nvPr/>
          </p:nvSpPr>
          <p:spPr>
            <a:xfrm>
              <a:off x="7214007" y="3552178"/>
              <a:ext cx="76417" cy="70009"/>
            </a:xfrm>
            <a:custGeom>
              <a:rect b="b" l="l" r="r" t="t"/>
              <a:pathLst>
                <a:path extrusionOk="0" h="2666" w="2910">
                  <a:moveTo>
                    <a:pt x="967" y="1"/>
                  </a:moveTo>
                  <a:lnTo>
                    <a:pt x="967" y="489"/>
                  </a:lnTo>
                  <a:cubicBezTo>
                    <a:pt x="967" y="584"/>
                    <a:pt x="919" y="661"/>
                    <a:pt x="833" y="709"/>
                  </a:cubicBezTo>
                  <a:lnTo>
                    <a:pt x="268" y="986"/>
                  </a:lnTo>
                  <a:cubicBezTo>
                    <a:pt x="106" y="1073"/>
                    <a:pt x="0" y="1235"/>
                    <a:pt x="0" y="1427"/>
                  </a:cubicBezTo>
                  <a:lnTo>
                    <a:pt x="0" y="2278"/>
                  </a:lnTo>
                  <a:cubicBezTo>
                    <a:pt x="450" y="2537"/>
                    <a:pt x="953" y="2666"/>
                    <a:pt x="1455" y="2666"/>
                  </a:cubicBezTo>
                  <a:cubicBezTo>
                    <a:pt x="1957" y="2666"/>
                    <a:pt x="2460" y="2537"/>
                    <a:pt x="2910" y="2278"/>
                  </a:cubicBezTo>
                  <a:lnTo>
                    <a:pt x="2910" y="1427"/>
                  </a:lnTo>
                  <a:cubicBezTo>
                    <a:pt x="2910" y="1235"/>
                    <a:pt x="2804" y="1073"/>
                    <a:pt x="2642" y="986"/>
                  </a:cubicBezTo>
                  <a:lnTo>
                    <a:pt x="2077" y="709"/>
                  </a:lnTo>
                  <a:cubicBezTo>
                    <a:pt x="1991" y="661"/>
                    <a:pt x="1943" y="584"/>
                    <a:pt x="1943" y="489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65"/>
            <p:cNvSpPr/>
            <p:nvPr/>
          </p:nvSpPr>
          <p:spPr>
            <a:xfrm>
              <a:off x="7171781" y="3367728"/>
              <a:ext cx="144036" cy="38208"/>
            </a:xfrm>
            <a:custGeom>
              <a:rect b="b" l="l" r="r" t="t"/>
              <a:pathLst>
                <a:path extrusionOk="0" h="1455" w="5485">
                  <a:moveTo>
                    <a:pt x="0" y="0"/>
                  </a:moveTo>
                  <a:cubicBezTo>
                    <a:pt x="259" y="0"/>
                    <a:pt x="498" y="105"/>
                    <a:pt x="680" y="287"/>
                  </a:cubicBezTo>
                  <a:lnTo>
                    <a:pt x="1637" y="1244"/>
                  </a:lnTo>
                  <a:cubicBezTo>
                    <a:pt x="1781" y="1378"/>
                    <a:pt x="1962" y="1455"/>
                    <a:pt x="2154" y="1455"/>
                  </a:cubicBezTo>
                  <a:lnTo>
                    <a:pt x="5484" y="1455"/>
                  </a:lnTo>
                  <a:lnTo>
                    <a:pt x="4317" y="287"/>
                  </a:lnTo>
                  <a:cubicBezTo>
                    <a:pt x="4135" y="105"/>
                    <a:pt x="3886" y="0"/>
                    <a:pt x="3628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65"/>
            <p:cNvSpPr/>
            <p:nvPr/>
          </p:nvSpPr>
          <p:spPr>
            <a:xfrm>
              <a:off x="7220546" y="3367728"/>
              <a:ext cx="95508" cy="38208"/>
            </a:xfrm>
            <a:custGeom>
              <a:rect b="b" l="l" r="r" t="t"/>
              <a:pathLst>
                <a:path extrusionOk="0" h="1455" w="3637">
                  <a:moveTo>
                    <a:pt x="0" y="0"/>
                  </a:moveTo>
                  <a:cubicBezTo>
                    <a:pt x="258" y="0"/>
                    <a:pt x="507" y="105"/>
                    <a:pt x="689" y="287"/>
                  </a:cubicBezTo>
                  <a:lnTo>
                    <a:pt x="1646" y="1244"/>
                  </a:lnTo>
                  <a:cubicBezTo>
                    <a:pt x="1780" y="1378"/>
                    <a:pt x="1962" y="1455"/>
                    <a:pt x="2153" y="1455"/>
                  </a:cubicBezTo>
                  <a:lnTo>
                    <a:pt x="3637" y="1455"/>
                  </a:lnTo>
                  <a:lnTo>
                    <a:pt x="2469" y="287"/>
                  </a:lnTo>
                  <a:cubicBezTo>
                    <a:pt x="2287" y="105"/>
                    <a:pt x="2039" y="0"/>
                    <a:pt x="1780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65"/>
            <p:cNvSpPr/>
            <p:nvPr/>
          </p:nvSpPr>
          <p:spPr>
            <a:xfrm>
              <a:off x="7054924" y="3666777"/>
              <a:ext cx="394583" cy="31958"/>
            </a:xfrm>
            <a:custGeom>
              <a:rect b="b" l="l" r="r" t="t"/>
              <a:pathLst>
                <a:path extrusionOk="0" h="1217" w="15026">
                  <a:moveTo>
                    <a:pt x="0" y="1"/>
                  </a:moveTo>
                  <a:lnTo>
                    <a:pt x="0" y="489"/>
                  </a:lnTo>
                  <a:cubicBezTo>
                    <a:pt x="0" y="891"/>
                    <a:pt x="326" y="1216"/>
                    <a:pt x="728" y="1216"/>
                  </a:cubicBezTo>
                  <a:lnTo>
                    <a:pt x="14298" y="1216"/>
                  </a:lnTo>
                  <a:cubicBezTo>
                    <a:pt x="14700" y="1216"/>
                    <a:pt x="15026" y="891"/>
                    <a:pt x="15026" y="489"/>
                  </a:cubicBezTo>
                  <a:lnTo>
                    <a:pt x="15026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5"/>
            <p:cNvSpPr/>
            <p:nvPr/>
          </p:nvSpPr>
          <p:spPr>
            <a:xfrm>
              <a:off x="7214007" y="3572293"/>
              <a:ext cx="76417" cy="49894"/>
            </a:xfrm>
            <a:custGeom>
              <a:rect b="b" l="l" r="r" t="t"/>
              <a:pathLst>
                <a:path extrusionOk="0" h="1900" w="2910">
                  <a:moveTo>
                    <a:pt x="708" y="0"/>
                  </a:moveTo>
                  <a:lnTo>
                    <a:pt x="268" y="220"/>
                  </a:lnTo>
                  <a:cubicBezTo>
                    <a:pt x="106" y="307"/>
                    <a:pt x="0" y="469"/>
                    <a:pt x="0" y="661"/>
                  </a:cubicBezTo>
                  <a:lnTo>
                    <a:pt x="0" y="1512"/>
                  </a:lnTo>
                  <a:cubicBezTo>
                    <a:pt x="450" y="1771"/>
                    <a:pt x="953" y="1900"/>
                    <a:pt x="1455" y="1900"/>
                  </a:cubicBezTo>
                  <a:cubicBezTo>
                    <a:pt x="1957" y="1900"/>
                    <a:pt x="2460" y="1771"/>
                    <a:pt x="2910" y="1512"/>
                  </a:cubicBezTo>
                  <a:lnTo>
                    <a:pt x="2910" y="661"/>
                  </a:lnTo>
                  <a:cubicBezTo>
                    <a:pt x="2910" y="469"/>
                    <a:pt x="2804" y="307"/>
                    <a:pt x="2642" y="220"/>
                  </a:cubicBezTo>
                  <a:lnTo>
                    <a:pt x="2201" y="0"/>
                  </a:lnTo>
                  <a:cubicBezTo>
                    <a:pt x="2010" y="240"/>
                    <a:pt x="1732" y="359"/>
                    <a:pt x="1455" y="359"/>
                  </a:cubicBezTo>
                  <a:cubicBezTo>
                    <a:pt x="1177" y="359"/>
                    <a:pt x="900" y="240"/>
                    <a:pt x="70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65"/>
            <p:cNvSpPr/>
            <p:nvPr/>
          </p:nvSpPr>
          <p:spPr>
            <a:xfrm>
              <a:off x="7238140" y="3552178"/>
              <a:ext cx="27914" cy="19249"/>
            </a:xfrm>
            <a:custGeom>
              <a:rect b="b" l="l" r="r" t="t"/>
              <a:pathLst>
                <a:path extrusionOk="0" h="733" w="1063">
                  <a:moveTo>
                    <a:pt x="48" y="1"/>
                  </a:moveTo>
                  <a:lnTo>
                    <a:pt x="48" y="489"/>
                  </a:lnTo>
                  <a:cubicBezTo>
                    <a:pt x="48" y="537"/>
                    <a:pt x="29" y="584"/>
                    <a:pt x="0" y="632"/>
                  </a:cubicBezTo>
                  <a:cubicBezTo>
                    <a:pt x="172" y="699"/>
                    <a:pt x="354" y="733"/>
                    <a:pt x="535" y="733"/>
                  </a:cubicBezTo>
                  <a:cubicBezTo>
                    <a:pt x="715" y="733"/>
                    <a:pt x="895" y="699"/>
                    <a:pt x="1062" y="632"/>
                  </a:cubicBezTo>
                  <a:cubicBezTo>
                    <a:pt x="1034" y="584"/>
                    <a:pt x="1014" y="537"/>
                    <a:pt x="1014" y="489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65"/>
            <p:cNvSpPr/>
            <p:nvPr/>
          </p:nvSpPr>
          <p:spPr>
            <a:xfrm>
              <a:off x="7226822" y="3501418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42"/>
                    <a:pt x="431" y="2183"/>
                    <a:pt x="967" y="2183"/>
                  </a:cubicBezTo>
                  <a:cubicBezTo>
                    <a:pt x="1503" y="2183"/>
                    <a:pt x="1943" y="1742"/>
                    <a:pt x="1934" y="1206"/>
                  </a:cubicBezTo>
                  <a:lnTo>
                    <a:pt x="1934" y="728"/>
                  </a:lnTo>
                  <a:cubicBezTo>
                    <a:pt x="1934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65"/>
            <p:cNvSpPr/>
            <p:nvPr/>
          </p:nvSpPr>
          <p:spPr>
            <a:xfrm>
              <a:off x="7226822" y="3501418"/>
              <a:ext cx="34952" cy="57194"/>
            </a:xfrm>
            <a:custGeom>
              <a:rect b="b" l="l" r="r" t="t"/>
              <a:pathLst>
                <a:path extrusionOk="0" h="2178" w="1331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64"/>
                    <a:pt x="458" y="2178"/>
                    <a:pt x="968" y="2178"/>
                  </a:cubicBezTo>
                  <a:cubicBezTo>
                    <a:pt x="1088" y="2178"/>
                    <a:pt x="1210" y="2155"/>
                    <a:pt x="1331" y="2106"/>
                  </a:cubicBezTo>
                  <a:cubicBezTo>
                    <a:pt x="967" y="1962"/>
                    <a:pt x="728" y="1608"/>
                    <a:pt x="728" y="1206"/>
                  </a:cubicBezTo>
                  <a:lnTo>
                    <a:pt x="728" y="728"/>
                  </a:lnTo>
                  <a:cubicBezTo>
                    <a:pt x="728" y="374"/>
                    <a:pt x="986" y="67"/>
                    <a:pt x="1331" y="10"/>
                  </a:cubicBezTo>
                  <a:cubicBezTo>
                    <a:pt x="1292" y="1"/>
                    <a:pt x="1254" y="1"/>
                    <a:pt x="1216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65"/>
            <p:cNvSpPr/>
            <p:nvPr/>
          </p:nvSpPr>
          <p:spPr>
            <a:xfrm>
              <a:off x="7226822" y="3501418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728"/>
                    <a:pt x="728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65"/>
            <p:cNvSpPr/>
            <p:nvPr/>
          </p:nvSpPr>
          <p:spPr>
            <a:xfrm>
              <a:off x="7226822" y="3501155"/>
              <a:ext cx="34952" cy="23398"/>
            </a:xfrm>
            <a:custGeom>
              <a:rect b="b" l="l" r="r" t="t"/>
              <a:pathLst>
                <a:path extrusionOk="0" h="891" w="1331">
                  <a:moveTo>
                    <a:pt x="728" y="1"/>
                  </a:moveTo>
                  <a:cubicBezTo>
                    <a:pt x="326" y="1"/>
                    <a:pt x="0" y="336"/>
                    <a:pt x="0" y="738"/>
                  </a:cubicBezTo>
                  <a:cubicBezTo>
                    <a:pt x="240" y="805"/>
                    <a:pt x="479" y="853"/>
                    <a:pt x="728" y="891"/>
                  </a:cubicBezTo>
                  <a:lnTo>
                    <a:pt x="728" y="738"/>
                  </a:lnTo>
                  <a:cubicBezTo>
                    <a:pt x="728" y="384"/>
                    <a:pt x="986" y="77"/>
                    <a:pt x="1331" y="20"/>
                  </a:cubicBezTo>
                  <a:cubicBezTo>
                    <a:pt x="1292" y="11"/>
                    <a:pt x="1254" y="1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65"/>
            <p:cNvSpPr/>
            <p:nvPr/>
          </p:nvSpPr>
          <p:spPr>
            <a:xfrm>
              <a:off x="7214007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58" y="1"/>
                  </a:moveTo>
                  <a:cubicBezTo>
                    <a:pt x="19" y="68"/>
                    <a:pt x="0" y="145"/>
                    <a:pt x="0" y="221"/>
                  </a:cubicBezTo>
                  <a:lnTo>
                    <a:pt x="0" y="1082"/>
                  </a:lnTo>
                  <a:cubicBezTo>
                    <a:pt x="230" y="1207"/>
                    <a:pt x="469" y="1312"/>
                    <a:pt x="728" y="1379"/>
                  </a:cubicBezTo>
                  <a:lnTo>
                    <a:pt x="728" y="747"/>
                  </a:lnTo>
                  <a:cubicBezTo>
                    <a:pt x="728" y="594"/>
                    <a:pt x="651" y="451"/>
                    <a:pt x="536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65"/>
            <p:cNvSpPr/>
            <p:nvPr/>
          </p:nvSpPr>
          <p:spPr>
            <a:xfrm>
              <a:off x="7271306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670" y="1"/>
                  </a:moveTo>
                  <a:lnTo>
                    <a:pt x="192" y="355"/>
                  </a:lnTo>
                  <a:cubicBezTo>
                    <a:pt x="77" y="451"/>
                    <a:pt x="0" y="594"/>
                    <a:pt x="0" y="747"/>
                  </a:cubicBezTo>
                  <a:lnTo>
                    <a:pt x="0" y="1379"/>
                  </a:lnTo>
                  <a:cubicBezTo>
                    <a:pt x="259" y="1312"/>
                    <a:pt x="498" y="1216"/>
                    <a:pt x="728" y="1082"/>
                  </a:cubicBezTo>
                  <a:lnTo>
                    <a:pt x="728" y="231"/>
                  </a:lnTo>
                  <a:cubicBezTo>
                    <a:pt x="728" y="145"/>
                    <a:pt x="709" y="68"/>
                    <a:pt x="67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2" name="Google Shape;10932;p65"/>
          <p:cNvGrpSpPr/>
          <p:nvPr/>
        </p:nvGrpSpPr>
        <p:grpSpPr>
          <a:xfrm>
            <a:off x="7492967" y="3361425"/>
            <a:ext cx="394583" cy="343586"/>
            <a:chOff x="7492967" y="3361425"/>
            <a:chExt cx="394583" cy="343586"/>
          </a:xfrm>
        </p:grpSpPr>
        <p:sp>
          <p:nvSpPr>
            <p:cNvPr id="10933" name="Google Shape;10933;p65"/>
            <p:cNvSpPr/>
            <p:nvPr/>
          </p:nvSpPr>
          <p:spPr>
            <a:xfrm>
              <a:off x="7492967" y="3450394"/>
              <a:ext cx="394583" cy="254617"/>
            </a:xfrm>
            <a:custGeom>
              <a:rect b="b" l="l" r="r" t="t"/>
              <a:pathLst>
                <a:path extrusionOk="0" h="9696" w="15026">
                  <a:moveTo>
                    <a:pt x="488" y="1"/>
                  </a:moveTo>
                  <a:cubicBezTo>
                    <a:pt x="220" y="1"/>
                    <a:pt x="0" y="221"/>
                    <a:pt x="0" y="489"/>
                  </a:cubicBezTo>
                  <a:lnTo>
                    <a:pt x="0" y="9207"/>
                  </a:lnTo>
                  <a:cubicBezTo>
                    <a:pt x="0" y="9475"/>
                    <a:pt x="220" y="9695"/>
                    <a:pt x="488" y="9695"/>
                  </a:cubicBezTo>
                  <a:lnTo>
                    <a:pt x="14538" y="9695"/>
                  </a:lnTo>
                  <a:cubicBezTo>
                    <a:pt x="14806" y="9695"/>
                    <a:pt x="15026" y="9475"/>
                    <a:pt x="15026" y="9207"/>
                  </a:cubicBezTo>
                  <a:lnTo>
                    <a:pt x="15026" y="489"/>
                  </a:lnTo>
                  <a:cubicBezTo>
                    <a:pt x="15026" y="221"/>
                    <a:pt x="14806" y="1"/>
                    <a:pt x="145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65"/>
            <p:cNvSpPr/>
            <p:nvPr/>
          </p:nvSpPr>
          <p:spPr>
            <a:xfrm>
              <a:off x="7492967" y="3450657"/>
              <a:ext cx="394583" cy="19117"/>
            </a:xfrm>
            <a:custGeom>
              <a:rect b="b" l="l" r="r" t="t"/>
              <a:pathLst>
                <a:path extrusionOk="0" h="728" w="15026">
                  <a:moveTo>
                    <a:pt x="488" y="0"/>
                  </a:moveTo>
                  <a:cubicBezTo>
                    <a:pt x="220" y="0"/>
                    <a:pt x="0" y="220"/>
                    <a:pt x="0" y="488"/>
                  </a:cubicBezTo>
                  <a:lnTo>
                    <a:pt x="0" y="728"/>
                  </a:lnTo>
                  <a:lnTo>
                    <a:pt x="15026" y="728"/>
                  </a:lnTo>
                  <a:lnTo>
                    <a:pt x="15026" y="488"/>
                  </a:lnTo>
                  <a:cubicBezTo>
                    <a:pt x="15026" y="220"/>
                    <a:pt x="14806" y="0"/>
                    <a:pt x="145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65"/>
            <p:cNvSpPr/>
            <p:nvPr/>
          </p:nvSpPr>
          <p:spPr>
            <a:xfrm>
              <a:off x="7531149" y="3501418"/>
              <a:ext cx="127203" cy="165385"/>
            </a:xfrm>
            <a:custGeom>
              <a:rect b="b" l="l" r="r" t="t"/>
              <a:pathLst>
                <a:path extrusionOk="0" h="6298" w="48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058"/>
                  </a:lnTo>
                  <a:cubicBezTo>
                    <a:pt x="1" y="6192"/>
                    <a:pt x="106" y="6298"/>
                    <a:pt x="240" y="6298"/>
                  </a:cubicBezTo>
                  <a:lnTo>
                    <a:pt x="4604" y="6298"/>
                  </a:lnTo>
                  <a:cubicBezTo>
                    <a:pt x="4738" y="6298"/>
                    <a:pt x="4844" y="6192"/>
                    <a:pt x="4844" y="6058"/>
                  </a:cubicBezTo>
                  <a:lnTo>
                    <a:pt x="4844" y="240"/>
                  </a:lnTo>
                  <a:cubicBezTo>
                    <a:pt x="4844" y="106"/>
                    <a:pt x="4738" y="1"/>
                    <a:pt x="460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5"/>
            <p:cNvSpPr/>
            <p:nvPr/>
          </p:nvSpPr>
          <p:spPr>
            <a:xfrm>
              <a:off x="7690232" y="3501418"/>
              <a:ext cx="159109" cy="31696"/>
            </a:xfrm>
            <a:custGeom>
              <a:rect b="b" l="l" r="r" t="t"/>
              <a:pathLst>
                <a:path extrusionOk="0" h="1207" w="6059">
                  <a:moveTo>
                    <a:pt x="240" y="1"/>
                  </a:moveTo>
                  <a:cubicBezTo>
                    <a:pt x="106" y="1"/>
                    <a:pt x="1" y="115"/>
                    <a:pt x="1" y="240"/>
                  </a:cubicBezTo>
                  <a:lnTo>
                    <a:pt x="1" y="967"/>
                  </a:lnTo>
                  <a:cubicBezTo>
                    <a:pt x="1" y="1101"/>
                    <a:pt x="106" y="1206"/>
                    <a:pt x="240" y="1206"/>
                  </a:cubicBezTo>
                  <a:lnTo>
                    <a:pt x="5820" y="1206"/>
                  </a:lnTo>
                  <a:cubicBezTo>
                    <a:pt x="5944" y="1206"/>
                    <a:pt x="6059" y="1101"/>
                    <a:pt x="6059" y="967"/>
                  </a:cubicBezTo>
                  <a:lnTo>
                    <a:pt x="6059" y="240"/>
                  </a:lnTo>
                  <a:cubicBezTo>
                    <a:pt x="6059" y="115"/>
                    <a:pt x="5944" y="1"/>
                    <a:pt x="5820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65"/>
            <p:cNvSpPr/>
            <p:nvPr/>
          </p:nvSpPr>
          <p:spPr>
            <a:xfrm>
              <a:off x="7690495" y="3552441"/>
              <a:ext cx="120665" cy="25393"/>
            </a:xfrm>
            <a:custGeom>
              <a:rect b="b" l="l" r="r" t="t"/>
              <a:pathLst>
                <a:path extrusionOk="0" h="967" w="45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2"/>
                    <a:pt x="106" y="967"/>
                    <a:pt x="240" y="967"/>
                  </a:cubicBezTo>
                  <a:lnTo>
                    <a:pt x="4355" y="967"/>
                  </a:lnTo>
                  <a:cubicBezTo>
                    <a:pt x="4489" y="967"/>
                    <a:pt x="4594" y="852"/>
                    <a:pt x="4594" y="728"/>
                  </a:cubicBezTo>
                  <a:lnTo>
                    <a:pt x="4594" y="240"/>
                  </a:lnTo>
                  <a:cubicBezTo>
                    <a:pt x="4594" y="106"/>
                    <a:pt x="4489" y="0"/>
                    <a:pt x="4355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65"/>
            <p:cNvSpPr/>
            <p:nvPr/>
          </p:nvSpPr>
          <p:spPr>
            <a:xfrm>
              <a:off x="7687974" y="3596925"/>
              <a:ext cx="80697" cy="12579"/>
            </a:xfrm>
            <a:custGeom>
              <a:rect b="b" l="l" r="r" t="t"/>
              <a:pathLst>
                <a:path extrusionOk="0" h="479" w="3073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748" y="479"/>
                  </a:lnTo>
                  <a:cubicBezTo>
                    <a:pt x="3073" y="479"/>
                    <a:pt x="3073" y="0"/>
                    <a:pt x="2748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65"/>
            <p:cNvSpPr/>
            <p:nvPr/>
          </p:nvSpPr>
          <p:spPr>
            <a:xfrm>
              <a:off x="7777205" y="3596925"/>
              <a:ext cx="42489" cy="12579"/>
            </a:xfrm>
            <a:custGeom>
              <a:rect b="b" l="l" r="r" t="t"/>
              <a:pathLst>
                <a:path extrusionOk="0" h="479" w="1618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292" y="479"/>
                  </a:lnTo>
                  <a:cubicBezTo>
                    <a:pt x="1618" y="479"/>
                    <a:pt x="1618" y="0"/>
                    <a:pt x="12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65"/>
            <p:cNvSpPr/>
            <p:nvPr/>
          </p:nvSpPr>
          <p:spPr>
            <a:xfrm>
              <a:off x="7688236" y="3635107"/>
              <a:ext cx="29674" cy="12605"/>
            </a:xfrm>
            <a:custGeom>
              <a:rect b="b" l="l" r="r" t="t"/>
              <a:pathLst>
                <a:path extrusionOk="0" h="480" w="1130">
                  <a:moveTo>
                    <a:pt x="316" y="1"/>
                  </a:moveTo>
                  <a:cubicBezTo>
                    <a:pt x="0" y="1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1"/>
                    <a:pt x="804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65"/>
            <p:cNvSpPr/>
            <p:nvPr/>
          </p:nvSpPr>
          <p:spPr>
            <a:xfrm>
              <a:off x="7726182" y="3635107"/>
              <a:ext cx="67882" cy="12605"/>
            </a:xfrm>
            <a:custGeom>
              <a:rect b="b" l="l" r="r" t="t"/>
              <a:pathLst>
                <a:path extrusionOk="0" h="480" w="2585">
                  <a:moveTo>
                    <a:pt x="326" y="1"/>
                  </a:moveTo>
                  <a:cubicBezTo>
                    <a:pt x="1" y="1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1"/>
                    <a:pt x="22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65"/>
            <p:cNvSpPr/>
            <p:nvPr/>
          </p:nvSpPr>
          <p:spPr>
            <a:xfrm>
              <a:off x="7688236" y="366050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16" y="0"/>
                  </a:moveTo>
                  <a:cubicBezTo>
                    <a:pt x="0" y="0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65"/>
            <p:cNvSpPr/>
            <p:nvPr/>
          </p:nvSpPr>
          <p:spPr>
            <a:xfrm>
              <a:off x="7726182" y="3660501"/>
              <a:ext cx="67882" cy="12579"/>
            </a:xfrm>
            <a:custGeom>
              <a:rect b="b" l="l" r="r" t="t"/>
              <a:pathLst>
                <a:path extrusionOk="0" h="479" w="2585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0"/>
                    <a:pt x="226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65"/>
            <p:cNvSpPr/>
            <p:nvPr/>
          </p:nvSpPr>
          <p:spPr>
            <a:xfrm>
              <a:off x="7658825" y="3361425"/>
              <a:ext cx="62866" cy="114625"/>
            </a:xfrm>
            <a:custGeom>
              <a:rect b="b" l="l" r="r" t="t"/>
              <a:pathLst>
                <a:path extrusionOk="0" h="4365" w="2394">
                  <a:moveTo>
                    <a:pt x="259" y="1"/>
                  </a:moveTo>
                  <a:cubicBezTo>
                    <a:pt x="106" y="1"/>
                    <a:pt x="1" y="125"/>
                    <a:pt x="20" y="269"/>
                  </a:cubicBezTo>
                  <a:lnTo>
                    <a:pt x="441" y="4145"/>
                  </a:lnTo>
                  <a:cubicBezTo>
                    <a:pt x="460" y="4269"/>
                    <a:pt x="565" y="4365"/>
                    <a:pt x="680" y="4365"/>
                  </a:cubicBezTo>
                  <a:lnTo>
                    <a:pt x="1704" y="4365"/>
                  </a:lnTo>
                  <a:cubicBezTo>
                    <a:pt x="1829" y="4365"/>
                    <a:pt x="1934" y="4269"/>
                    <a:pt x="1943" y="4145"/>
                  </a:cubicBezTo>
                  <a:lnTo>
                    <a:pt x="2374" y="269"/>
                  </a:lnTo>
                  <a:cubicBezTo>
                    <a:pt x="2393" y="125"/>
                    <a:pt x="2278" y="1"/>
                    <a:pt x="2135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65"/>
            <p:cNvSpPr/>
            <p:nvPr/>
          </p:nvSpPr>
          <p:spPr>
            <a:xfrm>
              <a:off x="7556542" y="3584110"/>
              <a:ext cx="76417" cy="82693"/>
            </a:xfrm>
            <a:custGeom>
              <a:rect b="b" l="l" r="r" t="t"/>
              <a:pathLst>
                <a:path extrusionOk="0" h="3149" w="2910">
                  <a:moveTo>
                    <a:pt x="967" y="0"/>
                  </a:moveTo>
                  <a:lnTo>
                    <a:pt x="967" y="488"/>
                  </a:lnTo>
                  <a:cubicBezTo>
                    <a:pt x="967" y="574"/>
                    <a:pt x="919" y="660"/>
                    <a:pt x="833" y="699"/>
                  </a:cubicBezTo>
                  <a:lnTo>
                    <a:pt x="269" y="986"/>
                  </a:lnTo>
                  <a:cubicBezTo>
                    <a:pt x="106" y="1062"/>
                    <a:pt x="1" y="1235"/>
                    <a:pt x="1" y="1417"/>
                  </a:cubicBezTo>
                  <a:lnTo>
                    <a:pt x="1" y="3149"/>
                  </a:lnTo>
                  <a:lnTo>
                    <a:pt x="2910" y="3149"/>
                  </a:lnTo>
                  <a:lnTo>
                    <a:pt x="2910" y="1417"/>
                  </a:lnTo>
                  <a:cubicBezTo>
                    <a:pt x="2910" y="1235"/>
                    <a:pt x="2805" y="1062"/>
                    <a:pt x="2642" y="986"/>
                  </a:cubicBezTo>
                  <a:lnTo>
                    <a:pt x="2068" y="699"/>
                  </a:lnTo>
                  <a:cubicBezTo>
                    <a:pt x="1991" y="660"/>
                    <a:pt x="1934" y="574"/>
                    <a:pt x="1934" y="488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65"/>
            <p:cNvSpPr/>
            <p:nvPr/>
          </p:nvSpPr>
          <p:spPr>
            <a:xfrm>
              <a:off x="7580912" y="3584110"/>
              <a:ext cx="27941" cy="18986"/>
            </a:xfrm>
            <a:custGeom>
              <a:rect b="b" l="l" r="r" t="t"/>
              <a:pathLst>
                <a:path extrusionOk="0" h="723" w="1064">
                  <a:moveTo>
                    <a:pt x="49" y="0"/>
                  </a:moveTo>
                  <a:lnTo>
                    <a:pt x="49" y="479"/>
                  </a:lnTo>
                  <a:cubicBezTo>
                    <a:pt x="39" y="536"/>
                    <a:pt x="30" y="584"/>
                    <a:pt x="1" y="622"/>
                  </a:cubicBezTo>
                  <a:cubicBezTo>
                    <a:pt x="168" y="689"/>
                    <a:pt x="348" y="723"/>
                    <a:pt x="528" y="723"/>
                  </a:cubicBezTo>
                  <a:cubicBezTo>
                    <a:pt x="709" y="723"/>
                    <a:pt x="891" y="689"/>
                    <a:pt x="1063" y="622"/>
                  </a:cubicBezTo>
                  <a:cubicBezTo>
                    <a:pt x="1035" y="584"/>
                    <a:pt x="1015" y="536"/>
                    <a:pt x="1015" y="479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65"/>
            <p:cNvSpPr/>
            <p:nvPr/>
          </p:nvSpPr>
          <p:spPr>
            <a:xfrm>
              <a:off x="7556542" y="3604199"/>
              <a:ext cx="76417" cy="62604"/>
            </a:xfrm>
            <a:custGeom>
              <a:rect b="b" l="l" r="r" t="t"/>
              <a:pathLst>
                <a:path extrusionOk="0" h="2384" w="2910">
                  <a:moveTo>
                    <a:pt x="709" y="1"/>
                  </a:moveTo>
                  <a:lnTo>
                    <a:pt x="269" y="221"/>
                  </a:lnTo>
                  <a:cubicBezTo>
                    <a:pt x="106" y="297"/>
                    <a:pt x="1" y="470"/>
                    <a:pt x="1" y="652"/>
                  </a:cubicBezTo>
                  <a:lnTo>
                    <a:pt x="1" y="2384"/>
                  </a:lnTo>
                  <a:lnTo>
                    <a:pt x="2910" y="2384"/>
                  </a:lnTo>
                  <a:lnTo>
                    <a:pt x="2910" y="652"/>
                  </a:lnTo>
                  <a:cubicBezTo>
                    <a:pt x="2910" y="470"/>
                    <a:pt x="2805" y="297"/>
                    <a:pt x="2642" y="221"/>
                  </a:cubicBezTo>
                  <a:lnTo>
                    <a:pt x="2192" y="1"/>
                  </a:lnTo>
                  <a:cubicBezTo>
                    <a:pt x="2001" y="235"/>
                    <a:pt x="1726" y="352"/>
                    <a:pt x="1450" y="352"/>
                  </a:cubicBezTo>
                  <a:cubicBezTo>
                    <a:pt x="1175" y="352"/>
                    <a:pt x="900" y="235"/>
                    <a:pt x="70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65"/>
            <p:cNvSpPr/>
            <p:nvPr/>
          </p:nvSpPr>
          <p:spPr>
            <a:xfrm>
              <a:off x="75565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58" y="0"/>
                  </a:moveTo>
                  <a:cubicBezTo>
                    <a:pt x="20" y="67"/>
                    <a:pt x="1" y="144"/>
                    <a:pt x="1" y="221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747"/>
                  </a:lnTo>
                  <a:cubicBezTo>
                    <a:pt x="728" y="594"/>
                    <a:pt x="661" y="450"/>
                    <a:pt x="53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65"/>
            <p:cNvSpPr/>
            <p:nvPr/>
          </p:nvSpPr>
          <p:spPr>
            <a:xfrm>
              <a:off x="76138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671" y="0"/>
                  </a:moveTo>
                  <a:lnTo>
                    <a:pt x="192" y="35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221"/>
                  </a:lnTo>
                  <a:cubicBezTo>
                    <a:pt x="728" y="144"/>
                    <a:pt x="709" y="67"/>
                    <a:pt x="67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65"/>
            <p:cNvSpPr/>
            <p:nvPr/>
          </p:nvSpPr>
          <p:spPr>
            <a:xfrm>
              <a:off x="7569357" y="3533087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52"/>
                    <a:pt x="431" y="2182"/>
                    <a:pt x="967" y="2182"/>
                  </a:cubicBezTo>
                  <a:cubicBezTo>
                    <a:pt x="1503" y="2182"/>
                    <a:pt x="1943" y="1752"/>
                    <a:pt x="1943" y="1216"/>
                  </a:cubicBezTo>
                  <a:lnTo>
                    <a:pt x="1943" y="728"/>
                  </a:lnTo>
                  <a:cubicBezTo>
                    <a:pt x="1943" y="326"/>
                    <a:pt x="160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65"/>
            <p:cNvSpPr/>
            <p:nvPr/>
          </p:nvSpPr>
          <p:spPr>
            <a:xfrm>
              <a:off x="7569357" y="3533087"/>
              <a:ext cx="34952" cy="57457"/>
            </a:xfrm>
            <a:custGeom>
              <a:rect b="b" l="l" r="r" t="t"/>
              <a:pathLst>
                <a:path extrusionOk="0" h="2188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74"/>
                    <a:pt x="459" y="2187"/>
                    <a:pt x="968" y="2187"/>
                  </a:cubicBezTo>
                  <a:cubicBezTo>
                    <a:pt x="1088" y="2187"/>
                    <a:pt x="1211" y="2165"/>
                    <a:pt x="1331" y="2115"/>
                  </a:cubicBezTo>
                  <a:cubicBezTo>
                    <a:pt x="967" y="1962"/>
                    <a:pt x="728" y="1608"/>
                    <a:pt x="728" y="1216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65"/>
            <p:cNvSpPr/>
            <p:nvPr/>
          </p:nvSpPr>
          <p:spPr>
            <a:xfrm>
              <a:off x="7569121" y="3533087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727" y="0"/>
                  </a:moveTo>
                  <a:cubicBezTo>
                    <a:pt x="326" y="0"/>
                    <a:pt x="0" y="326"/>
                    <a:pt x="0" y="728"/>
                  </a:cubicBezTo>
                  <a:lnTo>
                    <a:pt x="10" y="728"/>
                  </a:lnTo>
                  <a:cubicBezTo>
                    <a:pt x="10" y="728"/>
                    <a:pt x="737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17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65"/>
            <p:cNvSpPr/>
            <p:nvPr/>
          </p:nvSpPr>
          <p:spPr>
            <a:xfrm>
              <a:off x="7569357" y="3533087"/>
              <a:ext cx="34952" cy="23135"/>
            </a:xfrm>
            <a:custGeom>
              <a:rect b="b" l="l" r="r" t="t"/>
              <a:pathLst>
                <a:path extrusionOk="0" h="881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cubicBezTo>
                    <a:pt x="240" y="795"/>
                    <a:pt x="479" y="852"/>
                    <a:pt x="728" y="881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65"/>
            <p:cNvSpPr/>
            <p:nvPr/>
          </p:nvSpPr>
          <p:spPr>
            <a:xfrm>
              <a:off x="7677680" y="3444118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240" y="0"/>
                  </a:moveTo>
                  <a:cubicBezTo>
                    <a:pt x="106" y="0"/>
                    <a:pt x="0" y="115"/>
                    <a:pt x="0" y="240"/>
                  </a:cubicBezTo>
                  <a:cubicBezTo>
                    <a:pt x="0" y="374"/>
                    <a:pt x="106" y="479"/>
                    <a:pt x="240" y="479"/>
                  </a:cubicBezTo>
                  <a:lnTo>
                    <a:pt x="718" y="479"/>
                  </a:lnTo>
                  <a:cubicBezTo>
                    <a:pt x="852" y="479"/>
                    <a:pt x="958" y="374"/>
                    <a:pt x="958" y="240"/>
                  </a:cubicBezTo>
                  <a:cubicBezTo>
                    <a:pt x="958" y="115"/>
                    <a:pt x="852" y="0"/>
                    <a:pt x="718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65"/>
            <p:cNvSpPr/>
            <p:nvPr/>
          </p:nvSpPr>
          <p:spPr>
            <a:xfrm>
              <a:off x="7659324" y="3361425"/>
              <a:ext cx="61869" cy="12605"/>
            </a:xfrm>
            <a:custGeom>
              <a:rect b="b" l="l" r="r" t="t"/>
              <a:pathLst>
                <a:path extrusionOk="0" h="480" w="2356">
                  <a:moveTo>
                    <a:pt x="240" y="1"/>
                  </a:moveTo>
                  <a:cubicBezTo>
                    <a:pt x="106" y="1"/>
                    <a:pt x="1" y="11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2116" y="479"/>
                  </a:lnTo>
                  <a:cubicBezTo>
                    <a:pt x="2250" y="479"/>
                    <a:pt x="2355" y="374"/>
                    <a:pt x="2355" y="240"/>
                  </a:cubicBezTo>
                  <a:cubicBezTo>
                    <a:pt x="2355" y="116"/>
                    <a:pt x="2250" y="1"/>
                    <a:pt x="211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6" name="Google Shape;10956;p65"/>
          <p:cNvGrpSpPr/>
          <p:nvPr/>
        </p:nvGrpSpPr>
        <p:grpSpPr>
          <a:xfrm>
            <a:off x="7935527" y="3353154"/>
            <a:ext cx="385287" cy="360156"/>
            <a:chOff x="7935527" y="3353154"/>
            <a:chExt cx="385287" cy="360156"/>
          </a:xfrm>
        </p:grpSpPr>
        <p:sp>
          <p:nvSpPr>
            <p:cNvPr id="10957" name="Google Shape;10957;p65"/>
            <p:cNvSpPr/>
            <p:nvPr/>
          </p:nvSpPr>
          <p:spPr>
            <a:xfrm>
              <a:off x="7935789" y="3428283"/>
              <a:ext cx="385024" cy="285026"/>
            </a:xfrm>
            <a:custGeom>
              <a:rect b="b" l="l" r="r" t="t"/>
              <a:pathLst>
                <a:path extrusionOk="0" h="10854" w="14662">
                  <a:moveTo>
                    <a:pt x="1101" y="1"/>
                  </a:moveTo>
                  <a:cubicBezTo>
                    <a:pt x="488" y="1"/>
                    <a:pt x="0" y="498"/>
                    <a:pt x="0" y="1111"/>
                  </a:cubicBezTo>
                  <a:lnTo>
                    <a:pt x="0" y="9743"/>
                  </a:lnTo>
                  <a:cubicBezTo>
                    <a:pt x="0" y="10356"/>
                    <a:pt x="488" y="10853"/>
                    <a:pt x="1101" y="10853"/>
                  </a:cubicBezTo>
                  <a:lnTo>
                    <a:pt x="13561" y="10853"/>
                  </a:lnTo>
                  <a:cubicBezTo>
                    <a:pt x="14164" y="10853"/>
                    <a:pt x="14662" y="10356"/>
                    <a:pt x="14662" y="9743"/>
                  </a:cubicBezTo>
                  <a:lnTo>
                    <a:pt x="14662" y="1111"/>
                  </a:lnTo>
                  <a:cubicBezTo>
                    <a:pt x="14662" y="498"/>
                    <a:pt x="14164" y="1"/>
                    <a:pt x="1356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65"/>
            <p:cNvSpPr/>
            <p:nvPr/>
          </p:nvSpPr>
          <p:spPr>
            <a:xfrm>
              <a:off x="7935527" y="3428283"/>
              <a:ext cx="192775" cy="285026"/>
            </a:xfrm>
            <a:custGeom>
              <a:rect b="b" l="l" r="r" t="t"/>
              <a:pathLst>
                <a:path extrusionOk="0" h="10854" w="7341">
                  <a:moveTo>
                    <a:pt x="1092" y="1"/>
                  </a:moveTo>
                  <a:cubicBezTo>
                    <a:pt x="489" y="10"/>
                    <a:pt x="1" y="508"/>
                    <a:pt x="10" y="1111"/>
                  </a:cubicBezTo>
                  <a:lnTo>
                    <a:pt x="10" y="9743"/>
                  </a:lnTo>
                  <a:cubicBezTo>
                    <a:pt x="1" y="10346"/>
                    <a:pt x="489" y="10844"/>
                    <a:pt x="1092" y="10853"/>
                  </a:cubicBezTo>
                  <a:lnTo>
                    <a:pt x="7341" y="10853"/>
                  </a:lnTo>
                  <a:lnTo>
                    <a:pt x="7341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65"/>
            <p:cNvSpPr/>
            <p:nvPr/>
          </p:nvSpPr>
          <p:spPr>
            <a:xfrm>
              <a:off x="7968956" y="3461949"/>
              <a:ext cx="318429" cy="217932"/>
            </a:xfrm>
            <a:custGeom>
              <a:rect b="b" l="l" r="r" t="t"/>
              <a:pathLst>
                <a:path extrusionOk="0" h="8299" w="12126">
                  <a:moveTo>
                    <a:pt x="297" y="1"/>
                  </a:moveTo>
                  <a:cubicBezTo>
                    <a:pt x="134" y="1"/>
                    <a:pt x="10" y="135"/>
                    <a:pt x="10" y="298"/>
                  </a:cubicBezTo>
                  <a:lnTo>
                    <a:pt x="10" y="8002"/>
                  </a:lnTo>
                  <a:cubicBezTo>
                    <a:pt x="0" y="8164"/>
                    <a:pt x="134" y="8298"/>
                    <a:pt x="297" y="8298"/>
                  </a:cubicBezTo>
                  <a:lnTo>
                    <a:pt x="11829" y="8298"/>
                  </a:lnTo>
                  <a:cubicBezTo>
                    <a:pt x="11992" y="8298"/>
                    <a:pt x="12126" y="8164"/>
                    <a:pt x="12126" y="8011"/>
                  </a:cubicBezTo>
                  <a:lnTo>
                    <a:pt x="12126" y="298"/>
                  </a:lnTo>
                  <a:cubicBezTo>
                    <a:pt x="12126" y="135"/>
                    <a:pt x="11992" y="1"/>
                    <a:pt x="118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65"/>
            <p:cNvSpPr/>
            <p:nvPr/>
          </p:nvSpPr>
          <p:spPr>
            <a:xfrm>
              <a:off x="7968956" y="3461712"/>
              <a:ext cx="159346" cy="218168"/>
            </a:xfrm>
            <a:custGeom>
              <a:rect b="b" l="l" r="r" t="t"/>
              <a:pathLst>
                <a:path extrusionOk="0" h="8308" w="6068">
                  <a:moveTo>
                    <a:pt x="288" y="0"/>
                  </a:moveTo>
                  <a:cubicBezTo>
                    <a:pt x="134" y="0"/>
                    <a:pt x="0" y="134"/>
                    <a:pt x="0" y="297"/>
                  </a:cubicBezTo>
                  <a:lnTo>
                    <a:pt x="0" y="8011"/>
                  </a:lnTo>
                  <a:cubicBezTo>
                    <a:pt x="0" y="8173"/>
                    <a:pt x="134" y="8307"/>
                    <a:pt x="288" y="8307"/>
                  </a:cubicBezTo>
                  <a:lnTo>
                    <a:pt x="6068" y="8307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65"/>
            <p:cNvSpPr/>
            <p:nvPr/>
          </p:nvSpPr>
          <p:spPr>
            <a:xfrm>
              <a:off x="8052646" y="3353154"/>
              <a:ext cx="151074" cy="126179"/>
            </a:xfrm>
            <a:custGeom>
              <a:rect b="b" l="l" r="r" t="t"/>
              <a:pathLst>
                <a:path extrusionOk="0" h="4805" w="5753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5216" y="4804"/>
                  </a:lnTo>
                  <a:cubicBezTo>
                    <a:pt x="5513" y="4804"/>
                    <a:pt x="5752" y="4565"/>
                    <a:pt x="5752" y="4268"/>
                  </a:cubicBezTo>
                  <a:lnTo>
                    <a:pt x="5752" y="2766"/>
                  </a:lnTo>
                  <a:cubicBezTo>
                    <a:pt x="5752" y="2469"/>
                    <a:pt x="5513" y="2230"/>
                    <a:pt x="5216" y="2230"/>
                  </a:cubicBezTo>
                  <a:lnTo>
                    <a:pt x="4986" y="2230"/>
                  </a:lnTo>
                  <a:cubicBezTo>
                    <a:pt x="4709" y="2230"/>
                    <a:pt x="4479" y="2000"/>
                    <a:pt x="4479" y="1723"/>
                  </a:cubicBezTo>
                  <a:lnTo>
                    <a:pt x="4479" y="1168"/>
                  </a:lnTo>
                  <a:cubicBezTo>
                    <a:pt x="4479" y="526"/>
                    <a:pt x="3962" y="0"/>
                    <a:pt x="3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65"/>
            <p:cNvSpPr/>
            <p:nvPr/>
          </p:nvSpPr>
          <p:spPr>
            <a:xfrm>
              <a:off x="8086574" y="3514994"/>
              <a:ext cx="149551" cy="106616"/>
            </a:xfrm>
            <a:custGeom>
              <a:rect b="b" l="l" r="r" t="t"/>
              <a:pathLst>
                <a:path extrusionOk="0" h="4060" w="5695">
                  <a:moveTo>
                    <a:pt x="5063" y="0"/>
                  </a:moveTo>
                  <a:lnTo>
                    <a:pt x="5044" y="10"/>
                  </a:lnTo>
                  <a:lnTo>
                    <a:pt x="5034" y="10"/>
                  </a:lnTo>
                  <a:lnTo>
                    <a:pt x="5006" y="19"/>
                  </a:lnTo>
                  <a:lnTo>
                    <a:pt x="4374" y="335"/>
                  </a:lnTo>
                  <a:cubicBezTo>
                    <a:pt x="4250" y="383"/>
                    <a:pt x="4202" y="527"/>
                    <a:pt x="4259" y="651"/>
                  </a:cubicBezTo>
                  <a:cubicBezTo>
                    <a:pt x="4300" y="740"/>
                    <a:pt x="4386" y="790"/>
                    <a:pt x="4473" y="790"/>
                  </a:cubicBezTo>
                  <a:cubicBezTo>
                    <a:pt x="4507" y="790"/>
                    <a:pt x="4542" y="782"/>
                    <a:pt x="4575" y="766"/>
                  </a:cubicBezTo>
                  <a:lnTo>
                    <a:pt x="4747" y="680"/>
                  </a:lnTo>
                  <a:lnTo>
                    <a:pt x="4747" y="680"/>
                  </a:lnTo>
                  <a:cubicBezTo>
                    <a:pt x="4441" y="1723"/>
                    <a:pt x="3895" y="2498"/>
                    <a:pt x="3130" y="2986"/>
                  </a:cubicBezTo>
                  <a:cubicBezTo>
                    <a:pt x="2382" y="3466"/>
                    <a:pt x="1324" y="3579"/>
                    <a:pt x="600" y="3579"/>
                  </a:cubicBezTo>
                  <a:cubicBezTo>
                    <a:pt x="471" y="3579"/>
                    <a:pt x="353" y="3576"/>
                    <a:pt x="249" y="3570"/>
                  </a:cubicBezTo>
                  <a:cubicBezTo>
                    <a:pt x="244" y="3570"/>
                    <a:pt x="239" y="3569"/>
                    <a:pt x="234" y="3569"/>
                  </a:cubicBezTo>
                  <a:cubicBezTo>
                    <a:pt x="106" y="3569"/>
                    <a:pt x="0" y="3681"/>
                    <a:pt x="0" y="3809"/>
                  </a:cubicBezTo>
                  <a:cubicBezTo>
                    <a:pt x="0" y="3934"/>
                    <a:pt x="96" y="4039"/>
                    <a:pt x="230" y="4049"/>
                  </a:cubicBezTo>
                  <a:cubicBezTo>
                    <a:pt x="469" y="4058"/>
                    <a:pt x="804" y="4058"/>
                    <a:pt x="948" y="4058"/>
                  </a:cubicBezTo>
                  <a:cubicBezTo>
                    <a:pt x="981" y="4059"/>
                    <a:pt x="1014" y="4059"/>
                    <a:pt x="1047" y="4059"/>
                  </a:cubicBezTo>
                  <a:cubicBezTo>
                    <a:pt x="1874" y="4059"/>
                    <a:pt x="2680" y="3830"/>
                    <a:pt x="3388" y="3398"/>
                  </a:cubicBezTo>
                  <a:cubicBezTo>
                    <a:pt x="4230" y="2862"/>
                    <a:pt x="4833" y="2029"/>
                    <a:pt x="5187" y="909"/>
                  </a:cubicBezTo>
                  <a:lnTo>
                    <a:pt x="5216" y="976"/>
                  </a:lnTo>
                  <a:cubicBezTo>
                    <a:pt x="5263" y="1063"/>
                    <a:pt x="5350" y="1112"/>
                    <a:pt x="5438" y="1112"/>
                  </a:cubicBezTo>
                  <a:cubicBezTo>
                    <a:pt x="5477" y="1112"/>
                    <a:pt x="5516" y="1102"/>
                    <a:pt x="5551" y="1082"/>
                  </a:cubicBezTo>
                  <a:cubicBezTo>
                    <a:pt x="5666" y="1005"/>
                    <a:pt x="5695" y="852"/>
                    <a:pt x="5609" y="737"/>
                  </a:cubicBezTo>
                  <a:lnTo>
                    <a:pt x="5302" y="106"/>
                  </a:lnTo>
                  <a:lnTo>
                    <a:pt x="5283" y="86"/>
                  </a:lnTo>
                  <a:cubicBezTo>
                    <a:pt x="5274" y="67"/>
                    <a:pt x="5254" y="48"/>
                    <a:pt x="5245" y="39"/>
                  </a:cubicBezTo>
                  <a:lnTo>
                    <a:pt x="5216" y="19"/>
                  </a:lnTo>
                  <a:lnTo>
                    <a:pt x="5187" y="10"/>
                  </a:lnTo>
                  <a:lnTo>
                    <a:pt x="5178" y="10"/>
                  </a:lnTo>
                  <a:lnTo>
                    <a:pt x="5159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65"/>
            <p:cNvSpPr/>
            <p:nvPr/>
          </p:nvSpPr>
          <p:spPr>
            <a:xfrm>
              <a:off x="8042589" y="3593643"/>
              <a:ext cx="44012" cy="37867"/>
            </a:xfrm>
            <a:custGeom>
              <a:rect b="b" l="l" r="r" t="t"/>
              <a:pathLst>
                <a:path extrusionOk="0" h="1442" w="1676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cubicBezTo>
                    <a:pt x="1" y="1152"/>
                    <a:pt x="355" y="1441"/>
                    <a:pt x="723" y="1441"/>
                  </a:cubicBezTo>
                  <a:cubicBezTo>
                    <a:pt x="900" y="1441"/>
                    <a:pt x="1080" y="1375"/>
                    <a:pt x="1226" y="1226"/>
                  </a:cubicBezTo>
                  <a:cubicBezTo>
                    <a:pt x="1675" y="776"/>
                    <a:pt x="1360" y="1"/>
                    <a:pt x="718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65"/>
            <p:cNvSpPr/>
            <p:nvPr/>
          </p:nvSpPr>
          <p:spPr>
            <a:xfrm>
              <a:off x="8001571" y="3505645"/>
              <a:ext cx="44432" cy="38156"/>
            </a:xfrm>
            <a:custGeom>
              <a:rect b="b" l="l" r="r" t="t"/>
              <a:pathLst>
                <a:path extrusionOk="0" h="1453" w="1692">
                  <a:moveTo>
                    <a:pt x="363" y="1"/>
                  </a:moveTo>
                  <a:cubicBezTo>
                    <a:pt x="172" y="1"/>
                    <a:pt x="0" y="256"/>
                    <a:pt x="204" y="423"/>
                  </a:cubicBezTo>
                  <a:lnTo>
                    <a:pt x="510" y="730"/>
                  </a:lnTo>
                  <a:lnTo>
                    <a:pt x="204" y="1045"/>
                  </a:lnTo>
                  <a:cubicBezTo>
                    <a:pt x="108" y="1141"/>
                    <a:pt x="108" y="1285"/>
                    <a:pt x="204" y="1380"/>
                  </a:cubicBezTo>
                  <a:cubicBezTo>
                    <a:pt x="251" y="1428"/>
                    <a:pt x="311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09" y="1423"/>
                    <a:pt x="1262" y="1441"/>
                    <a:pt x="1313" y="1441"/>
                  </a:cubicBezTo>
                  <a:cubicBezTo>
                    <a:pt x="1492" y="1441"/>
                    <a:pt x="1645" y="1217"/>
                    <a:pt x="1496" y="1045"/>
                  </a:cubicBezTo>
                  <a:lnTo>
                    <a:pt x="1189" y="730"/>
                  </a:lnTo>
                  <a:lnTo>
                    <a:pt x="1496" y="423"/>
                  </a:lnTo>
                  <a:cubicBezTo>
                    <a:pt x="1692" y="256"/>
                    <a:pt x="1524" y="1"/>
                    <a:pt x="1335" y="1"/>
                  </a:cubicBezTo>
                  <a:cubicBezTo>
                    <a:pt x="1275" y="1"/>
                    <a:pt x="1214" y="26"/>
                    <a:pt x="1161" y="88"/>
                  </a:cubicBezTo>
                  <a:lnTo>
                    <a:pt x="845" y="395"/>
                  </a:lnTo>
                  <a:lnTo>
                    <a:pt x="539" y="88"/>
                  </a:lnTo>
                  <a:cubicBezTo>
                    <a:pt x="486" y="26"/>
                    <a:pt x="423" y="1"/>
                    <a:pt x="3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65"/>
            <p:cNvSpPr/>
            <p:nvPr/>
          </p:nvSpPr>
          <p:spPr>
            <a:xfrm>
              <a:off x="8220133" y="3606510"/>
              <a:ext cx="41780" cy="37263"/>
            </a:xfrm>
            <a:custGeom>
              <a:rect b="b" l="l" r="r" t="t"/>
              <a:pathLst>
                <a:path extrusionOk="0" h="1419" w="1591">
                  <a:moveTo>
                    <a:pt x="327" y="1"/>
                  </a:moveTo>
                  <a:cubicBezTo>
                    <a:pt x="150" y="1"/>
                    <a:pt x="2" y="224"/>
                    <a:pt x="149" y="401"/>
                  </a:cubicBezTo>
                  <a:lnTo>
                    <a:pt x="456" y="707"/>
                  </a:lnTo>
                  <a:lnTo>
                    <a:pt x="149" y="1013"/>
                  </a:lnTo>
                  <a:cubicBezTo>
                    <a:pt x="0" y="1192"/>
                    <a:pt x="153" y="1418"/>
                    <a:pt x="332" y="1418"/>
                  </a:cubicBezTo>
                  <a:cubicBezTo>
                    <a:pt x="383" y="1418"/>
                    <a:pt x="436" y="1400"/>
                    <a:pt x="484" y="1358"/>
                  </a:cubicBezTo>
                  <a:lnTo>
                    <a:pt x="791" y="1042"/>
                  </a:lnTo>
                  <a:lnTo>
                    <a:pt x="1106" y="1358"/>
                  </a:lnTo>
                  <a:cubicBezTo>
                    <a:pt x="1155" y="1400"/>
                    <a:pt x="1208" y="1418"/>
                    <a:pt x="1258" y="1418"/>
                  </a:cubicBezTo>
                  <a:cubicBezTo>
                    <a:pt x="1437" y="1418"/>
                    <a:pt x="1591" y="1192"/>
                    <a:pt x="1441" y="1013"/>
                  </a:cubicBezTo>
                  <a:lnTo>
                    <a:pt x="1135" y="707"/>
                  </a:lnTo>
                  <a:lnTo>
                    <a:pt x="1441" y="401"/>
                  </a:lnTo>
                  <a:cubicBezTo>
                    <a:pt x="1589" y="224"/>
                    <a:pt x="1440" y="1"/>
                    <a:pt x="1263" y="1"/>
                  </a:cubicBezTo>
                  <a:cubicBezTo>
                    <a:pt x="1211" y="1"/>
                    <a:pt x="1157" y="20"/>
                    <a:pt x="1106" y="66"/>
                  </a:cubicBezTo>
                  <a:lnTo>
                    <a:pt x="791" y="372"/>
                  </a:lnTo>
                  <a:lnTo>
                    <a:pt x="484" y="66"/>
                  </a:lnTo>
                  <a:cubicBezTo>
                    <a:pt x="434" y="20"/>
                    <a:pt x="379" y="1"/>
                    <a:pt x="3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65"/>
            <p:cNvSpPr/>
            <p:nvPr/>
          </p:nvSpPr>
          <p:spPr>
            <a:xfrm>
              <a:off x="8110129" y="3522242"/>
              <a:ext cx="44458" cy="38550"/>
            </a:xfrm>
            <a:custGeom>
              <a:rect b="b" l="l" r="r" t="t"/>
              <a:pathLst>
                <a:path extrusionOk="0" h="1468" w="1693">
                  <a:moveTo>
                    <a:pt x="363" y="0"/>
                  </a:moveTo>
                  <a:cubicBezTo>
                    <a:pt x="172" y="0"/>
                    <a:pt x="0" y="256"/>
                    <a:pt x="204" y="423"/>
                  </a:cubicBezTo>
                  <a:lnTo>
                    <a:pt x="510" y="739"/>
                  </a:lnTo>
                  <a:lnTo>
                    <a:pt x="204" y="1045"/>
                  </a:lnTo>
                  <a:cubicBezTo>
                    <a:pt x="108" y="1141"/>
                    <a:pt x="108" y="1284"/>
                    <a:pt x="204" y="1380"/>
                  </a:cubicBezTo>
                  <a:cubicBezTo>
                    <a:pt x="252" y="1428"/>
                    <a:pt x="312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14" y="1442"/>
                    <a:pt x="1276" y="1468"/>
                    <a:pt x="1335" y="1468"/>
                  </a:cubicBezTo>
                  <a:cubicBezTo>
                    <a:pt x="1524" y="1468"/>
                    <a:pt x="1692" y="1212"/>
                    <a:pt x="1496" y="1045"/>
                  </a:cubicBezTo>
                  <a:lnTo>
                    <a:pt x="1190" y="739"/>
                  </a:lnTo>
                  <a:lnTo>
                    <a:pt x="1496" y="423"/>
                  </a:lnTo>
                  <a:cubicBezTo>
                    <a:pt x="1692" y="256"/>
                    <a:pt x="1524" y="0"/>
                    <a:pt x="1335" y="0"/>
                  </a:cubicBezTo>
                  <a:cubicBezTo>
                    <a:pt x="1276" y="0"/>
                    <a:pt x="1214" y="26"/>
                    <a:pt x="1161" y="88"/>
                  </a:cubicBezTo>
                  <a:lnTo>
                    <a:pt x="845" y="394"/>
                  </a:lnTo>
                  <a:lnTo>
                    <a:pt x="539" y="88"/>
                  </a:lnTo>
                  <a:cubicBezTo>
                    <a:pt x="486" y="26"/>
                    <a:pt x="424" y="0"/>
                    <a:pt x="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65"/>
            <p:cNvSpPr/>
            <p:nvPr/>
          </p:nvSpPr>
          <p:spPr>
            <a:xfrm>
              <a:off x="8052646" y="3353154"/>
              <a:ext cx="75655" cy="126179"/>
            </a:xfrm>
            <a:custGeom>
              <a:rect b="b" l="l" r="r" t="t"/>
              <a:pathLst>
                <a:path extrusionOk="0" h="4805" w="2881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2881" y="4804"/>
                  </a:lnTo>
                  <a:lnTo>
                    <a:pt x="288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65"/>
            <p:cNvSpPr/>
            <p:nvPr/>
          </p:nvSpPr>
          <p:spPr>
            <a:xfrm>
              <a:off x="8105429" y="3419933"/>
              <a:ext cx="39968" cy="34269"/>
            </a:xfrm>
            <a:custGeom>
              <a:rect b="b" l="l" r="r" t="t"/>
              <a:pathLst>
                <a:path extrusionOk="0" h="1305" w="1522">
                  <a:moveTo>
                    <a:pt x="863" y="0"/>
                  </a:moveTo>
                  <a:cubicBezTo>
                    <a:pt x="701" y="0"/>
                    <a:pt x="536" y="60"/>
                    <a:pt x="402" y="194"/>
                  </a:cubicBezTo>
                  <a:cubicBezTo>
                    <a:pt x="0" y="606"/>
                    <a:pt x="287" y="1304"/>
                    <a:pt x="871" y="1304"/>
                  </a:cubicBezTo>
                  <a:cubicBezTo>
                    <a:pt x="1225" y="1304"/>
                    <a:pt x="1522" y="1017"/>
                    <a:pt x="1522" y="654"/>
                  </a:cubicBezTo>
                  <a:cubicBezTo>
                    <a:pt x="1522" y="259"/>
                    <a:pt x="1199" y="0"/>
                    <a:pt x="863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9" name="Google Shape;10969;p65"/>
          <p:cNvGrpSpPr/>
          <p:nvPr/>
        </p:nvGrpSpPr>
        <p:grpSpPr>
          <a:xfrm>
            <a:off x="5319821" y="1986242"/>
            <a:ext cx="348103" cy="348103"/>
            <a:chOff x="5319821" y="1986242"/>
            <a:chExt cx="348103" cy="348103"/>
          </a:xfrm>
        </p:grpSpPr>
        <p:sp>
          <p:nvSpPr>
            <p:cNvPr id="10970" name="Google Shape;10970;p65"/>
            <p:cNvSpPr/>
            <p:nvPr/>
          </p:nvSpPr>
          <p:spPr>
            <a:xfrm>
              <a:off x="5319821" y="2134506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15" y="1"/>
                    <a:pt x="824" y="202"/>
                    <a:pt x="824" y="441"/>
                  </a:cubicBezTo>
                  <a:lnTo>
                    <a:pt x="824" y="1159"/>
                  </a:lnTo>
                  <a:lnTo>
                    <a:pt x="728" y="1140"/>
                  </a:lnTo>
                  <a:cubicBezTo>
                    <a:pt x="680" y="1129"/>
                    <a:pt x="630" y="1124"/>
                    <a:pt x="580" y="1124"/>
                  </a:cubicBezTo>
                  <a:cubicBezTo>
                    <a:pt x="453" y="1124"/>
                    <a:pt x="324" y="1160"/>
                    <a:pt x="221" y="1235"/>
                  </a:cubicBezTo>
                  <a:cubicBezTo>
                    <a:pt x="1" y="1427"/>
                    <a:pt x="1" y="1800"/>
                    <a:pt x="39" y="2346"/>
                  </a:cubicBezTo>
                  <a:cubicBezTo>
                    <a:pt x="77" y="2996"/>
                    <a:pt x="728" y="3551"/>
                    <a:pt x="881" y="3666"/>
                  </a:cubicBezTo>
                  <a:lnTo>
                    <a:pt x="881" y="4384"/>
                  </a:lnTo>
                  <a:lnTo>
                    <a:pt x="3485" y="4384"/>
                  </a:lnTo>
                  <a:lnTo>
                    <a:pt x="3485" y="3465"/>
                  </a:lnTo>
                  <a:cubicBezTo>
                    <a:pt x="3944" y="3073"/>
                    <a:pt x="3992" y="2298"/>
                    <a:pt x="3953" y="1934"/>
                  </a:cubicBezTo>
                  <a:lnTo>
                    <a:pt x="3953" y="939"/>
                  </a:lnTo>
                  <a:cubicBezTo>
                    <a:pt x="3953" y="700"/>
                    <a:pt x="3762" y="508"/>
                    <a:pt x="3523" y="508"/>
                  </a:cubicBezTo>
                  <a:lnTo>
                    <a:pt x="3494" y="508"/>
                  </a:lnTo>
                  <a:cubicBezTo>
                    <a:pt x="3408" y="602"/>
                    <a:pt x="3293" y="646"/>
                    <a:pt x="3180" y="646"/>
                  </a:cubicBezTo>
                  <a:cubicBezTo>
                    <a:pt x="3004" y="646"/>
                    <a:pt x="2831" y="541"/>
                    <a:pt x="2767" y="355"/>
                  </a:cubicBezTo>
                  <a:lnTo>
                    <a:pt x="2738" y="355"/>
                  </a:lnTo>
                  <a:cubicBezTo>
                    <a:pt x="2650" y="447"/>
                    <a:pt x="2537" y="490"/>
                    <a:pt x="2426" y="490"/>
                  </a:cubicBezTo>
                  <a:cubicBezTo>
                    <a:pt x="2259" y="490"/>
                    <a:pt x="2095" y="393"/>
                    <a:pt x="2020" y="221"/>
                  </a:cubicBezTo>
                  <a:lnTo>
                    <a:pt x="2001" y="221"/>
                  </a:lnTo>
                  <a:cubicBezTo>
                    <a:pt x="1917" y="298"/>
                    <a:pt x="1813" y="334"/>
                    <a:pt x="1710" y="334"/>
                  </a:cubicBezTo>
                  <a:cubicBezTo>
                    <a:pt x="1519" y="334"/>
                    <a:pt x="1333" y="212"/>
                    <a:pt x="128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65"/>
            <p:cNvSpPr/>
            <p:nvPr/>
          </p:nvSpPr>
          <p:spPr>
            <a:xfrm>
              <a:off x="5320083" y="2164258"/>
              <a:ext cx="29437" cy="85634"/>
            </a:xfrm>
            <a:custGeom>
              <a:rect b="b" l="l" r="r" t="t"/>
              <a:pathLst>
                <a:path extrusionOk="0" h="3261" w="1121">
                  <a:moveTo>
                    <a:pt x="585" y="0"/>
                  </a:moveTo>
                  <a:cubicBezTo>
                    <a:pt x="457" y="0"/>
                    <a:pt x="334" y="36"/>
                    <a:pt x="230" y="112"/>
                  </a:cubicBezTo>
                  <a:cubicBezTo>
                    <a:pt x="0" y="303"/>
                    <a:pt x="10" y="677"/>
                    <a:pt x="39" y="1213"/>
                  </a:cubicBezTo>
                  <a:cubicBezTo>
                    <a:pt x="77" y="1873"/>
                    <a:pt x="737" y="2428"/>
                    <a:pt x="881" y="2543"/>
                  </a:cubicBezTo>
                  <a:lnTo>
                    <a:pt x="881" y="3261"/>
                  </a:lnTo>
                  <a:lnTo>
                    <a:pt x="1120" y="3261"/>
                  </a:lnTo>
                  <a:lnTo>
                    <a:pt x="1120" y="2447"/>
                  </a:lnTo>
                  <a:cubicBezTo>
                    <a:pt x="862" y="2246"/>
                    <a:pt x="335" y="1768"/>
                    <a:pt x="297" y="1213"/>
                  </a:cubicBezTo>
                  <a:cubicBezTo>
                    <a:pt x="268" y="658"/>
                    <a:pt x="230" y="294"/>
                    <a:pt x="460" y="112"/>
                  </a:cubicBezTo>
                  <a:cubicBezTo>
                    <a:pt x="556" y="64"/>
                    <a:pt x="651" y="35"/>
                    <a:pt x="757" y="16"/>
                  </a:cubicBezTo>
                  <a:lnTo>
                    <a:pt x="737" y="16"/>
                  </a:lnTo>
                  <a:cubicBezTo>
                    <a:pt x="686" y="6"/>
                    <a:pt x="636" y="0"/>
                    <a:pt x="585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5"/>
            <p:cNvSpPr/>
            <p:nvPr/>
          </p:nvSpPr>
          <p:spPr>
            <a:xfrm>
              <a:off x="5341695" y="2134506"/>
              <a:ext cx="13104" cy="47793"/>
            </a:xfrm>
            <a:custGeom>
              <a:rect b="b" l="l" r="r" t="t"/>
              <a:pathLst>
                <a:path extrusionOk="0" h="1820" w="499">
                  <a:moveTo>
                    <a:pt x="431" y="1"/>
                  </a:moveTo>
                  <a:cubicBezTo>
                    <a:pt x="316" y="1"/>
                    <a:pt x="202" y="58"/>
                    <a:pt x="125" y="144"/>
                  </a:cubicBezTo>
                  <a:cubicBezTo>
                    <a:pt x="48" y="221"/>
                    <a:pt x="1" y="336"/>
                    <a:pt x="1" y="451"/>
                  </a:cubicBezTo>
                  <a:lnTo>
                    <a:pt x="1" y="1465"/>
                  </a:lnTo>
                  <a:lnTo>
                    <a:pt x="1" y="1532"/>
                  </a:lnTo>
                  <a:lnTo>
                    <a:pt x="10" y="1676"/>
                  </a:lnTo>
                  <a:cubicBezTo>
                    <a:pt x="1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40" y="1820"/>
                    <a:pt x="240" y="1685"/>
                    <a:pt x="240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1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65"/>
            <p:cNvSpPr/>
            <p:nvPr/>
          </p:nvSpPr>
          <p:spPr>
            <a:xfrm>
              <a:off x="5363701" y="2140047"/>
              <a:ext cx="8429" cy="43276"/>
            </a:xfrm>
            <a:custGeom>
              <a:rect b="b" l="l" r="r" t="t"/>
              <a:pathLst>
                <a:path extrusionOk="0" h="1648" w="321">
                  <a:moveTo>
                    <a:pt x="254" y="1"/>
                  </a:moveTo>
                  <a:cubicBezTo>
                    <a:pt x="111" y="1"/>
                    <a:pt x="0" y="129"/>
                    <a:pt x="33" y="278"/>
                  </a:cubicBezTo>
                  <a:lnTo>
                    <a:pt x="33" y="1350"/>
                  </a:lnTo>
                  <a:lnTo>
                    <a:pt x="33" y="1503"/>
                  </a:lnTo>
                  <a:cubicBezTo>
                    <a:pt x="24" y="1570"/>
                    <a:pt x="72" y="1637"/>
                    <a:pt x="148" y="1647"/>
                  </a:cubicBezTo>
                  <a:cubicBezTo>
                    <a:pt x="152" y="1647"/>
                    <a:pt x="156" y="1647"/>
                    <a:pt x="160" y="1647"/>
                  </a:cubicBezTo>
                  <a:cubicBezTo>
                    <a:pt x="263" y="1647"/>
                    <a:pt x="263" y="1522"/>
                    <a:pt x="263" y="1522"/>
                  </a:cubicBezTo>
                  <a:lnTo>
                    <a:pt x="254" y="1245"/>
                  </a:lnTo>
                  <a:lnTo>
                    <a:pt x="254" y="249"/>
                  </a:lnTo>
                  <a:cubicBezTo>
                    <a:pt x="254" y="163"/>
                    <a:pt x="273" y="77"/>
                    <a:pt x="321" y="10"/>
                  </a:cubicBezTo>
                  <a:cubicBezTo>
                    <a:pt x="298" y="4"/>
                    <a:pt x="275" y="1"/>
                    <a:pt x="254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65"/>
            <p:cNvSpPr/>
            <p:nvPr/>
          </p:nvSpPr>
          <p:spPr>
            <a:xfrm>
              <a:off x="5382241" y="2143907"/>
              <a:ext cx="8981" cy="43171"/>
            </a:xfrm>
            <a:custGeom>
              <a:rect b="b" l="l" r="r" t="t"/>
              <a:pathLst>
                <a:path extrusionOk="0" h="1644" w="342">
                  <a:moveTo>
                    <a:pt x="288" y="1"/>
                  </a:moveTo>
                  <a:cubicBezTo>
                    <a:pt x="130" y="1"/>
                    <a:pt x="0" y="149"/>
                    <a:pt x="26" y="313"/>
                  </a:cubicBezTo>
                  <a:lnTo>
                    <a:pt x="45" y="1289"/>
                  </a:lnTo>
                  <a:lnTo>
                    <a:pt x="45" y="1356"/>
                  </a:lnTo>
                  <a:lnTo>
                    <a:pt x="55" y="1500"/>
                  </a:lnTo>
                  <a:cubicBezTo>
                    <a:pt x="45" y="1567"/>
                    <a:pt x="93" y="1634"/>
                    <a:pt x="160" y="1643"/>
                  </a:cubicBezTo>
                  <a:cubicBezTo>
                    <a:pt x="164" y="1643"/>
                    <a:pt x="168" y="1644"/>
                    <a:pt x="172" y="1644"/>
                  </a:cubicBezTo>
                  <a:cubicBezTo>
                    <a:pt x="284" y="1644"/>
                    <a:pt x="284" y="1519"/>
                    <a:pt x="284" y="1519"/>
                  </a:cubicBezTo>
                  <a:lnTo>
                    <a:pt x="275" y="1241"/>
                  </a:lnTo>
                  <a:lnTo>
                    <a:pt x="256" y="275"/>
                  </a:lnTo>
                  <a:cubicBezTo>
                    <a:pt x="246" y="179"/>
                    <a:pt x="284" y="83"/>
                    <a:pt x="342" y="7"/>
                  </a:cubicBezTo>
                  <a:cubicBezTo>
                    <a:pt x="324" y="3"/>
                    <a:pt x="306" y="1"/>
                    <a:pt x="28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65"/>
            <p:cNvSpPr/>
            <p:nvPr/>
          </p:nvSpPr>
          <p:spPr>
            <a:xfrm>
              <a:off x="5403012" y="2147846"/>
              <a:ext cx="6565" cy="39784"/>
            </a:xfrm>
            <a:custGeom>
              <a:rect b="b" l="l" r="r" t="t"/>
              <a:pathLst>
                <a:path extrusionOk="0" h="1515" w="250">
                  <a:moveTo>
                    <a:pt x="250" y="0"/>
                  </a:moveTo>
                  <a:lnTo>
                    <a:pt x="221" y="10"/>
                  </a:lnTo>
                  <a:cubicBezTo>
                    <a:pt x="135" y="29"/>
                    <a:pt x="68" y="77"/>
                    <a:pt x="10" y="134"/>
                  </a:cubicBezTo>
                  <a:lnTo>
                    <a:pt x="10" y="153"/>
                  </a:lnTo>
                  <a:lnTo>
                    <a:pt x="10" y="1225"/>
                  </a:lnTo>
                  <a:lnTo>
                    <a:pt x="10" y="1378"/>
                  </a:lnTo>
                  <a:cubicBezTo>
                    <a:pt x="1" y="1445"/>
                    <a:pt x="49" y="1503"/>
                    <a:pt x="125" y="1512"/>
                  </a:cubicBezTo>
                  <a:cubicBezTo>
                    <a:pt x="133" y="1513"/>
                    <a:pt x="141" y="1514"/>
                    <a:pt x="148" y="1514"/>
                  </a:cubicBezTo>
                  <a:cubicBezTo>
                    <a:pt x="248" y="1514"/>
                    <a:pt x="240" y="1397"/>
                    <a:pt x="240" y="1397"/>
                  </a:cubicBezTo>
                  <a:lnTo>
                    <a:pt x="230" y="1120"/>
                  </a:lnTo>
                  <a:lnTo>
                    <a:pt x="230" y="125"/>
                  </a:lnTo>
                  <a:cubicBezTo>
                    <a:pt x="23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65"/>
            <p:cNvSpPr/>
            <p:nvPr/>
          </p:nvSpPr>
          <p:spPr>
            <a:xfrm>
              <a:off x="5396736" y="1986242"/>
              <a:ext cx="43749" cy="30173"/>
            </a:xfrm>
            <a:custGeom>
              <a:rect b="b" l="l" r="r" t="t"/>
              <a:pathLst>
                <a:path extrusionOk="0" h="1149" w="1666">
                  <a:moveTo>
                    <a:pt x="173" y="0"/>
                  </a:moveTo>
                  <a:cubicBezTo>
                    <a:pt x="96" y="0"/>
                    <a:pt x="0" y="29"/>
                    <a:pt x="144" y="163"/>
                  </a:cubicBezTo>
                  <a:lnTo>
                    <a:pt x="1120" y="1120"/>
                  </a:lnTo>
                  <a:lnTo>
                    <a:pt x="1178" y="1149"/>
                  </a:lnTo>
                  <a:lnTo>
                    <a:pt x="1666" y="125"/>
                  </a:lnTo>
                  <a:lnTo>
                    <a:pt x="15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65"/>
            <p:cNvSpPr/>
            <p:nvPr/>
          </p:nvSpPr>
          <p:spPr>
            <a:xfrm>
              <a:off x="5398233" y="1987003"/>
              <a:ext cx="35976" cy="29411"/>
            </a:xfrm>
            <a:custGeom>
              <a:rect b="b" l="l" r="r" t="t"/>
              <a:pathLst>
                <a:path extrusionOk="0" h="1120" w="1370">
                  <a:moveTo>
                    <a:pt x="10" y="0"/>
                  </a:moveTo>
                  <a:cubicBezTo>
                    <a:pt x="1" y="29"/>
                    <a:pt x="10" y="67"/>
                    <a:pt x="77" y="134"/>
                  </a:cubicBezTo>
                  <a:lnTo>
                    <a:pt x="1054" y="1091"/>
                  </a:lnTo>
                  <a:lnTo>
                    <a:pt x="1121" y="1120"/>
                  </a:lnTo>
                  <a:lnTo>
                    <a:pt x="1369" y="58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65"/>
            <p:cNvSpPr/>
            <p:nvPr/>
          </p:nvSpPr>
          <p:spPr>
            <a:xfrm>
              <a:off x="5425648" y="1988500"/>
              <a:ext cx="61081" cy="49290"/>
            </a:xfrm>
            <a:custGeom>
              <a:rect b="b" l="l" r="r" t="t"/>
              <a:pathLst>
                <a:path extrusionOk="0" h="1877" w="2326">
                  <a:moveTo>
                    <a:pt x="479" y="1"/>
                  </a:moveTo>
                  <a:lnTo>
                    <a:pt x="0" y="1025"/>
                  </a:lnTo>
                  <a:lnTo>
                    <a:pt x="2029" y="1876"/>
                  </a:lnTo>
                  <a:lnTo>
                    <a:pt x="2326" y="776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65"/>
            <p:cNvSpPr/>
            <p:nvPr/>
          </p:nvSpPr>
          <p:spPr>
            <a:xfrm>
              <a:off x="5548782" y="2038000"/>
              <a:ext cx="32956" cy="37998"/>
            </a:xfrm>
            <a:custGeom>
              <a:rect b="b" l="l" r="r" t="t"/>
              <a:pathLst>
                <a:path extrusionOk="0" h="1447" w="1255">
                  <a:moveTo>
                    <a:pt x="278" y="1"/>
                  </a:moveTo>
                  <a:lnTo>
                    <a:pt x="39" y="853"/>
                  </a:lnTo>
                  <a:lnTo>
                    <a:pt x="39" y="862"/>
                  </a:lnTo>
                  <a:lnTo>
                    <a:pt x="39" y="891"/>
                  </a:lnTo>
                  <a:lnTo>
                    <a:pt x="0" y="1121"/>
                  </a:lnTo>
                  <a:lnTo>
                    <a:pt x="776" y="1446"/>
                  </a:lnTo>
                  <a:lnTo>
                    <a:pt x="1254" y="41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65"/>
            <p:cNvSpPr/>
            <p:nvPr/>
          </p:nvSpPr>
          <p:spPr>
            <a:xfrm>
              <a:off x="5552038" y="2038000"/>
              <a:ext cx="29700" cy="24159"/>
            </a:xfrm>
            <a:custGeom>
              <a:rect b="b" l="l" r="r" t="t"/>
              <a:pathLst>
                <a:path extrusionOk="0" h="920" w="1131">
                  <a:moveTo>
                    <a:pt x="154" y="1"/>
                  </a:moveTo>
                  <a:lnTo>
                    <a:pt x="1" y="546"/>
                  </a:lnTo>
                  <a:lnTo>
                    <a:pt x="891" y="920"/>
                  </a:lnTo>
                  <a:lnTo>
                    <a:pt x="1111" y="460"/>
                  </a:lnTo>
                  <a:lnTo>
                    <a:pt x="1130" y="4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65"/>
            <p:cNvSpPr/>
            <p:nvPr/>
          </p:nvSpPr>
          <p:spPr>
            <a:xfrm>
              <a:off x="5432161" y="1988500"/>
              <a:ext cx="54568" cy="34453"/>
            </a:xfrm>
            <a:custGeom>
              <a:rect b="b" l="l" r="r" t="t"/>
              <a:pathLst>
                <a:path extrusionOk="0" h="1312" w="2078">
                  <a:moveTo>
                    <a:pt x="231" y="1"/>
                  </a:moveTo>
                  <a:lnTo>
                    <a:pt x="1" y="489"/>
                  </a:lnTo>
                  <a:lnTo>
                    <a:pt x="1934" y="1312"/>
                  </a:lnTo>
                  <a:lnTo>
                    <a:pt x="2078" y="776"/>
                  </a:lnTo>
                  <a:lnTo>
                    <a:pt x="2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65"/>
            <p:cNvSpPr/>
            <p:nvPr/>
          </p:nvSpPr>
          <p:spPr>
            <a:xfrm>
              <a:off x="5563093" y="2104097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25" y="1"/>
                    <a:pt x="834" y="202"/>
                    <a:pt x="834" y="441"/>
                  </a:cubicBezTo>
                  <a:lnTo>
                    <a:pt x="834" y="1159"/>
                  </a:lnTo>
                  <a:lnTo>
                    <a:pt x="738" y="1140"/>
                  </a:lnTo>
                  <a:cubicBezTo>
                    <a:pt x="690" y="1129"/>
                    <a:pt x="640" y="1124"/>
                    <a:pt x="590" y="1124"/>
                  </a:cubicBezTo>
                  <a:cubicBezTo>
                    <a:pt x="462" y="1124"/>
                    <a:pt x="334" y="1160"/>
                    <a:pt x="231" y="1235"/>
                  </a:cubicBezTo>
                  <a:cubicBezTo>
                    <a:pt x="1" y="1427"/>
                    <a:pt x="11" y="1800"/>
                    <a:pt x="39" y="2336"/>
                  </a:cubicBezTo>
                  <a:cubicBezTo>
                    <a:pt x="87" y="2996"/>
                    <a:pt x="738" y="3551"/>
                    <a:pt x="891" y="3666"/>
                  </a:cubicBezTo>
                  <a:lnTo>
                    <a:pt x="891" y="4384"/>
                  </a:lnTo>
                  <a:lnTo>
                    <a:pt x="3494" y="4384"/>
                  </a:lnTo>
                  <a:lnTo>
                    <a:pt x="3494" y="3456"/>
                  </a:lnTo>
                  <a:cubicBezTo>
                    <a:pt x="3944" y="3063"/>
                    <a:pt x="3992" y="2298"/>
                    <a:pt x="3963" y="1934"/>
                  </a:cubicBezTo>
                  <a:lnTo>
                    <a:pt x="3963" y="939"/>
                  </a:lnTo>
                  <a:cubicBezTo>
                    <a:pt x="3963" y="700"/>
                    <a:pt x="3772" y="499"/>
                    <a:pt x="3523" y="499"/>
                  </a:cubicBezTo>
                  <a:lnTo>
                    <a:pt x="3504" y="499"/>
                  </a:lnTo>
                  <a:cubicBezTo>
                    <a:pt x="3416" y="594"/>
                    <a:pt x="3298" y="640"/>
                    <a:pt x="3182" y="640"/>
                  </a:cubicBezTo>
                  <a:cubicBezTo>
                    <a:pt x="3009" y="640"/>
                    <a:pt x="2839" y="539"/>
                    <a:pt x="2776" y="355"/>
                  </a:cubicBezTo>
                  <a:lnTo>
                    <a:pt x="2748" y="355"/>
                  </a:lnTo>
                  <a:cubicBezTo>
                    <a:pt x="2660" y="446"/>
                    <a:pt x="2549" y="489"/>
                    <a:pt x="2438" y="489"/>
                  </a:cubicBezTo>
                  <a:cubicBezTo>
                    <a:pt x="2270" y="489"/>
                    <a:pt x="2105" y="390"/>
                    <a:pt x="2030" y="211"/>
                  </a:cubicBezTo>
                  <a:lnTo>
                    <a:pt x="2011" y="211"/>
                  </a:lnTo>
                  <a:cubicBezTo>
                    <a:pt x="1925" y="294"/>
                    <a:pt x="1818" y="332"/>
                    <a:pt x="1713" y="332"/>
                  </a:cubicBezTo>
                  <a:cubicBezTo>
                    <a:pt x="1525" y="332"/>
                    <a:pt x="1342" y="210"/>
                    <a:pt x="12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65"/>
            <p:cNvSpPr/>
            <p:nvPr/>
          </p:nvSpPr>
          <p:spPr>
            <a:xfrm>
              <a:off x="5563618" y="2133849"/>
              <a:ext cx="29175" cy="85634"/>
            </a:xfrm>
            <a:custGeom>
              <a:rect b="b" l="l" r="r" t="t"/>
              <a:pathLst>
                <a:path extrusionOk="0" h="3261" w="1111">
                  <a:moveTo>
                    <a:pt x="580" y="0"/>
                  </a:moveTo>
                  <a:cubicBezTo>
                    <a:pt x="452" y="0"/>
                    <a:pt x="324" y="36"/>
                    <a:pt x="220" y="112"/>
                  </a:cubicBezTo>
                  <a:cubicBezTo>
                    <a:pt x="0" y="303"/>
                    <a:pt x="0" y="677"/>
                    <a:pt x="38" y="1213"/>
                  </a:cubicBezTo>
                  <a:cubicBezTo>
                    <a:pt x="77" y="1873"/>
                    <a:pt x="727" y="2428"/>
                    <a:pt x="881" y="2543"/>
                  </a:cubicBezTo>
                  <a:lnTo>
                    <a:pt x="881" y="3261"/>
                  </a:lnTo>
                  <a:lnTo>
                    <a:pt x="1110" y="3261"/>
                  </a:lnTo>
                  <a:lnTo>
                    <a:pt x="1110" y="2447"/>
                  </a:lnTo>
                  <a:cubicBezTo>
                    <a:pt x="852" y="2246"/>
                    <a:pt x="326" y="1768"/>
                    <a:pt x="287" y="1213"/>
                  </a:cubicBezTo>
                  <a:cubicBezTo>
                    <a:pt x="259" y="658"/>
                    <a:pt x="230" y="294"/>
                    <a:pt x="450" y="112"/>
                  </a:cubicBezTo>
                  <a:cubicBezTo>
                    <a:pt x="546" y="64"/>
                    <a:pt x="651" y="35"/>
                    <a:pt x="756" y="16"/>
                  </a:cubicBezTo>
                  <a:lnTo>
                    <a:pt x="727" y="16"/>
                  </a:lnTo>
                  <a:cubicBezTo>
                    <a:pt x="679" y="6"/>
                    <a:pt x="629" y="0"/>
                    <a:pt x="58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65"/>
            <p:cNvSpPr/>
            <p:nvPr/>
          </p:nvSpPr>
          <p:spPr>
            <a:xfrm>
              <a:off x="5448258" y="1994934"/>
              <a:ext cx="115124" cy="129803"/>
            </a:xfrm>
            <a:custGeom>
              <a:rect b="b" l="l" r="r" t="t"/>
              <a:pathLst>
                <a:path extrusionOk="0" h="4943" w="4384">
                  <a:moveTo>
                    <a:pt x="1827" y="1"/>
                  </a:moveTo>
                  <a:cubicBezTo>
                    <a:pt x="1749" y="1"/>
                    <a:pt x="1671" y="22"/>
                    <a:pt x="1599" y="62"/>
                  </a:cubicBezTo>
                  <a:cubicBezTo>
                    <a:pt x="1503" y="119"/>
                    <a:pt x="1436" y="215"/>
                    <a:pt x="1407" y="330"/>
                  </a:cubicBezTo>
                  <a:lnTo>
                    <a:pt x="1063" y="1593"/>
                  </a:lnTo>
                  <a:lnTo>
                    <a:pt x="335" y="1287"/>
                  </a:lnTo>
                  <a:lnTo>
                    <a:pt x="240" y="1583"/>
                  </a:lnTo>
                  <a:cubicBezTo>
                    <a:pt x="192" y="1775"/>
                    <a:pt x="144" y="1976"/>
                    <a:pt x="115" y="2167"/>
                  </a:cubicBezTo>
                  <a:cubicBezTo>
                    <a:pt x="0" y="2828"/>
                    <a:pt x="536" y="3536"/>
                    <a:pt x="642" y="3670"/>
                  </a:cubicBezTo>
                  <a:lnTo>
                    <a:pt x="642" y="4943"/>
                  </a:lnTo>
                  <a:lnTo>
                    <a:pt x="3216" y="4943"/>
                  </a:lnTo>
                  <a:lnTo>
                    <a:pt x="3216" y="4053"/>
                  </a:lnTo>
                  <a:cubicBezTo>
                    <a:pt x="3838" y="3708"/>
                    <a:pt x="3991" y="2808"/>
                    <a:pt x="4001" y="2675"/>
                  </a:cubicBezTo>
                  <a:lnTo>
                    <a:pt x="4317" y="1545"/>
                  </a:lnTo>
                  <a:lnTo>
                    <a:pt x="4317" y="1526"/>
                  </a:lnTo>
                  <a:cubicBezTo>
                    <a:pt x="4384" y="1296"/>
                    <a:pt x="4240" y="1057"/>
                    <a:pt x="4001" y="1000"/>
                  </a:cubicBezTo>
                  <a:lnTo>
                    <a:pt x="3982" y="1000"/>
                  </a:lnTo>
                  <a:cubicBezTo>
                    <a:pt x="3947" y="991"/>
                    <a:pt x="3912" y="987"/>
                    <a:pt x="3876" y="987"/>
                  </a:cubicBezTo>
                  <a:cubicBezTo>
                    <a:pt x="3794" y="987"/>
                    <a:pt x="3711" y="1010"/>
                    <a:pt x="3637" y="1057"/>
                  </a:cubicBezTo>
                  <a:cubicBezTo>
                    <a:pt x="3618" y="875"/>
                    <a:pt x="3484" y="732"/>
                    <a:pt x="3302" y="684"/>
                  </a:cubicBezTo>
                  <a:lnTo>
                    <a:pt x="3283" y="684"/>
                  </a:lnTo>
                  <a:cubicBezTo>
                    <a:pt x="3249" y="675"/>
                    <a:pt x="3214" y="671"/>
                    <a:pt x="3180" y="671"/>
                  </a:cubicBezTo>
                  <a:cubicBezTo>
                    <a:pt x="3100" y="671"/>
                    <a:pt x="3022" y="694"/>
                    <a:pt x="2948" y="741"/>
                  </a:cubicBezTo>
                  <a:cubicBezTo>
                    <a:pt x="2919" y="569"/>
                    <a:pt x="2795" y="425"/>
                    <a:pt x="2623" y="378"/>
                  </a:cubicBezTo>
                  <a:lnTo>
                    <a:pt x="2594" y="378"/>
                  </a:lnTo>
                  <a:cubicBezTo>
                    <a:pt x="2565" y="372"/>
                    <a:pt x="2534" y="369"/>
                    <a:pt x="2503" y="369"/>
                  </a:cubicBezTo>
                  <a:cubicBezTo>
                    <a:pt x="2430" y="369"/>
                    <a:pt x="2354" y="385"/>
                    <a:pt x="2288" y="425"/>
                  </a:cubicBezTo>
                  <a:cubicBezTo>
                    <a:pt x="2288" y="225"/>
                    <a:pt x="2144" y="52"/>
                    <a:pt x="1953" y="14"/>
                  </a:cubicBezTo>
                  <a:lnTo>
                    <a:pt x="1934" y="14"/>
                  </a:lnTo>
                  <a:cubicBezTo>
                    <a:pt x="1898" y="5"/>
                    <a:pt x="1862" y="1"/>
                    <a:pt x="18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65"/>
            <p:cNvSpPr/>
            <p:nvPr/>
          </p:nvSpPr>
          <p:spPr>
            <a:xfrm>
              <a:off x="5448258" y="2028205"/>
              <a:ext cx="25157" cy="96033"/>
            </a:xfrm>
            <a:custGeom>
              <a:rect b="b" l="l" r="r" t="t"/>
              <a:pathLst>
                <a:path extrusionOk="0" h="3657" w="958">
                  <a:moveTo>
                    <a:pt x="345" y="1"/>
                  </a:moveTo>
                  <a:lnTo>
                    <a:pt x="249" y="297"/>
                  </a:lnTo>
                  <a:cubicBezTo>
                    <a:pt x="192" y="489"/>
                    <a:pt x="144" y="690"/>
                    <a:pt x="115" y="891"/>
                  </a:cubicBezTo>
                  <a:cubicBezTo>
                    <a:pt x="0" y="1541"/>
                    <a:pt x="536" y="2250"/>
                    <a:pt x="642" y="2384"/>
                  </a:cubicBezTo>
                  <a:lnTo>
                    <a:pt x="642" y="3657"/>
                  </a:lnTo>
                  <a:lnTo>
                    <a:pt x="957" y="3657"/>
                  </a:lnTo>
                  <a:lnTo>
                    <a:pt x="957" y="2384"/>
                  </a:lnTo>
                  <a:cubicBezTo>
                    <a:pt x="852" y="2259"/>
                    <a:pt x="316" y="1551"/>
                    <a:pt x="431" y="891"/>
                  </a:cubicBezTo>
                  <a:cubicBezTo>
                    <a:pt x="460" y="690"/>
                    <a:pt x="508" y="498"/>
                    <a:pt x="565" y="307"/>
                  </a:cubicBezTo>
                  <a:lnTo>
                    <a:pt x="622" y="125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65"/>
            <p:cNvSpPr/>
            <p:nvPr/>
          </p:nvSpPr>
          <p:spPr>
            <a:xfrm>
              <a:off x="5567636" y="2048058"/>
              <a:ext cx="32195" cy="33902"/>
            </a:xfrm>
            <a:custGeom>
              <a:rect b="b" l="l" r="r" t="t"/>
              <a:pathLst>
                <a:path extrusionOk="0" h="1291" w="1226">
                  <a:moveTo>
                    <a:pt x="479" y="1"/>
                  </a:moveTo>
                  <a:lnTo>
                    <a:pt x="0" y="1034"/>
                  </a:lnTo>
                  <a:lnTo>
                    <a:pt x="517" y="1254"/>
                  </a:lnTo>
                  <a:cubicBezTo>
                    <a:pt x="570" y="1279"/>
                    <a:pt x="626" y="1290"/>
                    <a:pt x="681" y="1290"/>
                  </a:cubicBezTo>
                  <a:cubicBezTo>
                    <a:pt x="843" y="1290"/>
                    <a:pt x="998" y="1192"/>
                    <a:pt x="1063" y="1034"/>
                  </a:cubicBezTo>
                  <a:lnTo>
                    <a:pt x="1187" y="757"/>
                  </a:lnTo>
                  <a:cubicBezTo>
                    <a:pt x="1225" y="652"/>
                    <a:pt x="1225" y="537"/>
                    <a:pt x="1187" y="431"/>
                  </a:cubicBezTo>
                  <a:cubicBezTo>
                    <a:pt x="1149" y="326"/>
                    <a:pt x="1063" y="250"/>
                    <a:pt x="967" y="20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65"/>
            <p:cNvSpPr/>
            <p:nvPr/>
          </p:nvSpPr>
          <p:spPr>
            <a:xfrm>
              <a:off x="5454561" y="2149842"/>
              <a:ext cx="86212" cy="184266"/>
            </a:xfrm>
            <a:custGeom>
              <a:rect b="b" l="l" r="r" t="t"/>
              <a:pathLst>
                <a:path extrusionOk="0" h="7017" w="3283">
                  <a:moveTo>
                    <a:pt x="9" y="1"/>
                  </a:moveTo>
                  <a:lnTo>
                    <a:pt x="9" y="6776"/>
                  </a:lnTo>
                  <a:cubicBezTo>
                    <a:pt x="9" y="6776"/>
                    <a:pt x="9" y="6786"/>
                    <a:pt x="9" y="6796"/>
                  </a:cubicBezTo>
                  <a:cubicBezTo>
                    <a:pt x="0" y="6915"/>
                    <a:pt x="87" y="7016"/>
                    <a:pt x="204" y="7016"/>
                  </a:cubicBezTo>
                  <a:cubicBezTo>
                    <a:pt x="209" y="7016"/>
                    <a:pt x="214" y="7016"/>
                    <a:pt x="220" y="7016"/>
                  </a:cubicBezTo>
                  <a:lnTo>
                    <a:pt x="3081" y="7016"/>
                  </a:lnTo>
                  <a:cubicBezTo>
                    <a:pt x="3087" y="7016"/>
                    <a:pt x="3093" y="7016"/>
                    <a:pt x="3099" y="7016"/>
                  </a:cubicBezTo>
                  <a:cubicBezTo>
                    <a:pt x="3196" y="7016"/>
                    <a:pt x="3273" y="6943"/>
                    <a:pt x="3282" y="6843"/>
                  </a:cubicBezTo>
                  <a:lnTo>
                    <a:pt x="328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65"/>
            <p:cNvSpPr/>
            <p:nvPr/>
          </p:nvSpPr>
          <p:spPr>
            <a:xfrm>
              <a:off x="5578193" y="2244089"/>
              <a:ext cx="85975" cy="90019"/>
            </a:xfrm>
            <a:custGeom>
              <a:rect b="b" l="l" r="r" t="t"/>
              <a:pathLst>
                <a:path extrusionOk="0" h="3428" w="3274">
                  <a:moveTo>
                    <a:pt x="0" y="1"/>
                  </a:moveTo>
                  <a:lnTo>
                    <a:pt x="0" y="3235"/>
                  </a:lnTo>
                  <a:cubicBezTo>
                    <a:pt x="0" y="3336"/>
                    <a:pt x="87" y="3427"/>
                    <a:pt x="195" y="3427"/>
                  </a:cubicBezTo>
                  <a:cubicBezTo>
                    <a:pt x="200" y="3427"/>
                    <a:pt x="205" y="3427"/>
                    <a:pt x="211" y="3427"/>
                  </a:cubicBezTo>
                  <a:lnTo>
                    <a:pt x="3072" y="3427"/>
                  </a:lnTo>
                  <a:cubicBezTo>
                    <a:pt x="3078" y="3427"/>
                    <a:pt x="3083" y="3427"/>
                    <a:pt x="3088" y="3427"/>
                  </a:cubicBezTo>
                  <a:cubicBezTo>
                    <a:pt x="3195" y="3427"/>
                    <a:pt x="3273" y="3336"/>
                    <a:pt x="3273" y="3235"/>
                  </a:cubicBezTo>
                  <a:lnTo>
                    <a:pt x="3273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65"/>
            <p:cNvSpPr/>
            <p:nvPr/>
          </p:nvSpPr>
          <p:spPr>
            <a:xfrm>
              <a:off x="5473389" y="2149842"/>
              <a:ext cx="67383" cy="184266"/>
            </a:xfrm>
            <a:custGeom>
              <a:rect b="b" l="l" r="r" t="t"/>
              <a:pathLst>
                <a:path extrusionOk="0" h="7017" w="2566">
                  <a:moveTo>
                    <a:pt x="0" y="1"/>
                  </a:moveTo>
                  <a:lnTo>
                    <a:pt x="0" y="7016"/>
                  </a:lnTo>
                  <a:lnTo>
                    <a:pt x="2364" y="7016"/>
                  </a:lnTo>
                  <a:cubicBezTo>
                    <a:pt x="2370" y="7016"/>
                    <a:pt x="2375" y="7016"/>
                    <a:pt x="2380" y="7016"/>
                  </a:cubicBezTo>
                  <a:cubicBezTo>
                    <a:pt x="2478" y="7016"/>
                    <a:pt x="2556" y="6934"/>
                    <a:pt x="2565" y="6843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65"/>
            <p:cNvSpPr/>
            <p:nvPr/>
          </p:nvSpPr>
          <p:spPr>
            <a:xfrm>
              <a:off x="5595262" y="2244089"/>
              <a:ext cx="69143" cy="90019"/>
            </a:xfrm>
            <a:custGeom>
              <a:rect b="b" l="l" r="r" t="t"/>
              <a:pathLst>
                <a:path extrusionOk="0" h="3428" w="2633">
                  <a:moveTo>
                    <a:pt x="1" y="1"/>
                  </a:moveTo>
                  <a:lnTo>
                    <a:pt x="1" y="3427"/>
                  </a:lnTo>
                  <a:lnTo>
                    <a:pt x="2422" y="3427"/>
                  </a:lnTo>
                  <a:cubicBezTo>
                    <a:pt x="2428" y="3427"/>
                    <a:pt x="2433" y="3427"/>
                    <a:pt x="2438" y="3427"/>
                  </a:cubicBezTo>
                  <a:cubicBezTo>
                    <a:pt x="2545" y="3427"/>
                    <a:pt x="2624" y="3336"/>
                    <a:pt x="2633" y="3235"/>
                  </a:cubicBezTo>
                  <a:lnTo>
                    <a:pt x="2633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65"/>
            <p:cNvSpPr/>
            <p:nvPr/>
          </p:nvSpPr>
          <p:spPr>
            <a:xfrm>
              <a:off x="5334421" y="2274997"/>
              <a:ext cx="86973" cy="59348"/>
            </a:xfrm>
            <a:custGeom>
              <a:rect b="b" l="l" r="r" t="t"/>
              <a:pathLst>
                <a:path extrusionOk="0" h="2260" w="3312">
                  <a:moveTo>
                    <a:pt x="19" y="1"/>
                  </a:moveTo>
                  <a:lnTo>
                    <a:pt x="19" y="2039"/>
                  </a:lnTo>
                  <a:cubicBezTo>
                    <a:pt x="0" y="2154"/>
                    <a:pt x="86" y="2250"/>
                    <a:pt x="201" y="2259"/>
                  </a:cubicBezTo>
                  <a:lnTo>
                    <a:pt x="3110" y="2259"/>
                  </a:lnTo>
                  <a:cubicBezTo>
                    <a:pt x="3225" y="2250"/>
                    <a:pt x="3311" y="2154"/>
                    <a:pt x="3292" y="2039"/>
                  </a:cubicBezTo>
                  <a:lnTo>
                    <a:pt x="329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65"/>
            <p:cNvSpPr/>
            <p:nvPr/>
          </p:nvSpPr>
          <p:spPr>
            <a:xfrm>
              <a:off x="5353512" y="2274997"/>
              <a:ext cx="67619" cy="59085"/>
            </a:xfrm>
            <a:custGeom>
              <a:rect b="b" l="l" r="r" t="t"/>
              <a:pathLst>
                <a:path extrusionOk="0" h="2250" w="2575">
                  <a:moveTo>
                    <a:pt x="0" y="1"/>
                  </a:moveTo>
                  <a:lnTo>
                    <a:pt x="0" y="2250"/>
                  </a:lnTo>
                  <a:lnTo>
                    <a:pt x="2383" y="2250"/>
                  </a:lnTo>
                  <a:cubicBezTo>
                    <a:pt x="2498" y="2250"/>
                    <a:pt x="2575" y="2144"/>
                    <a:pt x="2565" y="2039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65"/>
            <p:cNvSpPr/>
            <p:nvPr/>
          </p:nvSpPr>
          <p:spPr>
            <a:xfrm>
              <a:off x="5454298" y="2121192"/>
              <a:ext cx="86973" cy="32457"/>
            </a:xfrm>
            <a:custGeom>
              <a:rect b="b" l="l" r="r" t="t"/>
              <a:pathLst>
                <a:path extrusionOk="0" h="1236" w="3312">
                  <a:moveTo>
                    <a:pt x="201" y="1"/>
                  </a:moveTo>
                  <a:cubicBezTo>
                    <a:pt x="86" y="1"/>
                    <a:pt x="0" y="106"/>
                    <a:pt x="19" y="221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06"/>
                    <a:pt x="3225" y="1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65"/>
            <p:cNvSpPr/>
            <p:nvPr/>
          </p:nvSpPr>
          <p:spPr>
            <a:xfrm>
              <a:off x="5473389" y="2121192"/>
              <a:ext cx="67882" cy="32457"/>
            </a:xfrm>
            <a:custGeom>
              <a:rect b="b" l="l" r="r" t="t"/>
              <a:pathLst>
                <a:path extrusionOk="0" h="1236" w="2585">
                  <a:moveTo>
                    <a:pt x="0" y="1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40"/>
                    <a:pt x="2565" y="230"/>
                    <a:pt x="2565" y="221"/>
                  </a:cubicBezTo>
                  <a:cubicBezTo>
                    <a:pt x="2584" y="106"/>
                    <a:pt x="2498" y="1"/>
                    <a:pt x="2383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65"/>
            <p:cNvSpPr/>
            <p:nvPr/>
          </p:nvSpPr>
          <p:spPr>
            <a:xfrm>
              <a:off x="5476146" y="1994435"/>
              <a:ext cx="24658" cy="44537"/>
            </a:xfrm>
            <a:custGeom>
              <a:rect b="b" l="l" r="r" t="t"/>
              <a:pathLst>
                <a:path extrusionOk="0" h="1696" w="939">
                  <a:moveTo>
                    <a:pt x="769" y="1"/>
                  </a:moveTo>
                  <a:cubicBezTo>
                    <a:pt x="690" y="1"/>
                    <a:pt x="613" y="24"/>
                    <a:pt x="546" y="71"/>
                  </a:cubicBezTo>
                  <a:cubicBezTo>
                    <a:pt x="441" y="129"/>
                    <a:pt x="374" y="224"/>
                    <a:pt x="345" y="339"/>
                  </a:cubicBezTo>
                  <a:lnTo>
                    <a:pt x="77" y="1315"/>
                  </a:lnTo>
                  <a:lnTo>
                    <a:pt x="58" y="1382"/>
                  </a:lnTo>
                  <a:lnTo>
                    <a:pt x="29" y="1516"/>
                  </a:lnTo>
                  <a:cubicBezTo>
                    <a:pt x="1" y="1583"/>
                    <a:pt x="29" y="1660"/>
                    <a:pt x="96" y="1689"/>
                  </a:cubicBezTo>
                  <a:cubicBezTo>
                    <a:pt x="111" y="1693"/>
                    <a:pt x="124" y="1696"/>
                    <a:pt x="135" y="1696"/>
                  </a:cubicBezTo>
                  <a:cubicBezTo>
                    <a:pt x="218" y="1696"/>
                    <a:pt x="240" y="1593"/>
                    <a:pt x="240" y="1593"/>
                  </a:cubicBezTo>
                  <a:lnTo>
                    <a:pt x="307" y="1335"/>
                  </a:lnTo>
                  <a:lnTo>
                    <a:pt x="575" y="368"/>
                  </a:lnTo>
                  <a:cubicBezTo>
                    <a:pt x="613" y="186"/>
                    <a:pt x="766" y="62"/>
                    <a:pt x="939" y="43"/>
                  </a:cubicBezTo>
                  <a:cubicBezTo>
                    <a:pt x="929" y="33"/>
                    <a:pt x="910" y="23"/>
                    <a:pt x="891" y="14"/>
                  </a:cubicBezTo>
                  <a:lnTo>
                    <a:pt x="872" y="14"/>
                  </a:lnTo>
                  <a:cubicBezTo>
                    <a:pt x="837" y="5"/>
                    <a:pt x="803" y="1"/>
                    <a:pt x="76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65"/>
            <p:cNvSpPr/>
            <p:nvPr/>
          </p:nvSpPr>
          <p:spPr>
            <a:xfrm>
              <a:off x="5497758" y="2003731"/>
              <a:ext cx="18382" cy="41281"/>
            </a:xfrm>
            <a:custGeom>
              <a:rect b="b" l="l" r="r" t="t"/>
              <a:pathLst>
                <a:path extrusionOk="0" h="1572" w="700">
                  <a:moveTo>
                    <a:pt x="580" y="1"/>
                  </a:moveTo>
                  <a:cubicBezTo>
                    <a:pt x="464" y="1"/>
                    <a:pt x="362" y="87"/>
                    <a:pt x="355" y="215"/>
                  </a:cubicBezTo>
                  <a:lnTo>
                    <a:pt x="87" y="1191"/>
                  </a:lnTo>
                  <a:lnTo>
                    <a:pt x="68" y="1258"/>
                  </a:lnTo>
                  <a:lnTo>
                    <a:pt x="29" y="1402"/>
                  </a:lnTo>
                  <a:cubicBezTo>
                    <a:pt x="1" y="1459"/>
                    <a:pt x="39" y="1536"/>
                    <a:pt x="106" y="1564"/>
                  </a:cubicBezTo>
                  <a:cubicBezTo>
                    <a:pt x="120" y="1569"/>
                    <a:pt x="133" y="1571"/>
                    <a:pt x="145" y="1571"/>
                  </a:cubicBezTo>
                  <a:cubicBezTo>
                    <a:pt x="228" y="1571"/>
                    <a:pt x="250" y="1469"/>
                    <a:pt x="250" y="1469"/>
                  </a:cubicBezTo>
                  <a:lnTo>
                    <a:pt x="317" y="1210"/>
                  </a:lnTo>
                  <a:lnTo>
                    <a:pt x="584" y="244"/>
                  </a:lnTo>
                  <a:cubicBezTo>
                    <a:pt x="594" y="167"/>
                    <a:pt x="642" y="90"/>
                    <a:pt x="699" y="33"/>
                  </a:cubicBezTo>
                  <a:cubicBezTo>
                    <a:pt x="660" y="11"/>
                    <a:pt x="619" y="1"/>
                    <a:pt x="58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65"/>
            <p:cNvSpPr/>
            <p:nvPr/>
          </p:nvSpPr>
          <p:spPr>
            <a:xfrm>
              <a:off x="5515615" y="2011872"/>
              <a:ext cx="18618" cy="41176"/>
            </a:xfrm>
            <a:custGeom>
              <a:rect b="b" l="l" r="r" t="t"/>
              <a:pathLst>
                <a:path extrusionOk="0" h="1568" w="709">
                  <a:moveTo>
                    <a:pt x="586" y="0"/>
                  </a:moveTo>
                  <a:cubicBezTo>
                    <a:pt x="453" y="0"/>
                    <a:pt x="331" y="100"/>
                    <a:pt x="316" y="240"/>
                  </a:cubicBezTo>
                  <a:lnTo>
                    <a:pt x="77" y="1187"/>
                  </a:lnTo>
                  <a:lnTo>
                    <a:pt x="67" y="1254"/>
                  </a:lnTo>
                  <a:lnTo>
                    <a:pt x="29" y="1398"/>
                  </a:lnTo>
                  <a:cubicBezTo>
                    <a:pt x="0" y="1455"/>
                    <a:pt x="29" y="1532"/>
                    <a:pt x="96" y="1561"/>
                  </a:cubicBezTo>
                  <a:cubicBezTo>
                    <a:pt x="111" y="1565"/>
                    <a:pt x="125" y="1567"/>
                    <a:pt x="138" y="1567"/>
                  </a:cubicBezTo>
                  <a:cubicBezTo>
                    <a:pt x="227" y="1567"/>
                    <a:pt x="249" y="1465"/>
                    <a:pt x="249" y="1465"/>
                  </a:cubicBezTo>
                  <a:lnTo>
                    <a:pt x="306" y="1206"/>
                  </a:lnTo>
                  <a:lnTo>
                    <a:pt x="546" y="269"/>
                  </a:lnTo>
                  <a:cubicBezTo>
                    <a:pt x="574" y="173"/>
                    <a:pt x="622" y="87"/>
                    <a:pt x="708" y="29"/>
                  </a:cubicBezTo>
                  <a:cubicBezTo>
                    <a:pt x="668" y="9"/>
                    <a:pt x="627" y="0"/>
                    <a:pt x="58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65"/>
            <p:cNvSpPr/>
            <p:nvPr/>
          </p:nvSpPr>
          <p:spPr>
            <a:xfrm>
              <a:off x="5534706" y="2020669"/>
              <a:ext cx="16360" cy="37657"/>
            </a:xfrm>
            <a:custGeom>
              <a:rect b="b" l="l" r="r" t="t"/>
              <a:pathLst>
                <a:path extrusionOk="0" h="1434" w="623">
                  <a:moveTo>
                    <a:pt x="594" y="1"/>
                  </a:moveTo>
                  <a:cubicBezTo>
                    <a:pt x="508" y="1"/>
                    <a:pt x="422" y="20"/>
                    <a:pt x="355" y="68"/>
                  </a:cubicBezTo>
                  <a:lnTo>
                    <a:pt x="355" y="87"/>
                  </a:lnTo>
                  <a:lnTo>
                    <a:pt x="87" y="1063"/>
                  </a:lnTo>
                  <a:lnTo>
                    <a:pt x="68" y="1120"/>
                  </a:lnTo>
                  <a:lnTo>
                    <a:pt x="29" y="1264"/>
                  </a:lnTo>
                  <a:cubicBezTo>
                    <a:pt x="1" y="1331"/>
                    <a:pt x="29" y="1407"/>
                    <a:pt x="96" y="1427"/>
                  </a:cubicBezTo>
                  <a:cubicBezTo>
                    <a:pt x="113" y="1432"/>
                    <a:pt x="128" y="1434"/>
                    <a:pt x="141" y="1434"/>
                  </a:cubicBezTo>
                  <a:cubicBezTo>
                    <a:pt x="228" y="1434"/>
                    <a:pt x="249" y="1340"/>
                    <a:pt x="249" y="1340"/>
                  </a:cubicBezTo>
                  <a:lnTo>
                    <a:pt x="316" y="1072"/>
                  </a:lnTo>
                  <a:lnTo>
                    <a:pt x="575" y="106"/>
                  </a:lnTo>
                  <a:cubicBezTo>
                    <a:pt x="584" y="68"/>
                    <a:pt x="603" y="39"/>
                    <a:pt x="62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65"/>
            <p:cNvSpPr/>
            <p:nvPr/>
          </p:nvSpPr>
          <p:spPr>
            <a:xfrm>
              <a:off x="5585230" y="2104097"/>
              <a:ext cx="13077" cy="47793"/>
            </a:xfrm>
            <a:custGeom>
              <a:rect b="b" l="l" r="r" t="t"/>
              <a:pathLst>
                <a:path extrusionOk="0" h="1820" w="498">
                  <a:moveTo>
                    <a:pt x="431" y="1"/>
                  </a:moveTo>
                  <a:cubicBezTo>
                    <a:pt x="306" y="10"/>
                    <a:pt x="201" y="58"/>
                    <a:pt x="125" y="144"/>
                  </a:cubicBezTo>
                  <a:cubicBezTo>
                    <a:pt x="38" y="221"/>
                    <a:pt x="0" y="336"/>
                    <a:pt x="0" y="451"/>
                  </a:cubicBezTo>
                  <a:lnTo>
                    <a:pt x="0" y="1465"/>
                  </a:lnTo>
                  <a:lnTo>
                    <a:pt x="0" y="1532"/>
                  </a:lnTo>
                  <a:lnTo>
                    <a:pt x="10" y="1676"/>
                  </a:lnTo>
                  <a:cubicBezTo>
                    <a:pt x="0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39" y="1820"/>
                    <a:pt x="239" y="1685"/>
                    <a:pt x="239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0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65"/>
            <p:cNvSpPr/>
            <p:nvPr/>
          </p:nvSpPr>
          <p:spPr>
            <a:xfrm>
              <a:off x="5606947" y="2109480"/>
              <a:ext cx="8456" cy="43171"/>
            </a:xfrm>
            <a:custGeom>
              <a:rect b="b" l="l" r="r" t="t"/>
              <a:pathLst>
                <a:path extrusionOk="0" h="1644" w="322">
                  <a:moveTo>
                    <a:pt x="268" y="0"/>
                  </a:moveTo>
                  <a:cubicBezTo>
                    <a:pt x="125" y="0"/>
                    <a:pt x="0" y="131"/>
                    <a:pt x="34" y="284"/>
                  </a:cubicBezTo>
                  <a:lnTo>
                    <a:pt x="34" y="1356"/>
                  </a:lnTo>
                  <a:lnTo>
                    <a:pt x="34" y="1499"/>
                  </a:lnTo>
                  <a:cubicBezTo>
                    <a:pt x="25" y="1576"/>
                    <a:pt x="73" y="1643"/>
                    <a:pt x="149" y="1643"/>
                  </a:cubicBezTo>
                  <a:cubicBezTo>
                    <a:pt x="153" y="1643"/>
                    <a:pt x="157" y="1643"/>
                    <a:pt x="161" y="1643"/>
                  </a:cubicBezTo>
                  <a:cubicBezTo>
                    <a:pt x="264" y="1643"/>
                    <a:pt x="264" y="1519"/>
                    <a:pt x="264" y="1519"/>
                  </a:cubicBezTo>
                  <a:lnTo>
                    <a:pt x="264" y="1251"/>
                  </a:lnTo>
                  <a:lnTo>
                    <a:pt x="264" y="246"/>
                  </a:lnTo>
                  <a:cubicBezTo>
                    <a:pt x="255" y="169"/>
                    <a:pt x="283" y="83"/>
                    <a:pt x="322" y="6"/>
                  </a:cubicBezTo>
                  <a:cubicBezTo>
                    <a:pt x="304" y="2"/>
                    <a:pt x="286" y="0"/>
                    <a:pt x="26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65"/>
            <p:cNvSpPr/>
            <p:nvPr/>
          </p:nvSpPr>
          <p:spPr>
            <a:xfrm>
              <a:off x="5625513" y="2113314"/>
              <a:ext cx="8981" cy="43093"/>
            </a:xfrm>
            <a:custGeom>
              <a:rect b="b" l="l" r="r" t="t"/>
              <a:pathLst>
                <a:path extrusionOk="0" h="1641" w="342">
                  <a:moveTo>
                    <a:pt x="298" y="1"/>
                  </a:moveTo>
                  <a:cubicBezTo>
                    <a:pt x="135" y="1"/>
                    <a:pt x="1" y="143"/>
                    <a:pt x="36" y="310"/>
                  </a:cubicBezTo>
                  <a:lnTo>
                    <a:pt x="55" y="1296"/>
                  </a:lnTo>
                  <a:lnTo>
                    <a:pt x="55" y="1353"/>
                  </a:lnTo>
                  <a:lnTo>
                    <a:pt x="55" y="1507"/>
                  </a:lnTo>
                  <a:cubicBezTo>
                    <a:pt x="45" y="1574"/>
                    <a:pt x="93" y="1631"/>
                    <a:pt x="170" y="1641"/>
                  </a:cubicBezTo>
                  <a:cubicBezTo>
                    <a:pt x="174" y="1641"/>
                    <a:pt x="177" y="1641"/>
                    <a:pt x="181" y="1641"/>
                  </a:cubicBezTo>
                  <a:cubicBezTo>
                    <a:pt x="285" y="1641"/>
                    <a:pt x="285" y="1516"/>
                    <a:pt x="285" y="1516"/>
                  </a:cubicBezTo>
                  <a:lnTo>
                    <a:pt x="275" y="1248"/>
                  </a:lnTo>
                  <a:lnTo>
                    <a:pt x="256" y="282"/>
                  </a:lnTo>
                  <a:cubicBezTo>
                    <a:pt x="256" y="176"/>
                    <a:pt x="285" y="81"/>
                    <a:pt x="342" y="4"/>
                  </a:cubicBezTo>
                  <a:cubicBezTo>
                    <a:pt x="327" y="2"/>
                    <a:pt x="312" y="1"/>
                    <a:pt x="2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5"/>
            <p:cNvSpPr/>
            <p:nvPr/>
          </p:nvSpPr>
          <p:spPr>
            <a:xfrm>
              <a:off x="5646285" y="2117437"/>
              <a:ext cx="6801" cy="39731"/>
            </a:xfrm>
            <a:custGeom>
              <a:rect b="b" l="l" r="r" t="t"/>
              <a:pathLst>
                <a:path extrusionOk="0" h="1513" w="259">
                  <a:moveTo>
                    <a:pt x="221" y="0"/>
                  </a:moveTo>
                  <a:cubicBezTo>
                    <a:pt x="144" y="29"/>
                    <a:pt x="68" y="67"/>
                    <a:pt x="10" y="134"/>
                  </a:cubicBezTo>
                  <a:lnTo>
                    <a:pt x="10" y="144"/>
                  </a:lnTo>
                  <a:lnTo>
                    <a:pt x="10" y="1225"/>
                  </a:lnTo>
                  <a:lnTo>
                    <a:pt x="20" y="1369"/>
                  </a:lnTo>
                  <a:cubicBezTo>
                    <a:pt x="1" y="1436"/>
                    <a:pt x="58" y="1503"/>
                    <a:pt x="125" y="1512"/>
                  </a:cubicBezTo>
                  <a:cubicBezTo>
                    <a:pt x="130" y="1513"/>
                    <a:pt x="134" y="1513"/>
                    <a:pt x="139" y="1513"/>
                  </a:cubicBezTo>
                  <a:cubicBezTo>
                    <a:pt x="258" y="1513"/>
                    <a:pt x="250" y="1388"/>
                    <a:pt x="250" y="1388"/>
                  </a:cubicBezTo>
                  <a:lnTo>
                    <a:pt x="240" y="1120"/>
                  </a:lnTo>
                  <a:lnTo>
                    <a:pt x="240" y="115"/>
                  </a:lnTo>
                  <a:cubicBezTo>
                    <a:pt x="24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65"/>
            <p:cNvSpPr/>
            <p:nvPr/>
          </p:nvSpPr>
          <p:spPr>
            <a:xfrm>
              <a:off x="5577694" y="2215439"/>
              <a:ext cx="86973" cy="32694"/>
            </a:xfrm>
            <a:custGeom>
              <a:rect b="b" l="l" r="r" t="t"/>
              <a:pathLst>
                <a:path extrusionOk="0" h="1245" w="3312">
                  <a:moveTo>
                    <a:pt x="201" y="1"/>
                  </a:moveTo>
                  <a:cubicBezTo>
                    <a:pt x="86" y="10"/>
                    <a:pt x="0" y="115"/>
                    <a:pt x="19" y="221"/>
                  </a:cubicBezTo>
                  <a:lnTo>
                    <a:pt x="19" y="1245"/>
                  </a:lnTo>
                  <a:lnTo>
                    <a:pt x="3302" y="1245"/>
                  </a:lnTo>
                  <a:lnTo>
                    <a:pt x="330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15"/>
                    <a:pt x="3225" y="10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65"/>
            <p:cNvSpPr/>
            <p:nvPr/>
          </p:nvSpPr>
          <p:spPr>
            <a:xfrm>
              <a:off x="5595262" y="2215439"/>
              <a:ext cx="69405" cy="32694"/>
            </a:xfrm>
            <a:custGeom>
              <a:rect b="b" l="l" r="r" t="t"/>
              <a:pathLst>
                <a:path extrusionOk="0" h="1245" w="2643">
                  <a:moveTo>
                    <a:pt x="1" y="1"/>
                  </a:moveTo>
                  <a:lnTo>
                    <a:pt x="1" y="1245"/>
                  </a:lnTo>
                  <a:lnTo>
                    <a:pt x="2633" y="1245"/>
                  </a:lnTo>
                  <a:lnTo>
                    <a:pt x="2633" y="249"/>
                  </a:lnTo>
                  <a:cubicBezTo>
                    <a:pt x="2623" y="240"/>
                    <a:pt x="2623" y="230"/>
                    <a:pt x="2623" y="221"/>
                  </a:cubicBezTo>
                  <a:cubicBezTo>
                    <a:pt x="2642" y="115"/>
                    <a:pt x="2556" y="10"/>
                    <a:pt x="2441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65"/>
            <p:cNvSpPr/>
            <p:nvPr/>
          </p:nvSpPr>
          <p:spPr>
            <a:xfrm>
              <a:off x="5334421" y="2246111"/>
              <a:ext cx="86973" cy="32431"/>
            </a:xfrm>
            <a:custGeom>
              <a:rect b="b" l="l" r="r" t="t"/>
              <a:pathLst>
                <a:path extrusionOk="0" h="1235" w="3312">
                  <a:moveTo>
                    <a:pt x="201" y="0"/>
                  </a:moveTo>
                  <a:cubicBezTo>
                    <a:pt x="86" y="10"/>
                    <a:pt x="0" y="105"/>
                    <a:pt x="19" y="220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39"/>
                    <a:pt x="3292" y="230"/>
                    <a:pt x="3292" y="220"/>
                  </a:cubicBezTo>
                  <a:cubicBezTo>
                    <a:pt x="3311" y="105"/>
                    <a:pt x="3225" y="10"/>
                    <a:pt x="311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65"/>
            <p:cNvSpPr/>
            <p:nvPr/>
          </p:nvSpPr>
          <p:spPr>
            <a:xfrm>
              <a:off x="5353512" y="2246111"/>
              <a:ext cx="67882" cy="32431"/>
            </a:xfrm>
            <a:custGeom>
              <a:rect b="b" l="l" r="r" t="t"/>
              <a:pathLst>
                <a:path extrusionOk="0" h="1235" w="2585">
                  <a:moveTo>
                    <a:pt x="0" y="0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39"/>
                    <a:pt x="2565" y="230"/>
                    <a:pt x="2565" y="220"/>
                  </a:cubicBezTo>
                  <a:cubicBezTo>
                    <a:pt x="2584" y="105"/>
                    <a:pt x="2498" y="10"/>
                    <a:pt x="2383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7" name="Google Shape;11007;p65"/>
          <p:cNvGrpSpPr/>
          <p:nvPr/>
        </p:nvGrpSpPr>
        <p:grpSpPr>
          <a:xfrm>
            <a:off x="5765926" y="1976683"/>
            <a:ext cx="348339" cy="348103"/>
            <a:chOff x="5765926" y="1976683"/>
            <a:chExt cx="348339" cy="348103"/>
          </a:xfrm>
        </p:grpSpPr>
        <p:sp>
          <p:nvSpPr>
            <p:cNvPr id="11008" name="Google Shape;11008;p65"/>
            <p:cNvSpPr/>
            <p:nvPr/>
          </p:nvSpPr>
          <p:spPr>
            <a:xfrm>
              <a:off x="5765926" y="1976683"/>
              <a:ext cx="263808" cy="173946"/>
            </a:xfrm>
            <a:custGeom>
              <a:rect b="b" l="l" r="r" t="t"/>
              <a:pathLst>
                <a:path extrusionOk="0" h="6624" w="10046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2354" y="6623"/>
                  </a:lnTo>
                  <a:cubicBezTo>
                    <a:pt x="2594" y="6623"/>
                    <a:pt x="2785" y="6432"/>
                    <a:pt x="2785" y="6202"/>
                  </a:cubicBezTo>
                  <a:lnTo>
                    <a:pt x="2785" y="5772"/>
                  </a:lnTo>
                  <a:cubicBezTo>
                    <a:pt x="2785" y="5590"/>
                    <a:pt x="2709" y="5418"/>
                    <a:pt x="2565" y="5293"/>
                  </a:cubicBezTo>
                  <a:cubicBezTo>
                    <a:pt x="1723" y="4594"/>
                    <a:pt x="2211" y="3216"/>
                    <a:pt x="3312" y="3207"/>
                  </a:cubicBezTo>
                  <a:cubicBezTo>
                    <a:pt x="4412" y="3207"/>
                    <a:pt x="4919" y="4575"/>
                    <a:pt x="4068" y="5284"/>
                  </a:cubicBezTo>
                  <a:cubicBezTo>
                    <a:pt x="3934" y="5408"/>
                    <a:pt x="3847" y="5580"/>
                    <a:pt x="3847" y="5762"/>
                  </a:cubicBezTo>
                  <a:lnTo>
                    <a:pt x="3847" y="6202"/>
                  </a:lnTo>
                  <a:cubicBezTo>
                    <a:pt x="3847" y="6432"/>
                    <a:pt x="4039" y="6623"/>
                    <a:pt x="4278" y="6623"/>
                  </a:cubicBezTo>
                  <a:lnTo>
                    <a:pt x="6623" y="6623"/>
                  </a:lnTo>
                  <a:lnTo>
                    <a:pt x="6623" y="4279"/>
                  </a:lnTo>
                  <a:cubicBezTo>
                    <a:pt x="6623" y="4039"/>
                    <a:pt x="6814" y="3848"/>
                    <a:pt x="7054" y="3848"/>
                  </a:cubicBezTo>
                  <a:lnTo>
                    <a:pt x="7484" y="3848"/>
                  </a:lnTo>
                  <a:cubicBezTo>
                    <a:pt x="7676" y="3848"/>
                    <a:pt x="7848" y="3925"/>
                    <a:pt x="7963" y="4068"/>
                  </a:cubicBezTo>
                  <a:cubicBezTo>
                    <a:pt x="8211" y="4359"/>
                    <a:pt x="8536" y="4489"/>
                    <a:pt x="8856" y="4489"/>
                  </a:cubicBezTo>
                  <a:cubicBezTo>
                    <a:pt x="9462" y="4489"/>
                    <a:pt x="10046" y="4023"/>
                    <a:pt x="10039" y="3303"/>
                  </a:cubicBezTo>
                  <a:cubicBezTo>
                    <a:pt x="10039" y="2589"/>
                    <a:pt x="9460" y="2132"/>
                    <a:pt x="8862" y="2132"/>
                  </a:cubicBezTo>
                  <a:cubicBezTo>
                    <a:pt x="8538" y="2132"/>
                    <a:pt x="8208" y="2266"/>
                    <a:pt x="7963" y="2566"/>
                  </a:cubicBezTo>
                  <a:cubicBezTo>
                    <a:pt x="7845" y="2693"/>
                    <a:pt x="7683" y="2777"/>
                    <a:pt x="7512" y="2777"/>
                  </a:cubicBezTo>
                  <a:cubicBezTo>
                    <a:pt x="7503" y="2777"/>
                    <a:pt x="7493" y="2777"/>
                    <a:pt x="7484" y="2776"/>
                  </a:cubicBezTo>
                  <a:lnTo>
                    <a:pt x="7054" y="2776"/>
                  </a:lnTo>
                  <a:cubicBezTo>
                    <a:pt x="6814" y="2776"/>
                    <a:pt x="6632" y="2585"/>
                    <a:pt x="6632" y="2355"/>
                  </a:cubicBezTo>
                  <a:lnTo>
                    <a:pt x="6632" y="211"/>
                  </a:lnTo>
                  <a:cubicBezTo>
                    <a:pt x="6632" y="96"/>
                    <a:pt x="6537" y="1"/>
                    <a:pt x="6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65"/>
            <p:cNvSpPr/>
            <p:nvPr/>
          </p:nvSpPr>
          <p:spPr>
            <a:xfrm>
              <a:off x="5940082" y="1976683"/>
              <a:ext cx="174183" cy="263677"/>
            </a:xfrm>
            <a:custGeom>
              <a:rect b="b" l="l" r="r" t="t"/>
              <a:pathLst>
                <a:path extrusionOk="0" h="10041" w="6633">
                  <a:moveTo>
                    <a:pt x="22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2355"/>
                  </a:lnTo>
                  <a:cubicBezTo>
                    <a:pt x="0" y="2585"/>
                    <a:pt x="192" y="2776"/>
                    <a:pt x="431" y="2776"/>
                  </a:cubicBezTo>
                  <a:lnTo>
                    <a:pt x="852" y="2776"/>
                  </a:lnTo>
                  <a:cubicBezTo>
                    <a:pt x="863" y="2777"/>
                    <a:pt x="874" y="2777"/>
                    <a:pt x="884" y="2777"/>
                  </a:cubicBezTo>
                  <a:cubicBezTo>
                    <a:pt x="1063" y="2777"/>
                    <a:pt x="1222" y="2701"/>
                    <a:pt x="1331" y="2566"/>
                  </a:cubicBezTo>
                  <a:cubicBezTo>
                    <a:pt x="1575" y="2268"/>
                    <a:pt x="1904" y="2135"/>
                    <a:pt x="2228" y="2135"/>
                  </a:cubicBezTo>
                  <a:cubicBezTo>
                    <a:pt x="2831" y="2135"/>
                    <a:pt x="3417" y="2593"/>
                    <a:pt x="3417" y="3303"/>
                  </a:cubicBezTo>
                  <a:cubicBezTo>
                    <a:pt x="3423" y="4023"/>
                    <a:pt x="2835" y="4489"/>
                    <a:pt x="2229" y="4489"/>
                  </a:cubicBezTo>
                  <a:cubicBezTo>
                    <a:pt x="1910" y="4489"/>
                    <a:pt x="1585" y="4359"/>
                    <a:pt x="1340" y="4068"/>
                  </a:cubicBezTo>
                  <a:cubicBezTo>
                    <a:pt x="1225" y="3934"/>
                    <a:pt x="1053" y="3848"/>
                    <a:pt x="862" y="3848"/>
                  </a:cubicBezTo>
                  <a:lnTo>
                    <a:pt x="431" y="3848"/>
                  </a:lnTo>
                  <a:cubicBezTo>
                    <a:pt x="192" y="3848"/>
                    <a:pt x="0" y="4039"/>
                    <a:pt x="0" y="4279"/>
                  </a:cubicBezTo>
                  <a:lnTo>
                    <a:pt x="0" y="6623"/>
                  </a:lnTo>
                  <a:lnTo>
                    <a:pt x="2355" y="6623"/>
                  </a:lnTo>
                  <a:cubicBezTo>
                    <a:pt x="2594" y="6623"/>
                    <a:pt x="2785" y="6815"/>
                    <a:pt x="2785" y="7054"/>
                  </a:cubicBezTo>
                  <a:lnTo>
                    <a:pt x="2785" y="7485"/>
                  </a:lnTo>
                  <a:cubicBezTo>
                    <a:pt x="2776" y="7676"/>
                    <a:pt x="2699" y="7848"/>
                    <a:pt x="2556" y="7963"/>
                  </a:cubicBezTo>
                  <a:cubicBezTo>
                    <a:pt x="1716" y="8669"/>
                    <a:pt x="2217" y="10040"/>
                    <a:pt x="3310" y="10040"/>
                  </a:cubicBezTo>
                  <a:cubicBezTo>
                    <a:pt x="3314" y="10040"/>
                    <a:pt x="3318" y="10040"/>
                    <a:pt x="3321" y="10040"/>
                  </a:cubicBezTo>
                  <a:cubicBezTo>
                    <a:pt x="4422" y="10040"/>
                    <a:pt x="4910" y="8652"/>
                    <a:pt x="4058" y="7954"/>
                  </a:cubicBezTo>
                  <a:cubicBezTo>
                    <a:pt x="3924" y="7839"/>
                    <a:pt x="3848" y="7667"/>
                    <a:pt x="3848" y="7475"/>
                  </a:cubicBezTo>
                  <a:lnTo>
                    <a:pt x="3848" y="7054"/>
                  </a:lnTo>
                  <a:cubicBezTo>
                    <a:pt x="3848" y="6815"/>
                    <a:pt x="4039" y="6623"/>
                    <a:pt x="4278" y="6623"/>
                  </a:cubicBezTo>
                  <a:lnTo>
                    <a:pt x="6413" y="6623"/>
                  </a:lnTo>
                  <a:cubicBezTo>
                    <a:pt x="6527" y="6623"/>
                    <a:pt x="6633" y="6528"/>
                    <a:pt x="6633" y="6413"/>
                  </a:cubicBezTo>
                  <a:lnTo>
                    <a:pt x="6633" y="853"/>
                  </a:lnTo>
                  <a:cubicBezTo>
                    <a:pt x="6633" y="384"/>
                    <a:pt x="6250" y="1"/>
                    <a:pt x="577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65"/>
            <p:cNvSpPr/>
            <p:nvPr/>
          </p:nvSpPr>
          <p:spPr>
            <a:xfrm>
              <a:off x="5850194" y="2150603"/>
              <a:ext cx="263834" cy="174183"/>
            </a:xfrm>
            <a:custGeom>
              <a:rect b="b" l="l" r="r" t="t"/>
              <a:pathLst>
                <a:path extrusionOk="0" h="6633" w="10047">
                  <a:moveTo>
                    <a:pt x="3423" y="0"/>
                  </a:moveTo>
                  <a:lnTo>
                    <a:pt x="3423" y="2355"/>
                  </a:lnTo>
                  <a:cubicBezTo>
                    <a:pt x="3423" y="2594"/>
                    <a:pt x="3232" y="2785"/>
                    <a:pt x="2993" y="2785"/>
                  </a:cubicBezTo>
                  <a:lnTo>
                    <a:pt x="2562" y="2785"/>
                  </a:lnTo>
                  <a:cubicBezTo>
                    <a:pt x="2371" y="2785"/>
                    <a:pt x="2198" y="2699"/>
                    <a:pt x="2084" y="2556"/>
                  </a:cubicBezTo>
                  <a:cubicBezTo>
                    <a:pt x="1836" y="2265"/>
                    <a:pt x="1510" y="2135"/>
                    <a:pt x="1190" y="2135"/>
                  </a:cubicBezTo>
                  <a:cubicBezTo>
                    <a:pt x="585" y="2135"/>
                    <a:pt x="1" y="2601"/>
                    <a:pt x="7" y="3321"/>
                  </a:cubicBezTo>
                  <a:cubicBezTo>
                    <a:pt x="7" y="4037"/>
                    <a:pt x="590" y="4494"/>
                    <a:pt x="1190" y="4494"/>
                  </a:cubicBezTo>
                  <a:cubicBezTo>
                    <a:pt x="1512" y="4494"/>
                    <a:pt x="1839" y="4362"/>
                    <a:pt x="2084" y="4068"/>
                  </a:cubicBezTo>
                  <a:cubicBezTo>
                    <a:pt x="2208" y="3924"/>
                    <a:pt x="2380" y="3848"/>
                    <a:pt x="2562" y="3848"/>
                  </a:cubicBezTo>
                  <a:lnTo>
                    <a:pt x="2993" y="3848"/>
                  </a:lnTo>
                  <a:cubicBezTo>
                    <a:pt x="3232" y="3848"/>
                    <a:pt x="3423" y="4039"/>
                    <a:pt x="3423" y="4278"/>
                  </a:cubicBezTo>
                  <a:lnTo>
                    <a:pt x="3423" y="6412"/>
                  </a:lnTo>
                  <a:cubicBezTo>
                    <a:pt x="3414" y="6537"/>
                    <a:pt x="3519" y="6633"/>
                    <a:pt x="3634" y="6633"/>
                  </a:cubicBezTo>
                  <a:lnTo>
                    <a:pt x="9194" y="6633"/>
                  </a:lnTo>
                  <a:cubicBezTo>
                    <a:pt x="9663" y="6633"/>
                    <a:pt x="10046" y="6250"/>
                    <a:pt x="10046" y="5771"/>
                  </a:cubicBezTo>
                  <a:lnTo>
                    <a:pt x="10046" y="221"/>
                  </a:lnTo>
                  <a:cubicBezTo>
                    <a:pt x="10046" y="96"/>
                    <a:pt x="9950" y="0"/>
                    <a:pt x="9836" y="0"/>
                  </a:cubicBezTo>
                  <a:lnTo>
                    <a:pt x="7692" y="0"/>
                  </a:lnTo>
                  <a:cubicBezTo>
                    <a:pt x="7453" y="0"/>
                    <a:pt x="7261" y="192"/>
                    <a:pt x="7261" y="431"/>
                  </a:cubicBezTo>
                  <a:lnTo>
                    <a:pt x="7261" y="852"/>
                  </a:lnTo>
                  <a:cubicBezTo>
                    <a:pt x="7261" y="1044"/>
                    <a:pt x="7338" y="1216"/>
                    <a:pt x="7481" y="1331"/>
                  </a:cubicBezTo>
                  <a:cubicBezTo>
                    <a:pt x="8323" y="2029"/>
                    <a:pt x="7835" y="3417"/>
                    <a:pt x="6735" y="3417"/>
                  </a:cubicBezTo>
                  <a:cubicBezTo>
                    <a:pt x="6731" y="3417"/>
                    <a:pt x="6727" y="3417"/>
                    <a:pt x="6723" y="3417"/>
                  </a:cubicBezTo>
                  <a:cubicBezTo>
                    <a:pt x="5631" y="3417"/>
                    <a:pt x="5130" y="2046"/>
                    <a:pt x="5969" y="1340"/>
                  </a:cubicBezTo>
                  <a:cubicBezTo>
                    <a:pt x="6113" y="1225"/>
                    <a:pt x="6199" y="1053"/>
                    <a:pt x="6199" y="862"/>
                  </a:cubicBezTo>
                  <a:lnTo>
                    <a:pt x="6199" y="431"/>
                  </a:lnTo>
                  <a:cubicBezTo>
                    <a:pt x="6199" y="192"/>
                    <a:pt x="6007" y="0"/>
                    <a:pt x="576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65"/>
            <p:cNvSpPr/>
            <p:nvPr/>
          </p:nvSpPr>
          <p:spPr>
            <a:xfrm>
              <a:off x="5765926" y="2060873"/>
              <a:ext cx="173920" cy="263913"/>
            </a:xfrm>
            <a:custGeom>
              <a:rect b="b" l="l" r="r" t="t"/>
              <a:pathLst>
                <a:path extrusionOk="0" h="10050" w="6623">
                  <a:moveTo>
                    <a:pt x="3312" y="1"/>
                  </a:moveTo>
                  <a:cubicBezTo>
                    <a:pt x="2211" y="10"/>
                    <a:pt x="1713" y="1388"/>
                    <a:pt x="2565" y="2087"/>
                  </a:cubicBezTo>
                  <a:cubicBezTo>
                    <a:pt x="2709" y="2212"/>
                    <a:pt x="2785" y="2384"/>
                    <a:pt x="2776" y="2566"/>
                  </a:cubicBezTo>
                  <a:lnTo>
                    <a:pt x="2776" y="2996"/>
                  </a:lnTo>
                  <a:cubicBezTo>
                    <a:pt x="2776" y="3226"/>
                    <a:pt x="2594" y="3417"/>
                    <a:pt x="2354" y="3417"/>
                  </a:cubicBezTo>
                  <a:lnTo>
                    <a:pt x="220" y="3417"/>
                  </a:lnTo>
                  <a:cubicBezTo>
                    <a:pt x="96" y="3417"/>
                    <a:pt x="0" y="3513"/>
                    <a:pt x="0" y="3638"/>
                  </a:cubicBezTo>
                  <a:lnTo>
                    <a:pt x="0" y="9188"/>
                  </a:lnTo>
                  <a:cubicBezTo>
                    <a:pt x="0" y="9657"/>
                    <a:pt x="383" y="10050"/>
                    <a:pt x="852" y="10050"/>
                  </a:cubicBezTo>
                  <a:lnTo>
                    <a:pt x="6412" y="10050"/>
                  </a:lnTo>
                  <a:cubicBezTo>
                    <a:pt x="6527" y="10050"/>
                    <a:pt x="6623" y="9944"/>
                    <a:pt x="6623" y="9829"/>
                  </a:cubicBezTo>
                  <a:lnTo>
                    <a:pt x="6623" y="7695"/>
                  </a:lnTo>
                  <a:cubicBezTo>
                    <a:pt x="6623" y="7456"/>
                    <a:pt x="6431" y="7265"/>
                    <a:pt x="6202" y="7265"/>
                  </a:cubicBezTo>
                  <a:lnTo>
                    <a:pt x="5771" y="7265"/>
                  </a:lnTo>
                  <a:cubicBezTo>
                    <a:pt x="5589" y="7265"/>
                    <a:pt x="5417" y="7341"/>
                    <a:pt x="5293" y="7485"/>
                  </a:cubicBezTo>
                  <a:cubicBezTo>
                    <a:pt x="5048" y="7779"/>
                    <a:pt x="4721" y="7911"/>
                    <a:pt x="4398" y="7911"/>
                  </a:cubicBezTo>
                  <a:cubicBezTo>
                    <a:pt x="3798" y="7911"/>
                    <a:pt x="3212" y="7454"/>
                    <a:pt x="3206" y="6738"/>
                  </a:cubicBezTo>
                  <a:cubicBezTo>
                    <a:pt x="3206" y="6018"/>
                    <a:pt x="3793" y="5552"/>
                    <a:pt x="4396" y="5552"/>
                  </a:cubicBezTo>
                  <a:cubicBezTo>
                    <a:pt x="4715" y="5552"/>
                    <a:pt x="5038" y="5682"/>
                    <a:pt x="5283" y="5973"/>
                  </a:cubicBezTo>
                  <a:cubicBezTo>
                    <a:pt x="5407" y="6116"/>
                    <a:pt x="5580" y="6202"/>
                    <a:pt x="5762" y="6202"/>
                  </a:cubicBezTo>
                  <a:lnTo>
                    <a:pt x="6202" y="6202"/>
                  </a:lnTo>
                  <a:cubicBezTo>
                    <a:pt x="6431" y="6202"/>
                    <a:pt x="6623" y="6011"/>
                    <a:pt x="6623" y="5772"/>
                  </a:cubicBezTo>
                  <a:lnTo>
                    <a:pt x="6623" y="3417"/>
                  </a:lnTo>
                  <a:lnTo>
                    <a:pt x="4278" y="3417"/>
                  </a:lnTo>
                  <a:cubicBezTo>
                    <a:pt x="4039" y="3417"/>
                    <a:pt x="3847" y="3226"/>
                    <a:pt x="3847" y="2996"/>
                  </a:cubicBezTo>
                  <a:lnTo>
                    <a:pt x="3847" y="2556"/>
                  </a:lnTo>
                  <a:cubicBezTo>
                    <a:pt x="3847" y="2374"/>
                    <a:pt x="3934" y="2202"/>
                    <a:pt x="4068" y="2078"/>
                  </a:cubicBezTo>
                  <a:cubicBezTo>
                    <a:pt x="4910" y="1369"/>
                    <a:pt x="4412" y="1"/>
                    <a:pt x="3312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65"/>
            <p:cNvSpPr/>
            <p:nvPr/>
          </p:nvSpPr>
          <p:spPr>
            <a:xfrm>
              <a:off x="5765926" y="2150603"/>
              <a:ext cx="39469" cy="174183"/>
            </a:xfrm>
            <a:custGeom>
              <a:rect b="b" l="l" r="r" t="t"/>
              <a:pathLst>
                <a:path extrusionOk="0" h="6633" w="1503">
                  <a:moveTo>
                    <a:pt x="220" y="0"/>
                  </a:moveTo>
                  <a:cubicBezTo>
                    <a:pt x="96" y="0"/>
                    <a:pt x="0" y="96"/>
                    <a:pt x="0" y="221"/>
                  </a:cubicBezTo>
                  <a:lnTo>
                    <a:pt x="0" y="5771"/>
                  </a:lnTo>
                  <a:cubicBezTo>
                    <a:pt x="0" y="6250"/>
                    <a:pt x="383" y="6633"/>
                    <a:pt x="862" y="6633"/>
                  </a:cubicBezTo>
                  <a:lnTo>
                    <a:pt x="1503" y="6633"/>
                  </a:lnTo>
                  <a:cubicBezTo>
                    <a:pt x="1024" y="6633"/>
                    <a:pt x="641" y="6250"/>
                    <a:pt x="641" y="5771"/>
                  </a:cubicBezTo>
                  <a:lnTo>
                    <a:pt x="641" y="221"/>
                  </a:lnTo>
                  <a:cubicBezTo>
                    <a:pt x="641" y="96"/>
                    <a:pt x="737" y="0"/>
                    <a:pt x="862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65"/>
            <p:cNvSpPr/>
            <p:nvPr/>
          </p:nvSpPr>
          <p:spPr>
            <a:xfrm>
              <a:off x="5810778" y="2061057"/>
              <a:ext cx="47898" cy="89573"/>
            </a:xfrm>
            <a:custGeom>
              <a:rect b="b" l="l" r="r" t="t"/>
              <a:pathLst>
                <a:path extrusionOk="0" h="3411" w="1824">
                  <a:moveTo>
                    <a:pt x="1593" y="1"/>
                  </a:moveTo>
                  <a:cubicBezTo>
                    <a:pt x="551" y="1"/>
                    <a:pt x="0" y="1366"/>
                    <a:pt x="867" y="2080"/>
                  </a:cubicBezTo>
                  <a:lnTo>
                    <a:pt x="857" y="2080"/>
                  </a:lnTo>
                  <a:cubicBezTo>
                    <a:pt x="1001" y="2205"/>
                    <a:pt x="1077" y="2377"/>
                    <a:pt x="1077" y="2559"/>
                  </a:cubicBezTo>
                  <a:lnTo>
                    <a:pt x="1077" y="2989"/>
                  </a:lnTo>
                  <a:cubicBezTo>
                    <a:pt x="1077" y="3219"/>
                    <a:pt x="886" y="3410"/>
                    <a:pt x="646" y="3410"/>
                  </a:cubicBezTo>
                  <a:lnTo>
                    <a:pt x="1077" y="3410"/>
                  </a:lnTo>
                  <a:cubicBezTo>
                    <a:pt x="1307" y="3410"/>
                    <a:pt x="1498" y="3219"/>
                    <a:pt x="1498" y="2989"/>
                  </a:cubicBezTo>
                  <a:lnTo>
                    <a:pt x="1498" y="2559"/>
                  </a:lnTo>
                  <a:cubicBezTo>
                    <a:pt x="1508" y="2377"/>
                    <a:pt x="1422" y="2205"/>
                    <a:pt x="1288" y="2080"/>
                  </a:cubicBezTo>
                  <a:cubicBezTo>
                    <a:pt x="513" y="1448"/>
                    <a:pt x="838" y="195"/>
                    <a:pt x="1824" y="23"/>
                  </a:cubicBezTo>
                  <a:cubicBezTo>
                    <a:pt x="1744" y="8"/>
                    <a:pt x="1667" y="1"/>
                    <a:pt x="1593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65"/>
            <p:cNvSpPr/>
            <p:nvPr/>
          </p:nvSpPr>
          <p:spPr>
            <a:xfrm>
              <a:off x="5765926" y="1976683"/>
              <a:ext cx="39469" cy="173946"/>
            </a:xfrm>
            <a:custGeom>
              <a:rect b="b" l="l" r="r" t="t"/>
              <a:pathLst>
                <a:path extrusionOk="0" h="6624" w="1503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862" y="6623"/>
                  </a:lnTo>
                  <a:cubicBezTo>
                    <a:pt x="737" y="6623"/>
                    <a:pt x="641" y="6528"/>
                    <a:pt x="641" y="6413"/>
                  </a:cubicBezTo>
                  <a:lnTo>
                    <a:pt x="641" y="853"/>
                  </a:lnTo>
                  <a:cubicBezTo>
                    <a:pt x="641" y="384"/>
                    <a:pt x="1024" y="1"/>
                    <a:pt x="1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65"/>
            <p:cNvSpPr/>
            <p:nvPr/>
          </p:nvSpPr>
          <p:spPr>
            <a:xfrm>
              <a:off x="6004655" y="2032906"/>
              <a:ext cx="39232" cy="61553"/>
            </a:xfrm>
            <a:custGeom>
              <a:rect b="b" l="l" r="r" t="t"/>
              <a:pathLst>
                <a:path extrusionOk="0" h="2344" w="1494">
                  <a:moveTo>
                    <a:pt x="224" y="1"/>
                  </a:moveTo>
                  <a:cubicBezTo>
                    <a:pt x="150" y="1"/>
                    <a:pt x="76" y="8"/>
                    <a:pt x="1" y="23"/>
                  </a:cubicBezTo>
                  <a:cubicBezTo>
                    <a:pt x="556" y="118"/>
                    <a:pt x="958" y="606"/>
                    <a:pt x="958" y="1171"/>
                  </a:cubicBezTo>
                  <a:cubicBezTo>
                    <a:pt x="968" y="1736"/>
                    <a:pt x="566" y="2224"/>
                    <a:pt x="11" y="2329"/>
                  </a:cubicBezTo>
                  <a:cubicBezTo>
                    <a:pt x="78" y="2339"/>
                    <a:pt x="149" y="2343"/>
                    <a:pt x="222" y="2343"/>
                  </a:cubicBezTo>
                  <a:cubicBezTo>
                    <a:pt x="295" y="2343"/>
                    <a:pt x="369" y="2339"/>
                    <a:pt x="441" y="2329"/>
                  </a:cubicBezTo>
                  <a:cubicBezTo>
                    <a:pt x="1073" y="2205"/>
                    <a:pt x="1494" y="1592"/>
                    <a:pt x="1370" y="951"/>
                  </a:cubicBezTo>
                  <a:cubicBezTo>
                    <a:pt x="1268" y="394"/>
                    <a:pt x="773" y="1"/>
                    <a:pt x="224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65"/>
            <p:cNvSpPr/>
            <p:nvPr/>
          </p:nvSpPr>
          <p:spPr>
            <a:xfrm>
              <a:off x="5939819" y="1976683"/>
              <a:ext cx="22662" cy="73160"/>
            </a:xfrm>
            <a:custGeom>
              <a:rect b="b" l="l" r="r" t="t"/>
              <a:pathLst>
                <a:path extrusionOk="0" h="2786" w="863">
                  <a:moveTo>
                    <a:pt x="221" y="1"/>
                  </a:moveTo>
                  <a:cubicBezTo>
                    <a:pt x="106" y="1"/>
                    <a:pt x="10" y="96"/>
                    <a:pt x="10" y="211"/>
                  </a:cubicBezTo>
                  <a:lnTo>
                    <a:pt x="10" y="2355"/>
                  </a:lnTo>
                  <a:cubicBezTo>
                    <a:pt x="1" y="2585"/>
                    <a:pt x="202" y="2786"/>
                    <a:pt x="432" y="2786"/>
                  </a:cubicBezTo>
                  <a:lnTo>
                    <a:pt x="862" y="2786"/>
                  </a:lnTo>
                  <a:cubicBezTo>
                    <a:pt x="623" y="2786"/>
                    <a:pt x="432" y="2594"/>
                    <a:pt x="432" y="2355"/>
                  </a:cubicBezTo>
                  <a:lnTo>
                    <a:pt x="432" y="211"/>
                  </a:lnTo>
                  <a:cubicBezTo>
                    <a:pt x="432" y="96"/>
                    <a:pt x="527" y="1"/>
                    <a:pt x="6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65"/>
            <p:cNvSpPr/>
            <p:nvPr/>
          </p:nvSpPr>
          <p:spPr>
            <a:xfrm>
              <a:off x="5940082" y="2077732"/>
              <a:ext cx="22400" cy="72898"/>
            </a:xfrm>
            <a:custGeom>
              <a:rect b="b" l="l" r="r" t="t"/>
              <a:pathLst>
                <a:path extrusionOk="0" h="2776" w="853">
                  <a:moveTo>
                    <a:pt x="422" y="0"/>
                  </a:moveTo>
                  <a:cubicBezTo>
                    <a:pt x="192" y="0"/>
                    <a:pt x="0" y="191"/>
                    <a:pt x="0" y="431"/>
                  </a:cubicBezTo>
                  <a:lnTo>
                    <a:pt x="0" y="2775"/>
                  </a:lnTo>
                  <a:lnTo>
                    <a:pt x="422" y="2775"/>
                  </a:lnTo>
                  <a:lnTo>
                    <a:pt x="422" y="431"/>
                  </a:lnTo>
                  <a:cubicBezTo>
                    <a:pt x="422" y="191"/>
                    <a:pt x="613" y="0"/>
                    <a:pt x="85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65"/>
            <p:cNvSpPr/>
            <p:nvPr/>
          </p:nvSpPr>
          <p:spPr>
            <a:xfrm>
              <a:off x="5987324" y="2150839"/>
              <a:ext cx="45272" cy="89573"/>
            </a:xfrm>
            <a:custGeom>
              <a:rect b="b" l="l" r="r" t="t"/>
              <a:pathLst>
                <a:path extrusionOk="0" h="3411" w="1724">
                  <a:moveTo>
                    <a:pt x="546" y="1"/>
                  </a:moveTo>
                  <a:cubicBezTo>
                    <a:pt x="785" y="1"/>
                    <a:pt x="977" y="192"/>
                    <a:pt x="977" y="432"/>
                  </a:cubicBezTo>
                  <a:lnTo>
                    <a:pt x="977" y="862"/>
                  </a:lnTo>
                  <a:cubicBezTo>
                    <a:pt x="977" y="1044"/>
                    <a:pt x="891" y="1226"/>
                    <a:pt x="747" y="1341"/>
                  </a:cubicBezTo>
                  <a:cubicBezTo>
                    <a:pt x="1" y="1972"/>
                    <a:pt x="307" y="3178"/>
                    <a:pt x="1254" y="3389"/>
                  </a:cubicBezTo>
                  <a:cubicBezTo>
                    <a:pt x="1331" y="3403"/>
                    <a:pt x="1410" y="3410"/>
                    <a:pt x="1489" y="3410"/>
                  </a:cubicBezTo>
                  <a:cubicBezTo>
                    <a:pt x="1568" y="3410"/>
                    <a:pt x="1647" y="3403"/>
                    <a:pt x="1723" y="3389"/>
                  </a:cubicBezTo>
                  <a:lnTo>
                    <a:pt x="1685" y="3389"/>
                  </a:lnTo>
                  <a:cubicBezTo>
                    <a:pt x="728" y="3178"/>
                    <a:pt x="431" y="1972"/>
                    <a:pt x="1178" y="1341"/>
                  </a:cubicBezTo>
                  <a:cubicBezTo>
                    <a:pt x="1321" y="1226"/>
                    <a:pt x="1398" y="1044"/>
                    <a:pt x="1407" y="862"/>
                  </a:cubicBezTo>
                  <a:lnTo>
                    <a:pt x="1407" y="432"/>
                  </a:lnTo>
                  <a:cubicBezTo>
                    <a:pt x="1407" y="192"/>
                    <a:pt x="1216" y="1"/>
                    <a:pt x="97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65"/>
            <p:cNvSpPr/>
            <p:nvPr/>
          </p:nvSpPr>
          <p:spPr>
            <a:xfrm>
              <a:off x="5928764" y="2150603"/>
              <a:ext cx="22400" cy="73160"/>
            </a:xfrm>
            <a:custGeom>
              <a:rect b="b" l="l" r="r" t="t"/>
              <a:pathLst>
                <a:path extrusionOk="0" h="2786" w="853">
                  <a:moveTo>
                    <a:pt x="431" y="0"/>
                  </a:moveTo>
                  <a:lnTo>
                    <a:pt x="431" y="2355"/>
                  </a:lnTo>
                  <a:cubicBezTo>
                    <a:pt x="431" y="2594"/>
                    <a:pt x="240" y="2785"/>
                    <a:pt x="1" y="2785"/>
                  </a:cubicBezTo>
                  <a:lnTo>
                    <a:pt x="431" y="2785"/>
                  </a:lnTo>
                  <a:cubicBezTo>
                    <a:pt x="661" y="2785"/>
                    <a:pt x="853" y="2594"/>
                    <a:pt x="853" y="2355"/>
                  </a:cubicBezTo>
                  <a:lnTo>
                    <a:pt x="8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65"/>
            <p:cNvSpPr/>
            <p:nvPr/>
          </p:nvSpPr>
          <p:spPr>
            <a:xfrm>
              <a:off x="5847332" y="2206826"/>
              <a:ext cx="39232" cy="61737"/>
            </a:xfrm>
            <a:custGeom>
              <a:rect b="b" l="l" r="r" t="t"/>
              <a:pathLst>
                <a:path extrusionOk="0" h="2351" w="1494">
                  <a:moveTo>
                    <a:pt x="1269" y="1"/>
                  </a:moveTo>
                  <a:cubicBezTo>
                    <a:pt x="1197" y="1"/>
                    <a:pt x="1125" y="8"/>
                    <a:pt x="1054" y="22"/>
                  </a:cubicBezTo>
                  <a:cubicBezTo>
                    <a:pt x="422" y="147"/>
                    <a:pt x="1" y="759"/>
                    <a:pt x="116" y="1391"/>
                  </a:cubicBezTo>
                  <a:cubicBezTo>
                    <a:pt x="226" y="1956"/>
                    <a:pt x="715" y="2350"/>
                    <a:pt x="1269" y="2350"/>
                  </a:cubicBezTo>
                  <a:cubicBezTo>
                    <a:pt x="1343" y="2350"/>
                    <a:pt x="1418" y="2343"/>
                    <a:pt x="1494" y="2329"/>
                  </a:cubicBezTo>
                  <a:cubicBezTo>
                    <a:pt x="843" y="2204"/>
                    <a:pt x="422" y="1573"/>
                    <a:pt x="566" y="922"/>
                  </a:cubicBezTo>
                  <a:cubicBezTo>
                    <a:pt x="661" y="462"/>
                    <a:pt x="1025" y="108"/>
                    <a:pt x="1484" y="22"/>
                  </a:cubicBezTo>
                  <a:cubicBezTo>
                    <a:pt x="1413" y="8"/>
                    <a:pt x="1341" y="1"/>
                    <a:pt x="126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65"/>
            <p:cNvSpPr/>
            <p:nvPr/>
          </p:nvSpPr>
          <p:spPr>
            <a:xfrm>
              <a:off x="5928764" y="2251625"/>
              <a:ext cx="28177" cy="73160"/>
            </a:xfrm>
            <a:custGeom>
              <a:rect b="b" l="l" r="r" t="t"/>
              <a:pathLst>
                <a:path extrusionOk="0" h="2786" w="1073">
                  <a:moveTo>
                    <a:pt x="1" y="1"/>
                  </a:moveTo>
                  <a:cubicBezTo>
                    <a:pt x="240" y="1"/>
                    <a:pt x="431" y="192"/>
                    <a:pt x="431" y="431"/>
                  </a:cubicBezTo>
                  <a:lnTo>
                    <a:pt x="431" y="2565"/>
                  </a:lnTo>
                  <a:cubicBezTo>
                    <a:pt x="431" y="2680"/>
                    <a:pt x="527" y="2786"/>
                    <a:pt x="642" y="2786"/>
                  </a:cubicBezTo>
                  <a:lnTo>
                    <a:pt x="1073" y="2786"/>
                  </a:lnTo>
                  <a:cubicBezTo>
                    <a:pt x="948" y="2786"/>
                    <a:pt x="853" y="2690"/>
                    <a:pt x="853" y="2565"/>
                  </a:cubicBezTo>
                  <a:lnTo>
                    <a:pt x="853" y="431"/>
                  </a:lnTo>
                  <a:cubicBezTo>
                    <a:pt x="853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2" name="Google Shape;11022;p65"/>
          <p:cNvGrpSpPr/>
          <p:nvPr/>
        </p:nvGrpSpPr>
        <p:grpSpPr>
          <a:xfrm>
            <a:off x="6191390" y="1981489"/>
            <a:ext cx="389068" cy="347787"/>
            <a:chOff x="6191390" y="1981489"/>
            <a:chExt cx="389068" cy="347787"/>
          </a:xfrm>
        </p:grpSpPr>
        <p:sp>
          <p:nvSpPr>
            <p:cNvPr id="11023" name="Google Shape;11023;p65"/>
            <p:cNvSpPr/>
            <p:nvPr/>
          </p:nvSpPr>
          <p:spPr>
            <a:xfrm>
              <a:off x="6260769" y="2030464"/>
              <a:ext cx="250074" cy="250100"/>
            </a:xfrm>
            <a:custGeom>
              <a:rect b="b" l="l" r="r" t="t"/>
              <a:pathLst>
                <a:path extrusionOk="0" h="9524" w="9523">
                  <a:moveTo>
                    <a:pt x="4766" y="1"/>
                  </a:moveTo>
                  <a:cubicBezTo>
                    <a:pt x="2134" y="1"/>
                    <a:pt x="0" y="2125"/>
                    <a:pt x="0" y="4757"/>
                  </a:cubicBezTo>
                  <a:cubicBezTo>
                    <a:pt x="0" y="7389"/>
                    <a:pt x="2134" y="9523"/>
                    <a:pt x="4766" y="9523"/>
                  </a:cubicBezTo>
                  <a:cubicBezTo>
                    <a:pt x="7398" y="9523"/>
                    <a:pt x="9523" y="7389"/>
                    <a:pt x="9523" y="4757"/>
                  </a:cubicBezTo>
                  <a:cubicBezTo>
                    <a:pt x="9523" y="2125"/>
                    <a:pt x="7398" y="1"/>
                    <a:pt x="4766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65"/>
            <p:cNvSpPr/>
            <p:nvPr/>
          </p:nvSpPr>
          <p:spPr>
            <a:xfrm>
              <a:off x="6236137" y="2032985"/>
              <a:ext cx="238021" cy="247553"/>
            </a:xfrm>
            <a:custGeom>
              <a:rect b="b" l="l" r="r" t="t"/>
              <a:pathLst>
                <a:path extrusionOk="0" h="9427" w="9064">
                  <a:moveTo>
                    <a:pt x="4738" y="1"/>
                  </a:moveTo>
                  <a:lnTo>
                    <a:pt x="4738" y="1"/>
                  </a:lnTo>
                  <a:cubicBezTo>
                    <a:pt x="1618" y="651"/>
                    <a:pt x="0" y="4116"/>
                    <a:pt x="1512" y="6920"/>
                  </a:cubicBezTo>
                  <a:cubicBezTo>
                    <a:pt x="2388" y="8553"/>
                    <a:pt x="4039" y="9427"/>
                    <a:pt x="5712" y="9427"/>
                  </a:cubicBezTo>
                  <a:cubicBezTo>
                    <a:pt x="6911" y="9427"/>
                    <a:pt x="8120" y="8978"/>
                    <a:pt x="9063" y="8040"/>
                  </a:cubicBezTo>
                  <a:lnTo>
                    <a:pt x="9063" y="8040"/>
                  </a:lnTo>
                  <a:cubicBezTo>
                    <a:pt x="8738" y="8107"/>
                    <a:pt x="8413" y="8145"/>
                    <a:pt x="8087" y="8145"/>
                  </a:cubicBezTo>
                  <a:cubicBezTo>
                    <a:pt x="6154" y="8145"/>
                    <a:pt x="4422" y="6977"/>
                    <a:pt x="3685" y="5197"/>
                  </a:cubicBezTo>
                  <a:cubicBezTo>
                    <a:pt x="2948" y="3408"/>
                    <a:pt x="3369" y="1359"/>
                    <a:pt x="473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65"/>
            <p:cNvSpPr/>
            <p:nvPr/>
          </p:nvSpPr>
          <p:spPr>
            <a:xfrm>
              <a:off x="6312291" y="2031724"/>
              <a:ext cx="198552" cy="246818"/>
            </a:xfrm>
            <a:custGeom>
              <a:rect b="b" l="l" r="r" t="t"/>
              <a:pathLst>
                <a:path extrusionOk="0" h="9399" w="7561">
                  <a:moveTo>
                    <a:pt x="3493" y="1"/>
                  </a:moveTo>
                  <a:lnTo>
                    <a:pt x="3819" y="393"/>
                  </a:lnTo>
                  <a:cubicBezTo>
                    <a:pt x="3857" y="441"/>
                    <a:pt x="3866" y="498"/>
                    <a:pt x="3847" y="556"/>
                  </a:cubicBezTo>
                  <a:lnTo>
                    <a:pt x="3627" y="1073"/>
                  </a:lnTo>
                  <a:cubicBezTo>
                    <a:pt x="3611" y="1105"/>
                    <a:pt x="3582" y="1122"/>
                    <a:pt x="3554" y="1122"/>
                  </a:cubicBezTo>
                  <a:cubicBezTo>
                    <a:pt x="3532" y="1122"/>
                    <a:pt x="3510" y="1112"/>
                    <a:pt x="3493" y="1092"/>
                  </a:cubicBezTo>
                  <a:lnTo>
                    <a:pt x="3292" y="795"/>
                  </a:lnTo>
                  <a:cubicBezTo>
                    <a:pt x="3254" y="747"/>
                    <a:pt x="3206" y="728"/>
                    <a:pt x="3149" y="728"/>
                  </a:cubicBezTo>
                  <a:lnTo>
                    <a:pt x="2929" y="738"/>
                  </a:lnTo>
                  <a:cubicBezTo>
                    <a:pt x="2842" y="747"/>
                    <a:pt x="2775" y="785"/>
                    <a:pt x="2728" y="852"/>
                  </a:cubicBezTo>
                  <a:lnTo>
                    <a:pt x="2115" y="1762"/>
                  </a:lnTo>
                  <a:cubicBezTo>
                    <a:pt x="2058" y="1848"/>
                    <a:pt x="2106" y="1963"/>
                    <a:pt x="2211" y="1982"/>
                  </a:cubicBezTo>
                  <a:lnTo>
                    <a:pt x="2488" y="2039"/>
                  </a:lnTo>
                  <a:cubicBezTo>
                    <a:pt x="2501" y="2042"/>
                    <a:pt x="2513" y="2043"/>
                    <a:pt x="2526" y="2043"/>
                  </a:cubicBezTo>
                  <a:cubicBezTo>
                    <a:pt x="2608" y="2043"/>
                    <a:pt x="2685" y="1990"/>
                    <a:pt x="2718" y="1915"/>
                  </a:cubicBezTo>
                  <a:lnTo>
                    <a:pt x="2852" y="1541"/>
                  </a:lnTo>
                  <a:cubicBezTo>
                    <a:pt x="2874" y="1480"/>
                    <a:pt x="2932" y="1445"/>
                    <a:pt x="2990" y="1445"/>
                  </a:cubicBezTo>
                  <a:cubicBezTo>
                    <a:pt x="3031" y="1445"/>
                    <a:pt x="3073" y="1463"/>
                    <a:pt x="3101" y="1503"/>
                  </a:cubicBezTo>
                  <a:lnTo>
                    <a:pt x="3225" y="1656"/>
                  </a:lnTo>
                  <a:lnTo>
                    <a:pt x="3149" y="2164"/>
                  </a:lnTo>
                  <a:cubicBezTo>
                    <a:pt x="3149" y="2192"/>
                    <a:pt x="3120" y="2221"/>
                    <a:pt x="3091" y="2221"/>
                  </a:cubicBezTo>
                  <a:lnTo>
                    <a:pt x="2450" y="2317"/>
                  </a:lnTo>
                  <a:cubicBezTo>
                    <a:pt x="2421" y="2326"/>
                    <a:pt x="2393" y="2336"/>
                    <a:pt x="2373" y="2355"/>
                  </a:cubicBezTo>
                  <a:lnTo>
                    <a:pt x="1742" y="2814"/>
                  </a:lnTo>
                  <a:cubicBezTo>
                    <a:pt x="1675" y="2862"/>
                    <a:pt x="1627" y="2929"/>
                    <a:pt x="1608" y="3006"/>
                  </a:cubicBezTo>
                  <a:lnTo>
                    <a:pt x="1550" y="3264"/>
                  </a:lnTo>
                  <a:cubicBezTo>
                    <a:pt x="1533" y="3335"/>
                    <a:pt x="1457" y="3390"/>
                    <a:pt x="1386" y="3390"/>
                  </a:cubicBezTo>
                  <a:cubicBezTo>
                    <a:pt x="1380" y="3390"/>
                    <a:pt x="1374" y="3389"/>
                    <a:pt x="1369" y="3389"/>
                  </a:cubicBezTo>
                  <a:lnTo>
                    <a:pt x="1081" y="3350"/>
                  </a:lnTo>
                  <a:cubicBezTo>
                    <a:pt x="1075" y="3349"/>
                    <a:pt x="1068" y="3349"/>
                    <a:pt x="1062" y="3349"/>
                  </a:cubicBezTo>
                  <a:cubicBezTo>
                    <a:pt x="994" y="3349"/>
                    <a:pt x="935" y="3394"/>
                    <a:pt x="909" y="3456"/>
                  </a:cubicBezTo>
                  <a:lnTo>
                    <a:pt x="747" y="3886"/>
                  </a:lnTo>
                  <a:cubicBezTo>
                    <a:pt x="718" y="3972"/>
                    <a:pt x="766" y="4078"/>
                    <a:pt x="861" y="4106"/>
                  </a:cubicBezTo>
                  <a:lnTo>
                    <a:pt x="1215" y="4202"/>
                  </a:lnTo>
                  <a:cubicBezTo>
                    <a:pt x="1234" y="4208"/>
                    <a:pt x="1253" y="4210"/>
                    <a:pt x="1272" y="4210"/>
                  </a:cubicBezTo>
                  <a:cubicBezTo>
                    <a:pt x="1347" y="4210"/>
                    <a:pt x="1414" y="4166"/>
                    <a:pt x="1445" y="4097"/>
                  </a:cubicBezTo>
                  <a:lnTo>
                    <a:pt x="1684" y="3580"/>
                  </a:lnTo>
                  <a:cubicBezTo>
                    <a:pt x="1723" y="3503"/>
                    <a:pt x="1790" y="3436"/>
                    <a:pt x="1885" y="3408"/>
                  </a:cubicBezTo>
                  <a:lnTo>
                    <a:pt x="2268" y="3283"/>
                  </a:lnTo>
                  <a:lnTo>
                    <a:pt x="2785" y="3915"/>
                  </a:lnTo>
                  <a:lnTo>
                    <a:pt x="2737" y="4068"/>
                  </a:lnTo>
                  <a:cubicBezTo>
                    <a:pt x="2708" y="4154"/>
                    <a:pt x="2756" y="4250"/>
                    <a:pt x="2842" y="4279"/>
                  </a:cubicBezTo>
                  <a:cubicBezTo>
                    <a:pt x="2862" y="4288"/>
                    <a:pt x="2881" y="4288"/>
                    <a:pt x="2900" y="4288"/>
                  </a:cubicBezTo>
                  <a:cubicBezTo>
                    <a:pt x="2976" y="4288"/>
                    <a:pt x="3043" y="4240"/>
                    <a:pt x="3063" y="4173"/>
                  </a:cubicBezTo>
                  <a:lnTo>
                    <a:pt x="3110" y="4020"/>
                  </a:lnTo>
                  <a:cubicBezTo>
                    <a:pt x="3149" y="3915"/>
                    <a:pt x="3130" y="3790"/>
                    <a:pt x="3053" y="3704"/>
                  </a:cubicBezTo>
                  <a:lnTo>
                    <a:pt x="2622" y="3168"/>
                  </a:lnTo>
                  <a:lnTo>
                    <a:pt x="2728" y="3140"/>
                  </a:lnTo>
                  <a:lnTo>
                    <a:pt x="3101" y="3369"/>
                  </a:lnTo>
                  <a:cubicBezTo>
                    <a:pt x="3177" y="3417"/>
                    <a:pt x="3235" y="3494"/>
                    <a:pt x="3254" y="3590"/>
                  </a:cubicBezTo>
                  <a:lnTo>
                    <a:pt x="3340" y="3982"/>
                  </a:lnTo>
                  <a:cubicBezTo>
                    <a:pt x="3350" y="4068"/>
                    <a:pt x="3426" y="4116"/>
                    <a:pt x="3503" y="4125"/>
                  </a:cubicBezTo>
                  <a:lnTo>
                    <a:pt x="3541" y="4125"/>
                  </a:lnTo>
                  <a:cubicBezTo>
                    <a:pt x="3627" y="4097"/>
                    <a:pt x="3685" y="4011"/>
                    <a:pt x="3665" y="3924"/>
                  </a:cubicBezTo>
                  <a:lnTo>
                    <a:pt x="3627" y="3695"/>
                  </a:lnTo>
                  <a:cubicBezTo>
                    <a:pt x="3608" y="3609"/>
                    <a:pt x="3665" y="3532"/>
                    <a:pt x="3742" y="3523"/>
                  </a:cubicBezTo>
                  <a:cubicBezTo>
                    <a:pt x="3809" y="3513"/>
                    <a:pt x="3857" y="3465"/>
                    <a:pt x="3866" y="3408"/>
                  </a:cubicBezTo>
                  <a:lnTo>
                    <a:pt x="3943" y="3006"/>
                  </a:lnTo>
                  <a:cubicBezTo>
                    <a:pt x="3969" y="2936"/>
                    <a:pt x="4028" y="2890"/>
                    <a:pt x="4096" y="2890"/>
                  </a:cubicBezTo>
                  <a:cubicBezTo>
                    <a:pt x="4102" y="2890"/>
                    <a:pt x="4109" y="2890"/>
                    <a:pt x="4115" y="2891"/>
                  </a:cubicBezTo>
                  <a:lnTo>
                    <a:pt x="4201" y="2891"/>
                  </a:lnTo>
                  <a:cubicBezTo>
                    <a:pt x="4240" y="2891"/>
                    <a:pt x="4288" y="2881"/>
                    <a:pt x="4316" y="2853"/>
                  </a:cubicBezTo>
                  <a:cubicBezTo>
                    <a:pt x="4348" y="2821"/>
                    <a:pt x="4380" y="2802"/>
                    <a:pt x="4417" y="2802"/>
                  </a:cubicBezTo>
                  <a:cubicBezTo>
                    <a:pt x="4425" y="2802"/>
                    <a:pt x="4432" y="2803"/>
                    <a:pt x="4441" y="2805"/>
                  </a:cubicBezTo>
                  <a:lnTo>
                    <a:pt x="4699" y="2824"/>
                  </a:lnTo>
                  <a:cubicBezTo>
                    <a:pt x="4756" y="2843"/>
                    <a:pt x="4795" y="2891"/>
                    <a:pt x="4804" y="2939"/>
                  </a:cubicBezTo>
                  <a:lnTo>
                    <a:pt x="4833" y="3054"/>
                  </a:lnTo>
                  <a:cubicBezTo>
                    <a:pt x="4852" y="3140"/>
                    <a:pt x="4795" y="3226"/>
                    <a:pt x="4709" y="3245"/>
                  </a:cubicBezTo>
                  <a:lnTo>
                    <a:pt x="3972" y="3465"/>
                  </a:lnTo>
                  <a:cubicBezTo>
                    <a:pt x="3886" y="3484"/>
                    <a:pt x="3857" y="3590"/>
                    <a:pt x="3914" y="3656"/>
                  </a:cubicBezTo>
                  <a:lnTo>
                    <a:pt x="3981" y="3733"/>
                  </a:lnTo>
                  <a:cubicBezTo>
                    <a:pt x="4005" y="3765"/>
                    <a:pt x="4042" y="3783"/>
                    <a:pt x="4081" y="3783"/>
                  </a:cubicBezTo>
                  <a:cubicBezTo>
                    <a:pt x="4089" y="3783"/>
                    <a:pt x="4097" y="3783"/>
                    <a:pt x="4106" y="3781"/>
                  </a:cubicBezTo>
                  <a:lnTo>
                    <a:pt x="4536" y="3752"/>
                  </a:lnTo>
                  <a:cubicBezTo>
                    <a:pt x="4542" y="3751"/>
                    <a:pt x="4548" y="3751"/>
                    <a:pt x="4553" y="3751"/>
                  </a:cubicBezTo>
                  <a:cubicBezTo>
                    <a:pt x="4624" y="3751"/>
                    <a:pt x="4691" y="3806"/>
                    <a:pt x="4709" y="3877"/>
                  </a:cubicBezTo>
                  <a:lnTo>
                    <a:pt x="4728" y="3991"/>
                  </a:lnTo>
                  <a:cubicBezTo>
                    <a:pt x="4766" y="4183"/>
                    <a:pt x="4632" y="4365"/>
                    <a:pt x="4431" y="4384"/>
                  </a:cubicBezTo>
                  <a:lnTo>
                    <a:pt x="3598" y="4451"/>
                  </a:lnTo>
                  <a:cubicBezTo>
                    <a:pt x="3512" y="4460"/>
                    <a:pt x="3464" y="4547"/>
                    <a:pt x="3484" y="4633"/>
                  </a:cubicBezTo>
                  <a:cubicBezTo>
                    <a:pt x="3516" y="4731"/>
                    <a:pt x="3437" y="4823"/>
                    <a:pt x="3341" y="4823"/>
                  </a:cubicBezTo>
                  <a:cubicBezTo>
                    <a:pt x="3325" y="4823"/>
                    <a:pt x="3309" y="4820"/>
                    <a:pt x="3292" y="4814"/>
                  </a:cubicBezTo>
                  <a:lnTo>
                    <a:pt x="2680" y="4614"/>
                  </a:lnTo>
                  <a:cubicBezTo>
                    <a:pt x="2594" y="4585"/>
                    <a:pt x="2536" y="4508"/>
                    <a:pt x="2517" y="4432"/>
                  </a:cubicBezTo>
                  <a:cubicBezTo>
                    <a:pt x="2498" y="4307"/>
                    <a:pt x="2393" y="4231"/>
                    <a:pt x="2278" y="4231"/>
                  </a:cubicBezTo>
                  <a:lnTo>
                    <a:pt x="1694" y="4250"/>
                  </a:lnTo>
                  <a:cubicBezTo>
                    <a:pt x="1483" y="4250"/>
                    <a:pt x="1273" y="4298"/>
                    <a:pt x="1081" y="4384"/>
                  </a:cubicBezTo>
                  <a:lnTo>
                    <a:pt x="881" y="4470"/>
                  </a:lnTo>
                  <a:cubicBezTo>
                    <a:pt x="766" y="4518"/>
                    <a:pt x="689" y="4633"/>
                    <a:pt x="680" y="4757"/>
                  </a:cubicBezTo>
                  <a:lnTo>
                    <a:pt x="680" y="4920"/>
                  </a:lnTo>
                  <a:lnTo>
                    <a:pt x="86" y="5599"/>
                  </a:lnTo>
                  <a:cubicBezTo>
                    <a:pt x="38" y="5657"/>
                    <a:pt x="10" y="5733"/>
                    <a:pt x="0" y="5810"/>
                  </a:cubicBezTo>
                  <a:lnTo>
                    <a:pt x="0" y="6528"/>
                  </a:lnTo>
                  <a:cubicBezTo>
                    <a:pt x="0" y="6671"/>
                    <a:pt x="57" y="6796"/>
                    <a:pt x="153" y="6891"/>
                  </a:cubicBezTo>
                  <a:lnTo>
                    <a:pt x="670" y="7389"/>
                  </a:lnTo>
                  <a:cubicBezTo>
                    <a:pt x="756" y="7465"/>
                    <a:pt x="861" y="7513"/>
                    <a:pt x="976" y="7523"/>
                  </a:cubicBezTo>
                  <a:lnTo>
                    <a:pt x="2527" y="7657"/>
                  </a:lnTo>
                  <a:cubicBezTo>
                    <a:pt x="2622" y="7666"/>
                    <a:pt x="2699" y="7753"/>
                    <a:pt x="2680" y="7848"/>
                  </a:cubicBezTo>
                  <a:lnTo>
                    <a:pt x="2670" y="7925"/>
                  </a:lnTo>
                  <a:cubicBezTo>
                    <a:pt x="2661" y="8040"/>
                    <a:pt x="2708" y="8155"/>
                    <a:pt x="2804" y="8231"/>
                  </a:cubicBezTo>
                  <a:lnTo>
                    <a:pt x="3187" y="8509"/>
                  </a:lnTo>
                  <a:lnTo>
                    <a:pt x="3130" y="8700"/>
                  </a:lnTo>
                  <a:cubicBezTo>
                    <a:pt x="3082" y="8824"/>
                    <a:pt x="3130" y="8958"/>
                    <a:pt x="3225" y="9045"/>
                  </a:cubicBezTo>
                  <a:lnTo>
                    <a:pt x="3627" y="9399"/>
                  </a:lnTo>
                  <a:cubicBezTo>
                    <a:pt x="4020" y="9332"/>
                    <a:pt x="4402" y="9207"/>
                    <a:pt x="4766" y="9045"/>
                  </a:cubicBezTo>
                  <a:lnTo>
                    <a:pt x="5398" y="8288"/>
                  </a:lnTo>
                  <a:cubicBezTo>
                    <a:pt x="5503" y="8174"/>
                    <a:pt x="5580" y="8030"/>
                    <a:pt x="5647" y="7887"/>
                  </a:cubicBezTo>
                  <a:lnTo>
                    <a:pt x="6355" y="6269"/>
                  </a:lnTo>
                  <a:cubicBezTo>
                    <a:pt x="6431" y="6097"/>
                    <a:pt x="6307" y="5906"/>
                    <a:pt x="6115" y="5896"/>
                  </a:cubicBezTo>
                  <a:cubicBezTo>
                    <a:pt x="6106" y="5896"/>
                    <a:pt x="6097" y="5897"/>
                    <a:pt x="6088" y="5897"/>
                  </a:cubicBezTo>
                  <a:cubicBezTo>
                    <a:pt x="5897" y="5897"/>
                    <a:pt x="5717" y="5803"/>
                    <a:pt x="5589" y="5657"/>
                  </a:cubicBezTo>
                  <a:lnTo>
                    <a:pt x="4890" y="4824"/>
                  </a:lnTo>
                  <a:cubicBezTo>
                    <a:pt x="4784" y="4696"/>
                    <a:pt x="4899" y="4541"/>
                    <a:pt x="5025" y="4541"/>
                  </a:cubicBezTo>
                  <a:cubicBezTo>
                    <a:pt x="5068" y="4541"/>
                    <a:pt x="5112" y="4560"/>
                    <a:pt x="5149" y="4604"/>
                  </a:cubicBezTo>
                  <a:lnTo>
                    <a:pt x="5847" y="5446"/>
                  </a:lnTo>
                  <a:cubicBezTo>
                    <a:pt x="5914" y="5513"/>
                    <a:pt x="6001" y="5551"/>
                    <a:pt x="6087" y="5561"/>
                  </a:cubicBezTo>
                  <a:cubicBezTo>
                    <a:pt x="6192" y="5561"/>
                    <a:pt x="6297" y="5494"/>
                    <a:pt x="6345" y="5408"/>
                  </a:cubicBezTo>
                  <a:lnTo>
                    <a:pt x="6747" y="4604"/>
                  </a:lnTo>
                  <a:cubicBezTo>
                    <a:pt x="6785" y="4527"/>
                    <a:pt x="6766" y="4441"/>
                    <a:pt x="6699" y="4393"/>
                  </a:cubicBezTo>
                  <a:lnTo>
                    <a:pt x="6575" y="4307"/>
                  </a:lnTo>
                  <a:cubicBezTo>
                    <a:pt x="6537" y="4279"/>
                    <a:pt x="6527" y="4221"/>
                    <a:pt x="6556" y="4173"/>
                  </a:cubicBezTo>
                  <a:lnTo>
                    <a:pt x="6613" y="4087"/>
                  </a:lnTo>
                  <a:cubicBezTo>
                    <a:pt x="6672" y="3985"/>
                    <a:pt x="6778" y="3931"/>
                    <a:pt x="6885" y="3931"/>
                  </a:cubicBezTo>
                  <a:cubicBezTo>
                    <a:pt x="6969" y="3931"/>
                    <a:pt x="7054" y="3963"/>
                    <a:pt x="7120" y="4030"/>
                  </a:cubicBezTo>
                  <a:lnTo>
                    <a:pt x="7561" y="4460"/>
                  </a:lnTo>
                  <a:cubicBezTo>
                    <a:pt x="7551" y="4269"/>
                    <a:pt x="7532" y="4068"/>
                    <a:pt x="7494" y="3886"/>
                  </a:cubicBezTo>
                  <a:cubicBezTo>
                    <a:pt x="7139" y="1857"/>
                    <a:pt x="5532" y="297"/>
                    <a:pt x="34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65"/>
            <p:cNvSpPr/>
            <p:nvPr/>
          </p:nvSpPr>
          <p:spPr>
            <a:xfrm>
              <a:off x="6342175" y="2077469"/>
              <a:ext cx="15861" cy="25656"/>
            </a:xfrm>
            <a:custGeom>
              <a:rect b="b" l="l" r="r" t="t"/>
              <a:pathLst>
                <a:path extrusionOk="0" h="977" w="604">
                  <a:moveTo>
                    <a:pt x="432" y="0"/>
                  </a:moveTo>
                  <a:cubicBezTo>
                    <a:pt x="336" y="0"/>
                    <a:pt x="259" y="77"/>
                    <a:pt x="259" y="173"/>
                  </a:cubicBezTo>
                  <a:lnTo>
                    <a:pt x="259" y="536"/>
                  </a:lnTo>
                  <a:lnTo>
                    <a:pt x="106" y="680"/>
                  </a:lnTo>
                  <a:cubicBezTo>
                    <a:pt x="1" y="795"/>
                    <a:pt x="77" y="977"/>
                    <a:pt x="231" y="977"/>
                  </a:cubicBezTo>
                  <a:cubicBezTo>
                    <a:pt x="269" y="977"/>
                    <a:pt x="317" y="957"/>
                    <a:pt x="345" y="929"/>
                  </a:cubicBezTo>
                  <a:lnTo>
                    <a:pt x="556" y="737"/>
                  </a:lnTo>
                  <a:cubicBezTo>
                    <a:pt x="585" y="709"/>
                    <a:pt x="604" y="661"/>
                    <a:pt x="604" y="613"/>
                  </a:cubicBezTo>
                  <a:lnTo>
                    <a:pt x="594" y="173"/>
                  </a:lnTo>
                  <a:cubicBezTo>
                    <a:pt x="594" y="77"/>
                    <a:pt x="518" y="0"/>
                    <a:pt x="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65"/>
            <p:cNvSpPr/>
            <p:nvPr/>
          </p:nvSpPr>
          <p:spPr>
            <a:xfrm>
              <a:off x="6312527" y="2161396"/>
              <a:ext cx="143774" cy="117146"/>
            </a:xfrm>
            <a:custGeom>
              <a:rect b="b" l="l" r="r" t="t"/>
              <a:pathLst>
                <a:path extrusionOk="0" h="4461" w="5475">
                  <a:moveTo>
                    <a:pt x="661" y="1"/>
                  </a:moveTo>
                  <a:lnTo>
                    <a:pt x="87" y="661"/>
                  </a:lnTo>
                  <a:cubicBezTo>
                    <a:pt x="29" y="719"/>
                    <a:pt x="1" y="795"/>
                    <a:pt x="1" y="881"/>
                  </a:cubicBezTo>
                  <a:lnTo>
                    <a:pt x="1" y="1599"/>
                  </a:lnTo>
                  <a:cubicBezTo>
                    <a:pt x="1" y="1733"/>
                    <a:pt x="58" y="1858"/>
                    <a:pt x="154" y="1953"/>
                  </a:cubicBezTo>
                  <a:lnTo>
                    <a:pt x="671" y="2460"/>
                  </a:lnTo>
                  <a:cubicBezTo>
                    <a:pt x="757" y="2537"/>
                    <a:pt x="862" y="2585"/>
                    <a:pt x="977" y="2594"/>
                  </a:cubicBezTo>
                  <a:lnTo>
                    <a:pt x="2527" y="2728"/>
                  </a:lnTo>
                  <a:cubicBezTo>
                    <a:pt x="2623" y="2738"/>
                    <a:pt x="2690" y="2824"/>
                    <a:pt x="2680" y="2920"/>
                  </a:cubicBezTo>
                  <a:lnTo>
                    <a:pt x="2671" y="2987"/>
                  </a:lnTo>
                  <a:cubicBezTo>
                    <a:pt x="2661" y="3111"/>
                    <a:pt x="2709" y="3226"/>
                    <a:pt x="2805" y="3293"/>
                  </a:cubicBezTo>
                  <a:lnTo>
                    <a:pt x="3188" y="3580"/>
                  </a:lnTo>
                  <a:lnTo>
                    <a:pt x="3121" y="3762"/>
                  </a:lnTo>
                  <a:cubicBezTo>
                    <a:pt x="3073" y="3886"/>
                    <a:pt x="3121" y="4020"/>
                    <a:pt x="3216" y="4107"/>
                  </a:cubicBezTo>
                  <a:lnTo>
                    <a:pt x="3618" y="4461"/>
                  </a:lnTo>
                  <a:lnTo>
                    <a:pt x="3628" y="4461"/>
                  </a:lnTo>
                  <a:cubicBezTo>
                    <a:pt x="3915" y="4403"/>
                    <a:pt x="4192" y="4327"/>
                    <a:pt x="4470" y="4231"/>
                  </a:cubicBezTo>
                  <a:lnTo>
                    <a:pt x="4527" y="4202"/>
                  </a:lnTo>
                  <a:cubicBezTo>
                    <a:pt x="4594" y="4183"/>
                    <a:pt x="4652" y="4154"/>
                    <a:pt x="4709" y="4135"/>
                  </a:cubicBezTo>
                  <a:lnTo>
                    <a:pt x="4767" y="4107"/>
                  </a:lnTo>
                  <a:lnTo>
                    <a:pt x="5389" y="3350"/>
                  </a:lnTo>
                  <a:cubicBezTo>
                    <a:pt x="5417" y="3322"/>
                    <a:pt x="5446" y="3284"/>
                    <a:pt x="5475" y="3245"/>
                  </a:cubicBezTo>
                  <a:cubicBezTo>
                    <a:pt x="5379" y="3245"/>
                    <a:pt x="5274" y="3255"/>
                    <a:pt x="5178" y="3255"/>
                  </a:cubicBezTo>
                  <a:cubicBezTo>
                    <a:pt x="3130" y="3255"/>
                    <a:pt x="1312" y="1944"/>
                    <a:pt x="6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65"/>
            <p:cNvSpPr/>
            <p:nvPr/>
          </p:nvSpPr>
          <p:spPr>
            <a:xfrm>
              <a:off x="6241730" y="2077679"/>
              <a:ext cx="338728" cy="251597"/>
            </a:xfrm>
            <a:custGeom>
              <a:rect b="b" l="l" r="r" t="t"/>
              <a:pathLst>
                <a:path extrusionOk="0" h="9581" w="12899">
                  <a:moveTo>
                    <a:pt x="11296" y="1"/>
                  </a:moveTo>
                  <a:cubicBezTo>
                    <a:pt x="11159" y="1"/>
                    <a:pt x="11024" y="135"/>
                    <a:pt x="11099" y="299"/>
                  </a:cubicBezTo>
                  <a:cubicBezTo>
                    <a:pt x="12420" y="3103"/>
                    <a:pt x="11482" y="6443"/>
                    <a:pt x="8889" y="8146"/>
                  </a:cubicBezTo>
                  <a:cubicBezTo>
                    <a:pt x="7847" y="8829"/>
                    <a:pt x="6665" y="9161"/>
                    <a:pt x="5492" y="9161"/>
                  </a:cubicBezTo>
                  <a:cubicBezTo>
                    <a:pt x="3754" y="9161"/>
                    <a:pt x="2034" y="8434"/>
                    <a:pt x="811" y="7046"/>
                  </a:cubicBezTo>
                  <a:lnTo>
                    <a:pt x="811" y="7046"/>
                  </a:lnTo>
                  <a:lnTo>
                    <a:pt x="1529" y="7285"/>
                  </a:lnTo>
                  <a:cubicBezTo>
                    <a:pt x="1557" y="7295"/>
                    <a:pt x="1584" y="7300"/>
                    <a:pt x="1609" y="7300"/>
                  </a:cubicBezTo>
                  <a:cubicBezTo>
                    <a:pt x="1821" y="7300"/>
                    <a:pt x="1903" y="6970"/>
                    <a:pt x="1663" y="6893"/>
                  </a:cubicBezTo>
                  <a:lnTo>
                    <a:pt x="285" y="6433"/>
                  </a:lnTo>
                  <a:cubicBezTo>
                    <a:pt x="264" y="6426"/>
                    <a:pt x="242" y="6423"/>
                    <a:pt x="221" y="6423"/>
                  </a:cubicBezTo>
                  <a:cubicBezTo>
                    <a:pt x="102" y="6423"/>
                    <a:pt x="1" y="6531"/>
                    <a:pt x="17" y="6653"/>
                  </a:cubicBezTo>
                  <a:lnTo>
                    <a:pt x="247" y="8261"/>
                  </a:lnTo>
                  <a:cubicBezTo>
                    <a:pt x="256" y="8366"/>
                    <a:pt x="352" y="8443"/>
                    <a:pt x="448" y="8443"/>
                  </a:cubicBezTo>
                  <a:lnTo>
                    <a:pt x="476" y="8443"/>
                  </a:lnTo>
                  <a:cubicBezTo>
                    <a:pt x="601" y="8424"/>
                    <a:pt x="677" y="8319"/>
                    <a:pt x="658" y="8204"/>
                  </a:cubicBezTo>
                  <a:lnTo>
                    <a:pt x="534" y="7352"/>
                  </a:lnTo>
                  <a:lnTo>
                    <a:pt x="534" y="7352"/>
                  </a:lnTo>
                  <a:cubicBezTo>
                    <a:pt x="1834" y="8816"/>
                    <a:pt x="3652" y="9581"/>
                    <a:pt x="5492" y="9581"/>
                  </a:cubicBezTo>
                  <a:cubicBezTo>
                    <a:pt x="6754" y="9581"/>
                    <a:pt x="8026" y="9221"/>
                    <a:pt x="9147" y="8481"/>
                  </a:cubicBezTo>
                  <a:cubicBezTo>
                    <a:pt x="11903" y="6663"/>
                    <a:pt x="12899" y="3103"/>
                    <a:pt x="11482" y="117"/>
                  </a:cubicBezTo>
                  <a:lnTo>
                    <a:pt x="11482" y="117"/>
                  </a:lnTo>
                  <a:lnTo>
                    <a:pt x="11482" y="126"/>
                  </a:lnTo>
                  <a:cubicBezTo>
                    <a:pt x="11439" y="38"/>
                    <a:pt x="11367" y="1"/>
                    <a:pt x="112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5"/>
            <p:cNvSpPr/>
            <p:nvPr/>
          </p:nvSpPr>
          <p:spPr>
            <a:xfrm>
              <a:off x="6191390" y="1981489"/>
              <a:ext cx="338807" cy="251676"/>
            </a:xfrm>
            <a:custGeom>
              <a:rect b="b" l="l" r="r" t="t"/>
              <a:pathLst>
                <a:path extrusionOk="0" h="9584" w="12902">
                  <a:moveTo>
                    <a:pt x="7403" y="1"/>
                  </a:moveTo>
                  <a:cubicBezTo>
                    <a:pt x="6141" y="1"/>
                    <a:pt x="4870" y="360"/>
                    <a:pt x="3752" y="1100"/>
                  </a:cubicBezTo>
                  <a:cubicBezTo>
                    <a:pt x="996" y="2909"/>
                    <a:pt x="1" y="6479"/>
                    <a:pt x="1417" y="9465"/>
                  </a:cubicBezTo>
                  <a:cubicBezTo>
                    <a:pt x="1456" y="9548"/>
                    <a:pt x="1524" y="9583"/>
                    <a:pt x="1593" y="9583"/>
                  </a:cubicBezTo>
                  <a:cubicBezTo>
                    <a:pt x="1728" y="9583"/>
                    <a:pt x="1867" y="9448"/>
                    <a:pt x="1790" y="9283"/>
                  </a:cubicBezTo>
                  <a:cubicBezTo>
                    <a:pt x="1398" y="8450"/>
                    <a:pt x="1197" y="7541"/>
                    <a:pt x="1197" y="6622"/>
                  </a:cubicBezTo>
                  <a:cubicBezTo>
                    <a:pt x="1197" y="4038"/>
                    <a:pt x="2805" y="1722"/>
                    <a:pt x="5226" y="813"/>
                  </a:cubicBezTo>
                  <a:cubicBezTo>
                    <a:pt x="5937" y="546"/>
                    <a:pt x="6674" y="417"/>
                    <a:pt x="7405" y="417"/>
                  </a:cubicBezTo>
                  <a:cubicBezTo>
                    <a:pt x="9165" y="417"/>
                    <a:pt x="10884" y="1166"/>
                    <a:pt x="12088" y="2545"/>
                  </a:cubicBezTo>
                  <a:lnTo>
                    <a:pt x="11370" y="2306"/>
                  </a:lnTo>
                  <a:cubicBezTo>
                    <a:pt x="11343" y="2297"/>
                    <a:pt x="11318" y="2294"/>
                    <a:pt x="11294" y="2294"/>
                  </a:cubicBezTo>
                  <a:cubicBezTo>
                    <a:pt x="11081" y="2294"/>
                    <a:pt x="11004" y="2612"/>
                    <a:pt x="11236" y="2698"/>
                  </a:cubicBezTo>
                  <a:lnTo>
                    <a:pt x="12614" y="3148"/>
                  </a:lnTo>
                  <a:cubicBezTo>
                    <a:pt x="12634" y="3158"/>
                    <a:pt x="12653" y="3167"/>
                    <a:pt x="12672" y="3167"/>
                  </a:cubicBezTo>
                  <a:cubicBezTo>
                    <a:pt x="12806" y="3167"/>
                    <a:pt x="12901" y="3053"/>
                    <a:pt x="12882" y="2928"/>
                  </a:cubicBezTo>
                  <a:lnTo>
                    <a:pt x="12653" y="1320"/>
                  </a:lnTo>
                  <a:cubicBezTo>
                    <a:pt x="12635" y="1196"/>
                    <a:pt x="12543" y="1139"/>
                    <a:pt x="12450" y="1139"/>
                  </a:cubicBezTo>
                  <a:cubicBezTo>
                    <a:pt x="12336" y="1139"/>
                    <a:pt x="12220" y="1225"/>
                    <a:pt x="12241" y="1378"/>
                  </a:cubicBezTo>
                  <a:lnTo>
                    <a:pt x="12366" y="2229"/>
                  </a:lnTo>
                  <a:cubicBezTo>
                    <a:pt x="11066" y="765"/>
                    <a:pt x="9244" y="1"/>
                    <a:pt x="74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0" name="Google Shape;11030;p65"/>
          <p:cNvGrpSpPr/>
          <p:nvPr/>
        </p:nvGrpSpPr>
        <p:grpSpPr>
          <a:xfrm>
            <a:off x="6657846" y="2007591"/>
            <a:ext cx="348103" cy="295714"/>
            <a:chOff x="6657846" y="2007591"/>
            <a:chExt cx="348103" cy="295714"/>
          </a:xfrm>
        </p:grpSpPr>
        <p:sp>
          <p:nvSpPr>
            <p:cNvPr id="11031" name="Google Shape;11031;p65"/>
            <p:cNvSpPr/>
            <p:nvPr/>
          </p:nvSpPr>
          <p:spPr>
            <a:xfrm>
              <a:off x="6820186" y="2082984"/>
              <a:ext cx="179224" cy="163153"/>
            </a:xfrm>
            <a:custGeom>
              <a:rect b="b" l="l" r="r" t="t"/>
              <a:pathLst>
                <a:path extrusionOk="0" h="6213" w="6825">
                  <a:moveTo>
                    <a:pt x="4298" y="1"/>
                  </a:moveTo>
                  <a:lnTo>
                    <a:pt x="2987" y="1006"/>
                  </a:lnTo>
                  <a:lnTo>
                    <a:pt x="1896" y="642"/>
                  </a:lnTo>
                  <a:lnTo>
                    <a:pt x="1" y="2183"/>
                  </a:lnTo>
                  <a:lnTo>
                    <a:pt x="2920" y="6212"/>
                  </a:lnTo>
                  <a:lnTo>
                    <a:pt x="6824" y="3437"/>
                  </a:lnTo>
                  <a:lnTo>
                    <a:pt x="429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65"/>
            <p:cNvSpPr/>
            <p:nvPr/>
          </p:nvSpPr>
          <p:spPr>
            <a:xfrm>
              <a:off x="6900620" y="2007591"/>
              <a:ext cx="105329" cy="193431"/>
            </a:xfrm>
            <a:custGeom>
              <a:rect b="b" l="l" r="r" t="t"/>
              <a:pathLst>
                <a:path extrusionOk="0" h="7366" w="4011">
                  <a:moveTo>
                    <a:pt x="4010" y="1"/>
                  </a:moveTo>
                  <a:lnTo>
                    <a:pt x="115" y="2767"/>
                  </a:lnTo>
                  <a:cubicBezTo>
                    <a:pt x="19" y="2834"/>
                    <a:pt x="0" y="2968"/>
                    <a:pt x="67" y="3063"/>
                  </a:cubicBezTo>
                  <a:lnTo>
                    <a:pt x="3340" y="7284"/>
                  </a:lnTo>
                  <a:cubicBezTo>
                    <a:pt x="3384" y="7339"/>
                    <a:pt x="3444" y="7365"/>
                    <a:pt x="3505" y="7365"/>
                  </a:cubicBezTo>
                  <a:cubicBezTo>
                    <a:pt x="3550" y="7365"/>
                    <a:pt x="3596" y="7351"/>
                    <a:pt x="3637" y="7322"/>
                  </a:cubicBezTo>
                  <a:lnTo>
                    <a:pt x="4010" y="7025"/>
                  </a:lnTo>
                  <a:lnTo>
                    <a:pt x="401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65"/>
            <p:cNvSpPr/>
            <p:nvPr/>
          </p:nvSpPr>
          <p:spPr>
            <a:xfrm>
              <a:off x="6972494" y="2152862"/>
              <a:ext cx="32930" cy="48292"/>
            </a:xfrm>
            <a:custGeom>
              <a:rect b="b" l="l" r="r" t="t"/>
              <a:pathLst>
                <a:path extrusionOk="0" h="1839" w="1254">
                  <a:moveTo>
                    <a:pt x="1254" y="1"/>
                  </a:moveTo>
                  <a:lnTo>
                    <a:pt x="0" y="977"/>
                  </a:lnTo>
                  <a:lnTo>
                    <a:pt x="594" y="1761"/>
                  </a:lnTo>
                  <a:cubicBezTo>
                    <a:pt x="632" y="1811"/>
                    <a:pt x="692" y="1838"/>
                    <a:pt x="755" y="1838"/>
                  </a:cubicBezTo>
                  <a:cubicBezTo>
                    <a:pt x="801" y="1838"/>
                    <a:pt x="849" y="1823"/>
                    <a:pt x="890" y="1790"/>
                  </a:cubicBezTo>
                  <a:lnTo>
                    <a:pt x="1254" y="1503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65"/>
            <p:cNvSpPr/>
            <p:nvPr/>
          </p:nvSpPr>
          <p:spPr>
            <a:xfrm>
              <a:off x="6832003" y="2137027"/>
              <a:ext cx="136237" cy="90439"/>
            </a:xfrm>
            <a:custGeom>
              <a:rect b="b" l="l" r="r" t="t"/>
              <a:pathLst>
                <a:path extrusionOk="0" h="3444" w="5188">
                  <a:moveTo>
                    <a:pt x="594" y="1"/>
                  </a:moveTo>
                  <a:lnTo>
                    <a:pt x="0" y="1092"/>
                  </a:lnTo>
                  <a:lnTo>
                    <a:pt x="4183" y="3369"/>
                  </a:lnTo>
                  <a:cubicBezTo>
                    <a:pt x="4274" y="3419"/>
                    <a:pt x="4373" y="3443"/>
                    <a:pt x="4472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8" y="2814"/>
                    <a:pt x="5073" y="2441"/>
                    <a:pt x="4776" y="2278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65"/>
            <p:cNvSpPr/>
            <p:nvPr/>
          </p:nvSpPr>
          <p:spPr>
            <a:xfrm>
              <a:off x="6885284" y="2182509"/>
              <a:ext cx="79935" cy="44957"/>
            </a:xfrm>
            <a:custGeom>
              <a:rect b="b" l="l" r="r" t="t"/>
              <a:pathLst>
                <a:path extrusionOk="0" h="1712" w="3044">
                  <a:moveTo>
                    <a:pt x="268" y="1"/>
                  </a:moveTo>
                  <a:lnTo>
                    <a:pt x="0" y="460"/>
                  </a:lnTo>
                  <a:lnTo>
                    <a:pt x="2154" y="1637"/>
                  </a:lnTo>
                  <a:cubicBezTo>
                    <a:pt x="2250" y="1688"/>
                    <a:pt x="2352" y="1712"/>
                    <a:pt x="2452" y="1712"/>
                  </a:cubicBezTo>
                  <a:cubicBezTo>
                    <a:pt x="2710" y="1712"/>
                    <a:pt x="2954" y="1552"/>
                    <a:pt x="3044" y="1283"/>
                  </a:cubicBezTo>
                  <a:lnTo>
                    <a:pt x="3044" y="1283"/>
                  </a:lnTo>
                  <a:cubicBezTo>
                    <a:pt x="2976" y="1307"/>
                    <a:pt x="2905" y="1319"/>
                    <a:pt x="2834" y="1319"/>
                  </a:cubicBezTo>
                  <a:cubicBezTo>
                    <a:pt x="2735" y="1319"/>
                    <a:pt x="2635" y="1295"/>
                    <a:pt x="2546" y="1245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65"/>
            <p:cNvSpPr/>
            <p:nvPr/>
          </p:nvSpPr>
          <p:spPr>
            <a:xfrm>
              <a:off x="6806872" y="2160661"/>
              <a:ext cx="136237" cy="90229"/>
            </a:xfrm>
            <a:custGeom>
              <a:rect b="b" l="l" r="r" t="t"/>
              <a:pathLst>
                <a:path extrusionOk="0" h="3436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6" y="3411"/>
                    <a:pt x="4379" y="3435"/>
                    <a:pt x="4480" y="3435"/>
                  </a:cubicBezTo>
                  <a:cubicBezTo>
                    <a:pt x="4699" y="3435"/>
                    <a:pt x="4914" y="3320"/>
                    <a:pt x="5025" y="3111"/>
                  </a:cubicBezTo>
                  <a:cubicBezTo>
                    <a:pt x="5187" y="2804"/>
                    <a:pt x="5073" y="243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65"/>
            <p:cNvSpPr/>
            <p:nvPr/>
          </p:nvSpPr>
          <p:spPr>
            <a:xfrm>
              <a:off x="6868688" y="2211920"/>
              <a:ext cx="71165" cy="38944"/>
            </a:xfrm>
            <a:custGeom>
              <a:rect b="b" l="l" r="r" t="t"/>
              <a:pathLst>
                <a:path extrusionOk="0" h="1483" w="2710">
                  <a:moveTo>
                    <a:pt x="240" y="1"/>
                  </a:moveTo>
                  <a:lnTo>
                    <a:pt x="1" y="422"/>
                  </a:lnTo>
                  <a:lnTo>
                    <a:pt x="1819" y="1407"/>
                  </a:lnTo>
                  <a:cubicBezTo>
                    <a:pt x="1913" y="1458"/>
                    <a:pt x="2014" y="1482"/>
                    <a:pt x="2114" y="1482"/>
                  </a:cubicBezTo>
                  <a:cubicBezTo>
                    <a:pt x="2371" y="1482"/>
                    <a:pt x="2620" y="1325"/>
                    <a:pt x="2709" y="1063"/>
                  </a:cubicBezTo>
                  <a:lnTo>
                    <a:pt x="2709" y="1063"/>
                  </a:lnTo>
                  <a:cubicBezTo>
                    <a:pt x="2623" y="1099"/>
                    <a:pt x="2533" y="1118"/>
                    <a:pt x="2444" y="1118"/>
                  </a:cubicBezTo>
                  <a:cubicBezTo>
                    <a:pt x="2344" y="1118"/>
                    <a:pt x="2245" y="1094"/>
                    <a:pt x="2154" y="1044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65"/>
            <p:cNvSpPr/>
            <p:nvPr/>
          </p:nvSpPr>
          <p:spPr>
            <a:xfrm>
              <a:off x="6781741" y="2184032"/>
              <a:ext cx="136237" cy="90334"/>
            </a:xfrm>
            <a:custGeom>
              <a:rect b="b" l="l" r="r" t="t"/>
              <a:pathLst>
                <a:path extrusionOk="0" h="3440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7" y="3414"/>
                    <a:pt x="4379" y="3440"/>
                    <a:pt x="4481" y="3440"/>
                  </a:cubicBezTo>
                  <a:cubicBezTo>
                    <a:pt x="4700" y="3440"/>
                    <a:pt x="4914" y="3320"/>
                    <a:pt x="5025" y="3111"/>
                  </a:cubicBezTo>
                  <a:cubicBezTo>
                    <a:pt x="5187" y="2814"/>
                    <a:pt x="5073" y="244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65"/>
            <p:cNvSpPr/>
            <p:nvPr/>
          </p:nvSpPr>
          <p:spPr>
            <a:xfrm>
              <a:off x="6852354" y="2240570"/>
              <a:ext cx="61842" cy="33770"/>
            </a:xfrm>
            <a:custGeom>
              <a:rect b="b" l="l" r="r" t="t"/>
              <a:pathLst>
                <a:path extrusionOk="0" h="1286" w="2355">
                  <a:moveTo>
                    <a:pt x="240" y="1"/>
                  </a:moveTo>
                  <a:lnTo>
                    <a:pt x="1" y="402"/>
                  </a:lnTo>
                  <a:lnTo>
                    <a:pt x="1484" y="1206"/>
                  </a:lnTo>
                  <a:cubicBezTo>
                    <a:pt x="1580" y="1260"/>
                    <a:pt x="1684" y="1286"/>
                    <a:pt x="1786" y="1286"/>
                  </a:cubicBezTo>
                  <a:cubicBezTo>
                    <a:pt x="2029" y="1286"/>
                    <a:pt x="2261" y="1143"/>
                    <a:pt x="2355" y="900"/>
                  </a:cubicBezTo>
                  <a:lnTo>
                    <a:pt x="2355" y="900"/>
                  </a:lnTo>
                  <a:cubicBezTo>
                    <a:pt x="2280" y="929"/>
                    <a:pt x="2201" y="944"/>
                    <a:pt x="2122" y="944"/>
                  </a:cubicBezTo>
                  <a:cubicBezTo>
                    <a:pt x="2021" y="944"/>
                    <a:pt x="1920" y="920"/>
                    <a:pt x="1829" y="871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5"/>
            <p:cNvSpPr/>
            <p:nvPr/>
          </p:nvSpPr>
          <p:spPr>
            <a:xfrm>
              <a:off x="6756610" y="2207404"/>
              <a:ext cx="136237" cy="90413"/>
            </a:xfrm>
            <a:custGeom>
              <a:rect b="b" l="l" r="r" t="t"/>
              <a:pathLst>
                <a:path extrusionOk="0" h="3443" w="5188">
                  <a:moveTo>
                    <a:pt x="594" y="0"/>
                  </a:moveTo>
                  <a:lnTo>
                    <a:pt x="0" y="1091"/>
                  </a:lnTo>
                  <a:lnTo>
                    <a:pt x="4173" y="3369"/>
                  </a:lnTo>
                  <a:cubicBezTo>
                    <a:pt x="4267" y="3419"/>
                    <a:pt x="4369" y="3443"/>
                    <a:pt x="4469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7" y="2814"/>
                    <a:pt x="5073" y="2441"/>
                    <a:pt x="4776" y="227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65"/>
            <p:cNvSpPr/>
            <p:nvPr/>
          </p:nvSpPr>
          <p:spPr>
            <a:xfrm>
              <a:off x="6836021" y="2267723"/>
              <a:ext cx="53308" cy="29989"/>
            </a:xfrm>
            <a:custGeom>
              <a:rect b="b" l="l" r="r" t="t"/>
              <a:pathLst>
                <a:path extrusionOk="0" h="1142" w="2030">
                  <a:moveTo>
                    <a:pt x="259" y="0"/>
                  </a:moveTo>
                  <a:lnTo>
                    <a:pt x="1" y="440"/>
                  </a:lnTo>
                  <a:lnTo>
                    <a:pt x="1149" y="1072"/>
                  </a:lnTo>
                  <a:cubicBezTo>
                    <a:pt x="1243" y="1119"/>
                    <a:pt x="1344" y="1142"/>
                    <a:pt x="1444" y="1142"/>
                  </a:cubicBezTo>
                  <a:cubicBezTo>
                    <a:pt x="1666" y="1142"/>
                    <a:pt x="1879" y="1028"/>
                    <a:pt x="1991" y="823"/>
                  </a:cubicBezTo>
                  <a:cubicBezTo>
                    <a:pt x="2001" y="794"/>
                    <a:pt x="2020" y="766"/>
                    <a:pt x="2029" y="737"/>
                  </a:cubicBezTo>
                  <a:lnTo>
                    <a:pt x="2029" y="737"/>
                  </a:lnTo>
                  <a:cubicBezTo>
                    <a:pt x="1965" y="760"/>
                    <a:pt x="1898" y="770"/>
                    <a:pt x="1831" y="770"/>
                  </a:cubicBezTo>
                  <a:cubicBezTo>
                    <a:pt x="1728" y="770"/>
                    <a:pt x="1625" y="745"/>
                    <a:pt x="1532" y="69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65"/>
            <p:cNvSpPr/>
            <p:nvPr/>
          </p:nvSpPr>
          <p:spPr>
            <a:xfrm>
              <a:off x="6674180" y="2094564"/>
              <a:ext cx="173421" cy="157087"/>
            </a:xfrm>
            <a:custGeom>
              <a:rect b="b" l="l" r="r" t="t"/>
              <a:pathLst>
                <a:path extrusionOk="0" h="5982" w="6604">
                  <a:moveTo>
                    <a:pt x="2067" y="0"/>
                  </a:moveTo>
                  <a:lnTo>
                    <a:pt x="0" y="3723"/>
                  </a:lnTo>
                  <a:lnTo>
                    <a:pt x="4230" y="5982"/>
                  </a:lnTo>
                  <a:lnTo>
                    <a:pt x="6604" y="1618"/>
                  </a:lnTo>
                  <a:lnTo>
                    <a:pt x="4508" y="737"/>
                  </a:lnTo>
                  <a:cubicBezTo>
                    <a:pt x="4479" y="718"/>
                    <a:pt x="4441" y="718"/>
                    <a:pt x="4403" y="718"/>
                  </a:cubicBezTo>
                  <a:lnTo>
                    <a:pt x="3570" y="814"/>
                  </a:lnTo>
                  <a:cubicBezTo>
                    <a:pt x="3557" y="816"/>
                    <a:pt x="3544" y="817"/>
                    <a:pt x="3532" y="817"/>
                  </a:cubicBezTo>
                  <a:cubicBezTo>
                    <a:pt x="3497" y="817"/>
                    <a:pt x="3464" y="809"/>
                    <a:pt x="3436" y="795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65"/>
            <p:cNvSpPr/>
            <p:nvPr/>
          </p:nvSpPr>
          <p:spPr>
            <a:xfrm>
              <a:off x="6657846" y="2031488"/>
              <a:ext cx="107587" cy="185606"/>
            </a:xfrm>
            <a:custGeom>
              <a:rect b="b" l="l" r="r" t="t"/>
              <a:pathLst>
                <a:path extrusionOk="0" h="7068" w="4097">
                  <a:moveTo>
                    <a:pt x="0" y="0"/>
                  </a:moveTo>
                  <a:lnTo>
                    <a:pt x="0" y="6336"/>
                  </a:lnTo>
                  <a:lnTo>
                    <a:pt x="1196" y="7034"/>
                  </a:lnTo>
                  <a:cubicBezTo>
                    <a:pt x="1235" y="7057"/>
                    <a:pt x="1278" y="7068"/>
                    <a:pt x="1319" y="7068"/>
                  </a:cubicBezTo>
                  <a:cubicBezTo>
                    <a:pt x="1400" y="7068"/>
                    <a:pt x="1478" y="7027"/>
                    <a:pt x="1522" y="6958"/>
                  </a:cubicBezTo>
                  <a:lnTo>
                    <a:pt x="4029" y="2603"/>
                  </a:lnTo>
                  <a:cubicBezTo>
                    <a:pt x="4096" y="2488"/>
                    <a:pt x="4048" y="2345"/>
                    <a:pt x="3943" y="228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5"/>
            <p:cNvSpPr/>
            <p:nvPr/>
          </p:nvSpPr>
          <p:spPr>
            <a:xfrm>
              <a:off x="6657846" y="2031488"/>
              <a:ext cx="82693" cy="173684"/>
            </a:xfrm>
            <a:custGeom>
              <a:rect b="b" l="l" r="r" t="t"/>
              <a:pathLst>
                <a:path extrusionOk="0" h="6614" w="3149">
                  <a:moveTo>
                    <a:pt x="0" y="0"/>
                  </a:moveTo>
                  <a:lnTo>
                    <a:pt x="0" y="6336"/>
                  </a:lnTo>
                  <a:lnTo>
                    <a:pt x="469" y="6613"/>
                  </a:lnTo>
                  <a:lnTo>
                    <a:pt x="3149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65"/>
            <p:cNvSpPr/>
            <p:nvPr/>
          </p:nvSpPr>
          <p:spPr>
            <a:xfrm>
              <a:off x="6657846" y="2162158"/>
              <a:ext cx="51785" cy="54752"/>
            </a:xfrm>
            <a:custGeom>
              <a:rect b="b" l="l" r="r" t="t"/>
              <a:pathLst>
                <a:path extrusionOk="0" h="2085" w="1972">
                  <a:moveTo>
                    <a:pt x="0" y="1"/>
                  </a:moveTo>
                  <a:lnTo>
                    <a:pt x="0" y="1360"/>
                  </a:lnTo>
                  <a:lnTo>
                    <a:pt x="1196" y="2058"/>
                  </a:lnTo>
                  <a:cubicBezTo>
                    <a:pt x="1233" y="2076"/>
                    <a:pt x="1272" y="2085"/>
                    <a:pt x="1310" y="2085"/>
                  </a:cubicBezTo>
                  <a:cubicBezTo>
                    <a:pt x="1394" y="2085"/>
                    <a:pt x="1476" y="2044"/>
                    <a:pt x="1522" y="1972"/>
                  </a:cubicBezTo>
                  <a:lnTo>
                    <a:pt x="1972" y="11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65"/>
            <p:cNvSpPr/>
            <p:nvPr/>
          </p:nvSpPr>
          <p:spPr>
            <a:xfrm>
              <a:off x="6657846" y="2162158"/>
              <a:ext cx="27153" cy="43014"/>
            </a:xfrm>
            <a:custGeom>
              <a:rect b="b" l="l" r="r" t="t"/>
              <a:pathLst>
                <a:path extrusionOk="0" h="1638" w="1034">
                  <a:moveTo>
                    <a:pt x="0" y="1"/>
                  </a:moveTo>
                  <a:lnTo>
                    <a:pt x="0" y="1360"/>
                  </a:lnTo>
                  <a:lnTo>
                    <a:pt x="469" y="1637"/>
                  </a:lnTo>
                  <a:lnTo>
                    <a:pt x="1034" y="6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5"/>
            <p:cNvSpPr/>
            <p:nvPr/>
          </p:nvSpPr>
          <p:spPr>
            <a:xfrm>
              <a:off x="6710104" y="2184557"/>
              <a:ext cx="73160" cy="58665"/>
            </a:xfrm>
            <a:custGeom>
              <a:rect b="b" l="l" r="r" t="t"/>
              <a:pathLst>
                <a:path extrusionOk="0" h="2234" w="2786">
                  <a:moveTo>
                    <a:pt x="2085" y="0"/>
                  </a:moveTo>
                  <a:cubicBezTo>
                    <a:pt x="1955" y="0"/>
                    <a:pt x="1825" y="41"/>
                    <a:pt x="1714" y="124"/>
                  </a:cubicBezTo>
                  <a:lnTo>
                    <a:pt x="345" y="1110"/>
                  </a:lnTo>
                  <a:cubicBezTo>
                    <a:pt x="58" y="1310"/>
                    <a:pt x="1" y="1703"/>
                    <a:pt x="202" y="1980"/>
                  </a:cubicBezTo>
                  <a:cubicBezTo>
                    <a:pt x="322" y="2147"/>
                    <a:pt x="511" y="2234"/>
                    <a:pt x="703" y="2234"/>
                  </a:cubicBezTo>
                  <a:cubicBezTo>
                    <a:pt x="832" y="2234"/>
                    <a:pt x="961" y="2195"/>
                    <a:pt x="1073" y="2114"/>
                  </a:cubicBezTo>
                  <a:lnTo>
                    <a:pt x="2441" y="1129"/>
                  </a:lnTo>
                  <a:cubicBezTo>
                    <a:pt x="2728" y="918"/>
                    <a:pt x="2786" y="516"/>
                    <a:pt x="2566" y="239"/>
                  </a:cubicBezTo>
                  <a:lnTo>
                    <a:pt x="2575" y="239"/>
                  </a:lnTo>
                  <a:cubicBezTo>
                    <a:pt x="2452" y="82"/>
                    <a:pt x="2269" y="0"/>
                    <a:pt x="20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65"/>
            <p:cNvSpPr/>
            <p:nvPr/>
          </p:nvSpPr>
          <p:spPr>
            <a:xfrm>
              <a:off x="6713386" y="2185529"/>
              <a:ext cx="69878" cy="57536"/>
            </a:xfrm>
            <a:custGeom>
              <a:rect b="b" l="l" r="r" t="t"/>
              <a:pathLst>
                <a:path extrusionOk="0" h="2191" w="2661">
                  <a:moveTo>
                    <a:pt x="2182" y="1"/>
                  </a:moveTo>
                  <a:lnTo>
                    <a:pt x="2182" y="1"/>
                  </a:lnTo>
                  <a:cubicBezTo>
                    <a:pt x="2288" y="269"/>
                    <a:pt x="2201" y="565"/>
                    <a:pt x="1972" y="738"/>
                  </a:cubicBezTo>
                  <a:lnTo>
                    <a:pt x="594" y="1733"/>
                  </a:lnTo>
                  <a:cubicBezTo>
                    <a:pt x="488" y="1809"/>
                    <a:pt x="365" y="1849"/>
                    <a:pt x="239" y="1849"/>
                  </a:cubicBezTo>
                  <a:cubicBezTo>
                    <a:pt x="159" y="1849"/>
                    <a:pt x="78" y="1833"/>
                    <a:pt x="0" y="1800"/>
                  </a:cubicBezTo>
                  <a:lnTo>
                    <a:pt x="0" y="1800"/>
                  </a:lnTo>
                  <a:cubicBezTo>
                    <a:pt x="102" y="2048"/>
                    <a:pt x="339" y="2190"/>
                    <a:pt x="583" y="2190"/>
                  </a:cubicBezTo>
                  <a:cubicBezTo>
                    <a:pt x="705" y="2190"/>
                    <a:pt x="829" y="2154"/>
                    <a:pt x="938" y="2077"/>
                  </a:cubicBezTo>
                  <a:lnTo>
                    <a:pt x="2316" y="1082"/>
                  </a:lnTo>
                  <a:cubicBezTo>
                    <a:pt x="2594" y="881"/>
                    <a:pt x="2661" y="479"/>
                    <a:pt x="2450" y="202"/>
                  </a:cubicBezTo>
                  <a:cubicBezTo>
                    <a:pt x="2374" y="115"/>
                    <a:pt x="2288" y="49"/>
                    <a:pt x="2182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65"/>
            <p:cNvSpPr/>
            <p:nvPr/>
          </p:nvSpPr>
          <p:spPr>
            <a:xfrm>
              <a:off x="6738018" y="2210266"/>
              <a:ext cx="65099" cy="52888"/>
            </a:xfrm>
            <a:custGeom>
              <a:rect b="b" l="l" r="r" t="t"/>
              <a:pathLst>
                <a:path extrusionOk="0" h="2014" w="2479">
                  <a:moveTo>
                    <a:pt x="1768" y="1"/>
                  </a:moveTo>
                  <a:cubicBezTo>
                    <a:pt x="1642" y="1"/>
                    <a:pt x="1515" y="40"/>
                    <a:pt x="1407" y="121"/>
                  </a:cubicBezTo>
                  <a:lnTo>
                    <a:pt x="354" y="887"/>
                  </a:lnTo>
                  <a:cubicBezTo>
                    <a:pt x="67" y="1088"/>
                    <a:pt x="0" y="1489"/>
                    <a:pt x="211" y="1767"/>
                  </a:cubicBezTo>
                  <a:cubicBezTo>
                    <a:pt x="332" y="1929"/>
                    <a:pt x="519" y="2014"/>
                    <a:pt x="710" y="2014"/>
                  </a:cubicBezTo>
                  <a:cubicBezTo>
                    <a:pt x="835" y="2014"/>
                    <a:pt x="962" y="1977"/>
                    <a:pt x="1072" y="1901"/>
                  </a:cubicBezTo>
                  <a:lnTo>
                    <a:pt x="2134" y="1126"/>
                  </a:lnTo>
                  <a:cubicBezTo>
                    <a:pt x="2421" y="925"/>
                    <a:pt x="2479" y="523"/>
                    <a:pt x="2259" y="245"/>
                  </a:cubicBezTo>
                  <a:cubicBezTo>
                    <a:pt x="2139" y="86"/>
                    <a:pt x="1955" y="1"/>
                    <a:pt x="17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5"/>
            <p:cNvSpPr/>
            <p:nvPr/>
          </p:nvSpPr>
          <p:spPr>
            <a:xfrm>
              <a:off x="6741274" y="2211421"/>
              <a:ext cx="61842" cy="51732"/>
            </a:xfrm>
            <a:custGeom>
              <a:rect b="b" l="l" r="r" t="t"/>
              <a:pathLst>
                <a:path extrusionOk="0" h="1970" w="2355">
                  <a:moveTo>
                    <a:pt x="1876" y="0"/>
                  </a:moveTo>
                  <a:lnTo>
                    <a:pt x="1876" y="0"/>
                  </a:lnTo>
                  <a:cubicBezTo>
                    <a:pt x="1982" y="268"/>
                    <a:pt x="1895" y="575"/>
                    <a:pt x="1666" y="737"/>
                  </a:cubicBezTo>
                  <a:lnTo>
                    <a:pt x="603" y="1512"/>
                  </a:lnTo>
                  <a:cubicBezTo>
                    <a:pt x="495" y="1591"/>
                    <a:pt x="364" y="1631"/>
                    <a:pt x="231" y="1631"/>
                  </a:cubicBezTo>
                  <a:cubicBezTo>
                    <a:pt x="153" y="1631"/>
                    <a:pt x="75" y="1617"/>
                    <a:pt x="1" y="1589"/>
                  </a:cubicBezTo>
                  <a:lnTo>
                    <a:pt x="1" y="1589"/>
                  </a:lnTo>
                  <a:cubicBezTo>
                    <a:pt x="20" y="1637"/>
                    <a:pt x="48" y="1685"/>
                    <a:pt x="77" y="1723"/>
                  </a:cubicBezTo>
                  <a:cubicBezTo>
                    <a:pt x="204" y="1885"/>
                    <a:pt x="394" y="1970"/>
                    <a:pt x="583" y="1970"/>
                  </a:cubicBezTo>
                  <a:cubicBezTo>
                    <a:pt x="708" y="1970"/>
                    <a:pt x="832" y="1933"/>
                    <a:pt x="938" y="1857"/>
                  </a:cubicBezTo>
                  <a:lnTo>
                    <a:pt x="2010" y="1082"/>
                  </a:lnTo>
                  <a:cubicBezTo>
                    <a:pt x="2288" y="881"/>
                    <a:pt x="2355" y="479"/>
                    <a:pt x="2135" y="201"/>
                  </a:cubicBezTo>
                  <a:cubicBezTo>
                    <a:pt x="2068" y="115"/>
                    <a:pt x="1982" y="48"/>
                    <a:pt x="187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65"/>
            <p:cNvSpPr/>
            <p:nvPr/>
          </p:nvSpPr>
          <p:spPr>
            <a:xfrm>
              <a:off x="6765906" y="2236263"/>
              <a:ext cx="57063" cy="47084"/>
            </a:xfrm>
            <a:custGeom>
              <a:rect b="b" l="l" r="r" t="t"/>
              <a:pathLst>
                <a:path extrusionOk="0" h="1793" w="2173">
                  <a:moveTo>
                    <a:pt x="1466" y="1"/>
                  </a:moveTo>
                  <a:cubicBezTo>
                    <a:pt x="1338" y="1"/>
                    <a:pt x="1210" y="39"/>
                    <a:pt x="1101" y="117"/>
                  </a:cubicBezTo>
                  <a:lnTo>
                    <a:pt x="345" y="662"/>
                  </a:lnTo>
                  <a:cubicBezTo>
                    <a:pt x="67" y="863"/>
                    <a:pt x="0" y="1256"/>
                    <a:pt x="201" y="1533"/>
                  </a:cubicBezTo>
                  <a:cubicBezTo>
                    <a:pt x="324" y="1702"/>
                    <a:pt x="517" y="1793"/>
                    <a:pt x="712" y="1793"/>
                  </a:cubicBezTo>
                  <a:cubicBezTo>
                    <a:pt x="837" y="1793"/>
                    <a:pt x="964" y="1755"/>
                    <a:pt x="1072" y="1677"/>
                  </a:cubicBezTo>
                  <a:lnTo>
                    <a:pt x="1828" y="1122"/>
                  </a:lnTo>
                  <a:cubicBezTo>
                    <a:pt x="2115" y="921"/>
                    <a:pt x="2173" y="519"/>
                    <a:pt x="1962" y="241"/>
                  </a:cubicBezTo>
                  <a:cubicBezTo>
                    <a:pt x="1837" y="82"/>
                    <a:pt x="1652" y="1"/>
                    <a:pt x="14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65"/>
            <p:cNvSpPr/>
            <p:nvPr/>
          </p:nvSpPr>
          <p:spPr>
            <a:xfrm>
              <a:off x="6769163" y="2237051"/>
              <a:ext cx="53807" cy="46296"/>
            </a:xfrm>
            <a:custGeom>
              <a:rect b="b" l="l" r="r" t="t"/>
              <a:pathLst>
                <a:path extrusionOk="0" h="1763" w="2049">
                  <a:moveTo>
                    <a:pt x="1551" y="1"/>
                  </a:moveTo>
                  <a:lnTo>
                    <a:pt x="1551" y="1"/>
                  </a:lnTo>
                  <a:cubicBezTo>
                    <a:pt x="1637" y="259"/>
                    <a:pt x="1551" y="556"/>
                    <a:pt x="1331" y="718"/>
                  </a:cubicBezTo>
                  <a:lnTo>
                    <a:pt x="565" y="1264"/>
                  </a:lnTo>
                  <a:cubicBezTo>
                    <a:pt x="457" y="1340"/>
                    <a:pt x="327" y="1383"/>
                    <a:pt x="196" y="1383"/>
                  </a:cubicBezTo>
                  <a:cubicBezTo>
                    <a:pt x="131" y="1383"/>
                    <a:pt x="65" y="1372"/>
                    <a:pt x="1" y="1350"/>
                  </a:cubicBezTo>
                  <a:lnTo>
                    <a:pt x="1" y="1350"/>
                  </a:lnTo>
                  <a:cubicBezTo>
                    <a:pt x="20" y="1398"/>
                    <a:pt x="39" y="1455"/>
                    <a:pt x="77" y="1503"/>
                  </a:cubicBezTo>
                  <a:cubicBezTo>
                    <a:pt x="200" y="1672"/>
                    <a:pt x="393" y="1763"/>
                    <a:pt x="588" y="1763"/>
                  </a:cubicBezTo>
                  <a:cubicBezTo>
                    <a:pt x="713" y="1763"/>
                    <a:pt x="840" y="1725"/>
                    <a:pt x="948" y="1647"/>
                  </a:cubicBezTo>
                  <a:lnTo>
                    <a:pt x="1704" y="1092"/>
                  </a:lnTo>
                  <a:cubicBezTo>
                    <a:pt x="1991" y="891"/>
                    <a:pt x="2049" y="489"/>
                    <a:pt x="1838" y="211"/>
                  </a:cubicBezTo>
                  <a:cubicBezTo>
                    <a:pt x="1762" y="115"/>
                    <a:pt x="1657" y="48"/>
                    <a:pt x="155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65"/>
            <p:cNvSpPr/>
            <p:nvPr/>
          </p:nvSpPr>
          <p:spPr>
            <a:xfrm>
              <a:off x="6793794" y="2262156"/>
              <a:ext cx="49027" cy="41149"/>
            </a:xfrm>
            <a:custGeom>
              <a:rect b="b" l="l" r="r" t="t"/>
              <a:pathLst>
                <a:path extrusionOk="0" h="1567" w="1867">
                  <a:moveTo>
                    <a:pt x="1159" y="0"/>
                  </a:moveTo>
                  <a:cubicBezTo>
                    <a:pt x="1032" y="0"/>
                    <a:pt x="904" y="39"/>
                    <a:pt x="795" y="116"/>
                  </a:cubicBezTo>
                  <a:lnTo>
                    <a:pt x="345" y="442"/>
                  </a:lnTo>
                  <a:cubicBezTo>
                    <a:pt x="58" y="643"/>
                    <a:pt x="1" y="1035"/>
                    <a:pt x="202" y="1313"/>
                  </a:cubicBezTo>
                  <a:cubicBezTo>
                    <a:pt x="322" y="1479"/>
                    <a:pt x="511" y="1566"/>
                    <a:pt x="703" y="1566"/>
                  </a:cubicBezTo>
                  <a:cubicBezTo>
                    <a:pt x="832" y="1566"/>
                    <a:pt x="961" y="1527"/>
                    <a:pt x="1073" y="1447"/>
                  </a:cubicBezTo>
                  <a:lnTo>
                    <a:pt x="1522" y="1121"/>
                  </a:lnTo>
                  <a:cubicBezTo>
                    <a:pt x="1810" y="920"/>
                    <a:pt x="1867" y="518"/>
                    <a:pt x="1647" y="241"/>
                  </a:cubicBezTo>
                  <a:cubicBezTo>
                    <a:pt x="1528" y="82"/>
                    <a:pt x="1344" y="0"/>
                    <a:pt x="115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5"/>
            <p:cNvSpPr/>
            <p:nvPr/>
          </p:nvSpPr>
          <p:spPr>
            <a:xfrm>
              <a:off x="6797313" y="2263180"/>
              <a:ext cx="45509" cy="40125"/>
            </a:xfrm>
            <a:custGeom>
              <a:rect b="b" l="l" r="r" t="t"/>
              <a:pathLst>
                <a:path extrusionOk="0" h="1528" w="1733">
                  <a:moveTo>
                    <a:pt x="1254" y="1"/>
                  </a:moveTo>
                  <a:lnTo>
                    <a:pt x="1254" y="1"/>
                  </a:lnTo>
                  <a:cubicBezTo>
                    <a:pt x="1360" y="269"/>
                    <a:pt x="1264" y="566"/>
                    <a:pt x="1044" y="728"/>
                  </a:cubicBezTo>
                  <a:lnTo>
                    <a:pt x="585" y="1054"/>
                  </a:lnTo>
                  <a:cubicBezTo>
                    <a:pt x="476" y="1132"/>
                    <a:pt x="348" y="1172"/>
                    <a:pt x="221" y="1172"/>
                  </a:cubicBezTo>
                  <a:cubicBezTo>
                    <a:pt x="146" y="1172"/>
                    <a:pt x="72" y="1158"/>
                    <a:pt x="1" y="1130"/>
                  </a:cubicBezTo>
                  <a:lnTo>
                    <a:pt x="1" y="1130"/>
                  </a:lnTo>
                  <a:cubicBezTo>
                    <a:pt x="95" y="1383"/>
                    <a:pt x="332" y="1527"/>
                    <a:pt x="576" y="1527"/>
                  </a:cubicBezTo>
                  <a:cubicBezTo>
                    <a:pt x="701" y="1527"/>
                    <a:pt x="828" y="1489"/>
                    <a:pt x="939" y="1408"/>
                  </a:cubicBezTo>
                  <a:lnTo>
                    <a:pt x="1398" y="1082"/>
                  </a:lnTo>
                  <a:cubicBezTo>
                    <a:pt x="1676" y="881"/>
                    <a:pt x="1733" y="479"/>
                    <a:pt x="1522" y="202"/>
                  </a:cubicBezTo>
                  <a:cubicBezTo>
                    <a:pt x="1455" y="116"/>
                    <a:pt x="1360" y="39"/>
                    <a:pt x="125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65"/>
            <p:cNvSpPr/>
            <p:nvPr/>
          </p:nvSpPr>
          <p:spPr>
            <a:xfrm>
              <a:off x="6799335" y="2099843"/>
              <a:ext cx="70639" cy="108848"/>
            </a:xfrm>
            <a:custGeom>
              <a:rect b="b" l="l" r="r" t="t"/>
              <a:pathLst>
                <a:path extrusionOk="0" h="4145" w="2690">
                  <a:moveTo>
                    <a:pt x="574" y="0"/>
                  </a:moveTo>
                  <a:cubicBezTo>
                    <a:pt x="479" y="0"/>
                    <a:pt x="393" y="67"/>
                    <a:pt x="374" y="163"/>
                  </a:cubicBezTo>
                  <a:lnTo>
                    <a:pt x="0" y="1665"/>
                  </a:lnTo>
                  <a:lnTo>
                    <a:pt x="0" y="3321"/>
                  </a:lnTo>
                  <a:cubicBezTo>
                    <a:pt x="0" y="3771"/>
                    <a:pt x="364" y="4144"/>
                    <a:pt x="823" y="4144"/>
                  </a:cubicBezTo>
                  <a:cubicBezTo>
                    <a:pt x="1283" y="4144"/>
                    <a:pt x="1656" y="3771"/>
                    <a:pt x="1656" y="3321"/>
                  </a:cubicBezTo>
                  <a:lnTo>
                    <a:pt x="1656" y="2077"/>
                  </a:lnTo>
                  <a:lnTo>
                    <a:pt x="2690" y="1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65"/>
            <p:cNvSpPr/>
            <p:nvPr/>
          </p:nvSpPr>
          <p:spPr>
            <a:xfrm>
              <a:off x="6799335" y="2100053"/>
              <a:ext cx="29936" cy="108638"/>
            </a:xfrm>
            <a:custGeom>
              <a:rect b="b" l="l" r="r" t="t"/>
              <a:pathLst>
                <a:path extrusionOk="0" h="4137" w="1140">
                  <a:moveTo>
                    <a:pt x="556" y="1"/>
                  </a:moveTo>
                  <a:cubicBezTo>
                    <a:pt x="468" y="1"/>
                    <a:pt x="391" y="65"/>
                    <a:pt x="374" y="155"/>
                  </a:cubicBezTo>
                  <a:lnTo>
                    <a:pt x="0" y="1657"/>
                  </a:lnTo>
                  <a:lnTo>
                    <a:pt x="0" y="3313"/>
                  </a:lnTo>
                  <a:cubicBezTo>
                    <a:pt x="0" y="3763"/>
                    <a:pt x="364" y="4136"/>
                    <a:pt x="823" y="4136"/>
                  </a:cubicBezTo>
                  <a:cubicBezTo>
                    <a:pt x="929" y="4136"/>
                    <a:pt x="1034" y="4117"/>
                    <a:pt x="1139" y="4079"/>
                  </a:cubicBezTo>
                  <a:cubicBezTo>
                    <a:pt x="823" y="3945"/>
                    <a:pt x="622" y="3648"/>
                    <a:pt x="622" y="3313"/>
                  </a:cubicBezTo>
                  <a:lnTo>
                    <a:pt x="622" y="1657"/>
                  </a:lnTo>
                  <a:lnTo>
                    <a:pt x="1034" y="2"/>
                  </a:lnTo>
                  <a:lnTo>
                    <a:pt x="574" y="2"/>
                  </a:lnTo>
                  <a:cubicBezTo>
                    <a:pt x="568" y="1"/>
                    <a:pt x="562" y="1"/>
                    <a:pt x="55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7" name="Google Shape;11057;p65"/>
          <p:cNvGrpSpPr/>
          <p:nvPr/>
        </p:nvGrpSpPr>
        <p:grpSpPr>
          <a:xfrm>
            <a:off x="7104188" y="1971904"/>
            <a:ext cx="347341" cy="348103"/>
            <a:chOff x="7104188" y="1971904"/>
            <a:chExt cx="347341" cy="348103"/>
          </a:xfrm>
        </p:grpSpPr>
        <p:sp>
          <p:nvSpPr>
            <p:cNvPr id="11058" name="Google Shape;11058;p65"/>
            <p:cNvSpPr/>
            <p:nvPr/>
          </p:nvSpPr>
          <p:spPr>
            <a:xfrm>
              <a:off x="7204947" y="1994277"/>
              <a:ext cx="167906" cy="153752"/>
            </a:xfrm>
            <a:custGeom>
              <a:rect b="b" l="l" r="r" t="t"/>
              <a:pathLst>
                <a:path extrusionOk="0" h="5855" w="6394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8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345" y="4700"/>
                  </a:lnTo>
                  <a:lnTo>
                    <a:pt x="4059" y="5839"/>
                  </a:lnTo>
                  <a:cubicBezTo>
                    <a:pt x="4076" y="5850"/>
                    <a:pt x="4095" y="5855"/>
                    <a:pt x="4114" y="5855"/>
                  </a:cubicBezTo>
                  <a:cubicBezTo>
                    <a:pt x="4177" y="5855"/>
                    <a:pt x="4236" y="5800"/>
                    <a:pt x="4221" y="5733"/>
                  </a:cubicBezTo>
                  <a:lnTo>
                    <a:pt x="4049" y="4700"/>
                  </a:lnTo>
                  <a:lnTo>
                    <a:pt x="5752" y="4700"/>
                  </a:lnTo>
                  <a:cubicBezTo>
                    <a:pt x="6107" y="4700"/>
                    <a:pt x="6394" y="4413"/>
                    <a:pt x="6394" y="4058"/>
                  </a:cubicBezTo>
                  <a:lnTo>
                    <a:pt x="6394" y="642"/>
                  </a:lnTo>
                  <a:cubicBezTo>
                    <a:pt x="6394" y="288"/>
                    <a:pt x="6107" y="1"/>
                    <a:pt x="575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65"/>
            <p:cNvSpPr/>
            <p:nvPr/>
          </p:nvSpPr>
          <p:spPr>
            <a:xfrm>
              <a:off x="7204711" y="1994277"/>
              <a:ext cx="156851" cy="112130"/>
            </a:xfrm>
            <a:custGeom>
              <a:rect b="b" l="l" r="r" t="t"/>
              <a:pathLst>
                <a:path extrusionOk="0" h="4270" w="5973">
                  <a:moveTo>
                    <a:pt x="641" y="1"/>
                  </a:moveTo>
                  <a:cubicBezTo>
                    <a:pt x="297" y="1"/>
                    <a:pt x="0" y="288"/>
                    <a:pt x="10" y="642"/>
                  </a:cubicBezTo>
                  <a:lnTo>
                    <a:pt x="10" y="4058"/>
                  </a:lnTo>
                  <a:cubicBezTo>
                    <a:pt x="10" y="4125"/>
                    <a:pt x="19" y="4202"/>
                    <a:pt x="48" y="4269"/>
                  </a:cubicBezTo>
                  <a:lnTo>
                    <a:pt x="4910" y="4269"/>
                  </a:lnTo>
                  <a:cubicBezTo>
                    <a:pt x="5503" y="4269"/>
                    <a:pt x="5972" y="3791"/>
                    <a:pt x="5972" y="3207"/>
                  </a:cubicBezTo>
                  <a:lnTo>
                    <a:pt x="5972" y="39"/>
                  </a:lnTo>
                  <a:cubicBezTo>
                    <a:pt x="5905" y="20"/>
                    <a:pt x="5838" y="1"/>
                    <a:pt x="57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65"/>
            <p:cNvSpPr/>
            <p:nvPr/>
          </p:nvSpPr>
          <p:spPr>
            <a:xfrm>
              <a:off x="7104923" y="2129490"/>
              <a:ext cx="122923" cy="123159"/>
            </a:xfrm>
            <a:custGeom>
              <a:rect b="b" l="l" r="r" t="t"/>
              <a:pathLst>
                <a:path extrusionOk="0" h="4690" w="4681">
                  <a:moveTo>
                    <a:pt x="2345" y="0"/>
                  </a:moveTo>
                  <a:cubicBezTo>
                    <a:pt x="1321" y="0"/>
                    <a:pt x="565" y="824"/>
                    <a:pt x="489" y="1828"/>
                  </a:cubicBezTo>
                  <a:cubicBezTo>
                    <a:pt x="431" y="2556"/>
                    <a:pt x="278" y="3264"/>
                    <a:pt x="49" y="3963"/>
                  </a:cubicBezTo>
                  <a:cubicBezTo>
                    <a:pt x="1" y="4087"/>
                    <a:pt x="58" y="4231"/>
                    <a:pt x="192" y="4288"/>
                  </a:cubicBezTo>
                  <a:cubicBezTo>
                    <a:pt x="623" y="4489"/>
                    <a:pt x="1082" y="4623"/>
                    <a:pt x="1551" y="4690"/>
                  </a:cubicBezTo>
                  <a:lnTo>
                    <a:pt x="3140" y="4690"/>
                  </a:lnTo>
                  <a:cubicBezTo>
                    <a:pt x="3609" y="4623"/>
                    <a:pt x="4068" y="4489"/>
                    <a:pt x="4499" y="4288"/>
                  </a:cubicBezTo>
                  <a:cubicBezTo>
                    <a:pt x="4623" y="4231"/>
                    <a:pt x="4681" y="4087"/>
                    <a:pt x="4633" y="3963"/>
                  </a:cubicBezTo>
                  <a:cubicBezTo>
                    <a:pt x="4403" y="3264"/>
                    <a:pt x="4260" y="2556"/>
                    <a:pt x="4193" y="1828"/>
                  </a:cubicBezTo>
                  <a:cubicBezTo>
                    <a:pt x="4126" y="824"/>
                    <a:pt x="3370" y="0"/>
                    <a:pt x="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65"/>
            <p:cNvSpPr/>
            <p:nvPr/>
          </p:nvSpPr>
          <p:spPr>
            <a:xfrm>
              <a:off x="7138352" y="2129490"/>
              <a:ext cx="89494" cy="123159"/>
            </a:xfrm>
            <a:custGeom>
              <a:rect b="b" l="l" r="r" t="t"/>
              <a:pathLst>
                <a:path extrusionOk="0" h="4690" w="3408">
                  <a:moveTo>
                    <a:pt x="1063" y="0"/>
                  </a:moveTo>
                  <a:cubicBezTo>
                    <a:pt x="278" y="0"/>
                    <a:pt x="1" y="1082"/>
                    <a:pt x="680" y="1474"/>
                  </a:cubicBezTo>
                  <a:cubicBezTo>
                    <a:pt x="699" y="1493"/>
                    <a:pt x="718" y="1503"/>
                    <a:pt x="747" y="1513"/>
                  </a:cubicBezTo>
                  <a:lnTo>
                    <a:pt x="1340" y="4690"/>
                  </a:lnTo>
                  <a:lnTo>
                    <a:pt x="1876" y="4690"/>
                  </a:lnTo>
                  <a:cubicBezTo>
                    <a:pt x="2336" y="4623"/>
                    <a:pt x="2795" y="4489"/>
                    <a:pt x="3226" y="4288"/>
                  </a:cubicBezTo>
                  <a:cubicBezTo>
                    <a:pt x="3350" y="4231"/>
                    <a:pt x="3408" y="4087"/>
                    <a:pt x="3360" y="3963"/>
                  </a:cubicBezTo>
                  <a:cubicBezTo>
                    <a:pt x="3130" y="3264"/>
                    <a:pt x="2987" y="2556"/>
                    <a:pt x="2920" y="1828"/>
                  </a:cubicBezTo>
                  <a:cubicBezTo>
                    <a:pt x="2853" y="824"/>
                    <a:pt x="209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65"/>
            <p:cNvSpPr/>
            <p:nvPr/>
          </p:nvSpPr>
          <p:spPr>
            <a:xfrm>
              <a:off x="7104188" y="2222477"/>
              <a:ext cx="123159" cy="97293"/>
            </a:xfrm>
            <a:custGeom>
              <a:rect b="b" l="l" r="r" t="t"/>
              <a:pathLst>
                <a:path extrusionOk="0" h="3705" w="4690">
                  <a:moveTo>
                    <a:pt x="1560" y="0"/>
                  </a:moveTo>
                  <a:lnTo>
                    <a:pt x="1560" y="785"/>
                  </a:lnTo>
                  <a:cubicBezTo>
                    <a:pt x="1560" y="977"/>
                    <a:pt x="1445" y="1158"/>
                    <a:pt x="1273" y="1254"/>
                  </a:cubicBezTo>
                  <a:lnTo>
                    <a:pt x="431" y="1675"/>
                  </a:lnTo>
                  <a:cubicBezTo>
                    <a:pt x="172" y="1800"/>
                    <a:pt x="0" y="2077"/>
                    <a:pt x="0" y="2374"/>
                  </a:cubicBezTo>
                  <a:lnTo>
                    <a:pt x="0" y="3446"/>
                  </a:lnTo>
                  <a:cubicBezTo>
                    <a:pt x="0" y="3589"/>
                    <a:pt x="115" y="3704"/>
                    <a:pt x="268" y="3704"/>
                  </a:cubicBezTo>
                  <a:lnTo>
                    <a:pt x="4431" y="3704"/>
                  </a:lnTo>
                  <a:cubicBezTo>
                    <a:pt x="4575" y="3704"/>
                    <a:pt x="4689" y="3589"/>
                    <a:pt x="4689" y="3446"/>
                  </a:cubicBezTo>
                  <a:lnTo>
                    <a:pt x="4689" y="2374"/>
                  </a:lnTo>
                  <a:cubicBezTo>
                    <a:pt x="4689" y="2077"/>
                    <a:pt x="4517" y="1809"/>
                    <a:pt x="4259" y="1675"/>
                  </a:cubicBezTo>
                  <a:lnTo>
                    <a:pt x="3417" y="1254"/>
                  </a:lnTo>
                  <a:cubicBezTo>
                    <a:pt x="3244" y="1168"/>
                    <a:pt x="3130" y="986"/>
                    <a:pt x="3130" y="785"/>
                  </a:cubicBezTo>
                  <a:lnTo>
                    <a:pt x="313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65"/>
            <p:cNvSpPr/>
            <p:nvPr/>
          </p:nvSpPr>
          <p:spPr>
            <a:xfrm>
              <a:off x="7144891" y="2222477"/>
              <a:ext cx="41753" cy="27678"/>
            </a:xfrm>
            <a:custGeom>
              <a:rect b="b" l="l" r="r" t="t"/>
              <a:pathLst>
                <a:path extrusionOk="0" h="1054" w="1590">
                  <a:moveTo>
                    <a:pt x="10" y="0"/>
                  </a:moveTo>
                  <a:lnTo>
                    <a:pt x="10" y="785"/>
                  </a:lnTo>
                  <a:cubicBezTo>
                    <a:pt x="10" y="814"/>
                    <a:pt x="0" y="852"/>
                    <a:pt x="0" y="881"/>
                  </a:cubicBezTo>
                  <a:cubicBezTo>
                    <a:pt x="249" y="986"/>
                    <a:pt x="517" y="1044"/>
                    <a:pt x="795" y="1053"/>
                  </a:cubicBezTo>
                  <a:cubicBezTo>
                    <a:pt x="1063" y="1044"/>
                    <a:pt x="1340" y="996"/>
                    <a:pt x="1589" y="891"/>
                  </a:cubicBezTo>
                  <a:cubicBezTo>
                    <a:pt x="1580" y="852"/>
                    <a:pt x="1580" y="824"/>
                    <a:pt x="1580" y="785"/>
                  </a:cubicBezTo>
                  <a:lnTo>
                    <a:pt x="158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65"/>
            <p:cNvSpPr/>
            <p:nvPr/>
          </p:nvSpPr>
          <p:spPr>
            <a:xfrm>
              <a:off x="7104188" y="2258663"/>
              <a:ext cx="123159" cy="61343"/>
            </a:xfrm>
            <a:custGeom>
              <a:rect b="b" l="l" r="r" t="t"/>
              <a:pathLst>
                <a:path extrusionOk="0" h="2336" w="4690">
                  <a:moveTo>
                    <a:pt x="1034" y="1"/>
                  </a:moveTo>
                  <a:lnTo>
                    <a:pt x="440" y="297"/>
                  </a:lnTo>
                  <a:cubicBezTo>
                    <a:pt x="172" y="431"/>
                    <a:pt x="0" y="699"/>
                    <a:pt x="0" y="996"/>
                  </a:cubicBezTo>
                  <a:lnTo>
                    <a:pt x="0" y="2077"/>
                  </a:lnTo>
                  <a:cubicBezTo>
                    <a:pt x="0" y="2221"/>
                    <a:pt x="124" y="2336"/>
                    <a:pt x="268" y="2336"/>
                  </a:cubicBezTo>
                  <a:lnTo>
                    <a:pt x="4431" y="2336"/>
                  </a:lnTo>
                  <a:cubicBezTo>
                    <a:pt x="4575" y="2336"/>
                    <a:pt x="4689" y="2221"/>
                    <a:pt x="4689" y="2077"/>
                  </a:cubicBezTo>
                  <a:lnTo>
                    <a:pt x="4689" y="996"/>
                  </a:lnTo>
                  <a:cubicBezTo>
                    <a:pt x="4689" y="699"/>
                    <a:pt x="4527" y="431"/>
                    <a:pt x="4259" y="297"/>
                  </a:cubicBezTo>
                  <a:lnTo>
                    <a:pt x="3656" y="1"/>
                  </a:lnTo>
                  <a:cubicBezTo>
                    <a:pt x="3350" y="474"/>
                    <a:pt x="2847" y="711"/>
                    <a:pt x="2345" y="711"/>
                  </a:cubicBezTo>
                  <a:cubicBezTo>
                    <a:pt x="1842" y="711"/>
                    <a:pt x="1340" y="474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5"/>
            <p:cNvSpPr/>
            <p:nvPr/>
          </p:nvSpPr>
          <p:spPr>
            <a:xfrm>
              <a:off x="7124539" y="2169011"/>
              <a:ext cx="82194" cy="67304"/>
            </a:xfrm>
            <a:custGeom>
              <a:rect b="b" l="l" r="r" t="t"/>
              <a:pathLst>
                <a:path extrusionOk="0" h="2563" w="3130">
                  <a:moveTo>
                    <a:pt x="1201" y="0"/>
                  </a:moveTo>
                  <a:cubicBezTo>
                    <a:pt x="1102" y="0"/>
                    <a:pt x="1016" y="56"/>
                    <a:pt x="976" y="151"/>
                  </a:cubicBezTo>
                  <a:cubicBezTo>
                    <a:pt x="881" y="333"/>
                    <a:pt x="766" y="486"/>
                    <a:pt x="613" y="620"/>
                  </a:cubicBezTo>
                  <a:cubicBezTo>
                    <a:pt x="469" y="744"/>
                    <a:pt x="316" y="850"/>
                    <a:pt x="153" y="936"/>
                  </a:cubicBezTo>
                  <a:cubicBezTo>
                    <a:pt x="58" y="984"/>
                    <a:pt x="0" y="1089"/>
                    <a:pt x="10" y="1204"/>
                  </a:cubicBezTo>
                  <a:cubicBezTo>
                    <a:pt x="115" y="1979"/>
                    <a:pt x="785" y="2563"/>
                    <a:pt x="1570" y="2563"/>
                  </a:cubicBezTo>
                  <a:cubicBezTo>
                    <a:pt x="2383" y="2563"/>
                    <a:pt x="3063" y="1931"/>
                    <a:pt x="3120" y="1118"/>
                  </a:cubicBezTo>
                  <a:cubicBezTo>
                    <a:pt x="3130" y="1041"/>
                    <a:pt x="3091" y="965"/>
                    <a:pt x="3034" y="907"/>
                  </a:cubicBezTo>
                  <a:cubicBezTo>
                    <a:pt x="2517" y="477"/>
                    <a:pt x="1914" y="170"/>
                    <a:pt x="1264" y="8"/>
                  </a:cubicBezTo>
                  <a:cubicBezTo>
                    <a:pt x="1242" y="3"/>
                    <a:pt x="1221" y="0"/>
                    <a:pt x="1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65"/>
            <p:cNvSpPr/>
            <p:nvPr/>
          </p:nvSpPr>
          <p:spPr>
            <a:xfrm>
              <a:off x="7124277" y="2169011"/>
              <a:ext cx="82456" cy="66569"/>
            </a:xfrm>
            <a:custGeom>
              <a:rect b="b" l="l" r="r" t="t"/>
              <a:pathLst>
                <a:path extrusionOk="0" h="2535" w="3140">
                  <a:moveTo>
                    <a:pt x="1213" y="0"/>
                  </a:moveTo>
                  <a:cubicBezTo>
                    <a:pt x="1118" y="0"/>
                    <a:pt x="1024" y="55"/>
                    <a:pt x="977" y="142"/>
                  </a:cubicBezTo>
                  <a:cubicBezTo>
                    <a:pt x="919" y="276"/>
                    <a:pt x="833" y="390"/>
                    <a:pt x="738" y="496"/>
                  </a:cubicBezTo>
                  <a:cubicBezTo>
                    <a:pt x="699" y="534"/>
                    <a:pt x="661" y="572"/>
                    <a:pt x="623" y="611"/>
                  </a:cubicBezTo>
                  <a:cubicBezTo>
                    <a:pt x="479" y="735"/>
                    <a:pt x="326" y="840"/>
                    <a:pt x="163" y="926"/>
                  </a:cubicBezTo>
                  <a:cubicBezTo>
                    <a:pt x="58" y="974"/>
                    <a:pt x="1" y="1079"/>
                    <a:pt x="20" y="1194"/>
                  </a:cubicBezTo>
                  <a:cubicBezTo>
                    <a:pt x="116" y="1883"/>
                    <a:pt x="651" y="2429"/>
                    <a:pt x="1341" y="2534"/>
                  </a:cubicBezTo>
                  <a:cubicBezTo>
                    <a:pt x="977" y="2314"/>
                    <a:pt x="776" y="1931"/>
                    <a:pt x="795" y="1510"/>
                  </a:cubicBezTo>
                  <a:lnTo>
                    <a:pt x="795" y="1137"/>
                  </a:lnTo>
                  <a:cubicBezTo>
                    <a:pt x="852" y="1099"/>
                    <a:pt x="910" y="1051"/>
                    <a:pt x="967" y="1003"/>
                  </a:cubicBezTo>
                  <a:cubicBezTo>
                    <a:pt x="1111" y="869"/>
                    <a:pt x="1235" y="725"/>
                    <a:pt x="1341" y="563"/>
                  </a:cubicBezTo>
                  <a:cubicBezTo>
                    <a:pt x="1838" y="716"/>
                    <a:pt x="2298" y="965"/>
                    <a:pt x="2699" y="1300"/>
                  </a:cubicBezTo>
                  <a:cubicBezTo>
                    <a:pt x="2747" y="1338"/>
                    <a:pt x="2872" y="1453"/>
                    <a:pt x="3015" y="1587"/>
                  </a:cubicBezTo>
                  <a:cubicBezTo>
                    <a:pt x="3082" y="1434"/>
                    <a:pt x="3121" y="1271"/>
                    <a:pt x="3140" y="1108"/>
                  </a:cubicBezTo>
                  <a:cubicBezTo>
                    <a:pt x="3140" y="1032"/>
                    <a:pt x="3101" y="965"/>
                    <a:pt x="3044" y="917"/>
                  </a:cubicBezTo>
                  <a:cubicBezTo>
                    <a:pt x="2537" y="486"/>
                    <a:pt x="1924" y="170"/>
                    <a:pt x="1274" y="8"/>
                  </a:cubicBezTo>
                  <a:cubicBezTo>
                    <a:pt x="1254" y="3"/>
                    <a:pt x="1233" y="0"/>
                    <a:pt x="121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65"/>
            <p:cNvSpPr/>
            <p:nvPr/>
          </p:nvSpPr>
          <p:spPr>
            <a:xfrm>
              <a:off x="7104188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153" y="1"/>
                  </a:moveTo>
                  <a:cubicBezTo>
                    <a:pt x="57" y="135"/>
                    <a:pt x="0" y="298"/>
                    <a:pt x="0" y="470"/>
                  </a:cubicBezTo>
                  <a:lnTo>
                    <a:pt x="0" y="1551"/>
                  </a:lnTo>
                  <a:cubicBezTo>
                    <a:pt x="0" y="1695"/>
                    <a:pt x="115" y="1810"/>
                    <a:pt x="258" y="1810"/>
                  </a:cubicBezTo>
                  <a:lnTo>
                    <a:pt x="1043" y="1810"/>
                  </a:lnTo>
                  <a:lnTo>
                    <a:pt x="1043" y="958"/>
                  </a:lnTo>
                  <a:cubicBezTo>
                    <a:pt x="1043" y="805"/>
                    <a:pt x="967" y="652"/>
                    <a:pt x="842" y="556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5"/>
            <p:cNvSpPr/>
            <p:nvPr/>
          </p:nvSpPr>
          <p:spPr>
            <a:xfrm>
              <a:off x="7199932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881" y="1"/>
                  </a:moveTo>
                  <a:lnTo>
                    <a:pt x="201" y="546"/>
                  </a:lnTo>
                  <a:cubicBezTo>
                    <a:pt x="77" y="652"/>
                    <a:pt x="0" y="795"/>
                    <a:pt x="0" y="958"/>
                  </a:cubicBezTo>
                  <a:lnTo>
                    <a:pt x="0" y="1810"/>
                  </a:lnTo>
                  <a:lnTo>
                    <a:pt x="785" y="1810"/>
                  </a:lnTo>
                  <a:cubicBezTo>
                    <a:pt x="929" y="1800"/>
                    <a:pt x="1043" y="1685"/>
                    <a:pt x="1043" y="1551"/>
                  </a:cubicBezTo>
                  <a:lnTo>
                    <a:pt x="1043" y="470"/>
                  </a:lnTo>
                  <a:cubicBezTo>
                    <a:pt x="1043" y="298"/>
                    <a:pt x="986" y="135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65"/>
            <p:cNvSpPr/>
            <p:nvPr/>
          </p:nvSpPr>
          <p:spPr>
            <a:xfrm>
              <a:off x="7337140" y="2141806"/>
              <a:ext cx="33718" cy="73922"/>
            </a:xfrm>
            <a:custGeom>
              <a:rect b="b" l="l" r="r" t="t"/>
              <a:pathLst>
                <a:path extrusionOk="0" h="2815" w="1284">
                  <a:moveTo>
                    <a:pt x="776" y="0"/>
                  </a:moveTo>
                  <a:cubicBezTo>
                    <a:pt x="345" y="0"/>
                    <a:pt x="1" y="345"/>
                    <a:pt x="1" y="776"/>
                  </a:cubicBezTo>
                  <a:lnTo>
                    <a:pt x="1" y="948"/>
                  </a:lnTo>
                  <a:cubicBezTo>
                    <a:pt x="1" y="1168"/>
                    <a:pt x="39" y="1388"/>
                    <a:pt x="106" y="1599"/>
                  </a:cubicBezTo>
                  <a:lnTo>
                    <a:pt x="518" y="2814"/>
                  </a:lnTo>
                  <a:lnTo>
                    <a:pt x="1283" y="281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65"/>
            <p:cNvSpPr/>
            <p:nvPr/>
          </p:nvSpPr>
          <p:spPr>
            <a:xfrm>
              <a:off x="7350717" y="2135031"/>
              <a:ext cx="80697" cy="80697"/>
            </a:xfrm>
            <a:custGeom>
              <a:rect b="b" l="l" r="r" t="t"/>
              <a:pathLst>
                <a:path extrusionOk="0" h="3073" w="3073">
                  <a:moveTo>
                    <a:pt x="766" y="0"/>
                  </a:moveTo>
                  <a:cubicBezTo>
                    <a:pt x="345" y="0"/>
                    <a:pt x="1" y="345"/>
                    <a:pt x="1" y="766"/>
                  </a:cubicBezTo>
                  <a:cubicBezTo>
                    <a:pt x="1" y="1053"/>
                    <a:pt x="230" y="1282"/>
                    <a:pt x="508" y="1282"/>
                  </a:cubicBezTo>
                  <a:lnTo>
                    <a:pt x="2556" y="3072"/>
                  </a:lnTo>
                  <a:lnTo>
                    <a:pt x="2986" y="1560"/>
                  </a:lnTo>
                  <a:cubicBezTo>
                    <a:pt x="3044" y="1378"/>
                    <a:pt x="3073" y="1187"/>
                    <a:pt x="3073" y="995"/>
                  </a:cubicBezTo>
                  <a:lnTo>
                    <a:pt x="3073" y="517"/>
                  </a:lnTo>
                  <a:cubicBezTo>
                    <a:pt x="3073" y="230"/>
                    <a:pt x="2843" y="0"/>
                    <a:pt x="25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65"/>
            <p:cNvSpPr/>
            <p:nvPr/>
          </p:nvSpPr>
          <p:spPr>
            <a:xfrm>
              <a:off x="7364030" y="2235791"/>
              <a:ext cx="40493" cy="29936"/>
            </a:xfrm>
            <a:custGeom>
              <a:rect b="b" l="l" r="r" t="t"/>
              <a:pathLst>
                <a:path extrusionOk="0" h="1140" w="1542">
                  <a:moveTo>
                    <a:pt x="1" y="1"/>
                  </a:moveTo>
                  <a:lnTo>
                    <a:pt x="1" y="1140"/>
                  </a:lnTo>
                  <a:lnTo>
                    <a:pt x="1542" y="1140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65"/>
            <p:cNvSpPr/>
            <p:nvPr/>
          </p:nvSpPr>
          <p:spPr>
            <a:xfrm>
              <a:off x="7364030" y="2236053"/>
              <a:ext cx="40493" cy="16281"/>
            </a:xfrm>
            <a:custGeom>
              <a:rect b="b" l="l" r="r" t="t"/>
              <a:pathLst>
                <a:path extrusionOk="0" h="620" w="1542">
                  <a:moveTo>
                    <a:pt x="1" y="0"/>
                  </a:moveTo>
                  <a:lnTo>
                    <a:pt x="1" y="469"/>
                  </a:lnTo>
                  <a:cubicBezTo>
                    <a:pt x="250" y="570"/>
                    <a:pt x="510" y="620"/>
                    <a:pt x="771" y="620"/>
                  </a:cubicBezTo>
                  <a:cubicBezTo>
                    <a:pt x="1032" y="620"/>
                    <a:pt x="1293" y="570"/>
                    <a:pt x="1542" y="469"/>
                  </a:cubicBezTo>
                  <a:lnTo>
                    <a:pt x="1542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5"/>
            <p:cNvSpPr/>
            <p:nvPr/>
          </p:nvSpPr>
          <p:spPr>
            <a:xfrm>
              <a:off x="7317051" y="2252124"/>
              <a:ext cx="134477" cy="67882"/>
            </a:xfrm>
            <a:custGeom>
              <a:rect b="b" l="l" r="r" t="t"/>
              <a:pathLst>
                <a:path extrusionOk="0" h="2585" w="5121">
                  <a:moveTo>
                    <a:pt x="1790" y="1"/>
                  </a:moveTo>
                  <a:lnTo>
                    <a:pt x="555" y="355"/>
                  </a:lnTo>
                  <a:cubicBezTo>
                    <a:pt x="230" y="451"/>
                    <a:pt x="0" y="757"/>
                    <a:pt x="0" y="1092"/>
                  </a:cubicBezTo>
                  <a:lnTo>
                    <a:pt x="0" y="2326"/>
                  </a:lnTo>
                  <a:cubicBezTo>
                    <a:pt x="0" y="2470"/>
                    <a:pt x="115" y="2585"/>
                    <a:pt x="258" y="2585"/>
                  </a:cubicBezTo>
                  <a:lnTo>
                    <a:pt x="4862" y="2585"/>
                  </a:lnTo>
                  <a:cubicBezTo>
                    <a:pt x="5005" y="2585"/>
                    <a:pt x="5120" y="2470"/>
                    <a:pt x="5120" y="2326"/>
                  </a:cubicBezTo>
                  <a:lnTo>
                    <a:pt x="5120" y="1092"/>
                  </a:lnTo>
                  <a:cubicBezTo>
                    <a:pt x="5120" y="757"/>
                    <a:pt x="4891" y="451"/>
                    <a:pt x="4565" y="355"/>
                  </a:cubicBezTo>
                  <a:lnTo>
                    <a:pt x="3331" y="1"/>
                  </a:lnTo>
                  <a:lnTo>
                    <a:pt x="2555" y="518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65"/>
            <p:cNvSpPr/>
            <p:nvPr/>
          </p:nvSpPr>
          <p:spPr>
            <a:xfrm>
              <a:off x="7377607" y="2265701"/>
              <a:ext cx="13340" cy="54306"/>
            </a:xfrm>
            <a:custGeom>
              <a:rect b="b" l="l" r="r" t="t"/>
              <a:pathLst>
                <a:path extrusionOk="0" h="2068" w="508">
                  <a:moveTo>
                    <a:pt x="125" y="1"/>
                  </a:moveTo>
                  <a:lnTo>
                    <a:pt x="1" y="2068"/>
                  </a:lnTo>
                  <a:lnTo>
                    <a:pt x="508" y="206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65"/>
            <p:cNvSpPr/>
            <p:nvPr/>
          </p:nvSpPr>
          <p:spPr>
            <a:xfrm>
              <a:off x="7343941" y="2168906"/>
              <a:ext cx="80697" cy="73712"/>
            </a:xfrm>
            <a:custGeom>
              <a:rect b="b" l="l" r="r" t="t"/>
              <a:pathLst>
                <a:path extrusionOk="0" h="2807" w="3073">
                  <a:moveTo>
                    <a:pt x="955" y="1"/>
                  </a:moveTo>
                  <a:cubicBezTo>
                    <a:pt x="823" y="1"/>
                    <a:pt x="701" y="57"/>
                    <a:pt x="613" y="155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78"/>
                  </a:cubicBezTo>
                  <a:lnTo>
                    <a:pt x="0" y="1275"/>
                  </a:lnTo>
                  <a:cubicBezTo>
                    <a:pt x="0" y="2117"/>
                    <a:pt x="689" y="2806"/>
                    <a:pt x="1531" y="2806"/>
                  </a:cubicBezTo>
                  <a:cubicBezTo>
                    <a:pt x="2383" y="2806"/>
                    <a:pt x="3072" y="2117"/>
                    <a:pt x="3072" y="1275"/>
                  </a:cubicBezTo>
                  <a:lnTo>
                    <a:pt x="3072" y="949"/>
                  </a:lnTo>
                  <a:cubicBezTo>
                    <a:pt x="3072" y="815"/>
                    <a:pt x="3015" y="682"/>
                    <a:pt x="2919" y="586"/>
                  </a:cubicBezTo>
                  <a:cubicBezTo>
                    <a:pt x="2527" y="203"/>
                    <a:pt x="1799" y="3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65"/>
            <p:cNvSpPr/>
            <p:nvPr/>
          </p:nvSpPr>
          <p:spPr>
            <a:xfrm>
              <a:off x="7343941" y="2168906"/>
              <a:ext cx="80434" cy="72189"/>
            </a:xfrm>
            <a:custGeom>
              <a:rect b="b" l="l" r="r" t="t"/>
              <a:pathLst>
                <a:path extrusionOk="0" h="2749" w="3063">
                  <a:moveTo>
                    <a:pt x="955" y="1"/>
                  </a:moveTo>
                  <a:cubicBezTo>
                    <a:pt x="823" y="1"/>
                    <a:pt x="701" y="57"/>
                    <a:pt x="613" y="146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69"/>
                  </a:cubicBezTo>
                  <a:lnTo>
                    <a:pt x="0" y="1275"/>
                  </a:lnTo>
                  <a:cubicBezTo>
                    <a:pt x="0" y="1954"/>
                    <a:pt x="450" y="2557"/>
                    <a:pt x="1110" y="2749"/>
                  </a:cubicBezTo>
                  <a:cubicBezTo>
                    <a:pt x="890" y="2471"/>
                    <a:pt x="766" y="2136"/>
                    <a:pt x="766" y="1792"/>
                  </a:cubicBezTo>
                  <a:lnTo>
                    <a:pt x="766" y="1036"/>
                  </a:lnTo>
                  <a:cubicBezTo>
                    <a:pt x="766" y="751"/>
                    <a:pt x="996" y="527"/>
                    <a:pt x="1277" y="527"/>
                  </a:cubicBezTo>
                  <a:cubicBezTo>
                    <a:pt x="1288" y="527"/>
                    <a:pt x="1300" y="528"/>
                    <a:pt x="1311" y="528"/>
                  </a:cubicBezTo>
                  <a:cubicBezTo>
                    <a:pt x="1828" y="557"/>
                    <a:pt x="2594" y="643"/>
                    <a:pt x="3063" y="873"/>
                  </a:cubicBezTo>
                  <a:cubicBezTo>
                    <a:pt x="3053" y="768"/>
                    <a:pt x="2996" y="662"/>
                    <a:pt x="2919" y="586"/>
                  </a:cubicBezTo>
                  <a:cubicBezTo>
                    <a:pt x="2527" y="203"/>
                    <a:pt x="1799" y="2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5"/>
            <p:cNvSpPr/>
            <p:nvPr/>
          </p:nvSpPr>
          <p:spPr>
            <a:xfrm>
              <a:off x="7317051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144" y="0"/>
                  </a:moveTo>
                  <a:cubicBezTo>
                    <a:pt x="48" y="125"/>
                    <a:pt x="0" y="278"/>
                    <a:pt x="0" y="440"/>
                  </a:cubicBezTo>
                  <a:lnTo>
                    <a:pt x="0" y="1665"/>
                  </a:lnTo>
                  <a:cubicBezTo>
                    <a:pt x="0" y="1809"/>
                    <a:pt x="115" y="1924"/>
                    <a:pt x="258" y="1924"/>
                  </a:cubicBezTo>
                  <a:lnTo>
                    <a:pt x="1024" y="1924"/>
                  </a:lnTo>
                  <a:lnTo>
                    <a:pt x="1024" y="1206"/>
                  </a:lnTo>
                  <a:cubicBezTo>
                    <a:pt x="1024" y="995"/>
                    <a:pt x="948" y="804"/>
                    <a:pt x="804" y="66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5"/>
            <p:cNvSpPr/>
            <p:nvPr/>
          </p:nvSpPr>
          <p:spPr>
            <a:xfrm>
              <a:off x="7424612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881" y="0"/>
                  </a:moveTo>
                  <a:lnTo>
                    <a:pt x="220" y="660"/>
                  </a:lnTo>
                  <a:cubicBezTo>
                    <a:pt x="77" y="804"/>
                    <a:pt x="0" y="995"/>
                    <a:pt x="0" y="1206"/>
                  </a:cubicBezTo>
                  <a:lnTo>
                    <a:pt x="0" y="1924"/>
                  </a:lnTo>
                  <a:lnTo>
                    <a:pt x="766" y="1924"/>
                  </a:lnTo>
                  <a:cubicBezTo>
                    <a:pt x="909" y="1924"/>
                    <a:pt x="1024" y="1809"/>
                    <a:pt x="1024" y="1665"/>
                  </a:cubicBezTo>
                  <a:lnTo>
                    <a:pt x="1024" y="440"/>
                  </a:lnTo>
                  <a:cubicBezTo>
                    <a:pt x="1024" y="278"/>
                    <a:pt x="976" y="125"/>
                    <a:pt x="88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65"/>
            <p:cNvSpPr/>
            <p:nvPr/>
          </p:nvSpPr>
          <p:spPr>
            <a:xfrm>
              <a:off x="7377607" y="2265701"/>
              <a:ext cx="13340" cy="13340"/>
            </a:xfrm>
            <a:custGeom>
              <a:rect b="b" l="l" r="r" t="t"/>
              <a:pathLst>
                <a:path extrusionOk="0" h="508" w="508">
                  <a:moveTo>
                    <a:pt x="1" y="1"/>
                  </a:moveTo>
                  <a:lnTo>
                    <a:pt x="1" y="403"/>
                  </a:lnTo>
                  <a:cubicBezTo>
                    <a:pt x="1" y="460"/>
                    <a:pt x="48" y="508"/>
                    <a:pt x="106" y="508"/>
                  </a:cubicBezTo>
                  <a:lnTo>
                    <a:pt x="402" y="508"/>
                  </a:lnTo>
                  <a:cubicBezTo>
                    <a:pt x="460" y="508"/>
                    <a:pt x="508" y="460"/>
                    <a:pt x="508" y="403"/>
                  </a:cubicBezTo>
                  <a:lnTo>
                    <a:pt x="50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65"/>
            <p:cNvSpPr/>
            <p:nvPr/>
          </p:nvSpPr>
          <p:spPr>
            <a:xfrm>
              <a:off x="7356756" y="2246899"/>
              <a:ext cx="27415" cy="28229"/>
            </a:xfrm>
            <a:custGeom>
              <a:rect b="b" l="l" r="r" t="t"/>
              <a:pathLst>
                <a:path extrusionOk="0" h="1075" w="1044">
                  <a:moveTo>
                    <a:pt x="235" y="1"/>
                  </a:moveTo>
                  <a:cubicBezTo>
                    <a:pt x="204" y="1"/>
                    <a:pt x="174" y="15"/>
                    <a:pt x="153" y="47"/>
                  </a:cubicBezTo>
                  <a:lnTo>
                    <a:pt x="0" y="286"/>
                  </a:lnTo>
                  <a:lnTo>
                    <a:pt x="383" y="994"/>
                  </a:lnTo>
                  <a:cubicBezTo>
                    <a:pt x="412" y="1047"/>
                    <a:pt x="464" y="1075"/>
                    <a:pt x="517" y="1075"/>
                  </a:cubicBezTo>
                  <a:cubicBezTo>
                    <a:pt x="550" y="1075"/>
                    <a:pt x="583" y="1064"/>
                    <a:pt x="613" y="1042"/>
                  </a:cubicBezTo>
                  <a:lnTo>
                    <a:pt x="1043" y="717"/>
                  </a:lnTo>
                  <a:lnTo>
                    <a:pt x="306" y="28"/>
                  </a:lnTo>
                  <a:cubicBezTo>
                    <a:pt x="285" y="10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65"/>
            <p:cNvSpPr/>
            <p:nvPr/>
          </p:nvSpPr>
          <p:spPr>
            <a:xfrm>
              <a:off x="7384146" y="2246899"/>
              <a:ext cx="27678" cy="28229"/>
            </a:xfrm>
            <a:custGeom>
              <a:rect b="b" l="l" r="r" t="t"/>
              <a:pathLst>
                <a:path extrusionOk="0" h="1075" w="1054">
                  <a:moveTo>
                    <a:pt x="813" y="1"/>
                  </a:moveTo>
                  <a:cubicBezTo>
                    <a:pt x="786" y="1"/>
                    <a:pt x="759" y="10"/>
                    <a:pt x="737" y="28"/>
                  </a:cubicBezTo>
                  <a:lnTo>
                    <a:pt x="0" y="717"/>
                  </a:lnTo>
                  <a:lnTo>
                    <a:pt x="441" y="1042"/>
                  </a:lnTo>
                  <a:cubicBezTo>
                    <a:pt x="466" y="1064"/>
                    <a:pt x="499" y="1075"/>
                    <a:pt x="532" y="1075"/>
                  </a:cubicBezTo>
                  <a:cubicBezTo>
                    <a:pt x="585" y="1075"/>
                    <a:pt x="637" y="1047"/>
                    <a:pt x="661" y="994"/>
                  </a:cubicBezTo>
                  <a:lnTo>
                    <a:pt x="1053" y="286"/>
                  </a:lnTo>
                  <a:lnTo>
                    <a:pt x="900" y="47"/>
                  </a:lnTo>
                  <a:cubicBezTo>
                    <a:pt x="879" y="15"/>
                    <a:pt x="846" y="1"/>
                    <a:pt x="813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65"/>
            <p:cNvSpPr/>
            <p:nvPr/>
          </p:nvSpPr>
          <p:spPr>
            <a:xfrm>
              <a:off x="7159964" y="1971904"/>
              <a:ext cx="190516" cy="164151"/>
            </a:xfrm>
            <a:custGeom>
              <a:rect b="b" l="l" r="r" t="t"/>
              <a:pathLst>
                <a:path extrusionOk="0" h="6251" w="7255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9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987" y="4700"/>
                  </a:lnTo>
                  <a:lnTo>
                    <a:pt x="2632" y="6116"/>
                  </a:lnTo>
                  <a:cubicBezTo>
                    <a:pt x="2611" y="6189"/>
                    <a:pt x="2672" y="6251"/>
                    <a:pt x="2736" y="6251"/>
                  </a:cubicBezTo>
                  <a:cubicBezTo>
                    <a:pt x="2756" y="6251"/>
                    <a:pt x="2777" y="6245"/>
                    <a:pt x="2795" y="6231"/>
                  </a:cubicBezTo>
                  <a:lnTo>
                    <a:pt x="4901" y="4700"/>
                  </a:lnTo>
                  <a:lnTo>
                    <a:pt x="6614" y="4700"/>
                  </a:lnTo>
                  <a:cubicBezTo>
                    <a:pt x="6968" y="4700"/>
                    <a:pt x="7255" y="4413"/>
                    <a:pt x="7255" y="4059"/>
                  </a:cubicBezTo>
                  <a:lnTo>
                    <a:pt x="7255" y="642"/>
                  </a:lnTo>
                  <a:cubicBezTo>
                    <a:pt x="7255" y="288"/>
                    <a:pt x="6968" y="1"/>
                    <a:pt x="66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65"/>
            <p:cNvSpPr/>
            <p:nvPr/>
          </p:nvSpPr>
          <p:spPr>
            <a:xfrm>
              <a:off x="7191896" y="2000055"/>
              <a:ext cx="31670" cy="11082"/>
            </a:xfrm>
            <a:custGeom>
              <a:rect b="b" l="l" r="r" t="t"/>
              <a:pathLst>
                <a:path extrusionOk="0" h="422" w="1206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919" y="422"/>
                  </a:lnTo>
                  <a:cubicBezTo>
                    <a:pt x="1206" y="422"/>
                    <a:pt x="1206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65"/>
            <p:cNvSpPr/>
            <p:nvPr/>
          </p:nvSpPr>
          <p:spPr>
            <a:xfrm>
              <a:off x="7231102" y="2000055"/>
              <a:ext cx="87735" cy="11082"/>
            </a:xfrm>
            <a:custGeom>
              <a:rect b="b" l="l" r="r" t="t"/>
              <a:pathLst>
                <a:path extrusionOk="0" h="422" w="3341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65"/>
            <p:cNvSpPr/>
            <p:nvPr/>
          </p:nvSpPr>
          <p:spPr>
            <a:xfrm>
              <a:off x="7191896" y="2027969"/>
              <a:ext cx="126941" cy="11318"/>
            </a:xfrm>
            <a:custGeom>
              <a:rect b="b" l="l" r="r" t="t"/>
              <a:pathLst>
                <a:path extrusionOk="0" h="431" w="4834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4546" y="431"/>
                  </a:lnTo>
                  <a:cubicBezTo>
                    <a:pt x="4833" y="431"/>
                    <a:pt x="4833" y="0"/>
                    <a:pt x="4546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65"/>
            <p:cNvSpPr/>
            <p:nvPr/>
          </p:nvSpPr>
          <p:spPr>
            <a:xfrm>
              <a:off x="7191896" y="2056093"/>
              <a:ext cx="87735" cy="11108"/>
            </a:xfrm>
            <a:custGeom>
              <a:rect b="b" l="l" r="r" t="t"/>
              <a:pathLst>
                <a:path extrusionOk="0" h="423" w="3341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65"/>
            <p:cNvSpPr/>
            <p:nvPr/>
          </p:nvSpPr>
          <p:spPr>
            <a:xfrm>
              <a:off x="7286878" y="2056093"/>
              <a:ext cx="31958" cy="11108"/>
            </a:xfrm>
            <a:custGeom>
              <a:rect b="b" l="l" r="r" t="t"/>
              <a:pathLst>
                <a:path extrusionOk="0" h="423" w="1217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929" y="422"/>
                  </a:lnTo>
                  <a:cubicBezTo>
                    <a:pt x="1216" y="422"/>
                    <a:pt x="1216" y="1"/>
                    <a:pt x="929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8" name="Google Shape;11088;p65"/>
          <p:cNvGrpSpPr/>
          <p:nvPr/>
        </p:nvGrpSpPr>
        <p:grpSpPr>
          <a:xfrm>
            <a:off x="7551264" y="1971904"/>
            <a:ext cx="344321" cy="348155"/>
            <a:chOff x="7551264" y="1971904"/>
            <a:chExt cx="344321" cy="348155"/>
          </a:xfrm>
        </p:grpSpPr>
        <p:sp>
          <p:nvSpPr>
            <p:cNvPr id="11089" name="Google Shape;11089;p65"/>
            <p:cNvSpPr/>
            <p:nvPr/>
          </p:nvSpPr>
          <p:spPr>
            <a:xfrm>
              <a:off x="7820665" y="1973164"/>
              <a:ext cx="9086" cy="73659"/>
            </a:xfrm>
            <a:custGeom>
              <a:rect b="b" l="l" r="r" t="t"/>
              <a:pathLst>
                <a:path extrusionOk="0" h="2805" w="346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65"/>
            <p:cNvSpPr/>
            <p:nvPr/>
          </p:nvSpPr>
          <p:spPr>
            <a:xfrm>
              <a:off x="7625396" y="1971904"/>
              <a:ext cx="270189" cy="348103"/>
            </a:xfrm>
            <a:custGeom>
              <a:rect b="b" l="l" r="r" t="t"/>
              <a:pathLst>
                <a:path extrusionOk="0" h="13256" w="10289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65"/>
            <p:cNvSpPr/>
            <p:nvPr/>
          </p:nvSpPr>
          <p:spPr>
            <a:xfrm>
              <a:off x="7625396" y="1971904"/>
              <a:ext cx="86238" cy="348103"/>
            </a:xfrm>
            <a:custGeom>
              <a:rect b="b" l="l" r="r" t="t"/>
              <a:pathLst>
                <a:path extrusionOk="0" h="13256" w="3284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65"/>
            <p:cNvSpPr/>
            <p:nvPr/>
          </p:nvSpPr>
          <p:spPr>
            <a:xfrm>
              <a:off x="7685715" y="2063893"/>
              <a:ext cx="103333" cy="11344"/>
            </a:xfrm>
            <a:custGeom>
              <a:rect b="b" l="l" r="r" t="t"/>
              <a:pathLst>
                <a:path extrusionOk="0" h="432" w="3935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65"/>
            <p:cNvSpPr/>
            <p:nvPr/>
          </p:nvSpPr>
          <p:spPr>
            <a:xfrm>
              <a:off x="7685715" y="2102337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65"/>
            <p:cNvSpPr/>
            <p:nvPr/>
          </p:nvSpPr>
          <p:spPr>
            <a:xfrm>
              <a:off x="7685715" y="2140808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5"/>
            <p:cNvSpPr/>
            <p:nvPr/>
          </p:nvSpPr>
          <p:spPr>
            <a:xfrm>
              <a:off x="7685715" y="2179253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65"/>
            <p:cNvSpPr/>
            <p:nvPr/>
          </p:nvSpPr>
          <p:spPr>
            <a:xfrm>
              <a:off x="7685715" y="2217461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65"/>
            <p:cNvSpPr/>
            <p:nvPr/>
          </p:nvSpPr>
          <p:spPr>
            <a:xfrm>
              <a:off x="7552367" y="2239309"/>
              <a:ext cx="152492" cy="80487"/>
            </a:xfrm>
            <a:custGeom>
              <a:rect b="b" l="l" r="r" t="t"/>
              <a:pathLst>
                <a:path extrusionOk="0" h="3065" w="5807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5"/>
            <p:cNvSpPr/>
            <p:nvPr/>
          </p:nvSpPr>
          <p:spPr>
            <a:xfrm>
              <a:off x="7551264" y="2239808"/>
              <a:ext cx="61842" cy="80251"/>
            </a:xfrm>
            <a:custGeom>
              <a:rect b="b" l="l" r="r" t="t"/>
              <a:pathLst>
                <a:path extrusionOk="0" h="3056" w="2355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65"/>
            <p:cNvSpPr/>
            <p:nvPr/>
          </p:nvSpPr>
          <p:spPr>
            <a:xfrm>
              <a:off x="7579677" y="2113156"/>
              <a:ext cx="96532" cy="68381"/>
            </a:xfrm>
            <a:custGeom>
              <a:rect b="b" l="l" r="r" t="t"/>
              <a:pathLst>
                <a:path extrusionOk="0" h="2604" w="3676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65"/>
            <p:cNvSpPr/>
            <p:nvPr/>
          </p:nvSpPr>
          <p:spPr>
            <a:xfrm>
              <a:off x="7579677" y="2113393"/>
              <a:ext cx="52284" cy="68145"/>
            </a:xfrm>
            <a:custGeom>
              <a:rect b="b" l="l" r="r" t="t"/>
              <a:pathLst>
                <a:path extrusionOk="0" h="2595" w="1991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65"/>
            <p:cNvSpPr/>
            <p:nvPr/>
          </p:nvSpPr>
          <p:spPr>
            <a:xfrm>
              <a:off x="7662843" y="2174263"/>
              <a:ext cx="20903" cy="28387"/>
            </a:xfrm>
            <a:custGeom>
              <a:rect b="b" l="l" r="r" t="t"/>
              <a:pathLst>
                <a:path extrusionOk="0" h="1081" w="796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65"/>
            <p:cNvSpPr/>
            <p:nvPr/>
          </p:nvSpPr>
          <p:spPr>
            <a:xfrm>
              <a:off x="7571878" y="2174237"/>
              <a:ext cx="21139" cy="28361"/>
            </a:xfrm>
            <a:custGeom>
              <a:rect b="b" l="l" r="r" t="t"/>
              <a:pathLst>
                <a:path extrusionOk="0" h="1080" w="805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65"/>
            <p:cNvSpPr/>
            <p:nvPr/>
          </p:nvSpPr>
          <p:spPr>
            <a:xfrm>
              <a:off x="7610087" y="2223869"/>
              <a:ext cx="35714" cy="40362"/>
            </a:xfrm>
            <a:custGeom>
              <a:rect b="b" l="l" r="r" t="t"/>
              <a:pathLst>
                <a:path extrusionOk="0" h="1537" w="136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65"/>
            <p:cNvSpPr/>
            <p:nvPr/>
          </p:nvSpPr>
          <p:spPr>
            <a:xfrm>
              <a:off x="7610087" y="2224105"/>
              <a:ext cx="21875" cy="40362"/>
            </a:xfrm>
            <a:custGeom>
              <a:rect b="b" l="l" r="r" t="t"/>
              <a:pathLst>
                <a:path extrusionOk="0" h="1537" w="833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65"/>
            <p:cNvSpPr/>
            <p:nvPr/>
          </p:nvSpPr>
          <p:spPr>
            <a:xfrm>
              <a:off x="7589971" y="2153072"/>
              <a:ext cx="75918" cy="81248"/>
            </a:xfrm>
            <a:custGeom>
              <a:rect b="b" l="l" r="r" t="t"/>
              <a:pathLst>
                <a:path extrusionOk="0" h="3094" w="2891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65"/>
            <p:cNvSpPr/>
            <p:nvPr/>
          </p:nvSpPr>
          <p:spPr>
            <a:xfrm>
              <a:off x="7589971" y="2153072"/>
              <a:ext cx="55067" cy="81248"/>
            </a:xfrm>
            <a:custGeom>
              <a:rect b="b" l="l" r="r" t="t"/>
              <a:pathLst>
                <a:path extrusionOk="0" h="3094" w="2097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65"/>
            <p:cNvSpPr/>
            <p:nvPr/>
          </p:nvSpPr>
          <p:spPr>
            <a:xfrm>
              <a:off x="7820665" y="1973164"/>
              <a:ext cx="73922" cy="73659"/>
            </a:xfrm>
            <a:custGeom>
              <a:rect b="b" l="l" r="r" t="t"/>
              <a:pathLst>
                <a:path extrusionOk="0" h="2805" w="2815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8" name="Google Shape;11108;p65"/>
          <p:cNvGrpSpPr/>
          <p:nvPr/>
        </p:nvGrpSpPr>
        <p:grpSpPr>
          <a:xfrm>
            <a:off x="7992065" y="1971904"/>
            <a:ext cx="351621" cy="348103"/>
            <a:chOff x="7992065" y="1971904"/>
            <a:chExt cx="351621" cy="348103"/>
          </a:xfrm>
        </p:grpSpPr>
        <p:sp>
          <p:nvSpPr>
            <p:cNvPr id="11109" name="Google Shape;11109;p65"/>
            <p:cNvSpPr/>
            <p:nvPr/>
          </p:nvSpPr>
          <p:spPr>
            <a:xfrm>
              <a:off x="8136074" y="1971904"/>
              <a:ext cx="67383" cy="67383"/>
            </a:xfrm>
            <a:custGeom>
              <a:rect b="b" l="l" r="r" t="t"/>
              <a:pathLst>
                <a:path extrusionOk="0" h="2566" w="2566">
                  <a:moveTo>
                    <a:pt x="1283" y="1"/>
                  </a:moveTo>
                  <a:cubicBezTo>
                    <a:pt x="565" y="1"/>
                    <a:pt x="1" y="575"/>
                    <a:pt x="1" y="1283"/>
                  </a:cubicBezTo>
                  <a:cubicBezTo>
                    <a:pt x="1" y="1992"/>
                    <a:pt x="565" y="2566"/>
                    <a:pt x="1283" y="2566"/>
                  </a:cubicBezTo>
                  <a:cubicBezTo>
                    <a:pt x="1991" y="2566"/>
                    <a:pt x="2566" y="1992"/>
                    <a:pt x="2566" y="1283"/>
                  </a:cubicBezTo>
                  <a:cubicBezTo>
                    <a:pt x="2566" y="575"/>
                    <a:pt x="1991" y="1"/>
                    <a:pt x="1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65"/>
            <p:cNvSpPr/>
            <p:nvPr/>
          </p:nvSpPr>
          <p:spPr>
            <a:xfrm>
              <a:off x="8022552" y="2180014"/>
              <a:ext cx="137025" cy="95376"/>
            </a:xfrm>
            <a:custGeom>
              <a:rect b="b" l="l" r="r" t="t"/>
              <a:pathLst>
                <a:path extrusionOk="0" h="3632" w="5218">
                  <a:moveTo>
                    <a:pt x="2609" y="0"/>
                  </a:moveTo>
                  <a:cubicBezTo>
                    <a:pt x="2508" y="0"/>
                    <a:pt x="2405" y="67"/>
                    <a:pt x="2391" y="201"/>
                  </a:cubicBezTo>
                  <a:lnTo>
                    <a:pt x="2391" y="1905"/>
                  </a:lnTo>
                  <a:lnTo>
                    <a:pt x="1357" y="1905"/>
                  </a:lnTo>
                  <a:cubicBezTo>
                    <a:pt x="1041" y="1905"/>
                    <a:pt x="754" y="2086"/>
                    <a:pt x="601" y="2364"/>
                  </a:cubicBezTo>
                  <a:lnTo>
                    <a:pt x="103" y="3302"/>
                  </a:lnTo>
                  <a:cubicBezTo>
                    <a:pt x="0" y="3475"/>
                    <a:pt x="152" y="3632"/>
                    <a:pt x="301" y="3632"/>
                  </a:cubicBezTo>
                  <a:cubicBezTo>
                    <a:pt x="373" y="3632"/>
                    <a:pt x="445" y="3594"/>
                    <a:pt x="486" y="3503"/>
                  </a:cubicBezTo>
                  <a:lnTo>
                    <a:pt x="984" y="2565"/>
                  </a:lnTo>
                  <a:cubicBezTo>
                    <a:pt x="1051" y="2421"/>
                    <a:pt x="1204" y="2335"/>
                    <a:pt x="1357" y="2335"/>
                  </a:cubicBezTo>
                  <a:lnTo>
                    <a:pt x="3855" y="2335"/>
                  </a:lnTo>
                  <a:cubicBezTo>
                    <a:pt x="4017" y="2335"/>
                    <a:pt x="4161" y="2421"/>
                    <a:pt x="4238" y="2565"/>
                  </a:cubicBezTo>
                  <a:lnTo>
                    <a:pt x="4735" y="3503"/>
                  </a:lnTo>
                  <a:cubicBezTo>
                    <a:pt x="4776" y="3594"/>
                    <a:pt x="4848" y="3632"/>
                    <a:pt x="4920" y="3632"/>
                  </a:cubicBezTo>
                  <a:cubicBezTo>
                    <a:pt x="5068" y="3632"/>
                    <a:pt x="5218" y="3475"/>
                    <a:pt x="5108" y="3302"/>
                  </a:cubicBezTo>
                  <a:lnTo>
                    <a:pt x="4620" y="2364"/>
                  </a:lnTo>
                  <a:cubicBezTo>
                    <a:pt x="4467" y="2086"/>
                    <a:pt x="4180" y="1905"/>
                    <a:pt x="3864" y="1905"/>
                  </a:cubicBezTo>
                  <a:lnTo>
                    <a:pt x="2821" y="1905"/>
                  </a:lnTo>
                  <a:lnTo>
                    <a:pt x="2821" y="201"/>
                  </a:lnTo>
                  <a:cubicBezTo>
                    <a:pt x="2812" y="67"/>
                    <a:pt x="2711" y="0"/>
                    <a:pt x="26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65"/>
            <p:cNvSpPr/>
            <p:nvPr/>
          </p:nvSpPr>
          <p:spPr>
            <a:xfrm>
              <a:off x="8109946" y="2050080"/>
              <a:ext cx="120849" cy="62604"/>
            </a:xfrm>
            <a:custGeom>
              <a:rect b="b" l="l" r="r" t="t"/>
              <a:pathLst>
                <a:path extrusionOk="0" h="2384" w="4602">
                  <a:moveTo>
                    <a:pt x="2273" y="0"/>
                  </a:moveTo>
                  <a:cubicBezTo>
                    <a:pt x="2161" y="0"/>
                    <a:pt x="2048" y="77"/>
                    <a:pt x="2058" y="230"/>
                  </a:cubicBezTo>
                  <a:lnTo>
                    <a:pt x="2058" y="1082"/>
                  </a:lnTo>
                  <a:lnTo>
                    <a:pt x="948" y="1082"/>
                  </a:lnTo>
                  <a:cubicBezTo>
                    <a:pt x="718" y="1082"/>
                    <a:pt x="498" y="1216"/>
                    <a:pt x="383" y="1426"/>
                  </a:cubicBezTo>
                  <a:lnTo>
                    <a:pt x="58" y="2058"/>
                  </a:lnTo>
                  <a:cubicBezTo>
                    <a:pt x="0" y="2163"/>
                    <a:pt x="39" y="2288"/>
                    <a:pt x="144" y="2345"/>
                  </a:cubicBezTo>
                  <a:cubicBezTo>
                    <a:pt x="175" y="2362"/>
                    <a:pt x="208" y="2370"/>
                    <a:pt x="240" y="2370"/>
                  </a:cubicBezTo>
                  <a:cubicBezTo>
                    <a:pt x="317" y="2370"/>
                    <a:pt x="391" y="2326"/>
                    <a:pt x="431" y="2259"/>
                  </a:cubicBezTo>
                  <a:lnTo>
                    <a:pt x="766" y="1627"/>
                  </a:lnTo>
                  <a:cubicBezTo>
                    <a:pt x="795" y="1551"/>
                    <a:pt x="871" y="1512"/>
                    <a:pt x="948" y="1512"/>
                  </a:cubicBezTo>
                  <a:lnTo>
                    <a:pt x="3599" y="1512"/>
                  </a:lnTo>
                  <a:cubicBezTo>
                    <a:pt x="3675" y="1512"/>
                    <a:pt x="3752" y="1551"/>
                    <a:pt x="3781" y="1627"/>
                  </a:cubicBezTo>
                  <a:lnTo>
                    <a:pt x="4116" y="2259"/>
                  </a:lnTo>
                  <a:cubicBezTo>
                    <a:pt x="4157" y="2347"/>
                    <a:pt x="4228" y="2383"/>
                    <a:pt x="4301" y="2383"/>
                  </a:cubicBezTo>
                  <a:cubicBezTo>
                    <a:pt x="4450" y="2383"/>
                    <a:pt x="4601" y="2231"/>
                    <a:pt x="4498" y="2058"/>
                  </a:cubicBezTo>
                  <a:lnTo>
                    <a:pt x="4163" y="1426"/>
                  </a:lnTo>
                  <a:cubicBezTo>
                    <a:pt x="4049" y="1216"/>
                    <a:pt x="3838" y="1082"/>
                    <a:pt x="3599" y="1082"/>
                  </a:cubicBezTo>
                  <a:lnTo>
                    <a:pt x="2489" y="1082"/>
                  </a:lnTo>
                  <a:lnTo>
                    <a:pt x="2489" y="230"/>
                  </a:lnTo>
                  <a:cubicBezTo>
                    <a:pt x="2498" y="77"/>
                    <a:pt x="2386" y="0"/>
                    <a:pt x="22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65"/>
            <p:cNvSpPr/>
            <p:nvPr/>
          </p:nvSpPr>
          <p:spPr>
            <a:xfrm>
              <a:off x="8179613" y="2180014"/>
              <a:ext cx="137130" cy="95376"/>
            </a:xfrm>
            <a:custGeom>
              <a:rect b="b" l="l" r="r" t="t"/>
              <a:pathLst>
                <a:path extrusionOk="0" h="3632" w="5222">
                  <a:moveTo>
                    <a:pt x="2611" y="0"/>
                  </a:moveTo>
                  <a:cubicBezTo>
                    <a:pt x="2511" y="0"/>
                    <a:pt x="2410" y="67"/>
                    <a:pt x="2401" y="201"/>
                  </a:cubicBezTo>
                  <a:lnTo>
                    <a:pt x="2401" y="1905"/>
                  </a:lnTo>
                  <a:lnTo>
                    <a:pt x="1357" y="1905"/>
                  </a:lnTo>
                  <a:cubicBezTo>
                    <a:pt x="1042" y="1905"/>
                    <a:pt x="754" y="2086"/>
                    <a:pt x="601" y="2364"/>
                  </a:cubicBezTo>
                  <a:lnTo>
                    <a:pt x="104" y="3302"/>
                  </a:lnTo>
                  <a:cubicBezTo>
                    <a:pt x="1" y="3475"/>
                    <a:pt x="153" y="3632"/>
                    <a:pt x="301" y="3632"/>
                  </a:cubicBezTo>
                  <a:cubicBezTo>
                    <a:pt x="374" y="3632"/>
                    <a:pt x="446" y="3594"/>
                    <a:pt x="486" y="3503"/>
                  </a:cubicBezTo>
                  <a:lnTo>
                    <a:pt x="984" y="2565"/>
                  </a:lnTo>
                  <a:cubicBezTo>
                    <a:pt x="1061" y="2421"/>
                    <a:pt x="1204" y="2335"/>
                    <a:pt x="1357" y="2335"/>
                  </a:cubicBezTo>
                  <a:lnTo>
                    <a:pt x="3865" y="2335"/>
                  </a:lnTo>
                  <a:cubicBezTo>
                    <a:pt x="4018" y="2335"/>
                    <a:pt x="4171" y="2421"/>
                    <a:pt x="4238" y="2565"/>
                  </a:cubicBezTo>
                  <a:lnTo>
                    <a:pt x="4736" y="3503"/>
                  </a:lnTo>
                  <a:cubicBezTo>
                    <a:pt x="4777" y="3594"/>
                    <a:pt x="4848" y="3632"/>
                    <a:pt x="4921" y="3632"/>
                  </a:cubicBezTo>
                  <a:cubicBezTo>
                    <a:pt x="5070" y="3632"/>
                    <a:pt x="5221" y="3475"/>
                    <a:pt x="5118" y="3302"/>
                  </a:cubicBezTo>
                  <a:lnTo>
                    <a:pt x="4621" y="2364"/>
                  </a:lnTo>
                  <a:cubicBezTo>
                    <a:pt x="4468" y="2086"/>
                    <a:pt x="4181" y="1905"/>
                    <a:pt x="3865" y="1905"/>
                  </a:cubicBezTo>
                  <a:lnTo>
                    <a:pt x="2822" y="1905"/>
                  </a:lnTo>
                  <a:lnTo>
                    <a:pt x="2822" y="201"/>
                  </a:lnTo>
                  <a:cubicBezTo>
                    <a:pt x="2812" y="67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65"/>
            <p:cNvSpPr/>
            <p:nvPr/>
          </p:nvSpPr>
          <p:spPr>
            <a:xfrm>
              <a:off x="8129037" y="1973427"/>
              <a:ext cx="66884" cy="65939"/>
            </a:xfrm>
            <a:custGeom>
              <a:rect b="b" l="l" r="r" t="t"/>
              <a:pathLst>
                <a:path extrusionOk="0" h="2511" w="2547">
                  <a:moveTo>
                    <a:pt x="1187" y="0"/>
                  </a:moveTo>
                  <a:lnTo>
                    <a:pt x="1187" y="0"/>
                  </a:lnTo>
                  <a:cubicBezTo>
                    <a:pt x="355" y="240"/>
                    <a:pt x="1" y="1216"/>
                    <a:pt x="479" y="1934"/>
                  </a:cubicBezTo>
                  <a:cubicBezTo>
                    <a:pt x="731" y="2316"/>
                    <a:pt x="1138" y="2510"/>
                    <a:pt x="1547" y="2510"/>
                  </a:cubicBezTo>
                  <a:cubicBezTo>
                    <a:pt x="1917" y="2510"/>
                    <a:pt x="2288" y="2352"/>
                    <a:pt x="2546" y="2029"/>
                  </a:cubicBezTo>
                  <a:lnTo>
                    <a:pt x="2546" y="2029"/>
                  </a:lnTo>
                  <a:cubicBezTo>
                    <a:pt x="2432" y="2068"/>
                    <a:pt x="2307" y="2077"/>
                    <a:pt x="2192" y="2087"/>
                  </a:cubicBezTo>
                  <a:cubicBezTo>
                    <a:pt x="1111" y="2087"/>
                    <a:pt x="518" y="83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65"/>
            <p:cNvSpPr/>
            <p:nvPr/>
          </p:nvSpPr>
          <p:spPr>
            <a:xfrm>
              <a:off x="8068717" y="2123450"/>
              <a:ext cx="44773" cy="45010"/>
            </a:xfrm>
            <a:custGeom>
              <a:rect b="b" l="l" r="r" t="t"/>
              <a:pathLst>
                <a:path extrusionOk="0" h="1714" w="1705">
                  <a:moveTo>
                    <a:pt x="853" y="1"/>
                  </a:moveTo>
                  <a:cubicBezTo>
                    <a:pt x="384" y="1"/>
                    <a:pt x="1" y="384"/>
                    <a:pt x="1" y="853"/>
                  </a:cubicBezTo>
                  <a:cubicBezTo>
                    <a:pt x="1" y="1331"/>
                    <a:pt x="384" y="1714"/>
                    <a:pt x="853" y="1714"/>
                  </a:cubicBezTo>
                  <a:cubicBezTo>
                    <a:pt x="1322" y="1714"/>
                    <a:pt x="1704" y="1331"/>
                    <a:pt x="1704" y="853"/>
                  </a:cubicBezTo>
                  <a:cubicBezTo>
                    <a:pt x="1704" y="384"/>
                    <a:pt x="1322" y="1"/>
                    <a:pt x="853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65"/>
            <p:cNvSpPr/>
            <p:nvPr/>
          </p:nvSpPr>
          <p:spPr>
            <a:xfrm>
              <a:off x="8063964" y="2124474"/>
              <a:ext cx="44484" cy="43854"/>
            </a:xfrm>
            <a:custGeom>
              <a:rect b="b" l="l" r="r" t="t"/>
              <a:pathLst>
                <a:path extrusionOk="0" h="1670" w="1694">
                  <a:moveTo>
                    <a:pt x="794" y="0"/>
                  </a:moveTo>
                  <a:lnTo>
                    <a:pt x="794" y="0"/>
                  </a:lnTo>
                  <a:cubicBezTo>
                    <a:pt x="239" y="163"/>
                    <a:pt x="0" y="814"/>
                    <a:pt x="325" y="1292"/>
                  </a:cubicBezTo>
                  <a:cubicBezTo>
                    <a:pt x="491" y="1542"/>
                    <a:pt x="761" y="1670"/>
                    <a:pt x="1031" y="1670"/>
                  </a:cubicBezTo>
                  <a:cubicBezTo>
                    <a:pt x="1278" y="1670"/>
                    <a:pt x="1525" y="1564"/>
                    <a:pt x="1694" y="1349"/>
                  </a:cubicBezTo>
                  <a:lnTo>
                    <a:pt x="1694" y="1349"/>
                  </a:lnTo>
                  <a:cubicBezTo>
                    <a:pt x="1617" y="1378"/>
                    <a:pt x="1541" y="1388"/>
                    <a:pt x="1464" y="1388"/>
                  </a:cubicBezTo>
                  <a:cubicBezTo>
                    <a:pt x="747" y="1388"/>
                    <a:pt x="345" y="555"/>
                    <a:pt x="79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65"/>
            <p:cNvSpPr/>
            <p:nvPr/>
          </p:nvSpPr>
          <p:spPr>
            <a:xfrm>
              <a:off x="8225805" y="2123450"/>
              <a:ext cx="44747" cy="45010"/>
            </a:xfrm>
            <a:custGeom>
              <a:rect b="b" l="l" r="r" t="t"/>
              <a:pathLst>
                <a:path extrusionOk="0" h="1714" w="1704">
                  <a:moveTo>
                    <a:pt x="852" y="1"/>
                  </a:moveTo>
                  <a:cubicBezTo>
                    <a:pt x="383" y="1"/>
                    <a:pt x="0" y="384"/>
                    <a:pt x="0" y="853"/>
                  </a:cubicBezTo>
                  <a:cubicBezTo>
                    <a:pt x="0" y="1331"/>
                    <a:pt x="383" y="1714"/>
                    <a:pt x="852" y="1714"/>
                  </a:cubicBezTo>
                  <a:cubicBezTo>
                    <a:pt x="1321" y="1714"/>
                    <a:pt x="1704" y="1331"/>
                    <a:pt x="1704" y="853"/>
                  </a:cubicBezTo>
                  <a:cubicBezTo>
                    <a:pt x="1704" y="384"/>
                    <a:pt x="1321" y="1"/>
                    <a:pt x="8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65"/>
            <p:cNvSpPr/>
            <p:nvPr/>
          </p:nvSpPr>
          <p:spPr>
            <a:xfrm>
              <a:off x="8221025" y="2124474"/>
              <a:ext cx="44747" cy="43854"/>
            </a:xfrm>
            <a:custGeom>
              <a:rect b="b" l="l" r="r" t="t"/>
              <a:pathLst>
                <a:path extrusionOk="0" h="1670" w="1704">
                  <a:moveTo>
                    <a:pt x="795" y="0"/>
                  </a:moveTo>
                  <a:cubicBezTo>
                    <a:pt x="240" y="163"/>
                    <a:pt x="0" y="814"/>
                    <a:pt x="326" y="1292"/>
                  </a:cubicBezTo>
                  <a:cubicBezTo>
                    <a:pt x="491" y="1542"/>
                    <a:pt x="761" y="1670"/>
                    <a:pt x="1033" y="1670"/>
                  </a:cubicBezTo>
                  <a:cubicBezTo>
                    <a:pt x="1281" y="1670"/>
                    <a:pt x="1531" y="1564"/>
                    <a:pt x="1704" y="1349"/>
                  </a:cubicBezTo>
                  <a:lnTo>
                    <a:pt x="1704" y="1349"/>
                  </a:lnTo>
                  <a:cubicBezTo>
                    <a:pt x="1627" y="1378"/>
                    <a:pt x="1541" y="1388"/>
                    <a:pt x="1465" y="1388"/>
                  </a:cubicBezTo>
                  <a:cubicBezTo>
                    <a:pt x="747" y="1388"/>
                    <a:pt x="345" y="555"/>
                    <a:pt x="79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5"/>
            <p:cNvSpPr/>
            <p:nvPr/>
          </p:nvSpPr>
          <p:spPr>
            <a:xfrm>
              <a:off x="7995583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88" y="0"/>
                    <a:pt x="1" y="287"/>
                    <a:pt x="1" y="642"/>
                  </a:cubicBezTo>
                  <a:cubicBezTo>
                    <a:pt x="1" y="996"/>
                    <a:pt x="28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65"/>
            <p:cNvSpPr/>
            <p:nvPr/>
          </p:nvSpPr>
          <p:spPr>
            <a:xfrm>
              <a:off x="7992065" y="2286814"/>
              <a:ext cx="33718" cy="33193"/>
            </a:xfrm>
            <a:custGeom>
              <a:rect b="b" l="l" r="r" t="t"/>
              <a:pathLst>
                <a:path extrusionOk="0" h="1264" w="1284">
                  <a:moveTo>
                    <a:pt x="604" y="0"/>
                  </a:moveTo>
                  <a:lnTo>
                    <a:pt x="604" y="0"/>
                  </a:lnTo>
                  <a:cubicBezTo>
                    <a:pt x="183" y="125"/>
                    <a:pt x="1" y="613"/>
                    <a:pt x="240" y="977"/>
                  </a:cubicBezTo>
                  <a:cubicBezTo>
                    <a:pt x="371" y="1167"/>
                    <a:pt x="575" y="1263"/>
                    <a:pt x="779" y="1263"/>
                  </a:cubicBezTo>
                  <a:cubicBezTo>
                    <a:pt x="965" y="1263"/>
                    <a:pt x="1151" y="1184"/>
                    <a:pt x="1283" y="1024"/>
                  </a:cubicBezTo>
                  <a:lnTo>
                    <a:pt x="1283" y="1024"/>
                  </a:lnTo>
                  <a:cubicBezTo>
                    <a:pt x="1216" y="1034"/>
                    <a:pt x="1159" y="1044"/>
                    <a:pt x="1102" y="1044"/>
                  </a:cubicBezTo>
                  <a:cubicBezTo>
                    <a:pt x="566" y="1044"/>
                    <a:pt x="259" y="422"/>
                    <a:pt x="60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65"/>
            <p:cNvSpPr/>
            <p:nvPr/>
          </p:nvSpPr>
          <p:spPr>
            <a:xfrm>
              <a:off x="8152907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78" y="0"/>
                    <a:pt x="1" y="287"/>
                    <a:pt x="1" y="642"/>
                  </a:cubicBezTo>
                  <a:cubicBezTo>
                    <a:pt x="1" y="996"/>
                    <a:pt x="27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65"/>
            <p:cNvSpPr/>
            <p:nvPr/>
          </p:nvSpPr>
          <p:spPr>
            <a:xfrm>
              <a:off x="8149388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73" y="125"/>
                    <a:pt x="1" y="613"/>
                    <a:pt x="240" y="977"/>
                  </a:cubicBezTo>
                  <a:cubicBezTo>
                    <a:pt x="366" y="1167"/>
                    <a:pt x="567" y="1263"/>
                    <a:pt x="771" y="1263"/>
                  </a:cubicBezTo>
                  <a:cubicBezTo>
                    <a:pt x="955" y="1263"/>
                    <a:pt x="1142" y="1184"/>
                    <a:pt x="1274" y="1024"/>
                  </a:cubicBezTo>
                  <a:lnTo>
                    <a:pt x="1274" y="1024"/>
                  </a:lnTo>
                  <a:cubicBezTo>
                    <a:pt x="1216" y="1034"/>
                    <a:pt x="1149" y="1044"/>
                    <a:pt x="1092" y="1044"/>
                  </a:cubicBezTo>
                  <a:cubicBezTo>
                    <a:pt x="556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65"/>
            <p:cNvSpPr/>
            <p:nvPr/>
          </p:nvSpPr>
          <p:spPr>
            <a:xfrm>
              <a:off x="8309994" y="2286315"/>
              <a:ext cx="33692" cy="33692"/>
            </a:xfrm>
            <a:custGeom>
              <a:rect b="b" l="l" r="r" t="t"/>
              <a:pathLst>
                <a:path extrusionOk="0" h="1283" w="1283">
                  <a:moveTo>
                    <a:pt x="642" y="0"/>
                  </a:moveTo>
                  <a:cubicBezTo>
                    <a:pt x="287" y="0"/>
                    <a:pt x="0" y="287"/>
                    <a:pt x="0" y="642"/>
                  </a:cubicBezTo>
                  <a:cubicBezTo>
                    <a:pt x="0" y="996"/>
                    <a:pt x="287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65"/>
            <p:cNvSpPr/>
            <p:nvPr/>
          </p:nvSpPr>
          <p:spPr>
            <a:xfrm>
              <a:off x="8306475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82" y="125"/>
                    <a:pt x="0" y="613"/>
                    <a:pt x="240" y="977"/>
                  </a:cubicBezTo>
                  <a:cubicBezTo>
                    <a:pt x="365" y="1167"/>
                    <a:pt x="569" y="1263"/>
                    <a:pt x="774" y="1263"/>
                  </a:cubicBezTo>
                  <a:cubicBezTo>
                    <a:pt x="960" y="1263"/>
                    <a:pt x="1146" y="1184"/>
                    <a:pt x="1273" y="1024"/>
                  </a:cubicBezTo>
                  <a:lnTo>
                    <a:pt x="1273" y="1024"/>
                  </a:lnTo>
                  <a:cubicBezTo>
                    <a:pt x="1216" y="1034"/>
                    <a:pt x="1158" y="1044"/>
                    <a:pt x="1091" y="1044"/>
                  </a:cubicBezTo>
                  <a:cubicBezTo>
                    <a:pt x="555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4" name="Google Shape;11124;p65"/>
          <p:cNvGrpSpPr/>
          <p:nvPr/>
        </p:nvGrpSpPr>
        <p:grpSpPr>
          <a:xfrm>
            <a:off x="4911189" y="3793455"/>
            <a:ext cx="296580" cy="364935"/>
            <a:chOff x="4911189" y="3793455"/>
            <a:chExt cx="296580" cy="364935"/>
          </a:xfrm>
        </p:grpSpPr>
        <p:sp>
          <p:nvSpPr>
            <p:cNvPr id="11125" name="Google Shape;11125;p65"/>
            <p:cNvSpPr/>
            <p:nvPr/>
          </p:nvSpPr>
          <p:spPr>
            <a:xfrm>
              <a:off x="4951157" y="3861810"/>
              <a:ext cx="31932" cy="35215"/>
            </a:xfrm>
            <a:custGeom>
              <a:rect b="b" l="l" r="r" t="t"/>
              <a:pathLst>
                <a:path extrusionOk="0" h="1341" w="1216">
                  <a:moveTo>
                    <a:pt x="584" y="0"/>
                  </a:moveTo>
                  <a:lnTo>
                    <a:pt x="0" y="431"/>
                  </a:lnTo>
                  <a:lnTo>
                    <a:pt x="622" y="1340"/>
                  </a:lnTo>
                  <a:cubicBezTo>
                    <a:pt x="814" y="1187"/>
                    <a:pt x="1005" y="1043"/>
                    <a:pt x="1216" y="909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65"/>
            <p:cNvSpPr/>
            <p:nvPr/>
          </p:nvSpPr>
          <p:spPr>
            <a:xfrm>
              <a:off x="5136132" y="3861810"/>
              <a:ext cx="31932" cy="34952"/>
            </a:xfrm>
            <a:custGeom>
              <a:rect b="b" l="l" r="r" t="t"/>
              <a:pathLst>
                <a:path extrusionOk="0" h="1331" w="1216">
                  <a:moveTo>
                    <a:pt x="632" y="0"/>
                  </a:moveTo>
                  <a:lnTo>
                    <a:pt x="0" y="909"/>
                  </a:lnTo>
                  <a:cubicBezTo>
                    <a:pt x="201" y="1034"/>
                    <a:pt x="392" y="1177"/>
                    <a:pt x="584" y="1331"/>
                  </a:cubicBezTo>
                  <a:lnTo>
                    <a:pt x="1215" y="421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65"/>
            <p:cNvSpPr/>
            <p:nvPr/>
          </p:nvSpPr>
          <p:spPr>
            <a:xfrm>
              <a:off x="5043382" y="3833659"/>
              <a:ext cx="32457" cy="33193"/>
            </a:xfrm>
            <a:custGeom>
              <a:rect b="b" l="l" r="r" t="t"/>
              <a:pathLst>
                <a:path extrusionOk="0" h="1264" w="1236">
                  <a:moveTo>
                    <a:pt x="1" y="0"/>
                  </a:moveTo>
                  <a:lnTo>
                    <a:pt x="1" y="1264"/>
                  </a:lnTo>
                  <a:cubicBezTo>
                    <a:pt x="206" y="1235"/>
                    <a:pt x="412" y="1221"/>
                    <a:pt x="618" y="1221"/>
                  </a:cubicBezTo>
                  <a:cubicBezTo>
                    <a:pt x="824" y="1221"/>
                    <a:pt x="1029" y="1235"/>
                    <a:pt x="1235" y="1264"/>
                  </a:cubicBezTo>
                  <a:lnTo>
                    <a:pt x="1235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65"/>
            <p:cNvSpPr/>
            <p:nvPr/>
          </p:nvSpPr>
          <p:spPr>
            <a:xfrm>
              <a:off x="5043382" y="3833659"/>
              <a:ext cx="21901" cy="33193"/>
            </a:xfrm>
            <a:custGeom>
              <a:rect b="b" l="l" r="r" t="t"/>
              <a:pathLst>
                <a:path extrusionOk="0" h="1264" w="834">
                  <a:moveTo>
                    <a:pt x="1" y="0"/>
                  </a:moveTo>
                  <a:lnTo>
                    <a:pt x="1" y="1264"/>
                  </a:lnTo>
                  <a:cubicBezTo>
                    <a:pt x="202" y="1235"/>
                    <a:pt x="412" y="1225"/>
                    <a:pt x="623" y="1225"/>
                  </a:cubicBezTo>
                  <a:cubicBezTo>
                    <a:pt x="690" y="1225"/>
                    <a:pt x="766" y="1225"/>
                    <a:pt x="833" y="1235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65"/>
            <p:cNvSpPr/>
            <p:nvPr/>
          </p:nvSpPr>
          <p:spPr>
            <a:xfrm>
              <a:off x="4911189" y="3861810"/>
              <a:ext cx="296580" cy="296580"/>
            </a:xfrm>
            <a:custGeom>
              <a:rect b="b" l="l" r="r" t="t"/>
              <a:pathLst>
                <a:path extrusionOk="0" h="11294" w="11294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8767" y="11293"/>
                    <a:pt x="11294" y="8767"/>
                    <a:pt x="11294" y="5647"/>
                  </a:cubicBezTo>
                  <a:cubicBezTo>
                    <a:pt x="11294" y="2527"/>
                    <a:pt x="8767" y="0"/>
                    <a:pt x="564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65"/>
            <p:cNvSpPr/>
            <p:nvPr/>
          </p:nvSpPr>
          <p:spPr>
            <a:xfrm>
              <a:off x="4911189" y="3861810"/>
              <a:ext cx="161630" cy="296580"/>
            </a:xfrm>
            <a:custGeom>
              <a:rect b="b" l="l" r="r" t="t"/>
              <a:pathLst>
                <a:path extrusionOk="0" h="11294" w="6155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5752" y="11293"/>
                    <a:pt x="5858" y="11293"/>
                    <a:pt x="5953" y="11284"/>
                  </a:cubicBezTo>
                  <a:cubicBezTo>
                    <a:pt x="3044" y="11025"/>
                    <a:pt x="814" y="8585"/>
                    <a:pt x="814" y="5656"/>
                  </a:cubicBezTo>
                  <a:cubicBezTo>
                    <a:pt x="814" y="2661"/>
                    <a:pt x="3159" y="182"/>
                    <a:pt x="6154" y="19"/>
                  </a:cubicBezTo>
                  <a:cubicBezTo>
                    <a:pt x="5982" y="10"/>
                    <a:pt x="5819" y="0"/>
                    <a:pt x="5647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65"/>
            <p:cNvSpPr/>
            <p:nvPr/>
          </p:nvSpPr>
          <p:spPr>
            <a:xfrm>
              <a:off x="4925527" y="3885680"/>
              <a:ext cx="258372" cy="248577"/>
            </a:xfrm>
            <a:custGeom>
              <a:rect b="b" l="l" r="r" t="t"/>
              <a:pathLst>
                <a:path extrusionOk="0" h="9466" w="9839">
                  <a:moveTo>
                    <a:pt x="5101" y="0"/>
                  </a:moveTo>
                  <a:cubicBezTo>
                    <a:pt x="3870" y="0"/>
                    <a:pt x="2662" y="481"/>
                    <a:pt x="1761" y="1388"/>
                  </a:cubicBezTo>
                  <a:cubicBezTo>
                    <a:pt x="402" y="2738"/>
                    <a:pt x="0" y="4776"/>
                    <a:pt x="727" y="6546"/>
                  </a:cubicBezTo>
                  <a:cubicBezTo>
                    <a:pt x="1464" y="8317"/>
                    <a:pt x="3187" y="9465"/>
                    <a:pt x="5101" y="9465"/>
                  </a:cubicBezTo>
                  <a:cubicBezTo>
                    <a:pt x="7714" y="9465"/>
                    <a:pt x="9838" y="7350"/>
                    <a:pt x="9838" y="4738"/>
                  </a:cubicBezTo>
                  <a:cubicBezTo>
                    <a:pt x="9838" y="2814"/>
                    <a:pt x="8680" y="1091"/>
                    <a:pt x="6919" y="364"/>
                  </a:cubicBezTo>
                  <a:cubicBezTo>
                    <a:pt x="6331" y="119"/>
                    <a:pt x="5713" y="0"/>
                    <a:pt x="510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65"/>
            <p:cNvSpPr/>
            <p:nvPr/>
          </p:nvSpPr>
          <p:spPr>
            <a:xfrm>
              <a:off x="4937317" y="3885680"/>
              <a:ext cx="129724" cy="248577"/>
            </a:xfrm>
            <a:custGeom>
              <a:rect b="b" l="l" r="r" t="t"/>
              <a:pathLst>
                <a:path extrusionOk="0" h="9466" w="4940">
                  <a:moveTo>
                    <a:pt x="4652" y="0"/>
                  </a:moveTo>
                  <a:cubicBezTo>
                    <a:pt x="2068" y="39"/>
                    <a:pt x="1" y="2144"/>
                    <a:pt x="1" y="4738"/>
                  </a:cubicBezTo>
                  <a:cubicBezTo>
                    <a:pt x="1" y="7322"/>
                    <a:pt x="2068" y="9427"/>
                    <a:pt x="4652" y="9465"/>
                  </a:cubicBezTo>
                  <a:cubicBezTo>
                    <a:pt x="4748" y="9465"/>
                    <a:pt x="4843" y="9465"/>
                    <a:pt x="4939" y="9456"/>
                  </a:cubicBezTo>
                  <a:cubicBezTo>
                    <a:pt x="2441" y="9303"/>
                    <a:pt x="489" y="7236"/>
                    <a:pt x="489" y="4738"/>
                  </a:cubicBezTo>
                  <a:cubicBezTo>
                    <a:pt x="489" y="2230"/>
                    <a:pt x="2441" y="163"/>
                    <a:pt x="4939" y="10"/>
                  </a:cubicBezTo>
                  <a:cubicBezTo>
                    <a:pt x="4843" y="10"/>
                    <a:pt x="4748" y="0"/>
                    <a:pt x="46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65"/>
            <p:cNvSpPr/>
            <p:nvPr/>
          </p:nvSpPr>
          <p:spPr>
            <a:xfrm>
              <a:off x="4942596" y="3902381"/>
              <a:ext cx="223972" cy="215279"/>
            </a:xfrm>
            <a:custGeom>
              <a:rect b="b" l="l" r="r" t="t"/>
              <a:pathLst>
                <a:path extrusionOk="0" h="8198" w="8529">
                  <a:moveTo>
                    <a:pt x="4420" y="0"/>
                  </a:moveTo>
                  <a:cubicBezTo>
                    <a:pt x="3353" y="0"/>
                    <a:pt x="2303" y="415"/>
                    <a:pt x="1523" y="1202"/>
                  </a:cubicBezTo>
                  <a:cubicBezTo>
                    <a:pt x="345" y="2369"/>
                    <a:pt x="1" y="4140"/>
                    <a:pt x="633" y="5671"/>
                  </a:cubicBezTo>
                  <a:cubicBezTo>
                    <a:pt x="1264" y="7202"/>
                    <a:pt x="2767" y="8198"/>
                    <a:pt x="4422" y="8198"/>
                  </a:cubicBezTo>
                  <a:cubicBezTo>
                    <a:pt x="6691" y="8198"/>
                    <a:pt x="8518" y="6360"/>
                    <a:pt x="8528" y="4102"/>
                  </a:cubicBezTo>
                  <a:cubicBezTo>
                    <a:pt x="8518" y="2436"/>
                    <a:pt x="7523" y="944"/>
                    <a:pt x="5992" y="312"/>
                  </a:cubicBezTo>
                  <a:cubicBezTo>
                    <a:pt x="5484" y="102"/>
                    <a:pt x="4950" y="0"/>
                    <a:pt x="442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65"/>
            <p:cNvSpPr/>
            <p:nvPr/>
          </p:nvSpPr>
          <p:spPr>
            <a:xfrm>
              <a:off x="4951157" y="3902381"/>
              <a:ext cx="121400" cy="215385"/>
            </a:xfrm>
            <a:custGeom>
              <a:rect b="b" l="l" r="r" t="t"/>
              <a:pathLst>
                <a:path extrusionOk="0" h="8202" w="4623">
                  <a:moveTo>
                    <a:pt x="4091" y="0"/>
                  </a:moveTo>
                  <a:cubicBezTo>
                    <a:pt x="1867" y="0"/>
                    <a:pt x="0" y="1804"/>
                    <a:pt x="0" y="4102"/>
                  </a:cubicBezTo>
                  <a:cubicBezTo>
                    <a:pt x="0" y="6395"/>
                    <a:pt x="1875" y="8201"/>
                    <a:pt x="4105" y="8201"/>
                  </a:cubicBezTo>
                  <a:cubicBezTo>
                    <a:pt x="4276" y="8201"/>
                    <a:pt x="4448" y="8191"/>
                    <a:pt x="4623" y="8169"/>
                  </a:cubicBezTo>
                  <a:cubicBezTo>
                    <a:pt x="2575" y="7901"/>
                    <a:pt x="1034" y="6159"/>
                    <a:pt x="1034" y="4102"/>
                  </a:cubicBezTo>
                  <a:cubicBezTo>
                    <a:pt x="1034" y="2035"/>
                    <a:pt x="2575" y="293"/>
                    <a:pt x="4623" y="34"/>
                  </a:cubicBezTo>
                  <a:cubicBezTo>
                    <a:pt x="4444" y="11"/>
                    <a:pt x="4266" y="0"/>
                    <a:pt x="40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5"/>
            <p:cNvSpPr/>
            <p:nvPr/>
          </p:nvSpPr>
          <p:spPr>
            <a:xfrm>
              <a:off x="5054069" y="3937255"/>
              <a:ext cx="10950" cy="76128"/>
            </a:xfrm>
            <a:custGeom>
              <a:rect b="b" l="l" r="r" t="t"/>
              <a:pathLst>
                <a:path extrusionOk="0" h="2899" w="417">
                  <a:moveTo>
                    <a:pt x="207" y="1"/>
                  </a:moveTo>
                  <a:cubicBezTo>
                    <a:pt x="103" y="1"/>
                    <a:pt x="0" y="70"/>
                    <a:pt x="5" y="209"/>
                  </a:cubicBezTo>
                  <a:lnTo>
                    <a:pt x="5" y="2688"/>
                  </a:lnTo>
                  <a:cubicBezTo>
                    <a:pt x="5" y="2802"/>
                    <a:pt x="91" y="2898"/>
                    <a:pt x="206" y="2898"/>
                  </a:cubicBezTo>
                  <a:cubicBezTo>
                    <a:pt x="331" y="2898"/>
                    <a:pt x="417" y="2802"/>
                    <a:pt x="417" y="2688"/>
                  </a:cubicBezTo>
                  <a:lnTo>
                    <a:pt x="417" y="209"/>
                  </a:lnTo>
                  <a:cubicBezTo>
                    <a:pt x="417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65"/>
            <p:cNvSpPr/>
            <p:nvPr/>
          </p:nvSpPr>
          <p:spPr>
            <a:xfrm>
              <a:off x="5139388" y="3833685"/>
              <a:ext cx="57326" cy="48712"/>
            </a:xfrm>
            <a:custGeom>
              <a:rect b="b" l="l" r="r" t="t"/>
              <a:pathLst>
                <a:path extrusionOk="0" h="1855" w="2183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6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2087" y="1368"/>
                  </a:lnTo>
                  <a:cubicBezTo>
                    <a:pt x="2182" y="1234"/>
                    <a:pt x="2154" y="1052"/>
                    <a:pt x="2020" y="956"/>
                  </a:cubicBez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65"/>
            <p:cNvSpPr/>
            <p:nvPr/>
          </p:nvSpPr>
          <p:spPr>
            <a:xfrm>
              <a:off x="4922507" y="3833685"/>
              <a:ext cx="57063" cy="48712"/>
            </a:xfrm>
            <a:custGeom>
              <a:rect b="b" l="l" r="r" t="t"/>
              <a:pathLst>
                <a:path extrusionOk="0" h="1855" w="2173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2010" y="899"/>
                  </a:lnTo>
                  <a:cubicBezTo>
                    <a:pt x="2144" y="803"/>
                    <a:pt x="2173" y="612"/>
                    <a:pt x="2077" y="478"/>
                  </a:cubicBez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5"/>
            <p:cNvSpPr/>
            <p:nvPr/>
          </p:nvSpPr>
          <p:spPr>
            <a:xfrm>
              <a:off x="5023792" y="3793455"/>
              <a:ext cx="71637" cy="42988"/>
            </a:xfrm>
            <a:custGeom>
              <a:rect b="b" l="l" r="r" t="t"/>
              <a:pathLst>
                <a:path extrusionOk="0" h="1637" w="2728">
                  <a:moveTo>
                    <a:pt x="345" y="0"/>
                  </a:moveTo>
                  <a:cubicBezTo>
                    <a:pt x="153" y="0"/>
                    <a:pt x="0" y="153"/>
                    <a:pt x="0" y="345"/>
                  </a:cubicBezTo>
                  <a:lnTo>
                    <a:pt x="0" y="1292"/>
                  </a:lnTo>
                  <a:cubicBezTo>
                    <a:pt x="0" y="1484"/>
                    <a:pt x="153" y="1637"/>
                    <a:pt x="345" y="1637"/>
                  </a:cubicBezTo>
                  <a:lnTo>
                    <a:pt x="2374" y="1637"/>
                  </a:lnTo>
                  <a:cubicBezTo>
                    <a:pt x="2565" y="1637"/>
                    <a:pt x="2718" y="1484"/>
                    <a:pt x="2728" y="1292"/>
                  </a:cubicBezTo>
                  <a:lnTo>
                    <a:pt x="2728" y="345"/>
                  </a:lnTo>
                  <a:cubicBezTo>
                    <a:pt x="2718" y="153"/>
                    <a:pt x="2565" y="0"/>
                    <a:pt x="237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65"/>
            <p:cNvSpPr/>
            <p:nvPr/>
          </p:nvSpPr>
          <p:spPr>
            <a:xfrm>
              <a:off x="5139388" y="3833685"/>
              <a:ext cx="51049" cy="48712"/>
            </a:xfrm>
            <a:custGeom>
              <a:rect b="b" l="l" r="r" t="t"/>
              <a:pathLst>
                <a:path extrusionOk="0" h="1855" w="1944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7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1943" y="1578"/>
                  </a:lnTo>
                  <a:lnTo>
                    <a:pt x="1005" y="889"/>
                  </a:lnTo>
                  <a:cubicBezTo>
                    <a:pt x="871" y="794"/>
                    <a:pt x="843" y="612"/>
                    <a:pt x="938" y="478"/>
                  </a:cubicBezTo>
                  <a:lnTo>
                    <a:pt x="1082" y="277"/>
                  </a:ln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65"/>
            <p:cNvSpPr/>
            <p:nvPr/>
          </p:nvSpPr>
          <p:spPr>
            <a:xfrm>
              <a:off x="4922507" y="3833685"/>
              <a:ext cx="50787" cy="48712"/>
            </a:xfrm>
            <a:custGeom>
              <a:rect b="b" l="l" r="r" t="t"/>
              <a:pathLst>
                <a:path extrusionOk="0" h="1855" w="1934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1072" y="1578"/>
                  </a:lnTo>
                  <a:lnTo>
                    <a:pt x="929" y="1368"/>
                  </a:lnTo>
                  <a:cubicBezTo>
                    <a:pt x="833" y="1234"/>
                    <a:pt x="862" y="1052"/>
                    <a:pt x="996" y="956"/>
                  </a:cubicBezTo>
                  <a:lnTo>
                    <a:pt x="1933" y="277"/>
                  </a:ln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65"/>
            <p:cNvSpPr/>
            <p:nvPr/>
          </p:nvSpPr>
          <p:spPr>
            <a:xfrm>
              <a:off x="5024028" y="3793455"/>
              <a:ext cx="30934" cy="42988"/>
            </a:xfrm>
            <a:custGeom>
              <a:rect b="b" l="l" r="r" t="t"/>
              <a:pathLst>
                <a:path extrusionOk="0" h="1637" w="1178">
                  <a:moveTo>
                    <a:pt x="345" y="0"/>
                  </a:moveTo>
                  <a:cubicBezTo>
                    <a:pt x="154" y="0"/>
                    <a:pt x="1" y="153"/>
                    <a:pt x="1" y="345"/>
                  </a:cubicBezTo>
                  <a:lnTo>
                    <a:pt x="1" y="1292"/>
                  </a:lnTo>
                  <a:cubicBezTo>
                    <a:pt x="1" y="1484"/>
                    <a:pt x="154" y="1637"/>
                    <a:pt x="345" y="1637"/>
                  </a:cubicBezTo>
                  <a:lnTo>
                    <a:pt x="1178" y="1637"/>
                  </a:lnTo>
                  <a:cubicBezTo>
                    <a:pt x="986" y="1637"/>
                    <a:pt x="833" y="1484"/>
                    <a:pt x="833" y="1292"/>
                  </a:cubicBezTo>
                  <a:lnTo>
                    <a:pt x="833" y="345"/>
                  </a:lnTo>
                  <a:cubicBezTo>
                    <a:pt x="833" y="153"/>
                    <a:pt x="986" y="0"/>
                    <a:pt x="117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5"/>
            <p:cNvSpPr/>
            <p:nvPr/>
          </p:nvSpPr>
          <p:spPr>
            <a:xfrm>
              <a:off x="4937580" y="3896998"/>
              <a:ext cx="235001" cy="226046"/>
            </a:xfrm>
            <a:custGeom>
              <a:rect b="b" l="l" r="r" t="t"/>
              <a:pathLst>
                <a:path extrusionOk="0" h="8608" w="8949">
                  <a:moveTo>
                    <a:pt x="4853" y="421"/>
                  </a:moveTo>
                  <a:cubicBezTo>
                    <a:pt x="5398" y="450"/>
                    <a:pt x="5925" y="593"/>
                    <a:pt x="6413" y="842"/>
                  </a:cubicBezTo>
                  <a:lnTo>
                    <a:pt x="6250" y="1129"/>
                  </a:lnTo>
                  <a:cubicBezTo>
                    <a:pt x="6147" y="1259"/>
                    <a:pt x="6323" y="1419"/>
                    <a:pt x="6467" y="1419"/>
                  </a:cubicBezTo>
                  <a:cubicBezTo>
                    <a:pt x="6524" y="1419"/>
                    <a:pt x="6577" y="1393"/>
                    <a:pt x="6604" y="1330"/>
                  </a:cubicBezTo>
                  <a:lnTo>
                    <a:pt x="6767" y="1053"/>
                  </a:lnTo>
                  <a:cubicBezTo>
                    <a:pt x="7226" y="1340"/>
                    <a:pt x="7609" y="1732"/>
                    <a:pt x="7906" y="2182"/>
                  </a:cubicBezTo>
                  <a:lnTo>
                    <a:pt x="7618" y="2345"/>
                  </a:lnTo>
                  <a:cubicBezTo>
                    <a:pt x="7430" y="2427"/>
                    <a:pt x="7578" y="2739"/>
                    <a:pt x="7744" y="2739"/>
                  </a:cubicBezTo>
                  <a:cubicBezTo>
                    <a:pt x="7772" y="2739"/>
                    <a:pt x="7801" y="2729"/>
                    <a:pt x="7829" y="2708"/>
                  </a:cubicBezTo>
                  <a:lnTo>
                    <a:pt x="8116" y="2546"/>
                  </a:lnTo>
                  <a:cubicBezTo>
                    <a:pt x="8365" y="3024"/>
                    <a:pt x="8508" y="3560"/>
                    <a:pt x="8537" y="4096"/>
                  </a:cubicBezTo>
                  <a:lnTo>
                    <a:pt x="8202" y="4096"/>
                  </a:lnTo>
                  <a:cubicBezTo>
                    <a:pt x="7925" y="4096"/>
                    <a:pt x="7925" y="4517"/>
                    <a:pt x="8202" y="4517"/>
                  </a:cubicBezTo>
                  <a:lnTo>
                    <a:pt x="8537" y="4517"/>
                  </a:lnTo>
                  <a:cubicBezTo>
                    <a:pt x="8508" y="5063"/>
                    <a:pt x="8365" y="5589"/>
                    <a:pt x="8116" y="6077"/>
                  </a:cubicBezTo>
                  <a:lnTo>
                    <a:pt x="7829" y="5905"/>
                  </a:lnTo>
                  <a:cubicBezTo>
                    <a:pt x="7801" y="5884"/>
                    <a:pt x="7772" y="5875"/>
                    <a:pt x="7744" y="5875"/>
                  </a:cubicBezTo>
                  <a:cubicBezTo>
                    <a:pt x="7578" y="5875"/>
                    <a:pt x="7430" y="6187"/>
                    <a:pt x="7618" y="6269"/>
                  </a:cubicBezTo>
                  <a:lnTo>
                    <a:pt x="7906" y="6431"/>
                  </a:lnTo>
                  <a:cubicBezTo>
                    <a:pt x="7609" y="6881"/>
                    <a:pt x="7226" y="7264"/>
                    <a:pt x="6767" y="7561"/>
                  </a:cubicBezTo>
                  <a:lnTo>
                    <a:pt x="6767" y="7570"/>
                  </a:lnTo>
                  <a:lnTo>
                    <a:pt x="6604" y="7283"/>
                  </a:lnTo>
                  <a:cubicBezTo>
                    <a:pt x="6577" y="7220"/>
                    <a:pt x="6525" y="7195"/>
                    <a:pt x="6468" y="7195"/>
                  </a:cubicBezTo>
                  <a:cubicBezTo>
                    <a:pt x="6324" y="7195"/>
                    <a:pt x="6147" y="7357"/>
                    <a:pt x="6250" y="7494"/>
                  </a:cubicBezTo>
                  <a:lnTo>
                    <a:pt x="6413" y="7781"/>
                  </a:lnTo>
                  <a:cubicBezTo>
                    <a:pt x="5925" y="8020"/>
                    <a:pt x="5398" y="8164"/>
                    <a:pt x="4853" y="8192"/>
                  </a:cubicBezTo>
                  <a:lnTo>
                    <a:pt x="4853" y="7867"/>
                  </a:lnTo>
                  <a:cubicBezTo>
                    <a:pt x="4853" y="7723"/>
                    <a:pt x="4750" y="7652"/>
                    <a:pt x="4647" y="7652"/>
                  </a:cubicBezTo>
                  <a:cubicBezTo>
                    <a:pt x="4544" y="7652"/>
                    <a:pt x="4441" y="7723"/>
                    <a:pt x="4441" y="7867"/>
                  </a:cubicBezTo>
                  <a:lnTo>
                    <a:pt x="4441" y="8192"/>
                  </a:lnTo>
                  <a:cubicBezTo>
                    <a:pt x="3896" y="8164"/>
                    <a:pt x="3369" y="8020"/>
                    <a:pt x="2881" y="7781"/>
                  </a:cubicBezTo>
                  <a:lnTo>
                    <a:pt x="3044" y="7494"/>
                  </a:lnTo>
                  <a:cubicBezTo>
                    <a:pt x="3111" y="7333"/>
                    <a:pt x="2982" y="7196"/>
                    <a:pt x="2849" y="7196"/>
                  </a:cubicBezTo>
                  <a:cubicBezTo>
                    <a:pt x="2792" y="7196"/>
                    <a:pt x="2733" y="7222"/>
                    <a:pt x="2690" y="7283"/>
                  </a:cubicBezTo>
                  <a:lnTo>
                    <a:pt x="2527" y="7570"/>
                  </a:lnTo>
                  <a:cubicBezTo>
                    <a:pt x="2068" y="7273"/>
                    <a:pt x="1685" y="6881"/>
                    <a:pt x="1388" y="6431"/>
                  </a:cubicBezTo>
                  <a:lnTo>
                    <a:pt x="1675" y="6269"/>
                  </a:lnTo>
                  <a:cubicBezTo>
                    <a:pt x="1842" y="6136"/>
                    <a:pt x="1733" y="5887"/>
                    <a:pt x="1551" y="5887"/>
                  </a:cubicBezTo>
                  <a:cubicBezTo>
                    <a:pt x="1524" y="5887"/>
                    <a:pt x="1495" y="5892"/>
                    <a:pt x="1465" y="5905"/>
                  </a:cubicBezTo>
                  <a:lnTo>
                    <a:pt x="1178" y="6077"/>
                  </a:lnTo>
                  <a:cubicBezTo>
                    <a:pt x="929" y="5589"/>
                    <a:pt x="785" y="5063"/>
                    <a:pt x="757" y="4517"/>
                  </a:cubicBezTo>
                  <a:lnTo>
                    <a:pt x="1092" y="4517"/>
                  </a:lnTo>
                  <a:cubicBezTo>
                    <a:pt x="1369" y="4517"/>
                    <a:pt x="1369" y="4096"/>
                    <a:pt x="1092" y="4096"/>
                  </a:cubicBezTo>
                  <a:lnTo>
                    <a:pt x="757" y="4096"/>
                  </a:lnTo>
                  <a:cubicBezTo>
                    <a:pt x="785" y="3560"/>
                    <a:pt x="929" y="3024"/>
                    <a:pt x="1178" y="2546"/>
                  </a:cubicBezTo>
                  <a:lnTo>
                    <a:pt x="1465" y="2708"/>
                  </a:lnTo>
                  <a:cubicBezTo>
                    <a:pt x="1495" y="2721"/>
                    <a:pt x="1524" y="2727"/>
                    <a:pt x="1551" y="2727"/>
                  </a:cubicBezTo>
                  <a:cubicBezTo>
                    <a:pt x="1733" y="2727"/>
                    <a:pt x="1842" y="2478"/>
                    <a:pt x="1675" y="2345"/>
                  </a:cubicBezTo>
                  <a:lnTo>
                    <a:pt x="1388" y="2182"/>
                  </a:lnTo>
                  <a:cubicBezTo>
                    <a:pt x="1685" y="1732"/>
                    <a:pt x="2068" y="1340"/>
                    <a:pt x="2527" y="1053"/>
                  </a:cubicBezTo>
                  <a:lnTo>
                    <a:pt x="2690" y="1330"/>
                  </a:lnTo>
                  <a:cubicBezTo>
                    <a:pt x="2714" y="1393"/>
                    <a:pt x="2765" y="1419"/>
                    <a:pt x="2823" y="1419"/>
                  </a:cubicBezTo>
                  <a:cubicBezTo>
                    <a:pt x="2966" y="1419"/>
                    <a:pt x="3146" y="1259"/>
                    <a:pt x="3044" y="1129"/>
                  </a:cubicBezTo>
                  <a:lnTo>
                    <a:pt x="2881" y="842"/>
                  </a:lnTo>
                  <a:cubicBezTo>
                    <a:pt x="3369" y="593"/>
                    <a:pt x="3896" y="450"/>
                    <a:pt x="4441" y="421"/>
                  </a:cubicBezTo>
                  <a:lnTo>
                    <a:pt x="4441" y="756"/>
                  </a:lnTo>
                  <a:cubicBezTo>
                    <a:pt x="4436" y="895"/>
                    <a:pt x="4539" y="964"/>
                    <a:pt x="4643" y="964"/>
                  </a:cubicBezTo>
                  <a:cubicBezTo>
                    <a:pt x="4747" y="964"/>
                    <a:pt x="4853" y="895"/>
                    <a:pt x="4853" y="756"/>
                  </a:cubicBezTo>
                  <a:lnTo>
                    <a:pt x="4853" y="421"/>
                  </a:lnTo>
                  <a:close/>
                  <a:moveTo>
                    <a:pt x="4642" y="0"/>
                  </a:moveTo>
                  <a:cubicBezTo>
                    <a:pt x="2900" y="0"/>
                    <a:pt x="1331" y="1043"/>
                    <a:pt x="670" y="2651"/>
                  </a:cubicBezTo>
                  <a:cubicBezTo>
                    <a:pt x="0" y="4259"/>
                    <a:pt x="364" y="6115"/>
                    <a:pt x="1599" y="7350"/>
                  </a:cubicBezTo>
                  <a:cubicBezTo>
                    <a:pt x="2424" y="8169"/>
                    <a:pt x="3524" y="8608"/>
                    <a:pt x="4646" y="8608"/>
                  </a:cubicBezTo>
                  <a:cubicBezTo>
                    <a:pt x="5201" y="8608"/>
                    <a:pt x="5762" y="8500"/>
                    <a:pt x="6298" y="8278"/>
                  </a:cubicBezTo>
                  <a:cubicBezTo>
                    <a:pt x="7906" y="7618"/>
                    <a:pt x="8949" y="6048"/>
                    <a:pt x="8949" y="4307"/>
                  </a:cubicBezTo>
                  <a:cubicBezTo>
                    <a:pt x="8949" y="1924"/>
                    <a:pt x="7025" y="0"/>
                    <a:pt x="464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5"/>
            <p:cNvSpPr/>
            <p:nvPr/>
          </p:nvSpPr>
          <p:spPr>
            <a:xfrm>
              <a:off x="5044905" y="3995263"/>
              <a:ext cx="29411" cy="29411"/>
            </a:xfrm>
            <a:custGeom>
              <a:rect b="b" l="l" r="r" t="t"/>
              <a:pathLst>
                <a:path extrusionOk="0" h="1120" w="1120">
                  <a:moveTo>
                    <a:pt x="555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5" y="1120"/>
                  </a:cubicBezTo>
                  <a:cubicBezTo>
                    <a:pt x="871" y="1120"/>
                    <a:pt x="1120" y="871"/>
                    <a:pt x="1120" y="565"/>
                  </a:cubicBezTo>
                  <a:cubicBezTo>
                    <a:pt x="1120" y="249"/>
                    <a:pt x="871" y="0"/>
                    <a:pt x="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65"/>
            <p:cNvSpPr/>
            <p:nvPr/>
          </p:nvSpPr>
          <p:spPr>
            <a:xfrm>
              <a:off x="5044642" y="3995132"/>
              <a:ext cx="24396" cy="29674"/>
            </a:xfrm>
            <a:custGeom>
              <a:rect b="b" l="l" r="r" t="t"/>
              <a:pathLst>
                <a:path extrusionOk="0" h="1130" w="929">
                  <a:moveTo>
                    <a:pt x="564" y="0"/>
                  </a:moveTo>
                  <a:cubicBezTo>
                    <a:pt x="274" y="0"/>
                    <a:pt x="0" y="227"/>
                    <a:pt x="0" y="560"/>
                  </a:cubicBezTo>
                  <a:cubicBezTo>
                    <a:pt x="0" y="901"/>
                    <a:pt x="275" y="1129"/>
                    <a:pt x="565" y="1129"/>
                  </a:cubicBezTo>
                  <a:cubicBezTo>
                    <a:pt x="690" y="1129"/>
                    <a:pt x="819" y="1086"/>
                    <a:pt x="929" y="991"/>
                  </a:cubicBezTo>
                  <a:cubicBezTo>
                    <a:pt x="804" y="886"/>
                    <a:pt x="737" y="732"/>
                    <a:pt x="737" y="570"/>
                  </a:cubicBezTo>
                  <a:cubicBezTo>
                    <a:pt x="737" y="397"/>
                    <a:pt x="804" y="244"/>
                    <a:pt x="929" y="139"/>
                  </a:cubicBezTo>
                  <a:cubicBezTo>
                    <a:pt x="818" y="43"/>
                    <a:pt x="690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5" name="Google Shape;11145;p65"/>
          <p:cNvGrpSpPr/>
          <p:nvPr/>
        </p:nvGrpSpPr>
        <p:grpSpPr>
          <a:xfrm>
            <a:off x="5341433" y="3793271"/>
            <a:ext cx="330272" cy="329117"/>
            <a:chOff x="5341433" y="3793271"/>
            <a:chExt cx="330272" cy="329117"/>
          </a:xfrm>
        </p:grpSpPr>
        <p:sp>
          <p:nvSpPr>
            <p:cNvPr id="11146" name="Google Shape;11146;p65"/>
            <p:cNvSpPr/>
            <p:nvPr/>
          </p:nvSpPr>
          <p:spPr>
            <a:xfrm>
              <a:off x="5436441" y="3976408"/>
              <a:ext cx="52546" cy="52546"/>
            </a:xfrm>
            <a:custGeom>
              <a:rect b="b" l="l" r="r" t="t"/>
              <a:pathLst>
                <a:path extrusionOk="0" h="2001" w="2001">
                  <a:moveTo>
                    <a:pt x="1245" y="0"/>
                  </a:moveTo>
                  <a:lnTo>
                    <a:pt x="1" y="1235"/>
                  </a:lnTo>
                  <a:cubicBezTo>
                    <a:pt x="96" y="1254"/>
                    <a:pt x="182" y="1292"/>
                    <a:pt x="240" y="1359"/>
                  </a:cubicBezTo>
                  <a:lnTo>
                    <a:pt x="642" y="1761"/>
                  </a:lnTo>
                  <a:cubicBezTo>
                    <a:pt x="709" y="1819"/>
                    <a:pt x="747" y="1905"/>
                    <a:pt x="766" y="2000"/>
                  </a:cubicBezTo>
                  <a:lnTo>
                    <a:pt x="2001" y="756"/>
                  </a:lnTo>
                  <a:cubicBezTo>
                    <a:pt x="1714" y="546"/>
                    <a:pt x="1455" y="287"/>
                    <a:pt x="124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65"/>
            <p:cNvSpPr/>
            <p:nvPr/>
          </p:nvSpPr>
          <p:spPr>
            <a:xfrm>
              <a:off x="5436179" y="3976146"/>
              <a:ext cx="42515" cy="52310"/>
            </a:xfrm>
            <a:custGeom>
              <a:rect b="b" l="l" r="r" t="t"/>
              <a:pathLst>
                <a:path extrusionOk="0" h="1992" w="1619">
                  <a:moveTo>
                    <a:pt x="1245" y="1"/>
                  </a:moveTo>
                  <a:lnTo>
                    <a:pt x="1" y="1235"/>
                  </a:lnTo>
                  <a:cubicBezTo>
                    <a:pt x="87" y="1254"/>
                    <a:pt x="173" y="1293"/>
                    <a:pt x="240" y="1360"/>
                  </a:cubicBezTo>
                  <a:lnTo>
                    <a:pt x="642" y="1752"/>
                  </a:lnTo>
                  <a:cubicBezTo>
                    <a:pt x="700" y="1819"/>
                    <a:pt x="747" y="1905"/>
                    <a:pt x="757" y="1991"/>
                  </a:cubicBezTo>
                  <a:lnTo>
                    <a:pt x="1226" y="1532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1060" y="1357"/>
                    <a:pt x="1062" y="1358"/>
                    <a:pt x="1063" y="1360"/>
                  </a:cubicBezTo>
                  <a:lnTo>
                    <a:pt x="1054" y="1350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958" y="1260"/>
                    <a:pt x="959" y="1100"/>
                    <a:pt x="1054" y="996"/>
                  </a:cubicBezTo>
                  <a:lnTo>
                    <a:pt x="1618" y="431"/>
                  </a:lnTo>
                  <a:cubicBezTo>
                    <a:pt x="1484" y="297"/>
                    <a:pt x="1360" y="154"/>
                    <a:pt x="1245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5"/>
            <p:cNvSpPr/>
            <p:nvPr/>
          </p:nvSpPr>
          <p:spPr>
            <a:xfrm>
              <a:off x="5431925" y="3793350"/>
              <a:ext cx="239780" cy="228830"/>
            </a:xfrm>
            <a:custGeom>
              <a:rect b="b" l="l" r="r" t="t"/>
              <a:pathLst>
                <a:path extrusionOk="0" h="8714" w="9131">
                  <a:moveTo>
                    <a:pt x="4780" y="1"/>
                  </a:moveTo>
                  <a:cubicBezTo>
                    <a:pt x="3645" y="1"/>
                    <a:pt x="2528" y="444"/>
                    <a:pt x="1694" y="1277"/>
                  </a:cubicBezTo>
                  <a:cubicBezTo>
                    <a:pt x="0" y="2980"/>
                    <a:pt x="0" y="5737"/>
                    <a:pt x="1694" y="7440"/>
                  </a:cubicBezTo>
                  <a:cubicBezTo>
                    <a:pt x="2525" y="8271"/>
                    <a:pt x="3637" y="8713"/>
                    <a:pt x="4769" y="8713"/>
                  </a:cubicBezTo>
                  <a:cubicBezTo>
                    <a:pt x="5332" y="8713"/>
                    <a:pt x="5901" y="8604"/>
                    <a:pt x="6441" y="8378"/>
                  </a:cubicBezTo>
                  <a:cubicBezTo>
                    <a:pt x="8068" y="7708"/>
                    <a:pt x="9130" y="6120"/>
                    <a:pt x="9130" y="4359"/>
                  </a:cubicBezTo>
                  <a:cubicBezTo>
                    <a:pt x="9130" y="2598"/>
                    <a:pt x="8068" y="1009"/>
                    <a:pt x="6441" y="330"/>
                  </a:cubicBezTo>
                  <a:cubicBezTo>
                    <a:pt x="5904" y="108"/>
                    <a:pt x="5340" y="1"/>
                    <a:pt x="478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65"/>
            <p:cNvSpPr/>
            <p:nvPr/>
          </p:nvSpPr>
          <p:spPr>
            <a:xfrm>
              <a:off x="5427408" y="3793271"/>
              <a:ext cx="139756" cy="228830"/>
            </a:xfrm>
            <a:custGeom>
              <a:rect b="b" l="l" r="r" t="t"/>
              <a:pathLst>
                <a:path extrusionOk="0" h="8714" w="5322">
                  <a:moveTo>
                    <a:pt x="4940" y="0"/>
                  </a:moveTo>
                  <a:cubicBezTo>
                    <a:pt x="2561" y="0"/>
                    <a:pt x="593" y="1935"/>
                    <a:pt x="593" y="4362"/>
                  </a:cubicBezTo>
                  <a:cubicBezTo>
                    <a:pt x="593" y="6779"/>
                    <a:pt x="2561" y="8713"/>
                    <a:pt x="4940" y="8713"/>
                  </a:cubicBezTo>
                  <a:cubicBezTo>
                    <a:pt x="5066" y="8713"/>
                    <a:pt x="5193" y="8708"/>
                    <a:pt x="5321" y="8697"/>
                  </a:cubicBezTo>
                  <a:cubicBezTo>
                    <a:pt x="4297" y="8611"/>
                    <a:pt x="3340" y="8161"/>
                    <a:pt x="2613" y="7434"/>
                  </a:cubicBezTo>
                  <a:cubicBezTo>
                    <a:pt x="0" y="4821"/>
                    <a:pt x="1637" y="333"/>
                    <a:pt x="5321" y="17"/>
                  </a:cubicBezTo>
                  <a:cubicBezTo>
                    <a:pt x="5193" y="6"/>
                    <a:pt x="5066" y="0"/>
                    <a:pt x="4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65"/>
            <p:cNvSpPr/>
            <p:nvPr/>
          </p:nvSpPr>
          <p:spPr>
            <a:xfrm>
              <a:off x="5464828" y="3814936"/>
              <a:ext cx="194061" cy="185343"/>
            </a:xfrm>
            <a:custGeom>
              <a:rect b="b" l="l" r="r" t="t"/>
              <a:pathLst>
                <a:path extrusionOk="0" h="7058" w="7390">
                  <a:moveTo>
                    <a:pt x="3553" y="1"/>
                  </a:moveTo>
                  <a:cubicBezTo>
                    <a:pt x="1738" y="1"/>
                    <a:pt x="1" y="1411"/>
                    <a:pt x="1" y="3537"/>
                  </a:cubicBezTo>
                  <a:cubicBezTo>
                    <a:pt x="1" y="4963"/>
                    <a:pt x="862" y="6245"/>
                    <a:pt x="2173" y="6790"/>
                  </a:cubicBezTo>
                  <a:cubicBezTo>
                    <a:pt x="2609" y="6971"/>
                    <a:pt x="3066" y="7058"/>
                    <a:pt x="3519" y="7058"/>
                  </a:cubicBezTo>
                  <a:cubicBezTo>
                    <a:pt x="4438" y="7058"/>
                    <a:pt x="5341" y="6698"/>
                    <a:pt x="6021" y="6025"/>
                  </a:cubicBezTo>
                  <a:cubicBezTo>
                    <a:pt x="7389" y="4647"/>
                    <a:pt x="7389" y="2417"/>
                    <a:pt x="6021" y="1039"/>
                  </a:cubicBezTo>
                  <a:cubicBezTo>
                    <a:pt x="5301" y="322"/>
                    <a:pt x="4418" y="1"/>
                    <a:pt x="3553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65"/>
            <p:cNvSpPr/>
            <p:nvPr/>
          </p:nvSpPr>
          <p:spPr>
            <a:xfrm>
              <a:off x="5456793" y="3815251"/>
              <a:ext cx="110607" cy="185080"/>
            </a:xfrm>
            <a:custGeom>
              <a:rect b="b" l="l" r="r" t="t"/>
              <a:pathLst>
                <a:path extrusionOk="0" h="7048" w="4212">
                  <a:moveTo>
                    <a:pt x="3821" y="0"/>
                  </a:moveTo>
                  <a:cubicBezTo>
                    <a:pt x="1903" y="0"/>
                    <a:pt x="307" y="1561"/>
                    <a:pt x="307" y="3525"/>
                  </a:cubicBezTo>
                  <a:cubicBezTo>
                    <a:pt x="307" y="5493"/>
                    <a:pt x="1910" y="7047"/>
                    <a:pt x="3833" y="7047"/>
                  </a:cubicBezTo>
                  <a:cubicBezTo>
                    <a:pt x="3958" y="7047"/>
                    <a:pt x="4084" y="7041"/>
                    <a:pt x="4212" y="7027"/>
                  </a:cubicBezTo>
                  <a:cubicBezTo>
                    <a:pt x="3408" y="6941"/>
                    <a:pt x="2661" y="6578"/>
                    <a:pt x="2097" y="6013"/>
                  </a:cubicBezTo>
                  <a:cubicBezTo>
                    <a:pt x="1" y="3917"/>
                    <a:pt x="1264" y="338"/>
                    <a:pt x="4212" y="22"/>
                  </a:cubicBezTo>
                  <a:cubicBezTo>
                    <a:pt x="4080" y="7"/>
                    <a:pt x="3950" y="0"/>
                    <a:pt x="382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65"/>
            <p:cNvSpPr/>
            <p:nvPr/>
          </p:nvSpPr>
          <p:spPr>
            <a:xfrm>
              <a:off x="5531949" y="3851752"/>
              <a:ext cx="50787" cy="50550"/>
            </a:xfrm>
            <a:custGeom>
              <a:rect b="b" l="l" r="r" t="t"/>
              <a:pathLst>
                <a:path extrusionOk="0" h="1925" w="1934">
                  <a:moveTo>
                    <a:pt x="967" y="0"/>
                  </a:moveTo>
                  <a:cubicBezTo>
                    <a:pt x="440" y="0"/>
                    <a:pt x="0" y="431"/>
                    <a:pt x="0" y="957"/>
                  </a:cubicBezTo>
                  <a:cubicBezTo>
                    <a:pt x="0" y="1493"/>
                    <a:pt x="440" y="1924"/>
                    <a:pt x="967" y="1924"/>
                  </a:cubicBezTo>
                  <a:cubicBezTo>
                    <a:pt x="1503" y="1924"/>
                    <a:pt x="1933" y="1493"/>
                    <a:pt x="1933" y="957"/>
                  </a:cubicBezTo>
                  <a:cubicBezTo>
                    <a:pt x="1933" y="431"/>
                    <a:pt x="1503" y="0"/>
                    <a:pt x="96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5"/>
            <p:cNvSpPr/>
            <p:nvPr/>
          </p:nvSpPr>
          <p:spPr>
            <a:xfrm>
              <a:off x="5532185" y="3851726"/>
              <a:ext cx="35215" cy="50577"/>
            </a:xfrm>
            <a:custGeom>
              <a:rect b="b" l="l" r="r" t="t"/>
              <a:pathLst>
                <a:path extrusionOk="0" h="1926" w="1341">
                  <a:moveTo>
                    <a:pt x="960" y="1"/>
                  </a:moveTo>
                  <a:cubicBezTo>
                    <a:pt x="451" y="1"/>
                    <a:pt x="1" y="406"/>
                    <a:pt x="1" y="958"/>
                  </a:cubicBezTo>
                  <a:cubicBezTo>
                    <a:pt x="1" y="1519"/>
                    <a:pt x="451" y="1926"/>
                    <a:pt x="960" y="1926"/>
                  </a:cubicBezTo>
                  <a:cubicBezTo>
                    <a:pt x="1085" y="1926"/>
                    <a:pt x="1214" y="1901"/>
                    <a:pt x="1341" y="1848"/>
                  </a:cubicBezTo>
                  <a:cubicBezTo>
                    <a:pt x="987" y="1695"/>
                    <a:pt x="757" y="1351"/>
                    <a:pt x="757" y="968"/>
                  </a:cubicBezTo>
                  <a:cubicBezTo>
                    <a:pt x="747" y="576"/>
                    <a:pt x="987" y="231"/>
                    <a:pt x="1341" y="78"/>
                  </a:cubicBezTo>
                  <a:cubicBezTo>
                    <a:pt x="1214" y="25"/>
                    <a:pt x="1085" y="1"/>
                    <a:pt x="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65"/>
            <p:cNvSpPr/>
            <p:nvPr/>
          </p:nvSpPr>
          <p:spPr>
            <a:xfrm>
              <a:off x="5515852" y="3902276"/>
              <a:ext cx="82955" cy="53045"/>
            </a:xfrm>
            <a:custGeom>
              <a:rect b="b" l="l" r="r" t="t"/>
              <a:pathLst>
                <a:path extrusionOk="0" h="2020" w="3159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43"/>
                    <a:pt x="77" y="2019"/>
                    <a:pt x="183" y="2019"/>
                  </a:cubicBezTo>
                  <a:lnTo>
                    <a:pt x="2977" y="2019"/>
                  </a:lnTo>
                  <a:cubicBezTo>
                    <a:pt x="3073" y="2019"/>
                    <a:pt x="3159" y="1943"/>
                    <a:pt x="3159" y="1838"/>
                  </a:cubicBezTo>
                  <a:lnTo>
                    <a:pt x="3159" y="1034"/>
                  </a:lnTo>
                  <a:cubicBezTo>
                    <a:pt x="3149" y="469"/>
                    <a:pt x="2690" y="0"/>
                    <a:pt x="21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65"/>
            <p:cNvSpPr/>
            <p:nvPr/>
          </p:nvSpPr>
          <p:spPr>
            <a:xfrm>
              <a:off x="5515852" y="3902276"/>
              <a:ext cx="47032" cy="53045"/>
            </a:xfrm>
            <a:custGeom>
              <a:rect b="b" l="l" r="r" t="t"/>
              <a:pathLst>
                <a:path extrusionOk="0" h="2020" w="1791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33"/>
                    <a:pt x="77" y="2019"/>
                    <a:pt x="183" y="2019"/>
                  </a:cubicBezTo>
                  <a:lnTo>
                    <a:pt x="939" y="2019"/>
                  </a:lnTo>
                  <a:cubicBezTo>
                    <a:pt x="833" y="2010"/>
                    <a:pt x="757" y="1933"/>
                    <a:pt x="757" y="1838"/>
                  </a:cubicBezTo>
                  <a:lnTo>
                    <a:pt x="757" y="1034"/>
                  </a:lnTo>
                  <a:cubicBezTo>
                    <a:pt x="766" y="459"/>
                    <a:pt x="1226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65"/>
            <p:cNvSpPr/>
            <p:nvPr/>
          </p:nvSpPr>
          <p:spPr>
            <a:xfrm>
              <a:off x="5531686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6" y="1"/>
                  </a:moveTo>
                  <a:cubicBezTo>
                    <a:pt x="101" y="1"/>
                    <a:pt x="5" y="65"/>
                    <a:pt x="1" y="194"/>
                  </a:cubicBezTo>
                  <a:lnTo>
                    <a:pt x="1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90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65"/>
            <p:cNvSpPr/>
            <p:nvPr/>
          </p:nvSpPr>
          <p:spPr>
            <a:xfrm>
              <a:off x="5572915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2" y="1"/>
                  </a:moveTo>
                  <a:cubicBezTo>
                    <a:pt x="96" y="1"/>
                    <a:pt x="0" y="65"/>
                    <a:pt x="0" y="194"/>
                  </a:cubicBezTo>
                  <a:lnTo>
                    <a:pt x="0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87" y="1"/>
                    <a:pt x="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5"/>
            <p:cNvSpPr/>
            <p:nvPr/>
          </p:nvSpPr>
          <p:spPr>
            <a:xfrm>
              <a:off x="5341433" y="4004874"/>
              <a:ext cx="120166" cy="117514"/>
            </a:xfrm>
            <a:custGeom>
              <a:rect b="b" l="l" r="r" t="t"/>
              <a:pathLst>
                <a:path extrusionOk="0" h="4475" w="4576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4375" y="1251"/>
                  </a:lnTo>
                  <a:cubicBezTo>
                    <a:pt x="4576" y="1060"/>
                    <a:pt x="4576" y="744"/>
                    <a:pt x="4375" y="543"/>
                  </a:cubicBez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5"/>
            <p:cNvSpPr/>
            <p:nvPr/>
          </p:nvSpPr>
          <p:spPr>
            <a:xfrm>
              <a:off x="5341433" y="4004874"/>
              <a:ext cx="105093" cy="117514"/>
            </a:xfrm>
            <a:custGeom>
              <a:rect b="b" l="l" r="r" t="t"/>
              <a:pathLst>
                <a:path extrusionOk="0" h="4475" w="4002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1322" y="4304"/>
                  </a:lnTo>
                  <a:lnTo>
                    <a:pt x="958" y="3931"/>
                  </a:lnTo>
                  <a:cubicBezTo>
                    <a:pt x="757" y="3730"/>
                    <a:pt x="757" y="3414"/>
                    <a:pt x="958" y="3223"/>
                  </a:cubicBezTo>
                  <a:lnTo>
                    <a:pt x="4001" y="170"/>
                  </a:ln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5"/>
            <p:cNvSpPr/>
            <p:nvPr/>
          </p:nvSpPr>
          <p:spPr>
            <a:xfrm>
              <a:off x="5417587" y="4004874"/>
              <a:ext cx="43749" cy="42436"/>
            </a:xfrm>
            <a:custGeom>
              <a:rect b="b" l="l" r="r" t="t"/>
              <a:pathLst>
                <a:path extrusionOk="0" h="1616" w="1666">
                  <a:moveTo>
                    <a:pt x="725" y="0"/>
                  </a:moveTo>
                  <a:cubicBezTo>
                    <a:pt x="597" y="0"/>
                    <a:pt x="470" y="50"/>
                    <a:pt x="374" y="151"/>
                  </a:cubicBezTo>
                  <a:lnTo>
                    <a:pt x="1" y="515"/>
                  </a:lnTo>
                  <a:lnTo>
                    <a:pt x="1111" y="1615"/>
                  </a:lnTo>
                  <a:lnTo>
                    <a:pt x="1475" y="1251"/>
                  </a:lnTo>
                  <a:cubicBezTo>
                    <a:pt x="1666" y="1060"/>
                    <a:pt x="1666" y="744"/>
                    <a:pt x="1475" y="543"/>
                  </a:cubicBezTo>
                  <a:lnTo>
                    <a:pt x="1082" y="151"/>
                  </a:lnTo>
                  <a:cubicBezTo>
                    <a:pt x="982" y="50"/>
                    <a:pt x="853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65"/>
            <p:cNvSpPr/>
            <p:nvPr/>
          </p:nvSpPr>
          <p:spPr>
            <a:xfrm>
              <a:off x="5417587" y="4004795"/>
              <a:ext cx="28939" cy="23398"/>
            </a:xfrm>
            <a:custGeom>
              <a:rect b="b" l="l" r="r" t="t"/>
              <a:pathLst>
                <a:path extrusionOk="0" h="891" w="1102">
                  <a:moveTo>
                    <a:pt x="671" y="1"/>
                  </a:moveTo>
                  <a:lnTo>
                    <a:pt x="623" y="10"/>
                  </a:lnTo>
                  <a:cubicBezTo>
                    <a:pt x="527" y="29"/>
                    <a:pt x="441" y="77"/>
                    <a:pt x="364" y="144"/>
                  </a:cubicBezTo>
                  <a:lnTo>
                    <a:pt x="96" y="422"/>
                  </a:lnTo>
                  <a:lnTo>
                    <a:pt x="1" y="518"/>
                  </a:lnTo>
                  <a:lnTo>
                    <a:pt x="384" y="891"/>
                  </a:lnTo>
                  <a:lnTo>
                    <a:pt x="1101" y="173"/>
                  </a:lnTo>
                  <a:lnTo>
                    <a:pt x="1073" y="154"/>
                  </a:lnTo>
                  <a:lnTo>
                    <a:pt x="1044" y="116"/>
                  </a:lnTo>
                  <a:lnTo>
                    <a:pt x="1025" y="106"/>
                  </a:lnTo>
                  <a:cubicBezTo>
                    <a:pt x="939" y="39"/>
                    <a:pt x="833" y="1"/>
                    <a:pt x="7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2" name="Google Shape;11162;p65"/>
          <p:cNvGrpSpPr/>
          <p:nvPr/>
        </p:nvGrpSpPr>
        <p:grpSpPr>
          <a:xfrm>
            <a:off x="5744051" y="3766250"/>
            <a:ext cx="428511" cy="383186"/>
            <a:chOff x="5744051" y="3766250"/>
            <a:chExt cx="428511" cy="383186"/>
          </a:xfrm>
        </p:grpSpPr>
        <p:sp>
          <p:nvSpPr>
            <p:cNvPr id="11163" name="Google Shape;11163;p65"/>
            <p:cNvSpPr/>
            <p:nvPr/>
          </p:nvSpPr>
          <p:spPr>
            <a:xfrm>
              <a:off x="5872489" y="3804510"/>
              <a:ext cx="130696" cy="130460"/>
            </a:xfrm>
            <a:custGeom>
              <a:rect b="b" l="l" r="r" t="t"/>
              <a:pathLst>
                <a:path extrusionOk="0" h="4968" w="4977">
                  <a:moveTo>
                    <a:pt x="2480" y="0"/>
                  </a:moveTo>
                  <a:cubicBezTo>
                    <a:pt x="1110" y="0"/>
                    <a:pt x="0" y="1107"/>
                    <a:pt x="0" y="2479"/>
                  </a:cubicBezTo>
                  <a:cubicBezTo>
                    <a:pt x="0" y="3847"/>
                    <a:pt x="1110" y="4967"/>
                    <a:pt x="2479" y="4967"/>
                  </a:cubicBezTo>
                  <a:cubicBezTo>
                    <a:pt x="2485" y="4967"/>
                    <a:pt x="2491" y="4967"/>
                    <a:pt x="2496" y="4967"/>
                  </a:cubicBezTo>
                  <a:cubicBezTo>
                    <a:pt x="3866" y="4967"/>
                    <a:pt x="4967" y="3861"/>
                    <a:pt x="4977" y="2488"/>
                  </a:cubicBezTo>
                  <a:cubicBezTo>
                    <a:pt x="4977" y="1120"/>
                    <a:pt x="3866" y="0"/>
                    <a:pt x="2498" y="0"/>
                  </a:cubicBezTo>
                  <a:cubicBezTo>
                    <a:pt x="2492" y="0"/>
                    <a:pt x="2486" y="0"/>
                    <a:pt x="248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65"/>
            <p:cNvSpPr/>
            <p:nvPr/>
          </p:nvSpPr>
          <p:spPr>
            <a:xfrm>
              <a:off x="5871963" y="3804169"/>
              <a:ext cx="74185" cy="130775"/>
            </a:xfrm>
            <a:custGeom>
              <a:rect b="b" l="l" r="r" t="t"/>
              <a:pathLst>
                <a:path extrusionOk="0" h="4980" w="2825">
                  <a:moveTo>
                    <a:pt x="2487" y="0"/>
                  </a:moveTo>
                  <a:cubicBezTo>
                    <a:pt x="1138" y="0"/>
                    <a:pt x="10" y="1094"/>
                    <a:pt x="1" y="2482"/>
                  </a:cubicBezTo>
                  <a:cubicBezTo>
                    <a:pt x="1" y="3880"/>
                    <a:pt x="1144" y="4980"/>
                    <a:pt x="2498" y="4980"/>
                  </a:cubicBezTo>
                  <a:cubicBezTo>
                    <a:pt x="2599" y="4980"/>
                    <a:pt x="2702" y="4974"/>
                    <a:pt x="2805" y="4961"/>
                  </a:cubicBezTo>
                  <a:cubicBezTo>
                    <a:pt x="1570" y="4789"/>
                    <a:pt x="642" y="3736"/>
                    <a:pt x="642" y="2482"/>
                  </a:cubicBezTo>
                  <a:cubicBezTo>
                    <a:pt x="652" y="1238"/>
                    <a:pt x="1580" y="185"/>
                    <a:pt x="2824" y="23"/>
                  </a:cubicBezTo>
                  <a:cubicBezTo>
                    <a:pt x="2710" y="8"/>
                    <a:pt x="2598" y="0"/>
                    <a:pt x="2487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5"/>
            <p:cNvSpPr/>
            <p:nvPr/>
          </p:nvSpPr>
          <p:spPr>
            <a:xfrm>
              <a:off x="5893339" y="3825361"/>
              <a:ext cx="88995" cy="88733"/>
            </a:xfrm>
            <a:custGeom>
              <a:rect b="b" l="l" r="r" t="t"/>
              <a:pathLst>
                <a:path extrusionOk="0" h="3379" w="3389">
                  <a:moveTo>
                    <a:pt x="1677" y="0"/>
                  </a:moveTo>
                  <a:cubicBezTo>
                    <a:pt x="756" y="0"/>
                    <a:pt x="0" y="753"/>
                    <a:pt x="0" y="1685"/>
                  </a:cubicBezTo>
                  <a:cubicBezTo>
                    <a:pt x="0" y="2623"/>
                    <a:pt x="756" y="3379"/>
                    <a:pt x="1685" y="3379"/>
                  </a:cubicBezTo>
                  <a:cubicBezTo>
                    <a:pt x="1691" y="3379"/>
                    <a:pt x="1696" y="3379"/>
                    <a:pt x="1702" y="3379"/>
                  </a:cubicBezTo>
                  <a:cubicBezTo>
                    <a:pt x="2632" y="3379"/>
                    <a:pt x="3379" y="2627"/>
                    <a:pt x="3388" y="1694"/>
                  </a:cubicBezTo>
                  <a:cubicBezTo>
                    <a:pt x="3388" y="757"/>
                    <a:pt x="2632" y="1"/>
                    <a:pt x="1694" y="1"/>
                  </a:cubicBezTo>
                  <a:cubicBezTo>
                    <a:pt x="1688" y="1"/>
                    <a:pt x="1683" y="0"/>
                    <a:pt x="1677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5"/>
            <p:cNvSpPr/>
            <p:nvPr/>
          </p:nvSpPr>
          <p:spPr>
            <a:xfrm>
              <a:off x="5892840" y="3824993"/>
              <a:ext cx="53308" cy="88995"/>
            </a:xfrm>
            <a:custGeom>
              <a:rect b="b" l="l" r="r" t="t"/>
              <a:pathLst>
                <a:path extrusionOk="0" h="3389" w="2030">
                  <a:moveTo>
                    <a:pt x="1694" y="0"/>
                  </a:moveTo>
                  <a:cubicBezTo>
                    <a:pt x="786" y="0"/>
                    <a:pt x="9" y="742"/>
                    <a:pt x="0" y="1689"/>
                  </a:cubicBezTo>
                  <a:cubicBezTo>
                    <a:pt x="0" y="2645"/>
                    <a:pt x="777" y="3388"/>
                    <a:pt x="1685" y="3388"/>
                  </a:cubicBezTo>
                  <a:cubicBezTo>
                    <a:pt x="1795" y="3388"/>
                    <a:pt x="1907" y="3377"/>
                    <a:pt x="2020" y="3355"/>
                  </a:cubicBezTo>
                  <a:cubicBezTo>
                    <a:pt x="1225" y="3201"/>
                    <a:pt x="661" y="2503"/>
                    <a:pt x="661" y="1689"/>
                  </a:cubicBezTo>
                  <a:cubicBezTo>
                    <a:pt x="661" y="885"/>
                    <a:pt x="1235" y="187"/>
                    <a:pt x="2029" y="34"/>
                  </a:cubicBezTo>
                  <a:cubicBezTo>
                    <a:pt x="1916" y="11"/>
                    <a:pt x="1804" y="0"/>
                    <a:pt x="1694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65"/>
            <p:cNvSpPr/>
            <p:nvPr/>
          </p:nvSpPr>
          <p:spPr>
            <a:xfrm>
              <a:off x="5919231" y="3839436"/>
              <a:ext cx="35714" cy="61107"/>
            </a:xfrm>
            <a:custGeom>
              <a:rect b="b" l="l" r="r" t="t"/>
              <a:pathLst>
                <a:path extrusionOk="0" h="2327" w="1360">
                  <a:moveTo>
                    <a:pt x="651" y="469"/>
                  </a:moveTo>
                  <a:lnTo>
                    <a:pt x="651" y="900"/>
                  </a:lnTo>
                  <a:cubicBezTo>
                    <a:pt x="469" y="833"/>
                    <a:pt x="421" y="776"/>
                    <a:pt x="421" y="670"/>
                  </a:cubicBezTo>
                  <a:cubicBezTo>
                    <a:pt x="421" y="546"/>
                    <a:pt x="526" y="489"/>
                    <a:pt x="651" y="469"/>
                  </a:cubicBezTo>
                  <a:close/>
                  <a:moveTo>
                    <a:pt x="794" y="1350"/>
                  </a:moveTo>
                  <a:cubicBezTo>
                    <a:pt x="967" y="1426"/>
                    <a:pt x="1005" y="1503"/>
                    <a:pt x="1005" y="1608"/>
                  </a:cubicBezTo>
                  <a:cubicBezTo>
                    <a:pt x="1005" y="1723"/>
                    <a:pt x="909" y="1828"/>
                    <a:pt x="794" y="1838"/>
                  </a:cubicBezTo>
                  <a:lnTo>
                    <a:pt x="794" y="1350"/>
                  </a:lnTo>
                  <a:close/>
                  <a:moveTo>
                    <a:pt x="718" y="0"/>
                  </a:moveTo>
                  <a:cubicBezTo>
                    <a:pt x="670" y="0"/>
                    <a:pt x="622" y="29"/>
                    <a:pt x="622" y="77"/>
                  </a:cubicBezTo>
                  <a:lnTo>
                    <a:pt x="622" y="154"/>
                  </a:lnTo>
                  <a:cubicBezTo>
                    <a:pt x="287" y="192"/>
                    <a:pt x="67" y="374"/>
                    <a:pt x="67" y="709"/>
                  </a:cubicBezTo>
                  <a:cubicBezTo>
                    <a:pt x="67" y="1063"/>
                    <a:pt x="345" y="1168"/>
                    <a:pt x="613" y="1273"/>
                  </a:cubicBezTo>
                  <a:lnTo>
                    <a:pt x="613" y="1838"/>
                  </a:lnTo>
                  <a:cubicBezTo>
                    <a:pt x="479" y="1819"/>
                    <a:pt x="354" y="1752"/>
                    <a:pt x="258" y="1656"/>
                  </a:cubicBezTo>
                  <a:cubicBezTo>
                    <a:pt x="236" y="1633"/>
                    <a:pt x="206" y="1623"/>
                    <a:pt x="176" y="1623"/>
                  </a:cubicBezTo>
                  <a:cubicBezTo>
                    <a:pt x="130" y="1623"/>
                    <a:pt x="84" y="1648"/>
                    <a:pt x="67" y="1694"/>
                  </a:cubicBezTo>
                  <a:cubicBezTo>
                    <a:pt x="0" y="1771"/>
                    <a:pt x="0" y="1876"/>
                    <a:pt x="67" y="1943"/>
                  </a:cubicBezTo>
                  <a:cubicBezTo>
                    <a:pt x="203" y="2089"/>
                    <a:pt x="392" y="2174"/>
                    <a:pt x="590" y="2174"/>
                  </a:cubicBezTo>
                  <a:cubicBezTo>
                    <a:pt x="601" y="2174"/>
                    <a:pt x="612" y="2173"/>
                    <a:pt x="622" y="2173"/>
                  </a:cubicBezTo>
                  <a:lnTo>
                    <a:pt x="622" y="2173"/>
                  </a:lnTo>
                  <a:lnTo>
                    <a:pt x="613" y="2183"/>
                  </a:lnTo>
                  <a:lnTo>
                    <a:pt x="613" y="2259"/>
                  </a:lnTo>
                  <a:cubicBezTo>
                    <a:pt x="613" y="2297"/>
                    <a:pt x="670" y="2326"/>
                    <a:pt x="708" y="2326"/>
                  </a:cubicBezTo>
                  <a:cubicBezTo>
                    <a:pt x="756" y="2326"/>
                    <a:pt x="804" y="2297"/>
                    <a:pt x="804" y="2259"/>
                  </a:cubicBezTo>
                  <a:lnTo>
                    <a:pt x="804" y="2173"/>
                  </a:lnTo>
                  <a:cubicBezTo>
                    <a:pt x="1120" y="2154"/>
                    <a:pt x="1359" y="1886"/>
                    <a:pt x="1340" y="1570"/>
                  </a:cubicBezTo>
                  <a:cubicBezTo>
                    <a:pt x="1340" y="1235"/>
                    <a:pt x="1129" y="1082"/>
                    <a:pt x="814" y="967"/>
                  </a:cubicBezTo>
                  <a:lnTo>
                    <a:pt x="814" y="469"/>
                  </a:lnTo>
                  <a:cubicBezTo>
                    <a:pt x="909" y="479"/>
                    <a:pt x="1005" y="508"/>
                    <a:pt x="1082" y="556"/>
                  </a:cubicBezTo>
                  <a:cubicBezTo>
                    <a:pt x="1102" y="567"/>
                    <a:pt x="1123" y="573"/>
                    <a:pt x="1144" y="573"/>
                  </a:cubicBezTo>
                  <a:cubicBezTo>
                    <a:pt x="1191" y="573"/>
                    <a:pt x="1234" y="545"/>
                    <a:pt x="1254" y="498"/>
                  </a:cubicBezTo>
                  <a:cubicBezTo>
                    <a:pt x="1311" y="431"/>
                    <a:pt x="1302" y="335"/>
                    <a:pt x="1244" y="278"/>
                  </a:cubicBezTo>
                  <a:cubicBezTo>
                    <a:pt x="1130" y="199"/>
                    <a:pt x="992" y="152"/>
                    <a:pt x="852" y="152"/>
                  </a:cubicBezTo>
                  <a:cubicBezTo>
                    <a:pt x="839" y="152"/>
                    <a:pt x="827" y="153"/>
                    <a:pt x="814" y="154"/>
                  </a:cubicBezTo>
                  <a:lnTo>
                    <a:pt x="814" y="77"/>
                  </a:lnTo>
                  <a:cubicBezTo>
                    <a:pt x="814" y="39"/>
                    <a:pt x="766" y="0"/>
                    <a:pt x="71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65"/>
            <p:cNvSpPr/>
            <p:nvPr/>
          </p:nvSpPr>
          <p:spPr>
            <a:xfrm>
              <a:off x="5973747" y="3766565"/>
              <a:ext cx="130959" cy="130460"/>
            </a:xfrm>
            <a:custGeom>
              <a:rect b="b" l="l" r="r" t="t"/>
              <a:pathLst>
                <a:path extrusionOk="0" h="4968" w="4987">
                  <a:moveTo>
                    <a:pt x="2481" y="0"/>
                  </a:moveTo>
                  <a:cubicBezTo>
                    <a:pt x="1121" y="0"/>
                    <a:pt x="10" y="1107"/>
                    <a:pt x="1" y="2479"/>
                  </a:cubicBezTo>
                  <a:cubicBezTo>
                    <a:pt x="1" y="3847"/>
                    <a:pt x="1111" y="4967"/>
                    <a:pt x="2489" y="4967"/>
                  </a:cubicBezTo>
                  <a:cubicBezTo>
                    <a:pt x="2495" y="4967"/>
                    <a:pt x="2501" y="4967"/>
                    <a:pt x="2507" y="4967"/>
                  </a:cubicBezTo>
                  <a:cubicBezTo>
                    <a:pt x="3867" y="4967"/>
                    <a:pt x="4977" y="3861"/>
                    <a:pt x="4977" y="2488"/>
                  </a:cubicBezTo>
                  <a:cubicBezTo>
                    <a:pt x="4987" y="1120"/>
                    <a:pt x="3877" y="0"/>
                    <a:pt x="2499" y="0"/>
                  </a:cubicBezTo>
                  <a:cubicBezTo>
                    <a:pt x="2493" y="0"/>
                    <a:pt x="2487" y="0"/>
                    <a:pt x="24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65"/>
            <p:cNvSpPr/>
            <p:nvPr/>
          </p:nvSpPr>
          <p:spPr>
            <a:xfrm>
              <a:off x="5973274" y="3766250"/>
              <a:ext cx="74132" cy="130801"/>
            </a:xfrm>
            <a:custGeom>
              <a:rect b="b" l="l" r="r" t="t"/>
              <a:pathLst>
                <a:path extrusionOk="0" h="4981" w="2823">
                  <a:moveTo>
                    <a:pt x="2497" y="1"/>
                  </a:moveTo>
                  <a:cubicBezTo>
                    <a:pt x="1143" y="1"/>
                    <a:pt x="9" y="1089"/>
                    <a:pt x="9" y="2481"/>
                  </a:cubicBezTo>
                  <a:cubicBezTo>
                    <a:pt x="0" y="3875"/>
                    <a:pt x="1136" y="4981"/>
                    <a:pt x="2492" y="4981"/>
                  </a:cubicBezTo>
                  <a:cubicBezTo>
                    <a:pt x="2598" y="4981"/>
                    <a:pt x="2705" y="4974"/>
                    <a:pt x="2813" y="4960"/>
                  </a:cubicBezTo>
                  <a:cubicBezTo>
                    <a:pt x="1569" y="4797"/>
                    <a:pt x="641" y="3735"/>
                    <a:pt x="650" y="2481"/>
                  </a:cubicBezTo>
                  <a:cubicBezTo>
                    <a:pt x="650" y="1237"/>
                    <a:pt x="1579" y="184"/>
                    <a:pt x="2823" y="22"/>
                  </a:cubicBezTo>
                  <a:cubicBezTo>
                    <a:pt x="2713" y="8"/>
                    <a:pt x="2605" y="1"/>
                    <a:pt x="2497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5"/>
            <p:cNvSpPr/>
            <p:nvPr/>
          </p:nvSpPr>
          <p:spPr>
            <a:xfrm>
              <a:off x="5994624" y="3787415"/>
              <a:ext cx="89231" cy="88733"/>
            </a:xfrm>
            <a:custGeom>
              <a:rect b="b" l="l" r="r" t="t"/>
              <a:pathLst>
                <a:path extrusionOk="0" h="3379" w="3398">
                  <a:moveTo>
                    <a:pt x="1686" y="0"/>
                  </a:moveTo>
                  <a:cubicBezTo>
                    <a:pt x="756" y="0"/>
                    <a:pt x="10" y="753"/>
                    <a:pt x="0" y="1685"/>
                  </a:cubicBezTo>
                  <a:cubicBezTo>
                    <a:pt x="0" y="2623"/>
                    <a:pt x="756" y="3379"/>
                    <a:pt x="1694" y="3379"/>
                  </a:cubicBezTo>
                  <a:cubicBezTo>
                    <a:pt x="1700" y="3379"/>
                    <a:pt x="1706" y="3379"/>
                    <a:pt x="1712" y="3379"/>
                  </a:cubicBezTo>
                  <a:cubicBezTo>
                    <a:pt x="2641" y="3379"/>
                    <a:pt x="3388" y="2626"/>
                    <a:pt x="3388" y="1694"/>
                  </a:cubicBezTo>
                  <a:cubicBezTo>
                    <a:pt x="3398" y="757"/>
                    <a:pt x="2642" y="0"/>
                    <a:pt x="1704" y="0"/>
                  </a:cubicBezTo>
                  <a:cubicBezTo>
                    <a:pt x="1698" y="0"/>
                    <a:pt x="1692" y="0"/>
                    <a:pt x="168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5"/>
            <p:cNvSpPr/>
            <p:nvPr/>
          </p:nvSpPr>
          <p:spPr>
            <a:xfrm>
              <a:off x="5994361" y="3787284"/>
              <a:ext cx="53308" cy="88916"/>
            </a:xfrm>
            <a:custGeom>
              <a:rect b="b" l="l" r="r" t="t"/>
              <a:pathLst>
                <a:path extrusionOk="0" h="3386" w="2030">
                  <a:moveTo>
                    <a:pt x="1689" y="0"/>
                  </a:moveTo>
                  <a:cubicBezTo>
                    <a:pt x="775" y="0"/>
                    <a:pt x="1" y="734"/>
                    <a:pt x="1" y="1680"/>
                  </a:cubicBezTo>
                  <a:cubicBezTo>
                    <a:pt x="1" y="2641"/>
                    <a:pt x="777" y="3386"/>
                    <a:pt x="1695" y="3386"/>
                  </a:cubicBezTo>
                  <a:cubicBezTo>
                    <a:pt x="1802" y="3386"/>
                    <a:pt x="1910" y="3376"/>
                    <a:pt x="2020" y="3355"/>
                  </a:cubicBezTo>
                  <a:cubicBezTo>
                    <a:pt x="1226" y="3192"/>
                    <a:pt x="651" y="2494"/>
                    <a:pt x="661" y="1690"/>
                  </a:cubicBezTo>
                  <a:cubicBezTo>
                    <a:pt x="661" y="876"/>
                    <a:pt x="1235" y="187"/>
                    <a:pt x="2030" y="34"/>
                  </a:cubicBezTo>
                  <a:cubicBezTo>
                    <a:pt x="1915" y="11"/>
                    <a:pt x="1801" y="0"/>
                    <a:pt x="1689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65"/>
            <p:cNvSpPr/>
            <p:nvPr/>
          </p:nvSpPr>
          <p:spPr>
            <a:xfrm>
              <a:off x="6020753" y="3801727"/>
              <a:ext cx="35451" cy="60844"/>
            </a:xfrm>
            <a:custGeom>
              <a:rect b="b" l="l" r="r" t="t"/>
              <a:pathLst>
                <a:path extrusionOk="0" h="2317" w="1350">
                  <a:moveTo>
                    <a:pt x="642" y="470"/>
                  </a:moveTo>
                  <a:lnTo>
                    <a:pt x="642" y="891"/>
                  </a:lnTo>
                  <a:cubicBezTo>
                    <a:pt x="460" y="824"/>
                    <a:pt x="412" y="767"/>
                    <a:pt x="412" y="661"/>
                  </a:cubicBezTo>
                  <a:cubicBezTo>
                    <a:pt x="412" y="537"/>
                    <a:pt x="517" y="489"/>
                    <a:pt x="642" y="470"/>
                  </a:cubicBezTo>
                  <a:close/>
                  <a:moveTo>
                    <a:pt x="785" y="1341"/>
                  </a:moveTo>
                  <a:cubicBezTo>
                    <a:pt x="967" y="1417"/>
                    <a:pt x="996" y="1503"/>
                    <a:pt x="996" y="1599"/>
                  </a:cubicBezTo>
                  <a:cubicBezTo>
                    <a:pt x="996" y="1724"/>
                    <a:pt x="910" y="1819"/>
                    <a:pt x="785" y="1829"/>
                  </a:cubicBezTo>
                  <a:lnTo>
                    <a:pt x="785" y="1341"/>
                  </a:lnTo>
                  <a:close/>
                  <a:moveTo>
                    <a:pt x="709" y="1"/>
                  </a:moveTo>
                  <a:cubicBezTo>
                    <a:pt x="661" y="1"/>
                    <a:pt x="613" y="30"/>
                    <a:pt x="613" y="68"/>
                  </a:cubicBezTo>
                  <a:lnTo>
                    <a:pt x="613" y="145"/>
                  </a:lnTo>
                  <a:cubicBezTo>
                    <a:pt x="278" y="192"/>
                    <a:pt x="67" y="365"/>
                    <a:pt x="67" y="700"/>
                  </a:cubicBezTo>
                  <a:cubicBezTo>
                    <a:pt x="58" y="1054"/>
                    <a:pt x="335" y="1169"/>
                    <a:pt x="613" y="1274"/>
                  </a:cubicBezTo>
                  <a:lnTo>
                    <a:pt x="613" y="1829"/>
                  </a:lnTo>
                  <a:cubicBezTo>
                    <a:pt x="479" y="1810"/>
                    <a:pt x="355" y="1743"/>
                    <a:pt x="249" y="1647"/>
                  </a:cubicBezTo>
                  <a:cubicBezTo>
                    <a:pt x="227" y="1624"/>
                    <a:pt x="198" y="1614"/>
                    <a:pt x="169" y="1614"/>
                  </a:cubicBezTo>
                  <a:cubicBezTo>
                    <a:pt x="125" y="1614"/>
                    <a:pt x="81" y="1639"/>
                    <a:pt x="58" y="1685"/>
                  </a:cubicBezTo>
                  <a:cubicBezTo>
                    <a:pt x="0" y="1762"/>
                    <a:pt x="0" y="1867"/>
                    <a:pt x="58" y="1944"/>
                  </a:cubicBezTo>
                  <a:cubicBezTo>
                    <a:pt x="201" y="2097"/>
                    <a:pt x="402" y="2173"/>
                    <a:pt x="613" y="2173"/>
                  </a:cubicBezTo>
                  <a:lnTo>
                    <a:pt x="603" y="2250"/>
                  </a:lnTo>
                  <a:cubicBezTo>
                    <a:pt x="603" y="2288"/>
                    <a:pt x="661" y="2317"/>
                    <a:pt x="699" y="2317"/>
                  </a:cubicBezTo>
                  <a:cubicBezTo>
                    <a:pt x="747" y="2317"/>
                    <a:pt x="804" y="2288"/>
                    <a:pt x="804" y="2250"/>
                  </a:cubicBezTo>
                  <a:lnTo>
                    <a:pt x="804" y="2164"/>
                  </a:lnTo>
                  <a:cubicBezTo>
                    <a:pt x="1111" y="2145"/>
                    <a:pt x="1350" y="1877"/>
                    <a:pt x="1340" y="1561"/>
                  </a:cubicBezTo>
                  <a:cubicBezTo>
                    <a:pt x="1340" y="1207"/>
                    <a:pt x="1101" y="1063"/>
                    <a:pt x="804" y="958"/>
                  </a:cubicBezTo>
                  <a:lnTo>
                    <a:pt x="804" y="460"/>
                  </a:lnTo>
                  <a:cubicBezTo>
                    <a:pt x="996" y="470"/>
                    <a:pt x="1063" y="566"/>
                    <a:pt x="1139" y="566"/>
                  </a:cubicBezTo>
                  <a:cubicBezTo>
                    <a:pt x="1216" y="566"/>
                    <a:pt x="1264" y="489"/>
                    <a:pt x="1283" y="422"/>
                  </a:cubicBezTo>
                  <a:cubicBezTo>
                    <a:pt x="1312" y="298"/>
                    <a:pt x="1235" y="240"/>
                    <a:pt x="1120" y="192"/>
                  </a:cubicBezTo>
                  <a:cubicBezTo>
                    <a:pt x="1015" y="164"/>
                    <a:pt x="910" y="145"/>
                    <a:pt x="804" y="145"/>
                  </a:cubicBezTo>
                  <a:lnTo>
                    <a:pt x="804" y="68"/>
                  </a:lnTo>
                  <a:cubicBezTo>
                    <a:pt x="804" y="30"/>
                    <a:pt x="757" y="1"/>
                    <a:pt x="70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65"/>
            <p:cNvSpPr/>
            <p:nvPr/>
          </p:nvSpPr>
          <p:spPr>
            <a:xfrm>
              <a:off x="5744051" y="3983945"/>
              <a:ext cx="147056" cy="165491"/>
            </a:xfrm>
            <a:custGeom>
              <a:rect b="b" l="l" r="r" t="t"/>
              <a:pathLst>
                <a:path extrusionOk="0" h="6302" w="5600">
                  <a:moveTo>
                    <a:pt x="3733" y="0"/>
                  </a:moveTo>
                  <a:lnTo>
                    <a:pt x="269" y="1292"/>
                  </a:lnTo>
                  <a:cubicBezTo>
                    <a:pt x="96" y="1359"/>
                    <a:pt x="1" y="1560"/>
                    <a:pt x="68" y="1733"/>
                  </a:cubicBezTo>
                  <a:lnTo>
                    <a:pt x="1695" y="6078"/>
                  </a:lnTo>
                  <a:cubicBezTo>
                    <a:pt x="1746" y="6218"/>
                    <a:pt x="1872" y="6301"/>
                    <a:pt x="2010" y="6301"/>
                  </a:cubicBezTo>
                  <a:cubicBezTo>
                    <a:pt x="2051" y="6301"/>
                    <a:pt x="2093" y="6294"/>
                    <a:pt x="2135" y="6278"/>
                  </a:cubicBezTo>
                  <a:lnTo>
                    <a:pt x="5599" y="4986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65"/>
            <p:cNvSpPr/>
            <p:nvPr/>
          </p:nvSpPr>
          <p:spPr>
            <a:xfrm>
              <a:off x="5784754" y="4095786"/>
              <a:ext cx="106353" cy="53597"/>
            </a:xfrm>
            <a:custGeom>
              <a:rect b="b" l="l" r="r" t="t"/>
              <a:pathLst>
                <a:path extrusionOk="0" h="2041" w="4050">
                  <a:moveTo>
                    <a:pt x="3781" y="0"/>
                  </a:moveTo>
                  <a:lnTo>
                    <a:pt x="3714" y="29"/>
                  </a:lnTo>
                  <a:lnTo>
                    <a:pt x="1" y="1417"/>
                  </a:lnTo>
                  <a:lnTo>
                    <a:pt x="145" y="1819"/>
                  </a:lnTo>
                  <a:cubicBezTo>
                    <a:pt x="197" y="1953"/>
                    <a:pt x="331" y="2041"/>
                    <a:pt x="469" y="2041"/>
                  </a:cubicBezTo>
                  <a:cubicBezTo>
                    <a:pt x="508" y="2041"/>
                    <a:pt x="547" y="2034"/>
                    <a:pt x="585" y="2019"/>
                  </a:cubicBezTo>
                  <a:lnTo>
                    <a:pt x="4049" y="727"/>
                  </a:lnTo>
                  <a:lnTo>
                    <a:pt x="3781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65"/>
            <p:cNvSpPr/>
            <p:nvPr/>
          </p:nvSpPr>
          <p:spPr>
            <a:xfrm>
              <a:off x="5886538" y="3909550"/>
              <a:ext cx="286024" cy="176441"/>
            </a:xfrm>
            <a:custGeom>
              <a:rect b="b" l="l" r="r" t="t"/>
              <a:pathLst>
                <a:path extrusionOk="0" h="6719" w="10892">
                  <a:moveTo>
                    <a:pt x="9693" y="1"/>
                  </a:moveTo>
                  <a:cubicBezTo>
                    <a:pt x="9260" y="1"/>
                    <a:pt x="8912" y="344"/>
                    <a:pt x="8873" y="383"/>
                  </a:cubicBezTo>
                  <a:lnTo>
                    <a:pt x="6002" y="2747"/>
                  </a:lnTo>
                  <a:cubicBezTo>
                    <a:pt x="6002" y="2747"/>
                    <a:pt x="5963" y="1934"/>
                    <a:pt x="5111" y="1934"/>
                  </a:cubicBezTo>
                  <a:cubicBezTo>
                    <a:pt x="4317" y="1931"/>
                    <a:pt x="3755" y="1924"/>
                    <a:pt x="3338" y="1924"/>
                  </a:cubicBezTo>
                  <a:cubicBezTo>
                    <a:pt x="2505" y="1924"/>
                    <a:pt x="2256" y="1950"/>
                    <a:pt x="1905" y="2077"/>
                  </a:cubicBezTo>
                  <a:lnTo>
                    <a:pt x="1" y="2862"/>
                  </a:lnTo>
                  <a:lnTo>
                    <a:pt x="1436" y="6719"/>
                  </a:lnTo>
                  <a:cubicBezTo>
                    <a:pt x="2585" y="6243"/>
                    <a:pt x="2514" y="6187"/>
                    <a:pt x="3650" y="6187"/>
                  </a:cubicBezTo>
                  <a:cubicBezTo>
                    <a:pt x="3999" y="6187"/>
                    <a:pt x="4463" y="6193"/>
                    <a:pt x="5111" y="6193"/>
                  </a:cubicBezTo>
                  <a:cubicBezTo>
                    <a:pt x="5724" y="6173"/>
                    <a:pt x="6308" y="5905"/>
                    <a:pt x="6719" y="5446"/>
                  </a:cubicBezTo>
                  <a:lnTo>
                    <a:pt x="10251" y="1675"/>
                  </a:lnTo>
                  <a:cubicBezTo>
                    <a:pt x="10356" y="1551"/>
                    <a:pt x="10892" y="843"/>
                    <a:pt x="10299" y="259"/>
                  </a:cubicBezTo>
                  <a:cubicBezTo>
                    <a:pt x="10093" y="68"/>
                    <a:pt x="9884" y="1"/>
                    <a:pt x="969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65"/>
            <p:cNvSpPr/>
            <p:nvPr/>
          </p:nvSpPr>
          <p:spPr>
            <a:xfrm>
              <a:off x="5886538" y="3976408"/>
              <a:ext cx="57851" cy="109347"/>
            </a:xfrm>
            <a:custGeom>
              <a:rect b="b" l="l" r="r" t="t"/>
              <a:pathLst>
                <a:path extrusionOk="0" h="4164" w="2203">
                  <a:moveTo>
                    <a:pt x="767" y="0"/>
                  </a:moveTo>
                  <a:lnTo>
                    <a:pt x="1" y="307"/>
                  </a:lnTo>
                  <a:lnTo>
                    <a:pt x="1446" y="4163"/>
                  </a:lnTo>
                  <a:lnTo>
                    <a:pt x="2202" y="3848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65"/>
            <p:cNvSpPr/>
            <p:nvPr/>
          </p:nvSpPr>
          <p:spPr>
            <a:xfrm>
              <a:off x="5961956" y="3961335"/>
              <a:ext cx="82456" cy="52467"/>
            </a:xfrm>
            <a:custGeom>
              <a:rect b="b" l="l" r="r" t="t"/>
              <a:pathLst>
                <a:path extrusionOk="0" h="1998" w="3140">
                  <a:moveTo>
                    <a:pt x="2565" y="0"/>
                  </a:moveTo>
                  <a:lnTo>
                    <a:pt x="2565" y="0"/>
                  </a:lnTo>
                  <a:cubicBezTo>
                    <a:pt x="2641" y="345"/>
                    <a:pt x="2708" y="948"/>
                    <a:pt x="2488" y="1263"/>
                  </a:cubicBezTo>
                  <a:cubicBezTo>
                    <a:pt x="2355" y="1454"/>
                    <a:pt x="2176" y="1495"/>
                    <a:pt x="1704" y="1495"/>
                  </a:cubicBezTo>
                  <a:cubicBezTo>
                    <a:pt x="1396" y="1495"/>
                    <a:pt x="962" y="1478"/>
                    <a:pt x="335" y="1474"/>
                  </a:cubicBezTo>
                  <a:cubicBezTo>
                    <a:pt x="0" y="1474"/>
                    <a:pt x="0" y="1981"/>
                    <a:pt x="335" y="1981"/>
                  </a:cubicBezTo>
                  <a:cubicBezTo>
                    <a:pt x="868" y="1981"/>
                    <a:pt x="1286" y="1997"/>
                    <a:pt x="1621" y="1997"/>
                  </a:cubicBezTo>
                  <a:cubicBezTo>
                    <a:pt x="2292" y="1997"/>
                    <a:pt x="2632" y="1933"/>
                    <a:pt x="2900" y="1550"/>
                  </a:cubicBezTo>
                  <a:cubicBezTo>
                    <a:pt x="3053" y="1311"/>
                    <a:pt x="3130" y="1034"/>
                    <a:pt x="3139" y="756"/>
                  </a:cubicBezTo>
                  <a:cubicBezTo>
                    <a:pt x="3130" y="651"/>
                    <a:pt x="3053" y="153"/>
                    <a:pt x="2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5"/>
            <p:cNvSpPr/>
            <p:nvPr/>
          </p:nvSpPr>
          <p:spPr>
            <a:xfrm>
              <a:off x="5840556" y="3971235"/>
              <a:ext cx="89258" cy="144167"/>
            </a:xfrm>
            <a:custGeom>
              <a:rect b="b" l="l" r="r" t="t"/>
              <a:pathLst>
                <a:path extrusionOk="0" h="5490" w="3399">
                  <a:moveTo>
                    <a:pt x="1413" y="1"/>
                  </a:moveTo>
                  <a:cubicBezTo>
                    <a:pt x="1374" y="1"/>
                    <a:pt x="1333" y="8"/>
                    <a:pt x="1293" y="25"/>
                  </a:cubicBezTo>
                  <a:lnTo>
                    <a:pt x="1" y="504"/>
                  </a:lnTo>
                  <a:lnTo>
                    <a:pt x="1867" y="5490"/>
                  </a:lnTo>
                  <a:lnTo>
                    <a:pt x="3159" y="5002"/>
                  </a:lnTo>
                  <a:cubicBezTo>
                    <a:pt x="3312" y="4944"/>
                    <a:pt x="3398" y="4772"/>
                    <a:pt x="3341" y="4619"/>
                  </a:cubicBezTo>
                  <a:lnTo>
                    <a:pt x="1685" y="188"/>
                  </a:lnTo>
                  <a:cubicBezTo>
                    <a:pt x="1642" y="73"/>
                    <a:pt x="1534" y="1"/>
                    <a:pt x="14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65"/>
            <p:cNvSpPr/>
            <p:nvPr/>
          </p:nvSpPr>
          <p:spPr>
            <a:xfrm>
              <a:off x="5882284" y="4079689"/>
              <a:ext cx="47531" cy="35714"/>
            </a:xfrm>
            <a:custGeom>
              <a:rect b="b" l="l" r="r" t="t"/>
              <a:pathLst>
                <a:path extrusionOk="0" h="1360" w="1810">
                  <a:moveTo>
                    <a:pt x="1570" y="1"/>
                  </a:moveTo>
                  <a:cubicBezTo>
                    <a:pt x="1532" y="49"/>
                    <a:pt x="1484" y="87"/>
                    <a:pt x="1426" y="106"/>
                  </a:cubicBezTo>
                  <a:lnTo>
                    <a:pt x="0" y="632"/>
                  </a:lnTo>
                  <a:lnTo>
                    <a:pt x="268" y="1360"/>
                  </a:lnTo>
                  <a:lnTo>
                    <a:pt x="1570" y="881"/>
                  </a:lnTo>
                  <a:cubicBezTo>
                    <a:pt x="1723" y="814"/>
                    <a:pt x="1809" y="642"/>
                    <a:pt x="1752" y="489"/>
                  </a:cubicBezTo>
                  <a:lnTo>
                    <a:pt x="15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0" name="Google Shape;11180;p65"/>
          <p:cNvGrpSpPr/>
          <p:nvPr/>
        </p:nvGrpSpPr>
        <p:grpSpPr>
          <a:xfrm>
            <a:off x="6678697" y="3793324"/>
            <a:ext cx="342824" cy="328985"/>
            <a:chOff x="6678697" y="3793324"/>
            <a:chExt cx="342824" cy="328985"/>
          </a:xfrm>
        </p:grpSpPr>
        <p:sp>
          <p:nvSpPr>
            <p:cNvPr id="11181" name="Google Shape;11181;p65"/>
            <p:cNvSpPr/>
            <p:nvPr/>
          </p:nvSpPr>
          <p:spPr>
            <a:xfrm>
              <a:off x="6789015" y="3990720"/>
              <a:ext cx="9086" cy="19144"/>
            </a:xfrm>
            <a:custGeom>
              <a:rect b="b" l="l" r="r" t="t"/>
              <a:pathLst>
                <a:path extrusionOk="0" h="729" w="346">
                  <a:moveTo>
                    <a:pt x="307" y="1"/>
                  </a:moveTo>
                  <a:lnTo>
                    <a:pt x="1" y="307"/>
                  </a:lnTo>
                  <a:cubicBezTo>
                    <a:pt x="97" y="460"/>
                    <a:pt x="221" y="594"/>
                    <a:pt x="345" y="728"/>
                  </a:cubicBezTo>
                  <a:cubicBezTo>
                    <a:pt x="317" y="489"/>
                    <a:pt x="298" y="240"/>
                    <a:pt x="30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65"/>
            <p:cNvSpPr/>
            <p:nvPr/>
          </p:nvSpPr>
          <p:spPr>
            <a:xfrm>
              <a:off x="6798075" y="3815067"/>
              <a:ext cx="223446" cy="235001"/>
            </a:xfrm>
            <a:custGeom>
              <a:rect b="b" l="l" r="r" t="t"/>
              <a:pathLst>
                <a:path extrusionOk="0" h="8949" w="8509">
                  <a:moveTo>
                    <a:pt x="7417" y="0"/>
                  </a:moveTo>
                  <a:lnTo>
                    <a:pt x="7417" y="0"/>
                  </a:lnTo>
                  <a:cubicBezTo>
                    <a:pt x="7417" y="0"/>
                    <a:pt x="7733" y="2077"/>
                    <a:pt x="6642" y="3178"/>
                  </a:cubicBezTo>
                  <a:lnTo>
                    <a:pt x="3178" y="6632"/>
                  </a:lnTo>
                  <a:cubicBezTo>
                    <a:pt x="2479" y="7331"/>
                    <a:pt x="1372" y="7457"/>
                    <a:pt x="666" y="7457"/>
                  </a:cubicBezTo>
                  <a:cubicBezTo>
                    <a:pt x="270" y="7457"/>
                    <a:pt x="1" y="7417"/>
                    <a:pt x="0" y="7417"/>
                  </a:cubicBezTo>
                  <a:lnTo>
                    <a:pt x="0" y="7417"/>
                  </a:lnTo>
                  <a:cubicBezTo>
                    <a:pt x="345" y="7752"/>
                    <a:pt x="766" y="8001"/>
                    <a:pt x="1235" y="8135"/>
                  </a:cubicBezTo>
                  <a:lnTo>
                    <a:pt x="2048" y="8948"/>
                  </a:lnTo>
                  <a:cubicBezTo>
                    <a:pt x="2738" y="8508"/>
                    <a:pt x="3379" y="7991"/>
                    <a:pt x="3963" y="7417"/>
                  </a:cubicBezTo>
                  <a:lnTo>
                    <a:pt x="7417" y="3953"/>
                  </a:lnTo>
                  <a:cubicBezTo>
                    <a:pt x="8508" y="2862"/>
                    <a:pt x="8508" y="1091"/>
                    <a:pt x="741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5"/>
            <p:cNvSpPr/>
            <p:nvPr/>
          </p:nvSpPr>
          <p:spPr>
            <a:xfrm>
              <a:off x="6777461" y="3793324"/>
              <a:ext cx="235762" cy="228016"/>
            </a:xfrm>
            <a:custGeom>
              <a:rect b="b" l="l" r="r" t="t"/>
              <a:pathLst>
                <a:path extrusionOk="0" h="8683" w="8978">
                  <a:moveTo>
                    <a:pt x="6226" y="1431"/>
                  </a:moveTo>
                  <a:cubicBezTo>
                    <a:pt x="6578" y="1431"/>
                    <a:pt x="6930" y="1565"/>
                    <a:pt x="7198" y="1833"/>
                  </a:cubicBezTo>
                  <a:cubicBezTo>
                    <a:pt x="7733" y="2369"/>
                    <a:pt x="7733" y="3240"/>
                    <a:pt x="7198" y="3776"/>
                  </a:cubicBezTo>
                  <a:lnTo>
                    <a:pt x="5465" y="5508"/>
                  </a:lnTo>
                  <a:lnTo>
                    <a:pt x="5102" y="5594"/>
                  </a:lnTo>
                  <a:lnTo>
                    <a:pt x="3838" y="7135"/>
                  </a:lnTo>
                  <a:lnTo>
                    <a:pt x="3743" y="7231"/>
                  </a:lnTo>
                  <a:cubicBezTo>
                    <a:pt x="3470" y="7499"/>
                    <a:pt x="3118" y="7633"/>
                    <a:pt x="2768" y="7633"/>
                  </a:cubicBezTo>
                  <a:cubicBezTo>
                    <a:pt x="2417" y="7633"/>
                    <a:pt x="2068" y="7499"/>
                    <a:pt x="1800" y="7231"/>
                  </a:cubicBezTo>
                  <a:cubicBezTo>
                    <a:pt x="1254" y="6695"/>
                    <a:pt x="1254" y="5824"/>
                    <a:pt x="1800" y="5288"/>
                  </a:cubicBezTo>
                  <a:lnTo>
                    <a:pt x="5255" y="1833"/>
                  </a:lnTo>
                  <a:cubicBezTo>
                    <a:pt x="5523" y="1565"/>
                    <a:pt x="5874" y="1431"/>
                    <a:pt x="6226" y="1431"/>
                  </a:cubicBezTo>
                  <a:close/>
                  <a:moveTo>
                    <a:pt x="6226" y="0"/>
                  </a:moveTo>
                  <a:cubicBezTo>
                    <a:pt x="5511" y="0"/>
                    <a:pt x="4795" y="273"/>
                    <a:pt x="4250" y="819"/>
                  </a:cubicBezTo>
                  <a:lnTo>
                    <a:pt x="785" y="4283"/>
                  </a:lnTo>
                  <a:lnTo>
                    <a:pt x="1" y="6695"/>
                  </a:lnTo>
                  <a:cubicBezTo>
                    <a:pt x="58" y="7097"/>
                    <a:pt x="211" y="7480"/>
                    <a:pt x="441" y="7824"/>
                  </a:cubicBezTo>
                  <a:lnTo>
                    <a:pt x="479" y="7786"/>
                  </a:lnTo>
                  <a:cubicBezTo>
                    <a:pt x="546" y="7958"/>
                    <a:pt x="651" y="8111"/>
                    <a:pt x="785" y="8245"/>
                  </a:cubicBezTo>
                  <a:cubicBezTo>
                    <a:pt x="1082" y="8541"/>
                    <a:pt x="1493" y="8683"/>
                    <a:pt x="1947" y="8683"/>
                  </a:cubicBezTo>
                  <a:cubicBezTo>
                    <a:pt x="2080" y="8683"/>
                    <a:pt x="2217" y="8671"/>
                    <a:pt x="2355" y="8647"/>
                  </a:cubicBezTo>
                  <a:cubicBezTo>
                    <a:pt x="3044" y="8504"/>
                    <a:pt x="3666" y="8159"/>
                    <a:pt x="4154" y="7661"/>
                  </a:cubicBezTo>
                  <a:lnTo>
                    <a:pt x="7619" y="4197"/>
                  </a:lnTo>
                  <a:cubicBezTo>
                    <a:pt x="8710" y="3106"/>
                    <a:pt x="8978" y="1594"/>
                    <a:pt x="8202" y="819"/>
                  </a:cubicBezTo>
                  <a:cubicBezTo>
                    <a:pt x="7657" y="273"/>
                    <a:pt x="6942" y="0"/>
                    <a:pt x="622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65"/>
            <p:cNvSpPr/>
            <p:nvPr/>
          </p:nvSpPr>
          <p:spPr>
            <a:xfrm>
              <a:off x="6898099" y="3906032"/>
              <a:ext cx="22899" cy="54805"/>
            </a:xfrm>
            <a:custGeom>
              <a:rect b="b" l="l" r="r" t="t"/>
              <a:pathLst>
                <a:path extrusionOk="0" h="2087" w="872">
                  <a:moveTo>
                    <a:pt x="154" y="1"/>
                  </a:moveTo>
                  <a:lnTo>
                    <a:pt x="154" y="1"/>
                  </a:lnTo>
                  <a:cubicBezTo>
                    <a:pt x="240" y="699"/>
                    <a:pt x="192" y="1407"/>
                    <a:pt x="0" y="2087"/>
                  </a:cubicBezTo>
                  <a:lnTo>
                    <a:pt x="871" y="1216"/>
                  </a:lnTo>
                  <a:cubicBezTo>
                    <a:pt x="737" y="757"/>
                    <a:pt x="488" y="336"/>
                    <a:pt x="154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65"/>
            <p:cNvSpPr/>
            <p:nvPr/>
          </p:nvSpPr>
          <p:spPr>
            <a:xfrm>
              <a:off x="6707347" y="4049044"/>
              <a:ext cx="152334" cy="73265"/>
            </a:xfrm>
            <a:custGeom>
              <a:rect b="b" l="l" r="r" t="t"/>
              <a:pathLst>
                <a:path extrusionOk="0" h="2790" w="5801">
                  <a:moveTo>
                    <a:pt x="4374" y="0"/>
                  </a:moveTo>
                  <a:lnTo>
                    <a:pt x="3178" y="1196"/>
                  </a:lnTo>
                  <a:cubicBezTo>
                    <a:pt x="2487" y="1887"/>
                    <a:pt x="1397" y="2014"/>
                    <a:pt x="690" y="2014"/>
                  </a:cubicBezTo>
                  <a:cubicBezTo>
                    <a:pt x="281" y="2014"/>
                    <a:pt x="1" y="1972"/>
                    <a:pt x="1" y="1972"/>
                  </a:cubicBezTo>
                  <a:lnTo>
                    <a:pt x="1" y="1972"/>
                  </a:lnTo>
                  <a:cubicBezTo>
                    <a:pt x="546" y="2517"/>
                    <a:pt x="1261" y="2790"/>
                    <a:pt x="1977" y="2790"/>
                  </a:cubicBezTo>
                  <a:cubicBezTo>
                    <a:pt x="2692" y="2790"/>
                    <a:pt x="3408" y="2517"/>
                    <a:pt x="3953" y="1972"/>
                  </a:cubicBezTo>
                  <a:lnTo>
                    <a:pt x="5800" y="134"/>
                  </a:lnTo>
                  <a:lnTo>
                    <a:pt x="4374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65"/>
            <p:cNvSpPr/>
            <p:nvPr/>
          </p:nvSpPr>
          <p:spPr>
            <a:xfrm>
              <a:off x="6822208" y="4006371"/>
              <a:ext cx="83402" cy="46664"/>
            </a:xfrm>
            <a:custGeom>
              <a:rect b="b" l="l" r="r" t="t"/>
              <a:pathLst>
                <a:path extrusionOk="0" h="1777" w="3176">
                  <a:moveTo>
                    <a:pt x="3176" y="0"/>
                  </a:moveTo>
                  <a:lnTo>
                    <a:pt x="3044" y="132"/>
                  </a:lnTo>
                  <a:cubicBezTo>
                    <a:pt x="2510" y="658"/>
                    <a:pt x="1800" y="951"/>
                    <a:pt x="1065" y="951"/>
                  </a:cubicBezTo>
                  <a:cubicBezTo>
                    <a:pt x="943" y="951"/>
                    <a:pt x="821" y="943"/>
                    <a:pt x="699" y="926"/>
                  </a:cubicBezTo>
                  <a:lnTo>
                    <a:pt x="0" y="1616"/>
                  </a:lnTo>
                  <a:cubicBezTo>
                    <a:pt x="345" y="1723"/>
                    <a:pt x="705" y="1777"/>
                    <a:pt x="1066" y="1777"/>
                  </a:cubicBezTo>
                  <a:cubicBezTo>
                    <a:pt x="1186" y="1777"/>
                    <a:pt x="1307" y="1771"/>
                    <a:pt x="1426" y="1759"/>
                  </a:cubicBezTo>
                  <a:lnTo>
                    <a:pt x="3044" y="142"/>
                  </a:lnTo>
                  <a:cubicBezTo>
                    <a:pt x="3091" y="85"/>
                    <a:pt x="3129" y="47"/>
                    <a:pt x="317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5"/>
            <p:cNvSpPr/>
            <p:nvPr/>
          </p:nvSpPr>
          <p:spPr>
            <a:xfrm>
              <a:off x="6678697" y="3884367"/>
              <a:ext cx="236760" cy="227963"/>
            </a:xfrm>
            <a:custGeom>
              <a:rect b="b" l="l" r="r" t="t"/>
              <a:pathLst>
                <a:path extrusionOk="0" h="8681" w="9016">
                  <a:moveTo>
                    <a:pt x="6532" y="0"/>
                  </a:moveTo>
                  <a:cubicBezTo>
                    <a:pt x="5817" y="0"/>
                    <a:pt x="5102" y="275"/>
                    <a:pt x="4556" y="826"/>
                  </a:cubicBezTo>
                  <a:lnTo>
                    <a:pt x="1092" y="4280"/>
                  </a:lnTo>
                  <a:cubicBezTo>
                    <a:pt x="1" y="5381"/>
                    <a:pt x="1" y="7152"/>
                    <a:pt x="1092" y="8243"/>
                  </a:cubicBezTo>
                  <a:cubicBezTo>
                    <a:pt x="1388" y="8539"/>
                    <a:pt x="1799" y="8680"/>
                    <a:pt x="2249" y="8680"/>
                  </a:cubicBezTo>
                  <a:cubicBezTo>
                    <a:pt x="2380" y="8680"/>
                    <a:pt x="2515" y="8668"/>
                    <a:pt x="2652" y="8645"/>
                  </a:cubicBezTo>
                  <a:cubicBezTo>
                    <a:pt x="3341" y="8511"/>
                    <a:pt x="3972" y="8166"/>
                    <a:pt x="4460" y="7659"/>
                  </a:cubicBezTo>
                  <a:lnTo>
                    <a:pt x="5781" y="6338"/>
                  </a:lnTo>
                  <a:cubicBezTo>
                    <a:pt x="5781" y="6338"/>
                    <a:pt x="5625" y="6133"/>
                    <a:pt x="5230" y="6133"/>
                  </a:cubicBezTo>
                  <a:cubicBezTo>
                    <a:pt x="5198" y="6133"/>
                    <a:pt x="5165" y="6134"/>
                    <a:pt x="5130" y="6137"/>
                  </a:cubicBezTo>
                  <a:lnTo>
                    <a:pt x="4039" y="7238"/>
                  </a:lnTo>
                  <a:cubicBezTo>
                    <a:pt x="3771" y="7506"/>
                    <a:pt x="3420" y="7640"/>
                    <a:pt x="3068" y="7640"/>
                  </a:cubicBezTo>
                  <a:cubicBezTo>
                    <a:pt x="2716" y="7640"/>
                    <a:pt x="2364" y="7506"/>
                    <a:pt x="2096" y="7238"/>
                  </a:cubicBezTo>
                  <a:cubicBezTo>
                    <a:pt x="1560" y="6702"/>
                    <a:pt x="1551" y="5831"/>
                    <a:pt x="2096" y="5295"/>
                  </a:cubicBezTo>
                  <a:lnTo>
                    <a:pt x="5561" y="1830"/>
                  </a:lnTo>
                  <a:cubicBezTo>
                    <a:pt x="5829" y="1557"/>
                    <a:pt x="6182" y="1421"/>
                    <a:pt x="6536" y="1421"/>
                  </a:cubicBezTo>
                  <a:cubicBezTo>
                    <a:pt x="6864" y="1421"/>
                    <a:pt x="7193" y="1538"/>
                    <a:pt x="7456" y="1773"/>
                  </a:cubicBezTo>
                  <a:cubicBezTo>
                    <a:pt x="8001" y="2271"/>
                    <a:pt x="8068" y="3103"/>
                    <a:pt x="7599" y="3668"/>
                  </a:cubicBezTo>
                  <a:lnTo>
                    <a:pt x="8930" y="2338"/>
                  </a:lnTo>
                  <a:cubicBezTo>
                    <a:pt x="9016" y="1754"/>
                    <a:pt x="8882" y="1199"/>
                    <a:pt x="8509" y="826"/>
                  </a:cubicBezTo>
                  <a:cubicBezTo>
                    <a:pt x="7963" y="275"/>
                    <a:pt x="7248" y="0"/>
                    <a:pt x="653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5"/>
            <p:cNvSpPr/>
            <p:nvPr/>
          </p:nvSpPr>
          <p:spPr>
            <a:xfrm>
              <a:off x="6813411" y="4028666"/>
              <a:ext cx="36711" cy="22163"/>
            </a:xfrm>
            <a:custGeom>
              <a:rect b="b" l="l" r="r" t="t"/>
              <a:pathLst>
                <a:path extrusionOk="0" h="844" w="1398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43"/>
                  </a:cubicBezTo>
                  <a:lnTo>
                    <a:pt x="1397" y="97"/>
                  </a:lnTo>
                  <a:cubicBezTo>
                    <a:pt x="1139" y="97"/>
                    <a:pt x="890" y="68"/>
                    <a:pt x="651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9" name="Google Shape;11189;p65"/>
          <p:cNvGrpSpPr/>
          <p:nvPr/>
        </p:nvGrpSpPr>
        <p:grpSpPr>
          <a:xfrm>
            <a:off x="7101903" y="3762022"/>
            <a:ext cx="398627" cy="392088"/>
            <a:chOff x="7101903" y="3762022"/>
            <a:chExt cx="398627" cy="392088"/>
          </a:xfrm>
        </p:grpSpPr>
        <p:sp>
          <p:nvSpPr>
            <p:cNvPr id="11190" name="Google Shape;11190;p65"/>
            <p:cNvSpPr/>
            <p:nvPr/>
          </p:nvSpPr>
          <p:spPr>
            <a:xfrm>
              <a:off x="7101903" y="3887676"/>
              <a:ext cx="201099" cy="201335"/>
            </a:xfrm>
            <a:custGeom>
              <a:rect b="b" l="l" r="r" t="t"/>
              <a:pathLst>
                <a:path extrusionOk="0" h="7667" w="7658">
                  <a:moveTo>
                    <a:pt x="5064" y="1"/>
                  </a:moveTo>
                  <a:cubicBezTo>
                    <a:pt x="3896" y="1"/>
                    <a:pt x="3427" y="1494"/>
                    <a:pt x="4375" y="2164"/>
                  </a:cubicBezTo>
                  <a:lnTo>
                    <a:pt x="4375" y="2700"/>
                  </a:lnTo>
                  <a:lnTo>
                    <a:pt x="2460" y="2700"/>
                  </a:lnTo>
                  <a:lnTo>
                    <a:pt x="2460" y="4375"/>
                  </a:lnTo>
                  <a:lnTo>
                    <a:pt x="2164" y="4375"/>
                  </a:lnTo>
                  <a:cubicBezTo>
                    <a:pt x="1916" y="4024"/>
                    <a:pt x="1556" y="3868"/>
                    <a:pt x="1201" y="3868"/>
                  </a:cubicBezTo>
                  <a:cubicBezTo>
                    <a:pt x="594" y="3868"/>
                    <a:pt x="1" y="4324"/>
                    <a:pt x="1" y="5054"/>
                  </a:cubicBezTo>
                  <a:cubicBezTo>
                    <a:pt x="1" y="5786"/>
                    <a:pt x="598" y="6247"/>
                    <a:pt x="1206" y="6247"/>
                  </a:cubicBezTo>
                  <a:cubicBezTo>
                    <a:pt x="1560" y="6247"/>
                    <a:pt x="1918" y="6091"/>
                    <a:pt x="2164" y="5743"/>
                  </a:cubicBezTo>
                  <a:lnTo>
                    <a:pt x="2460" y="5743"/>
                  </a:lnTo>
                  <a:lnTo>
                    <a:pt x="2460" y="7150"/>
                  </a:lnTo>
                  <a:cubicBezTo>
                    <a:pt x="2499" y="7437"/>
                    <a:pt x="2728" y="7648"/>
                    <a:pt x="3016" y="7667"/>
                  </a:cubicBezTo>
                  <a:lnTo>
                    <a:pt x="7648" y="7667"/>
                  </a:lnTo>
                  <a:lnTo>
                    <a:pt x="7648" y="5418"/>
                  </a:lnTo>
                  <a:lnTo>
                    <a:pt x="6863" y="5418"/>
                  </a:lnTo>
                  <a:lnTo>
                    <a:pt x="6748" y="5580"/>
                  </a:lnTo>
                  <a:cubicBezTo>
                    <a:pt x="6571" y="5814"/>
                    <a:pt x="6311" y="5926"/>
                    <a:pt x="6054" y="5926"/>
                  </a:cubicBezTo>
                  <a:cubicBezTo>
                    <a:pt x="5741" y="5926"/>
                    <a:pt x="5431" y="5761"/>
                    <a:pt x="5274" y="5446"/>
                  </a:cubicBezTo>
                  <a:cubicBezTo>
                    <a:pt x="4987" y="4863"/>
                    <a:pt x="5408" y="4193"/>
                    <a:pt x="6049" y="4193"/>
                  </a:cubicBezTo>
                  <a:lnTo>
                    <a:pt x="6068" y="4193"/>
                  </a:lnTo>
                  <a:cubicBezTo>
                    <a:pt x="6336" y="4193"/>
                    <a:pt x="6595" y="4317"/>
                    <a:pt x="6758" y="4537"/>
                  </a:cubicBezTo>
                  <a:lnTo>
                    <a:pt x="6872" y="4690"/>
                  </a:lnTo>
                  <a:lnTo>
                    <a:pt x="7657" y="4690"/>
                  </a:lnTo>
                  <a:lnTo>
                    <a:pt x="7657" y="2700"/>
                  </a:lnTo>
                  <a:lnTo>
                    <a:pt x="5743" y="2700"/>
                  </a:lnTo>
                  <a:lnTo>
                    <a:pt x="5743" y="2164"/>
                  </a:lnTo>
                  <a:cubicBezTo>
                    <a:pt x="6691" y="1494"/>
                    <a:pt x="6222" y="1"/>
                    <a:pt x="5064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5"/>
            <p:cNvSpPr/>
            <p:nvPr/>
          </p:nvSpPr>
          <p:spPr>
            <a:xfrm>
              <a:off x="7191502" y="3887702"/>
              <a:ext cx="48397" cy="70876"/>
            </a:xfrm>
            <a:custGeom>
              <a:rect b="b" l="l" r="r" t="t"/>
              <a:pathLst>
                <a:path extrusionOk="0" h="2699" w="1843">
                  <a:moveTo>
                    <a:pt x="1626" y="0"/>
                  </a:moveTo>
                  <a:cubicBezTo>
                    <a:pt x="526" y="0"/>
                    <a:pt x="1" y="1479"/>
                    <a:pt x="972" y="2163"/>
                  </a:cubicBezTo>
                  <a:lnTo>
                    <a:pt x="972" y="2699"/>
                  </a:lnTo>
                  <a:lnTo>
                    <a:pt x="1355" y="2699"/>
                  </a:lnTo>
                  <a:lnTo>
                    <a:pt x="1355" y="2163"/>
                  </a:lnTo>
                  <a:cubicBezTo>
                    <a:pt x="1039" y="1933"/>
                    <a:pt x="848" y="1570"/>
                    <a:pt x="848" y="1187"/>
                  </a:cubicBezTo>
                  <a:cubicBezTo>
                    <a:pt x="848" y="603"/>
                    <a:pt x="1269" y="115"/>
                    <a:pt x="1843" y="19"/>
                  </a:cubicBezTo>
                  <a:cubicBezTo>
                    <a:pt x="1768" y="6"/>
                    <a:pt x="1696" y="0"/>
                    <a:pt x="16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5"/>
            <p:cNvSpPr/>
            <p:nvPr/>
          </p:nvSpPr>
          <p:spPr>
            <a:xfrm>
              <a:off x="7102166" y="3989223"/>
              <a:ext cx="36213" cy="62341"/>
            </a:xfrm>
            <a:custGeom>
              <a:rect b="b" l="l" r="r" t="t"/>
              <a:pathLst>
                <a:path extrusionOk="0" h="2374" w="1379">
                  <a:moveTo>
                    <a:pt x="1187" y="0"/>
                  </a:moveTo>
                  <a:cubicBezTo>
                    <a:pt x="536" y="0"/>
                    <a:pt x="0" y="536"/>
                    <a:pt x="0" y="1187"/>
                  </a:cubicBezTo>
                  <a:cubicBezTo>
                    <a:pt x="0" y="1847"/>
                    <a:pt x="536" y="2374"/>
                    <a:pt x="1187" y="2374"/>
                  </a:cubicBezTo>
                  <a:cubicBezTo>
                    <a:pt x="1254" y="2374"/>
                    <a:pt x="1312" y="2374"/>
                    <a:pt x="1379" y="2364"/>
                  </a:cubicBezTo>
                  <a:cubicBezTo>
                    <a:pt x="48" y="2144"/>
                    <a:pt x="48" y="240"/>
                    <a:pt x="1379" y="20"/>
                  </a:cubicBezTo>
                  <a:cubicBezTo>
                    <a:pt x="1312" y="10"/>
                    <a:pt x="1254" y="0"/>
                    <a:pt x="1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5"/>
            <p:cNvSpPr/>
            <p:nvPr/>
          </p:nvSpPr>
          <p:spPr>
            <a:xfrm>
              <a:off x="7166503" y="3958552"/>
              <a:ext cx="10084" cy="44012"/>
            </a:xfrm>
            <a:custGeom>
              <a:rect b="b" l="l" r="r" t="t"/>
              <a:pathLst>
                <a:path extrusionOk="0" h="1676" w="384">
                  <a:moveTo>
                    <a:pt x="0" y="1"/>
                  </a:moveTo>
                  <a:lnTo>
                    <a:pt x="0" y="1484"/>
                  </a:lnTo>
                  <a:lnTo>
                    <a:pt x="0" y="1589"/>
                  </a:lnTo>
                  <a:lnTo>
                    <a:pt x="0" y="1676"/>
                  </a:lnTo>
                  <a:lnTo>
                    <a:pt x="383" y="1676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65"/>
            <p:cNvSpPr/>
            <p:nvPr/>
          </p:nvSpPr>
          <p:spPr>
            <a:xfrm>
              <a:off x="7166503" y="4038487"/>
              <a:ext cx="10084" cy="49526"/>
            </a:xfrm>
            <a:custGeom>
              <a:rect b="b" l="l" r="r" t="t"/>
              <a:pathLst>
                <a:path extrusionOk="0" h="1886" w="384">
                  <a:moveTo>
                    <a:pt x="0" y="0"/>
                  </a:moveTo>
                  <a:lnTo>
                    <a:pt x="0" y="1235"/>
                  </a:lnTo>
                  <a:cubicBezTo>
                    <a:pt x="0" y="1637"/>
                    <a:pt x="192" y="1809"/>
                    <a:pt x="383" y="1885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65"/>
            <p:cNvSpPr/>
            <p:nvPr/>
          </p:nvSpPr>
          <p:spPr>
            <a:xfrm>
              <a:off x="7296673" y="3826858"/>
              <a:ext cx="203856" cy="196556"/>
            </a:xfrm>
            <a:custGeom>
              <a:rect b="b" l="l" r="r" t="t"/>
              <a:pathLst>
                <a:path extrusionOk="0" h="7485" w="7763">
                  <a:moveTo>
                    <a:pt x="1" y="1"/>
                  </a:moveTo>
                  <a:lnTo>
                    <a:pt x="1" y="2068"/>
                  </a:lnTo>
                  <a:lnTo>
                    <a:pt x="661" y="2068"/>
                  </a:lnTo>
                  <a:lnTo>
                    <a:pt x="757" y="1944"/>
                  </a:lnTo>
                  <a:cubicBezTo>
                    <a:pt x="954" y="1680"/>
                    <a:pt x="1232" y="1563"/>
                    <a:pt x="1506" y="1563"/>
                  </a:cubicBezTo>
                  <a:cubicBezTo>
                    <a:pt x="1989" y="1563"/>
                    <a:pt x="2460" y="1928"/>
                    <a:pt x="2460" y="2508"/>
                  </a:cubicBezTo>
                  <a:cubicBezTo>
                    <a:pt x="2460" y="3091"/>
                    <a:pt x="1986" y="3461"/>
                    <a:pt x="1501" y="3461"/>
                  </a:cubicBezTo>
                  <a:cubicBezTo>
                    <a:pt x="1228" y="3461"/>
                    <a:pt x="953" y="3344"/>
                    <a:pt x="757" y="3083"/>
                  </a:cubicBezTo>
                  <a:lnTo>
                    <a:pt x="661" y="2958"/>
                  </a:lnTo>
                  <a:lnTo>
                    <a:pt x="1" y="2958"/>
                  </a:lnTo>
                  <a:lnTo>
                    <a:pt x="1" y="5016"/>
                  </a:lnTo>
                  <a:lnTo>
                    <a:pt x="1915" y="5016"/>
                  </a:lnTo>
                  <a:lnTo>
                    <a:pt x="1915" y="5446"/>
                  </a:lnTo>
                  <a:cubicBezTo>
                    <a:pt x="987" y="6049"/>
                    <a:pt x="1417" y="7485"/>
                    <a:pt x="2518" y="7485"/>
                  </a:cubicBezTo>
                  <a:cubicBezTo>
                    <a:pt x="3618" y="7485"/>
                    <a:pt x="4049" y="6049"/>
                    <a:pt x="3121" y="5446"/>
                  </a:cubicBezTo>
                  <a:lnTo>
                    <a:pt x="3121" y="5016"/>
                  </a:lnTo>
                  <a:lnTo>
                    <a:pt x="5035" y="5016"/>
                  </a:lnTo>
                  <a:lnTo>
                    <a:pt x="5035" y="3111"/>
                  </a:lnTo>
                  <a:lnTo>
                    <a:pt x="5456" y="3111"/>
                  </a:lnTo>
                  <a:cubicBezTo>
                    <a:pt x="5676" y="3450"/>
                    <a:pt x="6029" y="3616"/>
                    <a:pt x="6382" y="3616"/>
                  </a:cubicBezTo>
                  <a:cubicBezTo>
                    <a:pt x="6767" y="3616"/>
                    <a:pt x="7151" y="3419"/>
                    <a:pt x="7360" y="3035"/>
                  </a:cubicBezTo>
                  <a:cubicBezTo>
                    <a:pt x="7762" y="2298"/>
                    <a:pt x="7226" y="1398"/>
                    <a:pt x="6384" y="1398"/>
                  </a:cubicBezTo>
                  <a:lnTo>
                    <a:pt x="6375" y="1398"/>
                  </a:lnTo>
                  <a:cubicBezTo>
                    <a:pt x="6001" y="1398"/>
                    <a:pt x="5657" y="1590"/>
                    <a:pt x="5446" y="1905"/>
                  </a:cubicBezTo>
                  <a:lnTo>
                    <a:pt x="5025" y="1905"/>
                  </a:lnTo>
                  <a:lnTo>
                    <a:pt x="5025" y="709"/>
                  </a:lnTo>
                  <a:cubicBezTo>
                    <a:pt x="5025" y="154"/>
                    <a:pt x="4690" y="20"/>
                    <a:pt x="447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65"/>
            <p:cNvSpPr/>
            <p:nvPr/>
          </p:nvSpPr>
          <p:spPr>
            <a:xfrm>
              <a:off x="7339162" y="3867324"/>
              <a:ext cx="30672" cy="50787"/>
            </a:xfrm>
            <a:custGeom>
              <a:rect b="b" l="l" r="r" t="t"/>
              <a:pathLst>
                <a:path extrusionOk="0" h="1934" w="1168">
                  <a:moveTo>
                    <a:pt x="192" y="1"/>
                  </a:moveTo>
                  <a:cubicBezTo>
                    <a:pt x="125" y="1"/>
                    <a:pt x="67" y="1"/>
                    <a:pt x="0" y="20"/>
                  </a:cubicBezTo>
                  <a:cubicBezTo>
                    <a:pt x="1034" y="230"/>
                    <a:pt x="1034" y="1704"/>
                    <a:pt x="0" y="1915"/>
                  </a:cubicBezTo>
                  <a:cubicBezTo>
                    <a:pt x="67" y="1934"/>
                    <a:pt x="125" y="1934"/>
                    <a:pt x="192" y="1934"/>
                  </a:cubicBezTo>
                  <a:cubicBezTo>
                    <a:pt x="728" y="1934"/>
                    <a:pt x="1158" y="1503"/>
                    <a:pt x="1168" y="967"/>
                  </a:cubicBezTo>
                  <a:cubicBezTo>
                    <a:pt x="1158" y="431"/>
                    <a:pt x="728" y="1"/>
                    <a:pt x="1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65"/>
            <p:cNvSpPr/>
            <p:nvPr/>
          </p:nvSpPr>
          <p:spPr>
            <a:xfrm>
              <a:off x="7234096" y="3958552"/>
              <a:ext cx="194560" cy="195558"/>
            </a:xfrm>
            <a:custGeom>
              <a:rect b="b" l="l" r="r" t="t"/>
              <a:pathLst>
                <a:path extrusionOk="0" h="7447" w="7409">
                  <a:moveTo>
                    <a:pt x="2451" y="1"/>
                  </a:moveTo>
                  <a:lnTo>
                    <a:pt x="2451" y="1896"/>
                  </a:lnTo>
                  <a:lnTo>
                    <a:pt x="2020" y="1896"/>
                  </a:lnTo>
                  <a:cubicBezTo>
                    <a:pt x="1819" y="1589"/>
                    <a:pt x="1465" y="1398"/>
                    <a:pt x="1092" y="1398"/>
                  </a:cubicBezTo>
                  <a:cubicBezTo>
                    <a:pt x="489" y="1398"/>
                    <a:pt x="1" y="1886"/>
                    <a:pt x="1" y="2499"/>
                  </a:cubicBezTo>
                  <a:cubicBezTo>
                    <a:pt x="1" y="3102"/>
                    <a:pt x="489" y="3599"/>
                    <a:pt x="1092" y="3599"/>
                  </a:cubicBezTo>
                  <a:cubicBezTo>
                    <a:pt x="1465" y="3590"/>
                    <a:pt x="1819" y="3408"/>
                    <a:pt x="2020" y="3092"/>
                  </a:cubicBezTo>
                  <a:lnTo>
                    <a:pt x="2451" y="3092"/>
                  </a:lnTo>
                  <a:lnTo>
                    <a:pt x="2451" y="4968"/>
                  </a:lnTo>
                  <a:lnTo>
                    <a:pt x="4365" y="4968"/>
                  </a:lnTo>
                  <a:lnTo>
                    <a:pt x="4365" y="5408"/>
                  </a:lnTo>
                  <a:cubicBezTo>
                    <a:pt x="3437" y="6011"/>
                    <a:pt x="3867" y="7446"/>
                    <a:pt x="4968" y="7446"/>
                  </a:cubicBezTo>
                  <a:cubicBezTo>
                    <a:pt x="6068" y="7446"/>
                    <a:pt x="6499" y="6011"/>
                    <a:pt x="5571" y="5408"/>
                  </a:cubicBezTo>
                  <a:lnTo>
                    <a:pt x="5561" y="5408"/>
                  </a:lnTo>
                  <a:lnTo>
                    <a:pt x="5561" y="4968"/>
                  </a:lnTo>
                  <a:lnTo>
                    <a:pt x="6853" y="4968"/>
                  </a:lnTo>
                  <a:cubicBezTo>
                    <a:pt x="7073" y="4939"/>
                    <a:pt x="7399" y="4805"/>
                    <a:pt x="7408" y="4279"/>
                  </a:cubicBezTo>
                  <a:lnTo>
                    <a:pt x="7408" y="1"/>
                  </a:lnTo>
                  <a:lnTo>
                    <a:pt x="5408" y="1"/>
                  </a:lnTo>
                  <a:lnTo>
                    <a:pt x="5408" y="661"/>
                  </a:lnTo>
                  <a:lnTo>
                    <a:pt x="5533" y="757"/>
                  </a:lnTo>
                  <a:cubicBezTo>
                    <a:pt x="6260" y="1302"/>
                    <a:pt x="5867" y="2460"/>
                    <a:pt x="4958" y="2460"/>
                  </a:cubicBezTo>
                  <a:cubicBezTo>
                    <a:pt x="4049" y="2460"/>
                    <a:pt x="3666" y="1302"/>
                    <a:pt x="4394" y="757"/>
                  </a:cubicBezTo>
                  <a:lnTo>
                    <a:pt x="4518" y="661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65"/>
            <p:cNvSpPr/>
            <p:nvPr/>
          </p:nvSpPr>
          <p:spPr>
            <a:xfrm>
              <a:off x="7234621" y="3994738"/>
              <a:ext cx="33193" cy="58087"/>
            </a:xfrm>
            <a:custGeom>
              <a:rect b="b" l="l" r="r" t="t"/>
              <a:pathLst>
                <a:path extrusionOk="0" h="2212" w="1264">
                  <a:moveTo>
                    <a:pt x="1072" y="1"/>
                  </a:moveTo>
                  <a:cubicBezTo>
                    <a:pt x="479" y="20"/>
                    <a:pt x="0" y="508"/>
                    <a:pt x="0" y="1111"/>
                  </a:cubicBezTo>
                  <a:cubicBezTo>
                    <a:pt x="0" y="1704"/>
                    <a:pt x="479" y="2192"/>
                    <a:pt x="1072" y="2212"/>
                  </a:cubicBezTo>
                  <a:cubicBezTo>
                    <a:pt x="1139" y="2212"/>
                    <a:pt x="1206" y="2212"/>
                    <a:pt x="1263" y="2202"/>
                  </a:cubicBezTo>
                  <a:cubicBezTo>
                    <a:pt x="737" y="2106"/>
                    <a:pt x="354" y="1647"/>
                    <a:pt x="354" y="1111"/>
                  </a:cubicBezTo>
                  <a:cubicBezTo>
                    <a:pt x="354" y="575"/>
                    <a:pt x="737" y="116"/>
                    <a:pt x="1263" y="20"/>
                  </a:cubicBezTo>
                  <a:cubicBezTo>
                    <a:pt x="1206" y="10"/>
                    <a:pt x="1139" y="1"/>
                    <a:pt x="1072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65"/>
            <p:cNvSpPr/>
            <p:nvPr/>
          </p:nvSpPr>
          <p:spPr>
            <a:xfrm>
              <a:off x="7297934" y="3958552"/>
              <a:ext cx="8823" cy="49789"/>
            </a:xfrm>
            <a:custGeom>
              <a:rect b="b" l="l" r="r" t="t"/>
              <a:pathLst>
                <a:path extrusionOk="0" h="1896" w="336">
                  <a:moveTo>
                    <a:pt x="1" y="1"/>
                  </a:moveTo>
                  <a:lnTo>
                    <a:pt x="1" y="1896"/>
                  </a:lnTo>
                  <a:lnTo>
                    <a:pt x="336" y="1896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65"/>
            <p:cNvSpPr/>
            <p:nvPr/>
          </p:nvSpPr>
          <p:spPr>
            <a:xfrm>
              <a:off x="7297934" y="4039721"/>
              <a:ext cx="8823" cy="49290"/>
            </a:xfrm>
            <a:custGeom>
              <a:rect b="b" l="l" r="r" t="t"/>
              <a:pathLst>
                <a:path extrusionOk="0" h="1877" w="336">
                  <a:moveTo>
                    <a:pt x="1" y="1"/>
                  </a:moveTo>
                  <a:lnTo>
                    <a:pt x="1" y="1877"/>
                  </a:lnTo>
                  <a:lnTo>
                    <a:pt x="336" y="1877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65"/>
            <p:cNvSpPr/>
            <p:nvPr/>
          </p:nvSpPr>
          <p:spPr>
            <a:xfrm>
              <a:off x="7323459" y="4088985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952" y="1"/>
                  </a:moveTo>
                  <a:lnTo>
                    <a:pt x="952" y="422"/>
                  </a:lnTo>
                  <a:cubicBezTo>
                    <a:pt x="1" y="1041"/>
                    <a:pt x="489" y="2460"/>
                    <a:pt x="1533" y="2460"/>
                  </a:cubicBezTo>
                  <a:cubicBezTo>
                    <a:pt x="1602" y="2460"/>
                    <a:pt x="1673" y="2454"/>
                    <a:pt x="1747" y="2441"/>
                  </a:cubicBezTo>
                  <a:cubicBezTo>
                    <a:pt x="1220" y="2345"/>
                    <a:pt x="838" y="1886"/>
                    <a:pt x="828" y="1350"/>
                  </a:cubicBezTo>
                  <a:cubicBezTo>
                    <a:pt x="838" y="977"/>
                    <a:pt x="1019" y="632"/>
                    <a:pt x="1335" y="422"/>
                  </a:cubicBezTo>
                  <a:lnTo>
                    <a:pt x="1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65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65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65"/>
            <p:cNvSpPr/>
            <p:nvPr/>
          </p:nvSpPr>
          <p:spPr>
            <a:xfrm>
              <a:off x="7191528" y="3762022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1532" y="1"/>
                  </a:moveTo>
                  <a:cubicBezTo>
                    <a:pt x="489" y="1"/>
                    <a:pt x="0" y="1420"/>
                    <a:pt x="952" y="2039"/>
                  </a:cubicBezTo>
                  <a:lnTo>
                    <a:pt x="952" y="2460"/>
                  </a:lnTo>
                  <a:lnTo>
                    <a:pt x="1335" y="2460"/>
                  </a:lnTo>
                  <a:lnTo>
                    <a:pt x="1335" y="2039"/>
                  </a:lnTo>
                  <a:cubicBezTo>
                    <a:pt x="493" y="1494"/>
                    <a:pt x="761" y="192"/>
                    <a:pt x="1746" y="20"/>
                  </a:cubicBezTo>
                  <a:cubicBezTo>
                    <a:pt x="1673" y="7"/>
                    <a:pt x="1601" y="1"/>
                    <a:pt x="15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65"/>
            <p:cNvSpPr/>
            <p:nvPr/>
          </p:nvSpPr>
          <p:spPr>
            <a:xfrm>
              <a:off x="7166503" y="3827882"/>
              <a:ext cx="10084" cy="130696"/>
            </a:xfrm>
            <a:custGeom>
              <a:rect b="b" l="l" r="r" t="t"/>
              <a:pathLst>
                <a:path extrusionOk="0" h="4977" w="384">
                  <a:moveTo>
                    <a:pt x="383" y="0"/>
                  </a:moveTo>
                  <a:cubicBezTo>
                    <a:pt x="201" y="58"/>
                    <a:pt x="29" y="211"/>
                    <a:pt x="0" y="555"/>
                  </a:cubicBezTo>
                  <a:lnTo>
                    <a:pt x="0" y="4977"/>
                  </a:lnTo>
                  <a:lnTo>
                    <a:pt x="383" y="497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65"/>
            <p:cNvSpPr/>
            <p:nvPr/>
          </p:nvSpPr>
          <p:spPr>
            <a:xfrm>
              <a:off x="7297698" y="3826621"/>
              <a:ext cx="9060" cy="50288"/>
            </a:xfrm>
            <a:custGeom>
              <a:rect b="b" l="l" r="r" t="t"/>
              <a:pathLst>
                <a:path extrusionOk="0" h="1915" w="345">
                  <a:moveTo>
                    <a:pt x="0" y="0"/>
                  </a:moveTo>
                  <a:lnTo>
                    <a:pt x="0" y="1914"/>
                  </a:lnTo>
                  <a:lnTo>
                    <a:pt x="345" y="1914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65"/>
            <p:cNvSpPr/>
            <p:nvPr/>
          </p:nvSpPr>
          <p:spPr>
            <a:xfrm>
              <a:off x="7297698" y="3908553"/>
              <a:ext cx="9060" cy="50025"/>
            </a:xfrm>
            <a:custGeom>
              <a:rect b="b" l="l" r="r" t="t"/>
              <a:pathLst>
                <a:path extrusionOk="0" h="1905" w="345">
                  <a:moveTo>
                    <a:pt x="0" y="0"/>
                  </a:moveTo>
                  <a:lnTo>
                    <a:pt x="0" y="1905"/>
                  </a:lnTo>
                  <a:lnTo>
                    <a:pt x="345" y="1905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8" name="Google Shape;11208;p65"/>
          <p:cNvGrpSpPr/>
          <p:nvPr/>
        </p:nvGrpSpPr>
        <p:grpSpPr>
          <a:xfrm>
            <a:off x="7541469" y="3793455"/>
            <a:ext cx="407897" cy="328985"/>
            <a:chOff x="7541469" y="3793455"/>
            <a:chExt cx="407897" cy="328985"/>
          </a:xfrm>
        </p:grpSpPr>
        <p:sp>
          <p:nvSpPr>
            <p:cNvPr id="11209" name="Google Shape;11209;p65"/>
            <p:cNvSpPr/>
            <p:nvPr/>
          </p:nvSpPr>
          <p:spPr>
            <a:xfrm>
              <a:off x="7541469" y="3819820"/>
              <a:ext cx="407897" cy="302620"/>
            </a:xfrm>
            <a:custGeom>
              <a:rect b="b" l="l" r="r" t="t"/>
              <a:pathLst>
                <a:path extrusionOk="0" h="1152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0768"/>
                  </a:lnTo>
                  <a:cubicBezTo>
                    <a:pt x="0" y="11179"/>
                    <a:pt x="335" y="11514"/>
                    <a:pt x="747" y="11524"/>
                  </a:cubicBezTo>
                  <a:lnTo>
                    <a:pt x="14777" y="11524"/>
                  </a:lnTo>
                  <a:cubicBezTo>
                    <a:pt x="15198" y="11524"/>
                    <a:pt x="15533" y="11179"/>
                    <a:pt x="15533" y="10768"/>
                  </a:cubicBez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5"/>
            <p:cNvSpPr/>
            <p:nvPr/>
          </p:nvSpPr>
          <p:spPr>
            <a:xfrm>
              <a:off x="7541469" y="3819820"/>
              <a:ext cx="407897" cy="39495"/>
            </a:xfrm>
            <a:custGeom>
              <a:rect b="b" l="l" r="r" t="t"/>
              <a:pathLst>
                <a:path extrusionOk="0" h="150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504"/>
                  </a:lnTo>
                  <a:lnTo>
                    <a:pt x="15533" y="1504"/>
                  </a:ln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5"/>
            <p:cNvSpPr/>
            <p:nvPr/>
          </p:nvSpPr>
          <p:spPr>
            <a:xfrm>
              <a:off x="7567860" y="3819846"/>
              <a:ext cx="52546" cy="26155"/>
            </a:xfrm>
            <a:custGeom>
              <a:rect b="b" l="l" r="r" t="t"/>
              <a:pathLst>
                <a:path extrusionOk="0" h="996" w="2001">
                  <a:moveTo>
                    <a:pt x="0" y="0"/>
                  </a:moveTo>
                  <a:lnTo>
                    <a:pt x="0" y="249"/>
                  </a:lnTo>
                  <a:cubicBezTo>
                    <a:pt x="0" y="660"/>
                    <a:pt x="335" y="995"/>
                    <a:pt x="747" y="995"/>
                  </a:cubicBezTo>
                  <a:lnTo>
                    <a:pt x="1254" y="995"/>
                  </a:lnTo>
                  <a:cubicBezTo>
                    <a:pt x="1665" y="995"/>
                    <a:pt x="2000" y="660"/>
                    <a:pt x="2000" y="249"/>
                  </a:cubicBezTo>
                  <a:lnTo>
                    <a:pt x="2000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65"/>
            <p:cNvSpPr/>
            <p:nvPr/>
          </p:nvSpPr>
          <p:spPr>
            <a:xfrm>
              <a:off x="7870428" y="3819846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1" y="0"/>
                  </a:moveTo>
                  <a:lnTo>
                    <a:pt x="1" y="249"/>
                  </a:lnTo>
                  <a:cubicBezTo>
                    <a:pt x="1" y="660"/>
                    <a:pt x="336" y="995"/>
                    <a:pt x="747" y="995"/>
                  </a:cubicBezTo>
                  <a:lnTo>
                    <a:pt x="1255" y="995"/>
                  </a:lnTo>
                  <a:cubicBezTo>
                    <a:pt x="1666" y="995"/>
                    <a:pt x="2001" y="660"/>
                    <a:pt x="2001" y="249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5"/>
            <p:cNvSpPr/>
            <p:nvPr/>
          </p:nvSpPr>
          <p:spPr>
            <a:xfrm>
              <a:off x="7580912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6" y="1503"/>
                    <a:pt x="250" y="1503"/>
                  </a:cubicBezTo>
                  <a:lnTo>
                    <a:pt x="757" y="1503"/>
                  </a:lnTo>
                  <a:cubicBezTo>
                    <a:pt x="891" y="1503"/>
                    <a:pt x="1006" y="1388"/>
                    <a:pt x="1006" y="1254"/>
                  </a:cubicBezTo>
                  <a:lnTo>
                    <a:pt x="1006" y="249"/>
                  </a:lnTo>
                  <a:cubicBezTo>
                    <a:pt x="1006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5"/>
            <p:cNvSpPr/>
            <p:nvPr/>
          </p:nvSpPr>
          <p:spPr>
            <a:xfrm>
              <a:off x="7580912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6" y="747"/>
                    <a:pt x="250" y="747"/>
                  </a:cubicBezTo>
                  <a:lnTo>
                    <a:pt x="757" y="747"/>
                  </a:lnTo>
                  <a:cubicBezTo>
                    <a:pt x="891" y="747"/>
                    <a:pt x="1006" y="641"/>
                    <a:pt x="1006" y="498"/>
                  </a:cubicBezTo>
                  <a:lnTo>
                    <a:pt x="1006" y="249"/>
                  </a:lnTo>
                  <a:cubicBezTo>
                    <a:pt x="1006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5"/>
            <p:cNvSpPr/>
            <p:nvPr/>
          </p:nvSpPr>
          <p:spPr>
            <a:xfrm>
              <a:off x="7883506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4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5" y="1503"/>
                    <a:pt x="249" y="1503"/>
                  </a:cubicBezTo>
                  <a:lnTo>
                    <a:pt x="757" y="1503"/>
                  </a:lnTo>
                  <a:cubicBezTo>
                    <a:pt x="891" y="1503"/>
                    <a:pt x="1005" y="1388"/>
                    <a:pt x="1005" y="1254"/>
                  </a:cubicBezTo>
                  <a:lnTo>
                    <a:pt x="1005" y="249"/>
                  </a:lnTo>
                  <a:cubicBezTo>
                    <a:pt x="1005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65"/>
            <p:cNvSpPr/>
            <p:nvPr/>
          </p:nvSpPr>
          <p:spPr>
            <a:xfrm>
              <a:off x="7883506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4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5" y="747"/>
                    <a:pt x="249" y="747"/>
                  </a:cubicBezTo>
                  <a:lnTo>
                    <a:pt x="757" y="747"/>
                  </a:lnTo>
                  <a:cubicBezTo>
                    <a:pt x="891" y="747"/>
                    <a:pt x="1005" y="641"/>
                    <a:pt x="1005" y="498"/>
                  </a:cubicBezTo>
                  <a:lnTo>
                    <a:pt x="1005" y="249"/>
                  </a:lnTo>
                  <a:cubicBezTo>
                    <a:pt x="1005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65"/>
            <p:cNvSpPr/>
            <p:nvPr/>
          </p:nvSpPr>
          <p:spPr>
            <a:xfrm>
              <a:off x="7541469" y="3859289"/>
              <a:ext cx="407897" cy="13104"/>
            </a:xfrm>
            <a:custGeom>
              <a:rect b="b" l="l" r="r" t="t"/>
              <a:pathLst>
                <a:path extrusionOk="0" h="499" w="15533">
                  <a:moveTo>
                    <a:pt x="0" y="1"/>
                  </a:moveTo>
                  <a:lnTo>
                    <a:pt x="0" y="498"/>
                  </a:lnTo>
                  <a:lnTo>
                    <a:pt x="15533" y="498"/>
                  </a:lnTo>
                  <a:lnTo>
                    <a:pt x="1553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65"/>
            <p:cNvSpPr/>
            <p:nvPr/>
          </p:nvSpPr>
          <p:spPr>
            <a:xfrm>
              <a:off x="7580912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5"/>
            <p:cNvSpPr/>
            <p:nvPr/>
          </p:nvSpPr>
          <p:spPr>
            <a:xfrm>
              <a:off x="7580912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65"/>
            <p:cNvSpPr/>
            <p:nvPr/>
          </p:nvSpPr>
          <p:spPr>
            <a:xfrm>
              <a:off x="7580912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65"/>
            <p:cNvSpPr/>
            <p:nvPr/>
          </p:nvSpPr>
          <p:spPr>
            <a:xfrm>
              <a:off x="7672900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65"/>
            <p:cNvSpPr/>
            <p:nvPr/>
          </p:nvSpPr>
          <p:spPr>
            <a:xfrm>
              <a:off x="7765126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65"/>
            <p:cNvSpPr/>
            <p:nvPr/>
          </p:nvSpPr>
          <p:spPr>
            <a:xfrm>
              <a:off x="7672900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65"/>
            <p:cNvSpPr/>
            <p:nvPr/>
          </p:nvSpPr>
          <p:spPr>
            <a:xfrm>
              <a:off x="7580912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996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5"/>
            <p:cNvSpPr/>
            <p:nvPr/>
          </p:nvSpPr>
          <p:spPr>
            <a:xfrm>
              <a:off x="7672900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65"/>
            <p:cNvSpPr/>
            <p:nvPr/>
          </p:nvSpPr>
          <p:spPr>
            <a:xfrm>
              <a:off x="7672900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65"/>
            <p:cNvSpPr/>
            <p:nvPr/>
          </p:nvSpPr>
          <p:spPr>
            <a:xfrm>
              <a:off x="7857114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65"/>
            <p:cNvSpPr/>
            <p:nvPr/>
          </p:nvSpPr>
          <p:spPr>
            <a:xfrm>
              <a:off x="7857114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65"/>
            <p:cNvSpPr/>
            <p:nvPr/>
          </p:nvSpPr>
          <p:spPr>
            <a:xfrm>
              <a:off x="7857114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65"/>
            <p:cNvSpPr/>
            <p:nvPr/>
          </p:nvSpPr>
          <p:spPr>
            <a:xfrm>
              <a:off x="7765126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65"/>
            <p:cNvSpPr/>
            <p:nvPr/>
          </p:nvSpPr>
          <p:spPr>
            <a:xfrm>
              <a:off x="7765126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65"/>
            <p:cNvSpPr/>
            <p:nvPr/>
          </p:nvSpPr>
          <p:spPr>
            <a:xfrm>
              <a:off x="7857114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65"/>
            <p:cNvSpPr/>
            <p:nvPr/>
          </p:nvSpPr>
          <p:spPr>
            <a:xfrm>
              <a:off x="7765126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65"/>
            <p:cNvSpPr/>
            <p:nvPr/>
          </p:nvSpPr>
          <p:spPr>
            <a:xfrm>
              <a:off x="7854305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67" y="0"/>
                  </a:moveTo>
                  <a:cubicBezTo>
                    <a:pt x="1809" y="0"/>
                    <a:pt x="1749" y="23"/>
                    <a:pt x="1696" y="78"/>
                  </a:cubicBezTo>
                  <a:lnTo>
                    <a:pt x="864" y="901"/>
                  </a:lnTo>
                  <a:lnTo>
                    <a:pt x="538" y="576"/>
                  </a:lnTo>
                  <a:cubicBezTo>
                    <a:pt x="483" y="521"/>
                    <a:pt x="422" y="498"/>
                    <a:pt x="363" y="498"/>
                  </a:cubicBezTo>
                  <a:cubicBezTo>
                    <a:pt x="167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2" y="0"/>
                    <a:pt x="186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5"/>
            <p:cNvSpPr/>
            <p:nvPr/>
          </p:nvSpPr>
          <p:spPr>
            <a:xfrm>
              <a:off x="7670091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71" y="0"/>
                  </a:moveTo>
                  <a:cubicBezTo>
                    <a:pt x="1813" y="0"/>
                    <a:pt x="1751" y="23"/>
                    <a:pt x="1696" y="78"/>
                  </a:cubicBezTo>
                  <a:lnTo>
                    <a:pt x="864" y="901"/>
                  </a:lnTo>
                  <a:lnTo>
                    <a:pt x="548" y="576"/>
                  </a:lnTo>
                  <a:cubicBezTo>
                    <a:pt x="493" y="521"/>
                    <a:pt x="431" y="498"/>
                    <a:pt x="372" y="498"/>
                  </a:cubicBezTo>
                  <a:cubicBezTo>
                    <a:pt x="173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7" y="0"/>
                    <a:pt x="187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5"/>
            <p:cNvSpPr/>
            <p:nvPr/>
          </p:nvSpPr>
          <p:spPr>
            <a:xfrm>
              <a:off x="7762342" y="399697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2" y="0"/>
                  </a:moveTo>
                  <a:cubicBezTo>
                    <a:pt x="1803" y="0"/>
                    <a:pt x="1741" y="23"/>
                    <a:pt x="1686" y="79"/>
                  </a:cubicBezTo>
                  <a:lnTo>
                    <a:pt x="863" y="911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47"/>
                  </a:lnTo>
                  <a:cubicBezTo>
                    <a:pt x="729" y="1495"/>
                    <a:pt x="786" y="1514"/>
                    <a:pt x="853" y="1514"/>
                  </a:cubicBezTo>
                  <a:cubicBezTo>
                    <a:pt x="863" y="1515"/>
                    <a:pt x="873" y="1516"/>
                    <a:pt x="883" y="1516"/>
                  </a:cubicBezTo>
                  <a:cubicBezTo>
                    <a:pt x="947" y="1516"/>
                    <a:pt x="1003" y="1489"/>
                    <a:pt x="1045" y="1447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5"/>
            <p:cNvSpPr/>
            <p:nvPr/>
          </p:nvSpPr>
          <p:spPr>
            <a:xfrm>
              <a:off x="7578102" y="404970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6" y="1"/>
                  </a:moveTo>
                  <a:cubicBezTo>
                    <a:pt x="1806" y="1"/>
                    <a:pt x="1743" y="24"/>
                    <a:pt x="1687" y="80"/>
                  </a:cubicBezTo>
                  <a:lnTo>
                    <a:pt x="864" y="903"/>
                  </a:lnTo>
                  <a:lnTo>
                    <a:pt x="539" y="578"/>
                  </a:lnTo>
                  <a:cubicBezTo>
                    <a:pt x="483" y="523"/>
                    <a:pt x="422" y="500"/>
                    <a:pt x="364" y="500"/>
                  </a:cubicBezTo>
                  <a:cubicBezTo>
                    <a:pt x="168" y="500"/>
                    <a:pt x="0" y="758"/>
                    <a:pt x="184" y="942"/>
                  </a:cubicBezTo>
                  <a:lnTo>
                    <a:pt x="682" y="1439"/>
                  </a:lnTo>
                  <a:cubicBezTo>
                    <a:pt x="730" y="1487"/>
                    <a:pt x="797" y="1516"/>
                    <a:pt x="864" y="1516"/>
                  </a:cubicBezTo>
                  <a:cubicBezTo>
                    <a:pt x="931" y="1516"/>
                    <a:pt x="998" y="1487"/>
                    <a:pt x="1046" y="1439"/>
                  </a:cubicBezTo>
                  <a:lnTo>
                    <a:pt x="2051" y="434"/>
                  </a:lnTo>
                  <a:cubicBezTo>
                    <a:pt x="2234" y="251"/>
                    <a:pt x="2064" y="1"/>
                    <a:pt x="186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65"/>
            <p:cNvSpPr/>
            <p:nvPr/>
          </p:nvSpPr>
          <p:spPr>
            <a:xfrm>
              <a:off x="7762342" y="3891667"/>
              <a:ext cx="58665" cy="39784"/>
            </a:xfrm>
            <a:custGeom>
              <a:rect b="b" l="l" r="r" t="t"/>
              <a:pathLst>
                <a:path extrusionOk="0" h="1515" w="2234">
                  <a:moveTo>
                    <a:pt x="1862" y="0"/>
                  </a:moveTo>
                  <a:cubicBezTo>
                    <a:pt x="1803" y="0"/>
                    <a:pt x="1741" y="24"/>
                    <a:pt x="1686" y="79"/>
                  </a:cubicBezTo>
                  <a:lnTo>
                    <a:pt x="863" y="902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38"/>
                  </a:lnTo>
                  <a:cubicBezTo>
                    <a:pt x="729" y="1485"/>
                    <a:pt x="786" y="1514"/>
                    <a:pt x="853" y="1514"/>
                  </a:cubicBezTo>
                  <a:cubicBezTo>
                    <a:pt x="930" y="1514"/>
                    <a:pt x="997" y="1495"/>
                    <a:pt x="1045" y="1438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9" name="Google Shape;11239;p65"/>
          <p:cNvGrpSpPr/>
          <p:nvPr/>
        </p:nvGrpSpPr>
        <p:grpSpPr>
          <a:xfrm>
            <a:off x="5310288" y="2956312"/>
            <a:ext cx="432292" cy="264412"/>
            <a:chOff x="5310288" y="2956312"/>
            <a:chExt cx="432292" cy="264412"/>
          </a:xfrm>
        </p:grpSpPr>
        <p:sp>
          <p:nvSpPr>
            <p:cNvPr id="11240" name="Google Shape;11240;p65"/>
            <p:cNvSpPr/>
            <p:nvPr/>
          </p:nvSpPr>
          <p:spPr>
            <a:xfrm>
              <a:off x="5491220" y="3151083"/>
              <a:ext cx="69642" cy="69642"/>
            </a:xfrm>
            <a:custGeom>
              <a:rect b="b" l="l" r="r" t="t"/>
              <a:pathLst>
                <a:path extrusionOk="0" h="2652" w="2652">
                  <a:moveTo>
                    <a:pt x="1322" y="1"/>
                  </a:moveTo>
                  <a:cubicBezTo>
                    <a:pt x="594" y="1"/>
                    <a:pt x="1" y="594"/>
                    <a:pt x="1" y="1321"/>
                  </a:cubicBezTo>
                  <a:cubicBezTo>
                    <a:pt x="1" y="2058"/>
                    <a:pt x="594" y="2652"/>
                    <a:pt x="1322" y="2652"/>
                  </a:cubicBezTo>
                  <a:cubicBezTo>
                    <a:pt x="2058" y="2652"/>
                    <a:pt x="2652" y="2058"/>
                    <a:pt x="2652" y="1321"/>
                  </a:cubicBezTo>
                  <a:cubicBezTo>
                    <a:pt x="2652" y="594"/>
                    <a:pt x="2058" y="1"/>
                    <a:pt x="132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65"/>
            <p:cNvSpPr/>
            <p:nvPr/>
          </p:nvSpPr>
          <p:spPr>
            <a:xfrm>
              <a:off x="5505059" y="3164896"/>
              <a:ext cx="41727" cy="41753"/>
            </a:xfrm>
            <a:custGeom>
              <a:rect b="b" l="l" r="r" t="t"/>
              <a:pathLst>
                <a:path extrusionOk="0" h="1590" w="1589">
                  <a:moveTo>
                    <a:pt x="795" y="1"/>
                  </a:moveTo>
                  <a:cubicBezTo>
                    <a:pt x="364" y="1"/>
                    <a:pt x="0" y="355"/>
                    <a:pt x="0" y="795"/>
                  </a:cubicBezTo>
                  <a:cubicBezTo>
                    <a:pt x="0" y="1235"/>
                    <a:pt x="364" y="1590"/>
                    <a:pt x="795" y="1590"/>
                  </a:cubicBezTo>
                  <a:cubicBezTo>
                    <a:pt x="1235" y="1590"/>
                    <a:pt x="1589" y="1235"/>
                    <a:pt x="1589" y="795"/>
                  </a:cubicBezTo>
                  <a:cubicBezTo>
                    <a:pt x="1589" y="355"/>
                    <a:pt x="1235" y="1"/>
                    <a:pt x="79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5"/>
            <p:cNvSpPr/>
            <p:nvPr/>
          </p:nvSpPr>
          <p:spPr>
            <a:xfrm>
              <a:off x="5589747" y="2956312"/>
              <a:ext cx="152833" cy="153070"/>
            </a:xfrm>
            <a:custGeom>
              <a:rect b="b" l="l" r="r" t="t"/>
              <a:pathLst>
                <a:path extrusionOk="0" h="5829" w="5820">
                  <a:moveTo>
                    <a:pt x="2910" y="1"/>
                  </a:moveTo>
                  <a:cubicBezTo>
                    <a:pt x="1637" y="1"/>
                    <a:pt x="699" y="1015"/>
                    <a:pt x="613" y="2269"/>
                  </a:cubicBezTo>
                  <a:cubicBezTo>
                    <a:pt x="565" y="2920"/>
                    <a:pt x="345" y="4183"/>
                    <a:pt x="67" y="4910"/>
                  </a:cubicBezTo>
                  <a:cubicBezTo>
                    <a:pt x="0" y="5073"/>
                    <a:pt x="77" y="5255"/>
                    <a:pt x="230" y="5322"/>
                  </a:cubicBezTo>
                  <a:cubicBezTo>
                    <a:pt x="766" y="5571"/>
                    <a:pt x="1340" y="5743"/>
                    <a:pt x="1924" y="5829"/>
                  </a:cubicBezTo>
                  <a:lnTo>
                    <a:pt x="3896" y="5829"/>
                  </a:lnTo>
                  <a:cubicBezTo>
                    <a:pt x="4479" y="5743"/>
                    <a:pt x="5054" y="5571"/>
                    <a:pt x="5589" y="5322"/>
                  </a:cubicBezTo>
                  <a:cubicBezTo>
                    <a:pt x="5743" y="5255"/>
                    <a:pt x="5819" y="5073"/>
                    <a:pt x="5762" y="4910"/>
                  </a:cubicBezTo>
                  <a:cubicBezTo>
                    <a:pt x="5484" y="4183"/>
                    <a:pt x="5264" y="2920"/>
                    <a:pt x="5216" y="2269"/>
                  </a:cubicBezTo>
                  <a:cubicBezTo>
                    <a:pt x="5121" y="1015"/>
                    <a:pt x="4183" y="1"/>
                    <a:pt x="2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5"/>
            <p:cNvSpPr/>
            <p:nvPr/>
          </p:nvSpPr>
          <p:spPr>
            <a:xfrm>
              <a:off x="5631212" y="2956312"/>
              <a:ext cx="111369" cy="152833"/>
            </a:xfrm>
            <a:custGeom>
              <a:rect b="b" l="l" r="r" t="t"/>
              <a:pathLst>
                <a:path extrusionOk="0" h="5820" w="4241">
                  <a:moveTo>
                    <a:pt x="1321" y="1"/>
                  </a:moveTo>
                  <a:cubicBezTo>
                    <a:pt x="345" y="1"/>
                    <a:pt x="1" y="1331"/>
                    <a:pt x="843" y="1829"/>
                  </a:cubicBezTo>
                  <a:cubicBezTo>
                    <a:pt x="871" y="1848"/>
                    <a:pt x="900" y="1857"/>
                    <a:pt x="929" y="1876"/>
                  </a:cubicBezTo>
                  <a:lnTo>
                    <a:pt x="1656" y="5819"/>
                  </a:lnTo>
                  <a:lnTo>
                    <a:pt x="2317" y="5819"/>
                  </a:lnTo>
                  <a:cubicBezTo>
                    <a:pt x="2900" y="5733"/>
                    <a:pt x="3475" y="5571"/>
                    <a:pt x="4010" y="5322"/>
                  </a:cubicBezTo>
                  <a:cubicBezTo>
                    <a:pt x="4164" y="5255"/>
                    <a:pt x="4240" y="5073"/>
                    <a:pt x="4173" y="4910"/>
                  </a:cubicBezTo>
                  <a:cubicBezTo>
                    <a:pt x="3896" y="4183"/>
                    <a:pt x="3676" y="2920"/>
                    <a:pt x="3637" y="2269"/>
                  </a:cubicBezTo>
                  <a:cubicBezTo>
                    <a:pt x="3542" y="1015"/>
                    <a:pt x="2604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65"/>
            <p:cNvSpPr/>
            <p:nvPr/>
          </p:nvSpPr>
          <p:spPr>
            <a:xfrm>
              <a:off x="5588487" y="3071909"/>
              <a:ext cx="153332" cy="120927"/>
            </a:xfrm>
            <a:custGeom>
              <a:rect b="b" l="l" r="r" t="t"/>
              <a:pathLst>
                <a:path extrusionOk="0" h="4605" w="5839">
                  <a:moveTo>
                    <a:pt x="1953" y="1"/>
                  </a:moveTo>
                  <a:lnTo>
                    <a:pt x="1953" y="968"/>
                  </a:lnTo>
                  <a:cubicBezTo>
                    <a:pt x="1943" y="1216"/>
                    <a:pt x="1809" y="1436"/>
                    <a:pt x="1589" y="1551"/>
                  </a:cubicBezTo>
                  <a:lnTo>
                    <a:pt x="546" y="2078"/>
                  </a:lnTo>
                  <a:cubicBezTo>
                    <a:pt x="211" y="2240"/>
                    <a:pt x="1" y="2575"/>
                    <a:pt x="1" y="2939"/>
                  </a:cubicBezTo>
                  <a:lnTo>
                    <a:pt x="1" y="4279"/>
                  </a:lnTo>
                  <a:cubicBezTo>
                    <a:pt x="1" y="4461"/>
                    <a:pt x="154" y="4604"/>
                    <a:pt x="326" y="4604"/>
                  </a:cubicBezTo>
                  <a:lnTo>
                    <a:pt x="5513" y="4604"/>
                  </a:lnTo>
                  <a:cubicBezTo>
                    <a:pt x="5685" y="4604"/>
                    <a:pt x="5838" y="4461"/>
                    <a:pt x="5838" y="4279"/>
                  </a:cubicBezTo>
                  <a:lnTo>
                    <a:pt x="5838" y="2949"/>
                  </a:lnTo>
                  <a:cubicBezTo>
                    <a:pt x="5838" y="2575"/>
                    <a:pt x="5628" y="2240"/>
                    <a:pt x="5303" y="2078"/>
                  </a:cubicBezTo>
                  <a:lnTo>
                    <a:pt x="4250" y="1551"/>
                  </a:lnTo>
                  <a:cubicBezTo>
                    <a:pt x="4030" y="1436"/>
                    <a:pt x="3896" y="1216"/>
                    <a:pt x="3896" y="968"/>
                  </a:cubicBezTo>
                  <a:lnTo>
                    <a:pt x="38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65"/>
            <p:cNvSpPr/>
            <p:nvPr/>
          </p:nvSpPr>
          <p:spPr>
            <a:xfrm>
              <a:off x="5639247" y="3071909"/>
              <a:ext cx="52047" cy="33954"/>
            </a:xfrm>
            <a:custGeom>
              <a:rect b="b" l="l" r="r" t="t"/>
              <a:pathLst>
                <a:path extrusionOk="0" h="1293" w="1982">
                  <a:moveTo>
                    <a:pt x="20" y="1"/>
                  </a:moveTo>
                  <a:lnTo>
                    <a:pt x="20" y="977"/>
                  </a:lnTo>
                  <a:cubicBezTo>
                    <a:pt x="10" y="1015"/>
                    <a:pt x="10" y="1054"/>
                    <a:pt x="1" y="1092"/>
                  </a:cubicBezTo>
                  <a:cubicBezTo>
                    <a:pt x="307" y="1226"/>
                    <a:pt x="652" y="1293"/>
                    <a:pt x="987" y="1293"/>
                  </a:cubicBezTo>
                  <a:cubicBezTo>
                    <a:pt x="1331" y="1293"/>
                    <a:pt x="1666" y="1226"/>
                    <a:pt x="1982" y="1092"/>
                  </a:cubicBezTo>
                  <a:cubicBezTo>
                    <a:pt x="1963" y="1054"/>
                    <a:pt x="1963" y="1015"/>
                    <a:pt x="1963" y="977"/>
                  </a:cubicBezTo>
                  <a:lnTo>
                    <a:pt x="1963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65"/>
            <p:cNvSpPr/>
            <p:nvPr/>
          </p:nvSpPr>
          <p:spPr>
            <a:xfrm>
              <a:off x="5588749" y="3116656"/>
              <a:ext cx="153070" cy="76180"/>
            </a:xfrm>
            <a:custGeom>
              <a:rect b="b" l="l" r="r" t="t"/>
              <a:pathLst>
                <a:path extrusionOk="0" h="2901" w="5829">
                  <a:moveTo>
                    <a:pt x="1283" y="0"/>
                  </a:moveTo>
                  <a:lnTo>
                    <a:pt x="536" y="374"/>
                  </a:lnTo>
                  <a:cubicBezTo>
                    <a:pt x="201" y="536"/>
                    <a:pt x="0" y="871"/>
                    <a:pt x="0" y="1235"/>
                  </a:cubicBezTo>
                  <a:lnTo>
                    <a:pt x="0" y="2575"/>
                  </a:lnTo>
                  <a:cubicBezTo>
                    <a:pt x="0" y="2757"/>
                    <a:pt x="144" y="2900"/>
                    <a:pt x="326" y="2900"/>
                  </a:cubicBezTo>
                  <a:lnTo>
                    <a:pt x="5503" y="2900"/>
                  </a:lnTo>
                  <a:cubicBezTo>
                    <a:pt x="5685" y="2900"/>
                    <a:pt x="5828" y="2757"/>
                    <a:pt x="5828" y="2575"/>
                  </a:cubicBezTo>
                  <a:lnTo>
                    <a:pt x="5828" y="1245"/>
                  </a:lnTo>
                  <a:cubicBezTo>
                    <a:pt x="5828" y="871"/>
                    <a:pt x="5618" y="536"/>
                    <a:pt x="5293" y="374"/>
                  </a:cubicBezTo>
                  <a:lnTo>
                    <a:pt x="4546" y="0"/>
                  </a:lnTo>
                  <a:cubicBezTo>
                    <a:pt x="4163" y="589"/>
                    <a:pt x="3539" y="883"/>
                    <a:pt x="2914" y="883"/>
                  </a:cubicBezTo>
                  <a:cubicBezTo>
                    <a:pt x="2290" y="883"/>
                    <a:pt x="1665" y="589"/>
                    <a:pt x="128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5"/>
            <p:cNvSpPr/>
            <p:nvPr/>
          </p:nvSpPr>
          <p:spPr>
            <a:xfrm>
              <a:off x="5614116" y="3005314"/>
              <a:ext cx="102073" cy="83717"/>
            </a:xfrm>
            <a:custGeom>
              <a:rect b="b" l="l" r="r" t="t"/>
              <a:pathLst>
                <a:path extrusionOk="0" h="3188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01" y="403"/>
                    <a:pt x="948" y="604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44" y="2460"/>
                    <a:pt x="967" y="3188"/>
                    <a:pt x="1944" y="3188"/>
                  </a:cubicBezTo>
                  <a:cubicBezTo>
                    <a:pt x="2958" y="3178"/>
                    <a:pt x="3800" y="2403"/>
                    <a:pt x="3877" y="1398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65"/>
            <p:cNvSpPr/>
            <p:nvPr/>
          </p:nvSpPr>
          <p:spPr>
            <a:xfrm>
              <a:off x="5614116" y="3005314"/>
              <a:ext cx="102073" cy="82955"/>
            </a:xfrm>
            <a:custGeom>
              <a:rect b="b" l="l" r="r" t="t"/>
              <a:pathLst>
                <a:path extrusionOk="0" h="3159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30" y="345"/>
                    <a:pt x="1025" y="489"/>
                    <a:pt x="910" y="613"/>
                  </a:cubicBezTo>
                  <a:cubicBezTo>
                    <a:pt x="862" y="671"/>
                    <a:pt x="814" y="719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35" y="2346"/>
                    <a:pt x="795" y="3025"/>
                    <a:pt x="1647" y="3159"/>
                  </a:cubicBezTo>
                  <a:cubicBezTo>
                    <a:pt x="1207" y="2891"/>
                    <a:pt x="948" y="2403"/>
                    <a:pt x="977" y="1886"/>
                  </a:cubicBezTo>
                  <a:lnTo>
                    <a:pt x="977" y="1427"/>
                  </a:lnTo>
                  <a:cubicBezTo>
                    <a:pt x="1044" y="1369"/>
                    <a:pt x="1120" y="1312"/>
                    <a:pt x="1197" y="1255"/>
                  </a:cubicBezTo>
                  <a:cubicBezTo>
                    <a:pt x="1369" y="1092"/>
                    <a:pt x="1532" y="910"/>
                    <a:pt x="1656" y="699"/>
                  </a:cubicBezTo>
                  <a:cubicBezTo>
                    <a:pt x="2278" y="891"/>
                    <a:pt x="2853" y="1207"/>
                    <a:pt x="3350" y="1618"/>
                  </a:cubicBezTo>
                  <a:cubicBezTo>
                    <a:pt x="3408" y="1676"/>
                    <a:pt x="3561" y="1819"/>
                    <a:pt x="3743" y="1982"/>
                  </a:cubicBezTo>
                  <a:cubicBezTo>
                    <a:pt x="3819" y="1790"/>
                    <a:pt x="3867" y="1589"/>
                    <a:pt x="3886" y="1389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65"/>
            <p:cNvSpPr/>
            <p:nvPr/>
          </p:nvSpPr>
          <p:spPr>
            <a:xfrm>
              <a:off x="5588749" y="3133751"/>
              <a:ext cx="33954" cy="59085"/>
            </a:xfrm>
            <a:custGeom>
              <a:rect b="b" l="l" r="r" t="t"/>
              <a:pathLst>
                <a:path extrusionOk="0" h="2250" w="1293">
                  <a:moveTo>
                    <a:pt x="192" y="0"/>
                  </a:moveTo>
                  <a:cubicBezTo>
                    <a:pt x="67" y="172"/>
                    <a:pt x="0" y="373"/>
                    <a:pt x="0" y="584"/>
                  </a:cubicBezTo>
                  <a:lnTo>
                    <a:pt x="0" y="1924"/>
                  </a:lnTo>
                  <a:cubicBezTo>
                    <a:pt x="0" y="2106"/>
                    <a:pt x="144" y="2249"/>
                    <a:pt x="316" y="2249"/>
                  </a:cubicBezTo>
                  <a:lnTo>
                    <a:pt x="1292" y="2249"/>
                  </a:lnTo>
                  <a:lnTo>
                    <a:pt x="1292" y="1197"/>
                  </a:lnTo>
                  <a:cubicBezTo>
                    <a:pt x="1292" y="996"/>
                    <a:pt x="1206" y="814"/>
                    <a:pt x="1053" y="689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65"/>
            <p:cNvSpPr/>
            <p:nvPr/>
          </p:nvSpPr>
          <p:spPr>
            <a:xfrm>
              <a:off x="5707602" y="3133751"/>
              <a:ext cx="34217" cy="59085"/>
            </a:xfrm>
            <a:custGeom>
              <a:rect b="b" l="l" r="r" t="t"/>
              <a:pathLst>
                <a:path extrusionOk="0" h="2250" w="1303">
                  <a:moveTo>
                    <a:pt x="1101" y="0"/>
                  </a:moveTo>
                  <a:lnTo>
                    <a:pt x="240" y="689"/>
                  </a:lnTo>
                  <a:cubicBezTo>
                    <a:pt x="87" y="814"/>
                    <a:pt x="1" y="996"/>
                    <a:pt x="1" y="1197"/>
                  </a:cubicBezTo>
                  <a:lnTo>
                    <a:pt x="1" y="2249"/>
                  </a:lnTo>
                  <a:lnTo>
                    <a:pt x="977" y="2249"/>
                  </a:lnTo>
                  <a:cubicBezTo>
                    <a:pt x="1149" y="2249"/>
                    <a:pt x="1302" y="2106"/>
                    <a:pt x="1302" y="1924"/>
                  </a:cubicBezTo>
                  <a:lnTo>
                    <a:pt x="1302" y="584"/>
                  </a:lnTo>
                  <a:cubicBezTo>
                    <a:pt x="1302" y="373"/>
                    <a:pt x="1226" y="172"/>
                    <a:pt x="110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65"/>
            <p:cNvSpPr/>
            <p:nvPr/>
          </p:nvSpPr>
          <p:spPr>
            <a:xfrm>
              <a:off x="5335419" y="2971648"/>
              <a:ext cx="41727" cy="91752"/>
            </a:xfrm>
            <a:custGeom>
              <a:rect b="b" l="l" r="r" t="t"/>
              <a:pathLst>
                <a:path extrusionOk="0" h="3494" w="1589">
                  <a:moveTo>
                    <a:pt x="957" y="0"/>
                  </a:moveTo>
                  <a:cubicBezTo>
                    <a:pt x="431" y="0"/>
                    <a:pt x="0" y="421"/>
                    <a:pt x="0" y="948"/>
                  </a:cubicBezTo>
                  <a:lnTo>
                    <a:pt x="0" y="1178"/>
                  </a:lnTo>
                  <a:cubicBezTo>
                    <a:pt x="0" y="1446"/>
                    <a:pt x="39" y="1713"/>
                    <a:pt x="134" y="1981"/>
                  </a:cubicBezTo>
                  <a:lnTo>
                    <a:pt x="632" y="3494"/>
                  </a:lnTo>
                  <a:lnTo>
                    <a:pt x="1589" y="3494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65"/>
            <p:cNvSpPr/>
            <p:nvPr/>
          </p:nvSpPr>
          <p:spPr>
            <a:xfrm>
              <a:off x="5351989" y="2963114"/>
              <a:ext cx="100313" cy="100287"/>
            </a:xfrm>
            <a:custGeom>
              <a:rect b="b" l="l" r="r" t="t"/>
              <a:pathLst>
                <a:path extrusionOk="0" h="3819" w="3820">
                  <a:moveTo>
                    <a:pt x="958" y="0"/>
                  </a:moveTo>
                  <a:cubicBezTo>
                    <a:pt x="432" y="0"/>
                    <a:pt x="1" y="431"/>
                    <a:pt x="1" y="957"/>
                  </a:cubicBezTo>
                  <a:cubicBezTo>
                    <a:pt x="1" y="1311"/>
                    <a:pt x="288" y="1598"/>
                    <a:pt x="642" y="1598"/>
                  </a:cubicBezTo>
                  <a:lnTo>
                    <a:pt x="3188" y="3819"/>
                  </a:lnTo>
                  <a:lnTo>
                    <a:pt x="3724" y="1933"/>
                  </a:lnTo>
                  <a:cubicBezTo>
                    <a:pt x="3791" y="1704"/>
                    <a:pt x="3819" y="1474"/>
                    <a:pt x="3819" y="1235"/>
                  </a:cubicBezTo>
                  <a:lnTo>
                    <a:pt x="3819" y="641"/>
                  </a:lnTo>
                  <a:cubicBezTo>
                    <a:pt x="3819" y="287"/>
                    <a:pt x="3542" y="0"/>
                    <a:pt x="3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65"/>
            <p:cNvSpPr/>
            <p:nvPr/>
          </p:nvSpPr>
          <p:spPr>
            <a:xfrm>
              <a:off x="5368848" y="3088505"/>
              <a:ext cx="50025" cy="36974"/>
            </a:xfrm>
            <a:custGeom>
              <a:rect b="b" l="l" r="r" t="t"/>
              <a:pathLst>
                <a:path extrusionOk="0" h="1408" w="1905">
                  <a:moveTo>
                    <a:pt x="0" y="1"/>
                  </a:moveTo>
                  <a:lnTo>
                    <a:pt x="0" y="1407"/>
                  </a:lnTo>
                  <a:lnTo>
                    <a:pt x="1905" y="140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5"/>
            <p:cNvSpPr/>
            <p:nvPr/>
          </p:nvSpPr>
          <p:spPr>
            <a:xfrm>
              <a:off x="5368848" y="3088505"/>
              <a:ext cx="50025" cy="20246"/>
            </a:xfrm>
            <a:custGeom>
              <a:rect b="b" l="l" r="r" t="t"/>
              <a:pathLst>
                <a:path extrusionOk="0" h="771" w="1905">
                  <a:moveTo>
                    <a:pt x="0" y="1"/>
                  </a:moveTo>
                  <a:lnTo>
                    <a:pt x="0" y="584"/>
                  </a:lnTo>
                  <a:cubicBezTo>
                    <a:pt x="306" y="709"/>
                    <a:pt x="629" y="771"/>
                    <a:pt x="952" y="771"/>
                  </a:cubicBezTo>
                  <a:cubicBezTo>
                    <a:pt x="1275" y="771"/>
                    <a:pt x="1598" y="709"/>
                    <a:pt x="1905" y="584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65"/>
            <p:cNvSpPr/>
            <p:nvPr/>
          </p:nvSpPr>
          <p:spPr>
            <a:xfrm>
              <a:off x="5310288" y="3108620"/>
              <a:ext cx="166882" cy="84216"/>
            </a:xfrm>
            <a:custGeom>
              <a:rect b="b" l="l" r="r" t="t"/>
              <a:pathLst>
                <a:path extrusionOk="0" h="3207" w="6355">
                  <a:moveTo>
                    <a:pt x="2221" y="0"/>
                  </a:moveTo>
                  <a:lnTo>
                    <a:pt x="689" y="440"/>
                  </a:lnTo>
                  <a:cubicBezTo>
                    <a:pt x="278" y="555"/>
                    <a:pt x="0" y="929"/>
                    <a:pt x="0" y="1359"/>
                  </a:cubicBezTo>
                  <a:lnTo>
                    <a:pt x="0" y="2890"/>
                  </a:lnTo>
                  <a:cubicBezTo>
                    <a:pt x="0" y="3063"/>
                    <a:pt x="144" y="3206"/>
                    <a:pt x="316" y="3206"/>
                  </a:cubicBezTo>
                  <a:lnTo>
                    <a:pt x="6039" y="3206"/>
                  </a:lnTo>
                  <a:cubicBezTo>
                    <a:pt x="6211" y="3206"/>
                    <a:pt x="6355" y="3063"/>
                    <a:pt x="6355" y="2890"/>
                  </a:cubicBezTo>
                  <a:lnTo>
                    <a:pt x="6355" y="1359"/>
                  </a:lnTo>
                  <a:cubicBezTo>
                    <a:pt x="6355" y="938"/>
                    <a:pt x="6077" y="565"/>
                    <a:pt x="5666" y="440"/>
                  </a:cubicBezTo>
                  <a:lnTo>
                    <a:pt x="4135" y="0"/>
                  </a:lnTo>
                  <a:lnTo>
                    <a:pt x="3178" y="632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65"/>
            <p:cNvSpPr/>
            <p:nvPr/>
          </p:nvSpPr>
          <p:spPr>
            <a:xfrm>
              <a:off x="5385418" y="3125453"/>
              <a:ext cx="16859" cy="67383"/>
            </a:xfrm>
            <a:custGeom>
              <a:rect b="b" l="l" r="r" t="t"/>
              <a:pathLst>
                <a:path extrusionOk="0" h="2566" w="642">
                  <a:moveTo>
                    <a:pt x="163" y="0"/>
                  </a:moveTo>
                  <a:lnTo>
                    <a:pt x="1" y="2565"/>
                  </a:lnTo>
                  <a:lnTo>
                    <a:pt x="642" y="256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65"/>
            <p:cNvSpPr/>
            <p:nvPr/>
          </p:nvSpPr>
          <p:spPr>
            <a:xfrm>
              <a:off x="5343717" y="3005051"/>
              <a:ext cx="100287" cy="91779"/>
            </a:xfrm>
            <a:custGeom>
              <a:rect b="b" l="l" r="r" t="t"/>
              <a:pathLst>
                <a:path extrusionOk="0" h="3495" w="3819">
                  <a:moveTo>
                    <a:pt x="1196" y="0"/>
                  </a:moveTo>
                  <a:cubicBezTo>
                    <a:pt x="1034" y="0"/>
                    <a:pt x="874" y="75"/>
                    <a:pt x="766" y="183"/>
                  </a:cubicBezTo>
                  <a:lnTo>
                    <a:pt x="192" y="767"/>
                  </a:lnTo>
                  <a:cubicBezTo>
                    <a:pt x="67" y="882"/>
                    <a:pt x="0" y="1044"/>
                    <a:pt x="0" y="1217"/>
                  </a:cubicBezTo>
                  <a:lnTo>
                    <a:pt x="0" y="1590"/>
                  </a:lnTo>
                  <a:cubicBezTo>
                    <a:pt x="0" y="2633"/>
                    <a:pt x="852" y="3494"/>
                    <a:pt x="1905" y="3494"/>
                  </a:cubicBezTo>
                  <a:cubicBezTo>
                    <a:pt x="2957" y="3494"/>
                    <a:pt x="3809" y="2633"/>
                    <a:pt x="3819" y="1590"/>
                  </a:cubicBezTo>
                  <a:lnTo>
                    <a:pt x="3819" y="1178"/>
                  </a:lnTo>
                  <a:cubicBezTo>
                    <a:pt x="3819" y="1016"/>
                    <a:pt x="3752" y="853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5" y="1"/>
                    <a:pt x="1206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5"/>
            <p:cNvSpPr/>
            <p:nvPr/>
          </p:nvSpPr>
          <p:spPr>
            <a:xfrm>
              <a:off x="5343717" y="3005051"/>
              <a:ext cx="100051" cy="89757"/>
            </a:xfrm>
            <a:custGeom>
              <a:rect b="b" l="l" r="r" t="t"/>
              <a:pathLst>
                <a:path extrusionOk="0" h="3418" w="3810">
                  <a:moveTo>
                    <a:pt x="1193" y="0"/>
                  </a:moveTo>
                  <a:cubicBezTo>
                    <a:pt x="1031" y="0"/>
                    <a:pt x="873" y="67"/>
                    <a:pt x="766" y="183"/>
                  </a:cubicBezTo>
                  <a:lnTo>
                    <a:pt x="182" y="757"/>
                  </a:lnTo>
                  <a:cubicBezTo>
                    <a:pt x="67" y="882"/>
                    <a:pt x="0" y="1044"/>
                    <a:pt x="0" y="1207"/>
                  </a:cubicBezTo>
                  <a:lnTo>
                    <a:pt x="0" y="1580"/>
                  </a:lnTo>
                  <a:cubicBezTo>
                    <a:pt x="0" y="2432"/>
                    <a:pt x="565" y="3179"/>
                    <a:pt x="1378" y="3418"/>
                  </a:cubicBezTo>
                  <a:cubicBezTo>
                    <a:pt x="1101" y="3073"/>
                    <a:pt x="957" y="2652"/>
                    <a:pt x="957" y="2222"/>
                  </a:cubicBezTo>
                  <a:lnTo>
                    <a:pt x="957" y="1293"/>
                  </a:lnTo>
                  <a:cubicBezTo>
                    <a:pt x="957" y="946"/>
                    <a:pt x="1236" y="660"/>
                    <a:pt x="1578" y="660"/>
                  </a:cubicBezTo>
                  <a:cubicBezTo>
                    <a:pt x="1594" y="660"/>
                    <a:pt x="1611" y="660"/>
                    <a:pt x="1627" y="662"/>
                  </a:cubicBezTo>
                  <a:cubicBezTo>
                    <a:pt x="2268" y="700"/>
                    <a:pt x="3225" y="805"/>
                    <a:pt x="3809" y="1083"/>
                  </a:cubicBezTo>
                  <a:cubicBezTo>
                    <a:pt x="3790" y="949"/>
                    <a:pt x="3733" y="824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4" y="1"/>
                    <a:pt x="1203" y="0"/>
                    <a:pt x="11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5"/>
            <p:cNvSpPr/>
            <p:nvPr/>
          </p:nvSpPr>
          <p:spPr>
            <a:xfrm>
              <a:off x="5310288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73" y="1"/>
                  </a:moveTo>
                  <a:cubicBezTo>
                    <a:pt x="67" y="163"/>
                    <a:pt x="0" y="345"/>
                    <a:pt x="0" y="546"/>
                  </a:cubicBezTo>
                  <a:lnTo>
                    <a:pt x="0" y="2077"/>
                  </a:lnTo>
                  <a:cubicBezTo>
                    <a:pt x="0" y="2250"/>
                    <a:pt x="144" y="2393"/>
                    <a:pt x="326" y="2393"/>
                  </a:cubicBezTo>
                  <a:lnTo>
                    <a:pt x="1283" y="2393"/>
                  </a:lnTo>
                  <a:lnTo>
                    <a:pt x="1273" y="1494"/>
                  </a:lnTo>
                  <a:cubicBezTo>
                    <a:pt x="1273" y="1235"/>
                    <a:pt x="1177" y="996"/>
                    <a:pt x="996" y="814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5"/>
            <p:cNvSpPr/>
            <p:nvPr/>
          </p:nvSpPr>
          <p:spPr>
            <a:xfrm>
              <a:off x="5443742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110" y="1"/>
                  </a:moveTo>
                  <a:lnTo>
                    <a:pt x="287" y="814"/>
                  </a:lnTo>
                  <a:cubicBezTo>
                    <a:pt x="105" y="996"/>
                    <a:pt x="10" y="1235"/>
                    <a:pt x="10" y="1494"/>
                  </a:cubicBezTo>
                  <a:lnTo>
                    <a:pt x="0" y="1494"/>
                  </a:lnTo>
                  <a:lnTo>
                    <a:pt x="0" y="2393"/>
                  </a:lnTo>
                  <a:lnTo>
                    <a:pt x="957" y="2393"/>
                  </a:lnTo>
                  <a:cubicBezTo>
                    <a:pt x="1139" y="2393"/>
                    <a:pt x="1283" y="2250"/>
                    <a:pt x="1283" y="2077"/>
                  </a:cubicBezTo>
                  <a:lnTo>
                    <a:pt x="1283" y="546"/>
                  </a:lnTo>
                  <a:cubicBezTo>
                    <a:pt x="1283" y="345"/>
                    <a:pt x="1216" y="163"/>
                    <a:pt x="111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65"/>
            <p:cNvSpPr/>
            <p:nvPr/>
          </p:nvSpPr>
          <p:spPr>
            <a:xfrm>
              <a:off x="5385681" y="3125453"/>
              <a:ext cx="16596" cy="16623"/>
            </a:xfrm>
            <a:custGeom>
              <a:rect b="b" l="l" r="r" t="t"/>
              <a:pathLst>
                <a:path extrusionOk="0" h="633" w="632">
                  <a:moveTo>
                    <a:pt x="0" y="0"/>
                  </a:moveTo>
                  <a:lnTo>
                    <a:pt x="0" y="498"/>
                  </a:lnTo>
                  <a:cubicBezTo>
                    <a:pt x="0" y="575"/>
                    <a:pt x="58" y="632"/>
                    <a:pt x="134" y="632"/>
                  </a:cubicBezTo>
                  <a:lnTo>
                    <a:pt x="498" y="632"/>
                  </a:lnTo>
                  <a:cubicBezTo>
                    <a:pt x="575" y="632"/>
                    <a:pt x="632" y="575"/>
                    <a:pt x="632" y="498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5"/>
            <p:cNvSpPr/>
            <p:nvPr/>
          </p:nvSpPr>
          <p:spPr>
            <a:xfrm>
              <a:off x="5359788" y="3102055"/>
              <a:ext cx="33954" cy="35110"/>
            </a:xfrm>
            <a:custGeom>
              <a:rect b="b" l="l" r="r" t="t"/>
              <a:pathLst>
                <a:path extrusionOk="0" h="1337" w="1293">
                  <a:moveTo>
                    <a:pt x="299" y="0"/>
                  </a:moveTo>
                  <a:cubicBezTo>
                    <a:pt x="256" y="0"/>
                    <a:pt x="214" y="20"/>
                    <a:pt x="192" y="59"/>
                  </a:cubicBezTo>
                  <a:lnTo>
                    <a:pt x="1" y="355"/>
                  </a:lnTo>
                  <a:lnTo>
                    <a:pt x="479" y="1236"/>
                  </a:lnTo>
                  <a:cubicBezTo>
                    <a:pt x="509" y="1301"/>
                    <a:pt x="571" y="1337"/>
                    <a:pt x="637" y="1337"/>
                  </a:cubicBezTo>
                  <a:cubicBezTo>
                    <a:pt x="678" y="1337"/>
                    <a:pt x="720" y="1323"/>
                    <a:pt x="757" y="1293"/>
                  </a:cubicBezTo>
                  <a:lnTo>
                    <a:pt x="1293" y="882"/>
                  </a:lnTo>
                  <a:lnTo>
                    <a:pt x="383" y="30"/>
                  </a:lnTo>
                  <a:cubicBezTo>
                    <a:pt x="359" y="10"/>
                    <a:pt x="329" y="0"/>
                    <a:pt x="299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65"/>
            <p:cNvSpPr/>
            <p:nvPr/>
          </p:nvSpPr>
          <p:spPr>
            <a:xfrm>
              <a:off x="5393716" y="3102055"/>
              <a:ext cx="34217" cy="35110"/>
            </a:xfrm>
            <a:custGeom>
              <a:rect b="b" l="l" r="r" t="t"/>
              <a:pathLst>
                <a:path extrusionOk="0" h="1337" w="1303">
                  <a:moveTo>
                    <a:pt x="1001" y="0"/>
                  </a:moveTo>
                  <a:cubicBezTo>
                    <a:pt x="972" y="0"/>
                    <a:pt x="943" y="10"/>
                    <a:pt x="919" y="30"/>
                  </a:cubicBezTo>
                  <a:lnTo>
                    <a:pt x="1" y="882"/>
                  </a:lnTo>
                  <a:lnTo>
                    <a:pt x="546" y="1293"/>
                  </a:lnTo>
                  <a:cubicBezTo>
                    <a:pt x="579" y="1323"/>
                    <a:pt x="619" y="1337"/>
                    <a:pt x="659" y="1337"/>
                  </a:cubicBezTo>
                  <a:cubicBezTo>
                    <a:pt x="724" y="1337"/>
                    <a:pt x="788" y="1301"/>
                    <a:pt x="824" y="1236"/>
                  </a:cubicBezTo>
                  <a:lnTo>
                    <a:pt x="1302" y="355"/>
                  </a:lnTo>
                  <a:lnTo>
                    <a:pt x="1111" y="59"/>
                  </a:lnTo>
                  <a:cubicBezTo>
                    <a:pt x="1083" y="20"/>
                    <a:pt x="1042" y="0"/>
                    <a:pt x="1001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65"/>
            <p:cNvSpPr/>
            <p:nvPr/>
          </p:nvSpPr>
          <p:spPr>
            <a:xfrm>
              <a:off x="5413569" y="3157884"/>
              <a:ext cx="93774" cy="55803"/>
            </a:xfrm>
            <a:custGeom>
              <a:rect b="b" l="l" r="r" t="t"/>
              <a:pathLst>
                <a:path extrusionOk="0" h="2125" w="3571">
                  <a:moveTo>
                    <a:pt x="1366" y="0"/>
                  </a:moveTo>
                  <a:cubicBezTo>
                    <a:pt x="1314" y="0"/>
                    <a:pt x="1260" y="17"/>
                    <a:pt x="1207" y="57"/>
                  </a:cubicBezTo>
                  <a:lnTo>
                    <a:pt x="144" y="852"/>
                  </a:lnTo>
                  <a:cubicBezTo>
                    <a:pt x="1" y="957"/>
                    <a:pt x="1" y="1168"/>
                    <a:pt x="144" y="1273"/>
                  </a:cubicBezTo>
                  <a:lnTo>
                    <a:pt x="1207" y="2067"/>
                  </a:lnTo>
                  <a:cubicBezTo>
                    <a:pt x="1260" y="2107"/>
                    <a:pt x="1314" y="2125"/>
                    <a:pt x="1366" y="2125"/>
                  </a:cubicBezTo>
                  <a:cubicBezTo>
                    <a:pt x="1586" y="2125"/>
                    <a:pt x="1755" y="1816"/>
                    <a:pt x="1522" y="1646"/>
                  </a:cubicBezTo>
                  <a:lnTo>
                    <a:pt x="1101" y="1330"/>
                  </a:lnTo>
                  <a:lnTo>
                    <a:pt x="3226" y="1330"/>
                  </a:lnTo>
                  <a:cubicBezTo>
                    <a:pt x="3570" y="1330"/>
                    <a:pt x="3570" y="794"/>
                    <a:pt x="3226" y="794"/>
                  </a:cubicBezTo>
                  <a:lnTo>
                    <a:pt x="3226" y="804"/>
                  </a:lnTo>
                  <a:lnTo>
                    <a:pt x="1101" y="804"/>
                  </a:lnTo>
                  <a:lnTo>
                    <a:pt x="1522" y="478"/>
                  </a:lnTo>
                  <a:cubicBezTo>
                    <a:pt x="1755" y="308"/>
                    <a:pt x="1586" y="0"/>
                    <a:pt x="136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65"/>
            <p:cNvSpPr/>
            <p:nvPr/>
          </p:nvSpPr>
          <p:spPr>
            <a:xfrm>
              <a:off x="5544501" y="3157884"/>
              <a:ext cx="93774" cy="55908"/>
            </a:xfrm>
            <a:custGeom>
              <a:rect b="b" l="l" r="r" t="t"/>
              <a:pathLst>
                <a:path extrusionOk="0" h="2129" w="3571">
                  <a:moveTo>
                    <a:pt x="2211" y="0"/>
                  </a:moveTo>
                  <a:cubicBezTo>
                    <a:pt x="1988" y="0"/>
                    <a:pt x="1824" y="308"/>
                    <a:pt x="2049" y="478"/>
                  </a:cubicBezTo>
                  <a:lnTo>
                    <a:pt x="2479" y="804"/>
                  </a:lnTo>
                  <a:lnTo>
                    <a:pt x="355" y="804"/>
                  </a:lnTo>
                  <a:cubicBezTo>
                    <a:pt x="1" y="804"/>
                    <a:pt x="1" y="1330"/>
                    <a:pt x="355" y="1330"/>
                  </a:cubicBezTo>
                  <a:lnTo>
                    <a:pt x="2479" y="1330"/>
                  </a:lnTo>
                  <a:lnTo>
                    <a:pt x="2049" y="1646"/>
                  </a:lnTo>
                  <a:cubicBezTo>
                    <a:pt x="1825" y="1816"/>
                    <a:pt x="1987" y="2128"/>
                    <a:pt x="2208" y="2128"/>
                  </a:cubicBezTo>
                  <a:cubicBezTo>
                    <a:pt x="2261" y="2128"/>
                    <a:pt x="2318" y="2110"/>
                    <a:pt x="2374" y="2067"/>
                  </a:cubicBezTo>
                  <a:lnTo>
                    <a:pt x="3427" y="1273"/>
                  </a:lnTo>
                  <a:cubicBezTo>
                    <a:pt x="3570" y="1168"/>
                    <a:pt x="3570" y="957"/>
                    <a:pt x="3427" y="852"/>
                  </a:cubicBezTo>
                  <a:lnTo>
                    <a:pt x="2374" y="57"/>
                  </a:lnTo>
                  <a:cubicBezTo>
                    <a:pt x="2319" y="17"/>
                    <a:pt x="2263" y="0"/>
                    <a:pt x="221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5"/>
            <p:cNvSpPr/>
            <p:nvPr/>
          </p:nvSpPr>
          <p:spPr>
            <a:xfrm>
              <a:off x="5519134" y="3178971"/>
              <a:ext cx="13839" cy="13865"/>
            </a:xfrm>
            <a:custGeom>
              <a:rect b="b" l="l" r="r" t="t"/>
              <a:pathLst>
                <a:path extrusionOk="0" h="528" w="527">
                  <a:moveTo>
                    <a:pt x="259" y="1"/>
                  </a:moveTo>
                  <a:cubicBezTo>
                    <a:pt x="115" y="1"/>
                    <a:pt x="0" y="116"/>
                    <a:pt x="0" y="259"/>
                  </a:cubicBezTo>
                  <a:cubicBezTo>
                    <a:pt x="0" y="412"/>
                    <a:pt x="115" y="527"/>
                    <a:pt x="259" y="527"/>
                  </a:cubicBezTo>
                  <a:cubicBezTo>
                    <a:pt x="412" y="527"/>
                    <a:pt x="527" y="412"/>
                    <a:pt x="527" y="259"/>
                  </a:cubicBezTo>
                  <a:cubicBezTo>
                    <a:pt x="527" y="116"/>
                    <a:pt x="412" y="1"/>
                    <a:pt x="2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7" name="Google Shape;11267;p65"/>
          <p:cNvGrpSpPr/>
          <p:nvPr/>
        </p:nvGrpSpPr>
        <p:grpSpPr>
          <a:xfrm>
            <a:off x="4879047" y="2432320"/>
            <a:ext cx="398075" cy="340303"/>
            <a:chOff x="4879047" y="2432320"/>
            <a:chExt cx="398075" cy="340303"/>
          </a:xfrm>
        </p:grpSpPr>
        <p:sp>
          <p:nvSpPr>
            <p:cNvPr id="11268" name="Google Shape;11268;p65"/>
            <p:cNvSpPr/>
            <p:nvPr/>
          </p:nvSpPr>
          <p:spPr>
            <a:xfrm>
              <a:off x="5071795" y="2432320"/>
              <a:ext cx="186000" cy="181483"/>
            </a:xfrm>
            <a:custGeom>
              <a:rect b="b" l="l" r="r" t="t"/>
              <a:pathLst>
                <a:path extrusionOk="0" h="6911" w="7083">
                  <a:moveTo>
                    <a:pt x="708" y="1"/>
                  </a:moveTo>
                  <a:cubicBezTo>
                    <a:pt x="316" y="1"/>
                    <a:pt x="0" y="326"/>
                    <a:pt x="0" y="709"/>
                  </a:cubicBezTo>
                  <a:lnTo>
                    <a:pt x="0" y="4489"/>
                  </a:lnTo>
                  <a:cubicBezTo>
                    <a:pt x="0" y="4881"/>
                    <a:pt x="316" y="5197"/>
                    <a:pt x="708" y="5197"/>
                  </a:cubicBezTo>
                  <a:lnTo>
                    <a:pt x="1416" y="5197"/>
                  </a:lnTo>
                  <a:lnTo>
                    <a:pt x="1024" y="6776"/>
                  </a:lnTo>
                  <a:cubicBezTo>
                    <a:pt x="1009" y="6849"/>
                    <a:pt x="1073" y="6911"/>
                    <a:pt x="1142" y="6911"/>
                  </a:cubicBezTo>
                  <a:cubicBezTo>
                    <a:pt x="1163" y="6911"/>
                    <a:pt x="1185" y="6905"/>
                    <a:pt x="1206" y="6891"/>
                  </a:cubicBezTo>
                  <a:lnTo>
                    <a:pt x="3541" y="5197"/>
                  </a:lnTo>
                  <a:lnTo>
                    <a:pt x="6374" y="5197"/>
                  </a:lnTo>
                  <a:cubicBezTo>
                    <a:pt x="6766" y="5197"/>
                    <a:pt x="7082" y="4872"/>
                    <a:pt x="7082" y="4489"/>
                  </a:cubicBezTo>
                  <a:lnTo>
                    <a:pt x="7082" y="709"/>
                  </a:lnTo>
                  <a:cubicBezTo>
                    <a:pt x="7082" y="326"/>
                    <a:pt x="6766" y="1"/>
                    <a:pt x="637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65"/>
            <p:cNvSpPr/>
            <p:nvPr/>
          </p:nvSpPr>
          <p:spPr>
            <a:xfrm>
              <a:off x="5102204" y="2463412"/>
              <a:ext cx="32405" cy="12500"/>
            </a:xfrm>
            <a:custGeom>
              <a:rect b="b" l="l" r="r" t="t"/>
              <a:pathLst>
                <a:path extrusionOk="0" h="476" w="1234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967" y="472"/>
                  </a:lnTo>
                  <a:cubicBezTo>
                    <a:pt x="978" y="474"/>
                    <a:pt x="989" y="475"/>
                    <a:pt x="999" y="475"/>
                  </a:cubicBezTo>
                  <a:cubicBezTo>
                    <a:pt x="1233" y="475"/>
                    <a:pt x="1233" y="0"/>
                    <a:pt x="999" y="0"/>
                  </a:cubicBezTo>
                  <a:cubicBezTo>
                    <a:pt x="989" y="0"/>
                    <a:pt x="978" y="1"/>
                    <a:pt x="967" y="3"/>
                  </a:cubicBezTo>
                  <a:lnTo>
                    <a:pt x="258" y="3"/>
                  </a:lnTo>
                  <a:cubicBezTo>
                    <a:pt x="248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5"/>
            <p:cNvSpPr/>
            <p:nvPr/>
          </p:nvSpPr>
          <p:spPr>
            <a:xfrm>
              <a:off x="5145454" y="2463412"/>
              <a:ext cx="82141" cy="12500"/>
            </a:xfrm>
            <a:custGeom>
              <a:rect b="b" l="l" r="r" t="t"/>
              <a:pathLst>
                <a:path extrusionOk="0" h="476" w="3128">
                  <a:moveTo>
                    <a:pt x="235" y="0"/>
                  </a:moveTo>
                  <a:cubicBezTo>
                    <a:pt x="0" y="0"/>
                    <a:pt x="0" y="475"/>
                    <a:pt x="235" y="475"/>
                  </a:cubicBezTo>
                  <a:cubicBezTo>
                    <a:pt x="245" y="475"/>
                    <a:pt x="256" y="474"/>
                    <a:pt x="267" y="472"/>
                  </a:cubicBezTo>
                  <a:lnTo>
                    <a:pt x="2861" y="472"/>
                  </a:lnTo>
                  <a:cubicBezTo>
                    <a:pt x="2872" y="474"/>
                    <a:pt x="2883" y="475"/>
                    <a:pt x="2893" y="475"/>
                  </a:cubicBezTo>
                  <a:cubicBezTo>
                    <a:pt x="3127" y="475"/>
                    <a:pt x="3127" y="0"/>
                    <a:pt x="2893" y="0"/>
                  </a:cubicBezTo>
                  <a:cubicBezTo>
                    <a:pt x="2883" y="0"/>
                    <a:pt x="2872" y="1"/>
                    <a:pt x="2861" y="3"/>
                  </a:cubicBezTo>
                  <a:lnTo>
                    <a:pt x="267" y="3"/>
                  </a:lnTo>
                  <a:cubicBezTo>
                    <a:pt x="256" y="1"/>
                    <a:pt x="245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5"/>
            <p:cNvSpPr/>
            <p:nvPr/>
          </p:nvSpPr>
          <p:spPr>
            <a:xfrm>
              <a:off x="5102204" y="2494320"/>
              <a:ext cx="125392" cy="12500"/>
            </a:xfrm>
            <a:custGeom>
              <a:rect b="b" l="l" r="r" t="t"/>
              <a:pathLst>
                <a:path extrusionOk="0" h="476" w="4775">
                  <a:moveTo>
                    <a:pt x="227" y="1"/>
                  </a:moveTo>
                  <a:cubicBezTo>
                    <a:pt x="1" y="1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4508" y="472"/>
                  </a:lnTo>
                  <a:cubicBezTo>
                    <a:pt x="4519" y="474"/>
                    <a:pt x="4530" y="475"/>
                    <a:pt x="4540" y="475"/>
                  </a:cubicBezTo>
                  <a:cubicBezTo>
                    <a:pt x="4774" y="475"/>
                    <a:pt x="4774" y="1"/>
                    <a:pt x="4540" y="1"/>
                  </a:cubicBezTo>
                  <a:cubicBezTo>
                    <a:pt x="4530" y="1"/>
                    <a:pt x="4519" y="2"/>
                    <a:pt x="4508" y="3"/>
                  </a:cubicBezTo>
                  <a:lnTo>
                    <a:pt x="258" y="3"/>
                  </a:lnTo>
                  <a:cubicBezTo>
                    <a:pt x="248" y="2"/>
                    <a:pt x="237" y="1"/>
                    <a:pt x="227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65"/>
            <p:cNvSpPr/>
            <p:nvPr/>
          </p:nvSpPr>
          <p:spPr>
            <a:xfrm>
              <a:off x="5102178" y="2525255"/>
              <a:ext cx="81984" cy="12710"/>
            </a:xfrm>
            <a:custGeom>
              <a:rect b="b" l="l" r="r" t="t"/>
              <a:pathLst>
                <a:path extrusionOk="0" h="484" w="3122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0" y="482"/>
                    <a:pt x="259" y="481"/>
                  </a:cubicBezTo>
                  <a:lnTo>
                    <a:pt x="2863" y="481"/>
                  </a:lnTo>
                  <a:cubicBezTo>
                    <a:pt x="2872" y="482"/>
                    <a:pt x="2880" y="483"/>
                    <a:pt x="2888" y="483"/>
                  </a:cubicBezTo>
                  <a:cubicBezTo>
                    <a:pt x="3122" y="483"/>
                    <a:pt x="3122" y="1"/>
                    <a:pt x="2888" y="1"/>
                  </a:cubicBezTo>
                  <a:cubicBezTo>
                    <a:pt x="2880" y="1"/>
                    <a:pt x="2872" y="1"/>
                    <a:pt x="2863" y="3"/>
                  </a:cubicBezTo>
                  <a:lnTo>
                    <a:pt x="259" y="3"/>
                  </a:lnTo>
                  <a:cubicBezTo>
                    <a:pt x="250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65"/>
            <p:cNvSpPr/>
            <p:nvPr/>
          </p:nvSpPr>
          <p:spPr>
            <a:xfrm>
              <a:off x="5195164" y="2525255"/>
              <a:ext cx="32484" cy="12710"/>
            </a:xfrm>
            <a:custGeom>
              <a:rect b="b" l="l" r="r" t="t"/>
              <a:pathLst>
                <a:path extrusionOk="0" h="484" w="1237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1" y="482"/>
                    <a:pt x="259" y="481"/>
                  </a:cubicBezTo>
                  <a:lnTo>
                    <a:pt x="968" y="481"/>
                  </a:lnTo>
                  <a:cubicBezTo>
                    <a:pt x="977" y="482"/>
                    <a:pt x="986" y="483"/>
                    <a:pt x="995" y="483"/>
                  </a:cubicBezTo>
                  <a:cubicBezTo>
                    <a:pt x="1236" y="483"/>
                    <a:pt x="1236" y="1"/>
                    <a:pt x="995" y="1"/>
                  </a:cubicBezTo>
                  <a:cubicBezTo>
                    <a:pt x="986" y="1"/>
                    <a:pt x="977" y="1"/>
                    <a:pt x="968" y="3"/>
                  </a:cubicBezTo>
                  <a:lnTo>
                    <a:pt x="259" y="3"/>
                  </a:lnTo>
                  <a:cubicBezTo>
                    <a:pt x="251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65"/>
            <p:cNvSpPr/>
            <p:nvPr/>
          </p:nvSpPr>
          <p:spPr>
            <a:xfrm>
              <a:off x="4898374" y="2711543"/>
              <a:ext cx="359421" cy="18618"/>
            </a:xfrm>
            <a:custGeom>
              <a:rect b="b" l="l" r="r" t="t"/>
              <a:pathLst>
                <a:path extrusionOk="0" h="709" w="13687">
                  <a:moveTo>
                    <a:pt x="1" y="0"/>
                  </a:moveTo>
                  <a:lnTo>
                    <a:pt x="1" y="708"/>
                  </a:lnTo>
                  <a:lnTo>
                    <a:pt x="13686" y="708"/>
                  </a:lnTo>
                  <a:lnTo>
                    <a:pt x="1368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5"/>
            <p:cNvSpPr/>
            <p:nvPr/>
          </p:nvSpPr>
          <p:spPr>
            <a:xfrm>
              <a:off x="4891468" y="2711543"/>
              <a:ext cx="13603" cy="61081"/>
            </a:xfrm>
            <a:custGeom>
              <a:rect b="b" l="l" r="r" t="t"/>
              <a:pathLst>
                <a:path extrusionOk="0" h="2326" w="518">
                  <a:moveTo>
                    <a:pt x="24" y="0"/>
                  </a:moveTo>
                  <a:lnTo>
                    <a:pt x="24" y="2125"/>
                  </a:lnTo>
                  <a:cubicBezTo>
                    <a:pt x="0" y="2259"/>
                    <a:pt x="130" y="2326"/>
                    <a:pt x="259" y="2326"/>
                  </a:cubicBezTo>
                  <a:cubicBezTo>
                    <a:pt x="388" y="2326"/>
                    <a:pt x="517" y="2259"/>
                    <a:pt x="493" y="2125"/>
                  </a:cubicBezTo>
                  <a:lnTo>
                    <a:pt x="49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5"/>
            <p:cNvSpPr/>
            <p:nvPr/>
          </p:nvSpPr>
          <p:spPr>
            <a:xfrm>
              <a:off x="5251728" y="2711543"/>
              <a:ext cx="12342" cy="61081"/>
            </a:xfrm>
            <a:custGeom>
              <a:rect b="b" l="l" r="r" t="t"/>
              <a:pathLst>
                <a:path extrusionOk="0" h="2326" w="470">
                  <a:moveTo>
                    <a:pt x="0" y="0"/>
                  </a:moveTo>
                  <a:lnTo>
                    <a:pt x="0" y="2125"/>
                  </a:lnTo>
                  <a:cubicBezTo>
                    <a:pt x="20" y="2259"/>
                    <a:pt x="127" y="2326"/>
                    <a:pt x="235" y="2326"/>
                  </a:cubicBezTo>
                  <a:cubicBezTo>
                    <a:pt x="343" y="2326"/>
                    <a:pt x="450" y="2259"/>
                    <a:pt x="469" y="2125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5"/>
            <p:cNvSpPr/>
            <p:nvPr/>
          </p:nvSpPr>
          <p:spPr>
            <a:xfrm>
              <a:off x="4935322" y="2578851"/>
              <a:ext cx="111868" cy="126416"/>
            </a:xfrm>
            <a:custGeom>
              <a:rect b="b" l="l" r="r" t="t"/>
              <a:pathLst>
                <a:path extrusionOk="0" h="4814" w="4260">
                  <a:moveTo>
                    <a:pt x="1417" y="0"/>
                  </a:moveTo>
                  <a:lnTo>
                    <a:pt x="1417" y="708"/>
                  </a:lnTo>
                  <a:cubicBezTo>
                    <a:pt x="1417" y="881"/>
                    <a:pt x="1321" y="1043"/>
                    <a:pt x="1158" y="1129"/>
                  </a:cubicBezTo>
                  <a:lnTo>
                    <a:pt x="393" y="1512"/>
                  </a:lnTo>
                  <a:cubicBezTo>
                    <a:pt x="153" y="1627"/>
                    <a:pt x="0" y="1876"/>
                    <a:pt x="0" y="2144"/>
                  </a:cubicBezTo>
                  <a:lnTo>
                    <a:pt x="0" y="4106"/>
                  </a:lnTo>
                  <a:cubicBezTo>
                    <a:pt x="0" y="4498"/>
                    <a:pt x="326" y="4814"/>
                    <a:pt x="709" y="4814"/>
                  </a:cubicBezTo>
                  <a:lnTo>
                    <a:pt x="4250" y="4814"/>
                  </a:lnTo>
                  <a:lnTo>
                    <a:pt x="4250" y="2144"/>
                  </a:lnTo>
                  <a:cubicBezTo>
                    <a:pt x="4259" y="1876"/>
                    <a:pt x="4106" y="1627"/>
                    <a:pt x="3867" y="1512"/>
                  </a:cubicBezTo>
                  <a:lnTo>
                    <a:pt x="3101" y="1129"/>
                  </a:lnTo>
                  <a:cubicBezTo>
                    <a:pt x="2938" y="1043"/>
                    <a:pt x="2843" y="881"/>
                    <a:pt x="2833" y="708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65"/>
            <p:cNvSpPr/>
            <p:nvPr/>
          </p:nvSpPr>
          <p:spPr>
            <a:xfrm>
              <a:off x="4972270" y="2578851"/>
              <a:ext cx="37972" cy="24632"/>
            </a:xfrm>
            <a:custGeom>
              <a:rect b="b" l="l" r="r" t="t"/>
              <a:pathLst>
                <a:path extrusionOk="0" h="938" w="1446">
                  <a:moveTo>
                    <a:pt x="10" y="0"/>
                  </a:moveTo>
                  <a:lnTo>
                    <a:pt x="10" y="708"/>
                  </a:lnTo>
                  <a:cubicBezTo>
                    <a:pt x="10" y="737"/>
                    <a:pt x="10" y="766"/>
                    <a:pt x="0" y="794"/>
                  </a:cubicBezTo>
                  <a:cubicBezTo>
                    <a:pt x="230" y="890"/>
                    <a:pt x="469" y="938"/>
                    <a:pt x="728" y="938"/>
                  </a:cubicBezTo>
                  <a:cubicBezTo>
                    <a:pt x="967" y="938"/>
                    <a:pt x="1216" y="890"/>
                    <a:pt x="1445" y="794"/>
                  </a:cubicBezTo>
                  <a:cubicBezTo>
                    <a:pt x="1436" y="766"/>
                    <a:pt x="1426" y="737"/>
                    <a:pt x="1426" y="708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65"/>
            <p:cNvSpPr/>
            <p:nvPr/>
          </p:nvSpPr>
          <p:spPr>
            <a:xfrm>
              <a:off x="4935322" y="2611256"/>
              <a:ext cx="111868" cy="94011"/>
            </a:xfrm>
            <a:custGeom>
              <a:rect b="b" l="l" r="r" t="t"/>
              <a:pathLst>
                <a:path extrusionOk="0" h="3580" w="4260">
                  <a:moveTo>
                    <a:pt x="938" y="1"/>
                  </a:moveTo>
                  <a:lnTo>
                    <a:pt x="393" y="278"/>
                  </a:lnTo>
                  <a:cubicBezTo>
                    <a:pt x="153" y="393"/>
                    <a:pt x="0" y="642"/>
                    <a:pt x="0" y="910"/>
                  </a:cubicBezTo>
                  <a:lnTo>
                    <a:pt x="0" y="2872"/>
                  </a:lnTo>
                  <a:cubicBezTo>
                    <a:pt x="0" y="3264"/>
                    <a:pt x="326" y="3580"/>
                    <a:pt x="718" y="3580"/>
                  </a:cubicBezTo>
                  <a:lnTo>
                    <a:pt x="4259" y="3580"/>
                  </a:lnTo>
                  <a:lnTo>
                    <a:pt x="4259" y="910"/>
                  </a:lnTo>
                  <a:cubicBezTo>
                    <a:pt x="4259" y="642"/>
                    <a:pt x="4106" y="393"/>
                    <a:pt x="3867" y="278"/>
                  </a:cubicBezTo>
                  <a:lnTo>
                    <a:pt x="3321" y="1"/>
                  </a:lnTo>
                  <a:cubicBezTo>
                    <a:pt x="3044" y="436"/>
                    <a:pt x="2587" y="654"/>
                    <a:pt x="2130" y="654"/>
                  </a:cubicBezTo>
                  <a:cubicBezTo>
                    <a:pt x="1673" y="654"/>
                    <a:pt x="1216" y="436"/>
                    <a:pt x="9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65"/>
            <p:cNvSpPr/>
            <p:nvPr/>
          </p:nvSpPr>
          <p:spPr>
            <a:xfrm>
              <a:off x="5022269" y="2623835"/>
              <a:ext cx="24921" cy="81432"/>
            </a:xfrm>
            <a:custGeom>
              <a:rect b="b" l="l" r="r" t="t"/>
              <a:pathLst>
                <a:path extrusionOk="0" h="3101" w="949">
                  <a:moveTo>
                    <a:pt x="805" y="0"/>
                  </a:moveTo>
                  <a:lnTo>
                    <a:pt x="173" y="498"/>
                  </a:lnTo>
                  <a:cubicBezTo>
                    <a:pt x="68" y="584"/>
                    <a:pt x="1" y="728"/>
                    <a:pt x="1" y="871"/>
                  </a:cubicBezTo>
                  <a:lnTo>
                    <a:pt x="1" y="3101"/>
                  </a:lnTo>
                  <a:lnTo>
                    <a:pt x="948" y="3101"/>
                  </a:lnTo>
                  <a:lnTo>
                    <a:pt x="948" y="431"/>
                  </a:lnTo>
                  <a:cubicBezTo>
                    <a:pt x="939" y="278"/>
                    <a:pt x="891" y="125"/>
                    <a:pt x="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65"/>
            <p:cNvSpPr/>
            <p:nvPr/>
          </p:nvSpPr>
          <p:spPr>
            <a:xfrm>
              <a:off x="4935322" y="2624071"/>
              <a:ext cx="55803" cy="81196"/>
            </a:xfrm>
            <a:custGeom>
              <a:rect b="b" l="l" r="r" t="t"/>
              <a:pathLst>
                <a:path extrusionOk="0" h="3092" w="2125">
                  <a:moveTo>
                    <a:pt x="144" y="1"/>
                  </a:moveTo>
                  <a:cubicBezTo>
                    <a:pt x="58" y="125"/>
                    <a:pt x="0" y="269"/>
                    <a:pt x="0" y="422"/>
                  </a:cubicBezTo>
                  <a:lnTo>
                    <a:pt x="0" y="2384"/>
                  </a:lnTo>
                  <a:cubicBezTo>
                    <a:pt x="0" y="2776"/>
                    <a:pt x="326" y="3092"/>
                    <a:pt x="709" y="3092"/>
                  </a:cubicBezTo>
                  <a:lnTo>
                    <a:pt x="2125" y="3092"/>
                  </a:lnTo>
                  <a:lnTo>
                    <a:pt x="2125" y="2154"/>
                  </a:lnTo>
                  <a:lnTo>
                    <a:pt x="1187" y="2154"/>
                  </a:lnTo>
                  <a:cubicBezTo>
                    <a:pt x="1053" y="2144"/>
                    <a:pt x="948" y="2039"/>
                    <a:pt x="948" y="1915"/>
                  </a:cubicBezTo>
                  <a:lnTo>
                    <a:pt x="948" y="862"/>
                  </a:lnTo>
                  <a:cubicBezTo>
                    <a:pt x="948" y="719"/>
                    <a:pt x="881" y="585"/>
                    <a:pt x="776" y="49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5"/>
            <p:cNvSpPr/>
            <p:nvPr/>
          </p:nvSpPr>
          <p:spPr>
            <a:xfrm>
              <a:off x="4966492" y="2475807"/>
              <a:ext cx="49526" cy="43487"/>
            </a:xfrm>
            <a:custGeom>
              <a:rect b="b" l="l" r="r" t="t"/>
              <a:pathLst>
                <a:path extrusionOk="0" h="1656" w="1886">
                  <a:moveTo>
                    <a:pt x="938" y="0"/>
                  </a:moveTo>
                  <a:cubicBezTo>
                    <a:pt x="421" y="0"/>
                    <a:pt x="0" y="374"/>
                    <a:pt x="0" y="823"/>
                  </a:cubicBezTo>
                  <a:cubicBezTo>
                    <a:pt x="0" y="1283"/>
                    <a:pt x="421" y="1656"/>
                    <a:pt x="938" y="1656"/>
                  </a:cubicBezTo>
                  <a:cubicBezTo>
                    <a:pt x="1464" y="1656"/>
                    <a:pt x="1885" y="1283"/>
                    <a:pt x="1885" y="823"/>
                  </a:cubicBezTo>
                  <a:cubicBezTo>
                    <a:pt x="1885" y="374"/>
                    <a:pt x="1464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5"/>
            <p:cNvSpPr/>
            <p:nvPr/>
          </p:nvSpPr>
          <p:spPr>
            <a:xfrm>
              <a:off x="4966230" y="2475807"/>
              <a:ext cx="34453" cy="43487"/>
            </a:xfrm>
            <a:custGeom>
              <a:rect b="b" l="l" r="r" t="t"/>
              <a:pathLst>
                <a:path extrusionOk="0" h="1656" w="1312">
                  <a:moveTo>
                    <a:pt x="948" y="0"/>
                  </a:moveTo>
                  <a:cubicBezTo>
                    <a:pt x="431" y="0"/>
                    <a:pt x="1" y="374"/>
                    <a:pt x="1" y="833"/>
                  </a:cubicBezTo>
                  <a:cubicBezTo>
                    <a:pt x="1" y="1283"/>
                    <a:pt x="431" y="1656"/>
                    <a:pt x="948" y="1656"/>
                  </a:cubicBezTo>
                  <a:cubicBezTo>
                    <a:pt x="1072" y="1656"/>
                    <a:pt x="1187" y="1637"/>
                    <a:pt x="1312" y="1599"/>
                  </a:cubicBezTo>
                  <a:cubicBezTo>
                    <a:pt x="967" y="1493"/>
                    <a:pt x="728" y="1177"/>
                    <a:pt x="718" y="823"/>
                  </a:cubicBezTo>
                  <a:cubicBezTo>
                    <a:pt x="728" y="469"/>
                    <a:pt x="967" y="163"/>
                    <a:pt x="1312" y="67"/>
                  </a:cubicBezTo>
                  <a:cubicBezTo>
                    <a:pt x="1187" y="19"/>
                    <a:pt x="1072" y="0"/>
                    <a:pt x="9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65"/>
            <p:cNvSpPr/>
            <p:nvPr/>
          </p:nvSpPr>
          <p:spPr>
            <a:xfrm>
              <a:off x="4947874" y="2494399"/>
              <a:ext cx="86737" cy="86737"/>
            </a:xfrm>
            <a:custGeom>
              <a:rect b="b" l="l" r="r" t="t"/>
              <a:pathLst>
                <a:path extrusionOk="0" h="3303" w="3303">
                  <a:moveTo>
                    <a:pt x="1647" y="0"/>
                  </a:moveTo>
                  <a:cubicBezTo>
                    <a:pt x="738" y="0"/>
                    <a:pt x="1" y="737"/>
                    <a:pt x="1" y="1656"/>
                  </a:cubicBezTo>
                  <a:cubicBezTo>
                    <a:pt x="1" y="2565"/>
                    <a:pt x="738" y="3302"/>
                    <a:pt x="1647" y="3302"/>
                  </a:cubicBezTo>
                  <a:cubicBezTo>
                    <a:pt x="2566" y="3302"/>
                    <a:pt x="3303" y="2565"/>
                    <a:pt x="3303" y="1656"/>
                  </a:cubicBezTo>
                  <a:cubicBezTo>
                    <a:pt x="3303" y="737"/>
                    <a:pt x="2566" y="0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65"/>
            <p:cNvSpPr/>
            <p:nvPr/>
          </p:nvSpPr>
          <p:spPr>
            <a:xfrm>
              <a:off x="4963472" y="2494399"/>
              <a:ext cx="72898" cy="78176"/>
            </a:xfrm>
            <a:custGeom>
              <a:rect b="b" l="l" r="r" t="t"/>
              <a:pathLst>
                <a:path extrusionOk="0" h="2977" w="2776">
                  <a:moveTo>
                    <a:pt x="1063" y="0"/>
                  </a:moveTo>
                  <a:cubicBezTo>
                    <a:pt x="268" y="0"/>
                    <a:pt x="0" y="1092"/>
                    <a:pt x="718" y="1436"/>
                  </a:cubicBezTo>
                  <a:cubicBezTo>
                    <a:pt x="737" y="1446"/>
                    <a:pt x="756" y="1455"/>
                    <a:pt x="775" y="1465"/>
                  </a:cubicBezTo>
                  <a:lnTo>
                    <a:pt x="1598" y="2958"/>
                  </a:lnTo>
                  <a:cubicBezTo>
                    <a:pt x="1598" y="2958"/>
                    <a:pt x="1819" y="2967"/>
                    <a:pt x="2039" y="2977"/>
                  </a:cubicBezTo>
                  <a:cubicBezTo>
                    <a:pt x="2527" y="2613"/>
                    <a:pt x="2776" y="2020"/>
                    <a:pt x="2689" y="1426"/>
                  </a:cubicBezTo>
                  <a:cubicBezTo>
                    <a:pt x="2594" y="747"/>
                    <a:pt x="2087" y="192"/>
                    <a:pt x="1417" y="39"/>
                  </a:cubicBezTo>
                  <a:cubicBezTo>
                    <a:pt x="1302" y="20"/>
                    <a:pt x="1177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5"/>
            <p:cNvSpPr/>
            <p:nvPr/>
          </p:nvSpPr>
          <p:spPr>
            <a:xfrm>
              <a:off x="4953914" y="2532660"/>
              <a:ext cx="74421" cy="61028"/>
            </a:xfrm>
            <a:custGeom>
              <a:rect b="b" l="l" r="r" t="t"/>
              <a:pathLst>
                <a:path extrusionOk="0" h="2324" w="2834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04" y="295"/>
                    <a:pt x="699" y="438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97"/>
                    <a:pt x="709" y="2324"/>
                    <a:pt x="1427" y="2324"/>
                  </a:cubicBezTo>
                  <a:cubicBezTo>
                    <a:pt x="2163" y="2324"/>
                    <a:pt x="2776" y="1750"/>
                    <a:pt x="2833" y="1013"/>
                  </a:cubicBezTo>
                  <a:cubicBezTo>
                    <a:pt x="2833" y="946"/>
                    <a:pt x="2805" y="87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65"/>
            <p:cNvSpPr/>
            <p:nvPr/>
          </p:nvSpPr>
          <p:spPr>
            <a:xfrm>
              <a:off x="4953914" y="2532660"/>
              <a:ext cx="74657" cy="60529"/>
            </a:xfrm>
            <a:custGeom>
              <a:rect b="b" l="l" r="r" t="t"/>
              <a:pathLst>
                <a:path extrusionOk="0" h="2305" w="2843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24" y="247"/>
                    <a:pt x="757" y="352"/>
                    <a:pt x="670" y="448"/>
                  </a:cubicBezTo>
                  <a:cubicBezTo>
                    <a:pt x="632" y="486"/>
                    <a:pt x="603" y="525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11"/>
                    <a:pt x="584" y="2209"/>
                    <a:pt x="1206" y="2305"/>
                  </a:cubicBezTo>
                  <a:cubicBezTo>
                    <a:pt x="891" y="2104"/>
                    <a:pt x="699" y="1750"/>
                    <a:pt x="718" y="1376"/>
                  </a:cubicBezTo>
                  <a:lnTo>
                    <a:pt x="718" y="1041"/>
                  </a:lnTo>
                  <a:cubicBezTo>
                    <a:pt x="766" y="1003"/>
                    <a:pt x="824" y="965"/>
                    <a:pt x="871" y="907"/>
                  </a:cubicBezTo>
                  <a:cubicBezTo>
                    <a:pt x="1005" y="793"/>
                    <a:pt x="1120" y="659"/>
                    <a:pt x="1216" y="515"/>
                  </a:cubicBezTo>
                  <a:cubicBezTo>
                    <a:pt x="1666" y="649"/>
                    <a:pt x="2087" y="879"/>
                    <a:pt x="2441" y="1185"/>
                  </a:cubicBezTo>
                  <a:cubicBezTo>
                    <a:pt x="2489" y="1223"/>
                    <a:pt x="2604" y="1328"/>
                    <a:pt x="2728" y="1443"/>
                  </a:cubicBezTo>
                  <a:cubicBezTo>
                    <a:pt x="2786" y="1309"/>
                    <a:pt x="2824" y="1166"/>
                    <a:pt x="2833" y="1013"/>
                  </a:cubicBezTo>
                  <a:cubicBezTo>
                    <a:pt x="2843" y="946"/>
                    <a:pt x="2805" y="86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65"/>
            <p:cNvSpPr/>
            <p:nvPr/>
          </p:nvSpPr>
          <p:spPr>
            <a:xfrm>
              <a:off x="489209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65"/>
            <p:cNvSpPr/>
            <p:nvPr/>
          </p:nvSpPr>
          <p:spPr>
            <a:xfrm>
              <a:off x="525172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5"/>
            <p:cNvSpPr/>
            <p:nvPr/>
          </p:nvSpPr>
          <p:spPr>
            <a:xfrm>
              <a:off x="4879047" y="2705188"/>
              <a:ext cx="398075" cy="12474"/>
            </a:xfrm>
            <a:custGeom>
              <a:rect b="b" l="l" r="r" t="t"/>
              <a:pathLst>
                <a:path extrusionOk="0" h="475" w="15159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7" y="474"/>
                    <a:pt x="258" y="472"/>
                  </a:cubicBezTo>
                  <a:lnTo>
                    <a:pt x="14901" y="472"/>
                  </a:lnTo>
                  <a:cubicBezTo>
                    <a:pt x="14911" y="474"/>
                    <a:pt x="14922" y="475"/>
                    <a:pt x="14932" y="475"/>
                  </a:cubicBezTo>
                  <a:cubicBezTo>
                    <a:pt x="15158" y="475"/>
                    <a:pt x="15158" y="0"/>
                    <a:pt x="14932" y="0"/>
                  </a:cubicBezTo>
                  <a:cubicBezTo>
                    <a:pt x="14922" y="0"/>
                    <a:pt x="14911" y="1"/>
                    <a:pt x="14901" y="3"/>
                  </a:cubicBezTo>
                  <a:lnTo>
                    <a:pt x="258" y="3"/>
                  </a:lnTo>
                  <a:cubicBezTo>
                    <a:pt x="247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65"/>
            <p:cNvSpPr/>
            <p:nvPr/>
          </p:nvSpPr>
          <p:spPr>
            <a:xfrm>
              <a:off x="4960190" y="2692688"/>
              <a:ext cx="37237" cy="12579"/>
            </a:xfrm>
            <a:custGeom>
              <a:rect b="b" l="l" r="r" t="t"/>
              <a:pathLst>
                <a:path extrusionOk="0" h="479" w="1418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1417" y="479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65"/>
            <p:cNvSpPr/>
            <p:nvPr/>
          </p:nvSpPr>
          <p:spPr>
            <a:xfrm>
              <a:off x="4984822" y="2643188"/>
              <a:ext cx="86999" cy="62341"/>
            </a:xfrm>
            <a:custGeom>
              <a:rect b="b" l="l" r="r" t="t"/>
              <a:pathLst>
                <a:path extrusionOk="0" h="2374" w="3313">
                  <a:moveTo>
                    <a:pt x="250" y="0"/>
                  </a:moveTo>
                  <a:cubicBezTo>
                    <a:pt x="116" y="0"/>
                    <a:pt x="1" y="105"/>
                    <a:pt x="1" y="239"/>
                  </a:cubicBezTo>
                  <a:lnTo>
                    <a:pt x="1" y="2134"/>
                  </a:lnTo>
                  <a:cubicBezTo>
                    <a:pt x="1" y="2259"/>
                    <a:pt x="106" y="2374"/>
                    <a:pt x="240" y="2374"/>
                  </a:cubicBezTo>
                  <a:lnTo>
                    <a:pt x="3073" y="2374"/>
                  </a:lnTo>
                  <a:cubicBezTo>
                    <a:pt x="3207" y="2374"/>
                    <a:pt x="3312" y="2259"/>
                    <a:pt x="3312" y="2134"/>
                  </a:cubicBezTo>
                  <a:lnTo>
                    <a:pt x="3312" y="239"/>
                  </a:lnTo>
                  <a:cubicBezTo>
                    <a:pt x="3312" y="105"/>
                    <a:pt x="3207" y="0"/>
                    <a:pt x="3073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65"/>
            <p:cNvSpPr/>
            <p:nvPr/>
          </p:nvSpPr>
          <p:spPr>
            <a:xfrm>
              <a:off x="5015257" y="2667978"/>
              <a:ext cx="26365" cy="12500"/>
            </a:xfrm>
            <a:custGeom>
              <a:rect b="b" l="l" r="r" t="t"/>
              <a:pathLst>
                <a:path extrusionOk="0" h="476" w="1004">
                  <a:moveTo>
                    <a:pt x="235" y="1"/>
                  </a:moveTo>
                  <a:cubicBezTo>
                    <a:pt x="1" y="1"/>
                    <a:pt x="1" y="475"/>
                    <a:pt x="235" y="475"/>
                  </a:cubicBezTo>
                  <a:cubicBezTo>
                    <a:pt x="246" y="475"/>
                    <a:pt x="256" y="474"/>
                    <a:pt x="268" y="472"/>
                  </a:cubicBezTo>
                  <a:lnTo>
                    <a:pt x="737" y="472"/>
                  </a:lnTo>
                  <a:cubicBezTo>
                    <a:pt x="748" y="474"/>
                    <a:pt x="759" y="475"/>
                    <a:pt x="769" y="475"/>
                  </a:cubicBezTo>
                  <a:cubicBezTo>
                    <a:pt x="1003" y="475"/>
                    <a:pt x="1003" y="1"/>
                    <a:pt x="769" y="1"/>
                  </a:cubicBezTo>
                  <a:cubicBezTo>
                    <a:pt x="759" y="1"/>
                    <a:pt x="748" y="2"/>
                    <a:pt x="737" y="4"/>
                  </a:cubicBezTo>
                  <a:lnTo>
                    <a:pt x="268" y="4"/>
                  </a:lnTo>
                  <a:cubicBezTo>
                    <a:pt x="256" y="2"/>
                    <a:pt x="246" y="1"/>
                    <a:pt x="2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4" name="Google Shape;11294;p65"/>
          <p:cNvGrpSpPr/>
          <p:nvPr/>
        </p:nvGrpSpPr>
        <p:grpSpPr>
          <a:xfrm>
            <a:off x="5388701" y="2393823"/>
            <a:ext cx="280982" cy="395896"/>
            <a:chOff x="5388701" y="2393823"/>
            <a:chExt cx="280982" cy="395896"/>
          </a:xfrm>
        </p:grpSpPr>
        <p:sp>
          <p:nvSpPr>
            <p:cNvPr id="11295" name="Google Shape;11295;p65"/>
            <p:cNvSpPr/>
            <p:nvPr/>
          </p:nvSpPr>
          <p:spPr>
            <a:xfrm>
              <a:off x="5388701" y="2419243"/>
              <a:ext cx="280982" cy="370476"/>
            </a:xfrm>
            <a:custGeom>
              <a:rect b="b" l="l" r="r" t="t"/>
              <a:pathLst>
                <a:path extrusionOk="0" h="14108" w="10700">
                  <a:moveTo>
                    <a:pt x="737" y="1"/>
                  </a:moveTo>
                  <a:cubicBezTo>
                    <a:pt x="326" y="1"/>
                    <a:pt x="0" y="326"/>
                    <a:pt x="0" y="738"/>
                  </a:cubicBezTo>
                  <a:lnTo>
                    <a:pt x="0" y="13380"/>
                  </a:lnTo>
                  <a:cubicBezTo>
                    <a:pt x="0" y="13782"/>
                    <a:pt x="326" y="14108"/>
                    <a:pt x="737" y="14108"/>
                  </a:cubicBezTo>
                  <a:lnTo>
                    <a:pt x="9972" y="14108"/>
                  </a:lnTo>
                  <a:cubicBezTo>
                    <a:pt x="10374" y="14108"/>
                    <a:pt x="10700" y="13782"/>
                    <a:pt x="10700" y="13380"/>
                  </a:cubicBezTo>
                  <a:lnTo>
                    <a:pt x="10700" y="728"/>
                  </a:lnTo>
                  <a:cubicBezTo>
                    <a:pt x="10700" y="326"/>
                    <a:pt x="10374" y="1"/>
                    <a:pt x="9972" y="1"/>
                  </a:cubicBezTo>
                  <a:lnTo>
                    <a:pt x="6077" y="1"/>
                  </a:lnTo>
                  <a:cubicBezTo>
                    <a:pt x="6058" y="393"/>
                    <a:pt x="5742" y="700"/>
                    <a:pt x="5350" y="700"/>
                  </a:cubicBezTo>
                  <a:cubicBezTo>
                    <a:pt x="4958" y="700"/>
                    <a:pt x="4632" y="393"/>
                    <a:pt x="462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5"/>
            <p:cNvSpPr/>
            <p:nvPr/>
          </p:nvSpPr>
          <p:spPr>
            <a:xfrm>
              <a:off x="5401516" y="2419506"/>
              <a:ext cx="255352" cy="344584"/>
            </a:xfrm>
            <a:custGeom>
              <a:rect b="b" l="l" r="r" t="t"/>
              <a:pathLst>
                <a:path extrusionOk="0" h="13122" w="9724">
                  <a:moveTo>
                    <a:pt x="2192" y="1"/>
                  </a:moveTo>
                  <a:lnTo>
                    <a:pt x="2192" y="240"/>
                  </a:lnTo>
                  <a:cubicBezTo>
                    <a:pt x="2192" y="374"/>
                    <a:pt x="2087" y="479"/>
                    <a:pt x="1953" y="479"/>
                  </a:cubicBezTo>
                  <a:lnTo>
                    <a:pt x="488" y="479"/>
                  </a:lnTo>
                  <a:cubicBezTo>
                    <a:pt x="211" y="479"/>
                    <a:pt x="0" y="699"/>
                    <a:pt x="0" y="967"/>
                  </a:cubicBezTo>
                  <a:lnTo>
                    <a:pt x="0" y="12633"/>
                  </a:lnTo>
                  <a:cubicBezTo>
                    <a:pt x="0" y="12901"/>
                    <a:pt x="220" y="13121"/>
                    <a:pt x="488" y="13121"/>
                  </a:cubicBezTo>
                  <a:lnTo>
                    <a:pt x="9236" y="13121"/>
                  </a:lnTo>
                  <a:cubicBezTo>
                    <a:pt x="9504" y="13121"/>
                    <a:pt x="9724" y="12901"/>
                    <a:pt x="9724" y="12633"/>
                  </a:cubicBezTo>
                  <a:lnTo>
                    <a:pt x="9724" y="967"/>
                  </a:lnTo>
                  <a:cubicBezTo>
                    <a:pt x="9724" y="699"/>
                    <a:pt x="9504" y="479"/>
                    <a:pt x="9236" y="479"/>
                  </a:cubicBezTo>
                  <a:lnTo>
                    <a:pt x="7781" y="479"/>
                  </a:lnTo>
                  <a:cubicBezTo>
                    <a:pt x="7647" y="479"/>
                    <a:pt x="7542" y="374"/>
                    <a:pt x="7542" y="240"/>
                  </a:cubicBezTo>
                  <a:lnTo>
                    <a:pt x="7542" y="1"/>
                  </a:lnTo>
                  <a:lnTo>
                    <a:pt x="5599" y="1"/>
                  </a:lnTo>
                  <a:cubicBezTo>
                    <a:pt x="5580" y="393"/>
                    <a:pt x="5254" y="699"/>
                    <a:pt x="4872" y="699"/>
                  </a:cubicBezTo>
                  <a:cubicBezTo>
                    <a:pt x="4479" y="699"/>
                    <a:pt x="4154" y="393"/>
                    <a:pt x="413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65"/>
            <p:cNvSpPr/>
            <p:nvPr/>
          </p:nvSpPr>
          <p:spPr>
            <a:xfrm>
              <a:off x="5414330" y="2444899"/>
              <a:ext cx="229722" cy="306375"/>
            </a:xfrm>
            <a:custGeom>
              <a:rect b="b" l="l" r="r" t="t"/>
              <a:pathLst>
                <a:path extrusionOk="0" h="11667" w="8748">
                  <a:moveTo>
                    <a:pt x="240" y="0"/>
                  </a:moveTo>
                  <a:cubicBezTo>
                    <a:pt x="106" y="0"/>
                    <a:pt x="0" y="105"/>
                    <a:pt x="0" y="239"/>
                  </a:cubicBezTo>
                  <a:lnTo>
                    <a:pt x="0" y="11427"/>
                  </a:lnTo>
                  <a:cubicBezTo>
                    <a:pt x="0" y="11561"/>
                    <a:pt x="106" y="11666"/>
                    <a:pt x="240" y="11666"/>
                  </a:cubicBezTo>
                  <a:lnTo>
                    <a:pt x="8508" y="11666"/>
                  </a:lnTo>
                  <a:cubicBezTo>
                    <a:pt x="8642" y="11666"/>
                    <a:pt x="8748" y="11561"/>
                    <a:pt x="8738" y="11427"/>
                  </a:cubicBezTo>
                  <a:lnTo>
                    <a:pt x="8738" y="239"/>
                  </a:lnTo>
                  <a:cubicBezTo>
                    <a:pt x="8738" y="105"/>
                    <a:pt x="8633" y="0"/>
                    <a:pt x="84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65"/>
            <p:cNvSpPr/>
            <p:nvPr/>
          </p:nvSpPr>
          <p:spPr>
            <a:xfrm>
              <a:off x="5471866" y="2393823"/>
              <a:ext cx="114625" cy="57378"/>
            </a:xfrm>
            <a:custGeom>
              <a:rect b="b" l="l" r="r" t="t"/>
              <a:pathLst>
                <a:path extrusionOk="0" h="2185" w="4365">
                  <a:moveTo>
                    <a:pt x="2177" y="617"/>
                  </a:moveTo>
                  <a:cubicBezTo>
                    <a:pt x="2362" y="617"/>
                    <a:pt x="2537" y="758"/>
                    <a:pt x="2537" y="979"/>
                  </a:cubicBezTo>
                  <a:cubicBezTo>
                    <a:pt x="2537" y="1170"/>
                    <a:pt x="2384" y="1333"/>
                    <a:pt x="2183" y="1333"/>
                  </a:cubicBezTo>
                  <a:cubicBezTo>
                    <a:pt x="1858" y="1333"/>
                    <a:pt x="1704" y="950"/>
                    <a:pt x="1925" y="720"/>
                  </a:cubicBezTo>
                  <a:cubicBezTo>
                    <a:pt x="1999" y="649"/>
                    <a:pt x="2089" y="617"/>
                    <a:pt x="2177" y="617"/>
                  </a:cubicBezTo>
                  <a:close/>
                  <a:moveTo>
                    <a:pt x="2184" y="0"/>
                  </a:moveTo>
                  <a:cubicBezTo>
                    <a:pt x="1858" y="0"/>
                    <a:pt x="1532" y="160"/>
                    <a:pt x="1350" y="481"/>
                  </a:cubicBezTo>
                  <a:lnTo>
                    <a:pt x="479" y="481"/>
                  </a:lnTo>
                  <a:cubicBezTo>
                    <a:pt x="212" y="481"/>
                    <a:pt x="1" y="701"/>
                    <a:pt x="1" y="969"/>
                  </a:cubicBezTo>
                  <a:lnTo>
                    <a:pt x="1" y="1945"/>
                  </a:lnTo>
                  <a:cubicBezTo>
                    <a:pt x="1" y="2079"/>
                    <a:pt x="106" y="2184"/>
                    <a:pt x="240" y="2184"/>
                  </a:cubicBezTo>
                  <a:lnTo>
                    <a:pt x="4126" y="2184"/>
                  </a:lnTo>
                  <a:cubicBezTo>
                    <a:pt x="4260" y="2184"/>
                    <a:pt x="4365" y="2079"/>
                    <a:pt x="4365" y="1945"/>
                  </a:cubicBezTo>
                  <a:lnTo>
                    <a:pt x="4365" y="969"/>
                  </a:lnTo>
                  <a:cubicBezTo>
                    <a:pt x="4365" y="701"/>
                    <a:pt x="4154" y="490"/>
                    <a:pt x="3886" y="481"/>
                  </a:cubicBezTo>
                  <a:lnTo>
                    <a:pt x="3025" y="481"/>
                  </a:lnTo>
                  <a:cubicBezTo>
                    <a:pt x="2839" y="160"/>
                    <a:pt x="2511" y="0"/>
                    <a:pt x="218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65"/>
            <p:cNvSpPr/>
            <p:nvPr/>
          </p:nvSpPr>
          <p:spPr>
            <a:xfrm>
              <a:off x="5471866" y="2438597"/>
              <a:ext cx="114625" cy="12605"/>
            </a:xfrm>
            <a:custGeom>
              <a:rect b="b" l="l" r="r" t="t"/>
              <a:pathLst>
                <a:path extrusionOk="0" h="480" w="436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4126" y="479"/>
                  </a:lnTo>
                  <a:cubicBezTo>
                    <a:pt x="4260" y="479"/>
                    <a:pt x="4365" y="374"/>
                    <a:pt x="4365" y="240"/>
                  </a:cubicBezTo>
                  <a:cubicBezTo>
                    <a:pt x="4365" y="106"/>
                    <a:pt x="4260" y="1"/>
                    <a:pt x="41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5"/>
            <p:cNvSpPr/>
            <p:nvPr/>
          </p:nvSpPr>
          <p:spPr>
            <a:xfrm>
              <a:off x="5542007" y="2483344"/>
              <a:ext cx="76417" cy="25393"/>
            </a:xfrm>
            <a:custGeom>
              <a:rect b="b" l="l" r="r" t="t"/>
              <a:pathLst>
                <a:path extrusionOk="0" h="967" w="2910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18"/>
                  </a:lnTo>
                  <a:cubicBezTo>
                    <a:pt x="0" y="852"/>
                    <a:pt x="105" y="967"/>
                    <a:pt x="239" y="967"/>
                  </a:cubicBezTo>
                  <a:lnTo>
                    <a:pt x="2670" y="967"/>
                  </a:lnTo>
                  <a:cubicBezTo>
                    <a:pt x="2804" y="967"/>
                    <a:pt x="2909" y="862"/>
                    <a:pt x="2909" y="728"/>
                  </a:cubicBezTo>
                  <a:lnTo>
                    <a:pt x="2909" y="240"/>
                  </a:lnTo>
                  <a:cubicBezTo>
                    <a:pt x="2909" y="106"/>
                    <a:pt x="2804" y="0"/>
                    <a:pt x="267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65"/>
            <p:cNvSpPr/>
            <p:nvPr/>
          </p:nvSpPr>
          <p:spPr>
            <a:xfrm>
              <a:off x="5539722" y="2527828"/>
              <a:ext cx="80960" cy="12841"/>
            </a:xfrm>
            <a:custGeom>
              <a:rect b="b" l="l" r="r" t="t"/>
              <a:pathLst>
                <a:path extrusionOk="0" h="489" w="3083">
                  <a:moveTo>
                    <a:pt x="326" y="0"/>
                  </a:moveTo>
                  <a:cubicBezTo>
                    <a:pt x="1" y="0"/>
                    <a:pt x="1" y="488"/>
                    <a:pt x="326" y="488"/>
                  </a:cubicBezTo>
                  <a:lnTo>
                    <a:pt x="2757" y="488"/>
                  </a:lnTo>
                  <a:cubicBezTo>
                    <a:pt x="3083" y="488"/>
                    <a:pt x="3083" y="0"/>
                    <a:pt x="275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65"/>
            <p:cNvSpPr/>
            <p:nvPr/>
          </p:nvSpPr>
          <p:spPr>
            <a:xfrm>
              <a:off x="5539722" y="2553458"/>
              <a:ext cx="42751" cy="12841"/>
            </a:xfrm>
            <a:custGeom>
              <a:rect b="b" l="l" r="r" t="t"/>
              <a:pathLst>
                <a:path extrusionOk="0" h="489" w="1628">
                  <a:moveTo>
                    <a:pt x="326" y="1"/>
                  </a:moveTo>
                  <a:cubicBezTo>
                    <a:pt x="1" y="1"/>
                    <a:pt x="1" y="489"/>
                    <a:pt x="326" y="489"/>
                  </a:cubicBezTo>
                  <a:lnTo>
                    <a:pt x="1302" y="489"/>
                  </a:lnTo>
                  <a:cubicBezTo>
                    <a:pt x="1628" y="489"/>
                    <a:pt x="1628" y="1"/>
                    <a:pt x="130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65"/>
            <p:cNvSpPr/>
            <p:nvPr/>
          </p:nvSpPr>
          <p:spPr>
            <a:xfrm>
              <a:off x="5437702" y="2604481"/>
              <a:ext cx="182980" cy="12841"/>
            </a:xfrm>
            <a:custGeom>
              <a:rect b="b" l="l" r="r" t="t"/>
              <a:pathLst>
                <a:path extrusionOk="0" h="489" w="6968">
                  <a:moveTo>
                    <a:pt x="316" y="0"/>
                  </a:moveTo>
                  <a:cubicBezTo>
                    <a:pt x="0" y="0"/>
                    <a:pt x="0" y="488"/>
                    <a:pt x="316" y="488"/>
                  </a:cubicBezTo>
                  <a:lnTo>
                    <a:pt x="6642" y="488"/>
                  </a:lnTo>
                  <a:cubicBezTo>
                    <a:pt x="6968" y="488"/>
                    <a:pt x="6968" y="0"/>
                    <a:pt x="66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65"/>
            <p:cNvSpPr/>
            <p:nvPr/>
          </p:nvSpPr>
          <p:spPr>
            <a:xfrm>
              <a:off x="5437702" y="263011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65"/>
            <p:cNvSpPr/>
            <p:nvPr/>
          </p:nvSpPr>
          <p:spPr>
            <a:xfrm>
              <a:off x="5437702" y="2706764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5"/>
            <p:cNvSpPr/>
            <p:nvPr/>
          </p:nvSpPr>
          <p:spPr>
            <a:xfrm>
              <a:off x="5437702" y="268113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5"/>
            <p:cNvSpPr/>
            <p:nvPr/>
          </p:nvSpPr>
          <p:spPr>
            <a:xfrm>
              <a:off x="5437702" y="265550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5"/>
            <p:cNvSpPr/>
            <p:nvPr/>
          </p:nvSpPr>
          <p:spPr>
            <a:xfrm>
              <a:off x="5475910" y="2630111"/>
              <a:ext cx="55304" cy="12579"/>
            </a:xfrm>
            <a:custGeom>
              <a:rect b="b" l="l" r="r" t="t"/>
              <a:pathLst>
                <a:path extrusionOk="0" h="479" w="2106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1790" y="479"/>
                  </a:lnTo>
                  <a:cubicBezTo>
                    <a:pt x="2106" y="479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5"/>
            <p:cNvSpPr/>
            <p:nvPr/>
          </p:nvSpPr>
          <p:spPr>
            <a:xfrm>
              <a:off x="5475910" y="2706764"/>
              <a:ext cx="80933" cy="12579"/>
            </a:xfrm>
            <a:custGeom>
              <a:rect b="b" l="l" r="r" t="t"/>
              <a:pathLst>
                <a:path extrusionOk="0" h="479" w="3082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2756" y="479"/>
                  </a:lnTo>
                  <a:cubicBezTo>
                    <a:pt x="3082" y="479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65"/>
            <p:cNvSpPr/>
            <p:nvPr/>
          </p:nvSpPr>
          <p:spPr>
            <a:xfrm>
              <a:off x="5475910" y="2681134"/>
              <a:ext cx="55304" cy="12841"/>
            </a:xfrm>
            <a:custGeom>
              <a:rect b="b" l="l" r="r" t="t"/>
              <a:pathLst>
                <a:path extrusionOk="0" h="489" w="2106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1790" y="488"/>
                  </a:lnTo>
                  <a:cubicBezTo>
                    <a:pt x="2106" y="488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65"/>
            <p:cNvSpPr/>
            <p:nvPr/>
          </p:nvSpPr>
          <p:spPr>
            <a:xfrm>
              <a:off x="5475910" y="2655504"/>
              <a:ext cx="80933" cy="12841"/>
            </a:xfrm>
            <a:custGeom>
              <a:rect b="b" l="l" r="r" t="t"/>
              <a:pathLst>
                <a:path extrusionOk="0" h="489" w="3082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2756" y="488"/>
                  </a:lnTo>
                  <a:cubicBezTo>
                    <a:pt x="3082" y="488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5"/>
            <p:cNvSpPr/>
            <p:nvPr/>
          </p:nvSpPr>
          <p:spPr>
            <a:xfrm>
              <a:off x="5571654" y="265550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65"/>
            <p:cNvSpPr/>
            <p:nvPr/>
          </p:nvSpPr>
          <p:spPr>
            <a:xfrm>
              <a:off x="5571654" y="2630111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65"/>
            <p:cNvSpPr/>
            <p:nvPr/>
          </p:nvSpPr>
          <p:spPr>
            <a:xfrm>
              <a:off x="5571654" y="268113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65"/>
            <p:cNvSpPr/>
            <p:nvPr/>
          </p:nvSpPr>
          <p:spPr>
            <a:xfrm>
              <a:off x="5571654" y="2706764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5"/>
            <p:cNvSpPr/>
            <p:nvPr/>
          </p:nvSpPr>
          <p:spPr>
            <a:xfrm>
              <a:off x="5446236" y="2527828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967" y="0"/>
                  </a:moveTo>
                  <a:lnTo>
                    <a:pt x="967" y="488"/>
                  </a:lnTo>
                  <a:cubicBezTo>
                    <a:pt x="967" y="584"/>
                    <a:pt x="920" y="661"/>
                    <a:pt x="833" y="709"/>
                  </a:cubicBezTo>
                  <a:lnTo>
                    <a:pt x="269" y="986"/>
                  </a:lnTo>
                  <a:cubicBezTo>
                    <a:pt x="96" y="1072"/>
                    <a:pt x="1" y="1244"/>
                    <a:pt x="1" y="1426"/>
                  </a:cubicBezTo>
                  <a:lnTo>
                    <a:pt x="1" y="1943"/>
                  </a:lnTo>
                  <a:cubicBezTo>
                    <a:pt x="1" y="2077"/>
                    <a:pt x="106" y="2182"/>
                    <a:pt x="240" y="2182"/>
                  </a:cubicBezTo>
                  <a:lnTo>
                    <a:pt x="2671" y="2182"/>
                  </a:lnTo>
                  <a:cubicBezTo>
                    <a:pt x="2805" y="2182"/>
                    <a:pt x="2910" y="2077"/>
                    <a:pt x="2910" y="1943"/>
                  </a:cubicBezTo>
                  <a:lnTo>
                    <a:pt x="2910" y="1426"/>
                  </a:lnTo>
                  <a:cubicBezTo>
                    <a:pt x="2910" y="1244"/>
                    <a:pt x="2805" y="1072"/>
                    <a:pt x="2642" y="986"/>
                  </a:cubicBezTo>
                  <a:lnTo>
                    <a:pt x="2078" y="709"/>
                  </a:lnTo>
                  <a:cubicBezTo>
                    <a:pt x="1991" y="661"/>
                    <a:pt x="1944" y="584"/>
                    <a:pt x="1944" y="48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65"/>
            <p:cNvSpPr/>
            <p:nvPr/>
          </p:nvSpPr>
          <p:spPr>
            <a:xfrm>
              <a:off x="5470369" y="2527828"/>
              <a:ext cx="28177" cy="19249"/>
            </a:xfrm>
            <a:custGeom>
              <a:rect b="b" l="l" r="r" t="t"/>
              <a:pathLst>
                <a:path extrusionOk="0" h="733" w="1073">
                  <a:moveTo>
                    <a:pt x="48" y="0"/>
                  </a:moveTo>
                  <a:lnTo>
                    <a:pt x="48" y="488"/>
                  </a:lnTo>
                  <a:cubicBezTo>
                    <a:pt x="48" y="536"/>
                    <a:pt x="39" y="584"/>
                    <a:pt x="1" y="632"/>
                  </a:cubicBezTo>
                  <a:cubicBezTo>
                    <a:pt x="173" y="699"/>
                    <a:pt x="355" y="732"/>
                    <a:pt x="536" y="732"/>
                  </a:cubicBezTo>
                  <a:cubicBezTo>
                    <a:pt x="718" y="732"/>
                    <a:pt x="900" y="699"/>
                    <a:pt x="1072" y="632"/>
                  </a:cubicBezTo>
                  <a:cubicBezTo>
                    <a:pt x="1044" y="584"/>
                    <a:pt x="1025" y="536"/>
                    <a:pt x="1025" y="488"/>
                  </a:cubicBezTo>
                  <a:lnTo>
                    <a:pt x="102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65"/>
            <p:cNvSpPr/>
            <p:nvPr/>
          </p:nvSpPr>
          <p:spPr>
            <a:xfrm>
              <a:off x="5446236" y="2547917"/>
              <a:ext cx="76443" cy="37237"/>
            </a:xfrm>
            <a:custGeom>
              <a:rect b="b" l="l" r="r" t="t"/>
              <a:pathLst>
                <a:path extrusionOk="0" h="1418" w="2911">
                  <a:moveTo>
                    <a:pt x="709" y="1"/>
                  </a:moveTo>
                  <a:lnTo>
                    <a:pt x="269" y="221"/>
                  </a:lnTo>
                  <a:cubicBezTo>
                    <a:pt x="96" y="307"/>
                    <a:pt x="1" y="479"/>
                    <a:pt x="1" y="661"/>
                  </a:cubicBezTo>
                  <a:lnTo>
                    <a:pt x="1" y="1178"/>
                  </a:lnTo>
                  <a:cubicBezTo>
                    <a:pt x="1" y="1312"/>
                    <a:pt x="106" y="1417"/>
                    <a:pt x="240" y="1417"/>
                  </a:cubicBezTo>
                  <a:lnTo>
                    <a:pt x="2671" y="1417"/>
                  </a:lnTo>
                  <a:cubicBezTo>
                    <a:pt x="2795" y="1417"/>
                    <a:pt x="2910" y="1312"/>
                    <a:pt x="2910" y="1178"/>
                  </a:cubicBezTo>
                  <a:lnTo>
                    <a:pt x="2910" y="661"/>
                  </a:lnTo>
                  <a:cubicBezTo>
                    <a:pt x="2910" y="479"/>
                    <a:pt x="2805" y="307"/>
                    <a:pt x="2642" y="221"/>
                  </a:cubicBezTo>
                  <a:lnTo>
                    <a:pt x="2202" y="1"/>
                  </a:lnTo>
                  <a:cubicBezTo>
                    <a:pt x="2011" y="240"/>
                    <a:pt x="1733" y="360"/>
                    <a:pt x="1455" y="360"/>
                  </a:cubicBezTo>
                  <a:cubicBezTo>
                    <a:pt x="1178" y="360"/>
                    <a:pt x="900" y="240"/>
                    <a:pt x="70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65"/>
            <p:cNvSpPr/>
            <p:nvPr/>
          </p:nvSpPr>
          <p:spPr>
            <a:xfrm>
              <a:off x="5446000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58" y="1"/>
                  </a:moveTo>
                  <a:cubicBezTo>
                    <a:pt x="19" y="68"/>
                    <a:pt x="0" y="154"/>
                    <a:pt x="0" y="230"/>
                  </a:cubicBezTo>
                  <a:lnTo>
                    <a:pt x="0" y="747"/>
                  </a:lnTo>
                  <a:cubicBezTo>
                    <a:pt x="0" y="881"/>
                    <a:pt x="105" y="986"/>
                    <a:pt x="239" y="986"/>
                  </a:cubicBezTo>
                  <a:lnTo>
                    <a:pt x="728" y="986"/>
                  </a:lnTo>
                  <a:lnTo>
                    <a:pt x="737" y="747"/>
                  </a:lnTo>
                  <a:cubicBezTo>
                    <a:pt x="737" y="594"/>
                    <a:pt x="661" y="450"/>
                    <a:pt x="536" y="364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65"/>
            <p:cNvSpPr/>
            <p:nvPr/>
          </p:nvSpPr>
          <p:spPr>
            <a:xfrm>
              <a:off x="5503536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680" y="1"/>
                  </a:moveTo>
                  <a:lnTo>
                    <a:pt x="202" y="36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0" y="747"/>
                  </a:lnTo>
                  <a:lnTo>
                    <a:pt x="10" y="986"/>
                  </a:lnTo>
                  <a:lnTo>
                    <a:pt x="498" y="986"/>
                  </a:lnTo>
                  <a:cubicBezTo>
                    <a:pt x="632" y="986"/>
                    <a:pt x="738" y="881"/>
                    <a:pt x="738" y="747"/>
                  </a:cubicBezTo>
                  <a:lnTo>
                    <a:pt x="738" y="230"/>
                  </a:lnTo>
                  <a:cubicBezTo>
                    <a:pt x="738" y="154"/>
                    <a:pt x="719" y="68"/>
                    <a:pt x="68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65"/>
            <p:cNvSpPr/>
            <p:nvPr/>
          </p:nvSpPr>
          <p:spPr>
            <a:xfrm>
              <a:off x="5458815" y="2476569"/>
              <a:ext cx="51286" cy="57825"/>
            </a:xfrm>
            <a:custGeom>
              <a:rect b="b" l="l" r="r" t="t"/>
              <a:pathLst>
                <a:path extrusionOk="0" h="2202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lnTo>
                    <a:pt x="0" y="1225"/>
                  </a:lnTo>
                  <a:cubicBezTo>
                    <a:pt x="0" y="1761"/>
                    <a:pt x="441" y="2201"/>
                    <a:pt x="976" y="2201"/>
                  </a:cubicBezTo>
                  <a:cubicBezTo>
                    <a:pt x="1512" y="2201"/>
                    <a:pt x="1953" y="1761"/>
                    <a:pt x="1953" y="1215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65"/>
            <p:cNvSpPr/>
            <p:nvPr/>
          </p:nvSpPr>
          <p:spPr>
            <a:xfrm>
              <a:off x="5458867" y="2476569"/>
              <a:ext cx="35162" cy="57536"/>
            </a:xfrm>
            <a:custGeom>
              <a:rect b="b" l="l" r="r" t="t"/>
              <a:pathLst>
                <a:path extrusionOk="0" h="2191" w="1339">
                  <a:moveTo>
                    <a:pt x="735" y="0"/>
                  </a:moveTo>
                  <a:cubicBezTo>
                    <a:pt x="333" y="0"/>
                    <a:pt x="8" y="325"/>
                    <a:pt x="8" y="737"/>
                  </a:cubicBezTo>
                  <a:lnTo>
                    <a:pt x="8" y="1215"/>
                  </a:lnTo>
                  <a:cubicBezTo>
                    <a:pt x="0" y="1772"/>
                    <a:pt x="460" y="2191"/>
                    <a:pt x="970" y="2191"/>
                  </a:cubicBezTo>
                  <a:cubicBezTo>
                    <a:pt x="1092" y="2191"/>
                    <a:pt x="1216" y="2167"/>
                    <a:pt x="1338" y="2115"/>
                  </a:cubicBezTo>
                  <a:cubicBezTo>
                    <a:pt x="974" y="1971"/>
                    <a:pt x="735" y="1617"/>
                    <a:pt x="735" y="1225"/>
                  </a:cubicBezTo>
                  <a:lnTo>
                    <a:pt x="735" y="737"/>
                  </a:lnTo>
                  <a:cubicBezTo>
                    <a:pt x="735" y="373"/>
                    <a:pt x="984" y="77"/>
                    <a:pt x="1338" y="19"/>
                  </a:cubicBezTo>
                  <a:cubicBezTo>
                    <a:pt x="1300" y="10"/>
                    <a:pt x="1262" y="0"/>
                    <a:pt x="122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65"/>
            <p:cNvSpPr/>
            <p:nvPr/>
          </p:nvSpPr>
          <p:spPr>
            <a:xfrm>
              <a:off x="5458815" y="2476569"/>
              <a:ext cx="51286" cy="25656"/>
            </a:xfrm>
            <a:custGeom>
              <a:rect b="b" l="l" r="r" t="t"/>
              <a:pathLst>
                <a:path extrusionOk="0" h="977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cubicBezTo>
                    <a:pt x="0" y="737"/>
                    <a:pt x="737" y="976"/>
                    <a:pt x="1953" y="976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65"/>
            <p:cNvSpPr/>
            <p:nvPr/>
          </p:nvSpPr>
          <p:spPr>
            <a:xfrm>
              <a:off x="5459051" y="2476569"/>
              <a:ext cx="34978" cy="23398"/>
            </a:xfrm>
            <a:custGeom>
              <a:rect b="b" l="l" r="r" t="t"/>
              <a:pathLst>
                <a:path extrusionOk="0" h="891" w="1332">
                  <a:moveTo>
                    <a:pt x="728" y="0"/>
                  </a:moveTo>
                  <a:cubicBezTo>
                    <a:pt x="326" y="0"/>
                    <a:pt x="1" y="325"/>
                    <a:pt x="1" y="737"/>
                  </a:cubicBezTo>
                  <a:cubicBezTo>
                    <a:pt x="240" y="804"/>
                    <a:pt x="479" y="852"/>
                    <a:pt x="728" y="890"/>
                  </a:cubicBezTo>
                  <a:lnTo>
                    <a:pt x="728" y="737"/>
                  </a:lnTo>
                  <a:cubicBezTo>
                    <a:pt x="728" y="373"/>
                    <a:pt x="977" y="77"/>
                    <a:pt x="1331" y="19"/>
                  </a:cubicBezTo>
                  <a:cubicBezTo>
                    <a:pt x="1293" y="10"/>
                    <a:pt x="1255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5" name="Google Shape;11325;p65"/>
          <p:cNvGrpSpPr/>
          <p:nvPr/>
        </p:nvGrpSpPr>
        <p:grpSpPr>
          <a:xfrm>
            <a:off x="5743289" y="2439122"/>
            <a:ext cx="444871" cy="316407"/>
            <a:chOff x="5743289" y="2439122"/>
            <a:chExt cx="444871" cy="316407"/>
          </a:xfrm>
        </p:grpSpPr>
        <p:sp>
          <p:nvSpPr>
            <p:cNvPr id="11326" name="Google Shape;11326;p65"/>
            <p:cNvSpPr/>
            <p:nvPr/>
          </p:nvSpPr>
          <p:spPr>
            <a:xfrm>
              <a:off x="5999902" y="2549177"/>
              <a:ext cx="137497" cy="130722"/>
            </a:xfrm>
            <a:custGeom>
              <a:rect b="b" l="l" r="r" t="t"/>
              <a:pathLst>
                <a:path extrusionOk="0" h="4978" w="5236">
                  <a:moveTo>
                    <a:pt x="1838" y="1"/>
                  </a:moveTo>
                  <a:lnTo>
                    <a:pt x="1838" y="441"/>
                  </a:lnTo>
                  <a:cubicBezTo>
                    <a:pt x="1838" y="556"/>
                    <a:pt x="1761" y="661"/>
                    <a:pt x="1646" y="690"/>
                  </a:cubicBezTo>
                  <a:lnTo>
                    <a:pt x="574" y="996"/>
                  </a:lnTo>
                  <a:cubicBezTo>
                    <a:pt x="239" y="1092"/>
                    <a:pt x="0" y="1398"/>
                    <a:pt x="0" y="1752"/>
                  </a:cubicBezTo>
                  <a:lnTo>
                    <a:pt x="0" y="4977"/>
                  </a:lnTo>
                  <a:lnTo>
                    <a:pt x="4192" y="4977"/>
                  </a:lnTo>
                  <a:cubicBezTo>
                    <a:pt x="4766" y="4977"/>
                    <a:pt x="5235" y="4508"/>
                    <a:pt x="5235" y="3934"/>
                  </a:cubicBezTo>
                  <a:lnTo>
                    <a:pt x="5235" y="1752"/>
                  </a:lnTo>
                  <a:cubicBezTo>
                    <a:pt x="5235" y="1408"/>
                    <a:pt x="5015" y="1101"/>
                    <a:pt x="4680" y="996"/>
                  </a:cubicBezTo>
                  <a:lnTo>
                    <a:pt x="3599" y="690"/>
                  </a:lnTo>
                  <a:cubicBezTo>
                    <a:pt x="3484" y="661"/>
                    <a:pt x="3407" y="556"/>
                    <a:pt x="3407" y="441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65"/>
            <p:cNvSpPr/>
            <p:nvPr/>
          </p:nvSpPr>
          <p:spPr>
            <a:xfrm>
              <a:off x="6000138" y="2570054"/>
              <a:ext cx="137497" cy="110082"/>
            </a:xfrm>
            <a:custGeom>
              <a:rect b="b" l="l" r="r" t="t"/>
              <a:pathLst>
                <a:path extrusionOk="0" h="4192" w="5236">
                  <a:moveTo>
                    <a:pt x="1264" y="0"/>
                  </a:moveTo>
                  <a:lnTo>
                    <a:pt x="575" y="201"/>
                  </a:lnTo>
                  <a:cubicBezTo>
                    <a:pt x="230" y="297"/>
                    <a:pt x="1" y="603"/>
                    <a:pt x="1" y="957"/>
                  </a:cubicBezTo>
                  <a:lnTo>
                    <a:pt x="1" y="4192"/>
                  </a:lnTo>
                  <a:lnTo>
                    <a:pt x="4193" y="4192"/>
                  </a:lnTo>
                  <a:cubicBezTo>
                    <a:pt x="4767" y="4182"/>
                    <a:pt x="5236" y="3713"/>
                    <a:pt x="5236" y="3139"/>
                  </a:cubicBezTo>
                  <a:lnTo>
                    <a:pt x="5236" y="957"/>
                  </a:lnTo>
                  <a:cubicBezTo>
                    <a:pt x="5236" y="603"/>
                    <a:pt x="5006" y="297"/>
                    <a:pt x="4671" y="201"/>
                  </a:cubicBezTo>
                  <a:lnTo>
                    <a:pt x="3972" y="0"/>
                  </a:lnTo>
                  <a:cubicBezTo>
                    <a:pt x="3671" y="517"/>
                    <a:pt x="3147" y="775"/>
                    <a:pt x="2622" y="775"/>
                  </a:cubicBezTo>
                  <a:cubicBezTo>
                    <a:pt x="2097" y="775"/>
                    <a:pt x="1570" y="517"/>
                    <a:pt x="1264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65"/>
            <p:cNvSpPr/>
            <p:nvPr/>
          </p:nvSpPr>
          <p:spPr>
            <a:xfrm>
              <a:off x="6046645" y="2549177"/>
              <a:ext cx="44511" cy="20640"/>
            </a:xfrm>
            <a:custGeom>
              <a:rect b="b" l="l" r="r" t="t"/>
              <a:pathLst>
                <a:path extrusionOk="0" h="786" w="1695">
                  <a:moveTo>
                    <a:pt x="67" y="1"/>
                  </a:moveTo>
                  <a:lnTo>
                    <a:pt x="67" y="441"/>
                  </a:lnTo>
                  <a:cubicBezTo>
                    <a:pt x="58" y="498"/>
                    <a:pt x="39" y="556"/>
                    <a:pt x="0" y="604"/>
                  </a:cubicBezTo>
                  <a:cubicBezTo>
                    <a:pt x="268" y="728"/>
                    <a:pt x="555" y="786"/>
                    <a:pt x="852" y="786"/>
                  </a:cubicBezTo>
                  <a:cubicBezTo>
                    <a:pt x="1139" y="786"/>
                    <a:pt x="1426" y="728"/>
                    <a:pt x="1694" y="604"/>
                  </a:cubicBezTo>
                  <a:cubicBezTo>
                    <a:pt x="1656" y="556"/>
                    <a:pt x="1637" y="498"/>
                    <a:pt x="1637" y="441"/>
                  </a:cubicBezTo>
                  <a:lnTo>
                    <a:pt x="163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65"/>
            <p:cNvSpPr/>
            <p:nvPr/>
          </p:nvSpPr>
          <p:spPr>
            <a:xfrm>
              <a:off x="6020753" y="2452935"/>
              <a:ext cx="34453" cy="75681"/>
            </a:xfrm>
            <a:custGeom>
              <a:rect b="b" l="l" r="r" t="t"/>
              <a:pathLst>
                <a:path extrusionOk="0" h="2882" w="1312">
                  <a:moveTo>
                    <a:pt x="785" y="0"/>
                  </a:moveTo>
                  <a:cubicBezTo>
                    <a:pt x="355" y="0"/>
                    <a:pt x="0" y="355"/>
                    <a:pt x="0" y="785"/>
                  </a:cubicBezTo>
                  <a:lnTo>
                    <a:pt x="0" y="967"/>
                  </a:lnTo>
                  <a:cubicBezTo>
                    <a:pt x="0" y="1197"/>
                    <a:pt x="39" y="1417"/>
                    <a:pt x="106" y="1637"/>
                  </a:cubicBezTo>
                  <a:lnTo>
                    <a:pt x="527" y="2881"/>
                  </a:lnTo>
                  <a:lnTo>
                    <a:pt x="1312" y="288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65"/>
            <p:cNvSpPr/>
            <p:nvPr/>
          </p:nvSpPr>
          <p:spPr>
            <a:xfrm>
              <a:off x="6034565" y="2446159"/>
              <a:ext cx="82456" cy="82456"/>
            </a:xfrm>
            <a:custGeom>
              <a:rect b="b" l="l" r="r" t="t"/>
              <a:pathLst>
                <a:path extrusionOk="0" h="3140" w="3140">
                  <a:moveTo>
                    <a:pt x="786" y="0"/>
                  </a:moveTo>
                  <a:cubicBezTo>
                    <a:pt x="355" y="0"/>
                    <a:pt x="1" y="354"/>
                    <a:pt x="1" y="785"/>
                  </a:cubicBezTo>
                  <a:cubicBezTo>
                    <a:pt x="1" y="1072"/>
                    <a:pt x="231" y="1311"/>
                    <a:pt x="527" y="1311"/>
                  </a:cubicBezTo>
                  <a:lnTo>
                    <a:pt x="2623" y="3139"/>
                  </a:lnTo>
                  <a:lnTo>
                    <a:pt x="3063" y="1589"/>
                  </a:lnTo>
                  <a:cubicBezTo>
                    <a:pt x="3111" y="1397"/>
                    <a:pt x="3140" y="1206"/>
                    <a:pt x="3140" y="1014"/>
                  </a:cubicBezTo>
                  <a:lnTo>
                    <a:pt x="3140" y="526"/>
                  </a:lnTo>
                  <a:cubicBezTo>
                    <a:pt x="3140" y="239"/>
                    <a:pt x="2910" y="0"/>
                    <a:pt x="2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5"/>
            <p:cNvSpPr/>
            <p:nvPr/>
          </p:nvSpPr>
          <p:spPr>
            <a:xfrm>
              <a:off x="6027528" y="2480324"/>
              <a:ext cx="82982" cy="75681"/>
            </a:xfrm>
            <a:custGeom>
              <a:rect b="b" l="l" r="r" t="t"/>
              <a:pathLst>
                <a:path extrusionOk="0" h="2882" w="3160">
                  <a:moveTo>
                    <a:pt x="1015" y="1"/>
                  </a:moveTo>
                  <a:cubicBezTo>
                    <a:pt x="872" y="1"/>
                    <a:pt x="738" y="58"/>
                    <a:pt x="642" y="154"/>
                  </a:cubicBezTo>
                  <a:lnTo>
                    <a:pt x="164" y="632"/>
                  </a:lnTo>
                  <a:cubicBezTo>
                    <a:pt x="58" y="737"/>
                    <a:pt x="1" y="871"/>
                    <a:pt x="10" y="1005"/>
                  </a:cubicBezTo>
                  <a:lnTo>
                    <a:pt x="10" y="1312"/>
                  </a:lnTo>
                  <a:cubicBezTo>
                    <a:pt x="10" y="2183"/>
                    <a:pt x="709" y="2881"/>
                    <a:pt x="1580" y="2881"/>
                  </a:cubicBezTo>
                  <a:cubicBezTo>
                    <a:pt x="1586" y="2881"/>
                    <a:pt x="1592" y="2881"/>
                    <a:pt x="1597" y="2881"/>
                  </a:cubicBezTo>
                  <a:cubicBezTo>
                    <a:pt x="2460" y="2881"/>
                    <a:pt x="3159" y="2177"/>
                    <a:pt x="3150" y="1312"/>
                  </a:cubicBezTo>
                  <a:lnTo>
                    <a:pt x="3150" y="977"/>
                  </a:lnTo>
                  <a:cubicBezTo>
                    <a:pt x="3150" y="833"/>
                    <a:pt x="3102" y="699"/>
                    <a:pt x="3006" y="603"/>
                  </a:cubicBezTo>
                  <a:cubicBezTo>
                    <a:pt x="2594" y="211"/>
                    <a:pt x="1858" y="29"/>
                    <a:pt x="1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5"/>
            <p:cNvSpPr/>
            <p:nvPr/>
          </p:nvSpPr>
          <p:spPr>
            <a:xfrm>
              <a:off x="6027528" y="2480586"/>
              <a:ext cx="82456" cy="74158"/>
            </a:xfrm>
            <a:custGeom>
              <a:rect b="b" l="l" r="r" t="t"/>
              <a:pathLst>
                <a:path extrusionOk="0" h="2824" w="3140">
                  <a:moveTo>
                    <a:pt x="1015" y="0"/>
                  </a:moveTo>
                  <a:cubicBezTo>
                    <a:pt x="872" y="0"/>
                    <a:pt x="728" y="58"/>
                    <a:pt x="633" y="153"/>
                  </a:cubicBezTo>
                  <a:lnTo>
                    <a:pt x="154" y="632"/>
                  </a:lnTo>
                  <a:cubicBezTo>
                    <a:pt x="58" y="737"/>
                    <a:pt x="1" y="871"/>
                    <a:pt x="1" y="1005"/>
                  </a:cubicBezTo>
                  <a:lnTo>
                    <a:pt x="1" y="1311"/>
                  </a:lnTo>
                  <a:cubicBezTo>
                    <a:pt x="1" y="2010"/>
                    <a:pt x="460" y="2632"/>
                    <a:pt x="1140" y="2823"/>
                  </a:cubicBezTo>
                  <a:cubicBezTo>
                    <a:pt x="910" y="2546"/>
                    <a:pt x="786" y="2192"/>
                    <a:pt x="786" y="1838"/>
                  </a:cubicBezTo>
                  <a:lnTo>
                    <a:pt x="795" y="1062"/>
                  </a:lnTo>
                  <a:cubicBezTo>
                    <a:pt x="786" y="768"/>
                    <a:pt x="1025" y="535"/>
                    <a:pt x="1316" y="535"/>
                  </a:cubicBezTo>
                  <a:cubicBezTo>
                    <a:pt x="1327" y="535"/>
                    <a:pt x="1339" y="535"/>
                    <a:pt x="1350" y="536"/>
                  </a:cubicBezTo>
                  <a:cubicBezTo>
                    <a:pt x="1877" y="565"/>
                    <a:pt x="2661" y="651"/>
                    <a:pt x="3140" y="890"/>
                  </a:cubicBezTo>
                  <a:cubicBezTo>
                    <a:pt x="3130" y="785"/>
                    <a:pt x="3073" y="680"/>
                    <a:pt x="2996" y="603"/>
                  </a:cubicBezTo>
                  <a:cubicBezTo>
                    <a:pt x="2594" y="201"/>
                    <a:pt x="1848" y="29"/>
                    <a:pt x="101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65"/>
            <p:cNvSpPr/>
            <p:nvPr/>
          </p:nvSpPr>
          <p:spPr>
            <a:xfrm>
              <a:off x="6000138" y="2583368"/>
              <a:ext cx="27415" cy="96768"/>
            </a:xfrm>
            <a:custGeom>
              <a:rect b="b" l="l" r="r" t="t"/>
              <a:pathLst>
                <a:path extrusionOk="0" h="3685" w="1044">
                  <a:moveTo>
                    <a:pt x="144" y="0"/>
                  </a:moveTo>
                  <a:cubicBezTo>
                    <a:pt x="49" y="134"/>
                    <a:pt x="1" y="287"/>
                    <a:pt x="1" y="450"/>
                  </a:cubicBezTo>
                  <a:lnTo>
                    <a:pt x="1" y="3685"/>
                  </a:lnTo>
                  <a:lnTo>
                    <a:pt x="1044" y="3685"/>
                  </a:lnTo>
                  <a:lnTo>
                    <a:pt x="1044" y="1235"/>
                  </a:lnTo>
                  <a:cubicBezTo>
                    <a:pt x="1044" y="1024"/>
                    <a:pt x="967" y="823"/>
                    <a:pt x="814" y="6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65"/>
            <p:cNvSpPr/>
            <p:nvPr/>
          </p:nvSpPr>
          <p:spPr>
            <a:xfrm>
              <a:off x="6075794" y="2583368"/>
              <a:ext cx="61842" cy="96532"/>
            </a:xfrm>
            <a:custGeom>
              <a:rect b="b" l="l" r="r" t="t"/>
              <a:pathLst>
                <a:path extrusionOk="0" h="3676" w="2355">
                  <a:moveTo>
                    <a:pt x="2211" y="0"/>
                  </a:moveTo>
                  <a:lnTo>
                    <a:pt x="1541" y="680"/>
                  </a:lnTo>
                  <a:cubicBezTo>
                    <a:pt x="1388" y="823"/>
                    <a:pt x="1312" y="1024"/>
                    <a:pt x="1312" y="1235"/>
                  </a:cubicBezTo>
                  <a:lnTo>
                    <a:pt x="1312" y="2364"/>
                  </a:lnTo>
                  <a:cubicBezTo>
                    <a:pt x="1312" y="2508"/>
                    <a:pt x="1187" y="2632"/>
                    <a:pt x="1044" y="2632"/>
                  </a:cubicBezTo>
                  <a:lnTo>
                    <a:pt x="0" y="2632"/>
                  </a:lnTo>
                  <a:lnTo>
                    <a:pt x="0" y="3675"/>
                  </a:lnTo>
                  <a:lnTo>
                    <a:pt x="1312" y="3675"/>
                  </a:lnTo>
                  <a:cubicBezTo>
                    <a:pt x="1886" y="3675"/>
                    <a:pt x="2355" y="3206"/>
                    <a:pt x="2355" y="2632"/>
                  </a:cubicBezTo>
                  <a:lnTo>
                    <a:pt x="2355" y="450"/>
                  </a:lnTo>
                  <a:cubicBezTo>
                    <a:pt x="2355" y="287"/>
                    <a:pt x="2307" y="134"/>
                    <a:pt x="221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65"/>
            <p:cNvSpPr/>
            <p:nvPr/>
          </p:nvSpPr>
          <p:spPr>
            <a:xfrm>
              <a:off x="5766424" y="2686649"/>
              <a:ext cx="398863" cy="20903"/>
            </a:xfrm>
            <a:custGeom>
              <a:rect b="b" l="l" r="r" t="t"/>
              <a:pathLst>
                <a:path extrusionOk="0" h="796" w="15189">
                  <a:moveTo>
                    <a:pt x="0" y="1"/>
                  </a:moveTo>
                  <a:lnTo>
                    <a:pt x="0" y="795"/>
                  </a:lnTo>
                  <a:lnTo>
                    <a:pt x="15188" y="795"/>
                  </a:lnTo>
                  <a:lnTo>
                    <a:pt x="1518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5"/>
            <p:cNvSpPr/>
            <p:nvPr/>
          </p:nvSpPr>
          <p:spPr>
            <a:xfrm>
              <a:off x="5759387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65"/>
            <p:cNvSpPr/>
            <p:nvPr/>
          </p:nvSpPr>
          <p:spPr>
            <a:xfrm>
              <a:off x="6158224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5"/>
            <p:cNvSpPr/>
            <p:nvPr/>
          </p:nvSpPr>
          <p:spPr>
            <a:xfrm>
              <a:off x="5759387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5"/>
            <p:cNvSpPr/>
            <p:nvPr/>
          </p:nvSpPr>
          <p:spPr>
            <a:xfrm>
              <a:off x="6158224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5"/>
            <p:cNvSpPr/>
            <p:nvPr/>
          </p:nvSpPr>
          <p:spPr>
            <a:xfrm>
              <a:off x="5743289" y="2679873"/>
              <a:ext cx="444871" cy="13839"/>
            </a:xfrm>
            <a:custGeom>
              <a:rect b="b" l="l" r="r" t="t"/>
              <a:pathLst>
                <a:path extrusionOk="0" h="527" w="16941">
                  <a:moveTo>
                    <a:pt x="355" y="0"/>
                  </a:moveTo>
                  <a:cubicBezTo>
                    <a:pt x="1" y="0"/>
                    <a:pt x="1" y="527"/>
                    <a:pt x="355" y="527"/>
                  </a:cubicBezTo>
                  <a:lnTo>
                    <a:pt x="16586" y="527"/>
                  </a:lnTo>
                  <a:cubicBezTo>
                    <a:pt x="16940" y="527"/>
                    <a:pt x="16940" y="0"/>
                    <a:pt x="1658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65"/>
            <p:cNvSpPr/>
            <p:nvPr/>
          </p:nvSpPr>
          <p:spPr>
            <a:xfrm>
              <a:off x="6068992" y="2666034"/>
              <a:ext cx="41254" cy="13865"/>
            </a:xfrm>
            <a:custGeom>
              <a:rect b="b" l="l" r="r" t="t"/>
              <a:pathLst>
                <a:path extrusionOk="0" h="528" w="1571">
                  <a:moveTo>
                    <a:pt x="1" y="1"/>
                  </a:moveTo>
                  <a:lnTo>
                    <a:pt x="1" y="527"/>
                  </a:lnTo>
                  <a:lnTo>
                    <a:pt x="1312" y="527"/>
                  </a:lnTo>
                  <a:cubicBezTo>
                    <a:pt x="1456" y="527"/>
                    <a:pt x="1571" y="412"/>
                    <a:pt x="1571" y="269"/>
                  </a:cubicBezTo>
                  <a:cubicBezTo>
                    <a:pt x="1571" y="125"/>
                    <a:pt x="1456" y="1"/>
                    <a:pt x="131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65"/>
            <p:cNvSpPr/>
            <p:nvPr/>
          </p:nvSpPr>
          <p:spPr>
            <a:xfrm>
              <a:off x="5986326" y="2611020"/>
              <a:ext cx="96269" cy="68880"/>
            </a:xfrm>
            <a:custGeom>
              <a:rect b="b" l="l" r="r" t="t"/>
              <a:pathLst>
                <a:path extrusionOk="0" h="2623" w="366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lnTo>
                    <a:pt x="0" y="2364"/>
                  </a:lnTo>
                  <a:cubicBezTo>
                    <a:pt x="0" y="2507"/>
                    <a:pt x="125" y="2622"/>
                    <a:pt x="268" y="2622"/>
                  </a:cubicBezTo>
                  <a:lnTo>
                    <a:pt x="3407" y="2622"/>
                  </a:lnTo>
                  <a:cubicBezTo>
                    <a:pt x="3551" y="2622"/>
                    <a:pt x="3666" y="2507"/>
                    <a:pt x="3666" y="2364"/>
                  </a:cubicBezTo>
                  <a:lnTo>
                    <a:pt x="3666" y="268"/>
                  </a:lnTo>
                  <a:cubicBezTo>
                    <a:pt x="3666" y="125"/>
                    <a:pt x="3551" y="0"/>
                    <a:pt x="340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65"/>
            <p:cNvSpPr/>
            <p:nvPr/>
          </p:nvSpPr>
          <p:spPr>
            <a:xfrm>
              <a:off x="6025269" y="2638645"/>
              <a:ext cx="18382" cy="13865"/>
            </a:xfrm>
            <a:custGeom>
              <a:rect b="b" l="l" r="r" t="t"/>
              <a:pathLst>
                <a:path extrusionOk="0" h="528" w="700">
                  <a:moveTo>
                    <a:pt x="355" y="1"/>
                  </a:moveTo>
                  <a:cubicBezTo>
                    <a:pt x="1" y="1"/>
                    <a:pt x="1" y="518"/>
                    <a:pt x="355" y="527"/>
                  </a:cubicBezTo>
                  <a:cubicBezTo>
                    <a:pt x="699" y="518"/>
                    <a:pt x="699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65"/>
            <p:cNvSpPr/>
            <p:nvPr/>
          </p:nvSpPr>
          <p:spPr>
            <a:xfrm>
              <a:off x="5807390" y="2556215"/>
              <a:ext cx="137734" cy="123685"/>
            </a:xfrm>
            <a:custGeom>
              <a:rect b="b" l="l" r="r" t="t"/>
              <a:pathLst>
                <a:path extrusionOk="0" h="4710" w="5245">
                  <a:moveTo>
                    <a:pt x="1838" y="1"/>
                  </a:moveTo>
                  <a:lnTo>
                    <a:pt x="1838" y="125"/>
                  </a:lnTo>
                  <a:cubicBezTo>
                    <a:pt x="1838" y="364"/>
                    <a:pt x="1685" y="565"/>
                    <a:pt x="1455" y="632"/>
                  </a:cubicBezTo>
                  <a:lnTo>
                    <a:pt x="575" y="881"/>
                  </a:lnTo>
                  <a:cubicBezTo>
                    <a:pt x="240" y="977"/>
                    <a:pt x="0" y="1293"/>
                    <a:pt x="0" y="1637"/>
                  </a:cubicBezTo>
                  <a:lnTo>
                    <a:pt x="0" y="3925"/>
                  </a:lnTo>
                  <a:cubicBezTo>
                    <a:pt x="0" y="4355"/>
                    <a:pt x="354" y="4709"/>
                    <a:pt x="785" y="4709"/>
                  </a:cubicBezTo>
                  <a:lnTo>
                    <a:pt x="4460" y="4709"/>
                  </a:lnTo>
                  <a:cubicBezTo>
                    <a:pt x="4891" y="4709"/>
                    <a:pt x="5245" y="4355"/>
                    <a:pt x="5245" y="3925"/>
                  </a:cubicBezTo>
                  <a:lnTo>
                    <a:pt x="5245" y="1637"/>
                  </a:lnTo>
                  <a:cubicBezTo>
                    <a:pt x="5245" y="1283"/>
                    <a:pt x="5015" y="977"/>
                    <a:pt x="4680" y="881"/>
                  </a:cubicBezTo>
                  <a:lnTo>
                    <a:pt x="3800" y="632"/>
                  </a:lnTo>
                  <a:cubicBezTo>
                    <a:pt x="3570" y="565"/>
                    <a:pt x="3417" y="355"/>
                    <a:pt x="3417" y="116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65"/>
            <p:cNvSpPr/>
            <p:nvPr/>
          </p:nvSpPr>
          <p:spPr>
            <a:xfrm>
              <a:off x="5807626" y="2587386"/>
              <a:ext cx="27678" cy="92514"/>
            </a:xfrm>
            <a:custGeom>
              <a:rect b="b" l="l" r="r" t="t"/>
              <a:pathLst>
                <a:path extrusionOk="0" h="3523" w="1054">
                  <a:moveTo>
                    <a:pt x="144" y="0"/>
                  </a:moveTo>
                  <a:cubicBezTo>
                    <a:pt x="49" y="134"/>
                    <a:pt x="1" y="288"/>
                    <a:pt x="1" y="450"/>
                  </a:cubicBezTo>
                  <a:lnTo>
                    <a:pt x="1" y="2738"/>
                  </a:lnTo>
                  <a:cubicBezTo>
                    <a:pt x="1" y="3168"/>
                    <a:pt x="355" y="3522"/>
                    <a:pt x="786" y="3522"/>
                  </a:cubicBezTo>
                  <a:lnTo>
                    <a:pt x="1054" y="3522"/>
                  </a:lnTo>
                  <a:lnTo>
                    <a:pt x="1054" y="90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65"/>
            <p:cNvSpPr/>
            <p:nvPr/>
          </p:nvSpPr>
          <p:spPr>
            <a:xfrm>
              <a:off x="5917708" y="2587386"/>
              <a:ext cx="27415" cy="92514"/>
            </a:xfrm>
            <a:custGeom>
              <a:rect b="b" l="l" r="r" t="t"/>
              <a:pathLst>
                <a:path extrusionOk="0" h="3523" w="1044">
                  <a:moveTo>
                    <a:pt x="900" y="0"/>
                  </a:moveTo>
                  <a:lnTo>
                    <a:pt x="1" y="900"/>
                  </a:lnTo>
                  <a:lnTo>
                    <a:pt x="1" y="3522"/>
                  </a:lnTo>
                  <a:lnTo>
                    <a:pt x="259" y="3522"/>
                  </a:lnTo>
                  <a:cubicBezTo>
                    <a:pt x="690" y="3522"/>
                    <a:pt x="1044" y="3168"/>
                    <a:pt x="1044" y="2738"/>
                  </a:cubicBezTo>
                  <a:lnTo>
                    <a:pt x="1044" y="450"/>
                  </a:lnTo>
                  <a:cubicBezTo>
                    <a:pt x="1044" y="288"/>
                    <a:pt x="996" y="134"/>
                    <a:pt x="90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5"/>
            <p:cNvSpPr/>
            <p:nvPr/>
          </p:nvSpPr>
          <p:spPr>
            <a:xfrm>
              <a:off x="5843314" y="2556215"/>
              <a:ext cx="66123" cy="20640"/>
            </a:xfrm>
            <a:custGeom>
              <a:rect b="b" l="l" r="r" t="t"/>
              <a:pathLst>
                <a:path extrusionOk="0" h="786" w="2518">
                  <a:moveTo>
                    <a:pt x="470" y="1"/>
                  </a:moveTo>
                  <a:lnTo>
                    <a:pt x="470" y="125"/>
                  </a:lnTo>
                  <a:cubicBezTo>
                    <a:pt x="470" y="364"/>
                    <a:pt x="317" y="565"/>
                    <a:pt x="87" y="632"/>
                  </a:cubicBezTo>
                  <a:lnTo>
                    <a:pt x="1" y="661"/>
                  </a:lnTo>
                  <a:cubicBezTo>
                    <a:pt x="412" y="738"/>
                    <a:pt x="833" y="776"/>
                    <a:pt x="1255" y="786"/>
                  </a:cubicBezTo>
                  <a:cubicBezTo>
                    <a:pt x="1685" y="776"/>
                    <a:pt x="2106" y="738"/>
                    <a:pt x="2518" y="652"/>
                  </a:cubicBezTo>
                  <a:lnTo>
                    <a:pt x="2432" y="632"/>
                  </a:lnTo>
                  <a:cubicBezTo>
                    <a:pt x="2202" y="565"/>
                    <a:pt x="2049" y="355"/>
                    <a:pt x="2049" y="116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5"/>
            <p:cNvSpPr/>
            <p:nvPr/>
          </p:nvSpPr>
          <p:spPr>
            <a:xfrm>
              <a:off x="5815688" y="2439122"/>
              <a:ext cx="121400" cy="123921"/>
            </a:xfrm>
            <a:custGeom>
              <a:rect b="b" l="l" r="r" t="t"/>
              <a:pathLst>
                <a:path extrusionOk="0" h="4719" w="4623">
                  <a:moveTo>
                    <a:pt x="2316" y="0"/>
                  </a:moveTo>
                  <a:cubicBezTo>
                    <a:pt x="1302" y="0"/>
                    <a:pt x="555" y="842"/>
                    <a:pt x="479" y="1857"/>
                  </a:cubicBezTo>
                  <a:cubicBezTo>
                    <a:pt x="421" y="2594"/>
                    <a:pt x="278" y="3311"/>
                    <a:pt x="48" y="4010"/>
                  </a:cubicBezTo>
                  <a:cubicBezTo>
                    <a:pt x="0" y="4144"/>
                    <a:pt x="77" y="4297"/>
                    <a:pt x="211" y="4345"/>
                  </a:cubicBezTo>
                  <a:cubicBezTo>
                    <a:pt x="881" y="4584"/>
                    <a:pt x="1598" y="4709"/>
                    <a:pt x="2307" y="4718"/>
                  </a:cubicBezTo>
                  <a:cubicBezTo>
                    <a:pt x="3024" y="4709"/>
                    <a:pt x="3742" y="4584"/>
                    <a:pt x="4412" y="4345"/>
                  </a:cubicBezTo>
                  <a:cubicBezTo>
                    <a:pt x="4546" y="4297"/>
                    <a:pt x="4623" y="4144"/>
                    <a:pt x="4575" y="4010"/>
                  </a:cubicBezTo>
                  <a:cubicBezTo>
                    <a:pt x="4345" y="3311"/>
                    <a:pt x="4201" y="2594"/>
                    <a:pt x="4144" y="1857"/>
                  </a:cubicBezTo>
                  <a:cubicBezTo>
                    <a:pt x="4077" y="833"/>
                    <a:pt x="3321" y="0"/>
                    <a:pt x="23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65"/>
            <p:cNvSpPr/>
            <p:nvPr/>
          </p:nvSpPr>
          <p:spPr>
            <a:xfrm>
              <a:off x="5828241" y="2714300"/>
              <a:ext cx="13839" cy="41228"/>
            </a:xfrm>
            <a:custGeom>
              <a:rect b="b" l="l" r="r" t="t"/>
              <a:pathLst>
                <a:path extrusionOk="0" h="1570" w="527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1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65"/>
            <p:cNvSpPr/>
            <p:nvPr/>
          </p:nvSpPr>
          <p:spPr>
            <a:xfrm>
              <a:off x="5828241" y="2707263"/>
              <a:ext cx="13839" cy="27678"/>
            </a:xfrm>
            <a:custGeom>
              <a:rect b="b" l="l" r="r" t="t"/>
              <a:pathLst>
                <a:path extrusionOk="0" h="1054" w="527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65"/>
            <p:cNvSpPr/>
            <p:nvPr/>
          </p:nvSpPr>
          <p:spPr>
            <a:xfrm>
              <a:off x="5910671" y="2714300"/>
              <a:ext cx="13865" cy="41228"/>
            </a:xfrm>
            <a:custGeom>
              <a:rect b="b" l="l" r="r" t="t"/>
              <a:pathLst>
                <a:path extrusionOk="0" h="1570" w="528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2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65"/>
            <p:cNvSpPr/>
            <p:nvPr/>
          </p:nvSpPr>
          <p:spPr>
            <a:xfrm>
              <a:off x="5910671" y="2707263"/>
              <a:ext cx="13865" cy="27678"/>
            </a:xfrm>
            <a:custGeom>
              <a:rect b="b" l="l" r="r" t="t"/>
              <a:pathLst>
                <a:path extrusionOk="0" h="1054" w="528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5"/>
            <p:cNvSpPr/>
            <p:nvPr/>
          </p:nvSpPr>
          <p:spPr>
            <a:xfrm>
              <a:off x="5828241" y="2604218"/>
              <a:ext cx="96295" cy="116883"/>
            </a:xfrm>
            <a:custGeom>
              <a:rect b="b" l="l" r="r" t="t"/>
              <a:pathLst>
                <a:path extrusionOk="0" h="4451" w="3667">
                  <a:moveTo>
                    <a:pt x="785" y="1"/>
                  </a:moveTo>
                  <a:cubicBezTo>
                    <a:pt x="355" y="1"/>
                    <a:pt x="1" y="355"/>
                    <a:pt x="1" y="785"/>
                  </a:cubicBezTo>
                  <a:lnTo>
                    <a:pt x="1" y="4192"/>
                  </a:lnTo>
                  <a:cubicBezTo>
                    <a:pt x="1" y="4336"/>
                    <a:pt x="115" y="4451"/>
                    <a:pt x="259" y="4451"/>
                  </a:cubicBezTo>
                  <a:lnTo>
                    <a:pt x="3408" y="4451"/>
                  </a:lnTo>
                  <a:cubicBezTo>
                    <a:pt x="3551" y="4451"/>
                    <a:pt x="3666" y="4336"/>
                    <a:pt x="3666" y="4192"/>
                  </a:cubicBezTo>
                  <a:lnTo>
                    <a:pt x="3666" y="785"/>
                  </a:lnTo>
                  <a:cubicBezTo>
                    <a:pt x="3666" y="355"/>
                    <a:pt x="3312" y="1"/>
                    <a:pt x="2881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5"/>
            <p:cNvSpPr/>
            <p:nvPr/>
          </p:nvSpPr>
          <p:spPr>
            <a:xfrm>
              <a:off x="5815688" y="2439306"/>
              <a:ext cx="73896" cy="121216"/>
            </a:xfrm>
            <a:custGeom>
              <a:rect b="b" l="l" r="r" t="t"/>
              <a:pathLst>
                <a:path extrusionOk="0" h="4616" w="2814">
                  <a:moveTo>
                    <a:pt x="2373" y="1"/>
                  </a:moveTo>
                  <a:cubicBezTo>
                    <a:pt x="2351" y="1"/>
                    <a:pt x="2329" y="1"/>
                    <a:pt x="2307" y="3"/>
                  </a:cubicBezTo>
                  <a:cubicBezTo>
                    <a:pt x="1302" y="3"/>
                    <a:pt x="546" y="835"/>
                    <a:pt x="479" y="1850"/>
                  </a:cubicBezTo>
                  <a:cubicBezTo>
                    <a:pt x="412" y="2587"/>
                    <a:pt x="268" y="3304"/>
                    <a:pt x="48" y="4003"/>
                  </a:cubicBezTo>
                  <a:cubicBezTo>
                    <a:pt x="0" y="4137"/>
                    <a:pt x="77" y="4290"/>
                    <a:pt x="211" y="4338"/>
                  </a:cubicBezTo>
                  <a:cubicBezTo>
                    <a:pt x="555" y="4462"/>
                    <a:pt x="909" y="4548"/>
                    <a:pt x="1273" y="4615"/>
                  </a:cubicBezTo>
                  <a:cubicBezTo>
                    <a:pt x="1263" y="4558"/>
                    <a:pt x="1263" y="4501"/>
                    <a:pt x="1273" y="4453"/>
                  </a:cubicBezTo>
                  <a:cubicBezTo>
                    <a:pt x="1464" y="3668"/>
                    <a:pt x="1589" y="2864"/>
                    <a:pt x="1646" y="2060"/>
                  </a:cubicBezTo>
                  <a:cubicBezTo>
                    <a:pt x="1694" y="1113"/>
                    <a:pt x="2153" y="309"/>
                    <a:pt x="2814" y="70"/>
                  </a:cubicBezTo>
                  <a:cubicBezTo>
                    <a:pt x="2672" y="28"/>
                    <a:pt x="2523" y="1"/>
                    <a:pt x="2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5" name="Google Shape;11355;p65"/>
          <p:cNvGrpSpPr/>
          <p:nvPr/>
        </p:nvGrpSpPr>
        <p:grpSpPr>
          <a:xfrm>
            <a:off x="6230360" y="2432583"/>
            <a:ext cx="351359" cy="363412"/>
            <a:chOff x="6230360" y="2432583"/>
            <a:chExt cx="351359" cy="363412"/>
          </a:xfrm>
        </p:grpSpPr>
        <p:sp>
          <p:nvSpPr>
            <p:cNvPr id="11356" name="Google Shape;11356;p65"/>
            <p:cNvSpPr/>
            <p:nvPr/>
          </p:nvSpPr>
          <p:spPr>
            <a:xfrm>
              <a:off x="6361791" y="2432583"/>
              <a:ext cx="219928" cy="325230"/>
            </a:xfrm>
            <a:custGeom>
              <a:rect b="b" l="l" r="r" t="t"/>
              <a:pathLst>
                <a:path extrusionOk="0" h="12385" w="837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08" y="1531"/>
                  </a:lnTo>
                  <a:lnTo>
                    <a:pt x="6231" y="4154"/>
                  </a:lnTo>
                  <a:lnTo>
                    <a:pt x="6231" y="12384"/>
                  </a:lnTo>
                  <a:lnTo>
                    <a:pt x="8039" y="12384"/>
                  </a:lnTo>
                  <a:cubicBezTo>
                    <a:pt x="8116" y="12384"/>
                    <a:pt x="8374" y="12346"/>
                    <a:pt x="8374" y="12107"/>
                  </a:cubicBezTo>
                  <a:lnTo>
                    <a:pt x="8374" y="12097"/>
                  </a:lnTo>
                  <a:lnTo>
                    <a:pt x="8374" y="2661"/>
                  </a:lnTo>
                  <a:lnTo>
                    <a:pt x="6891" y="147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5"/>
            <p:cNvSpPr/>
            <p:nvPr/>
          </p:nvSpPr>
          <p:spPr>
            <a:xfrm>
              <a:off x="6361791" y="2432583"/>
              <a:ext cx="9585" cy="40230"/>
            </a:xfrm>
            <a:custGeom>
              <a:rect b="b" l="l" r="r" t="t"/>
              <a:pathLst>
                <a:path extrusionOk="0" h="1532" w="36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4" y="15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65"/>
            <p:cNvSpPr/>
            <p:nvPr/>
          </p:nvSpPr>
          <p:spPr>
            <a:xfrm>
              <a:off x="6510817" y="2432583"/>
              <a:ext cx="70403" cy="70377"/>
            </a:xfrm>
            <a:custGeom>
              <a:rect b="b" l="l" r="r" t="t"/>
              <a:pathLst>
                <a:path extrusionOk="0" h="2680" w="2681">
                  <a:moveTo>
                    <a:pt x="1" y="0"/>
                  </a:moveTo>
                  <a:lnTo>
                    <a:pt x="1" y="2192"/>
                  </a:lnTo>
                  <a:cubicBezTo>
                    <a:pt x="29" y="2364"/>
                    <a:pt x="135" y="2651"/>
                    <a:pt x="632" y="2680"/>
                  </a:cubicBezTo>
                  <a:lnTo>
                    <a:pt x="2680" y="26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5"/>
            <p:cNvSpPr/>
            <p:nvPr/>
          </p:nvSpPr>
          <p:spPr>
            <a:xfrm>
              <a:off x="6361791" y="2469006"/>
              <a:ext cx="107088" cy="16124"/>
            </a:xfrm>
            <a:custGeom>
              <a:rect b="b" l="l" r="r" t="t"/>
              <a:pathLst>
                <a:path extrusionOk="0" h="614" w="4078">
                  <a:moveTo>
                    <a:pt x="0" y="1"/>
                  </a:moveTo>
                  <a:lnTo>
                    <a:pt x="0" y="144"/>
                  </a:lnTo>
                  <a:lnTo>
                    <a:pt x="3608" y="144"/>
                  </a:lnTo>
                  <a:lnTo>
                    <a:pt x="4077" y="613"/>
                  </a:lnTo>
                  <a:lnTo>
                    <a:pt x="40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5"/>
            <p:cNvSpPr/>
            <p:nvPr/>
          </p:nvSpPr>
          <p:spPr>
            <a:xfrm>
              <a:off x="6465571" y="2469006"/>
              <a:ext cx="73160" cy="288807"/>
            </a:xfrm>
            <a:custGeom>
              <a:rect b="b" l="l" r="r" t="t"/>
              <a:pathLst>
                <a:path extrusionOk="0" h="10998" w="2786">
                  <a:moveTo>
                    <a:pt x="125" y="1"/>
                  </a:moveTo>
                  <a:lnTo>
                    <a:pt x="1" y="499"/>
                  </a:lnTo>
                  <a:lnTo>
                    <a:pt x="2279" y="2767"/>
                  </a:lnTo>
                  <a:lnTo>
                    <a:pt x="2279" y="10997"/>
                  </a:lnTo>
                  <a:lnTo>
                    <a:pt x="2786" y="10997"/>
                  </a:lnTo>
                  <a:lnTo>
                    <a:pt x="2786" y="2681"/>
                  </a:lnTo>
                  <a:lnTo>
                    <a:pt x="2786" y="2661"/>
                  </a:lnTo>
                  <a:lnTo>
                    <a:pt x="2767" y="266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65"/>
            <p:cNvSpPr/>
            <p:nvPr/>
          </p:nvSpPr>
          <p:spPr>
            <a:xfrm>
              <a:off x="6309508" y="2469006"/>
              <a:ext cx="9585" cy="131983"/>
            </a:xfrm>
            <a:custGeom>
              <a:rect b="b" l="l" r="r" t="t"/>
              <a:pathLst>
                <a:path extrusionOk="0" h="5026" w="365">
                  <a:moveTo>
                    <a:pt x="345" y="1"/>
                  </a:moveTo>
                  <a:cubicBezTo>
                    <a:pt x="288" y="1"/>
                    <a:pt x="29" y="20"/>
                    <a:pt x="1" y="231"/>
                  </a:cubicBezTo>
                  <a:lnTo>
                    <a:pt x="1" y="5025"/>
                  </a:lnTo>
                  <a:lnTo>
                    <a:pt x="364" y="4977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65"/>
            <p:cNvSpPr/>
            <p:nvPr/>
          </p:nvSpPr>
          <p:spPr>
            <a:xfrm>
              <a:off x="6309770" y="2591692"/>
              <a:ext cx="134477" cy="201283"/>
            </a:xfrm>
            <a:custGeom>
              <a:rect b="b" l="l" r="r" t="t"/>
              <a:pathLst>
                <a:path extrusionOk="0" h="7665" w="5121">
                  <a:moveTo>
                    <a:pt x="1228" y="1"/>
                  </a:moveTo>
                  <a:cubicBezTo>
                    <a:pt x="824" y="1"/>
                    <a:pt x="411" y="64"/>
                    <a:pt x="0" y="200"/>
                  </a:cubicBezTo>
                  <a:lnTo>
                    <a:pt x="0" y="353"/>
                  </a:lnTo>
                  <a:lnTo>
                    <a:pt x="393" y="296"/>
                  </a:lnTo>
                  <a:lnTo>
                    <a:pt x="450" y="286"/>
                  </a:lnTo>
                  <a:lnTo>
                    <a:pt x="1292" y="286"/>
                  </a:lnTo>
                  <a:lnTo>
                    <a:pt x="1350" y="296"/>
                  </a:lnTo>
                  <a:lnTo>
                    <a:pt x="1388" y="296"/>
                  </a:lnTo>
                  <a:lnTo>
                    <a:pt x="1436" y="305"/>
                  </a:lnTo>
                  <a:lnTo>
                    <a:pt x="1484" y="315"/>
                  </a:lnTo>
                  <a:lnTo>
                    <a:pt x="1532" y="325"/>
                  </a:lnTo>
                  <a:lnTo>
                    <a:pt x="1570" y="325"/>
                  </a:lnTo>
                  <a:lnTo>
                    <a:pt x="1627" y="334"/>
                  </a:lnTo>
                  <a:lnTo>
                    <a:pt x="1666" y="344"/>
                  </a:lnTo>
                  <a:lnTo>
                    <a:pt x="1713" y="363"/>
                  </a:lnTo>
                  <a:lnTo>
                    <a:pt x="1761" y="372"/>
                  </a:lnTo>
                  <a:lnTo>
                    <a:pt x="1809" y="382"/>
                  </a:lnTo>
                  <a:lnTo>
                    <a:pt x="1847" y="392"/>
                  </a:lnTo>
                  <a:lnTo>
                    <a:pt x="1895" y="401"/>
                  </a:lnTo>
                  <a:lnTo>
                    <a:pt x="1905" y="401"/>
                  </a:lnTo>
                  <a:lnTo>
                    <a:pt x="1934" y="411"/>
                  </a:lnTo>
                  <a:lnTo>
                    <a:pt x="1981" y="430"/>
                  </a:lnTo>
                  <a:lnTo>
                    <a:pt x="1991" y="430"/>
                  </a:lnTo>
                  <a:lnTo>
                    <a:pt x="2020" y="439"/>
                  </a:lnTo>
                  <a:lnTo>
                    <a:pt x="2068" y="459"/>
                  </a:lnTo>
                  <a:lnTo>
                    <a:pt x="2106" y="468"/>
                  </a:lnTo>
                  <a:lnTo>
                    <a:pt x="2154" y="487"/>
                  </a:lnTo>
                  <a:lnTo>
                    <a:pt x="2173" y="497"/>
                  </a:lnTo>
                  <a:lnTo>
                    <a:pt x="2192" y="497"/>
                  </a:lnTo>
                  <a:lnTo>
                    <a:pt x="2249" y="526"/>
                  </a:lnTo>
                  <a:lnTo>
                    <a:pt x="2259" y="526"/>
                  </a:lnTo>
                  <a:lnTo>
                    <a:pt x="2278" y="535"/>
                  </a:lnTo>
                  <a:lnTo>
                    <a:pt x="2335" y="554"/>
                  </a:lnTo>
                  <a:lnTo>
                    <a:pt x="2364" y="564"/>
                  </a:lnTo>
                  <a:lnTo>
                    <a:pt x="2450" y="602"/>
                  </a:lnTo>
                  <a:lnTo>
                    <a:pt x="2460" y="602"/>
                  </a:lnTo>
                  <a:lnTo>
                    <a:pt x="2527" y="640"/>
                  </a:lnTo>
                  <a:lnTo>
                    <a:pt x="2556" y="660"/>
                  </a:lnTo>
                  <a:lnTo>
                    <a:pt x="2613" y="688"/>
                  </a:lnTo>
                  <a:lnTo>
                    <a:pt x="2642" y="707"/>
                  </a:lnTo>
                  <a:lnTo>
                    <a:pt x="2690" y="727"/>
                  </a:lnTo>
                  <a:lnTo>
                    <a:pt x="2709" y="746"/>
                  </a:lnTo>
                  <a:lnTo>
                    <a:pt x="2728" y="755"/>
                  </a:lnTo>
                  <a:lnTo>
                    <a:pt x="2766" y="774"/>
                  </a:lnTo>
                  <a:lnTo>
                    <a:pt x="2795" y="794"/>
                  </a:lnTo>
                  <a:lnTo>
                    <a:pt x="2804" y="794"/>
                  </a:lnTo>
                  <a:lnTo>
                    <a:pt x="2843" y="822"/>
                  </a:lnTo>
                  <a:lnTo>
                    <a:pt x="2881" y="851"/>
                  </a:lnTo>
                  <a:lnTo>
                    <a:pt x="2919" y="880"/>
                  </a:lnTo>
                  <a:lnTo>
                    <a:pt x="2948" y="899"/>
                  </a:lnTo>
                  <a:lnTo>
                    <a:pt x="2996" y="927"/>
                  </a:lnTo>
                  <a:lnTo>
                    <a:pt x="3025" y="947"/>
                  </a:lnTo>
                  <a:lnTo>
                    <a:pt x="3063" y="975"/>
                  </a:lnTo>
                  <a:lnTo>
                    <a:pt x="3092" y="1004"/>
                  </a:lnTo>
                  <a:lnTo>
                    <a:pt x="3139" y="1033"/>
                  </a:lnTo>
                  <a:lnTo>
                    <a:pt x="3168" y="1061"/>
                  </a:lnTo>
                  <a:lnTo>
                    <a:pt x="3206" y="1090"/>
                  </a:lnTo>
                  <a:lnTo>
                    <a:pt x="3235" y="1119"/>
                  </a:lnTo>
                  <a:lnTo>
                    <a:pt x="3273" y="1148"/>
                  </a:lnTo>
                  <a:lnTo>
                    <a:pt x="3302" y="1176"/>
                  </a:lnTo>
                  <a:lnTo>
                    <a:pt x="3340" y="1205"/>
                  </a:lnTo>
                  <a:lnTo>
                    <a:pt x="3369" y="1234"/>
                  </a:lnTo>
                  <a:lnTo>
                    <a:pt x="3407" y="1272"/>
                  </a:lnTo>
                  <a:lnTo>
                    <a:pt x="3436" y="1301"/>
                  </a:lnTo>
                  <a:lnTo>
                    <a:pt x="3474" y="1339"/>
                  </a:lnTo>
                  <a:lnTo>
                    <a:pt x="3493" y="1368"/>
                  </a:lnTo>
                  <a:lnTo>
                    <a:pt x="3541" y="1406"/>
                  </a:lnTo>
                  <a:lnTo>
                    <a:pt x="3560" y="1444"/>
                  </a:lnTo>
                  <a:lnTo>
                    <a:pt x="3580" y="1454"/>
                  </a:lnTo>
                  <a:cubicBezTo>
                    <a:pt x="3809" y="1712"/>
                    <a:pt x="4001" y="1999"/>
                    <a:pt x="4154" y="2306"/>
                  </a:cubicBezTo>
                  <a:lnTo>
                    <a:pt x="4154" y="2325"/>
                  </a:lnTo>
                  <a:lnTo>
                    <a:pt x="4163" y="2344"/>
                  </a:lnTo>
                  <a:lnTo>
                    <a:pt x="4192" y="2401"/>
                  </a:lnTo>
                  <a:cubicBezTo>
                    <a:pt x="4403" y="2861"/>
                    <a:pt x="4508" y="3358"/>
                    <a:pt x="4508" y="3856"/>
                  </a:cubicBezTo>
                  <a:lnTo>
                    <a:pt x="4508" y="3885"/>
                  </a:lnTo>
                  <a:lnTo>
                    <a:pt x="4508" y="4000"/>
                  </a:lnTo>
                  <a:lnTo>
                    <a:pt x="4508" y="4038"/>
                  </a:lnTo>
                  <a:lnTo>
                    <a:pt x="4508" y="4134"/>
                  </a:lnTo>
                  <a:lnTo>
                    <a:pt x="4508" y="4153"/>
                  </a:lnTo>
                  <a:cubicBezTo>
                    <a:pt x="4508" y="4191"/>
                    <a:pt x="4498" y="4229"/>
                    <a:pt x="4498" y="4277"/>
                  </a:cubicBezTo>
                  <a:lnTo>
                    <a:pt x="4498" y="4296"/>
                  </a:lnTo>
                  <a:cubicBezTo>
                    <a:pt x="4498" y="4325"/>
                    <a:pt x="4489" y="4354"/>
                    <a:pt x="4489" y="4392"/>
                  </a:cubicBezTo>
                  <a:lnTo>
                    <a:pt x="4489" y="4421"/>
                  </a:lnTo>
                  <a:cubicBezTo>
                    <a:pt x="4470" y="4497"/>
                    <a:pt x="4460" y="4574"/>
                    <a:pt x="4441" y="4641"/>
                  </a:cubicBezTo>
                  <a:lnTo>
                    <a:pt x="4441" y="4669"/>
                  </a:lnTo>
                  <a:cubicBezTo>
                    <a:pt x="4441" y="4698"/>
                    <a:pt x="4431" y="4736"/>
                    <a:pt x="4422" y="4765"/>
                  </a:cubicBezTo>
                  <a:lnTo>
                    <a:pt x="4422" y="4784"/>
                  </a:lnTo>
                  <a:cubicBezTo>
                    <a:pt x="4412" y="4823"/>
                    <a:pt x="4403" y="4861"/>
                    <a:pt x="4393" y="4899"/>
                  </a:cubicBezTo>
                  <a:lnTo>
                    <a:pt x="4393" y="4909"/>
                  </a:lnTo>
                  <a:cubicBezTo>
                    <a:pt x="4384" y="4937"/>
                    <a:pt x="4374" y="4976"/>
                    <a:pt x="4364" y="5004"/>
                  </a:cubicBezTo>
                  <a:lnTo>
                    <a:pt x="4355" y="5033"/>
                  </a:lnTo>
                  <a:cubicBezTo>
                    <a:pt x="4336" y="5100"/>
                    <a:pt x="4307" y="5177"/>
                    <a:pt x="4278" y="5244"/>
                  </a:cubicBezTo>
                  <a:lnTo>
                    <a:pt x="4269" y="5263"/>
                  </a:lnTo>
                  <a:lnTo>
                    <a:pt x="4230" y="5359"/>
                  </a:lnTo>
                  <a:lnTo>
                    <a:pt x="4221" y="5368"/>
                  </a:lnTo>
                  <a:cubicBezTo>
                    <a:pt x="4202" y="5406"/>
                    <a:pt x="4192" y="5445"/>
                    <a:pt x="4173" y="5473"/>
                  </a:cubicBezTo>
                  <a:cubicBezTo>
                    <a:pt x="4154" y="5512"/>
                    <a:pt x="4144" y="5540"/>
                    <a:pt x="4125" y="5569"/>
                  </a:cubicBezTo>
                  <a:lnTo>
                    <a:pt x="4116" y="5588"/>
                  </a:lnTo>
                  <a:cubicBezTo>
                    <a:pt x="4077" y="5655"/>
                    <a:pt x="4039" y="5722"/>
                    <a:pt x="4001" y="5789"/>
                  </a:cubicBezTo>
                  <a:lnTo>
                    <a:pt x="3991" y="5799"/>
                  </a:lnTo>
                  <a:lnTo>
                    <a:pt x="3934" y="5894"/>
                  </a:lnTo>
                  <a:lnTo>
                    <a:pt x="3934" y="5904"/>
                  </a:lnTo>
                  <a:cubicBezTo>
                    <a:pt x="3886" y="5961"/>
                    <a:pt x="3838" y="6028"/>
                    <a:pt x="3790" y="6095"/>
                  </a:cubicBezTo>
                  <a:lnTo>
                    <a:pt x="3790" y="6105"/>
                  </a:lnTo>
                  <a:cubicBezTo>
                    <a:pt x="3742" y="6162"/>
                    <a:pt x="3685" y="6220"/>
                    <a:pt x="3637" y="6287"/>
                  </a:cubicBezTo>
                  <a:lnTo>
                    <a:pt x="3560" y="6373"/>
                  </a:lnTo>
                  <a:cubicBezTo>
                    <a:pt x="3503" y="6430"/>
                    <a:pt x="3446" y="6488"/>
                    <a:pt x="3388" y="6536"/>
                  </a:cubicBezTo>
                  <a:cubicBezTo>
                    <a:pt x="3245" y="6679"/>
                    <a:pt x="3082" y="6804"/>
                    <a:pt x="2910" y="6909"/>
                  </a:cubicBezTo>
                  <a:cubicBezTo>
                    <a:pt x="2814" y="6976"/>
                    <a:pt x="2709" y="7043"/>
                    <a:pt x="2594" y="7100"/>
                  </a:cubicBezTo>
                  <a:lnTo>
                    <a:pt x="1522" y="7665"/>
                  </a:lnTo>
                  <a:lnTo>
                    <a:pt x="2029" y="7665"/>
                  </a:lnTo>
                  <a:cubicBezTo>
                    <a:pt x="3819" y="7282"/>
                    <a:pt x="5101" y="5722"/>
                    <a:pt x="5120" y="3894"/>
                  </a:cubicBezTo>
                  <a:cubicBezTo>
                    <a:pt x="5120" y="1676"/>
                    <a:pt x="3298" y="1"/>
                    <a:pt x="1228" y="1"/>
                  </a:cubicBez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65"/>
            <p:cNvSpPr/>
            <p:nvPr/>
          </p:nvSpPr>
          <p:spPr>
            <a:xfrm>
              <a:off x="6310768" y="2468507"/>
              <a:ext cx="219691" cy="325230"/>
            </a:xfrm>
            <a:custGeom>
              <a:rect b="b" l="l" r="r" t="t"/>
              <a:pathLst>
                <a:path extrusionOk="0" h="12385" w="8366">
                  <a:moveTo>
                    <a:pt x="345" y="1"/>
                  </a:moveTo>
                  <a:cubicBezTo>
                    <a:pt x="278" y="1"/>
                    <a:pt x="10" y="20"/>
                    <a:pt x="1" y="259"/>
                  </a:cubicBezTo>
                  <a:lnTo>
                    <a:pt x="10" y="5025"/>
                  </a:lnTo>
                  <a:lnTo>
                    <a:pt x="403" y="4968"/>
                  </a:lnTo>
                  <a:lnTo>
                    <a:pt x="1398" y="4968"/>
                  </a:lnTo>
                  <a:lnTo>
                    <a:pt x="1446" y="4977"/>
                  </a:lnTo>
                  <a:lnTo>
                    <a:pt x="1494" y="4987"/>
                  </a:lnTo>
                  <a:lnTo>
                    <a:pt x="1541" y="4996"/>
                  </a:lnTo>
                  <a:lnTo>
                    <a:pt x="1580" y="5006"/>
                  </a:lnTo>
                  <a:lnTo>
                    <a:pt x="1637" y="5016"/>
                  </a:lnTo>
                  <a:lnTo>
                    <a:pt x="1675" y="5025"/>
                  </a:lnTo>
                  <a:lnTo>
                    <a:pt x="1723" y="5035"/>
                  </a:lnTo>
                  <a:lnTo>
                    <a:pt x="1771" y="5044"/>
                  </a:lnTo>
                  <a:lnTo>
                    <a:pt x="1819" y="5054"/>
                  </a:lnTo>
                  <a:lnTo>
                    <a:pt x="1857" y="5063"/>
                  </a:lnTo>
                  <a:lnTo>
                    <a:pt x="1905" y="5083"/>
                  </a:lnTo>
                  <a:lnTo>
                    <a:pt x="1915" y="5083"/>
                  </a:lnTo>
                  <a:lnTo>
                    <a:pt x="1943" y="5092"/>
                  </a:lnTo>
                  <a:lnTo>
                    <a:pt x="1991" y="5102"/>
                  </a:lnTo>
                  <a:lnTo>
                    <a:pt x="2001" y="5102"/>
                  </a:lnTo>
                  <a:lnTo>
                    <a:pt x="2030" y="5111"/>
                  </a:lnTo>
                  <a:lnTo>
                    <a:pt x="2077" y="5130"/>
                  </a:lnTo>
                  <a:lnTo>
                    <a:pt x="2116" y="5140"/>
                  </a:lnTo>
                  <a:lnTo>
                    <a:pt x="2164" y="5159"/>
                  </a:lnTo>
                  <a:lnTo>
                    <a:pt x="2183" y="5169"/>
                  </a:lnTo>
                  <a:lnTo>
                    <a:pt x="2202" y="5178"/>
                  </a:lnTo>
                  <a:lnTo>
                    <a:pt x="2259" y="5197"/>
                  </a:lnTo>
                  <a:lnTo>
                    <a:pt x="2269" y="5197"/>
                  </a:lnTo>
                  <a:lnTo>
                    <a:pt x="2288" y="5207"/>
                  </a:lnTo>
                  <a:lnTo>
                    <a:pt x="2345" y="5226"/>
                  </a:lnTo>
                  <a:lnTo>
                    <a:pt x="2374" y="5245"/>
                  </a:lnTo>
                  <a:lnTo>
                    <a:pt x="2460" y="5284"/>
                  </a:lnTo>
                  <a:lnTo>
                    <a:pt x="2470" y="5284"/>
                  </a:lnTo>
                  <a:lnTo>
                    <a:pt x="2537" y="5322"/>
                  </a:lnTo>
                  <a:lnTo>
                    <a:pt x="2565" y="5331"/>
                  </a:lnTo>
                  <a:lnTo>
                    <a:pt x="2623" y="5360"/>
                  </a:lnTo>
                  <a:lnTo>
                    <a:pt x="2652" y="5379"/>
                  </a:lnTo>
                  <a:lnTo>
                    <a:pt x="2699" y="5408"/>
                  </a:lnTo>
                  <a:lnTo>
                    <a:pt x="2719" y="5418"/>
                  </a:lnTo>
                  <a:lnTo>
                    <a:pt x="2738" y="5427"/>
                  </a:lnTo>
                  <a:lnTo>
                    <a:pt x="2776" y="5446"/>
                  </a:lnTo>
                  <a:lnTo>
                    <a:pt x="2805" y="5465"/>
                  </a:lnTo>
                  <a:lnTo>
                    <a:pt x="2814" y="5475"/>
                  </a:lnTo>
                  <a:lnTo>
                    <a:pt x="2853" y="5504"/>
                  </a:lnTo>
                  <a:lnTo>
                    <a:pt x="2891" y="5523"/>
                  </a:lnTo>
                  <a:lnTo>
                    <a:pt x="2929" y="5552"/>
                  </a:lnTo>
                  <a:lnTo>
                    <a:pt x="2958" y="5571"/>
                  </a:lnTo>
                  <a:lnTo>
                    <a:pt x="2996" y="5599"/>
                  </a:lnTo>
                  <a:lnTo>
                    <a:pt x="3034" y="5628"/>
                  </a:lnTo>
                  <a:lnTo>
                    <a:pt x="3073" y="5657"/>
                  </a:lnTo>
                  <a:lnTo>
                    <a:pt x="3101" y="5676"/>
                  </a:lnTo>
                  <a:lnTo>
                    <a:pt x="3149" y="5705"/>
                  </a:lnTo>
                  <a:lnTo>
                    <a:pt x="3178" y="5733"/>
                  </a:lnTo>
                  <a:lnTo>
                    <a:pt x="3216" y="5762"/>
                  </a:lnTo>
                  <a:lnTo>
                    <a:pt x="3245" y="5791"/>
                  </a:lnTo>
                  <a:lnTo>
                    <a:pt x="3283" y="5819"/>
                  </a:lnTo>
                  <a:lnTo>
                    <a:pt x="3312" y="5848"/>
                  </a:lnTo>
                  <a:lnTo>
                    <a:pt x="3350" y="5886"/>
                  </a:lnTo>
                  <a:lnTo>
                    <a:pt x="3379" y="5915"/>
                  </a:lnTo>
                  <a:lnTo>
                    <a:pt x="3417" y="5953"/>
                  </a:lnTo>
                  <a:lnTo>
                    <a:pt x="3446" y="5973"/>
                  </a:lnTo>
                  <a:lnTo>
                    <a:pt x="3484" y="6020"/>
                  </a:lnTo>
                  <a:lnTo>
                    <a:pt x="3503" y="6040"/>
                  </a:lnTo>
                  <a:lnTo>
                    <a:pt x="3551" y="6078"/>
                  </a:lnTo>
                  <a:lnTo>
                    <a:pt x="3570" y="6116"/>
                  </a:lnTo>
                  <a:lnTo>
                    <a:pt x="3589" y="6126"/>
                  </a:lnTo>
                  <a:cubicBezTo>
                    <a:pt x="3819" y="6384"/>
                    <a:pt x="4011" y="6671"/>
                    <a:pt x="4164" y="6987"/>
                  </a:cubicBezTo>
                  <a:lnTo>
                    <a:pt x="4164" y="7006"/>
                  </a:lnTo>
                  <a:lnTo>
                    <a:pt x="4173" y="7016"/>
                  </a:lnTo>
                  <a:lnTo>
                    <a:pt x="4202" y="7073"/>
                  </a:lnTo>
                  <a:cubicBezTo>
                    <a:pt x="4413" y="7533"/>
                    <a:pt x="4518" y="8030"/>
                    <a:pt x="4518" y="8528"/>
                  </a:cubicBezTo>
                  <a:lnTo>
                    <a:pt x="4518" y="8557"/>
                  </a:lnTo>
                  <a:lnTo>
                    <a:pt x="4518" y="8681"/>
                  </a:lnTo>
                  <a:lnTo>
                    <a:pt x="4480" y="8748"/>
                  </a:lnTo>
                  <a:lnTo>
                    <a:pt x="4480" y="8853"/>
                  </a:lnTo>
                  <a:lnTo>
                    <a:pt x="4480" y="8872"/>
                  </a:lnTo>
                  <a:cubicBezTo>
                    <a:pt x="4480" y="8911"/>
                    <a:pt x="4470" y="8949"/>
                    <a:pt x="4470" y="8987"/>
                  </a:cubicBezTo>
                  <a:lnTo>
                    <a:pt x="4470" y="9016"/>
                  </a:lnTo>
                  <a:cubicBezTo>
                    <a:pt x="4470" y="9045"/>
                    <a:pt x="4460" y="9073"/>
                    <a:pt x="4460" y="9112"/>
                  </a:cubicBezTo>
                  <a:lnTo>
                    <a:pt x="4460" y="9140"/>
                  </a:lnTo>
                  <a:cubicBezTo>
                    <a:pt x="4441" y="9207"/>
                    <a:pt x="4432" y="9284"/>
                    <a:pt x="4413" y="9360"/>
                  </a:cubicBezTo>
                  <a:lnTo>
                    <a:pt x="4413" y="9389"/>
                  </a:lnTo>
                  <a:cubicBezTo>
                    <a:pt x="4413" y="9418"/>
                    <a:pt x="4403" y="9447"/>
                    <a:pt x="4393" y="9485"/>
                  </a:cubicBezTo>
                  <a:lnTo>
                    <a:pt x="4393" y="9504"/>
                  </a:lnTo>
                  <a:cubicBezTo>
                    <a:pt x="4384" y="9542"/>
                    <a:pt x="4374" y="9581"/>
                    <a:pt x="4365" y="9609"/>
                  </a:cubicBezTo>
                  <a:lnTo>
                    <a:pt x="4365" y="9628"/>
                  </a:lnTo>
                  <a:cubicBezTo>
                    <a:pt x="4355" y="9657"/>
                    <a:pt x="4346" y="9695"/>
                    <a:pt x="4336" y="9724"/>
                  </a:cubicBezTo>
                  <a:lnTo>
                    <a:pt x="4326" y="9743"/>
                  </a:lnTo>
                  <a:cubicBezTo>
                    <a:pt x="4307" y="9820"/>
                    <a:pt x="4279" y="9896"/>
                    <a:pt x="4250" y="9963"/>
                  </a:cubicBezTo>
                  <a:lnTo>
                    <a:pt x="4240" y="9983"/>
                  </a:lnTo>
                  <a:lnTo>
                    <a:pt x="4202" y="10069"/>
                  </a:lnTo>
                  <a:lnTo>
                    <a:pt x="4192" y="10088"/>
                  </a:lnTo>
                  <a:cubicBezTo>
                    <a:pt x="4173" y="10126"/>
                    <a:pt x="4164" y="10164"/>
                    <a:pt x="4145" y="10193"/>
                  </a:cubicBezTo>
                  <a:cubicBezTo>
                    <a:pt x="4125" y="10222"/>
                    <a:pt x="4116" y="10260"/>
                    <a:pt x="4097" y="10289"/>
                  </a:cubicBezTo>
                  <a:lnTo>
                    <a:pt x="4087" y="10308"/>
                  </a:lnTo>
                  <a:cubicBezTo>
                    <a:pt x="4049" y="10375"/>
                    <a:pt x="4011" y="10442"/>
                    <a:pt x="3972" y="10509"/>
                  </a:cubicBezTo>
                  <a:lnTo>
                    <a:pt x="3963" y="10518"/>
                  </a:lnTo>
                  <a:lnTo>
                    <a:pt x="3905" y="10614"/>
                  </a:lnTo>
                  <a:cubicBezTo>
                    <a:pt x="3857" y="10681"/>
                    <a:pt x="3810" y="10748"/>
                    <a:pt x="3762" y="10815"/>
                  </a:cubicBezTo>
                  <a:cubicBezTo>
                    <a:pt x="3714" y="10882"/>
                    <a:pt x="3656" y="10940"/>
                    <a:pt x="3609" y="11007"/>
                  </a:cubicBezTo>
                  <a:lnTo>
                    <a:pt x="3532" y="11093"/>
                  </a:lnTo>
                  <a:cubicBezTo>
                    <a:pt x="3475" y="11150"/>
                    <a:pt x="3417" y="11208"/>
                    <a:pt x="3360" y="11255"/>
                  </a:cubicBezTo>
                  <a:cubicBezTo>
                    <a:pt x="3216" y="11389"/>
                    <a:pt x="3054" y="11523"/>
                    <a:pt x="2881" y="11629"/>
                  </a:cubicBezTo>
                  <a:cubicBezTo>
                    <a:pt x="2786" y="11696"/>
                    <a:pt x="2680" y="11763"/>
                    <a:pt x="2565" y="11820"/>
                  </a:cubicBezTo>
                  <a:lnTo>
                    <a:pt x="1494" y="12385"/>
                  </a:lnTo>
                  <a:lnTo>
                    <a:pt x="8030" y="12385"/>
                  </a:lnTo>
                  <a:cubicBezTo>
                    <a:pt x="8116" y="12385"/>
                    <a:pt x="8365" y="12346"/>
                    <a:pt x="8365" y="12107"/>
                  </a:cubicBezTo>
                  <a:lnTo>
                    <a:pt x="8365" y="2661"/>
                  </a:lnTo>
                  <a:lnTo>
                    <a:pt x="6968" y="1398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65"/>
            <p:cNvSpPr/>
            <p:nvPr/>
          </p:nvSpPr>
          <p:spPr>
            <a:xfrm>
              <a:off x="6230360" y="2591666"/>
              <a:ext cx="204329" cy="204329"/>
            </a:xfrm>
            <a:custGeom>
              <a:rect b="b" l="l" r="r" t="t"/>
              <a:pathLst>
                <a:path extrusionOk="0" h="7781" w="7781">
                  <a:moveTo>
                    <a:pt x="3895" y="0"/>
                  </a:moveTo>
                  <a:cubicBezTo>
                    <a:pt x="1742" y="0"/>
                    <a:pt x="0" y="1742"/>
                    <a:pt x="0" y="3895"/>
                  </a:cubicBezTo>
                  <a:cubicBezTo>
                    <a:pt x="0" y="6039"/>
                    <a:pt x="1742" y="7781"/>
                    <a:pt x="3895" y="7781"/>
                  </a:cubicBezTo>
                  <a:cubicBezTo>
                    <a:pt x="6049" y="7781"/>
                    <a:pt x="7781" y="6039"/>
                    <a:pt x="7781" y="3895"/>
                  </a:cubicBezTo>
                  <a:cubicBezTo>
                    <a:pt x="7781" y="1742"/>
                    <a:pt x="6049" y="0"/>
                    <a:pt x="389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65"/>
            <p:cNvSpPr/>
            <p:nvPr/>
          </p:nvSpPr>
          <p:spPr>
            <a:xfrm>
              <a:off x="6234115" y="2591666"/>
              <a:ext cx="104331" cy="204329"/>
            </a:xfrm>
            <a:custGeom>
              <a:rect b="b" l="l" r="r" t="t"/>
              <a:pathLst>
                <a:path extrusionOk="0" h="7781" w="3973">
                  <a:moveTo>
                    <a:pt x="3752" y="0"/>
                  </a:moveTo>
                  <a:cubicBezTo>
                    <a:pt x="1656" y="77"/>
                    <a:pt x="1" y="1799"/>
                    <a:pt x="1" y="3895"/>
                  </a:cubicBezTo>
                  <a:cubicBezTo>
                    <a:pt x="1" y="5991"/>
                    <a:pt x="1656" y="7704"/>
                    <a:pt x="3752" y="7781"/>
                  </a:cubicBezTo>
                  <a:cubicBezTo>
                    <a:pt x="3829" y="7781"/>
                    <a:pt x="3896" y="7781"/>
                    <a:pt x="3972" y="7771"/>
                  </a:cubicBezTo>
                  <a:cubicBezTo>
                    <a:pt x="1915" y="7656"/>
                    <a:pt x="307" y="5953"/>
                    <a:pt x="297" y="3895"/>
                  </a:cubicBezTo>
                  <a:cubicBezTo>
                    <a:pt x="297" y="1828"/>
                    <a:pt x="1915" y="125"/>
                    <a:pt x="3972" y="10"/>
                  </a:cubicBezTo>
                  <a:cubicBezTo>
                    <a:pt x="3896" y="10"/>
                    <a:pt x="3829" y="0"/>
                    <a:pt x="375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65"/>
            <p:cNvSpPr/>
            <p:nvPr/>
          </p:nvSpPr>
          <p:spPr>
            <a:xfrm>
              <a:off x="6262528" y="2728875"/>
              <a:ext cx="140491" cy="67121"/>
            </a:xfrm>
            <a:custGeom>
              <a:rect b="b" l="l" r="r" t="t"/>
              <a:pathLst>
                <a:path extrusionOk="0" h="2556" w="5350">
                  <a:moveTo>
                    <a:pt x="3254" y="1"/>
                  </a:moveTo>
                  <a:lnTo>
                    <a:pt x="2680" y="594"/>
                  </a:lnTo>
                  <a:lnTo>
                    <a:pt x="2077" y="10"/>
                  </a:lnTo>
                  <a:lnTo>
                    <a:pt x="861" y="489"/>
                  </a:lnTo>
                  <a:cubicBezTo>
                    <a:pt x="517" y="623"/>
                    <a:pt x="249" y="891"/>
                    <a:pt x="105" y="1235"/>
                  </a:cubicBezTo>
                  <a:lnTo>
                    <a:pt x="0" y="1494"/>
                  </a:lnTo>
                  <a:lnTo>
                    <a:pt x="211" y="1666"/>
                  </a:lnTo>
                  <a:cubicBezTo>
                    <a:pt x="924" y="2259"/>
                    <a:pt x="1799" y="2556"/>
                    <a:pt x="2675" y="2556"/>
                  </a:cubicBezTo>
                  <a:cubicBezTo>
                    <a:pt x="3551" y="2556"/>
                    <a:pt x="4426" y="2259"/>
                    <a:pt x="5139" y="1666"/>
                  </a:cubicBezTo>
                  <a:lnTo>
                    <a:pt x="5350" y="1494"/>
                  </a:lnTo>
                  <a:lnTo>
                    <a:pt x="5245" y="1245"/>
                  </a:lnTo>
                  <a:cubicBezTo>
                    <a:pt x="5101" y="900"/>
                    <a:pt x="4833" y="632"/>
                    <a:pt x="4489" y="489"/>
                  </a:cubicBezTo>
                  <a:lnTo>
                    <a:pt x="3254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5"/>
            <p:cNvSpPr/>
            <p:nvPr/>
          </p:nvSpPr>
          <p:spPr>
            <a:xfrm>
              <a:off x="6262528" y="2729137"/>
              <a:ext cx="74920" cy="66858"/>
            </a:xfrm>
            <a:custGeom>
              <a:rect b="b" l="l" r="r" t="t"/>
              <a:pathLst>
                <a:path extrusionOk="0" h="2546" w="2853">
                  <a:moveTo>
                    <a:pt x="2077" y="0"/>
                  </a:moveTo>
                  <a:lnTo>
                    <a:pt x="852" y="479"/>
                  </a:lnTo>
                  <a:cubicBezTo>
                    <a:pt x="507" y="622"/>
                    <a:pt x="239" y="890"/>
                    <a:pt x="96" y="1225"/>
                  </a:cubicBezTo>
                  <a:lnTo>
                    <a:pt x="0" y="1493"/>
                  </a:lnTo>
                  <a:lnTo>
                    <a:pt x="201" y="1665"/>
                  </a:lnTo>
                  <a:cubicBezTo>
                    <a:pt x="900" y="2230"/>
                    <a:pt x="1771" y="2546"/>
                    <a:pt x="2670" y="2546"/>
                  </a:cubicBezTo>
                  <a:lnTo>
                    <a:pt x="2852" y="2546"/>
                  </a:lnTo>
                  <a:cubicBezTo>
                    <a:pt x="2010" y="2508"/>
                    <a:pt x="1206" y="2201"/>
                    <a:pt x="565" y="1665"/>
                  </a:cubicBezTo>
                  <a:lnTo>
                    <a:pt x="354" y="1493"/>
                  </a:lnTo>
                  <a:lnTo>
                    <a:pt x="459" y="1225"/>
                  </a:lnTo>
                  <a:cubicBezTo>
                    <a:pt x="593" y="890"/>
                    <a:pt x="871" y="622"/>
                    <a:pt x="1216" y="479"/>
                  </a:cubicBezTo>
                  <a:lnTo>
                    <a:pt x="2173" y="105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65"/>
            <p:cNvSpPr/>
            <p:nvPr/>
          </p:nvSpPr>
          <p:spPr>
            <a:xfrm>
              <a:off x="6283878" y="2609996"/>
              <a:ext cx="98029" cy="64862"/>
            </a:xfrm>
            <a:custGeom>
              <a:rect b="b" l="l" r="r" t="t"/>
              <a:pathLst>
                <a:path extrusionOk="0" h="2470" w="3733">
                  <a:moveTo>
                    <a:pt x="3283" y="2135"/>
                  </a:moveTo>
                  <a:lnTo>
                    <a:pt x="3274" y="2145"/>
                  </a:lnTo>
                  <a:lnTo>
                    <a:pt x="3235" y="2164"/>
                  </a:lnTo>
                  <a:lnTo>
                    <a:pt x="3283" y="2135"/>
                  </a:lnTo>
                  <a:close/>
                  <a:moveTo>
                    <a:pt x="1800" y="1"/>
                  </a:moveTo>
                  <a:cubicBezTo>
                    <a:pt x="814" y="1"/>
                    <a:pt x="1" y="757"/>
                    <a:pt x="1" y="1685"/>
                  </a:cubicBezTo>
                  <a:lnTo>
                    <a:pt x="1" y="2470"/>
                  </a:lnTo>
                  <a:cubicBezTo>
                    <a:pt x="1" y="2470"/>
                    <a:pt x="412" y="2432"/>
                    <a:pt x="460" y="2250"/>
                  </a:cubicBezTo>
                  <a:cubicBezTo>
                    <a:pt x="479" y="2231"/>
                    <a:pt x="489" y="2212"/>
                    <a:pt x="498" y="2183"/>
                  </a:cubicBezTo>
                  <a:cubicBezTo>
                    <a:pt x="728" y="2183"/>
                    <a:pt x="1819" y="2173"/>
                    <a:pt x="2431" y="1465"/>
                  </a:cubicBezTo>
                  <a:cubicBezTo>
                    <a:pt x="2575" y="1819"/>
                    <a:pt x="2872" y="2078"/>
                    <a:pt x="3235" y="2173"/>
                  </a:cubicBezTo>
                  <a:cubicBezTo>
                    <a:pt x="3245" y="2202"/>
                    <a:pt x="3254" y="2221"/>
                    <a:pt x="3274" y="2240"/>
                  </a:cubicBezTo>
                  <a:cubicBezTo>
                    <a:pt x="3321" y="2422"/>
                    <a:pt x="3733" y="2460"/>
                    <a:pt x="3733" y="2460"/>
                  </a:cubicBezTo>
                  <a:lnTo>
                    <a:pt x="3733" y="1676"/>
                  </a:lnTo>
                  <a:cubicBezTo>
                    <a:pt x="3733" y="757"/>
                    <a:pt x="2929" y="1"/>
                    <a:pt x="1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65"/>
            <p:cNvSpPr/>
            <p:nvPr/>
          </p:nvSpPr>
          <p:spPr>
            <a:xfrm>
              <a:off x="6283878" y="2610258"/>
              <a:ext cx="53308" cy="64600"/>
            </a:xfrm>
            <a:custGeom>
              <a:rect b="b" l="l" r="r" t="t"/>
              <a:pathLst>
                <a:path extrusionOk="0" h="2460" w="2030">
                  <a:moveTo>
                    <a:pt x="1800" y="0"/>
                  </a:moveTo>
                  <a:cubicBezTo>
                    <a:pt x="814" y="0"/>
                    <a:pt x="1" y="756"/>
                    <a:pt x="1" y="1685"/>
                  </a:cubicBezTo>
                  <a:lnTo>
                    <a:pt x="1" y="2460"/>
                  </a:lnTo>
                  <a:cubicBezTo>
                    <a:pt x="106" y="2450"/>
                    <a:pt x="221" y="2422"/>
                    <a:pt x="316" y="2374"/>
                  </a:cubicBezTo>
                  <a:lnTo>
                    <a:pt x="326" y="2106"/>
                  </a:lnTo>
                  <a:lnTo>
                    <a:pt x="326" y="1675"/>
                  </a:lnTo>
                  <a:cubicBezTo>
                    <a:pt x="326" y="776"/>
                    <a:pt x="1082" y="39"/>
                    <a:pt x="2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5"/>
            <p:cNvSpPr/>
            <p:nvPr/>
          </p:nvSpPr>
          <p:spPr>
            <a:xfrm>
              <a:off x="6368566" y="2668319"/>
              <a:ext cx="18119" cy="26917"/>
            </a:xfrm>
            <a:custGeom>
              <a:rect b="b" l="l" r="r" t="t"/>
              <a:pathLst>
                <a:path extrusionOk="0" h="1025" w="690">
                  <a:moveTo>
                    <a:pt x="221" y="0"/>
                  </a:moveTo>
                  <a:cubicBezTo>
                    <a:pt x="176" y="0"/>
                    <a:pt x="132" y="13"/>
                    <a:pt x="87" y="38"/>
                  </a:cubicBezTo>
                  <a:cubicBezTo>
                    <a:pt x="29" y="77"/>
                    <a:pt x="1" y="144"/>
                    <a:pt x="1" y="211"/>
                  </a:cubicBezTo>
                  <a:lnTo>
                    <a:pt x="1" y="814"/>
                  </a:lnTo>
                  <a:cubicBezTo>
                    <a:pt x="1" y="881"/>
                    <a:pt x="29" y="938"/>
                    <a:pt x="87" y="986"/>
                  </a:cubicBezTo>
                  <a:cubicBezTo>
                    <a:pt x="135" y="1005"/>
                    <a:pt x="173" y="1024"/>
                    <a:pt x="221" y="1024"/>
                  </a:cubicBezTo>
                  <a:cubicBezTo>
                    <a:pt x="250" y="1024"/>
                    <a:pt x="269" y="1015"/>
                    <a:pt x="288" y="1015"/>
                  </a:cubicBezTo>
                  <a:cubicBezTo>
                    <a:pt x="336" y="995"/>
                    <a:pt x="374" y="986"/>
                    <a:pt x="422" y="957"/>
                  </a:cubicBezTo>
                  <a:cubicBezTo>
                    <a:pt x="460" y="919"/>
                    <a:pt x="498" y="890"/>
                    <a:pt x="546" y="861"/>
                  </a:cubicBezTo>
                  <a:cubicBezTo>
                    <a:pt x="632" y="766"/>
                    <a:pt x="690" y="641"/>
                    <a:pt x="690" y="507"/>
                  </a:cubicBezTo>
                  <a:cubicBezTo>
                    <a:pt x="680" y="278"/>
                    <a:pt x="518" y="67"/>
                    <a:pt x="288" y="10"/>
                  </a:cubicBezTo>
                  <a:cubicBezTo>
                    <a:pt x="266" y="3"/>
                    <a:pt x="243" y="0"/>
                    <a:pt x="22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5"/>
            <p:cNvSpPr/>
            <p:nvPr/>
          </p:nvSpPr>
          <p:spPr>
            <a:xfrm>
              <a:off x="6276079" y="2668319"/>
              <a:ext cx="21402" cy="26917"/>
            </a:xfrm>
            <a:custGeom>
              <a:rect b="b" l="l" r="r" t="t"/>
              <a:pathLst>
                <a:path extrusionOk="0" h="1025" w="815">
                  <a:moveTo>
                    <a:pt x="594" y="0"/>
                  </a:moveTo>
                  <a:cubicBezTo>
                    <a:pt x="572" y="0"/>
                    <a:pt x="550" y="3"/>
                    <a:pt x="527" y="10"/>
                  </a:cubicBezTo>
                  <a:cubicBezTo>
                    <a:pt x="1" y="144"/>
                    <a:pt x="1" y="890"/>
                    <a:pt x="527" y="1015"/>
                  </a:cubicBezTo>
                  <a:cubicBezTo>
                    <a:pt x="546" y="1024"/>
                    <a:pt x="566" y="1024"/>
                    <a:pt x="594" y="1024"/>
                  </a:cubicBezTo>
                  <a:cubicBezTo>
                    <a:pt x="642" y="1024"/>
                    <a:pt x="680" y="1015"/>
                    <a:pt x="728" y="986"/>
                  </a:cubicBezTo>
                  <a:cubicBezTo>
                    <a:pt x="786" y="948"/>
                    <a:pt x="814" y="881"/>
                    <a:pt x="814" y="814"/>
                  </a:cubicBezTo>
                  <a:lnTo>
                    <a:pt x="814" y="220"/>
                  </a:lnTo>
                  <a:cubicBezTo>
                    <a:pt x="814" y="144"/>
                    <a:pt x="786" y="77"/>
                    <a:pt x="728" y="38"/>
                  </a:cubicBezTo>
                  <a:cubicBezTo>
                    <a:pt x="684" y="13"/>
                    <a:pt x="639" y="0"/>
                    <a:pt x="59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5"/>
            <p:cNvSpPr/>
            <p:nvPr/>
          </p:nvSpPr>
          <p:spPr>
            <a:xfrm>
              <a:off x="6315048" y="2715613"/>
              <a:ext cx="35950" cy="38917"/>
            </a:xfrm>
            <a:custGeom>
              <a:rect b="b" l="l" r="r" t="t"/>
              <a:pathLst>
                <a:path extrusionOk="0" h="1482" w="1369">
                  <a:moveTo>
                    <a:pt x="224" y="0"/>
                  </a:moveTo>
                  <a:cubicBezTo>
                    <a:pt x="176" y="0"/>
                    <a:pt x="128" y="18"/>
                    <a:pt x="86" y="46"/>
                  </a:cubicBezTo>
                  <a:cubicBezTo>
                    <a:pt x="29" y="84"/>
                    <a:pt x="0" y="151"/>
                    <a:pt x="0" y="209"/>
                  </a:cubicBezTo>
                  <a:lnTo>
                    <a:pt x="0" y="841"/>
                  </a:lnTo>
                  <a:cubicBezTo>
                    <a:pt x="0" y="898"/>
                    <a:pt x="19" y="965"/>
                    <a:pt x="67" y="1003"/>
                  </a:cubicBezTo>
                  <a:lnTo>
                    <a:pt x="527" y="1415"/>
                  </a:lnTo>
                  <a:cubicBezTo>
                    <a:pt x="565" y="1453"/>
                    <a:pt x="622" y="1482"/>
                    <a:pt x="680" y="1482"/>
                  </a:cubicBezTo>
                  <a:cubicBezTo>
                    <a:pt x="737" y="1482"/>
                    <a:pt x="795" y="1453"/>
                    <a:pt x="842" y="1415"/>
                  </a:cubicBezTo>
                  <a:lnTo>
                    <a:pt x="1302" y="955"/>
                  </a:lnTo>
                  <a:cubicBezTo>
                    <a:pt x="1350" y="917"/>
                    <a:pt x="1369" y="869"/>
                    <a:pt x="1369" y="812"/>
                  </a:cubicBezTo>
                  <a:lnTo>
                    <a:pt x="1369" y="218"/>
                  </a:lnTo>
                  <a:cubicBezTo>
                    <a:pt x="1369" y="161"/>
                    <a:pt x="1340" y="104"/>
                    <a:pt x="1302" y="65"/>
                  </a:cubicBezTo>
                  <a:cubicBezTo>
                    <a:pt x="1254" y="27"/>
                    <a:pt x="1197" y="8"/>
                    <a:pt x="1139" y="8"/>
                  </a:cubicBezTo>
                  <a:lnTo>
                    <a:pt x="1091" y="8"/>
                  </a:lnTo>
                  <a:cubicBezTo>
                    <a:pt x="1005" y="27"/>
                    <a:pt x="909" y="37"/>
                    <a:pt x="823" y="37"/>
                  </a:cubicBezTo>
                  <a:lnTo>
                    <a:pt x="546" y="37"/>
                  </a:lnTo>
                  <a:cubicBezTo>
                    <a:pt x="460" y="37"/>
                    <a:pt x="364" y="27"/>
                    <a:pt x="278" y="8"/>
                  </a:cubicBezTo>
                  <a:cubicBezTo>
                    <a:pt x="260" y="3"/>
                    <a:pt x="242" y="0"/>
                    <a:pt x="22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5"/>
            <p:cNvSpPr/>
            <p:nvPr/>
          </p:nvSpPr>
          <p:spPr>
            <a:xfrm>
              <a:off x="6315048" y="2715745"/>
              <a:ext cx="21875" cy="38786"/>
            </a:xfrm>
            <a:custGeom>
              <a:rect b="b" l="l" r="r" t="t"/>
              <a:pathLst>
                <a:path extrusionOk="0" h="1477" w="833">
                  <a:moveTo>
                    <a:pt x="234" y="0"/>
                  </a:moveTo>
                  <a:cubicBezTo>
                    <a:pt x="179" y="0"/>
                    <a:pt x="126" y="19"/>
                    <a:pt x="86" y="51"/>
                  </a:cubicBezTo>
                  <a:cubicBezTo>
                    <a:pt x="29" y="89"/>
                    <a:pt x="0" y="146"/>
                    <a:pt x="0" y="213"/>
                  </a:cubicBezTo>
                  <a:lnTo>
                    <a:pt x="0" y="836"/>
                  </a:lnTo>
                  <a:cubicBezTo>
                    <a:pt x="0" y="893"/>
                    <a:pt x="19" y="960"/>
                    <a:pt x="67" y="998"/>
                  </a:cubicBezTo>
                  <a:lnTo>
                    <a:pt x="517" y="1410"/>
                  </a:lnTo>
                  <a:cubicBezTo>
                    <a:pt x="565" y="1448"/>
                    <a:pt x="622" y="1477"/>
                    <a:pt x="680" y="1477"/>
                  </a:cubicBezTo>
                  <a:cubicBezTo>
                    <a:pt x="737" y="1477"/>
                    <a:pt x="795" y="1448"/>
                    <a:pt x="833" y="1410"/>
                  </a:cubicBezTo>
                  <a:cubicBezTo>
                    <a:pt x="795" y="1400"/>
                    <a:pt x="756" y="1381"/>
                    <a:pt x="728" y="1343"/>
                  </a:cubicBezTo>
                  <a:lnTo>
                    <a:pt x="268" y="931"/>
                  </a:lnTo>
                  <a:cubicBezTo>
                    <a:pt x="220" y="893"/>
                    <a:pt x="201" y="826"/>
                    <a:pt x="201" y="769"/>
                  </a:cubicBezTo>
                  <a:lnTo>
                    <a:pt x="201" y="146"/>
                  </a:lnTo>
                  <a:cubicBezTo>
                    <a:pt x="201" y="99"/>
                    <a:pt x="220" y="41"/>
                    <a:pt x="268" y="3"/>
                  </a:cubicBezTo>
                  <a:cubicBezTo>
                    <a:pt x="257" y="1"/>
                    <a:pt x="245" y="0"/>
                    <a:pt x="2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65"/>
            <p:cNvSpPr/>
            <p:nvPr/>
          </p:nvSpPr>
          <p:spPr>
            <a:xfrm>
              <a:off x="6294172" y="2648178"/>
              <a:ext cx="76942" cy="77467"/>
            </a:xfrm>
            <a:custGeom>
              <a:rect b="b" l="l" r="r" t="t"/>
              <a:pathLst>
                <a:path extrusionOk="0" h="2950" w="2930">
                  <a:moveTo>
                    <a:pt x="2039" y="0"/>
                  </a:moveTo>
                  <a:cubicBezTo>
                    <a:pt x="2022" y="0"/>
                    <a:pt x="2006" y="7"/>
                    <a:pt x="1992" y="21"/>
                  </a:cubicBezTo>
                  <a:cubicBezTo>
                    <a:pt x="1666" y="241"/>
                    <a:pt x="1312" y="403"/>
                    <a:pt x="929" y="509"/>
                  </a:cubicBezTo>
                  <a:cubicBezTo>
                    <a:pt x="814" y="537"/>
                    <a:pt x="690" y="566"/>
                    <a:pt x="575" y="585"/>
                  </a:cubicBezTo>
                  <a:cubicBezTo>
                    <a:pt x="451" y="604"/>
                    <a:pt x="336" y="624"/>
                    <a:pt x="212" y="624"/>
                  </a:cubicBezTo>
                  <a:cubicBezTo>
                    <a:pt x="97" y="633"/>
                    <a:pt x="1" y="719"/>
                    <a:pt x="1" y="834"/>
                  </a:cubicBezTo>
                  <a:lnTo>
                    <a:pt x="1" y="1705"/>
                  </a:lnTo>
                  <a:cubicBezTo>
                    <a:pt x="1" y="2384"/>
                    <a:pt x="604" y="2949"/>
                    <a:pt x="1331" y="2949"/>
                  </a:cubicBezTo>
                  <a:lnTo>
                    <a:pt x="1609" y="2949"/>
                  </a:lnTo>
                  <a:cubicBezTo>
                    <a:pt x="2336" y="2949"/>
                    <a:pt x="2929" y="2394"/>
                    <a:pt x="2929" y="1705"/>
                  </a:cubicBezTo>
                  <a:lnTo>
                    <a:pt x="2929" y="805"/>
                  </a:lnTo>
                  <a:cubicBezTo>
                    <a:pt x="2929" y="719"/>
                    <a:pt x="2882" y="633"/>
                    <a:pt x="2796" y="604"/>
                  </a:cubicBezTo>
                  <a:cubicBezTo>
                    <a:pt x="2767" y="595"/>
                    <a:pt x="2748" y="585"/>
                    <a:pt x="2719" y="576"/>
                  </a:cubicBezTo>
                  <a:cubicBezTo>
                    <a:pt x="2470" y="480"/>
                    <a:pt x="2250" y="298"/>
                    <a:pt x="2126" y="59"/>
                  </a:cubicBezTo>
                  <a:lnTo>
                    <a:pt x="2106" y="49"/>
                  </a:lnTo>
                  <a:cubicBezTo>
                    <a:pt x="2094" y="19"/>
                    <a:pt x="2067" y="0"/>
                    <a:pt x="20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65"/>
            <p:cNvSpPr/>
            <p:nvPr/>
          </p:nvSpPr>
          <p:spPr>
            <a:xfrm>
              <a:off x="6294434" y="2648099"/>
              <a:ext cx="56328" cy="77546"/>
            </a:xfrm>
            <a:custGeom>
              <a:rect b="b" l="l" r="r" t="t"/>
              <a:pathLst>
                <a:path extrusionOk="0" h="2953" w="2145">
                  <a:moveTo>
                    <a:pt x="2034" y="0"/>
                  </a:moveTo>
                  <a:cubicBezTo>
                    <a:pt x="2019" y="0"/>
                    <a:pt x="2004" y="4"/>
                    <a:pt x="1991" y="14"/>
                  </a:cubicBezTo>
                  <a:cubicBezTo>
                    <a:pt x="1666" y="244"/>
                    <a:pt x="1312" y="406"/>
                    <a:pt x="929" y="512"/>
                  </a:cubicBezTo>
                  <a:cubicBezTo>
                    <a:pt x="814" y="540"/>
                    <a:pt x="690" y="569"/>
                    <a:pt x="565" y="588"/>
                  </a:cubicBezTo>
                  <a:cubicBezTo>
                    <a:pt x="450" y="607"/>
                    <a:pt x="326" y="617"/>
                    <a:pt x="211" y="627"/>
                  </a:cubicBezTo>
                  <a:cubicBezTo>
                    <a:pt x="96" y="636"/>
                    <a:pt x="1" y="722"/>
                    <a:pt x="1" y="837"/>
                  </a:cubicBezTo>
                  <a:lnTo>
                    <a:pt x="1" y="1708"/>
                  </a:lnTo>
                  <a:cubicBezTo>
                    <a:pt x="1" y="2387"/>
                    <a:pt x="603" y="2952"/>
                    <a:pt x="1331" y="2952"/>
                  </a:cubicBezTo>
                  <a:lnTo>
                    <a:pt x="1599" y="2952"/>
                  </a:lnTo>
                  <a:cubicBezTo>
                    <a:pt x="871" y="2952"/>
                    <a:pt x="278" y="2387"/>
                    <a:pt x="278" y="1708"/>
                  </a:cubicBezTo>
                  <a:lnTo>
                    <a:pt x="278" y="837"/>
                  </a:lnTo>
                  <a:cubicBezTo>
                    <a:pt x="278" y="722"/>
                    <a:pt x="374" y="636"/>
                    <a:pt x="489" y="627"/>
                  </a:cubicBezTo>
                  <a:cubicBezTo>
                    <a:pt x="603" y="617"/>
                    <a:pt x="728" y="607"/>
                    <a:pt x="843" y="588"/>
                  </a:cubicBezTo>
                  <a:cubicBezTo>
                    <a:pt x="967" y="569"/>
                    <a:pt x="1082" y="540"/>
                    <a:pt x="1206" y="512"/>
                  </a:cubicBezTo>
                  <a:cubicBezTo>
                    <a:pt x="1532" y="426"/>
                    <a:pt x="1848" y="282"/>
                    <a:pt x="2144" y="100"/>
                  </a:cubicBezTo>
                  <a:lnTo>
                    <a:pt x="2116" y="62"/>
                  </a:lnTo>
                  <a:lnTo>
                    <a:pt x="2106" y="43"/>
                  </a:lnTo>
                  <a:cubicBezTo>
                    <a:pt x="2093" y="17"/>
                    <a:pt x="2063" y="0"/>
                    <a:pt x="20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65"/>
            <p:cNvSpPr/>
            <p:nvPr/>
          </p:nvSpPr>
          <p:spPr>
            <a:xfrm>
              <a:off x="6459557" y="2469268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0" y="0"/>
                  </a:moveTo>
                  <a:lnTo>
                    <a:pt x="0" y="2163"/>
                  </a:lnTo>
                  <a:cubicBezTo>
                    <a:pt x="10" y="2336"/>
                    <a:pt x="115" y="2671"/>
                    <a:pt x="689" y="2671"/>
                  </a:cubicBezTo>
                  <a:lnTo>
                    <a:pt x="2661" y="2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7" name="Google Shape;11377;p65"/>
          <p:cNvGrpSpPr/>
          <p:nvPr/>
        </p:nvGrpSpPr>
        <p:grpSpPr>
          <a:xfrm>
            <a:off x="6633976" y="2459552"/>
            <a:ext cx="387781" cy="286680"/>
            <a:chOff x="6633976" y="2459552"/>
            <a:chExt cx="387781" cy="286680"/>
          </a:xfrm>
        </p:grpSpPr>
        <p:sp>
          <p:nvSpPr>
            <p:cNvPr id="11378" name="Google Shape;11378;p65"/>
            <p:cNvSpPr/>
            <p:nvPr/>
          </p:nvSpPr>
          <p:spPr>
            <a:xfrm>
              <a:off x="6635473" y="2459552"/>
              <a:ext cx="386285" cy="205773"/>
            </a:xfrm>
            <a:custGeom>
              <a:rect b="b" l="l" r="r" t="t"/>
              <a:pathLst>
                <a:path extrusionOk="0" h="7836" w="14710">
                  <a:moveTo>
                    <a:pt x="5944" y="1"/>
                  </a:moveTo>
                  <a:cubicBezTo>
                    <a:pt x="4569" y="1"/>
                    <a:pt x="3205" y="834"/>
                    <a:pt x="2747" y="2380"/>
                  </a:cubicBezTo>
                  <a:lnTo>
                    <a:pt x="2728" y="2380"/>
                  </a:lnTo>
                  <a:cubicBezTo>
                    <a:pt x="1216" y="2380"/>
                    <a:pt x="0" y="3596"/>
                    <a:pt x="0" y="5108"/>
                  </a:cubicBezTo>
                  <a:cubicBezTo>
                    <a:pt x="0" y="6610"/>
                    <a:pt x="1216" y="7835"/>
                    <a:pt x="2728" y="7835"/>
                  </a:cubicBezTo>
                  <a:lnTo>
                    <a:pt x="12451" y="7835"/>
                  </a:lnTo>
                  <a:cubicBezTo>
                    <a:pt x="13696" y="7835"/>
                    <a:pt x="14710" y="6821"/>
                    <a:pt x="14710" y="5577"/>
                  </a:cubicBezTo>
                  <a:cubicBezTo>
                    <a:pt x="14710" y="4333"/>
                    <a:pt x="13696" y="3328"/>
                    <a:pt x="12451" y="3328"/>
                  </a:cubicBezTo>
                  <a:cubicBezTo>
                    <a:pt x="12375" y="3328"/>
                    <a:pt x="12298" y="3328"/>
                    <a:pt x="12212" y="3337"/>
                  </a:cubicBezTo>
                  <a:cubicBezTo>
                    <a:pt x="11852" y="2172"/>
                    <a:pt x="10772" y="1424"/>
                    <a:pt x="9614" y="1424"/>
                  </a:cubicBezTo>
                  <a:cubicBezTo>
                    <a:pt x="9327" y="1424"/>
                    <a:pt x="9035" y="1470"/>
                    <a:pt x="8748" y="1567"/>
                  </a:cubicBezTo>
                  <a:cubicBezTo>
                    <a:pt x="8087" y="504"/>
                    <a:pt x="7012" y="1"/>
                    <a:pt x="59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5"/>
            <p:cNvSpPr/>
            <p:nvPr/>
          </p:nvSpPr>
          <p:spPr>
            <a:xfrm>
              <a:off x="6633976" y="2522051"/>
              <a:ext cx="352856" cy="143012"/>
            </a:xfrm>
            <a:custGeom>
              <a:rect b="b" l="l" r="r" t="t"/>
              <a:pathLst>
                <a:path extrusionOk="0" h="5446" w="13437">
                  <a:moveTo>
                    <a:pt x="2661" y="0"/>
                  </a:moveTo>
                  <a:cubicBezTo>
                    <a:pt x="1168" y="67"/>
                    <a:pt x="0" y="1321"/>
                    <a:pt x="48" y="2814"/>
                  </a:cubicBezTo>
                  <a:cubicBezTo>
                    <a:pt x="96" y="4307"/>
                    <a:pt x="1378" y="5446"/>
                    <a:pt x="2862" y="5446"/>
                  </a:cubicBezTo>
                  <a:lnTo>
                    <a:pt x="12690" y="5446"/>
                  </a:lnTo>
                  <a:cubicBezTo>
                    <a:pt x="13437" y="5388"/>
                    <a:pt x="13370" y="4269"/>
                    <a:pt x="12623" y="4269"/>
                  </a:cubicBezTo>
                  <a:lnTo>
                    <a:pt x="10738" y="4269"/>
                  </a:lnTo>
                  <a:cubicBezTo>
                    <a:pt x="10604" y="4269"/>
                    <a:pt x="10499" y="4154"/>
                    <a:pt x="10499" y="4029"/>
                  </a:cubicBezTo>
                  <a:lnTo>
                    <a:pt x="10499" y="3273"/>
                  </a:lnTo>
                  <a:cubicBezTo>
                    <a:pt x="10499" y="3024"/>
                    <a:pt x="10393" y="2776"/>
                    <a:pt x="10221" y="2603"/>
                  </a:cubicBezTo>
                  <a:lnTo>
                    <a:pt x="8833" y="1216"/>
                  </a:lnTo>
                  <a:cubicBezTo>
                    <a:pt x="8652" y="1043"/>
                    <a:pt x="8412" y="938"/>
                    <a:pt x="8163" y="938"/>
                  </a:cubicBezTo>
                  <a:lnTo>
                    <a:pt x="5034" y="938"/>
                  </a:lnTo>
                  <a:cubicBezTo>
                    <a:pt x="4642" y="938"/>
                    <a:pt x="4316" y="1263"/>
                    <a:pt x="4316" y="1656"/>
                  </a:cubicBezTo>
                  <a:lnTo>
                    <a:pt x="4316" y="3867"/>
                  </a:lnTo>
                  <a:cubicBezTo>
                    <a:pt x="4316" y="4000"/>
                    <a:pt x="4206" y="4102"/>
                    <a:pt x="4082" y="4102"/>
                  </a:cubicBezTo>
                  <a:cubicBezTo>
                    <a:pt x="4055" y="4102"/>
                    <a:pt x="4028" y="4097"/>
                    <a:pt x="4000" y="4087"/>
                  </a:cubicBezTo>
                  <a:cubicBezTo>
                    <a:pt x="2316" y="3503"/>
                    <a:pt x="1646" y="1474"/>
                    <a:pt x="26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5"/>
            <p:cNvSpPr/>
            <p:nvPr/>
          </p:nvSpPr>
          <p:spPr>
            <a:xfrm>
              <a:off x="6759867" y="2559235"/>
              <a:ext cx="137261" cy="186997"/>
            </a:xfrm>
            <a:custGeom>
              <a:rect b="b" l="l" r="r" t="t"/>
              <a:pathLst>
                <a:path extrusionOk="0" h="7121" w="5227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882"/>
                  </a:lnTo>
                  <a:cubicBezTo>
                    <a:pt x="1" y="7016"/>
                    <a:pt x="106" y="7121"/>
                    <a:pt x="240" y="7121"/>
                  </a:cubicBezTo>
                  <a:lnTo>
                    <a:pt x="4987" y="7121"/>
                  </a:lnTo>
                  <a:cubicBezTo>
                    <a:pt x="5121" y="7121"/>
                    <a:pt x="5226" y="7016"/>
                    <a:pt x="5226" y="6882"/>
                  </a:cubicBezTo>
                  <a:lnTo>
                    <a:pt x="5226" y="1857"/>
                  </a:lnTo>
                  <a:cubicBezTo>
                    <a:pt x="5226" y="1733"/>
                    <a:pt x="5178" y="1608"/>
                    <a:pt x="5092" y="1522"/>
                  </a:cubicBezTo>
                  <a:lnTo>
                    <a:pt x="3704" y="144"/>
                  </a:lnTo>
                  <a:cubicBezTo>
                    <a:pt x="3618" y="48"/>
                    <a:pt x="3494" y="1"/>
                    <a:pt x="3369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5"/>
            <p:cNvSpPr/>
            <p:nvPr/>
          </p:nvSpPr>
          <p:spPr>
            <a:xfrm>
              <a:off x="6792613" y="2632553"/>
              <a:ext cx="72189" cy="84163"/>
            </a:xfrm>
            <a:custGeom>
              <a:rect b="b" l="l" r="r" t="t"/>
              <a:pathLst>
                <a:path extrusionOk="0" h="3205" w="2749">
                  <a:moveTo>
                    <a:pt x="1371" y="1"/>
                  </a:moveTo>
                  <a:cubicBezTo>
                    <a:pt x="1285" y="1"/>
                    <a:pt x="1199" y="37"/>
                    <a:pt x="1137" y="108"/>
                  </a:cubicBezTo>
                  <a:lnTo>
                    <a:pt x="189" y="1295"/>
                  </a:lnTo>
                  <a:cubicBezTo>
                    <a:pt x="1" y="1526"/>
                    <a:pt x="205" y="1792"/>
                    <a:pt x="422" y="1792"/>
                  </a:cubicBezTo>
                  <a:cubicBezTo>
                    <a:pt x="502" y="1792"/>
                    <a:pt x="584" y="1756"/>
                    <a:pt x="649" y="1668"/>
                  </a:cubicBezTo>
                  <a:lnTo>
                    <a:pt x="1070" y="1142"/>
                  </a:lnTo>
                  <a:lnTo>
                    <a:pt x="1070" y="2903"/>
                  </a:lnTo>
                  <a:cubicBezTo>
                    <a:pt x="1070" y="3104"/>
                    <a:pt x="1220" y="3204"/>
                    <a:pt x="1371" y="3204"/>
                  </a:cubicBezTo>
                  <a:cubicBezTo>
                    <a:pt x="1522" y="3204"/>
                    <a:pt x="1673" y="3104"/>
                    <a:pt x="1673" y="2903"/>
                  </a:cubicBezTo>
                  <a:lnTo>
                    <a:pt x="1673" y="1142"/>
                  </a:lnTo>
                  <a:lnTo>
                    <a:pt x="2094" y="1668"/>
                  </a:lnTo>
                  <a:cubicBezTo>
                    <a:pt x="2161" y="1756"/>
                    <a:pt x="2245" y="1792"/>
                    <a:pt x="2326" y="1792"/>
                  </a:cubicBezTo>
                  <a:cubicBezTo>
                    <a:pt x="2546" y="1792"/>
                    <a:pt x="2749" y="1526"/>
                    <a:pt x="2553" y="1295"/>
                  </a:cubicBezTo>
                  <a:lnTo>
                    <a:pt x="1606" y="108"/>
                  </a:lnTo>
                  <a:cubicBezTo>
                    <a:pt x="1543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5"/>
            <p:cNvSpPr/>
            <p:nvPr/>
          </p:nvSpPr>
          <p:spPr>
            <a:xfrm>
              <a:off x="6792429" y="2477882"/>
              <a:ext cx="58875" cy="39416"/>
            </a:xfrm>
            <a:custGeom>
              <a:rect b="b" l="l" r="r" t="t"/>
              <a:pathLst>
                <a:path extrusionOk="0" h="1501" w="2242">
                  <a:moveTo>
                    <a:pt x="416" y="1"/>
                  </a:moveTo>
                  <a:cubicBezTo>
                    <a:pt x="87" y="1"/>
                    <a:pt x="0" y="519"/>
                    <a:pt x="369" y="591"/>
                  </a:cubicBezTo>
                  <a:cubicBezTo>
                    <a:pt x="866" y="687"/>
                    <a:pt x="1306" y="974"/>
                    <a:pt x="1613" y="1376"/>
                  </a:cubicBezTo>
                  <a:cubicBezTo>
                    <a:pt x="1670" y="1453"/>
                    <a:pt x="1756" y="1500"/>
                    <a:pt x="1852" y="1500"/>
                  </a:cubicBezTo>
                  <a:cubicBezTo>
                    <a:pt x="1856" y="1501"/>
                    <a:pt x="1860" y="1501"/>
                    <a:pt x="1864" y="1501"/>
                  </a:cubicBezTo>
                  <a:cubicBezTo>
                    <a:pt x="2105" y="1501"/>
                    <a:pt x="2242" y="1220"/>
                    <a:pt x="2091" y="1022"/>
                  </a:cubicBezTo>
                  <a:cubicBezTo>
                    <a:pt x="1699" y="496"/>
                    <a:pt x="1125" y="141"/>
                    <a:pt x="483" y="7"/>
                  </a:cubicBezTo>
                  <a:cubicBezTo>
                    <a:pt x="460" y="3"/>
                    <a:pt x="437" y="1"/>
                    <a:pt x="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5"/>
            <p:cNvSpPr/>
            <p:nvPr/>
          </p:nvSpPr>
          <p:spPr>
            <a:xfrm>
              <a:off x="6891823" y="2516720"/>
              <a:ext cx="47005" cy="38024"/>
            </a:xfrm>
            <a:custGeom>
              <a:rect b="b" l="l" r="r" t="t"/>
              <a:pathLst>
                <a:path extrusionOk="0" h="1448" w="1790">
                  <a:moveTo>
                    <a:pt x="425" y="1"/>
                  </a:moveTo>
                  <a:cubicBezTo>
                    <a:pt x="127" y="1"/>
                    <a:pt x="1" y="465"/>
                    <a:pt x="335" y="576"/>
                  </a:cubicBezTo>
                  <a:cubicBezTo>
                    <a:pt x="689" y="701"/>
                    <a:pt x="986" y="959"/>
                    <a:pt x="1158" y="1285"/>
                  </a:cubicBezTo>
                  <a:cubicBezTo>
                    <a:pt x="1206" y="1380"/>
                    <a:pt x="1311" y="1447"/>
                    <a:pt x="1417" y="1447"/>
                  </a:cubicBezTo>
                  <a:cubicBezTo>
                    <a:pt x="1646" y="1447"/>
                    <a:pt x="1790" y="1208"/>
                    <a:pt x="1685" y="1007"/>
                  </a:cubicBezTo>
                  <a:cubicBezTo>
                    <a:pt x="1436" y="548"/>
                    <a:pt x="1024" y="194"/>
                    <a:pt x="536" y="21"/>
                  </a:cubicBezTo>
                  <a:cubicBezTo>
                    <a:pt x="497" y="7"/>
                    <a:pt x="460" y="1"/>
                    <a:pt x="4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65"/>
            <p:cNvSpPr/>
            <p:nvPr/>
          </p:nvSpPr>
          <p:spPr>
            <a:xfrm>
              <a:off x="6841036" y="2559235"/>
              <a:ext cx="56091" cy="56328"/>
            </a:xfrm>
            <a:custGeom>
              <a:rect b="b" l="l" r="r" t="t"/>
              <a:pathLst>
                <a:path extrusionOk="0" h="2145" w="2136">
                  <a:moveTo>
                    <a:pt x="1" y="1"/>
                  </a:moveTo>
                  <a:lnTo>
                    <a:pt x="1" y="1666"/>
                  </a:lnTo>
                  <a:cubicBezTo>
                    <a:pt x="1" y="1924"/>
                    <a:pt x="211" y="2144"/>
                    <a:pt x="479" y="2144"/>
                  </a:cubicBezTo>
                  <a:lnTo>
                    <a:pt x="2135" y="2144"/>
                  </a:lnTo>
                  <a:lnTo>
                    <a:pt x="2135" y="1867"/>
                  </a:lnTo>
                  <a:cubicBezTo>
                    <a:pt x="2126" y="1800"/>
                    <a:pt x="2116" y="1733"/>
                    <a:pt x="2087" y="1666"/>
                  </a:cubicBezTo>
                  <a:lnTo>
                    <a:pt x="470" y="1666"/>
                  </a:lnTo>
                  <a:lnTo>
                    <a:pt x="470" y="48"/>
                  </a:lnTo>
                  <a:cubicBezTo>
                    <a:pt x="412" y="20"/>
                    <a:pt x="345" y="1"/>
                    <a:pt x="278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5" name="Google Shape;11385;p65"/>
          <p:cNvGrpSpPr/>
          <p:nvPr/>
        </p:nvGrpSpPr>
        <p:grpSpPr>
          <a:xfrm>
            <a:off x="7091110" y="2428565"/>
            <a:ext cx="376989" cy="348864"/>
            <a:chOff x="7091110" y="2428565"/>
            <a:chExt cx="376989" cy="348864"/>
          </a:xfrm>
        </p:grpSpPr>
        <p:sp>
          <p:nvSpPr>
            <p:cNvPr id="11386" name="Google Shape;11386;p65"/>
            <p:cNvSpPr/>
            <p:nvPr/>
          </p:nvSpPr>
          <p:spPr>
            <a:xfrm>
              <a:off x="7213692" y="2609759"/>
              <a:ext cx="124577" cy="104305"/>
            </a:xfrm>
            <a:custGeom>
              <a:rect b="b" l="l" r="r" t="t"/>
              <a:pathLst>
                <a:path extrusionOk="0" h="3972" w="4744">
                  <a:moveTo>
                    <a:pt x="2376" y="0"/>
                  </a:moveTo>
                  <a:cubicBezTo>
                    <a:pt x="2242" y="0"/>
                    <a:pt x="2137" y="106"/>
                    <a:pt x="2146" y="230"/>
                  </a:cubicBezTo>
                  <a:lnTo>
                    <a:pt x="2146" y="2431"/>
                  </a:lnTo>
                  <a:lnTo>
                    <a:pt x="242" y="3532"/>
                  </a:lnTo>
                  <a:cubicBezTo>
                    <a:pt x="1" y="3660"/>
                    <a:pt x="131" y="3971"/>
                    <a:pt x="343" y="3971"/>
                  </a:cubicBezTo>
                  <a:cubicBezTo>
                    <a:pt x="384" y="3971"/>
                    <a:pt x="427" y="3960"/>
                    <a:pt x="472" y="3934"/>
                  </a:cubicBezTo>
                  <a:lnTo>
                    <a:pt x="2376" y="2833"/>
                  </a:lnTo>
                  <a:lnTo>
                    <a:pt x="4281" y="3934"/>
                  </a:lnTo>
                  <a:cubicBezTo>
                    <a:pt x="4324" y="3960"/>
                    <a:pt x="4366" y="3971"/>
                    <a:pt x="4405" y="3971"/>
                  </a:cubicBezTo>
                  <a:cubicBezTo>
                    <a:pt x="4612" y="3971"/>
                    <a:pt x="4743" y="3660"/>
                    <a:pt x="4510" y="3532"/>
                  </a:cubicBezTo>
                  <a:lnTo>
                    <a:pt x="2606" y="2431"/>
                  </a:lnTo>
                  <a:lnTo>
                    <a:pt x="2606" y="230"/>
                  </a:lnTo>
                  <a:cubicBezTo>
                    <a:pt x="2606" y="106"/>
                    <a:pt x="2501" y="0"/>
                    <a:pt x="23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65"/>
            <p:cNvSpPr/>
            <p:nvPr/>
          </p:nvSpPr>
          <p:spPr>
            <a:xfrm>
              <a:off x="7346699" y="2713539"/>
              <a:ext cx="121400" cy="63891"/>
            </a:xfrm>
            <a:custGeom>
              <a:rect b="b" l="l" r="r" t="t"/>
              <a:pathLst>
                <a:path extrusionOk="0" h="2433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1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33"/>
                    <a:pt x="29" y="1082"/>
                    <a:pt x="0" y="1350"/>
                  </a:cubicBezTo>
                  <a:lnTo>
                    <a:pt x="0" y="138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65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695"/>
                  </a:lnTo>
                  <a:lnTo>
                    <a:pt x="0" y="2211"/>
                  </a:lnTo>
                  <a:cubicBezTo>
                    <a:pt x="0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49" y="2432"/>
                  </a:cubicBezTo>
                  <a:lnTo>
                    <a:pt x="4364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23" y="2211"/>
                  </a:cubicBezTo>
                  <a:lnTo>
                    <a:pt x="4623" y="1695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46" y="1082"/>
                    <a:pt x="4422" y="833"/>
                    <a:pt x="4230" y="652"/>
                  </a:cubicBezTo>
                  <a:lnTo>
                    <a:pt x="4202" y="632"/>
                  </a:lnTo>
                  <a:lnTo>
                    <a:pt x="4192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5"/>
            <p:cNvSpPr/>
            <p:nvPr/>
          </p:nvSpPr>
          <p:spPr>
            <a:xfrm>
              <a:off x="7345176" y="2713539"/>
              <a:ext cx="49290" cy="63891"/>
            </a:xfrm>
            <a:custGeom>
              <a:rect b="b" l="l" r="r" t="t"/>
              <a:pathLst>
                <a:path extrusionOk="0" h="2433" w="1877">
                  <a:moveTo>
                    <a:pt x="178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33" y="2432"/>
                    <a:pt x="260" y="2432"/>
                  </a:cubicBezTo>
                  <a:cubicBezTo>
                    <a:pt x="266" y="2432"/>
                    <a:pt x="272" y="2432"/>
                    <a:pt x="279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77" y="87"/>
                  </a:lnTo>
                  <a:lnTo>
                    <a:pt x="178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5"/>
            <p:cNvSpPr/>
            <p:nvPr/>
          </p:nvSpPr>
          <p:spPr>
            <a:xfrm>
              <a:off x="7367549" y="2612753"/>
              <a:ext cx="76942" cy="54332"/>
            </a:xfrm>
            <a:custGeom>
              <a:rect b="b" l="l" r="r" t="t"/>
              <a:pathLst>
                <a:path extrusionOk="0" h="2069" w="2930">
                  <a:moveTo>
                    <a:pt x="2575" y="1781"/>
                  </a:moveTo>
                  <a:lnTo>
                    <a:pt x="2566" y="1791"/>
                  </a:lnTo>
                  <a:lnTo>
                    <a:pt x="2566" y="1791"/>
                  </a:lnTo>
                  <a:lnTo>
                    <a:pt x="2566" y="1791"/>
                  </a:lnTo>
                  <a:lnTo>
                    <a:pt x="2537" y="1810"/>
                  </a:lnTo>
                  <a:lnTo>
                    <a:pt x="2537" y="1800"/>
                  </a:lnTo>
                  <a:lnTo>
                    <a:pt x="2575" y="1781"/>
                  </a:lnTo>
                  <a:close/>
                  <a:moveTo>
                    <a:pt x="1540" y="1"/>
                  </a:moveTo>
                  <a:cubicBezTo>
                    <a:pt x="1534" y="1"/>
                    <a:pt x="1528" y="1"/>
                    <a:pt x="1522" y="1"/>
                  </a:cubicBezTo>
                  <a:lnTo>
                    <a:pt x="1408" y="1"/>
                  </a:lnTo>
                  <a:cubicBezTo>
                    <a:pt x="632" y="1"/>
                    <a:pt x="1" y="633"/>
                    <a:pt x="1" y="1408"/>
                  </a:cubicBezTo>
                  <a:lnTo>
                    <a:pt x="1" y="2068"/>
                  </a:lnTo>
                  <a:cubicBezTo>
                    <a:pt x="1" y="2068"/>
                    <a:pt x="326" y="2040"/>
                    <a:pt x="364" y="1877"/>
                  </a:cubicBezTo>
                  <a:cubicBezTo>
                    <a:pt x="374" y="1867"/>
                    <a:pt x="384" y="1848"/>
                    <a:pt x="393" y="1829"/>
                  </a:cubicBezTo>
                  <a:cubicBezTo>
                    <a:pt x="575" y="1829"/>
                    <a:pt x="1427" y="1819"/>
                    <a:pt x="1905" y="1236"/>
                  </a:cubicBezTo>
                  <a:cubicBezTo>
                    <a:pt x="2010" y="1513"/>
                    <a:pt x="2250" y="1733"/>
                    <a:pt x="2537" y="1819"/>
                  </a:cubicBezTo>
                  <a:cubicBezTo>
                    <a:pt x="2546" y="1839"/>
                    <a:pt x="2556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16" y="1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5"/>
            <p:cNvSpPr/>
            <p:nvPr/>
          </p:nvSpPr>
          <p:spPr>
            <a:xfrm>
              <a:off x="7367549" y="2612779"/>
              <a:ext cx="41753" cy="54306"/>
            </a:xfrm>
            <a:custGeom>
              <a:rect b="b" l="l" r="r" t="t"/>
              <a:pathLst>
                <a:path extrusionOk="0" h="2068" w="1590">
                  <a:moveTo>
                    <a:pt x="1408" y="0"/>
                  </a:moveTo>
                  <a:cubicBezTo>
                    <a:pt x="632" y="0"/>
                    <a:pt x="10" y="632"/>
                    <a:pt x="1" y="1407"/>
                  </a:cubicBezTo>
                  <a:lnTo>
                    <a:pt x="1" y="2067"/>
                  </a:lnTo>
                  <a:cubicBezTo>
                    <a:pt x="87" y="2058"/>
                    <a:pt x="173" y="2029"/>
                    <a:pt x="250" y="2000"/>
                  </a:cubicBezTo>
                  <a:lnTo>
                    <a:pt x="250" y="1771"/>
                  </a:lnTo>
                  <a:lnTo>
                    <a:pt x="250" y="1407"/>
                  </a:lnTo>
                  <a:cubicBezTo>
                    <a:pt x="250" y="660"/>
                    <a:pt x="84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5"/>
            <p:cNvSpPr/>
            <p:nvPr/>
          </p:nvSpPr>
          <p:spPr>
            <a:xfrm>
              <a:off x="7434145" y="2661281"/>
              <a:ext cx="16885" cy="22636"/>
            </a:xfrm>
            <a:custGeom>
              <a:rect b="b" l="l" r="r" t="t"/>
              <a:pathLst>
                <a:path extrusionOk="0" h="862" w="643">
                  <a:moveTo>
                    <a:pt x="175" y="1"/>
                  </a:moveTo>
                  <a:cubicBezTo>
                    <a:pt x="81" y="1"/>
                    <a:pt x="1" y="78"/>
                    <a:pt x="1" y="182"/>
                  </a:cubicBezTo>
                  <a:lnTo>
                    <a:pt x="1" y="680"/>
                  </a:lnTo>
                  <a:cubicBezTo>
                    <a:pt x="1" y="784"/>
                    <a:pt x="81" y="861"/>
                    <a:pt x="175" y="861"/>
                  </a:cubicBezTo>
                  <a:cubicBezTo>
                    <a:pt x="193" y="861"/>
                    <a:pt x="212" y="858"/>
                    <a:pt x="231" y="852"/>
                  </a:cubicBezTo>
                  <a:cubicBezTo>
                    <a:pt x="259" y="842"/>
                    <a:pt x="298" y="823"/>
                    <a:pt x="326" y="804"/>
                  </a:cubicBezTo>
                  <a:cubicBezTo>
                    <a:pt x="355" y="775"/>
                    <a:pt x="393" y="747"/>
                    <a:pt x="422" y="727"/>
                  </a:cubicBezTo>
                  <a:cubicBezTo>
                    <a:pt x="642" y="479"/>
                    <a:pt x="537" y="96"/>
                    <a:pt x="231" y="10"/>
                  </a:cubicBezTo>
                  <a:cubicBezTo>
                    <a:pt x="212" y="3"/>
                    <a:pt x="193" y="1"/>
                    <a:pt x="17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65"/>
            <p:cNvSpPr/>
            <p:nvPr/>
          </p:nvSpPr>
          <p:spPr>
            <a:xfrm>
              <a:off x="7361772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44" y="0"/>
                  </a:moveTo>
                  <a:cubicBezTo>
                    <a:pt x="430" y="0"/>
                    <a:pt x="416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23" y="123"/>
                    <a:pt x="604" y="65"/>
                    <a:pt x="556" y="36"/>
                  </a:cubicBezTo>
                  <a:cubicBezTo>
                    <a:pt x="521" y="16"/>
                    <a:pt x="482" y="0"/>
                    <a:pt x="44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65"/>
            <p:cNvSpPr/>
            <p:nvPr/>
          </p:nvSpPr>
          <p:spPr>
            <a:xfrm>
              <a:off x="7391945" y="2700829"/>
              <a:ext cx="28151" cy="32352"/>
            </a:xfrm>
            <a:custGeom>
              <a:rect b="b" l="l" r="r" t="t"/>
              <a:pathLst>
                <a:path extrusionOk="0" h="1232" w="1072">
                  <a:moveTo>
                    <a:pt x="179" y="1"/>
                  </a:moveTo>
                  <a:cubicBezTo>
                    <a:pt x="89" y="1"/>
                    <a:pt x="10" y="79"/>
                    <a:pt x="10" y="179"/>
                  </a:cubicBezTo>
                  <a:lnTo>
                    <a:pt x="10" y="695"/>
                  </a:lnTo>
                  <a:cubicBezTo>
                    <a:pt x="0" y="743"/>
                    <a:pt x="19" y="791"/>
                    <a:pt x="57" y="829"/>
                  </a:cubicBezTo>
                  <a:lnTo>
                    <a:pt x="421" y="1174"/>
                  </a:lnTo>
                  <a:cubicBezTo>
                    <a:pt x="450" y="1212"/>
                    <a:pt x="488" y="1222"/>
                    <a:pt x="536" y="1231"/>
                  </a:cubicBezTo>
                  <a:cubicBezTo>
                    <a:pt x="584" y="1222"/>
                    <a:pt x="622" y="1203"/>
                    <a:pt x="660" y="1174"/>
                  </a:cubicBezTo>
                  <a:lnTo>
                    <a:pt x="1024" y="791"/>
                  </a:lnTo>
                  <a:cubicBezTo>
                    <a:pt x="1053" y="762"/>
                    <a:pt x="1072" y="714"/>
                    <a:pt x="1072" y="676"/>
                  </a:cubicBezTo>
                  <a:lnTo>
                    <a:pt x="1072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0" y="6"/>
                  </a:cubicBezTo>
                  <a:lnTo>
                    <a:pt x="861" y="6"/>
                  </a:lnTo>
                  <a:cubicBezTo>
                    <a:pt x="794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64" y="35"/>
                    <a:pt x="287" y="25"/>
                    <a:pt x="220" y="6"/>
                  </a:cubicBezTo>
                  <a:cubicBezTo>
                    <a:pt x="206" y="2"/>
                    <a:pt x="192" y="1"/>
                    <a:pt x="17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65"/>
            <p:cNvSpPr/>
            <p:nvPr/>
          </p:nvSpPr>
          <p:spPr>
            <a:xfrm>
              <a:off x="7391945" y="2701144"/>
              <a:ext cx="17095" cy="32037"/>
            </a:xfrm>
            <a:custGeom>
              <a:rect b="b" l="l" r="r" t="t"/>
              <a:pathLst>
                <a:path extrusionOk="0" h="1220" w="651">
                  <a:moveTo>
                    <a:pt x="176" y="1"/>
                  </a:moveTo>
                  <a:cubicBezTo>
                    <a:pt x="77" y="1"/>
                    <a:pt x="0" y="73"/>
                    <a:pt x="0" y="176"/>
                  </a:cubicBezTo>
                  <a:lnTo>
                    <a:pt x="0" y="693"/>
                  </a:lnTo>
                  <a:cubicBezTo>
                    <a:pt x="0" y="741"/>
                    <a:pt x="19" y="789"/>
                    <a:pt x="48" y="827"/>
                  </a:cubicBezTo>
                  <a:lnTo>
                    <a:pt x="412" y="1171"/>
                  </a:lnTo>
                  <a:cubicBezTo>
                    <a:pt x="440" y="1200"/>
                    <a:pt x="488" y="1219"/>
                    <a:pt x="526" y="1219"/>
                  </a:cubicBezTo>
                  <a:cubicBezTo>
                    <a:pt x="574" y="1219"/>
                    <a:pt x="622" y="1200"/>
                    <a:pt x="651" y="1171"/>
                  </a:cubicBezTo>
                  <a:cubicBezTo>
                    <a:pt x="622" y="1162"/>
                    <a:pt x="593" y="1143"/>
                    <a:pt x="574" y="1114"/>
                  </a:cubicBezTo>
                  <a:lnTo>
                    <a:pt x="211" y="769"/>
                  </a:lnTo>
                  <a:cubicBezTo>
                    <a:pt x="172" y="731"/>
                    <a:pt x="153" y="683"/>
                    <a:pt x="163" y="635"/>
                  </a:cubicBezTo>
                  <a:lnTo>
                    <a:pt x="163" y="119"/>
                  </a:lnTo>
                  <a:cubicBezTo>
                    <a:pt x="163" y="71"/>
                    <a:pt x="172" y="33"/>
                    <a:pt x="211" y="4"/>
                  </a:cubicBezTo>
                  <a:cubicBezTo>
                    <a:pt x="199" y="2"/>
                    <a:pt x="187" y="1"/>
                    <a:pt x="17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5"/>
            <p:cNvSpPr/>
            <p:nvPr/>
          </p:nvSpPr>
          <p:spPr>
            <a:xfrm>
              <a:off x="7375847" y="2644422"/>
              <a:ext cx="60582" cy="64626"/>
            </a:xfrm>
            <a:custGeom>
              <a:rect b="b" l="l" r="r" t="t"/>
              <a:pathLst>
                <a:path extrusionOk="0" h="2461" w="2307">
                  <a:moveTo>
                    <a:pt x="1593" y="1"/>
                  </a:moveTo>
                  <a:cubicBezTo>
                    <a:pt x="1582" y="1"/>
                    <a:pt x="1570" y="4"/>
                    <a:pt x="1561" y="11"/>
                  </a:cubicBezTo>
                  <a:cubicBezTo>
                    <a:pt x="1312" y="202"/>
                    <a:pt x="1025" y="345"/>
                    <a:pt x="718" y="422"/>
                  </a:cubicBezTo>
                  <a:cubicBezTo>
                    <a:pt x="632" y="451"/>
                    <a:pt x="536" y="470"/>
                    <a:pt x="441" y="489"/>
                  </a:cubicBezTo>
                  <a:cubicBezTo>
                    <a:pt x="355" y="508"/>
                    <a:pt x="259" y="518"/>
                    <a:pt x="163" y="527"/>
                  </a:cubicBezTo>
                  <a:cubicBezTo>
                    <a:pt x="77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69" y="2460"/>
                    <a:pt x="1044" y="2460"/>
                  </a:cubicBezTo>
                  <a:lnTo>
                    <a:pt x="1264" y="2460"/>
                  </a:lnTo>
                  <a:cubicBezTo>
                    <a:pt x="1838" y="2460"/>
                    <a:pt x="2307" y="1992"/>
                    <a:pt x="2307" y="1417"/>
                  </a:cubicBezTo>
                  <a:lnTo>
                    <a:pt x="2307" y="671"/>
                  </a:lnTo>
                  <a:cubicBezTo>
                    <a:pt x="2307" y="594"/>
                    <a:pt x="2259" y="527"/>
                    <a:pt x="2192" y="508"/>
                  </a:cubicBezTo>
                  <a:cubicBezTo>
                    <a:pt x="2163" y="499"/>
                    <a:pt x="2144" y="489"/>
                    <a:pt x="2125" y="479"/>
                  </a:cubicBezTo>
                  <a:cubicBezTo>
                    <a:pt x="1924" y="393"/>
                    <a:pt x="1761" y="250"/>
                    <a:pt x="1656" y="49"/>
                  </a:cubicBezTo>
                  <a:lnTo>
                    <a:pt x="1647" y="39"/>
                  </a:lnTo>
                  <a:cubicBezTo>
                    <a:pt x="1640" y="14"/>
                    <a:pt x="1617" y="1"/>
                    <a:pt x="15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5"/>
            <p:cNvSpPr/>
            <p:nvPr/>
          </p:nvSpPr>
          <p:spPr>
            <a:xfrm>
              <a:off x="7375847" y="2644580"/>
              <a:ext cx="44012" cy="64731"/>
            </a:xfrm>
            <a:custGeom>
              <a:rect b="b" l="l" r="r" t="t"/>
              <a:pathLst>
                <a:path extrusionOk="0" h="2465" w="1676">
                  <a:moveTo>
                    <a:pt x="1593" y="0"/>
                  </a:moveTo>
                  <a:cubicBezTo>
                    <a:pt x="1582" y="0"/>
                    <a:pt x="1570" y="5"/>
                    <a:pt x="1561" y="14"/>
                  </a:cubicBezTo>
                  <a:cubicBezTo>
                    <a:pt x="1302" y="205"/>
                    <a:pt x="1025" y="339"/>
                    <a:pt x="718" y="426"/>
                  </a:cubicBezTo>
                  <a:cubicBezTo>
                    <a:pt x="632" y="454"/>
                    <a:pt x="536" y="473"/>
                    <a:pt x="441" y="493"/>
                  </a:cubicBezTo>
                  <a:cubicBezTo>
                    <a:pt x="355" y="512"/>
                    <a:pt x="259" y="521"/>
                    <a:pt x="163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69" y="2464"/>
                    <a:pt x="1044" y="2464"/>
                  </a:cubicBezTo>
                  <a:lnTo>
                    <a:pt x="1264" y="2464"/>
                  </a:lnTo>
                  <a:cubicBezTo>
                    <a:pt x="690" y="2464"/>
                    <a:pt x="211" y="1995"/>
                    <a:pt x="211" y="1421"/>
                  </a:cubicBezTo>
                  <a:lnTo>
                    <a:pt x="211" y="703"/>
                  </a:lnTo>
                  <a:cubicBezTo>
                    <a:pt x="211" y="607"/>
                    <a:pt x="288" y="531"/>
                    <a:pt x="383" y="521"/>
                  </a:cubicBezTo>
                  <a:cubicBezTo>
                    <a:pt x="469" y="521"/>
                    <a:pt x="565" y="502"/>
                    <a:pt x="661" y="493"/>
                  </a:cubicBezTo>
                  <a:cubicBezTo>
                    <a:pt x="747" y="473"/>
                    <a:pt x="843" y="454"/>
                    <a:pt x="938" y="426"/>
                  </a:cubicBezTo>
                  <a:cubicBezTo>
                    <a:pt x="1197" y="349"/>
                    <a:pt x="1446" y="234"/>
                    <a:pt x="1675" y="81"/>
                  </a:cubicBezTo>
                  <a:lnTo>
                    <a:pt x="1656" y="52"/>
                  </a:lnTo>
                  <a:lnTo>
                    <a:pt x="1647" y="43"/>
                  </a:lnTo>
                  <a:cubicBezTo>
                    <a:pt x="1640" y="17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65"/>
            <p:cNvSpPr/>
            <p:nvPr/>
          </p:nvSpPr>
          <p:spPr>
            <a:xfrm>
              <a:off x="7219784" y="2529325"/>
              <a:ext cx="121400" cy="63917"/>
            </a:xfrm>
            <a:custGeom>
              <a:rect b="b" l="l" r="r" t="t"/>
              <a:pathLst>
                <a:path extrusionOk="0" h="2434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2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43"/>
                    <a:pt x="29" y="1082"/>
                    <a:pt x="0" y="1350"/>
                  </a:cubicBezTo>
                  <a:lnTo>
                    <a:pt x="0" y="139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704"/>
                  </a:lnTo>
                  <a:lnTo>
                    <a:pt x="0" y="2211"/>
                  </a:lnTo>
                  <a:cubicBezTo>
                    <a:pt x="0" y="2335"/>
                    <a:pt x="98" y="2434"/>
                    <a:pt x="218" y="2434"/>
                  </a:cubicBezTo>
                  <a:cubicBezTo>
                    <a:pt x="228" y="2434"/>
                    <a:pt x="239" y="2433"/>
                    <a:pt x="249" y="2432"/>
                  </a:cubicBezTo>
                  <a:lnTo>
                    <a:pt x="4364" y="2432"/>
                  </a:lnTo>
                  <a:cubicBezTo>
                    <a:pt x="4375" y="2433"/>
                    <a:pt x="4386" y="2434"/>
                    <a:pt x="4396" y="2434"/>
                  </a:cubicBezTo>
                  <a:cubicBezTo>
                    <a:pt x="4516" y="2434"/>
                    <a:pt x="4614" y="2335"/>
                    <a:pt x="4623" y="2211"/>
                  </a:cubicBezTo>
                  <a:lnTo>
                    <a:pt x="4623" y="1704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98"/>
                  </a:lnTo>
                  <a:lnTo>
                    <a:pt x="4575" y="1350"/>
                  </a:lnTo>
                  <a:cubicBezTo>
                    <a:pt x="4546" y="1082"/>
                    <a:pt x="4422" y="843"/>
                    <a:pt x="4230" y="652"/>
                  </a:cubicBezTo>
                  <a:lnTo>
                    <a:pt x="4211" y="632"/>
                  </a:lnTo>
                  <a:lnTo>
                    <a:pt x="4192" y="62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2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65"/>
            <p:cNvSpPr/>
            <p:nvPr/>
          </p:nvSpPr>
          <p:spPr>
            <a:xfrm>
              <a:off x="7218261" y="2529325"/>
              <a:ext cx="49290" cy="63917"/>
            </a:xfrm>
            <a:custGeom>
              <a:rect b="b" l="l" r="r" t="t"/>
              <a:pathLst>
                <a:path extrusionOk="0" h="2434" w="1877">
                  <a:moveTo>
                    <a:pt x="179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9" y="2335"/>
                    <a:pt x="127" y="2434"/>
                    <a:pt x="247" y="2434"/>
                  </a:cubicBezTo>
                  <a:cubicBezTo>
                    <a:pt x="257" y="2434"/>
                    <a:pt x="268" y="2433"/>
                    <a:pt x="279" y="2432"/>
                  </a:cubicBezTo>
                  <a:lnTo>
                    <a:pt x="336" y="2432"/>
                  </a:lnTo>
                  <a:lnTo>
                    <a:pt x="336" y="1532"/>
                  </a:lnTo>
                  <a:cubicBezTo>
                    <a:pt x="307" y="1044"/>
                    <a:pt x="594" y="594"/>
                    <a:pt x="1054" y="412"/>
                  </a:cubicBezTo>
                  <a:lnTo>
                    <a:pt x="1877" y="87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65"/>
            <p:cNvSpPr/>
            <p:nvPr/>
          </p:nvSpPr>
          <p:spPr>
            <a:xfrm>
              <a:off x="7240897" y="2428565"/>
              <a:ext cx="76916" cy="54043"/>
            </a:xfrm>
            <a:custGeom>
              <a:rect b="b" l="l" r="r" t="t"/>
              <a:pathLst>
                <a:path extrusionOk="0" h="2058" w="2929">
                  <a:moveTo>
                    <a:pt x="2575" y="1780"/>
                  </a:moveTo>
                  <a:lnTo>
                    <a:pt x="2565" y="1790"/>
                  </a:lnTo>
                  <a:lnTo>
                    <a:pt x="2536" y="1809"/>
                  </a:lnTo>
                  <a:lnTo>
                    <a:pt x="2575" y="1780"/>
                  </a:lnTo>
                  <a:close/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58"/>
                  </a:lnTo>
                  <a:cubicBezTo>
                    <a:pt x="0" y="2058"/>
                    <a:pt x="326" y="2029"/>
                    <a:pt x="364" y="1876"/>
                  </a:cubicBezTo>
                  <a:cubicBezTo>
                    <a:pt x="374" y="1857"/>
                    <a:pt x="383" y="1847"/>
                    <a:pt x="393" y="1828"/>
                  </a:cubicBezTo>
                  <a:cubicBezTo>
                    <a:pt x="575" y="1828"/>
                    <a:pt x="1426" y="1809"/>
                    <a:pt x="1905" y="1225"/>
                  </a:cubicBezTo>
                  <a:cubicBezTo>
                    <a:pt x="2010" y="1512"/>
                    <a:pt x="2240" y="1732"/>
                    <a:pt x="2536" y="1818"/>
                  </a:cubicBezTo>
                  <a:cubicBezTo>
                    <a:pt x="2546" y="1838"/>
                    <a:pt x="2556" y="1857"/>
                    <a:pt x="2565" y="1876"/>
                  </a:cubicBezTo>
                  <a:cubicBezTo>
                    <a:pt x="2613" y="2029"/>
                    <a:pt x="2929" y="2058"/>
                    <a:pt x="2929" y="2058"/>
                  </a:cubicBezTo>
                  <a:lnTo>
                    <a:pt x="2929" y="1397"/>
                  </a:lnTo>
                  <a:cubicBezTo>
                    <a:pt x="2929" y="622"/>
                    <a:pt x="2297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65"/>
            <p:cNvSpPr/>
            <p:nvPr/>
          </p:nvSpPr>
          <p:spPr>
            <a:xfrm>
              <a:off x="7240897" y="2428565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1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3" y="203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3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5"/>
            <p:cNvSpPr/>
            <p:nvPr/>
          </p:nvSpPr>
          <p:spPr>
            <a:xfrm>
              <a:off x="7307230" y="2477146"/>
              <a:ext cx="17122" cy="22557"/>
            </a:xfrm>
            <a:custGeom>
              <a:rect b="b" l="l" r="r" t="t"/>
              <a:pathLst>
                <a:path extrusionOk="0" h="859" w="652">
                  <a:moveTo>
                    <a:pt x="182" y="1"/>
                  </a:moveTo>
                  <a:cubicBezTo>
                    <a:pt x="85" y="1"/>
                    <a:pt x="1" y="72"/>
                    <a:pt x="1" y="179"/>
                  </a:cubicBezTo>
                  <a:lnTo>
                    <a:pt x="1" y="686"/>
                  </a:lnTo>
                  <a:cubicBezTo>
                    <a:pt x="1" y="782"/>
                    <a:pt x="81" y="858"/>
                    <a:pt x="174" y="858"/>
                  </a:cubicBezTo>
                  <a:cubicBezTo>
                    <a:pt x="193" y="858"/>
                    <a:pt x="212" y="855"/>
                    <a:pt x="231" y="849"/>
                  </a:cubicBezTo>
                  <a:cubicBezTo>
                    <a:pt x="269" y="839"/>
                    <a:pt x="298" y="830"/>
                    <a:pt x="326" y="811"/>
                  </a:cubicBezTo>
                  <a:cubicBezTo>
                    <a:pt x="365" y="772"/>
                    <a:pt x="393" y="744"/>
                    <a:pt x="432" y="724"/>
                  </a:cubicBezTo>
                  <a:cubicBezTo>
                    <a:pt x="652" y="485"/>
                    <a:pt x="546" y="102"/>
                    <a:pt x="231" y="7"/>
                  </a:cubicBezTo>
                  <a:cubicBezTo>
                    <a:pt x="214" y="3"/>
                    <a:pt x="198" y="1"/>
                    <a:pt x="18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5"/>
            <p:cNvSpPr/>
            <p:nvPr/>
          </p:nvSpPr>
          <p:spPr>
            <a:xfrm>
              <a:off x="7234857" y="2477120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5" y="0"/>
                    <a:pt x="419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4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65"/>
            <p:cNvSpPr/>
            <p:nvPr/>
          </p:nvSpPr>
          <p:spPr>
            <a:xfrm>
              <a:off x="7265266" y="2516694"/>
              <a:ext cx="27914" cy="32274"/>
            </a:xfrm>
            <a:custGeom>
              <a:rect b="b" l="l" r="r" t="t"/>
              <a:pathLst>
                <a:path extrusionOk="0" h="1229" w="1063">
                  <a:moveTo>
                    <a:pt x="179" y="0"/>
                  </a:moveTo>
                  <a:cubicBezTo>
                    <a:pt x="85" y="0"/>
                    <a:pt x="1" y="73"/>
                    <a:pt x="1" y="176"/>
                  </a:cubicBezTo>
                  <a:lnTo>
                    <a:pt x="1" y="692"/>
                  </a:lnTo>
                  <a:cubicBezTo>
                    <a:pt x="1" y="740"/>
                    <a:pt x="20" y="798"/>
                    <a:pt x="48" y="826"/>
                  </a:cubicBezTo>
                  <a:lnTo>
                    <a:pt x="412" y="1171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28"/>
                    <a:pt x="623" y="1209"/>
                    <a:pt x="651" y="1171"/>
                  </a:cubicBezTo>
                  <a:lnTo>
                    <a:pt x="1015" y="788"/>
                  </a:lnTo>
                  <a:cubicBezTo>
                    <a:pt x="1044" y="759"/>
                    <a:pt x="1063" y="721"/>
                    <a:pt x="1063" y="673"/>
                  </a:cubicBezTo>
                  <a:lnTo>
                    <a:pt x="1063" y="176"/>
                  </a:lnTo>
                  <a:cubicBezTo>
                    <a:pt x="1063" y="137"/>
                    <a:pt x="1053" y="89"/>
                    <a:pt x="1025" y="61"/>
                  </a:cubicBezTo>
                  <a:cubicBezTo>
                    <a:pt x="986" y="22"/>
                    <a:pt x="939" y="3"/>
                    <a:pt x="891" y="3"/>
                  </a:cubicBezTo>
                  <a:lnTo>
                    <a:pt x="852" y="3"/>
                  </a:lnTo>
                  <a:cubicBezTo>
                    <a:pt x="785" y="22"/>
                    <a:pt x="718" y="32"/>
                    <a:pt x="642" y="32"/>
                  </a:cubicBezTo>
                  <a:lnTo>
                    <a:pt x="431" y="32"/>
                  </a:lnTo>
                  <a:cubicBezTo>
                    <a:pt x="355" y="32"/>
                    <a:pt x="288" y="22"/>
                    <a:pt x="211" y="3"/>
                  </a:cubicBezTo>
                  <a:cubicBezTo>
                    <a:pt x="200" y="1"/>
                    <a:pt x="189" y="0"/>
                    <a:pt x="1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65"/>
            <p:cNvSpPr/>
            <p:nvPr/>
          </p:nvSpPr>
          <p:spPr>
            <a:xfrm>
              <a:off x="7265266" y="2516956"/>
              <a:ext cx="17122" cy="32247"/>
            </a:xfrm>
            <a:custGeom>
              <a:rect b="b" l="l" r="r" t="t"/>
              <a:pathLst>
                <a:path extrusionOk="0" h="1228" w="652">
                  <a:moveTo>
                    <a:pt x="179" y="0"/>
                  </a:moveTo>
                  <a:cubicBezTo>
                    <a:pt x="79" y="0"/>
                    <a:pt x="1" y="80"/>
                    <a:pt x="1" y="175"/>
                  </a:cubicBezTo>
                  <a:lnTo>
                    <a:pt x="1" y="692"/>
                  </a:lnTo>
                  <a:cubicBezTo>
                    <a:pt x="1" y="740"/>
                    <a:pt x="20" y="788"/>
                    <a:pt x="48" y="826"/>
                  </a:cubicBezTo>
                  <a:lnTo>
                    <a:pt x="412" y="1170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18"/>
                    <a:pt x="623" y="1199"/>
                    <a:pt x="651" y="1170"/>
                  </a:cubicBezTo>
                  <a:cubicBezTo>
                    <a:pt x="623" y="1161"/>
                    <a:pt x="594" y="1142"/>
                    <a:pt x="575" y="1123"/>
                  </a:cubicBezTo>
                  <a:lnTo>
                    <a:pt x="211" y="768"/>
                  </a:lnTo>
                  <a:cubicBezTo>
                    <a:pt x="173" y="740"/>
                    <a:pt x="154" y="682"/>
                    <a:pt x="163" y="634"/>
                  </a:cubicBezTo>
                  <a:lnTo>
                    <a:pt x="163" y="118"/>
                  </a:lnTo>
                  <a:cubicBezTo>
                    <a:pt x="163" y="79"/>
                    <a:pt x="173" y="32"/>
                    <a:pt x="211" y="3"/>
                  </a:cubicBezTo>
                  <a:cubicBezTo>
                    <a:pt x="200" y="1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65"/>
            <p:cNvSpPr/>
            <p:nvPr/>
          </p:nvSpPr>
          <p:spPr>
            <a:xfrm>
              <a:off x="7249195" y="2460287"/>
              <a:ext cx="60319" cy="64810"/>
            </a:xfrm>
            <a:custGeom>
              <a:rect b="b" l="l" r="r" t="t"/>
              <a:pathLst>
                <a:path extrusionOk="0" h="2468" w="2297">
                  <a:moveTo>
                    <a:pt x="1595" y="0"/>
                  </a:moveTo>
                  <a:cubicBezTo>
                    <a:pt x="1581" y="0"/>
                    <a:pt x="1566" y="6"/>
                    <a:pt x="1551" y="17"/>
                  </a:cubicBezTo>
                  <a:cubicBezTo>
                    <a:pt x="1302" y="199"/>
                    <a:pt x="1015" y="342"/>
                    <a:pt x="718" y="429"/>
                  </a:cubicBezTo>
                  <a:cubicBezTo>
                    <a:pt x="622" y="448"/>
                    <a:pt x="536" y="476"/>
                    <a:pt x="440" y="496"/>
                  </a:cubicBezTo>
                  <a:cubicBezTo>
                    <a:pt x="345" y="505"/>
                    <a:pt x="259" y="524"/>
                    <a:pt x="163" y="524"/>
                  </a:cubicBezTo>
                  <a:cubicBezTo>
                    <a:pt x="67" y="534"/>
                    <a:pt x="0" y="610"/>
                    <a:pt x="0" y="706"/>
                  </a:cubicBezTo>
                  <a:lnTo>
                    <a:pt x="0" y="1424"/>
                  </a:lnTo>
                  <a:cubicBezTo>
                    <a:pt x="0" y="1998"/>
                    <a:pt x="469" y="2457"/>
                    <a:pt x="1043" y="2467"/>
                  </a:cubicBezTo>
                  <a:lnTo>
                    <a:pt x="1254" y="2467"/>
                  </a:lnTo>
                  <a:cubicBezTo>
                    <a:pt x="1828" y="2457"/>
                    <a:pt x="2297" y="1998"/>
                    <a:pt x="2297" y="1424"/>
                  </a:cubicBezTo>
                  <a:lnTo>
                    <a:pt x="2297" y="668"/>
                  </a:lnTo>
                  <a:cubicBezTo>
                    <a:pt x="2297" y="601"/>
                    <a:pt x="2249" y="534"/>
                    <a:pt x="2182" y="505"/>
                  </a:cubicBezTo>
                  <a:cubicBezTo>
                    <a:pt x="2163" y="496"/>
                    <a:pt x="2144" y="486"/>
                    <a:pt x="2125" y="476"/>
                  </a:cubicBezTo>
                  <a:cubicBezTo>
                    <a:pt x="1924" y="400"/>
                    <a:pt x="1751" y="247"/>
                    <a:pt x="1656" y="55"/>
                  </a:cubicBezTo>
                  <a:lnTo>
                    <a:pt x="1646" y="36"/>
                  </a:lnTo>
                  <a:cubicBezTo>
                    <a:pt x="1635" y="13"/>
                    <a:pt x="1616" y="0"/>
                    <a:pt x="159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65"/>
            <p:cNvSpPr/>
            <p:nvPr/>
          </p:nvSpPr>
          <p:spPr>
            <a:xfrm>
              <a:off x="7249195" y="2460471"/>
              <a:ext cx="43749" cy="64626"/>
            </a:xfrm>
            <a:custGeom>
              <a:rect b="b" l="l" r="r" t="t"/>
              <a:pathLst>
                <a:path extrusionOk="0" h="2461" w="1666">
                  <a:moveTo>
                    <a:pt x="1584" y="1"/>
                  </a:moveTo>
                  <a:cubicBezTo>
                    <a:pt x="1572" y="1"/>
                    <a:pt x="1560" y="4"/>
                    <a:pt x="1551" y="10"/>
                  </a:cubicBezTo>
                  <a:cubicBezTo>
                    <a:pt x="1302" y="201"/>
                    <a:pt x="1015" y="335"/>
                    <a:pt x="718" y="422"/>
                  </a:cubicBezTo>
                  <a:cubicBezTo>
                    <a:pt x="622" y="450"/>
                    <a:pt x="536" y="469"/>
                    <a:pt x="440" y="489"/>
                  </a:cubicBezTo>
                  <a:cubicBezTo>
                    <a:pt x="345" y="508"/>
                    <a:pt x="249" y="517"/>
                    <a:pt x="163" y="527"/>
                  </a:cubicBezTo>
                  <a:cubicBezTo>
                    <a:pt x="67" y="527"/>
                    <a:pt x="0" y="603"/>
                    <a:pt x="0" y="699"/>
                  </a:cubicBezTo>
                  <a:lnTo>
                    <a:pt x="0" y="1417"/>
                  </a:lnTo>
                  <a:cubicBezTo>
                    <a:pt x="0" y="1991"/>
                    <a:pt x="459" y="2460"/>
                    <a:pt x="1034" y="2460"/>
                  </a:cubicBezTo>
                  <a:lnTo>
                    <a:pt x="1254" y="2460"/>
                  </a:lnTo>
                  <a:cubicBezTo>
                    <a:pt x="680" y="2460"/>
                    <a:pt x="211" y="1991"/>
                    <a:pt x="211" y="1417"/>
                  </a:cubicBezTo>
                  <a:lnTo>
                    <a:pt x="211" y="699"/>
                  </a:lnTo>
                  <a:cubicBezTo>
                    <a:pt x="211" y="603"/>
                    <a:pt x="287" y="527"/>
                    <a:pt x="373" y="527"/>
                  </a:cubicBezTo>
                  <a:cubicBezTo>
                    <a:pt x="469" y="517"/>
                    <a:pt x="565" y="508"/>
                    <a:pt x="651" y="489"/>
                  </a:cubicBezTo>
                  <a:cubicBezTo>
                    <a:pt x="747" y="469"/>
                    <a:pt x="842" y="450"/>
                    <a:pt x="928" y="422"/>
                  </a:cubicBezTo>
                  <a:cubicBezTo>
                    <a:pt x="1196" y="345"/>
                    <a:pt x="1445" y="230"/>
                    <a:pt x="1665" y="87"/>
                  </a:cubicBezTo>
                  <a:lnTo>
                    <a:pt x="1656" y="48"/>
                  </a:lnTo>
                  <a:lnTo>
                    <a:pt x="1646" y="39"/>
                  </a:lnTo>
                  <a:cubicBezTo>
                    <a:pt x="1633" y="13"/>
                    <a:pt x="1608" y="1"/>
                    <a:pt x="15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5"/>
            <p:cNvSpPr/>
            <p:nvPr/>
          </p:nvSpPr>
          <p:spPr>
            <a:xfrm>
              <a:off x="7092607" y="2713539"/>
              <a:ext cx="121164" cy="63891"/>
            </a:xfrm>
            <a:custGeom>
              <a:rect b="b" l="l" r="r" t="t"/>
              <a:pathLst>
                <a:path extrusionOk="0" h="2433" w="4614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12" y="585"/>
                  </a:cubicBezTo>
                  <a:lnTo>
                    <a:pt x="393" y="604"/>
                  </a:lnTo>
                  <a:lnTo>
                    <a:pt x="374" y="613"/>
                  </a:lnTo>
                  <a:lnTo>
                    <a:pt x="364" y="632"/>
                  </a:lnTo>
                  <a:lnTo>
                    <a:pt x="336" y="652"/>
                  </a:lnTo>
                  <a:cubicBezTo>
                    <a:pt x="154" y="833"/>
                    <a:pt x="30" y="1082"/>
                    <a:pt x="1" y="1350"/>
                  </a:cubicBezTo>
                  <a:lnTo>
                    <a:pt x="1" y="1388"/>
                  </a:lnTo>
                  <a:lnTo>
                    <a:pt x="1" y="1408"/>
                  </a:lnTo>
                  <a:lnTo>
                    <a:pt x="1" y="1446"/>
                  </a:lnTo>
                  <a:lnTo>
                    <a:pt x="1" y="1465"/>
                  </a:lnTo>
                  <a:lnTo>
                    <a:pt x="1" y="1475"/>
                  </a:lnTo>
                  <a:lnTo>
                    <a:pt x="1" y="1532"/>
                  </a:lnTo>
                  <a:lnTo>
                    <a:pt x="1" y="1695"/>
                  </a:lnTo>
                  <a:lnTo>
                    <a:pt x="1" y="2211"/>
                  </a:lnTo>
                  <a:cubicBezTo>
                    <a:pt x="1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50" y="2432"/>
                  </a:cubicBezTo>
                  <a:lnTo>
                    <a:pt x="4365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14" y="2211"/>
                  </a:cubicBezTo>
                  <a:lnTo>
                    <a:pt x="4614" y="1695"/>
                  </a:lnTo>
                  <a:lnTo>
                    <a:pt x="4614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37" y="1082"/>
                    <a:pt x="4422" y="833"/>
                    <a:pt x="4231" y="652"/>
                  </a:cubicBezTo>
                  <a:lnTo>
                    <a:pt x="4202" y="632"/>
                  </a:lnTo>
                  <a:lnTo>
                    <a:pt x="4193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67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5"/>
            <p:cNvSpPr/>
            <p:nvPr/>
          </p:nvSpPr>
          <p:spPr>
            <a:xfrm>
              <a:off x="7091110" y="2713539"/>
              <a:ext cx="49027" cy="63891"/>
            </a:xfrm>
            <a:custGeom>
              <a:rect b="b" l="l" r="r" t="t"/>
              <a:pathLst>
                <a:path extrusionOk="0" h="2433" w="1867">
                  <a:moveTo>
                    <a:pt x="1780" y="1"/>
                  </a:moveTo>
                  <a:lnTo>
                    <a:pt x="737" y="412"/>
                  </a:lnTo>
                  <a:cubicBezTo>
                    <a:pt x="288" y="594"/>
                    <a:pt x="0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24" y="2432"/>
                    <a:pt x="250" y="2432"/>
                  </a:cubicBezTo>
                  <a:cubicBezTo>
                    <a:pt x="256" y="2432"/>
                    <a:pt x="262" y="2432"/>
                    <a:pt x="268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67" y="87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65"/>
            <p:cNvSpPr/>
            <p:nvPr/>
          </p:nvSpPr>
          <p:spPr>
            <a:xfrm>
              <a:off x="7113484" y="2612753"/>
              <a:ext cx="76916" cy="54332"/>
            </a:xfrm>
            <a:custGeom>
              <a:rect b="b" l="l" r="r" t="t"/>
              <a:pathLst>
                <a:path extrusionOk="0" h="2069" w="2929">
                  <a:moveTo>
                    <a:pt x="2575" y="1781"/>
                  </a:moveTo>
                  <a:lnTo>
                    <a:pt x="2565" y="1791"/>
                  </a:lnTo>
                  <a:lnTo>
                    <a:pt x="2565" y="1791"/>
                  </a:lnTo>
                  <a:lnTo>
                    <a:pt x="2565" y="1791"/>
                  </a:lnTo>
                  <a:lnTo>
                    <a:pt x="2536" y="1810"/>
                  </a:lnTo>
                  <a:lnTo>
                    <a:pt x="2536" y="1800"/>
                  </a:lnTo>
                  <a:lnTo>
                    <a:pt x="2575" y="1781"/>
                  </a:lnTo>
                  <a:close/>
                  <a:moveTo>
                    <a:pt x="1539" y="1"/>
                  </a:moveTo>
                  <a:cubicBezTo>
                    <a:pt x="1533" y="1"/>
                    <a:pt x="1528" y="1"/>
                    <a:pt x="1522" y="1"/>
                  </a:cubicBezTo>
                  <a:lnTo>
                    <a:pt x="1407" y="1"/>
                  </a:lnTo>
                  <a:cubicBezTo>
                    <a:pt x="632" y="1"/>
                    <a:pt x="0" y="633"/>
                    <a:pt x="0" y="1408"/>
                  </a:cubicBezTo>
                  <a:lnTo>
                    <a:pt x="0" y="2068"/>
                  </a:lnTo>
                  <a:cubicBezTo>
                    <a:pt x="0" y="2068"/>
                    <a:pt x="326" y="2040"/>
                    <a:pt x="364" y="1877"/>
                  </a:cubicBezTo>
                  <a:cubicBezTo>
                    <a:pt x="373" y="1867"/>
                    <a:pt x="383" y="1848"/>
                    <a:pt x="393" y="1829"/>
                  </a:cubicBezTo>
                  <a:cubicBezTo>
                    <a:pt x="574" y="1829"/>
                    <a:pt x="1426" y="1819"/>
                    <a:pt x="1905" y="1236"/>
                  </a:cubicBezTo>
                  <a:cubicBezTo>
                    <a:pt x="2010" y="1513"/>
                    <a:pt x="2249" y="1733"/>
                    <a:pt x="2536" y="1819"/>
                  </a:cubicBezTo>
                  <a:cubicBezTo>
                    <a:pt x="2546" y="1839"/>
                    <a:pt x="2555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06" y="1"/>
                    <a:pt x="15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65"/>
            <p:cNvSpPr/>
            <p:nvPr/>
          </p:nvSpPr>
          <p:spPr>
            <a:xfrm>
              <a:off x="7113484" y="2612779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2" y="202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42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65"/>
            <p:cNvSpPr/>
            <p:nvPr/>
          </p:nvSpPr>
          <p:spPr>
            <a:xfrm>
              <a:off x="7180079" y="266128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174" y="1"/>
                  </a:moveTo>
                  <a:cubicBezTo>
                    <a:pt x="81" y="1"/>
                    <a:pt x="0" y="78"/>
                    <a:pt x="0" y="182"/>
                  </a:cubicBezTo>
                  <a:lnTo>
                    <a:pt x="0" y="680"/>
                  </a:lnTo>
                  <a:cubicBezTo>
                    <a:pt x="0" y="784"/>
                    <a:pt x="81" y="861"/>
                    <a:pt x="174" y="861"/>
                  </a:cubicBezTo>
                  <a:cubicBezTo>
                    <a:pt x="193" y="861"/>
                    <a:pt x="211" y="858"/>
                    <a:pt x="230" y="852"/>
                  </a:cubicBezTo>
                  <a:cubicBezTo>
                    <a:pt x="259" y="842"/>
                    <a:pt x="297" y="823"/>
                    <a:pt x="326" y="804"/>
                  </a:cubicBezTo>
                  <a:cubicBezTo>
                    <a:pt x="354" y="775"/>
                    <a:pt x="393" y="747"/>
                    <a:pt x="421" y="727"/>
                  </a:cubicBezTo>
                  <a:cubicBezTo>
                    <a:pt x="641" y="479"/>
                    <a:pt x="536" y="96"/>
                    <a:pt x="230" y="10"/>
                  </a:cubicBezTo>
                  <a:cubicBezTo>
                    <a:pt x="211" y="3"/>
                    <a:pt x="193" y="1"/>
                    <a:pt x="17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65"/>
            <p:cNvSpPr/>
            <p:nvPr/>
          </p:nvSpPr>
          <p:spPr>
            <a:xfrm>
              <a:off x="7107444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4" y="0"/>
                    <a:pt x="418" y="2"/>
                    <a:pt x="402" y="8"/>
                  </a:cubicBezTo>
                  <a:cubicBezTo>
                    <a:pt x="0" y="142"/>
                    <a:pt x="0" y="716"/>
                    <a:pt x="402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3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65"/>
            <p:cNvSpPr/>
            <p:nvPr/>
          </p:nvSpPr>
          <p:spPr>
            <a:xfrm>
              <a:off x="7137853" y="2700829"/>
              <a:ext cx="28177" cy="32352"/>
            </a:xfrm>
            <a:custGeom>
              <a:rect b="b" l="l" r="r" t="t"/>
              <a:pathLst>
                <a:path extrusionOk="0" h="1232" w="1073">
                  <a:moveTo>
                    <a:pt x="176" y="1"/>
                  </a:moveTo>
                  <a:cubicBezTo>
                    <a:pt x="80" y="1"/>
                    <a:pt x="0" y="79"/>
                    <a:pt x="0" y="179"/>
                  </a:cubicBezTo>
                  <a:lnTo>
                    <a:pt x="0" y="695"/>
                  </a:lnTo>
                  <a:cubicBezTo>
                    <a:pt x="0" y="743"/>
                    <a:pt x="20" y="791"/>
                    <a:pt x="58" y="829"/>
                  </a:cubicBezTo>
                  <a:lnTo>
                    <a:pt x="412" y="1174"/>
                  </a:lnTo>
                  <a:cubicBezTo>
                    <a:pt x="441" y="1212"/>
                    <a:pt x="489" y="1222"/>
                    <a:pt x="536" y="1231"/>
                  </a:cubicBezTo>
                  <a:cubicBezTo>
                    <a:pt x="575" y="1222"/>
                    <a:pt x="623" y="1203"/>
                    <a:pt x="651" y="1174"/>
                  </a:cubicBezTo>
                  <a:lnTo>
                    <a:pt x="1015" y="791"/>
                  </a:lnTo>
                  <a:cubicBezTo>
                    <a:pt x="1044" y="762"/>
                    <a:pt x="1063" y="714"/>
                    <a:pt x="1063" y="676"/>
                  </a:cubicBezTo>
                  <a:lnTo>
                    <a:pt x="1063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1" y="6"/>
                  </a:cubicBezTo>
                  <a:lnTo>
                    <a:pt x="852" y="6"/>
                  </a:lnTo>
                  <a:cubicBezTo>
                    <a:pt x="785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55" y="35"/>
                    <a:pt x="288" y="25"/>
                    <a:pt x="221" y="6"/>
                  </a:cubicBezTo>
                  <a:cubicBezTo>
                    <a:pt x="205" y="2"/>
                    <a:pt x="191" y="1"/>
                    <a:pt x="17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5"/>
            <p:cNvSpPr/>
            <p:nvPr/>
          </p:nvSpPr>
          <p:spPr>
            <a:xfrm>
              <a:off x="7137590" y="2701144"/>
              <a:ext cx="17384" cy="32037"/>
            </a:xfrm>
            <a:custGeom>
              <a:rect b="b" l="l" r="r" t="t"/>
              <a:pathLst>
                <a:path extrusionOk="0" h="1220" w="662">
                  <a:moveTo>
                    <a:pt x="179" y="1"/>
                  </a:moveTo>
                  <a:cubicBezTo>
                    <a:pt x="87" y="1"/>
                    <a:pt x="10" y="73"/>
                    <a:pt x="10" y="176"/>
                  </a:cubicBezTo>
                  <a:lnTo>
                    <a:pt x="10" y="693"/>
                  </a:lnTo>
                  <a:cubicBezTo>
                    <a:pt x="1" y="741"/>
                    <a:pt x="20" y="789"/>
                    <a:pt x="58" y="827"/>
                  </a:cubicBezTo>
                  <a:lnTo>
                    <a:pt x="422" y="1171"/>
                  </a:lnTo>
                  <a:cubicBezTo>
                    <a:pt x="451" y="1200"/>
                    <a:pt x="499" y="1219"/>
                    <a:pt x="537" y="1219"/>
                  </a:cubicBezTo>
                  <a:cubicBezTo>
                    <a:pt x="585" y="1219"/>
                    <a:pt x="623" y="1200"/>
                    <a:pt x="661" y="1171"/>
                  </a:cubicBezTo>
                  <a:cubicBezTo>
                    <a:pt x="633" y="1162"/>
                    <a:pt x="604" y="1143"/>
                    <a:pt x="575" y="1114"/>
                  </a:cubicBezTo>
                  <a:lnTo>
                    <a:pt x="221" y="769"/>
                  </a:lnTo>
                  <a:cubicBezTo>
                    <a:pt x="183" y="731"/>
                    <a:pt x="164" y="683"/>
                    <a:pt x="164" y="635"/>
                  </a:cubicBezTo>
                  <a:lnTo>
                    <a:pt x="164" y="119"/>
                  </a:lnTo>
                  <a:cubicBezTo>
                    <a:pt x="164" y="71"/>
                    <a:pt x="183" y="33"/>
                    <a:pt x="211" y="4"/>
                  </a:cubicBezTo>
                  <a:cubicBezTo>
                    <a:pt x="201" y="2"/>
                    <a:pt x="190" y="1"/>
                    <a:pt x="17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65"/>
            <p:cNvSpPr/>
            <p:nvPr/>
          </p:nvSpPr>
          <p:spPr>
            <a:xfrm>
              <a:off x="7121756" y="2644422"/>
              <a:ext cx="60345" cy="64626"/>
            </a:xfrm>
            <a:custGeom>
              <a:rect b="b" l="l" r="r" t="t"/>
              <a:pathLst>
                <a:path extrusionOk="0" h="2461" w="2298">
                  <a:moveTo>
                    <a:pt x="1592" y="1"/>
                  </a:moveTo>
                  <a:cubicBezTo>
                    <a:pt x="1581" y="1"/>
                    <a:pt x="1570" y="4"/>
                    <a:pt x="1561" y="11"/>
                  </a:cubicBezTo>
                  <a:cubicBezTo>
                    <a:pt x="1303" y="202"/>
                    <a:pt x="1025" y="345"/>
                    <a:pt x="719" y="422"/>
                  </a:cubicBezTo>
                  <a:cubicBezTo>
                    <a:pt x="623" y="451"/>
                    <a:pt x="537" y="470"/>
                    <a:pt x="441" y="489"/>
                  </a:cubicBezTo>
                  <a:cubicBezTo>
                    <a:pt x="346" y="508"/>
                    <a:pt x="259" y="518"/>
                    <a:pt x="164" y="527"/>
                  </a:cubicBezTo>
                  <a:cubicBezTo>
                    <a:pt x="68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70" y="2460"/>
                    <a:pt x="1044" y="2460"/>
                  </a:cubicBezTo>
                  <a:lnTo>
                    <a:pt x="1255" y="2460"/>
                  </a:lnTo>
                  <a:cubicBezTo>
                    <a:pt x="1829" y="2460"/>
                    <a:pt x="2298" y="1992"/>
                    <a:pt x="2298" y="1417"/>
                  </a:cubicBezTo>
                  <a:lnTo>
                    <a:pt x="2298" y="671"/>
                  </a:lnTo>
                  <a:cubicBezTo>
                    <a:pt x="2298" y="594"/>
                    <a:pt x="2250" y="537"/>
                    <a:pt x="2183" y="508"/>
                  </a:cubicBezTo>
                  <a:cubicBezTo>
                    <a:pt x="2164" y="499"/>
                    <a:pt x="2145" y="489"/>
                    <a:pt x="2126" y="479"/>
                  </a:cubicBezTo>
                  <a:cubicBezTo>
                    <a:pt x="1925" y="393"/>
                    <a:pt x="1752" y="250"/>
                    <a:pt x="1657" y="49"/>
                  </a:cubicBezTo>
                  <a:lnTo>
                    <a:pt x="1647" y="39"/>
                  </a:lnTo>
                  <a:cubicBezTo>
                    <a:pt x="1634" y="14"/>
                    <a:pt x="1613" y="1"/>
                    <a:pt x="159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65"/>
            <p:cNvSpPr/>
            <p:nvPr/>
          </p:nvSpPr>
          <p:spPr>
            <a:xfrm>
              <a:off x="7121756" y="2644580"/>
              <a:ext cx="43775" cy="64731"/>
            </a:xfrm>
            <a:custGeom>
              <a:rect b="b" l="l" r="r" t="t"/>
              <a:pathLst>
                <a:path extrusionOk="0" h="2465" w="1667">
                  <a:moveTo>
                    <a:pt x="1589" y="0"/>
                  </a:moveTo>
                  <a:cubicBezTo>
                    <a:pt x="1577" y="0"/>
                    <a:pt x="1564" y="5"/>
                    <a:pt x="1551" y="14"/>
                  </a:cubicBezTo>
                  <a:cubicBezTo>
                    <a:pt x="1303" y="205"/>
                    <a:pt x="1015" y="339"/>
                    <a:pt x="719" y="426"/>
                  </a:cubicBezTo>
                  <a:cubicBezTo>
                    <a:pt x="623" y="454"/>
                    <a:pt x="537" y="473"/>
                    <a:pt x="441" y="493"/>
                  </a:cubicBezTo>
                  <a:cubicBezTo>
                    <a:pt x="346" y="512"/>
                    <a:pt x="259" y="521"/>
                    <a:pt x="164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70" y="2464"/>
                    <a:pt x="1044" y="2464"/>
                  </a:cubicBezTo>
                  <a:lnTo>
                    <a:pt x="1255" y="2464"/>
                  </a:lnTo>
                  <a:cubicBezTo>
                    <a:pt x="680" y="2454"/>
                    <a:pt x="212" y="1995"/>
                    <a:pt x="212" y="1421"/>
                  </a:cubicBezTo>
                  <a:lnTo>
                    <a:pt x="212" y="703"/>
                  </a:lnTo>
                  <a:cubicBezTo>
                    <a:pt x="212" y="607"/>
                    <a:pt x="288" y="531"/>
                    <a:pt x="374" y="521"/>
                  </a:cubicBezTo>
                  <a:cubicBezTo>
                    <a:pt x="470" y="521"/>
                    <a:pt x="566" y="502"/>
                    <a:pt x="652" y="493"/>
                  </a:cubicBezTo>
                  <a:cubicBezTo>
                    <a:pt x="747" y="473"/>
                    <a:pt x="843" y="454"/>
                    <a:pt x="929" y="426"/>
                  </a:cubicBezTo>
                  <a:cubicBezTo>
                    <a:pt x="1197" y="349"/>
                    <a:pt x="1446" y="234"/>
                    <a:pt x="1666" y="81"/>
                  </a:cubicBezTo>
                  <a:lnTo>
                    <a:pt x="1657" y="52"/>
                  </a:lnTo>
                  <a:lnTo>
                    <a:pt x="1647" y="43"/>
                  </a:lnTo>
                  <a:cubicBezTo>
                    <a:pt x="1634" y="17"/>
                    <a:pt x="1613" y="0"/>
                    <a:pt x="15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7" name="Google Shape;11417;p65"/>
          <p:cNvGrpSpPr/>
          <p:nvPr/>
        </p:nvGrpSpPr>
        <p:grpSpPr>
          <a:xfrm>
            <a:off x="7536427" y="2415225"/>
            <a:ext cx="369715" cy="375492"/>
            <a:chOff x="7536427" y="2415225"/>
            <a:chExt cx="369715" cy="375492"/>
          </a:xfrm>
        </p:grpSpPr>
        <p:sp>
          <p:nvSpPr>
            <p:cNvPr id="11418" name="Google Shape;11418;p65"/>
            <p:cNvSpPr/>
            <p:nvPr/>
          </p:nvSpPr>
          <p:spPr>
            <a:xfrm>
              <a:off x="7648978" y="2602774"/>
              <a:ext cx="150417" cy="121137"/>
            </a:xfrm>
            <a:custGeom>
              <a:rect b="b" l="l" r="r" t="t"/>
              <a:pathLst>
                <a:path extrusionOk="0" h="4613" w="5728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65"/>
            <p:cNvSpPr/>
            <p:nvPr/>
          </p:nvSpPr>
          <p:spPr>
            <a:xfrm>
              <a:off x="7681698" y="2421265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65"/>
            <p:cNvSpPr/>
            <p:nvPr/>
          </p:nvSpPr>
          <p:spPr>
            <a:xfrm>
              <a:off x="7693751" y="2415225"/>
              <a:ext cx="72924" cy="72661"/>
            </a:xfrm>
            <a:custGeom>
              <a:rect b="b" l="l" r="r" t="t"/>
              <a:pathLst>
                <a:path extrusionOk="0" h="2767" w="2777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65"/>
            <p:cNvSpPr/>
            <p:nvPr/>
          </p:nvSpPr>
          <p:spPr>
            <a:xfrm>
              <a:off x="7706067" y="2505953"/>
              <a:ext cx="36239" cy="26917"/>
            </a:xfrm>
            <a:custGeom>
              <a:rect b="b" l="l" r="r" t="t"/>
              <a:pathLst>
                <a:path extrusionOk="0" h="1025" w="138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65"/>
            <p:cNvSpPr/>
            <p:nvPr/>
          </p:nvSpPr>
          <p:spPr>
            <a:xfrm>
              <a:off x="7706067" y="2505953"/>
              <a:ext cx="36239" cy="14732"/>
            </a:xfrm>
            <a:custGeom>
              <a:rect b="b" l="l" r="r" t="t"/>
              <a:pathLst>
                <a:path extrusionOk="0" h="561" w="138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65"/>
            <p:cNvSpPr/>
            <p:nvPr/>
          </p:nvSpPr>
          <p:spPr>
            <a:xfrm>
              <a:off x="7663604" y="2520790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5"/>
            <p:cNvSpPr/>
            <p:nvPr/>
          </p:nvSpPr>
          <p:spPr>
            <a:xfrm>
              <a:off x="7718146" y="2532844"/>
              <a:ext cx="12080" cy="52047"/>
            </a:xfrm>
            <a:custGeom>
              <a:rect b="b" l="l" r="r" t="t"/>
              <a:pathLst>
                <a:path extrusionOk="0" h="1982" w="46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5"/>
            <p:cNvSpPr/>
            <p:nvPr/>
          </p:nvSpPr>
          <p:spPr>
            <a:xfrm>
              <a:off x="7687737" y="2445398"/>
              <a:ext cx="72898" cy="66622"/>
            </a:xfrm>
            <a:custGeom>
              <a:rect b="b" l="l" r="r" t="t"/>
              <a:pathLst>
                <a:path extrusionOk="0" h="2537" w="2776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65"/>
            <p:cNvSpPr/>
            <p:nvPr/>
          </p:nvSpPr>
          <p:spPr>
            <a:xfrm>
              <a:off x="7687737" y="2445398"/>
              <a:ext cx="72661" cy="65361"/>
            </a:xfrm>
            <a:custGeom>
              <a:rect b="b" l="l" r="r" t="t"/>
              <a:pathLst>
                <a:path extrusionOk="0" h="2489" w="2767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5"/>
            <p:cNvSpPr/>
            <p:nvPr/>
          </p:nvSpPr>
          <p:spPr>
            <a:xfrm>
              <a:off x="7663604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65"/>
            <p:cNvSpPr/>
            <p:nvPr/>
          </p:nvSpPr>
          <p:spPr>
            <a:xfrm>
              <a:off x="7760609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65"/>
            <p:cNvSpPr/>
            <p:nvPr/>
          </p:nvSpPr>
          <p:spPr>
            <a:xfrm>
              <a:off x="7717884" y="2532607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5"/>
            <p:cNvSpPr/>
            <p:nvPr/>
          </p:nvSpPr>
          <p:spPr>
            <a:xfrm>
              <a:off x="7699292" y="2515906"/>
              <a:ext cx="24894" cy="25446"/>
            </a:xfrm>
            <a:custGeom>
              <a:rect b="b" l="l" r="r" t="t"/>
              <a:pathLst>
                <a:path extrusionOk="0" h="969" w="948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65"/>
            <p:cNvSpPr/>
            <p:nvPr/>
          </p:nvSpPr>
          <p:spPr>
            <a:xfrm>
              <a:off x="7724160" y="2515906"/>
              <a:ext cx="24921" cy="25446"/>
            </a:xfrm>
            <a:custGeom>
              <a:rect b="b" l="l" r="r" t="t"/>
              <a:pathLst>
                <a:path extrusionOk="0" h="969" w="949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5"/>
            <p:cNvSpPr/>
            <p:nvPr/>
          </p:nvSpPr>
          <p:spPr>
            <a:xfrm>
              <a:off x="7554547" y="2627091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5"/>
            <p:cNvSpPr/>
            <p:nvPr/>
          </p:nvSpPr>
          <p:spPr>
            <a:xfrm>
              <a:off x="7566600" y="2621051"/>
              <a:ext cx="72898" cy="72661"/>
            </a:xfrm>
            <a:custGeom>
              <a:rect b="b" l="l" r="r" t="t"/>
              <a:pathLst>
                <a:path extrusionOk="0" h="2767" w="2776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5"/>
            <p:cNvSpPr/>
            <p:nvPr/>
          </p:nvSpPr>
          <p:spPr>
            <a:xfrm>
              <a:off x="7578916" y="2711779"/>
              <a:ext cx="36213" cy="26917"/>
            </a:xfrm>
            <a:custGeom>
              <a:rect b="b" l="l" r="r" t="t"/>
              <a:pathLst>
                <a:path extrusionOk="0" h="1025" w="1379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65"/>
            <p:cNvSpPr/>
            <p:nvPr/>
          </p:nvSpPr>
          <p:spPr>
            <a:xfrm>
              <a:off x="7578916" y="2712042"/>
              <a:ext cx="36213" cy="14653"/>
            </a:xfrm>
            <a:custGeom>
              <a:rect b="b" l="l" r="r" t="t"/>
              <a:pathLst>
                <a:path extrusionOk="0" h="558" w="1379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65"/>
            <p:cNvSpPr/>
            <p:nvPr/>
          </p:nvSpPr>
          <p:spPr>
            <a:xfrm>
              <a:off x="7536427" y="2726616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5"/>
            <p:cNvSpPr/>
            <p:nvPr/>
          </p:nvSpPr>
          <p:spPr>
            <a:xfrm>
              <a:off x="7590969" y="2738670"/>
              <a:ext cx="12106" cy="52047"/>
            </a:xfrm>
            <a:custGeom>
              <a:rect b="b" l="l" r="r" t="t"/>
              <a:pathLst>
                <a:path extrusionOk="0" h="1982" w="461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5"/>
            <p:cNvSpPr/>
            <p:nvPr/>
          </p:nvSpPr>
          <p:spPr>
            <a:xfrm>
              <a:off x="7560560" y="2651434"/>
              <a:ext cx="72924" cy="66674"/>
            </a:xfrm>
            <a:custGeom>
              <a:rect b="b" l="l" r="r" t="t"/>
              <a:pathLst>
                <a:path extrusionOk="0" h="2539" w="277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5"/>
            <p:cNvSpPr/>
            <p:nvPr/>
          </p:nvSpPr>
          <p:spPr>
            <a:xfrm>
              <a:off x="7560560" y="2651434"/>
              <a:ext cx="72661" cy="65151"/>
            </a:xfrm>
            <a:custGeom>
              <a:rect b="b" l="l" r="r" t="t"/>
              <a:pathLst>
                <a:path extrusionOk="0" h="2481" w="276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65"/>
            <p:cNvSpPr/>
            <p:nvPr/>
          </p:nvSpPr>
          <p:spPr>
            <a:xfrm>
              <a:off x="7536427" y="2741952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65"/>
            <p:cNvSpPr/>
            <p:nvPr/>
          </p:nvSpPr>
          <p:spPr>
            <a:xfrm>
              <a:off x="7633195" y="2741952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5"/>
            <p:cNvSpPr/>
            <p:nvPr/>
          </p:nvSpPr>
          <p:spPr>
            <a:xfrm>
              <a:off x="7590733" y="2738670"/>
              <a:ext cx="12342" cy="12106"/>
            </a:xfrm>
            <a:custGeom>
              <a:rect b="b" l="l" r="r" t="t"/>
              <a:pathLst>
                <a:path extrusionOk="0" h="461" w="47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65"/>
            <p:cNvSpPr/>
            <p:nvPr/>
          </p:nvSpPr>
          <p:spPr>
            <a:xfrm>
              <a:off x="7572115" y="2721863"/>
              <a:ext cx="24921" cy="25498"/>
            </a:xfrm>
            <a:custGeom>
              <a:rect b="b" l="l" r="r" t="t"/>
              <a:pathLst>
                <a:path extrusionOk="0" h="971" w="949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65"/>
            <p:cNvSpPr/>
            <p:nvPr/>
          </p:nvSpPr>
          <p:spPr>
            <a:xfrm>
              <a:off x="7597009" y="2721863"/>
              <a:ext cx="24894" cy="25498"/>
            </a:xfrm>
            <a:custGeom>
              <a:rect b="b" l="l" r="r" t="t"/>
              <a:pathLst>
                <a:path extrusionOk="0" h="971" w="948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5"/>
            <p:cNvSpPr/>
            <p:nvPr/>
          </p:nvSpPr>
          <p:spPr>
            <a:xfrm>
              <a:off x="7827204" y="2602958"/>
              <a:ext cx="48528" cy="42515"/>
            </a:xfrm>
            <a:custGeom>
              <a:rect b="b" l="l" r="r" t="t"/>
              <a:pathLst>
                <a:path extrusionOk="0" h="1619" w="1848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65"/>
            <p:cNvSpPr/>
            <p:nvPr/>
          </p:nvSpPr>
          <p:spPr>
            <a:xfrm>
              <a:off x="7827204" y="2602958"/>
              <a:ext cx="33219" cy="42515"/>
            </a:xfrm>
            <a:custGeom>
              <a:rect b="b" l="l" r="r" t="t"/>
              <a:pathLst>
                <a:path extrusionOk="0" h="1619" w="1265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5"/>
            <p:cNvSpPr/>
            <p:nvPr/>
          </p:nvSpPr>
          <p:spPr>
            <a:xfrm>
              <a:off x="7796795" y="2706002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5"/>
            <p:cNvSpPr/>
            <p:nvPr/>
          </p:nvSpPr>
          <p:spPr>
            <a:xfrm>
              <a:off x="7832745" y="2706002"/>
              <a:ext cx="37210" cy="24159"/>
            </a:xfrm>
            <a:custGeom>
              <a:rect b="b" l="l" r="r" t="t"/>
              <a:pathLst>
                <a:path extrusionOk="0" h="920" w="1417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5"/>
            <p:cNvSpPr/>
            <p:nvPr/>
          </p:nvSpPr>
          <p:spPr>
            <a:xfrm>
              <a:off x="7797058" y="2737672"/>
              <a:ext cx="109084" cy="53045"/>
            </a:xfrm>
            <a:custGeom>
              <a:rect b="b" l="l" r="r" t="t"/>
              <a:pathLst>
                <a:path extrusionOk="0" h="2020" w="4154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5"/>
            <p:cNvSpPr/>
            <p:nvPr/>
          </p:nvSpPr>
          <p:spPr>
            <a:xfrm>
              <a:off x="7809111" y="2621051"/>
              <a:ext cx="84715" cy="84741"/>
            </a:xfrm>
            <a:custGeom>
              <a:rect b="b" l="l" r="r" t="t"/>
              <a:pathLst>
                <a:path extrusionOk="0" h="3227" w="3226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5"/>
            <p:cNvSpPr/>
            <p:nvPr/>
          </p:nvSpPr>
          <p:spPr>
            <a:xfrm>
              <a:off x="7824447" y="2621051"/>
              <a:ext cx="71138" cy="76443"/>
            </a:xfrm>
            <a:custGeom>
              <a:rect b="b" l="l" r="r" t="t"/>
              <a:pathLst>
                <a:path extrusionOk="0" h="2911" w="2709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5"/>
            <p:cNvSpPr/>
            <p:nvPr/>
          </p:nvSpPr>
          <p:spPr>
            <a:xfrm>
              <a:off x="7814888" y="2658393"/>
              <a:ext cx="72661" cy="59715"/>
            </a:xfrm>
            <a:custGeom>
              <a:rect b="b" l="l" r="r" t="t"/>
              <a:pathLst>
                <a:path extrusionOk="0" h="2274" w="2767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65"/>
            <p:cNvSpPr/>
            <p:nvPr/>
          </p:nvSpPr>
          <p:spPr>
            <a:xfrm>
              <a:off x="7815151" y="2658393"/>
              <a:ext cx="72661" cy="59190"/>
            </a:xfrm>
            <a:custGeom>
              <a:rect b="b" l="l" r="r" t="t"/>
              <a:pathLst>
                <a:path extrusionOk="0" h="2254" w="2767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65"/>
            <p:cNvSpPr/>
            <p:nvPr/>
          </p:nvSpPr>
          <p:spPr>
            <a:xfrm>
              <a:off x="7796795" y="2749988"/>
              <a:ext cx="24422" cy="40729"/>
            </a:xfrm>
            <a:custGeom>
              <a:rect b="b" l="l" r="r" t="t"/>
              <a:pathLst>
                <a:path extrusionOk="0" h="1551" w="93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5"/>
            <p:cNvSpPr/>
            <p:nvPr/>
          </p:nvSpPr>
          <p:spPr>
            <a:xfrm>
              <a:off x="7881746" y="2749988"/>
              <a:ext cx="24159" cy="40729"/>
            </a:xfrm>
            <a:custGeom>
              <a:rect b="b" l="l" r="r" t="t"/>
              <a:pathLst>
                <a:path extrusionOk="0" h="1551" w="92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6" name="Google Shape;11456;p65"/>
          <p:cNvGrpSpPr/>
          <p:nvPr/>
        </p:nvGrpSpPr>
        <p:grpSpPr>
          <a:xfrm>
            <a:off x="7980773" y="2428802"/>
            <a:ext cx="353381" cy="358160"/>
            <a:chOff x="7980773" y="2428802"/>
            <a:chExt cx="353381" cy="358160"/>
          </a:xfrm>
        </p:grpSpPr>
        <p:sp>
          <p:nvSpPr>
            <p:cNvPr id="11457" name="Google Shape;11457;p65"/>
            <p:cNvSpPr/>
            <p:nvPr/>
          </p:nvSpPr>
          <p:spPr>
            <a:xfrm>
              <a:off x="8218504" y="2711779"/>
              <a:ext cx="115649" cy="75182"/>
            </a:xfrm>
            <a:custGeom>
              <a:rect b="b" l="l" r="r" t="t"/>
              <a:pathLst>
                <a:path extrusionOk="0" h="2863" w="4404">
                  <a:moveTo>
                    <a:pt x="1542" y="1"/>
                  </a:moveTo>
                  <a:lnTo>
                    <a:pt x="1542" y="374"/>
                  </a:lnTo>
                  <a:cubicBezTo>
                    <a:pt x="1542" y="470"/>
                    <a:pt x="1475" y="556"/>
                    <a:pt x="1379" y="585"/>
                  </a:cubicBezTo>
                  <a:lnTo>
                    <a:pt x="479" y="843"/>
                  </a:lnTo>
                  <a:cubicBezTo>
                    <a:pt x="202" y="920"/>
                    <a:pt x="1" y="1178"/>
                    <a:pt x="1" y="1475"/>
                  </a:cubicBezTo>
                  <a:lnTo>
                    <a:pt x="1" y="2642"/>
                  </a:lnTo>
                  <a:cubicBezTo>
                    <a:pt x="1" y="2767"/>
                    <a:pt x="96" y="2862"/>
                    <a:pt x="221" y="2862"/>
                  </a:cubicBezTo>
                  <a:lnTo>
                    <a:pt x="4183" y="2862"/>
                  </a:lnTo>
                  <a:cubicBezTo>
                    <a:pt x="4307" y="2862"/>
                    <a:pt x="4403" y="2767"/>
                    <a:pt x="4403" y="2642"/>
                  </a:cubicBezTo>
                  <a:lnTo>
                    <a:pt x="4403" y="1475"/>
                  </a:lnTo>
                  <a:cubicBezTo>
                    <a:pt x="4403" y="1178"/>
                    <a:pt x="4202" y="920"/>
                    <a:pt x="3915" y="843"/>
                  </a:cubicBezTo>
                  <a:lnTo>
                    <a:pt x="3015" y="585"/>
                  </a:lnTo>
                  <a:cubicBezTo>
                    <a:pt x="2920" y="556"/>
                    <a:pt x="2853" y="470"/>
                    <a:pt x="2862" y="374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5"/>
            <p:cNvSpPr/>
            <p:nvPr/>
          </p:nvSpPr>
          <p:spPr>
            <a:xfrm>
              <a:off x="8218268" y="2727614"/>
              <a:ext cx="115623" cy="59348"/>
            </a:xfrm>
            <a:custGeom>
              <a:rect b="b" l="l" r="r" t="t"/>
              <a:pathLst>
                <a:path extrusionOk="0" h="2260" w="4403">
                  <a:moveTo>
                    <a:pt x="3101" y="1"/>
                  </a:moveTo>
                  <a:cubicBezTo>
                    <a:pt x="2961" y="453"/>
                    <a:pt x="2570" y="680"/>
                    <a:pt x="2180" y="680"/>
                  </a:cubicBezTo>
                  <a:cubicBezTo>
                    <a:pt x="1793" y="680"/>
                    <a:pt x="1406" y="458"/>
                    <a:pt x="1263" y="10"/>
                  </a:cubicBezTo>
                  <a:lnTo>
                    <a:pt x="479" y="230"/>
                  </a:lnTo>
                  <a:cubicBezTo>
                    <a:pt x="201" y="317"/>
                    <a:pt x="0" y="575"/>
                    <a:pt x="0" y="872"/>
                  </a:cubicBezTo>
                  <a:lnTo>
                    <a:pt x="0" y="2039"/>
                  </a:lnTo>
                  <a:cubicBezTo>
                    <a:pt x="0" y="2164"/>
                    <a:pt x="105" y="2259"/>
                    <a:pt x="220" y="2259"/>
                  </a:cubicBezTo>
                  <a:lnTo>
                    <a:pt x="4182" y="2259"/>
                  </a:lnTo>
                  <a:cubicBezTo>
                    <a:pt x="4307" y="2259"/>
                    <a:pt x="4403" y="2164"/>
                    <a:pt x="4403" y="2039"/>
                  </a:cubicBezTo>
                  <a:lnTo>
                    <a:pt x="4403" y="872"/>
                  </a:lnTo>
                  <a:cubicBezTo>
                    <a:pt x="4403" y="575"/>
                    <a:pt x="4211" y="317"/>
                    <a:pt x="3924" y="240"/>
                  </a:cubicBezTo>
                  <a:lnTo>
                    <a:pt x="3101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65"/>
            <p:cNvSpPr/>
            <p:nvPr/>
          </p:nvSpPr>
          <p:spPr>
            <a:xfrm>
              <a:off x="8235600" y="2630872"/>
              <a:ext cx="29175" cy="63602"/>
            </a:xfrm>
            <a:custGeom>
              <a:rect b="b" l="l" r="r" t="t"/>
              <a:pathLst>
                <a:path extrusionOk="0" h="2422" w="1111">
                  <a:moveTo>
                    <a:pt x="670" y="0"/>
                  </a:moveTo>
                  <a:cubicBezTo>
                    <a:pt x="297" y="0"/>
                    <a:pt x="1" y="297"/>
                    <a:pt x="10" y="660"/>
                  </a:cubicBezTo>
                  <a:lnTo>
                    <a:pt x="10" y="814"/>
                  </a:lnTo>
                  <a:cubicBezTo>
                    <a:pt x="10" y="1005"/>
                    <a:pt x="39" y="1196"/>
                    <a:pt x="96" y="1378"/>
                  </a:cubicBezTo>
                  <a:lnTo>
                    <a:pt x="450" y="2421"/>
                  </a:lnTo>
                  <a:lnTo>
                    <a:pt x="1111" y="2421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5"/>
            <p:cNvSpPr/>
            <p:nvPr/>
          </p:nvSpPr>
          <p:spPr>
            <a:xfrm>
              <a:off x="8247417" y="2625095"/>
              <a:ext cx="69379" cy="69379"/>
            </a:xfrm>
            <a:custGeom>
              <a:rect b="b" l="l" r="r" t="t"/>
              <a:pathLst>
                <a:path extrusionOk="0" h="2642" w="2642">
                  <a:moveTo>
                    <a:pt x="661" y="0"/>
                  </a:moveTo>
                  <a:cubicBezTo>
                    <a:pt x="287" y="0"/>
                    <a:pt x="0" y="297"/>
                    <a:pt x="0" y="660"/>
                  </a:cubicBezTo>
                  <a:cubicBezTo>
                    <a:pt x="0" y="909"/>
                    <a:pt x="192" y="1101"/>
                    <a:pt x="441" y="1101"/>
                  </a:cubicBezTo>
                  <a:lnTo>
                    <a:pt x="2192" y="2641"/>
                  </a:lnTo>
                  <a:lnTo>
                    <a:pt x="2565" y="1340"/>
                  </a:lnTo>
                  <a:cubicBezTo>
                    <a:pt x="2613" y="1187"/>
                    <a:pt x="2632" y="1024"/>
                    <a:pt x="2642" y="861"/>
                  </a:cubicBezTo>
                  <a:lnTo>
                    <a:pt x="2642" y="440"/>
                  </a:lnTo>
                  <a:cubicBezTo>
                    <a:pt x="2642" y="201"/>
                    <a:pt x="2441" y="0"/>
                    <a:pt x="2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5"/>
            <p:cNvSpPr/>
            <p:nvPr/>
          </p:nvSpPr>
          <p:spPr>
            <a:xfrm>
              <a:off x="8258971" y="2711779"/>
              <a:ext cx="34453" cy="14049"/>
            </a:xfrm>
            <a:custGeom>
              <a:rect b="b" l="l" r="r" t="t"/>
              <a:pathLst>
                <a:path extrusionOk="0" h="535" w="1312">
                  <a:moveTo>
                    <a:pt x="1" y="1"/>
                  </a:moveTo>
                  <a:lnTo>
                    <a:pt x="1" y="412"/>
                  </a:lnTo>
                  <a:cubicBezTo>
                    <a:pt x="211" y="494"/>
                    <a:pt x="434" y="534"/>
                    <a:pt x="656" y="534"/>
                  </a:cubicBezTo>
                  <a:cubicBezTo>
                    <a:pt x="879" y="534"/>
                    <a:pt x="1101" y="494"/>
                    <a:pt x="1312" y="412"/>
                  </a:cubicBezTo>
                  <a:lnTo>
                    <a:pt x="131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5"/>
            <p:cNvSpPr/>
            <p:nvPr/>
          </p:nvSpPr>
          <p:spPr>
            <a:xfrm>
              <a:off x="8241640" y="2654244"/>
              <a:ext cx="69379" cy="63339"/>
            </a:xfrm>
            <a:custGeom>
              <a:rect b="b" l="l" r="r" t="t"/>
              <a:pathLst>
                <a:path extrusionOk="0" h="2412" w="2642">
                  <a:moveTo>
                    <a:pt x="842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39" y="613"/>
                    <a:pt x="0" y="728"/>
                    <a:pt x="0" y="842"/>
                  </a:cubicBezTo>
                  <a:lnTo>
                    <a:pt x="0" y="1101"/>
                  </a:lnTo>
                  <a:cubicBezTo>
                    <a:pt x="0" y="1828"/>
                    <a:pt x="584" y="2412"/>
                    <a:pt x="1311" y="2412"/>
                  </a:cubicBezTo>
                  <a:cubicBezTo>
                    <a:pt x="1317" y="2412"/>
                    <a:pt x="1323" y="2412"/>
                    <a:pt x="1329" y="2412"/>
                  </a:cubicBezTo>
                  <a:cubicBezTo>
                    <a:pt x="2048" y="2412"/>
                    <a:pt x="2642" y="1822"/>
                    <a:pt x="2642" y="1101"/>
                  </a:cubicBezTo>
                  <a:lnTo>
                    <a:pt x="2642" y="814"/>
                  </a:lnTo>
                  <a:cubicBezTo>
                    <a:pt x="2642" y="699"/>
                    <a:pt x="2594" y="584"/>
                    <a:pt x="2508" y="507"/>
                  </a:cubicBezTo>
                  <a:cubicBezTo>
                    <a:pt x="2173" y="172"/>
                    <a:pt x="1551" y="19"/>
                    <a:pt x="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65"/>
            <p:cNvSpPr/>
            <p:nvPr/>
          </p:nvSpPr>
          <p:spPr>
            <a:xfrm>
              <a:off x="8241640" y="2654191"/>
              <a:ext cx="69143" cy="62157"/>
            </a:xfrm>
            <a:custGeom>
              <a:rect b="b" l="l" r="r" t="t"/>
              <a:pathLst>
                <a:path extrusionOk="0" h="2367" w="2633">
                  <a:moveTo>
                    <a:pt x="813" y="1"/>
                  </a:moveTo>
                  <a:cubicBezTo>
                    <a:pt x="708" y="1"/>
                    <a:pt x="605" y="48"/>
                    <a:pt x="527" y="127"/>
                  </a:cubicBezTo>
                  <a:lnTo>
                    <a:pt x="125" y="529"/>
                  </a:lnTo>
                  <a:cubicBezTo>
                    <a:pt x="39" y="605"/>
                    <a:pt x="0" y="720"/>
                    <a:pt x="0" y="835"/>
                  </a:cubicBezTo>
                  <a:lnTo>
                    <a:pt x="0" y="1093"/>
                  </a:lnTo>
                  <a:cubicBezTo>
                    <a:pt x="0" y="1687"/>
                    <a:pt x="383" y="2203"/>
                    <a:pt x="957" y="2366"/>
                  </a:cubicBezTo>
                  <a:cubicBezTo>
                    <a:pt x="766" y="2127"/>
                    <a:pt x="661" y="1840"/>
                    <a:pt x="661" y="1533"/>
                  </a:cubicBezTo>
                  <a:lnTo>
                    <a:pt x="661" y="892"/>
                  </a:lnTo>
                  <a:cubicBezTo>
                    <a:pt x="651" y="645"/>
                    <a:pt x="852" y="451"/>
                    <a:pt x="1087" y="451"/>
                  </a:cubicBezTo>
                  <a:cubicBezTo>
                    <a:pt x="1098" y="451"/>
                    <a:pt x="1109" y="451"/>
                    <a:pt x="1120" y="452"/>
                  </a:cubicBezTo>
                  <a:cubicBezTo>
                    <a:pt x="1570" y="481"/>
                    <a:pt x="2230" y="557"/>
                    <a:pt x="2632" y="749"/>
                  </a:cubicBezTo>
                  <a:cubicBezTo>
                    <a:pt x="2622" y="653"/>
                    <a:pt x="2575" y="567"/>
                    <a:pt x="2508" y="500"/>
                  </a:cubicBezTo>
                  <a:cubicBezTo>
                    <a:pt x="2173" y="174"/>
                    <a:pt x="1551" y="21"/>
                    <a:pt x="842" y="2"/>
                  </a:cubicBezTo>
                  <a:cubicBezTo>
                    <a:pt x="833" y="1"/>
                    <a:pt x="823" y="1"/>
                    <a:pt x="81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65"/>
            <p:cNvSpPr/>
            <p:nvPr/>
          </p:nvSpPr>
          <p:spPr>
            <a:xfrm>
              <a:off x="8218504" y="2740692"/>
              <a:ext cx="23161" cy="46270"/>
            </a:xfrm>
            <a:custGeom>
              <a:rect b="b" l="l" r="r" t="t"/>
              <a:pathLst>
                <a:path extrusionOk="0" h="1762" w="882">
                  <a:moveTo>
                    <a:pt x="116" y="0"/>
                  </a:moveTo>
                  <a:cubicBezTo>
                    <a:pt x="39" y="106"/>
                    <a:pt x="1" y="240"/>
                    <a:pt x="1" y="374"/>
                  </a:cubicBezTo>
                  <a:lnTo>
                    <a:pt x="1" y="1541"/>
                  </a:lnTo>
                  <a:cubicBezTo>
                    <a:pt x="1" y="1666"/>
                    <a:pt x="96" y="1761"/>
                    <a:pt x="221" y="1761"/>
                  </a:cubicBezTo>
                  <a:lnTo>
                    <a:pt x="881" y="1761"/>
                  </a:lnTo>
                  <a:lnTo>
                    <a:pt x="881" y="1034"/>
                  </a:lnTo>
                  <a:cubicBezTo>
                    <a:pt x="872" y="852"/>
                    <a:pt x="805" y="689"/>
                    <a:pt x="680" y="565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5"/>
            <p:cNvSpPr/>
            <p:nvPr/>
          </p:nvSpPr>
          <p:spPr>
            <a:xfrm>
              <a:off x="8310756" y="2740692"/>
              <a:ext cx="23135" cy="46270"/>
            </a:xfrm>
            <a:custGeom>
              <a:rect b="b" l="l" r="r" t="t"/>
              <a:pathLst>
                <a:path extrusionOk="0" h="1762" w="881">
                  <a:moveTo>
                    <a:pt x="766" y="0"/>
                  </a:moveTo>
                  <a:lnTo>
                    <a:pt x="201" y="565"/>
                  </a:lnTo>
                  <a:cubicBezTo>
                    <a:pt x="77" y="689"/>
                    <a:pt x="0" y="852"/>
                    <a:pt x="0" y="1034"/>
                  </a:cubicBezTo>
                  <a:lnTo>
                    <a:pt x="0" y="1761"/>
                  </a:lnTo>
                  <a:lnTo>
                    <a:pt x="660" y="1761"/>
                  </a:lnTo>
                  <a:cubicBezTo>
                    <a:pt x="785" y="1761"/>
                    <a:pt x="881" y="1666"/>
                    <a:pt x="881" y="1541"/>
                  </a:cubicBezTo>
                  <a:lnTo>
                    <a:pt x="881" y="374"/>
                  </a:lnTo>
                  <a:cubicBezTo>
                    <a:pt x="881" y="240"/>
                    <a:pt x="842" y="106"/>
                    <a:pt x="76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5"/>
            <p:cNvSpPr/>
            <p:nvPr/>
          </p:nvSpPr>
          <p:spPr>
            <a:xfrm>
              <a:off x="8009659" y="2607737"/>
              <a:ext cx="46270" cy="40493"/>
            </a:xfrm>
            <a:custGeom>
              <a:rect b="b" l="l" r="r" t="t"/>
              <a:pathLst>
                <a:path extrusionOk="0" h="1542" w="1762">
                  <a:moveTo>
                    <a:pt x="881" y="1"/>
                  </a:moveTo>
                  <a:cubicBezTo>
                    <a:pt x="393" y="1"/>
                    <a:pt x="1" y="345"/>
                    <a:pt x="1" y="77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1369" y="1541"/>
                    <a:pt x="1762" y="1197"/>
                    <a:pt x="1762" y="776"/>
                  </a:cubicBezTo>
                  <a:cubicBezTo>
                    <a:pt x="1762" y="345"/>
                    <a:pt x="1369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5"/>
            <p:cNvSpPr/>
            <p:nvPr/>
          </p:nvSpPr>
          <p:spPr>
            <a:xfrm>
              <a:off x="8009659" y="2607737"/>
              <a:ext cx="31696" cy="40493"/>
            </a:xfrm>
            <a:custGeom>
              <a:rect b="b" l="l" r="r" t="t"/>
              <a:pathLst>
                <a:path extrusionOk="0" h="1542" w="1207">
                  <a:moveTo>
                    <a:pt x="881" y="1"/>
                  </a:moveTo>
                  <a:cubicBezTo>
                    <a:pt x="393" y="1"/>
                    <a:pt x="1" y="345"/>
                    <a:pt x="1" y="76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996" y="1541"/>
                    <a:pt x="1101" y="1522"/>
                    <a:pt x="1207" y="1484"/>
                  </a:cubicBezTo>
                  <a:cubicBezTo>
                    <a:pt x="891" y="1388"/>
                    <a:pt x="671" y="1101"/>
                    <a:pt x="661" y="776"/>
                  </a:cubicBezTo>
                  <a:cubicBezTo>
                    <a:pt x="671" y="441"/>
                    <a:pt x="891" y="154"/>
                    <a:pt x="1207" y="58"/>
                  </a:cubicBezTo>
                  <a:cubicBezTo>
                    <a:pt x="1101" y="20"/>
                    <a:pt x="99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65"/>
            <p:cNvSpPr/>
            <p:nvPr/>
          </p:nvSpPr>
          <p:spPr>
            <a:xfrm>
              <a:off x="7980773" y="2706002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7"/>
                    <a:pt x="9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7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65"/>
            <p:cNvSpPr/>
            <p:nvPr/>
          </p:nvSpPr>
          <p:spPr>
            <a:xfrm>
              <a:off x="8015200" y="2706002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31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5"/>
            <p:cNvSpPr/>
            <p:nvPr/>
          </p:nvSpPr>
          <p:spPr>
            <a:xfrm>
              <a:off x="7980773" y="2736411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9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57" y="1924"/>
                    <a:pt x="3962" y="1829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1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65"/>
            <p:cNvSpPr/>
            <p:nvPr/>
          </p:nvSpPr>
          <p:spPr>
            <a:xfrm>
              <a:off x="7992327" y="2625095"/>
              <a:ext cx="80960" cy="80933"/>
            </a:xfrm>
            <a:custGeom>
              <a:rect b="b" l="l" r="r" t="t"/>
              <a:pathLst>
                <a:path extrusionOk="0" h="3082" w="3083">
                  <a:moveTo>
                    <a:pt x="1541" y="0"/>
                  </a:moveTo>
                  <a:cubicBezTo>
                    <a:pt x="690" y="0"/>
                    <a:pt x="0" y="689"/>
                    <a:pt x="0" y="1541"/>
                  </a:cubicBezTo>
                  <a:cubicBezTo>
                    <a:pt x="0" y="2393"/>
                    <a:pt x="690" y="3082"/>
                    <a:pt x="1541" y="3082"/>
                  </a:cubicBezTo>
                  <a:cubicBezTo>
                    <a:pt x="2393" y="3082"/>
                    <a:pt x="3082" y="2393"/>
                    <a:pt x="3082" y="1541"/>
                  </a:cubicBezTo>
                  <a:cubicBezTo>
                    <a:pt x="3082" y="689"/>
                    <a:pt x="2393" y="0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65"/>
            <p:cNvSpPr/>
            <p:nvPr/>
          </p:nvSpPr>
          <p:spPr>
            <a:xfrm>
              <a:off x="8007164" y="2625095"/>
              <a:ext cx="67620" cy="72898"/>
            </a:xfrm>
            <a:custGeom>
              <a:rect b="b" l="l" r="r" t="t"/>
              <a:pathLst>
                <a:path extrusionOk="0" h="2776" w="2575">
                  <a:moveTo>
                    <a:pt x="986" y="0"/>
                  </a:moveTo>
                  <a:cubicBezTo>
                    <a:pt x="249" y="0"/>
                    <a:pt x="0" y="1014"/>
                    <a:pt x="660" y="1340"/>
                  </a:cubicBezTo>
                  <a:cubicBezTo>
                    <a:pt x="680" y="1349"/>
                    <a:pt x="699" y="1359"/>
                    <a:pt x="718" y="1369"/>
                  </a:cubicBezTo>
                  <a:lnTo>
                    <a:pt x="1484" y="2756"/>
                  </a:lnTo>
                  <a:cubicBezTo>
                    <a:pt x="1484" y="2756"/>
                    <a:pt x="1694" y="2766"/>
                    <a:pt x="1895" y="2775"/>
                  </a:cubicBezTo>
                  <a:cubicBezTo>
                    <a:pt x="2345" y="2440"/>
                    <a:pt x="2575" y="1885"/>
                    <a:pt x="2498" y="1330"/>
                  </a:cubicBezTo>
                  <a:cubicBezTo>
                    <a:pt x="2412" y="699"/>
                    <a:pt x="1943" y="182"/>
                    <a:pt x="1321" y="38"/>
                  </a:cubicBezTo>
                  <a:cubicBezTo>
                    <a:pt x="1206" y="19"/>
                    <a:pt x="1091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65"/>
            <p:cNvSpPr/>
            <p:nvPr/>
          </p:nvSpPr>
          <p:spPr>
            <a:xfrm>
              <a:off x="7998104" y="2660809"/>
              <a:ext cx="69379" cy="56774"/>
            </a:xfrm>
            <a:custGeom>
              <a:rect b="b" l="l" r="r" t="t"/>
              <a:pathLst>
                <a:path extrusionOk="0" h="2162" w="2642">
                  <a:moveTo>
                    <a:pt x="1012" y="0"/>
                  </a:moveTo>
                  <a:cubicBezTo>
                    <a:pt x="929" y="0"/>
                    <a:pt x="854" y="46"/>
                    <a:pt x="824" y="123"/>
                  </a:cubicBezTo>
                  <a:cubicBezTo>
                    <a:pt x="747" y="277"/>
                    <a:pt x="642" y="411"/>
                    <a:pt x="517" y="525"/>
                  </a:cubicBezTo>
                  <a:cubicBezTo>
                    <a:pt x="403" y="621"/>
                    <a:pt x="269" y="717"/>
                    <a:pt x="135" y="784"/>
                  </a:cubicBezTo>
                  <a:cubicBezTo>
                    <a:pt x="48" y="832"/>
                    <a:pt x="1" y="918"/>
                    <a:pt x="10" y="1013"/>
                  </a:cubicBezTo>
                  <a:cubicBezTo>
                    <a:pt x="96" y="1674"/>
                    <a:pt x="651" y="2162"/>
                    <a:pt x="1321" y="2162"/>
                  </a:cubicBezTo>
                  <a:cubicBezTo>
                    <a:pt x="1327" y="2162"/>
                    <a:pt x="1333" y="2162"/>
                    <a:pt x="1339" y="2162"/>
                  </a:cubicBezTo>
                  <a:cubicBezTo>
                    <a:pt x="2020" y="2162"/>
                    <a:pt x="2585" y="1629"/>
                    <a:pt x="264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1"/>
                    <a:pt x="1618" y="143"/>
                    <a:pt x="1072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5"/>
            <p:cNvSpPr/>
            <p:nvPr/>
          </p:nvSpPr>
          <p:spPr>
            <a:xfrm>
              <a:off x="7998104" y="2660914"/>
              <a:ext cx="69379" cy="56170"/>
            </a:xfrm>
            <a:custGeom>
              <a:rect b="b" l="l" r="r" t="t"/>
              <a:pathLst>
                <a:path extrusionOk="0" h="2139" w="2642">
                  <a:moveTo>
                    <a:pt x="1021" y="0"/>
                  </a:moveTo>
                  <a:cubicBezTo>
                    <a:pt x="938" y="0"/>
                    <a:pt x="856" y="47"/>
                    <a:pt x="824" y="129"/>
                  </a:cubicBezTo>
                  <a:cubicBezTo>
                    <a:pt x="766" y="234"/>
                    <a:pt x="699" y="330"/>
                    <a:pt x="623" y="416"/>
                  </a:cubicBezTo>
                  <a:cubicBezTo>
                    <a:pt x="584" y="454"/>
                    <a:pt x="556" y="483"/>
                    <a:pt x="517" y="521"/>
                  </a:cubicBezTo>
                  <a:cubicBezTo>
                    <a:pt x="403" y="627"/>
                    <a:pt x="269" y="713"/>
                    <a:pt x="125" y="780"/>
                  </a:cubicBezTo>
                  <a:cubicBezTo>
                    <a:pt x="48" y="828"/>
                    <a:pt x="1" y="914"/>
                    <a:pt x="10" y="1009"/>
                  </a:cubicBezTo>
                  <a:cubicBezTo>
                    <a:pt x="87" y="1593"/>
                    <a:pt x="537" y="2053"/>
                    <a:pt x="1120" y="2139"/>
                  </a:cubicBezTo>
                  <a:cubicBezTo>
                    <a:pt x="814" y="1957"/>
                    <a:pt x="642" y="1632"/>
                    <a:pt x="661" y="1277"/>
                  </a:cubicBezTo>
                  <a:lnTo>
                    <a:pt x="661" y="971"/>
                  </a:lnTo>
                  <a:cubicBezTo>
                    <a:pt x="709" y="933"/>
                    <a:pt x="757" y="895"/>
                    <a:pt x="805" y="847"/>
                  </a:cubicBezTo>
                  <a:cubicBezTo>
                    <a:pt x="929" y="741"/>
                    <a:pt x="1034" y="617"/>
                    <a:pt x="1120" y="474"/>
                  </a:cubicBezTo>
                  <a:cubicBezTo>
                    <a:pt x="1541" y="607"/>
                    <a:pt x="1934" y="818"/>
                    <a:pt x="2269" y="1105"/>
                  </a:cubicBezTo>
                  <a:cubicBezTo>
                    <a:pt x="2317" y="1134"/>
                    <a:pt x="2412" y="1230"/>
                    <a:pt x="2537" y="1344"/>
                  </a:cubicBezTo>
                  <a:cubicBezTo>
                    <a:pt x="2594" y="1220"/>
                    <a:pt x="2623" y="1086"/>
                    <a:pt x="2632" y="942"/>
                  </a:cubicBezTo>
                  <a:cubicBezTo>
                    <a:pt x="2642" y="875"/>
                    <a:pt x="2613" y="818"/>
                    <a:pt x="2565" y="770"/>
                  </a:cubicBezTo>
                  <a:cubicBezTo>
                    <a:pt x="2125" y="407"/>
                    <a:pt x="1618" y="148"/>
                    <a:pt x="1063" y="5"/>
                  </a:cubicBezTo>
                  <a:cubicBezTo>
                    <a:pt x="1049" y="2"/>
                    <a:pt x="1035" y="0"/>
                    <a:pt x="102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5"/>
            <p:cNvSpPr/>
            <p:nvPr/>
          </p:nvSpPr>
          <p:spPr>
            <a:xfrm>
              <a:off x="7980773" y="2748228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9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65"/>
            <p:cNvSpPr/>
            <p:nvPr/>
          </p:nvSpPr>
          <p:spPr>
            <a:xfrm>
              <a:off x="8061680" y="2748228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9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65"/>
            <p:cNvSpPr/>
            <p:nvPr/>
          </p:nvSpPr>
          <p:spPr>
            <a:xfrm>
              <a:off x="8101411" y="2428802"/>
              <a:ext cx="103806" cy="103832"/>
            </a:xfrm>
            <a:custGeom>
              <a:rect b="b" l="l" r="r" t="t"/>
              <a:pathLst>
                <a:path extrusionOk="0" h="3954" w="3953">
                  <a:moveTo>
                    <a:pt x="1971" y="1"/>
                  </a:moveTo>
                  <a:cubicBezTo>
                    <a:pt x="1110" y="1"/>
                    <a:pt x="469" y="690"/>
                    <a:pt x="412" y="1541"/>
                  </a:cubicBezTo>
                  <a:cubicBezTo>
                    <a:pt x="354" y="2144"/>
                    <a:pt x="230" y="2757"/>
                    <a:pt x="38" y="3341"/>
                  </a:cubicBezTo>
                  <a:cubicBezTo>
                    <a:pt x="0" y="3446"/>
                    <a:pt x="48" y="3570"/>
                    <a:pt x="163" y="3618"/>
                  </a:cubicBezTo>
                  <a:cubicBezTo>
                    <a:pt x="526" y="3781"/>
                    <a:pt x="909" y="3896"/>
                    <a:pt x="1311" y="3953"/>
                  </a:cubicBezTo>
                  <a:lnTo>
                    <a:pt x="2651" y="3953"/>
                  </a:lnTo>
                  <a:cubicBezTo>
                    <a:pt x="3053" y="3896"/>
                    <a:pt x="3436" y="3781"/>
                    <a:pt x="3799" y="3618"/>
                  </a:cubicBezTo>
                  <a:cubicBezTo>
                    <a:pt x="3905" y="3570"/>
                    <a:pt x="3953" y="3446"/>
                    <a:pt x="3914" y="3341"/>
                  </a:cubicBezTo>
                  <a:cubicBezTo>
                    <a:pt x="3723" y="2757"/>
                    <a:pt x="3598" y="2144"/>
                    <a:pt x="3541" y="1541"/>
                  </a:cubicBezTo>
                  <a:cubicBezTo>
                    <a:pt x="3484" y="690"/>
                    <a:pt x="2842" y="1"/>
                    <a:pt x="1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5"/>
            <p:cNvSpPr/>
            <p:nvPr/>
          </p:nvSpPr>
          <p:spPr>
            <a:xfrm>
              <a:off x="8129536" y="2428802"/>
              <a:ext cx="75944" cy="103832"/>
            </a:xfrm>
            <a:custGeom>
              <a:rect b="b" l="l" r="r" t="t"/>
              <a:pathLst>
                <a:path extrusionOk="0" h="3954" w="2892">
                  <a:moveTo>
                    <a:pt x="900" y="1"/>
                  </a:moveTo>
                  <a:cubicBezTo>
                    <a:pt x="240" y="1"/>
                    <a:pt x="1" y="900"/>
                    <a:pt x="575" y="1245"/>
                  </a:cubicBezTo>
                  <a:cubicBezTo>
                    <a:pt x="594" y="1254"/>
                    <a:pt x="613" y="1264"/>
                    <a:pt x="633" y="1274"/>
                  </a:cubicBezTo>
                  <a:lnTo>
                    <a:pt x="1130" y="3953"/>
                  </a:lnTo>
                  <a:lnTo>
                    <a:pt x="1580" y="3953"/>
                  </a:lnTo>
                  <a:cubicBezTo>
                    <a:pt x="1972" y="3896"/>
                    <a:pt x="2365" y="3781"/>
                    <a:pt x="2728" y="3618"/>
                  </a:cubicBezTo>
                  <a:cubicBezTo>
                    <a:pt x="2834" y="3570"/>
                    <a:pt x="2891" y="3446"/>
                    <a:pt x="2843" y="3341"/>
                  </a:cubicBezTo>
                  <a:cubicBezTo>
                    <a:pt x="2652" y="2757"/>
                    <a:pt x="2527" y="2144"/>
                    <a:pt x="2480" y="1541"/>
                  </a:cubicBezTo>
                  <a:cubicBezTo>
                    <a:pt x="2413" y="690"/>
                    <a:pt x="1771" y="1"/>
                    <a:pt x="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65"/>
            <p:cNvSpPr/>
            <p:nvPr/>
          </p:nvSpPr>
          <p:spPr>
            <a:xfrm>
              <a:off x="8100650" y="2507214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6"/>
                    <a:pt x="10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6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65"/>
            <p:cNvSpPr/>
            <p:nvPr/>
          </p:nvSpPr>
          <p:spPr>
            <a:xfrm>
              <a:off x="8135076" y="2507214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40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65"/>
            <p:cNvSpPr/>
            <p:nvPr/>
          </p:nvSpPr>
          <p:spPr>
            <a:xfrm>
              <a:off x="8100650" y="2537623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8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67" y="1924"/>
                    <a:pt x="3962" y="1828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2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5"/>
            <p:cNvSpPr/>
            <p:nvPr/>
          </p:nvSpPr>
          <p:spPr>
            <a:xfrm>
              <a:off x="8117981" y="2462047"/>
              <a:ext cx="69405" cy="56748"/>
            </a:xfrm>
            <a:custGeom>
              <a:rect b="b" l="l" r="r" t="t"/>
              <a:pathLst>
                <a:path extrusionOk="0" h="2161" w="2643">
                  <a:moveTo>
                    <a:pt x="1017" y="0"/>
                  </a:moveTo>
                  <a:cubicBezTo>
                    <a:pt x="932" y="0"/>
                    <a:pt x="855" y="51"/>
                    <a:pt x="824" y="122"/>
                  </a:cubicBezTo>
                  <a:cubicBezTo>
                    <a:pt x="747" y="275"/>
                    <a:pt x="642" y="409"/>
                    <a:pt x="517" y="524"/>
                  </a:cubicBezTo>
                  <a:cubicBezTo>
                    <a:pt x="403" y="630"/>
                    <a:pt x="269" y="716"/>
                    <a:pt x="135" y="783"/>
                  </a:cubicBezTo>
                  <a:cubicBezTo>
                    <a:pt x="48" y="831"/>
                    <a:pt x="1" y="917"/>
                    <a:pt x="10" y="1012"/>
                  </a:cubicBezTo>
                  <a:cubicBezTo>
                    <a:pt x="96" y="1673"/>
                    <a:pt x="661" y="2161"/>
                    <a:pt x="1321" y="2161"/>
                  </a:cubicBezTo>
                  <a:cubicBezTo>
                    <a:pt x="1327" y="2161"/>
                    <a:pt x="1333" y="2161"/>
                    <a:pt x="1340" y="2161"/>
                  </a:cubicBezTo>
                  <a:cubicBezTo>
                    <a:pt x="2020" y="2161"/>
                    <a:pt x="2585" y="1628"/>
                    <a:pt x="2642" y="945"/>
                  </a:cubicBezTo>
                  <a:cubicBezTo>
                    <a:pt x="2642" y="878"/>
                    <a:pt x="2613" y="811"/>
                    <a:pt x="2565" y="773"/>
                  </a:cubicBezTo>
                  <a:cubicBezTo>
                    <a:pt x="2125" y="409"/>
                    <a:pt x="1618" y="151"/>
                    <a:pt x="1073" y="8"/>
                  </a:cubicBezTo>
                  <a:cubicBezTo>
                    <a:pt x="1054" y="2"/>
                    <a:pt x="1035" y="0"/>
                    <a:pt x="101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65"/>
            <p:cNvSpPr/>
            <p:nvPr/>
          </p:nvSpPr>
          <p:spPr>
            <a:xfrm>
              <a:off x="8117981" y="2462020"/>
              <a:ext cx="69405" cy="56275"/>
            </a:xfrm>
            <a:custGeom>
              <a:rect b="b" l="l" r="r" t="t"/>
              <a:pathLst>
                <a:path extrusionOk="0" h="2143" w="2643">
                  <a:moveTo>
                    <a:pt x="1012" y="0"/>
                  </a:moveTo>
                  <a:cubicBezTo>
                    <a:pt x="929" y="0"/>
                    <a:pt x="855" y="46"/>
                    <a:pt x="824" y="123"/>
                  </a:cubicBezTo>
                  <a:cubicBezTo>
                    <a:pt x="766" y="229"/>
                    <a:pt x="699" y="334"/>
                    <a:pt x="623" y="420"/>
                  </a:cubicBezTo>
                  <a:cubicBezTo>
                    <a:pt x="584" y="449"/>
                    <a:pt x="556" y="487"/>
                    <a:pt x="517" y="516"/>
                  </a:cubicBezTo>
                  <a:cubicBezTo>
                    <a:pt x="403" y="621"/>
                    <a:pt x="269" y="707"/>
                    <a:pt x="135" y="784"/>
                  </a:cubicBezTo>
                  <a:cubicBezTo>
                    <a:pt x="48" y="822"/>
                    <a:pt x="1" y="918"/>
                    <a:pt x="10" y="1013"/>
                  </a:cubicBezTo>
                  <a:cubicBezTo>
                    <a:pt x="87" y="1597"/>
                    <a:pt x="537" y="2057"/>
                    <a:pt x="1120" y="2143"/>
                  </a:cubicBezTo>
                  <a:cubicBezTo>
                    <a:pt x="824" y="1961"/>
                    <a:pt x="642" y="1626"/>
                    <a:pt x="661" y="1281"/>
                  </a:cubicBezTo>
                  <a:lnTo>
                    <a:pt x="661" y="966"/>
                  </a:lnTo>
                  <a:cubicBezTo>
                    <a:pt x="709" y="927"/>
                    <a:pt x="757" y="889"/>
                    <a:pt x="814" y="851"/>
                  </a:cubicBezTo>
                  <a:cubicBezTo>
                    <a:pt x="929" y="736"/>
                    <a:pt x="1034" y="611"/>
                    <a:pt x="1120" y="477"/>
                  </a:cubicBezTo>
                  <a:cubicBezTo>
                    <a:pt x="1541" y="602"/>
                    <a:pt x="1934" y="822"/>
                    <a:pt x="2269" y="1100"/>
                  </a:cubicBezTo>
                  <a:cubicBezTo>
                    <a:pt x="2317" y="1138"/>
                    <a:pt x="2412" y="1233"/>
                    <a:pt x="2537" y="1348"/>
                  </a:cubicBezTo>
                  <a:cubicBezTo>
                    <a:pt x="2594" y="1214"/>
                    <a:pt x="2623" y="1080"/>
                    <a:pt x="263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0"/>
                    <a:pt x="1618" y="142"/>
                    <a:pt x="1073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65"/>
            <p:cNvSpPr/>
            <p:nvPr/>
          </p:nvSpPr>
          <p:spPr>
            <a:xfrm>
              <a:off x="8100650" y="2549440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8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65"/>
            <p:cNvSpPr/>
            <p:nvPr/>
          </p:nvSpPr>
          <p:spPr>
            <a:xfrm>
              <a:off x="8181557" y="2549440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8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65"/>
            <p:cNvSpPr/>
            <p:nvPr/>
          </p:nvSpPr>
          <p:spPr>
            <a:xfrm>
              <a:off x="8082136" y="2607869"/>
              <a:ext cx="144351" cy="115728"/>
            </a:xfrm>
            <a:custGeom>
              <a:rect b="b" l="l" r="r" t="t"/>
              <a:pathLst>
                <a:path extrusionOk="0" h="4407" w="5497">
                  <a:moveTo>
                    <a:pt x="2744" y="0"/>
                  </a:moveTo>
                  <a:cubicBezTo>
                    <a:pt x="2634" y="0"/>
                    <a:pt x="2524" y="72"/>
                    <a:pt x="2524" y="216"/>
                  </a:cubicBezTo>
                  <a:lnTo>
                    <a:pt x="2524" y="2522"/>
                  </a:lnTo>
                  <a:lnTo>
                    <a:pt x="208" y="3996"/>
                  </a:lnTo>
                  <a:cubicBezTo>
                    <a:pt x="1" y="4131"/>
                    <a:pt x="132" y="4406"/>
                    <a:pt x="325" y="4406"/>
                  </a:cubicBezTo>
                  <a:cubicBezTo>
                    <a:pt x="364" y="4406"/>
                    <a:pt x="405" y="4395"/>
                    <a:pt x="447" y="4369"/>
                  </a:cubicBezTo>
                  <a:lnTo>
                    <a:pt x="2753" y="2905"/>
                  </a:lnTo>
                  <a:lnTo>
                    <a:pt x="5050" y="4369"/>
                  </a:lnTo>
                  <a:cubicBezTo>
                    <a:pt x="5092" y="4395"/>
                    <a:pt x="5133" y="4406"/>
                    <a:pt x="5172" y="4406"/>
                  </a:cubicBezTo>
                  <a:cubicBezTo>
                    <a:pt x="5366" y="4406"/>
                    <a:pt x="5497" y="4131"/>
                    <a:pt x="5289" y="3996"/>
                  </a:cubicBezTo>
                  <a:lnTo>
                    <a:pt x="5280" y="3996"/>
                  </a:lnTo>
                  <a:lnTo>
                    <a:pt x="2964" y="2522"/>
                  </a:lnTo>
                  <a:lnTo>
                    <a:pt x="2964" y="216"/>
                  </a:lnTo>
                  <a:cubicBezTo>
                    <a:pt x="2964" y="72"/>
                    <a:pt x="2854" y="0"/>
                    <a:pt x="27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7" name="Google Shape;11487;p65"/>
          <p:cNvGrpSpPr/>
          <p:nvPr/>
        </p:nvGrpSpPr>
        <p:grpSpPr>
          <a:xfrm>
            <a:off x="4886058" y="4291240"/>
            <a:ext cx="346343" cy="343953"/>
            <a:chOff x="4886058" y="4291240"/>
            <a:chExt cx="346343" cy="343953"/>
          </a:xfrm>
        </p:grpSpPr>
        <p:sp>
          <p:nvSpPr>
            <p:cNvPr id="11488" name="Google Shape;11488;p65"/>
            <p:cNvSpPr/>
            <p:nvPr/>
          </p:nvSpPr>
          <p:spPr>
            <a:xfrm>
              <a:off x="5133611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7" y="1522"/>
                  </a:lnTo>
                  <a:lnTo>
                    <a:pt x="1541" y="1522"/>
                  </a:lnTo>
                  <a:cubicBezTo>
                    <a:pt x="1532" y="680"/>
                    <a:pt x="843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65"/>
            <p:cNvSpPr/>
            <p:nvPr/>
          </p:nvSpPr>
          <p:spPr>
            <a:xfrm>
              <a:off x="5093407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8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5"/>
            <p:cNvSpPr/>
            <p:nvPr/>
          </p:nvSpPr>
          <p:spPr>
            <a:xfrm>
              <a:off x="5133112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5"/>
            <p:cNvSpPr/>
            <p:nvPr/>
          </p:nvSpPr>
          <p:spPr>
            <a:xfrm>
              <a:off x="4985084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6" y="1522"/>
                  </a:lnTo>
                  <a:lnTo>
                    <a:pt x="1541" y="1522"/>
                  </a:lnTo>
                  <a:cubicBezTo>
                    <a:pt x="1532" y="680"/>
                    <a:pt x="842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65"/>
            <p:cNvSpPr/>
            <p:nvPr/>
          </p:nvSpPr>
          <p:spPr>
            <a:xfrm>
              <a:off x="4944880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7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65"/>
            <p:cNvSpPr/>
            <p:nvPr/>
          </p:nvSpPr>
          <p:spPr>
            <a:xfrm>
              <a:off x="4984585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5"/>
            <p:cNvSpPr/>
            <p:nvPr/>
          </p:nvSpPr>
          <p:spPr>
            <a:xfrm>
              <a:off x="5059479" y="4476530"/>
              <a:ext cx="54043" cy="54043"/>
            </a:xfrm>
            <a:custGeom>
              <a:rect b="b" l="l" r="r" t="t"/>
              <a:pathLst>
                <a:path extrusionOk="0" h="2058" w="2058">
                  <a:moveTo>
                    <a:pt x="0" y="0"/>
                  </a:moveTo>
                  <a:lnTo>
                    <a:pt x="1225" y="2058"/>
                  </a:lnTo>
                  <a:lnTo>
                    <a:pt x="2058" y="2058"/>
                  </a:lnTo>
                  <a:cubicBezTo>
                    <a:pt x="2058" y="919"/>
                    <a:pt x="1139" y="0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5"/>
            <p:cNvSpPr/>
            <p:nvPr/>
          </p:nvSpPr>
          <p:spPr>
            <a:xfrm>
              <a:off x="5005436" y="4476530"/>
              <a:ext cx="86238" cy="54043"/>
            </a:xfrm>
            <a:custGeom>
              <a:rect b="b" l="l" r="r" t="t"/>
              <a:pathLst>
                <a:path extrusionOk="0" h="2058" w="3284">
                  <a:moveTo>
                    <a:pt x="2058" y="0"/>
                  </a:moveTo>
                  <a:cubicBezTo>
                    <a:pt x="919" y="0"/>
                    <a:pt x="0" y="919"/>
                    <a:pt x="0" y="2058"/>
                  </a:cubicBezTo>
                  <a:lnTo>
                    <a:pt x="3283" y="2058"/>
                  </a:lnTo>
                  <a:cubicBezTo>
                    <a:pt x="3283" y="928"/>
                    <a:pt x="2728" y="0"/>
                    <a:pt x="20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5"/>
            <p:cNvSpPr/>
            <p:nvPr/>
          </p:nvSpPr>
          <p:spPr>
            <a:xfrm>
              <a:off x="5059715" y="4394835"/>
              <a:ext cx="29936" cy="59847"/>
            </a:xfrm>
            <a:custGeom>
              <a:rect b="b" l="l" r="r" t="t"/>
              <a:pathLst>
                <a:path extrusionOk="0" h="2279" w="1140">
                  <a:moveTo>
                    <a:pt x="1" y="1"/>
                  </a:moveTo>
                  <a:lnTo>
                    <a:pt x="1" y="2278"/>
                  </a:lnTo>
                  <a:cubicBezTo>
                    <a:pt x="632" y="2278"/>
                    <a:pt x="1140" y="1771"/>
                    <a:pt x="1140" y="1140"/>
                  </a:cubicBezTo>
                  <a:cubicBezTo>
                    <a:pt x="1140" y="518"/>
                    <a:pt x="632" y="1"/>
                    <a:pt x="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5"/>
            <p:cNvSpPr/>
            <p:nvPr/>
          </p:nvSpPr>
          <p:spPr>
            <a:xfrm>
              <a:off x="5029070" y="4394835"/>
              <a:ext cx="45509" cy="59847"/>
            </a:xfrm>
            <a:custGeom>
              <a:rect b="b" l="l" r="r" t="t"/>
              <a:pathLst>
                <a:path extrusionOk="0" h="2279" w="1733">
                  <a:moveTo>
                    <a:pt x="1139" y="1"/>
                  </a:moveTo>
                  <a:cubicBezTo>
                    <a:pt x="517" y="1"/>
                    <a:pt x="0" y="518"/>
                    <a:pt x="0" y="1140"/>
                  </a:cubicBezTo>
                  <a:cubicBezTo>
                    <a:pt x="0" y="1771"/>
                    <a:pt x="517" y="2278"/>
                    <a:pt x="1139" y="2278"/>
                  </a:cubicBezTo>
                  <a:lnTo>
                    <a:pt x="1168" y="2278"/>
                  </a:lnTo>
                  <a:cubicBezTo>
                    <a:pt x="1483" y="2259"/>
                    <a:pt x="1732" y="1762"/>
                    <a:pt x="1732" y="1140"/>
                  </a:cubicBezTo>
                  <a:cubicBezTo>
                    <a:pt x="1732" y="527"/>
                    <a:pt x="1483" y="20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5"/>
            <p:cNvSpPr/>
            <p:nvPr/>
          </p:nvSpPr>
          <p:spPr>
            <a:xfrm>
              <a:off x="4962711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65"/>
            <p:cNvSpPr/>
            <p:nvPr/>
          </p:nvSpPr>
          <p:spPr>
            <a:xfrm>
              <a:off x="5111237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5"/>
            <p:cNvSpPr/>
            <p:nvPr/>
          </p:nvSpPr>
          <p:spPr>
            <a:xfrm>
              <a:off x="4886058" y="4291240"/>
              <a:ext cx="346343" cy="343953"/>
            </a:xfrm>
            <a:custGeom>
              <a:rect b="b" l="l" r="r" t="t"/>
              <a:pathLst>
                <a:path extrusionOk="0" h="13098" w="13189">
                  <a:moveTo>
                    <a:pt x="6815" y="1123"/>
                  </a:moveTo>
                  <a:cubicBezTo>
                    <a:pt x="9638" y="1237"/>
                    <a:pt x="11896" y="3506"/>
                    <a:pt x="12011" y="6329"/>
                  </a:cubicBezTo>
                  <a:lnTo>
                    <a:pt x="11514" y="6329"/>
                  </a:lnTo>
                  <a:cubicBezTo>
                    <a:pt x="11505" y="6328"/>
                    <a:pt x="11496" y="6327"/>
                    <a:pt x="11488" y="6327"/>
                  </a:cubicBezTo>
                  <a:cubicBezTo>
                    <a:pt x="11223" y="6327"/>
                    <a:pt x="11226" y="6750"/>
                    <a:pt x="11496" y="6750"/>
                  </a:cubicBezTo>
                  <a:cubicBezTo>
                    <a:pt x="11502" y="6750"/>
                    <a:pt x="11508" y="6750"/>
                    <a:pt x="11514" y="6750"/>
                  </a:cubicBezTo>
                  <a:lnTo>
                    <a:pt x="12011" y="6750"/>
                  </a:lnTo>
                  <a:cubicBezTo>
                    <a:pt x="11896" y="9573"/>
                    <a:pt x="9638" y="11832"/>
                    <a:pt x="6815" y="11946"/>
                  </a:cubicBezTo>
                  <a:lnTo>
                    <a:pt x="6805" y="11946"/>
                  </a:lnTo>
                  <a:lnTo>
                    <a:pt x="6805" y="11449"/>
                  </a:lnTo>
                  <a:cubicBezTo>
                    <a:pt x="6819" y="11300"/>
                    <a:pt x="6709" y="11226"/>
                    <a:pt x="6599" y="11226"/>
                  </a:cubicBezTo>
                  <a:cubicBezTo>
                    <a:pt x="6489" y="11226"/>
                    <a:pt x="6379" y="11300"/>
                    <a:pt x="6394" y="11449"/>
                  </a:cubicBezTo>
                  <a:lnTo>
                    <a:pt x="6394" y="11946"/>
                  </a:lnTo>
                  <a:cubicBezTo>
                    <a:pt x="3561" y="11832"/>
                    <a:pt x="1302" y="9573"/>
                    <a:pt x="1187" y="6750"/>
                  </a:cubicBezTo>
                  <a:lnTo>
                    <a:pt x="1695" y="6750"/>
                  </a:lnTo>
                  <a:cubicBezTo>
                    <a:pt x="1943" y="6721"/>
                    <a:pt x="1943" y="6348"/>
                    <a:pt x="1695" y="6329"/>
                  </a:cubicBezTo>
                  <a:lnTo>
                    <a:pt x="1187" y="6329"/>
                  </a:lnTo>
                  <a:cubicBezTo>
                    <a:pt x="1302" y="3506"/>
                    <a:pt x="3570" y="1237"/>
                    <a:pt x="6394" y="1123"/>
                  </a:cubicBezTo>
                  <a:lnTo>
                    <a:pt x="6394" y="1620"/>
                  </a:lnTo>
                  <a:cubicBezTo>
                    <a:pt x="6403" y="1749"/>
                    <a:pt x="6501" y="1814"/>
                    <a:pt x="6601" y="1814"/>
                  </a:cubicBezTo>
                  <a:cubicBezTo>
                    <a:pt x="6700" y="1814"/>
                    <a:pt x="6800" y="1749"/>
                    <a:pt x="6815" y="1620"/>
                  </a:cubicBezTo>
                  <a:lnTo>
                    <a:pt x="6815" y="1123"/>
                  </a:lnTo>
                  <a:close/>
                  <a:moveTo>
                    <a:pt x="6595" y="0"/>
                  </a:moveTo>
                  <a:cubicBezTo>
                    <a:pt x="6494" y="0"/>
                    <a:pt x="6394" y="65"/>
                    <a:pt x="6384" y="194"/>
                  </a:cubicBezTo>
                  <a:lnTo>
                    <a:pt x="6384" y="701"/>
                  </a:lnTo>
                  <a:cubicBezTo>
                    <a:pt x="3331" y="816"/>
                    <a:pt x="881" y="3266"/>
                    <a:pt x="766" y="6329"/>
                  </a:cubicBezTo>
                  <a:lnTo>
                    <a:pt x="259" y="6329"/>
                  </a:lnTo>
                  <a:cubicBezTo>
                    <a:pt x="1" y="6348"/>
                    <a:pt x="1" y="6721"/>
                    <a:pt x="259" y="6740"/>
                  </a:cubicBezTo>
                  <a:lnTo>
                    <a:pt x="766" y="6740"/>
                  </a:lnTo>
                  <a:cubicBezTo>
                    <a:pt x="881" y="9803"/>
                    <a:pt x="3331" y="12253"/>
                    <a:pt x="6384" y="12368"/>
                  </a:cubicBezTo>
                  <a:lnTo>
                    <a:pt x="6384" y="12875"/>
                  </a:lnTo>
                  <a:cubicBezTo>
                    <a:pt x="6374" y="13023"/>
                    <a:pt x="6484" y="13097"/>
                    <a:pt x="6595" y="13097"/>
                  </a:cubicBezTo>
                  <a:cubicBezTo>
                    <a:pt x="6705" y="13097"/>
                    <a:pt x="6815" y="13023"/>
                    <a:pt x="6805" y="12875"/>
                  </a:cubicBezTo>
                  <a:lnTo>
                    <a:pt x="6805" y="12368"/>
                  </a:lnTo>
                  <a:cubicBezTo>
                    <a:pt x="9858" y="12253"/>
                    <a:pt x="12318" y="9803"/>
                    <a:pt x="12432" y="6740"/>
                  </a:cubicBezTo>
                  <a:lnTo>
                    <a:pt x="12940" y="6740"/>
                  </a:lnTo>
                  <a:cubicBezTo>
                    <a:pt x="13188" y="6721"/>
                    <a:pt x="13188" y="6348"/>
                    <a:pt x="12940" y="6329"/>
                  </a:cubicBezTo>
                  <a:lnTo>
                    <a:pt x="12432" y="6329"/>
                  </a:lnTo>
                  <a:cubicBezTo>
                    <a:pt x="12318" y="3266"/>
                    <a:pt x="9858" y="816"/>
                    <a:pt x="6805" y="701"/>
                  </a:cubicBezTo>
                  <a:lnTo>
                    <a:pt x="6805" y="194"/>
                  </a:lnTo>
                  <a:cubicBezTo>
                    <a:pt x="6795" y="65"/>
                    <a:pt x="6695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1" name="Google Shape;11501;p65"/>
          <p:cNvGrpSpPr/>
          <p:nvPr/>
        </p:nvGrpSpPr>
        <p:grpSpPr>
          <a:xfrm>
            <a:off x="5344216" y="4291056"/>
            <a:ext cx="304616" cy="343560"/>
            <a:chOff x="5344216" y="4291056"/>
            <a:chExt cx="304616" cy="343560"/>
          </a:xfrm>
        </p:grpSpPr>
        <p:sp>
          <p:nvSpPr>
            <p:cNvPr id="11502" name="Google Shape;11502;p65"/>
            <p:cNvSpPr/>
            <p:nvPr/>
          </p:nvSpPr>
          <p:spPr>
            <a:xfrm>
              <a:off x="5344216" y="4297148"/>
              <a:ext cx="251334" cy="247264"/>
            </a:xfrm>
            <a:custGeom>
              <a:rect b="b" l="l" r="r" t="t"/>
              <a:pathLst>
                <a:path extrusionOk="0" h="9416" w="9571">
                  <a:moveTo>
                    <a:pt x="9280" y="0"/>
                  </a:moveTo>
                  <a:cubicBezTo>
                    <a:pt x="9234" y="0"/>
                    <a:pt x="9185" y="17"/>
                    <a:pt x="9140" y="55"/>
                  </a:cubicBezTo>
                  <a:lnTo>
                    <a:pt x="144" y="9051"/>
                  </a:lnTo>
                  <a:cubicBezTo>
                    <a:pt x="0" y="9185"/>
                    <a:pt x="96" y="9415"/>
                    <a:pt x="287" y="9415"/>
                  </a:cubicBezTo>
                  <a:cubicBezTo>
                    <a:pt x="345" y="9415"/>
                    <a:pt x="393" y="9386"/>
                    <a:pt x="431" y="9348"/>
                  </a:cubicBezTo>
                  <a:lnTo>
                    <a:pt x="9437" y="352"/>
                  </a:lnTo>
                  <a:cubicBezTo>
                    <a:pt x="9570" y="196"/>
                    <a:pt x="9439" y="0"/>
                    <a:pt x="92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5"/>
            <p:cNvSpPr/>
            <p:nvPr/>
          </p:nvSpPr>
          <p:spPr>
            <a:xfrm>
              <a:off x="5544501" y="4291056"/>
              <a:ext cx="55330" cy="53807"/>
            </a:xfrm>
            <a:custGeom>
              <a:rect b="b" l="l" r="r" t="t"/>
              <a:pathLst>
                <a:path extrusionOk="0" h="2049" w="2107">
                  <a:moveTo>
                    <a:pt x="259" y="0"/>
                  </a:moveTo>
                  <a:cubicBezTo>
                    <a:pt x="1" y="19"/>
                    <a:pt x="1" y="393"/>
                    <a:pt x="259" y="412"/>
                  </a:cubicBezTo>
                  <a:lnTo>
                    <a:pt x="1685" y="412"/>
                  </a:lnTo>
                  <a:lnTo>
                    <a:pt x="1685" y="1838"/>
                  </a:lnTo>
                  <a:cubicBezTo>
                    <a:pt x="1685" y="1953"/>
                    <a:pt x="1781" y="2048"/>
                    <a:pt x="1896" y="2048"/>
                  </a:cubicBezTo>
                  <a:cubicBezTo>
                    <a:pt x="2011" y="2048"/>
                    <a:pt x="2097" y="1953"/>
                    <a:pt x="2106" y="1838"/>
                  </a:cubicBezTo>
                  <a:lnTo>
                    <a:pt x="2106" y="201"/>
                  </a:lnTo>
                  <a:cubicBezTo>
                    <a:pt x="2106" y="86"/>
                    <a:pt x="2011" y="0"/>
                    <a:pt x="189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5"/>
            <p:cNvSpPr/>
            <p:nvPr/>
          </p:nvSpPr>
          <p:spPr>
            <a:xfrm>
              <a:off x="5349494" y="4566497"/>
              <a:ext cx="102309" cy="68118"/>
            </a:xfrm>
            <a:custGeom>
              <a:rect b="b" l="l" r="r" t="t"/>
              <a:pathLst>
                <a:path extrusionOk="0" h="2594" w="3896">
                  <a:moveTo>
                    <a:pt x="316" y="0"/>
                  </a:moveTo>
                  <a:cubicBezTo>
                    <a:pt x="48" y="10"/>
                    <a:pt x="10" y="144"/>
                    <a:pt x="0" y="201"/>
                  </a:cubicBezTo>
                  <a:lnTo>
                    <a:pt x="0" y="2594"/>
                  </a:lnTo>
                  <a:lnTo>
                    <a:pt x="3895" y="2594"/>
                  </a:lnTo>
                  <a:lnTo>
                    <a:pt x="389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65"/>
            <p:cNvSpPr/>
            <p:nvPr/>
          </p:nvSpPr>
          <p:spPr>
            <a:xfrm>
              <a:off x="5447996" y="4480784"/>
              <a:ext cx="102309" cy="153831"/>
            </a:xfrm>
            <a:custGeom>
              <a:rect b="b" l="l" r="r" t="t"/>
              <a:pathLst>
                <a:path extrusionOk="0" h="5858" w="3896">
                  <a:moveTo>
                    <a:pt x="297" y="1"/>
                  </a:moveTo>
                  <a:cubicBezTo>
                    <a:pt x="58" y="10"/>
                    <a:pt x="10" y="125"/>
                    <a:pt x="1" y="183"/>
                  </a:cubicBezTo>
                  <a:lnTo>
                    <a:pt x="1" y="5858"/>
                  </a:lnTo>
                  <a:lnTo>
                    <a:pt x="3896" y="5858"/>
                  </a:lnTo>
                  <a:lnTo>
                    <a:pt x="38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65"/>
            <p:cNvSpPr/>
            <p:nvPr/>
          </p:nvSpPr>
          <p:spPr>
            <a:xfrm>
              <a:off x="5546523" y="4388297"/>
              <a:ext cx="102309" cy="246319"/>
            </a:xfrm>
            <a:custGeom>
              <a:rect b="b" l="l" r="r" t="t"/>
              <a:pathLst>
                <a:path extrusionOk="0" h="9380" w="389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895" y="9380"/>
                  </a:lnTo>
                  <a:lnTo>
                    <a:pt x="3895" y="192"/>
                  </a:lnTo>
                  <a:cubicBezTo>
                    <a:pt x="3886" y="125"/>
                    <a:pt x="3828" y="1"/>
                    <a:pt x="3560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5"/>
            <p:cNvSpPr/>
            <p:nvPr/>
          </p:nvSpPr>
          <p:spPr>
            <a:xfrm>
              <a:off x="5349731" y="4566497"/>
              <a:ext cx="8587" cy="68118"/>
            </a:xfrm>
            <a:custGeom>
              <a:rect b="b" l="l" r="r" t="t"/>
              <a:pathLst>
                <a:path extrusionOk="0" h="2594" w="327">
                  <a:moveTo>
                    <a:pt x="307" y="0"/>
                  </a:moveTo>
                  <a:cubicBezTo>
                    <a:pt x="39" y="10"/>
                    <a:pt x="1" y="144"/>
                    <a:pt x="1" y="201"/>
                  </a:cubicBezTo>
                  <a:lnTo>
                    <a:pt x="1" y="2594"/>
                  </a:lnTo>
                  <a:lnTo>
                    <a:pt x="326" y="2594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5"/>
            <p:cNvSpPr/>
            <p:nvPr/>
          </p:nvSpPr>
          <p:spPr>
            <a:xfrm>
              <a:off x="5447996" y="4480784"/>
              <a:ext cx="8823" cy="153831"/>
            </a:xfrm>
            <a:custGeom>
              <a:rect b="b" l="l" r="r" t="t"/>
              <a:pathLst>
                <a:path extrusionOk="0" h="5858" w="336">
                  <a:moveTo>
                    <a:pt x="297" y="1"/>
                  </a:moveTo>
                  <a:cubicBezTo>
                    <a:pt x="58" y="20"/>
                    <a:pt x="10" y="135"/>
                    <a:pt x="1" y="183"/>
                  </a:cubicBezTo>
                  <a:lnTo>
                    <a:pt x="1" y="5858"/>
                  </a:lnTo>
                  <a:lnTo>
                    <a:pt x="336" y="5858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65"/>
            <p:cNvSpPr/>
            <p:nvPr/>
          </p:nvSpPr>
          <p:spPr>
            <a:xfrm>
              <a:off x="5546523" y="4388297"/>
              <a:ext cx="8823" cy="246319"/>
            </a:xfrm>
            <a:custGeom>
              <a:rect b="b" l="l" r="r" t="t"/>
              <a:pathLst>
                <a:path extrusionOk="0" h="9380" w="33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35" y="9380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5"/>
            <p:cNvSpPr/>
            <p:nvPr/>
          </p:nvSpPr>
          <p:spPr>
            <a:xfrm>
              <a:off x="5365828" y="4585089"/>
              <a:ext cx="68381" cy="11082"/>
            </a:xfrm>
            <a:custGeom>
              <a:rect b="b" l="l" r="r" t="t"/>
              <a:pathLst>
                <a:path extrusionOk="0" h="422" w="2604">
                  <a:moveTo>
                    <a:pt x="259" y="0"/>
                  </a:moveTo>
                  <a:cubicBezTo>
                    <a:pt x="0" y="20"/>
                    <a:pt x="0" y="402"/>
                    <a:pt x="259" y="422"/>
                  </a:cubicBezTo>
                  <a:lnTo>
                    <a:pt x="2345" y="422"/>
                  </a:lnTo>
                  <a:cubicBezTo>
                    <a:pt x="2603" y="402"/>
                    <a:pt x="2603" y="20"/>
                    <a:pt x="2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5"/>
            <p:cNvSpPr/>
            <p:nvPr/>
          </p:nvSpPr>
          <p:spPr>
            <a:xfrm>
              <a:off x="5464592" y="4499376"/>
              <a:ext cx="68381" cy="11108"/>
            </a:xfrm>
            <a:custGeom>
              <a:rect b="b" l="l" r="r" t="t"/>
              <a:pathLst>
                <a:path extrusionOk="0" h="423" w="2604">
                  <a:moveTo>
                    <a:pt x="259" y="1"/>
                  </a:moveTo>
                  <a:cubicBezTo>
                    <a:pt x="0" y="20"/>
                    <a:pt x="0" y="393"/>
                    <a:pt x="259" y="422"/>
                  </a:cubicBezTo>
                  <a:lnTo>
                    <a:pt x="2355" y="422"/>
                  </a:lnTo>
                  <a:cubicBezTo>
                    <a:pt x="2604" y="393"/>
                    <a:pt x="2604" y="20"/>
                    <a:pt x="2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5"/>
            <p:cNvSpPr/>
            <p:nvPr/>
          </p:nvSpPr>
          <p:spPr>
            <a:xfrm>
              <a:off x="5562516" y="4406889"/>
              <a:ext cx="70324" cy="11108"/>
            </a:xfrm>
            <a:custGeom>
              <a:rect b="b" l="l" r="r" t="t"/>
              <a:pathLst>
                <a:path extrusionOk="0" h="423" w="2678">
                  <a:moveTo>
                    <a:pt x="273" y="1"/>
                  </a:moveTo>
                  <a:cubicBezTo>
                    <a:pt x="0" y="1"/>
                    <a:pt x="0" y="423"/>
                    <a:pt x="273" y="423"/>
                  </a:cubicBezTo>
                  <a:cubicBezTo>
                    <a:pt x="279" y="423"/>
                    <a:pt x="285" y="423"/>
                    <a:pt x="291" y="422"/>
                  </a:cubicBezTo>
                  <a:lnTo>
                    <a:pt x="2387" y="422"/>
                  </a:lnTo>
                  <a:cubicBezTo>
                    <a:pt x="2393" y="423"/>
                    <a:pt x="2399" y="423"/>
                    <a:pt x="2405" y="423"/>
                  </a:cubicBezTo>
                  <a:cubicBezTo>
                    <a:pt x="2678" y="423"/>
                    <a:pt x="2678" y="1"/>
                    <a:pt x="2405" y="1"/>
                  </a:cubicBezTo>
                  <a:cubicBezTo>
                    <a:pt x="2399" y="1"/>
                    <a:pt x="2393" y="1"/>
                    <a:pt x="2387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3" name="Google Shape;11513;p65"/>
          <p:cNvGrpSpPr/>
          <p:nvPr/>
        </p:nvGrpSpPr>
        <p:grpSpPr>
          <a:xfrm>
            <a:off x="6279999" y="4264422"/>
            <a:ext cx="204093" cy="343743"/>
            <a:chOff x="6271562" y="4290872"/>
            <a:chExt cx="204093" cy="343743"/>
          </a:xfrm>
        </p:grpSpPr>
        <p:sp>
          <p:nvSpPr>
            <p:cNvPr id="11514" name="Google Shape;11514;p65"/>
            <p:cNvSpPr/>
            <p:nvPr/>
          </p:nvSpPr>
          <p:spPr>
            <a:xfrm>
              <a:off x="6298452" y="4602421"/>
              <a:ext cx="150312" cy="10845"/>
            </a:xfrm>
            <a:custGeom>
              <a:rect b="b" l="l" r="r" t="t"/>
              <a:pathLst>
                <a:path extrusionOk="0" h="413" w="5724">
                  <a:moveTo>
                    <a:pt x="1" y="1"/>
                  </a:moveTo>
                  <a:lnTo>
                    <a:pt x="1" y="412"/>
                  </a:lnTo>
                  <a:lnTo>
                    <a:pt x="5724" y="412"/>
                  </a:lnTo>
                  <a:lnTo>
                    <a:pt x="572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5"/>
            <p:cNvSpPr/>
            <p:nvPr/>
          </p:nvSpPr>
          <p:spPr>
            <a:xfrm>
              <a:off x="6368330" y="4290872"/>
              <a:ext cx="10583" cy="343743"/>
            </a:xfrm>
            <a:custGeom>
              <a:rect b="b" l="l" r="r" t="t"/>
              <a:pathLst>
                <a:path extrusionOk="0" h="13090" w="403">
                  <a:moveTo>
                    <a:pt x="201" y="0"/>
                  </a:moveTo>
                  <a:cubicBezTo>
                    <a:pt x="101" y="0"/>
                    <a:pt x="0" y="69"/>
                    <a:pt x="0" y="208"/>
                  </a:cubicBezTo>
                  <a:lnTo>
                    <a:pt x="0" y="12889"/>
                  </a:lnTo>
                  <a:cubicBezTo>
                    <a:pt x="0" y="13004"/>
                    <a:pt x="86" y="13090"/>
                    <a:pt x="201" y="13090"/>
                  </a:cubicBezTo>
                  <a:cubicBezTo>
                    <a:pt x="316" y="13090"/>
                    <a:pt x="402" y="13004"/>
                    <a:pt x="402" y="12889"/>
                  </a:cubicBezTo>
                  <a:lnTo>
                    <a:pt x="402" y="208"/>
                  </a:lnTo>
                  <a:cubicBezTo>
                    <a:pt x="402" y="69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65"/>
            <p:cNvSpPr/>
            <p:nvPr/>
          </p:nvSpPr>
          <p:spPr>
            <a:xfrm>
              <a:off x="6287160" y="4511351"/>
              <a:ext cx="33403" cy="123264"/>
            </a:xfrm>
            <a:custGeom>
              <a:rect b="b" l="l" r="r" t="t"/>
              <a:pathLst>
                <a:path extrusionOk="0" h="4694" w="1272">
                  <a:moveTo>
                    <a:pt x="1036" y="0"/>
                  </a:moveTo>
                  <a:cubicBezTo>
                    <a:pt x="949" y="0"/>
                    <a:pt x="863" y="52"/>
                    <a:pt x="842" y="167"/>
                  </a:cubicBezTo>
                  <a:lnTo>
                    <a:pt x="29" y="4455"/>
                  </a:lnTo>
                  <a:cubicBezTo>
                    <a:pt x="0" y="4569"/>
                    <a:pt x="77" y="4675"/>
                    <a:pt x="191" y="4694"/>
                  </a:cubicBezTo>
                  <a:lnTo>
                    <a:pt x="230" y="4694"/>
                  </a:lnTo>
                  <a:cubicBezTo>
                    <a:pt x="325" y="4694"/>
                    <a:pt x="402" y="4627"/>
                    <a:pt x="431" y="4531"/>
                  </a:cubicBezTo>
                  <a:lnTo>
                    <a:pt x="1244" y="244"/>
                  </a:lnTo>
                  <a:cubicBezTo>
                    <a:pt x="1271" y="91"/>
                    <a:pt x="1153" y="0"/>
                    <a:pt x="103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5"/>
            <p:cNvSpPr/>
            <p:nvPr/>
          </p:nvSpPr>
          <p:spPr>
            <a:xfrm>
              <a:off x="6426522" y="4511088"/>
              <a:ext cx="33298" cy="123527"/>
            </a:xfrm>
            <a:custGeom>
              <a:rect b="b" l="l" r="r" t="t"/>
              <a:pathLst>
                <a:path extrusionOk="0" h="4704" w="1268">
                  <a:moveTo>
                    <a:pt x="234" y="1"/>
                  </a:moveTo>
                  <a:cubicBezTo>
                    <a:pt x="117" y="1"/>
                    <a:pt x="1" y="91"/>
                    <a:pt x="33" y="244"/>
                  </a:cubicBezTo>
                  <a:lnTo>
                    <a:pt x="847" y="4541"/>
                  </a:lnTo>
                  <a:cubicBezTo>
                    <a:pt x="866" y="4637"/>
                    <a:pt x="952" y="4704"/>
                    <a:pt x="1048" y="4704"/>
                  </a:cubicBezTo>
                  <a:lnTo>
                    <a:pt x="1086" y="4704"/>
                  </a:lnTo>
                  <a:cubicBezTo>
                    <a:pt x="1201" y="4685"/>
                    <a:pt x="1268" y="4570"/>
                    <a:pt x="1249" y="4465"/>
                  </a:cubicBezTo>
                  <a:lnTo>
                    <a:pt x="435" y="167"/>
                  </a:lnTo>
                  <a:cubicBezTo>
                    <a:pt x="410" y="52"/>
                    <a:pt x="322" y="1"/>
                    <a:pt x="23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5"/>
            <p:cNvSpPr/>
            <p:nvPr/>
          </p:nvSpPr>
          <p:spPr>
            <a:xfrm>
              <a:off x="6368330" y="4511193"/>
              <a:ext cx="10583" cy="21402"/>
            </a:xfrm>
            <a:custGeom>
              <a:rect b="b" l="l" r="r" t="t"/>
              <a:pathLst>
                <a:path extrusionOk="0" h="815" w="403">
                  <a:moveTo>
                    <a:pt x="0" y="1"/>
                  </a:moveTo>
                  <a:lnTo>
                    <a:pt x="0" y="814"/>
                  </a:lnTo>
                  <a:lnTo>
                    <a:pt x="402" y="814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65"/>
            <p:cNvSpPr/>
            <p:nvPr/>
          </p:nvSpPr>
          <p:spPr>
            <a:xfrm>
              <a:off x="6306251" y="4511115"/>
              <a:ext cx="14338" cy="21481"/>
            </a:xfrm>
            <a:custGeom>
              <a:rect b="b" l="l" r="r" t="t"/>
              <a:pathLst>
                <a:path extrusionOk="0" h="818" w="546">
                  <a:moveTo>
                    <a:pt x="319" y="1"/>
                  </a:moveTo>
                  <a:cubicBezTo>
                    <a:pt x="219" y="1"/>
                    <a:pt x="132" y="72"/>
                    <a:pt x="115" y="166"/>
                  </a:cubicBezTo>
                  <a:lnTo>
                    <a:pt x="0" y="817"/>
                  </a:lnTo>
                  <a:lnTo>
                    <a:pt x="412" y="817"/>
                  </a:lnTo>
                  <a:lnTo>
                    <a:pt x="527" y="243"/>
                  </a:lnTo>
                  <a:cubicBezTo>
                    <a:pt x="546" y="128"/>
                    <a:pt x="469" y="23"/>
                    <a:pt x="354" y="4"/>
                  </a:cubicBezTo>
                  <a:cubicBezTo>
                    <a:pt x="343" y="2"/>
                    <a:pt x="331" y="1"/>
                    <a:pt x="319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65"/>
            <p:cNvSpPr/>
            <p:nvPr/>
          </p:nvSpPr>
          <p:spPr>
            <a:xfrm>
              <a:off x="6426653" y="4511088"/>
              <a:ext cx="14574" cy="21507"/>
            </a:xfrm>
            <a:custGeom>
              <a:rect b="b" l="l" r="r" t="t"/>
              <a:pathLst>
                <a:path extrusionOk="0" h="819" w="555">
                  <a:moveTo>
                    <a:pt x="236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18"/>
                  </a:lnTo>
                  <a:lnTo>
                    <a:pt x="555" y="818"/>
                  </a:lnTo>
                  <a:lnTo>
                    <a:pt x="430" y="167"/>
                  </a:lnTo>
                  <a:cubicBezTo>
                    <a:pt x="410" y="52"/>
                    <a:pt x="324" y="1"/>
                    <a:pt x="23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5"/>
            <p:cNvSpPr/>
            <p:nvPr/>
          </p:nvSpPr>
          <p:spPr>
            <a:xfrm>
              <a:off x="6282118" y="4328502"/>
              <a:ext cx="182743" cy="193536"/>
            </a:xfrm>
            <a:custGeom>
              <a:rect b="b" l="l" r="r" t="t"/>
              <a:pathLst>
                <a:path extrusionOk="0" h="7370" w="6959">
                  <a:moveTo>
                    <a:pt x="10" y="0"/>
                  </a:moveTo>
                  <a:lnTo>
                    <a:pt x="10" y="7159"/>
                  </a:lnTo>
                  <a:cubicBezTo>
                    <a:pt x="1" y="7274"/>
                    <a:pt x="96" y="7369"/>
                    <a:pt x="211" y="7369"/>
                  </a:cubicBezTo>
                  <a:lnTo>
                    <a:pt x="6748" y="7369"/>
                  </a:lnTo>
                  <a:cubicBezTo>
                    <a:pt x="6863" y="7369"/>
                    <a:pt x="6958" y="7274"/>
                    <a:pt x="6958" y="7168"/>
                  </a:cubicBezTo>
                  <a:lnTo>
                    <a:pt x="69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5"/>
            <p:cNvSpPr/>
            <p:nvPr/>
          </p:nvSpPr>
          <p:spPr>
            <a:xfrm>
              <a:off x="6282381" y="4328503"/>
              <a:ext cx="182481" cy="16097"/>
            </a:xfrm>
            <a:custGeom>
              <a:rect b="b" l="l" r="r" t="t"/>
              <a:pathLst>
                <a:path extrusionOk="0" h="613" w="6949">
                  <a:moveTo>
                    <a:pt x="0" y="0"/>
                  </a:moveTo>
                  <a:lnTo>
                    <a:pt x="0" y="613"/>
                  </a:lnTo>
                  <a:lnTo>
                    <a:pt x="6948" y="613"/>
                  </a:lnTo>
                  <a:lnTo>
                    <a:pt x="694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5"/>
            <p:cNvSpPr/>
            <p:nvPr/>
          </p:nvSpPr>
          <p:spPr>
            <a:xfrm>
              <a:off x="6271562" y="4312405"/>
              <a:ext cx="204093" cy="21638"/>
            </a:xfrm>
            <a:custGeom>
              <a:rect b="b" l="l" r="r" t="t"/>
              <a:pathLst>
                <a:path extrusionOk="0" h="824" w="7772">
                  <a:moveTo>
                    <a:pt x="202" y="1"/>
                  </a:moveTo>
                  <a:cubicBezTo>
                    <a:pt x="96" y="1"/>
                    <a:pt x="1" y="96"/>
                    <a:pt x="1" y="202"/>
                  </a:cubicBezTo>
                  <a:lnTo>
                    <a:pt x="1" y="613"/>
                  </a:lnTo>
                  <a:cubicBezTo>
                    <a:pt x="1" y="728"/>
                    <a:pt x="96" y="824"/>
                    <a:pt x="202" y="824"/>
                  </a:cubicBezTo>
                  <a:lnTo>
                    <a:pt x="7571" y="824"/>
                  </a:lnTo>
                  <a:cubicBezTo>
                    <a:pt x="7686" y="824"/>
                    <a:pt x="7772" y="728"/>
                    <a:pt x="7772" y="613"/>
                  </a:cubicBezTo>
                  <a:lnTo>
                    <a:pt x="7772" y="211"/>
                  </a:lnTo>
                  <a:cubicBezTo>
                    <a:pt x="7772" y="96"/>
                    <a:pt x="7686" y="1"/>
                    <a:pt x="75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65"/>
            <p:cNvSpPr/>
            <p:nvPr/>
          </p:nvSpPr>
          <p:spPr>
            <a:xfrm>
              <a:off x="6299713" y="4375482"/>
              <a:ext cx="145034" cy="104620"/>
            </a:xfrm>
            <a:custGeom>
              <a:rect b="b" l="l" r="r" t="t"/>
              <a:pathLst>
                <a:path extrusionOk="0" h="3984" w="5523">
                  <a:moveTo>
                    <a:pt x="4250" y="1"/>
                  </a:moveTo>
                  <a:cubicBezTo>
                    <a:pt x="3924" y="20"/>
                    <a:pt x="3924" y="489"/>
                    <a:pt x="4250" y="518"/>
                  </a:cubicBezTo>
                  <a:lnTo>
                    <a:pt x="4652" y="518"/>
                  </a:lnTo>
                  <a:lnTo>
                    <a:pt x="2919" y="2250"/>
                  </a:lnTo>
                  <a:lnTo>
                    <a:pt x="2527" y="1857"/>
                  </a:lnTo>
                  <a:cubicBezTo>
                    <a:pt x="2436" y="1767"/>
                    <a:pt x="2319" y="1721"/>
                    <a:pt x="2202" y="1721"/>
                  </a:cubicBezTo>
                  <a:cubicBezTo>
                    <a:pt x="2084" y="1721"/>
                    <a:pt x="1967" y="1767"/>
                    <a:pt x="1876" y="1857"/>
                  </a:cubicBezTo>
                  <a:lnTo>
                    <a:pt x="182" y="3551"/>
                  </a:lnTo>
                  <a:cubicBezTo>
                    <a:pt x="1" y="3695"/>
                    <a:pt x="220" y="3983"/>
                    <a:pt x="405" y="3983"/>
                  </a:cubicBezTo>
                  <a:cubicBezTo>
                    <a:pt x="454" y="3983"/>
                    <a:pt x="501" y="3963"/>
                    <a:pt x="536" y="3915"/>
                  </a:cubicBezTo>
                  <a:lnTo>
                    <a:pt x="2202" y="2250"/>
                  </a:lnTo>
                  <a:lnTo>
                    <a:pt x="2594" y="2642"/>
                  </a:lnTo>
                  <a:cubicBezTo>
                    <a:pt x="2680" y="2733"/>
                    <a:pt x="2797" y="2779"/>
                    <a:pt x="2916" y="2779"/>
                  </a:cubicBezTo>
                  <a:cubicBezTo>
                    <a:pt x="3034" y="2779"/>
                    <a:pt x="3154" y="2733"/>
                    <a:pt x="3245" y="2642"/>
                  </a:cubicBezTo>
                  <a:lnTo>
                    <a:pt x="5015" y="872"/>
                  </a:lnTo>
                  <a:lnTo>
                    <a:pt x="5015" y="1274"/>
                  </a:lnTo>
                  <a:cubicBezTo>
                    <a:pt x="5025" y="1436"/>
                    <a:pt x="5147" y="1518"/>
                    <a:pt x="5269" y="1518"/>
                  </a:cubicBezTo>
                  <a:cubicBezTo>
                    <a:pt x="5391" y="1518"/>
                    <a:pt x="5513" y="1436"/>
                    <a:pt x="5523" y="1274"/>
                  </a:cubicBezTo>
                  <a:lnTo>
                    <a:pt x="5523" y="259"/>
                  </a:lnTo>
                  <a:cubicBezTo>
                    <a:pt x="5523" y="116"/>
                    <a:pt x="5408" y="1"/>
                    <a:pt x="527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65"/>
            <p:cNvSpPr/>
            <p:nvPr/>
          </p:nvSpPr>
          <p:spPr>
            <a:xfrm>
              <a:off x="6271562" y="4323224"/>
              <a:ext cx="204093" cy="10819"/>
            </a:xfrm>
            <a:custGeom>
              <a:rect b="b" l="l" r="r" t="t"/>
              <a:pathLst>
                <a:path extrusionOk="0" h="412" w="7772">
                  <a:moveTo>
                    <a:pt x="202" y="0"/>
                  </a:moveTo>
                  <a:cubicBezTo>
                    <a:pt x="96" y="0"/>
                    <a:pt x="1" y="86"/>
                    <a:pt x="1" y="201"/>
                  </a:cubicBezTo>
                  <a:cubicBezTo>
                    <a:pt x="1" y="316"/>
                    <a:pt x="96" y="412"/>
                    <a:pt x="202" y="412"/>
                  </a:cubicBezTo>
                  <a:lnTo>
                    <a:pt x="7571" y="412"/>
                  </a:lnTo>
                  <a:cubicBezTo>
                    <a:pt x="7686" y="412"/>
                    <a:pt x="7772" y="316"/>
                    <a:pt x="7772" y="201"/>
                  </a:cubicBezTo>
                  <a:cubicBezTo>
                    <a:pt x="7772" y="86"/>
                    <a:pt x="7686" y="0"/>
                    <a:pt x="757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6" name="Google Shape;11526;p65"/>
          <p:cNvGrpSpPr/>
          <p:nvPr/>
        </p:nvGrpSpPr>
        <p:grpSpPr>
          <a:xfrm>
            <a:off x="6639491" y="4329238"/>
            <a:ext cx="344085" cy="267195"/>
            <a:chOff x="6639491" y="4329238"/>
            <a:chExt cx="344085" cy="267195"/>
          </a:xfrm>
        </p:grpSpPr>
        <p:sp>
          <p:nvSpPr>
            <p:cNvPr id="11527" name="Google Shape;11527;p65"/>
            <p:cNvSpPr/>
            <p:nvPr/>
          </p:nvSpPr>
          <p:spPr>
            <a:xfrm>
              <a:off x="6697788" y="4352609"/>
              <a:ext cx="275467" cy="177465"/>
            </a:xfrm>
            <a:custGeom>
              <a:rect b="b" l="l" r="r" t="t"/>
              <a:pathLst>
                <a:path extrusionOk="0" h="6758" w="10490">
                  <a:moveTo>
                    <a:pt x="1" y="1"/>
                  </a:moveTo>
                  <a:lnTo>
                    <a:pt x="1" y="4317"/>
                  </a:lnTo>
                  <a:lnTo>
                    <a:pt x="728" y="4317"/>
                  </a:lnTo>
                  <a:lnTo>
                    <a:pt x="728" y="4796"/>
                  </a:lnTo>
                  <a:lnTo>
                    <a:pt x="929" y="4853"/>
                  </a:lnTo>
                  <a:cubicBezTo>
                    <a:pt x="1044" y="4891"/>
                    <a:pt x="1159" y="4939"/>
                    <a:pt x="1264" y="4997"/>
                  </a:cubicBezTo>
                  <a:lnTo>
                    <a:pt x="1446" y="5092"/>
                  </a:lnTo>
                  <a:lnTo>
                    <a:pt x="1791" y="4748"/>
                  </a:lnTo>
                  <a:lnTo>
                    <a:pt x="2326" y="5293"/>
                  </a:lnTo>
                  <a:lnTo>
                    <a:pt x="1991" y="5628"/>
                  </a:lnTo>
                  <a:lnTo>
                    <a:pt x="2087" y="5810"/>
                  </a:lnTo>
                  <a:cubicBezTo>
                    <a:pt x="2145" y="5925"/>
                    <a:pt x="2192" y="6030"/>
                    <a:pt x="2221" y="6145"/>
                  </a:cubicBezTo>
                  <a:lnTo>
                    <a:pt x="2288" y="6346"/>
                  </a:lnTo>
                  <a:lnTo>
                    <a:pt x="2767" y="6346"/>
                  </a:lnTo>
                  <a:lnTo>
                    <a:pt x="2767" y="6758"/>
                  </a:lnTo>
                  <a:lnTo>
                    <a:pt x="10490" y="6758"/>
                  </a:lnTo>
                  <a:lnTo>
                    <a:pt x="10490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65"/>
            <p:cNvSpPr/>
            <p:nvPr/>
          </p:nvSpPr>
          <p:spPr>
            <a:xfrm>
              <a:off x="6735734" y="4530311"/>
              <a:ext cx="46533" cy="22137"/>
            </a:xfrm>
            <a:custGeom>
              <a:rect b="b" l="l" r="r" t="t"/>
              <a:pathLst>
                <a:path extrusionOk="0" h="843" w="1772">
                  <a:moveTo>
                    <a:pt x="1006" y="0"/>
                  </a:moveTo>
                  <a:lnTo>
                    <a:pt x="1006" y="29"/>
                  </a:lnTo>
                  <a:lnTo>
                    <a:pt x="393" y="29"/>
                  </a:lnTo>
                  <a:lnTo>
                    <a:pt x="393" y="38"/>
                  </a:lnTo>
                  <a:cubicBezTo>
                    <a:pt x="365" y="345"/>
                    <a:pt x="231" y="641"/>
                    <a:pt x="1" y="842"/>
                  </a:cubicBezTo>
                  <a:lnTo>
                    <a:pt x="1130" y="842"/>
                  </a:lnTo>
                  <a:cubicBezTo>
                    <a:pt x="1178" y="727"/>
                    <a:pt x="1216" y="603"/>
                    <a:pt x="1255" y="488"/>
                  </a:cubicBezTo>
                  <a:lnTo>
                    <a:pt x="1771" y="48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5"/>
            <p:cNvSpPr/>
            <p:nvPr/>
          </p:nvSpPr>
          <p:spPr>
            <a:xfrm>
              <a:off x="6746290" y="4472250"/>
              <a:ext cx="35976" cy="58087"/>
            </a:xfrm>
            <a:custGeom>
              <a:rect b="b" l="l" r="r" t="t"/>
              <a:pathLst>
                <a:path extrusionOk="0" h="2212" w="1370">
                  <a:moveTo>
                    <a:pt x="250" y="0"/>
                  </a:moveTo>
                  <a:lnTo>
                    <a:pt x="1" y="249"/>
                  </a:lnTo>
                  <a:lnTo>
                    <a:pt x="479" y="737"/>
                  </a:lnTo>
                  <a:lnTo>
                    <a:pt x="144" y="1082"/>
                  </a:lnTo>
                  <a:lnTo>
                    <a:pt x="240" y="1264"/>
                  </a:lnTo>
                  <a:cubicBezTo>
                    <a:pt x="298" y="1369"/>
                    <a:pt x="345" y="1484"/>
                    <a:pt x="374" y="1599"/>
                  </a:cubicBezTo>
                  <a:lnTo>
                    <a:pt x="441" y="1790"/>
                  </a:lnTo>
                  <a:lnTo>
                    <a:pt x="920" y="1790"/>
                  </a:lnTo>
                  <a:lnTo>
                    <a:pt x="920" y="2211"/>
                  </a:lnTo>
                  <a:lnTo>
                    <a:pt x="1369" y="2211"/>
                  </a:lnTo>
                  <a:lnTo>
                    <a:pt x="1369" y="1656"/>
                  </a:lnTo>
                  <a:lnTo>
                    <a:pt x="843" y="1656"/>
                  </a:lnTo>
                  <a:cubicBezTo>
                    <a:pt x="795" y="1465"/>
                    <a:pt x="719" y="1273"/>
                    <a:pt x="623" y="1111"/>
                  </a:cubicBezTo>
                  <a:lnTo>
                    <a:pt x="987" y="737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5"/>
            <p:cNvSpPr/>
            <p:nvPr/>
          </p:nvSpPr>
          <p:spPr>
            <a:xfrm>
              <a:off x="6701307" y="4462455"/>
              <a:ext cx="39994" cy="23897"/>
            </a:xfrm>
            <a:custGeom>
              <a:rect b="b" l="l" r="r" t="t"/>
              <a:pathLst>
                <a:path extrusionOk="0" h="910" w="1523">
                  <a:moveTo>
                    <a:pt x="1" y="0"/>
                  </a:moveTo>
                  <a:lnTo>
                    <a:pt x="1" y="134"/>
                  </a:lnTo>
                  <a:lnTo>
                    <a:pt x="604" y="134"/>
                  </a:lnTo>
                  <a:lnTo>
                    <a:pt x="604" y="613"/>
                  </a:lnTo>
                  <a:lnTo>
                    <a:pt x="795" y="680"/>
                  </a:lnTo>
                  <a:cubicBezTo>
                    <a:pt x="910" y="708"/>
                    <a:pt x="1025" y="756"/>
                    <a:pt x="1130" y="814"/>
                  </a:cubicBezTo>
                  <a:lnTo>
                    <a:pt x="1312" y="909"/>
                  </a:lnTo>
                  <a:lnTo>
                    <a:pt x="1523" y="699"/>
                  </a:lnTo>
                  <a:cubicBezTo>
                    <a:pt x="1379" y="622"/>
                    <a:pt x="1216" y="555"/>
                    <a:pt x="1044" y="517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65"/>
            <p:cNvSpPr/>
            <p:nvPr/>
          </p:nvSpPr>
          <p:spPr>
            <a:xfrm>
              <a:off x="6697788" y="4352609"/>
              <a:ext cx="9086" cy="109609"/>
            </a:xfrm>
            <a:custGeom>
              <a:rect b="b" l="l" r="r" t="t"/>
              <a:pathLst>
                <a:path extrusionOk="0" h="4174" w="346">
                  <a:moveTo>
                    <a:pt x="1" y="1"/>
                  </a:moveTo>
                  <a:lnTo>
                    <a:pt x="1" y="4174"/>
                  </a:lnTo>
                  <a:lnTo>
                    <a:pt x="345" y="4174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65"/>
            <p:cNvSpPr/>
            <p:nvPr/>
          </p:nvSpPr>
          <p:spPr>
            <a:xfrm>
              <a:off x="6697788" y="4351874"/>
              <a:ext cx="275467" cy="9060"/>
            </a:xfrm>
            <a:custGeom>
              <a:rect b="b" l="l" r="r" t="t"/>
              <a:pathLst>
                <a:path extrusionOk="0" h="345" w="10490">
                  <a:moveTo>
                    <a:pt x="1" y="0"/>
                  </a:moveTo>
                  <a:lnTo>
                    <a:pt x="1" y="345"/>
                  </a:lnTo>
                  <a:lnTo>
                    <a:pt x="10490" y="345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65"/>
            <p:cNvSpPr/>
            <p:nvPr/>
          </p:nvSpPr>
          <p:spPr>
            <a:xfrm>
              <a:off x="6726201" y="4529050"/>
              <a:ext cx="257374" cy="24658"/>
            </a:xfrm>
            <a:custGeom>
              <a:rect b="b" l="l" r="r" t="t"/>
              <a:pathLst>
                <a:path extrusionOk="0" h="939" w="9801">
                  <a:moveTo>
                    <a:pt x="1369" y="0"/>
                  </a:moveTo>
                  <a:cubicBezTo>
                    <a:pt x="1350" y="0"/>
                    <a:pt x="1331" y="19"/>
                    <a:pt x="1331" y="39"/>
                  </a:cubicBezTo>
                  <a:lnTo>
                    <a:pt x="441" y="39"/>
                  </a:lnTo>
                  <a:cubicBezTo>
                    <a:pt x="421" y="39"/>
                    <a:pt x="402" y="58"/>
                    <a:pt x="402" y="86"/>
                  </a:cubicBezTo>
                  <a:lnTo>
                    <a:pt x="402" y="144"/>
                  </a:lnTo>
                  <a:lnTo>
                    <a:pt x="402" y="173"/>
                  </a:lnTo>
                  <a:lnTo>
                    <a:pt x="402" y="192"/>
                  </a:lnTo>
                  <a:lnTo>
                    <a:pt x="402" y="201"/>
                  </a:lnTo>
                  <a:cubicBezTo>
                    <a:pt x="374" y="460"/>
                    <a:pt x="240" y="699"/>
                    <a:pt x="29" y="862"/>
                  </a:cubicBezTo>
                  <a:cubicBezTo>
                    <a:pt x="0" y="881"/>
                    <a:pt x="10" y="929"/>
                    <a:pt x="58" y="938"/>
                  </a:cubicBezTo>
                  <a:lnTo>
                    <a:pt x="9762" y="938"/>
                  </a:lnTo>
                  <a:cubicBezTo>
                    <a:pt x="9781" y="938"/>
                    <a:pt x="9800" y="919"/>
                    <a:pt x="9800" y="890"/>
                  </a:cubicBezTo>
                  <a:lnTo>
                    <a:pt x="9800" y="48"/>
                  </a:lnTo>
                  <a:cubicBezTo>
                    <a:pt x="9800" y="19"/>
                    <a:pt x="9781" y="0"/>
                    <a:pt x="976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5"/>
            <p:cNvSpPr/>
            <p:nvPr/>
          </p:nvSpPr>
          <p:spPr>
            <a:xfrm>
              <a:off x="6687757" y="4329238"/>
              <a:ext cx="295819" cy="24422"/>
            </a:xfrm>
            <a:custGeom>
              <a:rect b="b" l="l" r="r" t="t"/>
              <a:pathLst>
                <a:path extrusionOk="0" h="930" w="11265">
                  <a:moveTo>
                    <a:pt x="38" y="1"/>
                  </a:moveTo>
                  <a:cubicBezTo>
                    <a:pt x="19" y="1"/>
                    <a:pt x="0" y="20"/>
                    <a:pt x="0" y="49"/>
                  </a:cubicBezTo>
                  <a:lnTo>
                    <a:pt x="0" y="891"/>
                  </a:lnTo>
                  <a:cubicBezTo>
                    <a:pt x="0" y="910"/>
                    <a:pt x="19" y="929"/>
                    <a:pt x="38" y="929"/>
                  </a:cubicBezTo>
                  <a:lnTo>
                    <a:pt x="11226" y="929"/>
                  </a:lnTo>
                  <a:cubicBezTo>
                    <a:pt x="11245" y="929"/>
                    <a:pt x="11264" y="910"/>
                    <a:pt x="11264" y="891"/>
                  </a:cubicBezTo>
                  <a:lnTo>
                    <a:pt x="11264" y="49"/>
                  </a:lnTo>
                  <a:cubicBezTo>
                    <a:pt x="11264" y="20"/>
                    <a:pt x="11245" y="1"/>
                    <a:pt x="112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65"/>
            <p:cNvSpPr/>
            <p:nvPr/>
          </p:nvSpPr>
          <p:spPr>
            <a:xfrm>
              <a:off x="6799073" y="4445097"/>
              <a:ext cx="23398" cy="54306"/>
            </a:xfrm>
            <a:custGeom>
              <a:rect b="b" l="l" r="r" t="t"/>
              <a:pathLst>
                <a:path extrusionOk="0" h="2068" w="891">
                  <a:moveTo>
                    <a:pt x="1" y="1"/>
                  </a:moveTo>
                  <a:lnTo>
                    <a:pt x="1" y="2068"/>
                  </a:lnTo>
                  <a:lnTo>
                    <a:pt x="891" y="206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65"/>
            <p:cNvSpPr/>
            <p:nvPr/>
          </p:nvSpPr>
          <p:spPr>
            <a:xfrm>
              <a:off x="6838778" y="4421988"/>
              <a:ext cx="23398" cy="77414"/>
            </a:xfrm>
            <a:custGeom>
              <a:rect b="b" l="l" r="r" t="t"/>
              <a:pathLst>
                <a:path extrusionOk="0" h="2948" w="891">
                  <a:moveTo>
                    <a:pt x="1" y="0"/>
                  </a:moveTo>
                  <a:lnTo>
                    <a:pt x="1" y="2948"/>
                  </a:lnTo>
                  <a:lnTo>
                    <a:pt x="891" y="2948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65"/>
            <p:cNvSpPr/>
            <p:nvPr/>
          </p:nvSpPr>
          <p:spPr>
            <a:xfrm>
              <a:off x="6877485" y="4435801"/>
              <a:ext cx="23161" cy="63365"/>
            </a:xfrm>
            <a:custGeom>
              <a:rect b="b" l="l" r="r" t="t"/>
              <a:pathLst>
                <a:path extrusionOk="0" h="2413" w="882">
                  <a:moveTo>
                    <a:pt x="1" y="1"/>
                  </a:moveTo>
                  <a:lnTo>
                    <a:pt x="1" y="2412"/>
                  </a:lnTo>
                  <a:lnTo>
                    <a:pt x="881" y="2412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65"/>
            <p:cNvSpPr/>
            <p:nvPr/>
          </p:nvSpPr>
          <p:spPr>
            <a:xfrm>
              <a:off x="6918214" y="4390319"/>
              <a:ext cx="23398" cy="108848"/>
            </a:xfrm>
            <a:custGeom>
              <a:rect b="b" l="l" r="r" t="t"/>
              <a:pathLst>
                <a:path extrusionOk="0" h="4145" w="891">
                  <a:moveTo>
                    <a:pt x="0" y="0"/>
                  </a:moveTo>
                  <a:lnTo>
                    <a:pt x="0" y="4144"/>
                  </a:lnTo>
                  <a:lnTo>
                    <a:pt x="890" y="4144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5"/>
            <p:cNvSpPr/>
            <p:nvPr/>
          </p:nvSpPr>
          <p:spPr>
            <a:xfrm>
              <a:off x="6720923" y="4382283"/>
              <a:ext cx="44248" cy="11082"/>
            </a:xfrm>
            <a:custGeom>
              <a:rect b="b" l="l" r="r" t="t"/>
              <a:pathLst>
                <a:path extrusionOk="0" h="422" w="1685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1398" y="421"/>
                  </a:lnTo>
                  <a:cubicBezTo>
                    <a:pt x="1685" y="421"/>
                    <a:pt x="1685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5"/>
            <p:cNvSpPr/>
            <p:nvPr/>
          </p:nvSpPr>
          <p:spPr>
            <a:xfrm>
              <a:off x="6720923" y="4400875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5"/>
            <p:cNvSpPr/>
            <p:nvPr/>
          </p:nvSpPr>
          <p:spPr>
            <a:xfrm>
              <a:off x="6720923" y="4419231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2010" y="421"/>
                  </a:lnTo>
                  <a:cubicBezTo>
                    <a:pt x="2297" y="421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65"/>
            <p:cNvSpPr/>
            <p:nvPr/>
          </p:nvSpPr>
          <p:spPr>
            <a:xfrm>
              <a:off x="6720923" y="4437560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1"/>
                    <a:pt x="2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5"/>
            <p:cNvSpPr/>
            <p:nvPr/>
          </p:nvSpPr>
          <p:spPr>
            <a:xfrm>
              <a:off x="6639491" y="4461956"/>
              <a:ext cx="134740" cy="134477"/>
            </a:xfrm>
            <a:custGeom>
              <a:rect b="b" l="l" r="r" t="t"/>
              <a:pathLst>
                <a:path extrusionOk="0" h="5121" w="5131">
                  <a:moveTo>
                    <a:pt x="2805" y="1570"/>
                  </a:moveTo>
                  <a:lnTo>
                    <a:pt x="2833" y="1579"/>
                  </a:lnTo>
                  <a:lnTo>
                    <a:pt x="2881" y="1579"/>
                  </a:lnTo>
                  <a:lnTo>
                    <a:pt x="2900" y="1589"/>
                  </a:lnTo>
                  <a:lnTo>
                    <a:pt x="2929" y="1598"/>
                  </a:lnTo>
                  <a:lnTo>
                    <a:pt x="2948" y="1608"/>
                  </a:lnTo>
                  <a:lnTo>
                    <a:pt x="2977" y="1617"/>
                  </a:lnTo>
                  <a:lnTo>
                    <a:pt x="2996" y="1627"/>
                  </a:lnTo>
                  <a:lnTo>
                    <a:pt x="3025" y="1637"/>
                  </a:lnTo>
                  <a:lnTo>
                    <a:pt x="3044" y="1646"/>
                  </a:lnTo>
                  <a:lnTo>
                    <a:pt x="3063" y="1656"/>
                  </a:lnTo>
                  <a:lnTo>
                    <a:pt x="3082" y="1675"/>
                  </a:lnTo>
                  <a:lnTo>
                    <a:pt x="3111" y="1684"/>
                  </a:lnTo>
                  <a:lnTo>
                    <a:pt x="3130" y="1694"/>
                  </a:lnTo>
                  <a:lnTo>
                    <a:pt x="3149" y="1704"/>
                  </a:lnTo>
                  <a:lnTo>
                    <a:pt x="3168" y="1723"/>
                  </a:lnTo>
                  <a:lnTo>
                    <a:pt x="3187" y="1732"/>
                  </a:lnTo>
                  <a:lnTo>
                    <a:pt x="3197" y="1742"/>
                  </a:lnTo>
                  <a:lnTo>
                    <a:pt x="3216" y="1761"/>
                  </a:lnTo>
                  <a:lnTo>
                    <a:pt x="3235" y="1771"/>
                  </a:lnTo>
                  <a:lnTo>
                    <a:pt x="3264" y="1790"/>
                  </a:lnTo>
                  <a:lnTo>
                    <a:pt x="3283" y="1809"/>
                  </a:lnTo>
                  <a:lnTo>
                    <a:pt x="3302" y="1838"/>
                  </a:lnTo>
                  <a:lnTo>
                    <a:pt x="3312" y="1847"/>
                  </a:lnTo>
                  <a:lnTo>
                    <a:pt x="3321" y="1857"/>
                  </a:lnTo>
                  <a:lnTo>
                    <a:pt x="3341" y="1866"/>
                  </a:lnTo>
                  <a:lnTo>
                    <a:pt x="3350" y="1885"/>
                  </a:lnTo>
                  <a:lnTo>
                    <a:pt x="3360" y="1895"/>
                  </a:lnTo>
                  <a:lnTo>
                    <a:pt x="3369" y="1904"/>
                  </a:lnTo>
                  <a:lnTo>
                    <a:pt x="3388" y="1924"/>
                  </a:lnTo>
                  <a:lnTo>
                    <a:pt x="3388" y="1933"/>
                  </a:lnTo>
                  <a:lnTo>
                    <a:pt x="3398" y="1943"/>
                  </a:lnTo>
                  <a:lnTo>
                    <a:pt x="3408" y="1962"/>
                  </a:lnTo>
                  <a:lnTo>
                    <a:pt x="3427" y="1991"/>
                  </a:lnTo>
                  <a:lnTo>
                    <a:pt x="3436" y="2010"/>
                  </a:lnTo>
                  <a:lnTo>
                    <a:pt x="3455" y="2029"/>
                  </a:lnTo>
                  <a:lnTo>
                    <a:pt x="3465" y="2048"/>
                  </a:lnTo>
                  <a:lnTo>
                    <a:pt x="3475" y="2067"/>
                  </a:lnTo>
                  <a:lnTo>
                    <a:pt x="3494" y="2096"/>
                  </a:lnTo>
                  <a:lnTo>
                    <a:pt x="3503" y="2115"/>
                  </a:lnTo>
                  <a:lnTo>
                    <a:pt x="3513" y="2134"/>
                  </a:lnTo>
                  <a:lnTo>
                    <a:pt x="3522" y="2163"/>
                  </a:lnTo>
                  <a:lnTo>
                    <a:pt x="3532" y="2182"/>
                  </a:lnTo>
                  <a:lnTo>
                    <a:pt x="3542" y="2211"/>
                  </a:lnTo>
                  <a:lnTo>
                    <a:pt x="3551" y="2230"/>
                  </a:lnTo>
                  <a:lnTo>
                    <a:pt x="3561" y="2259"/>
                  </a:lnTo>
                  <a:lnTo>
                    <a:pt x="3570" y="2278"/>
                  </a:lnTo>
                  <a:lnTo>
                    <a:pt x="3570" y="2306"/>
                  </a:lnTo>
                  <a:lnTo>
                    <a:pt x="3570" y="2326"/>
                  </a:lnTo>
                  <a:lnTo>
                    <a:pt x="3570" y="2354"/>
                  </a:lnTo>
                  <a:lnTo>
                    <a:pt x="3570" y="2364"/>
                  </a:lnTo>
                  <a:lnTo>
                    <a:pt x="3570" y="2373"/>
                  </a:lnTo>
                  <a:lnTo>
                    <a:pt x="3570" y="2402"/>
                  </a:lnTo>
                  <a:lnTo>
                    <a:pt x="3570" y="2412"/>
                  </a:lnTo>
                  <a:lnTo>
                    <a:pt x="3570" y="2431"/>
                  </a:lnTo>
                  <a:lnTo>
                    <a:pt x="3570" y="2469"/>
                  </a:lnTo>
                  <a:lnTo>
                    <a:pt x="3570" y="2479"/>
                  </a:lnTo>
                  <a:lnTo>
                    <a:pt x="3570" y="2507"/>
                  </a:lnTo>
                  <a:cubicBezTo>
                    <a:pt x="3637" y="2507"/>
                    <a:pt x="3637" y="2536"/>
                    <a:pt x="3637" y="2555"/>
                  </a:cubicBezTo>
                  <a:lnTo>
                    <a:pt x="3637" y="2622"/>
                  </a:lnTo>
                  <a:lnTo>
                    <a:pt x="3637" y="2651"/>
                  </a:lnTo>
                  <a:lnTo>
                    <a:pt x="3637" y="2689"/>
                  </a:lnTo>
                  <a:lnTo>
                    <a:pt x="3637" y="2708"/>
                  </a:lnTo>
                  <a:cubicBezTo>
                    <a:pt x="3637" y="2728"/>
                    <a:pt x="3637" y="2747"/>
                    <a:pt x="3628" y="2756"/>
                  </a:cubicBezTo>
                  <a:lnTo>
                    <a:pt x="3628" y="2775"/>
                  </a:lnTo>
                  <a:cubicBezTo>
                    <a:pt x="3628" y="2795"/>
                    <a:pt x="3618" y="2814"/>
                    <a:pt x="3609" y="2833"/>
                  </a:cubicBezTo>
                  <a:lnTo>
                    <a:pt x="3609" y="2842"/>
                  </a:lnTo>
                  <a:cubicBezTo>
                    <a:pt x="3609" y="2862"/>
                    <a:pt x="3599" y="2881"/>
                    <a:pt x="3599" y="2890"/>
                  </a:cubicBezTo>
                  <a:lnTo>
                    <a:pt x="3599" y="2909"/>
                  </a:lnTo>
                  <a:lnTo>
                    <a:pt x="3580" y="2957"/>
                  </a:lnTo>
                  <a:lnTo>
                    <a:pt x="3580" y="2967"/>
                  </a:lnTo>
                  <a:cubicBezTo>
                    <a:pt x="3561" y="3005"/>
                    <a:pt x="3542" y="3043"/>
                    <a:pt x="3522" y="3082"/>
                  </a:cubicBezTo>
                  <a:lnTo>
                    <a:pt x="3522" y="3091"/>
                  </a:lnTo>
                  <a:lnTo>
                    <a:pt x="3494" y="3129"/>
                  </a:lnTo>
                  <a:lnTo>
                    <a:pt x="3494" y="3139"/>
                  </a:lnTo>
                  <a:cubicBezTo>
                    <a:pt x="3455" y="3196"/>
                    <a:pt x="3417" y="3244"/>
                    <a:pt x="3369" y="3292"/>
                  </a:cubicBezTo>
                  <a:cubicBezTo>
                    <a:pt x="3321" y="3340"/>
                    <a:pt x="3274" y="3378"/>
                    <a:pt x="3226" y="3417"/>
                  </a:cubicBezTo>
                  <a:lnTo>
                    <a:pt x="3207" y="3436"/>
                  </a:lnTo>
                  <a:lnTo>
                    <a:pt x="3168" y="3455"/>
                  </a:lnTo>
                  <a:lnTo>
                    <a:pt x="3149" y="3464"/>
                  </a:lnTo>
                  <a:lnTo>
                    <a:pt x="3130" y="3474"/>
                  </a:lnTo>
                  <a:lnTo>
                    <a:pt x="3120" y="3484"/>
                  </a:lnTo>
                  <a:lnTo>
                    <a:pt x="3101" y="3493"/>
                  </a:lnTo>
                  <a:lnTo>
                    <a:pt x="3092" y="3493"/>
                  </a:lnTo>
                  <a:lnTo>
                    <a:pt x="3044" y="3522"/>
                  </a:lnTo>
                  <a:lnTo>
                    <a:pt x="3015" y="3531"/>
                  </a:lnTo>
                  <a:lnTo>
                    <a:pt x="2986" y="3541"/>
                  </a:lnTo>
                  <a:lnTo>
                    <a:pt x="2948" y="3560"/>
                  </a:lnTo>
                  <a:lnTo>
                    <a:pt x="2910" y="3560"/>
                  </a:lnTo>
                  <a:lnTo>
                    <a:pt x="2881" y="3570"/>
                  </a:lnTo>
                  <a:lnTo>
                    <a:pt x="2843" y="3570"/>
                  </a:lnTo>
                  <a:lnTo>
                    <a:pt x="2776" y="3579"/>
                  </a:lnTo>
                  <a:lnTo>
                    <a:pt x="2766" y="3579"/>
                  </a:lnTo>
                  <a:lnTo>
                    <a:pt x="2709" y="3589"/>
                  </a:lnTo>
                  <a:lnTo>
                    <a:pt x="2470" y="3589"/>
                  </a:lnTo>
                  <a:lnTo>
                    <a:pt x="2403" y="3570"/>
                  </a:lnTo>
                  <a:lnTo>
                    <a:pt x="2374" y="3570"/>
                  </a:lnTo>
                  <a:lnTo>
                    <a:pt x="2336" y="3560"/>
                  </a:lnTo>
                  <a:lnTo>
                    <a:pt x="2326" y="3560"/>
                  </a:lnTo>
                  <a:lnTo>
                    <a:pt x="2297" y="3551"/>
                  </a:lnTo>
                  <a:lnTo>
                    <a:pt x="2259" y="3541"/>
                  </a:lnTo>
                  <a:lnTo>
                    <a:pt x="2250" y="3541"/>
                  </a:lnTo>
                  <a:lnTo>
                    <a:pt x="2221" y="3531"/>
                  </a:lnTo>
                  <a:lnTo>
                    <a:pt x="2192" y="3522"/>
                  </a:lnTo>
                  <a:lnTo>
                    <a:pt x="2144" y="3493"/>
                  </a:lnTo>
                  <a:lnTo>
                    <a:pt x="2135" y="3493"/>
                  </a:lnTo>
                  <a:lnTo>
                    <a:pt x="2116" y="3484"/>
                  </a:lnTo>
                  <a:lnTo>
                    <a:pt x="2077" y="3464"/>
                  </a:lnTo>
                  <a:lnTo>
                    <a:pt x="2068" y="3455"/>
                  </a:lnTo>
                  <a:lnTo>
                    <a:pt x="2058" y="3455"/>
                  </a:lnTo>
                  <a:cubicBezTo>
                    <a:pt x="1790" y="3292"/>
                    <a:pt x="1618" y="3015"/>
                    <a:pt x="1580" y="2708"/>
                  </a:cubicBezTo>
                  <a:lnTo>
                    <a:pt x="1580" y="2689"/>
                  </a:lnTo>
                  <a:lnTo>
                    <a:pt x="1580" y="2641"/>
                  </a:lnTo>
                  <a:lnTo>
                    <a:pt x="1580" y="2622"/>
                  </a:lnTo>
                  <a:lnTo>
                    <a:pt x="1580" y="2565"/>
                  </a:lnTo>
                  <a:lnTo>
                    <a:pt x="1580" y="2488"/>
                  </a:lnTo>
                  <a:lnTo>
                    <a:pt x="1580" y="2460"/>
                  </a:lnTo>
                  <a:lnTo>
                    <a:pt x="1580" y="2412"/>
                  </a:lnTo>
                  <a:lnTo>
                    <a:pt x="1580" y="2402"/>
                  </a:lnTo>
                  <a:lnTo>
                    <a:pt x="1580" y="2364"/>
                  </a:lnTo>
                  <a:lnTo>
                    <a:pt x="1580" y="2354"/>
                  </a:lnTo>
                  <a:lnTo>
                    <a:pt x="1580" y="2345"/>
                  </a:lnTo>
                  <a:lnTo>
                    <a:pt x="1589" y="2316"/>
                  </a:lnTo>
                  <a:lnTo>
                    <a:pt x="1589" y="2297"/>
                  </a:lnTo>
                  <a:lnTo>
                    <a:pt x="1589" y="2268"/>
                  </a:lnTo>
                  <a:lnTo>
                    <a:pt x="1599" y="2249"/>
                  </a:lnTo>
                  <a:lnTo>
                    <a:pt x="1608" y="2220"/>
                  </a:lnTo>
                  <a:lnTo>
                    <a:pt x="1618" y="2201"/>
                  </a:lnTo>
                  <a:lnTo>
                    <a:pt x="1628" y="2172"/>
                  </a:lnTo>
                  <a:lnTo>
                    <a:pt x="1637" y="2153"/>
                  </a:lnTo>
                  <a:lnTo>
                    <a:pt x="1647" y="2134"/>
                  </a:lnTo>
                  <a:lnTo>
                    <a:pt x="1656" y="2105"/>
                  </a:lnTo>
                  <a:lnTo>
                    <a:pt x="1666" y="2086"/>
                  </a:lnTo>
                  <a:lnTo>
                    <a:pt x="1675" y="2067"/>
                  </a:lnTo>
                  <a:lnTo>
                    <a:pt x="1695" y="2038"/>
                  </a:lnTo>
                  <a:lnTo>
                    <a:pt x="1704" y="2019"/>
                  </a:lnTo>
                  <a:lnTo>
                    <a:pt x="1714" y="2000"/>
                  </a:lnTo>
                  <a:lnTo>
                    <a:pt x="1733" y="1981"/>
                  </a:lnTo>
                  <a:lnTo>
                    <a:pt x="1742" y="1962"/>
                  </a:lnTo>
                  <a:lnTo>
                    <a:pt x="1762" y="1943"/>
                  </a:lnTo>
                  <a:lnTo>
                    <a:pt x="1771" y="1914"/>
                  </a:lnTo>
                  <a:lnTo>
                    <a:pt x="1790" y="1904"/>
                  </a:lnTo>
                  <a:lnTo>
                    <a:pt x="1809" y="1885"/>
                  </a:lnTo>
                  <a:lnTo>
                    <a:pt x="1819" y="1876"/>
                  </a:lnTo>
                  <a:lnTo>
                    <a:pt x="1838" y="1857"/>
                  </a:lnTo>
                  <a:lnTo>
                    <a:pt x="1838" y="1847"/>
                  </a:lnTo>
                  <a:lnTo>
                    <a:pt x="1848" y="1838"/>
                  </a:lnTo>
                  <a:lnTo>
                    <a:pt x="1886" y="1809"/>
                  </a:lnTo>
                  <a:lnTo>
                    <a:pt x="1915" y="1780"/>
                  </a:lnTo>
                  <a:lnTo>
                    <a:pt x="1924" y="1771"/>
                  </a:lnTo>
                  <a:lnTo>
                    <a:pt x="1953" y="1751"/>
                  </a:lnTo>
                  <a:lnTo>
                    <a:pt x="1972" y="1742"/>
                  </a:lnTo>
                  <a:lnTo>
                    <a:pt x="1991" y="1723"/>
                  </a:lnTo>
                  <a:lnTo>
                    <a:pt x="2010" y="1713"/>
                  </a:lnTo>
                  <a:lnTo>
                    <a:pt x="2029" y="1694"/>
                  </a:lnTo>
                  <a:lnTo>
                    <a:pt x="2049" y="1684"/>
                  </a:lnTo>
                  <a:lnTo>
                    <a:pt x="2068" y="1675"/>
                  </a:lnTo>
                  <a:lnTo>
                    <a:pt x="2087" y="1665"/>
                  </a:lnTo>
                  <a:lnTo>
                    <a:pt x="2106" y="1646"/>
                  </a:lnTo>
                  <a:lnTo>
                    <a:pt x="2135" y="1637"/>
                  </a:lnTo>
                  <a:lnTo>
                    <a:pt x="2154" y="1627"/>
                  </a:lnTo>
                  <a:lnTo>
                    <a:pt x="2173" y="1617"/>
                  </a:lnTo>
                  <a:lnTo>
                    <a:pt x="2202" y="1608"/>
                  </a:lnTo>
                  <a:lnTo>
                    <a:pt x="2221" y="1598"/>
                  </a:lnTo>
                  <a:lnTo>
                    <a:pt x="2250" y="1589"/>
                  </a:lnTo>
                  <a:lnTo>
                    <a:pt x="2269" y="1589"/>
                  </a:lnTo>
                  <a:lnTo>
                    <a:pt x="2297" y="1579"/>
                  </a:lnTo>
                  <a:lnTo>
                    <a:pt x="2317" y="1579"/>
                  </a:lnTo>
                  <a:lnTo>
                    <a:pt x="2345" y="1570"/>
                  </a:lnTo>
                  <a:close/>
                  <a:moveTo>
                    <a:pt x="2058" y="0"/>
                  </a:moveTo>
                  <a:cubicBezTo>
                    <a:pt x="2020" y="0"/>
                    <a:pt x="1982" y="29"/>
                    <a:pt x="1982" y="77"/>
                  </a:cubicBezTo>
                  <a:lnTo>
                    <a:pt x="1982" y="517"/>
                  </a:lnTo>
                  <a:cubicBezTo>
                    <a:pt x="1828" y="565"/>
                    <a:pt x="1675" y="622"/>
                    <a:pt x="1532" y="708"/>
                  </a:cubicBezTo>
                  <a:lnTo>
                    <a:pt x="1216" y="392"/>
                  </a:lnTo>
                  <a:cubicBezTo>
                    <a:pt x="1202" y="373"/>
                    <a:pt x="1182" y="364"/>
                    <a:pt x="1163" y="364"/>
                  </a:cubicBezTo>
                  <a:cubicBezTo>
                    <a:pt x="1144" y="364"/>
                    <a:pt x="1125" y="373"/>
                    <a:pt x="1111" y="392"/>
                  </a:cubicBezTo>
                  <a:lnTo>
                    <a:pt x="393" y="1110"/>
                  </a:lnTo>
                  <a:cubicBezTo>
                    <a:pt x="364" y="1139"/>
                    <a:pt x="364" y="1187"/>
                    <a:pt x="393" y="1215"/>
                  </a:cubicBezTo>
                  <a:lnTo>
                    <a:pt x="709" y="1531"/>
                  </a:lnTo>
                  <a:cubicBezTo>
                    <a:pt x="632" y="1675"/>
                    <a:pt x="565" y="1818"/>
                    <a:pt x="517" y="1981"/>
                  </a:cubicBezTo>
                  <a:lnTo>
                    <a:pt x="77" y="1981"/>
                  </a:lnTo>
                  <a:cubicBezTo>
                    <a:pt x="29" y="1981"/>
                    <a:pt x="1" y="2010"/>
                    <a:pt x="1" y="2058"/>
                  </a:cubicBezTo>
                  <a:lnTo>
                    <a:pt x="1" y="3062"/>
                  </a:lnTo>
                  <a:cubicBezTo>
                    <a:pt x="1" y="3101"/>
                    <a:pt x="29" y="3139"/>
                    <a:pt x="77" y="3139"/>
                  </a:cubicBezTo>
                  <a:lnTo>
                    <a:pt x="517" y="3139"/>
                  </a:lnTo>
                  <a:cubicBezTo>
                    <a:pt x="565" y="3292"/>
                    <a:pt x="632" y="3445"/>
                    <a:pt x="709" y="3589"/>
                  </a:cubicBezTo>
                  <a:lnTo>
                    <a:pt x="393" y="3905"/>
                  </a:lnTo>
                  <a:cubicBezTo>
                    <a:pt x="364" y="3933"/>
                    <a:pt x="364" y="3981"/>
                    <a:pt x="393" y="4010"/>
                  </a:cubicBezTo>
                  <a:lnTo>
                    <a:pt x="1111" y="4728"/>
                  </a:lnTo>
                  <a:cubicBezTo>
                    <a:pt x="1125" y="4742"/>
                    <a:pt x="1144" y="4749"/>
                    <a:pt x="1163" y="4749"/>
                  </a:cubicBezTo>
                  <a:cubicBezTo>
                    <a:pt x="1182" y="4749"/>
                    <a:pt x="1202" y="4742"/>
                    <a:pt x="1216" y="4728"/>
                  </a:cubicBezTo>
                  <a:lnTo>
                    <a:pt x="1532" y="4412"/>
                  </a:lnTo>
                  <a:cubicBezTo>
                    <a:pt x="1675" y="4488"/>
                    <a:pt x="1828" y="4555"/>
                    <a:pt x="1982" y="4594"/>
                  </a:cubicBezTo>
                  <a:lnTo>
                    <a:pt x="1982" y="5044"/>
                  </a:lnTo>
                  <a:cubicBezTo>
                    <a:pt x="1982" y="5082"/>
                    <a:pt x="2020" y="5120"/>
                    <a:pt x="2058" y="5120"/>
                  </a:cubicBezTo>
                  <a:lnTo>
                    <a:pt x="3063" y="5120"/>
                  </a:lnTo>
                  <a:cubicBezTo>
                    <a:pt x="3111" y="5120"/>
                    <a:pt x="3140" y="5082"/>
                    <a:pt x="3140" y="5044"/>
                  </a:cubicBezTo>
                  <a:lnTo>
                    <a:pt x="3140" y="4594"/>
                  </a:lnTo>
                  <a:cubicBezTo>
                    <a:pt x="3302" y="4546"/>
                    <a:pt x="3446" y="4488"/>
                    <a:pt x="3589" y="4402"/>
                  </a:cubicBezTo>
                  <a:lnTo>
                    <a:pt x="3905" y="4718"/>
                  </a:lnTo>
                  <a:cubicBezTo>
                    <a:pt x="3920" y="4733"/>
                    <a:pt x="3941" y="4740"/>
                    <a:pt x="3963" y="4740"/>
                  </a:cubicBezTo>
                  <a:cubicBezTo>
                    <a:pt x="3984" y="4740"/>
                    <a:pt x="4006" y="4733"/>
                    <a:pt x="4020" y="4718"/>
                  </a:cubicBezTo>
                  <a:lnTo>
                    <a:pt x="4738" y="4000"/>
                  </a:lnTo>
                  <a:cubicBezTo>
                    <a:pt x="4767" y="3972"/>
                    <a:pt x="4767" y="3924"/>
                    <a:pt x="4738" y="3895"/>
                  </a:cubicBezTo>
                  <a:lnTo>
                    <a:pt x="4422" y="3579"/>
                  </a:lnTo>
                  <a:cubicBezTo>
                    <a:pt x="4499" y="3436"/>
                    <a:pt x="4556" y="3283"/>
                    <a:pt x="4604" y="3129"/>
                  </a:cubicBezTo>
                  <a:lnTo>
                    <a:pt x="5054" y="3129"/>
                  </a:lnTo>
                  <a:cubicBezTo>
                    <a:pt x="5092" y="3129"/>
                    <a:pt x="5130" y="3101"/>
                    <a:pt x="5130" y="3053"/>
                  </a:cubicBezTo>
                  <a:lnTo>
                    <a:pt x="5130" y="2048"/>
                  </a:lnTo>
                  <a:cubicBezTo>
                    <a:pt x="5121" y="2010"/>
                    <a:pt x="5092" y="1981"/>
                    <a:pt x="5054" y="1981"/>
                  </a:cubicBezTo>
                  <a:lnTo>
                    <a:pt x="4604" y="1981"/>
                  </a:lnTo>
                  <a:cubicBezTo>
                    <a:pt x="4556" y="1818"/>
                    <a:pt x="4499" y="1675"/>
                    <a:pt x="4422" y="1531"/>
                  </a:cubicBezTo>
                  <a:lnTo>
                    <a:pt x="4738" y="1215"/>
                  </a:lnTo>
                  <a:cubicBezTo>
                    <a:pt x="4767" y="1187"/>
                    <a:pt x="4767" y="1139"/>
                    <a:pt x="4738" y="1110"/>
                  </a:cubicBezTo>
                  <a:lnTo>
                    <a:pt x="4020" y="392"/>
                  </a:lnTo>
                  <a:cubicBezTo>
                    <a:pt x="4006" y="373"/>
                    <a:pt x="3984" y="364"/>
                    <a:pt x="3963" y="364"/>
                  </a:cubicBezTo>
                  <a:cubicBezTo>
                    <a:pt x="3941" y="364"/>
                    <a:pt x="3920" y="373"/>
                    <a:pt x="3905" y="392"/>
                  </a:cubicBezTo>
                  <a:lnTo>
                    <a:pt x="3589" y="708"/>
                  </a:lnTo>
                  <a:cubicBezTo>
                    <a:pt x="3446" y="622"/>
                    <a:pt x="3302" y="565"/>
                    <a:pt x="3140" y="517"/>
                  </a:cubicBezTo>
                  <a:lnTo>
                    <a:pt x="3140" y="77"/>
                  </a:lnTo>
                  <a:cubicBezTo>
                    <a:pt x="3140" y="29"/>
                    <a:pt x="3111" y="0"/>
                    <a:pt x="306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5"/>
            <p:cNvSpPr/>
            <p:nvPr/>
          </p:nvSpPr>
          <p:spPr>
            <a:xfrm>
              <a:off x="6673918" y="4502396"/>
              <a:ext cx="29936" cy="53807"/>
            </a:xfrm>
            <a:custGeom>
              <a:rect b="b" l="l" r="r" t="t"/>
              <a:pathLst>
                <a:path extrusionOk="0" h="2049" w="1140">
                  <a:moveTo>
                    <a:pt x="728" y="1"/>
                  </a:moveTo>
                  <a:lnTo>
                    <a:pt x="699" y="10"/>
                  </a:lnTo>
                  <a:lnTo>
                    <a:pt x="680" y="20"/>
                  </a:lnTo>
                  <a:lnTo>
                    <a:pt x="651" y="30"/>
                  </a:lnTo>
                  <a:lnTo>
                    <a:pt x="623" y="39"/>
                  </a:lnTo>
                  <a:lnTo>
                    <a:pt x="604" y="49"/>
                  </a:lnTo>
                  <a:lnTo>
                    <a:pt x="584" y="58"/>
                  </a:lnTo>
                  <a:lnTo>
                    <a:pt x="556" y="68"/>
                  </a:lnTo>
                  <a:lnTo>
                    <a:pt x="537" y="77"/>
                  </a:lnTo>
                  <a:lnTo>
                    <a:pt x="508" y="87"/>
                  </a:lnTo>
                  <a:lnTo>
                    <a:pt x="489" y="97"/>
                  </a:lnTo>
                  <a:lnTo>
                    <a:pt x="470" y="116"/>
                  </a:lnTo>
                  <a:lnTo>
                    <a:pt x="451" y="125"/>
                  </a:lnTo>
                  <a:lnTo>
                    <a:pt x="431" y="144"/>
                  </a:lnTo>
                  <a:lnTo>
                    <a:pt x="412" y="154"/>
                  </a:lnTo>
                  <a:lnTo>
                    <a:pt x="393" y="164"/>
                  </a:lnTo>
                  <a:lnTo>
                    <a:pt x="374" y="173"/>
                  </a:lnTo>
                  <a:lnTo>
                    <a:pt x="355" y="202"/>
                  </a:lnTo>
                  <a:lnTo>
                    <a:pt x="336" y="211"/>
                  </a:lnTo>
                  <a:lnTo>
                    <a:pt x="307" y="240"/>
                  </a:lnTo>
                  <a:lnTo>
                    <a:pt x="269" y="269"/>
                  </a:lnTo>
                  <a:lnTo>
                    <a:pt x="259" y="278"/>
                  </a:lnTo>
                  <a:lnTo>
                    <a:pt x="240" y="298"/>
                  </a:lnTo>
                  <a:lnTo>
                    <a:pt x="230" y="317"/>
                  </a:lnTo>
                  <a:lnTo>
                    <a:pt x="211" y="336"/>
                  </a:lnTo>
                  <a:lnTo>
                    <a:pt x="202" y="345"/>
                  </a:lnTo>
                  <a:lnTo>
                    <a:pt x="183" y="364"/>
                  </a:lnTo>
                  <a:lnTo>
                    <a:pt x="173" y="384"/>
                  </a:lnTo>
                  <a:lnTo>
                    <a:pt x="154" y="412"/>
                  </a:lnTo>
                  <a:lnTo>
                    <a:pt x="144" y="431"/>
                  </a:lnTo>
                  <a:lnTo>
                    <a:pt x="135" y="451"/>
                  </a:lnTo>
                  <a:lnTo>
                    <a:pt x="116" y="470"/>
                  </a:lnTo>
                  <a:lnTo>
                    <a:pt x="106" y="498"/>
                  </a:lnTo>
                  <a:lnTo>
                    <a:pt x="96" y="518"/>
                  </a:lnTo>
                  <a:lnTo>
                    <a:pt x="77" y="537"/>
                  </a:lnTo>
                  <a:lnTo>
                    <a:pt x="68" y="565"/>
                  </a:lnTo>
                  <a:lnTo>
                    <a:pt x="58" y="585"/>
                  </a:lnTo>
                  <a:lnTo>
                    <a:pt x="49" y="604"/>
                  </a:lnTo>
                  <a:lnTo>
                    <a:pt x="39" y="632"/>
                  </a:lnTo>
                  <a:lnTo>
                    <a:pt x="29" y="652"/>
                  </a:lnTo>
                  <a:lnTo>
                    <a:pt x="29" y="680"/>
                  </a:lnTo>
                  <a:lnTo>
                    <a:pt x="20" y="699"/>
                  </a:lnTo>
                  <a:lnTo>
                    <a:pt x="10" y="728"/>
                  </a:lnTo>
                  <a:lnTo>
                    <a:pt x="10" y="747"/>
                  </a:lnTo>
                  <a:lnTo>
                    <a:pt x="1" y="776"/>
                  </a:lnTo>
                  <a:lnTo>
                    <a:pt x="1" y="786"/>
                  </a:lnTo>
                  <a:lnTo>
                    <a:pt x="1" y="805"/>
                  </a:lnTo>
                  <a:lnTo>
                    <a:pt x="1" y="833"/>
                  </a:lnTo>
                  <a:lnTo>
                    <a:pt x="1" y="853"/>
                  </a:lnTo>
                  <a:lnTo>
                    <a:pt x="1" y="891"/>
                  </a:lnTo>
                  <a:lnTo>
                    <a:pt x="1" y="900"/>
                  </a:lnTo>
                  <a:lnTo>
                    <a:pt x="1" y="929"/>
                  </a:lnTo>
                  <a:lnTo>
                    <a:pt x="1" y="1006"/>
                  </a:lnTo>
                  <a:lnTo>
                    <a:pt x="1" y="1073"/>
                  </a:lnTo>
                  <a:lnTo>
                    <a:pt x="1" y="1082"/>
                  </a:lnTo>
                  <a:lnTo>
                    <a:pt x="1" y="1140"/>
                  </a:lnTo>
                  <a:lnTo>
                    <a:pt x="1" y="1149"/>
                  </a:lnTo>
                  <a:cubicBezTo>
                    <a:pt x="49" y="1465"/>
                    <a:pt x="221" y="1743"/>
                    <a:pt x="489" y="1905"/>
                  </a:cubicBezTo>
                  <a:lnTo>
                    <a:pt x="498" y="1915"/>
                  </a:lnTo>
                  <a:lnTo>
                    <a:pt x="508" y="1915"/>
                  </a:lnTo>
                  <a:lnTo>
                    <a:pt x="517" y="1924"/>
                  </a:lnTo>
                  <a:lnTo>
                    <a:pt x="556" y="1944"/>
                  </a:lnTo>
                  <a:lnTo>
                    <a:pt x="565" y="1953"/>
                  </a:lnTo>
                  <a:lnTo>
                    <a:pt x="575" y="1953"/>
                  </a:lnTo>
                  <a:lnTo>
                    <a:pt x="632" y="1982"/>
                  </a:lnTo>
                  <a:lnTo>
                    <a:pt x="661" y="1991"/>
                  </a:lnTo>
                  <a:lnTo>
                    <a:pt x="690" y="2001"/>
                  </a:lnTo>
                  <a:lnTo>
                    <a:pt x="699" y="2001"/>
                  </a:lnTo>
                  <a:lnTo>
                    <a:pt x="747" y="2020"/>
                  </a:lnTo>
                  <a:lnTo>
                    <a:pt x="776" y="2030"/>
                  </a:lnTo>
                  <a:lnTo>
                    <a:pt x="814" y="2039"/>
                  </a:lnTo>
                  <a:lnTo>
                    <a:pt x="833" y="2039"/>
                  </a:lnTo>
                  <a:lnTo>
                    <a:pt x="900" y="2049"/>
                  </a:lnTo>
                  <a:lnTo>
                    <a:pt x="1140" y="2049"/>
                  </a:lnTo>
                  <a:lnTo>
                    <a:pt x="1073" y="2039"/>
                  </a:lnTo>
                  <a:lnTo>
                    <a:pt x="1044" y="2039"/>
                  </a:lnTo>
                  <a:lnTo>
                    <a:pt x="1006" y="2030"/>
                  </a:lnTo>
                  <a:lnTo>
                    <a:pt x="977" y="2020"/>
                  </a:lnTo>
                  <a:lnTo>
                    <a:pt x="939" y="2001"/>
                  </a:lnTo>
                  <a:lnTo>
                    <a:pt x="929" y="2001"/>
                  </a:lnTo>
                  <a:lnTo>
                    <a:pt x="891" y="1991"/>
                  </a:lnTo>
                  <a:lnTo>
                    <a:pt x="862" y="1982"/>
                  </a:lnTo>
                  <a:lnTo>
                    <a:pt x="814" y="1953"/>
                  </a:lnTo>
                  <a:lnTo>
                    <a:pt x="805" y="1953"/>
                  </a:lnTo>
                  <a:lnTo>
                    <a:pt x="785" y="1944"/>
                  </a:lnTo>
                  <a:lnTo>
                    <a:pt x="757" y="1924"/>
                  </a:lnTo>
                  <a:lnTo>
                    <a:pt x="738" y="1915"/>
                  </a:lnTo>
                  <a:lnTo>
                    <a:pt x="728" y="1905"/>
                  </a:lnTo>
                  <a:cubicBezTo>
                    <a:pt x="460" y="1743"/>
                    <a:pt x="278" y="1465"/>
                    <a:pt x="240" y="1149"/>
                  </a:cubicBezTo>
                  <a:lnTo>
                    <a:pt x="240" y="1140"/>
                  </a:lnTo>
                  <a:lnTo>
                    <a:pt x="240" y="1082"/>
                  </a:lnTo>
                  <a:lnTo>
                    <a:pt x="240" y="1073"/>
                  </a:lnTo>
                  <a:lnTo>
                    <a:pt x="240" y="1006"/>
                  </a:lnTo>
                  <a:lnTo>
                    <a:pt x="240" y="929"/>
                  </a:lnTo>
                  <a:lnTo>
                    <a:pt x="240" y="900"/>
                  </a:lnTo>
                  <a:lnTo>
                    <a:pt x="240" y="891"/>
                  </a:lnTo>
                  <a:lnTo>
                    <a:pt x="240" y="853"/>
                  </a:lnTo>
                  <a:lnTo>
                    <a:pt x="240" y="833"/>
                  </a:lnTo>
                  <a:lnTo>
                    <a:pt x="240" y="805"/>
                  </a:lnTo>
                  <a:lnTo>
                    <a:pt x="240" y="786"/>
                  </a:lnTo>
                  <a:lnTo>
                    <a:pt x="240" y="776"/>
                  </a:lnTo>
                  <a:lnTo>
                    <a:pt x="240" y="747"/>
                  </a:lnTo>
                  <a:lnTo>
                    <a:pt x="240" y="728"/>
                  </a:lnTo>
                  <a:lnTo>
                    <a:pt x="250" y="699"/>
                  </a:lnTo>
                  <a:lnTo>
                    <a:pt x="259" y="680"/>
                  </a:lnTo>
                  <a:lnTo>
                    <a:pt x="269" y="652"/>
                  </a:lnTo>
                  <a:lnTo>
                    <a:pt x="278" y="632"/>
                  </a:lnTo>
                  <a:lnTo>
                    <a:pt x="288" y="604"/>
                  </a:lnTo>
                  <a:lnTo>
                    <a:pt x="297" y="585"/>
                  </a:lnTo>
                  <a:lnTo>
                    <a:pt x="307" y="565"/>
                  </a:lnTo>
                  <a:lnTo>
                    <a:pt x="317" y="537"/>
                  </a:lnTo>
                  <a:lnTo>
                    <a:pt x="326" y="518"/>
                  </a:lnTo>
                  <a:lnTo>
                    <a:pt x="336" y="498"/>
                  </a:lnTo>
                  <a:lnTo>
                    <a:pt x="355" y="470"/>
                  </a:lnTo>
                  <a:lnTo>
                    <a:pt x="364" y="451"/>
                  </a:lnTo>
                  <a:lnTo>
                    <a:pt x="384" y="431"/>
                  </a:lnTo>
                  <a:lnTo>
                    <a:pt x="393" y="412"/>
                  </a:lnTo>
                  <a:lnTo>
                    <a:pt x="412" y="384"/>
                  </a:lnTo>
                  <a:lnTo>
                    <a:pt x="422" y="364"/>
                  </a:lnTo>
                  <a:lnTo>
                    <a:pt x="441" y="345"/>
                  </a:lnTo>
                  <a:lnTo>
                    <a:pt x="451" y="336"/>
                  </a:lnTo>
                  <a:lnTo>
                    <a:pt x="470" y="317"/>
                  </a:lnTo>
                  <a:lnTo>
                    <a:pt x="479" y="298"/>
                  </a:lnTo>
                  <a:lnTo>
                    <a:pt x="498" y="278"/>
                  </a:lnTo>
                  <a:lnTo>
                    <a:pt x="508" y="269"/>
                  </a:lnTo>
                  <a:lnTo>
                    <a:pt x="537" y="240"/>
                  </a:lnTo>
                  <a:lnTo>
                    <a:pt x="575" y="211"/>
                  </a:lnTo>
                  <a:lnTo>
                    <a:pt x="584" y="202"/>
                  </a:lnTo>
                  <a:lnTo>
                    <a:pt x="613" y="173"/>
                  </a:lnTo>
                  <a:lnTo>
                    <a:pt x="623" y="164"/>
                  </a:lnTo>
                  <a:lnTo>
                    <a:pt x="651" y="154"/>
                  </a:lnTo>
                  <a:lnTo>
                    <a:pt x="661" y="144"/>
                  </a:lnTo>
                  <a:lnTo>
                    <a:pt x="690" y="125"/>
                  </a:lnTo>
                  <a:lnTo>
                    <a:pt x="699" y="116"/>
                  </a:lnTo>
                  <a:lnTo>
                    <a:pt x="728" y="97"/>
                  </a:lnTo>
                  <a:lnTo>
                    <a:pt x="747" y="87"/>
                  </a:lnTo>
                  <a:lnTo>
                    <a:pt x="766" y="77"/>
                  </a:lnTo>
                  <a:lnTo>
                    <a:pt x="795" y="68"/>
                  </a:lnTo>
                  <a:lnTo>
                    <a:pt x="814" y="58"/>
                  </a:lnTo>
                  <a:lnTo>
                    <a:pt x="833" y="49"/>
                  </a:lnTo>
                  <a:lnTo>
                    <a:pt x="862" y="39"/>
                  </a:lnTo>
                  <a:lnTo>
                    <a:pt x="881" y="30"/>
                  </a:lnTo>
                  <a:lnTo>
                    <a:pt x="910" y="20"/>
                  </a:lnTo>
                  <a:lnTo>
                    <a:pt x="929" y="10"/>
                  </a:lnTo>
                  <a:lnTo>
                    <a:pt x="958" y="1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5" name="Google Shape;11545;p65"/>
          <p:cNvGrpSpPr/>
          <p:nvPr/>
        </p:nvGrpSpPr>
        <p:grpSpPr>
          <a:xfrm>
            <a:off x="7133336" y="4291056"/>
            <a:ext cx="232979" cy="343560"/>
            <a:chOff x="7133336" y="4291056"/>
            <a:chExt cx="232979" cy="343560"/>
          </a:xfrm>
        </p:grpSpPr>
        <p:sp>
          <p:nvSpPr>
            <p:cNvPr id="11546" name="Google Shape;11546;p65"/>
            <p:cNvSpPr/>
            <p:nvPr/>
          </p:nvSpPr>
          <p:spPr>
            <a:xfrm>
              <a:off x="7224800" y="4396358"/>
              <a:ext cx="49789" cy="50025"/>
            </a:xfrm>
            <a:custGeom>
              <a:rect b="b" l="l" r="r" t="t"/>
              <a:pathLst>
                <a:path extrusionOk="0" h="1905" w="1896">
                  <a:moveTo>
                    <a:pt x="1" y="0"/>
                  </a:moveTo>
                  <a:lnTo>
                    <a:pt x="1" y="1905"/>
                  </a:lnTo>
                  <a:lnTo>
                    <a:pt x="1896" y="1905"/>
                  </a:lnTo>
                  <a:lnTo>
                    <a:pt x="18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65"/>
            <p:cNvSpPr/>
            <p:nvPr/>
          </p:nvSpPr>
          <p:spPr>
            <a:xfrm>
              <a:off x="7224800" y="4396358"/>
              <a:ext cx="50052" cy="27652"/>
            </a:xfrm>
            <a:custGeom>
              <a:rect b="b" l="l" r="r" t="t"/>
              <a:pathLst>
                <a:path extrusionOk="0" h="1053" w="1906">
                  <a:moveTo>
                    <a:pt x="1" y="0"/>
                  </a:moveTo>
                  <a:lnTo>
                    <a:pt x="1" y="881"/>
                  </a:lnTo>
                  <a:cubicBezTo>
                    <a:pt x="307" y="995"/>
                    <a:pt x="630" y="1053"/>
                    <a:pt x="953" y="1053"/>
                  </a:cubicBezTo>
                  <a:cubicBezTo>
                    <a:pt x="1276" y="1053"/>
                    <a:pt x="1599" y="995"/>
                    <a:pt x="1905" y="881"/>
                  </a:cubicBezTo>
                  <a:lnTo>
                    <a:pt x="190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5"/>
            <p:cNvSpPr/>
            <p:nvPr/>
          </p:nvSpPr>
          <p:spPr>
            <a:xfrm>
              <a:off x="7199932" y="4291056"/>
              <a:ext cx="99788" cy="77414"/>
            </a:xfrm>
            <a:custGeom>
              <a:rect b="b" l="l" r="r" t="t"/>
              <a:pathLst>
                <a:path extrusionOk="0" h="2948" w="3800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3589" y="2948"/>
                  </a:lnTo>
                  <a:lnTo>
                    <a:pt x="3589" y="2843"/>
                  </a:lnTo>
                  <a:cubicBezTo>
                    <a:pt x="3589" y="2776"/>
                    <a:pt x="3599" y="2699"/>
                    <a:pt x="3618" y="2642"/>
                  </a:cubicBezTo>
                  <a:lnTo>
                    <a:pt x="3714" y="2364"/>
                  </a:lnTo>
                  <a:cubicBezTo>
                    <a:pt x="3771" y="2192"/>
                    <a:pt x="3800" y="2010"/>
                    <a:pt x="3800" y="1828"/>
                  </a:cubicBezTo>
                  <a:lnTo>
                    <a:pt x="3800" y="421"/>
                  </a:lnTo>
                  <a:cubicBezTo>
                    <a:pt x="3800" y="192"/>
                    <a:pt x="3608" y="0"/>
                    <a:pt x="336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65"/>
            <p:cNvSpPr/>
            <p:nvPr/>
          </p:nvSpPr>
          <p:spPr>
            <a:xfrm>
              <a:off x="7199932" y="4291056"/>
              <a:ext cx="41990" cy="77414"/>
            </a:xfrm>
            <a:custGeom>
              <a:rect b="b" l="l" r="r" t="t"/>
              <a:pathLst>
                <a:path extrusionOk="0" h="2948" w="1599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1474" y="2948"/>
                  </a:lnTo>
                  <a:lnTo>
                    <a:pt x="1474" y="1474"/>
                  </a:lnTo>
                  <a:cubicBezTo>
                    <a:pt x="1101" y="1474"/>
                    <a:pt x="795" y="1168"/>
                    <a:pt x="795" y="795"/>
                  </a:cubicBezTo>
                  <a:cubicBezTo>
                    <a:pt x="795" y="354"/>
                    <a:pt x="1158" y="0"/>
                    <a:pt x="159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65"/>
            <p:cNvSpPr/>
            <p:nvPr/>
          </p:nvSpPr>
          <p:spPr>
            <a:xfrm>
              <a:off x="7172043" y="4429525"/>
              <a:ext cx="155065" cy="72162"/>
            </a:xfrm>
            <a:custGeom>
              <a:rect b="b" l="l" r="r" t="t"/>
              <a:pathLst>
                <a:path extrusionOk="0" h="2748" w="5905">
                  <a:moveTo>
                    <a:pt x="2115" y="0"/>
                  </a:moveTo>
                  <a:lnTo>
                    <a:pt x="603" y="450"/>
                  </a:lnTo>
                  <a:cubicBezTo>
                    <a:pt x="249" y="565"/>
                    <a:pt x="0" y="890"/>
                    <a:pt x="0" y="1264"/>
                  </a:cubicBezTo>
                  <a:lnTo>
                    <a:pt x="0" y="2537"/>
                  </a:lnTo>
                  <a:cubicBezTo>
                    <a:pt x="0" y="2651"/>
                    <a:pt x="96" y="2738"/>
                    <a:pt x="211" y="2747"/>
                  </a:cubicBezTo>
                  <a:lnTo>
                    <a:pt x="5694" y="2747"/>
                  </a:lnTo>
                  <a:cubicBezTo>
                    <a:pt x="5819" y="2747"/>
                    <a:pt x="5905" y="2651"/>
                    <a:pt x="5905" y="2537"/>
                  </a:cubicBezTo>
                  <a:lnTo>
                    <a:pt x="5905" y="1264"/>
                  </a:lnTo>
                  <a:cubicBezTo>
                    <a:pt x="5905" y="890"/>
                    <a:pt x="5666" y="565"/>
                    <a:pt x="5312" y="450"/>
                  </a:cubicBezTo>
                  <a:lnTo>
                    <a:pt x="3799" y="0"/>
                  </a:lnTo>
                  <a:lnTo>
                    <a:pt x="2957" y="651"/>
                  </a:lnTo>
                  <a:lnTo>
                    <a:pt x="211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5"/>
            <p:cNvSpPr/>
            <p:nvPr/>
          </p:nvSpPr>
          <p:spPr>
            <a:xfrm>
              <a:off x="7241396" y="4451636"/>
              <a:ext cx="16623" cy="50052"/>
            </a:xfrm>
            <a:custGeom>
              <a:rect b="b" l="l" r="r" t="t"/>
              <a:pathLst>
                <a:path extrusionOk="0" h="1906" w="633">
                  <a:moveTo>
                    <a:pt x="163" y="1"/>
                  </a:moveTo>
                  <a:lnTo>
                    <a:pt x="0" y="1905"/>
                  </a:lnTo>
                  <a:lnTo>
                    <a:pt x="632" y="1905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5"/>
            <p:cNvSpPr/>
            <p:nvPr/>
          </p:nvSpPr>
          <p:spPr>
            <a:xfrm>
              <a:off x="7172043" y="4450139"/>
              <a:ext cx="27914" cy="51548"/>
            </a:xfrm>
            <a:custGeom>
              <a:rect b="b" l="l" r="r" t="t"/>
              <a:pathLst>
                <a:path extrusionOk="0" h="1963" w="1063">
                  <a:moveTo>
                    <a:pt x="153" y="0"/>
                  </a:moveTo>
                  <a:cubicBezTo>
                    <a:pt x="57" y="144"/>
                    <a:pt x="0" y="306"/>
                    <a:pt x="0" y="479"/>
                  </a:cubicBezTo>
                  <a:lnTo>
                    <a:pt x="0" y="1752"/>
                  </a:lnTo>
                  <a:cubicBezTo>
                    <a:pt x="0" y="1866"/>
                    <a:pt x="96" y="1962"/>
                    <a:pt x="211" y="1962"/>
                  </a:cubicBezTo>
                  <a:lnTo>
                    <a:pt x="1062" y="1962"/>
                  </a:lnTo>
                  <a:lnTo>
                    <a:pt x="1062" y="1168"/>
                  </a:lnTo>
                  <a:cubicBezTo>
                    <a:pt x="1062" y="996"/>
                    <a:pt x="995" y="842"/>
                    <a:pt x="871" y="71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65"/>
            <p:cNvSpPr/>
            <p:nvPr/>
          </p:nvSpPr>
          <p:spPr>
            <a:xfrm>
              <a:off x="7299693" y="4450139"/>
              <a:ext cx="27678" cy="51548"/>
            </a:xfrm>
            <a:custGeom>
              <a:rect b="b" l="l" r="r" t="t"/>
              <a:pathLst>
                <a:path extrusionOk="0" h="1963" w="1054">
                  <a:moveTo>
                    <a:pt x="900" y="0"/>
                  </a:moveTo>
                  <a:lnTo>
                    <a:pt x="183" y="718"/>
                  </a:lnTo>
                  <a:cubicBezTo>
                    <a:pt x="68" y="842"/>
                    <a:pt x="1" y="996"/>
                    <a:pt x="1" y="1168"/>
                  </a:cubicBezTo>
                  <a:lnTo>
                    <a:pt x="1" y="1962"/>
                  </a:lnTo>
                  <a:lnTo>
                    <a:pt x="843" y="1962"/>
                  </a:lnTo>
                  <a:cubicBezTo>
                    <a:pt x="958" y="1962"/>
                    <a:pt x="1053" y="1866"/>
                    <a:pt x="1053" y="1752"/>
                  </a:cubicBezTo>
                  <a:lnTo>
                    <a:pt x="1053" y="479"/>
                  </a:lnTo>
                  <a:cubicBezTo>
                    <a:pt x="1053" y="306"/>
                    <a:pt x="1006" y="144"/>
                    <a:pt x="90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5"/>
            <p:cNvSpPr/>
            <p:nvPr/>
          </p:nvSpPr>
          <p:spPr>
            <a:xfrm>
              <a:off x="7241396" y="4446620"/>
              <a:ext cx="16623" cy="13340"/>
            </a:xfrm>
            <a:custGeom>
              <a:rect b="b" l="l" r="r" t="t"/>
              <a:pathLst>
                <a:path extrusionOk="0" h="508" w="633">
                  <a:moveTo>
                    <a:pt x="0" y="0"/>
                  </a:moveTo>
                  <a:lnTo>
                    <a:pt x="0" y="383"/>
                  </a:lnTo>
                  <a:cubicBezTo>
                    <a:pt x="0" y="450"/>
                    <a:pt x="58" y="507"/>
                    <a:pt x="125" y="507"/>
                  </a:cubicBezTo>
                  <a:lnTo>
                    <a:pt x="508" y="507"/>
                  </a:lnTo>
                  <a:cubicBezTo>
                    <a:pt x="575" y="507"/>
                    <a:pt x="632" y="460"/>
                    <a:pt x="632" y="393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65"/>
            <p:cNvSpPr/>
            <p:nvPr/>
          </p:nvSpPr>
          <p:spPr>
            <a:xfrm>
              <a:off x="7215267" y="4424115"/>
              <a:ext cx="34453" cy="31013"/>
            </a:xfrm>
            <a:custGeom>
              <a:rect b="b" l="l" r="r" t="t"/>
              <a:pathLst>
                <a:path extrusionOk="0" h="1181" w="1312">
                  <a:moveTo>
                    <a:pt x="328" y="0"/>
                  </a:moveTo>
                  <a:cubicBezTo>
                    <a:pt x="286" y="0"/>
                    <a:pt x="246" y="17"/>
                    <a:pt x="220" y="53"/>
                  </a:cubicBezTo>
                  <a:lnTo>
                    <a:pt x="0" y="350"/>
                  </a:lnTo>
                  <a:lnTo>
                    <a:pt x="507" y="1077"/>
                  </a:lnTo>
                  <a:cubicBezTo>
                    <a:pt x="556" y="1144"/>
                    <a:pt x="628" y="1180"/>
                    <a:pt x="701" y="1180"/>
                  </a:cubicBezTo>
                  <a:cubicBezTo>
                    <a:pt x="743" y="1180"/>
                    <a:pt x="785" y="1169"/>
                    <a:pt x="823" y="1144"/>
                  </a:cubicBezTo>
                  <a:lnTo>
                    <a:pt x="1311" y="848"/>
                  </a:lnTo>
                  <a:lnTo>
                    <a:pt x="431" y="34"/>
                  </a:lnTo>
                  <a:cubicBezTo>
                    <a:pt x="400" y="12"/>
                    <a:pt x="363" y="0"/>
                    <a:pt x="328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65"/>
            <p:cNvSpPr/>
            <p:nvPr/>
          </p:nvSpPr>
          <p:spPr>
            <a:xfrm>
              <a:off x="7249694" y="4424246"/>
              <a:ext cx="34453" cy="30882"/>
            </a:xfrm>
            <a:custGeom>
              <a:rect b="b" l="l" r="r" t="t"/>
              <a:pathLst>
                <a:path extrusionOk="0" h="1176" w="1312">
                  <a:moveTo>
                    <a:pt x="986" y="0"/>
                  </a:moveTo>
                  <a:cubicBezTo>
                    <a:pt x="951" y="0"/>
                    <a:pt x="917" y="12"/>
                    <a:pt x="890" y="39"/>
                  </a:cubicBezTo>
                  <a:lnTo>
                    <a:pt x="0" y="852"/>
                  </a:lnTo>
                  <a:lnTo>
                    <a:pt x="488" y="1139"/>
                  </a:lnTo>
                  <a:cubicBezTo>
                    <a:pt x="527" y="1164"/>
                    <a:pt x="570" y="1175"/>
                    <a:pt x="613" y="1175"/>
                  </a:cubicBezTo>
                  <a:cubicBezTo>
                    <a:pt x="689" y="1175"/>
                    <a:pt x="765" y="1139"/>
                    <a:pt x="814" y="1072"/>
                  </a:cubicBezTo>
                  <a:lnTo>
                    <a:pt x="1311" y="345"/>
                  </a:lnTo>
                  <a:lnTo>
                    <a:pt x="1101" y="48"/>
                  </a:lnTo>
                  <a:cubicBezTo>
                    <a:pt x="1070" y="17"/>
                    <a:pt x="1027" y="0"/>
                    <a:pt x="98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65"/>
            <p:cNvSpPr/>
            <p:nvPr/>
          </p:nvSpPr>
          <p:spPr>
            <a:xfrm>
              <a:off x="7205210" y="4329658"/>
              <a:ext cx="88733" cy="83349"/>
            </a:xfrm>
            <a:custGeom>
              <a:rect b="b" l="l" r="r" t="t"/>
              <a:pathLst>
                <a:path extrusionOk="0" h="3174" w="3379">
                  <a:moveTo>
                    <a:pt x="1297" y="1"/>
                  </a:moveTo>
                  <a:cubicBezTo>
                    <a:pt x="1002" y="1"/>
                    <a:pt x="751" y="38"/>
                    <a:pt x="594" y="71"/>
                  </a:cubicBezTo>
                  <a:cubicBezTo>
                    <a:pt x="498" y="90"/>
                    <a:pt x="431" y="176"/>
                    <a:pt x="431" y="282"/>
                  </a:cubicBezTo>
                  <a:lnTo>
                    <a:pt x="431" y="932"/>
                  </a:lnTo>
                  <a:cubicBezTo>
                    <a:pt x="431" y="1009"/>
                    <a:pt x="383" y="1085"/>
                    <a:pt x="307" y="1114"/>
                  </a:cubicBezTo>
                  <a:lnTo>
                    <a:pt x="125" y="1210"/>
                  </a:lnTo>
                  <a:cubicBezTo>
                    <a:pt x="48" y="1248"/>
                    <a:pt x="0" y="1315"/>
                    <a:pt x="0" y="1401"/>
                  </a:cubicBezTo>
                  <a:lnTo>
                    <a:pt x="0" y="1420"/>
                  </a:lnTo>
                  <a:cubicBezTo>
                    <a:pt x="0" y="2320"/>
                    <a:pt x="728" y="3134"/>
                    <a:pt x="1627" y="3172"/>
                  </a:cubicBezTo>
                  <a:cubicBezTo>
                    <a:pt x="1650" y="3173"/>
                    <a:pt x="1673" y="3173"/>
                    <a:pt x="1695" y="3173"/>
                  </a:cubicBezTo>
                  <a:cubicBezTo>
                    <a:pt x="2622" y="3173"/>
                    <a:pt x="3379" y="2412"/>
                    <a:pt x="3379" y="1478"/>
                  </a:cubicBezTo>
                  <a:lnTo>
                    <a:pt x="3379" y="1401"/>
                  </a:lnTo>
                  <a:cubicBezTo>
                    <a:pt x="3379" y="1315"/>
                    <a:pt x="3331" y="1248"/>
                    <a:pt x="3264" y="1210"/>
                  </a:cubicBezTo>
                  <a:lnTo>
                    <a:pt x="3072" y="1114"/>
                  </a:lnTo>
                  <a:cubicBezTo>
                    <a:pt x="2996" y="1085"/>
                    <a:pt x="2948" y="1009"/>
                    <a:pt x="2948" y="932"/>
                  </a:cubicBezTo>
                  <a:lnTo>
                    <a:pt x="2948" y="655"/>
                  </a:lnTo>
                  <a:cubicBezTo>
                    <a:pt x="2958" y="588"/>
                    <a:pt x="2929" y="511"/>
                    <a:pt x="2881" y="463"/>
                  </a:cubicBezTo>
                  <a:cubicBezTo>
                    <a:pt x="2367" y="97"/>
                    <a:pt x="1773" y="1"/>
                    <a:pt x="12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5"/>
            <p:cNvSpPr/>
            <p:nvPr/>
          </p:nvSpPr>
          <p:spPr>
            <a:xfrm>
              <a:off x="7205210" y="4329789"/>
              <a:ext cx="77940" cy="82430"/>
            </a:xfrm>
            <a:custGeom>
              <a:rect b="b" l="l" r="r" t="t"/>
              <a:pathLst>
                <a:path extrusionOk="0" h="3139" w="2968">
                  <a:moveTo>
                    <a:pt x="1310" y="1"/>
                  </a:moveTo>
                  <a:cubicBezTo>
                    <a:pt x="1139" y="1"/>
                    <a:pt x="984" y="13"/>
                    <a:pt x="852" y="28"/>
                  </a:cubicBezTo>
                  <a:cubicBezTo>
                    <a:pt x="756" y="37"/>
                    <a:pt x="670" y="56"/>
                    <a:pt x="603" y="66"/>
                  </a:cubicBezTo>
                  <a:cubicBezTo>
                    <a:pt x="498" y="85"/>
                    <a:pt x="431" y="171"/>
                    <a:pt x="431" y="277"/>
                  </a:cubicBezTo>
                  <a:lnTo>
                    <a:pt x="431" y="927"/>
                  </a:lnTo>
                  <a:cubicBezTo>
                    <a:pt x="431" y="1004"/>
                    <a:pt x="383" y="1080"/>
                    <a:pt x="307" y="1109"/>
                  </a:cubicBezTo>
                  <a:lnTo>
                    <a:pt x="125" y="1205"/>
                  </a:lnTo>
                  <a:cubicBezTo>
                    <a:pt x="48" y="1243"/>
                    <a:pt x="0" y="1310"/>
                    <a:pt x="0" y="1396"/>
                  </a:cubicBezTo>
                  <a:lnTo>
                    <a:pt x="0" y="1415"/>
                  </a:lnTo>
                  <a:cubicBezTo>
                    <a:pt x="10" y="2238"/>
                    <a:pt x="584" y="2956"/>
                    <a:pt x="1388" y="3138"/>
                  </a:cubicBezTo>
                  <a:cubicBezTo>
                    <a:pt x="1043" y="2813"/>
                    <a:pt x="852" y="2372"/>
                    <a:pt x="852" y="1904"/>
                  </a:cubicBezTo>
                  <a:lnTo>
                    <a:pt x="852" y="726"/>
                  </a:lnTo>
                  <a:cubicBezTo>
                    <a:pt x="852" y="545"/>
                    <a:pt x="996" y="391"/>
                    <a:pt x="1177" y="391"/>
                  </a:cubicBezTo>
                  <a:cubicBezTo>
                    <a:pt x="1229" y="390"/>
                    <a:pt x="1282" y="390"/>
                    <a:pt x="1338" y="390"/>
                  </a:cubicBezTo>
                  <a:cubicBezTo>
                    <a:pt x="1835" y="390"/>
                    <a:pt x="2494" y="436"/>
                    <a:pt x="2967" y="659"/>
                  </a:cubicBezTo>
                  <a:cubicBezTo>
                    <a:pt x="2967" y="583"/>
                    <a:pt x="2938" y="506"/>
                    <a:pt x="2881" y="458"/>
                  </a:cubicBezTo>
                  <a:cubicBezTo>
                    <a:pt x="2374" y="92"/>
                    <a:pt x="1784" y="1"/>
                    <a:pt x="131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65"/>
            <p:cNvSpPr/>
            <p:nvPr/>
          </p:nvSpPr>
          <p:spPr>
            <a:xfrm>
              <a:off x="723863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5"/>
            <p:cNvSpPr/>
            <p:nvPr/>
          </p:nvSpPr>
          <p:spPr>
            <a:xfrm>
              <a:off x="7133336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5"/>
            <p:cNvSpPr/>
            <p:nvPr/>
          </p:nvSpPr>
          <p:spPr>
            <a:xfrm>
              <a:off x="7343941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0" y="843"/>
                    <a:pt x="852" y="651"/>
                    <a:pt x="852" y="422"/>
                  </a:cubicBezTo>
                  <a:cubicBezTo>
                    <a:pt x="852" y="192"/>
                    <a:pt x="660" y="1"/>
                    <a:pt x="4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5"/>
            <p:cNvSpPr/>
            <p:nvPr/>
          </p:nvSpPr>
          <p:spPr>
            <a:xfrm>
              <a:off x="7156891" y="4529181"/>
              <a:ext cx="186105" cy="72399"/>
            </a:xfrm>
            <a:custGeom>
              <a:rect b="b" l="l" r="r" t="t"/>
              <a:pathLst>
                <a:path extrusionOk="0" h="2757" w="7087">
                  <a:moveTo>
                    <a:pt x="3544" y="0"/>
                  </a:moveTo>
                  <a:cubicBezTo>
                    <a:pt x="3439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65" y="426"/>
                  </a:lnTo>
                  <a:cubicBezTo>
                    <a:pt x="1697" y="426"/>
                    <a:pt x="1438" y="560"/>
                    <a:pt x="1285" y="780"/>
                  </a:cubicBezTo>
                  <a:lnTo>
                    <a:pt x="118" y="2417"/>
                  </a:lnTo>
                  <a:cubicBezTo>
                    <a:pt x="1" y="2582"/>
                    <a:pt x="141" y="2757"/>
                    <a:pt x="289" y="2757"/>
                  </a:cubicBezTo>
                  <a:cubicBezTo>
                    <a:pt x="348" y="2757"/>
                    <a:pt x="407" y="2730"/>
                    <a:pt x="453" y="2665"/>
                  </a:cubicBezTo>
                  <a:lnTo>
                    <a:pt x="1620" y="1029"/>
                  </a:lnTo>
                  <a:cubicBezTo>
                    <a:pt x="1706" y="914"/>
                    <a:pt x="1831" y="847"/>
                    <a:pt x="1965" y="847"/>
                  </a:cubicBezTo>
                  <a:lnTo>
                    <a:pt x="3333" y="847"/>
                  </a:lnTo>
                  <a:lnTo>
                    <a:pt x="3333" y="2330"/>
                  </a:lnTo>
                  <a:cubicBezTo>
                    <a:pt x="3333" y="2469"/>
                    <a:pt x="3439" y="2539"/>
                    <a:pt x="3544" y="2539"/>
                  </a:cubicBezTo>
                  <a:cubicBezTo>
                    <a:pt x="3649" y="2539"/>
                    <a:pt x="3754" y="2469"/>
                    <a:pt x="3754" y="2330"/>
                  </a:cubicBezTo>
                  <a:lnTo>
                    <a:pt x="3754" y="847"/>
                  </a:lnTo>
                  <a:lnTo>
                    <a:pt x="5113" y="847"/>
                  </a:lnTo>
                  <a:cubicBezTo>
                    <a:pt x="5247" y="847"/>
                    <a:pt x="5381" y="914"/>
                    <a:pt x="5458" y="1029"/>
                  </a:cubicBezTo>
                  <a:lnTo>
                    <a:pt x="6625" y="2665"/>
                  </a:lnTo>
                  <a:cubicBezTo>
                    <a:pt x="6671" y="2730"/>
                    <a:pt x="6731" y="2757"/>
                    <a:pt x="6790" y="2757"/>
                  </a:cubicBezTo>
                  <a:cubicBezTo>
                    <a:pt x="6942" y="2757"/>
                    <a:pt x="7087" y="2582"/>
                    <a:pt x="6970" y="2417"/>
                  </a:cubicBezTo>
                  <a:lnTo>
                    <a:pt x="5802" y="780"/>
                  </a:lnTo>
                  <a:cubicBezTo>
                    <a:pt x="5649" y="560"/>
                    <a:pt x="5391" y="426"/>
                    <a:pt x="5113" y="426"/>
                  </a:cubicBezTo>
                  <a:lnTo>
                    <a:pt x="3754" y="426"/>
                  </a:lnTo>
                  <a:lnTo>
                    <a:pt x="3754" y="215"/>
                  </a:lnTo>
                  <a:cubicBezTo>
                    <a:pt x="3754" y="72"/>
                    <a:pt x="3649" y="0"/>
                    <a:pt x="35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3" name="Google Shape;11563;p65"/>
          <p:cNvGrpSpPr/>
          <p:nvPr/>
        </p:nvGrpSpPr>
        <p:grpSpPr>
          <a:xfrm>
            <a:off x="7571379" y="4291056"/>
            <a:ext cx="232979" cy="343560"/>
            <a:chOff x="7571379" y="4291056"/>
            <a:chExt cx="232979" cy="343560"/>
          </a:xfrm>
        </p:grpSpPr>
        <p:sp>
          <p:nvSpPr>
            <p:cNvPr id="11564" name="Google Shape;11564;p65"/>
            <p:cNvSpPr/>
            <p:nvPr/>
          </p:nvSpPr>
          <p:spPr>
            <a:xfrm>
              <a:off x="7676682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65"/>
            <p:cNvSpPr/>
            <p:nvPr/>
          </p:nvSpPr>
          <p:spPr>
            <a:xfrm>
              <a:off x="757137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65"/>
            <p:cNvSpPr/>
            <p:nvPr/>
          </p:nvSpPr>
          <p:spPr>
            <a:xfrm>
              <a:off x="7781985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3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31" y="843"/>
                  </a:cubicBezTo>
                  <a:cubicBezTo>
                    <a:pt x="661" y="843"/>
                    <a:pt x="852" y="651"/>
                    <a:pt x="852" y="422"/>
                  </a:cubicBezTo>
                  <a:cubicBezTo>
                    <a:pt x="852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65"/>
            <p:cNvSpPr/>
            <p:nvPr/>
          </p:nvSpPr>
          <p:spPr>
            <a:xfrm>
              <a:off x="7594698" y="4529181"/>
              <a:ext cx="186341" cy="72399"/>
            </a:xfrm>
            <a:custGeom>
              <a:rect b="b" l="l" r="r" t="t"/>
              <a:pathLst>
                <a:path extrusionOk="0" h="2757" w="7096">
                  <a:moveTo>
                    <a:pt x="3548" y="0"/>
                  </a:moveTo>
                  <a:cubicBezTo>
                    <a:pt x="3440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74" y="426"/>
                  </a:lnTo>
                  <a:cubicBezTo>
                    <a:pt x="1696" y="426"/>
                    <a:pt x="1447" y="560"/>
                    <a:pt x="1285" y="780"/>
                  </a:cubicBezTo>
                  <a:lnTo>
                    <a:pt x="117" y="2417"/>
                  </a:lnTo>
                  <a:cubicBezTo>
                    <a:pt x="0" y="2582"/>
                    <a:pt x="145" y="2757"/>
                    <a:pt x="297" y="2757"/>
                  </a:cubicBezTo>
                  <a:cubicBezTo>
                    <a:pt x="356" y="2757"/>
                    <a:pt x="416" y="2730"/>
                    <a:pt x="462" y="2665"/>
                  </a:cubicBezTo>
                  <a:lnTo>
                    <a:pt x="1629" y="1029"/>
                  </a:lnTo>
                  <a:cubicBezTo>
                    <a:pt x="1706" y="914"/>
                    <a:pt x="1840" y="847"/>
                    <a:pt x="1974" y="847"/>
                  </a:cubicBezTo>
                  <a:lnTo>
                    <a:pt x="3342" y="847"/>
                  </a:lnTo>
                  <a:lnTo>
                    <a:pt x="3342" y="2330"/>
                  </a:lnTo>
                  <a:cubicBezTo>
                    <a:pt x="3342" y="2469"/>
                    <a:pt x="3448" y="2539"/>
                    <a:pt x="3553" y="2539"/>
                  </a:cubicBezTo>
                  <a:cubicBezTo>
                    <a:pt x="3658" y="2539"/>
                    <a:pt x="3763" y="2469"/>
                    <a:pt x="3763" y="2330"/>
                  </a:cubicBezTo>
                  <a:lnTo>
                    <a:pt x="3763" y="847"/>
                  </a:lnTo>
                  <a:lnTo>
                    <a:pt x="5122" y="847"/>
                  </a:lnTo>
                  <a:cubicBezTo>
                    <a:pt x="5256" y="847"/>
                    <a:pt x="5390" y="914"/>
                    <a:pt x="5467" y="1029"/>
                  </a:cubicBezTo>
                  <a:lnTo>
                    <a:pt x="6634" y="2665"/>
                  </a:lnTo>
                  <a:cubicBezTo>
                    <a:pt x="6680" y="2730"/>
                    <a:pt x="6740" y="2757"/>
                    <a:pt x="6799" y="2757"/>
                  </a:cubicBezTo>
                  <a:cubicBezTo>
                    <a:pt x="6951" y="2757"/>
                    <a:pt x="7096" y="2582"/>
                    <a:pt x="6979" y="2417"/>
                  </a:cubicBezTo>
                  <a:lnTo>
                    <a:pt x="5811" y="780"/>
                  </a:lnTo>
                  <a:cubicBezTo>
                    <a:pt x="5649" y="560"/>
                    <a:pt x="5390" y="426"/>
                    <a:pt x="5122" y="426"/>
                  </a:cubicBezTo>
                  <a:lnTo>
                    <a:pt x="3763" y="426"/>
                  </a:lnTo>
                  <a:lnTo>
                    <a:pt x="3763" y="215"/>
                  </a:lnTo>
                  <a:cubicBezTo>
                    <a:pt x="3763" y="72"/>
                    <a:pt x="3656" y="0"/>
                    <a:pt x="35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65"/>
            <p:cNvSpPr/>
            <p:nvPr/>
          </p:nvSpPr>
          <p:spPr>
            <a:xfrm>
              <a:off x="7665626" y="4423984"/>
              <a:ext cx="44511" cy="44274"/>
            </a:xfrm>
            <a:custGeom>
              <a:rect b="b" l="l" r="r" t="t"/>
              <a:pathLst>
                <a:path extrusionOk="0" h="1686" w="1695">
                  <a:moveTo>
                    <a:pt x="0" y="1"/>
                  </a:moveTo>
                  <a:lnTo>
                    <a:pt x="0" y="1685"/>
                  </a:lnTo>
                  <a:lnTo>
                    <a:pt x="1694" y="1685"/>
                  </a:lnTo>
                  <a:lnTo>
                    <a:pt x="169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65"/>
            <p:cNvSpPr/>
            <p:nvPr/>
          </p:nvSpPr>
          <p:spPr>
            <a:xfrm>
              <a:off x="7665626" y="4423984"/>
              <a:ext cx="44511" cy="22163"/>
            </a:xfrm>
            <a:custGeom>
              <a:rect b="b" l="l" r="r" t="t"/>
              <a:pathLst>
                <a:path extrusionOk="0" h="844" w="1695">
                  <a:moveTo>
                    <a:pt x="0" y="1"/>
                  </a:moveTo>
                  <a:lnTo>
                    <a:pt x="0" y="671"/>
                  </a:lnTo>
                  <a:cubicBezTo>
                    <a:pt x="268" y="786"/>
                    <a:pt x="555" y="843"/>
                    <a:pt x="843" y="843"/>
                  </a:cubicBezTo>
                  <a:cubicBezTo>
                    <a:pt x="1132" y="843"/>
                    <a:pt x="1421" y="786"/>
                    <a:pt x="1694" y="671"/>
                  </a:cubicBezTo>
                  <a:lnTo>
                    <a:pt x="169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65"/>
            <p:cNvSpPr/>
            <p:nvPr/>
          </p:nvSpPr>
          <p:spPr>
            <a:xfrm>
              <a:off x="7660086" y="4291056"/>
              <a:ext cx="55566" cy="44248"/>
            </a:xfrm>
            <a:custGeom>
              <a:rect b="b" l="l" r="r" t="t"/>
              <a:pathLst>
                <a:path extrusionOk="0" h="1685" w="2116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02"/>
                    <a:pt x="470" y="1685"/>
                    <a:pt x="1053" y="1685"/>
                  </a:cubicBezTo>
                  <a:cubicBezTo>
                    <a:pt x="1637" y="1685"/>
                    <a:pt x="2116" y="1302"/>
                    <a:pt x="2116" y="842"/>
                  </a:cubicBezTo>
                  <a:cubicBezTo>
                    <a:pt x="2116" y="373"/>
                    <a:pt x="1637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65"/>
            <p:cNvSpPr/>
            <p:nvPr/>
          </p:nvSpPr>
          <p:spPr>
            <a:xfrm>
              <a:off x="7660086" y="4291056"/>
              <a:ext cx="37473" cy="44248"/>
            </a:xfrm>
            <a:custGeom>
              <a:rect b="b" l="l" r="r" t="t"/>
              <a:pathLst>
                <a:path extrusionOk="0" h="1685" w="1427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11"/>
                    <a:pt x="479" y="1685"/>
                    <a:pt x="1053" y="1685"/>
                  </a:cubicBezTo>
                  <a:cubicBezTo>
                    <a:pt x="1187" y="1685"/>
                    <a:pt x="1312" y="1665"/>
                    <a:pt x="1427" y="1627"/>
                  </a:cubicBezTo>
                  <a:cubicBezTo>
                    <a:pt x="1053" y="1503"/>
                    <a:pt x="776" y="1187"/>
                    <a:pt x="776" y="814"/>
                  </a:cubicBezTo>
                  <a:cubicBezTo>
                    <a:pt x="785" y="460"/>
                    <a:pt x="1015" y="153"/>
                    <a:pt x="1340" y="29"/>
                  </a:cubicBezTo>
                  <a:cubicBezTo>
                    <a:pt x="1254" y="10"/>
                    <a:pt x="1149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65"/>
            <p:cNvSpPr/>
            <p:nvPr/>
          </p:nvSpPr>
          <p:spPr>
            <a:xfrm>
              <a:off x="7632434" y="4313167"/>
              <a:ext cx="110870" cy="110843"/>
            </a:xfrm>
            <a:custGeom>
              <a:rect b="b" l="l" r="r" t="t"/>
              <a:pathLst>
                <a:path extrusionOk="0" h="4221" w="4222">
                  <a:moveTo>
                    <a:pt x="2106" y="0"/>
                  </a:moveTo>
                  <a:cubicBezTo>
                    <a:pt x="948" y="0"/>
                    <a:pt x="1" y="948"/>
                    <a:pt x="1" y="2106"/>
                  </a:cubicBezTo>
                  <a:cubicBezTo>
                    <a:pt x="1" y="3273"/>
                    <a:pt x="948" y="4221"/>
                    <a:pt x="2106" y="4221"/>
                  </a:cubicBezTo>
                  <a:cubicBezTo>
                    <a:pt x="3274" y="4221"/>
                    <a:pt x="4221" y="3273"/>
                    <a:pt x="4221" y="2106"/>
                  </a:cubicBezTo>
                  <a:cubicBezTo>
                    <a:pt x="4221" y="948"/>
                    <a:pt x="3274" y="0"/>
                    <a:pt x="21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65"/>
            <p:cNvSpPr/>
            <p:nvPr/>
          </p:nvSpPr>
          <p:spPr>
            <a:xfrm>
              <a:off x="7658641" y="4313140"/>
              <a:ext cx="88181" cy="109636"/>
            </a:xfrm>
            <a:custGeom>
              <a:rect b="b" l="l" r="r" t="t"/>
              <a:pathLst>
                <a:path extrusionOk="0" h="4175" w="3358">
                  <a:moveTo>
                    <a:pt x="1160" y="0"/>
                  </a:moveTo>
                  <a:cubicBezTo>
                    <a:pt x="376" y="0"/>
                    <a:pt x="0" y="997"/>
                    <a:pt x="620" y="1504"/>
                  </a:cubicBezTo>
                  <a:cubicBezTo>
                    <a:pt x="620" y="1504"/>
                    <a:pt x="1233" y="3552"/>
                    <a:pt x="1539" y="4174"/>
                  </a:cubicBezTo>
                  <a:cubicBezTo>
                    <a:pt x="2630" y="3944"/>
                    <a:pt x="3357" y="2911"/>
                    <a:pt x="3204" y="1810"/>
                  </a:cubicBezTo>
                  <a:cubicBezTo>
                    <a:pt x="3080" y="958"/>
                    <a:pt x="2458" y="269"/>
                    <a:pt x="1625" y="59"/>
                  </a:cubicBezTo>
                  <a:cubicBezTo>
                    <a:pt x="1482" y="21"/>
                    <a:pt x="1348" y="1"/>
                    <a:pt x="1204" y="1"/>
                  </a:cubicBezTo>
                  <a:cubicBezTo>
                    <a:pt x="1189" y="1"/>
                    <a:pt x="1174" y="0"/>
                    <a:pt x="1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65"/>
            <p:cNvSpPr/>
            <p:nvPr/>
          </p:nvSpPr>
          <p:spPr>
            <a:xfrm>
              <a:off x="7643489" y="4352504"/>
              <a:ext cx="88759" cy="82561"/>
            </a:xfrm>
            <a:custGeom>
              <a:rect b="b" l="l" r="r" t="t"/>
              <a:pathLst>
                <a:path extrusionOk="0" h="3144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388"/>
                    <a:pt x="757" y="3144"/>
                    <a:pt x="1685" y="3144"/>
                  </a:cubicBezTo>
                  <a:cubicBezTo>
                    <a:pt x="2623" y="3144"/>
                    <a:pt x="3379" y="2388"/>
                    <a:pt x="3379" y="1460"/>
                  </a:cubicBezTo>
                  <a:lnTo>
                    <a:pt x="3379" y="1249"/>
                  </a:lnTo>
                  <a:cubicBezTo>
                    <a:pt x="3379" y="531"/>
                    <a:pt x="171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65"/>
            <p:cNvSpPr/>
            <p:nvPr/>
          </p:nvSpPr>
          <p:spPr>
            <a:xfrm>
              <a:off x="7615601" y="4454157"/>
              <a:ext cx="144272" cy="58586"/>
            </a:xfrm>
            <a:custGeom>
              <a:rect b="b" l="l" r="r" t="t"/>
              <a:pathLst>
                <a:path extrusionOk="0" h="2231" w="5494">
                  <a:moveTo>
                    <a:pt x="1675" y="0"/>
                  </a:moveTo>
                  <a:cubicBezTo>
                    <a:pt x="1666" y="0"/>
                    <a:pt x="1666" y="10"/>
                    <a:pt x="1656" y="19"/>
                  </a:cubicBezTo>
                  <a:lnTo>
                    <a:pt x="383" y="584"/>
                  </a:lnTo>
                  <a:cubicBezTo>
                    <a:pt x="154" y="680"/>
                    <a:pt x="1" y="910"/>
                    <a:pt x="1" y="1158"/>
                  </a:cubicBezTo>
                  <a:lnTo>
                    <a:pt x="1" y="2020"/>
                  </a:lnTo>
                  <a:cubicBezTo>
                    <a:pt x="1" y="2135"/>
                    <a:pt x="96" y="2230"/>
                    <a:pt x="221" y="2230"/>
                  </a:cubicBezTo>
                  <a:lnTo>
                    <a:pt x="5283" y="2230"/>
                  </a:lnTo>
                  <a:cubicBezTo>
                    <a:pt x="5398" y="2230"/>
                    <a:pt x="5494" y="2135"/>
                    <a:pt x="5494" y="2020"/>
                  </a:cubicBezTo>
                  <a:lnTo>
                    <a:pt x="5494" y="1158"/>
                  </a:lnTo>
                  <a:cubicBezTo>
                    <a:pt x="5494" y="910"/>
                    <a:pt x="5350" y="680"/>
                    <a:pt x="5121" y="584"/>
                  </a:cubicBezTo>
                  <a:lnTo>
                    <a:pt x="3848" y="19"/>
                  </a:lnTo>
                  <a:cubicBezTo>
                    <a:pt x="3838" y="19"/>
                    <a:pt x="3838" y="10"/>
                    <a:pt x="3829" y="0"/>
                  </a:cubicBezTo>
                  <a:lnTo>
                    <a:pt x="2747" y="555"/>
                  </a:lnTo>
                  <a:lnTo>
                    <a:pt x="167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5"/>
            <p:cNvSpPr/>
            <p:nvPr/>
          </p:nvSpPr>
          <p:spPr>
            <a:xfrm>
              <a:off x="7615864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182" y="0"/>
                  </a:moveTo>
                  <a:cubicBezTo>
                    <a:pt x="58" y="125"/>
                    <a:pt x="0" y="278"/>
                    <a:pt x="0" y="450"/>
                  </a:cubicBezTo>
                  <a:lnTo>
                    <a:pt x="0" y="1302"/>
                  </a:lnTo>
                  <a:cubicBezTo>
                    <a:pt x="0" y="1417"/>
                    <a:pt x="86" y="1512"/>
                    <a:pt x="211" y="1512"/>
                  </a:cubicBezTo>
                  <a:lnTo>
                    <a:pt x="1053" y="1512"/>
                  </a:lnTo>
                  <a:lnTo>
                    <a:pt x="1053" y="1053"/>
                  </a:lnTo>
                  <a:cubicBezTo>
                    <a:pt x="1053" y="938"/>
                    <a:pt x="1005" y="833"/>
                    <a:pt x="929" y="756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65"/>
            <p:cNvSpPr/>
            <p:nvPr/>
          </p:nvSpPr>
          <p:spPr>
            <a:xfrm>
              <a:off x="7732222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871" y="0"/>
                  </a:moveTo>
                  <a:lnTo>
                    <a:pt x="115" y="756"/>
                  </a:lnTo>
                  <a:cubicBezTo>
                    <a:pt x="39" y="833"/>
                    <a:pt x="0" y="938"/>
                    <a:pt x="0" y="1053"/>
                  </a:cubicBezTo>
                  <a:lnTo>
                    <a:pt x="0" y="1512"/>
                  </a:lnTo>
                  <a:lnTo>
                    <a:pt x="842" y="1512"/>
                  </a:lnTo>
                  <a:cubicBezTo>
                    <a:pt x="957" y="1512"/>
                    <a:pt x="1053" y="1417"/>
                    <a:pt x="1053" y="1302"/>
                  </a:cubicBezTo>
                  <a:lnTo>
                    <a:pt x="1053" y="450"/>
                  </a:lnTo>
                  <a:cubicBezTo>
                    <a:pt x="1053" y="278"/>
                    <a:pt x="986" y="125"/>
                    <a:pt x="87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65"/>
            <p:cNvSpPr/>
            <p:nvPr/>
          </p:nvSpPr>
          <p:spPr>
            <a:xfrm>
              <a:off x="7656068" y="4447592"/>
              <a:ext cx="63602" cy="65151"/>
            </a:xfrm>
            <a:custGeom>
              <a:rect b="b" l="l" r="r" t="t"/>
              <a:pathLst>
                <a:path extrusionOk="0" h="2481" w="2422">
                  <a:moveTo>
                    <a:pt x="279" y="0"/>
                  </a:moveTo>
                  <a:cubicBezTo>
                    <a:pt x="237" y="0"/>
                    <a:pt x="195" y="20"/>
                    <a:pt x="173" y="59"/>
                  </a:cubicBezTo>
                  <a:lnTo>
                    <a:pt x="0" y="327"/>
                  </a:lnTo>
                  <a:lnTo>
                    <a:pt x="422" y="1102"/>
                  </a:lnTo>
                  <a:cubicBezTo>
                    <a:pt x="463" y="1174"/>
                    <a:pt x="539" y="1212"/>
                    <a:pt x="612" y="1212"/>
                  </a:cubicBezTo>
                  <a:cubicBezTo>
                    <a:pt x="657" y="1212"/>
                    <a:pt x="701" y="1198"/>
                    <a:pt x="737" y="1169"/>
                  </a:cubicBezTo>
                  <a:lnTo>
                    <a:pt x="996" y="959"/>
                  </a:lnTo>
                  <a:lnTo>
                    <a:pt x="996" y="2480"/>
                  </a:lnTo>
                  <a:lnTo>
                    <a:pt x="1417" y="2480"/>
                  </a:lnTo>
                  <a:lnTo>
                    <a:pt x="1417" y="959"/>
                  </a:lnTo>
                  <a:lnTo>
                    <a:pt x="1675" y="1160"/>
                  </a:lnTo>
                  <a:cubicBezTo>
                    <a:pt x="1717" y="1193"/>
                    <a:pt x="1764" y="1210"/>
                    <a:pt x="1811" y="1210"/>
                  </a:cubicBezTo>
                  <a:cubicBezTo>
                    <a:pt x="1882" y="1210"/>
                    <a:pt x="1950" y="1172"/>
                    <a:pt x="1991" y="1102"/>
                  </a:cubicBezTo>
                  <a:lnTo>
                    <a:pt x="2422" y="327"/>
                  </a:lnTo>
                  <a:lnTo>
                    <a:pt x="2240" y="59"/>
                  </a:lnTo>
                  <a:cubicBezTo>
                    <a:pt x="2218" y="20"/>
                    <a:pt x="2176" y="0"/>
                    <a:pt x="2133" y="0"/>
                  </a:cubicBezTo>
                  <a:cubicBezTo>
                    <a:pt x="2103" y="0"/>
                    <a:pt x="2072" y="10"/>
                    <a:pt x="2048" y="30"/>
                  </a:cubicBezTo>
                  <a:lnTo>
                    <a:pt x="1350" y="662"/>
                  </a:lnTo>
                  <a:cubicBezTo>
                    <a:pt x="1312" y="700"/>
                    <a:pt x="1261" y="719"/>
                    <a:pt x="1210" y="719"/>
                  </a:cubicBezTo>
                  <a:cubicBezTo>
                    <a:pt x="1158" y="719"/>
                    <a:pt x="1106" y="700"/>
                    <a:pt x="1063" y="662"/>
                  </a:cubicBezTo>
                  <a:lnTo>
                    <a:pt x="364" y="30"/>
                  </a:lnTo>
                  <a:cubicBezTo>
                    <a:pt x="340" y="10"/>
                    <a:pt x="310" y="0"/>
                    <a:pt x="27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65"/>
            <p:cNvSpPr/>
            <p:nvPr/>
          </p:nvSpPr>
          <p:spPr>
            <a:xfrm>
              <a:off x="7643489" y="4352504"/>
              <a:ext cx="88759" cy="81826"/>
            </a:xfrm>
            <a:custGeom>
              <a:rect b="b" l="l" r="r" t="t"/>
              <a:pathLst>
                <a:path extrusionOk="0" h="3116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273"/>
                    <a:pt x="585" y="2972"/>
                    <a:pt x="1389" y="3115"/>
                  </a:cubicBezTo>
                  <a:cubicBezTo>
                    <a:pt x="1044" y="2799"/>
                    <a:pt x="843" y="2350"/>
                    <a:pt x="843" y="1881"/>
                  </a:cubicBezTo>
                  <a:lnTo>
                    <a:pt x="843" y="1240"/>
                  </a:lnTo>
                  <a:cubicBezTo>
                    <a:pt x="843" y="1096"/>
                    <a:pt x="891" y="962"/>
                    <a:pt x="977" y="847"/>
                  </a:cubicBezTo>
                  <a:cubicBezTo>
                    <a:pt x="1054" y="742"/>
                    <a:pt x="1130" y="637"/>
                    <a:pt x="1207" y="522"/>
                  </a:cubicBezTo>
                  <a:cubicBezTo>
                    <a:pt x="1231" y="490"/>
                    <a:pt x="1267" y="471"/>
                    <a:pt x="1312" y="471"/>
                  </a:cubicBezTo>
                  <a:cubicBezTo>
                    <a:pt x="1321" y="471"/>
                    <a:pt x="1331" y="472"/>
                    <a:pt x="1341" y="474"/>
                  </a:cubicBezTo>
                  <a:cubicBezTo>
                    <a:pt x="2240" y="694"/>
                    <a:pt x="3150" y="1086"/>
                    <a:pt x="3370" y="1335"/>
                  </a:cubicBezTo>
                  <a:lnTo>
                    <a:pt x="3370" y="1249"/>
                  </a:lnTo>
                  <a:cubicBezTo>
                    <a:pt x="3379" y="531"/>
                    <a:pt x="170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0" name="Google Shape;11580;p65"/>
          <p:cNvGrpSpPr/>
          <p:nvPr/>
        </p:nvGrpSpPr>
        <p:grpSpPr>
          <a:xfrm>
            <a:off x="6666381" y="3347875"/>
            <a:ext cx="295819" cy="370712"/>
            <a:chOff x="6666381" y="3347875"/>
            <a:chExt cx="295819" cy="370712"/>
          </a:xfrm>
        </p:grpSpPr>
        <p:sp>
          <p:nvSpPr>
            <p:cNvPr id="11581" name="Google Shape;11581;p65"/>
            <p:cNvSpPr/>
            <p:nvPr/>
          </p:nvSpPr>
          <p:spPr>
            <a:xfrm>
              <a:off x="6666381" y="3347875"/>
              <a:ext cx="295819" cy="310892"/>
            </a:xfrm>
            <a:custGeom>
              <a:rect b="b" l="l" r="r" t="t"/>
              <a:pathLst>
                <a:path extrusionOk="0" h="11839" w="11265">
                  <a:moveTo>
                    <a:pt x="5628" y="0"/>
                  </a:moveTo>
                  <a:cubicBezTo>
                    <a:pt x="2518" y="0"/>
                    <a:pt x="1" y="2651"/>
                    <a:pt x="1" y="5914"/>
                  </a:cubicBezTo>
                  <a:cubicBezTo>
                    <a:pt x="1" y="9188"/>
                    <a:pt x="2518" y="11838"/>
                    <a:pt x="5628" y="11838"/>
                  </a:cubicBezTo>
                  <a:cubicBezTo>
                    <a:pt x="8738" y="11838"/>
                    <a:pt x="11265" y="9188"/>
                    <a:pt x="11265" y="5914"/>
                  </a:cubicBezTo>
                  <a:cubicBezTo>
                    <a:pt x="11265" y="2651"/>
                    <a:pt x="8738" y="0"/>
                    <a:pt x="5628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65"/>
            <p:cNvSpPr/>
            <p:nvPr/>
          </p:nvSpPr>
          <p:spPr>
            <a:xfrm>
              <a:off x="6666381" y="3351132"/>
              <a:ext cx="252096" cy="307636"/>
            </a:xfrm>
            <a:custGeom>
              <a:rect b="b" l="l" r="r" t="t"/>
              <a:pathLst>
                <a:path extrusionOk="0" h="11715" w="9600">
                  <a:moveTo>
                    <a:pt x="4479" y="0"/>
                  </a:moveTo>
                  <a:cubicBezTo>
                    <a:pt x="1924" y="556"/>
                    <a:pt x="1" y="2939"/>
                    <a:pt x="1" y="5790"/>
                  </a:cubicBezTo>
                  <a:cubicBezTo>
                    <a:pt x="1" y="9064"/>
                    <a:pt x="2518" y="11714"/>
                    <a:pt x="5628" y="11714"/>
                  </a:cubicBezTo>
                  <a:cubicBezTo>
                    <a:pt x="7130" y="11705"/>
                    <a:pt x="8566" y="11083"/>
                    <a:pt x="9600" y="9992"/>
                  </a:cubicBezTo>
                  <a:lnTo>
                    <a:pt x="9600" y="9992"/>
                  </a:lnTo>
                  <a:cubicBezTo>
                    <a:pt x="9217" y="10078"/>
                    <a:pt x="8834" y="10116"/>
                    <a:pt x="8451" y="10116"/>
                  </a:cubicBezTo>
                  <a:cubicBezTo>
                    <a:pt x="5341" y="10116"/>
                    <a:pt x="2814" y="7465"/>
                    <a:pt x="2814" y="4202"/>
                  </a:cubicBezTo>
                  <a:cubicBezTo>
                    <a:pt x="2805" y="2642"/>
                    <a:pt x="3408" y="1130"/>
                    <a:pt x="4479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65"/>
            <p:cNvSpPr/>
            <p:nvPr/>
          </p:nvSpPr>
          <p:spPr>
            <a:xfrm>
              <a:off x="6666644" y="3348112"/>
              <a:ext cx="295320" cy="310393"/>
            </a:xfrm>
            <a:custGeom>
              <a:rect b="b" l="l" r="r" t="t"/>
              <a:pathLst>
                <a:path extrusionOk="0" h="11820" w="11246">
                  <a:moveTo>
                    <a:pt x="5838" y="1"/>
                  </a:moveTo>
                  <a:lnTo>
                    <a:pt x="5838" y="1"/>
                  </a:lnTo>
                  <a:lnTo>
                    <a:pt x="5838" y="1"/>
                  </a:lnTo>
                  <a:cubicBezTo>
                    <a:pt x="5840" y="1"/>
                    <a:pt x="5841" y="1"/>
                    <a:pt x="5843" y="1"/>
                  </a:cubicBezTo>
                  <a:lnTo>
                    <a:pt x="5843" y="1"/>
                  </a:lnTo>
                  <a:cubicBezTo>
                    <a:pt x="5841" y="1"/>
                    <a:pt x="5840" y="1"/>
                    <a:pt x="5838" y="1"/>
                  </a:cubicBezTo>
                  <a:close/>
                  <a:moveTo>
                    <a:pt x="5407" y="2958"/>
                  </a:moveTo>
                  <a:lnTo>
                    <a:pt x="5407" y="5685"/>
                  </a:lnTo>
                  <a:lnTo>
                    <a:pt x="2163" y="5685"/>
                  </a:lnTo>
                  <a:cubicBezTo>
                    <a:pt x="2173" y="4757"/>
                    <a:pt x="2335" y="3838"/>
                    <a:pt x="2622" y="2958"/>
                  </a:cubicBezTo>
                  <a:close/>
                  <a:moveTo>
                    <a:pt x="8623" y="2958"/>
                  </a:moveTo>
                  <a:cubicBezTo>
                    <a:pt x="8910" y="3838"/>
                    <a:pt x="9073" y="4757"/>
                    <a:pt x="9082" y="5685"/>
                  </a:cubicBezTo>
                  <a:lnTo>
                    <a:pt x="5838" y="5685"/>
                  </a:lnTo>
                  <a:lnTo>
                    <a:pt x="5838" y="2958"/>
                  </a:lnTo>
                  <a:close/>
                  <a:moveTo>
                    <a:pt x="5407" y="6145"/>
                  </a:moveTo>
                  <a:lnTo>
                    <a:pt x="5407" y="8872"/>
                  </a:lnTo>
                  <a:lnTo>
                    <a:pt x="2622" y="8872"/>
                  </a:lnTo>
                  <a:cubicBezTo>
                    <a:pt x="2336" y="7995"/>
                    <a:pt x="2174" y="7070"/>
                    <a:pt x="2163" y="6145"/>
                  </a:cubicBezTo>
                  <a:close/>
                  <a:moveTo>
                    <a:pt x="9082" y="6135"/>
                  </a:moveTo>
                  <a:cubicBezTo>
                    <a:pt x="9063" y="7063"/>
                    <a:pt x="8910" y="7982"/>
                    <a:pt x="8623" y="8872"/>
                  </a:cubicBezTo>
                  <a:lnTo>
                    <a:pt x="5838" y="8872"/>
                  </a:lnTo>
                  <a:lnTo>
                    <a:pt x="5838" y="6135"/>
                  </a:lnTo>
                  <a:close/>
                  <a:moveTo>
                    <a:pt x="5398" y="1"/>
                  </a:moveTo>
                  <a:cubicBezTo>
                    <a:pt x="4833" y="20"/>
                    <a:pt x="4269" y="135"/>
                    <a:pt x="3733" y="336"/>
                  </a:cubicBezTo>
                  <a:cubicBezTo>
                    <a:pt x="3158" y="852"/>
                    <a:pt x="2680" y="1599"/>
                    <a:pt x="2326" y="2498"/>
                  </a:cubicBezTo>
                  <a:lnTo>
                    <a:pt x="1015" y="2498"/>
                  </a:lnTo>
                  <a:cubicBezTo>
                    <a:pt x="919" y="2642"/>
                    <a:pt x="833" y="2795"/>
                    <a:pt x="747" y="2958"/>
                  </a:cubicBezTo>
                  <a:lnTo>
                    <a:pt x="2173" y="2958"/>
                  </a:lnTo>
                  <a:cubicBezTo>
                    <a:pt x="1895" y="3838"/>
                    <a:pt x="1742" y="4757"/>
                    <a:pt x="1732" y="5685"/>
                  </a:cubicBezTo>
                  <a:lnTo>
                    <a:pt x="0" y="5685"/>
                  </a:lnTo>
                  <a:lnTo>
                    <a:pt x="0" y="5915"/>
                  </a:lnTo>
                  <a:lnTo>
                    <a:pt x="0" y="6135"/>
                  </a:lnTo>
                  <a:lnTo>
                    <a:pt x="1732" y="6135"/>
                  </a:lnTo>
                  <a:cubicBezTo>
                    <a:pt x="1742" y="7063"/>
                    <a:pt x="1895" y="7982"/>
                    <a:pt x="2173" y="8872"/>
                  </a:cubicBezTo>
                  <a:lnTo>
                    <a:pt x="747" y="8872"/>
                  </a:lnTo>
                  <a:cubicBezTo>
                    <a:pt x="833" y="9025"/>
                    <a:pt x="928" y="9179"/>
                    <a:pt x="1024" y="9322"/>
                  </a:cubicBezTo>
                  <a:lnTo>
                    <a:pt x="2345" y="9322"/>
                  </a:lnTo>
                  <a:cubicBezTo>
                    <a:pt x="2689" y="10222"/>
                    <a:pt x="3177" y="10968"/>
                    <a:pt x="3742" y="11485"/>
                  </a:cubicBezTo>
                  <a:cubicBezTo>
                    <a:pt x="4278" y="11686"/>
                    <a:pt x="4843" y="11801"/>
                    <a:pt x="5407" y="11820"/>
                  </a:cubicBezTo>
                  <a:cubicBezTo>
                    <a:pt x="4328" y="11705"/>
                    <a:pt x="3392" y="10743"/>
                    <a:pt x="2799" y="9332"/>
                  </a:cubicBezTo>
                  <a:lnTo>
                    <a:pt x="5407" y="9332"/>
                  </a:lnTo>
                  <a:lnTo>
                    <a:pt x="5407" y="11820"/>
                  </a:lnTo>
                  <a:lnTo>
                    <a:pt x="5838" y="11820"/>
                  </a:lnTo>
                  <a:lnTo>
                    <a:pt x="5838" y="9322"/>
                  </a:lnTo>
                  <a:lnTo>
                    <a:pt x="8451" y="9322"/>
                  </a:lnTo>
                  <a:cubicBezTo>
                    <a:pt x="7857" y="10738"/>
                    <a:pt x="6919" y="11705"/>
                    <a:pt x="5838" y="11820"/>
                  </a:cubicBezTo>
                  <a:lnTo>
                    <a:pt x="5848" y="11820"/>
                  </a:lnTo>
                  <a:cubicBezTo>
                    <a:pt x="6412" y="11801"/>
                    <a:pt x="6977" y="11686"/>
                    <a:pt x="7513" y="11485"/>
                  </a:cubicBezTo>
                  <a:cubicBezTo>
                    <a:pt x="8087" y="10968"/>
                    <a:pt x="8566" y="10222"/>
                    <a:pt x="8920" y="9322"/>
                  </a:cubicBezTo>
                  <a:lnTo>
                    <a:pt x="10231" y="9322"/>
                  </a:lnTo>
                  <a:cubicBezTo>
                    <a:pt x="10327" y="9179"/>
                    <a:pt x="10422" y="9025"/>
                    <a:pt x="10508" y="8872"/>
                  </a:cubicBezTo>
                  <a:lnTo>
                    <a:pt x="9082" y="8872"/>
                  </a:lnTo>
                  <a:cubicBezTo>
                    <a:pt x="9360" y="7982"/>
                    <a:pt x="9513" y="7063"/>
                    <a:pt x="9523" y="6135"/>
                  </a:cubicBezTo>
                  <a:lnTo>
                    <a:pt x="11245" y="6135"/>
                  </a:lnTo>
                  <a:lnTo>
                    <a:pt x="11245" y="5915"/>
                  </a:lnTo>
                  <a:lnTo>
                    <a:pt x="11245" y="5685"/>
                  </a:lnTo>
                  <a:lnTo>
                    <a:pt x="9513" y="5685"/>
                  </a:lnTo>
                  <a:cubicBezTo>
                    <a:pt x="9503" y="4757"/>
                    <a:pt x="9350" y="3838"/>
                    <a:pt x="9073" y="2948"/>
                  </a:cubicBezTo>
                  <a:lnTo>
                    <a:pt x="10499" y="2948"/>
                  </a:lnTo>
                  <a:cubicBezTo>
                    <a:pt x="10413" y="2795"/>
                    <a:pt x="10317" y="2642"/>
                    <a:pt x="10221" y="2498"/>
                  </a:cubicBezTo>
                  <a:lnTo>
                    <a:pt x="8901" y="2498"/>
                  </a:lnTo>
                  <a:cubicBezTo>
                    <a:pt x="8556" y="1599"/>
                    <a:pt x="8068" y="852"/>
                    <a:pt x="7503" y="336"/>
                  </a:cubicBezTo>
                  <a:cubicBezTo>
                    <a:pt x="6972" y="136"/>
                    <a:pt x="6412" y="22"/>
                    <a:pt x="5843" y="1"/>
                  </a:cubicBezTo>
                  <a:lnTo>
                    <a:pt x="5843" y="1"/>
                  </a:lnTo>
                  <a:cubicBezTo>
                    <a:pt x="6922" y="118"/>
                    <a:pt x="7858" y="1084"/>
                    <a:pt x="8451" y="2498"/>
                  </a:cubicBezTo>
                  <a:lnTo>
                    <a:pt x="5838" y="2498"/>
                  </a:lnTo>
                  <a:lnTo>
                    <a:pt x="5838" y="1"/>
                  </a:lnTo>
                  <a:lnTo>
                    <a:pt x="5838" y="1"/>
                  </a:lnTo>
                  <a:cubicBezTo>
                    <a:pt x="5835" y="1"/>
                    <a:pt x="5832" y="1"/>
                    <a:pt x="5828" y="1"/>
                  </a:cubicBezTo>
                  <a:lnTo>
                    <a:pt x="5407" y="1"/>
                  </a:lnTo>
                  <a:lnTo>
                    <a:pt x="5407" y="2498"/>
                  </a:lnTo>
                  <a:lnTo>
                    <a:pt x="2795" y="2498"/>
                  </a:lnTo>
                  <a:cubicBezTo>
                    <a:pt x="3388" y="1082"/>
                    <a:pt x="4326" y="115"/>
                    <a:pt x="5407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5"/>
            <p:cNvSpPr/>
            <p:nvPr/>
          </p:nvSpPr>
          <p:spPr>
            <a:xfrm>
              <a:off x="6666644" y="3351394"/>
              <a:ext cx="222921" cy="307111"/>
            </a:xfrm>
            <a:custGeom>
              <a:rect b="b" l="l" r="r" t="t"/>
              <a:pathLst>
                <a:path extrusionOk="0" h="11695" w="8489">
                  <a:moveTo>
                    <a:pt x="5407" y="9197"/>
                  </a:moveTo>
                  <a:lnTo>
                    <a:pt x="5407" y="11685"/>
                  </a:lnTo>
                  <a:cubicBezTo>
                    <a:pt x="4326" y="11570"/>
                    <a:pt x="3388" y="10613"/>
                    <a:pt x="2795" y="9197"/>
                  </a:cubicBezTo>
                  <a:close/>
                  <a:moveTo>
                    <a:pt x="4460" y="0"/>
                  </a:moveTo>
                  <a:cubicBezTo>
                    <a:pt x="4211" y="48"/>
                    <a:pt x="3972" y="115"/>
                    <a:pt x="3733" y="201"/>
                  </a:cubicBezTo>
                  <a:cubicBezTo>
                    <a:pt x="3158" y="727"/>
                    <a:pt x="2680" y="1474"/>
                    <a:pt x="2326" y="2364"/>
                  </a:cubicBezTo>
                  <a:lnTo>
                    <a:pt x="1015" y="2364"/>
                  </a:lnTo>
                  <a:cubicBezTo>
                    <a:pt x="919" y="2517"/>
                    <a:pt x="833" y="2670"/>
                    <a:pt x="747" y="2833"/>
                  </a:cubicBezTo>
                  <a:lnTo>
                    <a:pt x="2173" y="2833"/>
                  </a:lnTo>
                  <a:cubicBezTo>
                    <a:pt x="1895" y="3713"/>
                    <a:pt x="1742" y="4632"/>
                    <a:pt x="1732" y="5560"/>
                  </a:cubicBezTo>
                  <a:lnTo>
                    <a:pt x="0" y="5560"/>
                  </a:lnTo>
                  <a:lnTo>
                    <a:pt x="0" y="5790"/>
                  </a:lnTo>
                  <a:lnTo>
                    <a:pt x="0" y="6010"/>
                  </a:lnTo>
                  <a:lnTo>
                    <a:pt x="1732" y="6010"/>
                  </a:lnTo>
                  <a:cubicBezTo>
                    <a:pt x="1742" y="6938"/>
                    <a:pt x="1895" y="7857"/>
                    <a:pt x="2173" y="8747"/>
                  </a:cubicBezTo>
                  <a:lnTo>
                    <a:pt x="747" y="8747"/>
                  </a:lnTo>
                  <a:cubicBezTo>
                    <a:pt x="833" y="8900"/>
                    <a:pt x="928" y="9054"/>
                    <a:pt x="1024" y="9197"/>
                  </a:cubicBezTo>
                  <a:lnTo>
                    <a:pt x="2345" y="9197"/>
                  </a:lnTo>
                  <a:cubicBezTo>
                    <a:pt x="2689" y="10097"/>
                    <a:pt x="3177" y="10843"/>
                    <a:pt x="3742" y="11360"/>
                  </a:cubicBezTo>
                  <a:cubicBezTo>
                    <a:pt x="4278" y="11561"/>
                    <a:pt x="4843" y="11676"/>
                    <a:pt x="5407" y="11695"/>
                  </a:cubicBezTo>
                  <a:lnTo>
                    <a:pt x="5848" y="11695"/>
                  </a:lnTo>
                  <a:cubicBezTo>
                    <a:pt x="6412" y="11676"/>
                    <a:pt x="6977" y="11561"/>
                    <a:pt x="7513" y="11360"/>
                  </a:cubicBezTo>
                  <a:cubicBezTo>
                    <a:pt x="7896" y="10996"/>
                    <a:pt x="8231" y="10575"/>
                    <a:pt x="8489" y="10106"/>
                  </a:cubicBezTo>
                  <a:lnTo>
                    <a:pt x="8441" y="10106"/>
                  </a:lnTo>
                  <a:cubicBezTo>
                    <a:pt x="8288" y="10106"/>
                    <a:pt x="8144" y="10097"/>
                    <a:pt x="7991" y="10087"/>
                  </a:cubicBezTo>
                  <a:cubicBezTo>
                    <a:pt x="7427" y="11006"/>
                    <a:pt x="6671" y="11599"/>
                    <a:pt x="5838" y="11685"/>
                  </a:cubicBezTo>
                  <a:lnTo>
                    <a:pt x="5838" y="9436"/>
                  </a:lnTo>
                  <a:cubicBezTo>
                    <a:pt x="5484" y="9245"/>
                    <a:pt x="5149" y="9015"/>
                    <a:pt x="4843" y="8747"/>
                  </a:cubicBezTo>
                  <a:lnTo>
                    <a:pt x="2622" y="8747"/>
                  </a:lnTo>
                  <a:cubicBezTo>
                    <a:pt x="2335" y="7857"/>
                    <a:pt x="2173" y="6938"/>
                    <a:pt x="2163" y="6010"/>
                  </a:cubicBezTo>
                  <a:lnTo>
                    <a:pt x="3082" y="6010"/>
                  </a:lnTo>
                  <a:cubicBezTo>
                    <a:pt x="3034" y="5867"/>
                    <a:pt x="2996" y="5714"/>
                    <a:pt x="2957" y="5560"/>
                  </a:cubicBezTo>
                  <a:lnTo>
                    <a:pt x="2163" y="5560"/>
                  </a:lnTo>
                  <a:cubicBezTo>
                    <a:pt x="2173" y="4632"/>
                    <a:pt x="2335" y="3713"/>
                    <a:pt x="2622" y="2833"/>
                  </a:cubicBezTo>
                  <a:lnTo>
                    <a:pt x="2957" y="2833"/>
                  </a:lnTo>
                  <a:cubicBezTo>
                    <a:pt x="2996" y="2670"/>
                    <a:pt x="3034" y="2527"/>
                    <a:pt x="3082" y="2373"/>
                  </a:cubicBezTo>
                  <a:lnTo>
                    <a:pt x="2795" y="2373"/>
                  </a:lnTo>
                  <a:cubicBezTo>
                    <a:pt x="3053" y="1694"/>
                    <a:pt x="3455" y="1081"/>
                    <a:pt x="3972" y="574"/>
                  </a:cubicBezTo>
                  <a:cubicBezTo>
                    <a:pt x="4125" y="373"/>
                    <a:pt x="4288" y="182"/>
                    <a:pt x="446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5"/>
            <p:cNvSpPr/>
            <p:nvPr/>
          </p:nvSpPr>
          <p:spPr>
            <a:xfrm>
              <a:off x="6711863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5"/>
            <p:cNvSpPr/>
            <p:nvPr/>
          </p:nvSpPr>
          <p:spPr>
            <a:xfrm>
              <a:off x="6710865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9" y="555"/>
                    <a:pt x="1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5"/>
            <p:cNvSpPr/>
            <p:nvPr/>
          </p:nvSpPr>
          <p:spPr>
            <a:xfrm>
              <a:off x="6688991" y="3605722"/>
              <a:ext cx="68407" cy="88995"/>
            </a:xfrm>
            <a:custGeom>
              <a:rect b="b" l="l" r="r" t="t"/>
              <a:pathLst>
                <a:path extrusionOk="0" h="3389" w="2605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3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3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5"/>
            <p:cNvSpPr/>
            <p:nvPr/>
          </p:nvSpPr>
          <p:spPr>
            <a:xfrm>
              <a:off x="6700571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20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5"/>
            <p:cNvSpPr/>
            <p:nvPr/>
          </p:nvSpPr>
          <p:spPr>
            <a:xfrm>
              <a:off x="6689253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65"/>
            <p:cNvSpPr/>
            <p:nvPr/>
          </p:nvSpPr>
          <p:spPr>
            <a:xfrm>
              <a:off x="6746054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65"/>
            <p:cNvSpPr/>
            <p:nvPr/>
          </p:nvSpPr>
          <p:spPr>
            <a:xfrm>
              <a:off x="6705850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2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89" y="680"/>
                    <a:pt x="1018" y="668"/>
                    <a:pt x="1034" y="647"/>
                  </a:cubicBezTo>
                  <a:lnTo>
                    <a:pt x="1330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60" y="455"/>
                  </a:lnTo>
                  <a:lnTo>
                    <a:pt x="239" y="15"/>
                  </a:lnTo>
                  <a:cubicBezTo>
                    <a:pt x="235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65"/>
            <p:cNvSpPr/>
            <p:nvPr/>
          </p:nvSpPr>
          <p:spPr>
            <a:xfrm>
              <a:off x="6720161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5"/>
            <p:cNvSpPr/>
            <p:nvPr/>
          </p:nvSpPr>
          <p:spPr>
            <a:xfrm>
              <a:off x="6700309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65"/>
            <p:cNvSpPr/>
            <p:nvPr/>
          </p:nvSpPr>
          <p:spPr>
            <a:xfrm>
              <a:off x="6700309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65"/>
            <p:cNvSpPr/>
            <p:nvPr/>
          </p:nvSpPr>
          <p:spPr>
            <a:xfrm>
              <a:off x="6700309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65"/>
            <p:cNvSpPr/>
            <p:nvPr/>
          </p:nvSpPr>
          <p:spPr>
            <a:xfrm>
              <a:off x="6700309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65"/>
            <p:cNvSpPr/>
            <p:nvPr/>
          </p:nvSpPr>
          <p:spPr>
            <a:xfrm>
              <a:off x="6802854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0" y="0"/>
                  </a:moveTo>
                  <a:lnTo>
                    <a:pt x="0" y="910"/>
                  </a:lnTo>
                  <a:lnTo>
                    <a:pt x="871" y="91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65"/>
            <p:cNvSpPr/>
            <p:nvPr/>
          </p:nvSpPr>
          <p:spPr>
            <a:xfrm>
              <a:off x="6801594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48" y="0"/>
                  </a:moveTo>
                  <a:lnTo>
                    <a:pt x="48" y="460"/>
                  </a:lnTo>
                  <a:cubicBezTo>
                    <a:pt x="39" y="508"/>
                    <a:pt x="29" y="555"/>
                    <a:pt x="0" y="594"/>
                  </a:cubicBezTo>
                  <a:cubicBezTo>
                    <a:pt x="154" y="656"/>
                    <a:pt x="316" y="687"/>
                    <a:pt x="478" y="687"/>
                  </a:cubicBezTo>
                  <a:cubicBezTo>
                    <a:pt x="639" y="687"/>
                    <a:pt x="800" y="656"/>
                    <a:pt x="948" y="594"/>
                  </a:cubicBezTo>
                  <a:cubicBezTo>
                    <a:pt x="92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65"/>
            <p:cNvSpPr/>
            <p:nvPr/>
          </p:nvSpPr>
          <p:spPr>
            <a:xfrm>
              <a:off x="6779982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49" y="211"/>
                  </a:lnTo>
                  <a:cubicBezTo>
                    <a:pt x="96" y="297"/>
                    <a:pt x="0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2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3" y="2431"/>
                    <a:pt x="2603" y="1943"/>
                  </a:cubicBezTo>
                  <a:lnTo>
                    <a:pt x="2603" y="622"/>
                  </a:lnTo>
                  <a:cubicBezTo>
                    <a:pt x="2603" y="450"/>
                    <a:pt x="2517" y="297"/>
                    <a:pt x="2364" y="211"/>
                  </a:cubicBezTo>
                  <a:lnTo>
                    <a:pt x="1972" y="0"/>
                  </a:lnTo>
                  <a:cubicBezTo>
                    <a:pt x="1823" y="193"/>
                    <a:pt x="1384" y="201"/>
                    <a:pt x="1312" y="201"/>
                  </a:cubicBezTo>
                  <a:cubicBezTo>
                    <a:pt x="1305" y="201"/>
                    <a:pt x="1302" y="201"/>
                    <a:pt x="1302" y="201"/>
                  </a:cubicBezTo>
                  <a:cubicBezTo>
                    <a:pt x="1302" y="201"/>
                    <a:pt x="1298" y="201"/>
                    <a:pt x="1292" y="201"/>
                  </a:cubicBezTo>
                  <a:cubicBezTo>
                    <a:pt x="1221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65"/>
            <p:cNvSpPr/>
            <p:nvPr/>
          </p:nvSpPr>
          <p:spPr>
            <a:xfrm>
              <a:off x="6791536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1" y="0"/>
                  </a:moveTo>
                  <a:lnTo>
                    <a:pt x="1" y="680"/>
                  </a:lnTo>
                  <a:cubicBezTo>
                    <a:pt x="1" y="804"/>
                    <a:pt x="96" y="900"/>
                    <a:pt x="221" y="909"/>
                  </a:cubicBezTo>
                  <a:lnTo>
                    <a:pt x="1513" y="909"/>
                  </a:lnTo>
                  <a:cubicBezTo>
                    <a:pt x="1637" y="900"/>
                    <a:pt x="1733" y="804"/>
                    <a:pt x="1733" y="680"/>
                  </a:cubicBezTo>
                  <a:lnTo>
                    <a:pt x="1733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65"/>
            <p:cNvSpPr/>
            <p:nvPr/>
          </p:nvSpPr>
          <p:spPr>
            <a:xfrm>
              <a:off x="67802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8" y="1"/>
                  </a:moveTo>
                  <a:cubicBezTo>
                    <a:pt x="20" y="78"/>
                    <a:pt x="1" y="154"/>
                    <a:pt x="1" y="240"/>
                  </a:cubicBezTo>
                  <a:lnTo>
                    <a:pt x="1" y="1561"/>
                  </a:lnTo>
                  <a:cubicBezTo>
                    <a:pt x="1" y="2059"/>
                    <a:pt x="135" y="2537"/>
                    <a:pt x="393" y="2949"/>
                  </a:cubicBezTo>
                  <a:lnTo>
                    <a:pt x="432" y="3006"/>
                  </a:lnTo>
                  <a:lnTo>
                    <a:pt x="432" y="518"/>
                  </a:lnTo>
                  <a:cubicBezTo>
                    <a:pt x="432" y="374"/>
                    <a:pt x="365" y="240"/>
                    <a:pt x="259" y="154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65"/>
            <p:cNvSpPr/>
            <p:nvPr/>
          </p:nvSpPr>
          <p:spPr>
            <a:xfrm>
              <a:off x="68370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8" y="240"/>
                    <a:pt x="1" y="374"/>
                    <a:pt x="1" y="518"/>
                  </a:cubicBezTo>
                  <a:lnTo>
                    <a:pt x="1" y="3006"/>
                  </a:lnTo>
                  <a:lnTo>
                    <a:pt x="30" y="2949"/>
                  </a:lnTo>
                  <a:cubicBezTo>
                    <a:pt x="298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65"/>
            <p:cNvSpPr/>
            <p:nvPr/>
          </p:nvSpPr>
          <p:spPr>
            <a:xfrm>
              <a:off x="6796814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5" y="1"/>
                  </a:moveTo>
                  <a:cubicBezTo>
                    <a:pt x="204" y="1"/>
                    <a:pt x="192" y="5"/>
                    <a:pt x="182" y="15"/>
                  </a:cubicBezTo>
                  <a:lnTo>
                    <a:pt x="1" y="254"/>
                  </a:lnTo>
                  <a:lnTo>
                    <a:pt x="297" y="637"/>
                  </a:lnTo>
                  <a:cubicBezTo>
                    <a:pt x="313" y="664"/>
                    <a:pt x="342" y="676"/>
                    <a:pt x="370" y="676"/>
                  </a:cubicBezTo>
                  <a:cubicBezTo>
                    <a:pt x="392" y="676"/>
                    <a:pt x="415" y="669"/>
                    <a:pt x="431" y="656"/>
                  </a:cubicBezTo>
                  <a:lnTo>
                    <a:pt x="556" y="541"/>
                  </a:lnTo>
                  <a:lnTo>
                    <a:pt x="556" y="3642"/>
                  </a:lnTo>
                  <a:lnTo>
                    <a:pt x="776" y="3642"/>
                  </a:lnTo>
                  <a:lnTo>
                    <a:pt x="776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90" y="680"/>
                    <a:pt x="1018" y="668"/>
                    <a:pt x="1034" y="647"/>
                  </a:cubicBezTo>
                  <a:lnTo>
                    <a:pt x="1331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7" y="1"/>
                  </a:cubicBezTo>
                  <a:cubicBezTo>
                    <a:pt x="1106" y="1"/>
                    <a:pt x="1096" y="5"/>
                    <a:pt x="1092" y="15"/>
                  </a:cubicBezTo>
                  <a:lnTo>
                    <a:pt x="670" y="455"/>
                  </a:lnTo>
                  <a:lnTo>
                    <a:pt x="240" y="15"/>
                  </a:lnTo>
                  <a:cubicBezTo>
                    <a:pt x="235" y="5"/>
                    <a:pt x="225" y="1"/>
                    <a:pt x="215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65"/>
            <p:cNvSpPr/>
            <p:nvPr/>
          </p:nvSpPr>
          <p:spPr>
            <a:xfrm>
              <a:off x="6811152" y="3706482"/>
              <a:ext cx="6040" cy="12106"/>
            </a:xfrm>
            <a:custGeom>
              <a:rect b="b" l="l" r="r" t="t"/>
              <a:pathLst>
                <a:path extrusionOk="0" h="461" w="230">
                  <a:moveTo>
                    <a:pt x="115" y="1"/>
                  </a:moveTo>
                  <a:cubicBezTo>
                    <a:pt x="58" y="1"/>
                    <a:pt x="0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5"/>
            <p:cNvSpPr/>
            <p:nvPr/>
          </p:nvSpPr>
          <p:spPr>
            <a:xfrm>
              <a:off x="6791300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1" y="1627"/>
                    <a:pt x="1742" y="1139"/>
                  </a:cubicBezTo>
                  <a:lnTo>
                    <a:pt x="1742" y="680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65"/>
            <p:cNvSpPr/>
            <p:nvPr/>
          </p:nvSpPr>
          <p:spPr>
            <a:xfrm>
              <a:off x="6791300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6" y="1981"/>
                  </a:cubicBezTo>
                  <a:cubicBezTo>
                    <a:pt x="871" y="1838"/>
                    <a:pt x="651" y="1503"/>
                    <a:pt x="660" y="1139"/>
                  </a:cubicBezTo>
                  <a:lnTo>
                    <a:pt x="660" y="680"/>
                  </a:lnTo>
                  <a:cubicBezTo>
                    <a:pt x="651" y="354"/>
                    <a:pt x="880" y="77"/>
                    <a:pt x="1196" y="10"/>
                  </a:cubicBezTo>
                  <a:cubicBezTo>
                    <a:pt x="1168" y="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65"/>
            <p:cNvSpPr/>
            <p:nvPr/>
          </p:nvSpPr>
          <p:spPr>
            <a:xfrm>
              <a:off x="6791300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10" y="689"/>
                    <a:pt x="660" y="909"/>
                    <a:pt x="1742" y="909"/>
                  </a:cubicBezTo>
                  <a:lnTo>
                    <a:pt x="1742" y="689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65"/>
            <p:cNvSpPr/>
            <p:nvPr/>
          </p:nvSpPr>
          <p:spPr>
            <a:xfrm>
              <a:off x="6791300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220" y="747"/>
                    <a:pt x="440" y="804"/>
                    <a:pt x="660" y="833"/>
                  </a:cubicBezTo>
                  <a:lnTo>
                    <a:pt x="660" y="689"/>
                  </a:lnTo>
                  <a:cubicBezTo>
                    <a:pt x="651" y="364"/>
                    <a:pt x="880" y="77"/>
                    <a:pt x="1196" y="10"/>
                  </a:cubicBezTo>
                  <a:cubicBezTo>
                    <a:pt x="1168" y="1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65"/>
            <p:cNvSpPr/>
            <p:nvPr/>
          </p:nvSpPr>
          <p:spPr>
            <a:xfrm>
              <a:off x="6893819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65"/>
            <p:cNvSpPr/>
            <p:nvPr/>
          </p:nvSpPr>
          <p:spPr>
            <a:xfrm>
              <a:off x="6892821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0" y="555"/>
                    <a:pt x="0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65"/>
            <p:cNvSpPr/>
            <p:nvPr/>
          </p:nvSpPr>
          <p:spPr>
            <a:xfrm>
              <a:off x="6870946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2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2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65"/>
            <p:cNvSpPr/>
            <p:nvPr/>
          </p:nvSpPr>
          <p:spPr>
            <a:xfrm>
              <a:off x="6882527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11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65"/>
            <p:cNvSpPr/>
            <p:nvPr/>
          </p:nvSpPr>
          <p:spPr>
            <a:xfrm>
              <a:off x="6871209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65"/>
            <p:cNvSpPr/>
            <p:nvPr/>
          </p:nvSpPr>
          <p:spPr>
            <a:xfrm>
              <a:off x="6928009" y="3615754"/>
              <a:ext cx="11318" cy="78964"/>
            </a:xfrm>
            <a:custGeom>
              <a:rect b="b" l="l" r="r" t="t"/>
              <a:pathLst>
                <a:path extrusionOk="0" h="3007" w="431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65"/>
            <p:cNvSpPr/>
            <p:nvPr/>
          </p:nvSpPr>
          <p:spPr>
            <a:xfrm>
              <a:off x="6887805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1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6" y="673"/>
                    <a:pt x="939" y="680"/>
                    <a:pt x="961" y="680"/>
                  </a:cubicBezTo>
                  <a:cubicBezTo>
                    <a:pt x="989" y="680"/>
                    <a:pt x="1017" y="668"/>
                    <a:pt x="1034" y="647"/>
                  </a:cubicBezTo>
                  <a:lnTo>
                    <a:pt x="1330" y="254"/>
                  </a:lnTo>
                  <a:lnTo>
                    <a:pt x="1148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70" y="455"/>
                  </a:lnTo>
                  <a:lnTo>
                    <a:pt x="239" y="15"/>
                  </a:lnTo>
                  <a:cubicBezTo>
                    <a:pt x="234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65"/>
            <p:cNvSpPr/>
            <p:nvPr/>
          </p:nvSpPr>
          <p:spPr>
            <a:xfrm>
              <a:off x="6902117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5"/>
            <p:cNvSpPr/>
            <p:nvPr/>
          </p:nvSpPr>
          <p:spPr>
            <a:xfrm>
              <a:off x="6882264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5"/>
            <p:cNvSpPr/>
            <p:nvPr/>
          </p:nvSpPr>
          <p:spPr>
            <a:xfrm>
              <a:off x="6882264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5"/>
            <p:cNvSpPr/>
            <p:nvPr/>
          </p:nvSpPr>
          <p:spPr>
            <a:xfrm>
              <a:off x="6882264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65"/>
            <p:cNvSpPr/>
            <p:nvPr/>
          </p:nvSpPr>
          <p:spPr>
            <a:xfrm>
              <a:off x="6882264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1" name="Google Shape;11621;p65"/>
          <p:cNvGrpSpPr/>
          <p:nvPr/>
        </p:nvGrpSpPr>
        <p:grpSpPr>
          <a:xfrm>
            <a:off x="4877760" y="2887459"/>
            <a:ext cx="389567" cy="390329"/>
            <a:chOff x="4877760" y="2887459"/>
            <a:chExt cx="389567" cy="390329"/>
          </a:xfrm>
        </p:grpSpPr>
        <p:sp>
          <p:nvSpPr>
            <p:cNvPr id="11622" name="Google Shape;11622;p65"/>
            <p:cNvSpPr/>
            <p:nvPr/>
          </p:nvSpPr>
          <p:spPr>
            <a:xfrm>
              <a:off x="5124079" y="2893052"/>
              <a:ext cx="118695" cy="91411"/>
            </a:xfrm>
            <a:custGeom>
              <a:rect b="b" l="l" r="r" t="t"/>
              <a:pathLst>
                <a:path extrusionOk="0" h="3481" w="4520">
                  <a:moveTo>
                    <a:pt x="340" y="0"/>
                  </a:moveTo>
                  <a:cubicBezTo>
                    <a:pt x="97" y="0"/>
                    <a:pt x="0" y="361"/>
                    <a:pt x="248" y="467"/>
                  </a:cubicBezTo>
                  <a:cubicBezTo>
                    <a:pt x="1799" y="974"/>
                    <a:pt x="3129" y="2008"/>
                    <a:pt x="4010" y="3376"/>
                  </a:cubicBezTo>
                  <a:cubicBezTo>
                    <a:pt x="4061" y="3450"/>
                    <a:pt x="4130" y="3481"/>
                    <a:pt x="4199" y="3481"/>
                  </a:cubicBezTo>
                  <a:cubicBezTo>
                    <a:pt x="4362" y="3481"/>
                    <a:pt x="4519" y="3306"/>
                    <a:pt x="4412" y="3118"/>
                  </a:cubicBezTo>
                  <a:cubicBezTo>
                    <a:pt x="3474" y="1654"/>
                    <a:pt x="2057" y="553"/>
                    <a:pt x="402" y="7"/>
                  </a:cubicBezTo>
                  <a:cubicBezTo>
                    <a:pt x="380" y="2"/>
                    <a:pt x="360" y="0"/>
                    <a:pt x="3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5"/>
            <p:cNvSpPr/>
            <p:nvPr/>
          </p:nvSpPr>
          <p:spPr>
            <a:xfrm>
              <a:off x="4903390" y="2892396"/>
              <a:ext cx="120139" cy="92278"/>
            </a:xfrm>
            <a:custGeom>
              <a:rect b="b" l="l" r="r" t="t"/>
              <a:pathLst>
                <a:path extrusionOk="0" h="3514" w="4575">
                  <a:moveTo>
                    <a:pt x="4240" y="0"/>
                  </a:moveTo>
                  <a:cubicBezTo>
                    <a:pt x="4207" y="0"/>
                    <a:pt x="4172" y="7"/>
                    <a:pt x="4135" y="23"/>
                  </a:cubicBezTo>
                  <a:cubicBezTo>
                    <a:pt x="2461" y="559"/>
                    <a:pt x="1025" y="1659"/>
                    <a:pt x="68" y="3143"/>
                  </a:cubicBezTo>
                  <a:cubicBezTo>
                    <a:pt x="1" y="3258"/>
                    <a:pt x="30" y="3401"/>
                    <a:pt x="144" y="3478"/>
                  </a:cubicBezTo>
                  <a:cubicBezTo>
                    <a:pt x="185" y="3502"/>
                    <a:pt x="230" y="3513"/>
                    <a:pt x="273" y="3513"/>
                  </a:cubicBezTo>
                  <a:cubicBezTo>
                    <a:pt x="352" y="3513"/>
                    <a:pt x="427" y="3475"/>
                    <a:pt x="470" y="3401"/>
                  </a:cubicBezTo>
                  <a:cubicBezTo>
                    <a:pt x="1369" y="2014"/>
                    <a:pt x="2709" y="980"/>
                    <a:pt x="4279" y="473"/>
                  </a:cubicBezTo>
                  <a:cubicBezTo>
                    <a:pt x="4574" y="397"/>
                    <a:pt x="4482" y="0"/>
                    <a:pt x="42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65"/>
            <p:cNvSpPr/>
            <p:nvPr/>
          </p:nvSpPr>
          <p:spPr>
            <a:xfrm>
              <a:off x="4901735" y="3179155"/>
              <a:ext cx="100313" cy="84347"/>
            </a:xfrm>
            <a:custGeom>
              <a:rect b="b" l="l" r="r" t="t"/>
              <a:pathLst>
                <a:path extrusionOk="0" h="3212" w="3820">
                  <a:moveTo>
                    <a:pt x="335" y="0"/>
                  </a:moveTo>
                  <a:cubicBezTo>
                    <a:pt x="166" y="0"/>
                    <a:pt x="1" y="193"/>
                    <a:pt x="140" y="386"/>
                  </a:cubicBezTo>
                  <a:cubicBezTo>
                    <a:pt x="916" y="1602"/>
                    <a:pt x="2035" y="2578"/>
                    <a:pt x="3356" y="3181"/>
                  </a:cubicBezTo>
                  <a:cubicBezTo>
                    <a:pt x="3398" y="3202"/>
                    <a:pt x="3438" y="3212"/>
                    <a:pt x="3475" y="3212"/>
                  </a:cubicBezTo>
                  <a:cubicBezTo>
                    <a:pt x="3701" y="3212"/>
                    <a:pt x="3819" y="2857"/>
                    <a:pt x="3548" y="2750"/>
                  </a:cubicBezTo>
                  <a:cubicBezTo>
                    <a:pt x="2313" y="2176"/>
                    <a:pt x="1270" y="1267"/>
                    <a:pt x="533" y="128"/>
                  </a:cubicBezTo>
                  <a:cubicBezTo>
                    <a:pt x="483" y="37"/>
                    <a:pt x="409" y="0"/>
                    <a:pt x="3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65"/>
            <p:cNvSpPr/>
            <p:nvPr/>
          </p:nvSpPr>
          <p:spPr>
            <a:xfrm>
              <a:off x="5145428" y="3179759"/>
              <a:ext cx="97346" cy="82929"/>
            </a:xfrm>
            <a:custGeom>
              <a:rect b="b" l="l" r="r" t="t"/>
              <a:pathLst>
                <a:path extrusionOk="0" h="3158" w="3707">
                  <a:moveTo>
                    <a:pt x="3386" y="0"/>
                  </a:moveTo>
                  <a:cubicBezTo>
                    <a:pt x="3317" y="0"/>
                    <a:pt x="3248" y="31"/>
                    <a:pt x="3197" y="105"/>
                  </a:cubicBezTo>
                  <a:cubicBezTo>
                    <a:pt x="2469" y="1234"/>
                    <a:pt x="1445" y="2134"/>
                    <a:pt x="230" y="2698"/>
                  </a:cubicBezTo>
                  <a:cubicBezTo>
                    <a:pt x="0" y="2813"/>
                    <a:pt x="77" y="3148"/>
                    <a:pt x="335" y="3158"/>
                  </a:cubicBezTo>
                  <a:cubicBezTo>
                    <a:pt x="373" y="3158"/>
                    <a:pt x="402" y="3148"/>
                    <a:pt x="440" y="3129"/>
                  </a:cubicBezTo>
                  <a:cubicBezTo>
                    <a:pt x="1732" y="2526"/>
                    <a:pt x="2823" y="1560"/>
                    <a:pt x="3599" y="363"/>
                  </a:cubicBezTo>
                  <a:cubicBezTo>
                    <a:pt x="3706" y="175"/>
                    <a:pt x="3549" y="0"/>
                    <a:pt x="3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65"/>
            <p:cNvSpPr/>
            <p:nvPr/>
          </p:nvSpPr>
          <p:spPr>
            <a:xfrm>
              <a:off x="4878784" y="3101320"/>
              <a:ext cx="125680" cy="66438"/>
            </a:xfrm>
            <a:custGeom>
              <a:rect b="b" l="l" r="r" t="t"/>
              <a:pathLst>
                <a:path extrusionOk="0" h="2530" w="4786">
                  <a:moveTo>
                    <a:pt x="1818" y="1"/>
                  </a:moveTo>
                  <a:lnTo>
                    <a:pt x="727" y="441"/>
                  </a:lnTo>
                  <a:cubicBezTo>
                    <a:pt x="622" y="479"/>
                    <a:pt x="526" y="537"/>
                    <a:pt x="440" y="613"/>
                  </a:cubicBezTo>
                  <a:lnTo>
                    <a:pt x="412" y="632"/>
                  </a:lnTo>
                  <a:lnTo>
                    <a:pt x="392" y="642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2"/>
                    <a:pt x="29" y="1130"/>
                    <a:pt x="0" y="1398"/>
                  </a:cubicBezTo>
                  <a:lnTo>
                    <a:pt x="0" y="1446"/>
                  </a:lnTo>
                  <a:lnTo>
                    <a:pt x="0" y="146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0"/>
                    <a:pt x="106" y="2529"/>
                    <a:pt x="227" y="2529"/>
                  </a:cubicBezTo>
                  <a:cubicBezTo>
                    <a:pt x="237" y="2529"/>
                    <a:pt x="248" y="2529"/>
                    <a:pt x="258" y="2527"/>
                  </a:cubicBezTo>
                  <a:lnTo>
                    <a:pt x="4517" y="2527"/>
                  </a:lnTo>
                  <a:cubicBezTo>
                    <a:pt x="4528" y="2529"/>
                    <a:pt x="4538" y="2529"/>
                    <a:pt x="4549" y="2529"/>
                  </a:cubicBezTo>
                  <a:cubicBezTo>
                    <a:pt x="4670" y="2529"/>
                    <a:pt x="4776" y="2430"/>
                    <a:pt x="4785" y="2307"/>
                  </a:cubicBezTo>
                  <a:lnTo>
                    <a:pt x="4785" y="1781"/>
                  </a:lnTo>
                  <a:lnTo>
                    <a:pt x="4756" y="1599"/>
                  </a:lnTo>
                  <a:lnTo>
                    <a:pt x="4756" y="1541"/>
                  </a:lnTo>
                  <a:lnTo>
                    <a:pt x="4756" y="1532"/>
                  </a:lnTo>
                  <a:lnTo>
                    <a:pt x="4756" y="1503"/>
                  </a:lnTo>
                  <a:lnTo>
                    <a:pt x="4756" y="1474"/>
                  </a:lnTo>
                  <a:lnTo>
                    <a:pt x="4756" y="1455"/>
                  </a:lnTo>
                  <a:lnTo>
                    <a:pt x="4756" y="1407"/>
                  </a:lnTo>
                  <a:cubicBezTo>
                    <a:pt x="4728" y="1140"/>
                    <a:pt x="4603" y="881"/>
                    <a:pt x="4402" y="690"/>
                  </a:cubicBezTo>
                  <a:lnTo>
                    <a:pt x="4374" y="671"/>
                  </a:lnTo>
                  <a:lnTo>
                    <a:pt x="4364" y="651"/>
                  </a:lnTo>
                  <a:lnTo>
                    <a:pt x="4345" y="642"/>
                  </a:lnTo>
                  <a:lnTo>
                    <a:pt x="4316" y="623"/>
                  </a:lnTo>
                  <a:cubicBezTo>
                    <a:pt x="4230" y="546"/>
                    <a:pt x="4134" y="489"/>
                    <a:pt x="4029" y="450"/>
                  </a:cubicBezTo>
                  <a:lnTo>
                    <a:pt x="2929" y="10"/>
                  </a:lnTo>
                  <a:lnTo>
                    <a:pt x="2651" y="288"/>
                  </a:lnTo>
                  <a:lnTo>
                    <a:pt x="2373" y="556"/>
                  </a:lnTo>
                  <a:lnTo>
                    <a:pt x="2096" y="288"/>
                  </a:lnTo>
                  <a:lnTo>
                    <a:pt x="181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65"/>
            <p:cNvSpPr/>
            <p:nvPr/>
          </p:nvSpPr>
          <p:spPr>
            <a:xfrm>
              <a:off x="4877760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48" y="1"/>
                  </a:moveTo>
                  <a:lnTo>
                    <a:pt x="766" y="422"/>
                  </a:lnTo>
                  <a:cubicBezTo>
                    <a:pt x="297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0" y="2411"/>
                    <a:pt x="125" y="2510"/>
                    <a:pt x="247" y="2510"/>
                  </a:cubicBezTo>
                  <a:cubicBezTo>
                    <a:pt x="257" y="2510"/>
                    <a:pt x="268" y="2510"/>
                    <a:pt x="278" y="2508"/>
                  </a:cubicBezTo>
                  <a:lnTo>
                    <a:pt x="336" y="2508"/>
                  </a:lnTo>
                  <a:lnTo>
                    <a:pt x="336" y="1580"/>
                  </a:lnTo>
                  <a:cubicBezTo>
                    <a:pt x="317" y="1073"/>
                    <a:pt x="613" y="613"/>
                    <a:pt x="1082" y="422"/>
                  </a:cubicBezTo>
                  <a:lnTo>
                    <a:pt x="1944" y="8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65"/>
            <p:cNvSpPr/>
            <p:nvPr/>
          </p:nvSpPr>
          <p:spPr>
            <a:xfrm>
              <a:off x="4901131" y="2997278"/>
              <a:ext cx="79463" cy="56328"/>
            </a:xfrm>
            <a:custGeom>
              <a:rect b="b" l="l" r="r" t="t"/>
              <a:pathLst>
                <a:path extrusionOk="0" h="2145" w="3026">
                  <a:moveTo>
                    <a:pt x="2690" y="1828"/>
                  </a:moveTo>
                  <a:lnTo>
                    <a:pt x="2661" y="1848"/>
                  </a:lnTo>
                  <a:lnTo>
                    <a:pt x="2671" y="1838"/>
                  </a:lnTo>
                  <a:lnTo>
                    <a:pt x="2690" y="1828"/>
                  </a:lnTo>
                  <a:close/>
                  <a:moveTo>
                    <a:pt x="2661" y="1838"/>
                  </a:moveTo>
                  <a:lnTo>
                    <a:pt x="2652" y="1848"/>
                  </a:lnTo>
                  <a:lnTo>
                    <a:pt x="2623" y="1867"/>
                  </a:lnTo>
                  <a:lnTo>
                    <a:pt x="2661" y="1838"/>
                  </a:lnTo>
                  <a:close/>
                  <a:moveTo>
                    <a:pt x="1455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4" y="1934"/>
                    <a:pt x="393" y="1915"/>
                    <a:pt x="403" y="1895"/>
                  </a:cubicBezTo>
                  <a:cubicBezTo>
                    <a:pt x="594" y="1895"/>
                    <a:pt x="1465" y="1886"/>
                    <a:pt x="1972" y="1273"/>
                  </a:cubicBezTo>
                  <a:cubicBezTo>
                    <a:pt x="2078" y="1570"/>
                    <a:pt x="2317" y="1800"/>
                    <a:pt x="2623" y="1886"/>
                  </a:cubicBezTo>
                  <a:cubicBezTo>
                    <a:pt x="2633" y="1905"/>
                    <a:pt x="2642" y="1924"/>
                    <a:pt x="2661" y="1943"/>
                  </a:cubicBezTo>
                  <a:cubicBezTo>
                    <a:pt x="2700" y="2106"/>
                    <a:pt x="3025" y="2135"/>
                    <a:pt x="3025" y="2135"/>
                  </a:cubicBezTo>
                  <a:lnTo>
                    <a:pt x="3025" y="1455"/>
                  </a:lnTo>
                  <a:cubicBezTo>
                    <a:pt x="3025" y="651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65"/>
            <p:cNvSpPr/>
            <p:nvPr/>
          </p:nvSpPr>
          <p:spPr>
            <a:xfrm>
              <a:off x="4901131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5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87" y="2125"/>
                    <a:pt x="17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5"/>
            <p:cNvSpPr/>
            <p:nvPr/>
          </p:nvSpPr>
          <p:spPr>
            <a:xfrm>
              <a:off x="4969749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240" y="0"/>
                  </a:moveTo>
                  <a:lnTo>
                    <a:pt x="240" y="10"/>
                  </a:lnTo>
                  <a:cubicBezTo>
                    <a:pt x="221" y="4"/>
                    <a:pt x="202" y="1"/>
                    <a:pt x="183" y="1"/>
                  </a:cubicBezTo>
                  <a:cubicBezTo>
                    <a:pt x="88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90" y="889"/>
                    <a:pt x="187" y="889"/>
                  </a:cubicBezTo>
                  <a:cubicBezTo>
                    <a:pt x="205" y="889"/>
                    <a:pt x="222" y="886"/>
                    <a:pt x="240" y="881"/>
                  </a:cubicBezTo>
                  <a:cubicBezTo>
                    <a:pt x="278" y="862"/>
                    <a:pt x="316" y="852"/>
                    <a:pt x="345" y="833"/>
                  </a:cubicBezTo>
                  <a:cubicBezTo>
                    <a:pt x="374" y="795"/>
                    <a:pt x="412" y="766"/>
                    <a:pt x="450" y="747"/>
                  </a:cubicBezTo>
                  <a:cubicBezTo>
                    <a:pt x="670" y="498"/>
                    <a:pt x="556" y="105"/>
                    <a:pt x="24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65"/>
            <p:cNvSpPr/>
            <p:nvPr/>
          </p:nvSpPr>
          <p:spPr>
            <a:xfrm>
              <a:off x="4894592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9" y="0"/>
                  </a:moveTo>
                  <a:cubicBezTo>
                    <a:pt x="470" y="0"/>
                    <a:pt x="451" y="3"/>
                    <a:pt x="432" y="10"/>
                  </a:cubicBezTo>
                  <a:cubicBezTo>
                    <a:pt x="1" y="144"/>
                    <a:pt x="1" y="747"/>
                    <a:pt x="432" y="881"/>
                  </a:cubicBezTo>
                  <a:cubicBezTo>
                    <a:pt x="449" y="887"/>
                    <a:pt x="467" y="889"/>
                    <a:pt x="485" y="889"/>
                  </a:cubicBezTo>
                  <a:cubicBezTo>
                    <a:pt x="582" y="889"/>
                    <a:pt x="671" y="806"/>
                    <a:pt x="671" y="708"/>
                  </a:cubicBezTo>
                  <a:lnTo>
                    <a:pt x="671" y="182"/>
                  </a:lnTo>
                  <a:cubicBezTo>
                    <a:pt x="671" y="125"/>
                    <a:pt x="642" y="67"/>
                    <a:pt x="594" y="38"/>
                  </a:cubicBezTo>
                  <a:cubicBezTo>
                    <a:pt x="562" y="13"/>
                    <a:pt x="526" y="0"/>
                    <a:pt x="4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5"/>
            <p:cNvSpPr/>
            <p:nvPr/>
          </p:nvSpPr>
          <p:spPr>
            <a:xfrm>
              <a:off x="4926262" y="3088610"/>
              <a:ext cx="29437" cy="33350"/>
            </a:xfrm>
            <a:custGeom>
              <a:rect b="b" l="l" r="r" t="t"/>
              <a:pathLst>
                <a:path extrusionOk="0" h="1270" w="1121">
                  <a:moveTo>
                    <a:pt x="186" y="1"/>
                  </a:moveTo>
                  <a:cubicBezTo>
                    <a:pt x="88" y="1"/>
                    <a:pt x="1" y="80"/>
                    <a:pt x="1" y="188"/>
                  </a:cubicBezTo>
                  <a:lnTo>
                    <a:pt x="1" y="724"/>
                  </a:lnTo>
                  <a:cubicBezTo>
                    <a:pt x="1" y="772"/>
                    <a:pt x="20" y="829"/>
                    <a:pt x="58" y="858"/>
                  </a:cubicBezTo>
                  <a:lnTo>
                    <a:pt x="431" y="1222"/>
                  </a:lnTo>
                  <a:cubicBezTo>
                    <a:pt x="460" y="1250"/>
                    <a:pt x="508" y="1269"/>
                    <a:pt x="556" y="1269"/>
                  </a:cubicBezTo>
                  <a:cubicBezTo>
                    <a:pt x="604" y="1269"/>
                    <a:pt x="652" y="1250"/>
                    <a:pt x="690" y="1212"/>
                  </a:cubicBezTo>
                  <a:lnTo>
                    <a:pt x="1063" y="820"/>
                  </a:lnTo>
                  <a:cubicBezTo>
                    <a:pt x="1101" y="791"/>
                    <a:pt x="1111" y="743"/>
                    <a:pt x="1121" y="695"/>
                  </a:cubicBezTo>
                  <a:lnTo>
                    <a:pt x="1121" y="188"/>
                  </a:lnTo>
                  <a:cubicBezTo>
                    <a:pt x="1111" y="140"/>
                    <a:pt x="109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14" y="25"/>
                    <a:pt x="747" y="35"/>
                    <a:pt x="671" y="35"/>
                  </a:cubicBezTo>
                  <a:lnTo>
                    <a:pt x="451" y="35"/>
                  </a:lnTo>
                  <a:cubicBezTo>
                    <a:pt x="374" y="35"/>
                    <a:pt x="298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65"/>
            <p:cNvSpPr/>
            <p:nvPr/>
          </p:nvSpPr>
          <p:spPr>
            <a:xfrm>
              <a:off x="4926262" y="3088952"/>
              <a:ext cx="17883" cy="33245"/>
            </a:xfrm>
            <a:custGeom>
              <a:rect b="b" l="l" r="r" t="t"/>
              <a:pathLst>
                <a:path extrusionOk="0" h="1266" w="681">
                  <a:moveTo>
                    <a:pt x="189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2" y="1247"/>
                    <a:pt x="680" y="1209"/>
                  </a:cubicBezTo>
                  <a:cubicBezTo>
                    <a:pt x="652" y="1209"/>
                    <a:pt x="613" y="1189"/>
                    <a:pt x="594" y="1161"/>
                  </a:cubicBezTo>
                  <a:lnTo>
                    <a:pt x="221" y="797"/>
                  </a:lnTo>
                  <a:cubicBezTo>
                    <a:pt x="183" y="759"/>
                    <a:pt x="164" y="711"/>
                    <a:pt x="173" y="653"/>
                  </a:cubicBezTo>
                  <a:lnTo>
                    <a:pt x="173" y="127"/>
                  </a:lnTo>
                  <a:cubicBezTo>
                    <a:pt x="173" y="79"/>
                    <a:pt x="192" y="31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65"/>
            <p:cNvSpPr/>
            <p:nvPr/>
          </p:nvSpPr>
          <p:spPr>
            <a:xfrm>
              <a:off x="4909692" y="3030261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44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82" y="2544"/>
                  </a:cubicBezTo>
                  <a:lnTo>
                    <a:pt x="1302" y="2544"/>
                  </a:lnTo>
                  <a:cubicBezTo>
                    <a:pt x="1895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35" y="553"/>
                    <a:pt x="2259" y="525"/>
                  </a:cubicBezTo>
                  <a:cubicBezTo>
                    <a:pt x="2240" y="515"/>
                    <a:pt x="2221" y="505"/>
                    <a:pt x="2201" y="496"/>
                  </a:cubicBezTo>
                  <a:cubicBezTo>
                    <a:pt x="1991" y="410"/>
                    <a:pt x="1819" y="257"/>
                    <a:pt x="1713" y="56"/>
                  </a:cubicBez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5"/>
            <p:cNvSpPr/>
            <p:nvPr/>
          </p:nvSpPr>
          <p:spPr>
            <a:xfrm>
              <a:off x="4909692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2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65"/>
            <p:cNvSpPr/>
            <p:nvPr/>
          </p:nvSpPr>
          <p:spPr>
            <a:xfrm>
              <a:off x="5142408" y="3101583"/>
              <a:ext cx="124919" cy="66175"/>
            </a:xfrm>
            <a:custGeom>
              <a:rect b="b" l="l" r="r" t="t"/>
              <a:pathLst>
                <a:path extrusionOk="0" h="2520" w="4757">
                  <a:moveTo>
                    <a:pt x="1819" y="0"/>
                  </a:moveTo>
                  <a:lnTo>
                    <a:pt x="728" y="440"/>
                  </a:lnTo>
                  <a:cubicBezTo>
                    <a:pt x="622" y="479"/>
                    <a:pt x="527" y="536"/>
                    <a:pt x="441" y="613"/>
                  </a:cubicBezTo>
                  <a:lnTo>
                    <a:pt x="412" y="632"/>
                  </a:lnTo>
                  <a:lnTo>
                    <a:pt x="393" y="641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1"/>
                    <a:pt x="29" y="1130"/>
                    <a:pt x="0" y="1397"/>
                  </a:cubicBezTo>
                  <a:lnTo>
                    <a:pt x="0" y="1445"/>
                  </a:lnTo>
                  <a:lnTo>
                    <a:pt x="0" y="1464"/>
                  </a:lnTo>
                  <a:lnTo>
                    <a:pt x="0" y="1493"/>
                  </a:lnTo>
                  <a:lnTo>
                    <a:pt x="0" y="1522"/>
                  </a:lnTo>
                  <a:lnTo>
                    <a:pt x="0" y="1531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297"/>
                  </a:lnTo>
                  <a:cubicBezTo>
                    <a:pt x="0" y="2420"/>
                    <a:pt x="106" y="2519"/>
                    <a:pt x="227" y="2519"/>
                  </a:cubicBezTo>
                  <a:cubicBezTo>
                    <a:pt x="237" y="2519"/>
                    <a:pt x="248" y="2519"/>
                    <a:pt x="259" y="2517"/>
                  </a:cubicBezTo>
                  <a:lnTo>
                    <a:pt x="4489" y="2517"/>
                  </a:lnTo>
                  <a:cubicBezTo>
                    <a:pt x="4499" y="2519"/>
                    <a:pt x="4510" y="2519"/>
                    <a:pt x="4520" y="2519"/>
                  </a:cubicBezTo>
                  <a:cubicBezTo>
                    <a:pt x="4642" y="2519"/>
                    <a:pt x="4748" y="2420"/>
                    <a:pt x="4757" y="2297"/>
                  </a:cubicBezTo>
                  <a:lnTo>
                    <a:pt x="4757" y="1771"/>
                  </a:lnTo>
                  <a:lnTo>
                    <a:pt x="4757" y="1589"/>
                  </a:lnTo>
                  <a:lnTo>
                    <a:pt x="4747" y="1589"/>
                  </a:lnTo>
                  <a:lnTo>
                    <a:pt x="4747" y="1531"/>
                  </a:lnTo>
                  <a:lnTo>
                    <a:pt x="4747" y="1522"/>
                  </a:lnTo>
                  <a:lnTo>
                    <a:pt x="4747" y="1493"/>
                  </a:lnTo>
                  <a:lnTo>
                    <a:pt x="4747" y="1464"/>
                  </a:lnTo>
                  <a:lnTo>
                    <a:pt x="4747" y="1445"/>
                  </a:lnTo>
                  <a:lnTo>
                    <a:pt x="4747" y="1397"/>
                  </a:lnTo>
                  <a:cubicBezTo>
                    <a:pt x="4709" y="1130"/>
                    <a:pt x="4584" y="871"/>
                    <a:pt x="4393" y="680"/>
                  </a:cubicBezTo>
                  <a:lnTo>
                    <a:pt x="4364" y="661"/>
                  </a:lnTo>
                  <a:lnTo>
                    <a:pt x="4345" y="641"/>
                  </a:lnTo>
                  <a:lnTo>
                    <a:pt x="4336" y="632"/>
                  </a:lnTo>
                  <a:lnTo>
                    <a:pt x="4307" y="613"/>
                  </a:lnTo>
                  <a:cubicBezTo>
                    <a:pt x="4221" y="536"/>
                    <a:pt x="4125" y="479"/>
                    <a:pt x="4010" y="440"/>
                  </a:cubicBezTo>
                  <a:lnTo>
                    <a:pt x="2929" y="0"/>
                  </a:lnTo>
                  <a:lnTo>
                    <a:pt x="2651" y="287"/>
                  </a:lnTo>
                  <a:lnTo>
                    <a:pt x="2374" y="555"/>
                  </a:lnTo>
                  <a:lnTo>
                    <a:pt x="2096" y="287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65"/>
            <p:cNvSpPr/>
            <p:nvPr/>
          </p:nvSpPr>
          <p:spPr>
            <a:xfrm>
              <a:off x="5140885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58" y="1"/>
                  </a:moveTo>
                  <a:lnTo>
                    <a:pt x="776" y="422"/>
                  </a:lnTo>
                  <a:cubicBezTo>
                    <a:pt x="298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9" y="2411"/>
                    <a:pt x="135" y="2510"/>
                    <a:pt x="256" y="2510"/>
                  </a:cubicBezTo>
                  <a:cubicBezTo>
                    <a:pt x="267" y="2510"/>
                    <a:pt x="277" y="2510"/>
                    <a:pt x="288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17" y="1073"/>
                    <a:pt x="623" y="613"/>
                    <a:pt x="1092" y="422"/>
                  </a:cubicBezTo>
                  <a:lnTo>
                    <a:pt x="1944" y="87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5"/>
            <p:cNvSpPr/>
            <p:nvPr/>
          </p:nvSpPr>
          <p:spPr>
            <a:xfrm>
              <a:off x="5164256" y="2997278"/>
              <a:ext cx="79699" cy="56328"/>
            </a:xfrm>
            <a:custGeom>
              <a:rect b="b" l="l" r="r" t="t"/>
              <a:pathLst>
                <a:path extrusionOk="0" h="2145" w="3035">
                  <a:moveTo>
                    <a:pt x="2671" y="1838"/>
                  </a:moveTo>
                  <a:lnTo>
                    <a:pt x="2661" y="1848"/>
                  </a:lnTo>
                  <a:lnTo>
                    <a:pt x="2633" y="1867"/>
                  </a:lnTo>
                  <a:lnTo>
                    <a:pt x="2671" y="1838"/>
                  </a:lnTo>
                  <a:close/>
                  <a:moveTo>
                    <a:pt x="1456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36" y="2106"/>
                    <a:pt x="374" y="1943"/>
                  </a:cubicBezTo>
                  <a:cubicBezTo>
                    <a:pt x="393" y="1934"/>
                    <a:pt x="403" y="1915"/>
                    <a:pt x="412" y="1895"/>
                  </a:cubicBezTo>
                  <a:cubicBezTo>
                    <a:pt x="594" y="1895"/>
                    <a:pt x="1475" y="1886"/>
                    <a:pt x="1972" y="1273"/>
                  </a:cubicBezTo>
                  <a:cubicBezTo>
                    <a:pt x="2087" y="1570"/>
                    <a:pt x="2326" y="1800"/>
                    <a:pt x="2633" y="1886"/>
                  </a:cubicBezTo>
                  <a:cubicBezTo>
                    <a:pt x="2633" y="1905"/>
                    <a:pt x="2652" y="1924"/>
                    <a:pt x="2661" y="1943"/>
                  </a:cubicBezTo>
                  <a:cubicBezTo>
                    <a:pt x="2700" y="2106"/>
                    <a:pt x="3035" y="2135"/>
                    <a:pt x="3035" y="2135"/>
                  </a:cubicBezTo>
                  <a:lnTo>
                    <a:pt x="3035" y="1455"/>
                  </a:lnTo>
                  <a:cubicBezTo>
                    <a:pt x="3035" y="651"/>
                    <a:pt x="2384" y="1"/>
                    <a:pt x="15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65"/>
            <p:cNvSpPr/>
            <p:nvPr/>
          </p:nvSpPr>
          <p:spPr>
            <a:xfrm>
              <a:off x="5164256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6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97" y="2125"/>
                    <a:pt x="18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65"/>
            <p:cNvSpPr/>
            <p:nvPr/>
          </p:nvSpPr>
          <p:spPr>
            <a:xfrm>
              <a:off x="5233136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239" y="0"/>
                  </a:moveTo>
                  <a:lnTo>
                    <a:pt x="239" y="10"/>
                  </a:lnTo>
                  <a:cubicBezTo>
                    <a:pt x="219" y="4"/>
                    <a:pt x="199" y="1"/>
                    <a:pt x="180" y="1"/>
                  </a:cubicBezTo>
                  <a:cubicBezTo>
                    <a:pt x="81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83" y="889"/>
                    <a:pt x="184" y="889"/>
                  </a:cubicBezTo>
                  <a:cubicBezTo>
                    <a:pt x="202" y="889"/>
                    <a:pt x="221" y="886"/>
                    <a:pt x="239" y="881"/>
                  </a:cubicBezTo>
                  <a:cubicBezTo>
                    <a:pt x="268" y="862"/>
                    <a:pt x="306" y="852"/>
                    <a:pt x="335" y="833"/>
                  </a:cubicBezTo>
                  <a:cubicBezTo>
                    <a:pt x="373" y="795"/>
                    <a:pt x="402" y="766"/>
                    <a:pt x="440" y="747"/>
                  </a:cubicBezTo>
                  <a:cubicBezTo>
                    <a:pt x="661" y="498"/>
                    <a:pt x="555" y="105"/>
                    <a:pt x="2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65"/>
            <p:cNvSpPr/>
            <p:nvPr/>
          </p:nvSpPr>
          <p:spPr>
            <a:xfrm>
              <a:off x="5157980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479" y="0"/>
                  </a:moveTo>
                  <a:cubicBezTo>
                    <a:pt x="460" y="0"/>
                    <a:pt x="441" y="3"/>
                    <a:pt x="422" y="10"/>
                  </a:cubicBezTo>
                  <a:cubicBezTo>
                    <a:pt x="1" y="144"/>
                    <a:pt x="1" y="747"/>
                    <a:pt x="422" y="881"/>
                  </a:cubicBezTo>
                  <a:cubicBezTo>
                    <a:pt x="441" y="887"/>
                    <a:pt x="460" y="889"/>
                    <a:pt x="478" y="889"/>
                  </a:cubicBezTo>
                  <a:cubicBezTo>
                    <a:pt x="579" y="889"/>
                    <a:pt x="661" y="806"/>
                    <a:pt x="661" y="708"/>
                  </a:cubicBezTo>
                  <a:lnTo>
                    <a:pt x="661" y="182"/>
                  </a:lnTo>
                  <a:cubicBezTo>
                    <a:pt x="661" y="125"/>
                    <a:pt x="632" y="67"/>
                    <a:pt x="584" y="38"/>
                  </a:cubicBezTo>
                  <a:cubicBezTo>
                    <a:pt x="553" y="13"/>
                    <a:pt x="516" y="0"/>
                    <a:pt x="4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65"/>
            <p:cNvSpPr/>
            <p:nvPr/>
          </p:nvSpPr>
          <p:spPr>
            <a:xfrm>
              <a:off x="5189387" y="3088610"/>
              <a:ext cx="29700" cy="33587"/>
            </a:xfrm>
            <a:custGeom>
              <a:rect b="b" l="l" r="r" t="t"/>
              <a:pathLst>
                <a:path extrusionOk="0" h="1279" w="1131">
                  <a:moveTo>
                    <a:pt x="186" y="1"/>
                  </a:moveTo>
                  <a:cubicBezTo>
                    <a:pt x="90" y="1"/>
                    <a:pt x="11" y="80"/>
                    <a:pt x="11" y="188"/>
                  </a:cubicBezTo>
                  <a:lnTo>
                    <a:pt x="11" y="724"/>
                  </a:lnTo>
                  <a:cubicBezTo>
                    <a:pt x="1" y="781"/>
                    <a:pt x="30" y="829"/>
                    <a:pt x="68" y="877"/>
                  </a:cubicBezTo>
                  <a:lnTo>
                    <a:pt x="441" y="1231"/>
                  </a:lnTo>
                  <a:cubicBezTo>
                    <a:pt x="470" y="1260"/>
                    <a:pt x="518" y="1279"/>
                    <a:pt x="566" y="1279"/>
                  </a:cubicBezTo>
                  <a:cubicBezTo>
                    <a:pt x="613" y="1279"/>
                    <a:pt x="661" y="1260"/>
                    <a:pt x="690" y="1222"/>
                  </a:cubicBezTo>
                  <a:lnTo>
                    <a:pt x="1073" y="829"/>
                  </a:lnTo>
                  <a:cubicBezTo>
                    <a:pt x="1102" y="800"/>
                    <a:pt x="1121" y="753"/>
                    <a:pt x="1121" y="705"/>
                  </a:cubicBezTo>
                  <a:lnTo>
                    <a:pt x="1121" y="198"/>
                  </a:lnTo>
                  <a:cubicBezTo>
                    <a:pt x="1130" y="150"/>
                    <a:pt x="110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24" y="25"/>
                    <a:pt x="747" y="35"/>
                    <a:pt x="680" y="35"/>
                  </a:cubicBezTo>
                  <a:lnTo>
                    <a:pt x="451" y="35"/>
                  </a:lnTo>
                  <a:cubicBezTo>
                    <a:pt x="384" y="35"/>
                    <a:pt x="307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65"/>
            <p:cNvSpPr/>
            <p:nvPr/>
          </p:nvSpPr>
          <p:spPr>
            <a:xfrm>
              <a:off x="5189650" y="3088952"/>
              <a:ext cx="17857" cy="33245"/>
            </a:xfrm>
            <a:custGeom>
              <a:rect b="b" l="l" r="r" t="t"/>
              <a:pathLst>
                <a:path extrusionOk="0" h="1266" w="680">
                  <a:moveTo>
                    <a:pt x="181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3" y="1266"/>
                    <a:pt x="651" y="1247"/>
                    <a:pt x="680" y="1209"/>
                  </a:cubicBezTo>
                  <a:cubicBezTo>
                    <a:pt x="642" y="1209"/>
                    <a:pt x="613" y="1189"/>
                    <a:pt x="584" y="1161"/>
                  </a:cubicBezTo>
                  <a:lnTo>
                    <a:pt x="221" y="797"/>
                  </a:lnTo>
                  <a:cubicBezTo>
                    <a:pt x="182" y="759"/>
                    <a:pt x="163" y="711"/>
                    <a:pt x="163" y="653"/>
                  </a:cubicBezTo>
                  <a:lnTo>
                    <a:pt x="163" y="127"/>
                  </a:lnTo>
                  <a:cubicBezTo>
                    <a:pt x="163" y="79"/>
                    <a:pt x="182" y="31"/>
                    <a:pt x="211" y="3"/>
                  </a:cubicBezTo>
                  <a:cubicBezTo>
                    <a:pt x="201" y="1"/>
                    <a:pt x="191" y="0"/>
                    <a:pt x="181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65"/>
            <p:cNvSpPr/>
            <p:nvPr/>
          </p:nvSpPr>
          <p:spPr>
            <a:xfrm>
              <a:off x="5173054" y="3030261"/>
              <a:ext cx="62368" cy="66805"/>
            </a:xfrm>
            <a:custGeom>
              <a:rect b="b" l="l" r="r" t="t"/>
              <a:pathLst>
                <a:path extrusionOk="0" h="2544" w="2375">
                  <a:moveTo>
                    <a:pt x="1649" y="1"/>
                  </a:moveTo>
                  <a:cubicBezTo>
                    <a:pt x="1634" y="1"/>
                    <a:pt x="1620" y="6"/>
                    <a:pt x="1609" y="17"/>
                  </a:cubicBezTo>
                  <a:cubicBezTo>
                    <a:pt x="1350" y="209"/>
                    <a:pt x="1054" y="352"/>
                    <a:pt x="747" y="439"/>
                  </a:cubicBezTo>
                  <a:cubicBezTo>
                    <a:pt x="652" y="467"/>
                    <a:pt x="556" y="486"/>
                    <a:pt x="460" y="505"/>
                  </a:cubicBezTo>
                  <a:cubicBezTo>
                    <a:pt x="365" y="525"/>
                    <a:pt x="269" y="534"/>
                    <a:pt x="173" y="544"/>
                  </a:cubicBezTo>
                  <a:cubicBezTo>
                    <a:pt x="68" y="544"/>
                    <a:pt x="1" y="630"/>
                    <a:pt x="1" y="726"/>
                  </a:cubicBezTo>
                  <a:lnTo>
                    <a:pt x="1" y="1472"/>
                  </a:lnTo>
                  <a:cubicBezTo>
                    <a:pt x="1" y="2065"/>
                    <a:pt x="479" y="2544"/>
                    <a:pt x="1073" y="2544"/>
                  </a:cubicBezTo>
                  <a:lnTo>
                    <a:pt x="1302" y="2544"/>
                  </a:lnTo>
                  <a:cubicBezTo>
                    <a:pt x="1896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26" y="553"/>
                    <a:pt x="2259" y="525"/>
                  </a:cubicBezTo>
                  <a:cubicBezTo>
                    <a:pt x="2240" y="515"/>
                    <a:pt x="2221" y="505"/>
                    <a:pt x="2192" y="496"/>
                  </a:cubicBezTo>
                  <a:cubicBezTo>
                    <a:pt x="1982" y="410"/>
                    <a:pt x="1810" y="257"/>
                    <a:pt x="1714" y="56"/>
                  </a:cubicBezTo>
                  <a:lnTo>
                    <a:pt x="1704" y="37"/>
                  </a:lnTo>
                  <a:cubicBezTo>
                    <a:pt x="1693" y="13"/>
                    <a:pt x="1671" y="1"/>
                    <a:pt x="164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65"/>
            <p:cNvSpPr/>
            <p:nvPr/>
          </p:nvSpPr>
          <p:spPr>
            <a:xfrm>
              <a:off x="5172817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3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3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65"/>
            <p:cNvSpPr/>
            <p:nvPr/>
          </p:nvSpPr>
          <p:spPr>
            <a:xfrm>
              <a:off x="5009953" y="2992000"/>
              <a:ext cx="125680" cy="66149"/>
            </a:xfrm>
            <a:custGeom>
              <a:rect b="b" l="l" r="r" t="t"/>
              <a:pathLst>
                <a:path extrusionOk="0" h="2519" w="4786">
                  <a:moveTo>
                    <a:pt x="1848" y="1"/>
                  </a:moveTo>
                  <a:lnTo>
                    <a:pt x="766" y="431"/>
                  </a:lnTo>
                  <a:cubicBezTo>
                    <a:pt x="642" y="470"/>
                    <a:pt x="537" y="527"/>
                    <a:pt x="441" y="604"/>
                  </a:cubicBezTo>
                  <a:lnTo>
                    <a:pt x="412" y="623"/>
                  </a:lnTo>
                  <a:lnTo>
                    <a:pt x="403" y="642"/>
                  </a:lnTo>
                  <a:lnTo>
                    <a:pt x="384" y="651"/>
                  </a:lnTo>
                  <a:lnTo>
                    <a:pt x="364" y="671"/>
                  </a:lnTo>
                  <a:cubicBezTo>
                    <a:pt x="163" y="862"/>
                    <a:pt x="39" y="1120"/>
                    <a:pt x="1" y="1388"/>
                  </a:cubicBezTo>
                  <a:lnTo>
                    <a:pt x="1" y="1436"/>
                  </a:lnTo>
                  <a:lnTo>
                    <a:pt x="1" y="1455"/>
                  </a:lnTo>
                  <a:lnTo>
                    <a:pt x="1" y="1494"/>
                  </a:lnTo>
                  <a:lnTo>
                    <a:pt x="1" y="1522"/>
                  </a:lnTo>
                  <a:lnTo>
                    <a:pt x="1" y="1532"/>
                  </a:lnTo>
                  <a:lnTo>
                    <a:pt x="1" y="1589"/>
                  </a:lnTo>
                  <a:lnTo>
                    <a:pt x="1" y="1762"/>
                  </a:lnTo>
                  <a:lnTo>
                    <a:pt x="1" y="2288"/>
                  </a:lnTo>
                  <a:cubicBezTo>
                    <a:pt x="10" y="2416"/>
                    <a:pt x="116" y="2518"/>
                    <a:pt x="251" y="2518"/>
                  </a:cubicBezTo>
                  <a:cubicBezTo>
                    <a:pt x="257" y="2518"/>
                    <a:pt x="263" y="2518"/>
                    <a:pt x="269" y="2518"/>
                  </a:cubicBezTo>
                  <a:lnTo>
                    <a:pt x="4527" y="2518"/>
                  </a:lnTo>
                  <a:cubicBezTo>
                    <a:pt x="4533" y="2518"/>
                    <a:pt x="4539" y="2518"/>
                    <a:pt x="4544" y="2518"/>
                  </a:cubicBezTo>
                  <a:cubicBezTo>
                    <a:pt x="4671" y="2518"/>
                    <a:pt x="4777" y="2416"/>
                    <a:pt x="4786" y="2288"/>
                  </a:cubicBezTo>
                  <a:lnTo>
                    <a:pt x="4786" y="1762"/>
                  </a:lnTo>
                  <a:lnTo>
                    <a:pt x="4786" y="1589"/>
                  </a:lnTo>
                  <a:lnTo>
                    <a:pt x="4776" y="1589"/>
                  </a:lnTo>
                  <a:lnTo>
                    <a:pt x="4776" y="1532"/>
                  </a:lnTo>
                  <a:lnTo>
                    <a:pt x="4776" y="1522"/>
                  </a:lnTo>
                  <a:lnTo>
                    <a:pt x="4776" y="1494"/>
                  </a:lnTo>
                  <a:lnTo>
                    <a:pt x="4776" y="1455"/>
                  </a:lnTo>
                  <a:lnTo>
                    <a:pt x="4776" y="1446"/>
                  </a:lnTo>
                  <a:lnTo>
                    <a:pt x="4776" y="1398"/>
                  </a:lnTo>
                  <a:cubicBezTo>
                    <a:pt x="4748" y="1120"/>
                    <a:pt x="4614" y="862"/>
                    <a:pt x="4422" y="680"/>
                  </a:cubicBezTo>
                  <a:lnTo>
                    <a:pt x="4394" y="651"/>
                  </a:lnTo>
                  <a:lnTo>
                    <a:pt x="4384" y="642"/>
                  </a:lnTo>
                  <a:lnTo>
                    <a:pt x="4365" y="623"/>
                  </a:lnTo>
                  <a:lnTo>
                    <a:pt x="4336" y="604"/>
                  </a:lnTo>
                  <a:cubicBezTo>
                    <a:pt x="4250" y="537"/>
                    <a:pt x="4154" y="479"/>
                    <a:pt x="4049" y="431"/>
                  </a:cubicBezTo>
                  <a:lnTo>
                    <a:pt x="2958" y="1"/>
                  </a:lnTo>
                  <a:lnTo>
                    <a:pt x="2680" y="278"/>
                  </a:lnTo>
                  <a:lnTo>
                    <a:pt x="2403" y="556"/>
                  </a:lnTo>
                  <a:lnTo>
                    <a:pt x="2125" y="278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65"/>
            <p:cNvSpPr/>
            <p:nvPr/>
          </p:nvSpPr>
          <p:spPr>
            <a:xfrm>
              <a:off x="5009217" y="2992262"/>
              <a:ext cx="51286" cy="65913"/>
            </a:xfrm>
            <a:custGeom>
              <a:rect b="b" l="l" r="r" t="t"/>
              <a:pathLst>
                <a:path extrusionOk="0" h="2510" w="1953">
                  <a:moveTo>
                    <a:pt x="1857" y="0"/>
                  </a:moveTo>
                  <a:lnTo>
                    <a:pt x="775" y="421"/>
                  </a:lnTo>
                  <a:cubicBezTo>
                    <a:pt x="306" y="613"/>
                    <a:pt x="0" y="1072"/>
                    <a:pt x="29" y="1579"/>
                  </a:cubicBezTo>
                  <a:lnTo>
                    <a:pt x="29" y="2278"/>
                  </a:lnTo>
                  <a:cubicBezTo>
                    <a:pt x="29" y="2410"/>
                    <a:pt x="134" y="2510"/>
                    <a:pt x="256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79"/>
                  </a:lnTo>
                  <a:cubicBezTo>
                    <a:pt x="325" y="1072"/>
                    <a:pt x="622" y="613"/>
                    <a:pt x="1091" y="421"/>
                  </a:cubicBezTo>
                  <a:lnTo>
                    <a:pt x="1952" y="86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65"/>
            <p:cNvSpPr/>
            <p:nvPr/>
          </p:nvSpPr>
          <p:spPr>
            <a:xfrm>
              <a:off x="5032825" y="2887695"/>
              <a:ext cx="79436" cy="56091"/>
            </a:xfrm>
            <a:custGeom>
              <a:rect b="b" l="l" r="r" t="t"/>
              <a:pathLst>
                <a:path extrusionOk="0" h="2136" w="3025">
                  <a:moveTo>
                    <a:pt x="1455" y="1"/>
                  </a:moveTo>
                  <a:cubicBezTo>
                    <a:pt x="651" y="1"/>
                    <a:pt x="1" y="652"/>
                    <a:pt x="1" y="1456"/>
                  </a:cubicBezTo>
                  <a:lnTo>
                    <a:pt x="1" y="2135"/>
                  </a:lnTo>
                  <a:cubicBezTo>
                    <a:pt x="1" y="2135"/>
                    <a:pt x="326" y="2106"/>
                    <a:pt x="364" y="1944"/>
                  </a:cubicBezTo>
                  <a:cubicBezTo>
                    <a:pt x="383" y="1925"/>
                    <a:pt x="393" y="1915"/>
                    <a:pt x="403" y="1896"/>
                  </a:cubicBezTo>
                  <a:cubicBezTo>
                    <a:pt x="584" y="1896"/>
                    <a:pt x="1465" y="1877"/>
                    <a:pt x="1972" y="1274"/>
                  </a:cubicBezTo>
                  <a:cubicBezTo>
                    <a:pt x="2077" y="1570"/>
                    <a:pt x="2317" y="1800"/>
                    <a:pt x="2623" y="1886"/>
                  </a:cubicBezTo>
                  <a:cubicBezTo>
                    <a:pt x="2632" y="1905"/>
                    <a:pt x="2642" y="1925"/>
                    <a:pt x="2652" y="1944"/>
                  </a:cubicBezTo>
                  <a:cubicBezTo>
                    <a:pt x="2699" y="2106"/>
                    <a:pt x="3025" y="2135"/>
                    <a:pt x="3025" y="2135"/>
                  </a:cubicBezTo>
                  <a:lnTo>
                    <a:pt x="3025" y="1456"/>
                  </a:lnTo>
                  <a:cubicBezTo>
                    <a:pt x="3025" y="652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65"/>
            <p:cNvSpPr/>
            <p:nvPr/>
          </p:nvSpPr>
          <p:spPr>
            <a:xfrm>
              <a:off x="5032825" y="2887459"/>
              <a:ext cx="43014" cy="56328"/>
            </a:xfrm>
            <a:custGeom>
              <a:rect b="b" l="l" r="r" t="t"/>
              <a:pathLst>
                <a:path extrusionOk="0" h="2145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5"/>
                    <a:pt x="173" y="2106"/>
                    <a:pt x="249" y="2068"/>
                  </a:cubicBez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9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65"/>
            <p:cNvSpPr/>
            <p:nvPr/>
          </p:nvSpPr>
          <p:spPr>
            <a:xfrm>
              <a:off x="5101442" y="2937983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12"/>
                    <a:pt x="87" y="890"/>
                    <a:pt x="183" y="890"/>
                  </a:cubicBezTo>
                  <a:cubicBezTo>
                    <a:pt x="202" y="890"/>
                    <a:pt x="221" y="887"/>
                    <a:pt x="240" y="880"/>
                  </a:cubicBezTo>
                  <a:cubicBezTo>
                    <a:pt x="278" y="871"/>
                    <a:pt x="307" y="852"/>
                    <a:pt x="345" y="833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8"/>
                    <a:pt x="555" y="105"/>
                    <a:pt x="240" y="10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65"/>
            <p:cNvSpPr/>
            <p:nvPr/>
          </p:nvSpPr>
          <p:spPr>
            <a:xfrm>
              <a:off x="5026286" y="2937957"/>
              <a:ext cx="17620" cy="23398"/>
            </a:xfrm>
            <a:custGeom>
              <a:rect b="b" l="l" r="r" t="t"/>
              <a:pathLst>
                <a:path extrusionOk="0" h="891" w="671">
                  <a:moveTo>
                    <a:pt x="484" y="1"/>
                  </a:moveTo>
                  <a:cubicBezTo>
                    <a:pt x="466" y="1"/>
                    <a:pt x="447" y="4"/>
                    <a:pt x="431" y="11"/>
                  </a:cubicBezTo>
                  <a:cubicBezTo>
                    <a:pt x="1" y="145"/>
                    <a:pt x="1" y="747"/>
                    <a:pt x="431" y="881"/>
                  </a:cubicBezTo>
                  <a:cubicBezTo>
                    <a:pt x="450" y="888"/>
                    <a:pt x="469" y="891"/>
                    <a:pt x="488" y="891"/>
                  </a:cubicBezTo>
                  <a:cubicBezTo>
                    <a:pt x="584" y="891"/>
                    <a:pt x="671" y="813"/>
                    <a:pt x="671" y="709"/>
                  </a:cubicBezTo>
                  <a:lnTo>
                    <a:pt x="671" y="183"/>
                  </a:lnTo>
                  <a:cubicBezTo>
                    <a:pt x="661" y="125"/>
                    <a:pt x="632" y="7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65"/>
            <p:cNvSpPr/>
            <p:nvPr/>
          </p:nvSpPr>
          <p:spPr>
            <a:xfrm>
              <a:off x="5057956" y="2979027"/>
              <a:ext cx="29175" cy="33350"/>
            </a:xfrm>
            <a:custGeom>
              <a:rect b="b" l="l" r="r" t="t"/>
              <a:pathLst>
                <a:path extrusionOk="0" h="1270" w="1111">
                  <a:moveTo>
                    <a:pt x="185" y="1"/>
                  </a:moveTo>
                  <a:cubicBezTo>
                    <a:pt x="87" y="1"/>
                    <a:pt x="1" y="79"/>
                    <a:pt x="1" y="179"/>
                  </a:cubicBezTo>
                  <a:lnTo>
                    <a:pt x="1" y="715"/>
                  </a:lnTo>
                  <a:cubicBezTo>
                    <a:pt x="1" y="772"/>
                    <a:pt x="20" y="820"/>
                    <a:pt x="58" y="858"/>
                  </a:cubicBezTo>
                  <a:lnTo>
                    <a:pt x="422" y="1222"/>
                  </a:lnTo>
                  <a:cubicBezTo>
                    <a:pt x="460" y="1251"/>
                    <a:pt x="508" y="1270"/>
                    <a:pt x="556" y="1270"/>
                  </a:cubicBezTo>
                  <a:cubicBezTo>
                    <a:pt x="604" y="1270"/>
                    <a:pt x="651" y="1251"/>
                    <a:pt x="680" y="1212"/>
                  </a:cubicBezTo>
                  <a:lnTo>
                    <a:pt x="1063" y="820"/>
                  </a:lnTo>
                  <a:cubicBezTo>
                    <a:pt x="1092" y="782"/>
                    <a:pt x="1111" y="743"/>
                    <a:pt x="1111" y="696"/>
                  </a:cubicBezTo>
                  <a:lnTo>
                    <a:pt x="1111" y="188"/>
                  </a:lnTo>
                  <a:cubicBezTo>
                    <a:pt x="1111" y="140"/>
                    <a:pt x="1092" y="93"/>
                    <a:pt x="1063" y="54"/>
                  </a:cubicBezTo>
                  <a:cubicBezTo>
                    <a:pt x="1025" y="26"/>
                    <a:pt x="977" y="7"/>
                    <a:pt x="919" y="7"/>
                  </a:cubicBezTo>
                  <a:lnTo>
                    <a:pt x="881" y="7"/>
                  </a:lnTo>
                  <a:cubicBezTo>
                    <a:pt x="814" y="26"/>
                    <a:pt x="738" y="26"/>
                    <a:pt x="671" y="26"/>
                  </a:cubicBezTo>
                  <a:lnTo>
                    <a:pt x="450" y="26"/>
                  </a:lnTo>
                  <a:cubicBezTo>
                    <a:pt x="374" y="26"/>
                    <a:pt x="297" y="16"/>
                    <a:pt x="230" y="7"/>
                  </a:cubicBezTo>
                  <a:cubicBezTo>
                    <a:pt x="215" y="3"/>
                    <a:pt x="200" y="1"/>
                    <a:pt x="18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65"/>
            <p:cNvSpPr/>
            <p:nvPr/>
          </p:nvSpPr>
          <p:spPr>
            <a:xfrm>
              <a:off x="5057956" y="2979369"/>
              <a:ext cx="17883" cy="33271"/>
            </a:xfrm>
            <a:custGeom>
              <a:rect b="b" l="l" r="r" t="t"/>
              <a:pathLst>
                <a:path extrusionOk="0" h="1267" w="681">
                  <a:moveTo>
                    <a:pt x="189" y="0"/>
                  </a:moveTo>
                  <a:cubicBezTo>
                    <a:pt x="87" y="0"/>
                    <a:pt x="1" y="80"/>
                    <a:pt x="1" y="175"/>
                  </a:cubicBezTo>
                  <a:lnTo>
                    <a:pt x="1" y="711"/>
                  </a:lnTo>
                  <a:cubicBezTo>
                    <a:pt x="1" y="769"/>
                    <a:pt x="20" y="817"/>
                    <a:pt x="58" y="855"/>
                  </a:cubicBezTo>
                  <a:lnTo>
                    <a:pt x="422" y="1219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09"/>
                  </a:cubicBezTo>
                  <a:cubicBezTo>
                    <a:pt x="642" y="1199"/>
                    <a:pt x="613" y="1180"/>
                    <a:pt x="594" y="1152"/>
                  </a:cubicBezTo>
                  <a:lnTo>
                    <a:pt x="221" y="797"/>
                  </a:lnTo>
                  <a:cubicBezTo>
                    <a:pt x="183" y="759"/>
                    <a:pt x="163" y="711"/>
                    <a:pt x="163" y="654"/>
                  </a:cubicBezTo>
                  <a:lnTo>
                    <a:pt x="163" y="118"/>
                  </a:lnTo>
                  <a:cubicBezTo>
                    <a:pt x="163" y="70"/>
                    <a:pt x="183" y="32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65"/>
            <p:cNvSpPr/>
            <p:nvPr/>
          </p:nvSpPr>
          <p:spPr>
            <a:xfrm>
              <a:off x="5041386" y="2920520"/>
              <a:ext cx="62341" cy="66989"/>
            </a:xfrm>
            <a:custGeom>
              <a:rect b="b" l="l" r="r" t="t"/>
              <a:pathLst>
                <a:path extrusionOk="0" h="2551" w="2374">
                  <a:moveTo>
                    <a:pt x="1641" y="0"/>
                  </a:moveTo>
                  <a:cubicBezTo>
                    <a:pt x="1629" y="0"/>
                    <a:pt x="1617" y="5"/>
                    <a:pt x="1608" y="14"/>
                  </a:cubicBezTo>
                  <a:cubicBezTo>
                    <a:pt x="1349" y="206"/>
                    <a:pt x="1053" y="349"/>
                    <a:pt x="747" y="445"/>
                  </a:cubicBezTo>
                  <a:cubicBezTo>
                    <a:pt x="651" y="464"/>
                    <a:pt x="555" y="493"/>
                    <a:pt x="459" y="512"/>
                  </a:cubicBezTo>
                  <a:cubicBezTo>
                    <a:pt x="364" y="521"/>
                    <a:pt x="268" y="541"/>
                    <a:pt x="172" y="541"/>
                  </a:cubicBezTo>
                  <a:cubicBezTo>
                    <a:pt x="77" y="550"/>
                    <a:pt x="0" y="627"/>
                    <a:pt x="0" y="722"/>
                  </a:cubicBezTo>
                  <a:lnTo>
                    <a:pt x="0" y="1478"/>
                  </a:lnTo>
                  <a:cubicBezTo>
                    <a:pt x="0" y="2072"/>
                    <a:pt x="479" y="2550"/>
                    <a:pt x="1072" y="2550"/>
                  </a:cubicBezTo>
                  <a:lnTo>
                    <a:pt x="1302" y="2550"/>
                  </a:lnTo>
                  <a:cubicBezTo>
                    <a:pt x="1895" y="2550"/>
                    <a:pt x="2373" y="2072"/>
                    <a:pt x="2373" y="1478"/>
                  </a:cubicBezTo>
                  <a:lnTo>
                    <a:pt x="2373" y="694"/>
                  </a:lnTo>
                  <a:cubicBezTo>
                    <a:pt x="2373" y="617"/>
                    <a:pt x="2326" y="550"/>
                    <a:pt x="2259" y="531"/>
                  </a:cubicBezTo>
                  <a:cubicBezTo>
                    <a:pt x="2239" y="521"/>
                    <a:pt x="2220" y="512"/>
                    <a:pt x="2201" y="502"/>
                  </a:cubicBezTo>
                  <a:cubicBezTo>
                    <a:pt x="1991" y="416"/>
                    <a:pt x="1818" y="253"/>
                    <a:pt x="1713" y="52"/>
                  </a:cubicBezTo>
                  <a:lnTo>
                    <a:pt x="1704" y="43"/>
                  </a:lnTo>
                  <a:cubicBezTo>
                    <a:pt x="1691" y="17"/>
                    <a:pt x="1665" y="0"/>
                    <a:pt x="164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65"/>
            <p:cNvSpPr/>
            <p:nvPr/>
          </p:nvSpPr>
          <p:spPr>
            <a:xfrm>
              <a:off x="5041386" y="2920625"/>
              <a:ext cx="45246" cy="66884"/>
            </a:xfrm>
            <a:custGeom>
              <a:rect b="b" l="l" r="r" t="t"/>
              <a:pathLst>
                <a:path extrusionOk="0" h="2547" w="1723">
                  <a:moveTo>
                    <a:pt x="1641" y="1"/>
                  </a:moveTo>
                  <a:cubicBezTo>
                    <a:pt x="1629" y="1"/>
                    <a:pt x="1617" y="4"/>
                    <a:pt x="1608" y="10"/>
                  </a:cubicBezTo>
                  <a:cubicBezTo>
                    <a:pt x="1349" y="211"/>
                    <a:pt x="1053" y="355"/>
                    <a:pt x="747" y="441"/>
                  </a:cubicBezTo>
                  <a:cubicBezTo>
                    <a:pt x="651" y="470"/>
                    <a:pt x="555" y="489"/>
                    <a:pt x="459" y="508"/>
                  </a:cubicBezTo>
                  <a:cubicBezTo>
                    <a:pt x="364" y="527"/>
                    <a:pt x="268" y="537"/>
                    <a:pt x="172" y="546"/>
                  </a:cubicBezTo>
                  <a:cubicBezTo>
                    <a:pt x="67" y="546"/>
                    <a:pt x="0" y="632"/>
                    <a:pt x="0" y="728"/>
                  </a:cubicBezTo>
                  <a:lnTo>
                    <a:pt x="0" y="1474"/>
                  </a:lnTo>
                  <a:cubicBezTo>
                    <a:pt x="0" y="2068"/>
                    <a:pt x="479" y="2546"/>
                    <a:pt x="1072" y="2546"/>
                  </a:cubicBezTo>
                  <a:lnTo>
                    <a:pt x="1292" y="2546"/>
                  </a:lnTo>
                  <a:cubicBezTo>
                    <a:pt x="699" y="2546"/>
                    <a:pt x="220" y="2068"/>
                    <a:pt x="220" y="1474"/>
                  </a:cubicBezTo>
                  <a:lnTo>
                    <a:pt x="220" y="728"/>
                  </a:lnTo>
                  <a:cubicBezTo>
                    <a:pt x="220" y="632"/>
                    <a:pt x="287" y="546"/>
                    <a:pt x="392" y="546"/>
                  </a:cubicBezTo>
                  <a:cubicBezTo>
                    <a:pt x="488" y="537"/>
                    <a:pt x="584" y="527"/>
                    <a:pt x="680" y="508"/>
                  </a:cubicBezTo>
                  <a:cubicBezTo>
                    <a:pt x="775" y="489"/>
                    <a:pt x="871" y="470"/>
                    <a:pt x="967" y="441"/>
                  </a:cubicBezTo>
                  <a:cubicBezTo>
                    <a:pt x="1235" y="364"/>
                    <a:pt x="1493" y="240"/>
                    <a:pt x="1723" y="87"/>
                  </a:cubicBezTo>
                  <a:lnTo>
                    <a:pt x="1713" y="58"/>
                  </a:lnTo>
                  <a:lnTo>
                    <a:pt x="1704" y="39"/>
                  </a:lnTo>
                  <a:cubicBezTo>
                    <a:pt x="1691" y="13"/>
                    <a:pt x="1665" y="1"/>
                    <a:pt x="16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65"/>
            <p:cNvSpPr/>
            <p:nvPr/>
          </p:nvSpPr>
          <p:spPr>
            <a:xfrm>
              <a:off x="5010714" y="3211139"/>
              <a:ext cx="125680" cy="66648"/>
            </a:xfrm>
            <a:custGeom>
              <a:rect b="b" l="l" r="r" t="t"/>
              <a:pathLst>
                <a:path extrusionOk="0" h="2538" w="4786">
                  <a:moveTo>
                    <a:pt x="1819" y="1"/>
                  </a:moveTo>
                  <a:lnTo>
                    <a:pt x="737" y="441"/>
                  </a:lnTo>
                  <a:cubicBezTo>
                    <a:pt x="623" y="479"/>
                    <a:pt x="527" y="537"/>
                    <a:pt x="441" y="604"/>
                  </a:cubicBezTo>
                  <a:lnTo>
                    <a:pt x="412" y="632"/>
                  </a:lnTo>
                  <a:lnTo>
                    <a:pt x="402" y="642"/>
                  </a:lnTo>
                  <a:lnTo>
                    <a:pt x="383" y="652"/>
                  </a:lnTo>
                  <a:lnTo>
                    <a:pt x="355" y="680"/>
                  </a:lnTo>
                  <a:cubicBezTo>
                    <a:pt x="163" y="872"/>
                    <a:pt x="29" y="1121"/>
                    <a:pt x="0" y="1398"/>
                  </a:cubicBezTo>
                  <a:lnTo>
                    <a:pt x="0" y="1446"/>
                  </a:lnTo>
                  <a:lnTo>
                    <a:pt x="0" y="147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42"/>
                  </a:lnTo>
                  <a:lnTo>
                    <a:pt x="0" y="159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6"/>
                    <a:pt x="115" y="2538"/>
                    <a:pt x="242" y="2538"/>
                  </a:cubicBezTo>
                  <a:cubicBezTo>
                    <a:pt x="248" y="2538"/>
                    <a:pt x="253" y="2537"/>
                    <a:pt x="259" y="2537"/>
                  </a:cubicBezTo>
                  <a:lnTo>
                    <a:pt x="4518" y="2537"/>
                  </a:lnTo>
                  <a:cubicBezTo>
                    <a:pt x="4524" y="2537"/>
                    <a:pt x="4530" y="2538"/>
                    <a:pt x="4536" y="2538"/>
                  </a:cubicBezTo>
                  <a:cubicBezTo>
                    <a:pt x="4671" y="2538"/>
                    <a:pt x="4776" y="2436"/>
                    <a:pt x="4786" y="2307"/>
                  </a:cubicBezTo>
                  <a:lnTo>
                    <a:pt x="4786" y="1771"/>
                  </a:lnTo>
                  <a:lnTo>
                    <a:pt x="4786" y="1590"/>
                  </a:lnTo>
                  <a:lnTo>
                    <a:pt x="4747" y="1590"/>
                  </a:lnTo>
                  <a:lnTo>
                    <a:pt x="4747" y="1532"/>
                  </a:lnTo>
                  <a:lnTo>
                    <a:pt x="4747" y="1523"/>
                  </a:lnTo>
                  <a:lnTo>
                    <a:pt x="4747" y="1494"/>
                  </a:lnTo>
                  <a:lnTo>
                    <a:pt x="4747" y="1456"/>
                  </a:lnTo>
                  <a:lnTo>
                    <a:pt x="4747" y="1446"/>
                  </a:lnTo>
                  <a:lnTo>
                    <a:pt x="4747" y="1398"/>
                  </a:lnTo>
                  <a:cubicBezTo>
                    <a:pt x="4719" y="1121"/>
                    <a:pt x="4585" y="872"/>
                    <a:pt x="4393" y="680"/>
                  </a:cubicBezTo>
                  <a:lnTo>
                    <a:pt x="4365" y="652"/>
                  </a:lnTo>
                  <a:lnTo>
                    <a:pt x="4355" y="642"/>
                  </a:lnTo>
                  <a:lnTo>
                    <a:pt x="4336" y="632"/>
                  </a:lnTo>
                  <a:lnTo>
                    <a:pt x="4307" y="604"/>
                  </a:lnTo>
                  <a:cubicBezTo>
                    <a:pt x="4221" y="537"/>
                    <a:pt x="4125" y="479"/>
                    <a:pt x="4020" y="441"/>
                  </a:cubicBezTo>
                  <a:lnTo>
                    <a:pt x="2929" y="1"/>
                  </a:lnTo>
                  <a:lnTo>
                    <a:pt x="2651" y="288"/>
                  </a:lnTo>
                  <a:lnTo>
                    <a:pt x="2374" y="556"/>
                  </a:lnTo>
                  <a:lnTo>
                    <a:pt x="2096" y="288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65"/>
            <p:cNvSpPr/>
            <p:nvPr/>
          </p:nvSpPr>
          <p:spPr>
            <a:xfrm>
              <a:off x="5009217" y="3211402"/>
              <a:ext cx="51286" cy="65939"/>
            </a:xfrm>
            <a:custGeom>
              <a:rect b="b" l="l" r="r" t="t"/>
              <a:pathLst>
                <a:path extrusionOk="0" h="2511" w="1953">
                  <a:moveTo>
                    <a:pt x="1857" y="0"/>
                  </a:moveTo>
                  <a:lnTo>
                    <a:pt x="775" y="422"/>
                  </a:lnTo>
                  <a:cubicBezTo>
                    <a:pt x="306" y="613"/>
                    <a:pt x="0" y="1072"/>
                    <a:pt x="29" y="1580"/>
                  </a:cubicBezTo>
                  <a:lnTo>
                    <a:pt x="29" y="2288"/>
                  </a:lnTo>
                  <a:cubicBezTo>
                    <a:pt x="29" y="2411"/>
                    <a:pt x="134" y="2510"/>
                    <a:pt x="255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25" y="1072"/>
                    <a:pt x="622" y="613"/>
                    <a:pt x="1091" y="422"/>
                  </a:cubicBezTo>
                  <a:lnTo>
                    <a:pt x="1952" y="87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65"/>
            <p:cNvSpPr/>
            <p:nvPr/>
          </p:nvSpPr>
          <p:spPr>
            <a:xfrm>
              <a:off x="5032825" y="3106861"/>
              <a:ext cx="79436" cy="56301"/>
            </a:xfrm>
            <a:custGeom>
              <a:rect b="b" l="l" r="r" t="t"/>
              <a:pathLst>
                <a:path extrusionOk="0" h="2144" w="3025">
                  <a:moveTo>
                    <a:pt x="2661" y="1847"/>
                  </a:moveTo>
                  <a:lnTo>
                    <a:pt x="2652" y="1857"/>
                  </a:lnTo>
                  <a:lnTo>
                    <a:pt x="2623" y="1876"/>
                  </a:lnTo>
                  <a:lnTo>
                    <a:pt x="2623" y="1876"/>
                  </a:lnTo>
                  <a:lnTo>
                    <a:pt x="2661" y="1847"/>
                  </a:lnTo>
                  <a:close/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3" y="1933"/>
                    <a:pt x="393" y="1914"/>
                    <a:pt x="403" y="1895"/>
                  </a:cubicBezTo>
                  <a:cubicBezTo>
                    <a:pt x="584" y="1895"/>
                    <a:pt x="1465" y="1886"/>
                    <a:pt x="1972" y="1273"/>
                  </a:cubicBezTo>
                  <a:cubicBezTo>
                    <a:pt x="2077" y="1570"/>
                    <a:pt x="2317" y="1799"/>
                    <a:pt x="2623" y="1886"/>
                  </a:cubicBezTo>
                  <a:cubicBezTo>
                    <a:pt x="2632" y="1905"/>
                    <a:pt x="2642" y="1924"/>
                    <a:pt x="2652" y="1943"/>
                  </a:cubicBezTo>
                  <a:cubicBezTo>
                    <a:pt x="2699" y="2106"/>
                    <a:pt x="3025" y="2134"/>
                    <a:pt x="3025" y="2134"/>
                  </a:cubicBezTo>
                  <a:lnTo>
                    <a:pt x="3025" y="1455"/>
                  </a:lnTo>
                  <a:cubicBezTo>
                    <a:pt x="3025" y="651"/>
                    <a:pt x="2374" y="0"/>
                    <a:pt x="15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65"/>
            <p:cNvSpPr/>
            <p:nvPr/>
          </p:nvSpPr>
          <p:spPr>
            <a:xfrm>
              <a:off x="5032825" y="3106861"/>
              <a:ext cx="43014" cy="56301"/>
            </a:xfrm>
            <a:custGeom>
              <a:rect b="b" l="l" r="r" t="t"/>
              <a:pathLst>
                <a:path extrusionOk="0" h="2144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4"/>
                    <a:pt x="173" y="2106"/>
                    <a:pt x="249" y="2067"/>
                  </a:cubicBezTo>
                  <a:lnTo>
                    <a:pt x="249" y="1828"/>
                  </a:ln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8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65"/>
            <p:cNvSpPr/>
            <p:nvPr/>
          </p:nvSpPr>
          <p:spPr>
            <a:xfrm>
              <a:off x="5101442" y="3157385"/>
              <a:ext cx="17358" cy="23345"/>
            </a:xfrm>
            <a:custGeom>
              <a:rect b="b" l="l" r="r" t="t"/>
              <a:pathLst>
                <a:path extrusionOk="0" h="889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05"/>
                    <a:pt x="90" y="889"/>
                    <a:pt x="187" y="889"/>
                  </a:cubicBezTo>
                  <a:cubicBezTo>
                    <a:pt x="204" y="889"/>
                    <a:pt x="222" y="886"/>
                    <a:pt x="240" y="880"/>
                  </a:cubicBezTo>
                  <a:cubicBezTo>
                    <a:pt x="278" y="871"/>
                    <a:pt x="307" y="852"/>
                    <a:pt x="345" y="832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7"/>
                    <a:pt x="555" y="105"/>
                    <a:pt x="240" y="9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65"/>
            <p:cNvSpPr/>
            <p:nvPr/>
          </p:nvSpPr>
          <p:spPr>
            <a:xfrm>
              <a:off x="5026286" y="3157359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4" y="1"/>
                  </a:moveTo>
                  <a:cubicBezTo>
                    <a:pt x="466" y="1"/>
                    <a:pt x="447" y="4"/>
                    <a:pt x="431" y="10"/>
                  </a:cubicBezTo>
                  <a:cubicBezTo>
                    <a:pt x="1" y="144"/>
                    <a:pt x="1" y="747"/>
                    <a:pt x="431" y="881"/>
                  </a:cubicBezTo>
                  <a:cubicBezTo>
                    <a:pt x="449" y="887"/>
                    <a:pt x="467" y="890"/>
                    <a:pt x="484" y="890"/>
                  </a:cubicBezTo>
                  <a:cubicBezTo>
                    <a:pt x="581" y="890"/>
                    <a:pt x="671" y="805"/>
                    <a:pt x="671" y="699"/>
                  </a:cubicBezTo>
                  <a:lnTo>
                    <a:pt x="671" y="183"/>
                  </a:lnTo>
                  <a:cubicBezTo>
                    <a:pt x="661" y="125"/>
                    <a:pt x="632" y="6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65"/>
            <p:cNvSpPr/>
            <p:nvPr/>
          </p:nvSpPr>
          <p:spPr>
            <a:xfrm>
              <a:off x="5057956" y="3198272"/>
              <a:ext cx="29175" cy="33271"/>
            </a:xfrm>
            <a:custGeom>
              <a:rect b="b" l="l" r="r" t="t"/>
              <a:pathLst>
                <a:path extrusionOk="0" h="1267" w="1111">
                  <a:moveTo>
                    <a:pt x="198" y="0"/>
                  </a:moveTo>
                  <a:cubicBezTo>
                    <a:pt x="95" y="0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22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18"/>
                  </a:cubicBezTo>
                  <a:lnTo>
                    <a:pt x="1063" y="816"/>
                  </a:lnTo>
                  <a:cubicBezTo>
                    <a:pt x="1092" y="788"/>
                    <a:pt x="1111" y="740"/>
                    <a:pt x="1111" y="692"/>
                  </a:cubicBezTo>
                  <a:lnTo>
                    <a:pt x="1111" y="194"/>
                  </a:lnTo>
                  <a:cubicBezTo>
                    <a:pt x="1111" y="137"/>
                    <a:pt x="1092" y="89"/>
                    <a:pt x="1063" y="60"/>
                  </a:cubicBezTo>
                  <a:cubicBezTo>
                    <a:pt x="1025" y="22"/>
                    <a:pt x="977" y="3"/>
                    <a:pt x="919" y="3"/>
                  </a:cubicBezTo>
                  <a:lnTo>
                    <a:pt x="881" y="3"/>
                  </a:lnTo>
                  <a:cubicBezTo>
                    <a:pt x="814" y="22"/>
                    <a:pt x="738" y="31"/>
                    <a:pt x="671" y="31"/>
                  </a:cubicBezTo>
                  <a:lnTo>
                    <a:pt x="450" y="31"/>
                  </a:lnTo>
                  <a:cubicBezTo>
                    <a:pt x="374" y="31"/>
                    <a:pt x="297" y="22"/>
                    <a:pt x="230" y="3"/>
                  </a:cubicBezTo>
                  <a:cubicBezTo>
                    <a:pt x="220" y="1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5"/>
            <p:cNvSpPr/>
            <p:nvPr/>
          </p:nvSpPr>
          <p:spPr>
            <a:xfrm>
              <a:off x="5057956" y="3198508"/>
              <a:ext cx="17883" cy="33350"/>
            </a:xfrm>
            <a:custGeom>
              <a:rect b="b" l="l" r="r" t="t"/>
              <a:pathLst>
                <a:path extrusionOk="0" h="1270" w="681">
                  <a:moveTo>
                    <a:pt x="189" y="1"/>
                  </a:moveTo>
                  <a:cubicBezTo>
                    <a:pt x="87" y="1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9"/>
                    <a:pt x="20" y="826"/>
                    <a:pt x="58" y="865"/>
                  </a:cubicBezTo>
                  <a:lnTo>
                    <a:pt x="422" y="1219"/>
                  </a:lnTo>
                  <a:cubicBezTo>
                    <a:pt x="453" y="1250"/>
                    <a:pt x="492" y="1269"/>
                    <a:pt x="531" y="1269"/>
                  </a:cubicBezTo>
                  <a:cubicBezTo>
                    <a:pt x="539" y="1269"/>
                    <a:pt x="548" y="1268"/>
                    <a:pt x="556" y="1267"/>
                  </a:cubicBezTo>
                  <a:cubicBezTo>
                    <a:pt x="604" y="1267"/>
                    <a:pt x="651" y="1247"/>
                    <a:pt x="680" y="1219"/>
                  </a:cubicBezTo>
                  <a:cubicBezTo>
                    <a:pt x="642" y="1209"/>
                    <a:pt x="613" y="1190"/>
                    <a:pt x="594" y="1161"/>
                  </a:cubicBezTo>
                  <a:lnTo>
                    <a:pt x="221" y="798"/>
                  </a:lnTo>
                  <a:cubicBezTo>
                    <a:pt x="183" y="759"/>
                    <a:pt x="163" y="712"/>
                    <a:pt x="163" y="664"/>
                  </a:cubicBezTo>
                  <a:lnTo>
                    <a:pt x="163" y="128"/>
                  </a:lnTo>
                  <a:cubicBezTo>
                    <a:pt x="163" y="80"/>
                    <a:pt x="183" y="42"/>
                    <a:pt x="221" y="3"/>
                  </a:cubicBezTo>
                  <a:cubicBezTo>
                    <a:pt x="210" y="2"/>
                    <a:pt x="199" y="1"/>
                    <a:pt x="18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5"/>
            <p:cNvSpPr/>
            <p:nvPr/>
          </p:nvSpPr>
          <p:spPr>
            <a:xfrm>
              <a:off x="5041386" y="3139844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77" y="54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72" y="2544"/>
                  </a:cubicBezTo>
                  <a:lnTo>
                    <a:pt x="1302" y="2544"/>
                  </a:lnTo>
                  <a:cubicBezTo>
                    <a:pt x="1895" y="2544"/>
                    <a:pt x="2373" y="2065"/>
                    <a:pt x="2373" y="1472"/>
                  </a:cubicBezTo>
                  <a:lnTo>
                    <a:pt x="2373" y="697"/>
                  </a:lnTo>
                  <a:cubicBezTo>
                    <a:pt x="2373" y="620"/>
                    <a:pt x="2326" y="553"/>
                    <a:pt x="2259" y="524"/>
                  </a:cubicBezTo>
                  <a:cubicBezTo>
                    <a:pt x="2239" y="515"/>
                    <a:pt x="2220" y="505"/>
                    <a:pt x="2201" y="496"/>
                  </a:cubicBezTo>
                  <a:cubicBezTo>
                    <a:pt x="1991" y="409"/>
                    <a:pt x="1818" y="256"/>
                    <a:pt x="1713" y="55"/>
                  </a:cubicBez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65"/>
            <p:cNvSpPr/>
            <p:nvPr/>
          </p:nvSpPr>
          <p:spPr>
            <a:xfrm>
              <a:off x="5041386" y="3139844"/>
              <a:ext cx="45246" cy="67068"/>
            </a:xfrm>
            <a:custGeom>
              <a:rect b="b" l="l" r="r" t="t"/>
              <a:pathLst>
                <a:path extrusionOk="0" h="2554" w="1723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67" y="55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53"/>
                    <a:pt x="1072" y="2553"/>
                  </a:cubicBezTo>
                  <a:lnTo>
                    <a:pt x="1292" y="2553"/>
                  </a:lnTo>
                  <a:cubicBezTo>
                    <a:pt x="699" y="2553"/>
                    <a:pt x="220" y="2065"/>
                    <a:pt x="220" y="1472"/>
                  </a:cubicBezTo>
                  <a:lnTo>
                    <a:pt x="220" y="725"/>
                  </a:lnTo>
                  <a:cubicBezTo>
                    <a:pt x="220" y="630"/>
                    <a:pt x="287" y="553"/>
                    <a:pt x="392" y="543"/>
                  </a:cubicBezTo>
                  <a:cubicBezTo>
                    <a:pt x="488" y="534"/>
                    <a:pt x="584" y="524"/>
                    <a:pt x="680" y="505"/>
                  </a:cubicBezTo>
                  <a:cubicBezTo>
                    <a:pt x="775" y="486"/>
                    <a:pt x="871" y="467"/>
                    <a:pt x="967" y="438"/>
                  </a:cubicBezTo>
                  <a:cubicBezTo>
                    <a:pt x="1235" y="362"/>
                    <a:pt x="1493" y="247"/>
                    <a:pt x="1723" y="84"/>
                  </a:cubicBezTo>
                  <a:lnTo>
                    <a:pt x="1713" y="55"/>
                  </a:ln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66" name="Google Shape;11666;p65"/>
          <p:cNvSpPr/>
          <p:nvPr/>
        </p:nvSpPr>
        <p:spPr>
          <a:xfrm>
            <a:off x="5911170" y="2887695"/>
            <a:ext cx="50288" cy="25157"/>
          </a:xfrm>
          <a:custGeom>
            <a:rect b="b" l="l" r="r" t="t"/>
            <a:pathLst>
              <a:path extrusionOk="0" h="958" w="1915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1" y="719"/>
                  <a:pt x="719" y="958"/>
                  <a:pt x="1915" y="958"/>
                </a:cubicBezTo>
                <a:lnTo>
                  <a:pt x="1915" y="719"/>
                </a:lnTo>
                <a:cubicBezTo>
                  <a:pt x="1915" y="317"/>
                  <a:pt x="1590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7" name="Google Shape;11667;p65"/>
          <p:cNvSpPr/>
          <p:nvPr/>
        </p:nvSpPr>
        <p:spPr>
          <a:xfrm>
            <a:off x="5911170" y="2887695"/>
            <a:ext cx="34716" cy="22899"/>
          </a:xfrm>
          <a:custGeom>
            <a:rect b="b" l="l" r="r" t="t"/>
            <a:pathLst>
              <a:path extrusionOk="0" h="872" w="1322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240" y="786"/>
                  <a:pt x="479" y="834"/>
                  <a:pt x="719" y="872"/>
                </a:cubicBezTo>
                <a:lnTo>
                  <a:pt x="719" y="719"/>
                </a:lnTo>
                <a:cubicBezTo>
                  <a:pt x="719" y="365"/>
                  <a:pt x="967" y="68"/>
                  <a:pt x="1322" y="11"/>
                </a:cubicBezTo>
                <a:cubicBezTo>
                  <a:pt x="1274" y="1"/>
                  <a:pt x="1235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8" name="Google Shape;11668;p65"/>
          <p:cNvSpPr/>
          <p:nvPr/>
        </p:nvSpPr>
        <p:spPr>
          <a:xfrm>
            <a:off x="5798094" y="3145306"/>
            <a:ext cx="28177" cy="75681"/>
          </a:xfrm>
          <a:custGeom>
            <a:rect b="b" l="l" r="r" t="t"/>
            <a:pathLst>
              <a:path extrusionOk="0" h="2882" w="1073">
                <a:moveTo>
                  <a:pt x="718" y="0"/>
                </a:moveTo>
                <a:cubicBezTo>
                  <a:pt x="316" y="0"/>
                  <a:pt x="0" y="326"/>
                  <a:pt x="0" y="718"/>
                </a:cubicBezTo>
                <a:lnTo>
                  <a:pt x="0" y="1513"/>
                </a:lnTo>
                <a:cubicBezTo>
                  <a:pt x="10" y="1752"/>
                  <a:pt x="96" y="1972"/>
                  <a:pt x="239" y="2163"/>
                </a:cubicBezTo>
                <a:cubicBezTo>
                  <a:pt x="393" y="2336"/>
                  <a:pt x="479" y="2565"/>
                  <a:pt x="479" y="2805"/>
                </a:cubicBezTo>
                <a:lnTo>
                  <a:pt x="479" y="2881"/>
                </a:lnTo>
                <a:lnTo>
                  <a:pt x="957" y="2881"/>
                </a:lnTo>
                <a:lnTo>
                  <a:pt x="957" y="2805"/>
                </a:lnTo>
                <a:cubicBezTo>
                  <a:pt x="957" y="2584"/>
                  <a:pt x="919" y="2364"/>
                  <a:pt x="833" y="2163"/>
                </a:cubicBezTo>
                <a:cubicBezTo>
                  <a:pt x="756" y="1953"/>
                  <a:pt x="718" y="1733"/>
                  <a:pt x="718" y="1513"/>
                </a:cubicBezTo>
                <a:lnTo>
                  <a:pt x="718" y="718"/>
                </a:lnTo>
                <a:cubicBezTo>
                  <a:pt x="718" y="326"/>
                  <a:pt x="881" y="0"/>
                  <a:pt x="1072" y="0"/>
                </a:cubicBezTo>
                <a:close/>
              </a:path>
            </a:pathLst>
          </a:custGeom>
          <a:solidFill>
            <a:srgbClr val="ACBD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9" name="Google Shape;11669;p65"/>
          <p:cNvSpPr/>
          <p:nvPr/>
        </p:nvSpPr>
        <p:spPr>
          <a:xfrm>
            <a:off x="5797831" y="3145568"/>
            <a:ext cx="28440" cy="56065"/>
          </a:xfrm>
          <a:custGeom>
            <a:rect b="b" l="l" r="r" t="t"/>
            <a:pathLst>
              <a:path extrusionOk="0" h="2135" w="1083">
                <a:moveTo>
                  <a:pt x="718" y="0"/>
                </a:moveTo>
                <a:cubicBezTo>
                  <a:pt x="326" y="0"/>
                  <a:pt x="1" y="316"/>
                  <a:pt x="1" y="718"/>
                </a:cubicBezTo>
                <a:lnTo>
                  <a:pt x="1" y="1196"/>
                </a:lnTo>
                <a:cubicBezTo>
                  <a:pt x="1" y="1675"/>
                  <a:pt x="364" y="2077"/>
                  <a:pt x="843" y="2134"/>
                </a:cubicBezTo>
                <a:cubicBezTo>
                  <a:pt x="766" y="1933"/>
                  <a:pt x="728" y="1723"/>
                  <a:pt x="718" y="1503"/>
                </a:cubicBezTo>
                <a:lnTo>
                  <a:pt x="718" y="718"/>
                </a:lnTo>
                <a:cubicBezTo>
                  <a:pt x="718" y="316"/>
                  <a:pt x="881" y="0"/>
                  <a:pt x="10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0" name="Google Shape;11670;p65"/>
          <p:cNvSpPr/>
          <p:nvPr/>
        </p:nvSpPr>
        <p:spPr>
          <a:xfrm>
            <a:off x="5779239" y="3228996"/>
            <a:ext cx="18881" cy="48528"/>
          </a:xfrm>
          <a:custGeom>
            <a:rect b="b" l="l" r="r" t="t"/>
            <a:pathLst>
              <a:path extrusionOk="0" h="1848" w="719">
                <a:moveTo>
                  <a:pt x="134" y="0"/>
                </a:moveTo>
                <a:cubicBezTo>
                  <a:pt x="48" y="125"/>
                  <a:pt x="0" y="268"/>
                  <a:pt x="0" y="421"/>
                </a:cubicBezTo>
                <a:lnTo>
                  <a:pt x="0" y="1608"/>
                </a:lnTo>
                <a:cubicBezTo>
                  <a:pt x="0" y="1742"/>
                  <a:pt x="106" y="1847"/>
                  <a:pt x="240" y="1847"/>
                </a:cubicBezTo>
                <a:lnTo>
                  <a:pt x="718" y="1847"/>
                </a:lnTo>
                <a:lnTo>
                  <a:pt x="718" y="670"/>
                </a:lnTo>
                <a:cubicBezTo>
                  <a:pt x="718" y="517"/>
                  <a:pt x="642" y="374"/>
                  <a:pt x="527" y="287"/>
                </a:cubicBezTo>
                <a:lnTo>
                  <a:pt x="134" y="0"/>
                </a:lnTo>
                <a:close/>
              </a:path>
            </a:pathLst>
          </a:custGeom>
          <a:solidFill>
            <a:srgbClr val="768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71" name="Google Shape;11671;p65"/>
          <p:cNvGrpSpPr/>
          <p:nvPr/>
        </p:nvGrpSpPr>
        <p:grpSpPr>
          <a:xfrm>
            <a:off x="5779239" y="2887695"/>
            <a:ext cx="314411" cy="389830"/>
            <a:chOff x="5779239" y="2887695"/>
            <a:chExt cx="314411" cy="389830"/>
          </a:xfrm>
        </p:grpSpPr>
        <p:sp>
          <p:nvSpPr>
            <p:cNvPr id="11672" name="Google Shape;11672;p65"/>
            <p:cNvSpPr/>
            <p:nvPr/>
          </p:nvSpPr>
          <p:spPr>
            <a:xfrm>
              <a:off x="5898617" y="2937957"/>
              <a:ext cx="75419" cy="62866"/>
            </a:xfrm>
            <a:custGeom>
              <a:rect b="b" l="l" r="r" t="t"/>
              <a:pathLst>
                <a:path extrusionOk="0" h="2394" w="2872">
                  <a:moveTo>
                    <a:pt x="957" y="1"/>
                  </a:moveTo>
                  <a:lnTo>
                    <a:pt x="957" y="480"/>
                  </a:lnTo>
                  <a:cubicBezTo>
                    <a:pt x="957" y="566"/>
                    <a:pt x="910" y="652"/>
                    <a:pt x="823" y="690"/>
                  </a:cubicBezTo>
                  <a:lnTo>
                    <a:pt x="268" y="977"/>
                  </a:lnTo>
                  <a:cubicBezTo>
                    <a:pt x="106" y="1054"/>
                    <a:pt x="0" y="1216"/>
                    <a:pt x="0" y="1398"/>
                  </a:cubicBezTo>
                  <a:lnTo>
                    <a:pt x="0" y="2394"/>
                  </a:lnTo>
                  <a:lnTo>
                    <a:pt x="2871" y="2394"/>
                  </a:lnTo>
                  <a:lnTo>
                    <a:pt x="2871" y="1398"/>
                  </a:lnTo>
                  <a:cubicBezTo>
                    <a:pt x="2871" y="1216"/>
                    <a:pt x="2766" y="1054"/>
                    <a:pt x="2613" y="977"/>
                  </a:cubicBezTo>
                  <a:lnTo>
                    <a:pt x="2048" y="690"/>
                  </a:lnTo>
                  <a:cubicBezTo>
                    <a:pt x="1962" y="652"/>
                    <a:pt x="1914" y="566"/>
                    <a:pt x="1914" y="480"/>
                  </a:cubicBezTo>
                  <a:lnTo>
                    <a:pt x="191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65"/>
            <p:cNvSpPr/>
            <p:nvPr/>
          </p:nvSpPr>
          <p:spPr>
            <a:xfrm>
              <a:off x="5922488" y="2937957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8" y="1"/>
                  </a:moveTo>
                  <a:lnTo>
                    <a:pt x="48" y="480"/>
                  </a:lnTo>
                  <a:cubicBezTo>
                    <a:pt x="48" y="527"/>
                    <a:pt x="29" y="575"/>
                    <a:pt x="1" y="613"/>
                  </a:cubicBezTo>
                  <a:cubicBezTo>
                    <a:pt x="168" y="680"/>
                    <a:pt x="347" y="714"/>
                    <a:pt x="527" y="714"/>
                  </a:cubicBezTo>
                  <a:cubicBezTo>
                    <a:pt x="706" y="714"/>
                    <a:pt x="886" y="680"/>
                    <a:pt x="1053" y="613"/>
                  </a:cubicBezTo>
                  <a:cubicBezTo>
                    <a:pt x="1025" y="575"/>
                    <a:pt x="1005" y="527"/>
                    <a:pt x="1005" y="480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65"/>
            <p:cNvSpPr/>
            <p:nvPr/>
          </p:nvSpPr>
          <p:spPr>
            <a:xfrm>
              <a:off x="5898617" y="2957836"/>
              <a:ext cx="75419" cy="42988"/>
            </a:xfrm>
            <a:custGeom>
              <a:rect b="b" l="l" r="r" t="t"/>
              <a:pathLst>
                <a:path extrusionOk="0" h="1637" w="2872">
                  <a:moveTo>
                    <a:pt x="699" y="0"/>
                  </a:moveTo>
                  <a:lnTo>
                    <a:pt x="268" y="220"/>
                  </a:lnTo>
                  <a:cubicBezTo>
                    <a:pt x="106" y="297"/>
                    <a:pt x="0" y="459"/>
                    <a:pt x="0" y="641"/>
                  </a:cubicBezTo>
                  <a:lnTo>
                    <a:pt x="0" y="1637"/>
                  </a:lnTo>
                  <a:lnTo>
                    <a:pt x="2871" y="1637"/>
                  </a:lnTo>
                  <a:lnTo>
                    <a:pt x="2871" y="641"/>
                  </a:lnTo>
                  <a:cubicBezTo>
                    <a:pt x="2871" y="459"/>
                    <a:pt x="2766" y="297"/>
                    <a:pt x="2613" y="220"/>
                  </a:cubicBezTo>
                  <a:lnTo>
                    <a:pt x="2173" y="0"/>
                  </a:lnTo>
                  <a:cubicBezTo>
                    <a:pt x="1981" y="230"/>
                    <a:pt x="1709" y="345"/>
                    <a:pt x="1436" y="345"/>
                  </a:cubicBezTo>
                  <a:cubicBezTo>
                    <a:pt x="1163" y="345"/>
                    <a:pt x="890" y="230"/>
                    <a:pt x="69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65"/>
            <p:cNvSpPr/>
            <p:nvPr/>
          </p:nvSpPr>
          <p:spPr>
            <a:xfrm>
              <a:off x="5898617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58" y="0"/>
                  </a:moveTo>
                  <a:cubicBezTo>
                    <a:pt x="19" y="67"/>
                    <a:pt x="0" y="144"/>
                    <a:pt x="0" y="220"/>
                  </a:cubicBezTo>
                  <a:lnTo>
                    <a:pt x="0" y="1216"/>
                  </a:lnTo>
                  <a:lnTo>
                    <a:pt x="718" y="1216"/>
                  </a:lnTo>
                  <a:lnTo>
                    <a:pt x="718" y="737"/>
                  </a:lnTo>
                  <a:cubicBezTo>
                    <a:pt x="718" y="584"/>
                    <a:pt x="651" y="440"/>
                    <a:pt x="52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65"/>
            <p:cNvSpPr/>
            <p:nvPr/>
          </p:nvSpPr>
          <p:spPr>
            <a:xfrm>
              <a:off x="5955155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661" y="0"/>
                  </a:moveTo>
                  <a:lnTo>
                    <a:pt x="192" y="354"/>
                  </a:lnTo>
                  <a:cubicBezTo>
                    <a:pt x="77" y="440"/>
                    <a:pt x="1" y="584"/>
                    <a:pt x="1" y="737"/>
                  </a:cubicBezTo>
                  <a:lnTo>
                    <a:pt x="1" y="1216"/>
                  </a:lnTo>
                  <a:lnTo>
                    <a:pt x="718" y="1216"/>
                  </a:lnTo>
                  <a:lnTo>
                    <a:pt x="718" y="220"/>
                  </a:lnTo>
                  <a:cubicBezTo>
                    <a:pt x="718" y="144"/>
                    <a:pt x="699" y="67"/>
                    <a:pt x="66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5"/>
            <p:cNvSpPr/>
            <p:nvPr/>
          </p:nvSpPr>
          <p:spPr>
            <a:xfrm>
              <a:off x="5911170" y="2887695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24"/>
                    <a:pt x="432" y="2154"/>
                    <a:pt x="958" y="2154"/>
                  </a:cubicBezTo>
                  <a:cubicBezTo>
                    <a:pt x="1484" y="2154"/>
                    <a:pt x="1915" y="1724"/>
                    <a:pt x="1915" y="1197"/>
                  </a:cubicBezTo>
                  <a:lnTo>
                    <a:pt x="1915" y="719"/>
                  </a:lnTo>
                  <a:cubicBezTo>
                    <a:pt x="1915" y="317"/>
                    <a:pt x="159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65"/>
            <p:cNvSpPr/>
            <p:nvPr/>
          </p:nvSpPr>
          <p:spPr>
            <a:xfrm>
              <a:off x="5911170" y="2887695"/>
              <a:ext cx="34716" cy="56485"/>
            </a:xfrm>
            <a:custGeom>
              <a:rect b="b" l="l" r="r" t="t"/>
              <a:pathLst>
                <a:path extrusionOk="0" h="2151" w="1322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46"/>
                    <a:pt x="450" y="2151"/>
                    <a:pt x="955" y="2151"/>
                  </a:cubicBezTo>
                  <a:cubicBezTo>
                    <a:pt x="1076" y="2151"/>
                    <a:pt x="1200" y="2128"/>
                    <a:pt x="1322" y="2078"/>
                  </a:cubicBezTo>
                  <a:cubicBezTo>
                    <a:pt x="958" y="1934"/>
                    <a:pt x="719" y="1580"/>
                    <a:pt x="719" y="1197"/>
                  </a:cubicBezTo>
                  <a:lnTo>
                    <a:pt x="719" y="719"/>
                  </a:lnTo>
                  <a:cubicBezTo>
                    <a:pt x="719" y="365"/>
                    <a:pt x="967" y="68"/>
                    <a:pt x="1322" y="11"/>
                  </a:cubicBezTo>
                  <a:cubicBezTo>
                    <a:pt x="1274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65"/>
            <p:cNvSpPr/>
            <p:nvPr/>
          </p:nvSpPr>
          <p:spPr>
            <a:xfrm>
              <a:off x="5892341" y="3013375"/>
              <a:ext cx="87971" cy="150811"/>
            </a:xfrm>
            <a:custGeom>
              <a:rect b="b" l="l" r="r" t="t"/>
              <a:pathLst>
                <a:path extrusionOk="0" h="5743" w="3350">
                  <a:moveTo>
                    <a:pt x="0" y="0"/>
                  </a:moveTo>
                  <a:lnTo>
                    <a:pt x="0" y="5742"/>
                  </a:lnTo>
                  <a:lnTo>
                    <a:pt x="3350" y="5742"/>
                  </a:lnTo>
                  <a:lnTo>
                    <a:pt x="335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65"/>
            <p:cNvSpPr/>
            <p:nvPr/>
          </p:nvSpPr>
          <p:spPr>
            <a:xfrm>
              <a:off x="5892341" y="3101320"/>
              <a:ext cx="87971" cy="62866"/>
            </a:xfrm>
            <a:custGeom>
              <a:rect b="b" l="l" r="r" t="t"/>
              <a:pathLst>
                <a:path extrusionOk="0" h="2394" w="3350">
                  <a:moveTo>
                    <a:pt x="0" y="1"/>
                  </a:moveTo>
                  <a:lnTo>
                    <a:pt x="0" y="2393"/>
                  </a:lnTo>
                  <a:lnTo>
                    <a:pt x="3350" y="2393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65"/>
            <p:cNvSpPr/>
            <p:nvPr/>
          </p:nvSpPr>
          <p:spPr>
            <a:xfrm>
              <a:off x="5967734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0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3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65"/>
            <p:cNvSpPr/>
            <p:nvPr/>
          </p:nvSpPr>
          <p:spPr>
            <a:xfrm>
              <a:off x="5967734" y="3082466"/>
              <a:ext cx="28413" cy="75419"/>
            </a:xfrm>
            <a:custGeom>
              <a:rect b="b" l="l" r="r" t="t"/>
              <a:pathLst>
                <a:path extrusionOk="0" h="2872" w="1082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9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7" y="2872"/>
                  </a:lnTo>
                  <a:lnTo>
                    <a:pt x="957" y="2805"/>
                  </a:lnTo>
                  <a:cubicBezTo>
                    <a:pt x="967" y="2585"/>
                    <a:pt x="919" y="2365"/>
                    <a:pt x="842" y="2154"/>
                  </a:cubicBezTo>
                  <a:cubicBezTo>
                    <a:pt x="766" y="1953"/>
                    <a:pt x="727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8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65"/>
            <p:cNvSpPr/>
            <p:nvPr/>
          </p:nvSpPr>
          <p:spPr>
            <a:xfrm>
              <a:off x="5967734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65"/>
            <p:cNvSpPr/>
            <p:nvPr/>
          </p:nvSpPr>
          <p:spPr>
            <a:xfrm>
              <a:off x="5967734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676"/>
                    <a:pt x="354" y="2087"/>
                    <a:pt x="833" y="2145"/>
                  </a:cubicBezTo>
                  <a:cubicBezTo>
                    <a:pt x="766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65"/>
            <p:cNvSpPr/>
            <p:nvPr/>
          </p:nvSpPr>
          <p:spPr>
            <a:xfrm>
              <a:off x="5948879" y="3151582"/>
              <a:ext cx="87971" cy="100812"/>
            </a:xfrm>
            <a:custGeom>
              <a:rect b="b" l="l" r="r" t="t"/>
              <a:pathLst>
                <a:path extrusionOk="0" h="3839" w="3350">
                  <a:moveTo>
                    <a:pt x="1426" y="1"/>
                  </a:moveTo>
                  <a:cubicBezTo>
                    <a:pt x="1273" y="1"/>
                    <a:pt x="1130" y="29"/>
                    <a:pt x="986" y="87"/>
                  </a:cubicBezTo>
                  <a:lnTo>
                    <a:pt x="450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3599"/>
                  </a:lnTo>
                  <a:cubicBezTo>
                    <a:pt x="0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0" y="307"/>
                  </a:cubicBezTo>
                  <a:lnTo>
                    <a:pt x="2374" y="87"/>
                  </a:lnTo>
                  <a:cubicBezTo>
                    <a:pt x="2230" y="29"/>
                    <a:pt x="2077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65"/>
            <p:cNvSpPr/>
            <p:nvPr/>
          </p:nvSpPr>
          <p:spPr>
            <a:xfrm>
              <a:off x="5948879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3053"/>
                  </a:lnTo>
                  <a:cubicBezTo>
                    <a:pt x="0" y="3187"/>
                    <a:pt x="106" y="3292"/>
                    <a:pt x="240" y="3292"/>
                  </a:cubicBezTo>
                  <a:lnTo>
                    <a:pt x="718" y="3292"/>
                  </a:lnTo>
                  <a:lnTo>
                    <a:pt x="718" y="670"/>
                  </a:lnTo>
                  <a:cubicBezTo>
                    <a:pt x="718" y="527"/>
                    <a:pt x="651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65"/>
            <p:cNvSpPr/>
            <p:nvPr/>
          </p:nvSpPr>
          <p:spPr>
            <a:xfrm>
              <a:off x="6017995" y="3165920"/>
              <a:ext cx="18855" cy="86474"/>
            </a:xfrm>
            <a:custGeom>
              <a:rect b="b" l="l" r="r" t="t"/>
              <a:pathLst>
                <a:path extrusionOk="0" h="3293" w="718">
                  <a:moveTo>
                    <a:pt x="584" y="0"/>
                  </a:moveTo>
                  <a:lnTo>
                    <a:pt x="192" y="287"/>
                  </a:lnTo>
                  <a:cubicBezTo>
                    <a:pt x="77" y="383"/>
                    <a:pt x="0" y="527"/>
                    <a:pt x="0" y="670"/>
                  </a:cubicBezTo>
                  <a:lnTo>
                    <a:pt x="0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8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65"/>
            <p:cNvSpPr/>
            <p:nvPr/>
          </p:nvSpPr>
          <p:spPr>
            <a:xfrm>
              <a:off x="5854632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2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65"/>
            <p:cNvSpPr/>
            <p:nvPr/>
          </p:nvSpPr>
          <p:spPr>
            <a:xfrm>
              <a:off x="5854632" y="3082466"/>
              <a:ext cx="28177" cy="75419"/>
            </a:xfrm>
            <a:custGeom>
              <a:rect b="b" l="l" r="r" t="t"/>
              <a:pathLst>
                <a:path extrusionOk="0" h="2872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8" y="2872"/>
                  </a:lnTo>
                  <a:lnTo>
                    <a:pt x="958" y="2805"/>
                  </a:lnTo>
                  <a:cubicBezTo>
                    <a:pt x="958" y="2585"/>
                    <a:pt x="919" y="2365"/>
                    <a:pt x="833" y="2154"/>
                  </a:cubicBezTo>
                  <a:cubicBezTo>
                    <a:pt x="757" y="1953"/>
                    <a:pt x="718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65"/>
            <p:cNvSpPr/>
            <p:nvPr/>
          </p:nvSpPr>
          <p:spPr>
            <a:xfrm>
              <a:off x="5854632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733"/>
                    <a:pt x="431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65"/>
            <p:cNvSpPr/>
            <p:nvPr/>
          </p:nvSpPr>
          <p:spPr>
            <a:xfrm>
              <a:off x="5854632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676"/>
                    <a:pt x="355" y="2087"/>
                    <a:pt x="833" y="2145"/>
                  </a:cubicBezTo>
                  <a:cubicBezTo>
                    <a:pt x="757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7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5"/>
            <p:cNvSpPr/>
            <p:nvPr/>
          </p:nvSpPr>
          <p:spPr>
            <a:xfrm>
              <a:off x="5835777" y="3151582"/>
              <a:ext cx="87997" cy="100812"/>
            </a:xfrm>
            <a:custGeom>
              <a:rect b="b" l="l" r="r" t="t"/>
              <a:pathLst>
                <a:path extrusionOk="0" h="3839" w="3351">
                  <a:moveTo>
                    <a:pt x="1427" y="1"/>
                  </a:moveTo>
                  <a:cubicBezTo>
                    <a:pt x="1274" y="1"/>
                    <a:pt x="1120" y="29"/>
                    <a:pt x="986" y="87"/>
                  </a:cubicBezTo>
                  <a:lnTo>
                    <a:pt x="451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3599"/>
                  </a:lnTo>
                  <a:cubicBezTo>
                    <a:pt x="1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69" y="412"/>
                    <a:pt x="2901" y="307"/>
                  </a:cubicBezTo>
                  <a:lnTo>
                    <a:pt x="2365" y="87"/>
                  </a:lnTo>
                  <a:cubicBezTo>
                    <a:pt x="2231" y="29"/>
                    <a:pt x="2078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65"/>
            <p:cNvSpPr/>
            <p:nvPr/>
          </p:nvSpPr>
          <p:spPr>
            <a:xfrm>
              <a:off x="5835777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3053"/>
                  </a:lnTo>
                  <a:cubicBezTo>
                    <a:pt x="1" y="3187"/>
                    <a:pt x="106" y="3292"/>
                    <a:pt x="240" y="3292"/>
                  </a:cubicBezTo>
                  <a:lnTo>
                    <a:pt x="719" y="3292"/>
                  </a:lnTo>
                  <a:lnTo>
                    <a:pt x="719" y="670"/>
                  </a:lnTo>
                  <a:cubicBezTo>
                    <a:pt x="719" y="527"/>
                    <a:pt x="642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65"/>
            <p:cNvSpPr/>
            <p:nvPr/>
          </p:nvSpPr>
          <p:spPr>
            <a:xfrm>
              <a:off x="5904893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575" y="0"/>
                  </a:moveTo>
                  <a:lnTo>
                    <a:pt x="192" y="287"/>
                  </a:lnTo>
                  <a:cubicBezTo>
                    <a:pt x="68" y="383"/>
                    <a:pt x="1" y="527"/>
                    <a:pt x="1" y="670"/>
                  </a:cubicBezTo>
                  <a:lnTo>
                    <a:pt x="1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1" y="125"/>
                    <a:pt x="575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65"/>
            <p:cNvSpPr/>
            <p:nvPr/>
          </p:nvSpPr>
          <p:spPr>
            <a:xfrm>
              <a:off x="6024271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42"/>
                    <a:pt x="96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3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65"/>
            <p:cNvSpPr/>
            <p:nvPr/>
          </p:nvSpPr>
          <p:spPr>
            <a:xfrm>
              <a:off x="6024271" y="3145306"/>
              <a:ext cx="28413" cy="75681"/>
            </a:xfrm>
            <a:custGeom>
              <a:rect b="b" l="l" r="r" t="t"/>
              <a:pathLst>
                <a:path extrusionOk="0" h="2882" w="108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52"/>
                    <a:pt x="96" y="1972"/>
                    <a:pt x="240" y="2163"/>
                  </a:cubicBezTo>
                  <a:cubicBezTo>
                    <a:pt x="402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67" y="2584"/>
                    <a:pt x="919" y="2364"/>
                    <a:pt x="843" y="2163"/>
                  </a:cubicBezTo>
                  <a:cubicBezTo>
                    <a:pt x="766" y="1953"/>
                    <a:pt x="728" y="1733"/>
                    <a:pt x="718" y="1513"/>
                  </a:cubicBezTo>
                  <a:lnTo>
                    <a:pt x="718" y="718"/>
                  </a:lnTo>
                  <a:cubicBezTo>
                    <a:pt x="718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65"/>
            <p:cNvSpPr/>
            <p:nvPr/>
          </p:nvSpPr>
          <p:spPr>
            <a:xfrm>
              <a:off x="6024271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8" y="2154"/>
                  </a:cubicBezTo>
                  <a:cubicBezTo>
                    <a:pt x="1493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65"/>
            <p:cNvSpPr/>
            <p:nvPr/>
          </p:nvSpPr>
          <p:spPr>
            <a:xfrm>
              <a:off x="6024271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8" y="0"/>
                  </a:moveTo>
                  <a:cubicBezTo>
                    <a:pt x="316" y="0"/>
                    <a:pt x="0" y="316"/>
                    <a:pt x="0" y="718"/>
                  </a:cubicBezTo>
                  <a:lnTo>
                    <a:pt x="0" y="1196"/>
                  </a:lnTo>
                  <a:cubicBezTo>
                    <a:pt x="0" y="1675"/>
                    <a:pt x="364" y="2077"/>
                    <a:pt x="833" y="2134"/>
                  </a:cubicBezTo>
                  <a:cubicBezTo>
                    <a:pt x="766" y="1933"/>
                    <a:pt x="718" y="1723"/>
                    <a:pt x="718" y="1503"/>
                  </a:cubicBezTo>
                  <a:lnTo>
                    <a:pt x="718" y="718"/>
                  </a:lnTo>
                  <a:cubicBezTo>
                    <a:pt x="718" y="316"/>
                    <a:pt x="881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5"/>
            <p:cNvSpPr/>
            <p:nvPr/>
          </p:nvSpPr>
          <p:spPr>
            <a:xfrm>
              <a:off x="6005417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36" y="0"/>
                  </a:moveTo>
                  <a:cubicBezTo>
                    <a:pt x="1283" y="10"/>
                    <a:pt x="1130" y="39"/>
                    <a:pt x="986" y="96"/>
                  </a:cubicBezTo>
                  <a:lnTo>
                    <a:pt x="460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2163"/>
                  </a:lnTo>
                  <a:cubicBezTo>
                    <a:pt x="1" y="2288"/>
                    <a:pt x="11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1" y="307"/>
                  </a:cubicBezTo>
                  <a:lnTo>
                    <a:pt x="2374" y="96"/>
                  </a:lnTo>
                  <a:cubicBezTo>
                    <a:pt x="223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65"/>
            <p:cNvSpPr/>
            <p:nvPr/>
          </p:nvSpPr>
          <p:spPr>
            <a:xfrm>
              <a:off x="6005417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1608"/>
                  </a:lnTo>
                  <a:cubicBezTo>
                    <a:pt x="1" y="1742"/>
                    <a:pt x="106" y="1847"/>
                    <a:pt x="240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65"/>
            <p:cNvSpPr/>
            <p:nvPr/>
          </p:nvSpPr>
          <p:spPr>
            <a:xfrm>
              <a:off x="6074796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0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08" y="268"/>
                    <a:pt x="66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65"/>
            <p:cNvSpPr/>
            <p:nvPr/>
          </p:nvSpPr>
          <p:spPr>
            <a:xfrm>
              <a:off x="5911170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42"/>
                    <a:pt x="97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8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5"/>
            <p:cNvSpPr/>
            <p:nvPr/>
          </p:nvSpPr>
          <p:spPr>
            <a:xfrm>
              <a:off x="5911170" y="3145306"/>
              <a:ext cx="28440" cy="75681"/>
            </a:xfrm>
            <a:custGeom>
              <a:rect b="b" l="l" r="r" t="t"/>
              <a:pathLst>
                <a:path extrusionOk="0" h="2882" w="1083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52"/>
                    <a:pt x="97" y="1972"/>
                    <a:pt x="240" y="2163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58" y="2584"/>
                    <a:pt x="920" y="2364"/>
                    <a:pt x="843" y="2163"/>
                  </a:cubicBezTo>
                  <a:cubicBezTo>
                    <a:pt x="766" y="1953"/>
                    <a:pt x="719" y="1733"/>
                    <a:pt x="719" y="1513"/>
                  </a:cubicBezTo>
                  <a:lnTo>
                    <a:pt x="719" y="718"/>
                  </a:lnTo>
                  <a:cubicBezTo>
                    <a:pt x="719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5"/>
            <p:cNvSpPr/>
            <p:nvPr/>
          </p:nvSpPr>
          <p:spPr>
            <a:xfrm>
              <a:off x="5911170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197"/>
                  </a:lnTo>
                  <a:cubicBezTo>
                    <a:pt x="1" y="1733"/>
                    <a:pt x="432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65"/>
            <p:cNvSpPr/>
            <p:nvPr/>
          </p:nvSpPr>
          <p:spPr>
            <a:xfrm>
              <a:off x="5911170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9" y="0"/>
                  </a:moveTo>
                  <a:cubicBezTo>
                    <a:pt x="317" y="0"/>
                    <a:pt x="1" y="316"/>
                    <a:pt x="1" y="718"/>
                  </a:cubicBezTo>
                  <a:lnTo>
                    <a:pt x="1" y="1196"/>
                  </a:lnTo>
                  <a:cubicBezTo>
                    <a:pt x="1" y="1675"/>
                    <a:pt x="355" y="2077"/>
                    <a:pt x="833" y="2134"/>
                  </a:cubicBezTo>
                  <a:cubicBezTo>
                    <a:pt x="757" y="1933"/>
                    <a:pt x="719" y="1723"/>
                    <a:pt x="719" y="1503"/>
                  </a:cubicBezTo>
                  <a:lnTo>
                    <a:pt x="719" y="718"/>
                  </a:lnTo>
                  <a:cubicBezTo>
                    <a:pt x="719" y="316"/>
                    <a:pt x="872" y="0"/>
                    <a:pt x="1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65"/>
            <p:cNvSpPr/>
            <p:nvPr/>
          </p:nvSpPr>
          <p:spPr>
            <a:xfrm>
              <a:off x="5892341" y="3214422"/>
              <a:ext cx="87971" cy="63103"/>
            </a:xfrm>
            <a:custGeom>
              <a:rect b="b" l="l" r="r" t="t"/>
              <a:pathLst>
                <a:path extrusionOk="0" h="2403" w="3350">
                  <a:moveTo>
                    <a:pt x="1426" y="0"/>
                  </a:moveTo>
                  <a:cubicBezTo>
                    <a:pt x="1273" y="10"/>
                    <a:pt x="1120" y="39"/>
                    <a:pt x="986" y="96"/>
                  </a:cubicBezTo>
                  <a:lnTo>
                    <a:pt x="459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15" y="2402"/>
                    <a:pt x="239" y="2402"/>
                  </a:cubicBezTo>
                  <a:lnTo>
                    <a:pt x="3110" y="2402"/>
                  </a:lnTo>
                  <a:cubicBezTo>
                    <a:pt x="3244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7" y="412"/>
                    <a:pt x="2900" y="307"/>
                  </a:cubicBezTo>
                  <a:lnTo>
                    <a:pt x="2373" y="96"/>
                  </a:lnTo>
                  <a:cubicBezTo>
                    <a:pt x="2230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65"/>
            <p:cNvSpPr/>
            <p:nvPr/>
          </p:nvSpPr>
          <p:spPr>
            <a:xfrm>
              <a:off x="5892341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1608"/>
                  </a:lnTo>
                  <a:cubicBezTo>
                    <a:pt x="0" y="1742"/>
                    <a:pt x="105" y="1847"/>
                    <a:pt x="239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6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65"/>
            <p:cNvSpPr/>
            <p:nvPr/>
          </p:nvSpPr>
          <p:spPr>
            <a:xfrm>
              <a:off x="5961431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85" y="0"/>
                  </a:moveTo>
                  <a:lnTo>
                    <a:pt x="192" y="287"/>
                  </a:lnTo>
                  <a:cubicBezTo>
                    <a:pt x="77" y="374"/>
                    <a:pt x="1" y="517"/>
                    <a:pt x="1" y="670"/>
                  </a:cubicBezTo>
                  <a:lnTo>
                    <a:pt x="1" y="1847"/>
                  </a:lnTo>
                  <a:lnTo>
                    <a:pt x="479" y="1847"/>
                  </a:lnTo>
                  <a:cubicBezTo>
                    <a:pt x="613" y="1847"/>
                    <a:pt x="719" y="1742"/>
                    <a:pt x="719" y="1608"/>
                  </a:cubicBezTo>
                  <a:lnTo>
                    <a:pt x="719" y="421"/>
                  </a:lnTo>
                  <a:cubicBezTo>
                    <a:pt x="719" y="268"/>
                    <a:pt x="671" y="125"/>
                    <a:pt x="585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65"/>
            <p:cNvSpPr/>
            <p:nvPr/>
          </p:nvSpPr>
          <p:spPr>
            <a:xfrm>
              <a:off x="5798094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10" y="1742"/>
                    <a:pt x="96" y="1972"/>
                    <a:pt x="239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5"/>
            <p:cNvSpPr/>
            <p:nvPr/>
          </p:nvSpPr>
          <p:spPr>
            <a:xfrm>
              <a:off x="5798094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65"/>
            <p:cNvSpPr/>
            <p:nvPr/>
          </p:nvSpPr>
          <p:spPr>
            <a:xfrm>
              <a:off x="5779239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26" y="0"/>
                  </a:moveTo>
                  <a:cubicBezTo>
                    <a:pt x="1273" y="10"/>
                    <a:pt x="1120" y="39"/>
                    <a:pt x="977" y="96"/>
                  </a:cubicBezTo>
                  <a:lnTo>
                    <a:pt x="450" y="307"/>
                  </a:lnTo>
                  <a:cubicBezTo>
                    <a:pt x="173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0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68" y="412"/>
                    <a:pt x="2900" y="307"/>
                  </a:cubicBezTo>
                  <a:lnTo>
                    <a:pt x="2364" y="96"/>
                  </a:lnTo>
                  <a:cubicBezTo>
                    <a:pt x="222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65"/>
            <p:cNvSpPr/>
            <p:nvPr/>
          </p:nvSpPr>
          <p:spPr>
            <a:xfrm>
              <a:off x="5848356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1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65"/>
            <p:cNvSpPr/>
            <p:nvPr/>
          </p:nvSpPr>
          <p:spPr>
            <a:xfrm>
              <a:off x="5875482" y="2994521"/>
              <a:ext cx="121925" cy="25157"/>
            </a:xfrm>
            <a:custGeom>
              <a:rect b="b" l="l" r="r" t="t"/>
              <a:pathLst>
                <a:path extrusionOk="0" h="958" w="4643">
                  <a:moveTo>
                    <a:pt x="240" y="0"/>
                  </a:moveTo>
                  <a:cubicBezTo>
                    <a:pt x="97" y="0"/>
                    <a:pt x="1" y="153"/>
                    <a:pt x="68" y="278"/>
                  </a:cubicBezTo>
                  <a:lnTo>
                    <a:pt x="336" y="823"/>
                  </a:lnTo>
                  <a:cubicBezTo>
                    <a:pt x="374" y="909"/>
                    <a:pt x="460" y="957"/>
                    <a:pt x="556" y="957"/>
                  </a:cubicBezTo>
                  <a:lnTo>
                    <a:pt x="4087" y="957"/>
                  </a:lnTo>
                  <a:cubicBezTo>
                    <a:pt x="4174" y="957"/>
                    <a:pt x="4260" y="909"/>
                    <a:pt x="4298" y="823"/>
                  </a:cubicBezTo>
                  <a:lnTo>
                    <a:pt x="4575" y="278"/>
                  </a:lnTo>
                  <a:cubicBezTo>
                    <a:pt x="4642" y="153"/>
                    <a:pt x="4547" y="0"/>
                    <a:pt x="440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65"/>
            <p:cNvSpPr/>
            <p:nvPr/>
          </p:nvSpPr>
          <p:spPr>
            <a:xfrm>
              <a:off x="5917472" y="3038506"/>
              <a:ext cx="37709" cy="18855"/>
            </a:xfrm>
            <a:custGeom>
              <a:rect b="b" l="l" r="r" t="t"/>
              <a:pathLst>
                <a:path extrusionOk="0" h="718" w="1436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1196" y="718"/>
                  </a:lnTo>
                  <a:cubicBezTo>
                    <a:pt x="1330" y="718"/>
                    <a:pt x="1436" y="613"/>
                    <a:pt x="1436" y="479"/>
                  </a:cubicBezTo>
                  <a:lnTo>
                    <a:pt x="1436" y="239"/>
                  </a:lnTo>
                  <a:cubicBezTo>
                    <a:pt x="1436" y="105"/>
                    <a:pt x="1330" y="0"/>
                    <a:pt x="119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65"/>
            <p:cNvSpPr/>
            <p:nvPr/>
          </p:nvSpPr>
          <p:spPr>
            <a:xfrm>
              <a:off x="5892341" y="3007073"/>
              <a:ext cx="87971" cy="12605"/>
            </a:xfrm>
            <a:custGeom>
              <a:rect b="b" l="l" r="r" t="t"/>
              <a:pathLst>
                <a:path extrusionOk="0" h="480" w="3350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lnTo>
                    <a:pt x="3350" y="479"/>
                  </a:lnTo>
                  <a:lnTo>
                    <a:pt x="3350" y="240"/>
                  </a:lnTo>
                  <a:cubicBezTo>
                    <a:pt x="3350" y="106"/>
                    <a:pt x="3244" y="1"/>
                    <a:pt x="311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6" name="Google Shape;11716;p65"/>
          <p:cNvGrpSpPr/>
          <p:nvPr/>
        </p:nvGrpSpPr>
        <p:grpSpPr>
          <a:xfrm>
            <a:off x="6190130" y="2940977"/>
            <a:ext cx="389830" cy="283004"/>
            <a:chOff x="6190130" y="2940977"/>
            <a:chExt cx="389830" cy="283004"/>
          </a:xfrm>
        </p:grpSpPr>
        <p:sp>
          <p:nvSpPr>
            <p:cNvPr id="11717" name="Google Shape;11717;p65"/>
            <p:cNvSpPr/>
            <p:nvPr/>
          </p:nvSpPr>
          <p:spPr>
            <a:xfrm>
              <a:off x="6208984" y="2940977"/>
              <a:ext cx="352120" cy="257873"/>
            </a:xfrm>
            <a:custGeom>
              <a:rect b="b" l="l" r="r" t="t"/>
              <a:pathLst>
                <a:path extrusionOk="0" h="9820" w="13409">
                  <a:moveTo>
                    <a:pt x="479" y="1"/>
                  </a:moveTo>
                  <a:cubicBezTo>
                    <a:pt x="211" y="1"/>
                    <a:pt x="1" y="221"/>
                    <a:pt x="1" y="479"/>
                  </a:cubicBezTo>
                  <a:lnTo>
                    <a:pt x="1" y="9820"/>
                  </a:lnTo>
                  <a:lnTo>
                    <a:pt x="13409" y="9820"/>
                  </a:lnTo>
                  <a:lnTo>
                    <a:pt x="13409" y="479"/>
                  </a:lnTo>
                  <a:cubicBezTo>
                    <a:pt x="13409" y="221"/>
                    <a:pt x="13198" y="1"/>
                    <a:pt x="12930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65"/>
            <p:cNvSpPr/>
            <p:nvPr/>
          </p:nvSpPr>
          <p:spPr>
            <a:xfrm>
              <a:off x="6234115" y="2966370"/>
              <a:ext cx="301859" cy="201073"/>
            </a:xfrm>
            <a:custGeom>
              <a:rect b="b" l="l" r="r" t="t"/>
              <a:pathLst>
                <a:path extrusionOk="0" h="7657" w="114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417"/>
                  </a:lnTo>
                  <a:cubicBezTo>
                    <a:pt x="1" y="7551"/>
                    <a:pt x="106" y="7657"/>
                    <a:pt x="240" y="7657"/>
                  </a:cubicBezTo>
                  <a:lnTo>
                    <a:pt x="11255" y="7657"/>
                  </a:lnTo>
                  <a:cubicBezTo>
                    <a:pt x="11389" y="7657"/>
                    <a:pt x="11495" y="7551"/>
                    <a:pt x="11495" y="7417"/>
                  </a:cubicBezTo>
                  <a:lnTo>
                    <a:pt x="11495" y="240"/>
                  </a:lnTo>
                  <a:cubicBezTo>
                    <a:pt x="11495" y="106"/>
                    <a:pt x="11389" y="0"/>
                    <a:pt x="112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65"/>
            <p:cNvSpPr/>
            <p:nvPr/>
          </p:nvSpPr>
          <p:spPr>
            <a:xfrm>
              <a:off x="6234115" y="3129734"/>
              <a:ext cx="175942" cy="37709"/>
            </a:xfrm>
            <a:custGeom>
              <a:rect b="b" l="l" r="r" t="t"/>
              <a:pathLst>
                <a:path extrusionOk="0" h="1436" w="6700">
                  <a:moveTo>
                    <a:pt x="1" y="0"/>
                  </a:moveTo>
                  <a:lnTo>
                    <a:pt x="1" y="1196"/>
                  </a:lnTo>
                  <a:cubicBezTo>
                    <a:pt x="1" y="1330"/>
                    <a:pt x="106" y="1436"/>
                    <a:pt x="240" y="1436"/>
                  </a:cubicBezTo>
                  <a:lnTo>
                    <a:pt x="6700" y="1436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65"/>
            <p:cNvSpPr/>
            <p:nvPr/>
          </p:nvSpPr>
          <p:spPr>
            <a:xfrm>
              <a:off x="6410293" y="2966370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0"/>
                  </a:moveTo>
                  <a:lnTo>
                    <a:pt x="0" y="3829"/>
                  </a:lnTo>
                  <a:lnTo>
                    <a:pt x="4786" y="3829"/>
                  </a:lnTo>
                  <a:lnTo>
                    <a:pt x="4786" y="240"/>
                  </a:lnTo>
                  <a:cubicBezTo>
                    <a:pt x="4786" y="106"/>
                    <a:pt x="4680" y="0"/>
                    <a:pt x="454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65"/>
            <p:cNvSpPr/>
            <p:nvPr/>
          </p:nvSpPr>
          <p:spPr>
            <a:xfrm>
              <a:off x="6410293" y="3066893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1"/>
                  </a:moveTo>
                  <a:lnTo>
                    <a:pt x="0" y="3829"/>
                  </a:lnTo>
                  <a:lnTo>
                    <a:pt x="4546" y="3829"/>
                  </a:lnTo>
                  <a:cubicBezTo>
                    <a:pt x="4680" y="3829"/>
                    <a:pt x="4786" y="3714"/>
                    <a:pt x="4786" y="3589"/>
                  </a:cubicBezTo>
                  <a:lnTo>
                    <a:pt x="4786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65"/>
            <p:cNvSpPr/>
            <p:nvPr/>
          </p:nvSpPr>
          <p:spPr>
            <a:xfrm>
              <a:off x="6190130" y="3192547"/>
              <a:ext cx="389830" cy="31433"/>
            </a:xfrm>
            <a:custGeom>
              <a:rect b="b" l="l" r="r" t="t"/>
              <a:pathLst>
                <a:path extrusionOk="0" h="1197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18"/>
                  </a:lnTo>
                  <a:cubicBezTo>
                    <a:pt x="1" y="986"/>
                    <a:pt x="211" y="1197"/>
                    <a:pt x="479" y="1197"/>
                  </a:cubicBezTo>
                  <a:lnTo>
                    <a:pt x="14366" y="1197"/>
                  </a:lnTo>
                  <a:cubicBezTo>
                    <a:pt x="14634" y="1197"/>
                    <a:pt x="14844" y="986"/>
                    <a:pt x="14844" y="718"/>
                  </a:cubicBez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65"/>
            <p:cNvSpPr/>
            <p:nvPr/>
          </p:nvSpPr>
          <p:spPr>
            <a:xfrm>
              <a:off x="6190130" y="3192547"/>
              <a:ext cx="389830" cy="12605"/>
            </a:xfrm>
            <a:custGeom>
              <a:rect b="b" l="l" r="r" t="t"/>
              <a:pathLst>
                <a:path extrusionOk="0" h="480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479"/>
                  </a:lnTo>
                  <a:lnTo>
                    <a:pt x="14844" y="479"/>
                  </a:ln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65"/>
            <p:cNvSpPr/>
            <p:nvPr/>
          </p:nvSpPr>
          <p:spPr>
            <a:xfrm>
              <a:off x="6347217" y="3192547"/>
              <a:ext cx="75419" cy="18881"/>
            </a:xfrm>
            <a:custGeom>
              <a:rect b="b" l="l" r="r" t="t"/>
              <a:pathLst>
                <a:path extrusionOk="0" h="719" w="2872">
                  <a:moveTo>
                    <a:pt x="0" y="1"/>
                  </a:moveTo>
                  <a:lnTo>
                    <a:pt x="345" y="508"/>
                  </a:lnTo>
                  <a:cubicBezTo>
                    <a:pt x="431" y="642"/>
                    <a:pt x="584" y="718"/>
                    <a:pt x="737" y="718"/>
                  </a:cubicBezTo>
                  <a:lnTo>
                    <a:pt x="2144" y="718"/>
                  </a:lnTo>
                  <a:cubicBezTo>
                    <a:pt x="2297" y="718"/>
                    <a:pt x="2450" y="632"/>
                    <a:pt x="2536" y="508"/>
                  </a:cubicBezTo>
                  <a:lnTo>
                    <a:pt x="28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65"/>
            <p:cNvSpPr/>
            <p:nvPr/>
          </p:nvSpPr>
          <p:spPr>
            <a:xfrm>
              <a:off x="6441700" y="3041763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2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2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65"/>
            <p:cNvSpPr/>
            <p:nvPr/>
          </p:nvSpPr>
          <p:spPr>
            <a:xfrm>
              <a:off x="6460555" y="3022908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65"/>
            <p:cNvSpPr/>
            <p:nvPr/>
          </p:nvSpPr>
          <p:spPr>
            <a:xfrm>
              <a:off x="6454279" y="2991501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lnTo>
                    <a:pt x="0" y="957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7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65"/>
            <p:cNvSpPr/>
            <p:nvPr/>
          </p:nvSpPr>
          <p:spPr>
            <a:xfrm>
              <a:off x="6454069" y="2991501"/>
              <a:ext cx="25367" cy="43907"/>
            </a:xfrm>
            <a:custGeom>
              <a:rect b="b" l="l" r="r" t="t"/>
              <a:pathLst>
                <a:path extrusionOk="0" h="1672" w="966">
                  <a:moveTo>
                    <a:pt x="487" y="0"/>
                  </a:moveTo>
                  <a:cubicBezTo>
                    <a:pt x="219" y="0"/>
                    <a:pt x="8" y="211"/>
                    <a:pt x="8" y="479"/>
                  </a:cubicBezTo>
                  <a:lnTo>
                    <a:pt x="8" y="957"/>
                  </a:lnTo>
                  <a:cubicBezTo>
                    <a:pt x="0" y="1360"/>
                    <a:pt x="338" y="1672"/>
                    <a:pt x="719" y="1672"/>
                  </a:cubicBezTo>
                  <a:cubicBezTo>
                    <a:pt x="800" y="1672"/>
                    <a:pt x="883" y="1658"/>
                    <a:pt x="965" y="1627"/>
                  </a:cubicBezTo>
                  <a:cubicBezTo>
                    <a:pt x="678" y="1522"/>
                    <a:pt x="487" y="1254"/>
                    <a:pt x="487" y="957"/>
                  </a:cubicBezTo>
                  <a:lnTo>
                    <a:pt x="487" y="479"/>
                  </a:lnTo>
                  <a:cubicBezTo>
                    <a:pt x="487" y="211"/>
                    <a:pt x="697" y="0"/>
                    <a:pt x="9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65"/>
            <p:cNvSpPr/>
            <p:nvPr/>
          </p:nvSpPr>
          <p:spPr>
            <a:xfrm>
              <a:off x="6454279" y="2991501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65"/>
            <p:cNvSpPr/>
            <p:nvPr/>
          </p:nvSpPr>
          <p:spPr>
            <a:xfrm>
              <a:off x="6454279" y="2991501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65"/>
            <p:cNvSpPr/>
            <p:nvPr/>
          </p:nvSpPr>
          <p:spPr>
            <a:xfrm>
              <a:off x="6441700" y="3142286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3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3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5"/>
            <p:cNvSpPr/>
            <p:nvPr/>
          </p:nvSpPr>
          <p:spPr>
            <a:xfrm>
              <a:off x="6460555" y="3123431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65"/>
            <p:cNvSpPr/>
            <p:nvPr/>
          </p:nvSpPr>
          <p:spPr>
            <a:xfrm>
              <a:off x="6454279" y="3092024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lnTo>
                    <a:pt x="0" y="958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65"/>
            <p:cNvSpPr/>
            <p:nvPr/>
          </p:nvSpPr>
          <p:spPr>
            <a:xfrm>
              <a:off x="6454069" y="3092024"/>
              <a:ext cx="25367" cy="43933"/>
            </a:xfrm>
            <a:custGeom>
              <a:rect b="b" l="l" r="r" t="t"/>
              <a:pathLst>
                <a:path extrusionOk="0" h="1673" w="966">
                  <a:moveTo>
                    <a:pt x="487" y="1"/>
                  </a:moveTo>
                  <a:cubicBezTo>
                    <a:pt x="219" y="1"/>
                    <a:pt x="8" y="211"/>
                    <a:pt x="8" y="479"/>
                  </a:cubicBezTo>
                  <a:lnTo>
                    <a:pt x="8" y="958"/>
                  </a:lnTo>
                  <a:cubicBezTo>
                    <a:pt x="0" y="1367"/>
                    <a:pt x="335" y="1672"/>
                    <a:pt x="715" y="1672"/>
                  </a:cubicBezTo>
                  <a:cubicBezTo>
                    <a:pt x="798" y="1672"/>
                    <a:pt x="882" y="1658"/>
                    <a:pt x="965" y="1628"/>
                  </a:cubicBezTo>
                  <a:cubicBezTo>
                    <a:pt x="678" y="1532"/>
                    <a:pt x="487" y="1254"/>
                    <a:pt x="487" y="958"/>
                  </a:cubicBezTo>
                  <a:lnTo>
                    <a:pt x="487" y="479"/>
                  </a:lnTo>
                  <a:cubicBezTo>
                    <a:pt x="487" y="211"/>
                    <a:pt x="697" y="1"/>
                    <a:pt x="9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5"/>
            <p:cNvSpPr/>
            <p:nvPr/>
          </p:nvSpPr>
          <p:spPr>
            <a:xfrm>
              <a:off x="6454279" y="3092024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65"/>
            <p:cNvSpPr/>
            <p:nvPr/>
          </p:nvSpPr>
          <p:spPr>
            <a:xfrm>
              <a:off x="6454279" y="3092024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65"/>
            <p:cNvSpPr/>
            <p:nvPr/>
          </p:nvSpPr>
          <p:spPr>
            <a:xfrm>
              <a:off x="6284377" y="3048039"/>
              <a:ext cx="75419" cy="94273"/>
            </a:xfrm>
            <a:custGeom>
              <a:rect b="b" l="l" r="r" t="t"/>
              <a:pathLst>
                <a:path extrusionOk="0" h="3590" w="2872">
                  <a:moveTo>
                    <a:pt x="967" y="1"/>
                  </a:moveTo>
                  <a:lnTo>
                    <a:pt x="967" y="479"/>
                  </a:lnTo>
                  <a:cubicBezTo>
                    <a:pt x="958" y="565"/>
                    <a:pt x="910" y="652"/>
                    <a:pt x="833" y="690"/>
                  </a:cubicBezTo>
                  <a:lnTo>
                    <a:pt x="269" y="967"/>
                  </a:lnTo>
                  <a:cubicBezTo>
                    <a:pt x="106" y="1053"/>
                    <a:pt x="1" y="1216"/>
                    <a:pt x="1" y="1398"/>
                  </a:cubicBezTo>
                  <a:lnTo>
                    <a:pt x="1" y="3350"/>
                  </a:lnTo>
                  <a:cubicBezTo>
                    <a:pt x="1" y="3484"/>
                    <a:pt x="116" y="3590"/>
                    <a:pt x="240" y="3590"/>
                  </a:cubicBezTo>
                  <a:lnTo>
                    <a:pt x="2633" y="3590"/>
                  </a:lnTo>
                  <a:cubicBezTo>
                    <a:pt x="2767" y="3590"/>
                    <a:pt x="2872" y="3484"/>
                    <a:pt x="2872" y="3350"/>
                  </a:cubicBezTo>
                  <a:lnTo>
                    <a:pt x="2872" y="1398"/>
                  </a:lnTo>
                  <a:cubicBezTo>
                    <a:pt x="2872" y="1216"/>
                    <a:pt x="2776" y="1053"/>
                    <a:pt x="2613" y="967"/>
                  </a:cubicBezTo>
                  <a:lnTo>
                    <a:pt x="2049" y="690"/>
                  </a:lnTo>
                  <a:cubicBezTo>
                    <a:pt x="1972" y="652"/>
                    <a:pt x="1924" y="565"/>
                    <a:pt x="1924" y="479"/>
                  </a:cubicBezTo>
                  <a:lnTo>
                    <a:pt x="192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65"/>
            <p:cNvSpPr/>
            <p:nvPr/>
          </p:nvSpPr>
          <p:spPr>
            <a:xfrm>
              <a:off x="6308247" y="3048039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9" y="1"/>
                  </a:moveTo>
                  <a:lnTo>
                    <a:pt x="49" y="479"/>
                  </a:lnTo>
                  <a:cubicBezTo>
                    <a:pt x="49" y="527"/>
                    <a:pt x="30" y="575"/>
                    <a:pt x="1" y="613"/>
                  </a:cubicBezTo>
                  <a:cubicBezTo>
                    <a:pt x="168" y="680"/>
                    <a:pt x="348" y="714"/>
                    <a:pt x="527" y="714"/>
                  </a:cubicBezTo>
                  <a:cubicBezTo>
                    <a:pt x="707" y="714"/>
                    <a:pt x="886" y="680"/>
                    <a:pt x="1054" y="613"/>
                  </a:cubicBezTo>
                  <a:cubicBezTo>
                    <a:pt x="1025" y="575"/>
                    <a:pt x="1006" y="527"/>
                    <a:pt x="1006" y="479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65"/>
            <p:cNvSpPr/>
            <p:nvPr/>
          </p:nvSpPr>
          <p:spPr>
            <a:xfrm>
              <a:off x="6284377" y="3067891"/>
              <a:ext cx="75681" cy="74421"/>
            </a:xfrm>
            <a:custGeom>
              <a:rect b="b" l="l" r="r" t="t"/>
              <a:pathLst>
                <a:path extrusionOk="0" h="2834" w="2882">
                  <a:moveTo>
                    <a:pt x="709" y="1"/>
                  </a:moveTo>
                  <a:lnTo>
                    <a:pt x="269" y="211"/>
                  </a:lnTo>
                  <a:cubicBezTo>
                    <a:pt x="106" y="297"/>
                    <a:pt x="1" y="460"/>
                    <a:pt x="1" y="642"/>
                  </a:cubicBezTo>
                  <a:lnTo>
                    <a:pt x="1" y="2594"/>
                  </a:lnTo>
                  <a:cubicBezTo>
                    <a:pt x="1" y="2728"/>
                    <a:pt x="116" y="2834"/>
                    <a:pt x="240" y="2834"/>
                  </a:cubicBezTo>
                  <a:lnTo>
                    <a:pt x="2633" y="2834"/>
                  </a:lnTo>
                  <a:cubicBezTo>
                    <a:pt x="2767" y="2834"/>
                    <a:pt x="2872" y="2728"/>
                    <a:pt x="2872" y="2594"/>
                  </a:cubicBezTo>
                  <a:lnTo>
                    <a:pt x="2872" y="642"/>
                  </a:lnTo>
                  <a:cubicBezTo>
                    <a:pt x="2881" y="460"/>
                    <a:pt x="2776" y="297"/>
                    <a:pt x="2613" y="211"/>
                  </a:cubicBezTo>
                  <a:lnTo>
                    <a:pt x="2173" y="1"/>
                  </a:lnTo>
                  <a:cubicBezTo>
                    <a:pt x="1987" y="230"/>
                    <a:pt x="1714" y="345"/>
                    <a:pt x="1441" y="345"/>
                  </a:cubicBezTo>
                  <a:cubicBezTo>
                    <a:pt x="1168" y="345"/>
                    <a:pt x="896" y="230"/>
                    <a:pt x="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65"/>
            <p:cNvSpPr/>
            <p:nvPr/>
          </p:nvSpPr>
          <p:spPr>
            <a:xfrm>
              <a:off x="6296955" y="2997777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23"/>
                    <a:pt x="431" y="2154"/>
                    <a:pt x="957" y="2154"/>
                  </a:cubicBezTo>
                  <a:cubicBezTo>
                    <a:pt x="1484" y="2154"/>
                    <a:pt x="1914" y="1723"/>
                    <a:pt x="1914" y="1197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65"/>
            <p:cNvSpPr/>
            <p:nvPr/>
          </p:nvSpPr>
          <p:spPr>
            <a:xfrm>
              <a:off x="6296955" y="2997777"/>
              <a:ext cx="34689" cy="56485"/>
            </a:xfrm>
            <a:custGeom>
              <a:rect b="b" l="l" r="r" t="t"/>
              <a:pathLst>
                <a:path extrusionOk="0" h="2151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45"/>
                    <a:pt x="449" y="2150"/>
                    <a:pt x="954" y="2150"/>
                  </a:cubicBezTo>
                  <a:cubicBezTo>
                    <a:pt x="1075" y="2150"/>
                    <a:pt x="1199" y="2127"/>
                    <a:pt x="1321" y="2077"/>
                  </a:cubicBezTo>
                  <a:cubicBezTo>
                    <a:pt x="957" y="1934"/>
                    <a:pt x="718" y="1580"/>
                    <a:pt x="718" y="1197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65"/>
            <p:cNvSpPr/>
            <p:nvPr/>
          </p:nvSpPr>
          <p:spPr>
            <a:xfrm>
              <a:off x="6296955" y="2997777"/>
              <a:ext cx="50288" cy="25157"/>
            </a:xfrm>
            <a:custGeom>
              <a:rect b="b" l="l" r="r" t="t"/>
              <a:pathLst>
                <a:path extrusionOk="0" h="958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0" y="718"/>
                    <a:pt x="718" y="958"/>
                    <a:pt x="1914" y="958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65"/>
            <p:cNvSpPr/>
            <p:nvPr/>
          </p:nvSpPr>
          <p:spPr>
            <a:xfrm>
              <a:off x="6296955" y="2997777"/>
              <a:ext cx="34689" cy="22899"/>
            </a:xfrm>
            <a:custGeom>
              <a:rect b="b" l="l" r="r" t="t"/>
              <a:pathLst>
                <a:path extrusionOk="0" h="872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240" y="785"/>
                    <a:pt x="479" y="833"/>
                    <a:pt x="718" y="872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65"/>
            <p:cNvSpPr/>
            <p:nvPr/>
          </p:nvSpPr>
          <p:spPr>
            <a:xfrm>
              <a:off x="6284377" y="3078947"/>
              <a:ext cx="31459" cy="63365"/>
            </a:xfrm>
            <a:custGeom>
              <a:rect b="b" l="l" r="r" t="t"/>
              <a:pathLst>
                <a:path extrusionOk="0" h="2413" w="1198">
                  <a:moveTo>
                    <a:pt x="58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" y="2173"/>
                  </a:lnTo>
                  <a:cubicBezTo>
                    <a:pt x="1" y="2307"/>
                    <a:pt x="106" y="2413"/>
                    <a:pt x="240" y="2413"/>
                  </a:cubicBezTo>
                  <a:lnTo>
                    <a:pt x="1197" y="2413"/>
                  </a:lnTo>
                  <a:lnTo>
                    <a:pt x="1197" y="1934"/>
                  </a:lnTo>
                  <a:lnTo>
                    <a:pt x="958" y="1934"/>
                  </a:lnTo>
                  <a:cubicBezTo>
                    <a:pt x="824" y="1934"/>
                    <a:pt x="719" y="1829"/>
                    <a:pt x="719" y="1695"/>
                  </a:cubicBezTo>
                  <a:lnTo>
                    <a:pt x="719" y="738"/>
                  </a:lnTo>
                  <a:cubicBezTo>
                    <a:pt x="719" y="585"/>
                    <a:pt x="652" y="441"/>
                    <a:pt x="527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65"/>
            <p:cNvSpPr/>
            <p:nvPr/>
          </p:nvSpPr>
          <p:spPr>
            <a:xfrm>
              <a:off x="6328625" y="3078947"/>
              <a:ext cx="31433" cy="63365"/>
            </a:xfrm>
            <a:custGeom>
              <a:rect b="b" l="l" r="r" t="t"/>
              <a:pathLst>
                <a:path extrusionOk="0" h="2413" w="1197">
                  <a:moveTo>
                    <a:pt x="1139" y="1"/>
                  </a:moveTo>
                  <a:lnTo>
                    <a:pt x="670" y="355"/>
                  </a:lnTo>
                  <a:cubicBezTo>
                    <a:pt x="546" y="441"/>
                    <a:pt x="479" y="585"/>
                    <a:pt x="479" y="738"/>
                  </a:cubicBezTo>
                  <a:lnTo>
                    <a:pt x="479" y="1695"/>
                  </a:lnTo>
                  <a:cubicBezTo>
                    <a:pt x="479" y="1829"/>
                    <a:pt x="364" y="1934"/>
                    <a:pt x="239" y="1934"/>
                  </a:cubicBezTo>
                  <a:lnTo>
                    <a:pt x="0" y="1934"/>
                  </a:lnTo>
                  <a:lnTo>
                    <a:pt x="0" y="2413"/>
                  </a:lnTo>
                  <a:lnTo>
                    <a:pt x="957" y="2413"/>
                  </a:lnTo>
                  <a:cubicBezTo>
                    <a:pt x="1082" y="2413"/>
                    <a:pt x="1196" y="2307"/>
                    <a:pt x="1196" y="2173"/>
                  </a:cubicBezTo>
                  <a:lnTo>
                    <a:pt x="1196" y="221"/>
                  </a:lnTo>
                  <a:cubicBezTo>
                    <a:pt x="1196" y="144"/>
                    <a:pt x="1168" y="68"/>
                    <a:pt x="1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65"/>
            <p:cNvSpPr/>
            <p:nvPr/>
          </p:nvSpPr>
          <p:spPr>
            <a:xfrm>
              <a:off x="6309770" y="3129734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0" y="0"/>
                  </a:moveTo>
                  <a:lnTo>
                    <a:pt x="0" y="479"/>
                  </a:lnTo>
                  <a:lnTo>
                    <a:pt x="957" y="479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7" name="Google Shape;11747;p65"/>
          <p:cNvGrpSpPr/>
          <p:nvPr/>
        </p:nvGrpSpPr>
        <p:grpSpPr>
          <a:xfrm>
            <a:off x="6633976" y="2900274"/>
            <a:ext cx="389803" cy="364673"/>
            <a:chOff x="6633976" y="2900274"/>
            <a:chExt cx="389803" cy="364673"/>
          </a:xfrm>
        </p:grpSpPr>
        <p:sp>
          <p:nvSpPr>
            <p:cNvPr id="11748" name="Google Shape;11748;p65"/>
            <p:cNvSpPr/>
            <p:nvPr/>
          </p:nvSpPr>
          <p:spPr>
            <a:xfrm>
              <a:off x="6847838" y="2937957"/>
              <a:ext cx="175942" cy="184109"/>
            </a:xfrm>
            <a:custGeom>
              <a:rect b="b" l="l" r="r" t="t"/>
              <a:pathLst>
                <a:path extrusionOk="0" h="7011" w="6700">
                  <a:moveTo>
                    <a:pt x="718" y="1"/>
                  </a:moveTo>
                  <a:cubicBezTo>
                    <a:pt x="326" y="1"/>
                    <a:pt x="0" y="317"/>
                    <a:pt x="0" y="719"/>
                  </a:cubicBezTo>
                  <a:lnTo>
                    <a:pt x="0" y="4547"/>
                  </a:lnTo>
                  <a:cubicBezTo>
                    <a:pt x="0" y="4939"/>
                    <a:pt x="326" y="5265"/>
                    <a:pt x="718" y="5265"/>
                  </a:cubicBezTo>
                  <a:lnTo>
                    <a:pt x="1436" y="5265"/>
                  </a:lnTo>
                  <a:lnTo>
                    <a:pt x="1034" y="6863"/>
                  </a:lnTo>
                  <a:cubicBezTo>
                    <a:pt x="1012" y="6942"/>
                    <a:pt x="1078" y="7011"/>
                    <a:pt x="1153" y="7011"/>
                  </a:cubicBezTo>
                  <a:cubicBezTo>
                    <a:pt x="1177" y="7011"/>
                    <a:pt x="1202" y="7004"/>
                    <a:pt x="1225" y="6987"/>
                  </a:cubicBezTo>
                  <a:lnTo>
                    <a:pt x="3589" y="5265"/>
                  </a:lnTo>
                  <a:lnTo>
                    <a:pt x="5982" y="5265"/>
                  </a:lnTo>
                  <a:cubicBezTo>
                    <a:pt x="6374" y="5265"/>
                    <a:pt x="6700" y="4949"/>
                    <a:pt x="6700" y="4547"/>
                  </a:cubicBezTo>
                  <a:lnTo>
                    <a:pt x="6700" y="719"/>
                  </a:lnTo>
                  <a:cubicBezTo>
                    <a:pt x="6700" y="326"/>
                    <a:pt x="6384" y="1"/>
                    <a:pt x="598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65"/>
            <p:cNvSpPr/>
            <p:nvPr/>
          </p:nvSpPr>
          <p:spPr>
            <a:xfrm>
              <a:off x="6910651" y="2937957"/>
              <a:ext cx="50288" cy="119404"/>
            </a:xfrm>
            <a:custGeom>
              <a:rect b="b" l="l" r="r" t="t"/>
              <a:pathLst>
                <a:path extrusionOk="0" h="4547" w="1915">
                  <a:moveTo>
                    <a:pt x="1" y="1"/>
                  </a:moveTo>
                  <a:lnTo>
                    <a:pt x="1" y="3590"/>
                  </a:lnTo>
                  <a:cubicBezTo>
                    <a:pt x="1" y="4116"/>
                    <a:pt x="432" y="4547"/>
                    <a:pt x="958" y="4547"/>
                  </a:cubicBezTo>
                  <a:cubicBezTo>
                    <a:pt x="1484" y="4547"/>
                    <a:pt x="1915" y="4116"/>
                    <a:pt x="1915" y="3590"/>
                  </a:cubicBezTo>
                  <a:lnTo>
                    <a:pt x="19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65"/>
            <p:cNvSpPr/>
            <p:nvPr/>
          </p:nvSpPr>
          <p:spPr>
            <a:xfrm>
              <a:off x="6923493" y="2900274"/>
              <a:ext cx="24632" cy="100550"/>
            </a:xfrm>
            <a:custGeom>
              <a:rect b="b" l="l" r="r" t="t"/>
              <a:pathLst>
                <a:path extrusionOk="0" h="3829" w="938">
                  <a:moveTo>
                    <a:pt x="249" y="0"/>
                  </a:moveTo>
                  <a:cubicBezTo>
                    <a:pt x="105" y="0"/>
                    <a:pt x="0" y="115"/>
                    <a:pt x="10" y="259"/>
                  </a:cubicBezTo>
                  <a:lnTo>
                    <a:pt x="220" y="3608"/>
                  </a:lnTo>
                  <a:cubicBezTo>
                    <a:pt x="220" y="3733"/>
                    <a:pt x="325" y="3829"/>
                    <a:pt x="459" y="3829"/>
                  </a:cubicBezTo>
                  <a:lnTo>
                    <a:pt x="488" y="3829"/>
                  </a:lnTo>
                  <a:cubicBezTo>
                    <a:pt x="613" y="3829"/>
                    <a:pt x="718" y="3733"/>
                    <a:pt x="727" y="3608"/>
                  </a:cubicBezTo>
                  <a:lnTo>
                    <a:pt x="938" y="259"/>
                  </a:lnTo>
                  <a:cubicBezTo>
                    <a:pt x="938" y="115"/>
                    <a:pt x="833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65"/>
            <p:cNvSpPr/>
            <p:nvPr/>
          </p:nvSpPr>
          <p:spPr>
            <a:xfrm>
              <a:off x="6923230" y="3019652"/>
              <a:ext cx="25157" cy="25157"/>
            </a:xfrm>
            <a:custGeom>
              <a:rect b="b" l="l" r="r" t="t"/>
              <a:pathLst>
                <a:path extrusionOk="0" h="958" w="958">
                  <a:moveTo>
                    <a:pt x="479" y="0"/>
                  </a:moveTo>
                  <a:cubicBezTo>
                    <a:pt x="221" y="0"/>
                    <a:pt x="0" y="220"/>
                    <a:pt x="0" y="479"/>
                  </a:cubicBezTo>
                  <a:cubicBezTo>
                    <a:pt x="0" y="747"/>
                    <a:pt x="221" y="957"/>
                    <a:pt x="479" y="957"/>
                  </a:cubicBezTo>
                  <a:cubicBezTo>
                    <a:pt x="747" y="957"/>
                    <a:pt x="957" y="747"/>
                    <a:pt x="957" y="479"/>
                  </a:cubicBezTo>
                  <a:cubicBezTo>
                    <a:pt x="957" y="220"/>
                    <a:pt x="747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5"/>
            <p:cNvSpPr/>
            <p:nvPr/>
          </p:nvSpPr>
          <p:spPr>
            <a:xfrm>
              <a:off x="6633976" y="3176713"/>
              <a:ext cx="213625" cy="88234"/>
            </a:xfrm>
            <a:custGeom>
              <a:rect b="b" l="l" r="r" t="t"/>
              <a:pathLst>
                <a:path extrusionOk="0" h="3360" w="8135">
                  <a:moveTo>
                    <a:pt x="2641" y="1"/>
                  </a:moveTo>
                  <a:lnTo>
                    <a:pt x="632" y="738"/>
                  </a:lnTo>
                  <a:cubicBezTo>
                    <a:pt x="258" y="872"/>
                    <a:pt x="0" y="1235"/>
                    <a:pt x="0" y="1637"/>
                  </a:cubicBezTo>
                  <a:lnTo>
                    <a:pt x="0" y="3121"/>
                  </a:lnTo>
                  <a:cubicBezTo>
                    <a:pt x="0" y="3255"/>
                    <a:pt x="115" y="3360"/>
                    <a:pt x="239" y="3360"/>
                  </a:cubicBezTo>
                  <a:lnTo>
                    <a:pt x="7896" y="3360"/>
                  </a:lnTo>
                  <a:cubicBezTo>
                    <a:pt x="8030" y="3360"/>
                    <a:pt x="8135" y="3255"/>
                    <a:pt x="8135" y="3121"/>
                  </a:cubicBezTo>
                  <a:lnTo>
                    <a:pt x="8135" y="1637"/>
                  </a:lnTo>
                  <a:cubicBezTo>
                    <a:pt x="8135" y="1235"/>
                    <a:pt x="7886" y="872"/>
                    <a:pt x="7513" y="738"/>
                  </a:cubicBezTo>
                  <a:lnTo>
                    <a:pt x="5513" y="1"/>
                  </a:lnTo>
                  <a:lnTo>
                    <a:pt x="4077" y="479"/>
                  </a:lnTo>
                  <a:lnTo>
                    <a:pt x="264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65"/>
            <p:cNvSpPr/>
            <p:nvPr/>
          </p:nvSpPr>
          <p:spPr>
            <a:xfrm>
              <a:off x="6728460" y="3201843"/>
              <a:ext cx="25157" cy="63103"/>
            </a:xfrm>
            <a:custGeom>
              <a:rect b="b" l="l" r="r" t="t"/>
              <a:pathLst>
                <a:path extrusionOk="0" h="2403" w="958">
                  <a:moveTo>
                    <a:pt x="221" y="1"/>
                  </a:moveTo>
                  <a:lnTo>
                    <a:pt x="0" y="2403"/>
                  </a:lnTo>
                  <a:lnTo>
                    <a:pt x="957" y="2403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65"/>
            <p:cNvSpPr/>
            <p:nvPr/>
          </p:nvSpPr>
          <p:spPr>
            <a:xfrm>
              <a:off x="6729956" y="3189291"/>
              <a:ext cx="21901" cy="21376"/>
            </a:xfrm>
            <a:custGeom>
              <a:rect b="b" l="l" r="r" t="t"/>
              <a:pathLst>
                <a:path extrusionOk="0" h="814" w="834">
                  <a:moveTo>
                    <a:pt x="1" y="0"/>
                  </a:moveTo>
                  <a:lnTo>
                    <a:pt x="1" y="641"/>
                  </a:lnTo>
                  <a:cubicBezTo>
                    <a:pt x="1" y="737"/>
                    <a:pt x="77" y="814"/>
                    <a:pt x="164" y="814"/>
                  </a:cubicBezTo>
                  <a:lnTo>
                    <a:pt x="671" y="814"/>
                  </a:lnTo>
                  <a:cubicBezTo>
                    <a:pt x="766" y="814"/>
                    <a:pt x="833" y="737"/>
                    <a:pt x="833" y="641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65"/>
            <p:cNvSpPr/>
            <p:nvPr/>
          </p:nvSpPr>
          <p:spPr>
            <a:xfrm>
              <a:off x="6810128" y="3202605"/>
              <a:ext cx="37736" cy="62341"/>
            </a:xfrm>
            <a:custGeom>
              <a:rect b="b" l="l" r="r" t="t"/>
              <a:pathLst>
                <a:path extrusionOk="0" h="2374" w="1437">
                  <a:moveTo>
                    <a:pt x="1178" y="0"/>
                  </a:moveTo>
                  <a:lnTo>
                    <a:pt x="278" y="900"/>
                  </a:lnTo>
                  <a:cubicBezTo>
                    <a:pt x="97" y="1082"/>
                    <a:pt x="1" y="1321"/>
                    <a:pt x="1" y="1580"/>
                  </a:cubicBezTo>
                  <a:lnTo>
                    <a:pt x="1" y="2374"/>
                  </a:lnTo>
                  <a:lnTo>
                    <a:pt x="1197" y="2374"/>
                  </a:lnTo>
                  <a:cubicBezTo>
                    <a:pt x="1331" y="2374"/>
                    <a:pt x="1436" y="2269"/>
                    <a:pt x="1436" y="2135"/>
                  </a:cubicBezTo>
                  <a:lnTo>
                    <a:pt x="1436" y="651"/>
                  </a:lnTo>
                  <a:cubicBezTo>
                    <a:pt x="1436" y="412"/>
                    <a:pt x="1341" y="173"/>
                    <a:pt x="117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65"/>
            <p:cNvSpPr/>
            <p:nvPr/>
          </p:nvSpPr>
          <p:spPr>
            <a:xfrm>
              <a:off x="6671922" y="2981942"/>
              <a:ext cx="138233" cy="100550"/>
            </a:xfrm>
            <a:custGeom>
              <a:rect b="b" l="l" r="r" t="t"/>
              <a:pathLst>
                <a:path extrusionOk="0" h="3829" w="5264">
                  <a:moveTo>
                    <a:pt x="1914" y="1"/>
                  </a:moveTo>
                  <a:cubicBezTo>
                    <a:pt x="852" y="1"/>
                    <a:pt x="0" y="862"/>
                    <a:pt x="0" y="1915"/>
                  </a:cubicBezTo>
                  <a:lnTo>
                    <a:pt x="0" y="2489"/>
                  </a:lnTo>
                  <a:cubicBezTo>
                    <a:pt x="0" y="2738"/>
                    <a:pt x="38" y="2996"/>
                    <a:pt x="115" y="3245"/>
                  </a:cubicBezTo>
                  <a:lnTo>
                    <a:pt x="201" y="3484"/>
                  </a:lnTo>
                  <a:cubicBezTo>
                    <a:pt x="220" y="3551"/>
                    <a:pt x="230" y="3628"/>
                    <a:pt x="239" y="3704"/>
                  </a:cubicBezTo>
                  <a:lnTo>
                    <a:pt x="239" y="3829"/>
                  </a:lnTo>
                  <a:lnTo>
                    <a:pt x="5025" y="3829"/>
                  </a:lnTo>
                  <a:lnTo>
                    <a:pt x="5025" y="3704"/>
                  </a:lnTo>
                  <a:cubicBezTo>
                    <a:pt x="5025" y="3628"/>
                    <a:pt x="5034" y="3551"/>
                    <a:pt x="5053" y="3484"/>
                  </a:cubicBezTo>
                  <a:lnTo>
                    <a:pt x="5139" y="3245"/>
                  </a:lnTo>
                  <a:cubicBezTo>
                    <a:pt x="5216" y="2996"/>
                    <a:pt x="5264" y="2738"/>
                    <a:pt x="5264" y="2489"/>
                  </a:cubicBezTo>
                  <a:lnTo>
                    <a:pt x="5264" y="479"/>
                  </a:lnTo>
                  <a:cubicBezTo>
                    <a:pt x="5264" y="211"/>
                    <a:pt x="5044" y="1"/>
                    <a:pt x="47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5"/>
            <p:cNvSpPr/>
            <p:nvPr/>
          </p:nvSpPr>
          <p:spPr>
            <a:xfrm>
              <a:off x="6703066" y="2981942"/>
              <a:ext cx="107088" cy="100550"/>
            </a:xfrm>
            <a:custGeom>
              <a:rect b="b" l="l" r="r" t="t"/>
              <a:pathLst>
                <a:path extrusionOk="0" h="3829" w="4078">
                  <a:moveTo>
                    <a:pt x="977" y="1"/>
                  </a:moveTo>
                  <a:cubicBezTo>
                    <a:pt x="441" y="1"/>
                    <a:pt x="1" y="441"/>
                    <a:pt x="10" y="977"/>
                  </a:cubicBezTo>
                  <a:cubicBezTo>
                    <a:pt x="10" y="1513"/>
                    <a:pt x="441" y="1944"/>
                    <a:pt x="977" y="1944"/>
                  </a:cubicBezTo>
                  <a:lnTo>
                    <a:pt x="1111" y="1944"/>
                  </a:lnTo>
                  <a:lnTo>
                    <a:pt x="1178" y="3829"/>
                  </a:lnTo>
                  <a:lnTo>
                    <a:pt x="3839" y="3829"/>
                  </a:lnTo>
                  <a:lnTo>
                    <a:pt x="3839" y="3714"/>
                  </a:lnTo>
                  <a:cubicBezTo>
                    <a:pt x="3839" y="3637"/>
                    <a:pt x="3848" y="3561"/>
                    <a:pt x="3877" y="3484"/>
                  </a:cubicBezTo>
                  <a:lnTo>
                    <a:pt x="3953" y="3245"/>
                  </a:lnTo>
                  <a:cubicBezTo>
                    <a:pt x="4030" y="2996"/>
                    <a:pt x="4078" y="2747"/>
                    <a:pt x="4078" y="2489"/>
                  </a:cubicBezTo>
                  <a:lnTo>
                    <a:pt x="4078" y="479"/>
                  </a:lnTo>
                  <a:cubicBezTo>
                    <a:pt x="4078" y="211"/>
                    <a:pt x="3858" y="1"/>
                    <a:pt x="35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5"/>
            <p:cNvSpPr/>
            <p:nvPr/>
          </p:nvSpPr>
          <p:spPr>
            <a:xfrm>
              <a:off x="6703066" y="3132727"/>
              <a:ext cx="75681" cy="56590"/>
            </a:xfrm>
            <a:custGeom>
              <a:rect b="b" l="l" r="r" t="t"/>
              <a:pathLst>
                <a:path extrusionOk="0" h="2155" w="2882">
                  <a:moveTo>
                    <a:pt x="1" y="1"/>
                  </a:moveTo>
                  <a:lnTo>
                    <a:pt x="1" y="2154"/>
                  </a:lnTo>
                  <a:lnTo>
                    <a:pt x="2882" y="2154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5"/>
            <p:cNvSpPr/>
            <p:nvPr/>
          </p:nvSpPr>
          <p:spPr>
            <a:xfrm>
              <a:off x="6703329" y="3132727"/>
              <a:ext cx="75419" cy="31565"/>
            </a:xfrm>
            <a:custGeom>
              <a:rect b="b" l="l" r="r" t="t"/>
              <a:pathLst>
                <a:path extrusionOk="0" h="1202" w="2872">
                  <a:moveTo>
                    <a:pt x="0" y="1"/>
                  </a:moveTo>
                  <a:lnTo>
                    <a:pt x="0" y="814"/>
                  </a:lnTo>
                  <a:cubicBezTo>
                    <a:pt x="441" y="1073"/>
                    <a:pt x="936" y="1202"/>
                    <a:pt x="1432" y="1202"/>
                  </a:cubicBezTo>
                  <a:cubicBezTo>
                    <a:pt x="1929" y="1202"/>
                    <a:pt x="2426" y="1073"/>
                    <a:pt x="2872" y="814"/>
                  </a:cubicBezTo>
                  <a:lnTo>
                    <a:pt x="287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5"/>
            <p:cNvSpPr/>
            <p:nvPr/>
          </p:nvSpPr>
          <p:spPr>
            <a:xfrm>
              <a:off x="6690750" y="3166314"/>
              <a:ext cx="50288" cy="45036"/>
            </a:xfrm>
            <a:custGeom>
              <a:rect b="b" l="l" r="r" t="t"/>
              <a:pathLst>
                <a:path extrusionOk="0" h="1715" w="1915">
                  <a:moveTo>
                    <a:pt x="419" y="1"/>
                  </a:moveTo>
                  <a:cubicBezTo>
                    <a:pt x="328" y="1"/>
                    <a:pt x="241" y="48"/>
                    <a:pt x="202" y="138"/>
                  </a:cubicBezTo>
                  <a:lnTo>
                    <a:pt x="1" y="579"/>
                  </a:lnTo>
                  <a:lnTo>
                    <a:pt x="786" y="1622"/>
                  </a:lnTo>
                  <a:cubicBezTo>
                    <a:pt x="832" y="1683"/>
                    <a:pt x="902" y="1714"/>
                    <a:pt x="973" y="1714"/>
                  </a:cubicBezTo>
                  <a:cubicBezTo>
                    <a:pt x="1036" y="1714"/>
                    <a:pt x="1100" y="1690"/>
                    <a:pt x="1149" y="1641"/>
                  </a:cubicBezTo>
                  <a:lnTo>
                    <a:pt x="1915" y="875"/>
                  </a:lnTo>
                  <a:lnTo>
                    <a:pt x="546" y="33"/>
                  </a:lnTo>
                  <a:cubicBezTo>
                    <a:pt x="506" y="11"/>
                    <a:pt x="462" y="1"/>
                    <a:pt x="41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65"/>
            <p:cNvSpPr/>
            <p:nvPr/>
          </p:nvSpPr>
          <p:spPr>
            <a:xfrm>
              <a:off x="6741012" y="3166314"/>
              <a:ext cx="50314" cy="45036"/>
            </a:xfrm>
            <a:custGeom>
              <a:rect b="b" l="l" r="r" t="t"/>
              <a:pathLst>
                <a:path extrusionOk="0" h="1715" w="1916">
                  <a:moveTo>
                    <a:pt x="1488" y="1"/>
                  </a:moveTo>
                  <a:cubicBezTo>
                    <a:pt x="1444" y="1"/>
                    <a:pt x="1400" y="11"/>
                    <a:pt x="1360" y="33"/>
                  </a:cubicBezTo>
                  <a:lnTo>
                    <a:pt x="1" y="875"/>
                  </a:lnTo>
                  <a:lnTo>
                    <a:pt x="757" y="1641"/>
                  </a:lnTo>
                  <a:cubicBezTo>
                    <a:pt x="806" y="1690"/>
                    <a:pt x="870" y="1714"/>
                    <a:pt x="933" y="1714"/>
                  </a:cubicBezTo>
                  <a:cubicBezTo>
                    <a:pt x="1005" y="1714"/>
                    <a:pt x="1075" y="1683"/>
                    <a:pt x="1121" y="1622"/>
                  </a:cubicBezTo>
                  <a:lnTo>
                    <a:pt x="1915" y="579"/>
                  </a:lnTo>
                  <a:lnTo>
                    <a:pt x="1704" y="138"/>
                  </a:lnTo>
                  <a:cubicBezTo>
                    <a:pt x="1666" y="48"/>
                    <a:pt x="1578" y="1"/>
                    <a:pt x="148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65"/>
            <p:cNvSpPr/>
            <p:nvPr/>
          </p:nvSpPr>
          <p:spPr>
            <a:xfrm>
              <a:off x="6677935" y="3032887"/>
              <a:ext cx="125943" cy="118721"/>
            </a:xfrm>
            <a:custGeom>
              <a:rect b="b" l="l" r="r" t="t"/>
              <a:pathLst>
                <a:path extrusionOk="0" h="4521" w="4796">
                  <a:moveTo>
                    <a:pt x="2070" y="1"/>
                  </a:moveTo>
                  <a:cubicBezTo>
                    <a:pt x="1462" y="1"/>
                    <a:pt x="935" y="104"/>
                    <a:pt x="671" y="166"/>
                  </a:cubicBezTo>
                  <a:cubicBezTo>
                    <a:pt x="556" y="195"/>
                    <a:pt x="489" y="291"/>
                    <a:pt x="489" y="405"/>
                  </a:cubicBezTo>
                  <a:lnTo>
                    <a:pt x="489" y="980"/>
                  </a:lnTo>
                  <a:cubicBezTo>
                    <a:pt x="489" y="1104"/>
                    <a:pt x="431" y="1229"/>
                    <a:pt x="345" y="1315"/>
                  </a:cubicBezTo>
                  <a:lnTo>
                    <a:pt x="144" y="1516"/>
                  </a:lnTo>
                  <a:cubicBezTo>
                    <a:pt x="58" y="1602"/>
                    <a:pt x="1" y="1726"/>
                    <a:pt x="10" y="1851"/>
                  </a:cubicBezTo>
                  <a:lnTo>
                    <a:pt x="10" y="2128"/>
                  </a:lnTo>
                  <a:cubicBezTo>
                    <a:pt x="10" y="3449"/>
                    <a:pt x="1073" y="4521"/>
                    <a:pt x="2403" y="4521"/>
                  </a:cubicBezTo>
                  <a:cubicBezTo>
                    <a:pt x="3724" y="4521"/>
                    <a:pt x="4796" y="3449"/>
                    <a:pt x="4796" y="2128"/>
                  </a:cubicBezTo>
                  <a:lnTo>
                    <a:pt x="4796" y="1851"/>
                  </a:lnTo>
                  <a:cubicBezTo>
                    <a:pt x="4796" y="1726"/>
                    <a:pt x="4738" y="1602"/>
                    <a:pt x="4652" y="1516"/>
                  </a:cubicBezTo>
                  <a:lnTo>
                    <a:pt x="4451" y="1315"/>
                  </a:lnTo>
                  <a:cubicBezTo>
                    <a:pt x="4365" y="1229"/>
                    <a:pt x="4317" y="1104"/>
                    <a:pt x="4317" y="980"/>
                  </a:cubicBezTo>
                  <a:lnTo>
                    <a:pt x="4317" y="846"/>
                  </a:lnTo>
                  <a:cubicBezTo>
                    <a:pt x="4317" y="750"/>
                    <a:pt x="4269" y="664"/>
                    <a:pt x="4193" y="606"/>
                  </a:cubicBezTo>
                  <a:cubicBezTo>
                    <a:pt x="3557" y="133"/>
                    <a:pt x="2761" y="1"/>
                    <a:pt x="207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65"/>
            <p:cNvSpPr/>
            <p:nvPr/>
          </p:nvSpPr>
          <p:spPr>
            <a:xfrm>
              <a:off x="6677935" y="3033044"/>
              <a:ext cx="113391" cy="118328"/>
            </a:xfrm>
            <a:custGeom>
              <a:rect b="b" l="l" r="r" t="t"/>
              <a:pathLst>
                <a:path extrusionOk="0" h="4506" w="4318">
                  <a:moveTo>
                    <a:pt x="2081" y="0"/>
                  </a:moveTo>
                  <a:cubicBezTo>
                    <a:pt x="1855" y="0"/>
                    <a:pt x="1640" y="15"/>
                    <a:pt x="1446" y="36"/>
                  </a:cubicBezTo>
                  <a:cubicBezTo>
                    <a:pt x="1178" y="65"/>
                    <a:pt x="920" y="103"/>
                    <a:pt x="671" y="160"/>
                  </a:cubicBezTo>
                  <a:cubicBezTo>
                    <a:pt x="556" y="189"/>
                    <a:pt x="489" y="285"/>
                    <a:pt x="489" y="399"/>
                  </a:cubicBezTo>
                  <a:lnTo>
                    <a:pt x="489" y="974"/>
                  </a:lnTo>
                  <a:cubicBezTo>
                    <a:pt x="489" y="1098"/>
                    <a:pt x="431" y="1223"/>
                    <a:pt x="345" y="1309"/>
                  </a:cubicBezTo>
                  <a:lnTo>
                    <a:pt x="144" y="1510"/>
                  </a:lnTo>
                  <a:cubicBezTo>
                    <a:pt x="58" y="1596"/>
                    <a:pt x="1" y="1720"/>
                    <a:pt x="1" y="1845"/>
                  </a:cubicBezTo>
                  <a:lnTo>
                    <a:pt x="1" y="2122"/>
                  </a:lnTo>
                  <a:cubicBezTo>
                    <a:pt x="10" y="3338"/>
                    <a:pt x="910" y="4352"/>
                    <a:pt x="2106" y="4505"/>
                  </a:cubicBezTo>
                  <a:cubicBezTo>
                    <a:pt x="1685" y="4055"/>
                    <a:pt x="1446" y="3462"/>
                    <a:pt x="1446" y="2840"/>
                  </a:cubicBezTo>
                  <a:lnTo>
                    <a:pt x="1446" y="1089"/>
                  </a:lnTo>
                  <a:cubicBezTo>
                    <a:pt x="1436" y="849"/>
                    <a:pt x="1618" y="639"/>
                    <a:pt x="1867" y="610"/>
                  </a:cubicBezTo>
                  <a:cubicBezTo>
                    <a:pt x="2057" y="588"/>
                    <a:pt x="2299" y="568"/>
                    <a:pt x="2567" y="568"/>
                  </a:cubicBezTo>
                  <a:cubicBezTo>
                    <a:pt x="3112" y="568"/>
                    <a:pt x="3766" y="650"/>
                    <a:pt x="4317" y="964"/>
                  </a:cubicBezTo>
                  <a:lnTo>
                    <a:pt x="4317" y="840"/>
                  </a:lnTo>
                  <a:cubicBezTo>
                    <a:pt x="4317" y="744"/>
                    <a:pt x="4269" y="648"/>
                    <a:pt x="4193" y="600"/>
                  </a:cubicBezTo>
                  <a:cubicBezTo>
                    <a:pt x="3559" y="132"/>
                    <a:pt x="2768" y="0"/>
                    <a:pt x="20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65"/>
            <p:cNvSpPr/>
            <p:nvPr/>
          </p:nvSpPr>
          <p:spPr>
            <a:xfrm>
              <a:off x="6633976" y="3202605"/>
              <a:ext cx="37709" cy="62341"/>
            </a:xfrm>
            <a:custGeom>
              <a:rect b="b" l="l" r="r" t="t"/>
              <a:pathLst>
                <a:path extrusionOk="0" h="2374" w="1436">
                  <a:moveTo>
                    <a:pt x="258" y="0"/>
                  </a:moveTo>
                  <a:cubicBezTo>
                    <a:pt x="96" y="173"/>
                    <a:pt x="0" y="412"/>
                    <a:pt x="0" y="651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39" y="2374"/>
                  </a:cubicBezTo>
                  <a:lnTo>
                    <a:pt x="1436" y="2374"/>
                  </a:lnTo>
                  <a:lnTo>
                    <a:pt x="1436" y="1580"/>
                  </a:lnTo>
                  <a:cubicBezTo>
                    <a:pt x="1436" y="1321"/>
                    <a:pt x="1340" y="1082"/>
                    <a:pt x="1158" y="900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5" name="Google Shape;11765;p65"/>
          <p:cNvGrpSpPr/>
          <p:nvPr/>
        </p:nvGrpSpPr>
        <p:grpSpPr>
          <a:xfrm>
            <a:off x="7517835" y="2885437"/>
            <a:ext cx="364935" cy="382529"/>
            <a:chOff x="7517835" y="2885437"/>
            <a:chExt cx="364935" cy="382529"/>
          </a:xfrm>
        </p:grpSpPr>
        <p:sp>
          <p:nvSpPr>
            <p:cNvPr id="11766" name="Google Shape;11766;p65"/>
            <p:cNvSpPr/>
            <p:nvPr/>
          </p:nvSpPr>
          <p:spPr>
            <a:xfrm>
              <a:off x="7517835" y="3182752"/>
              <a:ext cx="72924" cy="57063"/>
            </a:xfrm>
            <a:custGeom>
              <a:rect b="b" l="l" r="r" t="t"/>
              <a:pathLst>
                <a:path extrusionOk="0" h="2173" w="277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795" y="670"/>
                  </a:cubicBezTo>
                  <a:lnTo>
                    <a:pt x="259" y="938"/>
                  </a:lnTo>
                  <a:cubicBezTo>
                    <a:pt x="96" y="1015"/>
                    <a:pt x="1" y="1178"/>
                    <a:pt x="1" y="1359"/>
                  </a:cubicBezTo>
                  <a:lnTo>
                    <a:pt x="1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65"/>
            <p:cNvSpPr/>
            <p:nvPr/>
          </p:nvSpPr>
          <p:spPr>
            <a:xfrm>
              <a:off x="7517835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097" y="0"/>
                  </a:lnTo>
                  <a:cubicBezTo>
                    <a:pt x="1915" y="225"/>
                    <a:pt x="1652" y="338"/>
                    <a:pt x="1388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65"/>
            <p:cNvSpPr/>
            <p:nvPr/>
          </p:nvSpPr>
          <p:spPr>
            <a:xfrm>
              <a:off x="7540970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48" y="0"/>
                  </a:moveTo>
                  <a:lnTo>
                    <a:pt x="48" y="469"/>
                  </a:lnTo>
                  <a:cubicBezTo>
                    <a:pt x="48" y="517"/>
                    <a:pt x="2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76" y="517"/>
                    <a:pt x="976" y="469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65"/>
            <p:cNvSpPr/>
            <p:nvPr/>
          </p:nvSpPr>
          <p:spPr>
            <a:xfrm>
              <a:off x="7530151" y="3133988"/>
              <a:ext cx="48528" cy="55067"/>
            </a:xfrm>
            <a:custGeom>
              <a:rect b="b" l="l" r="r" t="t"/>
              <a:pathLst>
                <a:path extrusionOk="0" h="2097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19" y="2097"/>
                  </a:cubicBezTo>
                  <a:cubicBezTo>
                    <a:pt x="1436" y="2097"/>
                    <a:pt x="1848" y="1676"/>
                    <a:pt x="1848" y="115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65"/>
            <p:cNvSpPr/>
            <p:nvPr/>
          </p:nvSpPr>
          <p:spPr>
            <a:xfrm>
              <a:off x="7529915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3" y="2090"/>
                    <a:pt x="922" y="2090"/>
                  </a:cubicBezTo>
                  <a:cubicBezTo>
                    <a:pt x="1038" y="2090"/>
                    <a:pt x="1156" y="2068"/>
                    <a:pt x="1273" y="2020"/>
                  </a:cubicBezTo>
                  <a:cubicBezTo>
                    <a:pt x="928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5"/>
            <p:cNvSpPr/>
            <p:nvPr/>
          </p:nvSpPr>
          <p:spPr>
            <a:xfrm>
              <a:off x="7529915" y="3133988"/>
              <a:ext cx="48765" cy="24658"/>
            </a:xfrm>
            <a:custGeom>
              <a:rect b="b" l="l" r="r" t="t"/>
              <a:pathLst>
                <a:path extrusionOk="0" h="939" w="1857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10" y="699"/>
                  </a:lnTo>
                  <a:cubicBezTo>
                    <a:pt x="10" y="699"/>
                    <a:pt x="69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65"/>
            <p:cNvSpPr/>
            <p:nvPr/>
          </p:nvSpPr>
          <p:spPr>
            <a:xfrm>
              <a:off x="7529915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65"/>
            <p:cNvSpPr/>
            <p:nvPr/>
          </p:nvSpPr>
          <p:spPr>
            <a:xfrm>
              <a:off x="7517835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23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5"/>
            <p:cNvSpPr/>
            <p:nvPr/>
          </p:nvSpPr>
          <p:spPr>
            <a:xfrm>
              <a:off x="7572640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1" y="0"/>
                  </a:moveTo>
                  <a:lnTo>
                    <a:pt x="18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59" y="2106"/>
                  </a:lnTo>
                  <a:cubicBezTo>
                    <a:pt x="593" y="2106"/>
                    <a:pt x="689" y="2000"/>
                    <a:pt x="689" y="1876"/>
                  </a:cubicBezTo>
                  <a:lnTo>
                    <a:pt x="689" y="220"/>
                  </a:lnTo>
                  <a:cubicBezTo>
                    <a:pt x="689" y="144"/>
                    <a:pt x="670" y="67"/>
                    <a:pt x="64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5"/>
            <p:cNvSpPr/>
            <p:nvPr/>
          </p:nvSpPr>
          <p:spPr>
            <a:xfrm>
              <a:off x="7615102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65"/>
            <p:cNvSpPr/>
            <p:nvPr/>
          </p:nvSpPr>
          <p:spPr>
            <a:xfrm>
              <a:off x="7615102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4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65"/>
            <p:cNvSpPr/>
            <p:nvPr/>
          </p:nvSpPr>
          <p:spPr>
            <a:xfrm>
              <a:off x="7638211" y="3182752"/>
              <a:ext cx="26916" cy="18303"/>
            </a:xfrm>
            <a:custGeom>
              <a:rect b="b" l="l" r="r" t="t"/>
              <a:pathLst>
                <a:path extrusionOk="0" h="697" w="1025">
                  <a:moveTo>
                    <a:pt x="49" y="0"/>
                  </a:moveTo>
                  <a:lnTo>
                    <a:pt x="49" y="469"/>
                  </a:lnTo>
                  <a:cubicBezTo>
                    <a:pt x="4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9" y="697"/>
                  </a:cubicBezTo>
                  <a:cubicBezTo>
                    <a:pt x="683" y="697"/>
                    <a:pt x="857" y="666"/>
                    <a:pt x="1025" y="603"/>
                  </a:cubicBezTo>
                  <a:cubicBezTo>
                    <a:pt x="996" y="565"/>
                    <a:pt x="977" y="517"/>
                    <a:pt x="977" y="469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65"/>
            <p:cNvSpPr/>
            <p:nvPr/>
          </p:nvSpPr>
          <p:spPr>
            <a:xfrm>
              <a:off x="7627418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89" y="1"/>
                  </a:moveTo>
                  <a:cubicBezTo>
                    <a:pt x="307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65"/>
            <p:cNvSpPr/>
            <p:nvPr/>
          </p:nvSpPr>
          <p:spPr>
            <a:xfrm>
              <a:off x="7627156" y="3133988"/>
              <a:ext cx="33718" cy="54883"/>
            </a:xfrm>
            <a:custGeom>
              <a:rect b="b" l="l" r="r" t="t"/>
              <a:pathLst>
                <a:path extrusionOk="0" h="2090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40" y="2090"/>
                    <a:pt x="926" y="2090"/>
                  </a:cubicBezTo>
                  <a:cubicBezTo>
                    <a:pt x="1041" y="2090"/>
                    <a:pt x="1159" y="2068"/>
                    <a:pt x="1274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65"/>
            <p:cNvSpPr/>
            <p:nvPr/>
          </p:nvSpPr>
          <p:spPr>
            <a:xfrm>
              <a:off x="7627418" y="3133988"/>
              <a:ext cx="48791" cy="24658"/>
            </a:xfrm>
            <a:custGeom>
              <a:rect b="b" l="l" r="r" t="t"/>
              <a:pathLst>
                <a:path extrusionOk="0" h="939" w="1858">
                  <a:moveTo>
                    <a:pt x="699" y="1"/>
                  </a:moveTo>
                  <a:cubicBezTo>
                    <a:pt x="307" y="1"/>
                    <a:pt x="0" y="317"/>
                    <a:pt x="0" y="699"/>
                  </a:cubicBezTo>
                  <a:cubicBezTo>
                    <a:pt x="0" y="699"/>
                    <a:pt x="68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65"/>
            <p:cNvSpPr/>
            <p:nvPr/>
          </p:nvSpPr>
          <p:spPr>
            <a:xfrm>
              <a:off x="7627156" y="3133988"/>
              <a:ext cx="33718" cy="22137"/>
            </a:xfrm>
            <a:custGeom>
              <a:rect b="b" l="l" r="r" t="t"/>
              <a:pathLst>
                <a:path extrusionOk="0" h="843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cubicBezTo>
                    <a:pt x="231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65"/>
            <p:cNvSpPr/>
            <p:nvPr/>
          </p:nvSpPr>
          <p:spPr>
            <a:xfrm>
              <a:off x="7615102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65"/>
            <p:cNvSpPr/>
            <p:nvPr/>
          </p:nvSpPr>
          <p:spPr>
            <a:xfrm>
              <a:off x="7669881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2" y="0"/>
                  </a:moveTo>
                  <a:lnTo>
                    <a:pt x="183" y="345"/>
                  </a:lnTo>
                  <a:cubicBezTo>
                    <a:pt x="68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0" y="2000"/>
                    <a:pt x="690" y="1876"/>
                  </a:cubicBezTo>
                  <a:lnTo>
                    <a:pt x="690" y="220"/>
                  </a:lnTo>
                  <a:cubicBezTo>
                    <a:pt x="690" y="144"/>
                    <a:pt x="671" y="67"/>
                    <a:pt x="6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65"/>
            <p:cNvSpPr/>
            <p:nvPr/>
          </p:nvSpPr>
          <p:spPr>
            <a:xfrm>
              <a:off x="7712369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5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85" y="1178"/>
                    <a:pt x="2680" y="1015"/>
                    <a:pt x="2527" y="938"/>
                  </a:cubicBezTo>
                  <a:lnTo>
                    <a:pt x="1981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65"/>
            <p:cNvSpPr/>
            <p:nvPr/>
          </p:nvSpPr>
          <p:spPr>
            <a:xfrm>
              <a:off x="7712369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5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5" y="2508"/>
                    <a:pt x="239" y="2508"/>
                  </a:cubicBezTo>
                  <a:lnTo>
                    <a:pt x="2555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85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3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5"/>
            <p:cNvSpPr/>
            <p:nvPr/>
          </p:nvSpPr>
          <p:spPr>
            <a:xfrm>
              <a:off x="7735741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1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67" y="517"/>
                    <a:pt x="967" y="469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5"/>
            <p:cNvSpPr/>
            <p:nvPr/>
          </p:nvSpPr>
          <p:spPr>
            <a:xfrm>
              <a:off x="7724685" y="3133988"/>
              <a:ext cx="48765" cy="55067"/>
            </a:xfrm>
            <a:custGeom>
              <a:rect b="b" l="l" r="r" t="t"/>
              <a:pathLst>
                <a:path extrusionOk="0" h="2097" w="1857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47" y="115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65"/>
            <p:cNvSpPr/>
            <p:nvPr/>
          </p:nvSpPr>
          <p:spPr>
            <a:xfrm>
              <a:off x="7724423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39" y="2090"/>
                    <a:pt x="926" y="2090"/>
                  </a:cubicBezTo>
                  <a:cubicBezTo>
                    <a:pt x="1041" y="2090"/>
                    <a:pt x="1158" y="2068"/>
                    <a:pt x="127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65"/>
            <p:cNvSpPr/>
            <p:nvPr/>
          </p:nvSpPr>
          <p:spPr>
            <a:xfrm>
              <a:off x="7724685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cubicBezTo>
                    <a:pt x="0" y="699"/>
                    <a:pt x="689" y="929"/>
                    <a:pt x="1847" y="92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65"/>
            <p:cNvSpPr/>
            <p:nvPr/>
          </p:nvSpPr>
          <p:spPr>
            <a:xfrm>
              <a:off x="7724423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65"/>
            <p:cNvSpPr/>
            <p:nvPr/>
          </p:nvSpPr>
          <p:spPr>
            <a:xfrm>
              <a:off x="7712369" y="3212899"/>
              <a:ext cx="18356" cy="55067"/>
            </a:xfrm>
            <a:custGeom>
              <a:rect b="b" l="l" r="r" t="t"/>
              <a:pathLst>
                <a:path extrusionOk="0" h="2097" w="699">
                  <a:moveTo>
                    <a:pt x="58" y="1"/>
                  </a:moveTo>
                  <a:cubicBezTo>
                    <a:pt x="19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5" y="2097"/>
                    <a:pt x="239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17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65"/>
            <p:cNvSpPr/>
            <p:nvPr/>
          </p:nvSpPr>
          <p:spPr>
            <a:xfrm>
              <a:off x="7767148" y="3212663"/>
              <a:ext cx="18382" cy="55304"/>
            </a:xfrm>
            <a:custGeom>
              <a:rect b="b" l="l" r="r" t="t"/>
              <a:pathLst>
                <a:path extrusionOk="0" h="2106" w="700">
                  <a:moveTo>
                    <a:pt x="642" y="0"/>
                  </a:moveTo>
                  <a:lnTo>
                    <a:pt x="182" y="345"/>
                  </a:lnTo>
                  <a:cubicBezTo>
                    <a:pt x="67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65"/>
            <p:cNvSpPr/>
            <p:nvPr/>
          </p:nvSpPr>
          <p:spPr>
            <a:xfrm>
              <a:off x="7809873" y="3182752"/>
              <a:ext cx="72898" cy="57063"/>
            </a:xfrm>
            <a:custGeom>
              <a:rect b="b" l="l" r="r" t="t"/>
              <a:pathLst>
                <a:path extrusionOk="0" h="2173" w="2776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5" y="670"/>
                  </a:cubicBezTo>
                  <a:lnTo>
                    <a:pt x="249" y="938"/>
                  </a:lnTo>
                  <a:cubicBezTo>
                    <a:pt x="9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71" y="1015"/>
                    <a:pt x="2517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65"/>
            <p:cNvSpPr/>
            <p:nvPr/>
          </p:nvSpPr>
          <p:spPr>
            <a:xfrm>
              <a:off x="7809610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40" y="2508"/>
                  </a:cubicBezTo>
                  <a:lnTo>
                    <a:pt x="2556" y="2508"/>
                  </a:lnTo>
                  <a:cubicBezTo>
                    <a:pt x="2681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86" y="441"/>
                    <a:pt x="2681" y="287"/>
                    <a:pt x="2527" y="211"/>
                  </a:cubicBezTo>
                  <a:lnTo>
                    <a:pt x="2106" y="0"/>
                  </a:lnTo>
                  <a:cubicBezTo>
                    <a:pt x="1925" y="225"/>
                    <a:pt x="1661" y="338"/>
                    <a:pt x="1397" y="338"/>
                  </a:cubicBezTo>
                  <a:cubicBezTo>
                    <a:pt x="1133" y="338"/>
                    <a:pt x="867" y="225"/>
                    <a:pt x="680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65"/>
            <p:cNvSpPr/>
            <p:nvPr/>
          </p:nvSpPr>
          <p:spPr>
            <a:xfrm>
              <a:off x="7832981" y="3182752"/>
              <a:ext cx="26680" cy="18303"/>
            </a:xfrm>
            <a:custGeom>
              <a:rect b="b" l="l" r="r" t="t"/>
              <a:pathLst>
                <a:path extrusionOk="0" h="697" w="1016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8" y="697"/>
                  </a:cubicBezTo>
                  <a:cubicBezTo>
                    <a:pt x="680" y="697"/>
                    <a:pt x="853" y="666"/>
                    <a:pt x="1015" y="603"/>
                  </a:cubicBezTo>
                  <a:cubicBezTo>
                    <a:pt x="987" y="565"/>
                    <a:pt x="968" y="517"/>
                    <a:pt x="968" y="469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65"/>
            <p:cNvSpPr/>
            <p:nvPr/>
          </p:nvSpPr>
          <p:spPr>
            <a:xfrm>
              <a:off x="7821926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99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2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65"/>
            <p:cNvSpPr/>
            <p:nvPr/>
          </p:nvSpPr>
          <p:spPr>
            <a:xfrm>
              <a:off x="7821690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9" y="2090"/>
                    <a:pt x="931" y="2090"/>
                  </a:cubicBezTo>
                  <a:cubicBezTo>
                    <a:pt x="1047" y="2090"/>
                    <a:pt x="1166" y="2068"/>
                    <a:pt x="128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65"/>
            <p:cNvSpPr/>
            <p:nvPr/>
          </p:nvSpPr>
          <p:spPr>
            <a:xfrm>
              <a:off x="7821926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cubicBezTo>
                    <a:pt x="1" y="699"/>
                    <a:pt x="690" y="929"/>
                    <a:pt x="1848" y="92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5"/>
            <p:cNvSpPr/>
            <p:nvPr/>
          </p:nvSpPr>
          <p:spPr>
            <a:xfrm>
              <a:off x="7821690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65"/>
            <p:cNvSpPr/>
            <p:nvPr/>
          </p:nvSpPr>
          <p:spPr>
            <a:xfrm>
              <a:off x="7809610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40" y="2097"/>
                  </a:cubicBezTo>
                  <a:lnTo>
                    <a:pt x="700" y="2097"/>
                  </a:lnTo>
                  <a:lnTo>
                    <a:pt x="700" y="709"/>
                  </a:lnTo>
                  <a:cubicBezTo>
                    <a:pt x="700" y="565"/>
                    <a:pt x="633" y="422"/>
                    <a:pt x="51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65"/>
            <p:cNvSpPr/>
            <p:nvPr/>
          </p:nvSpPr>
          <p:spPr>
            <a:xfrm>
              <a:off x="7864415" y="3212663"/>
              <a:ext cx="18356" cy="55304"/>
            </a:xfrm>
            <a:custGeom>
              <a:rect b="b" l="l" r="r" t="t"/>
              <a:pathLst>
                <a:path extrusionOk="0" h="2106" w="699">
                  <a:moveTo>
                    <a:pt x="641" y="0"/>
                  </a:moveTo>
                  <a:lnTo>
                    <a:pt x="19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5"/>
            <p:cNvSpPr/>
            <p:nvPr/>
          </p:nvSpPr>
          <p:spPr>
            <a:xfrm>
              <a:off x="7548008" y="2885437"/>
              <a:ext cx="304616" cy="237075"/>
            </a:xfrm>
            <a:custGeom>
              <a:rect b="b" l="l" r="r" t="t"/>
              <a:pathLst>
                <a:path extrusionOk="0" h="9028" w="11600">
                  <a:moveTo>
                    <a:pt x="5800" y="1"/>
                  </a:moveTo>
                  <a:cubicBezTo>
                    <a:pt x="5723" y="1"/>
                    <a:pt x="5647" y="39"/>
                    <a:pt x="5599" y="116"/>
                  </a:cubicBezTo>
                  <a:lnTo>
                    <a:pt x="4910" y="1503"/>
                  </a:lnTo>
                  <a:cubicBezTo>
                    <a:pt x="4808" y="1682"/>
                    <a:pt x="4961" y="1835"/>
                    <a:pt x="5111" y="1835"/>
                  </a:cubicBezTo>
                  <a:cubicBezTo>
                    <a:pt x="5186" y="1835"/>
                    <a:pt x="5261" y="1797"/>
                    <a:pt x="5302" y="1704"/>
                  </a:cubicBezTo>
                  <a:lnTo>
                    <a:pt x="5570" y="1168"/>
                  </a:lnTo>
                  <a:lnTo>
                    <a:pt x="5570" y="5312"/>
                  </a:lnTo>
                  <a:lnTo>
                    <a:pt x="938" y="5312"/>
                  </a:lnTo>
                  <a:cubicBezTo>
                    <a:pt x="421" y="5312"/>
                    <a:pt x="10" y="5724"/>
                    <a:pt x="10" y="6231"/>
                  </a:cubicBezTo>
                  <a:lnTo>
                    <a:pt x="10" y="8777"/>
                  </a:lnTo>
                  <a:cubicBezTo>
                    <a:pt x="0" y="8944"/>
                    <a:pt x="122" y="9028"/>
                    <a:pt x="244" y="9028"/>
                  </a:cubicBezTo>
                  <a:cubicBezTo>
                    <a:pt x="366" y="9028"/>
                    <a:pt x="488" y="8944"/>
                    <a:pt x="479" y="8777"/>
                  </a:cubicBezTo>
                  <a:lnTo>
                    <a:pt x="479" y="6231"/>
                  </a:lnTo>
                  <a:cubicBezTo>
                    <a:pt x="479" y="5973"/>
                    <a:pt x="680" y="5772"/>
                    <a:pt x="938" y="5772"/>
                  </a:cubicBezTo>
                  <a:lnTo>
                    <a:pt x="3713" y="5772"/>
                  </a:lnTo>
                  <a:lnTo>
                    <a:pt x="3713" y="8777"/>
                  </a:lnTo>
                  <a:cubicBezTo>
                    <a:pt x="3723" y="8920"/>
                    <a:pt x="3833" y="8992"/>
                    <a:pt x="3944" y="8992"/>
                  </a:cubicBezTo>
                  <a:cubicBezTo>
                    <a:pt x="4056" y="8992"/>
                    <a:pt x="4168" y="8920"/>
                    <a:pt x="4182" y="8777"/>
                  </a:cubicBezTo>
                  <a:lnTo>
                    <a:pt x="4182" y="5772"/>
                  </a:lnTo>
                  <a:lnTo>
                    <a:pt x="7417" y="5772"/>
                  </a:lnTo>
                  <a:lnTo>
                    <a:pt x="7417" y="8777"/>
                  </a:lnTo>
                  <a:cubicBezTo>
                    <a:pt x="7408" y="8944"/>
                    <a:pt x="7530" y="9028"/>
                    <a:pt x="7652" y="9028"/>
                  </a:cubicBezTo>
                  <a:cubicBezTo>
                    <a:pt x="7774" y="9028"/>
                    <a:pt x="7896" y="8944"/>
                    <a:pt x="7886" y="8777"/>
                  </a:cubicBezTo>
                  <a:lnTo>
                    <a:pt x="7886" y="5772"/>
                  </a:lnTo>
                  <a:lnTo>
                    <a:pt x="10662" y="5772"/>
                  </a:lnTo>
                  <a:cubicBezTo>
                    <a:pt x="10920" y="5772"/>
                    <a:pt x="11121" y="5973"/>
                    <a:pt x="11121" y="6231"/>
                  </a:cubicBezTo>
                  <a:lnTo>
                    <a:pt x="11121" y="8777"/>
                  </a:lnTo>
                  <a:cubicBezTo>
                    <a:pt x="11111" y="8944"/>
                    <a:pt x="11233" y="9028"/>
                    <a:pt x="11355" y="9028"/>
                  </a:cubicBezTo>
                  <a:cubicBezTo>
                    <a:pt x="11477" y="9028"/>
                    <a:pt x="11599" y="8944"/>
                    <a:pt x="11590" y="8777"/>
                  </a:cubicBezTo>
                  <a:lnTo>
                    <a:pt x="11590" y="6231"/>
                  </a:lnTo>
                  <a:cubicBezTo>
                    <a:pt x="11590" y="5724"/>
                    <a:pt x="11169" y="5303"/>
                    <a:pt x="10662" y="5303"/>
                  </a:cubicBezTo>
                  <a:lnTo>
                    <a:pt x="6029" y="5303"/>
                  </a:lnTo>
                  <a:lnTo>
                    <a:pt x="6029" y="1168"/>
                  </a:lnTo>
                  <a:lnTo>
                    <a:pt x="6297" y="1695"/>
                  </a:lnTo>
                  <a:cubicBezTo>
                    <a:pt x="6336" y="1771"/>
                    <a:pt x="6412" y="1819"/>
                    <a:pt x="6498" y="1819"/>
                  </a:cubicBezTo>
                  <a:cubicBezTo>
                    <a:pt x="6527" y="1819"/>
                    <a:pt x="6565" y="1810"/>
                    <a:pt x="6594" y="1800"/>
                  </a:cubicBezTo>
                  <a:cubicBezTo>
                    <a:pt x="6699" y="1743"/>
                    <a:pt x="6747" y="1609"/>
                    <a:pt x="6690" y="1503"/>
                  </a:cubicBezTo>
                  <a:lnTo>
                    <a:pt x="6001" y="116"/>
                  </a:lnTo>
                  <a:cubicBezTo>
                    <a:pt x="5953" y="39"/>
                    <a:pt x="5876" y="1"/>
                    <a:pt x="58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3" name="Google Shape;11803;p65"/>
          <p:cNvGrpSpPr/>
          <p:nvPr/>
        </p:nvGrpSpPr>
        <p:grpSpPr>
          <a:xfrm>
            <a:off x="7087591" y="2887144"/>
            <a:ext cx="358160" cy="385602"/>
            <a:chOff x="7087591" y="2887144"/>
            <a:chExt cx="358160" cy="385602"/>
          </a:xfrm>
        </p:grpSpPr>
        <p:sp>
          <p:nvSpPr>
            <p:cNvPr id="11804" name="Google Shape;11804;p65"/>
            <p:cNvSpPr/>
            <p:nvPr/>
          </p:nvSpPr>
          <p:spPr>
            <a:xfrm>
              <a:off x="7266527" y="2904554"/>
              <a:ext cx="89494" cy="49264"/>
            </a:xfrm>
            <a:custGeom>
              <a:rect b="b" l="l" r="r" t="t"/>
              <a:pathLst>
                <a:path extrusionOk="0" h="1876" w="3408">
                  <a:moveTo>
                    <a:pt x="0" y="0"/>
                  </a:moveTo>
                  <a:lnTo>
                    <a:pt x="0" y="1876"/>
                  </a:lnTo>
                  <a:lnTo>
                    <a:pt x="3130" y="1876"/>
                  </a:lnTo>
                  <a:cubicBezTo>
                    <a:pt x="3293" y="1866"/>
                    <a:pt x="3407" y="1685"/>
                    <a:pt x="3340" y="1531"/>
                  </a:cubicBezTo>
                  <a:lnTo>
                    <a:pt x="3034" y="938"/>
                  </a:lnTo>
                  <a:lnTo>
                    <a:pt x="3340" y="335"/>
                  </a:lnTo>
                  <a:cubicBezTo>
                    <a:pt x="3398" y="182"/>
                    <a:pt x="3293" y="1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65"/>
            <p:cNvSpPr/>
            <p:nvPr/>
          </p:nvSpPr>
          <p:spPr>
            <a:xfrm>
              <a:off x="7266527" y="2904554"/>
              <a:ext cx="18382" cy="49264"/>
            </a:xfrm>
            <a:custGeom>
              <a:rect b="b" l="l" r="r" t="t"/>
              <a:pathLst>
                <a:path extrusionOk="0" h="1876" w="700">
                  <a:moveTo>
                    <a:pt x="0" y="0"/>
                  </a:moveTo>
                  <a:lnTo>
                    <a:pt x="0" y="1876"/>
                  </a:lnTo>
                  <a:lnTo>
                    <a:pt x="699" y="1876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65"/>
            <p:cNvSpPr/>
            <p:nvPr/>
          </p:nvSpPr>
          <p:spPr>
            <a:xfrm>
              <a:off x="7260251" y="2887144"/>
              <a:ext cx="12342" cy="275284"/>
            </a:xfrm>
            <a:custGeom>
              <a:rect b="b" l="l" r="r" t="t"/>
              <a:pathLst>
                <a:path extrusionOk="0" h="10483" w="470">
                  <a:moveTo>
                    <a:pt x="235" y="0"/>
                  </a:moveTo>
                  <a:cubicBezTo>
                    <a:pt x="132" y="0"/>
                    <a:pt x="29" y="65"/>
                    <a:pt x="0" y="194"/>
                  </a:cubicBezTo>
                  <a:lnTo>
                    <a:pt x="0" y="10243"/>
                  </a:lnTo>
                  <a:cubicBezTo>
                    <a:pt x="0" y="10367"/>
                    <a:pt x="105" y="10482"/>
                    <a:pt x="239" y="10482"/>
                  </a:cubicBezTo>
                  <a:cubicBezTo>
                    <a:pt x="364" y="10473"/>
                    <a:pt x="469" y="10367"/>
                    <a:pt x="469" y="10243"/>
                  </a:cubicBezTo>
                  <a:lnTo>
                    <a:pt x="469" y="194"/>
                  </a:lnTo>
                  <a:cubicBezTo>
                    <a:pt x="440" y="65"/>
                    <a:pt x="338" y="0"/>
                    <a:pt x="235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65"/>
            <p:cNvSpPr/>
            <p:nvPr/>
          </p:nvSpPr>
          <p:spPr>
            <a:xfrm>
              <a:off x="7162222" y="3107097"/>
              <a:ext cx="49027" cy="110371"/>
            </a:xfrm>
            <a:custGeom>
              <a:rect b="b" l="l" r="r" t="t"/>
              <a:pathLst>
                <a:path extrusionOk="0" h="4203" w="1867">
                  <a:moveTo>
                    <a:pt x="1" y="1"/>
                  </a:moveTo>
                  <a:lnTo>
                    <a:pt x="1" y="4202"/>
                  </a:lnTo>
                  <a:lnTo>
                    <a:pt x="1867" y="4202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65"/>
            <p:cNvSpPr/>
            <p:nvPr/>
          </p:nvSpPr>
          <p:spPr>
            <a:xfrm>
              <a:off x="7149906" y="2990503"/>
              <a:ext cx="130959" cy="129199"/>
            </a:xfrm>
            <a:custGeom>
              <a:rect b="b" l="l" r="r" t="t"/>
              <a:pathLst>
                <a:path extrusionOk="0" h="4920" w="4987">
                  <a:moveTo>
                    <a:pt x="939" y="0"/>
                  </a:moveTo>
                  <a:lnTo>
                    <a:pt x="939" y="555"/>
                  </a:lnTo>
                  <a:cubicBezTo>
                    <a:pt x="939" y="641"/>
                    <a:pt x="881" y="728"/>
                    <a:pt x="795" y="766"/>
                  </a:cubicBezTo>
                  <a:lnTo>
                    <a:pt x="278" y="986"/>
                  </a:lnTo>
                  <a:cubicBezTo>
                    <a:pt x="116" y="1062"/>
                    <a:pt x="1" y="1235"/>
                    <a:pt x="1" y="1417"/>
                  </a:cubicBezTo>
                  <a:lnTo>
                    <a:pt x="1" y="2852"/>
                  </a:lnTo>
                  <a:cubicBezTo>
                    <a:pt x="1" y="3139"/>
                    <a:pt x="39" y="3417"/>
                    <a:pt x="125" y="3694"/>
                  </a:cubicBezTo>
                  <a:lnTo>
                    <a:pt x="470" y="4919"/>
                  </a:lnTo>
                  <a:lnTo>
                    <a:pt x="709" y="4450"/>
                  </a:lnTo>
                  <a:lnTo>
                    <a:pt x="2346" y="4450"/>
                  </a:lnTo>
                  <a:lnTo>
                    <a:pt x="2346" y="2000"/>
                  </a:lnTo>
                  <a:lnTo>
                    <a:pt x="2901" y="2670"/>
                  </a:lnTo>
                  <a:cubicBezTo>
                    <a:pt x="2994" y="2780"/>
                    <a:pt x="3128" y="2839"/>
                    <a:pt x="3264" y="2839"/>
                  </a:cubicBezTo>
                  <a:cubicBezTo>
                    <a:pt x="3364" y="2839"/>
                    <a:pt x="3466" y="2807"/>
                    <a:pt x="3551" y="2737"/>
                  </a:cubicBezTo>
                  <a:lnTo>
                    <a:pt x="4872" y="1694"/>
                  </a:lnTo>
                  <a:cubicBezTo>
                    <a:pt x="4968" y="1618"/>
                    <a:pt x="4987" y="1484"/>
                    <a:pt x="4930" y="1369"/>
                  </a:cubicBezTo>
                  <a:cubicBezTo>
                    <a:pt x="4880" y="1276"/>
                    <a:pt x="4787" y="1223"/>
                    <a:pt x="4691" y="1223"/>
                  </a:cubicBezTo>
                  <a:cubicBezTo>
                    <a:pt x="4638" y="1223"/>
                    <a:pt x="4585" y="1239"/>
                    <a:pt x="4537" y="1273"/>
                  </a:cubicBezTo>
                  <a:lnTo>
                    <a:pt x="3322" y="2106"/>
                  </a:lnTo>
                  <a:lnTo>
                    <a:pt x="2661" y="1082"/>
                  </a:lnTo>
                  <a:cubicBezTo>
                    <a:pt x="2604" y="986"/>
                    <a:pt x="2518" y="919"/>
                    <a:pt x="2413" y="881"/>
                  </a:cubicBezTo>
                  <a:lnTo>
                    <a:pt x="2030" y="756"/>
                  </a:lnTo>
                  <a:cubicBezTo>
                    <a:pt x="1934" y="728"/>
                    <a:pt x="1877" y="632"/>
                    <a:pt x="1867" y="536"/>
                  </a:cubicBezTo>
                  <a:lnTo>
                    <a:pt x="186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5"/>
            <p:cNvSpPr/>
            <p:nvPr/>
          </p:nvSpPr>
          <p:spPr>
            <a:xfrm>
              <a:off x="7186618" y="3119413"/>
              <a:ext cx="6302" cy="98291"/>
            </a:xfrm>
            <a:custGeom>
              <a:rect b="b" l="l" r="r" t="t"/>
              <a:pathLst>
                <a:path extrusionOk="0" h="3743" w="24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3743"/>
                  </a:lnTo>
                  <a:lnTo>
                    <a:pt x="239" y="3743"/>
                  </a:lnTo>
                  <a:lnTo>
                    <a:pt x="239" y="116"/>
                  </a:lnTo>
                  <a:cubicBezTo>
                    <a:pt x="239" y="49"/>
                    <a:pt x="19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65"/>
            <p:cNvSpPr/>
            <p:nvPr/>
          </p:nvSpPr>
          <p:spPr>
            <a:xfrm>
              <a:off x="7087828" y="3143284"/>
              <a:ext cx="357924" cy="129462"/>
            </a:xfrm>
            <a:custGeom>
              <a:rect b="b" l="l" r="r" t="t"/>
              <a:pathLst>
                <a:path extrusionOk="0" h="4930" w="13630">
                  <a:moveTo>
                    <a:pt x="6810" y="1"/>
                  </a:moveTo>
                  <a:cubicBezTo>
                    <a:pt x="6621" y="1"/>
                    <a:pt x="6432" y="58"/>
                    <a:pt x="6270" y="173"/>
                  </a:cubicBezTo>
                  <a:lnTo>
                    <a:pt x="173" y="4508"/>
                  </a:lnTo>
                  <a:cubicBezTo>
                    <a:pt x="1" y="4642"/>
                    <a:pt x="87" y="4920"/>
                    <a:pt x="307" y="4930"/>
                  </a:cubicBezTo>
                  <a:lnTo>
                    <a:pt x="13323" y="4930"/>
                  </a:lnTo>
                  <a:cubicBezTo>
                    <a:pt x="13543" y="4920"/>
                    <a:pt x="13629" y="4642"/>
                    <a:pt x="13457" y="4508"/>
                  </a:cubicBezTo>
                  <a:lnTo>
                    <a:pt x="7351" y="173"/>
                  </a:lnTo>
                  <a:cubicBezTo>
                    <a:pt x="7188" y="58"/>
                    <a:pt x="6999" y="1"/>
                    <a:pt x="68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5"/>
            <p:cNvSpPr/>
            <p:nvPr/>
          </p:nvSpPr>
          <p:spPr>
            <a:xfrm>
              <a:off x="7293890" y="3179365"/>
              <a:ext cx="60372" cy="43119"/>
            </a:xfrm>
            <a:custGeom>
              <a:rect b="b" l="l" r="r" t="t"/>
              <a:pathLst>
                <a:path extrusionOk="0" h="1642" w="2299">
                  <a:moveTo>
                    <a:pt x="380" y="1"/>
                  </a:moveTo>
                  <a:cubicBezTo>
                    <a:pt x="197" y="1"/>
                    <a:pt x="0" y="349"/>
                    <a:pt x="222" y="436"/>
                  </a:cubicBezTo>
                  <a:lnTo>
                    <a:pt x="1858" y="1594"/>
                  </a:lnTo>
                  <a:cubicBezTo>
                    <a:pt x="1897" y="1622"/>
                    <a:pt x="1944" y="1642"/>
                    <a:pt x="1992" y="1642"/>
                  </a:cubicBezTo>
                  <a:cubicBezTo>
                    <a:pt x="2212" y="1632"/>
                    <a:pt x="2298" y="1354"/>
                    <a:pt x="2126" y="1220"/>
                  </a:cubicBezTo>
                  <a:lnTo>
                    <a:pt x="490" y="53"/>
                  </a:lnTo>
                  <a:cubicBezTo>
                    <a:pt x="456" y="16"/>
                    <a:pt x="418" y="1"/>
                    <a:pt x="380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5"/>
            <p:cNvSpPr/>
            <p:nvPr/>
          </p:nvSpPr>
          <p:spPr>
            <a:xfrm>
              <a:off x="7269521" y="3162007"/>
              <a:ext cx="23424" cy="16990"/>
            </a:xfrm>
            <a:custGeom>
              <a:rect b="b" l="l" r="r" t="t"/>
              <a:pathLst>
                <a:path extrusionOk="0" h="647" w="892">
                  <a:moveTo>
                    <a:pt x="378" y="1"/>
                  </a:moveTo>
                  <a:cubicBezTo>
                    <a:pt x="195" y="1"/>
                    <a:pt x="1" y="342"/>
                    <a:pt x="221" y="436"/>
                  </a:cubicBezTo>
                  <a:lnTo>
                    <a:pt x="451" y="599"/>
                  </a:lnTo>
                  <a:cubicBezTo>
                    <a:pt x="489" y="628"/>
                    <a:pt x="537" y="647"/>
                    <a:pt x="585" y="647"/>
                  </a:cubicBezTo>
                  <a:cubicBezTo>
                    <a:pt x="805" y="628"/>
                    <a:pt x="891" y="360"/>
                    <a:pt x="719" y="216"/>
                  </a:cubicBezTo>
                  <a:lnTo>
                    <a:pt x="489" y="54"/>
                  </a:lnTo>
                  <a:cubicBezTo>
                    <a:pt x="456" y="16"/>
                    <a:pt x="417" y="1"/>
                    <a:pt x="378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5"/>
            <p:cNvSpPr/>
            <p:nvPr/>
          </p:nvSpPr>
          <p:spPr>
            <a:xfrm>
              <a:off x="7087591" y="3143257"/>
              <a:ext cx="186000" cy="129488"/>
            </a:xfrm>
            <a:custGeom>
              <a:rect b="b" l="l" r="r" t="t"/>
              <a:pathLst>
                <a:path extrusionOk="0" h="4931" w="7083">
                  <a:moveTo>
                    <a:pt x="6818" y="0"/>
                  </a:moveTo>
                  <a:cubicBezTo>
                    <a:pt x="6625" y="0"/>
                    <a:pt x="6433" y="62"/>
                    <a:pt x="6269" y="174"/>
                  </a:cubicBezTo>
                  <a:lnTo>
                    <a:pt x="173" y="4509"/>
                  </a:lnTo>
                  <a:cubicBezTo>
                    <a:pt x="0" y="4643"/>
                    <a:pt x="87" y="4921"/>
                    <a:pt x="307" y="4931"/>
                  </a:cubicBezTo>
                  <a:lnTo>
                    <a:pt x="3159" y="4931"/>
                  </a:lnTo>
                  <a:cubicBezTo>
                    <a:pt x="3015" y="4931"/>
                    <a:pt x="2958" y="4634"/>
                    <a:pt x="3072" y="4509"/>
                  </a:cubicBezTo>
                  <a:lnTo>
                    <a:pt x="6910" y="174"/>
                  </a:lnTo>
                  <a:cubicBezTo>
                    <a:pt x="6958" y="117"/>
                    <a:pt x="7015" y="69"/>
                    <a:pt x="7082" y="40"/>
                  </a:cubicBezTo>
                  <a:cubicBezTo>
                    <a:pt x="6996" y="13"/>
                    <a:pt x="6907" y="0"/>
                    <a:pt x="681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5"/>
            <p:cNvSpPr/>
            <p:nvPr/>
          </p:nvSpPr>
          <p:spPr>
            <a:xfrm>
              <a:off x="7174039" y="2990503"/>
              <a:ext cx="25420" cy="18356"/>
            </a:xfrm>
            <a:custGeom>
              <a:rect b="b" l="l" r="r" t="t"/>
              <a:pathLst>
                <a:path extrusionOk="0" h="699" w="968">
                  <a:moveTo>
                    <a:pt x="10" y="0"/>
                  </a:moveTo>
                  <a:lnTo>
                    <a:pt x="10" y="546"/>
                  </a:lnTo>
                  <a:cubicBezTo>
                    <a:pt x="10" y="574"/>
                    <a:pt x="10" y="594"/>
                    <a:pt x="1" y="613"/>
                  </a:cubicBezTo>
                  <a:cubicBezTo>
                    <a:pt x="154" y="670"/>
                    <a:pt x="316" y="699"/>
                    <a:pt x="489" y="699"/>
                  </a:cubicBezTo>
                  <a:cubicBezTo>
                    <a:pt x="651" y="699"/>
                    <a:pt x="814" y="670"/>
                    <a:pt x="967" y="613"/>
                  </a:cubicBezTo>
                  <a:cubicBezTo>
                    <a:pt x="958" y="584"/>
                    <a:pt x="948" y="565"/>
                    <a:pt x="948" y="536"/>
                  </a:cubicBezTo>
                  <a:lnTo>
                    <a:pt x="94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65"/>
            <p:cNvSpPr/>
            <p:nvPr/>
          </p:nvSpPr>
          <p:spPr>
            <a:xfrm>
              <a:off x="7162222" y="2947515"/>
              <a:ext cx="49027" cy="55330"/>
            </a:xfrm>
            <a:custGeom>
              <a:rect b="b" l="l" r="r" t="t"/>
              <a:pathLst>
                <a:path extrusionOk="0" h="2107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lnTo>
                    <a:pt x="1" y="1168"/>
                  </a:lnTo>
                  <a:cubicBezTo>
                    <a:pt x="1" y="1685"/>
                    <a:pt x="422" y="2106"/>
                    <a:pt x="939" y="2106"/>
                  </a:cubicBezTo>
                  <a:cubicBezTo>
                    <a:pt x="1455" y="2106"/>
                    <a:pt x="1867" y="1685"/>
                    <a:pt x="1867" y="1168"/>
                  </a:cubicBezTo>
                  <a:lnTo>
                    <a:pt x="1867" y="699"/>
                  </a:lnTo>
                  <a:cubicBezTo>
                    <a:pt x="1867" y="316"/>
                    <a:pt x="1561" y="1"/>
                    <a:pt x="1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65"/>
            <p:cNvSpPr/>
            <p:nvPr/>
          </p:nvSpPr>
          <p:spPr>
            <a:xfrm>
              <a:off x="7162038" y="2947515"/>
              <a:ext cx="33902" cy="55382"/>
            </a:xfrm>
            <a:custGeom>
              <a:rect b="b" l="l" r="r" t="t"/>
              <a:pathLst>
                <a:path extrusionOk="0" h="2109" w="1291">
                  <a:moveTo>
                    <a:pt x="706" y="1"/>
                  </a:moveTo>
                  <a:cubicBezTo>
                    <a:pt x="314" y="1"/>
                    <a:pt x="8" y="316"/>
                    <a:pt x="8" y="699"/>
                  </a:cubicBezTo>
                  <a:lnTo>
                    <a:pt x="8" y="1168"/>
                  </a:lnTo>
                  <a:cubicBezTo>
                    <a:pt x="0" y="1711"/>
                    <a:pt x="444" y="2109"/>
                    <a:pt x="938" y="2109"/>
                  </a:cubicBezTo>
                  <a:cubicBezTo>
                    <a:pt x="1054" y="2109"/>
                    <a:pt x="1174" y="2087"/>
                    <a:pt x="1290" y="2039"/>
                  </a:cubicBezTo>
                  <a:cubicBezTo>
                    <a:pt x="936" y="1896"/>
                    <a:pt x="706" y="1551"/>
                    <a:pt x="706" y="1168"/>
                  </a:cubicBezTo>
                  <a:lnTo>
                    <a:pt x="706" y="699"/>
                  </a:lnTo>
                  <a:cubicBezTo>
                    <a:pt x="706" y="364"/>
                    <a:pt x="955" y="68"/>
                    <a:pt x="1290" y="10"/>
                  </a:cubicBezTo>
                  <a:cubicBezTo>
                    <a:pt x="1252" y="10"/>
                    <a:pt x="1214" y="1"/>
                    <a:pt x="117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5"/>
            <p:cNvSpPr/>
            <p:nvPr/>
          </p:nvSpPr>
          <p:spPr>
            <a:xfrm>
              <a:off x="7162222" y="2947515"/>
              <a:ext cx="49027" cy="24658"/>
            </a:xfrm>
            <a:custGeom>
              <a:rect b="b" l="l" r="r" t="t"/>
              <a:pathLst>
                <a:path extrusionOk="0" h="939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cubicBezTo>
                    <a:pt x="1" y="699"/>
                    <a:pt x="699" y="939"/>
                    <a:pt x="1867" y="939"/>
                  </a:cubicBezTo>
                  <a:lnTo>
                    <a:pt x="1867" y="699"/>
                  </a:lnTo>
                  <a:cubicBezTo>
                    <a:pt x="1867" y="316"/>
                    <a:pt x="1551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65"/>
            <p:cNvSpPr/>
            <p:nvPr/>
          </p:nvSpPr>
          <p:spPr>
            <a:xfrm>
              <a:off x="7162222" y="2947515"/>
              <a:ext cx="33718" cy="22400"/>
            </a:xfrm>
            <a:custGeom>
              <a:rect b="b" l="l" r="r" t="t"/>
              <a:pathLst>
                <a:path extrusionOk="0" h="853" w="1284">
                  <a:moveTo>
                    <a:pt x="699" y="1"/>
                  </a:moveTo>
                  <a:cubicBezTo>
                    <a:pt x="307" y="1"/>
                    <a:pt x="1" y="316"/>
                    <a:pt x="1" y="699"/>
                  </a:cubicBezTo>
                  <a:cubicBezTo>
                    <a:pt x="230" y="776"/>
                    <a:pt x="460" y="824"/>
                    <a:pt x="699" y="852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10"/>
                  </a:cubicBezTo>
                  <a:cubicBezTo>
                    <a:pt x="1245" y="10"/>
                    <a:pt x="1207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65"/>
            <p:cNvSpPr/>
            <p:nvPr/>
          </p:nvSpPr>
          <p:spPr>
            <a:xfrm>
              <a:off x="7149906" y="3011353"/>
              <a:ext cx="119667" cy="95770"/>
            </a:xfrm>
            <a:custGeom>
              <a:rect b="b" l="l" r="r" t="t"/>
              <a:pathLst>
                <a:path extrusionOk="0" h="3647" w="4557">
                  <a:moveTo>
                    <a:pt x="2145" y="1"/>
                  </a:moveTo>
                  <a:cubicBezTo>
                    <a:pt x="1960" y="248"/>
                    <a:pt x="1682" y="373"/>
                    <a:pt x="1403" y="373"/>
                  </a:cubicBezTo>
                  <a:cubicBezTo>
                    <a:pt x="1131" y="373"/>
                    <a:pt x="859" y="255"/>
                    <a:pt x="671" y="20"/>
                  </a:cubicBezTo>
                  <a:lnTo>
                    <a:pt x="278" y="192"/>
                  </a:lnTo>
                  <a:cubicBezTo>
                    <a:pt x="106" y="268"/>
                    <a:pt x="1" y="431"/>
                    <a:pt x="1" y="623"/>
                  </a:cubicBezTo>
                  <a:lnTo>
                    <a:pt x="1" y="3647"/>
                  </a:lnTo>
                  <a:lnTo>
                    <a:pt x="2336" y="3647"/>
                  </a:lnTo>
                  <a:lnTo>
                    <a:pt x="2336" y="1206"/>
                  </a:lnTo>
                  <a:lnTo>
                    <a:pt x="2891" y="1876"/>
                  </a:lnTo>
                  <a:cubicBezTo>
                    <a:pt x="2984" y="1986"/>
                    <a:pt x="3119" y="2045"/>
                    <a:pt x="3254" y="2045"/>
                  </a:cubicBezTo>
                  <a:cubicBezTo>
                    <a:pt x="3355" y="2045"/>
                    <a:pt x="3456" y="2013"/>
                    <a:pt x="3542" y="1943"/>
                  </a:cubicBezTo>
                  <a:lnTo>
                    <a:pt x="4556" y="1139"/>
                  </a:lnTo>
                  <a:lnTo>
                    <a:pt x="4250" y="670"/>
                  </a:lnTo>
                  <a:lnTo>
                    <a:pt x="3312" y="1312"/>
                  </a:lnTo>
                  <a:lnTo>
                    <a:pt x="2661" y="278"/>
                  </a:lnTo>
                  <a:cubicBezTo>
                    <a:pt x="2594" y="192"/>
                    <a:pt x="2508" y="125"/>
                    <a:pt x="2413" y="87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65"/>
            <p:cNvSpPr/>
            <p:nvPr/>
          </p:nvSpPr>
          <p:spPr>
            <a:xfrm>
              <a:off x="7211223" y="3019153"/>
              <a:ext cx="58586" cy="45929"/>
            </a:xfrm>
            <a:custGeom>
              <a:rect b="b" l="l" r="r" t="t"/>
              <a:pathLst>
                <a:path extrusionOk="0" h="1749" w="2231">
                  <a:moveTo>
                    <a:pt x="336" y="0"/>
                  </a:moveTo>
                  <a:lnTo>
                    <a:pt x="135" y="326"/>
                  </a:lnTo>
                  <a:cubicBezTo>
                    <a:pt x="49" y="469"/>
                    <a:pt x="1" y="632"/>
                    <a:pt x="1" y="804"/>
                  </a:cubicBezTo>
                  <a:lnTo>
                    <a:pt x="1" y="909"/>
                  </a:lnTo>
                  <a:lnTo>
                    <a:pt x="556" y="1579"/>
                  </a:lnTo>
                  <a:cubicBezTo>
                    <a:pt x="649" y="1689"/>
                    <a:pt x="784" y="1748"/>
                    <a:pt x="919" y="1748"/>
                  </a:cubicBezTo>
                  <a:cubicBezTo>
                    <a:pt x="1020" y="1748"/>
                    <a:pt x="1121" y="1716"/>
                    <a:pt x="1207" y="1646"/>
                  </a:cubicBezTo>
                  <a:lnTo>
                    <a:pt x="2231" y="842"/>
                  </a:lnTo>
                  <a:lnTo>
                    <a:pt x="1915" y="373"/>
                  </a:lnTo>
                  <a:lnTo>
                    <a:pt x="987" y="1015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65"/>
            <p:cNvSpPr/>
            <p:nvPr/>
          </p:nvSpPr>
          <p:spPr>
            <a:xfrm>
              <a:off x="7149906" y="3018890"/>
              <a:ext cx="18645" cy="100550"/>
            </a:xfrm>
            <a:custGeom>
              <a:rect b="b" l="l" r="r" t="t"/>
              <a:pathLst>
                <a:path extrusionOk="0" h="3829" w="710">
                  <a:moveTo>
                    <a:pt x="154" y="1"/>
                  </a:moveTo>
                  <a:cubicBezTo>
                    <a:pt x="58" y="87"/>
                    <a:pt x="1" y="211"/>
                    <a:pt x="1" y="336"/>
                  </a:cubicBezTo>
                  <a:lnTo>
                    <a:pt x="1" y="3589"/>
                  </a:lnTo>
                  <a:cubicBezTo>
                    <a:pt x="1" y="3723"/>
                    <a:pt x="106" y="3829"/>
                    <a:pt x="240" y="3829"/>
                  </a:cubicBezTo>
                  <a:lnTo>
                    <a:pt x="709" y="3829"/>
                  </a:lnTo>
                  <a:lnTo>
                    <a:pt x="709" y="843"/>
                  </a:lnTo>
                  <a:cubicBezTo>
                    <a:pt x="709" y="661"/>
                    <a:pt x="632" y="479"/>
                    <a:pt x="498" y="355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5"/>
            <p:cNvSpPr/>
            <p:nvPr/>
          </p:nvSpPr>
          <p:spPr>
            <a:xfrm>
              <a:off x="7155946" y="3119177"/>
              <a:ext cx="12605" cy="12579"/>
            </a:xfrm>
            <a:custGeom>
              <a:rect b="b" l="l" r="r" t="t"/>
              <a:pathLst>
                <a:path extrusionOk="0" h="479" w="480">
                  <a:moveTo>
                    <a:pt x="1" y="0"/>
                  </a:moveTo>
                  <a:lnTo>
                    <a:pt x="1" y="239"/>
                  </a:lnTo>
                  <a:cubicBezTo>
                    <a:pt x="1" y="364"/>
                    <a:pt x="106" y="479"/>
                    <a:pt x="240" y="479"/>
                  </a:cubicBezTo>
                  <a:lnTo>
                    <a:pt x="383" y="479"/>
                  </a:lnTo>
                  <a:cubicBezTo>
                    <a:pt x="431" y="469"/>
                    <a:pt x="479" y="421"/>
                    <a:pt x="469" y="373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3" name="Google Shape;11823;p65"/>
          <p:cNvGrpSpPr/>
          <p:nvPr/>
        </p:nvGrpSpPr>
        <p:grpSpPr>
          <a:xfrm>
            <a:off x="7951362" y="2885437"/>
            <a:ext cx="382529" cy="382529"/>
            <a:chOff x="7951362" y="2885437"/>
            <a:chExt cx="382529" cy="382529"/>
          </a:xfrm>
        </p:grpSpPr>
        <p:sp>
          <p:nvSpPr>
            <p:cNvPr id="11824" name="Google Shape;11824;p65"/>
            <p:cNvSpPr/>
            <p:nvPr/>
          </p:nvSpPr>
          <p:spPr>
            <a:xfrm>
              <a:off x="8141615" y="2898514"/>
              <a:ext cx="96768" cy="94510"/>
            </a:xfrm>
            <a:custGeom>
              <a:rect b="b" l="l" r="r" t="t"/>
              <a:pathLst>
                <a:path extrusionOk="0" h="3599" w="3685">
                  <a:moveTo>
                    <a:pt x="0" y="0"/>
                  </a:moveTo>
                  <a:lnTo>
                    <a:pt x="0" y="3599"/>
                  </a:lnTo>
                  <a:lnTo>
                    <a:pt x="2929" y="3599"/>
                  </a:lnTo>
                  <a:lnTo>
                    <a:pt x="2709" y="3149"/>
                  </a:lnTo>
                  <a:cubicBezTo>
                    <a:pt x="2651" y="3044"/>
                    <a:pt x="2594" y="2939"/>
                    <a:pt x="2517" y="2843"/>
                  </a:cubicBezTo>
                  <a:cubicBezTo>
                    <a:pt x="2087" y="2240"/>
                    <a:pt x="2297" y="1991"/>
                    <a:pt x="2335" y="1953"/>
                  </a:cubicBezTo>
                  <a:cubicBezTo>
                    <a:pt x="2410" y="1886"/>
                    <a:pt x="2508" y="1848"/>
                    <a:pt x="2611" y="1848"/>
                  </a:cubicBezTo>
                  <a:cubicBezTo>
                    <a:pt x="2640" y="1848"/>
                    <a:pt x="2669" y="1851"/>
                    <a:pt x="2699" y="1857"/>
                  </a:cubicBezTo>
                  <a:cubicBezTo>
                    <a:pt x="2852" y="1895"/>
                    <a:pt x="2986" y="1982"/>
                    <a:pt x="3091" y="2106"/>
                  </a:cubicBezTo>
                  <a:lnTo>
                    <a:pt x="3627" y="2651"/>
                  </a:lnTo>
                  <a:lnTo>
                    <a:pt x="3627" y="412"/>
                  </a:lnTo>
                  <a:cubicBezTo>
                    <a:pt x="3627" y="393"/>
                    <a:pt x="3627" y="374"/>
                    <a:pt x="3627" y="355"/>
                  </a:cubicBez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65"/>
            <p:cNvSpPr/>
            <p:nvPr/>
          </p:nvSpPr>
          <p:spPr>
            <a:xfrm>
              <a:off x="8141615" y="2969390"/>
              <a:ext cx="76916" cy="23634"/>
            </a:xfrm>
            <a:custGeom>
              <a:rect b="b" l="l" r="r" t="t"/>
              <a:pathLst>
                <a:path extrusionOk="0" h="900" w="2929">
                  <a:moveTo>
                    <a:pt x="0" y="0"/>
                  </a:moveTo>
                  <a:lnTo>
                    <a:pt x="0" y="900"/>
                  </a:lnTo>
                  <a:lnTo>
                    <a:pt x="2929" y="900"/>
                  </a:lnTo>
                  <a:lnTo>
                    <a:pt x="2709" y="450"/>
                  </a:lnTo>
                  <a:cubicBezTo>
                    <a:pt x="2661" y="335"/>
                    <a:pt x="2594" y="230"/>
                    <a:pt x="2527" y="134"/>
                  </a:cubicBezTo>
                  <a:cubicBezTo>
                    <a:pt x="2489" y="86"/>
                    <a:pt x="2460" y="39"/>
                    <a:pt x="2431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65"/>
            <p:cNvSpPr/>
            <p:nvPr/>
          </p:nvSpPr>
          <p:spPr>
            <a:xfrm>
              <a:off x="8047105" y="3161902"/>
              <a:ext cx="96794" cy="94247"/>
            </a:xfrm>
            <a:custGeom>
              <a:rect b="b" l="l" r="r" t="t"/>
              <a:pathLst>
                <a:path extrusionOk="0" h="3589" w="3686">
                  <a:moveTo>
                    <a:pt x="766" y="0"/>
                  </a:moveTo>
                  <a:lnTo>
                    <a:pt x="977" y="440"/>
                  </a:lnTo>
                  <a:cubicBezTo>
                    <a:pt x="1034" y="555"/>
                    <a:pt x="1092" y="651"/>
                    <a:pt x="1168" y="756"/>
                  </a:cubicBezTo>
                  <a:cubicBezTo>
                    <a:pt x="1599" y="1349"/>
                    <a:pt x="1389" y="1608"/>
                    <a:pt x="1350" y="1637"/>
                  </a:cubicBezTo>
                  <a:cubicBezTo>
                    <a:pt x="1276" y="1704"/>
                    <a:pt x="1178" y="1742"/>
                    <a:pt x="1075" y="1742"/>
                  </a:cubicBezTo>
                  <a:cubicBezTo>
                    <a:pt x="1046" y="1742"/>
                    <a:pt x="1016" y="1739"/>
                    <a:pt x="987" y="1732"/>
                  </a:cubicBezTo>
                  <a:cubicBezTo>
                    <a:pt x="843" y="1684"/>
                    <a:pt x="699" y="1598"/>
                    <a:pt x="594" y="1483"/>
                  </a:cubicBezTo>
                  <a:lnTo>
                    <a:pt x="58" y="938"/>
                  </a:lnTo>
                  <a:lnTo>
                    <a:pt x="58" y="3177"/>
                  </a:lnTo>
                  <a:cubicBezTo>
                    <a:pt x="58" y="3197"/>
                    <a:pt x="58" y="3216"/>
                    <a:pt x="58" y="3225"/>
                  </a:cubicBezTo>
                  <a:lnTo>
                    <a:pt x="1" y="3589"/>
                  </a:lnTo>
                  <a:lnTo>
                    <a:pt x="3685" y="3589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65"/>
            <p:cNvSpPr/>
            <p:nvPr/>
          </p:nvSpPr>
          <p:spPr>
            <a:xfrm>
              <a:off x="8067221" y="3161902"/>
              <a:ext cx="76679" cy="23398"/>
            </a:xfrm>
            <a:custGeom>
              <a:rect b="b" l="l" r="r" t="t"/>
              <a:pathLst>
                <a:path extrusionOk="0" h="891" w="2920">
                  <a:moveTo>
                    <a:pt x="0" y="0"/>
                  </a:moveTo>
                  <a:lnTo>
                    <a:pt x="211" y="440"/>
                  </a:lnTo>
                  <a:cubicBezTo>
                    <a:pt x="268" y="555"/>
                    <a:pt x="326" y="651"/>
                    <a:pt x="402" y="756"/>
                  </a:cubicBezTo>
                  <a:cubicBezTo>
                    <a:pt x="441" y="804"/>
                    <a:pt x="469" y="852"/>
                    <a:pt x="498" y="890"/>
                  </a:cubicBezTo>
                  <a:lnTo>
                    <a:pt x="2919" y="890"/>
                  </a:lnTo>
                  <a:lnTo>
                    <a:pt x="291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5"/>
            <p:cNvSpPr/>
            <p:nvPr/>
          </p:nvSpPr>
          <p:spPr>
            <a:xfrm>
              <a:off x="7958137" y="3102318"/>
              <a:ext cx="132744" cy="165648"/>
            </a:xfrm>
            <a:custGeom>
              <a:rect b="b" l="l" r="r" t="t"/>
              <a:pathLst>
                <a:path extrusionOk="0" h="6308" w="5055">
                  <a:moveTo>
                    <a:pt x="585" y="1"/>
                  </a:moveTo>
                  <a:lnTo>
                    <a:pt x="585" y="1121"/>
                  </a:lnTo>
                  <a:cubicBezTo>
                    <a:pt x="1" y="1551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61" y="4920"/>
                    <a:pt x="776" y="4882"/>
                    <a:pt x="872" y="4805"/>
                  </a:cubicBezTo>
                  <a:lnTo>
                    <a:pt x="872" y="5399"/>
                  </a:lnTo>
                  <a:cubicBezTo>
                    <a:pt x="872" y="5676"/>
                    <a:pt x="1092" y="5906"/>
                    <a:pt x="1369" y="5906"/>
                  </a:cubicBezTo>
                  <a:lnTo>
                    <a:pt x="1389" y="5906"/>
                  </a:lnTo>
                  <a:cubicBezTo>
                    <a:pt x="1503" y="5906"/>
                    <a:pt x="1618" y="5868"/>
                    <a:pt x="1704" y="5791"/>
                  </a:cubicBezTo>
                  <a:lnTo>
                    <a:pt x="1704" y="5801"/>
                  </a:lnTo>
                  <a:cubicBezTo>
                    <a:pt x="1704" y="6078"/>
                    <a:pt x="1934" y="6308"/>
                    <a:pt x="2212" y="6308"/>
                  </a:cubicBezTo>
                  <a:lnTo>
                    <a:pt x="2221" y="6308"/>
                  </a:lnTo>
                  <a:cubicBezTo>
                    <a:pt x="2499" y="6308"/>
                    <a:pt x="2728" y="6078"/>
                    <a:pt x="2728" y="5801"/>
                  </a:cubicBezTo>
                  <a:lnTo>
                    <a:pt x="2728" y="5791"/>
                  </a:lnTo>
                  <a:cubicBezTo>
                    <a:pt x="2815" y="5868"/>
                    <a:pt x="2929" y="5906"/>
                    <a:pt x="3044" y="5906"/>
                  </a:cubicBezTo>
                  <a:lnTo>
                    <a:pt x="3063" y="5906"/>
                  </a:lnTo>
                  <a:cubicBezTo>
                    <a:pt x="3341" y="5906"/>
                    <a:pt x="3571" y="5686"/>
                    <a:pt x="3571" y="5408"/>
                  </a:cubicBezTo>
                  <a:lnTo>
                    <a:pt x="3571" y="3561"/>
                  </a:lnTo>
                  <a:cubicBezTo>
                    <a:pt x="3724" y="3791"/>
                    <a:pt x="3982" y="4087"/>
                    <a:pt x="4288" y="4145"/>
                  </a:cubicBezTo>
                  <a:cubicBezTo>
                    <a:pt x="4330" y="4155"/>
                    <a:pt x="4372" y="4159"/>
                    <a:pt x="4413" y="4159"/>
                  </a:cubicBezTo>
                  <a:cubicBezTo>
                    <a:pt x="4536" y="4159"/>
                    <a:pt x="4657" y="4118"/>
                    <a:pt x="4757" y="4040"/>
                  </a:cubicBezTo>
                  <a:lnTo>
                    <a:pt x="4805" y="4001"/>
                  </a:lnTo>
                  <a:lnTo>
                    <a:pt x="4834" y="3953"/>
                  </a:lnTo>
                  <a:cubicBezTo>
                    <a:pt x="4920" y="3829"/>
                    <a:pt x="5054" y="3504"/>
                    <a:pt x="4633" y="2920"/>
                  </a:cubicBezTo>
                  <a:cubicBezTo>
                    <a:pt x="4451" y="2681"/>
                    <a:pt x="4346" y="2413"/>
                    <a:pt x="4308" y="2126"/>
                  </a:cubicBezTo>
                  <a:cubicBezTo>
                    <a:pt x="4231" y="1685"/>
                    <a:pt x="4126" y="1360"/>
                    <a:pt x="3456" y="843"/>
                  </a:cubicBezTo>
                  <a:lnTo>
                    <a:pt x="3456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65"/>
            <p:cNvSpPr/>
            <p:nvPr/>
          </p:nvSpPr>
          <p:spPr>
            <a:xfrm>
              <a:off x="7958137" y="3102318"/>
              <a:ext cx="24159" cy="129225"/>
            </a:xfrm>
            <a:custGeom>
              <a:rect b="b" l="l" r="r" t="t"/>
              <a:pathLst>
                <a:path extrusionOk="0" h="4921" w="920">
                  <a:moveTo>
                    <a:pt x="585" y="1"/>
                  </a:moveTo>
                  <a:lnTo>
                    <a:pt x="585" y="1121"/>
                  </a:lnTo>
                  <a:cubicBezTo>
                    <a:pt x="1" y="1542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04" y="4920"/>
                    <a:pt x="652" y="4910"/>
                    <a:pt x="700" y="4901"/>
                  </a:cubicBezTo>
                  <a:cubicBezTo>
                    <a:pt x="499" y="4824"/>
                    <a:pt x="355" y="4633"/>
                    <a:pt x="355" y="4422"/>
                  </a:cubicBezTo>
                  <a:lnTo>
                    <a:pt x="355" y="3226"/>
                  </a:lnTo>
                  <a:cubicBezTo>
                    <a:pt x="355" y="3159"/>
                    <a:pt x="326" y="1637"/>
                    <a:pt x="920" y="1216"/>
                  </a:cubicBezTo>
                  <a:lnTo>
                    <a:pt x="92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65"/>
            <p:cNvSpPr/>
            <p:nvPr/>
          </p:nvSpPr>
          <p:spPr>
            <a:xfrm>
              <a:off x="7980773" y="3188661"/>
              <a:ext cx="17857" cy="68749"/>
            </a:xfrm>
            <a:custGeom>
              <a:rect b="b" l="l" r="r" t="t"/>
              <a:pathLst>
                <a:path extrusionOk="0" h="2618" w="680">
                  <a:moveTo>
                    <a:pt x="163" y="0"/>
                  </a:moveTo>
                  <a:cubicBezTo>
                    <a:pt x="82" y="0"/>
                    <a:pt x="0" y="53"/>
                    <a:pt x="0" y="158"/>
                  </a:cubicBezTo>
                  <a:lnTo>
                    <a:pt x="0" y="1776"/>
                  </a:lnTo>
                  <a:lnTo>
                    <a:pt x="0" y="2120"/>
                  </a:lnTo>
                  <a:cubicBezTo>
                    <a:pt x="0" y="2398"/>
                    <a:pt x="230" y="2618"/>
                    <a:pt x="507" y="2618"/>
                  </a:cubicBezTo>
                  <a:lnTo>
                    <a:pt x="527" y="2618"/>
                  </a:lnTo>
                  <a:cubicBezTo>
                    <a:pt x="574" y="2618"/>
                    <a:pt x="632" y="2608"/>
                    <a:pt x="680" y="2599"/>
                  </a:cubicBezTo>
                  <a:cubicBezTo>
                    <a:pt x="469" y="2522"/>
                    <a:pt x="335" y="2331"/>
                    <a:pt x="335" y="2111"/>
                  </a:cubicBezTo>
                  <a:lnTo>
                    <a:pt x="335" y="1517"/>
                  </a:lnTo>
                  <a:lnTo>
                    <a:pt x="326" y="1527"/>
                  </a:lnTo>
                  <a:lnTo>
                    <a:pt x="326" y="158"/>
                  </a:lnTo>
                  <a:cubicBezTo>
                    <a:pt x="326" y="53"/>
                    <a:pt x="244" y="0"/>
                    <a:pt x="16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65"/>
            <p:cNvSpPr/>
            <p:nvPr/>
          </p:nvSpPr>
          <p:spPr>
            <a:xfrm>
              <a:off x="8029012" y="3205231"/>
              <a:ext cx="13603" cy="51995"/>
            </a:xfrm>
            <a:custGeom>
              <a:rect b="b" l="l" r="r" t="t"/>
              <a:pathLst>
                <a:path extrusionOk="0" h="1980" w="518">
                  <a:moveTo>
                    <a:pt x="163" y="1"/>
                  </a:moveTo>
                  <a:cubicBezTo>
                    <a:pt x="82" y="1"/>
                    <a:pt x="1" y="54"/>
                    <a:pt x="1" y="159"/>
                  </a:cubicBezTo>
                  <a:lnTo>
                    <a:pt x="1" y="1776"/>
                  </a:lnTo>
                  <a:cubicBezTo>
                    <a:pt x="1" y="1805"/>
                    <a:pt x="10" y="1834"/>
                    <a:pt x="29" y="1862"/>
                  </a:cubicBezTo>
                  <a:cubicBezTo>
                    <a:pt x="39" y="1882"/>
                    <a:pt x="58" y="1891"/>
                    <a:pt x="77" y="1901"/>
                  </a:cubicBezTo>
                  <a:cubicBezTo>
                    <a:pt x="153" y="1951"/>
                    <a:pt x="250" y="1979"/>
                    <a:pt x="343" y="1979"/>
                  </a:cubicBezTo>
                  <a:cubicBezTo>
                    <a:pt x="357" y="1979"/>
                    <a:pt x="370" y="1978"/>
                    <a:pt x="384" y="1977"/>
                  </a:cubicBezTo>
                  <a:cubicBezTo>
                    <a:pt x="431" y="1977"/>
                    <a:pt x="470" y="1968"/>
                    <a:pt x="518" y="1958"/>
                  </a:cubicBezTo>
                  <a:cubicBezTo>
                    <a:pt x="460" y="1939"/>
                    <a:pt x="412" y="1910"/>
                    <a:pt x="364" y="1872"/>
                  </a:cubicBezTo>
                  <a:cubicBezTo>
                    <a:pt x="345" y="1853"/>
                    <a:pt x="326" y="1824"/>
                    <a:pt x="326" y="1786"/>
                  </a:cubicBezTo>
                  <a:lnTo>
                    <a:pt x="326" y="1776"/>
                  </a:lnTo>
                  <a:lnTo>
                    <a:pt x="326" y="159"/>
                  </a:lnTo>
                  <a:cubicBezTo>
                    <a:pt x="326" y="54"/>
                    <a:pt x="245" y="1"/>
                    <a:pt x="16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65"/>
            <p:cNvSpPr/>
            <p:nvPr/>
          </p:nvSpPr>
          <p:spPr>
            <a:xfrm>
              <a:off x="8003146" y="3209328"/>
              <a:ext cx="17358" cy="58639"/>
            </a:xfrm>
            <a:custGeom>
              <a:rect b="b" l="l" r="r" t="t"/>
              <a:pathLst>
                <a:path extrusionOk="0" h="2233" w="661">
                  <a:moveTo>
                    <a:pt x="158" y="0"/>
                  </a:moveTo>
                  <a:cubicBezTo>
                    <a:pt x="79" y="0"/>
                    <a:pt x="0" y="56"/>
                    <a:pt x="0" y="166"/>
                  </a:cubicBezTo>
                  <a:lnTo>
                    <a:pt x="0" y="1783"/>
                  </a:lnTo>
                  <a:cubicBezTo>
                    <a:pt x="0" y="1793"/>
                    <a:pt x="0" y="1812"/>
                    <a:pt x="10" y="1831"/>
                  </a:cubicBezTo>
                  <a:lnTo>
                    <a:pt x="0" y="1831"/>
                  </a:lnTo>
                  <a:cubicBezTo>
                    <a:pt x="48" y="2060"/>
                    <a:pt x="249" y="2233"/>
                    <a:pt x="488" y="2233"/>
                  </a:cubicBezTo>
                  <a:lnTo>
                    <a:pt x="507" y="2233"/>
                  </a:lnTo>
                  <a:cubicBezTo>
                    <a:pt x="565" y="2233"/>
                    <a:pt x="613" y="2223"/>
                    <a:pt x="660" y="2204"/>
                  </a:cubicBezTo>
                  <a:cubicBezTo>
                    <a:pt x="459" y="2137"/>
                    <a:pt x="316" y="1946"/>
                    <a:pt x="316" y="1726"/>
                  </a:cubicBezTo>
                  <a:lnTo>
                    <a:pt x="316" y="166"/>
                  </a:lnTo>
                  <a:cubicBezTo>
                    <a:pt x="316" y="56"/>
                    <a:pt x="237" y="0"/>
                    <a:pt x="15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65"/>
            <p:cNvSpPr/>
            <p:nvPr/>
          </p:nvSpPr>
          <p:spPr>
            <a:xfrm>
              <a:off x="8051885" y="3184013"/>
              <a:ext cx="26155" cy="27520"/>
            </a:xfrm>
            <a:custGeom>
              <a:rect b="b" l="l" r="r" t="t"/>
              <a:pathLst>
                <a:path extrusionOk="0" h="1048" w="996">
                  <a:moveTo>
                    <a:pt x="1" y="0"/>
                  </a:moveTo>
                  <a:lnTo>
                    <a:pt x="1" y="441"/>
                  </a:lnTo>
                  <a:cubicBezTo>
                    <a:pt x="96" y="574"/>
                    <a:pt x="211" y="708"/>
                    <a:pt x="326" y="823"/>
                  </a:cubicBezTo>
                  <a:cubicBezTo>
                    <a:pt x="431" y="929"/>
                    <a:pt x="565" y="996"/>
                    <a:pt x="709" y="1034"/>
                  </a:cubicBezTo>
                  <a:cubicBezTo>
                    <a:pt x="752" y="1042"/>
                    <a:pt x="795" y="1047"/>
                    <a:pt x="838" y="1047"/>
                  </a:cubicBezTo>
                  <a:cubicBezTo>
                    <a:pt x="891" y="1047"/>
                    <a:pt x="943" y="1040"/>
                    <a:pt x="996" y="1024"/>
                  </a:cubicBezTo>
                  <a:cubicBezTo>
                    <a:pt x="805" y="948"/>
                    <a:pt x="632" y="833"/>
                    <a:pt x="498" y="670"/>
                  </a:cubicBezTo>
                  <a:cubicBezTo>
                    <a:pt x="470" y="632"/>
                    <a:pt x="412" y="555"/>
                    <a:pt x="355" y="479"/>
                  </a:cubicBezTo>
                  <a:lnTo>
                    <a:pt x="326" y="441"/>
                  </a:lnTo>
                  <a:cubicBezTo>
                    <a:pt x="173" y="24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5"/>
            <p:cNvSpPr/>
            <p:nvPr/>
          </p:nvSpPr>
          <p:spPr>
            <a:xfrm>
              <a:off x="7963940" y="2981706"/>
              <a:ext cx="94510" cy="96768"/>
            </a:xfrm>
            <a:custGeom>
              <a:rect b="b" l="l" r="r" t="t"/>
              <a:pathLst>
                <a:path extrusionOk="0" h="3685" w="3599">
                  <a:moveTo>
                    <a:pt x="0" y="0"/>
                  </a:moveTo>
                  <a:lnTo>
                    <a:pt x="0" y="3685"/>
                  </a:lnTo>
                  <a:lnTo>
                    <a:pt x="3598" y="3685"/>
                  </a:lnTo>
                  <a:lnTo>
                    <a:pt x="3598" y="756"/>
                  </a:lnTo>
                  <a:lnTo>
                    <a:pt x="3149" y="976"/>
                  </a:lnTo>
                  <a:cubicBezTo>
                    <a:pt x="3043" y="1024"/>
                    <a:pt x="2938" y="1091"/>
                    <a:pt x="2842" y="1158"/>
                  </a:cubicBezTo>
                  <a:cubicBezTo>
                    <a:pt x="2661" y="1311"/>
                    <a:pt x="2440" y="1407"/>
                    <a:pt x="2201" y="1426"/>
                  </a:cubicBezTo>
                  <a:cubicBezTo>
                    <a:pt x="2192" y="1427"/>
                    <a:pt x="2183" y="1428"/>
                    <a:pt x="2174" y="1428"/>
                  </a:cubicBezTo>
                  <a:cubicBezTo>
                    <a:pt x="2096" y="1428"/>
                    <a:pt x="2012" y="1392"/>
                    <a:pt x="1952" y="1340"/>
                  </a:cubicBezTo>
                  <a:cubicBezTo>
                    <a:pt x="1866" y="1244"/>
                    <a:pt x="1828" y="1110"/>
                    <a:pt x="1857" y="986"/>
                  </a:cubicBezTo>
                  <a:cubicBezTo>
                    <a:pt x="1905" y="833"/>
                    <a:pt x="1991" y="699"/>
                    <a:pt x="2106" y="594"/>
                  </a:cubicBezTo>
                  <a:lnTo>
                    <a:pt x="2651" y="48"/>
                  </a:lnTo>
                  <a:lnTo>
                    <a:pt x="354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65"/>
            <p:cNvSpPr/>
            <p:nvPr/>
          </p:nvSpPr>
          <p:spPr>
            <a:xfrm>
              <a:off x="8227065" y="3076189"/>
              <a:ext cx="94772" cy="96794"/>
            </a:xfrm>
            <a:custGeom>
              <a:rect b="b" l="l" r="r" t="t"/>
              <a:pathLst>
                <a:path extrusionOk="0" h="3686" w="3609">
                  <a:moveTo>
                    <a:pt x="0" y="1"/>
                  </a:moveTo>
                  <a:lnTo>
                    <a:pt x="0" y="2920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948" y="2364"/>
                    <a:pt x="1168" y="2278"/>
                    <a:pt x="1407" y="2250"/>
                  </a:cubicBezTo>
                  <a:cubicBezTo>
                    <a:pt x="1493" y="2250"/>
                    <a:pt x="1579" y="2278"/>
                    <a:pt x="1656" y="2336"/>
                  </a:cubicBezTo>
                  <a:cubicBezTo>
                    <a:pt x="1742" y="2431"/>
                    <a:pt x="1780" y="2565"/>
                    <a:pt x="1752" y="2699"/>
                  </a:cubicBezTo>
                  <a:cubicBezTo>
                    <a:pt x="1704" y="2853"/>
                    <a:pt x="1618" y="2987"/>
                    <a:pt x="1503" y="3092"/>
                  </a:cubicBezTo>
                  <a:lnTo>
                    <a:pt x="948" y="3628"/>
                  </a:lnTo>
                  <a:lnTo>
                    <a:pt x="3244" y="3628"/>
                  </a:lnTo>
                  <a:lnTo>
                    <a:pt x="3608" y="3685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65"/>
            <p:cNvSpPr/>
            <p:nvPr/>
          </p:nvSpPr>
          <p:spPr>
            <a:xfrm>
              <a:off x="8227065" y="3076189"/>
              <a:ext cx="23897" cy="76942"/>
            </a:xfrm>
            <a:custGeom>
              <a:rect b="b" l="l" r="r" t="t"/>
              <a:pathLst>
                <a:path extrusionOk="0" h="2930" w="910">
                  <a:moveTo>
                    <a:pt x="0" y="1"/>
                  </a:moveTo>
                  <a:lnTo>
                    <a:pt x="0" y="2920"/>
                  </a:lnTo>
                  <a:lnTo>
                    <a:pt x="0" y="2929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814" y="2489"/>
                    <a:pt x="861" y="2451"/>
                    <a:pt x="909" y="2422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5"/>
            <p:cNvSpPr/>
            <p:nvPr/>
          </p:nvSpPr>
          <p:spPr>
            <a:xfrm>
              <a:off x="7963940" y="2957836"/>
              <a:ext cx="23634" cy="120638"/>
            </a:xfrm>
            <a:custGeom>
              <a:rect b="b" l="l" r="r" t="t"/>
              <a:pathLst>
                <a:path extrusionOk="0" h="4594" w="900">
                  <a:moveTo>
                    <a:pt x="900" y="0"/>
                  </a:moveTo>
                  <a:lnTo>
                    <a:pt x="450" y="345"/>
                  </a:lnTo>
                  <a:cubicBezTo>
                    <a:pt x="335" y="431"/>
                    <a:pt x="230" y="526"/>
                    <a:pt x="134" y="641"/>
                  </a:cubicBezTo>
                  <a:cubicBezTo>
                    <a:pt x="86" y="689"/>
                    <a:pt x="48" y="747"/>
                    <a:pt x="0" y="785"/>
                  </a:cubicBezTo>
                  <a:lnTo>
                    <a:pt x="0" y="4594"/>
                  </a:lnTo>
                  <a:lnTo>
                    <a:pt x="900" y="459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65"/>
            <p:cNvSpPr/>
            <p:nvPr/>
          </p:nvSpPr>
          <p:spPr>
            <a:xfrm>
              <a:off x="8194634" y="2885437"/>
              <a:ext cx="132718" cy="165412"/>
            </a:xfrm>
            <a:custGeom>
              <a:rect b="b" l="l" r="r" t="t"/>
              <a:pathLst>
                <a:path extrusionOk="0" h="6299" w="5054">
                  <a:moveTo>
                    <a:pt x="2824" y="1"/>
                  </a:moveTo>
                  <a:cubicBezTo>
                    <a:pt x="2546" y="1"/>
                    <a:pt x="2326" y="221"/>
                    <a:pt x="2326" y="498"/>
                  </a:cubicBezTo>
                  <a:lnTo>
                    <a:pt x="2326" y="518"/>
                  </a:lnTo>
                  <a:cubicBezTo>
                    <a:pt x="2240" y="441"/>
                    <a:pt x="2125" y="393"/>
                    <a:pt x="2001" y="393"/>
                  </a:cubicBezTo>
                  <a:lnTo>
                    <a:pt x="1991" y="393"/>
                  </a:lnTo>
                  <a:cubicBezTo>
                    <a:pt x="1714" y="393"/>
                    <a:pt x="1484" y="623"/>
                    <a:pt x="1484" y="900"/>
                  </a:cubicBezTo>
                  <a:lnTo>
                    <a:pt x="1484" y="2747"/>
                  </a:lnTo>
                  <a:cubicBezTo>
                    <a:pt x="1321" y="2518"/>
                    <a:pt x="1072" y="2221"/>
                    <a:pt x="766" y="2154"/>
                  </a:cubicBezTo>
                  <a:cubicBezTo>
                    <a:pt x="731" y="2148"/>
                    <a:pt x="696" y="2145"/>
                    <a:pt x="661" y="2145"/>
                  </a:cubicBezTo>
                  <a:cubicBezTo>
                    <a:pt x="531" y="2145"/>
                    <a:pt x="403" y="2186"/>
                    <a:pt x="297" y="2269"/>
                  </a:cubicBezTo>
                  <a:lnTo>
                    <a:pt x="249" y="2307"/>
                  </a:lnTo>
                  <a:lnTo>
                    <a:pt x="211" y="2355"/>
                  </a:lnTo>
                  <a:cubicBezTo>
                    <a:pt x="135" y="2470"/>
                    <a:pt x="1" y="2805"/>
                    <a:pt x="422" y="3389"/>
                  </a:cubicBezTo>
                  <a:cubicBezTo>
                    <a:pt x="594" y="3618"/>
                    <a:pt x="709" y="3896"/>
                    <a:pt x="747" y="4183"/>
                  </a:cubicBezTo>
                  <a:cubicBezTo>
                    <a:pt x="824" y="4623"/>
                    <a:pt x="929" y="4949"/>
                    <a:pt x="1599" y="5465"/>
                  </a:cubicBezTo>
                  <a:lnTo>
                    <a:pt x="1599" y="6298"/>
                  </a:lnTo>
                  <a:lnTo>
                    <a:pt x="4470" y="6298"/>
                  </a:lnTo>
                  <a:lnTo>
                    <a:pt x="4470" y="5188"/>
                  </a:lnTo>
                  <a:cubicBezTo>
                    <a:pt x="5054" y="4757"/>
                    <a:pt x="5025" y="3140"/>
                    <a:pt x="5025" y="3073"/>
                  </a:cubicBezTo>
                  <a:lnTo>
                    <a:pt x="5025" y="1886"/>
                  </a:lnTo>
                  <a:cubicBezTo>
                    <a:pt x="5025" y="1609"/>
                    <a:pt x="4805" y="1388"/>
                    <a:pt x="4518" y="1388"/>
                  </a:cubicBezTo>
                  <a:lnTo>
                    <a:pt x="4508" y="1388"/>
                  </a:lnTo>
                  <a:cubicBezTo>
                    <a:pt x="4384" y="1388"/>
                    <a:pt x="4279" y="1427"/>
                    <a:pt x="4183" y="1503"/>
                  </a:cubicBezTo>
                  <a:lnTo>
                    <a:pt x="4183" y="910"/>
                  </a:lnTo>
                  <a:cubicBezTo>
                    <a:pt x="4183" y="632"/>
                    <a:pt x="3963" y="403"/>
                    <a:pt x="3685" y="403"/>
                  </a:cubicBezTo>
                  <a:lnTo>
                    <a:pt x="3666" y="403"/>
                  </a:lnTo>
                  <a:cubicBezTo>
                    <a:pt x="3551" y="403"/>
                    <a:pt x="3436" y="441"/>
                    <a:pt x="3350" y="518"/>
                  </a:cubicBezTo>
                  <a:lnTo>
                    <a:pt x="3350" y="508"/>
                  </a:lnTo>
                  <a:cubicBezTo>
                    <a:pt x="3350" y="221"/>
                    <a:pt x="3121" y="1"/>
                    <a:pt x="284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65"/>
            <p:cNvSpPr/>
            <p:nvPr/>
          </p:nvSpPr>
          <p:spPr>
            <a:xfrm>
              <a:off x="8194634" y="2941738"/>
              <a:ext cx="48528" cy="109110"/>
            </a:xfrm>
            <a:custGeom>
              <a:rect b="b" l="l" r="r" t="t"/>
              <a:pathLst>
                <a:path extrusionOk="0" h="4155" w="1848">
                  <a:moveTo>
                    <a:pt x="661" y="1"/>
                  </a:moveTo>
                  <a:cubicBezTo>
                    <a:pt x="532" y="1"/>
                    <a:pt x="405" y="42"/>
                    <a:pt x="307" y="125"/>
                  </a:cubicBezTo>
                  <a:lnTo>
                    <a:pt x="249" y="163"/>
                  </a:lnTo>
                  <a:lnTo>
                    <a:pt x="221" y="211"/>
                  </a:lnTo>
                  <a:cubicBezTo>
                    <a:pt x="135" y="336"/>
                    <a:pt x="1" y="661"/>
                    <a:pt x="431" y="1245"/>
                  </a:cubicBezTo>
                  <a:cubicBezTo>
                    <a:pt x="604" y="1474"/>
                    <a:pt x="709" y="1752"/>
                    <a:pt x="747" y="2039"/>
                  </a:cubicBezTo>
                  <a:cubicBezTo>
                    <a:pt x="824" y="2479"/>
                    <a:pt x="929" y="2805"/>
                    <a:pt x="1599" y="3321"/>
                  </a:cubicBezTo>
                  <a:lnTo>
                    <a:pt x="1599" y="4154"/>
                  </a:lnTo>
                  <a:lnTo>
                    <a:pt x="1848" y="4154"/>
                  </a:lnTo>
                  <a:lnTo>
                    <a:pt x="1848" y="3235"/>
                  </a:lnTo>
                  <a:cubicBezTo>
                    <a:pt x="1187" y="2718"/>
                    <a:pt x="1082" y="2479"/>
                    <a:pt x="996" y="2039"/>
                  </a:cubicBezTo>
                  <a:cubicBezTo>
                    <a:pt x="967" y="1752"/>
                    <a:pt x="852" y="1474"/>
                    <a:pt x="680" y="1245"/>
                  </a:cubicBezTo>
                  <a:cubicBezTo>
                    <a:pt x="249" y="661"/>
                    <a:pt x="393" y="326"/>
                    <a:pt x="470" y="211"/>
                  </a:cubicBezTo>
                  <a:lnTo>
                    <a:pt x="508" y="163"/>
                  </a:lnTo>
                  <a:lnTo>
                    <a:pt x="556" y="125"/>
                  </a:lnTo>
                  <a:cubicBezTo>
                    <a:pt x="623" y="68"/>
                    <a:pt x="699" y="39"/>
                    <a:pt x="776" y="10"/>
                  </a:cubicBezTo>
                  <a:lnTo>
                    <a:pt x="766" y="10"/>
                  </a:lnTo>
                  <a:cubicBezTo>
                    <a:pt x="731" y="4"/>
                    <a:pt x="696" y="1"/>
                    <a:pt x="66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65"/>
            <p:cNvSpPr/>
            <p:nvPr/>
          </p:nvSpPr>
          <p:spPr>
            <a:xfrm>
              <a:off x="8281345" y="2895993"/>
              <a:ext cx="13603" cy="52179"/>
            </a:xfrm>
            <a:custGeom>
              <a:rect b="b" l="l" r="r" t="t"/>
              <a:pathLst>
                <a:path extrusionOk="0" h="1987" w="518">
                  <a:moveTo>
                    <a:pt x="383" y="1"/>
                  </a:moveTo>
                  <a:cubicBezTo>
                    <a:pt x="278" y="1"/>
                    <a:pt x="173" y="20"/>
                    <a:pt x="77" y="77"/>
                  </a:cubicBezTo>
                  <a:cubicBezTo>
                    <a:pt x="58" y="87"/>
                    <a:pt x="39" y="106"/>
                    <a:pt x="29" y="116"/>
                  </a:cubicBezTo>
                  <a:cubicBezTo>
                    <a:pt x="10" y="144"/>
                    <a:pt x="10" y="173"/>
                    <a:pt x="0" y="211"/>
                  </a:cubicBezTo>
                  <a:lnTo>
                    <a:pt x="0" y="1829"/>
                  </a:lnTo>
                  <a:cubicBezTo>
                    <a:pt x="0" y="1934"/>
                    <a:pt x="82" y="1987"/>
                    <a:pt x="163" y="1987"/>
                  </a:cubicBezTo>
                  <a:cubicBezTo>
                    <a:pt x="244" y="1987"/>
                    <a:pt x="326" y="1934"/>
                    <a:pt x="326" y="1829"/>
                  </a:cubicBezTo>
                  <a:lnTo>
                    <a:pt x="326" y="211"/>
                  </a:lnTo>
                  <a:lnTo>
                    <a:pt x="326" y="202"/>
                  </a:lnTo>
                  <a:cubicBezTo>
                    <a:pt x="326" y="163"/>
                    <a:pt x="345" y="135"/>
                    <a:pt x="364" y="106"/>
                  </a:cubicBezTo>
                  <a:cubicBezTo>
                    <a:pt x="412" y="68"/>
                    <a:pt x="460" y="39"/>
                    <a:pt x="517" y="29"/>
                  </a:cubicBezTo>
                  <a:cubicBezTo>
                    <a:pt x="479" y="10"/>
                    <a:pt x="431" y="1"/>
                    <a:pt x="38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65"/>
            <p:cNvSpPr/>
            <p:nvPr/>
          </p:nvSpPr>
          <p:spPr>
            <a:xfrm>
              <a:off x="8304217" y="2922096"/>
              <a:ext cx="13340" cy="35635"/>
            </a:xfrm>
            <a:custGeom>
              <a:rect b="b" l="l" r="r" t="t"/>
              <a:pathLst>
                <a:path extrusionOk="0" h="1357" w="508">
                  <a:moveTo>
                    <a:pt x="340" y="0"/>
                  </a:moveTo>
                  <a:cubicBezTo>
                    <a:pt x="242" y="0"/>
                    <a:pt x="151" y="29"/>
                    <a:pt x="67" y="79"/>
                  </a:cubicBezTo>
                  <a:cubicBezTo>
                    <a:pt x="48" y="88"/>
                    <a:pt x="39" y="107"/>
                    <a:pt x="19" y="117"/>
                  </a:cubicBezTo>
                  <a:cubicBezTo>
                    <a:pt x="10" y="146"/>
                    <a:pt x="0" y="174"/>
                    <a:pt x="0" y="213"/>
                  </a:cubicBezTo>
                  <a:lnTo>
                    <a:pt x="0" y="1198"/>
                  </a:lnTo>
                  <a:cubicBezTo>
                    <a:pt x="0" y="1304"/>
                    <a:pt x="79" y="1356"/>
                    <a:pt x="158" y="1356"/>
                  </a:cubicBezTo>
                  <a:cubicBezTo>
                    <a:pt x="237" y="1356"/>
                    <a:pt x="316" y="1304"/>
                    <a:pt x="316" y="1198"/>
                  </a:cubicBezTo>
                  <a:lnTo>
                    <a:pt x="316" y="213"/>
                  </a:lnTo>
                  <a:lnTo>
                    <a:pt x="316" y="193"/>
                  </a:lnTo>
                  <a:cubicBezTo>
                    <a:pt x="326" y="165"/>
                    <a:pt x="335" y="126"/>
                    <a:pt x="354" y="107"/>
                  </a:cubicBezTo>
                  <a:cubicBezTo>
                    <a:pt x="402" y="69"/>
                    <a:pt x="450" y="40"/>
                    <a:pt x="507" y="21"/>
                  </a:cubicBezTo>
                  <a:cubicBezTo>
                    <a:pt x="469" y="12"/>
                    <a:pt x="421" y="2"/>
                    <a:pt x="383" y="2"/>
                  </a:cubicBezTo>
                  <a:cubicBezTo>
                    <a:pt x="368" y="1"/>
                    <a:pt x="354" y="0"/>
                    <a:pt x="34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65"/>
            <p:cNvSpPr/>
            <p:nvPr/>
          </p:nvSpPr>
          <p:spPr>
            <a:xfrm>
              <a:off x="8255452" y="2885437"/>
              <a:ext cx="17620" cy="58665"/>
            </a:xfrm>
            <a:custGeom>
              <a:rect b="b" l="l" r="r" t="t"/>
              <a:pathLst>
                <a:path extrusionOk="0" h="2234" w="671">
                  <a:moveTo>
                    <a:pt x="498" y="1"/>
                  </a:moveTo>
                  <a:cubicBezTo>
                    <a:pt x="259" y="1"/>
                    <a:pt x="48" y="173"/>
                    <a:pt x="1" y="403"/>
                  </a:cubicBezTo>
                  <a:lnTo>
                    <a:pt x="10" y="403"/>
                  </a:lnTo>
                  <a:cubicBezTo>
                    <a:pt x="1" y="422"/>
                    <a:pt x="1" y="441"/>
                    <a:pt x="1" y="460"/>
                  </a:cubicBezTo>
                  <a:lnTo>
                    <a:pt x="1" y="2068"/>
                  </a:lnTo>
                  <a:cubicBezTo>
                    <a:pt x="1" y="2178"/>
                    <a:pt x="80" y="2233"/>
                    <a:pt x="159" y="2233"/>
                  </a:cubicBezTo>
                  <a:cubicBezTo>
                    <a:pt x="237" y="2233"/>
                    <a:pt x="316" y="2178"/>
                    <a:pt x="316" y="2068"/>
                  </a:cubicBezTo>
                  <a:lnTo>
                    <a:pt x="316" y="508"/>
                  </a:lnTo>
                  <a:cubicBezTo>
                    <a:pt x="316" y="288"/>
                    <a:pt x="460" y="97"/>
                    <a:pt x="671" y="30"/>
                  </a:cubicBezTo>
                  <a:cubicBezTo>
                    <a:pt x="613" y="10"/>
                    <a:pt x="565" y="1"/>
                    <a:pt x="50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65"/>
            <p:cNvSpPr/>
            <p:nvPr/>
          </p:nvSpPr>
          <p:spPr>
            <a:xfrm>
              <a:off x="8233341" y="2895993"/>
              <a:ext cx="17620" cy="73160"/>
            </a:xfrm>
            <a:custGeom>
              <a:rect b="b" l="l" r="r" t="t"/>
              <a:pathLst>
                <a:path extrusionOk="0" h="2786" w="671">
                  <a:moveTo>
                    <a:pt x="498" y="1"/>
                  </a:moveTo>
                  <a:cubicBezTo>
                    <a:pt x="221" y="1"/>
                    <a:pt x="0" y="230"/>
                    <a:pt x="0" y="508"/>
                  </a:cubicBezTo>
                  <a:lnTo>
                    <a:pt x="0" y="843"/>
                  </a:lnTo>
                  <a:lnTo>
                    <a:pt x="0" y="2317"/>
                  </a:lnTo>
                  <a:cubicBezTo>
                    <a:pt x="115" y="2470"/>
                    <a:pt x="221" y="2623"/>
                    <a:pt x="316" y="2786"/>
                  </a:cubicBezTo>
                  <a:lnTo>
                    <a:pt x="316" y="1101"/>
                  </a:lnTo>
                  <a:lnTo>
                    <a:pt x="326" y="1111"/>
                  </a:lnTo>
                  <a:lnTo>
                    <a:pt x="326" y="508"/>
                  </a:lnTo>
                  <a:cubicBezTo>
                    <a:pt x="326" y="288"/>
                    <a:pt x="469" y="96"/>
                    <a:pt x="670" y="29"/>
                  </a:cubicBezTo>
                  <a:cubicBezTo>
                    <a:pt x="622" y="10"/>
                    <a:pt x="575" y="1"/>
                    <a:pt x="51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5"/>
            <p:cNvSpPr/>
            <p:nvPr/>
          </p:nvSpPr>
          <p:spPr>
            <a:xfrm>
              <a:off x="7951362" y="2892737"/>
              <a:ext cx="165648" cy="128674"/>
            </a:xfrm>
            <a:custGeom>
              <a:rect b="b" l="l" r="r" t="t"/>
              <a:pathLst>
                <a:path extrusionOk="0" h="4900" w="6308">
                  <a:moveTo>
                    <a:pt x="3134" y="0"/>
                  </a:moveTo>
                  <a:cubicBezTo>
                    <a:pt x="3106" y="0"/>
                    <a:pt x="3088" y="0"/>
                    <a:pt x="3082" y="0"/>
                  </a:cubicBezTo>
                  <a:lnTo>
                    <a:pt x="1895" y="0"/>
                  </a:lnTo>
                  <a:cubicBezTo>
                    <a:pt x="1618" y="0"/>
                    <a:pt x="1388" y="230"/>
                    <a:pt x="1388" y="508"/>
                  </a:cubicBezTo>
                  <a:lnTo>
                    <a:pt x="1388" y="527"/>
                  </a:lnTo>
                  <a:cubicBezTo>
                    <a:pt x="1388" y="642"/>
                    <a:pt x="1436" y="756"/>
                    <a:pt x="1513" y="843"/>
                  </a:cubicBezTo>
                  <a:lnTo>
                    <a:pt x="910" y="843"/>
                  </a:lnTo>
                  <a:cubicBezTo>
                    <a:pt x="632" y="843"/>
                    <a:pt x="402" y="1072"/>
                    <a:pt x="402" y="1350"/>
                  </a:cubicBezTo>
                  <a:lnTo>
                    <a:pt x="402" y="1359"/>
                  </a:lnTo>
                  <a:cubicBezTo>
                    <a:pt x="402" y="1484"/>
                    <a:pt x="450" y="1589"/>
                    <a:pt x="517" y="1685"/>
                  </a:cubicBezTo>
                  <a:lnTo>
                    <a:pt x="508" y="1685"/>
                  </a:lnTo>
                  <a:cubicBezTo>
                    <a:pt x="230" y="1685"/>
                    <a:pt x="1" y="1905"/>
                    <a:pt x="1" y="2182"/>
                  </a:cubicBezTo>
                  <a:lnTo>
                    <a:pt x="1" y="2202"/>
                  </a:lnTo>
                  <a:cubicBezTo>
                    <a:pt x="1" y="2479"/>
                    <a:pt x="230" y="2709"/>
                    <a:pt x="508" y="2709"/>
                  </a:cubicBezTo>
                  <a:lnTo>
                    <a:pt x="527" y="2709"/>
                  </a:lnTo>
                  <a:cubicBezTo>
                    <a:pt x="450" y="2795"/>
                    <a:pt x="402" y="2910"/>
                    <a:pt x="402" y="3025"/>
                  </a:cubicBezTo>
                  <a:lnTo>
                    <a:pt x="402" y="3044"/>
                  </a:lnTo>
                  <a:cubicBezTo>
                    <a:pt x="402" y="3321"/>
                    <a:pt x="632" y="3541"/>
                    <a:pt x="910" y="3541"/>
                  </a:cubicBezTo>
                  <a:lnTo>
                    <a:pt x="2757" y="3541"/>
                  </a:lnTo>
                  <a:cubicBezTo>
                    <a:pt x="2518" y="3704"/>
                    <a:pt x="2221" y="3962"/>
                    <a:pt x="2163" y="4259"/>
                  </a:cubicBezTo>
                  <a:cubicBezTo>
                    <a:pt x="2125" y="4431"/>
                    <a:pt x="2163" y="4594"/>
                    <a:pt x="2269" y="4728"/>
                  </a:cubicBezTo>
                  <a:lnTo>
                    <a:pt x="2307" y="4776"/>
                  </a:lnTo>
                  <a:lnTo>
                    <a:pt x="2355" y="4814"/>
                  </a:lnTo>
                  <a:cubicBezTo>
                    <a:pt x="2413" y="4850"/>
                    <a:pt x="2514" y="4900"/>
                    <a:pt x="2665" y="4900"/>
                  </a:cubicBezTo>
                  <a:cubicBezTo>
                    <a:pt x="2838" y="4900"/>
                    <a:pt x="3076" y="4834"/>
                    <a:pt x="3388" y="4604"/>
                  </a:cubicBezTo>
                  <a:cubicBezTo>
                    <a:pt x="3628" y="4431"/>
                    <a:pt x="3896" y="4326"/>
                    <a:pt x="4183" y="4288"/>
                  </a:cubicBezTo>
                  <a:cubicBezTo>
                    <a:pt x="4623" y="4202"/>
                    <a:pt x="4948" y="4106"/>
                    <a:pt x="5465" y="3436"/>
                  </a:cubicBezTo>
                  <a:lnTo>
                    <a:pt x="6307" y="3436"/>
                  </a:lnTo>
                  <a:lnTo>
                    <a:pt x="6307" y="565"/>
                  </a:lnTo>
                  <a:lnTo>
                    <a:pt x="5188" y="565"/>
                  </a:lnTo>
                  <a:cubicBezTo>
                    <a:pt x="4804" y="24"/>
                    <a:pt x="3425" y="0"/>
                    <a:pt x="313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65"/>
            <p:cNvSpPr/>
            <p:nvPr/>
          </p:nvSpPr>
          <p:spPr>
            <a:xfrm>
              <a:off x="7988047" y="2892737"/>
              <a:ext cx="128963" cy="21875"/>
            </a:xfrm>
            <a:custGeom>
              <a:rect b="b" l="l" r="r" t="t"/>
              <a:pathLst>
                <a:path extrusionOk="0" h="833" w="4911">
                  <a:moveTo>
                    <a:pt x="1737" y="0"/>
                  </a:moveTo>
                  <a:cubicBezTo>
                    <a:pt x="1709" y="0"/>
                    <a:pt x="1691" y="0"/>
                    <a:pt x="1685" y="0"/>
                  </a:cubicBezTo>
                  <a:lnTo>
                    <a:pt x="498" y="0"/>
                  </a:lnTo>
                  <a:cubicBezTo>
                    <a:pt x="221" y="0"/>
                    <a:pt x="1" y="230"/>
                    <a:pt x="1" y="508"/>
                  </a:cubicBezTo>
                  <a:lnTo>
                    <a:pt x="1" y="527"/>
                  </a:lnTo>
                  <a:cubicBezTo>
                    <a:pt x="1" y="575"/>
                    <a:pt x="10" y="632"/>
                    <a:pt x="20" y="680"/>
                  </a:cubicBezTo>
                  <a:cubicBezTo>
                    <a:pt x="87" y="479"/>
                    <a:pt x="278" y="268"/>
                    <a:pt x="498" y="268"/>
                  </a:cubicBezTo>
                  <a:lnTo>
                    <a:pt x="1685" y="268"/>
                  </a:lnTo>
                  <a:cubicBezTo>
                    <a:pt x="1692" y="268"/>
                    <a:pt x="1710" y="268"/>
                    <a:pt x="1737" y="268"/>
                  </a:cubicBezTo>
                  <a:cubicBezTo>
                    <a:pt x="2015" y="268"/>
                    <a:pt x="3283" y="292"/>
                    <a:pt x="3676" y="833"/>
                  </a:cubicBezTo>
                  <a:lnTo>
                    <a:pt x="4910" y="833"/>
                  </a:lnTo>
                  <a:lnTo>
                    <a:pt x="4910" y="565"/>
                  </a:lnTo>
                  <a:lnTo>
                    <a:pt x="3800" y="565"/>
                  </a:lnTo>
                  <a:cubicBezTo>
                    <a:pt x="3408" y="24"/>
                    <a:pt x="2028" y="0"/>
                    <a:pt x="1737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65"/>
            <p:cNvSpPr/>
            <p:nvPr/>
          </p:nvSpPr>
          <p:spPr>
            <a:xfrm>
              <a:off x="7961918" y="2914848"/>
              <a:ext cx="70140" cy="17883"/>
            </a:xfrm>
            <a:custGeom>
              <a:rect b="b" l="l" r="r" t="t"/>
              <a:pathLst>
                <a:path extrusionOk="0" h="681" w="2671">
                  <a:moveTo>
                    <a:pt x="508" y="1"/>
                  </a:moveTo>
                  <a:cubicBezTo>
                    <a:pt x="230" y="1"/>
                    <a:pt x="0" y="230"/>
                    <a:pt x="0" y="508"/>
                  </a:cubicBezTo>
                  <a:lnTo>
                    <a:pt x="0" y="517"/>
                  </a:lnTo>
                  <a:cubicBezTo>
                    <a:pt x="0" y="575"/>
                    <a:pt x="10" y="623"/>
                    <a:pt x="29" y="680"/>
                  </a:cubicBezTo>
                  <a:cubicBezTo>
                    <a:pt x="94" y="476"/>
                    <a:pt x="276" y="335"/>
                    <a:pt x="487" y="335"/>
                  </a:cubicBezTo>
                  <a:cubicBezTo>
                    <a:pt x="494" y="335"/>
                    <a:pt x="501" y="335"/>
                    <a:pt x="508" y="335"/>
                  </a:cubicBezTo>
                  <a:lnTo>
                    <a:pt x="1101" y="335"/>
                  </a:lnTo>
                  <a:lnTo>
                    <a:pt x="1101" y="316"/>
                  </a:lnTo>
                  <a:lnTo>
                    <a:pt x="2460" y="316"/>
                  </a:lnTo>
                  <a:cubicBezTo>
                    <a:pt x="2671" y="316"/>
                    <a:pt x="2671" y="1"/>
                    <a:pt x="246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65"/>
            <p:cNvSpPr/>
            <p:nvPr/>
          </p:nvSpPr>
          <p:spPr>
            <a:xfrm>
              <a:off x="7961918" y="2963114"/>
              <a:ext cx="53807" cy="13576"/>
            </a:xfrm>
            <a:custGeom>
              <a:rect b="b" l="l" r="r" t="t"/>
              <a:pathLst>
                <a:path extrusionOk="0" h="517" w="2049">
                  <a:moveTo>
                    <a:pt x="211" y="0"/>
                  </a:moveTo>
                  <a:cubicBezTo>
                    <a:pt x="182" y="0"/>
                    <a:pt x="144" y="10"/>
                    <a:pt x="115" y="19"/>
                  </a:cubicBezTo>
                  <a:cubicBezTo>
                    <a:pt x="106" y="38"/>
                    <a:pt x="96" y="57"/>
                    <a:pt x="77" y="67"/>
                  </a:cubicBezTo>
                  <a:cubicBezTo>
                    <a:pt x="29" y="163"/>
                    <a:pt x="0" y="268"/>
                    <a:pt x="0" y="383"/>
                  </a:cubicBezTo>
                  <a:cubicBezTo>
                    <a:pt x="0" y="431"/>
                    <a:pt x="10" y="469"/>
                    <a:pt x="29" y="517"/>
                  </a:cubicBezTo>
                  <a:cubicBezTo>
                    <a:pt x="48" y="459"/>
                    <a:pt x="77" y="402"/>
                    <a:pt x="106" y="364"/>
                  </a:cubicBezTo>
                  <a:cubicBezTo>
                    <a:pt x="134" y="335"/>
                    <a:pt x="163" y="325"/>
                    <a:pt x="201" y="325"/>
                  </a:cubicBezTo>
                  <a:lnTo>
                    <a:pt x="1828" y="325"/>
                  </a:lnTo>
                  <a:cubicBezTo>
                    <a:pt x="2049" y="325"/>
                    <a:pt x="2049" y="0"/>
                    <a:pt x="182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65"/>
            <p:cNvSpPr/>
            <p:nvPr/>
          </p:nvSpPr>
          <p:spPr>
            <a:xfrm>
              <a:off x="7951624" y="2937221"/>
              <a:ext cx="59820" cy="17620"/>
            </a:xfrm>
            <a:custGeom>
              <a:rect b="b" l="l" r="r" t="t"/>
              <a:pathLst>
                <a:path extrusionOk="0" h="671" w="2278">
                  <a:moveTo>
                    <a:pt x="402" y="0"/>
                  </a:moveTo>
                  <a:cubicBezTo>
                    <a:pt x="163" y="48"/>
                    <a:pt x="0" y="249"/>
                    <a:pt x="0" y="488"/>
                  </a:cubicBezTo>
                  <a:lnTo>
                    <a:pt x="0" y="508"/>
                  </a:lnTo>
                  <a:cubicBezTo>
                    <a:pt x="0" y="565"/>
                    <a:pt x="10" y="613"/>
                    <a:pt x="19" y="670"/>
                  </a:cubicBezTo>
                  <a:cubicBezTo>
                    <a:pt x="86" y="460"/>
                    <a:pt x="278" y="316"/>
                    <a:pt x="498" y="316"/>
                  </a:cubicBezTo>
                  <a:lnTo>
                    <a:pt x="2067" y="316"/>
                  </a:lnTo>
                  <a:cubicBezTo>
                    <a:pt x="2278" y="316"/>
                    <a:pt x="2278" y="0"/>
                    <a:pt x="2067" y="0"/>
                  </a:cubicBezTo>
                  <a:lnTo>
                    <a:pt x="450" y="0"/>
                  </a:lnTo>
                  <a:cubicBezTo>
                    <a:pt x="431" y="0"/>
                    <a:pt x="412" y="0"/>
                    <a:pt x="402" y="1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5"/>
            <p:cNvSpPr/>
            <p:nvPr/>
          </p:nvSpPr>
          <p:spPr>
            <a:xfrm>
              <a:off x="8007663" y="2985960"/>
              <a:ext cx="27652" cy="26181"/>
            </a:xfrm>
            <a:custGeom>
              <a:rect b="b" l="l" r="r" t="t"/>
              <a:pathLst>
                <a:path extrusionOk="0" h="997" w="1053">
                  <a:moveTo>
                    <a:pt x="613" y="1"/>
                  </a:moveTo>
                  <a:cubicBezTo>
                    <a:pt x="479" y="97"/>
                    <a:pt x="354" y="202"/>
                    <a:pt x="240" y="326"/>
                  </a:cubicBezTo>
                  <a:cubicBezTo>
                    <a:pt x="134" y="432"/>
                    <a:pt x="58" y="566"/>
                    <a:pt x="29" y="709"/>
                  </a:cubicBezTo>
                  <a:cubicBezTo>
                    <a:pt x="0" y="805"/>
                    <a:pt x="10" y="901"/>
                    <a:pt x="39" y="996"/>
                  </a:cubicBezTo>
                  <a:cubicBezTo>
                    <a:pt x="106" y="795"/>
                    <a:pt x="230" y="623"/>
                    <a:pt x="393" y="499"/>
                  </a:cubicBezTo>
                  <a:cubicBezTo>
                    <a:pt x="431" y="460"/>
                    <a:pt x="498" y="412"/>
                    <a:pt x="584" y="345"/>
                  </a:cubicBezTo>
                  <a:lnTo>
                    <a:pt x="613" y="326"/>
                  </a:lnTo>
                  <a:cubicBezTo>
                    <a:pt x="814" y="173"/>
                    <a:pt x="1053" y="1"/>
                    <a:pt x="105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5"/>
            <p:cNvSpPr/>
            <p:nvPr/>
          </p:nvSpPr>
          <p:spPr>
            <a:xfrm>
              <a:off x="8168505" y="3131992"/>
              <a:ext cx="165385" cy="128700"/>
            </a:xfrm>
            <a:custGeom>
              <a:rect b="b" l="l" r="r" t="t"/>
              <a:pathLst>
                <a:path extrusionOk="0" h="4901" w="6298">
                  <a:moveTo>
                    <a:pt x="3637" y="1"/>
                  </a:moveTo>
                  <a:cubicBezTo>
                    <a:pt x="3463" y="1"/>
                    <a:pt x="3222" y="67"/>
                    <a:pt x="2910" y="297"/>
                  </a:cubicBezTo>
                  <a:cubicBezTo>
                    <a:pt x="2680" y="469"/>
                    <a:pt x="2402" y="574"/>
                    <a:pt x="2115" y="613"/>
                  </a:cubicBezTo>
                  <a:cubicBezTo>
                    <a:pt x="1685" y="699"/>
                    <a:pt x="1350" y="795"/>
                    <a:pt x="842" y="1464"/>
                  </a:cubicBezTo>
                  <a:lnTo>
                    <a:pt x="0" y="1464"/>
                  </a:lnTo>
                  <a:lnTo>
                    <a:pt x="0" y="4336"/>
                  </a:lnTo>
                  <a:lnTo>
                    <a:pt x="1110" y="4336"/>
                  </a:lnTo>
                  <a:cubicBezTo>
                    <a:pt x="1494" y="4877"/>
                    <a:pt x="2873" y="4900"/>
                    <a:pt x="3164" y="4900"/>
                  </a:cubicBezTo>
                  <a:cubicBezTo>
                    <a:pt x="3192" y="4900"/>
                    <a:pt x="3210" y="4900"/>
                    <a:pt x="3216" y="4900"/>
                  </a:cubicBezTo>
                  <a:lnTo>
                    <a:pt x="4403" y="4900"/>
                  </a:lnTo>
                  <a:cubicBezTo>
                    <a:pt x="4680" y="4900"/>
                    <a:pt x="4910" y="4671"/>
                    <a:pt x="4910" y="4393"/>
                  </a:cubicBezTo>
                  <a:lnTo>
                    <a:pt x="4910" y="4374"/>
                  </a:lnTo>
                  <a:cubicBezTo>
                    <a:pt x="4910" y="4259"/>
                    <a:pt x="4862" y="4144"/>
                    <a:pt x="4785" y="4058"/>
                  </a:cubicBezTo>
                  <a:lnTo>
                    <a:pt x="5388" y="4058"/>
                  </a:lnTo>
                  <a:cubicBezTo>
                    <a:pt x="5666" y="4058"/>
                    <a:pt x="5886" y="3828"/>
                    <a:pt x="5886" y="3551"/>
                  </a:cubicBezTo>
                  <a:lnTo>
                    <a:pt x="5886" y="3541"/>
                  </a:lnTo>
                  <a:cubicBezTo>
                    <a:pt x="5886" y="3417"/>
                    <a:pt x="5848" y="3312"/>
                    <a:pt x="5781" y="3216"/>
                  </a:cubicBezTo>
                  <a:lnTo>
                    <a:pt x="5790" y="3216"/>
                  </a:lnTo>
                  <a:cubicBezTo>
                    <a:pt x="6068" y="3216"/>
                    <a:pt x="6288" y="2996"/>
                    <a:pt x="6288" y="2718"/>
                  </a:cubicBezTo>
                  <a:lnTo>
                    <a:pt x="6298" y="2699"/>
                  </a:lnTo>
                  <a:cubicBezTo>
                    <a:pt x="6298" y="2422"/>
                    <a:pt x="6077" y="2201"/>
                    <a:pt x="5800" y="2201"/>
                  </a:cubicBezTo>
                  <a:lnTo>
                    <a:pt x="5781" y="2201"/>
                  </a:lnTo>
                  <a:cubicBezTo>
                    <a:pt x="5857" y="2106"/>
                    <a:pt x="5905" y="1991"/>
                    <a:pt x="5905" y="1876"/>
                  </a:cubicBezTo>
                  <a:lnTo>
                    <a:pt x="5905" y="1857"/>
                  </a:lnTo>
                  <a:cubicBezTo>
                    <a:pt x="5905" y="1579"/>
                    <a:pt x="5675" y="1359"/>
                    <a:pt x="5398" y="1359"/>
                  </a:cubicBezTo>
                  <a:lnTo>
                    <a:pt x="3551" y="1359"/>
                  </a:lnTo>
                  <a:cubicBezTo>
                    <a:pt x="3790" y="1197"/>
                    <a:pt x="4077" y="938"/>
                    <a:pt x="4144" y="641"/>
                  </a:cubicBezTo>
                  <a:cubicBezTo>
                    <a:pt x="4182" y="469"/>
                    <a:pt x="4144" y="306"/>
                    <a:pt x="4039" y="172"/>
                  </a:cubicBezTo>
                  <a:lnTo>
                    <a:pt x="4001" y="125"/>
                  </a:lnTo>
                  <a:lnTo>
                    <a:pt x="3943" y="86"/>
                  </a:lnTo>
                  <a:cubicBezTo>
                    <a:pt x="3890" y="51"/>
                    <a:pt x="3789" y="1"/>
                    <a:pt x="363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65"/>
            <p:cNvSpPr/>
            <p:nvPr/>
          </p:nvSpPr>
          <p:spPr>
            <a:xfrm>
              <a:off x="8168505" y="3132123"/>
              <a:ext cx="109583" cy="45115"/>
            </a:xfrm>
            <a:custGeom>
              <a:rect b="b" l="l" r="r" t="t"/>
              <a:pathLst>
                <a:path extrusionOk="0" h="1718" w="4173">
                  <a:moveTo>
                    <a:pt x="3633" y="0"/>
                  </a:moveTo>
                  <a:cubicBezTo>
                    <a:pt x="3460" y="0"/>
                    <a:pt x="3222" y="67"/>
                    <a:pt x="2910" y="292"/>
                  </a:cubicBezTo>
                  <a:cubicBezTo>
                    <a:pt x="2670" y="464"/>
                    <a:pt x="2402" y="579"/>
                    <a:pt x="2115" y="617"/>
                  </a:cubicBezTo>
                  <a:cubicBezTo>
                    <a:pt x="1675" y="694"/>
                    <a:pt x="1350" y="799"/>
                    <a:pt x="833" y="1469"/>
                  </a:cubicBezTo>
                  <a:lnTo>
                    <a:pt x="0" y="1469"/>
                  </a:lnTo>
                  <a:lnTo>
                    <a:pt x="0" y="1718"/>
                  </a:lnTo>
                  <a:lnTo>
                    <a:pt x="957" y="1718"/>
                  </a:lnTo>
                  <a:cubicBezTo>
                    <a:pt x="1474" y="1048"/>
                    <a:pt x="1675" y="943"/>
                    <a:pt x="2115" y="866"/>
                  </a:cubicBezTo>
                  <a:cubicBezTo>
                    <a:pt x="2402" y="828"/>
                    <a:pt x="2680" y="723"/>
                    <a:pt x="2910" y="550"/>
                  </a:cubicBezTo>
                  <a:cubicBezTo>
                    <a:pt x="3222" y="320"/>
                    <a:pt x="3463" y="254"/>
                    <a:pt x="3637" y="254"/>
                  </a:cubicBezTo>
                  <a:cubicBezTo>
                    <a:pt x="3789" y="254"/>
                    <a:pt x="3890" y="304"/>
                    <a:pt x="3943" y="340"/>
                  </a:cubicBezTo>
                  <a:lnTo>
                    <a:pt x="3991" y="368"/>
                  </a:lnTo>
                  <a:lnTo>
                    <a:pt x="4029" y="426"/>
                  </a:lnTo>
                  <a:cubicBezTo>
                    <a:pt x="4087" y="493"/>
                    <a:pt x="4116" y="560"/>
                    <a:pt x="4135" y="646"/>
                  </a:cubicBezTo>
                  <a:lnTo>
                    <a:pt x="4135" y="636"/>
                  </a:lnTo>
                  <a:cubicBezTo>
                    <a:pt x="4173" y="474"/>
                    <a:pt x="4135" y="301"/>
                    <a:pt x="4029" y="167"/>
                  </a:cubicBezTo>
                  <a:lnTo>
                    <a:pt x="3991" y="120"/>
                  </a:lnTo>
                  <a:lnTo>
                    <a:pt x="3943" y="91"/>
                  </a:lnTo>
                  <a:cubicBezTo>
                    <a:pt x="3885" y="51"/>
                    <a:pt x="3784" y="0"/>
                    <a:pt x="363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65"/>
            <p:cNvSpPr/>
            <p:nvPr/>
          </p:nvSpPr>
          <p:spPr>
            <a:xfrm>
              <a:off x="8269790" y="3215420"/>
              <a:ext cx="53807" cy="13603"/>
            </a:xfrm>
            <a:custGeom>
              <a:rect b="b" l="l" r="r" t="t"/>
              <a:pathLst>
                <a:path extrusionOk="0" h="518" w="2049">
                  <a:moveTo>
                    <a:pt x="211" y="1"/>
                  </a:moveTo>
                  <a:cubicBezTo>
                    <a:pt x="0" y="1"/>
                    <a:pt x="0" y="326"/>
                    <a:pt x="211" y="326"/>
                  </a:cubicBezTo>
                  <a:lnTo>
                    <a:pt x="1847" y="326"/>
                  </a:lnTo>
                  <a:cubicBezTo>
                    <a:pt x="1876" y="326"/>
                    <a:pt x="1914" y="336"/>
                    <a:pt x="1943" y="364"/>
                  </a:cubicBezTo>
                  <a:cubicBezTo>
                    <a:pt x="1972" y="412"/>
                    <a:pt x="2000" y="460"/>
                    <a:pt x="2019" y="517"/>
                  </a:cubicBezTo>
                  <a:cubicBezTo>
                    <a:pt x="2029" y="469"/>
                    <a:pt x="2039" y="431"/>
                    <a:pt x="2048" y="383"/>
                  </a:cubicBezTo>
                  <a:cubicBezTo>
                    <a:pt x="2048" y="278"/>
                    <a:pt x="2019" y="163"/>
                    <a:pt x="1962" y="68"/>
                  </a:cubicBezTo>
                  <a:cubicBezTo>
                    <a:pt x="1952" y="58"/>
                    <a:pt x="1943" y="39"/>
                    <a:pt x="1924" y="29"/>
                  </a:cubicBezTo>
                  <a:cubicBezTo>
                    <a:pt x="1895" y="10"/>
                    <a:pt x="1866" y="1"/>
                    <a:pt x="183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65"/>
            <p:cNvSpPr/>
            <p:nvPr/>
          </p:nvSpPr>
          <p:spPr>
            <a:xfrm>
              <a:off x="8260494" y="3238292"/>
              <a:ext cx="37210" cy="13340"/>
            </a:xfrm>
            <a:custGeom>
              <a:rect b="b" l="l" r="r" t="t"/>
              <a:pathLst>
                <a:path extrusionOk="0" h="508" w="1417">
                  <a:moveTo>
                    <a:pt x="211" y="0"/>
                  </a:moveTo>
                  <a:cubicBezTo>
                    <a:pt x="0" y="0"/>
                    <a:pt x="0" y="316"/>
                    <a:pt x="211" y="316"/>
                  </a:cubicBezTo>
                  <a:lnTo>
                    <a:pt x="1206" y="316"/>
                  </a:lnTo>
                  <a:cubicBezTo>
                    <a:pt x="1244" y="316"/>
                    <a:pt x="1273" y="335"/>
                    <a:pt x="1302" y="355"/>
                  </a:cubicBezTo>
                  <a:cubicBezTo>
                    <a:pt x="1340" y="402"/>
                    <a:pt x="1369" y="450"/>
                    <a:pt x="1388" y="508"/>
                  </a:cubicBezTo>
                  <a:cubicBezTo>
                    <a:pt x="1397" y="469"/>
                    <a:pt x="1407" y="422"/>
                    <a:pt x="1407" y="374"/>
                  </a:cubicBezTo>
                  <a:cubicBezTo>
                    <a:pt x="1416" y="268"/>
                    <a:pt x="1388" y="163"/>
                    <a:pt x="1330" y="67"/>
                  </a:cubicBezTo>
                  <a:cubicBezTo>
                    <a:pt x="1321" y="48"/>
                    <a:pt x="1302" y="29"/>
                    <a:pt x="1292" y="20"/>
                  </a:cubicBezTo>
                  <a:cubicBezTo>
                    <a:pt x="1263" y="0"/>
                    <a:pt x="1235" y="0"/>
                    <a:pt x="120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65"/>
            <p:cNvSpPr/>
            <p:nvPr/>
          </p:nvSpPr>
          <p:spPr>
            <a:xfrm>
              <a:off x="8274044" y="3189528"/>
              <a:ext cx="59847" cy="17620"/>
            </a:xfrm>
            <a:custGeom>
              <a:rect b="b" l="l" r="r" t="t"/>
              <a:pathLst>
                <a:path extrusionOk="0" h="671" w="2279">
                  <a:moveTo>
                    <a:pt x="211" y="1"/>
                  </a:moveTo>
                  <a:cubicBezTo>
                    <a:pt x="1" y="1"/>
                    <a:pt x="1" y="317"/>
                    <a:pt x="211" y="317"/>
                  </a:cubicBezTo>
                  <a:lnTo>
                    <a:pt x="1781" y="317"/>
                  </a:lnTo>
                  <a:cubicBezTo>
                    <a:pt x="2001" y="317"/>
                    <a:pt x="2192" y="460"/>
                    <a:pt x="2259" y="671"/>
                  </a:cubicBezTo>
                  <a:cubicBezTo>
                    <a:pt x="2269" y="613"/>
                    <a:pt x="2279" y="565"/>
                    <a:pt x="2279" y="508"/>
                  </a:cubicBezTo>
                  <a:lnTo>
                    <a:pt x="2279" y="498"/>
                  </a:lnTo>
                  <a:cubicBezTo>
                    <a:pt x="2279" y="259"/>
                    <a:pt x="2116" y="49"/>
                    <a:pt x="1877" y="1"/>
                  </a:cubicBezTo>
                  <a:lnTo>
                    <a:pt x="1877" y="10"/>
                  </a:lnTo>
                  <a:cubicBezTo>
                    <a:pt x="1867" y="1"/>
                    <a:pt x="1848" y="1"/>
                    <a:pt x="182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65"/>
            <p:cNvSpPr/>
            <p:nvPr/>
          </p:nvSpPr>
          <p:spPr>
            <a:xfrm>
              <a:off x="8250174" y="3167180"/>
              <a:ext cx="73160" cy="17857"/>
            </a:xfrm>
            <a:custGeom>
              <a:rect b="b" l="l" r="r" t="t"/>
              <a:pathLst>
                <a:path extrusionOk="0" h="680" w="2786">
                  <a:moveTo>
                    <a:pt x="470" y="0"/>
                  </a:moveTo>
                  <a:cubicBezTo>
                    <a:pt x="326" y="124"/>
                    <a:pt x="163" y="230"/>
                    <a:pt x="1" y="325"/>
                  </a:cubicBezTo>
                  <a:lnTo>
                    <a:pt x="1695" y="325"/>
                  </a:lnTo>
                  <a:lnTo>
                    <a:pt x="1685" y="335"/>
                  </a:lnTo>
                  <a:lnTo>
                    <a:pt x="2278" y="335"/>
                  </a:lnTo>
                  <a:cubicBezTo>
                    <a:pt x="2498" y="335"/>
                    <a:pt x="2690" y="469"/>
                    <a:pt x="2757" y="680"/>
                  </a:cubicBezTo>
                  <a:cubicBezTo>
                    <a:pt x="2776" y="632"/>
                    <a:pt x="2786" y="574"/>
                    <a:pt x="2786" y="526"/>
                  </a:cubicBezTo>
                  <a:lnTo>
                    <a:pt x="2786" y="507"/>
                  </a:lnTo>
                  <a:cubicBezTo>
                    <a:pt x="2786" y="230"/>
                    <a:pt x="2556" y="0"/>
                    <a:pt x="227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65"/>
            <p:cNvSpPr/>
            <p:nvPr/>
          </p:nvSpPr>
          <p:spPr>
            <a:xfrm>
              <a:off x="8169241" y="3170699"/>
              <a:ext cx="9349" cy="75156"/>
            </a:xfrm>
            <a:custGeom>
              <a:rect b="b" l="l" r="r" t="t"/>
              <a:pathLst>
                <a:path extrusionOk="0" h="2862" w="356">
                  <a:moveTo>
                    <a:pt x="1" y="0"/>
                  </a:moveTo>
                  <a:lnTo>
                    <a:pt x="1" y="2862"/>
                  </a:lnTo>
                  <a:lnTo>
                    <a:pt x="355" y="2862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65"/>
            <p:cNvSpPr/>
            <p:nvPr/>
          </p:nvSpPr>
          <p:spPr>
            <a:xfrm>
              <a:off x="8158185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65"/>
            <p:cNvSpPr/>
            <p:nvPr/>
          </p:nvSpPr>
          <p:spPr>
            <a:xfrm>
              <a:off x="8179797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298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298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298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65"/>
            <p:cNvSpPr/>
            <p:nvPr/>
          </p:nvSpPr>
          <p:spPr>
            <a:xfrm>
              <a:off x="8297915" y="3093521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65"/>
            <p:cNvSpPr/>
            <p:nvPr/>
          </p:nvSpPr>
          <p:spPr>
            <a:xfrm>
              <a:off x="8297915" y="3115159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297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297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65"/>
            <p:cNvSpPr/>
            <p:nvPr/>
          </p:nvSpPr>
          <p:spPr>
            <a:xfrm>
              <a:off x="7972212" y="3025928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3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65"/>
            <p:cNvSpPr/>
            <p:nvPr/>
          </p:nvSpPr>
          <p:spPr>
            <a:xfrm>
              <a:off x="7972212" y="3047540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2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2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65"/>
            <p:cNvSpPr/>
            <p:nvPr/>
          </p:nvSpPr>
          <p:spPr>
            <a:xfrm>
              <a:off x="8090592" y="3233277"/>
              <a:ext cx="15598" cy="15835"/>
            </a:xfrm>
            <a:custGeom>
              <a:rect b="b" l="l" r="r" t="t"/>
              <a:pathLst>
                <a:path extrusionOk="0" h="603" w="594">
                  <a:moveTo>
                    <a:pt x="297" y="0"/>
                  </a:moveTo>
                  <a:cubicBezTo>
                    <a:pt x="134" y="0"/>
                    <a:pt x="0" y="134"/>
                    <a:pt x="0" y="306"/>
                  </a:cubicBezTo>
                  <a:cubicBezTo>
                    <a:pt x="0" y="469"/>
                    <a:pt x="134" y="603"/>
                    <a:pt x="297" y="603"/>
                  </a:cubicBezTo>
                  <a:cubicBezTo>
                    <a:pt x="460" y="603"/>
                    <a:pt x="594" y="469"/>
                    <a:pt x="594" y="306"/>
                  </a:cubicBezTo>
                  <a:cubicBezTo>
                    <a:pt x="594" y="134"/>
                    <a:pt x="460" y="0"/>
                    <a:pt x="29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65"/>
            <p:cNvSpPr/>
            <p:nvPr/>
          </p:nvSpPr>
          <p:spPr>
            <a:xfrm>
              <a:off x="8111941" y="3233277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306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306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65"/>
            <p:cNvSpPr/>
            <p:nvPr/>
          </p:nvSpPr>
          <p:spPr>
            <a:xfrm>
              <a:off x="7963415" y="307469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0" y="0"/>
                  </a:moveTo>
                  <a:lnTo>
                    <a:pt x="20" y="1005"/>
                  </a:lnTo>
                  <a:cubicBezTo>
                    <a:pt x="1" y="1130"/>
                    <a:pt x="97" y="1235"/>
                    <a:pt x="221" y="1244"/>
                  </a:cubicBezTo>
                  <a:lnTo>
                    <a:pt x="3418" y="1244"/>
                  </a:lnTo>
                  <a:cubicBezTo>
                    <a:pt x="3542" y="1235"/>
                    <a:pt x="3638" y="1130"/>
                    <a:pt x="3618" y="1005"/>
                  </a:cubicBezTo>
                  <a:cubicBezTo>
                    <a:pt x="3618" y="996"/>
                    <a:pt x="3618" y="986"/>
                    <a:pt x="3618" y="976"/>
                  </a:cubicBezTo>
                  <a:lnTo>
                    <a:pt x="3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65"/>
            <p:cNvSpPr/>
            <p:nvPr/>
          </p:nvSpPr>
          <p:spPr>
            <a:xfrm>
              <a:off x="7987548" y="3074693"/>
              <a:ext cx="71401" cy="32694"/>
            </a:xfrm>
            <a:custGeom>
              <a:rect b="b" l="l" r="r" t="t"/>
              <a:pathLst>
                <a:path extrusionOk="0" h="1245" w="2719">
                  <a:moveTo>
                    <a:pt x="1" y="0"/>
                  </a:moveTo>
                  <a:lnTo>
                    <a:pt x="1" y="1244"/>
                  </a:lnTo>
                  <a:lnTo>
                    <a:pt x="2499" y="1244"/>
                  </a:lnTo>
                  <a:cubicBezTo>
                    <a:pt x="2623" y="1235"/>
                    <a:pt x="2719" y="1130"/>
                    <a:pt x="2699" y="1005"/>
                  </a:cubicBezTo>
                  <a:cubicBezTo>
                    <a:pt x="2699" y="996"/>
                    <a:pt x="2699" y="986"/>
                    <a:pt x="2699" y="976"/>
                  </a:cubicBezTo>
                  <a:lnTo>
                    <a:pt x="269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5"/>
            <p:cNvSpPr/>
            <p:nvPr/>
          </p:nvSpPr>
          <p:spPr>
            <a:xfrm>
              <a:off x="8139856" y="3161587"/>
              <a:ext cx="32694" cy="94825"/>
            </a:xfrm>
            <a:custGeom>
              <a:rect b="b" l="l" r="r" t="t"/>
              <a:pathLst>
                <a:path extrusionOk="0" h="3611" w="1245">
                  <a:moveTo>
                    <a:pt x="1035" y="0"/>
                  </a:moveTo>
                  <a:cubicBezTo>
                    <a:pt x="1025" y="0"/>
                    <a:pt x="1015" y="1"/>
                    <a:pt x="1005" y="3"/>
                  </a:cubicBezTo>
                  <a:lnTo>
                    <a:pt x="0" y="3"/>
                  </a:lnTo>
                  <a:lnTo>
                    <a:pt x="0" y="3611"/>
                  </a:lnTo>
                  <a:lnTo>
                    <a:pt x="1005" y="3611"/>
                  </a:lnTo>
                  <a:lnTo>
                    <a:pt x="1005" y="3601"/>
                  </a:lnTo>
                  <a:cubicBezTo>
                    <a:pt x="1015" y="3603"/>
                    <a:pt x="1025" y="3603"/>
                    <a:pt x="1035" y="3603"/>
                  </a:cubicBezTo>
                  <a:cubicBezTo>
                    <a:pt x="1139" y="3603"/>
                    <a:pt x="1236" y="3514"/>
                    <a:pt x="1244" y="3400"/>
                  </a:cubicBezTo>
                  <a:lnTo>
                    <a:pt x="1244" y="203"/>
                  </a:lnTo>
                  <a:cubicBezTo>
                    <a:pt x="1236" y="90"/>
                    <a:pt x="1139" y="0"/>
                    <a:pt x="10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65"/>
            <p:cNvSpPr/>
            <p:nvPr/>
          </p:nvSpPr>
          <p:spPr>
            <a:xfrm>
              <a:off x="8139593" y="3185510"/>
              <a:ext cx="32956" cy="70718"/>
            </a:xfrm>
            <a:custGeom>
              <a:rect b="b" l="l" r="r" t="t"/>
              <a:pathLst>
                <a:path extrusionOk="0" h="2693" w="1255">
                  <a:moveTo>
                    <a:pt x="1" y="1"/>
                  </a:moveTo>
                  <a:lnTo>
                    <a:pt x="1" y="2690"/>
                  </a:lnTo>
                  <a:lnTo>
                    <a:pt x="1015" y="2690"/>
                  </a:lnTo>
                  <a:cubicBezTo>
                    <a:pt x="1025" y="2692"/>
                    <a:pt x="1035" y="2692"/>
                    <a:pt x="1045" y="2692"/>
                  </a:cubicBezTo>
                  <a:cubicBezTo>
                    <a:pt x="1149" y="2692"/>
                    <a:pt x="1246" y="2603"/>
                    <a:pt x="1254" y="2489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65"/>
            <p:cNvSpPr/>
            <p:nvPr/>
          </p:nvSpPr>
          <p:spPr>
            <a:xfrm>
              <a:off x="8226803" y="304730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68"/>
                  </a:cubicBezTo>
                  <a:lnTo>
                    <a:pt x="20" y="1244"/>
                  </a:lnTo>
                  <a:lnTo>
                    <a:pt x="3618" y="1244"/>
                  </a:lnTo>
                  <a:lnTo>
                    <a:pt x="3618" y="239"/>
                  </a:lnTo>
                  <a:cubicBezTo>
                    <a:pt x="3637" y="115"/>
                    <a:pt x="3542" y="10"/>
                    <a:pt x="341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5"/>
            <p:cNvSpPr/>
            <p:nvPr/>
          </p:nvSpPr>
          <p:spPr>
            <a:xfrm>
              <a:off x="8226803" y="3047303"/>
              <a:ext cx="71401" cy="32930"/>
            </a:xfrm>
            <a:custGeom>
              <a:rect b="b" l="l" r="r" t="t"/>
              <a:pathLst>
                <a:path extrusionOk="0" h="1254" w="2719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78"/>
                  </a:cubicBezTo>
                  <a:lnTo>
                    <a:pt x="20" y="1254"/>
                  </a:lnTo>
                  <a:lnTo>
                    <a:pt x="2719" y="1254"/>
                  </a:lnTo>
                  <a:lnTo>
                    <a:pt x="271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5"/>
            <p:cNvSpPr/>
            <p:nvPr/>
          </p:nvSpPr>
          <p:spPr>
            <a:xfrm>
              <a:off x="8114226" y="2898252"/>
              <a:ext cx="32694" cy="94851"/>
            </a:xfrm>
            <a:custGeom>
              <a:rect b="b" l="l" r="r" t="t"/>
              <a:pathLst>
                <a:path extrusionOk="0" h="3612" w="1245">
                  <a:moveTo>
                    <a:pt x="23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3408"/>
                  </a:lnTo>
                  <a:cubicBezTo>
                    <a:pt x="9" y="3522"/>
                    <a:pt x="106" y="3611"/>
                    <a:pt x="210" y="3611"/>
                  </a:cubicBezTo>
                  <a:cubicBezTo>
                    <a:pt x="220" y="3611"/>
                    <a:pt x="229" y="3611"/>
                    <a:pt x="239" y="3609"/>
                  </a:cubicBezTo>
                  <a:lnTo>
                    <a:pt x="1244" y="3609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65"/>
            <p:cNvSpPr/>
            <p:nvPr/>
          </p:nvSpPr>
          <p:spPr>
            <a:xfrm>
              <a:off x="8114226" y="2898252"/>
              <a:ext cx="32930" cy="70902"/>
            </a:xfrm>
            <a:custGeom>
              <a:rect b="b" l="l" r="r" t="t"/>
              <a:pathLst>
                <a:path extrusionOk="0" h="2700" w="1254">
                  <a:moveTo>
                    <a:pt x="24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2700"/>
                  </a:lnTo>
                  <a:lnTo>
                    <a:pt x="1254" y="2700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3" name="Google Shape;11873;p65"/>
          <p:cNvGrpSpPr/>
          <p:nvPr/>
        </p:nvGrpSpPr>
        <p:grpSpPr>
          <a:xfrm>
            <a:off x="8054406" y="3814489"/>
            <a:ext cx="276964" cy="336601"/>
            <a:chOff x="8054406" y="3814489"/>
            <a:chExt cx="276964" cy="336601"/>
          </a:xfrm>
        </p:grpSpPr>
        <p:sp>
          <p:nvSpPr>
            <p:cNvPr id="11874" name="Google Shape;11874;p65"/>
            <p:cNvSpPr/>
            <p:nvPr/>
          </p:nvSpPr>
          <p:spPr>
            <a:xfrm>
              <a:off x="8054406" y="3843218"/>
              <a:ext cx="276964" cy="307872"/>
            </a:xfrm>
            <a:custGeom>
              <a:rect b="b" l="l" r="r" t="t"/>
              <a:pathLst>
                <a:path extrusionOk="0" h="11724" w="10547">
                  <a:moveTo>
                    <a:pt x="2441" y="0"/>
                  </a:moveTo>
                  <a:cubicBezTo>
                    <a:pt x="2422" y="0"/>
                    <a:pt x="2393" y="0"/>
                    <a:pt x="2374" y="10"/>
                  </a:cubicBezTo>
                  <a:lnTo>
                    <a:pt x="115" y="928"/>
                  </a:lnTo>
                  <a:cubicBezTo>
                    <a:pt x="48" y="957"/>
                    <a:pt x="0" y="1024"/>
                    <a:pt x="0" y="1101"/>
                  </a:cubicBezTo>
                  <a:lnTo>
                    <a:pt x="0" y="11532"/>
                  </a:lnTo>
                  <a:cubicBezTo>
                    <a:pt x="0" y="11637"/>
                    <a:pt x="77" y="11724"/>
                    <a:pt x="182" y="11724"/>
                  </a:cubicBezTo>
                  <a:lnTo>
                    <a:pt x="10355" y="11724"/>
                  </a:lnTo>
                  <a:cubicBezTo>
                    <a:pt x="10461" y="11724"/>
                    <a:pt x="10537" y="11637"/>
                    <a:pt x="10537" y="11532"/>
                  </a:cubicBezTo>
                  <a:lnTo>
                    <a:pt x="10537" y="1110"/>
                  </a:lnTo>
                  <a:cubicBezTo>
                    <a:pt x="10547" y="1034"/>
                    <a:pt x="10499" y="967"/>
                    <a:pt x="10432" y="928"/>
                  </a:cubicBezTo>
                  <a:lnTo>
                    <a:pt x="8173" y="10"/>
                  </a:lnTo>
                  <a:cubicBezTo>
                    <a:pt x="8154" y="0"/>
                    <a:pt x="8135" y="0"/>
                    <a:pt x="8106" y="0"/>
                  </a:cubicBezTo>
                  <a:lnTo>
                    <a:pt x="8087" y="0"/>
                  </a:lnTo>
                  <a:cubicBezTo>
                    <a:pt x="8020" y="0"/>
                    <a:pt x="7953" y="29"/>
                    <a:pt x="7925" y="86"/>
                  </a:cubicBezTo>
                  <a:lnTo>
                    <a:pt x="6757" y="1962"/>
                  </a:lnTo>
                  <a:lnTo>
                    <a:pt x="6623" y="1818"/>
                  </a:lnTo>
                  <a:cubicBezTo>
                    <a:pt x="6587" y="1782"/>
                    <a:pt x="6539" y="1766"/>
                    <a:pt x="6490" y="1766"/>
                  </a:cubicBezTo>
                  <a:cubicBezTo>
                    <a:pt x="6436" y="1766"/>
                    <a:pt x="6381" y="1787"/>
                    <a:pt x="6345" y="1828"/>
                  </a:cubicBezTo>
                  <a:lnTo>
                    <a:pt x="5743" y="2527"/>
                  </a:lnTo>
                  <a:cubicBezTo>
                    <a:pt x="5704" y="2574"/>
                    <a:pt x="5695" y="2632"/>
                    <a:pt x="5704" y="2689"/>
                  </a:cubicBezTo>
                  <a:lnTo>
                    <a:pt x="6881" y="8757"/>
                  </a:lnTo>
                  <a:lnTo>
                    <a:pt x="5274" y="10317"/>
                  </a:lnTo>
                  <a:lnTo>
                    <a:pt x="3666" y="8757"/>
                  </a:lnTo>
                  <a:lnTo>
                    <a:pt x="4853" y="2689"/>
                  </a:lnTo>
                  <a:cubicBezTo>
                    <a:pt x="4862" y="2632"/>
                    <a:pt x="4843" y="2574"/>
                    <a:pt x="4805" y="2527"/>
                  </a:cubicBezTo>
                  <a:lnTo>
                    <a:pt x="4211" y="1828"/>
                  </a:lnTo>
                  <a:cubicBezTo>
                    <a:pt x="4171" y="1787"/>
                    <a:pt x="4116" y="1766"/>
                    <a:pt x="4063" y="1766"/>
                  </a:cubicBezTo>
                  <a:cubicBezTo>
                    <a:pt x="4016" y="1766"/>
                    <a:pt x="3970" y="1782"/>
                    <a:pt x="3934" y="1818"/>
                  </a:cubicBezTo>
                  <a:lnTo>
                    <a:pt x="3800" y="1962"/>
                  </a:lnTo>
                  <a:lnTo>
                    <a:pt x="2623" y="86"/>
                  </a:lnTo>
                  <a:cubicBezTo>
                    <a:pt x="2594" y="29"/>
                    <a:pt x="2536" y="0"/>
                    <a:pt x="246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65"/>
            <p:cNvSpPr/>
            <p:nvPr/>
          </p:nvSpPr>
          <p:spPr>
            <a:xfrm>
              <a:off x="8313251" y="3861311"/>
              <a:ext cx="18119" cy="289543"/>
            </a:xfrm>
            <a:custGeom>
              <a:rect b="b" l="l" r="r" t="t"/>
              <a:pathLst>
                <a:path extrusionOk="0" h="11026" w="690">
                  <a:moveTo>
                    <a:pt x="1" y="0"/>
                  </a:moveTo>
                  <a:lnTo>
                    <a:pt x="1" y="11025"/>
                  </a:lnTo>
                  <a:lnTo>
                    <a:pt x="498" y="11025"/>
                  </a:lnTo>
                  <a:cubicBezTo>
                    <a:pt x="604" y="11025"/>
                    <a:pt x="690" y="10939"/>
                    <a:pt x="690" y="10843"/>
                  </a:cubicBezTo>
                  <a:lnTo>
                    <a:pt x="690" y="421"/>
                  </a:lnTo>
                  <a:cubicBezTo>
                    <a:pt x="690" y="345"/>
                    <a:pt x="642" y="268"/>
                    <a:pt x="575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65"/>
            <p:cNvSpPr/>
            <p:nvPr/>
          </p:nvSpPr>
          <p:spPr>
            <a:xfrm>
              <a:off x="8138333" y="3904036"/>
              <a:ext cx="109110" cy="225757"/>
            </a:xfrm>
            <a:custGeom>
              <a:rect b="b" l="l" r="r" t="t"/>
              <a:pathLst>
                <a:path extrusionOk="0" h="8597" w="4155">
                  <a:moveTo>
                    <a:pt x="1446" y="0"/>
                  </a:moveTo>
                  <a:cubicBezTo>
                    <a:pt x="1350" y="0"/>
                    <a:pt x="1274" y="67"/>
                    <a:pt x="1255" y="163"/>
                  </a:cubicBezTo>
                  <a:lnTo>
                    <a:pt x="20" y="6546"/>
                  </a:lnTo>
                  <a:cubicBezTo>
                    <a:pt x="1" y="6613"/>
                    <a:pt x="20" y="6680"/>
                    <a:pt x="68" y="6728"/>
                  </a:cubicBezTo>
                  <a:lnTo>
                    <a:pt x="1944" y="8546"/>
                  </a:lnTo>
                  <a:cubicBezTo>
                    <a:pt x="1982" y="8580"/>
                    <a:pt x="2032" y="8597"/>
                    <a:pt x="2081" y="8597"/>
                  </a:cubicBezTo>
                  <a:cubicBezTo>
                    <a:pt x="2130" y="8597"/>
                    <a:pt x="2178" y="8580"/>
                    <a:pt x="2212" y="8546"/>
                  </a:cubicBezTo>
                  <a:lnTo>
                    <a:pt x="4087" y="6728"/>
                  </a:lnTo>
                  <a:cubicBezTo>
                    <a:pt x="4135" y="6680"/>
                    <a:pt x="4154" y="6613"/>
                    <a:pt x="4145" y="6546"/>
                  </a:cubicBezTo>
                  <a:lnTo>
                    <a:pt x="2910" y="163"/>
                  </a:lnTo>
                  <a:cubicBezTo>
                    <a:pt x="2891" y="67"/>
                    <a:pt x="2805" y="0"/>
                    <a:pt x="2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65"/>
            <p:cNvSpPr/>
            <p:nvPr/>
          </p:nvSpPr>
          <p:spPr>
            <a:xfrm>
              <a:off x="8180322" y="3904036"/>
              <a:ext cx="67121" cy="225705"/>
            </a:xfrm>
            <a:custGeom>
              <a:rect b="b" l="l" r="r" t="t"/>
              <a:pathLst>
                <a:path extrusionOk="0" h="8595" w="2556">
                  <a:moveTo>
                    <a:pt x="526" y="0"/>
                  </a:moveTo>
                  <a:lnTo>
                    <a:pt x="1742" y="6259"/>
                  </a:lnTo>
                  <a:lnTo>
                    <a:pt x="0" y="8211"/>
                  </a:lnTo>
                  <a:lnTo>
                    <a:pt x="345" y="8537"/>
                  </a:lnTo>
                  <a:cubicBezTo>
                    <a:pt x="383" y="8575"/>
                    <a:pt x="433" y="8594"/>
                    <a:pt x="482" y="8594"/>
                  </a:cubicBezTo>
                  <a:cubicBezTo>
                    <a:pt x="531" y="8594"/>
                    <a:pt x="579" y="8575"/>
                    <a:pt x="613" y="8537"/>
                  </a:cubicBezTo>
                  <a:lnTo>
                    <a:pt x="2488" y="6718"/>
                  </a:lnTo>
                  <a:cubicBezTo>
                    <a:pt x="2536" y="6680"/>
                    <a:pt x="2555" y="6613"/>
                    <a:pt x="2546" y="6546"/>
                  </a:cubicBezTo>
                  <a:lnTo>
                    <a:pt x="1311" y="163"/>
                  </a:lnTo>
                  <a:cubicBezTo>
                    <a:pt x="1292" y="67"/>
                    <a:pt x="12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65"/>
            <p:cNvSpPr/>
            <p:nvPr/>
          </p:nvSpPr>
          <p:spPr>
            <a:xfrm>
              <a:off x="8155927" y="3857267"/>
              <a:ext cx="74158" cy="55566"/>
            </a:xfrm>
            <a:custGeom>
              <a:rect b="b" l="l" r="r" t="t"/>
              <a:pathLst>
                <a:path extrusionOk="0" h="2116" w="2824">
                  <a:moveTo>
                    <a:pt x="1412" y="1"/>
                  </a:moveTo>
                  <a:cubicBezTo>
                    <a:pt x="1365" y="1"/>
                    <a:pt x="1317" y="20"/>
                    <a:pt x="1283" y="58"/>
                  </a:cubicBezTo>
                  <a:lnTo>
                    <a:pt x="68" y="1293"/>
                  </a:lnTo>
                  <a:cubicBezTo>
                    <a:pt x="1" y="1360"/>
                    <a:pt x="1" y="1465"/>
                    <a:pt x="58" y="1542"/>
                  </a:cubicBezTo>
                  <a:lnTo>
                    <a:pt x="556" y="2116"/>
                  </a:lnTo>
                  <a:lnTo>
                    <a:pt x="2269" y="2116"/>
                  </a:lnTo>
                  <a:lnTo>
                    <a:pt x="2767" y="1542"/>
                  </a:lnTo>
                  <a:cubicBezTo>
                    <a:pt x="2824" y="1465"/>
                    <a:pt x="2824" y="1360"/>
                    <a:pt x="2757" y="1293"/>
                  </a:cubicBezTo>
                  <a:lnTo>
                    <a:pt x="1542" y="58"/>
                  </a:lnTo>
                  <a:cubicBezTo>
                    <a:pt x="1508" y="20"/>
                    <a:pt x="1460" y="1"/>
                    <a:pt x="1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65"/>
            <p:cNvSpPr/>
            <p:nvPr/>
          </p:nvSpPr>
          <p:spPr>
            <a:xfrm>
              <a:off x="8195895" y="3882660"/>
              <a:ext cx="34191" cy="30173"/>
            </a:xfrm>
            <a:custGeom>
              <a:rect b="b" l="l" r="r" t="t"/>
              <a:pathLst>
                <a:path extrusionOk="0" h="1149" w="1302">
                  <a:moveTo>
                    <a:pt x="919" y="1"/>
                  </a:moveTo>
                  <a:lnTo>
                    <a:pt x="0" y="1149"/>
                  </a:lnTo>
                  <a:lnTo>
                    <a:pt x="747" y="1149"/>
                  </a:lnTo>
                  <a:lnTo>
                    <a:pt x="1245" y="575"/>
                  </a:lnTo>
                  <a:cubicBezTo>
                    <a:pt x="1302" y="498"/>
                    <a:pt x="1302" y="393"/>
                    <a:pt x="1235" y="326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5"/>
            <p:cNvSpPr/>
            <p:nvPr/>
          </p:nvSpPr>
          <p:spPr>
            <a:xfrm>
              <a:off x="8122761" y="3814568"/>
              <a:ext cx="138758" cy="52546"/>
            </a:xfrm>
            <a:custGeom>
              <a:rect b="b" l="l" r="r" t="t"/>
              <a:pathLst>
                <a:path extrusionOk="0" h="2001" w="5284">
                  <a:moveTo>
                    <a:pt x="268" y="0"/>
                  </a:moveTo>
                  <a:cubicBezTo>
                    <a:pt x="77" y="0"/>
                    <a:pt x="0" y="239"/>
                    <a:pt x="163" y="345"/>
                  </a:cubicBezTo>
                  <a:lnTo>
                    <a:pt x="2565" y="1972"/>
                  </a:lnTo>
                  <a:cubicBezTo>
                    <a:pt x="2599" y="1991"/>
                    <a:pt x="2637" y="2000"/>
                    <a:pt x="2674" y="2000"/>
                  </a:cubicBezTo>
                  <a:cubicBezTo>
                    <a:pt x="2711" y="2000"/>
                    <a:pt x="2747" y="1991"/>
                    <a:pt x="2776" y="1972"/>
                  </a:cubicBezTo>
                  <a:lnTo>
                    <a:pt x="5188" y="345"/>
                  </a:lnTo>
                  <a:cubicBezTo>
                    <a:pt x="5255" y="297"/>
                    <a:pt x="5283" y="211"/>
                    <a:pt x="5264" y="134"/>
                  </a:cubicBezTo>
                  <a:cubicBezTo>
                    <a:pt x="5235" y="57"/>
                    <a:pt x="5168" y="0"/>
                    <a:pt x="508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65"/>
            <p:cNvSpPr/>
            <p:nvPr/>
          </p:nvSpPr>
          <p:spPr>
            <a:xfrm>
              <a:off x="8113464" y="3814489"/>
              <a:ext cx="84452" cy="93092"/>
            </a:xfrm>
            <a:custGeom>
              <a:rect b="b" l="l" r="r" t="t"/>
              <a:pathLst>
                <a:path extrusionOk="0" h="3545" w="3216">
                  <a:moveTo>
                    <a:pt x="623" y="1"/>
                  </a:moveTo>
                  <a:cubicBezTo>
                    <a:pt x="546" y="1"/>
                    <a:pt x="473" y="46"/>
                    <a:pt x="441" y="118"/>
                  </a:cubicBezTo>
                  <a:lnTo>
                    <a:pt x="29" y="1171"/>
                  </a:lnTo>
                  <a:cubicBezTo>
                    <a:pt x="0" y="1228"/>
                    <a:pt x="10" y="1285"/>
                    <a:pt x="39" y="1343"/>
                  </a:cubicBezTo>
                  <a:lnTo>
                    <a:pt x="1359" y="3458"/>
                  </a:lnTo>
                  <a:cubicBezTo>
                    <a:pt x="1388" y="3506"/>
                    <a:pt x="1436" y="3534"/>
                    <a:pt x="1493" y="3544"/>
                  </a:cubicBezTo>
                  <a:lnTo>
                    <a:pt x="1512" y="3544"/>
                  </a:lnTo>
                  <a:cubicBezTo>
                    <a:pt x="1570" y="3544"/>
                    <a:pt x="1618" y="3525"/>
                    <a:pt x="1646" y="3487"/>
                  </a:cubicBezTo>
                  <a:lnTo>
                    <a:pt x="3159" y="1946"/>
                  </a:lnTo>
                  <a:cubicBezTo>
                    <a:pt x="3197" y="1908"/>
                    <a:pt x="3216" y="1850"/>
                    <a:pt x="3216" y="1793"/>
                  </a:cubicBezTo>
                  <a:cubicBezTo>
                    <a:pt x="3206" y="1735"/>
                    <a:pt x="3178" y="1687"/>
                    <a:pt x="3130" y="1659"/>
                  </a:cubicBezTo>
                  <a:lnTo>
                    <a:pt x="728" y="32"/>
                  </a:lnTo>
                  <a:cubicBezTo>
                    <a:pt x="694" y="11"/>
                    <a:pt x="658" y="1"/>
                    <a:pt x="623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65"/>
            <p:cNvSpPr/>
            <p:nvPr/>
          </p:nvSpPr>
          <p:spPr>
            <a:xfrm>
              <a:off x="8187360" y="3814489"/>
              <a:ext cx="84951" cy="93092"/>
            </a:xfrm>
            <a:custGeom>
              <a:rect b="b" l="l" r="r" t="t"/>
              <a:pathLst>
                <a:path extrusionOk="0" h="3545" w="3235">
                  <a:moveTo>
                    <a:pt x="2622" y="1"/>
                  </a:moveTo>
                  <a:cubicBezTo>
                    <a:pt x="2587" y="1"/>
                    <a:pt x="2550" y="11"/>
                    <a:pt x="2517" y="32"/>
                  </a:cubicBezTo>
                  <a:lnTo>
                    <a:pt x="105" y="1659"/>
                  </a:lnTo>
                  <a:cubicBezTo>
                    <a:pt x="10" y="1726"/>
                    <a:pt x="0" y="1860"/>
                    <a:pt x="77" y="1946"/>
                  </a:cubicBezTo>
                  <a:lnTo>
                    <a:pt x="1589" y="3487"/>
                  </a:lnTo>
                  <a:cubicBezTo>
                    <a:pt x="1617" y="3525"/>
                    <a:pt x="1665" y="3544"/>
                    <a:pt x="1723" y="3544"/>
                  </a:cubicBezTo>
                  <a:lnTo>
                    <a:pt x="1742" y="3544"/>
                  </a:lnTo>
                  <a:cubicBezTo>
                    <a:pt x="1799" y="3534"/>
                    <a:pt x="1847" y="3506"/>
                    <a:pt x="1876" y="3458"/>
                  </a:cubicBezTo>
                  <a:lnTo>
                    <a:pt x="3197" y="1343"/>
                  </a:lnTo>
                  <a:cubicBezTo>
                    <a:pt x="3225" y="1285"/>
                    <a:pt x="3235" y="1228"/>
                    <a:pt x="3216" y="1171"/>
                  </a:cubicBezTo>
                  <a:lnTo>
                    <a:pt x="2795" y="118"/>
                  </a:lnTo>
                  <a:cubicBezTo>
                    <a:pt x="2768" y="46"/>
                    <a:pt x="2698" y="1"/>
                    <a:pt x="2622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3" name="Google Shape;11883;p65"/>
          <p:cNvGrpSpPr/>
          <p:nvPr/>
        </p:nvGrpSpPr>
        <p:grpSpPr>
          <a:xfrm>
            <a:off x="7936787" y="4295074"/>
            <a:ext cx="378249" cy="335524"/>
            <a:chOff x="7936787" y="4295074"/>
            <a:chExt cx="378249" cy="335524"/>
          </a:xfrm>
        </p:grpSpPr>
        <p:sp>
          <p:nvSpPr>
            <p:cNvPr id="11884" name="Google Shape;11884;p65"/>
            <p:cNvSpPr/>
            <p:nvPr/>
          </p:nvSpPr>
          <p:spPr>
            <a:xfrm>
              <a:off x="8095371" y="4295074"/>
              <a:ext cx="219665" cy="182980"/>
            </a:xfrm>
            <a:custGeom>
              <a:rect b="b" l="l" r="r" t="t"/>
              <a:pathLst>
                <a:path extrusionOk="0" h="6968" w="8365">
                  <a:moveTo>
                    <a:pt x="469" y="0"/>
                  </a:moveTo>
                  <a:cubicBezTo>
                    <a:pt x="211" y="0"/>
                    <a:pt x="0" y="201"/>
                    <a:pt x="0" y="460"/>
                  </a:cubicBezTo>
                  <a:lnTo>
                    <a:pt x="0" y="6508"/>
                  </a:lnTo>
                  <a:cubicBezTo>
                    <a:pt x="0" y="6757"/>
                    <a:pt x="211" y="6968"/>
                    <a:pt x="469" y="6968"/>
                  </a:cubicBezTo>
                  <a:lnTo>
                    <a:pt x="7905" y="6968"/>
                  </a:lnTo>
                  <a:cubicBezTo>
                    <a:pt x="8154" y="6968"/>
                    <a:pt x="8365" y="6757"/>
                    <a:pt x="8365" y="6508"/>
                  </a:cubicBezTo>
                  <a:lnTo>
                    <a:pt x="8365" y="460"/>
                  </a:lnTo>
                  <a:cubicBezTo>
                    <a:pt x="8365" y="201"/>
                    <a:pt x="8154" y="0"/>
                    <a:pt x="79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65"/>
            <p:cNvSpPr/>
            <p:nvPr/>
          </p:nvSpPr>
          <p:spPr>
            <a:xfrm>
              <a:off x="7937286" y="4441342"/>
              <a:ext cx="109609" cy="109846"/>
            </a:xfrm>
            <a:custGeom>
              <a:rect b="b" l="l" r="r" t="t"/>
              <a:pathLst>
                <a:path extrusionOk="0" h="4183" w="4174">
                  <a:moveTo>
                    <a:pt x="2087" y="0"/>
                  </a:moveTo>
                  <a:cubicBezTo>
                    <a:pt x="1178" y="0"/>
                    <a:pt x="498" y="737"/>
                    <a:pt x="431" y="1627"/>
                  </a:cubicBezTo>
                  <a:cubicBezTo>
                    <a:pt x="383" y="2278"/>
                    <a:pt x="249" y="2919"/>
                    <a:pt x="48" y="3532"/>
                  </a:cubicBezTo>
                  <a:cubicBezTo>
                    <a:pt x="1" y="3647"/>
                    <a:pt x="48" y="3781"/>
                    <a:pt x="163" y="3828"/>
                  </a:cubicBezTo>
                  <a:cubicBezTo>
                    <a:pt x="546" y="4001"/>
                    <a:pt x="958" y="4125"/>
                    <a:pt x="1379" y="4182"/>
                  </a:cubicBezTo>
                  <a:lnTo>
                    <a:pt x="2795" y="4182"/>
                  </a:lnTo>
                  <a:cubicBezTo>
                    <a:pt x="3216" y="4125"/>
                    <a:pt x="3618" y="4001"/>
                    <a:pt x="4011" y="3828"/>
                  </a:cubicBezTo>
                  <a:cubicBezTo>
                    <a:pt x="4116" y="3781"/>
                    <a:pt x="4173" y="3647"/>
                    <a:pt x="4125" y="3532"/>
                  </a:cubicBezTo>
                  <a:cubicBezTo>
                    <a:pt x="3924" y="2919"/>
                    <a:pt x="3790" y="2278"/>
                    <a:pt x="3743" y="1627"/>
                  </a:cubicBezTo>
                  <a:cubicBezTo>
                    <a:pt x="3676" y="737"/>
                    <a:pt x="2996" y="0"/>
                    <a:pt x="20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65"/>
            <p:cNvSpPr/>
            <p:nvPr/>
          </p:nvSpPr>
          <p:spPr>
            <a:xfrm>
              <a:off x="7966934" y="4441342"/>
              <a:ext cx="79962" cy="110108"/>
            </a:xfrm>
            <a:custGeom>
              <a:rect b="b" l="l" r="r" t="t"/>
              <a:pathLst>
                <a:path extrusionOk="0" h="4193" w="3045">
                  <a:moveTo>
                    <a:pt x="948" y="0"/>
                  </a:moveTo>
                  <a:cubicBezTo>
                    <a:pt x="250" y="0"/>
                    <a:pt x="1" y="957"/>
                    <a:pt x="604" y="1321"/>
                  </a:cubicBezTo>
                  <a:cubicBezTo>
                    <a:pt x="623" y="1331"/>
                    <a:pt x="642" y="1340"/>
                    <a:pt x="661" y="1350"/>
                  </a:cubicBezTo>
                  <a:lnTo>
                    <a:pt x="1188" y="4192"/>
                  </a:lnTo>
                  <a:lnTo>
                    <a:pt x="1666" y="4192"/>
                  </a:lnTo>
                  <a:cubicBezTo>
                    <a:pt x="2087" y="4125"/>
                    <a:pt x="2499" y="4001"/>
                    <a:pt x="2882" y="3828"/>
                  </a:cubicBezTo>
                  <a:cubicBezTo>
                    <a:pt x="2987" y="3781"/>
                    <a:pt x="3044" y="3647"/>
                    <a:pt x="2996" y="3532"/>
                  </a:cubicBezTo>
                  <a:cubicBezTo>
                    <a:pt x="2795" y="2919"/>
                    <a:pt x="2661" y="2278"/>
                    <a:pt x="2604" y="1627"/>
                  </a:cubicBezTo>
                  <a:cubicBezTo>
                    <a:pt x="2547" y="737"/>
                    <a:pt x="1867" y="0"/>
                    <a:pt x="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65"/>
            <p:cNvSpPr/>
            <p:nvPr/>
          </p:nvSpPr>
          <p:spPr>
            <a:xfrm>
              <a:off x="7936787" y="4446541"/>
              <a:ext cx="207612" cy="184056"/>
            </a:xfrm>
            <a:custGeom>
              <a:rect b="b" l="l" r="r" t="t"/>
              <a:pathLst>
                <a:path extrusionOk="0" h="7009" w="7906">
                  <a:moveTo>
                    <a:pt x="7725" y="1"/>
                  </a:moveTo>
                  <a:cubicBezTo>
                    <a:pt x="7681" y="1"/>
                    <a:pt x="7638" y="18"/>
                    <a:pt x="7609" y="51"/>
                  </a:cubicBezTo>
                  <a:lnTo>
                    <a:pt x="3618" y="3860"/>
                  </a:lnTo>
                  <a:cubicBezTo>
                    <a:pt x="3532" y="3946"/>
                    <a:pt x="3417" y="3984"/>
                    <a:pt x="3293" y="3984"/>
                  </a:cubicBezTo>
                  <a:lnTo>
                    <a:pt x="3254" y="3984"/>
                  </a:lnTo>
                  <a:cubicBezTo>
                    <a:pt x="2996" y="3984"/>
                    <a:pt x="2785" y="3783"/>
                    <a:pt x="2785" y="3525"/>
                  </a:cubicBezTo>
                  <a:lnTo>
                    <a:pt x="2785" y="3056"/>
                  </a:lnTo>
                  <a:lnTo>
                    <a:pt x="1388" y="3056"/>
                  </a:lnTo>
                  <a:lnTo>
                    <a:pt x="1388" y="3525"/>
                  </a:lnTo>
                  <a:cubicBezTo>
                    <a:pt x="1388" y="3697"/>
                    <a:pt x="1292" y="3860"/>
                    <a:pt x="1139" y="3937"/>
                  </a:cubicBezTo>
                  <a:lnTo>
                    <a:pt x="383" y="4319"/>
                  </a:lnTo>
                  <a:cubicBezTo>
                    <a:pt x="144" y="4434"/>
                    <a:pt x="0" y="4674"/>
                    <a:pt x="0" y="4941"/>
                  </a:cubicBezTo>
                  <a:lnTo>
                    <a:pt x="0" y="6779"/>
                  </a:lnTo>
                  <a:cubicBezTo>
                    <a:pt x="0" y="6903"/>
                    <a:pt x="106" y="7009"/>
                    <a:pt x="230" y="7009"/>
                  </a:cubicBezTo>
                  <a:lnTo>
                    <a:pt x="3015" y="7009"/>
                  </a:lnTo>
                  <a:cubicBezTo>
                    <a:pt x="3149" y="7009"/>
                    <a:pt x="3254" y="6903"/>
                    <a:pt x="3254" y="6779"/>
                  </a:cubicBezTo>
                  <a:lnTo>
                    <a:pt x="3254" y="6004"/>
                  </a:lnTo>
                  <a:cubicBezTo>
                    <a:pt x="3254" y="5755"/>
                    <a:pt x="3350" y="5516"/>
                    <a:pt x="3522" y="5343"/>
                  </a:cubicBezTo>
                  <a:lnTo>
                    <a:pt x="7484" y="1391"/>
                  </a:lnTo>
                  <a:cubicBezTo>
                    <a:pt x="7590" y="1267"/>
                    <a:pt x="7638" y="1104"/>
                    <a:pt x="7599" y="941"/>
                  </a:cubicBezTo>
                  <a:lnTo>
                    <a:pt x="7513" y="616"/>
                  </a:lnTo>
                  <a:lnTo>
                    <a:pt x="7839" y="290"/>
                  </a:lnTo>
                  <a:cubicBezTo>
                    <a:pt x="7906" y="223"/>
                    <a:pt x="7906" y="118"/>
                    <a:pt x="7848" y="51"/>
                  </a:cubicBezTo>
                  <a:cubicBezTo>
                    <a:pt x="7815" y="18"/>
                    <a:pt x="7769" y="1"/>
                    <a:pt x="772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65"/>
            <p:cNvSpPr/>
            <p:nvPr/>
          </p:nvSpPr>
          <p:spPr>
            <a:xfrm>
              <a:off x="7936787" y="4473747"/>
              <a:ext cx="189019" cy="156851"/>
            </a:xfrm>
            <a:custGeom>
              <a:rect b="b" l="l" r="r" t="t"/>
              <a:pathLst>
                <a:path extrusionOk="0" h="5973" w="7198">
                  <a:moveTo>
                    <a:pt x="6575" y="1"/>
                  </a:moveTo>
                  <a:lnTo>
                    <a:pt x="3618" y="2824"/>
                  </a:lnTo>
                  <a:cubicBezTo>
                    <a:pt x="3532" y="2910"/>
                    <a:pt x="3417" y="2948"/>
                    <a:pt x="3302" y="2948"/>
                  </a:cubicBezTo>
                  <a:lnTo>
                    <a:pt x="3254" y="2948"/>
                  </a:lnTo>
                  <a:cubicBezTo>
                    <a:pt x="3216" y="2948"/>
                    <a:pt x="3187" y="2948"/>
                    <a:pt x="3159" y="2939"/>
                  </a:cubicBezTo>
                  <a:cubicBezTo>
                    <a:pt x="2956" y="3411"/>
                    <a:pt x="2520" y="3648"/>
                    <a:pt x="2085" y="3648"/>
                  </a:cubicBezTo>
                  <a:cubicBezTo>
                    <a:pt x="1657" y="3648"/>
                    <a:pt x="1229" y="3419"/>
                    <a:pt x="1024" y="2958"/>
                  </a:cubicBezTo>
                  <a:lnTo>
                    <a:pt x="383" y="3283"/>
                  </a:lnTo>
                  <a:cubicBezTo>
                    <a:pt x="144" y="3398"/>
                    <a:pt x="0" y="3638"/>
                    <a:pt x="0" y="3905"/>
                  </a:cubicBezTo>
                  <a:lnTo>
                    <a:pt x="0" y="5743"/>
                  </a:lnTo>
                  <a:cubicBezTo>
                    <a:pt x="0" y="5867"/>
                    <a:pt x="106" y="5973"/>
                    <a:pt x="230" y="5973"/>
                  </a:cubicBezTo>
                  <a:lnTo>
                    <a:pt x="3015" y="5973"/>
                  </a:lnTo>
                  <a:cubicBezTo>
                    <a:pt x="3149" y="5973"/>
                    <a:pt x="3254" y="5867"/>
                    <a:pt x="3254" y="5743"/>
                  </a:cubicBezTo>
                  <a:lnTo>
                    <a:pt x="3254" y="4968"/>
                  </a:lnTo>
                  <a:cubicBezTo>
                    <a:pt x="3254" y="4719"/>
                    <a:pt x="3350" y="4480"/>
                    <a:pt x="3522" y="4307"/>
                  </a:cubicBezTo>
                  <a:lnTo>
                    <a:pt x="7197" y="632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5"/>
            <p:cNvSpPr/>
            <p:nvPr/>
          </p:nvSpPr>
          <p:spPr>
            <a:xfrm>
              <a:off x="7971976" y="4526792"/>
              <a:ext cx="39232" cy="21875"/>
            </a:xfrm>
            <a:custGeom>
              <a:rect b="b" l="l" r="r" t="t"/>
              <a:pathLst>
                <a:path extrusionOk="0" h="833" w="1494">
                  <a:moveTo>
                    <a:pt x="48" y="0"/>
                  </a:moveTo>
                  <a:lnTo>
                    <a:pt x="48" y="469"/>
                  </a:lnTo>
                  <a:cubicBezTo>
                    <a:pt x="48" y="536"/>
                    <a:pt x="39" y="613"/>
                    <a:pt x="0" y="670"/>
                  </a:cubicBezTo>
                  <a:cubicBezTo>
                    <a:pt x="240" y="775"/>
                    <a:pt x="488" y="833"/>
                    <a:pt x="747" y="833"/>
                  </a:cubicBezTo>
                  <a:cubicBezTo>
                    <a:pt x="1005" y="833"/>
                    <a:pt x="1264" y="775"/>
                    <a:pt x="1493" y="670"/>
                  </a:cubicBezTo>
                  <a:cubicBezTo>
                    <a:pt x="1465" y="613"/>
                    <a:pt x="1445" y="536"/>
                    <a:pt x="1445" y="469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5"/>
            <p:cNvSpPr/>
            <p:nvPr/>
          </p:nvSpPr>
          <p:spPr>
            <a:xfrm>
              <a:off x="7954880" y="4476661"/>
              <a:ext cx="73160" cy="59952"/>
            </a:xfrm>
            <a:custGeom>
              <a:rect b="b" l="l" r="r" t="t"/>
              <a:pathLst>
                <a:path extrusionOk="0" h="2283" w="2786">
                  <a:moveTo>
                    <a:pt x="1074" y="1"/>
                  </a:moveTo>
                  <a:cubicBezTo>
                    <a:pt x="983" y="1"/>
                    <a:pt x="895" y="49"/>
                    <a:pt x="862" y="139"/>
                  </a:cubicBezTo>
                  <a:cubicBezTo>
                    <a:pt x="785" y="292"/>
                    <a:pt x="670" y="435"/>
                    <a:pt x="536" y="550"/>
                  </a:cubicBezTo>
                  <a:cubicBezTo>
                    <a:pt x="412" y="665"/>
                    <a:pt x="278" y="761"/>
                    <a:pt x="125" y="828"/>
                  </a:cubicBezTo>
                  <a:cubicBezTo>
                    <a:pt x="48" y="876"/>
                    <a:pt x="1" y="971"/>
                    <a:pt x="10" y="1067"/>
                  </a:cubicBezTo>
                  <a:cubicBezTo>
                    <a:pt x="96" y="1766"/>
                    <a:pt x="690" y="2282"/>
                    <a:pt x="1388" y="2282"/>
                  </a:cubicBezTo>
                  <a:cubicBezTo>
                    <a:pt x="2116" y="2282"/>
                    <a:pt x="2718" y="1727"/>
                    <a:pt x="2776" y="1000"/>
                  </a:cubicBezTo>
                  <a:cubicBezTo>
                    <a:pt x="2785" y="933"/>
                    <a:pt x="2747" y="866"/>
                    <a:pt x="2699" y="818"/>
                  </a:cubicBezTo>
                  <a:cubicBezTo>
                    <a:pt x="2240" y="435"/>
                    <a:pt x="1704" y="158"/>
                    <a:pt x="1120" y="5"/>
                  </a:cubicBezTo>
                  <a:cubicBezTo>
                    <a:pt x="1105" y="2"/>
                    <a:pt x="1090" y="1"/>
                    <a:pt x="107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65"/>
            <p:cNvSpPr/>
            <p:nvPr/>
          </p:nvSpPr>
          <p:spPr>
            <a:xfrm>
              <a:off x="7954880" y="4476583"/>
              <a:ext cx="73423" cy="59531"/>
            </a:xfrm>
            <a:custGeom>
              <a:rect b="b" l="l" r="r" t="t"/>
              <a:pathLst>
                <a:path extrusionOk="0" h="2267" w="2796">
                  <a:moveTo>
                    <a:pt x="1065" y="0"/>
                  </a:moveTo>
                  <a:cubicBezTo>
                    <a:pt x="980" y="0"/>
                    <a:pt x="901" y="53"/>
                    <a:pt x="862" y="132"/>
                  </a:cubicBezTo>
                  <a:cubicBezTo>
                    <a:pt x="804" y="247"/>
                    <a:pt x="737" y="352"/>
                    <a:pt x="651" y="448"/>
                  </a:cubicBezTo>
                  <a:cubicBezTo>
                    <a:pt x="613" y="486"/>
                    <a:pt x="584" y="515"/>
                    <a:pt x="546" y="553"/>
                  </a:cubicBezTo>
                  <a:cubicBezTo>
                    <a:pt x="422" y="658"/>
                    <a:pt x="278" y="754"/>
                    <a:pt x="135" y="831"/>
                  </a:cubicBezTo>
                  <a:cubicBezTo>
                    <a:pt x="48" y="879"/>
                    <a:pt x="1" y="974"/>
                    <a:pt x="10" y="1070"/>
                  </a:cubicBezTo>
                  <a:cubicBezTo>
                    <a:pt x="96" y="1682"/>
                    <a:pt x="575" y="2171"/>
                    <a:pt x="1187" y="2266"/>
                  </a:cubicBezTo>
                  <a:cubicBezTo>
                    <a:pt x="871" y="2075"/>
                    <a:pt x="680" y="1730"/>
                    <a:pt x="699" y="1357"/>
                  </a:cubicBezTo>
                  <a:lnTo>
                    <a:pt x="699" y="1022"/>
                  </a:lnTo>
                  <a:cubicBezTo>
                    <a:pt x="757" y="984"/>
                    <a:pt x="804" y="946"/>
                    <a:pt x="862" y="907"/>
                  </a:cubicBezTo>
                  <a:cubicBezTo>
                    <a:pt x="986" y="792"/>
                    <a:pt x="1101" y="658"/>
                    <a:pt x="1187" y="515"/>
                  </a:cubicBezTo>
                  <a:cubicBezTo>
                    <a:pt x="1637" y="649"/>
                    <a:pt x="2049" y="879"/>
                    <a:pt x="2403" y="1175"/>
                  </a:cubicBezTo>
                  <a:cubicBezTo>
                    <a:pt x="2441" y="1214"/>
                    <a:pt x="2556" y="1309"/>
                    <a:pt x="2680" y="1434"/>
                  </a:cubicBezTo>
                  <a:cubicBezTo>
                    <a:pt x="2738" y="1300"/>
                    <a:pt x="2776" y="1156"/>
                    <a:pt x="2785" y="1013"/>
                  </a:cubicBezTo>
                  <a:cubicBezTo>
                    <a:pt x="2795" y="936"/>
                    <a:pt x="2757" y="859"/>
                    <a:pt x="2699" y="821"/>
                  </a:cubicBezTo>
                  <a:cubicBezTo>
                    <a:pt x="2240" y="429"/>
                    <a:pt x="1704" y="161"/>
                    <a:pt x="1120" y="8"/>
                  </a:cubicBezTo>
                  <a:cubicBezTo>
                    <a:pt x="1102" y="3"/>
                    <a:pt x="1083" y="0"/>
                    <a:pt x="10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5"/>
            <p:cNvSpPr/>
            <p:nvPr/>
          </p:nvSpPr>
          <p:spPr>
            <a:xfrm>
              <a:off x="7936787" y="4566234"/>
              <a:ext cx="24396" cy="64363"/>
            </a:xfrm>
            <a:custGeom>
              <a:rect b="b" l="l" r="r" t="t"/>
              <a:pathLst>
                <a:path extrusionOk="0" h="2451" w="929">
                  <a:moveTo>
                    <a:pt x="106" y="1"/>
                  </a:moveTo>
                  <a:cubicBezTo>
                    <a:pt x="39" y="116"/>
                    <a:pt x="0" y="249"/>
                    <a:pt x="0" y="383"/>
                  </a:cubicBezTo>
                  <a:lnTo>
                    <a:pt x="0" y="2221"/>
                  </a:lnTo>
                  <a:cubicBezTo>
                    <a:pt x="0" y="2345"/>
                    <a:pt x="106" y="2451"/>
                    <a:pt x="230" y="2451"/>
                  </a:cubicBezTo>
                  <a:lnTo>
                    <a:pt x="929" y="2451"/>
                  </a:lnTo>
                  <a:lnTo>
                    <a:pt x="929" y="1207"/>
                  </a:lnTo>
                  <a:cubicBezTo>
                    <a:pt x="929" y="967"/>
                    <a:pt x="833" y="728"/>
                    <a:pt x="661" y="556"/>
                  </a:cubicBezTo>
                  <a:lnTo>
                    <a:pt x="10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5"/>
            <p:cNvSpPr/>
            <p:nvPr/>
          </p:nvSpPr>
          <p:spPr>
            <a:xfrm>
              <a:off x="8150150" y="4337799"/>
              <a:ext cx="109846" cy="109846"/>
            </a:xfrm>
            <a:custGeom>
              <a:rect b="b" l="l" r="r" t="t"/>
              <a:pathLst>
                <a:path extrusionOk="0" h="4183" w="4183">
                  <a:moveTo>
                    <a:pt x="2097" y="0"/>
                  </a:moveTo>
                  <a:cubicBezTo>
                    <a:pt x="939" y="0"/>
                    <a:pt x="1" y="929"/>
                    <a:pt x="1" y="2087"/>
                  </a:cubicBezTo>
                  <a:cubicBezTo>
                    <a:pt x="1" y="3245"/>
                    <a:pt x="939" y="4183"/>
                    <a:pt x="2097" y="4183"/>
                  </a:cubicBezTo>
                  <a:cubicBezTo>
                    <a:pt x="3255" y="4183"/>
                    <a:pt x="4183" y="3245"/>
                    <a:pt x="4183" y="2087"/>
                  </a:cubicBezTo>
                  <a:cubicBezTo>
                    <a:pt x="4183" y="929"/>
                    <a:pt x="3255" y="0"/>
                    <a:pt x="2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65"/>
            <p:cNvSpPr/>
            <p:nvPr/>
          </p:nvSpPr>
          <p:spPr>
            <a:xfrm>
              <a:off x="8168505" y="4355892"/>
              <a:ext cx="73397" cy="73397"/>
            </a:xfrm>
            <a:custGeom>
              <a:rect b="b" l="l" r="r" t="t"/>
              <a:pathLst>
                <a:path extrusionOk="0" h="2795" w="2795">
                  <a:moveTo>
                    <a:pt x="1398" y="0"/>
                  </a:moveTo>
                  <a:cubicBezTo>
                    <a:pt x="632" y="0"/>
                    <a:pt x="0" y="632"/>
                    <a:pt x="0" y="1398"/>
                  </a:cubicBezTo>
                  <a:cubicBezTo>
                    <a:pt x="0" y="2173"/>
                    <a:pt x="632" y="2795"/>
                    <a:pt x="1398" y="2795"/>
                  </a:cubicBezTo>
                  <a:cubicBezTo>
                    <a:pt x="2163" y="2795"/>
                    <a:pt x="2795" y="2173"/>
                    <a:pt x="2795" y="1398"/>
                  </a:cubicBezTo>
                  <a:cubicBezTo>
                    <a:pt x="2795" y="632"/>
                    <a:pt x="2163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65"/>
            <p:cNvSpPr/>
            <p:nvPr/>
          </p:nvSpPr>
          <p:spPr>
            <a:xfrm>
              <a:off x="8022237" y="4473747"/>
              <a:ext cx="103569" cy="130460"/>
            </a:xfrm>
            <a:custGeom>
              <a:rect b="b" l="l" r="r" t="t"/>
              <a:pathLst>
                <a:path extrusionOk="0" h="4968" w="3944">
                  <a:moveTo>
                    <a:pt x="3321" y="1"/>
                  </a:moveTo>
                  <a:lnTo>
                    <a:pt x="680" y="2527"/>
                  </a:lnTo>
                  <a:cubicBezTo>
                    <a:pt x="469" y="2719"/>
                    <a:pt x="307" y="2958"/>
                    <a:pt x="192" y="3226"/>
                  </a:cubicBezTo>
                  <a:cubicBezTo>
                    <a:pt x="67" y="3504"/>
                    <a:pt x="0" y="3810"/>
                    <a:pt x="0" y="4116"/>
                  </a:cubicBezTo>
                  <a:lnTo>
                    <a:pt x="0" y="4968"/>
                  </a:lnTo>
                  <a:cubicBezTo>
                    <a:pt x="0" y="4719"/>
                    <a:pt x="96" y="4480"/>
                    <a:pt x="268" y="4307"/>
                  </a:cubicBezTo>
                  <a:lnTo>
                    <a:pt x="3943" y="632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65"/>
            <p:cNvSpPr/>
            <p:nvPr/>
          </p:nvSpPr>
          <p:spPr>
            <a:xfrm>
              <a:off x="8186835" y="4374221"/>
              <a:ext cx="36738" cy="36738"/>
            </a:xfrm>
            <a:custGeom>
              <a:rect b="b" l="l" r="r" t="t"/>
              <a:pathLst>
                <a:path extrusionOk="0" h="1399" w="1399">
                  <a:moveTo>
                    <a:pt x="700" y="1"/>
                  </a:moveTo>
                  <a:cubicBezTo>
                    <a:pt x="317" y="1"/>
                    <a:pt x="1" y="317"/>
                    <a:pt x="1" y="700"/>
                  </a:cubicBezTo>
                  <a:cubicBezTo>
                    <a:pt x="1" y="1082"/>
                    <a:pt x="317" y="1398"/>
                    <a:pt x="700" y="1398"/>
                  </a:cubicBezTo>
                  <a:cubicBezTo>
                    <a:pt x="1082" y="1398"/>
                    <a:pt x="1398" y="1082"/>
                    <a:pt x="1398" y="700"/>
                  </a:cubicBezTo>
                  <a:cubicBezTo>
                    <a:pt x="1398" y="317"/>
                    <a:pt x="1082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5"/>
            <p:cNvSpPr/>
            <p:nvPr/>
          </p:nvSpPr>
          <p:spPr>
            <a:xfrm>
              <a:off x="8196893" y="4319285"/>
              <a:ext cx="84111" cy="79594"/>
            </a:xfrm>
            <a:custGeom>
              <a:rect b="b" l="l" r="r" t="t"/>
              <a:pathLst>
                <a:path extrusionOk="0" h="3031" w="3203">
                  <a:moveTo>
                    <a:pt x="2873" y="0"/>
                  </a:moveTo>
                  <a:cubicBezTo>
                    <a:pt x="2818" y="0"/>
                    <a:pt x="2761" y="22"/>
                    <a:pt x="2709" y="74"/>
                  </a:cubicBezTo>
                  <a:lnTo>
                    <a:pt x="154" y="2629"/>
                  </a:lnTo>
                  <a:cubicBezTo>
                    <a:pt x="1" y="2772"/>
                    <a:pt x="106" y="3031"/>
                    <a:pt x="317" y="3031"/>
                  </a:cubicBezTo>
                  <a:cubicBezTo>
                    <a:pt x="374" y="3031"/>
                    <a:pt x="441" y="3002"/>
                    <a:pt x="479" y="2954"/>
                  </a:cubicBezTo>
                  <a:lnTo>
                    <a:pt x="3035" y="399"/>
                  </a:lnTo>
                  <a:cubicBezTo>
                    <a:pt x="3203" y="231"/>
                    <a:pt x="3052" y="0"/>
                    <a:pt x="2873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5"/>
            <p:cNvSpPr/>
            <p:nvPr/>
          </p:nvSpPr>
          <p:spPr>
            <a:xfrm>
              <a:off x="8243635" y="4322095"/>
              <a:ext cx="38734" cy="32063"/>
            </a:xfrm>
            <a:custGeom>
              <a:rect b="b" l="l" r="r" t="t"/>
              <a:pathLst>
                <a:path extrusionOk="0" h="1221" w="1475">
                  <a:moveTo>
                    <a:pt x="477" y="1"/>
                  </a:moveTo>
                  <a:cubicBezTo>
                    <a:pt x="286" y="1"/>
                    <a:pt x="97" y="107"/>
                    <a:pt x="1" y="292"/>
                  </a:cubicBezTo>
                  <a:lnTo>
                    <a:pt x="1" y="991"/>
                  </a:lnTo>
                  <a:cubicBezTo>
                    <a:pt x="1" y="1115"/>
                    <a:pt x="106" y="1220"/>
                    <a:pt x="240" y="1220"/>
                  </a:cubicBezTo>
                  <a:lnTo>
                    <a:pt x="939" y="1220"/>
                  </a:lnTo>
                  <a:cubicBezTo>
                    <a:pt x="1063" y="1220"/>
                    <a:pt x="1168" y="1115"/>
                    <a:pt x="1168" y="991"/>
                  </a:cubicBezTo>
                  <a:cubicBezTo>
                    <a:pt x="1475" y="991"/>
                    <a:pt x="1475" y="522"/>
                    <a:pt x="1168" y="522"/>
                  </a:cubicBezTo>
                  <a:lnTo>
                    <a:pt x="699" y="522"/>
                  </a:lnTo>
                  <a:lnTo>
                    <a:pt x="699" y="53"/>
                  </a:lnTo>
                  <a:cubicBezTo>
                    <a:pt x="629" y="17"/>
                    <a:pt x="553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5"/>
            <p:cNvSpPr/>
            <p:nvPr/>
          </p:nvSpPr>
          <p:spPr>
            <a:xfrm>
              <a:off x="8217822" y="4319312"/>
              <a:ext cx="61291" cy="58245"/>
            </a:xfrm>
            <a:custGeom>
              <a:rect b="b" l="l" r="r" t="t"/>
              <a:pathLst>
                <a:path extrusionOk="0" h="2218" w="2334">
                  <a:moveTo>
                    <a:pt x="2075" y="1"/>
                  </a:moveTo>
                  <a:cubicBezTo>
                    <a:pt x="2015" y="1"/>
                    <a:pt x="1955" y="25"/>
                    <a:pt x="1912" y="73"/>
                  </a:cubicBezTo>
                  <a:lnTo>
                    <a:pt x="170" y="1814"/>
                  </a:lnTo>
                  <a:cubicBezTo>
                    <a:pt x="0" y="1985"/>
                    <a:pt x="156" y="2217"/>
                    <a:pt x="337" y="2217"/>
                  </a:cubicBezTo>
                  <a:cubicBezTo>
                    <a:pt x="390" y="2217"/>
                    <a:pt x="446" y="2197"/>
                    <a:pt x="496" y="2149"/>
                  </a:cubicBezTo>
                  <a:lnTo>
                    <a:pt x="2238" y="398"/>
                  </a:lnTo>
                  <a:cubicBezTo>
                    <a:pt x="2333" y="312"/>
                    <a:pt x="2333" y="159"/>
                    <a:pt x="2238" y="73"/>
                  </a:cubicBezTo>
                  <a:cubicBezTo>
                    <a:pt x="2194" y="25"/>
                    <a:pt x="2135" y="1"/>
                    <a:pt x="207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0" name="Google Shape;11900;p65"/>
          <p:cNvGrpSpPr/>
          <p:nvPr/>
        </p:nvGrpSpPr>
        <p:grpSpPr>
          <a:xfrm>
            <a:off x="4886058" y="1965890"/>
            <a:ext cx="388569" cy="388307"/>
            <a:chOff x="4886058" y="1965890"/>
            <a:chExt cx="388569" cy="388307"/>
          </a:xfrm>
        </p:grpSpPr>
        <p:sp>
          <p:nvSpPr>
            <p:cNvPr id="11901" name="Google Shape;11901;p65"/>
            <p:cNvSpPr/>
            <p:nvPr/>
          </p:nvSpPr>
          <p:spPr>
            <a:xfrm>
              <a:off x="4886058" y="1965890"/>
              <a:ext cx="388569" cy="388307"/>
            </a:xfrm>
            <a:custGeom>
              <a:rect b="b" l="l" r="r" t="t"/>
              <a:pathLst>
                <a:path extrusionOk="0" h="14787" w="14797">
                  <a:moveTo>
                    <a:pt x="7398" y="0"/>
                  </a:moveTo>
                  <a:cubicBezTo>
                    <a:pt x="3312" y="0"/>
                    <a:pt x="1" y="3312"/>
                    <a:pt x="1" y="7398"/>
                  </a:cubicBezTo>
                  <a:cubicBezTo>
                    <a:pt x="1" y="11475"/>
                    <a:pt x="3312" y="14786"/>
                    <a:pt x="7398" y="14786"/>
                  </a:cubicBezTo>
                  <a:cubicBezTo>
                    <a:pt x="11485" y="14786"/>
                    <a:pt x="14796" y="11475"/>
                    <a:pt x="14796" y="7398"/>
                  </a:cubicBezTo>
                  <a:cubicBezTo>
                    <a:pt x="14796" y="3312"/>
                    <a:pt x="11485" y="0"/>
                    <a:pt x="739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65"/>
            <p:cNvSpPr/>
            <p:nvPr/>
          </p:nvSpPr>
          <p:spPr>
            <a:xfrm>
              <a:off x="4896352" y="1992150"/>
              <a:ext cx="368218" cy="335787"/>
            </a:xfrm>
            <a:custGeom>
              <a:rect b="b" l="l" r="r" t="t"/>
              <a:pathLst>
                <a:path extrusionOk="0" h="12787" w="14022">
                  <a:moveTo>
                    <a:pt x="7008" y="0"/>
                  </a:moveTo>
                  <a:cubicBezTo>
                    <a:pt x="5356" y="0"/>
                    <a:pt x="3705" y="618"/>
                    <a:pt x="2470" y="1852"/>
                  </a:cubicBezTo>
                  <a:cubicBezTo>
                    <a:pt x="1" y="4331"/>
                    <a:pt x="1" y="8465"/>
                    <a:pt x="2470" y="10934"/>
                  </a:cubicBezTo>
                  <a:cubicBezTo>
                    <a:pt x="3705" y="12169"/>
                    <a:pt x="5356" y="12786"/>
                    <a:pt x="7008" y="12786"/>
                  </a:cubicBezTo>
                  <a:cubicBezTo>
                    <a:pt x="8660" y="12786"/>
                    <a:pt x="10313" y="12169"/>
                    <a:pt x="11552" y="10934"/>
                  </a:cubicBezTo>
                  <a:cubicBezTo>
                    <a:pt x="14021" y="8465"/>
                    <a:pt x="14021" y="4331"/>
                    <a:pt x="11552" y="1852"/>
                  </a:cubicBezTo>
                  <a:cubicBezTo>
                    <a:pt x="10313" y="618"/>
                    <a:pt x="8660" y="0"/>
                    <a:pt x="700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65"/>
            <p:cNvSpPr/>
            <p:nvPr/>
          </p:nvSpPr>
          <p:spPr>
            <a:xfrm>
              <a:off x="5056958" y="1992072"/>
              <a:ext cx="207612" cy="336102"/>
            </a:xfrm>
            <a:custGeom>
              <a:rect b="b" l="l" r="r" t="t"/>
              <a:pathLst>
                <a:path extrusionOk="0" h="12799" w="7906">
                  <a:moveTo>
                    <a:pt x="911" y="0"/>
                  </a:moveTo>
                  <a:cubicBezTo>
                    <a:pt x="609" y="0"/>
                    <a:pt x="304" y="22"/>
                    <a:pt x="0" y="66"/>
                  </a:cubicBezTo>
                  <a:cubicBezTo>
                    <a:pt x="1379" y="247"/>
                    <a:pt x="2661" y="879"/>
                    <a:pt x="3647" y="1855"/>
                  </a:cubicBezTo>
                  <a:cubicBezTo>
                    <a:pt x="6116" y="4334"/>
                    <a:pt x="6116" y="8468"/>
                    <a:pt x="3647" y="10937"/>
                  </a:cubicBezTo>
                  <a:cubicBezTo>
                    <a:pt x="2661" y="11923"/>
                    <a:pt x="1379" y="12545"/>
                    <a:pt x="0" y="12737"/>
                  </a:cubicBezTo>
                  <a:cubicBezTo>
                    <a:pt x="299" y="12778"/>
                    <a:pt x="599" y="12799"/>
                    <a:pt x="896" y="12799"/>
                  </a:cubicBezTo>
                  <a:cubicBezTo>
                    <a:pt x="2582" y="12799"/>
                    <a:pt x="4216" y="12141"/>
                    <a:pt x="5436" y="10937"/>
                  </a:cubicBezTo>
                  <a:cubicBezTo>
                    <a:pt x="7905" y="8468"/>
                    <a:pt x="7905" y="4334"/>
                    <a:pt x="5436" y="1855"/>
                  </a:cubicBezTo>
                  <a:cubicBezTo>
                    <a:pt x="4220" y="663"/>
                    <a:pt x="2591" y="0"/>
                    <a:pt x="9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65"/>
            <p:cNvSpPr/>
            <p:nvPr/>
          </p:nvSpPr>
          <p:spPr>
            <a:xfrm>
              <a:off x="5074158" y="1993647"/>
              <a:ext cx="12342" cy="39364"/>
            </a:xfrm>
            <a:custGeom>
              <a:rect b="b" l="l" r="r" t="t"/>
              <a:pathLst>
                <a:path extrusionOk="0" h="1499" w="470">
                  <a:moveTo>
                    <a:pt x="235" y="1"/>
                  </a:moveTo>
                  <a:cubicBezTo>
                    <a:pt x="118" y="1"/>
                    <a:pt x="1" y="82"/>
                    <a:pt x="15" y="245"/>
                  </a:cubicBezTo>
                  <a:lnTo>
                    <a:pt x="15" y="1278"/>
                  </a:lnTo>
                  <a:cubicBezTo>
                    <a:pt x="15" y="1403"/>
                    <a:pt x="111" y="1499"/>
                    <a:pt x="235" y="1499"/>
                  </a:cubicBezTo>
                  <a:cubicBezTo>
                    <a:pt x="360" y="1499"/>
                    <a:pt x="456" y="1403"/>
                    <a:pt x="456" y="1278"/>
                  </a:cubicBezTo>
                  <a:lnTo>
                    <a:pt x="456" y="245"/>
                  </a:lnTo>
                  <a:cubicBezTo>
                    <a:pt x="470" y="82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65"/>
            <p:cNvSpPr/>
            <p:nvPr/>
          </p:nvSpPr>
          <p:spPr>
            <a:xfrm>
              <a:off x="5074158" y="2286866"/>
              <a:ext cx="12342" cy="39416"/>
            </a:xfrm>
            <a:custGeom>
              <a:rect b="b" l="l" r="r" t="t"/>
              <a:pathLst>
                <a:path extrusionOk="0" h="1501" w="470">
                  <a:moveTo>
                    <a:pt x="235" y="1"/>
                  </a:moveTo>
                  <a:cubicBezTo>
                    <a:pt x="118" y="1"/>
                    <a:pt x="1" y="80"/>
                    <a:pt x="15" y="238"/>
                  </a:cubicBezTo>
                  <a:lnTo>
                    <a:pt x="15" y="1271"/>
                  </a:lnTo>
                  <a:cubicBezTo>
                    <a:pt x="15" y="1396"/>
                    <a:pt x="111" y="1501"/>
                    <a:pt x="235" y="1501"/>
                  </a:cubicBezTo>
                  <a:cubicBezTo>
                    <a:pt x="360" y="1491"/>
                    <a:pt x="456" y="1396"/>
                    <a:pt x="456" y="1271"/>
                  </a:cubicBezTo>
                  <a:lnTo>
                    <a:pt x="456" y="238"/>
                  </a:lnTo>
                  <a:cubicBezTo>
                    <a:pt x="470" y="80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65"/>
            <p:cNvSpPr/>
            <p:nvPr/>
          </p:nvSpPr>
          <p:spPr>
            <a:xfrm>
              <a:off x="5205984" y="2153597"/>
              <a:ext cx="42515" cy="11633"/>
            </a:xfrm>
            <a:custGeom>
              <a:rect b="b" l="l" r="r" t="t"/>
              <a:pathLst>
                <a:path extrusionOk="0" h="443" w="1619">
                  <a:moveTo>
                    <a:pt x="1338" y="0"/>
                  </a:moveTo>
                  <a:cubicBezTo>
                    <a:pt x="1329" y="0"/>
                    <a:pt x="1321" y="0"/>
                    <a:pt x="1312" y="1"/>
                  </a:cubicBezTo>
                  <a:lnTo>
                    <a:pt x="278" y="1"/>
                  </a:lnTo>
                  <a:cubicBezTo>
                    <a:pt x="1" y="20"/>
                    <a:pt x="1" y="422"/>
                    <a:pt x="278" y="441"/>
                  </a:cubicBezTo>
                  <a:lnTo>
                    <a:pt x="1312" y="441"/>
                  </a:lnTo>
                  <a:cubicBezTo>
                    <a:pt x="1321" y="442"/>
                    <a:pt x="1329" y="443"/>
                    <a:pt x="1338" y="443"/>
                  </a:cubicBezTo>
                  <a:cubicBezTo>
                    <a:pt x="1619" y="443"/>
                    <a:pt x="1619" y="0"/>
                    <a:pt x="133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65"/>
            <p:cNvSpPr/>
            <p:nvPr/>
          </p:nvSpPr>
          <p:spPr>
            <a:xfrm>
              <a:off x="4912948" y="2153623"/>
              <a:ext cx="41753" cy="11581"/>
            </a:xfrm>
            <a:custGeom>
              <a:rect b="b" l="l" r="r" t="t"/>
              <a:pathLst>
                <a:path extrusionOk="0" h="441" w="1590">
                  <a:moveTo>
                    <a:pt x="278" y="0"/>
                  </a:moveTo>
                  <a:cubicBezTo>
                    <a:pt x="1" y="19"/>
                    <a:pt x="1" y="421"/>
                    <a:pt x="278" y="440"/>
                  </a:cubicBezTo>
                  <a:lnTo>
                    <a:pt x="1312" y="440"/>
                  </a:lnTo>
                  <a:cubicBezTo>
                    <a:pt x="1589" y="421"/>
                    <a:pt x="1589" y="19"/>
                    <a:pt x="1312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65"/>
            <p:cNvSpPr/>
            <p:nvPr/>
          </p:nvSpPr>
          <p:spPr>
            <a:xfrm>
              <a:off x="5002101" y="2140808"/>
              <a:ext cx="97608" cy="96400"/>
            </a:xfrm>
            <a:custGeom>
              <a:rect b="b" l="l" r="r" t="t"/>
              <a:pathLst>
                <a:path extrusionOk="0" h="3671" w="3717">
                  <a:moveTo>
                    <a:pt x="2243" y="0"/>
                  </a:moveTo>
                  <a:lnTo>
                    <a:pt x="70" y="3436"/>
                  </a:lnTo>
                  <a:cubicBezTo>
                    <a:pt x="1" y="3544"/>
                    <a:pt x="93" y="3670"/>
                    <a:pt x="201" y="3670"/>
                  </a:cubicBezTo>
                  <a:cubicBezTo>
                    <a:pt x="228" y="3670"/>
                    <a:pt x="255" y="3663"/>
                    <a:pt x="281" y="3646"/>
                  </a:cubicBezTo>
                  <a:lnTo>
                    <a:pt x="3716" y="1474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65"/>
            <p:cNvSpPr/>
            <p:nvPr/>
          </p:nvSpPr>
          <p:spPr>
            <a:xfrm>
              <a:off x="5002101" y="2165177"/>
              <a:ext cx="97608" cy="72031"/>
            </a:xfrm>
            <a:custGeom>
              <a:rect b="b" l="l" r="r" t="t"/>
              <a:pathLst>
                <a:path extrusionOk="0" h="2743" w="3717">
                  <a:moveTo>
                    <a:pt x="3171" y="0"/>
                  </a:moveTo>
                  <a:lnTo>
                    <a:pt x="654" y="1580"/>
                  </a:lnTo>
                  <a:lnTo>
                    <a:pt x="70" y="2508"/>
                  </a:lnTo>
                  <a:cubicBezTo>
                    <a:pt x="1" y="2616"/>
                    <a:pt x="93" y="2742"/>
                    <a:pt x="201" y="2742"/>
                  </a:cubicBezTo>
                  <a:cubicBezTo>
                    <a:pt x="228" y="2742"/>
                    <a:pt x="255" y="2735"/>
                    <a:pt x="281" y="2718"/>
                  </a:cubicBezTo>
                  <a:lnTo>
                    <a:pt x="3716" y="546"/>
                  </a:lnTo>
                  <a:lnTo>
                    <a:pt x="317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65"/>
            <p:cNvSpPr/>
            <p:nvPr/>
          </p:nvSpPr>
          <p:spPr>
            <a:xfrm>
              <a:off x="5061238" y="2082984"/>
              <a:ext cx="97503" cy="96532"/>
            </a:xfrm>
            <a:custGeom>
              <a:rect b="b" l="l" r="r" t="t"/>
              <a:pathLst>
                <a:path extrusionOk="0" h="3676" w="3713">
                  <a:moveTo>
                    <a:pt x="3521" y="1"/>
                  </a:moveTo>
                  <a:cubicBezTo>
                    <a:pt x="3493" y="1"/>
                    <a:pt x="3464" y="10"/>
                    <a:pt x="3436" y="30"/>
                  </a:cubicBezTo>
                  <a:lnTo>
                    <a:pt x="0" y="2202"/>
                  </a:lnTo>
                  <a:lnTo>
                    <a:pt x="1474" y="3676"/>
                  </a:lnTo>
                  <a:lnTo>
                    <a:pt x="3637" y="231"/>
                  </a:lnTo>
                  <a:cubicBezTo>
                    <a:pt x="3712" y="125"/>
                    <a:pt x="3627" y="1"/>
                    <a:pt x="3521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5"/>
            <p:cNvSpPr/>
            <p:nvPr/>
          </p:nvSpPr>
          <p:spPr>
            <a:xfrm>
              <a:off x="5085345" y="2083089"/>
              <a:ext cx="73213" cy="96190"/>
            </a:xfrm>
            <a:custGeom>
              <a:rect b="b" l="l" r="r" t="t"/>
              <a:pathLst>
                <a:path extrusionOk="0" h="3663" w="2788">
                  <a:moveTo>
                    <a:pt x="2599" y="1"/>
                  </a:moveTo>
                  <a:cubicBezTo>
                    <a:pt x="2573" y="1"/>
                    <a:pt x="2545" y="8"/>
                    <a:pt x="2518" y="26"/>
                  </a:cubicBezTo>
                  <a:lnTo>
                    <a:pt x="1590" y="609"/>
                  </a:lnTo>
                  <a:lnTo>
                    <a:pt x="1" y="3117"/>
                  </a:lnTo>
                  <a:lnTo>
                    <a:pt x="546" y="3662"/>
                  </a:lnTo>
                  <a:lnTo>
                    <a:pt x="2719" y="227"/>
                  </a:lnTo>
                  <a:cubicBezTo>
                    <a:pt x="2788" y="120"/>
                    <a:pt x="2704" y="1"/>
                    <a:pt x="2599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915" name="Shape 11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6" name="Google Shape;11916;p66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17" name="Google Shape;11917;p66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918" name="Google Shape;11918;p66"/>
          <p:cNvGrpSpPr/>
          <p:nvPr/>
        </p:nvGrpSpPr>
        <p:grpSpPr>
          <a:xfrm>
            <a:off x="1765162" y="3346789"/>
            <a:ext cx="292801" cy="359258"/>
            <a:chOff x="1765162" y="3346789"/>
            <a:chExt cx="292801" cy="359258"/>
          </a:xfrm>
        </p:grpSpPr>
        <p:sp>
          <p:nvSpPr>
            <p:cNvPr id="11919" name="Google Shape;11919;p66"/>
            <p:cNvSpPr/>
            <p:nvPr/>
          </p:nvSpPr>
          <p:spPr>
            <a:xfrm>
              <a:off x="1765423" y="3394001"/>
              <a:ext cx="230821" cy="312047"/>
            </a:xfrm>
            <a:custGeom>
              <a:rect b="b" l="l" r="r" t="t"/>
              <a:pathLst>
                <a:path extrusionOk="0" h="11917" w="8815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9283"/>
                  </a:lnTo>
                  <a:lnTo>
                    <a:pt x="1927" y="11220"/>
                  </a:lnTo>
                  <a:lnTo>
                    <a:pt x="2624" y="11916"/>
                  </a:lnTo>
                  <a:lnTo>
                    <a:pt x="8586" y="11916"/>
                  </a:lnTo>
                  <a:cubicBezTo>
                    <a:pt x="8710" y="11916"/>
                    <a:pt x="8805" y="11821"/>
                    <a:pt x="8815" y="1169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66"/>
            <p:cNvSpPr/>
            <p:nvPr/>
          </p:nvSpPr>
          <p:spPr>
            <a:xfrm>
              <a:off x="1765162" y="3624088"/>
              <a:ext cx="81959" cy="81959"/>
            </a:xfrm>
            <a:custGeom>
              <a:rect b="b" l="l" r="r" t="t"/>
              <a:pathLst>
                <a:path extrusionOk="0" h="3130" w="3130">
                  <a:moveTo>
                    <a:pt x="1" y="0"/>
                  </a:moveTo>
                  <a:lnTo>
                    <a:pt x="1" y="496"/>
                  </a:lnTo>
                  <a:lnTo>
                    <a:pt x="1937" y="2433"/>
                  </a:lnTo>
                  <a:lnTo>
                    <a:pt x="2634" y="3129"/>
                  </a:lnTo>
                  <a:lnTo>
                    <a:pt x="3130" y="3129"/>
                  </a:lnTo>
                  <a:lnTo>
                    <a:pt x="3130" y="267"/>
                  </a:lnTo>
                  <a:cubicBezTo>
                    <a:pt x="3130" y="115"/>
                    <a:pt x="3006" y="0"/>
                    <a:pt x="286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6"/>
            <p:cNvSpPr/>
            <p:nvPr/>
          </p:nvSpPr>
          <p:spPr>
            <a:xfrm>
              <a:off x="1896558" y="3394001"/>
              <a:ext cx="99686" cy="103719"/>
            </a:xfrm>
            <a:custGeom>
              <a:rect b="b" l="l" r="r" t="t"/>
              <a:pathLst>
                <a:path extrusionOk="0" h="3961" w="3807">
                  <a:moveTo>
                    <a:pt x="497" y="1"/>
                  </a:moveTo>
                  <a:cubicBezTo>
                    <a:pt x="1" y="2014"/>
                    <a:pt x="1527" y="3960"/>
                    <a:pt x="3597" y="3960"/>
                  </a:cubicBezTo>
                  <a:cubicBezTo>
                    <a:pt x="3664" y="3960"/>
                    <a:pt x="3731" y="3950"/>
                    <a:pt x="3807" y="3950"/>
                  </a:cubicBezTo>
                  <a:lnTo>
                    <a:pt x="380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66"/>
            <p:cNvSpPr/>
            <p:nvPr/>
          </p:nvSpPr>
          <p:spPr>
            <a:xfrm>
              <a:off x="1816379" y="3394001"/>
              <a:ext cx="179629" cy="312047"/>
            </a:xfrm>
            <a:custGeom>
              <a:rect b="b" l="l" r="r" t="t"/>
              <a:pathLst>
                <a:path extrusionOk="0" h="11917" w="6860">
                  <a:moveTo>
                    <a:pt x="6106" y="1"/>
                  </a:moveTo>
                  <a:lnTo>
                    <a:pt x="6106" y="11239"/>
                  </a:lnTo>
                  <a:lnTo>
                    <a:pt x="0" y="11239"/>
                  </a:lnTo>
                  <a:lnTo>
                    <a:pt x="678" y="11916"/>
                  </a:lnTo>
                  <a:lnTo>
                    <a:pt x="6640" y="11916"/>
                  </a:lnTo>
                  <a:cubicBezTo>
                    <a:pt x="6764" y="11916"/>
                    <a:pt x="6859" y="11821"/>
                    <a:pt x="6859" y="11697"/>
                  </a:cubicBezTo>
                  <a:lnTo>
                    <a:pt x="685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66"/>
            <p:cNvSpPr/>
            <p:nvPr/>
          </p:nvSpPr>
          <p:spPr>
            <a:xfrm>
              <a:off x="1799647" y="3462448"/>
              <a:ext cx="162138" cy="23776"/>
            </a:xfrm>
            <a:custGeom>
              <a:rect b="b" l="l" r="r" t="t"/>
              <a:pathLst>
                <a:path extrusionOk="0" h="908" w="6192">
                  <a:moveTo>
                    <a:pt x="219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688"/>
                  </a:lnTo>
                  <a:cubicBezTo>
                    <a:pt x="0" y="802"/>
                    <a:pt x="95" y="907"/>
                    <a:pt x="219" y="907"/>
                  </a:cubicBezTo>
                  <a:lnTo>
                    <a:pt x="5962" y="907"/>
                  </a:lnTo>
                  <a:cubicBezTo>
                    <a:pt x="6087" y="907"/>
                    <a:pt x="6191" y="802"/>
                    <a:pt x="6191" y="688"/>
                  </a:cubicBezTo>
                  <a:lnTo>
                    <a:pt x="6191" y="230"/>
                  </a:lnTo>
                  <a:cubicBezTo>
                    <a:pt x="6191" y="106"/>
                    <a:pt x="6087" y="1"/>
                    <a:pt x="59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6"/>
            <p:cNvSpPr/>
            <p:nvPr/>
          </p:nvSpPr>
          <p:spPr>
            <a:xfrm>
              <a:off x="1922795" y="3462710"/>
              <a:ext cx="38989" cy="23514"/>
            </a:xfrm>
            <a:custGeom>
              <a:rect b="b" l="l" r="r" t="t"/>
              <a:pathLst>
                <a:path extrusionOk="0" h="898" w="1489">
                  <a:moveTo>
                    <a:pt x="0" y="0"/>
                  </a:moveTo>
                  <a:cubicBezTo>
                    <a:pt x="258" y="363"/>
                    <a:pt x="601" y="668"/>
                    <a:pt x="983" y="897"/>
                  </a:cubicBezTo>
                  <a:lnTo>
                    <a:pt x="1259" y="897"/>
                  </a:lnTo>
                  <a:cubicBezTo>
                    <a:pt x="1384" y="897"/>
                    <a:pt x="1488" y="792"/>
                    <a:pt x="1488" y="678"/>
                  </a:cubicBezTo>
                  <a:lnTo>
                    <a:pt x="1488" y="220"/>
                  </a:lnTo>
                  <a:cubicBezTo>
                    <a:pt x="1479" y="96"/>
                    <a:pt x="1384" y="0"/>
                    <a:pt x="1259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66"/>
            <p:cNvSpPr/>
            <p:nvPr/>
          </p:nvSpPr>
          <p:spPr>
            <a:xfrm>
              <a:off x="1765162" y="3637076"/>
              <a:ext cx="68971" cy="68971"/>
            </a:xfrm>
            <a:custGeom>
              <a:rect b="b" l="l" r="r" t="t"/>
              <a:pathLst>
                <a:path extrusionOk="0" h="2634" w="2634">
                  <a:moveTo>
                    <a:pt x="1" y="0"/>
                  </a:moveTo>
                  <a:lnTo>
                    <a:pt x="2634" y="2633"/>
                  </a:lnTo>
                  <a:lnTo>
                    <a:pt x="2634" y="220"/>
                  </a:lnTo>
                  <a:cubicBezTo>
                    <a:pt x="2634" y="96"/>
                    <a:pt x="2538" y="0"/>
                    <a:pt x="241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66"/>
            <p:cNvSpPr/>
            <p:nvPr/>
          </p:nvSpPr>
          <p:spPr>
            <a:xfrm>
              <a:off x="1923528" y="3346789"/>
              <a:ext cx="134434" cy="134434"/>
            </a:xfrm>
            <a:custGeom>
              <a:rect b="b" l="l" r="r" t="t"/>
              <a:pathLst>
                <a:path extrusionOk="0" h="5134" w="5134">
                  <a:moveTo>
                    <a:pt x="2567" y="1"/>
                  </a:moveTo>
                  <a:cubicBezTo>
                    <a:pt x="1155" y="1"/>
                    <a:pt x="1" y="1155"/>
                    <a:pt x="1" y="2567"/>
                  </a:cubicBezTo>
                  <a:cubicBezTo>
                    <a:pt x="1" y="3989"/>
                    <a:pt x="1155" y="5133"/>
                    <a:pt x="2567" y="5133"/>
                  </a:cubicBezTo>
                  <a:cubicBezTo>
                    <a:pt x="3989" y="5133"/>
                    <a:pt x="5133" y="3989"/>
                    <a:pt x="5133" y="2567"/>
                  </a:cubicBezTo>
                  <a:cubicBezTo>
                    <a:pt x="5133" y="1155"/>
                    <a:pt x="3989" y="1"/>
                    <a:pt x="256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66"/>
            <p:cNvSpPr/>
            <p:nvPr/>
          </p:nvSpPr>
          <p:spPr>
            <a:xfrm>
              <a:off x="1978255" y="3377033"/>
              <a:ext cx="48730" cy="48730"/>
            </a:xfrm>
            <a:custGeom>
              <a:rect b="b" l="l" r="r" t="t"/>
              <a:pathLst>
                <a:path extrusionOk="0" h="1861" w="1861">
                  <a:moveTo>
                    <a:pt x="925" y="0"/>
                  </a:moveTo>
                  <a:cubicBezTo>
                    <a:pt x="410" y="0"/>
                    <a:pt x="0" y="420"/>
                    <a:pt x="0" y="935"/>
                  </a:cubicBezTo>
                  <a:cubicBezTo>
                    <a:pt x="0" y="1450"/>
                    <a:pt x="410" y="1861"/>
                    <a:pt x="925" y="1861"/>
                  </a:cubicBezTo>
                  <a:cubicBezTo>
                    <a:pt x="1441" y="1861"/>
                    <a:pt x="1860" y="1450"/>
                    <a:pt x="1860" y="935"/>
                  </a:cubicBezTo>
                  <a:cubicBezTo>
                    <a:pt x="1860" y="420"/>
                    <a:pt x="1441" y="0"/>
                    <a:pt x="92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66"/>
            <p:cNvSpPr/>
            <p:nvPr/>
          </p:nvSpPr>
          <p:spPr>
            <a:xfrm>
              <a:off x="1960999" y="3371560"/>
              <a:ext cx="82587" cy="59702"/>
            </a:xfrm>
            <a:custGeom>
              <a:rect b="b" l="l" r="r" t="t"/>
              <a:pathLst>
                <a:path extrusionOk="0" h="2280" w="3154">
                  <a:moveTo>
                    <a:pt x="1584" y="419"/>
                  </a:moveTo>
                  <a:cubicBezTo>
                    <a:pt x="1775" y="419"/>
                    <a:pt x="1966" y="495"/>
                    <a:pt x="2100" y="629"/>
                  </a:cubicBezTo>
                  <a:cubicBezTo>
                    <a:pt x="2578" y="1115"/>
                    <a:pt x="2187" y="1872"/>
                    <a:pt x="1598" y="1872"/>
                  </a:cubicBezTo>
                  <a:cubicBezTo>
                    <a:pt x="1505" y="1872"/>
                    <a:pt x="1408" y="1853"/>
                    <a:pt x="1308" y="1812"/>
                  </a:cubicBezTo>
                  <a:cubicBezTo>
                    <a:pt x="583" y="1507"/>
                    <a:pt x="793" y="419"/>
                    <a:pt x="1584" y="419"/>
                  </a:cubicBezTo>
                  <a:close/>
                  <a:moveTo>
                    <a:pt x="1608" y="1"/>
                  </a:moveTo>
                  <a:cubicBezTo>
                    <a:pt x="1463" y="1"/>
                    <a:pt x="1311" y="30"/>
                    <a:pt x="1155" y="95"/>
                  </a:cubicBezTo>
                  <a:cubicBezTo>
                    <a:pt x="1" y="572"/>
                    <a:pt x="344" y="2279"/>
                    <a:pt x="1584" y="2279"/>
                  </a:cubicBezTo>
                  <a:cubicBezTo>
                    <a:pt x="1890" y="2279"/>
                    <a:pt x="2176" y="2155"/>
                    <a:pt x="2395" y="1946"/>
                  </a:cubicBezTo>
                  <a:cubicBezTo>
                    <a:pt x="3154" y="1187"/>
                    <a:pt x="2530" y="1"/>
                    <a:pt x="16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66"/>
            <p:cNvSpPr/>
            <p:nvPr/>
          </p:nvSpPr>
          <p:spPr>
            <a:xfrm>
              <a:off x="1950028" y="3412592"/>
              <a:ext cx="43755" cy="39408"/>
            </a:xfrm>
            <a:custGeom>
              <a:rect b="b" l="l" r="r" t="t"/>
              <a:pathLst>
                <a:path extrusionOk="0" h="1505" w="1671">
                  <a:moveTo>
                    <a:pt x="1359" y="0"/>
                  </a:moveTo>
                  <a:cubicBezTo>
                    <a:pt x="1305" y="0"/>
                    <a:pt x="1249" y="24"/>
                    <a:pt x="1202" y="83"/>
                  </a:cubicBezTo>
                  <a:lnTo>
                    <a:pt x="143" y="1142"/>
                  </a:lnTo>
                  <a:cubicBezTo>
                    <a:pt x="0" y="1275"/>
                    <a:pt x="95" y="1504"/>
                    <a:pt x="286" y="1504"/>
                  </a:cubicBezTo>
                  <a:cubicBezTo>
                    <a:pt x="344" y="1495"/>
                    <a:pt x="391" y="1476"/>
                    <a:pt x="429" y="1437"/>
                  </a:cubicBezTo>
                  <a:lnTo>
                    <a:pt x="1498" y="369"/>
                  </a:lnTo>
                  <a:cubicBezTo>
                    <a:pt x="1670" y="225"/>
                    <a:pt x="1523" y="0"/>
                    <a:pt x="13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6"/>
            <p:cNvSpPr/>
            <p:nvPr/>
          </p:nvSpPr>
          <p:spPr>
            <a:xfrm>
              <a:off x="1792054" y="3504659"/>
              <a:ext cx="176225" cy="10814"/>
            </a:xfrm>
            <a:custGeom>
              <a:rect b="b" l="l" r="r" t="t"/>
              <a:pathLst>
                <a:path extrusionOk="0" h="413" w="6730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2"/>
                    <a:pt x="290" y="411"/>
                  </a:cubicBezTo>
                  <a:lnTo>
                    <a:pt x="6481" y="411"/>
                  </a:lnTo>
                  <a:cubicBezTo>
                    <a:pt x="6729" y="392"/>
                    <a:pt x="6729" y="20"/>
                    <a:pt x="6481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6"/>
            <p:cNvSpPr/>
            <p:nvPr/>
          </p:nvSpPr>
          <p:spPr>
            <a:xfrm>
              <a:off x="1792891" y="3528408"/>
              <a:ext cx="175387" cy="11024"/>
            </a:xfrm>
            <a:custGeom>
              <a:rect b="b" l="l" r="r" t="t"/>
              <a:pathLst>
                <a:path extrusionOk="0" h="421" w="6698">
                  <a:moveTo>
                    <a:pt x="258" y="0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6449" y="420"/>
                  </a:lnTo>
                  <a:cubicBezTo>
                    <a:pt x="6697" y="392"/>
                    <a:pt x="6697" y="20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66"/>
            <p:cNvSpPr/>
            <p:nvPr/>
          </p:nvSpPr>
          <p:spPr>
            <a:xfrm>
              <a:off x="1792891" y="3552394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66"/>
            <p:cNvSpPr/>
            <p:nvPr/>
          </p:nvSpPr>
          <p:spPr>
            <a:xfrm>
              <a:off x="1792891" y="3576379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4" name="Google Shape;11934;p66"/>
          <p:cNvGrpSpPr/>
          <p:nvPr/>
        </p:nvGrpSpPr>
        <p:grpSpPr>
          <a:xfrm>
            <a:off x="3077632" y="2445004"/>
            <a:ext cx="358996" cy="296309"/>
            <a:chOff x="3077632" y="2445004"/>
            <a:chExt cx="358996" cy="296309"/>
          </a:xfrm>
        </p:grpSpPr>
        <p:sp>
          <p:nvSpPr>
            <p:cNvPr id="11935" name="Google Shape;11935;p66"/>
            <p:cNvSpPr/>
            <p:nvPr/>
          </p:nvSpPr>
          <p:spPr>
            <a:xfrm>
              <a:off x="3097873" y="2504968"/>
              <a:ext cx="294293" cy="195366"/>
            </a:xfrm>
            <a:custGeom>
              <a:rect b="b" l="l" r="r" t="t"/>
              <a:pathLst>
                <a:path extrusionOk="0" h="7461" w="11239">
                  <a:moveTo>
                    <a:pt x="592" y="0"/>
                  </a:moveTo>
                  <a:cubicBezTo>
                    <a:pt x="267" y="0"/>
                    <a:pt x="0" y="258"/>
                    <a:pt x="0" y="582"/>
                  </a:cubicBezTo>
                  <a:lnTo>
                    <a:pt x="0" y="7461"/>
                  </a:lnTo>
                  <a:lnTo>
                    <a:pt x="11238" y="7461"/>
                  </a:lnTo>
                  <a:lnTo>
                    <a:pt x="11238" y="582"/>
                  </a:lnTo>
                  <a:cubicBezTo>
                    <a:pt x="11238" y="258"/>
                    <a:pt x="10971" y="0"/>
                    <a:pt x="1064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66"/>
            <p:cNvSpPr/>
            <p:nvPr/>
          </p:nvSpPr>
          <p:spPr>
            <a:xfrm>
              <a:off x="3296696" y="2504968"/>
              <a:ext cx="95471" cy="80100"/>
            </a:xfrm>
            <a:custGeom>
              <a:rect b="b" l="l" r="r" t="t"/>
              <a:pathLst>
                <a:path extrusionOk="0" h="3059" w="3646">
                  <a:moveTo>
                    <a:pt x="3071" y="0"/>
                  </a:moveTo>
                  <a:cubicBezTo>
                    <a:pt x="3065" y="0"/>
                    <a:pt x="3059" y="0"/>
                    <a:pt x="3054" y="0"/>
                  </a:cubicBezTo>
                  <a:lnTo>
                    <a:pt x="1" y="0"/>
                  </a:lnTo>
                  <a:lnTo>
                    <a:pt x="1" y="134"/>
                  </a:lnTo>
                  <a:cubicBezTo>
                    <a:pt x="1" y="1790"/>
                    <a:pt x="1352" y="3058"/>
                    <a:pt x="2920" y="3058"/>
                  </a:cubicBezTo>
                  <a:cubicBezTo>
                    <a:pt x="3158" y="3058"/>
                    <a:pt x="3401" y="3029"/>
                    <a:pt x="3645" y="2967"/>
                  </a:cubicBezTo>
                  <a:lnTo>
                    <a:pt x="3645" y="582"/>
                  </a:lnTo>
                  <a:cubicBezTo>
                    <a:pt x="3645" y="264"/>
                    <a:pt x="3387" y="0"/>
                    <a:pt x="30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66"/>
            <p:cNvSpPr/>
            <p:nvPr/>
          </p:nvSpPr>
          <p:spPr>
            <a:xfrm>
              <a:off x="3097873" y="2685330"/>
              <a:ext cx="294293" cy="15004"/>
            </a:xfrm>
            <a:custGeom>
              <a:rect b="b" l="l" r="r" t="t"/>
              <a:pathLst>
                <a:path extrusionOk="0" h="573" w="11239">
                  <a:moveTo>
                    <a:pt x="0" y="0"/>
                  </a:moveTo>
                  <a:lnTo>
                    <a:pt x="0" y="573"/>
                  </a:lnTo>
                  <a:lnTo>
                    <a:pt x="11238" y="573"/>
                  </a:lnTo>
                  <a:lnTo>
                    <a:pt x="1123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6"/>
            <p:cNvSpPr/>
            <p:nvPr/>
          </p:nvSpPr>
          <p:spPr>
            <a:xfrm>
              <a:off x="3116596" y="2524685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5143"/>
                  </a:lnTo>
                  <a:cubicBezTo>
                    <a:pt x="1" y="5258"/>
                    <a:pt x="106" y="5363"/>
                    <a:pt x="220" y="5363"/>
                  </a:cubicBezTo>
                  <a:lnTo>
                    <a:pt x="9579" y="5363"/>
                  </a:lnTo>
                  <a:cubicBezTo>
                    <a:pt x="9703" y="5363"/>
                    <a:pt x="9798" y="5258"/>
                    <a:pt x="9798" y="5143"/>
                  </a:cubicBez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6"/>
            <p:cNvSpPr/>
            <p:nvPr/>
          </p:nvSpPr>
          <p:spPr>
            <a:xfrm>
              <a:off x="3298215" y="2524685"/>
              <a:ext cx="74968" cy="60487"/>
            </a:xfrm>
            <a:custGeom>
              <a:rect b="b" l="l" r="r" t="t"/>
              <a:pathLst>
                <a:path extrusionOk="0" h="2310" w="2863">
                  <a:moveTo>
                    <a:pt x="2658" y="1"/>
                  </a:moveTo>
                  <a:cubicBezTo>
                    <a:pt x="2653" y="1"/>
                    <a:pt x="2648" y="1"/>
                    <a:pt x="2643" y="1"/>
                  </a:cubicBezTo>
                  <a:lnTo>
                    <a:pt x="0" y="1"/>
                  </a:lnTo>
                  <a:cubicBezTo>
                    <a:pt x="296" y="1346"/>
                    <a:pt x="1488" y="2310"/>
                    <a:pt x="2862" y="2310"/>
                  </a:cubicBezTo>
                  <a:lnTo>
                    <a:pt x="2862" y="221"/>
                  </a:lnTo>
                  <a:cubicBezTo>
                    <a:pt x="2862" y="102"/>
                    <a:pt x="2775" y="1"/>
                    <a:pt x="2658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66"/>
            <p:cNvSpPr/>
            <p:nvPr/>
          </p:nvSpPr>
          <p:spPr>
            <a:xfrm>
              <a:off x="3273967" y="2567157"/>
              <a:ext cx="72480" cy="72480"/>
            </a:xfrm>
            <a:custGeom>
              <a:rect b="b" l="l" r="r" t="t"/>
              <a:pathLst>
                <a:path extrusionOk="0" h="2768" w="276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548"/>
                  </a:lnTo>
                  <a:cubicBezTo>
                    <a:pt x="1" y="2663"/>
                    <a:pt x="96" y="2767"/>
                    <a:pt x="220" y="2767"/>
                  </a:cubicBezTo>
                  <a:lnTo>
                    <a:pt x="2538" y="2767"/>
                  </a:lnTo>
                  <a:cubicBezTo>
                    <a:pt x="2662" y="2767"/>
                    <a:pt x="2767" y="2663"/>
                    <a:pt x="2767" y="2548"/>
                  </a:cubicBezTo>
                  <a:lnTo>
                    <a:pt x="2767" y="220"/>
                  </a:lnTo>
                  <a:cubicBezTo>
                    <a:pt x="2767" y="96"/>
                    <a:pt x="2662" y="1"/>
                    <a:pt x="253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66"/>
            <p:cNvSpPr/>
            <p:nvPr/>
          </p:nvSpPr>
          <p:spPr>
            <a:xfrm>
              <a:off x="3323928" y="2567157"/>
              <a:ext cx="22519" cy="13014"/>
            </a:xfrm>
            <a:custGeom>
              <a:rect b="b" l="l" r="r" t="t"/>
              <a:pathLst>
                <a:path extrusionOk="0" h="497" w="860">
                  <a:moveTo>
                    <a:pt x="1" y="1"/>
                  </a:moveTo>
                  <a:cubicBezTo>
                    <a:pt x="258" y="211"/>
                    <a:pt x="545" y="383"/>
                    <a:pt x="859" y="497"/>
                  </a:cubicBezTo>
                  <a:lnTo>
                    <a:pt x="859" y="220"/>
                  </a:lnTo>
                  <a:cubicBezTo>
                    <a:pt x="859" y="96"/>
                    <a:pt x="754" y="1"/>
                    <a:pt x="63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66"/>
            <p:cNvSpPr/>
            <p:nvPr/>
          </p:nvSpPr>
          <p:spPr>
            <a:xfrm>
              <a:off x="3116596" y="2524449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5143"/>
                  </a:lnTo>
                  <a:cubicBezTo>
                    <a:pt x="1" y="5267"/>
                    <a:pt x="106" y="5362"/>
                    <a:pt x="220" y="5362"/>
                  </a:cubicBezTo>
                  <a:lnTo>
                    <a:pt x="9579" y="5362"/>
                  </a:lnTo>
                  <a:cubicBezTo>
                    <a:pt x="9703" y="5362"/>
                    <a:pt x="9798" y="5267"/>
                    <a:pt x="9798" y="5143"/>
                  </a:cubicBezTo>
                  <a:lnTo>
                    <a:pt x="9798" y="5009"/>
                  </a:lnTo>
                  <a:lnTo>
                    <a:pt x="411" y="5009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66"/>
            <p:cNvSpPr/>
            <p:nvPr/>
          </p:nvSpPr>
          <p:spPr>
            <a:xfrm>
              <a:off x="3116596" y="2524685"/>
              <a:ext cx="256587" cy="20267"/>
            </a:xfrm>
            <a:custGeom>
              <a:rect b="b" l="l" r="r" t="t"/>
              <a:pathLst>
                <a:path extrusionOk="0" h="774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774"/>
                  </a:lnTo>
                  <a:lnTo>
                    <a:pt x="9798" y="774"/>
                  </a:ln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66"/>
            <p:cNvSpPr/>
            <p:nvPr/>
          </p:nvSpPr>
          <p:spPr>
            <a:xfrm>
              <a:off x="3298450" y="2524711"/>
              <a:ext cx="74732" cy="20241"/>
            </a:xfrm>
            <a:custGeom>
              <a:rect b="b" l="l" r="r" t="t"/>
              <a:pathLst>
                <a:path extrusionOk="0" h="773" w="2854">
                  <a:moveTo>
                    <a:pt x="1" y="0"/>
                  </a:moveTo>
                  <a:cubicBezTo>
                    <a:pt x="58" y="267"/>
                    <a:pt x="153" y="534"/>
                    <a:pt x="287" y="773"/>
                  </a:cubicBezTo>
                  <a:lnTo>
                    <a:pt x="2853" y="773"/>
                  </a:lnTo>
                  <a:lnTo>
                    <a:pt x="2853" y="220"/>
                  </a:lnTo>
                  <a:cubicBezTo>
                    <a:pt x="2853" y="96"/>
                    <a:pt x="2758" y="0"/>
                    <a:pt x="263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66"/>
            <p:cNvSpPr/>
            <p:nvPr/>
          </p:nvSpPr>
          <p:spPr>
            <a:xfrm>
              <a:off x="3224766" y="2674332"/>
              <a:ext cx="40246" cy="11024"/>
            </a:xfrm>
            <a:custGeom>
              <a:rect b="b" l="l" r="r" t="t"/>
              <a:pathLst>
                <a:path extrusionOk="0" h="421" w="1537">
                  <a:moveTo>
                    <a:pt x="258" y="1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1288" y="420"/>
                  </a:lnTo>
                  <a:cubicBezTo>
                    <a:pt x="1536" y="392"/>
                    <a:pt x="1536" y="20"/>
                    <a:pt x="128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66"/>
            <p:cNvSpPr/>
            <p:nvPr/>
          </p:nvSpPr>
          <p:spPr>
            <a:xfrm>
              <a:off x="3309684" y="2445004"/>
              <a:ext cx="126945" cy="127181"/>
            </a:xfrm>
            <a:custGeom>
              <a:rect b="b" l="l" r="r" t="t"/>
              <a:pathLst>
                <a:path extrusionOk="0" h="4857" w="4848">
                  <a:moveTo>
                    <a:pt x="2424" y="1"/>
                  </a:moveTo>
                  <a:cubicBezTo>
                    <a:pt x="1089" y="1"/>
                    <a:pt x="1" y="1088"/>
                    <a:pt x="1" y="2424"/>
                  </a:cubicBezTo>
                  <a:cubicBezTo>
                    <a:pt x="1" y="3769"/>
                    <a:pt x="1089" y="4857"/>
                    <a:pt x="2424" y="4857"/>
                  </a:cubicBezTo>
                  <a:cubicBezTo>
                    <a:pt x="3769" y="4857"/>
                    <a:pt x="4847" y="3769"/>
                    <a:pt x="4847" y="2424"/>
                  </a:cubicBezTo>
                  <a:cubicBezTo>
                    <a:pt x="4847" y="1088"/>
                    <a:pt x="3769" y="1"/>
                    <a:pt x="242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66"/>
            <p:cNvSpPr/>
            <p:nvPr/>
          </p:nvSpPr>
          <p:spPr>
            <a:xfrm>
              <a:off x="3336681" y="2472236"/>
              <a:ext cx="72951" cy="72218"/>
            </a:xfrm>
            <a:custGeom>
              <a:rect b="b" l="l" r="r" t="t"/>
              <a:pathLst>
                <a:path extrusionOk="0" h="2758" w="2786">
                  <a:moveTo>
                    <a:pt x="1393" y="1"/>
                  </a:moveTo>
                  <a:cubicBezTo>
                    <a:pt x="630" y="1"/>
                    <a:pt x="0" y="621"/>
                    <a:pt x="0" y="1384"/>
                  </a:cubicBezTo>
                  <a:lnTo>
                    <a:pt x="0" y="1413"/>
                  </a:lnTo>
                  <a:cubicBezTo>
                    <a:pt x="29" y="2166"/>
                    <a:pt x="659" y="2758"/>
                    <a:pt x="1412" y="2758"/>
                  </a:cubicBezTo>
                  <a:cubicBezTo>
                    <a:pt x="2166" y="2748"/>
                    <a:pt x="2776" y="2138"/>
                    <a:pt x="2786" y="1384"/>
                  </a:cubicBezTo>
                  <a:cubicBezTo>
                    <a:pt x="2786" y="621"/>
                    <a:pt x="2166" y="1"/>
                    <a:pt x="1393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66"/>
            <p:cNvSpPr/>
            <p:nvPr/>
          </p:nvSpPr>
          <p:spPr>
            <a:xfrm>
              <a:off x="3366165" y="2473231"/>
              <a:ext cx="43729" cy="71878"/>
            </a:xfrm>
            <a:custGeom>
              <a:rect b="b" l="l" r="r" t="t"/>
              <a:pathLst>
                <a:path extrusionOk="0" h="2745" w="1670">
                  <a:moveTo>
                    <a:pt x="630" y="1"/>
                  </a:moveTo>
                  <a:cubicBezTo>
                    <a:pt x="353" y="211"/>
                    <a:pt x="114" y="487"/>
                    <a:pt x="267" y="697"/>
                  </a:cubicBezTo>
                  <a:cubicBezTo>
                    <a:pt x="572" y="1127"/>
                    <a:pt x="1164" y="802"/>
                    <a:pt x="1183" y="1375"/>
                  </a:cubicBezTo>
                  <a:cubicBezTo>
                    <a:pt x="1193" y="1899"/>
                    <a:pt x="0" y="2062"/>
                    <a:pt x="0" y="2720"/>
                  </a:cubicBezTo>
                  <a:cubicBezTo>
                    <a:pt x="88" y="2736"/>
                    <a:pt x="176" y="2744"/>
                    <a:pt x="262" y="2744"/>
                  </a:cubicBezTo>
                  <a:cubicBezTo>
                    <a:pt x="1015" y="2744"/>
                    <a:pt x="1660" y="2134"/>
                    <a:pt x="1660" y="1346"/>
                  </a:cubicBezTo>
                  <a:lnTo>
                    <a:pt x="1670" y="1346"/>
                  </a:lnTo>
                  <a:cubicBezTo>
                    <a:pt x="1670" y="716"/>
                    <a:pt x="1240" y="163"/>
                    <a:pt x="6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66"/>
            <p:cNvSpPr/>
            <p:nvPr/>
          </p:nvSpPr>
          <p:spPr>
            <a:xfrm>
              <a:off x="3336681" y="2497976"/>
              <a:ext cx="30244" cy="32757"/>
            </a:xfrm>
            <a:custGeom>
              <a:rect b="b" l="l" r="r" t="t"/>
              <a:pathLst>
                <a:path extrusionOk="0" h="1251" w="1155">
                  <a:moveTo>
                    <a:pt x="67" y="0"/>
                  </a:moveTo>
                  <a:cubicBezTo>
                    <a:pt x="29" y="134"/>
                    <a:pt x="0" y="267"/>
                    <a:pt x="10" y="411"/>
                  </a:cubicBezTo>
                  <a:lnTo>
                    <a:pt x="10" y="439"/>
                  </a:lnTo>
                  <a:cubicBezTo>
                    <a:pt x="10" y="725"/>
                    <a:pt x="105" y="1012"/>
                    <a:pt x="287" y="1250"/>
                  </a:cubicBezTo>
                  <a:cubicBezTo>
                    <a:pt x="1155" y="859"/>
                    <a:pt x="1012" y="458"/>
                    <a:pt x="401" y="229"/>
                  </a:cubicBezTo>
                  <a:cubicBezTo>
                    <a:pt x="277" y="172"/>
                    <a:pt x="162" y="96"/>
                    <a:pt x="6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66"/>
            <p:cNvSpPr/>
            <p:nvPr/>
          </p:nvSpPr>
          <p:spPr>
            <a:xfrm>
              <a:off x="3144587" y="2567157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21"/>
                  </a:lnTo>
                  <a:cubicBezTo>
                    <a:pt x="0" y="936"/>
                    <a:pt x="95" y="1041"/>
                    <a:pt x="220" y="1041"/>
                  </a:cubicBezTo>
                  <a:lnTo>
                    <a:pt x="821" y="1041"/>
                  </a:lnTo>
                  <a:cubicBezTo>
                    <a:pt x="935" y="1041"/>
                    <a:pt x="1040" y="936"/>
                    <a:pt x="1040" y="821"/>
                  </a:cubicBezTo>
                  <a:lnTo>
                    <a:pt x="1040" y="220"/>
                  </a:lnTo>
                  <a:cubicBezTo>
                    <a:pt x="1040" y="9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66"/>
            <p:cNvSpPr/>
            <p:nvPr/>
          </p:nvSpPr>
          <p:spPr>
            <a:xfrm>
              <a:off x="3180958" y="2561658"/>
              <a:ext cx="79655" cy="11050"/>
            </a:xfrm>
            <a:custGeom>
              <a:rect b="b" l="l" r="r" t="t"/>
              <a:pathLst>
                <a:path extrusionOk="0" h="422" w="3042">
                  <a:moveTo>
                    <a:pt x="281" y="0"/>
                  </a:moveTo>
                  <a:cubicBezTo>
                    <a:pt x="0" y="0"/>
                    <a:pt x="0" y="421"/>
                    <a:pt x="281" y="421"/>
                  </a:cubicBezTo>
                  <a:cubicBezTo>
                    <a:pt x="287" y="421"/>
                    <a:pt x="293" y="421"/>
                    <a:pt x="300" y="421"/>
                  </a:cubicBezTo>
                  <a:lnTo>
                    <a:pt x="2742" y="421"/>
                  </a:lnTo>
                  <a:cubicBezTo>
                    <a:pt x="2748" y="421"/>
                    <a:pt x="2754" y="421"/>
                    <a:pt x="2760" y="421"/>
                  </a:cubicBezTo>
                  <a:cubicBezTo>
                    <a:pt x="3041" y="421"/>
                    <a:pt x="3041" y="0"/>
                    <a:pt x="2760" y="0"/>
                  </a:cubicBezTo>
                  <a:cubicBezTo>
                    <a:pt x="2754" y="0"/>
                    <a:pt x="2748" y="1"/>
                    <a:pt x="2742" y="1"/>
                  </a:cubicBezTo>
                  <a:lnTo>
                    <a:pt x="300" y="1"/>
                  </a:lnTo>
                  <a:cubicBezTo>
                    <a:pt x="293" y="1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6"/>
            <p:cNvSpPr/>
            <p:nvPr/>
          </p:nvSpPr>
          <p:spPr>
            <a:xfrm>
              <a:off x="3182058" y="2575405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66"/>
            <p:cNvSpPr/>
            <p:nvPr/>
          </p:nvSpPr>
          <p:spPr>
            <a:xfrm>
              <a:off x="3182058" y="2588890"/>
              <a:ext cx="77455" cy="10788"/>
            </a:xfrm>
            <a:custGeom>
              <a:rect b="b" l="l" r="r" t="t"/>
              <a:pathLst>
                <a:path extrusionOk="0" h="412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66"/>
            <p:cNvSpPr/>
            <p:nvPr/>
          </p:nvSpPr>
          <p:spPr>
            <a:xfrm>
              <a:off x="3144587" y="2612378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821"/>
                  </a:lnTo>
                  <a:cubicBezTo>
                    <a:pt x="0" y="945"/>
                    <a:pt x="95" y="1040"/>
                    <a:pt x="220" y="1040"/>
                  </a:cubicBezTo>
                  <a:lnTo>
                    <a:pt x="821" y="1040"/>
                  </a:lnTo>
                  <a:cubicBezTo>
                    <a:pt x="935" y="1040"/>
                    <a:pt x="1040" y="945"/>
                    <a:pt x="1040" y="821"/>
                  </a:cubicBezTo>
                  <a:lnTo>
                    <a:pt x="1040" y="230"/>
                  </a:lnTo>
                  <a:cubicBezTo>
                    <a:pt x="1040" y="10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6"/>
            <p:cNvSpPr/>
            <p:nvPr/>
          </p:nvSpPr>
          <p:spPr>
            <a:xfrm>
              <a:off x="3182058" y="2607141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1"/>
                  </a:cubicBezTo>
                  <a:lnTo>
                    <a:pt x="2700" y="411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6"/>
            <p:cNvSpPr/>
            <p:nvPr/>
          </p:nvSpPr>
          <p:spPr>
            <a:xfrm>
              <a:off x="3182058" y="2620627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66"/>
            <p:cNvSpPr/>
            <p:nvPr/>
          </p:nvSpPr>
          <p:spPr>
            <a:xfrm>
              <a:off x="3182058" y="2634374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2700" y="410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66"/>
            <p:cNvSpPr/>
            <p:nvPr/>
          </p:nvSpPr>
          <p:spPr>
            <a:xfrm>
              <a:off x="3077632" y="2694311"/>
              <a:ext cx="334749" cy="34250"/>
            </a:xfrm>
            <a:custGeom>
              <a:rect b="b" l="l" r="r" t="t"/>
              <a:pathLst>
                <a:path extrusionOk="0" h="1308" w="12784">
                  <a:moveTo>
                    <a:pt x="773" y="1"/>
                  </a:moveTo>
                  <a:lnTo>
                    <a:pt x="0" y="1031"/>
                  </a:lnTo>
                  <a:lnTo>
                    <a:pt x="0" y="1308"/>
                  </a:lnTo>
                  <a:lnTo>
                    <a:pt x="12784" y="1308"/>
                  </a:lnTo>
                  <a:lnTo>
                    <a:pt x="12784" y="1031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66"/>
            <p:cNvSpPr/>
            <p:nvPr/>
          </p:nvSpPr>
          <p:spPr>
            <a:xfrm>
              <a:off x="3188552" y="2700072"/>
              <a:ext cx="112674" cy="16758"/>
            </a:xfrm>
            <a:custGeom>
              <a:rect b="b" l="l" r="r" t="t"/>
              <a:pathLst>
                <a:path extrusionOk="0" h="640" w="4303">
                  <a:moveTo>
                    <a:pt x="821" y="0"/>
                  </a:moveTo>
                  <a:cubicBezTo>
                    <a:pt x="782" y="0"/>
                    <a:pt x="744" y="19"/>
                    <a:pt x="706" y="38"/>
                  </a:cubicBezTo>
                  <a:lnTo>
                    <a:pt x="38" y="553"/>
                  </a:lnTo>
                  <a:cubicBezTo>
                    <a:pt x="0" y="582"/>
                    <a:pt x="19" y="639"/>
                    <a:pt x="67" y="639"/>
                  </a:cubicBezTo>
                  <a:lnTo>
                    <a:pt x="4236" y="639"/>
                  </a:lnTo>
                  <a:cubicBezTo>
                    <a:pt x="4284" y="639"/>
                    <a:pt x="4303" y="582"/>
                    <a:pt x="4264" y="553"/>
                  </a:cubicBezTo>
                  <a:lnTo>
                    <a:pt x="3597" y="38"/>
                  </a:lnTo>
                  <a:cubicBezTo>
                    <a:pt x="3568" y="19"/>
                    <a:pt x="3520" y="0"/>
                    <a:pt x="348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66"/>
            <p:cNvSpPr/>
            <p:nvPr/>
          </p:nvSpPr>
          <p:spPr>
            <a:xfrm>
              <a:off x="3077632" y="2721308"/>
              <a:ext cx="334513" cy="20005"/>
            </a:xfrm>
            <a:custGeom>
              <a:rect b="b" l="l" r="r" t="t"/>
              <a:pathLst>
                <a:path extrusionOk="0" h="764" w="12775">
                  <a:moveTo>
                    <a:pt x="0" y="0"/>
                  </a:moveTo>
                  <a:lnTo>
                    <a:pt x="0" y="544"/>
                  </a:lnTo>
                  <a:cubicBezTo>
                    <a:pt x="0" y="668"/>
                    <a:pt x="96" y="763"/>
                    <a:pt x="220" y="763"/>
                  </a:cubicBezTo>
                  <a:lnTo>
                    <a:pt x="12555" y="763"/>
                  </a:lnTo>
                  <a:cubicBezTo>
                    <a:pt x="12679" y="763"/>
                    <a:pt x="12774" y="668"/>
                    <a:pt x="12774" y="544"/>
                  </a:cubicBezTo>
                  <a:lnTo>
                    <a:pt x="12774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1" name="Google Shape;11961;p66"/>
          <p:cNvGrpSpPr/>
          <p:nvPr/>
        </p:nvGrpSpPr>
        <p:grpSpPr>
          <a:xfrm>
            <a:off x="2635237" y="2431780"/>
            <a:ext cx="359232" cy="323018"/>
            <a:chOff x="2635237" y="2431780"/>
            <a:chExt cx="359232" cy="323018"/>
          </a:xfrm>
        </p:grpSpPr>
        <p:sp>
          <p:nvSpPr>
            <p:cNvPr id="11962" name="Google Shape;11962;p66"/>
            <p:cNvSpPr/>
            <p:nvPr/>
          </p:nvSpPr>
          <p:spPr>
            <a:xfrm>
              <a:off x="2769121" y="2696328"/>
              <a:ext cx="44253" cy="40482"/>
            </a:xfrm>
            <a:custGeom>
              <a:rect b="b" l="l" r="r" t="t"/>
              <a:pathLst>
                <a:path extrusionOk="0" h="1546" w="1690">
                  <a:moveTo>
                    <a:pt x="344" y="0"/>
                  </a:moveTo>
                  <a:lnTo>
                    <a:pt x="1" y="1546"/>
                  </a:lnTo>
                  <a:lnTo>
                    <a:pt x="1689" y="1546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66"/>
            <p:cNvSpPr/>
            <p:nvPr/>
          </p:nvSpPr>
          <p:spPr>
            <a:xfrm>
              <a:off x="2738903" y="2733039"/>
              <a:ext cx="104688" cy="21760"/>
            </a:xfrm>
            <a:custGeom>
              <a:rect b="b" l="l" r="r" t="t"/>
              <a:pathLst>
                <a:path extrusionOk="0" h="831" w="3998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11"/>
                  </a:lnTo>
                  <a:cubicBezTo>
                    <a:pt x="0" y="725"/>
                    <a:pt x="96" y="830"/>
                    <a:pt x="220" y="830"/>
                  </a:cubicBezTo>
                  <a:lnTo>
                    <a:pt x="3778" y="830"/>
                  </a:lnTo>
                  <a:cubicBezTo>
                    <a:pt x="3902" y="830"/>
                    <a:pt x="3997" y="725"/>
                    <a:pt x="3997" y="611"/>
                  </a:cubicBezTo>
                  <a:lnTo>
                    <a:pt x="3997" y="220"/>
                  </a:lnTo>
                  <a:cubicBezTo>
                    <a:pt x="3997" y="96"/>
                    <a:pt x="3902" y="0"/>
                    <a:pt x="377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66"/>
            <p:cNvSpPr/>
            <p:nvPr/>
          </p:nvSpPr>
          <p:spPr>
            <a:xfrm>
              <a:off x="2635237" y="2498212"/>
              <a:ext cx="312020" cy="203876"/>
            </a:xfrm>
            <a:custGeom>
              <a:rect b="b" l="l" r="r" t="t"/>
              <a:pathLst>
                <a:path extrusionOk="0" h="7786" w="11916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7566"/>
                  </a:lnTo>
                  <a:cubicBezTo>
                    <a:pt x="0" y="7681"/>
                    <a:pt x="105" y="7785"/>
                    <a:pt x="229" y="7785"/>
                  </a:cubicBezTo>
                  <a:lnTo>
                    <a:pt x="11687" y="7785"/>
                  </a:lnTo>
                  <a:cubicBezTo>
                    <a:pt x="11811" y="7785"/>
                    <a:pt x="11916" y="7681"/>
                    <a:pt x="11916" y="7566"/>
                  </a:cubicBezTo>
                  <a:lnTo>
                    <a:pt x="11916" y="220"/>
                  </a:lnTo>
                  <a:cubicBezTo>
                    <a:pt x="11916" y="96"/>
                    <a:pt x="11811" y="1"/>
                    <a:pt x="11687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66"/>
            <p:cNvSpPr/>
            <p:nvPr/>
          </p:nvSpPr>
          <p:spPr>
            <a:xfrm>
              <a:off x="2845555" y="2498212"/>
              <a:ext cx="101703" cy="84211"/>
            </a:xfrm>
            <a:custGeom>
              <a:rect b="b" l="l" r="r" t="t"/>
              <a:pathLst>
                <a:path extrusionOk="0" h="3216" w="3884">
                  <a:moveTo>
                    <a:pt x="20" y="1"/>
                  </a:moveTo>
                  <a:lnTo>
                    <a:pt x="20" y="68"/>
                  </a:lnTo>
                  <a:cubicBezTo>
                    <a:pt x="1" y="1794"/>
                    <a:pt x="1394" y="3206"/>
                    <a:pt x="3120" y="3216"/>
                  </a:cubicBezTo>
                  <a:cubicBezTo>
                    <a:pt x="3378" y="3216"/>
                    <a:pt x="3626" y="3178"/>
                    <a:pt x="3884" y="3120"/>
                  </a:cubicBezTo>
                  <a:lnTo>
                    <a:pt x="3884" y="220"/>
                  </a:lnTo>
                  <a:cubicBezTo>
                    <a:pt x="3874" y="96"/>
                    <a:pt x="3779" y="1"/>
                    <a:pt x="36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6"/>
            <p:cNvSpPr/>
            <p:nvPr/>
          </p:nvSpPr>
          <p:spPr>
            <a:xfrm>
              <a:off x="2635472" y="2687582"/>
              <a:ext cx="311523" cy="14506"/>
            </a:xfrm>
            <a:custGeom>
              <a:rect b="b" l="l" r="r" t="t"/>
              <a:pathLst>
                <a:path extrusionOk="0" h="554" w="11897">
                  <a:moveTo>
                    <a:pt x="1" y="0"/>
                  </a:moveTo>
                  <a:lnTo>
                    <a:pt x="1" y="334"/>
                  </a:lnTo>
                  <a:cubicBezTo>
                    <a:pt x="1" y="449"/>
                    <a:pt x="96" y="553"/>
                    <a:pt x="220" y="553"/>
                  </a:cubicBezTo>
                  <a:lnTo>
                    <a:pt x="11678" y="553"/>
                  </a:lnTo>
                  <a:cubicBezTo>
                    <a:pt x="11802" y="553"/>
                    <a:pt x="11897" y="449"/>
                    <a:pt x="11897" y="334"/>
                  </a:cubicBezTo>
                  <a:lnTo>
                    <a:pt x="118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66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0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0" y="5773"/>
                  </a:cubicBezTo>
                  <a:lnTo>
                    <a:pt x="10389" y="5773"/>
                  </a:lnTo>
                  <a:lnTo>
                    <a:pt x="10389" y="220"/>
                  </a:lnTo>
                  <a:cubicBezTo>
                    <a:pt x="10389" y="106"/>
                    <a:pt x="10284" y="1"/>
                    <a:pt x="1017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66"/>
            <p:cNvSpPr/>
            <p:nvPr/>
          </p:nvSpPr>
          <p:spPr>
            <a:xfrm>
              <a:off x="2847807" y="2517196"/>
              <a:ext cx="79471" cy="65227"/>
            </a:xfrm>
            <a:custGeom>
              <a:rect b="b" l="l" r="r" t="t"/>
              <a:pathLst>
                <a:path extrusionOk="0" h="2491" w="3035">
                  <a:moveTo>
                    <a:pt x="1" y="1"/>
                  </a:moveTo>
                  <a:cubicBezTo>
                    <a:pt x="296" y="1441"/>
                    <a:pt x="1565" y="2481"/>
                    <a:pt x="3034" y="2491"/>
                  </a:cubicBezTo>
                  <a:lnTo>
                    <a:pt x="3034" y="220"/>
                  </a:lnTo>
                  <a:cubicBezTo>
                    <a:pt x="3034" y="106"/>
                    <a:pt x="2929" y="1"/>
                    <a:pt x="281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6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9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9" y="5773"/>
                  </a:cubicBezTo>
                  <a:lnTo>
                    <a:pt x="10170" y="5773"/>
                  </a:lnTo>
                  <a:cubicBezTo>
                    <a:pt x="10284" y="5773"/>
                    <a:pt x="10389" y="5677"/>
                    <a:pt x="10389" y="5553"/>
                  </a:cubicBezTo>
                  <a:lnTo>
                    <a:pt x="10389" y="5191"/>
                  </a:lnTo>
                  <a:lnTo>
                    <a:pt x="611" y="5191"/>
                  </a:lnTo>
                  <a:lnTo>
                    <a:pt x="6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66"/>
            <p:cNvSpPr/>
            <p:nvPr/>
          </p:nvSpPr>
          <p:spPr>
            <a:xfrm>
              <a:off x="2770378" y="2678836"/>
              <a:ext cx="41739" cy="10762"/>
            </a:xfrm>
            <a:custGeom>
              <a:rect b="b" l="l" r="r" t="t"/>
              <a:pathLst>
                <a:path extrusionOk="0" h="411" w="1594">
                  <a:moveTo>
                    <a:pt x="248" y="0"/>
                  </a:moveTo>
                  <a:cubicBezTo>
                    <a:pt x="0" y="19"/>
                    <a:pt x="0" y="391"/>
                    <a:pt x="248" y="410"/>
                  </a:cubicBezTo>
                  <a:lnTo>
                    <a:pt x="1336" y="410"/>
                  </a:lnTo>
                  <a:cubicBezTo>
                    <a:pt x="1593" y="391"/>
                    <a:pt x="1593" y="19"/>
                    <a:pt x="133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66"/>
            <p:cNvSpPr/>
            <p:nvPr/>
          </p:nvSpPr>
          <p:spPr>
            <a:xfrm>
              <a:off x="2733404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66"/>
            <p:cNvSpPr/>
            <p:nvPr/>
          </p:nvSpPr>
          <p:spPr>
            <a:xfrm>
              <a:off x="2778364" y="2584910"/>
              <a:ext cx="25766" cy="26002"/>
            </a:xfrm>
            <a:custGeom>
              <a:rect b="b" l="l" r="r" t="t"/>
              <a:pathLst>
                <a:path extrusionOk="0" h="993" w="984">
                  <a:moveTo>
                    <a:pt x="229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773"/>
                  </a:lnTo>
                  <a:cubicBezTo>
                    <a:pt x="1" y="897"/>
                    <a:pt x="105" y="992"/>
                    <a:pt x="229" y="992"/>
                  </a:cubicBezTo>
                  <a:lnTo>
                    <a:pt x="764" y="992"/>
                  </a:lnTo>
                  <a:cubicBezTo>
                    <a:pt x="878" y="992"/>
                    <a:pt x="983" y="897"/>
                    <a:pt x="983" y="773"/>
                  </a:cubicBezTo>
                  <a:lnTo>
                    <a:pt x="983" y="220"/>
                  </a:lnTo>
                  <a:cubicBezTo>
                    <a:pt x="983" y="105"/>
                    <a:pt x="878" y="0"/>
                    <a:pt x="764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66"/>
            <p:cNvSpPr/>
            <p:nvPr/>
          </p:nvSpPr>
          <p:spPr>
            <a:xfrm>
              <a:off x="2823585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6"/>
            <p:cNvSpPr/>
            <p:nvPr/>
          </p:nvSpPr>
          <p:spPr>
            <a:xfrm>
              <a:off x="2859799" y="2431780"/>
              <a:ext cx="134669" cy="136424"/>
            </a:xfrm>
            <a:custGeom>
              <a:rect b="b" l="l" r="r" t="t"/>
              <a:pathLst>
                <a:path extrusionOk="0" h="5210" w="5143">
                  <a:moveTo>
                    <a:pt x="2576" y="0"/>
                  </a:moveTo>
                  <a:cubicBezTo>
                    <a:pt x="1155" y="0"/>
                    <a:pt x="1" y="1164"/>
                    <a:pt x="1" y="2605"/>
                  </a:cubicBezTo>
                  <a:cubicBezTo>
                    <a:pt x="1" y="4045"/>
                    <a:pt x="1155" y="5209"/>
                    <a:pt x="2576" y="5209"/>
                  </a:cubicBezTo>
                  <a:cubicBezTo>
                    <a:pt x="3988" y="5209"/>
                    <a:pt x="5143" y="4045"/>
                    <a:pt x="5143" y="2605"/>
                  </a:cubicBezTo>
                  <a:cubicBezTo>
                    <a:pt x="5143" y="1164"/>
                    <a:pt x="3988" y="0"/>
                    <a:pt x="25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66"/>
            <p:cNvSpPr/>
            <p:nvPr/>
          </p:nvSpPr>
          <p:spPr>
            <a:xfrm>
              <a:off x="2904026" y="2482920"/>
              <a:ext cx="39984" cy="34302"/>
            </a:xfrm>
            <a:custGeom>
              <a:rect b="b" l="l" r="r" t="t"/>
              <a:pathLst>
                <a:path extrusionOk="0" h="1310" w="1527">
                  <a:moveTo>
                    <a:pt x="887" y="413"/>
                  </a:moveTo>
                  <a:cubicBezTo>
                    <a:pt x="1011" y="423"/>
                    <a:pt x="1116" y="528"/>
                    <a:pt x="1116" y="652"/>
                  </a:cubicBezTo>
                  <a:cubicBezTo>
                    <a:pt x="1116" y="800"/>
                    <a:pt x="999" y="896"/>
                    <a:pt x="876" y="896"/>
                  </a:cubicBezTo>
                  <a:cubicBezTo>
                    <a:pt x="817" y="896"/>
                    <a:pt x="756" y="873"/>
                    <a:pt x="706" y="823"/>
                  </a:cubicBezTo>
                  <a:cubicBezTo>
                    <a:pt x="553" y="671"/>
                    <a:pt x="668" y="413"/>
                    <a:pt x="887" y="413"/>
                  </a:cubicBezTo>
                  <a:close/>
                  <a:moveTo>
                    <a:pt x="869" y="1"/>
                  </a:moveTo>
                  <a:cubicBezTo>
                    <a:pt x="708" y="1"/>
                    <a:pt x="544" y="60"/>
                    <a:pt x="410" y="194"/>
                  </a:cubicBezTo>
                  <a:cubicBezTo>
                    <a:pt x="0" y="614"/>
                    <a:pt x="305" y="1310"/>
                    <a:pt x="887" y="1310"/>
                  </a:cubicBezTo>
                  <a:cubicBezTo>
                    <a:pt x="1240" y="1300"/>
                    <a:pt x="1527" y="1014"/>
                    <a:pt x="1527" y="652"/>
                  </a:cubicBezTo>
                  <a:cubicBezTo>
                    <a:pt x="1527" y="259"/>
                    <a:pt x="1205" y="1"/>
                    <a:pt x="8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66"/>
            <p:cNvSpPr/>
            <p:nvPr/>
          </p:nvSpPr>
          <p:spPr>
            <a:xfrm>
              <a:off x="2880433" y="2455190"/>
              <a:ext cx="93638" cy="89841"/>
            </a:xfrm>
            <a:custGeom>
              <a:rect b="b" l="l" r="r" t="t"/>
              <a:pathLst>
                <a:path extrusionOk="0" h="3431" w="3576">
                  <a:moveTo>
                    <a:pt x="1785" y="845"/>
                  </a:moveTo>
                  <a:cubicBezTo>
                    <a:pt x="1936" y="845"/>
                    <a:pt x="2089" y="885"/>
                    <a:pt x="2227" y="967"/>
                  </a:cubicBezTo>
                  <a:cubicBezTo>
                    <a:pt x="2418" y="1091"/>
                    <a:pt x="2561" y="1281"/>
                    <a:pt x="2609" y="1510"/>
                  </a:cubicBezTo>
                  <a:cubicBezTo>
                    <a:pt x="2666" y="1730"/>
                    <a:pt x="2628" y="1959"/>
                    <a:pt x="2513" y="2159"/>
                  </a:cubicBezTo>
                  <a:cubicBezTo>
                    <a:pt x="2447" y="2283"/>
                    <a:pt x="2342" y="2378"/>
                    <a:pt x="2227" y="2455"/>
                  </a:cubicBezTo>
                  <a:cubicBezTo>
                    <a:pt x="2089" y="2536"/>
                    <a:pt x="1936" y="2576"/>
                    <a:pt x="1785" y="2576"/>
                  </a:cubicBezTo>
                  <a:cubicBezTo>
                    <a:pt x="1633" y="2576"/>
                    <a:pt x="1483" y="2536"/>
                    <a:pt x="1349" y="2455"/>
                  </a:cubicBezTo>
                  <a:cubicBezTo>
                    <a:pt x="1149" y="2331"/>
                    <a:pt x="1016" y="2140"/>
                    <a:pt x="958" y="1921"/>
                  </a:cubicBezTo>
                  <a:cubicBezTo>
                    <a:pt x="930" y="1787"/>
                    <a:pt x="930" y="1644"/>
                    <a:pt x="958" y="1510"/>
                  </a:cubicBezTo>
                  <a:cubicBezTo>
                    <a:pt x="1016" y="1281"/>
                    <a:pt x="1149" y="1091"/>
                    <a:pt x="1349" y="967"/>
                  </a:cubicBezTo>
                  <a:cubicBezTo>
                    <a:pt x="1483" y="885"/>
                    <a:pt x="1633" y="845"/>
                    <a:pt x="1785" y="845"/>
                  </a:cubicBezTo>
                  <a:close/>
                  <a:moveTo>
                    <a:pt x="1784" y="1"/>
                  </a:moveTo>
                  <a:cubicBezTo>
                    <a:pt x="1686" y="1"/>
                    <a:pt x="1588" y="65"/>
                    <a:pt x="1578" y="194"/>
                  </a:cubicBezTo>
                  <a:lnTo>
                    <a:pt x="1578" y="451"/>
                  </a:lnTo>
                  <a:cubicBezTo>
                    <a:pt x="1388" y="480"/>
                    <a:pt x="1206" y="556"/>
                    <a:pt x="1054" y="671"/>
                  </a:cubicBezTo>
                  <a:lnTo>
                    <a:pt x="872" y="499"/>
                  </a:lnTo>
                  <a:cubicBezTo>
                    <a:pt x="830" y="463"/>
                    <a:pt x="785" y="448"/>
                    <a:pt x="741" y="448"/>
                  </a:cubicBezTo>
                  <a:cubicBezTo>
                    <a:pt x="588" y="448"/>
                    <a:pt x="458" y="637"/>
                    <a:pt x="577" y="785"/>
                  </a:cubicBezTo>
                  <a:lnTo>
                    <a:pt x="758" y="967"/>
                  </a:lnTo>
                  <a:cubicBezTo>
                    <a:pt x="644" y="1129"/>
                    <a:pt x="567" y="1320"/>
                    <a:pt x="539" y="1510"/>
                  </a:cubicBezTo>
                  <a:lnTo>
                    <a:pt x="291" y="1510"/>
                  </a:lnTo>
                  <a:cubicBezTo>
                    <a:pt x="285" y="1510"/>
                    <a:pt x="279" y="1510"/>
                    <a:pt x="273" y="1510"/>
                  </a:cubicBezTo>
                  <a:cubicBezTo>
                    <a:pt x="4" y="1510"/>
                    <a:pt x="1" y="1922"/>
                    <a:pt x="264" y="1922"/>
                  </a:cubicBezTo>
                  <a:cubicBezTo>
                    <a:pt x="273" y="1922"/>
                    <a:pt x="282" y="1921"/>
                    <a:pt x="291" y="1921"/>
                  </a:cubicBezTo>
                  <a:lnTo>
                    <a:pt x="539" y="1921"/>
                  </a:lnTo>
                  <a:cubicBezTo>
                    <a:pt x="567" y="2121"/>
                    <a:pt x="644" y="2302"/>
                    <a:pt x="758" y="2464"/>
                  </a:cubicBezTo>
                  <a:lnTo>
                    <a:pt x="586" y="2646"/>
                  </a:lnTo>
                  <a:cubicBezTo>
                    <a:pt x="407" y="2796"/>
                    <a:pt x="551" y="3016"/>
                    <a:pt x="714" y="3016"/>
                  </a:cubicBezTo>
                  <a:cubicBezTo>
                    <a:pt x="768" y="3016"/>
                    <a:pt x="825" y="2991"/>
                    <a:pt x="872" y="2932"/>
                  </a:cubicBezTo>
                  <a:lnTo>
                    <a:pt x="1054" y="2760"/>
                  </a:lnTo>
                  <a:cubicBezTo>
                    <a:pt x="1206" y="2875"/>
                    <a:pt x="1388" y="2951"/>
                    <a:pt x="1578" y="2979"/>
                  </a:cubicBezTo>
                  <a:lnTo>
                    <a:pt x="1578" y="3237"/>
                  </a:lnTo>
                  <a:cubicBezTo>
                    <a:pt x="1588" y="3366"/>
                    <a:pt x="1686" y="3430"/>
                    <a:pt x="1785" y="3430"/>
                  </a:cubicBezTo>
                  <a:cubicBezTo>
                    <a:pt x="1884" y="3430"/>
                    <a:pt x="1984" y="3366"/>
                    <a:pt x="1998" y="3237"/>
                  </a:cubicBezTo>
                  <a:lnTo>
                    <a:pt x="1998" y="2979"/>
                  </a:lnTo>
                  <a:cubicBezTo>
                    <a:pt x="2189" y="2951"/>
                    <a:pt x="2361" y="2875"/>
                    <a:pt x="2523" y="2760"/>
                  </a:cubicBezTo>
                  <a:lnTo>
                    <a:pt x="2695" y="2932"/>
                  </a:lnTo>
                  <a:cubicBezTo>
                    <a:pt x="2742" y="2991"/>
                    <a:pt x="2799" y="3016"/>
                    <a:pt x="2854" y="3016"/>
                  </a:cubicBezTo>
                  <a:cubicBezTo>
                    <a:pt x="3017" y="3016"/>
                    <a:pt x="3162" y="2796"/>
                    <a:pt x="2990" y="2646"/>
                  </a:cubicBezTo>
                  <a:lnTo>
                    <a:pt x="2809" y="2464"/>
                  </a:lnTo>
                  <a:cubicBezTo>
                    <a:pt x="2924" y="2302"/>
                    <a:pt x="3000" y="2121"/>
                    <a:pt x="3038" y="1921"/>
                  </a:cubicBezTo>
                  <a:lnTo>
                    <a:pt x="3286" y="1921"/>
                  </a:lnTo>
                  <a:cubicBezTo>
                    <a:pt x="3295" y="1921"/>
                    <a:pt x="3304" y="1922"/>
                    <a:pt x="3312" y="1922"/>
                  </a:cubicBezTo>
                  <a:cubicBezTo>
                    <a:pt x="3576" y="1922"/>
                    <a:pt x="3573" y="1510"/>
                    <a:pt x="3304" y="1510"/>
                  </a:cubicBezTo>
                  <a:cubicBezTo>
                    <a:pt x="3298" y="1510"/>
                    <a:pt x="3292" y="1510"/>
                    <a:pt x="3286" y="1510"/>
                  </a:cubicBezTo>
                  <a:lnTo>
                    <a:pt x="3038" y="1510"/>
                  </a:lnTo>
                  <a:cubicBezTo>
                    <a:pt x="3000" y="1310"/>
                    <a:pt x="2924" y="1129"/>
                    <a:pt x="2809" y="967"/>
                  </a:cubicBezTo>
                  <a:lnTo>
                    <a:pt x="2990" y="785"/>
                  </a:lnTo>
                  <a:cubicBezTo>
                    <a:pt x="3115" y="631"/>
                    <a:pt x="2986" y="443"/>
                    <a:pt x="2832" y="443"/>
                  </a:cubicBezTo>
                  <a:cubicBezTo>
                    <a:pt x="2786" y="443"/>
                    <a:pt x="2739" y="460"/>
                    <a:pt x="2695" y="499"/>
                  </a:cubicBezTo>
                  <a:lnTo>
                    <a:pt x="2523" y="671"/>
                  </a:lnTo>
                  <a:cubicBezTo>
                    <a:pt x="2361" y="556"/>
                    <a:pt x="2179" y="480"/>
                    <a:pt x="1989" y="451"/>
                  </a:cubicBezTo>
                  <a:lnTo>
                    <a:pt x="1989" y="194"/>
                  </a:lnTo>
                  <a:cubicBezTo>
                    <a:pt x="1979" y="65"/>
                    <a:pt x="1881" y="1"/>
                    <a:pt x="178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7" name="Google Shape;11977;p66"/>
          <p:cNvGrpSpPr/>
          <p:nvPr/>
        </p:nvGrpSpPr>
        <p:grpSpPr>
          <a:xfrm>
            <a:off x="4011651" y="3768132"/>
            <a:ext cx="373189" cy="358944"/>
            <a:chOff x="4011651" y="3768132"/>
            <a:chExt cx="373189" cy="358944"/>
          </a:xfrm>
        </p:grpSpPr>
        <p:sp>
          <p:nvSpPr>
            <p:cNvPr id="11978" name="Google Shape;11978;p66"/>
            <p:cNvSpPr/>
            <p:nvPr/>
          </p:nvSpPr>
          <p:spPr>
            <a:xfrm>
              <a:off x="4011651" y="3859387"/>
              <a:ext cx="275309" cy="267689"/>
            </a:xfrm>
            <a:custGeom>
              <a:rect b="b" l="l" r="r" t="t"/>
              <a:pathLst>
                <a:path extrusionOk="0" h="10223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0" y="2300"/>
                    <a:pt x="506" y="3321"/>
                  </a:cubicBezTo>
                  <a:cubicBezTo>
                    <a:pt x="1174" y="4656"/>
                    <a:pt x="5848" y="9340"/>
                    <a:pt x="7193" y="10008"/>
                  </a:cubicBezTo>
                  <a:cubicBezTo>
                    <a:pt x="7490" y="10153"/>
                    <a:pt x="7805" y="10223"/>
                    <a:pt x="8115" y="10223"/>
                  </a:cubicBezTo>
                  <a:cubicBezTo>
                    <a:pt x="8865" y="10223"/>
                    <a:pt x="9589" y="9820"/>
                    <a:pt x="9960" y="9111"/>
                  </a:cubicBezTo>
                  <a:lnTo>
                    <a:pt x="10074" y="8882"/>
                  </a:lnTo>
                  <a:lnTo>
                    <a:pt x="10513" y="8052"/>
                  </a:lnTo>
                  <a:lnTo>
                    <a:pt x="8128" y="6717"/>
                  </a:lnTo>
                  <a:lnTo>
                    <a:pt x="7918" y="7232"/>
                  </a:lnTo>
                  <a:cubicBezTo>
                    <a:pt x="7761" y="7616"/>
                    <a:pt x="7392" y="7838"/>
                    <a:pt x="7014" y="7838"/>
                  </a:cubicBezTo>
                  <a:cubicBezTo>
                    <a:pt x="6819" y="7838"/>
                    <a:pt x="6621" y="7779"/>
                    <a:pt x="6449" y="7652"/>
                  </a:cubicBezTo>
                  <a:cubicBezTo>
                    <a:pt x="6211" y="7480"/>
                    <a:pt x="3034" y="4303"/>
                    <a:pt x="2862" y="4065"/>
                  </a:cubicBezTo>
                  <a:cubicBezTo>
                    <a:pt x="2490" y="3550"/>
                    <a:pt x="2691" y="2834"/>
                    <a:pt x="3272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66"/>
            <p:cNvSpPr/>
            <p:nvPr/>
          </p:nvSpPr>
          <p:spPr>
            <a:xfrm>
              <a:off x="4054359" y="3859151"/>
              <a:ext cx="56481" cy="72716"/>
            </a:xfrm>
            <a:custGeom>
              <a:rect b="b" l="l" r="r" t="t"/>
              <a:pathLst>
                <a:path extrusionOk="0" h="2777" w="2157">
                  <a:moveTo>
                    <a:pt x="821" y="0"/>
                  </a:moveTo>
                  <a:lnTo>
                    <a:pt x="1" y="439"/>
                  </a:lnTo>
                  <a:lnTo>
                    <a:pt x="1374" y="2776"/>
                  </a:lnTo>
                  <a:cubicBezTo>
                    <a:pt x="1451" y="2700"/>
                    <a:pt x="1546" y="2643"/>
                    <a:pt x="1641" y="2605"/>
                  </a:cubicBezTo>
                  <a:lnTo>
                    <a:pt x="2157" y="239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66"/>
            <p:cNvSpPr/>
            <p:nvPr/>
          </p:nvSpPr>
          <p:spPr>
            <a:xfrm>
              <a:off x="4214480" y="4035245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2" y="1"/>
                  </a:moveTo>
                  <a:lnTo>
                    <a:pt x="172" y="526"/>
                  </a:lnTo>
                  <a:cubicBezTo>
                    <a:pt x="125" y="621"/>
                    <a:pt x="67" y="716"/>
                    <a:pt x="1" y="793"/>
                  </a:cubicBezTo>
                  <a:lnTo>
                    <a:pt x="2328" y="2166"/>
                  </a:lnTo>
                  <a:lnTo>
                    <a:pt x="2767" y="133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66"/>
            <p:cNvSpPr/>
            <p:nvPr/>
          </p:nvSpPr>
          <p:spPr>
            <a:xfrm>
              <a:off x="4135559" y="3768132"/>
              <a:ext cx="249281" cy="210946"/>
            </a:xfrm>
            <a:custGeom>
              <a:rect b="b" l="l" r="r" t="t"/>
              <a:pathLst>
                <a:path extrusionOk="0" h="8056" w="9520">
                  <a:moveTo>
                    <a:pt x="4798" y="0"/>
                  </a:moveTo>
                  <a:cubicBezTo>
                    <a:pt x="4745" y="0"/>
                    <a:pt x="4691" y="2"/>
                    <a:pt x="4636" y="4"/>
                  </a:cubicBezTo>
                  <a:cubicBezTo>
                    <a:pt x="1612" y="118"/>
                    <a:pt x="0" y="3629"/>
                    <a:pt x="1879" y="6004"/>
                  </a:cubicBezTo>
                  <a:lnTo>
                    <a:pt x="1803" y="7826"/>
                  </a:lnTo>
                  <a:cubicBezTo>
                    <a:pt x="1795" y="7956"/>
                    <a:pt x="1904" y="8056"/>
                    <a:pt x="2026" y="8056"/>
                  </a:cubicBezTo>
                  <a:cubicBezTo>
                    <a:pt x="2056" y="8056"/>
                    <a:pt x="2088" y="8050"/>
                    <a:pt x="2118" y="8036"/>
                  </a:cubicBezTo>
                  <a:lnTo>
                    <a:pt x="3768" y="7264"/>
                  </a:lnTo>
                  <a:cubicBezTo>
                    <a:pt x="4103" y="7359"/>
                    <a:pt x="4443" y="7404"/>
                    <a:pt x="4778" y="7404"/>
                  </a:cubicBezTo>
                  <a:cubicBezTo>
                    <a:pt x="5993" y="7404"/>
                    <a:pt x="7158" y="6805"/>
                    <a:pt x="7861" y="5766"/>
                  </a:cubicBezTo>
                  <a:cubicBezTo>
                    <a:pt x="9519" y="3293"/>
                    <a:pt x="7727" y="0"/>
                    <a:pt x="47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66"/>
            <p:cNvSpPr/>
            <p:nvPr/>
          </p:nvSpPr>
          <p:spPr>
            <a:xfrm>
              <a:off x="4062110" y="3836553"/>
              <a:ext cx="78712" cy="97827"/>
            </a:xfrm>
            <a:custGeom>
              <a:rect b="b" l="l" r="r" t="t"/>
              <a:pathLst>
                <a:path extrusionOk="0" h="3736" w="3006">
                  <a:moveTo>
                    <a:pt x="1124" y="0"/>
                  </a:moveTo>
                  <a:cubicBezTo>
                    <a:pt x="1086" y="0"/>
                    <a:pt x="1047" y="11"/>
                    <a:pt x="1012" y="33"/>
                  </a:cubicBezTo>
                  <a:lnTo>
                    <a:pt x="134" y="539"/>
                  </a:lnTo>
                  <a:cubicBezTo>
                    <a:pt x="29" y="606"/>
                    <a:pt x="0" y="739"/>
                    <a:pt x="58" y="844"/>
                  </a:cubicBezTo>
                  <a:lnTo>
                    <a:pt x="1698" y="3630"/>
                  </a:lnTo>
                  <a:cubicBezTo>
                    <a:pt x="1736" y="3699"/>
                    <a:pt x="1807" y="3735"/>
                    <a:pt x="1881" y="3735"/>
                  </a:cubicBezTo>
                  <a:cubicBezTo>
                    <a:pt x="1920" y="3735"/>
                    <a:pt x="1959" y="3726"/>
                    <a:pt x="1994" y="3706"/>
                  </a:cubicBezTo>
                  <a:lnTo>
                    <a:pt x="2872" y="3191"/>
                  </a:lnTo>
                  <a:cubicBezTo>
                    <a:pt x="2977" y="3134"/>
                    <a:pt x="3005" y="2991"/>
                    <a:pt x="2948" y="2886"/>
                  </a:cubicBezTo>
                  <a:lnTo>
                    <a:pt x="1307" y="110"/>
                  </a:lnTo>
                  <a:cubicBezTo>
                    <a:pt x="1269" y="40"/>
                    <a:pt x="1198" y="0"/>
                    <a:pt x="1124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66"/>
            <p:cNvSpPr/>
            <p:nvPr/>
          </p:nvSpPr>
          <p:spPr>
            <a:xfrm>
              <a:off x="4210998" y="4006154"/>
              <a:ext cx="99451" cy="77298"/>
            </a:xfrm>
            <a:custGeom>
              <a:rect b="b" l="l" r="r" t="t"/>
              <a:pathLst>
                <a:path extrusionOk="0" h="2952" w="3798">
                  <a:moveTo>
                    <a:pt x="765" y="1"/>
                  </a:moveTo>
                  <a:cubicBezTo>
                    <a:pt x="691" y="1"/>
                    <a:pt x="620" y="41"/>
                    <a:pt x="582" y="110"/>
                  </a:cubicBezTo>
                  <a:lnTo>
                    <a:pt x="67" y="978"/>
                  </a:lnTo>
                  <a:cubicBezTo>
                    <a:pt x="0" y="1083"/>
                    <a:pt x="38" y="1217"/>
                    <a:pt x="143" y="1284"/>
                  </a:cubicBezTo>
                  <a:lnTo>
                    <a:pt x="2929" y="2924"/>
                  </a:lnTo>
                  <a:cubicBezTo>
                    <a:pt x="2962" y="2943"/>
                    <a:pt x="2998" y="2951"/>
                    <a:pt x="3033" y="2951"/>
                  </a:cubicBezTo>
                  <a:cubicBezTo>
                    <a:pt x="3110" y="2951"/>
                    <a:pt x="3185" y="2911"/>
                    <a:pt x="3225" y="2839"/>
                  </a:cubicBezTo>
                  <a:lnTo>
                    <a:pt x="3740" y="1970"/>
                  </a:lnTo>
                  <a:cubicBezTo>
                    <a:pt x="3797" y="1866"/>
                    <a:pt x="3768" y="1732"/>
                    <a:pt x="3663" y="1665"/>
                  </a:cubicBezTo>
                  <a:lnTo>
                    <a:pt x="878" y="34"/>
                  </a:lnTo>
                  <a:cubicBezTo>
                    <a:pt x="842" y="11"/>
                    <a:pt x="803" y="1"/>
                    <a:pt x="765" y="1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6"/>
            <p:cNvSpPr/>
            <p:nvPr/>
          </p:nvSpPr>
          <p:spPr>
            <a:xfrm>
              <a:off x="4186750" y="3787195"/>
              <a:ext cx="147657" cy="149595"/>
            </a:xfrm>
            <a:custGeom>
              <a:rect b="b" l="l" r="r" t="t"/>
              <a:pathLst>
                <a:path extrusionOk="0" h="5713" w="5639">
                  <a:moveTo>
                    <a:pt x="3619" y="1"/>
                  </a:moveTo>
                  <a:cubicBezTo>
                    <a:pt x="3478" y="1"/>
                    <a:pt x="3337" y="151"/>
                    <a:pt x="3435" y="316"/>
                  </a:cubicBezTo>
                  <a:lnTo>
                    <a:pt x="3616" y="621"/>
                  </a:lnTo>
                  <a:cubicBezTo>
                    <a:pt x="3359" y="540"/>
                    <a:pt x="3096" y="501"/>
                    <a:pt x="2836" y="501"/>
                  </a:cubicBezTo>
                  <a:cubicBezTo>
                    <a:pt x="1959" y="501"/>
                    <a:pt x="1116" y="943"/>
                    <a:pt x="630" y="1708"/>
                  </a:cubicBezTo>
                  <a:cubicBezTo>
                    <a:pt x="1" y="2710"/>
                    <a:pt x="115" y="4008"/>
                    <a:pt x="917" y="4876"/>
                  </a:cubicBezTo>
                  <a:cubicBezTo>
                    <a:pt x="1422" y="5424"/>
                    <a:pt x="2122" y="5713"/>
                    <a:pt x="2833" y="5713"/>
                  </a:cubicBezTo>
                  <a:cubicBezTo>
                    <a:pt x="3248" y="5713"/>
                    <a:pt x="3668" y="5614"/>
                    <a:pt x="4055" y="5410"/>
                  </a:cubicBezTo>
                  <a:cubicBezTo>
                    <a:pt x="5095" y="4857"/>
                    <a:pt x="5639" y="3664"/>
                    <a:pt x="5362" y="2510"/>
                  </a:cubicBezTo>
                  <a:lnTo>
                    <a:pt x="5372" y="2510"/>
                  </a:lnTo>
                  <a:cubicBezTo>
                    <a:pt x="5344" y="2399"/>
                    <a:pt x="5259" y="2351"/>
                    <a:pt x="5174" y="2351"/>
                  </a:cubicBezTo>
                  <a:cubicBezTo>
                    <a:pt x="5052" y="2351"/>
                    <a:pt x="4928" y="2448"/>
                    <a:pt x="4962" y="2605"/>
                  </a:cubicBezTo>
                  <a:cubicBezTo>
                    <a:pt x="5190" y="3578"/>
                    <a:pt x="4742" y="4580"/>
                    <a:pt x="3855" y="5047"/>
                  </a:cubicBezTo>
                  <a:cubicBezTo>
                    <a:pt x="3533" y="5219"/>
                    <a:pt x="3183" y="5302"/>
                    <a:pt x="2835" y="5302"/>
                  </a:cubicBezTo>
                  <a:cubicBezTo>
                    <a:pt x="2235" y="5302"/>
                    <a:pt x="1641" y="5055"/>
                    <a:pt x="1212" y="4589"/>
                  </a:cubicBezTo>
                  <a:cubicBezTo>
                    <a:pt x="545" y="3855"/>
                    <a:pt x="449" y="2758"/>
                    <a:pt x="993" y="1918"/>
                  </a:cubicBezTo>
                  <a:cubicBezTo>
                    <a:pt x="1398" y="1281"/>
                    <a:pt x="2095" y="919"/>
                    <a:pt x="2825" y="919"/>
                  </a:cubicBezTo>
                  <a:cubicBezTo>
                    <a:pt x="3056" y="919"/>
                    <a:pt x="3291" y="955"/>
                    <a:pt x="3521" y="1031"/>
                  </a:cubicBezTo>
                  <a:lnTo>
                    <a:pt x="3073" y="1126"/>
                  </a:lnTo>
                  <a:cubicBezTo>
                    <a:pt x="2826" y="1188"/>
                    <a:pt x="2888" y="1535"/>
                    <a:pt x="3110" y="1535"/>
                  </a:cubicBezTo>
                  <a:cubicBezTo>
                    <a:pt x="3128" y="1535"/>
                    <a:pt x="3148" y="1532"/>
                    <a:pt x="3168" y="1527"/>
                  </a:cubicBezTo>
                  <a:lnTo>
                    <a:pt x="4179" y="1298"/>
                  </a:lnTo>
                  <a:cubicBezTo>
                    <a:pt x="4313" y="1270"/>
                    <a:pt x="4380" y="1117"/>
                    <a:pt x="4313" y="993"/>
                  </a:cubicBezTo>
                  <a:lnTo>
                    <a:pt x="3788" y="106"/>
                  </a:lnTo>
                  <a:cubicBezTo>
                    <a:pt x="3747" y="31"/>
                    <a:pt x="3683" y="1"/>
                    <a:pt x="3619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66"/>
            <p:cNvSpPr/>
            <p:nvPr/>
          </p:nvSpPr>
          <p:spPr>
            <a:xfrm>
              <a:off x="4226473" y="3841659"/>
              <a:ext cx="42734" cy="53496"/>
            </a:xfrm>
            <a:custGeom>
              <a:rect b="b" l="l" r="r" t="t"/>
              <a:pathLst>
                <a:path extrusionOk="0" h="2043" w="1632">
                  <a:moveTo>
                    <a:pt x="709" y="0"/>
                  </a:moveTo>
                  <a:cubicBezTo>
                    <a:pt x="354" y="0"/>
                    <a:pt x="58" y="292"/>
                    <a:pt x="48" y="649"/>
                  </a:cubicBezTo>
                  <a:cubicBezTo>
                    <a:pt x="48" y="788"/>
                    <a:pt x="153" y="857"/>
                    <a:pt x="258" y="857"/>
                  </a:cubicBezTo>
                  <a:cubicBezTo>
                    <a:pt x="363" y="857"/>
                    <a:pt x="468" y="788"/>
                    <a:pt x="468" y="649"/>
                  </a:cubicBezTo>
                  <a:cubicBezTo>
                    <a:pt x="468" y="521"/>
                    <a:pt x="574" y="410"/>
                    <a:pt x="709" y="410"/>
                  </a:cubicBezTo>
                  <a:cubicBezTo>
                    <a:pt x="714" y="410"/>
                    <a:pt x="720" y="410"/>
                    <a:pt x="726" y="411"/>
                  </a:cubicBezTo>
                  <a:lnTo>
                    <a:pt x="802" y="411"/>
                  </a:lnTo>
                  <a:cubicBezTo>
                    <a:pt x="840" y="411"/>
                    <a:pt x="869" y="430"/>
                    <a:pt x="888" y="458"/>
                  </a:cubicBezTo>
                  <a:cubicBezTo>
                    <a:pt x="897" y="477"/>
                    <a:pt x="897" y="506"/>
                    <a:pt x="888" y="525"/>
                  </a:cubicBezTo>
                  <a:lnTo>
                    <a:pt x="86" y="1708"/>
                  </a:lnTo>
                  <a:cubicBezTo>
                    <a:pt x="1" y="1851"/>
                    <a:pt x="96" y="2032"/>
                    <a:pt x="258" y="2032"/>
                  </a:cubicBezTo>
                  <a:lnTo>
                    <a:pt x="1355" y="2032"/>
                  </a:lnTo>
                  <a:lnTo>
                    <a:pt x="1355" y="2042"/>
                  </a:lnTo>
                  <a:cubicBezTo>
                    <a:pt x="1632" y="2042"/>
                    <a:pt x="1632" y="1622"/>
                    <a:pt x="1355" y="1622"/>
                  </a:cubicBezTo>
                  <a:lnTo>
                    <a:pt x="649" y="1622"/>
                  </a:lnTo>
                  <a:lnTo>
                    <a:pt x="1231" y="764"/>
                  </a:lnTo>
                  <a:cubicBezTo>
                    <a:pt x="1327" y="611"/>
                    <a:pt x="1336" y="420"/>
                    <a:pt x="1250" y="268"/>
                  </a:cubicBezTo>
                  <a:cubicBezTo>
                    <a:pt x="1164" y="105"/>
                    <a:pt x="993" y="0"/>
                    <a:pt x="802" y="0"/>
                  </a:cubicBezTo>
                  <a:lnTo>
                    <a:pt x="726" y="0"/>
                  </a:lnTo>
                  <a:cubicBezTo>
                    <a:pt x="720" y="0"/>
                    <a:pt x="714" y="0"/>
                    <a:pt x="709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66"/>
            <p:cNvSpPr/>
            <p:nvPr/>
          </p:nvSpPr>
          <p:spPr>
            <a:xfrm>
              <a:off x="4266431" y="3841476"/>
              <a:ext cx="30008" cy="53417"/>
            </a:xfrm>
            <a:custGeom>
              <a:rect b="b" l="l" r="r" t="t"/>
              <a:pathLst>
                <a:path extrusionOk="0" h="2040" w="1146">
                  <a:moveTo>
                    <a:pt x="206" y="0"/>
                  </a:moveTo>
                  <a:cubicBezTo>
                    <a:pt x="104" y="0"/>
                    <a:pt x="1" y="69"/>
                    <a:pt x="1" y="208"/>
                  </a:cubicBezTo>
                  <a:lnTo>
                    <a:pt x="1" y="1076"/>
                  </a:lnTo>
                  <a:cubicBezTo>
                    <a:pt x="1" y="1181"/>
                    <a:pt x="87" y="1276"/>
                    <a:pt x="201" y="1276"/>
                  </a:cubicBezTo>
                  <a:lnTo>
                    <a:pt x="736" y="1276"/>
                  </a:lnTo>
                  <a:lnTo>
                    <a:pt x="736" y="1830"/>
                  </a:lnTo>
                  <a:cubicBezTo>
                    <a:pt x="736" y="1944"/>
                    <a:pt x="821" y="2039"/>
                    <a:pt x="936" y="2039"/>
                  </a:cubicBezTo>
                  <a:cubicBezTo>
                    <a:pt x="1050" y="2039"/>
                    <a:pt x="1146" y="1944"/>
                    <a:pt x="1146" y="1830"/>
                  </a:cubicBezTo>
                  <a:lnTo>
                    <a:pt x="1146" y="1066"/>
                  </a:lnTo>
                  <a:cubicBezTo>
                    <a:pt x="1146" y="952"/>
                    <a:pt x="1050" y="866"/>
                    <a:pt x="936" y="866"/>
                  </a:cubicBezTo>
                  <a:lnTo>
                    <a:pt x="411" y="866"/>
                  </a:lnTo>
                  <a:lnTo>
                    <a:pt x="411" y="208"/>
                  </a:lnTo>
                  <a:cubicBezTo>
                    <a:pt x="411" y="69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66"/>
            <p:cNvSpPr/>
            <p:nvPr/>
          </p:nvSpPr>
          <p:spPr>
            <a:xfrm>
              <a:off x="4285677" y="3841476"/>
              <a:ext cx="10762" cy="33438"/>
            </a:xfrm>
            <a:custGeom>
              <a:rect b="b" l="l" r="r" t="t"/>
              <a:pathLst>
                <a:path extrusionOk="0" h="1277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1066"/>
                  </a:lnTo>
                  <a:cubicBezTo>
                    <a:pt x="1" y="1181"/>
                    <a:pt x="86" y="1276"/>
                    <a:pt x="201" y="1276"/>
                  </a:cubicBezTo>
                  <a:cubicBezTo>
                    <a:pt x="315" y="1276"/>
                    <a:pt x="411" y="1181"/>
                    <a:pt x="411" y="1066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8" name="Google Shape;11988;p66"/>
          <p:cNvGrpSpPr/>
          <p:nvPr/>
        </p:nvGrpSpPr>
        <p:grpSpPr>
          <a:xfrm>
            <a:off x="2189568" y="1961603"/>
            <a:ext cx="364993" cy="359049"/>
            <a:chOff x="2189568" y="1961603"/>
            <a:chExt cx="364993" cy="359049"/>
          </a:xfrm>
        </p:grpSpPr>
        <p:sp>
          <p:nvSpPr>
            <p:cNvPr id="11989" name="Google Shape;11989;p66"/>
            <p:cNvSpPr/>
            <p:nvPr/>
          </p:nvSpPr>
          <p:spPr>
            <a:xfrm>
              <a:off x="2232197" y="2004206"/>
              <a:ext cx="77822" cy="73868"/>
            </a:xfrm>
            <a:custGeom>
              <a:rect b="b" l="l" r="r" t="t"/>
              <a:pathLst>
                <a:path extrusionOk="0" h="2821" w="2972">
                  <a:moveTo>
                    <a:pt x="292" y="1"/>
                  </a:moveTo>
                  <a:cubicBezTo>
                    <a:pt x="135" y="1"/>
                    <a:pt x="1" y="204"/>
                    <a:pt x="147" y="350"/>
                  </a:cubicBezTo>
                  <a:lnTo>
                    <a:pt x="2551" y="2754"/>
                  </a:lnTo>
                  <a:cubicBezTo>
                    <a:pt x="2590" y="2792"/>
                    <a:pt x="2647" y="2821"/>
                    <a:pt x="2694" y="2821"/>
                  </a:cubicBezTo>
                  <a:cubicBezTo>
                    <a:pt x="2876" y="2821"/>
                    <a:pt x="2971" y="2592"/>
                    <a:pt x="2838" y="2468"/>
                  </a:cubicBezTo>
                  <a:lnTo>
                    <a:pt x="434" y="64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66"/>
            <p:cNvSpPr/>
            <p:nvPr/>
          </p:nvSpPr>
          <p:spPr>
            <a:xfrm>
              <a:off x="2192187" y="2070061"/>
              <a:ext cx="100838" cy="35009"/>
            </a:xfrm>
            <a:custGeom>
              <a:rect b="b" l="l" r="r" t="t"/>
              <a:pathLst>
                <a:path extrusionOk="0" h="1337" w="3851">
                  <a:moveTo>
                    <a:pt x="285" y="0"/>
                  </a:moveTo>
                  <a:cubicBezTo>
                    <a:pt x="74" y="0"/>
                    <a:pt x="1" y="332"/>
                    <a:pt x="244" y="401"/>
                  </a:cubicBezTo>
                  <a:lnTo>
                    <a:pt x="3517" y="1327"/>
                  </a:lnTo>
                  <a:cubicBezTo>
                    <a:pt x="3526" y="1336"/>
                    <a:pt x="3545" y="1336"/>
                    <a:pt x="3564" y="1336"/>
                  </a:cubicBezTo>
                  <a:cubicBezTo>
                    <a:pt x="3803" y="1336"/>
                    <a:pt x="3850" y="1002"/>
                    <a:pt x="3621" y="935"/>
                  </a:cubicBezTo>
                  <a:lnTo>
                    <a:pt x="349" y="10"/>
                  </a:lnTo>
                  <a:cubicBezTo>
                    <a:pt x="327" y="3"/>
                    <a:pt x="305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66"/>
            <p:cNvSpPr/>
            <p:nvPr/>
          </p:nvSpPr>
          <p:spPr>
            <a:xfrm>
              <a:off x="2189568" y="2121514"/>
              <a:ext cx="100131" cy="36999"/>
            </a:xfrm>
            <a:custGeom>
              <a:rect b="b" l="l" r="r" t="t"/>
              <a:pathLst>
                <a:path extrusionOk="0" h="1413" w="3824">
                  <a:moveTo>
                    <a:pt x="3539" y="0"/>
                  </a:moveTo>
                  <a:cubicBezTo>
                    <a:pt x="3519" y="0"/>
                    <a:pt x="3497" y="3"/>
                    <a:pt x="3473" y="10"/>
                  </a:cubicBezTo>
                  <a:lnTo>
                    <a:pt x="220" y="1012"/>
                  </a:lnTo>
                  <a:cubicBezTo>
                    <a:pt x="1" y="1079"/>
                    <a:pt x="49" y="1403"/>
                    <a:pt x="278" y="1413"/>
                  </a:cubicBezTo>
                  <a:cubicBezTo>
                    <a:pt x="306" y="1403"/>
                    <a:pt x="325" y="1403"/>
                    <a:pt x="344" y="1394"/>
                  </a:cubicBezTo>
                  <a:lnTo>
                    <a:pt x="3597" y="392"/>
                  </a:lnTo>
                  <a:cubicBezTo>
                    <a:pt x="3823" y="322"/>
                    <a:pt x="3749" y="0"/>
                    <a:pt x="353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6"/>
            <p:cNvSpPr/>
            <p:nvPr/>
          </p:nvSpPr>
          <p:spPr>
            <a:xfrm>
              <a:off x="2299048" y="1964404"/>
              <a:ext cx="36947" cy="96439"/>
            </a:xfrm>
            <a:custGeom>
              <a:rect b="b" l="l" r="r" t="t"/>
              <a:pathLst>
                <a:path extrusionOk="0" h="3683" w="1411">
                  <a:moveTo>
                    <a:pt x="250" y="1"/>
                  </a:moveTo>
                  <a:cubicBezTo>
                    <a:pt x="127" y="1"/>
                    <a:pt x="0" y="106"/>
                    <a:pt x="46" y="267"/>
                  </a:cubicBezTo>
                  <a:lnTo>
                    <a:pt x="981" y="3539"/>
                  </a:lnTo>
                  <a:cubicBezTo>
                    <a:pt x="1010" y="3625"/>
                    <a:pt x="1086" y="3683"/>
                    <a:pt x="1181" y="3683"/>
                  </a:cubicBezTo>
                  <a:cubicBezTo>
                    <a:pt x="1315" y="3683"/>
                    <a:pt x="1410" y="3559"/>
                    <a:pt x="1372" y="3425"/>
                  </a:cubicBezTo>
                  <a:lnTo>
                    <a:pt x="437" y="153"/>
                  </a:lnTo>
                  <a:cubicBezTo>
                    <a:pt x="411" y="47"/>
                    <a:pt x="331" y="1"/>
                    <a:pt x="25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66"/>
            <p:cNvSpPr/>
            <p:nvPr/>
          </p:nvSpPr>
          <p:spPr>
            <a:xfrm>
              <a:off x="2350711" y="1961603"/>
              <a:ext cx="38701" cy="95732"/>
            </a:xfrm>
            <a:custGeom>
              <a:rect b="b" l="l" r="r" t="t"/>
              <a:pathLst>
                <a:path extrusionOk="0" h="3656" w="1478">
                  <a:moveTo>
                    <a:pt x="1233" y="0"/>
                  </a:moveTo>
                  <a:cubicBezTo>
                    <a:pt x="1154" y="0"/>
                    <a:pt x="1074" y="44"/>
                    <a:pt x="1040" y="145"/>
                  </a:cubicBezTo>
                  <a:lnTo>
                    <a:pt x="48" y="3398"/>
                  </a:lnTo>
                  <a:cubicBezTo>
                    <a:pt x="0" y="3522"/>
                    <a:pt x="105" y="3656"/>
                    <a:pt x="239" y="3656"/>
                  </a:cubicBezTo>
                  <a:cubicBezTo>
                    <a:pt x="324" y="3656"/>
                    <a:pt x="410" y="3599"/>
                    <a:pt x="439" y="3513"/>
                  </a:cubicBezTo>
                  <a:lnTo>
                    <a:pt x="1431" y="260"/>
                  </a:lnTo>
                  <a:cubicBezTo>
                    <a:pt x="1477" y="104"/>
                    <a:pt x="1355" y="0"/>
                    <a:pt x="12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66"/>
            <p:cNvSpPr/>
            <p:nvPr/>
          </p:nvSpPr>
          <p:spPr>
            <a:xfrm>
              <a:off x="2286243" y="2072313"/>
              <a:ext cx="237838" cy="221604"/>
            </a:xfrm>
            <a:custGeom>
              <a:rect b="b" l="l" r="r" t="t"/>
              <a:pathLst>
                <a:path extrusionOk="0" h="8463" w="9083">
                  <a:moveTo>
                    <a:pt x="3880" y="0"/>
                  </a:moveTo>
                  <a:cubicBezTo>
                    <a:pt x="3398" y="0"/>
                    <a:pt x="2905" y="109"/>
                    <a:pt x="2434" y="344"/>
                  </a:cubicBezTo>
                  <a:cubicBezTo>
                    <a:pt x="440" y="1336"/>
                    <a:pt x="1" y="3988"/>
                    <a:pt x="1575" y="5572"/>
                  </a:cubicBezTo>
                  <a:cubicBezTo>
                    <a:pt x="2081" y="6077"/>
                    <a:pt x="2748" y="6402"/>
                    <a:pt x="3464" y="6497"/>
                  </a:cubicBezTo>
                  <a:cubicBezTo>
                    <a:pt x="4427" y="6621"/>
                    <a:pt x="5334" y="7031"/>
                    <a:pt x="6068" y="7661"/>
                  </a:cubicBezTo>
                  <a:cubicBezTo>
                    <a:pt x="6173" y="7756"/>
                    <a:pt x="6278" y="7852"/>
                    <a:pt x="6374" y="7947"/>
                  </a:cubicBezTo>
                  <a:lnTo>
                    <a:pt x="6889" y="8462"/>
                  </a:lnTo>
                  <a:lnTo>
                    <a:pt x="9083" y="6268"/>
                  </a:lnTo>
                  <a:lnTo>
                    <a:pt x="8530" y="5724"/>
                  </a:lnTo>
                  <a:cubicBezTo>
                    <a:pt x="8444" y="5638"/>
                    <a:pt x="8358" y="5543"/>
                    <a:pt x="8282" y="5448"/>
                  </a:cubicBezTo>
                  <a:cubicBezTo>
                    <a:pt x="7642" y="4704"/>
                    <a:pt x="7242" y="3788"/>
                    <a:pt x="7108" y="2815"/>
                  </a:cubicBezTo>
                  <a:cubicBezTo>
                    <a:pt x="6875" y="1132"/>
                    <a:pt x="5435" y="0"/>
                    <a:pt x="3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66"/>
            <p:cNvSpPr/>
            <p:nvPr/>
          </p:nvSpPr>
          <p:spPr>
            <a:xfrm>
              <a:off x="2296481" y="2086296"/>
              <a:ext cx="194895" cy="207621"/>
            </a:xfrm>
            <a:custGeom>
              <a:rect b="b" l="l" r="r" t="t"/>
              <a:pathLst>
                <a:path extrusionOk="0" h="7929" w="7443">
                  <a:moveTo>
                    <a:pt x="1709" y="1"/>
                  </a:moveTo>
                  <a:cubicBezTo>
                    <a:pt x="564" y="745"/>
                    <a:pt x="1" y="2128"/>
                    <a:pt x="306" y="3464"/>
                  </a:cubicBezTo>
                  <a:cubicBezTo>
                    <a:pt x="612" y="4790"/>
                    <a:pt x="1718" y="5791"/>
                    <a:pt x="3073" y="5963"/>
                  </a:cubicBezTo>
                  <a:cubicBezTo>
                    <a:pt x="4036" y="6097"/>
                    <a:pt x="4943" y="6497"/>
                    <a:pt x="5677" y="7127"/>
                  </a:cubicBezTo>
                  <a:cubicBezTo>
                    <a:pt x="5782" y="7222"/>
                    <a:pt x="5887" y="7318"/>
                    <a:pt x="5983" y="7413"/>
                  </a:cubicBezTo>
                  <a:lnTo>
                    <a:pt x="6498" y="7928"/>
                  </a:lnTo>
                  <a:lnTo>
                    <a:pt x="7442" y="6984"/>
                  </a:lnTo>
                  <a:lnTo>
                    <a:pt x="6927" y="6469"/>
                  </a:lnTo>
                  <a:cubicBezTo>
                    <a:pt x="6832" y="6373"/>
                    <a:pt x="6727" y="6278"/>
                    <a:pt x="6622" y="6182"/>
                  </a:cubicBezTo>
                  <a:cubicBezTo>
                    <a:pt x="5887" y="5553"/>
                    <a:pt x="4981" y="5143"/>
                    <a:pt x="4017" y="5019"/>
                  </a:cubicBezTo>
                  <a:cubicBezTo>
                    <a:pt x="1632" y="4713"/>
                    <a:pt x="392" y="2014"/>
                    <a:pt x="1709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6"/>
            <p:cNvSpPr/>
            <p:nvPr/>
          </p:nvSpPr>
          <p:spPr>
            <a:xfrm>
              <a:off x="2430549" y="2174330"/>
              <a:ext cx="86044" cy="82116"/>
            </a:xfrm>
            <a:custGeom>
              <a:rect b="b" l="l" r="r" t="t"/>
              <a:pathLst>
                <a:path extrusionOk="0" h="3136" w="3286">
                  <a:moveTo>
                    <a:pt x="292" y="1"/>
                  </a:moveTo>
                  <a:cubicBezTo>
                    <a:pt x="135" y="1"/>
                    <a:pt x="0" y="205"/>
                    <a:pt x="147" y="359"/>
                  </a:cubicBezTo>
                  <a:lnTo>
                    <a:pt x="2866" y="3078"/>
                  </a:lnTo>
                  <a:cubicBezTo>
                    <a:pt x="2904" y="3116"/>
                    <a:pt x="2952" y="3135"/>
                    <a:pt x="3009" y="3135"/>
                  </a:cubicBezTo>
                  <a:cubicBezTo>
                    <a:pt x="3190" y="3135"/>
                    <a:pt x="3286" y="2916"/>
                    <a:pt x="3152" y="2792"/>
                  </a:cubicBezTo>
                  <a:lnTo>
                    <a:pt x="433" y="63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6"/>
            <p:cNvSpPr/>
            <p:nvPr/>
          </p:nvSpPr>
          <p:spPr>
            <a:xfrm>
              <a:off x="2402740" y="2202478"/>
              <a:ext cx="28358" cy="24483"/>
            </a:xfrm>
            <a:custGeom>
              <a:rect b="b" l="l" r="r" t="t"/>
              <a:pathLst>
                <a:path extrusionOk="0" h="935" w="1083">
                  <a:moveTo>
                    <a:pt x="289" y="1"/>
                  </a:moveTo>
                  <a:cubicBezTo>
                    <a:pt x="134" y="1"/>
                    <a:pt x="1" y="191"/>
                    <a:pt x="131" y="343"/>
                  </a:cubicBezTo>
                  <a:cubicBezTo>
                    <a:pt x="303" y="524"/>
                    <a:pt x="494" y="715"/>
                    <a:pt x="665" y="877"/>
                  </a:cubicBezTo>
                  <a:cubicBezTo>
                    <a:pt x="703" y="915"/>
                    <a:pt x="761" y="935"/>
                    <a:pt x="808" y="935"/>
                  </a:cubicBezTo>
                  <a:cubicBezTo>
                    <a:pt x="812" y="935"/>
                    <a:pt x="816" y="935"/>
                    <a:pt x="819" y="935"/>
                  </a:cubicBezTo>
                  <a:cubicBezTo>
                    <a:pt x="1002" y="935"/>
                    <a:pt x="1082" y="703"/>
                    <a:pt x="942" y="582"/>
                  </a:cubicBezTo>
                  <a:cubicBezTo>
                    <a:pt x="780" y="429"/>
                    <a:pt x="589" y="238"/>
                    <a:pt x="436" y="66"/>
                  </a:cubicBezTo>
                  <a:cubicBezTo>
                    <a:pt x="390" y="20"/>
                    <a:pt x="338" y="1"/>
                    <a:pt x="2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66"/>
            <p:cNvSpPr/>
            <p:nvPr/>
          </p:nvSpPr>
          <p:spPr>
            <a:xfrm>
              <a:off x="2433324" y="2233141"/>
              <a:ext cx="55538" cy="51532"/>
            </a:xfrm>
            <a:custGeom>
              <a:rect b="b" l="l" r="r" t="t"/>
              <a:pathLst>
                <a:path extrusionOk="0" h="1968" w="2121">
                  <a:moveTo>
                    <a:pt x="290" y="1"/>
                  </a:moveTo>
                  <a:cubicBezTo>
                    <a:pt x="137" y="1"/>
                    <a:pt x="1" y="203"/>
                    <a:pt x="146" y="355"/>
                  </a:cubicBezTo>
                  <a:cubicBezTo>
                    <a:pt x="652" y="870"/>
                    <a:pt x="1176" y="1395"/>
                    <a:pt x="1691" y="1901"/>
                  </a:cubicBezTo>
                  <a:cubicBezTo>
                    <a:pt x="1730" y="1939"/>
                    <a:pt x="1787" y="1958"/>
                    <a:pt x="1835" y="1958"/>
                  </a:cubicBezTo>
                  <a:lnTo>
                    <a:pt x="1844" y="1967"/>
                  </a:lnTo>
                  <a:cubicBezTo>
                    <a:pt x="2025" y="1967"/>
                    <a:pt x="2121" y="1748"/>
                    <a:pt x="1987" y="1614"/>
                  </a:cubicBezTo>
                  <a:cubicBezTo>
                    <a:pt x="1462" y="1109"/>
                    <a:pt x="947" y="584"/>
                    <a:pt x="432" y="69"/>
                  </a:cubicBezTo>
                  <a:cubicBezTo>
                    <a:pt x="389" y="21"/>
                    <a:pt x="339" y="1"/>
                    <a:pt x="29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6"/>
            <p:cNvSpPr/>
            <p:nvPr/>
          </p:nvSpPr>
          <p:spPr>
            <a:xfrm>
              <a:off x="2356105" y="2093994"/>
              <a:ext cx="71066" cy="20320"/>
            </a:xfrm>
            <a:custGeom>
              <a:rect b="b" l="l" r="r" t="t"/>
              <a:pathLst>
                <a:path extrusionOk="0" h="776" w="2714">
                  <a:moveTo>
                    <a:pt x="1233" y="1"/>
                  </a:moveTo>
                  <a:cubicBezTo>
                    <a:pt x="916" y="1"/>
                    <a:pt x="564" y="71"/>
                    <a:pt x="204" y="269"/>
                  </a:cubicBezTo>
                  <a:cubicBezTo>
                    <a:pt x="1" y="384"/>
                    <a:pt x="117" y="658"/>
                    <a:pt x="304" y="658"/>
                  </a:cubicBezTo>
                  <a:cubicBezTo>
                    <a:pt x="336" y="658"/>
                    <a:pt x="370" y="650"/>
                    <a:pt x="405" y="632"/>
                  </a:cubicBezTo>
                  <a:cubicBezTo>
                    <a:pt x="693" y="467"/>
                    <a:pt x="978" y="409"/>
                    <a:pt x="1235" y="409"/>
                  </a:cubicBezTo>
                  <a:cubicBezTo>
                    <a:pt x="1829" y="409"/>
                    <a:pt x="2279" y="717"/>
                    <a:pt x="2313" y="737"/>
                  </a:cubicBezTo>
                  <a:cubicBezTo>
                    <a:pt x="2341" y="756"/>
                    <a:pt x="2389" y="775"/>
                    <a:pt x="2427" y="775"/>
                  </a:cubicBezTo>
                  <a:cubicBezTo>
                    <a:pt x="2628" y="775"/>
                    <a:pt x="2713" y="517"/>
                    <a:pt x="2551" y="403"/>
                  </a:cubicBezTo>
                  <a:cubicBezTo>
                    <a:pt x="2518" y="376"/>
                    <a:pt x="1968" y="1"/>
                    <a:pt x="1233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66"/>
            <p:cNvSpPr/>
            <p:nvPr/>
          </p:nvSpPr>
          <p:spPr>
            <a:xfrm>
              <a:off x="2387422" y="2184961"/>
              <a:ext cx="30008" cy="30270"/>
            </a:xfrm>
            <a:custGeom>
              <a:rect b="b" l="l" r="r" t="t"/>
              <a:pathLst>
                <a:path extrusionOk="0" h="1156" w="1146">
                  <a:moveTo>
                    <a:pt x="573" y="1"/>
                  </a:moveTo>
                  <a:cubicBezTo>
                    <a:pt x="258" y="1"/>
                    <a:pt x="1" y="258"/>
                    <a:pt x="1" y="573"/>
                  </a:cubicBezTo>
                  <a:cubicBezTo>
                    <a:pt x="1" y="898"/>
                    <a:pt x="258" y="1155"/>
                    <a:pt x="573" y="1155"/>
                  </a:cubicBezTo>
                  <a:cubicBezTo>
                    <a:pt x="888" y="1155"/>
                    <a:pt x="1145" y="898"/>
                    <a:pt x="1145" y="573"/>
                  </a:cubicBezTo>
                  <a:cubicBezTo>
                    <a:pt x="1145" y="258"/>
                    <a:pt x="888" y="1"/>
                    <a:pt x="5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66"/>
            <p:cNvSpPr/>
            <p:nvPr/>
          </p:nvSpPr>
          <p:spPr>
            <a:xfrm>
              <a:off x="2415152" y="2156995"/>
              <a:ext cx="30244" cy="30244"/>
            </a:xfrm>
            <a:custGeom>
              <a:rect b="b" l="l" r="r" t="t"/>
              <a:pathLst>
                <a:path extrusionOk="0" h="1155" w="1155">
                  <a:moveTo>
                    <a:pt x="582" y="0"/>
                  </a:moveTo>
                  <a:cubicBezTo>
                    <a:pt x="268" y="0"/>
                    <a:pt x="0" y="258"/>
                    <a:pt x="0" y="582"/>
                  </a:cubicBezTo>
                  <a:cubicBezTo>
                    <a:pt x="0" y="897"/>
                    <a:pt x="268" y="1155"/>
                    <a:pt x="582" y="1155"/>
                  </a:cubicBezTo>
                  <a:cubicBezTo>
                    <a:pt x="897" y="1155"/>
                    <a:pt x="1155" y="897"/>
                    <a:pt x="1155" y="582"/>
                  </a:cubicBezTo>
                  <a:cubicBezTo>
                    <a:pt x="1155" y="258"/>
                    <a:pt x="897" y="0"/>
                    <a:pt x="58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66"/>
            <p:cNvSpPr/>
            <p:nvPr/>
          </p:nvSpPr>
          <p:spPr>
            <a:xfrm>
              <a:off x="2474854" y="2244924"/>
              <a:ext cx="79707" cy="75727"/>
            </a:xfrm>
            <a:custGeom>
              <a:rect b="b" l="l" r="r" t="t"/>
              <a:pathLst>
                <a:path extrusionOk="0" h="2892" w="3044">
                  <a:moveTo>
                    <a:pt x="2090" y="0"/>
                  </a:moveTo>
                  <a:lnTo>
                    <a:pt x="0" y="2080"/>
                  </a:lnTo>
                  <a:lnTo>
                    <a:pt x="382" y="2462"/>
                  </a:lnTo>
                  <a:cubicBezTo>
                    <a:pt x="673" y="2748"/>
                    <a:pt x="1050" y="2891"/>
                    <a:pt x="1426" y="2891"/>
                  </a:cubicBezTo>
                  <a:cubicBezTo>
                    <a:pt x="1801" y="2891"/>
                    <a:pt x="2176" y="2748"/>
                    <a:pt x="2462" y="2462"/>
                  </a:cubicBezTo>
                  <a:cubicBezTo>
                    <a:pt x="3044" y="1889"/>
                    <a:pt x="3044" y="954"/>
                    <a:pt x="2462" y="382"/>
                  </a:cubicBezTo>
                  <a:lnTo>
                    <a:pt x="209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6"/>
            <p:cNvSpPr/>
            <p:nvPr/>
          </p:nvSpPr>
          <p:spPr>
            <a:xfrm>
              <a:off x="2475115" y="2244924"/>
              <a:ext cx="71459" cy="71721"/>
            </a:xfrm>
            <a:custGeom>
              <a:rect b="b" l="l" r="r" t="t"/>
              <a:pathLst>
                <a:path extrusionOk="0" h="2739" w="2729">
                  <a:moveTo>
                    <a:pt x="2080" y="0"/>
                  </a:moveTo>
                  <a:lnTo>
                    <a:pt x="0" y="2080"/>
                  </a:lnTo>
                  <a:lnTo>
                    <a:pt x="372" y="2462"/>
                  </a:lnTo>
                  <a:cubicBezTo>
                    <a:pt x="487" y="2576"/>
                    <a:pt x="620" y="2662"/>
                    <a:pt x="763" y="2738"/>
                  </a:cubicBezTo>
                  <a:lnTo>
                    <a:pt x="2728" y="764"/>
                  </a:lnTo>
                  <a:cubicBezTo>
                    <a:pt x="2662" y="621"/>
                    <a:pt x="2566" y="487"/>
                    <a:pt x="2452" y="382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66"/>
            <p:cNvSpPr/>
            <p:nvPr/>
          </p:nvSpPr>
          <p:spPr>
            <a:xfrm>
              <a:off x="2450371" y="2220756"/>
              <a:ext cx="89945" cy="88820"/>
            </a:xfrm>
            <a:custGeom>
              <a:rect b="b" l="l" r="r" t="t"/>
              <a:pathLst>
                <a:path extrusionOk="0" h="3392" w="3435">
                  <a:moveTo>
                    <a:pt x="2576" y="0"/>
                  </a:moveTo>
                  <a:cubicBezTo>
                    <a:pt x="2522" y="0"/>
                    <a:pt x="2467" y="22"/>
                    <a:pt x="2424" y="65"/>
                  </a:cubicBezTo>
                  <a:lnTo>
                    <a:pt x="86" y="2402"/>
                  </a:lnTo>
                  <a:cubicBezTo>
                    <a:pt x="1" y="2488"/>
                    <a:pt x="1" y="2631"/>
                    <a:pt x="86" y="2717"/>
                  </a:cubicBezTo>
                  <a:lnTo>
                    <a:pt x="697" y="3327"/>
                  </a:lnTo>
                  <a:cubicBezTo>
                    <a:pt x="740" y="3370"/>
                    <a:pt x="795" y="3392"/>
                    <a:pt x="850" y="3392"/>
                  </a:cubicBezTo>
                  <a:cubicBezTo>
                    <a:pt x="904" y="3392"/>
                    <a:pt x="959" y="3370"/>
                    <a:pt x="1002" y="3327"/>
                  </a:cubicBezTo>
                  <a:lnTo>
                    <a:pt x="3349" y="990"/>
                  </a:lnTo>
                  <a:cubicBezTo>
                    <a:pt x="3435" y="904"/>
                    <a:pt x="3435" y="761"/>
                    <a:pt x="3349" y="675"/>
                  </a:cubicBezTo>
                  <a:lnTo>
                    <a:pt x="2729" y="65"/>
                  </a:lnTo>
                  <a:cubicBezTo>
                    <a:pt x="2686" y="22"/>
                    <a:pt x="2631" y="0"/>
                    <a:pt x="257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5" name="Google Shape;12005;p66"/>
          <p:cNvGrpSpPr/>
          <p:nvPr/>
        </p:nvGrpSpPr>
        <p:grpSpPr>
          <a:xfrm>
            <a:off x="2193077" y="2419971"/>
            <a:ext cx="378426" cy="346323"/>
            <a:chOff x="2193077" y="2419971"/>
            <a:chExt cx="378426" cy="346323"/>
          </a:xfrm>
        </p:grpSpPr>
        <p:sp>
          <p:nvSpPr>
            <p:cNvPr id="12006" name="Google Shape;12006;p66"/>
            <p:cNvSpPr/>
            <p:nvPr/>
          </p:nvSpPr>
          <p:spPr>
            <a:xfrm>
              <a:off x="2392423" y="241997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7" y="1"/>
                    <a:pt x="3330" y="3"/>
                  </a:cubicBezTo>
                  <a:cubicBezTo>
                    <a:pt x="1155" y="98"/>
                    <a:pt x="0" y="2617"/>
                    <a:pt x="1355" y="4324"/>
                  </a:cubicBezTo>
                  <a:lnTo>
                    <a:pt x="1298" y="5527"/>
                  </a:lnTo>
                  <a:cubicBezTo>
                    <a:pt x="1290" y="5661"/>
                    <a:pt x="1394" y="5760"/>
                    <a:pt x="1513" y="5760"/>
                  </a:cubicBezTo>
                  <a:cubicBezTo>
                    <a:pt x="1546" y="5760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3" y="5332"/>
                  </a:cubicBezTo>
                  <a:cubicBezTo>
                    <a:pt x="4306" y="5332"/>
                    <a:pt x="5147" y="4900"/>
                    <a:pt x="5648" y="4153"/>
                  </a:cubicBezTo>
                  <a:cubicBezTo>
                    <a:pt x="6839" y="2372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6"/>
            <p:cNvSpPr/>
            <p:nvPr/>
          </p:nvSpPr>
          <p:spPr>
            <a:xfrm>
              <a:off x="2299990" y="2594389"/>
              <a:ext cx="51977" cy="93952"/>
            </a:xfrm>
            <a:custGeom>
              <a:rect b="b" l="l" r="r" t="t"/>
              <a:pathLst>
                <a:path extrusionOk="0" h="3588" w="1985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66"/>
            <p:cNvSpPr/>
            <p:nvPr/>
          </p:nvSpPr>
          <p:spPr>
            <a:xfrm>
              <a:off x="2193077" y="2652599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4" y="1"/>
                  </a:moveTo>
                  <a:lnTo>
                    <a:pt x="2471" y="516"/>
                  </a:lnTo>
                  <a:lnTo>
                    <a:pt x="1823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12"/>
                  </a:lnTo>
                  <a:cubicBezTo>
                    <a:pt x="0" y="4236"/>
                    <a:pt x="96" y="4341"/>
                    <a:pt x="220" y="4341"/>
                  </a:cubicBezTo>
                  <a:lnTo>
                    <a:pt x="9922" y="4341"/>
                  </a:lnTo>
                  <a:cubicBezTo>
                    <a:pt x="10046" y="4341"/>
                    <a:pt x="10151" y="4236"/>
                    <a:pt x="10151" y="4112"/>
                  </a:cubicBezTo>
                  <a:lnTo>
                    <a:pt x="10151" y="3216"/>
                  </a:lnTo>
                  <a:cubicBezTo>
                    <a:pt x="10151" y="2080"/>
                    <a:pt x="9416" y="1069"/>
                    <a:pt x="8329" y="726"/>
                  </a:cubicBezTo>
                  <a:lnTo>
                    <a:pt x="7680" y="516"/>
                  </a:lnTo>
                  <a:lnTo>
                    <a:pt x="6068" y="1"/>
                  </a:lnTo>
                  <a:lnTo>
                    <a:pt x="5076" y="697"/>
                  </a:lnTo>
                  <a:lnTo>
                    <a:pt x="4084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66"/>
            <p:cNvSpPr/>
            <p:nvPr/>
          </p:nvSpPr>
          <p:spPr>
            <a:xfrm>
              <a:off x="2393916" y="2666084"/>
              <a:ext cx="64965" cy="100210"/>
            </a:xfrm>
            <a:custGeom>
              <a:rect b="b" l="l" r="r" t="t"/>
              <a:pathLst>
                <a:path extrusionOk="0" h="3827" w="2481">
                  <a:moveTo>
                    <a:pt x="1" y="1"/>
                  </a:moveTo>
                  <a:lnTo>
                    <a:pt x="497" y="211"/>
                  </a:lnTo>
                  <a:cubicBezTo>
                    <a:pt x="1298" y="554"/>
                    <a:pt x="1851" y="1565"/>
                    <a:pt x="1851" y="2701"/>
                  </a:cubicBezTo>
                  <a:lnTo>
                    <a:pt x="1851" y="3826"/>
                  </a:lnTo>
                  <a:lnTo>
                    <a:pt x="2252" y="3826"/>
                  </a:lnTo>
                  <a:cubicBezTo>
                    <a:pt x="2376" y="3826"/>
                    <a:pt x="2481" y="3721"/>
                    <a:pt x="2481" y="3597"/>
                  </a:cubicBezTo>
                  <a:lnTo>
                    <a:pt x="2481" y="2701"/>
                  </a:lnTo>
                  <a:cubicBezTo>
                    <a:pt x="2481" y="1565"/>
                    <a:pt x="1746" y="554"/>
                    <a:pt x="659" y="2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6"/>
            <p:cNvSpPr/>
            <p:nvPr/>
          </p:nvSpPr>
          <p:spPr>
            <a:xfrm>
              <a:off x="2193077" y="2666346"/>
              <a:ext cx="64729" cy="99948"/>
            </a:xfrm>
            <a:custGeom>
              <a:rect b="b" l="l" r="r" t="t"/>
              <a:pathLst>
                <a:path extrusionOk="0" h="3817" w="2472">
                  <a:moveTo>
                    <a:pt x="2471" y="0"/>
                  </a:moveTo>
                  <a:lnTo>
                    <a:pt x="1823" y="201"/>
                  </a:lnTo>
                  <a:cubicBezTo>
                    <a:pt x="735" y="544"/>
                    <a:pt x="0" y="1555"/>
                    <a:pt x="0" y="2691"/>
                  </a:cubicBezTo>
                  <a:lnTo>
                    <a:pt x="0" y="3597"/>
                  </a:lnTo>
                  <a:cubicBezTo>
                    <a:pt x="0" y="3721"/>
                    <a:pt x="96" y="3816"/>
                    <a:pt x="220" y="3816"/>
                  </a:cubicBezTo>
                  <a:lnTo>
                    <a:pt x="630" y="3816"/>
                  </a:lnTo>
                  <a:lnTo>
                    <a:pt x="630" y="2700"/>
                  </a:lnTo>
                  <a:cubicBezTo>
                    <a:pt x="630" y="1555"/>
                    <a:pt x="1174" y="554"/>
                    <a:pt x="1985" y="210"/>
                  </a:cubicBezTo>
                  <a:lnTo>
                    <a:pt x="247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66"/>
            <p:cNvSpPr/>
            <p:nvPr/>
          </p:nvSpPr>
          <p:spPr>
            <a:xfrm>
              <a:off x="2320231" y="2697742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70"/>
                  </a:lnTo>
                  <a:cubicBezTo>
                    <a:pt x="10" y="38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70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66"/>
            <p:cNvSpPr/>
            <p:nvPr/>
          </p:nvSpPr>
          <p:spPr>
            <a:xfrm>
              <a:off x="2320231" y="2716490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270"/>
                  </a:lnTo>
                  <a:cubicBezTo>
                    <a:pt x="10" y="384"/>
                    <a:pt x="105" y="470"/>
                    <a:pt x="220" y="470"/>
                  </a:cubicBezTo>
                  <a:cubicBezTo>
                    <a:pt x="334" y="470"/>
                    <a:pt x="430" y="384"/>
                    <a:pt x="430" y="270"/>
                  </a:cubicBez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66"/>
            <p:cNvSpPr/>
            <p:nvPr/>
          </p:nvSpPr>
          <p:spPr>
            <a:xfrm>
              <a:off x="2299833" y="2652860"/>
              <a:ext cx="26159" cy="38963"/>
            </a:xfrm>
            <a:custGeom>
              <a:rect b="b" l="l" r="r" t="t"/>
              <a:pathLst>
                <a:path extrusionOk="0" h="1488" w="999">
                  <a:moveTo>
                    <a:pt x="7" y="0"/>
                  </a:moveTo>
                  <a:lnTo>
                    <a:pt x="7" y="1269"/>
                  </a:lnTo>
                  <a:cubicBezTo>
                    <a:pt x="0" y="1401"/>
                    <a:pt x="110" y="1487"/>
                    <a:pt x="224" y="1487"/>
                  </a:cubicBezTo>
                  <a:cubicBezTo>
                    <a:pt x="283" y="1487"/>
                    <a:pt x="343" y="1464"/>
                    <a:pt x="388" y="1412"/>
                  </a:cubicBezTo>
                  <a:lnTo>
                    <a:pt x="999" y="69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6"/>
            <p:cNvSpPr/>
            <p:nvPr/>
          </p:nvSpPr>
          <p:spPr>
            <a:xfrm>
              <a:off x="2270768" y="2472001"/>
              <a:ext cx="110448" cy="152030"/>
            </a:xfrm>
            <a:custGeom>
              <a:rect b="b" l="l" r="r" t="t"/>
              <a:pathLst>
                <a:path extrusionOk="0" h="5806" w="4218">
                  <a:moveTo>
                    <a:pt x="1641" y="0"/>
                  </a:moveTo>
                  <a:cubicBezTo>
                    <a:pt x="1584" y="0"/>
                    <a:pt x="1517" y="0"/>
                    <a:pt x="1450" y="10"/>
                  </a:cubicBezTo>
                  <a:cubicBezTo>
                    <a:pt x="620" y="105"/>
                    <a:pt x="0" y="811"/>
                    <a:pt x="0" y="1651"/>
                  </a:cubicBezTo>
                  <a:lnTo>
                    <a:pt x="0" y="3330"/>
                  </a:lnTo>
                  <a:cubicBezTo>
                    <a:pt x="0" y="4207"/>
                    <a:pt x="468" y="5018"/>
                    <a:pt x="1221" y="5467"/>
                  </a:cubicBezTo>
                  <a:lnTo>
                    <a:pt x="1527" y="5648"/>
                  </a:lnTo>
                  <a:cubicBezTo>
                    <a:pt x="1708" y="5753"/>
                    <a:pt x="1908" y="5805"/>
                    <a:pt x="2107" y="5805"/>
                  </a:cubicBezTo>
                  <a:cubicBezTo>
                    <a:pt x="2307" y="5805"/>
                    <a:pt x="2505" y="5753"/>
                    <a:pt x="2681" y="5648"/>
                  </a:cubicBezTo>
                  <a:lnTo>
                    <a:pt x="2996" y="5467"/>
                  </a:lnTo>
                  <a:cubicBezTo>
                    <a:pt x="3750" y="5018"/>
                    <a:pt x="4217" y="4198"/>
                    <a:pt x="4217" y="3320"/>
                  </a:cubicBezTo>
                  <a:lnTo>
                    <a:pt x="4217" y="1651"/>
                  </a:lnTo>
                  <a:cubicBezTo>
                    <a:pt x="4217" y="735"/>
                    <a:pt x="3482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6"/>
            <p:cNvSpPr/>
            <p:nvPr/>
          </p:nvSpPr>
          <p:spPr>
            <a:xfrm>
              <a:off x="2253145" y="2454745"/>
              <a:ext cx="145301" cy="78293"/>
            </a:xfrm>
            <a:custGeom>
              <a:rect b="b" l="l" r="r" t="t"/>
              <a:pathLst>
                <a:path extrusionOk="0" h="2990" w="5549">
                  <a:moveTo>
                    <a:pt x="2228" y="1"/>
                  </a:moveTo>
                  <a:cubicBezTo>
                    <a:pt x="1007" y="1"/>
                    <a:pt x="15" y="993"/>
                    <a:pt x="15" y="2224"/>
                  </a:cubicBezTo>
                  <a:lnTo>
                    <a:pt x="15" y="2768"/>
                  </a:lnTo>
                  <a:cubicBezTo>
                    <a:pt x="1" y="2915"/>
                    <a:pt x="108" y="2989"/>
                    <a:pt x="217" y="2989"/>
                  </a:cubicBezTo>
                  <a:cubicBezTo>
                    <a:pt x="325" y="2989"/>
                    <a:pt x="435" y="2915"/>
                    <a:pt x="425" y="2768"/>
                  </a:cubicBezTo>
                  <a:lnTo>
                    <a:pt x="425" y="2224"/>
                  </a:lnTo>
                  <a:cubicBezTo>
                    <a:pt x="425" y="1222"/>
                    <a:pt x="1236" y="411"/>
                    <a:pt x="2228" y="411"/>
                  </a:cubicBezTo>
                  <a:lnTo>
                    <a:pt x="3325" y="411"/>
                  </a:lnTo>
                  <a:cubicBezTo>
                    <a:pt x="4327" y="411"/>
                    <a:pt x="5138" y="1222"/>
                    <a:pt x="5138" y="2224"/>
                  </a:cubicBezTo>
                  <a:lnTo>
                    <a:pt x="5138" y="2768"/>
                  </a:lnTo>
                  <a:cubicBezTo>
                    <a:pt x="5138" y="2882"/>
                    <a:pt x="5224" y="2977"/>
                    <a:pt x="5338" y="2977"/>
                  </a:cubicBezTo>
                  <a:cubicBezTo>
                    <a:pt x="5453" y="2977"/>
                    <a:pt x="5548" y="2882"/>
                    <a:pt x="5548" y="2768"/>
                  </a:cubicBezTo>
                  <a:lnTo>
                    <a:pt x="5548" y="2224"/>
                  </a:lnTo>
                  <a:cubicBezTo>
                    <a:pt x="5548" y="993"/>
                    <a:pt x="4556" y="1"/>
                    <a:pt x="33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6"/>
            <p:cNvSpPr/>
            <p:nvPr/>
          </p:nvSpPr>
          <p:spPr>
            <a:xfrm>
              <a:off x="2319236" y="2570352"/>
              <a:ext cx="79210" cy="77534"/>
            </a:xfrm>
            <a:custGeom>
              <a:rect b="b" l="l" r="r" t="t"/>
              <a:pathLst>
                <a:path extrusionOk="0" h="2961" w="3025">
                  <a:moveTo>
                    <a:pt x="2819" y="1"/>
                  </a:moveTo>
                  <a:cubicBezTo>
                    <a:pt x="2721" y="1"/>
                    <a:pt x="2624" y="65"/>
                    <a:pt x="2614" y="194"/>
                  </a:cubicBezTo>
                  <a:lnTo>
                    <a:pt x="2614" y="738"/>
                  </a:lnTo>
                  <a:cubicBezTo>
                    <a:pt x="2614" y="1739"/>
                    <a:pt x="1803" y="2550"/>
                    <a:pt x="801" y="2550"/>
                  </a:cubicBezTo>
                  <a:lnTo>
                    <a:pt x="258" y="2550"/>
                  </a:lnTo>
                  <a:cubicBezTo>
                    <a:pt x="0" y="2569"/>
                    <a:pt x="0" y="2941"/>
                    <a:pt x="258" y="2960"/>
                  </a:cubicBezTo>
                  <a:lnTo>
                    <a:pt x="801" y="2960"/>
                  </a:lnTo>
                  <a:cubicBezTo>
                    <a:pt x="2032" y="2960"/>
                    <a:pt x="3024" y="1968"/>
                    <a:pt x="3024" y="738"/>
                  </a:cubicBezTo>
                  <a:lnTo>
                    <a:pt x="3024" y="194"/>
                  </a:lnTo>
                  <a:cubicBezTo>
                    <a:pt x="3015" y="65"/>
                    <a:pt x="2917" y="1"/>
                    <a:pt x="281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66"/>
            <p:cNvSpPr/>
            <p:nvPr/>
          </p:nvSpPr>
          <p:spPr>
            <a:xfrm>
              <a:off x="2325966" y="2652860"/>
              <a:ext cx="26264" cy="38963"/>
            </a:xfrm>
            <a:custGeom>
              <a:rect b="b" l="l" r="r" t="t"/>
              <a:pathLst>
                <a:path extrusionOk="0" h="1488" w="1003">
                  <a:moveTo>
                    <a:pt x="1002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7" y="1487"/>
                    <a:pt x="776" y="1487"/>
                  </a:cubicBezTo>
                  <a:cubicBezTo>
                    <a:pt x="891" y="1487"/>
                    <a:pt x="1002" y="1401"/>
                    <a:pt x="1002" y="1269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66"/>
            <p:cNvSpPr/>
            <p:nvPr/>
          </p:nvSpPr>
          <p:spPr>
            <a:xfrm>
              <a:off x="2363698" y="2721308"/>
              <a:ext cx="54229" cy="20503"/>
            </a:xfrm>
            <a:custGeom>
              <a:rect b="b" l="l" r="r" t="t"/>
              <a:pathLst>
                <a:path extrusionOk="0" h="783" w="2071">
                  <a:moveTo>
                    <a:pt x="296" y="0"/>
                  </a:moveTo>
                  <a:cubicBezTo>
                    <a:pt x="134" y="0"/>
                    <a:pt x="0" y="124"/>
                    <a:pt x="0" y="286"/>
                  </a:cubicBezTo>
                  <a:lnTo>
                    <a:pt x="0" y="496"/>
                  </a:lnTo>
                  <a:cubicBezTo>
                    <a:pt x="0" y="649"/>
                    <a:pt x="134" y="782"/>
                    <a:pt x="296" y="782"/>
                  </a:cubicBezTo>
                  <a:lnTo>
                    <a:pt x="1784" y="782"/>
                  </a:lnTo>
                  <a:cubicBezTo>
                    <a:pt x="1937" y="782"/>
                    <a:pt x="2070" y="649"/>
                    <a:pt x="2070" y="496"/>
                  </a:cubicBezTo>
                  <a:lnTo>
                    <a:pt x="2070" y="286"/>
                  </a:lnTo>
                  <a:cubicBezTo>
                    <a:pt x="2070" y="124"/>
                    <a:pt x="1937" y="0"/>
                    <a:pt x="178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66"/>
            <p:cNvSpPr/>
            <p:nvPr/>
          </p:nvSpPr>
          <p:spPr>
            <a:xfrm>
              <a:off x="2314732" y="2631127"/>
              <a:ext cx="22493" cy="22493"/>
            </a:xfrm>
            <a:custGeom>
              <a:rect b="b" l="l" r="r" t="t"/>
              <a:pathLst>
                <a:path extrusionOk="0" h="859" w="859">
                  <a:moveTo>
                    <a:pt x="430" y="0"/>
                  </a:moveTo>
                  <a:cubicBezTo>
                    <a:pt x="191" y="0"/>
                    <a:pt x="0" y="200"/>
                    <a:pt x="0" y="429"/>
                  </a:cubicBezTo>
                  <a:cubicBezTo>
                    <a:pt x="0" y="668"/>
                    <a:pt x="191" y="859"/>
                    <a:pt x="430" y="859"/>
                  </a:cubicBezTo>
                  <a:cubicBezTo>
                    <a:pt x="668" y="859"/>
                    <a:pt x="859" y="668"/>
                    <a:pt x="859" y="429"/>
                  </a:cubicBezTo>
                  <a:cubicBezTo>
                    <a:pt x="859" y="200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66"/>
            <p:cNvSpPr/>
            <p:nvPr/>
          </p:nvSpPr>
          <p:spPr>
            <a:xfrm>
              <a:off x="2270768" y="247223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0" y="1"/>
                  </a:moveTo>
                  <a:lnTo>
                    <a:pt x="1450" y="1"/>
                  </a:lnTo>
                  <a:cubicBezTo>
                    <a:pt x="620" y="96"/>
                    <a:pt x="0" y="802"/>
                    <a:pt x="0" y="1642"/>
                  </a:cubicBezTo>
                  <a:lnTo>
                    <a:pt x="0" y="1909"/>
                  </a:lnTo>
                  <a:cubicBezTo>
                    <a:pt x="0" y="1909"/>
                    <a:pt x="1059" y="1584"/>
                    <a:pt x="1450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66"/>
            <p:cNvSpPr/>
            <p:nvPr/>
          </p:nvSpPr>
          <p:spPr>
            <a:xfrm>
              <a:off x="2308736" y="2472001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24" y="0"/>
                    <a:pt x="67" y="0"/>
                    <a:pt x="0" y="10"/>
                  </a:cubicBezTo>
                  <a:cubicBezTo>
                    <a:pt x="0" y="10"/>
                    <a:pt x="287" y="2748"/>
                    <a:pt x="2767" y="2748"/>
                  </a:cubicBezTo>
                  <a:lnTo>
                    <a:pt x="2767" y="1651"/>
                  </a:lnTo>
                  <a:cubicBezTo>
                    <a:pt x="2767" y="735"/>
                    <a:pt x="2032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66"/>
            <p:cNvSpPr/>
            <p:nvPr/>
          </p:nvSpPr>
          <p:spPr>
            <a:xfrm>
              <a:off x="2459614" y="2474567"/>
              <a:ext cx="38492" cy="32915"/>
            </a:xfrm>
            <a:custGeom>
              <a:rect b="b" l="l" r="r" t="t"/>
              <a:pathLst>
                <a:path extrusionOk="0" h="1257" w="1470">
                  <a:moveTo>
                    <a:pt x="850" y="417"/>
                  </a:moveTo>
                  <a:cubicBezTo>
                    <a:pt x="964" y="417"/>
                    <a:pt x="1050" y="513"/>
                    <a:pt x="1050" y="627"/>
                  </a:cubicBezTo>
                  <a:cubicBezTo>
                    <a:pt x="1050" y="757"/>
                    <a:pt x="945" y="842"/>
                    <a:pt x="835" y="842"/>
                  </a:cubicBezTo>
                  <a:cubicBezTo>
                    <a:pt x="783" y="842"/>
                    <a:pt x="730" y="823"/>
                    <a:pt x="687" y="780"/>
                  </a:cubicBezTo>
                  <a:cubicBezTo>
                    <a:pt x="554" y="637"/>
                    <a:pt x="659" y="417"/>
                    <a:pt x="850" y="417"/>
                  </a:cubicBezTo>
                  <a:close/>
                  <a:moveTo>
                    <a:pt x="833" y="1"/>
                  </a:moveTo>
                  <a:cubicBezTo>
                    <a:pt x="679" y="1"/>
                    <a:pt x="521" y="59"/>
                    <a:pt x="392" y="188"/>
                  </a:cubicBezTo>
                  <a:cubicBezTo>
                    <a:pt x="1" y="589"/>
                    <a:pt x="287" y="1257"/>
                    <a:pt x="850" y="1257"/>
                  </a:cubicBezTo>
                  <a:cubicBezTo>
                    <a:pt x="1193" y="1247"/>
                    <a:pt x="1470" y="971"/>
                    <a:pt x="1470" y="627"/>
                  </a:cubicBezTo>
                  <a:cubicBezTo>
                    <a:pt x="1463" y="253"/>
                    <a:pt x="1156" y="1"/>
                    <a:pt x="8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66"/>
            <p:cNvSpPr/>
            <p:nvPr/>
          </p:nvSpPr>
          <p:spPr>
            <a:xfrm>
              <a:off x="2437540" y="2448696"/>
              <a:ext cx="88636" cy="84839"/>
            </a:xfrm>
            <a:custGeom>
              <a:rect b="b" l="l" r="r" t="t"/>
              <a:pathLst>
                <a:path extrusionOk="0" h="3240" w="3385">
                  <a:moveTo>
                    <a:pt x="1688" y="814"/>
                  </a:moveTo>
                  <a:cubicBezTo>
                    <a:pt x="1757" y="814"/>
                    <a:pt x="1826" y="823"/>
                    <a:pt x="1893" y="843"/>
                  </a:cubicBezTo>
                  <a:cubicBezTo>
                    <a:pt x="1960" y="862"/>
                    <a:pt x="2027" y="890"/>
                    <a:pt x="2084" y="928"/>
                  </a:cubicBezTo>
                  <a:cubicBezTo>
                    <a:pt x="2265" y="1033"/>
                    <a:pt x="2389" y="1205"/>
                    <a:pt x="2446" y="1405"/>
                  </a:cubicBezTo>
                  <a:cubicBezTo>
                    <a:pt x="2484" y="1548"/>
                    <a:pt x="2484" y="1692"/>
                    <a:pt x="2446" y="1825"/>
                  </a:cubicBezTo>
                  <a:cubicBezTo>
                    <a:pt x="2427" y="1892"/>
                    <a:pt x="2408" y="1949"/>
                    <a:pt x="2370" y="2016"/>
                  </a:cubicBezTo>
                  <a:cubicBezTo>
                    <a:pt x="2303" y="2140"/>
                    <a:pt x="2208" y="2235"/>
                    <a:pt x="2084" y="2312"/>
                  </a:cubicBezTo>
                  <a:cubicBezTo>
                    <a:pt x="2027" y="2340"/>
                    <a:pt x="1960" y="2369"/>
                    <a:pt x="1902" y="2388"/>
                  </a:cubicBezTo>
                  <a:cubicBezTo>
                    <a:pt x="1826" y="2407"/>
                    <a:pt x="1759" y="2417"/>
                    <a:pt x="1693" y="2417"/>
                  </a:cubicBezTo>
                  <a:cubicBezTo>
                    <a:pt x="1550" y="2417"/>
                    <a:pt x="1416" y="2378"/>
                    <a:pt x="1301" y="2312"/>
                  </a:cubicBezTo>
                  <a:cubicBezTo>
                    <a:pt x="1120" y="2197"/>
                    <a:pt x="987" y="2025"/>
                    <a:pt x="929" y="1825"/>
                  </a:cubicBezTo>
                  <a:cubicBezTo>
                    <a:pt x="901" y="1692"/>
                    <a:pt x="901" y="1548"/>
                    <a:pt x="929" y="1405"/>
                  </a:cubicBezTo>
                  <a:cubicBezTo>
                    <a:pt x="987" y="1205"/>
                    <a:pt x="1120" y="1033"/>
                    <a:pt x="1301" y="928"/>
                  </a:cubicBezTo>
                  <a:cubicBezTo>
                    <a:pt x="1359" y="890"/>
                    <a:pt x="1416" y="862"/>
                    <a:pt x="1483" y="843"/>
                  </a:cubicBezTo>
                  <a:cubicBezTo>
                    <a:pt x="1550" y="823"/>
                    <a:pt x="1619" y="814"/>
                    <a:pt x="1688" y="814"/>
                  </a:cubicBezTo>
                  <a:close/>
                  <a:moveTo>
                    <a:pt x="1693" y="1"/>
                  </a:moveTo>
                  <a:cubicBezTo>
                    <a:pt x="1592" y="1"/>
                    <a:pt x="1492" y="65"/>
                    <a:pt x="1483" y="194"/>
                  </a:cubicBezTo>
                  <a:lnTo>
                    <a:pt x="1483" y="423"/>
                  </a:lnTo>
                  <a:cubicBezTo>
                    <a:pt x="1311" y="461"/>
                    <a:pt x="1149" y="528"/>
                    <a:pt x="1006" y="633"/>
                  </a:cubicBezTo>
                  <a:lnTo>
                    <a:pt x="853" y="470"/>
                  </a:lnTo>
                  <a:cubicBezTo>
                    <a:pt x="811" y="435"/>
                    <a:pt x="765" y="419"/>
                    <a:pt x="720" y="419"/>
                  </a:cubicBezTo>
                  <a:cubicBezTo>
                    <a:pt x="565" y="419"/>
                    <a:pt x="431" y="608"/>
                    <a:pt x="557" y="757"/>
                  </a:cubicBezTo>
                  <a:lnTo>
                    <a:pt x="720" y="919"/>
                  </a:lnTo>
                  <a:cubicBezTo>
                    <a:pt x="615" y="1071"/>
                    <a:pt x="548" y="1234"/>
                    <a:pt x="519" y="1415"/>
                  </a:cubicBezTo>
                  <a:lnTo>
                    <a:pt x="290" y="1415"/>
                  </a:lnTo>
                  <a:cubicBezTo>
                    <a:pt x="284" y="1415"/>
                    <a:pt x="278" y="1414"/>
                    <a:pt x="272" y="1414"/>
                  </a:cubicBezTo>
                  <a:cubicBezTo>
                    <a:pt x="3" y="1414"/>
                    <a:pt x="0" y="1826"/>
                    <a:pt x="264" y="1826"/>
                  </a:cubicBezTo>
                  <a:cubicBezTo>
                    <a:pt x="273" y="1826"/>
                    <a:pt x="281" y="1826"/>
                    <a:pt x="290" y="1825"/>
                  </a:cubicBezTo>
                  <a:lnTo>
                    <a:pt x="510" y="1825"/>
                  </a:lnTo>
                  <a:cubicBezTo>
                    <a:pt x="538" y="2006"/>
                    <a:pt x="605" y="2178"/>
                    <a:pt x="710" y="2321"/>
                  </a:cubicBezTo>
                  <a:lnTo>
                    <a:pt x="548" y="2483"/>
                  </a:lnTo>
                  <a:cubicBezTo>
                    <a:pt x="381" y="2636"/>
                    <a:pt x="528" y="2854"/>
                    <a:pt x="692" y="2854"/>
                  </a:cubicBezTo>
                  <a:cubicBezTo>
                    <a:pt x="744" y="2854"/>
                    <a:pt x="798" y="2832"/>
                    <a:pt x="844" y="2779"/>
                  </a:cubicBezTo>
                  <a:lnTo>
                    <a:pt x="1006" y="2617"/>
                  </a:lnTo>
                  <a:cubicBezTo>
                    <a:pt x="1149" y="2722"/>
                    <a:pt x="1311" y="2789"/>
                    <a:pt x="1483" y="2817"/>
                  </a:cubicBezTo>
                  <a:lnTo>
                    <a:pt x="1483" y="3046"/>
                  </a:lnTo>
                  <a:cubicBezTo>
                    <a:pt x="1492" y="3175"/>
                    <a:pt x="1590" y="3239"/>
                    <a:pt x="1688" y="3239"/>
                  </a:cubicBezTo>
                  <a:cubicBezTo>
                    <a:pt x="1786" y="3239"/>
                    <a:pt x="1883" y="3175"/>
                    <a:pt x="1893" y="3046"/>
                  </a:cubicBezTo>
                  <a:lnTo>
                    <a:pt x="1893" y="2817"/>
                  </a:lnTo>
                  <a:cubicBezTo>
                    <a:pt x="2065" y="2789"/>
                    <a:pt x="2227" y="2722"/>
                    <a:pt x="2370" y="2617"/>
                  </a:cubicBezTo>
                  <a:lnTo>
                    <a:pt x="2542" y="2779"/>
                  </a:lnTo>
                  <a:cubicBezTo>
                    <a:pt x="2588" y="2832"/>
                    <a:pt x="2641" y="2854"/>
                    <a:pt x="2693" y="2854"/>
                  </a:cubicBezTo>
                  <a:cubicBezTo>
                    <a:pt x="2856" y="2854"/>
                    <a:pt x="3002" y="2636"/>
                    <a:pt x="2828" y="2483"/>
                  </a:cubicBezTo>
                  <a:lnTo>
                    <a:pt x="2675" y="2321"/>
                  </a:lnTo>
                  <a:cubicBezTo>
                    <a:pt x="2771" y="2178"/>
                    <a:pt x="2847" y="2006"/>
                    <a:pt x="2876" y="1825"/>
                  </a:cubicBezTo>
                  <a:lnTo>
                    <a:pt x="3095" y="1825"/>
                  </a:lnTo>
                  <a:cubicBezTo>
                    <a:pt x="3104" y="1826"/>
                    <a:pt x="3113" y="1826"/>
                    <a:pt x="3121" y="1826"/>
                  </a:cubicBezTo>
                  <a:cubicBezTo>
                    <a:pt x="3385" y="1826"/>
                    <a:pt x="3382" y="1414"/>
                    <a:pt x="3113" y="1414"/>
                  </a:cubicBezTo>
                  <a:cubicBezTo>
                    <a:pt x="3107" y="1414"/>
                    <a:pt x="3101" y="1415"/>
                    <a:pt x="3095" y="1415"/>
                  </a:cubicBezTo>
                  <a:lnTo>
                    <a:pt x="2866" y="1415"/>
                  </a:lnTo>
                  <a:cubicBezTo>
                    <a:pt x="2837" y="1234"/>
                    <a:pt x="2771" y="1062"/>
                    <a:pt x="2666" y="919"/>
                  </a:cubicBezTo>
                  <a:lnTo>
                    <a:pt x="2828" y="757"/>
                  </a:lnTo>
                  <a:cubicBezTo>
                    <a:pt x="2953" y="602"/>
                    <a:pt x="2823" y="414"/>
                    <a:pt x="2670" y="414"/>
                  </a:cubicBezTo>
                  <a:cubicBezTo>
                    <a:pt x="2624" y="414"/>
                    <a:pt x="2576" y="431"/>
                    <a:pt x="2532" y="470"/>
                  </a:cubicBezTo>
                  <a:lnTo>
                    <a:pt x="2379" y="633"/>
                  </a:lnTo>
                  <a:cubicBezTo>
                    <a:pt x="2236" y="528"/>
                    <a:pt x="2074" y="461"/>
                    <a:pt x="1902" y="423"/>
                  </a:cubicBezTo>
                  <a:lnTo>
                    <a:pt x="1902" y="194"/>
                  </a:lnTo>
                  <a:cubicBezTo>
                    <a:pt x="1893" y="65"/>
                    <a:pt x="1793" y="1"/>
                    <a:pt x="16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66"/>
            <p:cNvSpPr/>
            <p:nvPr/>
          </p:nvSpPr>
          <p:spPr>
            <a:xfrm>
              <a:off x="2314235" y="2542883"/>
              <a:ext cx="23750" cy="37052"/>
            </a:xfrm>
            <a:custGeom>
              <a:rect b="b" l="l" r="r" t="t"/>
              <a:pathLst>
                <a:path extrusionOk="0" h="1415" w="907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1205"/>
                  </a:lnTo>
                  <a:cubicBezTo>
                    <a:pt x="0" y="1319"/>
                    <a:pt x="86" y="1414"/>
                    <a:pt x="201" y="1414"/>
                  </a:cubicBezTo>
                  <a:lnTo>
                    <a:pt x="649" y="1414"/>
                  </a:lnTo>
                  <a:cubicBezTo>
                    <a:pt x="907" y="1395"/>
                    <a:pt x="907" y="1014"/>
                    <a:pt x="649" y="995"/>
                  </a:cubicBezTo>
                  <a:lnTo>
                    <a:pt x="411" y="995"/>
                  </a:lnTo>
                  <a:lnTo>
                    <a:pt x="411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66"/>
            <p:cNvSpPr/>
            <p:nvPr/>
          </p:nvSpPr>
          <p:spPr>
            <a:xfrm>
              <a:off x="223180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1030" y="0"/>
                  </a:moveTo>
                  <a:cubicBezTo>
                    <a:pt x="458" y="0"/>
                    <a:pt x="0" y="458"/>
                    <a:pt x="0" y="1031"/>
                  </a:cubicBezTo>
                  <a:lnTo>
                    <a:pt x="0" y="1174"/>
                  </a:lnTo>
                  <a:cubicBezTo>
                    <a:pt x="0" y="1746"/>
                    <a:pt x="458" y="2204"/>
                    <a:pt x="1030" y="2213"/>
                  </a:cubicBezTo>
                  <a:cubicBezTo>
                    <a:pt x="1145" y="2213"/>
                    <a:pt x="1240" y="2118"/>
                    <a:pt x="1240" y="2004"/>
                  </a:cubicBezTo>
                  <a:lnTo>
                    <a:pt x="1240" y="201"/>
                  </a:lnTo>
                  <a:cubicBezTo>
                    <a:pt x="1240" y="86"/>
                    <a:pt x="1145" y="0"/>
                    <a:pt x="10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66"/>
            <p:cNvSpPr/>
            <p:nvPr/>
          </p:nvSpPr>
          <p:spPr>
            <a:xfrm>
              <a:off x="238768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200" y="0"/>
                  </a:moveTo>
                  <a:cubicBezTo>
                    <a:pt x="86" y="0"/>
                    <a:pt x="0" y="86"/>
                    <a:pt x="0" y="201"/>
                  </a:cubicBezTo>
                  <a:lnTo>
                    <a:pt x="0" y="2004"/>
                  </a:lnTo>
                  <a:cubicBezTo>
                    <a:pt x="0" y="2118"/>
                    <a:pt x="86" y="2213"/>
                    <a:pt x="200" y="2213"/>
                  </a:cubicBezTo>
                  <a:cubicBezTo>
                    <a:pt x="773" y="2213"/>
                    <a:pt x="1240" y="1746"/>
                    <a:pt x="1240" y="1174"/>
                  </a:cubicBezTo>
                  <a:lnTo>
                    <a:pt x="1240" y="1031"/>
                  </a:lnTo>
                  <a:cubicBezTo>
                    <a:pt x="1240" y="458"/>
                    <a:pt x="773" y="0"/>
                    <a:pt x="20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7" name="Google Shape;12027;p66"/>
          <p:cNvGrpSpPr/>
          <p:nvPr/>
        </p:nvGrpSpPr>
        <p:grpSpPr>
          <a:xfrm>
            <a:off x="861622" y="2881770"/>
            <a:ext cx="276802" cy="367140"/>
            <a:chOff x="861622" y="2881770"/>
            <a:chExt cx="276802" cy="367140"/>
          </a:xfrm>
        </p:grpSpPr>
        <p:sp>
          <p:nvSpPr>
            <p:cNvPr id="12028" name="Google Shape;12028;p66"/>
            <p:cNvSpPr/>
            <p:nvPr/>
          </p:nvSpPr>
          <p:spPr>
            <a:xfrm>
              <a:off x="982518" y="2994575"/>
              <a:ext cx="155905" cy="254335"/>
            </a:xfrm>
            <a:custGeom>
              <a:rect b="b" l="l" r="r" t="t"/>
              <a:pathLst>
                <a:path extrusionOk="0" h="9713" w="5954">
                  <a:moveTo>
                    <a:pt x="2395" y="1"/>
                  </a:moveTo>
                  <a:cubicBezTo>
                    <a:pt x="1594" y="1"/>
                    <a:pt x="936" y="649"/>
                    <a:pt x="945" y="1451"/>
                  </a:cubicBezTo>
                  <a:lnTo>
                    <a:pt x="945" y="5963"/>
                  </a:lnTo>
                  <a:cubicBezTo>
                    <a:pt x="945" y="6011"/>
                    <a:pt x="917" y="6059"/>
                    <a:pt x="888" y="6087"/>
                  </a:cubicBezTo>
                  <a:cubicBezTo>
                    <a:pt x="831" y="6144"/>
                    <a:pt x="774" y="6192"/>
                    <a:pt x="726" y="6259"/>
                  </a:cubicBezTo>
                  <a:cubicBezTo>
                    <a:pt x="1" y="7117"/>
                    <a:pt x="68" y="8405"/>
                    <a:pt x="879" y="9188"/>
                  </a:cubicBezTo>
                  <a:cubicBezTo>
                    <a:pt x="1232" y="9522"/>
                    <a:pt x="1689" y="9712"/>
                    <a:pt x="2176" y="9712"/>
                  </a:cubicBezTo>
                  <a:cubicBezTo>
                    <a:pt x="3073" y="9693"/>
                    <a:pt x="3845" y="9073"/>
                    <a:pt x="4055" y="8205"/>
                  </a:cubicBezTo>
                  <a:cubicBezTo>
                    <a:pt x="4065" y="8176"/>
                    <a:pt x="4074" y="8148"/>
                    <a:pt x="4074" y="8110"/>
                  </a:cubicBezTo>
                  <a:cubicBezTo>
                    <a:pt x="4084" y="8081"/>
                    <a:pt x="4093" y="8052"/>
                    <a:pt x="4093" y="8033"/>
                  </a:cubicBezTo>
                  <a:cubicBezTo>
                    <a:pt x="4103" y="7957"/>
                    <a:pt x="4170" y="7900"/>
                    <a:pt x="4237" y="7890"/>
                  </a:cubicBezTo>
                  <a:lnTo>
                    <a:pt x="4322" y="7871"/>
                  </a:lnTo>
                  <a:lnTo>
                    <a:pt x="4351" y="7871"/>
                  </a:lnTo>
                  <a:cubicBezTo>
                    <a:pt x="5267" y="7671"/>
                    <a:pt x="5944" y="6822"/>
                    <a:pt x="5944" y="5801"/>
                  </a:cubicBezTo>
                  <a:cubicBezTo>
                    <a:pt x="5954" y="5209"/>
                    <a:pt x="5715" y="4637"/>
                    <a:pt x="5296" y="4217"/>
                  </a:cubicBezTo>
                  <a:cubicBezTo>
                    <a:pt x="5210" y="4141"/>
                    <a:pt x="5124" y="4074"/>
                    <a:pt x="5038" y="4007"/>
                  </a:cubicBezTo>
                  <a:cubicBezTo>
                    <a:pt x="4962" y="3960"/>
                    <a:pt x="4943" y="3864"/>
                    <a:pt x="4981" y="3788"/>
                  </a:cubicBezTo>
                  <a:cubicBezTo>
                    <a:pt x="5000" y="3750"/>
                    <a:pt x="5019" y="3702"/>
                    <a:pt x="5038" y="3664"/>
                  </a:cubicBezTo>
                  <a:cubicBezTo>
                    <a:pt x="5105" y="3492"/>
                    <a:pt x="5133" y="3301"/>
                    <a:pt x="5133" y="3120"/>
                  </a:cubicBezTo>
                  <a:cubicBezTo>
                    <a:pt x="5143" y="2567"/>
                    <a:pt x="4828" y="2052"/>
                    <a:pt x="4332" y="1804"/>
                  </a:cubicBezTo>
                  <a:cubicBezTo>
                    <a:pt x="4284" y="1775"/>
                    <a:pt x="4227" y="1756"/>
                    <a:pt x="4170" y="1737"/>
                  </a:cubicBezTo>
                  <a:cubicBezTo>
                    <a:pt x="4093" y="1718"/>
                    <a:pt x="4046" y="1642"/>
                    <a:pt x="4055" y="1556"/>
                  </a:cubicBezTo>
                  <a:lnTo>
                    <a:pt x="4055" y="1441"/>
                  </a:lnTo>
                  <a:lnTo>
                    <a:pt x="4055" y="1432"/>
                  </a:lnTo>
                  <a:cubicBezTo>
                    <a:pt x="4055" y="783"/>
                    <a:pt x="3626" y="211"/>
                    <a:pt x="3006" y="29"/>
                  </a:cubicBezTo>
                  <a:cubicBezTo>
                    <a:pt x="2930" y="10"/>
                    <a:pt x="2863" y="1"/>
                    <a:pt x="278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6"/>
            <p:cNvSpPr/>
            <p:nvPr/>
          </p:nvSpPr>
          <p:spPr>
            <a:xfrm>
              <a:off x="982518" y="3149956"/>
              <a:ext cx="42498" cy="87955"/>
            </a:xfrm>
            <a:custGeom>
              <a:rect b="b" l="l" r="r" t="t"/>
              <a:pathLst>
                <a:path extrusionOk="0" h="3359" w="1623">
                  <a:moveTo>
                    <a:pt x="945" y="0"/>
                  </a:moveTo>
                  <a:lnTo>
                    <a:pt x="945" y="29"/>
                  </a:lnTo>
                  <a:cubicBezTo>
                    <a:pt x="945" y="77"/>
                    <a:pt x="926" y="125"/>
                    <a:pt x="888" y="153"/>
                  </a:cubicBezTo>
                  <a:cubicBezTo>
                    <a:pt x="1" y="1002"/>
                    <a:pt x="1" y="2405"/>
                    <a:pt x="879" y="3254"/>
                  </a:cubicBezTo>
                  <a:cubicBezTo>
                    <a:pt x="917" y="3292"/>
                    <a:pt x="955" y="3330"/>
                    <a:pt x="1003" y="3359"/>
                  </a:cubicBezTo>
                  <a:cubicBezTo>
                    <a:pt x="1403" y="2910"/>
                    <a:pt x="1623" y="2319"/>
                    <a:pt x="1623" y="1708"/>
                  </a:cubicBezTo>
                  <a:cubicBezTo>
                    <a:pt x="1623" y="1069"/>
                    <a:pt x="1384" y="458"/>
                    <a:pt x="94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66"/>
            <p:cNvSpPr/>
            <p:nvPr/>
          </p:nvSpPr>
          <p:spPr>
            <a:xfrm>
              <a:off x="1001502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20" y="1"/>
                  </a:moveTo>
                  <a:lnTo>
                    <a:pt x="220" y="115"/>
                  </a:lnTo>
                  <a:cubicBezTo>
                    <a:pt x="220" y="163"/>
                    <a:pt x="201" y="211"/>
                    <a:pt x="163" y="249"/>
                  </a:cubicBezTo>
                  <a:cubicBezTo>
                    <a:pt x="106" y="296"/>
                    <a:pt x="49" y="354"/>
                    <a:pt x="1" y="411"/>
                  </a:cubicBezTo>
                  <a:cubicBezTo>
                    <a:pt x="583" y="439"/>
                    <a:pt x="1432" y="659"/>
                    <a:pt x="1804" y="1021"/>
                  </a:cubicBezTo>
                  <a:cubicBezTo>
                    <a:pt x="1851" y="1068"/>
                    <a:pt x="1904" y="1088"/>
                    <a:pt x="1955" y="1088"/>
                  </a:cubicBezTo>
                  <a:cubicBezTo>
                    <a:pt x="2120" y="1088"/>
                    <a:pt x="2263" y="879"/>
                    <a:pt x="2109" y="726"/>
                  </a:cubicBezTo>
                  <a:cubicBezTo>
                    <a:pt x="1709" y="325"/>
                    <a:pt x="879" y="67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66"/>
            <p:cNvSpPr/>
            <p:nvPr/>
          </p:nvSpPr>
          <p:spPr>
            <a:xfrm>
              <a:off x="1060445" y="3173549"/>
              <a:ext cx="36031" cy="35873"/>
            </a:xfrm>
            <a:custGeom>
              <a:rect b="b" l="l" r="r" t="t"/>
              <a:pathLst>
                <a:path extrusionOk="0" h="1370" w="1376">
                  <a:moveTo>
                    <a:pt x="303" y="1"/>
                  </a:moveTo>
                  <a:cubicBezTo>
                    <a:pt x="90" y="1"/>
                    <a:pt x="1" y="331"/>
                    <a:pt x="240" y="416"/>
                  </a:cubicBezTo>
                  <a:cubicBezTo>
                    <a:pt x="621" y="559"/>
                    <a:pt x="984" y="1189"/>
                    <a:pt x="1079" y="1370"/>
                  </a:cubicBezTo>
                  <a:cubicBezTo>
                    <a:pt x="1089" y="1341"/>
                    <a:pt x="1098" y="1303"/>
                    <a:pt x="1098" y="1275"/>
                  </a:cubicBezTo>
                  <a:cubicBezTo>
                    <a:pt x="1108" y="1246"/>
                    <a:pt x="1117" y="1217"/>
                    <a:pt x="1117" y="1189"/>
                  </a:cubicBezTo>
                  <a:cubicBezTo>
                    <a:pt x="1127" y="1122"/>
                    <a:pt x="1194" y="1065"/>
                    <a:pt x="1261" y="1055"/>
                  </a:cubicBezTo>
                  <a:lnTo>
                    <a:pt x="1346" y="1036"/>
                  </a:lnTo>
                  <a:lnTo>
                    <a:pt x="1375" y="1036"/>
                  </a:lnTo>
                  <a:cubicBezTo>
                    <a:pt x="1194" y="731"/>
                    <a:pt x="831" y="187"/>
                    <a:pt x="383" y="15"/>
                  </a:cubicBezTo>
                  <a:cubicBezTo>
                    <a:pt x="355" y="5"/>
                    <a:pt x="328" y="1"/>
                    <a:pt x="30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66"/>
            <p:cNvSpPr/>
            <p:nvPr/>
          </p:nvSpPr>
          <p:spPr>
            <a:xfrm>
              <a:off x="1068222" y="3083761"/>
              <a:ext cx="52710" cy="21498"/>
            </a:xfrm>
            <a:custGeom>
              <a:rect b="b" l="l" r="r" t="t"/>
              <a:pathLst>
                <a:path extrusionOk="0" h="821" w="2013">
                  <a:moveTo>
                    <a:pt x="200" y="0"/>
                  </a:moveTo>
                  <a:cubicBezTo>
                    <a:pt x="86" y="10"/>
                    <a:pt x="0" y="105"/>
                    <a:pt x="0" y="229"/>
                  </a:cubicBezTo>
                  <a:cubicBezTo>
                    <a:pt x="10" y="344"/>
                    <a:pt x="105" y="430"/>
                    <a:pt x="229" y="430"/>
                  </a:cubicBezTo>
                  <a:cubicBezTo>
                    <a:pt x="267" y="428"/>
                    <a:pt x="305" y="427"/>
                    <a:pt x="343" y="427"/>
                  </a:cubicBezTo>
                  <a:cubicBezTo>
                    <a:pt x="1139" y="427"/>
                    <a:pt x="1966" y="793"/>
                    <a:pt x="1975" y="802"/>
                  </a:cubicBezTo>
                  <a:cubicBezTo>
                    <a:pt x="1984" y="811"/>
                    <a:pt x="1994" y="821"/>
                    <a:pt x="2013" y="821"/>
                  </a:cubicBezTo>
                  <a:cubicBezTo>
                    <a:pt x="1937" y="745"/>
                    <a:pt x="1841" y="678"/>
                    <a:pt x="1755" y="611"/>
                  </a:cubicBezTo>
                  <a:cubicBezTo>
                    <a:pt x="1679" y="563"/>
                    <a:pt x="1660" y="477"/>
                    <a:pt x="1698" y="401"/>
                  </a:cubicBezTo>
                  <a:cubicBezTo>
                    <a:pt x="1717" y="353"/>
                    <a:pt x="1736" y="315"/>
                    <a:pt x="1755" y="268"/>
                  </a:cubicBezTo>
                  <a:cubicBezTo>
                    <a:pt x="1259" y="86"/>
                    <a:pt x="735" y="0"/>
                    <a:pt x="20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66"/>
            <p:cNvSpPr/>
            <p:nvPr/>
          </p:nvSpPr>
          <p:spPr>
            <a:xfrm>
              <a:off x="1057721" y="3032307"/>
              <a:ext cx="37994" cy="38989"/>
            </a:xfrm>
            <a:custGeom>
              <a:rect b="b" l="l" r="r" t="t"/>
              <a:pathLst>
                <a:path extrusionOk="0" h="1489" w="1451">
                  <a:moveTo>
                    <a:pt x="1174" y="0"/>
                  </a:moveTo>
                  <a:cubicBezTo>
                    <a:pt x="935" y="48"/>
                    <a:pt x="563" y="153"/>
                    <a:pt x="344" y="353"/>
                  </a:cubicBezTo>
                  <a:cubicBezTo>
                    <a:pt x="124" y="554"/>
                    <a:pt x="0" y="868"/>
                    <a:pt x="0" y="1279"/>
                  </a:cubicBezTo>
                  <a:cubicBezTo>
                    <a:pt x="0" y="1393"/>
                    <a:pt x="96" y="1488"/>
                    <a:pt x="220" y="1488"/>
                  </a:cubicBezTo>
                  <a:cubicBezTo>
                    <a:pt x="334" y="1479"/>
                    <a:pt x="420" y="1383"/>
                    <a:pt x="420" y="1269"/>
                  </a:cubicBezTo>
                  <a:cubicBezTo>
                    <a:pt x="420" y="992"/>
                    <a:pt x="496" y="782"/>
                    <a:pt x="640" y="649"/>
                  </a:cubicBezTo>
                  <a:cubicBezTo>
                    <a:pt x="840" y="468"/>
                    <a:pt x="1384" y="382"/>
                    <a:pt x="1384" y="382"/>
                  </a:cubicBezTo>
                  <a:lnTo>
                    <a:pt x="1450" y="382"/>
                  </a:lnTo>
                  <a:cubicBezTo>
                    <a:pt x="1403" y="353"/>
                    <a:pt x="1346" y="334"/>
                    <a:pt x="1288" y="315"/>
                  </a:cubicBezTo>
                  <a:cubicBezTo>
                    <a:pt x="1212" y="286"/>
                    <a:pt x="1164" y="210"/>
                    <a:pt x="1174" y="134"/>
                  </a:cubicBezTo>
                  <a:lnTo>
                    <a:pt x="1174" y="19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66"/>
            <p:cNvSpPr/>
            <p:nvPr/>
          </p:nvSpPr>
          <p:spPr>
            <a:xfrm>
              <a:off x="1027556" y="3008767"/>
              <a:ext cx="49673" cy="24064"/>
            </a:xfrm>
            <a:custGeom>
              <a:rect b="b" l="l" r="r" t="t"/>
              <a:pathLst>
                <a:path extrusionOk="0" h="919" w="1897">
                  <a:moveTo>
                    <a:pt x="639" y="0"/>
                  </a:moveTo>
                  <a:cubicBezTo>
                    <a:pt x="578" y="0"/>
                    <a:pt x="517" y="4"/>
                    <a:pt x="456" y="12"/>
                  </a:cubicBezTo>
                  <a:lnTo>
                    <a:pt x="265" y="31"/>
                  </a:lnTo>
                  <a:cubicBezTo>
                    <a:pt x="1" y="68"/>
                    <a:pt x="41" y="453"/>
                    <a:pt x="288" y="453"/>
                  </a:cubicBezTo>
                  <a:cubicBezTo>
                    <a:pt x="299" y="453"/>
                    <a:pt x="310" y="452"/>
                    <a:pt x="322" y="451"/>
                  </a:cubicBezTo>
                  <a:lnTo>
                    <a:pt x="513" y="432"/>
                  </a:lnTo>
                  <a:cubicBezTo>
                    <a:pt x="557" y="426"/>
                    <a:pt x="601" y="423"/>
                    <a:pt x="645" y="423"/>
                  </a:cubicBezTo>
                  <a:cubicBezTo>
                    <a:pt x="961" y="423"/>
                    <a:pt x="1265" y="573"/>
                    <a:pt x="1458" y="832"/>
                  </a:cubicBezTo>
                  <a:cubicBezTo>
                    <a:pt x="1496" y="890"/>
                    <a:pt x="1563" y="918"/>
                    <a:pt x="1629" y="918"/>
                  </a:cubicBezTo>
                  <a:cubicBezTo>
                    <a:pt x="1801" y="918"/>
                    <a:pt x="1896" y="727"/>
                    <a:pt x="1801" y="584"/>
                  </a:cubicBezTo>
                  <a:cubicBezTo>
                    <a:pt x="1524" y="214"/>
                    <a:pt x="1091" y="0"/>
                    <a:pt x="6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66"/>
            <p:cNvSpPr/>
            <p:nvPr/>
          </p:nvSpPr>
          <p:spPr>
            <a:xfrm>
              <a:off x="100896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94" y="1"/>
                  </a:moveTo>
                  <a:cubicBezTo>
                    <a:pt x="59" y="1"/>
                    <a:pt x="1" y="363"/>
                    <a:pt x="260" y="417"/>
                  </a:cubicBezTo>
                  <a:cubicBezTo>
                    <a:pt x="1748" y="741"/>
                    <a:pt x="1929" y="1533"/>
                    <a:pt x="1929" y="1542"/>
                  </a:cubicBezTo>
                  <a:cubicBezTo>
                    <a:pt x="1948" y="1638"/>
                    <a:pt x="2034" y="1714"/>
                    <a:pt x="2139" y="1714"/>
                  </a:cubicBezTo>
                  <a:lnTo>
                    <a:pt x="2177" y="1714"/>
                  </a:lnTo>
                  <a:cubicBezTo>
                    <a:pt x="2292" y="1685"/>
                    <a:pt x="2368" y="1580"/>
                    <a:pt x="2349" y="1466"/>
                  </a:cubicBezTo>
                  <a:cubicBezTo>
                    <a:pt x="2339" y="1418"/>
                    <a:pt x="2139" y="388"/>
                    <a:pt x="346" y="6"/>
                  </a:cubicBezTo>
                  <a:cubicBezTo>
                    <a:pt x="328" y="3"/>
                    <a:pt x="310" y="1"/>
                    <a:pt x="29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66"/>
            <p:cNvSpPr/>
            <p:nvPr/>
          </p:nvSpPr>
          <p:spPr>
            <a:xfrm>
              <a:off x="1096606" y="3110417"/>
              <a:ext cx="32338" cy="40063"/>
            </a:xfrm>
            <a:custGeom>
              <a:rect b="b" l="l" r="r" t="t"/>
              <a:pathLst>
                <a:path extrusionOk="0" h="1530" w="1235">
                  <a:moveTo>
                    <a:pt x="301" y="1"/>
                  </a:moveTo>
                  <a:cubicBezTo>
                    <a:pt x="79" y="1"/>
                    <a:pt x="1" y="336"/>
                    <a:pt x="242" y="413"/>
                  </a:cubicBezTo>
                  <a:cubicBezTo>
                    <a:pt x="757" y="576"/>
                    <a:pt x="805" y="1320"/>
                    <a:pt x="805" y="1329"/>
                  </a:cubicBezTo>
                  <a:cubicBezTo>
                    <a:pt x="815" y="1444"/>
                    <a:pt x="900" y="1530"/>
                    <a:pt x="1015" y="1530"/>
                  </a:cubicBezTo>
                  <a:lnTo>
                    <a:pt x="1024" y="1530"/>
                  </a:lnTo>
                  <a:cubicBezTo>
                    <a:pt x="1139" y="1520"/>
                    <a:pt x="1234" y="1425"/>
                    <a:pt x="1225" y="1310"/>
                  </a:cubicBezTo>
                  <a:cubicBezTo>
                    <a:pt x="1225" y="1262"/>
                    <a:pt x="1158" y="261"/>
                    <a:pt x="376" y="13"/>
                  </a:cubicBezTo>
                  <a:cubicBezTo>
                    <a:pt x="349" y="5"/>
                    <a:pt x="324" y="1"/>
                    <a:pt x="30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66"/>
            <p:cNvSpPr/>
            <p:nvPr/>
          </p:nvSpPr>
          <p:spPr>
            <a:xfrm>
              <a:off x="1029730" y="3086248"/>
              <a:ext cx="28515" cy="52998"/>
            </a:xfrm>
            <a:custGeom>
              <a:rect b="b" l="l" r="r" t="t"/>
              <a:pathLst>
                <a:path extrusionOk="0" h="2024" w="1089">
                  <a:moveTo>
                    <a:pt x="864" y="1"/>
                  </a:moveTo>
                  <a:cubicBezTo>
                    <a:pt x="824" y="1"/>
                    <a:pt x="783" y="13"/>
                    <a:pt x="745" y="39"/>
                  </a:cubicBezTo>
                  <a:cubicBezTo>
                    <a:pt x="449" y="220"/>
                    <a:pt x="1" y="688"/>
                    <a:pt x="1" y="1813"/>
                  </a:cubicBezTo>
                  <a:cubicBezTo>
                    <a:pt x="1" y="1928"/>
                    <a:pt x="106" y="2023"/>
                    <a:pt x="220" y="2023"/>
                  </a:cubicBezTo>
                  <a:cubicBezTo>
                    <a:pt x="335" y="2014"/>
                    <a:pt x="430" y="1918"/>
                    <a:pt x="430" y="1804"/>
                  </a:cubicBezTo>
                  <a:cubicBezTo>
                    <a:pt x="430" y="869"/>
                    <a:pt x="774" y="516"/>
                    <a:pt x="974" y="392"/>
                  </a:cubicBezTo>
                  <a:cubicBezTo>
                    <a:pt x="1050" y="344"/>
                    <a:pt x="1088" y="249"/>
                    <a:pt x="1069" y="163"/>
                  </a:cubicBezTo>
                  <a:cubicBezTo>
                    <a:pt x="1043" y="63"/>
                    <a:pt x="956" y="1"/>
                    <a:pt x="86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66"/>
            <p:cNvSpPr/>
            <p:nvPr/>
          </p:nvSpPr>
          <p:spPr>
            <a:xfrm>
              <a:off x="937323" y="2881770"/>
              <a:ext cx="112674" cy="117387"/>
            </a:xfrm>
            <a:custGeom>
              <a:rect b="b" l="l" r="r" t="t"/>
              <a:pathLst>
                <a:path extrusionOk="0" h="4483" w="4303">
                  <a:moveTo>
                    <a:pt x="2385" y="1"/>
                  </a:moveTo>
                  <a:cubicBezTo>
                    <a:pt x="2006" y="1"/>
                    <a:pt x="1618" y="115"/>
                    <a:pt x="1269" y="369"/>
                  </a:cubicBezTo>
                  <a:cubicBezTo>
                    <a:pt x="0" y="1294"/>
                    <a:pt x="324" y="3259"/>
                    <a:pt x="1813" y="3727"/>
                  </a:cubicBezTo>
                  <a:lnTo>
                    <a:pt x="2204" y="4375"/>
                  </a:lnTo>
                  <a:cubicBezTo>
                    <a:pt x="2247" y="4447"/>
                    <a:pt x="2321" y="4483"/>
                    <a:pt x="2395" y="4483"/>
                  </a:cubicBezTo>
                  <a:cubicBezTo>
                    <a:pt x="2469" y="4483"/>
                    <a:pt x="2543" y="4447"/>
                    <a:pt x="2585" y="4375"/>
                  </a:cubicBezTo>
                  <a:lnTo>
                    <a:pt x="2977" y="3727"/>
                  </a:lnTo>
                  <a:cubicBezTo>
                    <a:pt x="3759" y="3479"/>
                    <a:pt x="4293" y="2744"/>
                    <a:pt x="4303" y="1914"/>
                  </a:cubicBezTo>
                  <a:cubicBezTo>
                    <a:pt x="4303" y="783"/>
                    <a:pt x="3375" y="1"/>
                    <a:pt x="238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66"/>
            <p:cNvSpPr/>
            <p:nvPr/>
          </p:nvSpPr>
          <p:spPr>
            <a:xfrm>
              <a:off x="985032" y="2920628"/>
              <a:ext cx="26499" cy="22755"/>
            </a:xfrm>
            <a:custGeom>
              <a:rect b="b" l="l" r="r" t="t"/>
              <a:pathLst>
                <a:path extrusionOk="0" h="869" w="1012">
                  <a:moveTo>
                    <a:pt x="570" y="0"/>
                  </a:moveTo>
                  <a:cubicBezTo>
                    <a:pt x="464" y="0"/>
                    <a:pt x="356" y="39"/>
                    <a:pt x="267" y="125"/>
                  </a:cubicBezTo>
                  <a:cubicBezTo>
                    <a:pt x="0" y="392"/>
                    <a:pt x="191" y="859"/>
                    <a:pt x="573" y="869"/>
                  </a:cubicBezTo>
                  <a:cubicBezTo>
                    <a:pt x="811" y="869"/>
                    <a:pt x="1011" y="669"/>
                    <a:pt x="1011" y="430"/>
                  </a:cubicBezTo>
                  <a:cubicBezTo>
                    <a:pt x="1005" y="171"/>
                    <a:pt x="792" y="0"/>
                    <a:pt x="570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66"/>
            <p:cNvSpPr/>
            <p:nvPr/>
          </p:nvSpPr>
          <p:spPr>
            <a:xfrm>
              <a:off x="963298" y="2897271"/>
              <a:ext cx="72951" cy="69233"/>
            </a:xfrm>
            <a:custGeom>
              <a:rect b="b" l="l" r="r" t="t"/>
              <a:pathLst>
                <a:path extrusionOk="0" h="2644" w="2786">
                  <a:moveTo>
                    <a:pt x="1403" y="752"/>
                  </a:moveTo>
                  <a:cubicBezTo>
                    <a:pt x="1474" y="752"/>
                    <a:pt x="1546" y="764"/>
                    <a:pt x="1613" y="788"/>
                  </a:cubicBezTo>
                  <a:lnTo>
                    <a:pt x="1632" y="797"/>
                  </a:lnTo>
                  <a:cubicBezTo>
                    <a:pt x="1765" y="855"/>
                    <a:pt x="1870" y="960"/>
                    <a:pt x="1927" y="1093"/>
                  </a:cubicBezTo>
                  <a:lnTo>
                    <a:pt x="1937" y="1112"/>
                  </a:lnTo>
                  <a:cubicBezTo>
                    <a:pt x="1985" y="1246"/>
                    <a:pt x="1985" y="1398"/>
                    <a:pt x="1937" y="1532"/>
                  </a:cubicBezTo>
                  <a:lnTo>
                    <a:pt x="1927" y="1551"/>
                  </a:lnTo>
                  <a:cubicBezTo>
                    <a:pt x="1870" y="1685"/>
                    <a:pt x="1765" y="1790"/>
                    <a:pt x="1632" y="1847"/>
                  </a:cubicBezTo>
                  <a:lnTo>
                    <a:pt x="1613" y="1856"/>
                  </a:lnTo>
                  <a:cubicBezTo>
                    <a:pt x="1546" y="1885"/>
                    <a:pt x="1474" y="1899"/>
                    <a:pt x="1403" y="1899"/>
                  </a:cubicBezTo>
                  <a:cubicBezTo>
                    <a:pt x="1331" y="1899"/>
                    <a:pt x="1260" y="1885"/>
                    <a:pt x="1193" y="1856"/>
                  </a:cubicBezTo>
                  <a:lnTo>
                    <a:pt x="1174" y="1847"/>
                  </a:lnTo>
                  <a:cubicBezTo>
                    <a:pt x="1040" y="1790"/>
                    <a:pt x="935" y="1685"/>
                    <a:pt x="878" y="1551"/>
                  </a:cubicBezTo>
                  <a:lnTo>
                    <a:pt x="868" y="1532"/>
                  </a:lnTo>
                  <a:cubicBezTo>
                    <a:pt x="811" y="1398"/>
                    <a:pt x="811" y="1246"/>
                    <a:pt x="868" y="1112"/>
                  </a:cubicBezTo>
                  <a:lnTo>
                    <a:pt x="878" y="1093"/>
                  </a:lnTo>
                  <a:cubicBezTo>
                    <a:pt x="935" y="960"/>
                    <a:pt x="1040" y="855"/>
                    <a:pt x="1174" y="797"/>
                  </a:cubicBezTo>
                  <a:lnTo>
                    <a:pt x="1193" y="788"/>
                  </a:lnTo>
                  <a:cubicBezTo>
                    <a:pt x="1260" y="764"/>
                    <a:pt x="1331" y="752"/>
                    <a:pt x="1403" y="752"/>
                  </a:cubicBezTo>
                  <a:close/>
                  <a:moveTo>
                    <a:pt x="1403" y="1"/>
                  </a:moveTo>
                  <a:cubicBezTo>
                    <a:pt x="1298" y="1"/>
                    <a:pt x="1193" y="72"/>
                    <a:pt x="1193" y="216"/>
                  </a:cubicBezTo>
                  <a:lnTo>
                    <a:pt x="1193" y="349"/>
                  </a:lnTo>
                  <a:cubicBezTo>
                    <a:pt x="1069" y="378"/>
                    <a:pt x="964" y="425"/>
                    <a:pt x="859" y="483"/>
                  </a:cubicBezTo>
                  <a:lnTo>
                    <a:pt x="763" y="387"/>
                  </a:lnTo>
                  <a:cubicBezTo>
                    <a:pt x="717" y="341"/>
                    <a:pt x="666" y="322"/>
                    <a:pt x="617" y="322"/>
                  </a:cubicBezTo>
                  <a:cubicBezTo>
                    <a:pt x="453" y="322"/>
                    <a:pt x="313" y="538"/>
                    <a:pt x="468" y="693"/>
                  </a:cubicBezTo>
                  <a:lnTo>
                    <a:pt x="563" y="788"/>
                  </a:lnTo>
                  <a:cubicBezTo>
                    <a:pt x="496" y="883"/>
                    <a:pt x="449" y="998"/>
                    <a:pt x="430" y="1112"/>
                  </a:cubicBezTo>
                  <a:lnTo>
                    <a:pt x="286" y="1112"/>
                  </a:lnTo>
                  <a:cubicBezTo>
                    <a:pt x="0" y="1112"/>
                    <a:pt x="0" y="1532"/>
                    <a:pt x="286" y="1532"/>
                  </a:cubicBezTo>
                  <a:lnTo>
                    <a:pt x="420" y="1532"/>
                  </a:lnTo>
                  <a:cubicBezTo>
                    <a:pt x="449" y="1656"/>
                    <a:pt x="496" y="1761"/>
                    <a:pt x="563" y="1866"/>
                  </a:cubicBezTo>
                  <a:lnTo>
                    <a:pt x="468" y="1961"/>
                  </a:lnTo>
                  <a:cubicBezTo>
                    <a:pt x="314" y="2108"/>
                    <a:pt x="453" y="2323"/>
                    <a:pt x="617" y="2323"/>
                  </a:cubicBezTo>
                  <a:cubicBezTo>
                    <a:pt x="666" y="2323"/>
                    <a:pt x="717" y="2303"/>
                    <a:pt x="763" y="2257"/>
                  </a:cubicBezTo>
                  <a:lnTo>
                    <a:pt x="859" y="2162"/>
                  </a:lnTo>
                  <a:cubicBezTo>
                    <a:pt x="964" y="2228"/>
                    <a:pt x="1069" y="2276"/>
                    <a:pt x="1183" y="2295"/>
                  </a:cubicBezTo>
                  <a:lnTo>
                    <a:pt x="1183" y="2429"/>
                  </a:lnTo>
                  <a:cubicBezTo>
                    <a:pt x="1183" y="2572"/>
                    <a:pt x="1291" y="2643"/>
                    <a:pt x="1398" y="2643"/>
                  </a:cubicBezTo>
                  <a:cubicBezTo>
                    <a:pt x="1505" y="2643"/>
                    <a:pt x="1613" y="2572"/>
                    <a:pt x="1613" y="2429"/>
                  </a:cubicBezTo>
                  <a:lnTo>
                    <a:pt x="1613" y="2295"/>
                  </a:lnTo>
                  <a:cubicBezTo>
                    <a:pt x="1727" y="2276"/>
                    <a:pt x="1841" y="2228"/>
                    <a:pt x="1937" y="2162"/>
                  </a:cubicBezTo>
                  <a:lnTo>
                    <a:pt x="2032" y="2257"/>
                  </a:lnTo>
                  <a:cubicBezTo>
                    <a:pt x="2079" y="2304"/>
                    <a:pt x="2132" y="2324"/>
                    <a:pt x="2182" y="2324"/>
                  </a:cubicBezTo>
                  <a:cubicBezTo>
                    <a:pt x="2345" y="2324"/>
                    <a:pt x="2484" y="2115"/>
                    <a:pt x="2338" y="1961"/>
                  </a:cubicBezTo>
                  <a:lnTo>
                    <a:pt x="2233" y="1866"/>
                  </a:lnTo>
                  <a:cubicBezTo>
                    <a:pt x="2299" y="1761"/>
                    <a:pt x="2347" y="1656"/>
                    <a:pt x="2376" y="1532"/>
                  </a:cubicBezTo>
                  <a:lnTo>
                    <a:pt x="2509" y="1532"/>
                  </a:lnTo>
                  <a:cubicBezTo>
                    <a:pt x="2786" y="1532"/>
                    <a:pt x="2786" y="1112"/>
                    <a:pt x="2509" y="1112"/>
                  </a:cubicBezTo>
                  <a:lnTo>
                    <a:pt x="2376" y="1112"/>
                  </a:lnTo>
                  <a:cubicBezTo>
                    <a:pt x="2347" y="998"/>
                    <a:pt x="2299" y="883"/>
                    <a:pt x="2242" y="788"/>
                  </a:cubicBezTo>
                  <a:lnTo>
                    <a:pt x="2338" y="693"/>
                  </a:lnTo>
                  <a:cubicBezTo>
                    <a:pt x="2491" y="539"/>
                    <a:pt x="2348" y="330"/>
                    <a:pt x="2183" y="330"/>
                  </a:cubicBezTo>
                  <a:cubicBezTo>
                    <a:pt x="2132" y="330"/>
                    <a:pt x="2079" y="350"/>
                    <a:pt x="2032" y="397"/>
                  </a:cubicBezTo>
                  <a:lnTo>
                    <a:pt x="1937" y="492"/>
                  </a:lnTo>
                  <a:cubicBezTo>
                    <a:pt x="1841" y="425"/>
                    <a:pt x="1727" y="378"/>
                    <a:pt x="1613" y="359"/>
                  </a:cubicBezTo>
                  <a:lnTo>
                    <a:pt x="1613" y="216"/>
                  </a:lnTo>
                  <a:cubicBezTo>
                    <a:pt x="1613" y="72"/>
                    <a:pt x="1508" y="1"/>
                    <a:pt x="140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66"/>
            <p:cNvSpPr/>
            <p:nvPr/>
          </p:nvSpPr>
          <p:spPr>
            <a:xfrm>
              <a:off x="861622" y="2994837"/>
              <a:ext cx="150171" cy="254073"/>
            </a:xfrm>
            <a:custGeom>
              <a:rect b="b" l="l" r="r" t="t"/>
              <a:pathLst>
                <a:path extrusionOk="0" h="9703" w="5735">
                  <a:moveTo>
                    <a:pt x="3168" y="0"/>
                  </a:moveTo>
                  <a:cubicBezTo>
                    <a:pt x="3091" y="10"/>
                    <a:pt x="3025" y="19"/>
                    <a:pt x="2958" y="38"/>
                  </a:cubicBezTo>
                  <a:cubicBezTo>
                    <a:pt x="2328" y="210"/>
                    <a:pt x="1899" y="782"/>
                    <a:pt x="1909" y="1431"/>
                  </a:cubicBezTo>
                  <a:lnTo>
                    <a:pt x="1909" y="1450"/>
                  </a:lnTo>
                  <a:lnTo>
                    <a:pt x="1909" y="1565"/>
                  </a:lnTo>
                  <a:cubicBezTo>
                    <a:pt x="1909" y="1641"/>
                    <a:pt x="1861" y="1717"/>
                    <a:pt x="1784" y="1746"/>
                  </a:cubicBezTo>
                  <a:cubicBezTo>
                    <a:pt x="1727" y="1765"/>
                    <a:pt x="1680" y="1784"/>
                    <a:pt x="1622" y="1813"/>
                  </a:cubicBezTo>
                  <a:cubicBezTo>
                    <a:pt x="1126" y="2061"/>
                    <a:pt x="821" y="2566"/>
                    <a:pt x="821" y="3120"/>
                  </a:cubicBezTo>
                  <a:cubicBezTo>
                    <a:pt x="821" y="3311"/>
                    <a:pt x="859" y="3492"/>
                    <a:pt x="926" y="3664"/>
                  </a:cubicBezTo>
                  <a:cubicBezTo>
                    <a:pt x="945" y="3711"/>
                    <a:pt x="964" y="3759"/>
                    <a:pt x="983" y="3797"/>
                  </a:cubicBezTo>
                  <a:cubicBezTo>
                    <a:pt x="1021" y="3873"/>
                    <a:pt x="993" y="3969"/>
                    <a:pt x="926" y="4017"/>
                  </a:cubicBezTo>
                  <a:cubicBezTo>
                    <a:pt x="830" y="4074"/>
                    <a:pt x="745" y="4150"/>
                    <a:pt x="668" y="4226"/>
                  </a:cubicBezTo>
                  <a:cubicBezTo>
                    <a:pt x="239" y="4637"/>
                    <a:pt x="1" y="5199"/>
                    <a:pt x="1" y="5791"/>
                  </a:cubicBezTo>
                  <a:cubicBezTo>
                    <a:pt x="1" y="6812"/>
                    <a:pt x="687" y="7661"/>
                    <a:pt x="1594" y="7852"/>
                  </a:cubicBezTo>
                  <a:lnTo>
                    <a:pt x="1622" y="7861"/>
                  </a:lnTo>
                  <a:lnTo>
                    <a:pt x="1708" y="7880"/>
                  </a:lnTo>
                  <a:cubicBezTo>
                    <a:pt x="1784" y="7890"/>
                    <a:pt x="1842" y="7947"/>
                    <a:pt x="1851" y="8014"/>
                  </a:cubicBezTo>
                  <a:cubicBezTo>
                    <a:pt x="1861" y="8042"/>
                    <a:pt x="1861" y="8071"/>
                    <a:pt x="1870" y="8100"/>
                  </a:cubicBezTo>
                  <a:cubicBezTo>
                    <a:pt x="1880" y="8128"/>
                    <a:pt x="1889" y="8166"/>
                    <a:pt x="1889" y="8195"/>
                  </a:cubicBezTo>
                  <a:cubicBezTo>
                    <a:pt x="2109" y="9063"/>
                    <a:pt x="2882" y="9683"/>
                    <a:pt x="3778" y="9702"/>
                  </a:cubicBezTo>
                  <a:cubicBezTo>
                    <a:pt x="4255" y="9702"/>
                    <a:pt x="4723" y="9521"/>
                    <a:pt x="5076" y="9187"/>
                  </a:cubicBezTo>
                  <a:cubicBezTo>
                    <a:pt x="5496" y="8777"/>
                    <a:pt x="5734" y="8224"/>
                    <a:pt x="5724" y="7632"/>
                  </a:cubicBezTo>
                  <a:cubicBezTo>
                    <a:pt x="5724" y="7127"/>
                    <a:pt x="5553" y="6630"/>
                    <a:pt x="5219" y="6249"/>
                  </a:cubicBezTo>
                  <a:cubicBezTo>
                    <a:pt x="5171" y="6192"/>
                    <a:pt x="5114" y="6134"/>
                    <a:pt x="5057" y="6077"/>
                  </a:cubicBezTo>
                  <a:cubicBezTo>
                    <a:pt x="5028" y="6049"/>
                    <a:pt x="4999" y="6001"/>
                    <a:pt x="5009" y="5953"/>
                  </a:cubicBezTo>
                  <a:lnTo>
                    <a:pt x="5009" y="1441"/>
                  </a:lnTo>
                  <a:cubicBezTo>
                    <a:pt x="4999" y="649"/>
                    <a:pt x="4351" y="10"/>
                    <a:pt x="35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66"/>
            <p:cNvSpPr/>
            <p:nvPr/>
          </p:nvSpPr>
          <p:spPr>
            <a:xfrm>
              <a:off x="939287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043" y="1"/>
                  </a:moveTo>
                  <a:cubicBezTo>
                    <a:pt x="1385" y="67"/>
                    <a:pt x="555" y="325"/>
                    <a:pt x="154" y="726"/>
                  </a:cubicBezTo>
                  <a:cubicBezTo>
                    <a:pt x="1" y="879"/>
                    <a:pt x="138" y="1088"/>
                    <a:pt x="301" y="1088"/>
                  </a:cubicBezTo>
                  <a:cubicBezTo>
                    <a:pt x="350" y="1088"/>
                    <a:pt x="403" y="1068"/>
                    <a:pt x="450" y="1021"/>
                  </a:cubicBezTo>
                  <a:cubicBezTo>
                    <a:pt x="831" y="659"/>
                    <a:pt x="1680" y="439"/>
                    <a:pt x="2262" y="411"/>
                  </a:cubicBezTo>
                  <a:cubicBezTo>
                    <a:pt x="2205" y="354"/>
                    <a:pt x="2157" y="296"/>
                    <a:pt x="2100" y="249"/>
                  </a:cubicBezTo>
                  <a:cubicBezTo>
                    <a:pt x="2062" y="211"/>
                    <a:pt x="2043" y="163"/>
                    <a:pt x="2043" y="115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66"/>
            <p:cNvSpPr/>
            <p:nvPr/>
          </p:nvSpPr>
          <p:spPr>
            <a:xfrm>
              <a:off x="903597" y="3173444"/>
              <a:ext cx="36371" cy="35978"/>
            </a:xfrm>
            <a:custGeom>
              <a:rect b="b" l="l" r="r" t="t"/>
              <a:pathLst>
                <a:path extrusionOk="0" h="1374" w="1389">
                  <a:moveTo>
                    <a:pt x="1091" y="0"/>
                  </a:moveTo>
                  <a:cubicBezTo>
                    <a:pt x="1063" y="0"/>
                    <a:pt x="1034" y="6"/>
                    <a:pt x="1002" y="19"/>
                  </a:cubicBezTo>
                  <a:cubicBezTo>
                    <a:pt x="525" y="201"/>
                    <a:pt x="162" y="763"/>
                    <a:pt x="0" y="1031"/>
                  </a:cubicBezTo>
                  <a:lnTo>
                    <a:pt x="29" y="1040"/>
                  </a:lnTo>
                  <a:lnTo>
                    <a:pt x="115" y="1059"/>
                  </a:lnTo>
                  <a:cubicBezTo>
                    <a:pt x="191" y="1069"/>
                    <a:pt x="248" y="1126"/>
                    <a:pt x="258" y="1193"/>
                  </a:cubicBezTo>
                  <a:cubicBezTo>
                    <a:pt x="267" y="1221"/>
                    <a:pt x="267" y="1250"/>
                    <a:pt x="277" y="1279"/>
                  </a:cubicBezTo>
                  <a:cubicBezTo>
                    <a:pt x="286" y="1307"/>
                    <a:pt x="296" y="1345"/>
                    <a:pt x="306" y="1374"/>
                  </a:cubicBezTo>
                  <a:lnTo>
                    <a:pt x="306" y="1364"/>
                  </a:lnTo>
                  <a:cubicBezTo>
                    <a:pt x="306" y="1355"/>
                    <a:pt x="687" y="582"/>
                    <a:pt x="1135" y="420"/>
                  </a:cubicBezTo>
                  <a:cubicBezTo>
                    <a:pt x="1389" y="352"/>
                    <a:pt x="1306" y="0"/>
                    <a:pt x="109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66"/>
            <p:cNvSpPr/>
            <p:nvPr/>
          </p:nvSpPr>
          <p:spPr>
            <a:xfrm>
              <a:off x="878852" y="3083761"/>
              <a:ext cx="52998" cy="21498"/>
            </a:xfrm>
            <a:custGeom>
              <a:rect b="b" l="l" r="r" t="t"/>
              <a:pathLst>
                <a:path extrusionOk="0" h="821" w="2024">
                  <a:moveTo>
                    <a:pt x="1813" y="0"/>
                  </a:moveTo>
                  <a:cubicBezTo>
                    <a:pt x="1289" y="0"/>
                    <a:pt x="764" y="86"/>
                    <a:pt x="268" y="268"/>
                  </a:cubicBezTo>
                  <a:cubicBezTo>
                    <a:pt x="287" y="315"/>
                    <a:pt x="306" y="353"/>
                    <a:pt x="325" y="401"/>
                  </a:cubicBezTo>
                  <a:cubicBezTo>
                    <a:pt x="363" y="477"/>
                    <a:pt x="335" y="563"/>
                    <a:pt x="268" y="611"/>
                  </a:cubicBezTo>
                  <a:cubicBezTo>
                    <a:pt x="172" y="678"/>
                    <a:pt x="87" y="745"/>
                    <a:pt x="1" y="821"/>
                  </a:cubicBezTo>
                  <a:cubicBezTo>
                    <a:pt x="20" y="821"/>
                    <a:pt x="39" y="811"/>
                    <a:pt x="48" y="802"/>
                  </a:cubicBezTo>
                  <a:cubicBezTo>
                    <a:pt x="48" y="793"/>
                    <a:pt x="874" y="427"/>
                    <a:pt x="1680" y="427"/>
                  </a:cubicBezTo>
                  <a:cubicBezTo>
                    <a:pt x="1718" y="427"/>
                    <a:pt x="1756" y="428"/>
                    <a:pt x="1794" y="430"/>
                  </a:cubicBezTo>
                  <a:cubicBezTo>
                    <a:pt x="1909" y="430"/>
                    <a:pt x="2014" y="344"/>
                    <a:pt x="2014" y="229"/>
                  </a:cubicBezTo>
                  <a:cubicBezTo>
                    <a:pt x="2023" y="105"/>
                    <a:pt x="1928" y="10"/>
                    <a:pt x="181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66"/>
            <p:cNvSpPr/>
            <p:nvPr/>
          </p:nvSpPr>
          <p:spPr>
            <a:xfrm>
              <a:off x="904094" y="3032307"/>
              <a:ext cx="38230" cy="38989"/>
            </a:xfrm>
            <a:custGeom>
              <a:rect b="b" l="l" r="r" t="t"/>
              <a:pathLst>
                <a:path extrusionOk="0" h="1489" w="1460">
                  <a:moveTo>
                    <a:pt x="287" y="0"/>
                  </a:moveTo>
                  <a:lnTo>
                    <a:pt x="287" y="19"/>
                  </a:lnTo>
                  <a:lnTo>
                    <a:pt x="287" y="134"/>
                  </a:lnTo>
                  <a:cubicBezTo>
                    <a:pt x="287" y="210"/>
                    <a:pt x="239" y="286"/>
                    <a:pt x="162" y="315"/>
                  </a:cubicBezTo>
                  <a:cubicBezTo>
                    <a:pt x="105" y="334"/>
                    <a:pt x="58" y="353"/>
                    <a:pt x="0" y="382"/>
                  </a:cubicBezTo>
                  <a:lnTo>
                    <a:pt x="77" y="382"/>
                  </a:lnTo>
                  <a:cubicBezTo>
                    <a:pt x="77" y="382"/>
                    <a:pt x="611" y="468"/>
                    <a:pt x="821" y="649"/>
                  </a:cubicBezTo>
                  <a:cubicBezTo>
                    <a:pt x="964" y="782"/>
                    <a:pt x="1031" y="992"/>
                    <a:pt x="1031" y="1269"/>
                  </a:cubicBezTo>
                  <a:cubicBezTo>
                    <a:pt x="1031" y="1383"/>
                    <a:pt x="1116" y="1479"/>
                    <a:pt x="1241" y="1488"/>
                  </a:cubicBezTo>
                  <a:cubicBezTo>
                    <a:pt x="1355" y="1488"/>
                    <a:pt x="1460" y="1393"/>
                    <a:pt x="1460" y="1279"/>
                  </a:cubicBezTo>
                  <a:cubicBezTo>
                    <a:pt x="1460" y="868"/>
                    <a:pt x="1326" y="554"/>
                    <a:pt x="1107" y="353"/>
                  </a:cubicBezTo>
                  <a:cubicBezTo>
                    <a:pt x="888" y="153"/>
                    <a:pt x="525" y="48"/>
                    <a:pt x="28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66"/>
            <p:cNvSpPr/>
            <p:nvPr/>
          </p:nvSpPr>
          <p:spPr>
            <a:xfrm>
              <a:off x="922581" y="3008819"/>
              <a:ext cx="49751" cy="24012"/>
            </a:xfrm>
            <a:custGeom>
              <a:rect b="b" l="l" r="r" t="t"/>
              <a:pathLst>
                <a:path extrusionOk="0" h="917" w="1900">
                  <a:moveTo>
                    <a:pt x="1274" y="1"/>
                  </a:moveTo>
                  <a:cubicBezTo>
                    <a:pt x="816" y="1"/>
                    <a:pt x="377" y="208"/>
                    <a:pt x="105" y="582"/>
                  </a:cubicBezTo>
                  <a:cubicBezTo>
                    <a:pt x="0" y="725"/>
                    <a:pt x="105" y="916"/>
                    <a:pt x="277" y="916"/>
                  </a:cubicBezTo>
                  <a:cubicBezTo>
                    <a:pt x="334" y="916"/>
                    <a:pt x="401" y="888"/>
                    <a:pt x="439" y="840"/>
                  </a:cubicBezTo>
                  <a:cubicBezTo>
                    <a:pt x="636" y="574"/>
                    <a:pt x="949" y="424"/>
                    <a:pt x="1280" y="424"/>
                  </a:cubicBezTo>
                  <a:cubicBezTo>
                    <a:pt x="1318" y="424"/>
                    <a:pt x="1355" y="426"/>
                    <a:pt x="1393" y="430"/>
                  </a:cubicBezTo>
                  <a:lnTo>
                    <a:pt x="1574" y="458"/>
                  </a:lnTo>
                  <a:cubicBezTo>
                    <a:pt x="1584" y="459"/>
                    <a:pt x="1593" y="460"/>
                    <a:pt x="1602" y="460"/>
                  </a:cubicBezTo>
                  <a:cubicBezTo>
                    <a:pt x="1863" y="460"/>
                    <a:pt x="1899" y="66"/>
                    <a:pt x="1632" y="39"/>
                  </a:cubicBezTo>
                  <a:lnTo>
                    <a:pt x="1441" y="10"/>
                  </a:lnTo>
                  <a:cubicBezTo>
                    <a:pt x="1385" y="4"/>
                    <a:pt x="1329" y="1"/>
                    <a:pt x="12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66"/>
            <p:cNvSpPr/>
            <p:nvPr/>
          </p:nvSpPr>
          <p:spPr>
            <a:xfrm>
              <a:off x="92907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074" y="1"/>
                  </a:moveTo>
                  <a:cubicBezTo>
                    <a:pt x="2058" y="1"/>
                    <a:pt x="2041" y="3"/>
                    <a:pt x="2023" y="6"/>
                  </a:cubicBezTo>
                  <a:cubicBezTo>
                    <a:pt x="229" y="388"/>
                    <a:pt x="29" y="1418"/>
                    <a:pt x="19" y="1466"/>
                  </a:cubicBezTo>
                  <a:cubicBezTo>
                    <a:pt x="0" y="1580"/>
                    <a:pt x="77" y="1685"/>
                    <a:pt x="191" y="1714"/>
                  </a:cubicBezTo>
                  <a:lnTo>
                    <a:pt x="229" y="1714"/>
                  </a:lnTo>
                  <a:cubicBezTo>
                    <a:pt x="334" y="1714"/>
                    <a:pt x="420" y="1638"/>
                    <a:pt x="439" y="1542"/>
                  </a:cubicBezTo>
                  <a:cubicBezTo>
                    <a:pt x="439" y="1533"/>
                    <a:pt x="620" y="741"/>
                    <a:pt x="2109" y="417"/>
                  </a:cubicBezTo>
                  <a:cubicBezTo>
                    <a:pt x="2367" y="363"/>
                    <a:pt x="2309" y="1"/>
                    <a:pt x="20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66"/>
            <p:cNvSpPr/>
            <p:nvPr/>
          </p:nvSpPr>
          <p:spPr>
            <a:xfrm>
              <a:off x="871127" y="3110417"/>
              <a:ext cx="32077" cy="40063"/>
            </a:xfrm>
            <a:custGeom>
              <a:rect b="b" l="l" r="r" t="t"/>
              <a:pathLst>
                <a:path extrusionOk="0" h="1530" w="1225">
                  <a:moveTo>
                    <a:pt x="931" y="1"/>
                  </a:moveTo>
                  <a:cubicBezTo>
                    <a:pt x="908" y="1"/>
                    <a:pt x="884" y="5"/>
                    <a:pt x="859" y="13"/>
                  </a:cubicBezTo>
                  <a:cubicBezTo>
                    <a:pt x="67" y="261"/>
                    <a:pt x="10" y="1262"/>
                    <a:pt x="10" y="1310"/>
                  </a:cubicBezTo>
                  <a:cubicBezTo>
                    <a:pt x="0" y="1425"/>
                    <a:pt x="86" y="1520"/>
                    <a:pt x="210" y="1530"/>
                  </a:cubicBezTo>
                  <a:lnTo>
                    <a:pt x="219" y="1530"/>
                  </a:lnTo>
                  <a:cubicBezTo>
                    <a:pt x="324" y="1530"/>
                    <a:pt x="420" y="1444"/>
                    <a:pt x="429" y="1329"/>
                  </a:cubicBezTo>
                  <a:cubicBezTo>
                    <a:pt x="429" y="1320"/>
                    <a:pt x="477" y="576"/>
                    <a:pt x="983" y="413"/>
                  </a:cubicBezTo>
                  <a:cubicBezTo>
                    <a:pt x="1224" y="336"/>
                    <a:pt x="1146" y="1"/>
                    <a:pt x="93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66"/>
            <p:cNvSpPr/>
            <p:nvPr/>
          </p:nvSpPr>
          <p:spPr>
            <a:xfrm>
              <a:off x="941800" y="3086248"/>
              <a:ext cx="28254" cy="52998"/>
            </a:xfrm>
            <a:custGeom>
              <a:rect b="b" l="l" r="r" t="t"/>
              <a:pathLst>
                <a:path extrusionOk="0" h="2024" w="1079">
                  <a:moveTo>
                    <a:pt x="216" y="1"/>
                  </a:moveTo>
                  <a:cubicBezTo>
                    <a:pt x="124" y="1"/>
                    <a:pt x="40" y="63"/>
                    <a:pt x="20" y="163"/>
                  </a:cubicBezTo>
                  <a:cubicBezTo>
                    <a:pt x="1" y="249"/>
                    <a:pt x="29" y="344"/>
                    <a:pt x="115" y="392"/>
                  </a:cubicBezTo>
                  <a:cubicBezTo>
                    <a:pt x="306" y="516"/>
                    <a:pt x="659" y="869"/>
                    <a:pt x="659" y="1804"/>
                  </a:cubicBezTo>
                  <a:cubicBezTo>
                    <a:pt x="659" y="1918"/>
                    <a:pt x="745" y="2014"/>
                    <a:pt x="859" y="2023"/>
                  </a:cubicBezTo>
                  <a:cubicBezTo>
                    <a:pt x="983" y="2023"/>
                    <a:pt x="1079" y="1928"/>
                    <a:pt x="1079" y="1813"/>
                  </a:cubicBezTo>
                  <a:cubicBezTo>
                    <a:pt x="1079" y="688"/>
                    <a:pt x="630" y="220"/>
                    <a:pt x="335" y="39"/>
                  </a:cubicBezTo>
                  <a:cubicBezTo>
                    <a:pt x="297" y="13"/>
                    <a:pt x="256" y="1"/>
                    <a:pt x="21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0" name="Google Shape;12050;p66"/>
          <p:cNvGrpSpPr/>
          <p:nvPr/>
        </p:nvGrpSpPr>
        <p:grpSpPr>
          <a:xfrm>
            <a:off x="3968184" y="2881691"/>
            <a:ext cx="369444" cy="367140"/>
            <a:chOff x="3968184" y="2881691"/>
            <a:chExt cx="369444" cy="367140"/>
          </a:xfrm>
        </p:grpSpPr>
        <p:sp>
          <p:nvSpPr>
            <p:cNvPr id="12051" name="Google Shape;12051;p66"/>
            <p:cNvSpPr/>
            <p:nvPr/>
          </p:nvSpPr>
          <p:spPr>
            <a:xfrm>
              <a:off x="4042131" y="3065536"/>
              <a:ext cx="109925" cy="110186"/>
            </a:xfrm>
            <a:custGeom>
              <a:rect b="b" l="l" r="r" t="t"/>
              <a:pathLst>
                <a:path extrusionOk="0" h="4208" w="4198">
                  <a:moveTo>
                    <a:pt x="1154" y="0"/>
                  </a:moveTo>
                  <a:lnTo>
                    <a:pt x="0" y="1154"/>
                  </a:lnTo>
                  <a:lnTo>
                    <a:pt x="3043" y="4207"/>
                  </a:lnTo>
                  <a:lnTo>
                    <a:pt x="4198" y="30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66"/>
            <p:cNvSpPr/>
            <p:nvPr/>
          </p:nvSpPr>
          <p:spPr>
            <a:xfrm>
              <a:off x="4047865" y="3068521"/>
              <a:ext cx="54491" cy="54229"/>
            </a:xfrm>
            <a:custGeom>
              <a:rect b="b" l="l" r="r" t="t"/>
              <a:pathLst>
                <a:path extrusionOk="0" h="2071" w="2081">
                  <a:moveTo>
                    <a:pt x="1040" y="0"/>
                  </a:moveTo>
                  <a:lnTo>
                    <a:pt x="1" y="126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6"/>
            <p:cNvSpPr/>
            <p:nvPr/>
          </p:nvSpPr>
          <p:spPr>
            <a:xfrm>
              <a:off x="4094841" y="3115471"/>
              <a:ext cx="54465" cy="54255"/>
            </a:xfrm>
            <a:custGeom>
              <a:rect b="b" l="l" r="r" t="t"/>
              <a:pathLst>
                <a:path extrusionOk="0" h="2072" w="2080">
                  <a:moveTo>
                    <a:pt x="1049" y="1"/>
                  </a:moveTo>
                  <a:lnTo>
                    <a:pt x="0" y="127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66"/>
            <p:cNvSpPr/>
            <p:nvPr/>
          </p:nvSpPr>
          <p:spPr>
            <a:xfrm>
              <a:off x="4237706" y="2916412"/>
              <a:ext cx="65777" cy="61718"/>
            </a:xfrm>
            <a:custGeom>
              <a:rect b="b" l="l" r="r" t="t"/>
              <a:pathLst>
                <a:path extrusionOk="0" h="2357" w="2512">
                  <a:moveTo>
                    <a:pt x="2208" y="1"/>
                  </a:moveTo>
                  <a:cubicBezTo>
                    <a:pt x="2159" y="1"/>
                    <a:pt x="2108" y="20"/>
                    <a:pt x="2062" y="66"/>
                  </a:cubicBezTo>
                  <a:lnTo>
                    <a:pt x="134" y="2003"/>
                  </a:lnTo>
                  <a:cubicBezTo>
                    <a:pt x="1" y="2137"/>
                    <a:pt x="87" y="2356"/>
                    <a:pt x="278" y="2356"/>
                  </a:cubicBezTo>
                  <a:cubicBezTo>
                    <a:pt x="335" y="2356"/>
                    <a:pt x="382" y="2337"/>
                    <a:pt x="430" y="2299"/>
                  </a:cubicBezTo>
                  <a:lnTo>
                    <a:pt x="2357" y="362"/>
                  </a:lnTo>
                  <a:cubicBezTo>
                    <a:pt x="2511" y="215"/>
                    <a:pt x="2372" y="1"/>
                    <a:pt x="2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66"/>
            <p:cNvSpPr/>
            <p:nvPr/>
          </p:nvSpPr>
          <p:spPr>
            <a:xfrm>
              <a:off x="4216994" y="2884519"/>
              <a:ext cx="32469" cy="79864"/>
            </a:xfrm>
            <a:custGeom>
              <a:rect b="b" l="l" r="r" t="t"/>
              <a:pathLst>
                <a:path extrusionOk="0" h="3050" w="1240">
                  <a:moveTo>
                    <a:pt x="979" y="0"/>
                  </a:moveTo>
                  <a:cubicBezTo>
                    <a:pt x="897" y="0"/>
                    <a:pt x="816" y="45"/>
                    <a:pt x="782" y="149"/>
                  </a:cubicBezTo>
                  <a:lnTo>
                    <a:pt x="38" y="2782"/>
                  </a:lnTo>
                  <a:cubicBezTo>
                    <a:pt x="0" y="2916"/>
                    <a:pt x="95" y="3049"/>
                    <a:pt x="239" y="3049"/>
                  </a:cubicBezTo>
                  <a:cubicBezTo>
                    <a:pt x="334" y="3049"/>
                    <a:pt x="410" y="2992"/>
                    <a:pt x="439" y="2906"/>
                  </a:cubicBezTo>
                  <a:lnTo>
                    <a:pt x="1193" y="273"/>
                  </a:lnTo>
                  <a:cubicBezTo>
                    <a:pt x="1239" y="110"/>
                    <a:pt x="1108" y="0"/>
                    <a:pt x="9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66"/>
            <p:cNvSpPr/>
            <p:nvPr/>
          </p:nvSpPr>
          <p:spPr>
            <a:xfrm>
              <a:off x="4173213" y="2881691"/>
              <a:ext cx="34564" cy="79943"/>
            </a:xfrm>
            <a:custGeom>
              <a:rect b="b" l="l" r="r" t="t"/>
              <a:pathLst>
                <a:path extrusionOk="0" h="3053" w="1320">
                  <a:moveTo>
                    <a:pt x="274" y="0"/>
                  </a:moveTo>
                  <a:cubicBezTo>
                    <a:pt x="140" y="0"/>
                    <a:pt x="0" y="119"/>
                    <a:pt x="69" y="286"/>
                  </a:cubicBezTo>
                  <a:lnTo>
                    <a:pt x="871" y="2909"/>
                  </a:lnTo>
                  <a:cubicBezTo>
                    <a:pt x="899" y="2995"/>
                    <a:pt x="985" y="3052"/>
                    <a:pt x="1071" y="3052"/>
                  </a:cubicBezTo>
                  <a:cubicBezTo>
                    <a:pt x="1214" y="3052"/>
                    <a:pt x="1319" y="2919"/>
                    <a:pt x="1271" y="2785"/>
                  </a:cubicBezTo>
                  <a:lnTo>
                    <a:pt x="470" y="171"/>
                  </a:lnTo>
                  <a:cubicBezTo>
                    <a:pt x="447" y="51"/>
                    <a:pt x="362" y="0"/>
                    <a:pt x="2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6"/>
            <p:cNvSpPr/>
            <p:nvPr/>
          </p:nvSpPr>
          <p:spPr>
            <a:xfrm>
              <a:off x="4251218" y="2969280"/>
              <a:ext cx="84551" cy="30584"/>
            </a:xfrm>
            <a:custGeom>
              <a:rect b="b" l="l" r="r" t="t"/>
              <a:pathLst>
                <a:path extrusionOk="0" h="1168" w="3229">
                  <a:moveTo>
                    <a:pt x="2933" y="1"/>
                  </a:moveTo>
                  <a:cubicBezTo>
                    <a:pt x="2911" y="1"/>
                    <a:pt x="2887" y="5"/>
                    <a:pt x="2862" y="13"/>
                  </a:cubicBezTo>
                  <a:lnTo>
                    <a:pt x="239" y="757"/>
                  </a:lnTo>
                  <a:cubicBezTo>
                    <a:pt x="0" y="824"/>
                    <a:pt x="48" y="1167"/>
                    <a:pt x="296" y="1167"/>
                  </a:cubicBezTo>
                  <a:lnTo>
                    <a:pt x="353" y="1167"/>
                  </a:lnTo>
                  <a:lnTo>
                    <a:pt x="2986" y="413"/>
                  </a:lnTo>
                  <a:cubicBezTo>
                    <a:pt x="3228" y="344"/>
                    <a:pt x="3149" y="1"/>
                    <a:pt x="293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6"/>
            <p:cNvSpPr/>
            <p:nvPr/>
          </p:nvSpPr>
          <p:spPr>
            <a:xfrm>
              <a:off x="4254098" y="3010940"/>
              <a:ext cx="83530" cy="31867"/>
            </a:xfrm>
            <a:custGeom>
              <a:rect b="b" l="l" r="r" t="t"/>
              <a:pathLst>
                <a:path extrusionOk="0" h="1217" w="3190">
                  <a:moveTo>
                    <a:pt x="301" y="1"/>
                  </a:moveTo>
                  <a:cubicBezTo>
                    <a:pt x="79" y="1"/>
                    <a:pt x="0" y="317"/>
                    <a:pt x="224" y="406"/>
                  </a:cubicBezTo>
                  <a:lnTo>
                    <a:pt x="2838" y="1207"/>
                  </a:lnTo>
                  <a:cubicBezTo>
                    <a:pt x="2855" y="1216"/>
                    <a:pt x="2879" y="1217"/>
                    <a:pt x="2898" y="1217"/>
                  </a:cubicBezTo>
                  <a:lnTo>
                    <a:pt x="2898" y="1217"/>
                  </a:lnTo>
                  <a:cubicBezTo>
                    <a:pt x="3134" y="1214"/>
                    <a:pt x="3190" y="883"/>
                    <a:pt x="2962" y="807"/>
                  </a:cubicBezTo>
                  <a:lnTo>
                    <a:pt x="348" y="5"/>
                  </a:lnTo>
                  <a:cubicBezTo>
                    <a:pt x="332" y="2"/>
                    <a:pt x="316" y="1"/>
                    <a:pt x="301" y="1"/>
                  </a:cubicBezTo>
                  <a:close/>
                  <a:moveTo>
                    <a:pt x="2898" y="1217"/>
                  </a:moveTo>
                  <a:lnTo>
                    <a:pt x="2898" y="1217"/>
                  </a:lnTo>
                  <a:cubicBezTo>
                    <a:pt x="2897" y="1217"/>
                    <a:pt x="2896" y="1217"/>
                    <a:pt x="2895" y="1217"/>
                  </a:cubicBezTo>
                  <a:lnTo>
                    <a:pt x="2905" y="1217"/>
                  </a:lnTo>
                  <a:cubicBezTo>
                    <a:pt x="2903" y="1217"/>
                    <a:pt x="2900" y="1217"/>
                    <a:pt x="2898" y="1217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66"/>
            <p:cNvSpPr/>
            <p:nvPr/>
          </p:nvSpPr>
          <p:spPr>
            <a:xfrm>
              <a:off x="4122309" y="2939403"/>
              <a:ext cx="71459" cy="63472"/>
            </a:xfrm>
            <a:custGeom>
              <a:rect b="b" l="l" r="r" t="t"/>
              <a:pathLst>
                <a:path extrusionOk="0" h="2424" w="2729">
                  <a:moveTo>
                    <a:pt x="1091" y="0"/>
                  </a:moveTo>
                  <a:cubicBezTo>
                    <a:pt x="832" y="0"/>
                    <a:pt x="590" y="87"/>
                    <a:pt x="411" y="266"/>
                  </a:cubicBezTo>
                  <a:cubicBezTo>
                    <a:pt x="0" y="677"/>
                    <a:pt x="86" y="1440"/>
                    <a:pt x="611" y="1965"/>
                  </a:cubicBezTo>
                  <a:cubicBezTo>
                    <a:pt x="913" y="2267"/>
                    <a:pt x="1292" y="2424"/>
                    <a:pt x="1638" y="2424"/>
                  </a:cubicBezTo>
                  <a:cubicBezTo>
                    <a:pt x="1893" y="2424"/>
                    <a:pt x="2131" y="2339"/>
                    <a:pt x="2309" y="2165"/>
                  </a:cubicBezTo>
                  <a:cubicBezTo>
                    <a:pt x="2729" y="1745"/>
                    <a:pt x="2633" y="982"/>
                    <a:pt x="2118" y="457"/>
                  </a:cubicBezTo>
                  <a:cubicBezTo>
                    <a:pt x="1818" y="157"/>
                    <a:pt x="1439" y="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66"/>
            <p:cNvSpPr/>
            <p:nvPr/>
          </p:nvSpPr>
          <p:spPr>
            <a:xfrm>
              <a:off x="4107331" y="2941183"/>
              <a:ext cx="80938" cy="80650"/>
            </a:xfrm>
            <a:custGeom>
              <a:rect b="b" l="l" r="r" t="t"/>
              <a:pathLst>
                <a:path extrusionOk="0" h="3080" w="3091">
                  <a:moveTo>
                    <a:pt x="921" y="1"/>
                  </a:moveTo>
                  <a:cubicBezTo>
                    <a:pt x="863" y="1"/>
                    <a:pt x="806" y="22"/>
                    <a:pt x="763" y="65"/>
                  </a:cubicBezTo>
                  <a:lnTo>
                    <a:pt x="0" y="828"/>
                  </a:lnTo>
                  <a:lnTo>
                    <a:pt x="2251" y="3080"/>
                  </a:lnTo>
                  <a:lnTo>
                    <a:pt x="3005" y="2316"/>
                  </a:lnTo>
                  <a:cubicBezTo>
                    <a:pt x="3091" y="2230"/>
                    <a:pt x="3091" y="2087"/>
                    <a:pt x="3005" y="2002"/>
                  </a:cubicBezTo>
                  <a:lnTo>
                    <a:pt x="1078" y="65"/>
                  </a:lnTo>
                  <a:cubicBezTo>
                    <a:pt x="1035" y="22"/>
                    <a:pt x="978" y="1"/>
                    <a:pt x="9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6"/>
            <p:cNvSpPr/>
            <p:nvPr/>
          </p:nvSpPr>
          <p:spPr>
            <a:xfrm>
              <a:off x="4107331" y="2948123"/>
              <a:ext cx="73449" cy="73711"/>
            </a:xfrm>
            <a:custGeom>
              <a:rect b="b" l="l" r="r" t="t"/>
              <a:pathLst>
                <a:path extrusionOk="0" h="2815" w="2805">
                  <a:moveTo>
                    <a:pt x="563" y="0"/>
                  </a:moveTo>
                  <a:lnTo>
                    <a:pt x="0" y="563"/>
                  </a:lnTo>
                  <a:lnTo>
                    <a:pt x="2251" y="2815"/>
                  </a:lnTo>
                  <a:lnTo>
                    <a:pt x="2805" y="2252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6"/>
            <p:cNvSpPr/>
            <p:nvPr/>
          </p:nvSpPr>
          <p:spPr>
            <a:xfrm>
              <a:off x="3990651" y="2958099"/>
              <a:ext cx="181148" cy="180388"/>
            </a:xfrm>
            <a:custGeom>
              <a:rect b="b" l="l" r="r" t="t"/>
              <a:pathLst>
                <a:path extrusionOk="0" h="6889" w="6918">
                  <a:moveTo>
                    <a:pt x="4600" y="1"/>
                  </a:moveTo>
                  <a:cubicBezTo>
                    <a:pt x="4536" y="1"/>
                    <a:pt x="4472" y="27"/>
                    <a:pt x="4427" y="77"/>
                  </a:cubicBezTo>
                  <a:lnTo>
                    <a:pt x="1" y="5458"/>
                  </a:lnTo>
                  <a:lnTo>
                    <a:pt x="1432" y="6889"/>
                  </a:lnTo>
                  <a:lnTo>
                    <a:pt x="6803" y="2453"/>
                  </a:lnTo>
                  <a:cubicBezTo>
                    <a:pt x="6908" y="2367"/>
                    <a:pt x="6917" y="2214"/>
                    <a:pt x="6822" y="2128"/>
                  </a:cubicBezTo>
                  <a:lnTo>
                    <a:pt x="4761" y="68"/>
                  </a:lnTo>
                  <a:cubicBezTo>
                    <a:pt x="4716" y="22"/>
                    <a:pt x="4658" y="1"/>
                    <a:pt x="4600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66"/>
            <p:cNvSpPr/>
            <p:nvPr/>
          </p:nvSpPr>
          <p:spPr>
            <a:xfrm>
              <a:off x="3990651" y="3009055"/>
              <a:ext cx="181148" cy="129432"/>
            </a:xfrm>
            <a:custGeom>
              <a:rect b="b" l="l" r="r" t="t"/>
              <a:pathLst>
                <a:path extrusionOk="0" h="4943" w="6918">
                  <a:moveTo>
                    <a:pt x="6641" y="1"/>
                  </a:moveTo>
                  <a:lnTo>
                    <a:pt x="1728" y="4046"/>
                  </a:lnTo>
                  <a:lnTo>
                    <a:pt x="535" y="2853"/>
                  </a:lnTo>
                  <a:lnTo>
                    <a:pt x="1" y="3512"/>
                  </a:lnTo>
                  <a:lnTo>
                    <a:pt x="1432" y="4943"/>
                  </a:lnTo>
                  <a:lnTo>
                    <a:pt x="6803" y="507"/>
                  </a:lnTo>
                  <a:cubicBezTo>
                    <a:pt x="6908" y="421"/>
                    <a:pt x="6917" y="268"/>
                    <a:pt x="6822" y="182"/>
                  </a:cubicBezTo>
                  <a:lnTo>
                    <a:pt x="664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66"/>
            <p:cNvSpPr/>
            <p:nvPr/>
          </p:nvSpPr>
          <p:spPr>
            <a:xfrm>
              <a:off x="3968420" y="3087819"/>
              <a:ext cx="73239" cy="72349"/>
            </a:xfrm>
            <a:custGeom>
              <a:rect b="b" l="l" r="r" t="t"/>
              <a:pathLst>
                <a:path extrusionOk="0" h="2763" w="2797">
                  <a:moveTo>
                    <a:pt x="836" y="0"/>
                  </a:moveTo>
                  <a:cubicBezTo>
                    <a:pt x="778" y="0"/>
                    <a:pt x="721" y="22"/>
                    <a:pt x="678" y="65"/>
                  </a:cubicBezTo>
                  <a:lnTo>
                    <a:pt x="87" y="656"/>
                  </a:lnTo>
                  <a:cubicBezTo>
                    <a:pt x="1" y="752"/>
                    <a:pt x="1" y="885"/>
                    <a:pt x="87" y="981"/>
                  </a:cubicBezTo>
                  <a:lnTo>
                    <a:pt x="1804" y="2698"/>
                  </a:lnTo>
                  <a:cubicBezTo>
                    <a:pt x="1847" y="2741"/>
                    <a:pt x="1904" y="2762"/>
                    <a:pt x="1961" y="2762"/>
                  </a:cubicBezTo>
                  <a:cubicBezTo>
                    <a:pt x="2019" y="2762"/>
                    <a:pt x="2076" y="2741"/>
                    <a:pt x="2119" y="2698"/>
                  </a:cubicBezTo>
                  <a:lnTo>
                    <a:pt x="2710" y="2097"/>
                  </a:lnTo>
                  <a:cubicBezTo>
                    <a:pt x="2796" y="2011"/>
                    <a:pt x="2796" y="1868"/>
                    <a:pt x="2710" y="1782"/>
                  </a:cubicBezTo>
                  <a:lnTo>
                    <a:pt x="993" y="65"/>
                  </a:lnTo>
                  <a:cubicBezTo>
                    <a:pt x="950" y="22"/>
                    <a:pt x="893" y="0"/>
                    <a:pt x="836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66"/>
            <p:cNvSpPr/>
            <p:nvPr/>
          </p:nvSpPr>
          <p:spPr>
            <a:xfrm>
              <a:off x="3968184" y="3097508"/>
              <a:ext cx="63472" cy="62896"/>
            </a:xfrm>
            <a:custGeom>
              <a:rect b="b" l="l" r="r" t="t"/>
              <a:pathLst>
                <a:path extrusionOk="0" h="2402" w="2424">
                  <a:moveTo>
                    <a:pt x="391" y="0"/>
                  </a:moveTo>
                  <a:lnTo>
                    <a:pt x="86" y="305"/>
                  </a:lnTo>
                  <a:cubicBezTo>
                    <a:pt x="0" y="391"/>
                    <a:pt x="0" y="525"/>
                    <a:pt x="86" y="620"/>
                  </a:cubicBezTo>
                  <a:lnTo>
                    <a:pt x="1803" y="2337"/>
                  </a:lnTo>
                  <a:cubicBezTo>
                    <a:pt x="1846" y="2380"/>
                    <a:pt x="1904" y="2402"/>
                    <a:pt x="1961" y="2402"/>
                  </a:cubicBezTo>
                  <a:cubicBezTo>
                    <a:pt x="2018" y="2402"/>
                    <a:pt x="2075" y="2380"/>
                    <a:pt x="2118" y="2337"/>
                  </a:cubicBezTo>
                  <a:lnTo>
                    <a:pt x="2423" y="203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6"/>
            <p:cNvSpPr/>
            <p:nvPr/>
          </p:nvSpPr>
          <p:spPr>
            <a:xfrm>
              <a:off x="4019140" y="3001618"/>
              <a:ext cx="82797" cy="91150"/>
            </a:xfrm>
            <a:custGeom>
              <a:rect b="b" l="l" r="r" t="t"/>
              <a:pathLst>
                <a:path extrusionOk="0" h="3481" w="3162">
                  <a:moveTo>
                    <a:pt x="2859" y="0"/>
                  </a:moveTo>
                  <a:cubicBezTo>
                    <a:pt x="2800" y="0"/>
                    <a:pt x="2740" y="27"/>
                    <a:pt x="2691" y="94"/>
                  </a:cubicBezTo>
                  <a:lnTo>
                    <a:pt x="115" y="3137"/>
                  </a:lnTo>
                  <a:cubicBezTo>
                    <a:pt x="0" y="3271"/>
                    <a:pt x="96" y="3481"/>
                    <a:pt x="277" y="3481"/>
                  </a:cubicBezTo>
                  <a:cubicBezTo>
                    <a:pt x="334" y="3481"/>
                    <a:pt x="392" y="3452"/>
                    <a:pt x="430" y="3405"/>
                  </a:cubicBezTo>
                  <a:lnTo>
                    <a:pt x="3015" y="361"/>
                  </a:lnTo>
                  <a:cubicBezTo>
                    <a:pt x="3161" y="201"/>
                    <a:pt x="3018" y="0"/>
                    <a:pt x="285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66"/>
            <p:cNvSpPr/>
            <p:nvPr/>
          </p:nvSpPr>
          <p:spPr>
            <a:xfrm>
              <a:off x="4210736" y="3028013"/>
              <a:ext cx="71459" cy="63420"/>
            </a:xfrm>
            <a:custGeom>
              <a:rect b="b" l="l" r="r" t="t"/>
              <a:pathLst>
                <a:path extrusionOk="0" h="2422" w="2729">
                  <a:moveTo>
                    <a:pt x="1087" y="1"/>
                  </a:moveTo>
                  <a:cubicBezTo>
                    <a:pt x="831" y="1"/>
                    <a:pt x="594" y="86"/>
                    <a:pt x="420" y="260"/>
                  </a:cubicBezTo>
                  <a:cubicBezTo>
                    <a:pt x="1" y="679"/>
                    <a:pt x="86" y="1443"/>
                    <a:pt x="611" y="1967"/>
                  </a:cubicBezTo>
                  <a:cubicBezTo>
                    <a:pt x="913" y="2264"/>
                    <a:pt x="1295" y="2421"/>
                    <a:pt x="1644" y="2421"/>
                  </a:cubicBezTo>
                  <a:cubicBezTo>
                    <a:pt x="1901" y="2421"/>
                    <a:pt x="2141" y="2336"/>
                    <a:pt x="2319" y="2158"/>
                  </a:cubicBezTo>
                  <a:cubicBezTo>
                    <a:pt x="2729" y="1738"/>
                    <a:pt x="2643" y="985"/>
                    <a:pt x="2118" y="460"/>
                  </a:cubicBezTo>
                  <a:cubicBezTo>
                    <a:pt x="1816" y="158"/>
                    <a:pt x="1435" y="1"/>
                    <a:pt x="10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66"/>
            <p:cNvSpPr/>
            <p:nvPr/>
          </p:nvSpPr>
          <p:spPr>
            <a:xfrm>
              <a:off x="4195994" y="3029872"/>
              <a:ext cx="80964" cy="80388"/>
            </a:xfrm>
            <a:custGeom>
              <a:rect b="b" l="l" r="r" t="t"/>
              <a:pathLst>
                <a:path extrusionOk="0" h="3070" w="3092">
                  <a:moveTo>
                    <a:pt x="912" y="0"/>
                  </a:moveTo>
                  <a:cubicBezTo>
                    <a:pt x="855" y="0"/>
                    <a:pt x="797" y="22"/>
                    <a:pt x="754" y="65"/>
                  </a:cubicBezTo>
                  <a:lnTo>
                    <a:pt x="1" y="828"/>
                  </a:lnTo>
                  <a:lnTo>
                    <a:pt x="2243" y="3070"/>
                  </a:lnTo>
                  <a:lnTo>
                    <a:pt x="3006" y="2316"/>
                  </a:lnTo>
                  <a:cubicBezTo>
                    <a:pt x="3092" y="2221"/>
                    <a:pt x="3092" y="2087"/>
                    <a:pt x="3006" y="2001"/>
                  </a:cubicBezTo>
                  <a:lnTo>
                    <a:pt x="1069" y="65"/>
                  </a:lnTo>
                  <a:cubicBezTo>
                    <a:pt x="1026" y="22"/>
                    <a:pt x="969" y="0"/>
                    <a:pt x="9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66"/>
            <p:cNvSpPr/>
            <p:nvPr/>
          </p:nvSpPr>
          <p:spPr>
            <a:xfrm>
              <a:off x="4195994" y="3036785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554" y="1"/>
                  </a:moveTo>
                  <a:lnTo>
                    <a:pt x="1" y="564"/>
                  </a:lnTo>
                  <a:lnTo>
                    <a:pt x="2243" y="2806"/>
                  </a:lnTo>
                  <a:lnTo>
                    <a:pt x="2805" y="2252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6"/>
            <p:cNvSpPr/>
            <p:nvPr/>
          </p:nvSpPr>
          <p:spPr>
            <a:xfrm>
              <a:off x="4079340" y="3046788"/>
              <a:ext cx="180886" cy="180388"/>
            </a:xfrm>
            <a:custGeom>
              <a:rect b="b" l="l" r="r" t="t"/>
              <a:pathLst>
                <a:path extrusionOk="0" h="6889" w="6908">
                  <a:moveTo>
                    <a:pt x="4600" y="0"/>
                  </a:moveTo>
                  <a:cubicBezTo>
                    <a:pt x="4536" y="0"/>
                    <a:pt x="4472" y="27"/>
                    <a:pt x="4427" y="77"/>
                  </a:cubicBezTo>
                  <a:lnTo>
                    <a:pt x="1" y="5457"/>
                  </a:lnTo>
                  <a:lnTo>
                    <a:pt x="1432" y="6888"/>
                  </a:lnTo>
                  <a:lnTo>
                    <a:pt x="6803" y="2452"/>
                  </a:lnTo>
                  <a:cubicBezTo>
                    <a:pt x="6898" y="2366"/>
                    <a:pt x="6907" y="2214"/>
                    <a:pt x="6812" y="2118"/>
                  </a:cubicBezTo>
                  <a:lnTo>
                    <a:pt x="4761" y="67"/>
                  </a:lnTo>
                  <a:cubicBezTo>
                    <a:pt x="4716" y="22"/>
                    <a:pt x="4657" y="0"/>
                    <a:pt x="4600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66"/>
            <p:cNvSpPr/>
            <p:nvPr/>
          </p:nvSpPr>
          <p:spPr>
            <a:xfrm>
              <a:off x="4079340" y="3097508"/>
              <a:ext cx="180886" cy="129406"/>
            </a:xfrm>
            <a:custGeom>
              <a:rect b="b" l="l" r="r" t="t"/>
              <a:pathLst>
                <a:path extrusionOk="0" h="4942" w="6908">
                  <a:moveTo>
                    <a:pt x="6640" y="0"/>
                  </a:moveTo>
                  <a:lnTo>
                    <a:pt x="1727" y="4055"/>
                  </a:lnTo>
                  <a:lnTo>
                    <a:pt x="535" y="2862"/>
                  </a:lnTo>
                  <a:lnTo>
                    <a:pt x="1" y="3511"/>
                  </a:lnTo>
                  <a:lnTo>
                    <a:pt x="1432" y="4942"/>
                  </a:lnTo>
                  <a:lnTo>
                    <a:pt x="6803" y="515"/>
                  </a:lnTo>
                  <a:cubicBezTo>
                    <a:pt x="6898" y="429"/>
                    <a:pt x="6907" y="277"/>
                    <a:pt x="6822" y="181"/>
                  </a:cubicBezTo>
                  <a:lnTo>
                    <a:pt x="664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66"/>
            <p:cNvSpPr/>
            <p:nvPr/>
          </p:nvSpPr>
          <p:spPr>
            <a:xfrm>
              <a:off x="4056847" y="3176508"/>
              <a:ext cx="73475" cy="72323"/>
            </a:xfrm>
            <a:custGeom>
              <a:rect b="b" l="l" r="r" t="t"/>
              <a:pathLst>
                <a:path extrusionOk="0" h="2762" w="2806">
                  <a:moveTo>
                    <a:pt x="845" y="0"/>
                  </a:moveTo>
                  <a:cubicBezTo>
                    <a:pt x="788" y="0"/>
                    <a:pt x="731" y="22"/>
                    <a:pt x="688" y="65"/>
                  </a:cubicBezTo>
                  <a:lnTo>
                    <a:pt x="87" y="666"/>
                  </a:lnTo>
                  <a:cubicBezTo>
                    <a:pt x="1" y="751"/>
                    <a:pt x="1" y="885"/>
                    <a:pt x="87" y="980"/>
                  </a:cubicBezTo>
                  <a:lnTo>
                    <a:pt x="1804" y="2698"/>
                  </a:lnTo>
                  <a:cubicBezTo>
                    <a:pt x="1847" y="2740"/>
                    <a:pt x="1904" y="2762"/>
                    <a:pt x="1961" y="2762"/>
                  </a:cubicBezTo>
                  <a:cubicBezTo>
                    <a:pt x="2019" y="2762"/>
                    <a:pt x="2076" y="2740"/>
                    <a:pt x="2119" y="2698"/>
                  </a:cubicBezTo>
                  <a:lnTo>
                    <a:pt x="2720" y="2097"/>
                  </a:lnTo>
                  <a:cubicBezTo>
                    <a:pt x="2806" y="2011"/>
                    <a:pt x="2806" y="1868"/>
                    <a:pt x="2720" y="1782"/>
                  </a:cubicBezTo>
                  <a:lnTo>
                    <a:pt x="1003" y="65"/>
                  </a:lnTo>
                  <a:cubicBezTo>
                    <a:pt x="960" y="22"/>
                    <a:pt x="902" y="0"/>
                    <a:pt x="845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6"/>
            <p:cNvSpPr/>
            <p:nvPr/>
          </p:nvSpPr>
          <p:spPr>
            <a:xfrm>
              <a:off x="4056847" y="3186170"/>
              <a:ext cx="63237" cy="62661"/>
            </a:xfrm>
            <a:custGeom>
              <a:rect b="b" l="l" r="r" t="t"/>
              <a:pathLst>
                <a:path extrusionOk="0" h="2393" w="2415">
                  <a:moveTo>
                    <a:pt x="383" y="1"/>
                  </a:moveTo>
                  <a:lnTo>
                    <a:pt x="87" y="297"/>
                  </a:lnTo>
                  <a:cubicBezTo>
                    <a:pt x="1" y="382"/>
                    <a:pt x="1" y="525"/>
                    <a:pt x="87" y="611"/>
                  </a:cubicBezTo>
                  <a:lnTo>
                    <a:pt x="1804" y="2329"/>
                  </a:lnTo>
                  <a:cubicBezTo>
                    <a:pt x="1847" y="2371"/>
                    <a:pt x="1904" y="2393"/>
                    <a:pt x="1961" y="2393"/>
                  </a:cubicBezTo>
                  <a:cubicBezTo>
                    <a:pt x="2019" y="2393"/>
                    <a:pt x="2076" y="2371"/>
                    <a:pt x="2119" y="2329"/>
                  </a:cubicBezTo>
                  <a:lnTo>
                    <a:pt x="2415" y="2033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66"/>
            <p:cNvSpPr/>
            <p:nvPr/>
          </p:nvSpPr>
          <p:spPr>
            <a:xfrm>
              <a:off x="4107567" y="3090176"/>
              <a:ext cx="83006" cy="91281"/>
            </a:xfrm>
            <a:custGeom>
              <a:rect b="b" l="l" r="r" t="t"/>
              <a:pathLst>
                <a:path extrusionOk="0" h="3486" w="3170">
                  <a:moveTo>
                    <a:pt x="2860" y="1"/>
                  </a:moveTo>
                  <a:cubicBezTo>
                    <a:pt x="2803" y="1"/>
                    <a:pt x="2745" y="27"/>
                    <a:pt x="2700" y="89"/>
                  </a:cubicBezTo>
                  <a:lnTo>
                    <a:pt x="115" y="3133"/>
                  </a:lnTo>
                  <a:cubicBezTo>
                    <a:pt x="1" y="3276"/>
                    <a:pt x="106" y="3476"/>
                    <a:pt x="277" y="3486"/>
                  </a:cubicBezTo>
                  <a:cubicBezTo>
                    <a:pt x="344" y="3486"/>
                    <a:pt x="401" y="3457"/>
                    <a:pt x="439" y="3409"/>
                  </a:cubicBezTo>
                  <a:lnTo>
                    <a:pt x="3015" y="366"/>
                  </a:lnTo>
                  <a:cubicBezTo>
                    <a:pt x="3170" y="204"/>
                    <a:pt x="3019" y="1"/>
                    <a:pt x="286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5" name="Google Shape;12075;p66"/>
          <p:cNvGrpSpPr/>
          <p:nvPr/>
        </p:nvGrpSpPr>
        <p:grpSpPr>
          <a:xfrm>
            <a:off x="3513796" y="2882084"/>
            <a:ext cx="371487" cy="366826"/>
            <a:chOff x="3513796" y="2882084"/>
            <a:chExt cx="371487" cy="366826"/>
          </a:xfrm>
        </p:grpSpPr>
        <p:sp>
          <p:nvSpPr>
            <p:cNvPr id="12076" name="Google Shape;12076;p66"/>
            <p:cNvSpPr/>
            <p:nvPr/>
          </p:nvSpPr>
          <p:spPr>
            <a:xfrm>
              <a:off x="3696384" y="2890725"/>
              <a:ext cx="11024" cy="60409"/>
            </a:xfrm>
            <a:custGeom>
              <a:rect b="b" l="l" r="r" t="t"/>
              <a:pathLst>
                <a:path extrusionOk="0" h="2307" w="421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11"/>
                    <a:pt x="96" y="2307"/>
                    <a:pt x="211" y="2307"/>
                  </a:cubicBezTo>
                  <a:cubicBezTo>
                    <a:pt x="325" y="2307"/>
                    <a:pt x="421" y="2211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66"/>
            <p:cNvSpPr/>
            <p:nvPr/>
          </p:nvSpPr>
          <p:spPr>
            <a:xfrm>
              <a:off x="3682899" y="2882084"/>
              <a:ext cx="32993" cy="28332"/>
            </a:xfrm>
            <a:custGeom>
              <a:rect b="b" l="l" r="r" t="t"/>
              <a:pathLst>
                <a:path extrusionOk="0" h="1082" w="1260">
                  <a:moveTo>
                    <a:pt x="720" y="1"/>
                  </a:moveTo>
                  <a:cubicBezTo>
                    <a:pt x="589" y="1"/>
                    <a:pt x="455" y="49"/>
                    <a:pt x="344" y="156"/>
                  </a:cubicBezTo>
                  <a:cubicBezTo>
                    <a:pt x="1" y="500"/>
                    <a:pt x="249" y="1082"/>
                    <a:pt x="726" y="1082"/>
                  </a:cubicBezTo>
                  <a:cubicBezTo>
                    <a:pt x="1021" y="1082"/>
                    <a:pt x="1260" y="834"/>
                    <a:pt x="1260" y="538"/>
                  </a:cubicBezTo>
                  <a:cubicBezTo>
                    <a:pt x="1260" y="215"/>
                    <a:pt x="997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66"/>
            <p:cNvSpPr/>
            <p:nvPr/>
          </p:nvSpPr>
          <p:spPr>
            <a:xfrm>
              <a:off x="3754357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86" y="2307"/>
                    <a:pt x="200" y="2307"/>
                  </a:cubicBezTo>
                  <a:cubicBezTo>
                    <a:pt x="315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66"/>
            <p:cNvSpPr/>
            <p:nvPr/>
          </p:nvSpPr>
          <p:spPr>
            <a:xfrm>
              <a:off x="3740610" y="2882084"/>
              <a:ext cx="33255" cy="28332"/>
            </a:xfrm>
            <a:custGeom>
              <a:rect b="b" l="l" r="r" t="t"/>
              <a:pathLst>
                <a:path extrusionOk="0" h="1082" w="1270">
                  <a:moveTo>
                    <a:pt x="722" y="1"/>
                  </a:moveTo>
                  <a:cubicBezTo>
                    <a:pt x="590" y="1"/>
                    <a:pt x="454" y="49"/>
                    <a:pt x="344" y="156"/>
                  </a:cubicBezTo>
                  <a:cubicBezTo>
                    <a:pt x="0" y="500"/>
                    <a:pt x="248" y="1082"/>
                    <a:pt x="725" y="1082"/>
                  </a:cubicBezTo>
                  <a:cubicBezTo>
                    <a:pt x="1021" y="1082"/>
                    <a:pt x="1260" y="834"/>
                    <a:pt x="1269" y="538"/>
                  </a:cubicBezTo>
                  <a:cubicBezTo>
                    <a:pt x="1269" y="215"/>
                    <a:pt x="1002" y="1"/>
                    <a:pt x="722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66"/>
            <p:cNvSpPr/>
            <p:nvPr/>
          </p:nvSpPr>
          <p:spPr>
            <a:xfrm>
              <a:off x="3638698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96" y="2307"/>
                    <a:pt x="210" y="2307"/>
                  </a:cubicBezTo>
                  <a:cubicBezTo>
                    <a:pt x="324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66"/>
            <p:cNvSpPr/>
            <p:nvPr/>
          </p:nvSpPr>
          <p:spPr>
            <a:xfrm>
              <a:off x="3625187" y="2882084"/>
              <a:ext cx="33019" cy="28332"/>
            </a:xfrm>
            <a:custGeom>
              <a:rect b="b" l="l" r="r" t="t"/>
              <a:pathLst>
                <a:path extrusionOk="0" h="1082" w="1261">
                  <a:moveTo>
                    <a:pt x="716" y="1"/>
                  </a:moveTo>
                  <a:cubicBezTo>
                    <a:pt x="585" y="1"/>
                    <a:pt x="452" y="49"/>
                    <a:pt x="344" y="156"/>
                  </a:cubicBezTo>
                  <a:cubicBezTo>
                    <a:pt x="1" y="500"/>
                    <a:pt x="239" y="1082"/>
                    <a:pt x="726" y="1082"/>
                  </a:cubicBezTo>
                  <a:cubicBezTo>
                    <a:pt x="1022" y="1082"/>
                    <a:pt x="1260" y="834"/>
                    <a:pt x="1260" y="538"/>
                  </a:cubicBezTo>
                  <a:cubicBezTo>
                    <a:pt x="1260" y="215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66"/>
            <p:cNvSpPr/>
            <p:nvPr/>
          </p:nvSpPr>
          <p:spPr>
            <a:xfrm>
              <a:off x="3696384" y="3179991"/>
              <a:ext cx="10788" cy="60173"/>
            </a:xfrm>
            <a:custGeom>
              <a:rect b="b" l="l" r="r" t="t"/>
              <a:pathLst>
                <a:path extrusionOk="0" h="2298" w="412">
                  <a:moveTo>
                    <a:pt x="206" y="1"/>
                  </a:moveTo>
                  <a:cubicBezTo>
                    <a:pt x="103" y="1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02"/>
                    <a:pt x="96" y="2297"/>
                    <a:pt x="211" y="2297"/>
                  </a:cubicBezTo>
                  <a:cubicBezTo>
                    <a:pt x="325" y="2297"/>
                    <a:pt x="411" y="2212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1"/>
                    <a:pt x="20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66"/>
            <p:cNvSpPr/>
            <p:nvPr/>
          </p:nvSpPr>
          <p:spPr>
            <a:xfrm>
              <a:off x="3682899" y="3220656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25" y="1"/>
                  </a:moveTo>
                  <a:cubicBezTo>
                    <a:pt x="592" y="1"/>
                    <a:pt x="456" y="51"/>
                    <a:pt x="344" y="162"/>
                  </a:cubicBezTo>
                  <a:cubicBezTo>
                    <a:pt x="1" y="496"/>
                    <a:pt x="249" y="1078"/>
                    <a:pt x="726" y="1078"/>
                  </a:cubicBezTo>
                  <a:cubicBezTo>
                    <a:pt x="1021" y="1078"/>
                    <a:pt x="1260" y="840"/>
                    <a:pt x="1260" y="544"/>
                  </a:cubicBezTo>
                  <a:cubicBezTo>
                    <a:pt x="1260" y="216"/>
                    <a:pt x="1000" y="1"/>
                    <a:pt x="72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66"/>
            <p:cNvSpPr/>
            <p:nvPr/>
          </p:nvSpPr>
          <p:spPr>
            <a:xfrm>
              <a:off x="3638698" y="3179991"/>
              <a:ext cx="10762" cy="60173"/>
            </a:xfrm>
            <a:custGeom>
              <a:rect b="b" l="l" r="r" t="t"/>
              <a:pathLst>
                <a:path extrusionOk="0" h="2298" w="411">
                  <a:moveTo>
                    <a:pt x="205" y="1"/>
                  </a:moveTo>
                  <a:cubicBezTo>
                    <a:pt x="103" y="1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02"/>
                    <a:pt x="96" y="2297"/>
                    <a:pt x="210" y="2297"/>
                  </a:cubicBezTo>
                  <a:cubicBezTo>
                    <a:pt x="315" y="2297"/>
                    <a:pt x="410" y="2212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6"/>
            <p:cNvSpPr/>
            <p:nvPr/>
          </p:nvSpPr>
          <p:spPr>
            <a:xfrm>
              <a:off x="3625187" y="3220656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1" y="1"/>
                  </a:moveTo>
                  <a:cubicBezTo>
                    <a:pt x="588" y="1"/>
                    <a:pt x="453" y="51"/>
                    <a:pt x="344" y="162"/>
                  </a:cubicBezTo>
                  <a:cubicBezTo>
                    <a:pt x="1" y="496"/>
                    <a:pt x="239" y="1078"/>
                    <a:pt x="726" y="1078"/>
                  </a:cubicBezTo>
                  <a:cubicBezTo>
                    <a:pt x="1022" y="1078"/>
                    <a:pt x="1260" y="840"/>
                    <a:pt x="1260" y="544"/>
                  </a:cubicBezTo>
                  <a:cubicBezTo>
                    <a:pt x="1260" y="216"/>
                    <a:pt x="995" y="1"/>
                    <a:pt x="721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6"/>
            <p:cNvSpPr/>
            <p:nvPr/>
          </p:nvSpPr>
          <p:spPr>
            <a:xfrm>
              <a:off x="3754227" y="3179991"/>
              <a:ext cx="10893" cy="60173"/>
            </a:xfrm>
            <a:custGeom>
              <a:rect b="b" l="l" r="r" t="t"/>
              <a:pathLst>
                <a:path extrusionOk="0" h="2298" w="416">
                  <a:moveTo>
                    <a:pt x="203" y="1"/>
                  </a:moveTo>
                  <a:cubicBezTo>
                    <a:pt x="100" y="1"/>
                    <a:pt x="0" y="70"/>
                    <a:pt x="5" y="208"/>
                  </a:cubicBezTo>
                  <a:lnTo>
                    <a:pt x="5" y="2097"/>
                  </a:lnTo>
                  <a:cubicBezTo>
                    <a:pt x="5" y="2202"/>
                    <a:pt x="91" y="2297"/>
                    <a:pt x="205" y="2297"/>
                  </a:cubicBezTo>
                  <a:cubicBezTo>
                    <a:pt x="320" y="2297"/>
                    <a:pt x="406" y="2212"/>
                    <a:pt x="415" y="2097"/>
                  </a:cubicBezTo>
                  <a:lnTo>
                    <a:pt x="415" y="208"/>
                  </a:lnTo>
                  <a:cubicBezTo>
                    <a:pt x="411" y="70"/>
                    <a:pt x="306" y="1"/>
                    <a:pt x="20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6"/>
            <p:cNvSpPr/>
            <p:nvPr/>
          </p:nvSpPr>
          <p:spPr>
            <a:xfrm>
              <a:off x="3740610" y="3220656"/>
              <a:ext cx="33255" cy="28254"/>
            </a:xfrm>
            <a:custGeom>
              <a:rect b="b" l="l" r="r" t="t"/>
              <a:pathLst>
                <a:path extrusionOk="0" h="1079" w="1270">
                  <a:moveTo>
                    <a:pt x="727" y="1"/>
                  </a:moveTo>
                  <a:cubicBezTo>
                    <a:pt x="593" y="1"/>
                    <a:pt x="456" y="51"/>
                    <a:pt x="344" y="162"/>
                  </a:cubicBezTo>
                  <a:cubicBezTo>
                    <a:pt x="0" y="496"/>
                    <a:pt x="248" y="1078"/>
                    <a:pt x="725" y="1078"/>
                  </a:cubicBezTo>
                  <a:cubicBezTo>
                    <a:pt x="1021" y="1078"/>
                    <a:pt x="1260" y="840"/>
                    <a:pt x="1269" y="544"/>
                  </a:cubicBezTo>
                  <a:cubicBezTo>
                    <a:pt x="1269" y="216"/>
                    <a:pt x="1004" y="1"/>
                    <a:pt x="72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66"/>
            <p:cNvSpPr/>
            <p:nvPr/>
          </p:nvSpPr>
          <p:spPr>
            <a:xfrm>
              <a:off x="3814557" y="3060273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1"/>
                  </a:moveTo>
                  <a:cubicBezTo>
                    <a:pt x="0" y="1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1"/>
                    <a:pt x="215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66"/>
            <p:cNvSpPr/>
            <p:nvPr/>
          </p:nvSpPr>
          <p:spPr>
            <a:xfrm>
              <a:off x="3852263" y="3051344"/>
              <a:ext cx="33019" cy="28201"/>
            </a:xfrm>
            <a:custGeom>
              <a:rect b="b" l="l" r="r" t="t"/>
              <a:pathLst>
                <a:path extrusionOk="0" h="1077" w="1261">
                  <a:moveTo>
                    <a:pt x="716" y="1"/>
                  </a:moveTo>
                  <a:cubicBezTo>
                    <a:pt x="585" y="1"/>
                    <a:pt x="452" y="50"/>
                    <a:pt x="344" y="160"/>
                  </a:cubicBezTo>
                  <a:cubicBezTo>
                    <a:pt x="1" y="504"/>
                    <a:pt x="239" y="1076"/>
                    <a:pt x="726" y="1076"/>
                  </a:cubicBezTo>
                  <a:cubicBezTo>
                    <a:pt x="1022" y="1076"/>
                    <a:pt x="1260" y="838"/>
                    <a:pt x="1260" y="542"/>
                  </a:cubicBezTo>
                  <a:cubicBezTo>
                    <a:pt x="1260" y="219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66"/>
            <p:cNvSpPr/>
            <p:nvPr/>
          </p:nvSpPr>
          <p:spPr>
            <a:xfrm>
              <a:off x="3814557" y="311798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66"/>
            <p:cNvSpPr/>
            <p:nvPr/>
          </p:nvSpPr>
          <p:spPr>
            <a:xfrm>
              <a:off x="3852263" y="3109056"/>
              <a:ext cx="33019" cy="28437"/>
            </a:xfrm>
            <a:custGeom>
              <a:rect b="b" l="l" r="r" t="t"/>
              <a:pathLst>
                <a:path extrusionOk="0" h="1086" w="1261">
                  <a:moveTo>
                    <a:pt x="716" y="0"/>
                  </a:moveTo>
                  <a:cubicBezTo>
                    <a:pt x="585" y="0"/>
                    <a:pt x="452" y="50"/>
                    <a:pt x="344" y="160"/>
                  </a:cubicBezTo>
                  <a:cubicBezTo>
                    <a:pt x="1" y="504"/>
                    <a:pt x="239" y="1086"/>
                    <a:pt x="726" y="1086"/>
                  </a:cubicBezTo>
                  <a:cubicBezTo>
                    <a:pt x="1022" y="1076"/>
                    <a:pt x="1260" y="837"/>
                    <a:pt x="1260" y="542"/>
                  </a:cubicBezTo>
                  <a:cubicBezTo>
                    <a:pt x="1260" y="218"/>
                    <a:pt x="993" y="0"/>
                    <a:pt x="716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6"/>
            <p:cNvSpPr/>
            <p:nvPr/>
          </p:nvSpPr>
          <p:spPr>
            <a:xfrm>
              <a:off x="3814557" y="300232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6"/>
            <p:cNvSpPr/>
            <p:nvPr/>
          </p:nvSpPr>
          <p:spPr>
            <a:xfrm>
              <a:off x="3852263" y="2993580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0" y="1"/>
                  </a:moveTo>
                  <a:cubicBezTo>
                    <a:pt x="588" y="1"/>
                    <a:pt x="453" y="51"/>
                    <a:pt x="344" y="163"/>
                  </a:cubicBezTo>
                  <a:cubicBezTo>
                    <a:pt x="1" y="497"/>
                    <a:pt x="239" y="1079"/>
                    <a:pt x="726" y="1079"/>
                  </a:cubicBezTo>
                  <a:cubicBezTo>
                    <a:pt x="1022" y="1079"/>
                    <a:pt x="1260" y="840"/>
                    <a:pt x="1260" y="544"/>
                  </a:cubicBezTo>
                  <a:cubicBezTo>
                    <a:pt x="1260" y="216"/>
                    <a:pt x="995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6"/>
            <p:cNvSpPr/>
            <p:nvPr/>
          </p:nvSpPr>
          <p:spPr>
            <a:xfrm>
              <a:off x="3525265" y="3060273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176" y="1"/>
                  </a:moveTo>
                  <a:cubicBezTo>
                    <a:pt x="2173" y="1"/>
                    <a:pt x="2170" y="1"/>
                    <a:pt x="2167" y="1"/>
                  </a:cubicBezTo>
                  <a:lnTo>
                    <a:pt x="278" y="1"/>
                  </a:lnTo>
                  <a:cubicBezTo>
                    <a:pt x="1" y="1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0" y="401"/>
                    <a:pt x="2443" y="1"/>
                    <a:pt x="217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66"/>
            <p:cNvSpPr/>
            <p:nvPr/>
          </p:nvSpPr>
          <p:spPr>
            <a:xfrm>
              <a:off x="3513796" y="3051344"/>
              <a:ext cx="32993" cy="28201"/>
            </a:xfrm>
            <a:custGeom>
              <a:rect b="b" l="l" r="r" t="t"/>
              <a:pathLst>
                <a:path extrusionOk="0" h="1077" w="1260">
                  <a:moveTo>
                    <a:pt x="713" y="1"/>
                  </a:moveTo>
                  <a:cubicBezTo>
                    <a:pt x="580" y="1"/>
                    <a:pt x="445" y="50"/>
                    <a:pt x="334" y="160"/>
                  </a:cubicBezTo>
                  <a:cubicBezTo>
                    <a:pt x="0" y="504"/>
                    <a:pt x="239" y="1076"/>
                    <a:pt x="716" y="1076"/>
                  </a:cubicBezTo>
                  <a:cubicBezTo>
                    <a:pt x="1011" y="1076"/>
                    <a:pt x="1259" y="838"/>
                    <a:pt x="1259" y="542"/>
                  </a:cubicBezTo>
                  <a:cubicBezTo>
                    <a:pt x="1259" y="219"/>
                    <a:pt x="992" y="1"/>
                    <a:pt x="713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66"/>
            <p:cNvSpPr/>
            <p:nvPr/>
          </p:nvSpPr>
          <p:spPr>
            <a:xfrm>
              <a:off x="3525265" y="300232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6"/>
            <p:cNvSpPr/>
            <p:nvPr/>
          </p:nvSpPr>
          <p:spPr>
            <a:xfrm>
              <a:off x="3513796" y="2993580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17" y="1"/>
                  </a:moveTo>
                  <a:cubicBezTo>
                    <a:pt x="583" y="1"/>
                    <a:pt x="446" y="51"/>
                    <a:pt x="334" y="163"/>
                  </a:cubicBezTo>
                  <a:cubicBezTo>
                    <a:pt x="0" y="497"/>
                    <a:pt x="239" y="1079"/>
                    <a:pt x="716" y="1079"/>
                  </a:cubicBezTo>
                  <a:cubicBezTo>
                    <a:pt x="1011" y="1079"/>
                    <a:pt x="1259" y="840"/>
                    <a:pt x="1259" y="544"/>
                  </a:cubicBezTo>
                  <a:cubicBezTo>
                    <a:pt x="1259" y="216"/>
                    <a:pt x="995" y="1"/>
                    <a:pt x="7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6"/>
            <p:cNvSpPr/>
            <p:nvPr/>
          </p:nvSpPr>
          <p:spPr>
            <a:xfrm>
              <a:off x="3525265" y="311798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6"/>
            <p:cNvSpPr/>
            <p:nvPr/>
          </p:nvSpPr>
          <p:spPr>
            <a:xfrm>
              <a:off x="3513796" y="3109056"/>
              <a:ext cx="32993" cy="28437"/>
            </a:xfrm>
            <a:custGeom>
              <a:rect b="b" l="l" r="r" t="t"/>
              <a:pathLst>
                <a:path extrusionOk="0" h="1086" w="1260">
                  <a:moveTo>
                    <a:pt x="713" y="0"/>
                  </a:moveTo>
                  <a:cubicBezTo>
                    <a:pt x="580" y="0"/>
                    <a:pt x="445" y="50"/>
                    <a:pt x="334" y="160"/>
                  </a:cubicBezTo>
                  <a:cubicBezTo>
                    <a:pt x="0" y="504"/>
                    <a:pt x="239" y="1086"/>
                    <a:pt x="716" y="1086"/>
                  </a:cubicBezTo>
                  <a:cubicBezTo>
                    <a:pt x="1011" y="1076"/>
                    <a:pt x="1259" y="837"/>
                    <a:pt x="1259" y="542"/>
                  </a:cubicBezTo>
                  <a:cubicBezTo>
                    <a:pt x="1259" y="218"/>
                    <a:pt x="992" y="0"/>
                    <a:pt x="713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66"/>
            <p:cNvSpPr/>
            <p:nvPr/>
          </p:nvSpPr>
          <p:spPr>
            <a:xfrm>
              <a:off x="3581982" y="2945609"/>
              <a:ext cx="239828" cy="239855"/>
            </a:xfrm>
            <a:custGeom>
              <a:rect b="b" l="l" r="r" t="t"/>
              <a:pathLst>
                <a:path extrusionOk="0" h="9160" w="91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940"/>
                  </a:lnTo>
                  <a:cubicBezTo>
                    <a:pt x="1" y="9054"/>
                    <a:pt x="96" y="9159"/>
                    <a:pt x="220" y="9159"/>
                  </a:cubicBezTo>
                  <a:lnTo>
                    <a:pt x="8939" y="9159"/>
                  </a:lnTo>
                  <a:cubicBezTo>
                    <a:pt x="9054" y="9159"/>
                    <a:pt x="9159" y="9054"/>
                    <a:pt x="9159" y="8940"/>
                  </a:cubicBezTo>
                  <a:lnTo>
                    <a:pt x="9159" y="220"/>
                  </a:lnTo>
                  <a:cubicBezTo>
                    <a:pt x="9159" y="96"/>
                    <a:pt x="9054" y="1"/>
                    <a:pt x="8939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66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66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7261" y="0"/>
                  </a:moveTo>
                  <a:lnTo>
                    <a:pt x="7261" y="7260"/>
                  </a:lnTo>
                  <a:lnTo>
                    <a:pt x="1" y="7260"/>
                  </a:ln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66"/>
            <p:cNvSpPr/>
            <p:nvPr/>
          </p:nvSpPr>
          <p:spPr>
            <a:xfrm>
              <a:off x="3649932" y="3013559"/>
              <a:ext cx="104190" cy="103954"/>
            </a:xfrm>
            <a:custGeom>
              <a:rect b="b" l="l" r="r" t="t"/>
              <a:pathLst>
                <a:path extrusionOk="0" h="3970" w="3979">
                  <a:moveTo>
                    <a:pt x="353" y="1"/>
                  </a:moveTo>
                  <a:cubicBezTo>
                    <a:pt x="153" y="1"/>
                    <a:pt x="0" y="153"/>
                    <a:pt x="0" y="344"/>
                  </a:cubicBezTo>
                  <a:lnTo>
                    <a:pt x="0" y="3626"/>
                  </a:lnTo>
                  <a:cubicBezTo>
                    <a:pt x="0" y="3817"/>
                    <a:pt x="153" y="3969"/>
                    <a:pt x="344" y="3969"/>
                  </a:cubicBezTo>
                  <a:lnTo>
                    <a:pt x="3626" y="3969"/>
                  </a:lnTo>
                  <a:cubicBezTo>
                    <a:pt x="3816" y="3969"/>
                    <a:pt x="3979" y="3817"/>
                    <a:pt x="3979" y="3626"/>
                  </a:cubicBezTo>
                  <a:lnTo>
                    <a:pt x="3979" y="344"/>
                  </a:lnTo>
                  <a:cubicBezTo>
                    <a:pt x="3979" y="153"/>
                    <a:pt x="3816" y="1"/>
                    <a:pt x="36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66"/>
            <p:cNvSpPr/>
            <p:nvPr/>
          </p:nvSpPr>
          <p:spPr>
            <a:xfrm>
              <a:off x="3665171" y="3028798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586"/>
                  </a:lnTo>
                  <a:cubicBezTo>
                    <a:pt x="0" y="2700"/>
                    <a:pt x="96" y="2805"/>
                    <a:pt x="220" y="2805"/>
                  </a:cubicBezTo>
                  <a:lnTo>
                    <a:pt x="2586" y="2805"/>
                  </a:lnTo>
                  <a:cubicBezTo>
                    <a:pt x="2710" y="2805"/>
                    <a:pt x="2805" y="2710"/>
                    <a:pt x="2805" y="2586"/>
                  </a:cubicBezTo>
                  <a:lnTo>
                    <a:pt x="2805" y="220"/>
                  </a:lnTo>
                  <a:cubicBezTo>
                    <a:pt x="2805" y="96"/>
                    <a:pt x="2710" y="1"/>
                    <a:pt x="258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66"/>
            <p:cNvSpPr/>
            <p:nvPr/>
          </p:nvSpPr>
          <p:spPr>
            <a:xfrm>
              <a:off x="3621442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6"/>
            <p:cNvSpPr/>
            <p:nvPr/>
          </p:nvSpPr>
          <p:spPr>
            <a:xfrm>
              <a:off x="3649670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66"/>
            <p:cNvSpPr/>
            <p:nvPr/>
          </p:nvSpPr>
          <p:spPr>
            <a:xfrm>
              <a:off x="3677897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66"/>
            <p:cNvSpPr/>
            <p:nvPr/>
          </p:nvSpPr>
          <p:spPr>
            <a:xfrm>
              <a:off x="3706387" y="2984834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1"/>
                  </a:moveTo>
                  <a:cubicBezTo>
                    <a:pt x="8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86" y="745"/>
                    <a:pt x="201" y="745"/>
                  </a:cubicBezTo>
                  <a:lnTo>
                    <a:pt x="535" y="745"/>
                  </a:lnTo>
                  <a:cubicBezTo>
                    <a:pt x="649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66"/>
            <p:cNvSpPr/>
            <p:nvPr/>
          </p:nvSpPr>
          <p:spPr>
            <a:xfrm>
              <a:off x="3734614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66"/>
            <p:cNvSpPr/>
            <p:nvPr/>
          </p:nvSpPr>
          <p:spPr>
            <a:xfrm>
              <a:off x="3763077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1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66"/>
            <p:cNvSpPr/>
            <p:nvPr/>
          </p:nvSpPr>
          <p:spPr>
            <a:xfrm>
              <a:off x="3621442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66"/>
            <p:cNvSpPr/>
            <p:nvPr/>
          </p:nvSpPr>
          <p:spPr>
            <a:xfrm>
              <a:off x="3649670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66"/>
            <p:cNvSpPr/>
            <p:nvPr/>
          </p:nvSpPr>
          <p:spPr>
            <a:xfrm>
              <a:off x="3677897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66"/>
            <p:cNvSpPr/>
            <p:nvPr/>
          </p:nvSpPr>
          <p:spPr>
            <a:xfrm>
              <a:off x="3706387" y="3126730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0"/>
                  </a:moveTo>
                  <a:cubicBezTo>
                    <a:pt x="86" y="0"/>
                    <a:pt x="0" y="96"/>
                    <a:pt x="0" y="210"/>
                  </a:cubicBezTo>
                  <a:lnTo>
                    <a:pt x="0" y="535"/>
                  </a:lnTo>
                  <a:cubicBezTo>
                    <a:pt x="0" y="649"/>
                    <a:pt x="86" y="744"/>
                    <a:pt x="201" y="744"/>
                  </a:cubicBezTo>
                  <a:lnTo>
                    <a:pt x="535" y="744"/>
                  </a:lnTo>
                  <a:cubicBezTo>
                    <a:pt x="649" y="744"/>
                    <a:pt x="735" y="649"/>
                    <a:pt x="735" y="535"/>
                  </a:cubicBezTo>
                  <a:lnTo>
                    <a:pt x="735" y="210"/>
                  </a:lnTo>
                  <a:cubicBezTo>
                    <a:pt x="735" y="96"/>
                    <a:pt x="649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66"/>
            <p:cNvSpPr/>
            <p:nvPr/>
          </p:nvSpPr>
          <p:spPr>
            <a:xfrm>
              <a:off x="3734614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0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0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66"/>
            <p:cNvSpPr/>
            <p:nvPr/>
          </p:nvSpPr>
          <p:spPr>
            <a:xfrm>
              <a:off x="3763077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66"/>
            <p:cNvSpPr/>
            <p:nvPr/>
          </p:nvSpPr>
          <p:spPr>
            <a:xfrm>
              <a:off x="3621442" y="3013323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5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66"/>
            <p:cNvSpPr/>
            <p:nvPr/>
          </p:nvSpPr>
          <p:spPr>
            <a:xfrm>
              <a:off x="3621442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6"/>
            <p:cNvSpPr/>
            <p:nvPr/>
          </p:nvSpPr>
          <p:spPr>
            <a:xfrm>
              <a:off x="3621442" y="3070014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5" y="649"/>
                    <a:pt x="735" y="535"/>
                  </a:cubicBezTo>
                  <a:lnTo>
                    <a:pt x="735" y="201"/>
                  </a:lnTo>
                  <a:cubicBezTo>
                    <a:pt x="735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66"/>
            <p:cNvSpPr/>
            <p:nvPr/>
          </p:nvSpPr>
          <p:spPr>
            <a:xfrm>
              <a:off x="3621442" y="309824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6"/>
            <p:cNvSpPr/>
            <p:nvPr/>
          </p:nvSpPr>
          <p:spPr>
            <a:xfrm>
              <a:off x="3762841" y="3013061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10" y="96"/>
                    <a:pt x="10" y="211"/>
                  </a:cubicBezTo>
                  <a:lnTo>
                    <a:pt x="10" y="544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44" y="745"/>
                  </a:lnTo>
                  <a:cubicBezTo>
                    <a:pt x="659" y="745"/>
                    <a:pt x="745" y="649"/>
                    <a:pt x="745" y="544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4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6"/>
            <p:cNvSpPr/>
            <p:nvPr/>
          </p:nvSpPr>
          <p:spPr>
            <a:xfrm>
              <a:off x="3763077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01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01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6"/>
            <p:cNvSpPr/>
            <p:nvPr/>
          </p:nvSpPr>
          <p:spPr>
            <a:xfrm>
              <a:off x="3763077" y="3069778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10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6"/>
            <p:cNvSpPr/>
            <p:nvPr/>
          </p:nvSpPr>
          <p:spPr>
            <a:xfrm>
              <a:off x="3763077" y="3098241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5" name="Google Shape;12125;p66"/>
          <p:cNvGrpSpPr/>
          <p:nvPr/>
        </p:nvGrpSpPr>
        <p:grpSpPr>
          <a:xfrm>
            <a:off x="873615" y="1500275"/>
            <a:ext cx="335011" cy="359232"/>
            <a:chOff x="873615" y="1500275"/>
            <a:chExt cx="335011" cy="359232"/>
          </a:xfrm>
        </p:grpSpPr>
        <p:sp>
          <p:nvSpPr>
            <p:cNvPr id="12126" name="Google Shape;12126;p66"/>
            <p:cNvSpPr/>
            <p:nvPr/>
          </p:nvSpPr>
          <p:spPr>
            <a:xfrm>
              <a:off x="965550" y="1500275"/>
              <a:ext cx="151140" cy="359232"/>
            </a:xfrm>
            <a:custGeom>
              <a:rect b="b" l="l" r="r" t="t"/>
              <a:pathLst>
                <a:path extrusionOk="0" h="13719" w="5772">
                  <a:moveTo>
                    <a:pt x="0" y="0"/>
                  </a:moveTo>
                  <a:lnTo>
                    <a:pt x="0" y="13718"/>
                  </a:lnTo>
                  <a:lnTo>
                    <a:pt x="5772" y="13718"/>
                  </a:lnTo>
                  <a:lnTo>
                    <a:pt x="5772" y="0"/>
                  </a:lnTo>
                  <a:cubicBezTo>
                    <a:pt x="4913" y="625"/>
                    <a:pt x="3900" y="937"/>
                    <a:pt x="2886" y="937"/>
                  </a:cubicBezTo>
                  <a:cubicBezTo>
                    <a:pt x="1872" y="937"/>
                    <a:pt x="859" y="625"/>
                    <a:pt x="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66"/>
            <p:cNvSpPr/>
            <p:nvPr/>
          </p:nvSpPr>
          <p:spPr>
            <a:xfrm>
              <a:off x="873615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1622" y="0"/>
                  </a:moveTo>
                  <a:cubicBezTo>
                    <a:pt x="1508" y="0"/>
                    <a:pt x="1403" y="95"/>
                    <a:pt x="1403" y="219"/>
                  </a:cubicBezTo>
                  <a:lnTo>
                    <a:pt x="1403" y="5304"/>
                  </a:lnTo>
                  <a:cubicBezTo>
                    <a:pt x="1403" y="6001"/>
                    <a:pt x="888" y="6592"/>
                    <a:pt x="191" y="6687"/>
                  </a:cubicBezTo>
                  <a:cubicBezTo>
                    <a:pt x="86" y="6707"/>
                    <a:pt x="0" y="6802"/>
                    <a:pt x="0" y="6916"/>
                  </a:cubicBezTo>
                  <a:lnTo>
                    <a:pt x="0" y="13489"/>
                  </a:lnTo>
                  <a:cubicBezTo>
                    <a:pt x="0" y="13613"/>
                    <a:pt x="105" y="13718"/>
                    <a:pt x="220" y="13718"/>
                  </a:cubicBezTo>
                  <a:lnTo>
                    <a:pt x="6058" y="13718"/>
                  </a:lnTo>
                  <a:lnTo>
                    <a:pt x="6058" y="7069"/>
                  </a:lnTo>
                  <a:cubicBezTo>
                    <a:pt x="6058" y="6955"/>
                    <a:pt x="5972" y="6859"/>
                    <a:pt x="5858" y="6850"/>
                  </a:cubicBezTo>
                  <a:cubicBezTo>
                    <a:pt x="4799" y="6745"/>
                    <a:pt x="3988" y="5848"/>
                    <a:pt x="3988" y="4779"/>
                  </a:cubicBezTo>
                  <a:lnTo>
                    <a:pt x="3988" y="219"/>
                  </a:lnTo>
                  <a:cubicBezTo>
                    <a:pt x="3988" y="95"/>
                    <a:pt x="3883" y="0"/>
                    <a:pt x="376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6"/>
            <p:cNvSpPr/>
            <p:nvPr/>
          </p:nvSpPr>
          <p:spPr>
            <a:xfrm>
              <a:off x="873615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0" y="0"/>
                  </a:moveTo>
                  <a:lnTo>
                    <a:pt x="0" y="1927"/>
                  </a:lnTo>
                  <a:lnTo>
                    <a:pt x="6058" y="1927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66"/>
            <p:cNvSpPr/>
            <p:nvPr/>
          </p:nvSpPr>
          <p:spPr>
            <a:xfrm>
              <a:off x="873615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1622" y="0"/>
                  </a:moveTo>
                  <a:cubicBezTo>
                    <a:pt x="1584" y="0"/>
                    <a:pt x="1546" y="10"/>
                    <a:pt x="1517" y="29"/>
                  </a:cubicBezTo>
                  <a:lnTo>
                    <a:pt x="1517" y="8557"/>
                  </a:lnTo>
                  <a:lnTo>
                    <a:pt x="0" y="8557"/>
                  </a:lnTo>
                  <a:lnTo>
                    <a:pt x="0" y="10484"/>
                  </a:lnTo>
                  <a:lnTo>
                    <a:pt x="6058" y="10484"/>
                  </a:lnTo>
                  <a:lnTo>
                    <a:pt x="6058" y="8557"/>
                  </a:lnTo>
                  <a:lnTo>
                    <a:pt x="3454" y="8557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66"/>
            <p:cNvSpPr/>
            <p:nvPr/>
          </p:nvSpPr>
          <p:spPr>
            <a:xfrm>
              <a:off x="873615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0" y="0"/>
                  </a:moveTo>
                  <a:lnTo>
                    <a:pt x="0" y="1088"/>
                  </a:lnTo>
                  <a:lnTo>
                    <a:pt x="6058" y="1088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6"/>
            <p:cNvSpPr/>
            <p:nvPr/>
          </p:nvSpPr>
          <p:spPr>
            <a:xfrm>
              <a:off x="873615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1937" y="0"/>
                  </a:moveTo>
                  <a:lnTo>
                    <a:pt x="1937" y="8977"/>
                  </a:lnTo>
                  <a:lnTo>
                    <a:pt x="0" y="8977"/>
                  </a:lnTo>
                  <a:lnTo>
                    <a:pt x="0" y="10065"/>
                  </a:lnTo>
                  <a:lnTo>
                    <a:pt x="6058" y="10065"/>
                  </a:lnTo>
                  <a:lnTo>
                    <a:pt x="6058" y="8977"/>
                  </a:lnTo>
                  <a:lnTo>
                    <a:pt x="3034" y="8977"/>
                  </a:lnTo>
                  <a:lnTo>
                    <a:pt x="303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6"/>
            <p:cNvSpPr/>
            <p:nvPr/>
          </p:nvSpPr>
          <p:spPr>
            <a:xfrm>
              <a:off x="1049971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2290" y="0"/>
                  </a:moveTo>
                  <a:cubicBezTo>
                    <a:pt x="2176" y="0"/>
                    <a:pt x="2071" y="95"/>
                    <a:pt x="2071" y="219"/>
                  </a:cubicBezTo>
                  <a:lnTo>
                    <a:pt x="2071" y="4779"/>
                  </a:lnTo>
                  <a:cubicBezTo>
                    <a:pt x="2071" y="5848"/>
                    <a:pt x="1260" y="6745"/>
                    <a:pt x="201" y="6850"/>
                  </a:cubicBezTo>
                  <a:cubicBezTo>
                    <a:pt x="86" y="6859"/>
                    <a:pt x="1" y="6955"/>
                    <a:pt x="1" y="7069"/>
                  </a:cubicBezTo>
                  <a:lnTo>
                    <a:pt x="1" y="13718"/>
                  </a:lnTo>
                  <a:lnTo>
                    <a:pt x="5839" y="13718"/>
                  </a:lnTo>
                  <a:cubicBezTo>
                    <a:pt x="5954" y="13718"/>
                    <a:pt x="6059" y="13623"/>
                    <a:pt x="6059" y="13499"/>
                  </a:cubicBezTo>
                  <a:lnTo>
                    <a:pt x="6059" y="6916"/>
                  </a:lnTo>
                  <a:cubicBezTo>
                    <a:pt x="6059" y="6802"/>
                    <a:pt x="5973" y="6707"/>
                    <a:pt x="5868" y="6687"/>
                  </a:cubicBezTo>
                  <a:cubicBezTo>
                    <a:pt x="5171" y="6592"/>
                    <a:pt x="4656" y="6001"/>
                    <a:pt x="4656" y="5304"/>
                  </a:cubicBezTo>
                  <a:lnTo>
                    <a:pt x="4656" y="219"/>
                  </a:lnTo>
                  <a:cubicBezTo>
                    <a:pt x="4656" y="95"/>
                    <a:pt x="4551" y="0"/>
                    <a:pt x="44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6"/>
            <p:cNvSpPr/>
            <p:nvPr/>
          </p:nvSpPr>
          <p:spPr>
            <a:xfrm>
              <a:off x="1049971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1" y="0"/>
                  </a:moveTo>
                  <a:lnTo>
                    <a:pt x="1" y="1927"/>
                  </a:lnTo>
                  <a:lnTo>
                    <a:pt x="6059" y="1927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6"/>
            <p:cNvSpPr/>
            <p:nvPr/>
          </p:nvSpPr>
          <p:spPr>
            <a:xfrm>
              <a:off x="1049971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2605" y="0"/>
                  </a:moveTo>
                  <a:lnTo>
                    <a:pt x="2605" y="8557"/>
                  </a:lnTo>
                  <a:lnTo>
                    <a:pt x="1" y="8557"/>
                  </a:lnTo>
                  <a:lnTo>
                    <a:pt x="1" y="10484"/>
                  </a:lnTo>
                  <a:lnTo>
                    <a:pt x="6059" y="10484"/>
                  </a:lnTo>
                  <a:lnTo>
                    <a:pt x="6059" y="8557"/>
                  </a:lnTo>
                  <a:lnTo>
                    <a:pt x="4542" y="8557"/>
                  </a:lnTo>
                  <a:lnTo>
                    <a:pt x="4542" y="29"/>
                  </a:lnTo>
                  <a:cubicBezTo>
                    <a:pt x="4503" y="10"/>
                    <a:pt x="4465" y="0"/>
                    <a:pt x="443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6"/>
            <p:cNvSpPr/>
            <p:nvPr/>
          </p:nvSpPr>
          <p:spPr>
            <a:xfrm>
              <a:off x="1049971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1" y="0"/>
                  </a:moveTo>
                  <a:lnTo>
                    <a:pt x="1" y="1088"/>
                  </a:lnTo>
                  <a:lnTo>
                    <a:pt x="6059" y="1088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66"/>
            <p:cNvSpPr/>
            <p:nvPr/>
          </p:nvSpPr>
          <p:spPr>
            <a:xfrm>
              <a:off x="1049971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3025" y="0"/>
                  </a:moveTo>
                  <a:lnTo>
                    <a:pt x="3025" y="8977"/>
                  </a:lnTo>
                  <a:lnTo>
                    <a:pt x="1" y="8977"/>
                  </a:lnTo>
                  <a:lnTo>
                    <a:pt x="1" y="10065"/>
                  </a:lnTo>
                  <a:lnTo>
                    <a:pt x="6059" y="10065"/>
                  </a:lnTo>
                  <a:lnTo>
                    <a:pt x="6059" y="8977"/>
                  </a:lnTo>
                  <a:lnTo>
                    <a:pt x="4122" y="8977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7" name="Google Shape;12137;p66"/>
          <p:cNvGrpSpPr/>
          <p:nvPr/>
        </p:nvGrpSpPr>
        <p:grpSpPr>
          <a:xfrm>
            <a:off x="2202058" y="3346737"/>
            <a:ext cx="337158" cy="359311"/>
            <a:chOff x="2202058" y="3346737"/>
            <a:chExt cx="337158" cy="359311"/>
          </a:xfrm>
        </p:grpSpPr>
        <p:sp>
          <p:nvSpPr>
            <p:cNvPr id="12138" name="Google Shape;12138;p66"/>
            <p:cNvSpPr/>
            <p:nvPr/>
          </p:nvSpPr>
          <p:spPr>
            <a:xfrm>
              <a:off x="2202058" y="3449225"/>
              <a:ext cx="257084" cy="256822"/>
            </a:xfrm>
            <a:custGeom>
              <a:rect b="b" l="l" r="r" t="t"/>
              <a:pathLst>
                <a:path extrusionOk="0" h="9808" w="9818">
                  <a:moveTo>
                    <a:pt x="4914" y="0"/>
                  </a:moveTo>
                  <a:cubicBezTo>
                    <a:pt x="2205" y="0"/>
                    <a:pt x="1" y="2194"/>
                    <a:pt x="1" y="4904"/>
                  </a:cubicBezTo>
                  <a:cubicBezTo>
                    <a:pt x="1" y="7613"/>
                    <a:pt x="2205" y="9807"/>
                    <a:pt x="4914" y="9807"/>
                  </a:cubicBezTo>
                  <a:cubicBezTo>
                    <a:pt x="7614" y="9807"/>
                    <a:pt x="9817" y="7613"/>
                    <a:pt x="9817" y="4904"/>
                  </a:cubicBezTo>
                  <a:cubicBezTo>
                    <a:pt x="9817" y="2194"/>
                    <a:pt x="7614" y="0"/>
                    <a:pt x="49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6"/>
            <p:cNvSpPr/>
            <p:nvPr/>
          </p:nvSpPr>
          <p:spPr>
            <a:xfrm>
              <a:off x="2202320" y="3448989"/>
              <a:ext cx="158655" cy="257032"/>
            </a:xfrm>
            <a:custGeom>
              <a:rect b="b" l="l" r="r" t="t"/>
              <a:pathLst>
                <a:path extrusionOk="0" h="9816" w="6059">
                  <a:moveTo>
                    <a:pt x="4885" y="1"/>
                  </a:moveTo>
                  <a:cubicBezTo>
                    <a:pt x="2257" y="1"/>
                    <a:pt x="0" y="2134"/>
                    <a:pt x="0" y="4913"/>
                  </a:cubicBezTo>
                  <a:cubicBezTo>
                    <a:pt x="0" y="7683"/>
                    <a:pt x="2257" y="9815"/>
                    <a:pt x="4885" y="9815"/>
                  </a:cubicBezTo>
                  <a:cubicBezTo>
                    <a:pt x="5270" y="9815"/>
                    <a:pt x="5663" y="9770"/>
                    <a:pt x="6058" y="9673"/>
                  </a:cubicBezTo>
                  <a:cubicBezTo>
                    <a:pt x="3864" y="9139"/>
                    <a:pt x="2309" y="7174"/>
                    <a:pt x="2309" y="4913"/>
                  </a:cubicBezTo>
                  <a:cubicBezTo>
                    <a:pt x="2309" y="2652"/>
                    <a:pt x="3855" y="677"/>
                    <a:pt x="6058" y="143"/>
                  </a:cubicBezTo>
                  <a:cubicBezTo>
                    <a:pt x="5663" y="47"/>
                    <a:pt x="5270" y="1"/>
                    <a:pt x="488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6"/>
            <p:cNvSpPr/>
            <p:nvPr/>
          </p:nvSpPr>
          <p:spPr>
            <a:xfrm>
              <a:off x="2338220" y="3346737"/>
              <a:ext cx="200996" cy="169731"/>
            </a:xfrm>
            <a:custGeom>
              <a:rect b="b" l="l" r="r" t="t"/>
              <a:pathLst>
                <a:path extrusionOk="0" h="6482" w="7676">
                  <a:moveTo>
                    <a:pt x="3864" y="0"/>
                  </a:moveTo>
                  <a:cubicBezTo>
                    <a:pt x="3823" y="0"/>
                    <a:pt x="3782" y="1"/>
                    <a:pt x="3740" y="3"/>
                  </a:cubicBezTo>
                  <a:cubicBezTo>
                    <a:pt x="1298" y="108"/>
                    <a:pt x="0" y="2932"/>
                    <a:pt x="1517" y="4849"/>
                  </a:cubicBezTo>
                  <a:lnTo>
                    <a:pt x="1450" y="6252"/>
                  </a:lnTo>
                  <a:cubicBezTo>
                    <a:pt x="1443" y="6388"/>
                    <a:pt x="1549" y="6482"/>
                    <a:pt x="1669" y="6482"/>
                  </a:cubicBezTo>
                  <a:cubicBezTo>
                    <a:pt x="1701" y="6482"/>
                    <a:pt x="1733" y="6475"/>
                    <a:pt x="1765" y="6461"/>
                  </a:cubicBezTo>
                  <a:lnTo>
                    <a:pt x="3034" y="5870"/>
                  </a:lnTo>
                  <a:cubicBezTo>
                    <a:pt x="3305" y="5947"/>
                    <a:pt x="3581" y="5984"/>
                    <a:pt x="3853" y="5984"/>
                  </a:cubicBezTo>
                  <a:cubicBezTo>
                    <a:pt x="4835" y="5984"/>
                    <a:pt x="5777" y="5502"/>
                    <a:pt x="6344" y="4658"/>
                  </a:cubicBezTo>
                  <a:cubicBezTo>
                    <a:pt x="7676" y="2661"/>
                    <a:pt x="6233" y="0"/>
                    <a:pt x="386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66"/>
            <p:cNvSpPr/>
            <p:nvPr/>
          </p:nvSpPr>
          <p:spPr>
            <a:xfrm>
              <a:off x="2424133" y="3390518"/>
              <a:ext cx="52239" cy="52239"/>
            </a:xfrm>
            <a:custGeom>
              <a:rect b="b" l="l" r="r" t="t"/>
              <a:pathLst>
                <a:path extrusionOk="0" h="1995" w="1995">
                  <a:moveTo>
                    <a:pt x="1003" y="0"/>
                  </a:moveTo>
                  <a:cubicBezTo>
                    <a:pt x="449" y="0"/>
                    <a:pt x="1" y="449"/>
                    <a:pt x="1" y="1002"/>
                  </a:cubicBezTo>
                  <a:cubicBezTo>
                    <a:pt x="1" y="1546"/>
                    <a:pt x="449" y="1994"/>
                    <a:pt x="1003" y="1994"/>
                  </a:cubicBezTo>
                  <a:cubicBezTo>
                    <a:pt x="1546" y="1994"/>
                    <a:pt x="1995" y="1546"/>
                    <a:pt x="1995" y="1002"/>
                  </a:cubicBezTo>
                  <a:cubicBezTo>
                    <a:pt x="1995" y="449"/>
                    <a:pt x="1546" y="0"/>
                    <a:pt x="100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66"/>
            <p:cNvSpPr/>
            <p:nvPr/>
          </p:nvSpPr>
          <p:spPr>
            <a:xfrm>
              <a:off x="2406406" y="3384993"/>
              <a:ext cx="87196" cy="63263"/>
            </a:xfrm>
            <a:custGeom>
              <a:rect b="b" l="l" r="r" t="t"/>
              <a:pathLst>
                <a:path extrusionOk="0" h="2416" w="3330">
                  <a:moveTo>
                    <a:pt x="1680" y="421"/>
                  </a:moveTo>
                  <a:cubicBezTo>
                    <a:pt x="1889" y="421"/>
                    <a:pt x="2090" y="507"/>
                    <a:pt x="2233" y="650"/>
                  </a:cubicBezTo>
                  <a:cubicBezTo>
                    <a:pt x="2760" y="1178"/>
                    <a:pt x="2334" y="2004"/>
                    <a:pt x="1691" y="2004"/>
                  </a:cubicBezTo>
                  <a:cubicBezTo>
                    <a:pt x="1590" y="2004"/>
                    <a:pt x="1483" y="1984"/>
                    <a:pt x="1374" y="1938"/>
                  </a:cubicBezTo>
                  <a:cubicBezTo>
                    <a:pt x="582" y="1604"/>
                    <a:pt x="811" y="421"/>
                    <a:pt x="1680" y="421"/>
                  </a:cubicBezTo>
                  <a:close/>
                  <a:moveTo>
                    <a:pt x="1695" y="0"/>
                  </a:moveTo>
                  <a:cubicBezTo>
                    <a:pt x="1544" y="0"/>
                    <a:pt x="1384" y="30"/>
                    <a:pt x="1222" y="97"/>
                  </a:cubicBezTo>
                  <a:cubicBezTo>
                    <a:pt x="1" y="603"/>
                    <a:pt x="363" y="2415"/>
                    <a:pt x="1680" y="2415"/>
                  </a:cubicBezTo>
                  <a:cubicBezTo>
                    <a:pt x="1994" y="2415"/>
                    <a:pt x="2300" y="2291"/>
                    <a:pt x="2529" y="2062"/>
                  </a:cubicBezTo>
                  <a:cubicBezTo>
                    <a:pt x="3330" y="1253"/>
                    <a:pt x="2672" y="0"/>
                    <a:pt x="169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66"/>
            <p:cNvSpPr/>
            <p:nvPr/>
          </p:nvSpPr>
          <p:spPr>
            <a:xfrm>
              <a:off x="2394675" y="3429062"/>
              <a:ext cx="45693" cy="41425"/>
            </a:xfrm>
            <a:custGeom>
              <a:rect b="b" l="l" r="r" t="t"/>
              <a:pathLst>
                <a:path extrusionOk="0" h="1582" w="1745">
                  <a:moveTo>
                    <a:pt x="1434" y="1"/>
                  </a:moveTo>
                  <a:cubicBezTo>
                    <a:pt x="1381" y="1"/>
                    <a:pt x="1325" y="25"/>
                    <a:pt x="1279" y="83"/>
                  </a:cubicBezTo>
                  <a:lnTo>
                    <a:pt x="134" y="1219"/>
                  </a:lnTo>
                  <a:cubicBezTo>
                    <a:pt x="0" y="1352"/>
                    <a:pt x="96" y="1581"/>
                    <a:pt x="286" y="1581"/>
                  </a:cubicBezTo>
                  <a:cubicBezTo>
                    <a:pt x="334" y="1581"/>
                    <a:pt x="391" y="1553"/>
                    <a:pt x="429" y="1514"/>
                  </a:cubicBezTo>
                  <a:lnTo>
                    <a:pt x="1565" y="379"/>
                  </a:lnTo>
                  <a:cubicBezTo>
                    <a:pt x="1745" y="228"/>
                    <a:pt x="1599" y="1"/>
                    <a:pt x="143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66"/>
            <p:cNvSpPr/>
            <p:nvPr/>
          </p:nvSpPr>
          <p:spPr>
            <a:xfrm>
              <a:off x="2230050" y="3532598"/>
              <a:ext cx="201363" cy="89998"/>
            </a:xfrm>
            <a:custGeom>
              <a:rect b="b" l="l" r="r" t="t"/>
              <a:pathLst>
                <a:path extrusionOk="0" h="3437" w="7690">
                  <a:moveTo>
                    <a:pt x="3844" y="0"/>
                  </a:moveTo>
                  <a:cubicBezTo>
                    <a:pt x="3447" y="0"/>
                    <a:pt x="3048" y="36"/>
                    <a:pt x="2652" y="108"/>
                  </a:cubicBezTo>
                  <a:cubicBezTo>
                    <a:pt x="1431" y="337"/>
                    <a:pt x="468" y="890"/>
                    <a:pt x="39" y="1605"/>
                  </a:cubicBezTo>
                  <a:cubicBezTo>
                    <a:pt x="0" y="1672"/>
                    <a:pt x="0" y="1758"/>
                    <a:pt x="39" y="1834"/>
                  </a:cubicBezTo>
                  <a:cubicBezTo>
                    <a:pt x="592" y="2769"/>
                    <a:pt x="2090" y="3437"/>
                    <a:pt x="3845" y="3437"/>
                  </a:cubicBezTo>
                  <a:cubicBezTo>
                    <a:pt x="5600" y="3437"/>
                    <a:pt x="7089" y="2769"/>
                    <a:pt x="7642" y="1834"/>
                  </a:cubicBezTo>
                  <a:cubicBezTo>
                    <a:pt x="7690" y="1758"/>
                    <a:pt x="7690" y="1672"/>
                    <a:pt x="7642" y="1605"/>
                  </a:cubicBezTo>
                  <a:cubicBezTo>
                    <a:pt x="7222" y="890"/>
                    <a:pt x="6249" y="337"/>
                    <a:pt x="5028" y="108"/>
                  </a:cubicBezTo>
                  <a:cubicBezTo>
                    <a:pt x="4637" y="36"/>
                    <a:pt x="4241" y="0"/>
                    <a:pt x="384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66"/>
            <p:cNvSpPr/>
            <p:nvPr/>
          </p:nvSpPr>
          <p:spPr>
            <a:xfrm>
              <a:off x="2227746" y="3605523"/>
              <a:ext cx="90495" cy="41058"/>
            </a:xfrm>
            <a:custGeom>
              <a:rect b="b" l="l" r="r" t="t"/>
              <a:pathLst>
                <a:path extrusionOk="0" h="1568" w="3456">
                  <a:moveTo>
                    <a:pt x="310" y="1"/>
                  </a:moveTo>
                  <a:cubicBezTo>
                    <a:pt x="151" y="1"/>
                    <a:pt x="1" y="202"/>
                    <a:pt x="155" y="356"/>
                  </a:cubicBezTo>
                  <a:cubicBezTo>
                    <a:pt x="747" y="1062"/>
                    <a:pt x="1901" y="1520"/>
                    <a:pt x="3189" y="1568"/>
                  </a:cubicBezTo>
                  <a:lnTo>
                    <a:pt x="3198" y="1568"/>
                  </a:lnTo>
                  <a:cubicBezTo>
                    <a:pt x="3456" y="1549"/>
                    <a:pt x="3456" y="1177"/>
                    <a:pt x="3198" y="1148"/>
                  </a:cubicBezTo>
                  <a:cubicBezTo>
                    <a:pt x="2034" y="1110"/>
                    <a:pt x="985" y="709"/>
                    <a:pt x="470" y="89"/>
                  </a:cubicBezTo>
                  <a:cubicBezTo>
                    <a:pt x="425" y="26"/>
                    <a:pt x="367" y="1"/>
                    <a:pt x="31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66"/>
            <p:cNvSpPr/>
            <p:nvPr/>
          </p:nvSpPr>
          <p:spPr>
            <a:xfrm>
              <a:off x="2279252" y="3532598"/>
              <a:ext cx="93716" cy="74182"/>
            </a:xfrm>
            <a:custGeom>
              <a:rect b="b" l="l" r="r" t="t"/>
              <a:pathLst>
                <a:path extrusionOk="0" h="2833" w="3579">
                  <a:moveTo>
                    <a:pt x="1961" y="0"/>
                  </a:moveTo>
                  <a:cubicBezTo>
                    <a:pt x="1563" y="0"/>
                    <a:pt x="1165" y="36"/>
                    <a:pt x="773" y="108"/>
                  </a:cubicBezTo>
                  <a:cubicBezTo>
                    <a:pt x="1" y="947"/>
                    <a:pt x="306" y="2302"/>
                    <a:pt x="1365" y="2722"/>
                  </a:cubicBezTo>
                  <a:cubicBezTo>
                    <a:pt x="1561" y="2797"/>
                    <a:pt x="1761" y="2832"/>
                    <a:pt x="1955" y="2832"/>
                  </a:cubicBezTo>
                  <a:cubicBezTo>
                    <a:pt x="2816" y="2832"/>
                    <a:pt x="3578" y="2141"/>
                    <a:pt x="3578" y="1214"/>
                  </a:cubicBezTo>
                  <a:cubicBezTo>
                    <a:pt x="3578" y="804"/>
                    <a:pt x="3426" y="413"/>
                    <a:pt x="3149" y="108"/>
                  </a:cubicBezTo>
                  <a:cubicBezTo>
                    <a:pt x="2758" y="36"/>
                    <a:pt x="2359" y="0"/>
                    <a:pt x="19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7" name="Google Shape;12147;p66"/>
          <p:cNvGrpSpPr/>
          <p:nvPr/>
        </p:nvGrpSpPr>
        <p:grpSpPr>
          <a:xfrm>
            <a:off x="2223059" y="3818172"/>
            <a:ext cx="359232" cy="306050"/>
            <a:chOff x="2223059" y="3818172"/>
            <a:chExt cx="359232" cy="306050"/>
          </a:xfrm>
        </p:grpSpPr>
        <p:sp>
          <p:nvSpPr>
            <p:cNvPr id="12148" name="Google Shape;12148;p66"/>
            <p:cNvSpPr/>
            <p:nvPr/>
          </p:nvSpPr>
          <p:spPr>
            <a:xfrm>
              <a:off x="2271763" y="3818172"/>
              <a:ext cx="310528" cy="155146"/>
            </a:xfrm>
            <a:custGeom>
              <a:rect b="b" l="l" r="r" t="t"/>
              <a:pathLst>
                <a:path extrusionOk="0" h="5925" w="11859">
                  <a:moveTo>
                    <a:pt x="5925" y="1"/>
                  </a:moveTo>
                  <a:cubicBezTo>
                    <a:pt x="2653" y="1"/>
                    <a:pt x="1" y="2653"/>
                    <a:pt x="1" y="5925"/>
                  </a:cubicBezTo>
                  <a:lnTo>
                    <a:pt x="11859" y="5925"/>
                  </a:lnTo>
                  <a:cubicBezTo>
                    <a:pt x="11859" y="2653"/>
                    <a:pt x="9197" y="1"/>
                    <a:pt x="59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66"/>
            <p:cNvSpPr/>
            <p:nvPr/>
          </p:nvSpPr>
          <p:spPr>
            <a:xfrm>
              <a:off x="2326725" y="3862895"/>
              <a:ext cx="248339" cy="110422"/>
            </a:xfrm>
            <a:custGeom>
              <a:rect b="b" l="l" r="r" t="t"/>
              <a:pathLst>
                <a:path extrusionOk="0" h="4217" w="9484">
                  <a:moveTo>
                    <a:pt x="4742" y="0"/>
                  </a:moveTo>
                  <a:cubicBezTo>
                    <a:pt x="2319" y="0"/>
                    <a:pt x="287" y="1813"/>
                    <a:pt x="0" y="4217"/>
                  </a:cubicBezTo>
                  <a:lnTo>
                    <a:pt x="9483" y="4217"/>
                  </a:lnTo>
                  <a:cubicBezTo>
                    <a:pt x="9206" y="1813"/>
                    <a:pt x="7165" y="0"/>
                    <a:pt x="474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66"/>
            <p:cNvSpPr/>
            <p:nvPr/>
          </p:nvSpPr>
          <p:spPr>
            <a:xfrm>
              <a:off x="2343955" y="3877376"/>
              <a:ext cx="213853" cy="95942"/>
            </a:xfrm>
            <a:custGeom>
              <a:rect b="b" l="l" r="r" t="t"/>
              <a:pathLst>
                <a:path extrusionOk="0" h="3664" w="8167">
                  <a:moveTo>
                    <a:pt x="4084" y="1"/>
                  </a:moveTo>
                  <a:cubicBezTo>
                    <a:pt x="1985" y="1"/>
                    <a:pt x="230" y="1575"/>
                    <a:pt x="1" y="3664"/>
                  </a:cubicBezTo>
                  <a:lnTo>
                    <a:pt x="8167" y="3664"/>
                  </a:lnTo>
                  <a:cubicBezTo>
                    <a:pt x="7947" y="1575"/>
                    <a:pt x="6182" y="1"/>
                    <a:pt x="408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66"/>
            <p:cNvSpPr/>
            <p:nvPr/>
          </p:nvSpPr>
          <p:spPr>
            <a:xfrm>
              <a:off x="2470114" y="4050878"/>
              <a:ext cx="10762" cy="73344"/>
            </a:xfrm>
            <a:custGeom>
              <a:rect b="b" l="l" r="r" t="t"/>
              <a:pathLst>
                <a:path extrusionOk="0" h="2801" w="411">
                  <a:moveTo>
                    <a:pt x="205" y="0"/>
                  </a:moveTo>
                  <a:cubicBezTo>
                    <a:pt x="108" y="0"/>
                    <a:pt x="10" y="62"/>
                    <a:pt x="0" y="186"/>
                  </a:cubicBezTo>
                  <a:lnTo>
                    <a:pt x="0" y="2590"/>
                  </a:lnTo>
                  <a:cubicBezTo>
                    <a:pt x="0" y="2705"/>
                    <a:pt x="86" y="2800"/>
                    <a:pt x="201" y="2800"/>
                  </a:cubicBezTo>
                  <a:cubicBezTo>
                    <a:pt x="315" y="2800"/>
                    <a:pt x="410" y="2705"/>
                    <a:pt x="410" y="2600"/>
                  </a:cubicBezTo>
                  <a:lnTo>
                    <a:pt x="410" y="186"/>
                  </a:lnTo>
                  <a:cubicBezTo>
                    <a:pt x="401" y="62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66"/>
            <p:cNvSpPr/>
            <p:nvPr/>
          </p:nvSpPr>
          <p:spPr>
            <a:xfrm>
              <a:off x="2412114" y="3988426"/>
              <a:ext cx="118147" cy="72847"/>
            </a:xfrm>
            <a:custGeom>
              <a:rect b="b" l="l" r="r" t="t"/>
              <a:pathLst>
                <a:path extrusionOk="0" h="2782" w="4512">
                  <a:moveTo>
                    <a:pt x="283" y="1"/>
                  </a:moveTo>
                  <a:cubicBezTo>
                    <a:pt x="133" y="1"/>
                    <a:pt x="0" y="186"/>
                    <a:pt x="116" y="339"/>
                  </a:cubicBezTo>
                  <a:lnTo>
                    <a:pt x="2263" y="2714"/>
                  </a:lnTo>
                  <a:cubicBezTo>
                    <a:pt x="2301" y="2752"/>
                    <a:pt x="2358" y="2781"/>
                    <a:pt x="2416" y="2781"/>
                  </a:cubicBezTo>
                  <a:cubicBezTo>
                    <a:pt x="2473" y="2781"/>
                    <a:pt x="2521" y="2762"/>
                    <a:pt x="2559" y="2724"/>
                  </a:cubicBezTo>
                  <a:lnTo>
                    <a:pt x="4333" y="1131"/>
                  </a:lnTo>
                  <a:cubicBezTo>
                    <a:pt x="4511" y="982"/>
                    <a:pt x="4372" y="753"/>
                    <a:pt x="4202" y="753"/>
                  </a:cubicBezTo>
                  <a:cubicBezTo>
                    <a:pt x="4154" y="753"/>
                    <a:pt x="4103" y="771"/>
                    <a:pt x="4056" y="816"/>
                  </a:cubicBezTo>
                  <a:lnTo>
                    <a:pt x="2435" y="2285"/>
                  </a:lnTo>
                  <a:lnTo>
                    <a:pt x="422" y="62"/>
                  </a:lnTo>
                  <a:cubicBezTo>
                    <a:pt x="378" y="19"/>
                    <a:pt x="330" y="1"/>
                    <a:pt x="28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66"/>
            <p:cNvSpPr/>
            <p:nvPr/>
          </p:nvSpPr>
          <p:spPr>
            <a:xfrm>
              <a:off x="2452623" y="4045248"/>
              <a:ext cx="45483" cy="24012"/>
            </a:xfrm>
            <a:custGeom>
              <a:rect b="b" l="l" r="r" t="t"/>
              <a:pathLst>
                <a:path extrusionOk="0" h="917" w="173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97"/>
                  </a:lnTo>
                  <a:cubicBezTo>
                    <a:pt x="0" y="821"/>
                    <a:pt x="96" y="916"/>
                    <a:pt x="220" y="916"/>
                  </a:cubicBezTo>
                  <a:lnTo>
                    <a:pt x="1517" y="916"/>
                  </a:lnTo>
                  <a:cubicBezTo>
                    <a:pt x="1641" y="916"/>
                    <a:pt x="1737" y="821"/>
                    <a:pt x="1737" y="697"/>
                  </a:cubicBezTo>
                  <a:lnTo>
                    <a:pt x="1737" y="220"/>
                  </a:lnTo>
                  <a:cubicBezTo>
                    <a:pt x="1737" y="96"/>
                    <a:pt x="1641" y="1"/>
                    <a:pt x="15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6"/>
            <p:cNvSpPr/>
            <p:nvPr/>
          </p:nvSpPr>
          <p:spPr>
            <a:xfrm>
              <a:off x="2491586" y="3993532"/>
              <a:ext cx="90469" cy="40508"/>
            </a:xfrm>
            <a:custGeom>
              <a:rect b="b" l="l" r="r" t="t"/>
              <a:pathLst>
                <a:path extrusionOk="0" h="1547" w="3455">
                  <a:moveTo>
                    <a:pt x="1" y="1"/>
                  </a:moveTo>
                  <a:lnTo>
                    <a:pt x="1088" y="1460"/>
                  </a:lnTo>
                  <a:cubicBezTo>
                    <a:pt x="1126" y="1518"/>
                    <a:pt x="1193" y="1546"/>
                    <a:pt x="1269" y="1546"/>
                  </a:cubicBezTo>
                  <a:lnTo>
                    <a:pt x="3235" y="1546"/>
                  </a:lnTo>
                  <a:cubicBezTo>
                    <a:pt x="3359" y="1546"/>
                    <a:pt x="3454" y="1451"/>
                    <a:pt x="3454" y="1327"/>
                  </a:cubicBezTo>
                  <a:lnTo>
                    <a:pt x="3454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6"/>
            <p:cNvSpPr/>
            <p:nvPr/>
          </p:nvSpPr>
          <p:spPr>
            <a:xfrm>
              <a:off x="2223059" y="3971066"/>
              <a:ext cx="359232" cy="32993"/>
            </a:xfrm>
            <a:custGeom>
              <a:rect b="b" l="l" r="r" t="t"/>
              <a:pathLst>
                <a:path extrusionOk="0" h="1260" w="13719">
                  <a:moveTo>
                    <a:pt x="1861" y="0"/>
                  </a:moveTo>
                  <a:lnTo>
                    <a:pt x="153" y="611"/>
                  </a:lnTo>
                  <a:cubicBezTo>
                    <a:pt x="57" y="639"/>
                    <a:pt x="0" y="725"/>
                    <a:pt x="0" y="821"/>
                  </a:cubicBezTo>
                  <a:lnTo>
                    <a:pt x="0" y="1040"/>
                  </a:lnTo>
                  <a:cubicBezTo>
                    <a:pt x="0" y="1164"/>
                    <a:pt x="105" y="1259"/>
                    <a:pt x="220" y="1259"/>
                  </a:cubicBezTo>
                  <a:lnTo>
                    <a:pt x="13719" y="1259"/>
                  </a:lnTo>
                  <a:lnTo>
                    <a:pt x="1371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66"/>
            <p:cNvSpPr/>
            <p:nvPr/>
          </p:nvSpPr>
          <p:spPr>
            <a:xfrm>
              <a:off x="2461107" y="3933595"/>
              <a:ext cx="60723" cy="21760"/>
            </a:xfrm>
            <a:custGeom>
              <a:rect b="b" l="l" r="r" t="t"/>
              <a:pathLst>
                <a:path extrusionOk="0" h="831" w="2319">
                  <a:moveTo>
                    <a:pt x="421" y="0"/>
                  </a:moveTo>
                  <a:cubicBezTo>
                    <a:pt x="192" y="0"/>
                    <a:pt x="1" y="181"/>
                    <a:pt x="1" y="420"/>
                  </a:cubicBezTo>
                  <a:cubicBezTo>
                    <a:pt x="1" y="649"/>
                    <a:pt x="192" y="830"/>
                    <a:pt x="421" y="830"/>
                  </a:cubicBezTo>
                  <a:lnTo>
                    <a:pt x="1909" y="830"/>
                  </a:lnTo>
                  <a:cubicBezTo>
                    <a:pt x="2138" y="830"/>
                    <a:pt x="2319" y="649"/>
                    <a:pt x="2319" y="420"/>
                  </a:cubicBezTo>
                  <a:cubicBezTo>
                    <a:pt x="2319" y="181"/>
                    <a:pt x="2138" y="0"/>
                    <a:pt x="190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7" name="Google Shape;12157;p66"/>
          <p:cNvGrpSpPr/>
          <p:nvPr/>
        </p:nvGrpSpPr>
        <p:grpSpPr>
          <a:xfrm>
            <a:off x="1725989" y="1991820"/>
            <a:ext cx="378426" cy="298509"/>
            <a:chOff x="1725989" y="1991820"/>
            <a:chExt cx="378426" cy="298509"/>
          </a:xfrm>
        </p:grpSpPr>
        <p:sp>
          <p:nvSpPr>
            <p:cNvPr id="12158" name="Google Shape;12158;p66"/>
            <p:cNvSpPr/>
            <p:nvPr/>
          </p:nvSpPr>
          <p:spPr>
            <a:xfrm>
              <a:off x="1803392" y="2021331"/>
              <a:ext cx="145143" cy="236346"/>
            </a:xfrm>
            <a:custGeom>
              <a:rect b="b" l="l" r="r" t="t"/>
              <a:pathLst>
                <a:path extrusionOk="0" h="9026" w="5543">
                  <a:moveTo>
                    <a:pt x="5330" y="1"/>
                  </a:moveTo>
                  <a:cubicBezTo>
                    <a:pt x="5324" y="1"/>
                    <a:pt x="5319" y="1"/>
                    <a:pt x="5314" y="1"/>
                  </a:cubicBezTo>
                  <a:cubicBezTo>
                    <a:pt x="3215" y="97"/>
                    <a:pt x="1374" y="1461"/>
                    <a:pt x="687" y="3455"/>
                  </a:cubicBezTo>
                  <a:cubicBezTo>
                    <a:pt x="0" y="5439"/>
                    <a:pt x="592" y="7652"/>
                    <a:pt x="2194" y="9026"/>
                  </a:cubicBezTo>
                  <a:lnTo>
                    <a:pt x="5543" y="5134"/>
                  </a:lnTo>
                  <a:lnTo>
                    <a:pt x="5543" y="2234"/>
                  </a:lnTo>
                  <a:lnTo>
                    <a:pt x="5543" y="221"/>
                  </a:lnTo>
                  <a:cubicBezTo>
                    <a:pt x="5543" y="102"/>
                    <a:pt x="5447" y="1"/>
                    <a:pt x="53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66"/>
            <p:cNvSpPr/>
            <p:nvPr/>
          </p:nvSpPr>
          <p:spPr>
            <a:xfrm>
              <a:off x="1948509" y="2155738"/>
              <a:ext cx="134669" cy="132679"/>
            </a:xfrm>
            <a:custGeom>
              <a:rect b="b" l="l" r="r" t="t"/>
              <a:pathLst>
                <a:path extrusionOk="0" h="5067" w="5143">
                  <a:moveTo>
                    <a:pt x="1" y="1"/>
                  </a:moveTo>
                  <a:lnTo>
                    <a:pt x="726" y="4179"/>
                  </a:lnTo>
                  <a:lnTo>
                    <a:pt x="878" y="5066"/>
                  </a:lnTo>
                  <a:cubicBezTo>
                    <a:pt x="3254" y="4656"/>
                    <a:pt x="5028" y="2643"/>
                    <a:pt x="5133" y="230"/>
                  </a:cubicBezTo>
                  <a:cubicBezTo>
                    <a:pt x="5143" y="106"/>
                    <a:pt x="5038" y="1"/>
                    <a:pt x="491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66"/>
            <p:cNvSpPr/>
            <p:nvPr/>
          </p:nvSpPr>
          <p:spPr>
            <a:xfrm>
              <a:off x="1814861" y="2034842"/>
              <a:ext cx="82980" cy="123619"/>
            </a:xfrm>
            <a:custGeom>
              <a:rect b="b" l="l" r="r" t="t"/>
              <a:pathLst>
                <a:path extrusionOk="0" h="4721" w="3169">
                  <a:moveTo>
                    <a:pt x="2844" y="0"/>
                  </a:moveTo>
                  <a:lnTo>
                    <a:pt x="2844" y="0"/>
                  </a:lnTo>
                  <a:cubicBezTo>
                    <a:pt x="1279" y="773"/>
                    <a:pt x="201" y="2290"/>
                    <a:pt x="1" y="4026"/>
                  </a:cubicBezTo>
                  <a:cubicBezTo>
                    <a:pt x="220" y="4026"/>
                    <a:pt x="440" y="3998"/>
                    <a:pt x="650" y="3950"/>
                  </a:cubicBezTo>
                  <a:lnTo>
                    <a:pt x="2262" y="4704"/>
                  </a:lnTo>
                  <a:cubicBezTo>
                    <a:pt x="2287" y="4715"/>
                    <a:pt x="2313" y="4720"/>
                    <a:pt x="2338" y="4720"/>
                  </a:cubicBezTo>
                  <a:cubicBezTo>
                    <a:pt x="2438" y="4720"/>
                    <a:pt x="2529" y="4637"/>
                    <a:pt x="2529" y="4522"/>
                  </a:cubicBezTo>
                  <a:lnTo>
                    <a:pt x="2443" y="2748"/>
                  </a:lnTo>
                  <a:cubicBezTo>
                    <a:pt x="3016" y="1947"/>
                    <a:pt x="3168" y="926"/>
                    <a:pt x="28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6"/>
            <p:cNvSpPr/>
            <p:nvPr/>
          </p:nvSpPr>
          <p:spPr>
            <a:xfrm>
              <a:off x="1967493" y="2155738"/>
              <a:ext cx="115685" cy="132679"/>
            </a:xfrm>
            <a:custGeom>
              <a:rect b="b" l="l" r="r" t="t"/>
              <a:pathLst>
                <a:path extrusionOk="0" h="5067" w="4418">
                  <a:moveTo>
                    <a:pt x="3712" y="1"/>
                  </a:moveTo>
                  <a:cubicBezTo>
                    <a:pt x="3397" y="2004"/>
                    <a:pt x="1947" y="3635"/>
                    <a:pt x="1" y="4179"/>
                  </a:cubicBezTo>
                  <a:lnTo>
                    <a:pt x="153" y="5066"/>
                  </a:lnTo>
                  <a:cubicBezTo>
                    <a:pt x="2529" y="4656"/>
                    <a:pt x="4303" y="2643"/>
                    <a:pt x="4408" y="230"/>
                  </a:cubicBezTo>
                  <a:cubicBezTo>
                    <a:pt x="4418" y="106"/>
                    <a:pt x="4313" y="1"/>
                    <a:pt x="4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6"/>
            <p:cNvSpPr/>
            <p:nvPr/>
          </p:nvSpPr>
          <p:spPr>
            <a:xfrm>
              <a:off x="1969745" y="2000854"/>
              <a:ext cx="134669" cy="134460"/>
            </a:xfrm>
            <a:custGeom>
              <a:rect b="b" l="l" r="r" t="t"/>
              <a:pathLst>
                <a:path extrusionOk="0" h="5135" w="514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4914"/>
                  </a:lnTo>
                  <a:cubicBezTo>
                    <a:pt x="1" y="5038"/>
                    <a:pt x="96" y="5133"/>
                    <a:pt x="220" y="5133"/>
                  </a:cubicBezTo>
                  <a:lnTo>
                    <a:pt x="4914" y="5133"/>
                  </a:lnTo>
                  <a:cubicBezTo>
                    <a:pt x="4919" y="5134"/>
                    <a:pt x="4924" y="5134"/>
                    <a:pt x="4929" y="5134"/>
                  </a:cubicBezTo>
                  <a:cubicBezTo>
                    <a:pt x="5047" y="5134"/>
                    <a:pt x="5143" y="5032"/>
                    <a:pt x="5143" y="4904"/>
                  </a:cubicBezTo>
                  <a:cubicBezTo>
                    <a:pt x="5019" y="2252"/>
                    <a:pt x="2891" y="125"/>
                    <a:pt x="23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6"/>
            <p:cNvSpPr/>
            <p:nvPr/>
          </p:nvSpPr>
          <p:spPr>
            <a:xfrm>
              <a:off x="1969745" y="2014365"/>
              <a:ext cx="134669" cy="120922"/>
            </a:xfrm>
            <a:custGeom>
              <a:rect b="b" l="l" r="r" t="t"/>
              <a:pathLst>
                <a:path extrusionOk="0" h="4618" w="5143">
                  <a:moveTo>
                    <a:pt x="2243" y="0"/>
                  </a:moveTo>
                  <a:lnTo>
                    <a:pt x="2243" y="0"/>
                  </a:lnTo>
                  <a:cubicBezTo>
                    <a:pt x="3378" y="973"/>
                    <a:pt x="4036" y="2395"/>
                    <a:pt x="4036" y="3892"/>
                  </a:cubicBezTo>
                  <a:lnTo>
                    <a:pt x="1" y="3892"/>
                  </a:lnTo>
                  <a:lnTo>
                    <a:pt x="1" y="4398"/>
                  </a:lnTo>
                  <a:cubicBezTo>
                    <a:pt x="1" y="4522"/>
                    <a:pt x="96" y="4617"/>
                    <a:pt x="220" y="4617"/>
                  </a:cubicBezTo>
                  <a:lnTo>
                    <a:pt x="4914" y="4617"/>
                  </a:lnTo>
                  <a:cubicBezTo>
                    <a:pt x="4919" y="4618"/>
                    <a:pt x="4923" y="4618"/>
                    <a:pt x="4928" y="4618"/>
                  </a:cubicBezTo>
                  <a:cubicBezTo>
                    <a:pt x="5046" y="4618"/>
                    <a:pt x="5142" y="4508"/>
                    <a:pt x="5133" y="4388"/>
                  </a:cubicBezTo>
                  <a:cubicBezTo>
                    <a:pt x="5047" y="2509"/>
                    <a:pt x="3941" y="821"/>
                    <a:pt x="22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6"/>
            <p:cNvSpPr/>
            <p:nvPr/>
          </p:nvSpPr>
          <p:spPr>
            <a:xfrm>
              <a:off x="1860842" y="2155738"/>
              <a:ext cx="110684" cy="134591"/>
            </a:xfrm>
            <a:custGeom>
              <a:rect b="b" l="l" r="r" t="t"/>
              <a:pathLst>
                <a:path extrusionOk="0" h="5140" w="4227">
                  <a:moveTo>
                    <a:pt x="3349" y="1"/>
                  </a:moveTo>
                  <a:lnTo>
                    <a:pt x="172" y="3693"/>
                  </a:lnTo>
                  <a:lnTo>
                    <a:pt x="0" y="3893"/>
                  </a:lnTo>
                  <a:cubicBezTo>
                    <a:pt x="942" y="4704"/>
                    <a:pt x="2135" y="5140"/>
                    <a:pt x="3359" y="5140"/>
                  </a:cubicBezTo>
                  <a:cubicBezTo>
                    <a:pt x="3647" y="5140"/>
                    <a:pt x="3938" y="5115"/>
                    <a:pt x="4226" y="5066"/>
                  </a:cubicBezTo>
                  <a:lnTo>
                    <a:pt x="4074" y="4170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66"/>
            <p:cNvSpPr/>
            <p:nvPr/>
          </p:nvSpPr>
          <p:spPr>
            <a:xfrm>
              <a:off x="1860842" y="2252413"/>
              <a:ext cx="110684" cy="37916"/>
            </a:xfrm>
            <a:custGeom>
              <a:rect b="b" l="l" r="r" t="t"/>
              <a:pathLst>
                <a:path extrusionOk="0" h="1448" w="4227">
                  <a:moveTo>
                    <a:pt x="172" y="1"/>
                  </a:moveTo>
                  <a:lnTo>
                    <a:pt x="0" y="201"/>
                  </a:lnTo>
                  <a:cubicBezTo>
                    <a:pt x="942" y="1012"/>
                    <a:pt x="2135" y="1448"/>
                    <a:pt x="3359" y="1448"/>
                  </a:cubicBezTo>
                  <a:cubicBezTo>
                    <a:pt x="3647" y="1448"/>
                    <a:pt x="3938" y="1423"/>
                    <a:pt x="4226" y="1374"/>
                  </a:cubicBezTo>
                  <a:lnTo>
                    <a:pt x="4074" y="487"/>
                  </a:lnTo>
                  <a:cubicBezTo>
                    <a:pt x="3912" y="535"/>
                    <a:pt x="3740" y="573"/>
                    <a:pt x="3578" y="602"/>
                  </a:cubicBezTo>
                  <a:cubicBezTo>
                    <a:pt x="3289" y="651"/>
                    <a:pt x="2998" y="675"/>
                    <a:pt x="2709" y="675"/>
                  </a:cubicBezTo>
                  <a:cubicBezTo>
                    <a:pt x="1823" y="675"/>
                    <a:pt x="949" y="446"/>
                    <a:pt x="1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66"/>
            <p:cNvSpPr/>
            <p:nvPr/>
          </p:nvSpPr>
          <p:spPr>
            <a:xfrm>
              <a:off x="1725989" y="1991820"/>
              <a:ext cx="177089" cy="148966"/>
            </a:xfrm>
            <a:custGeom>
              <a:rect b="b" l="l" r="r" t="t"/>
              <a:pathLst>
                <a:path extrusionOk="0" h="5689" w="6763">
                  <a:moveTo>
                    <a:pt x="3358" y="0"/>
                  </a:moveTo>
                  <a:cubicBezTo>
                    <a:pt x="1269" y="0"/>
                    <a:pt x="1" y="2333"/>
                    <a:pt x="1172" y="4095"/>
                  </a:cubicBezTo>
                  <a:cubicBezTo>
                    <a:pt x="1673" y="4835"/>
                    <a:pt x="2502" y="5265"/>
                    <a:pt x="3364" y="5265"/>
                  </a:cubicBezTo>
                  <a:cubicBezTo>
                    <a:pt x="3603" y="5265"/>
                    <a:pt x="3844" y="5232"/>
                    <a:pt x="4082" y="5164"/>
                  </a:cubicBezTo>
                  <a:lnTo>
                    <a:pt x="5169" y="5669"/>
                  </a:lnTo>
                  <a:cubicBezTo>
                    <a:pt x="5198" y="5682"/>
                    <a:pt x="5227" y="5689"/>
                    <a:pt x="5256" y="5689"/>
                  </a:cubicBezTo>
                  <a:cubicBezTo>
                    <a:pt x="5374" y="5689"/>
                    <a:pt x="5482" y="5589"/>
                    <a:pt x="5475" y="5459"/>
                  </a:cubicBezTo>
                  <a:lnTo>
                    <a:pt x="5427" y="4267"/>
                  </a:lnTo>
                  <a:cubicBezTo>
                    <a:pt x="6763" y="2578"/>
                    <a:pt x="5618" y="88"/>
                    <a:pt x="3471" y="3"/>
                  </a:cubicBezTo>
                  <a:cubicBezTo>
                    <a:pt x="3433" y="1"/>
                    <a:pt x="3396" y="0"/>
                    <a:pt x="33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66"/>
            <p:cNvSpPr/>
            <p:nvPr/>
          </p:nvSpPr>
          <p:spPr>
            <a:xfrm>
              <a:off x="1798128" y="2039582"/>
              <a:ext cx="20529" cy="52737"/>
            </a:xfrm>
            <a:custGeom>
              <a:rect b="b" l="l" r="r" t="t"/>
              <a:pathLst>
                <a:path extrusionOk="0" h="2014" w="78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73" y="420"/>
                  </a:lnTo>
                  <a:lnTo>
                    <a:pt x="373" y="1813"/>
                  </a:lnTo>
                  <a:cubicBezTo>
                    <a:pt x="373" y="1928"/>
                    <a:pt x="468" y="2014"/>
                    <a:pt x="583" y="2014"/>
                  </a:cubicBezTo>
                  <a:cubicBezTo>
                    <a:pt x="697" y="2014"/>
                    <a:pt x="783" y="1928"/>
                    <a:pt x="783" y="1813"/>
                  </a:cubicBezTo>
                  <a:lnTo>
                    <a:pt x="783" y="211"/>
                  </a:lnTo>
                  <a:cubicBezTo>
                    <a:pt x="783" y="96"/>
                    <a:pt x="697" y="1"/>
                    <a:pt x="58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66"/>
            <p:cNvSpPr/>
            <p:nvPr/>
          </p:nvSpPr>
          <p:spPr>
            <a:xfrm>
              <a:off x="1797893" y="2083808"/>
              <a:ext cx="31239" cy="10762"/>
            </a:xfrm>
            <a:custGeom>
              <a:rect b="b" l="l" r="r" t="t"/>
              <a:pathLst>
                <a:path extrusionOk="0" h="411" w="1193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935" y="410"/>
                  </a:lnTo>
                  <a:cubicBezTo>
                    <a:pt x="1193" y="391"/>
                    <a:pt x="1193" y="19"/>
                    <a:pt x="93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66"/>
            <p:cNvSpPr/>
            <p:nvPr/>
          </p:nvSpPr>
          <p:spPr>
            <a:xfrm>
              <a:off x="1800145" y="2023006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0"/>
                  </a:moveTo>
                  <a:cubicBezTo>
                    <a:pt x="329" y="0"/>
                    <a:pt x="253" y="28"/>
                    <a:pt x="191" y="90"/>
                  </a:cubicBezTo>
                  <a:cubicBezTo>
                    <a:pt x="0" y="281"/>
                    <a:pt x="134" y="605"/>
                    <a:pt x="410" y="605"/>
                  </a:cubicBezTo>
                  <a:cubicBezTo>
                    <a:pt x="572" y="605"/>
                    <a:pt x="706" y="471"/>
                    <a:pt x="706" y="300"/>
                  </a:cubicBezTo>
                  <a:cubicBezTo>
                    <a:pt x="706" y="120"/>
                    <a:pt x="558" y="0"/>
                    <a:pt x="40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0" name="Google Shape;12170;p66"/>
          <p:cNvGrpSpPr/>
          <p:nvPr/>
        </p:nvGrpSpPr>
        <p:grpSpPr>
          <a:xfrm>
            <a:off x="1768409" y="3791751"/>
            <a:ext cx="367978" cy="359075"/>
            <a:chOff x="1768409" y="3791751"/>
            <a:chExt cx="367978" cy="359075"/>
          </a:xfrm>
        </p:grpSpPr>
        <p:sp>
          <p:nvSpPr>
            <p:cNvPr id="12171" name="Google Shape;12171;p66"/>
            <p:cNvSpPr/>
            <p:nvPr/>
          </p:nvSpPr>
          <p:spPr>
            <a:xfrm>
              <a:off x="1919784" y="3791751"/>
              <a:ext cx="216602" cy="216052"/>
            </a:xfrm>
            <a:custGeom>
              <a:rect b="b" l="l" r="r" t="t"/>
              <a:pathLst>
                <a:path extrusionOk="0" h="8251" w="8272">
                  <a:moveTo>
                    <a:pt x="5348" y="1"/>
                  </a:moveTo>
                  <a:cubicBezTo>
                    <a:pt x="5291" y="1"/>
                    <a:pt x="5233" y="22"/>
                    <a:pt x="5190" y="65"/>
                  </a:cubicBezTo>
                  <a:lnTo>
                    <a:pt x="1" y="5255"/>
                  </a:lnTo>
                  <a:lnTo>
                    <a:pt x="2996" y="8251"/>
                  </a:lnTo>
                  <a:lnTo>
                    <a:pt x="8186" y="3051"/>
                  </a:lnTo>
                  <a:cubicBezTo>
                    <a:pt x="8272" y="2965"/>
                    <a:pt x="8272" y="2822"/>
                    <a:pt x="8186" y="2736"/>
                  </a:cubicBezTo>
                  <a:lnTo>
                    <a:pt x="5505" y="65"/>
                  </a:lnTo>
                  <a:cubicBezTo>
                    <a:pt x="5462" y="22"/>
                    <a:pt x="5405" y="1"/>
                    <a:pt x="53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66"/>
            <p:cNvSpPr/>
            <p:nvPr/>
          </p:nvSpPr>
          <p:spPr>
            <a:xfrm>
              <a:off x="1919784" y="3833673"/>
              <a:ext cx="173895" cy="173868"/>
            </a:xfrm>
            <a:custGeom>
              <a:rect b="b" l="l" r="r" t="t"/>
              <a:pathLst>
                <a:path extrusionOk="0" h="6640" w="6641">
                  <a:moveTo>
                    <a:pt x="3645" y="0"/>
                  </a:moveTo>
                  <a:lnTo>
                    <a:pt x="1" y="3654"/>
                  </a:lnTo>
                  <a:lnTo>
                    <a:pt x="2996" y="6640"/>
                  </a:lnTo>
                  <a:lnTo>
                    <a:pt x="6641" y="2996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66"/>
            <p:cNvSpPr/>
            <p:nvPr/>
          </p:nvSpPr>
          <p:spPr>
            <a:xfrm>
              <a:off x="2048195" y="3831735"/>
              <a:ext cx="16994" cy="15894"/>
            </a:xfrm>
            <a:custGeom>
              <a:rect b="b" l="l" r="r" t="t"/>
              <a:pathLst>
                <a:path extrusionOk="0" h="607" w="649">
                  <a:moveTo>
                    <a:pt x="326" y="0"/>
                  </a:moveTo>
                  <a:cubicBezTo>
                    <a:pt x="270" y="0"/>
                    <a:pt x="215" y="22"/>
                    <a:pt x="172" y="65"/>
                  </a:cubicBezTo>
                  <a:lnTo>
                    <a:pt x="86" y="151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72" y="542"/>
                  </a:lnTo>
                  <a:cubicBezTo>
                    <a:pt x="215" y="585"/>
                    <a:pt x="270" y="606"/>
                    <a:pt x="326" y="606"/>
                  </a:cubicBezTo>
                  <a:cubicBezTo>
                    <a:pt x="382" y="606"/>
                    <a:pt x="439" y="585"/>
                    <a:pt x="48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1"/>
                  </a:cubicBezTo>
                  <a:lnTo>
                    <a:pt x="487" y="65"/>
                  </a:lnTo>
                  <a:cubicBezTo>
                    <a:pt x="439" y="22"/>
                    <a:pt x="382" y="0"/>
                    <a:pt x="32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6"/>
            <p:cNvSpPr/>
            <p:nvPr/>
          </p:nvSpPr>
          <p:spPr>
            <a:xfrm>
              <a:off x="2079172" y="3862712"/>
              <a:ext cx="16994" cy="15868"/>
            </a:xfrm>
            <a:custGeom>
              <a:rect b="b" l="l" r="r" t="t"/>
              <a:pathLst>
                <a:path extrusionOk="0" h="606" w="649">
                  <a:moveTo>
                    <a:pt x="320" y="0"/>
                  </a:moveTo>
                  <a:cubicBezTo>
                    <a:pt x="263" y="0"/>
                    <a:pt x="205" y="22"/>
                    <a:pt x="162" y="65"/>
                  </a:cubicBezTo>
                  <a:lnTo>
                    <a:pt x="86" y="150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62" y="542"/>
                  </a:lnTo>
                  <a:cubicBezTo>
                    <a:pt x="205" y="585"/>
                    <a:pt x="263" y="606"/>
                    <a:pt x="320" y="606"/>
                  </a:cubicBezTo>
                  <a:cubicBezTo>
                    <a:pt x="377" y="606"/>
                    <a:pt x="434" y="585"/>
                    <a:pt x="47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0"/>
                  </a:cubicBezTo>
                  <a:lnTo>
                    <a:pt x="477" y="65"/>
                  </a:lnTo>
                  <a:cubicBezTo>
                    <a:pt x="434" y="22"/>
                    <a:pt x="377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66"/>
            <p:cNvSpPr/>
            <p:nvPr/>
          </p:nvSpPr>
          <p:spPr>
            <a:xfrm>
              <a:off x="1768409" y="3834982"/>
              <a:ext cx="324511" cy="315843"/>
            </a:xfrm>
            <a:custGeom>
              <a:rect b="b" l="l" r="r" t="t"/>
              <a:pathLst>
                <a:path extrusionOk="0" h="12062" w="12393">
                  <a:moveTo>
                    <a:pt x="7962" y="0"/>
                  </a:moveTo>
                  <a:cubicBezTo>
                    <a:pt x="7904" y="0"/>
                    <a:pt x="7847" y="22"/>
                    <a:pt x="7804" y="65"/>
                  </a:cubicBezTo>
                  <a:lnTo>
                    <a:pt x="1250" y="6628"/>
                  </a:lnTo>
                  <a:cubicBezTo>
                    <a:pt x="1" y="7868"/>
                    <a:pt x="1" y="9881"/>
                    <a:pt x="1250" y="11131"/>
                  </a:cubicBezTo>
                  <a:cubicBezTo>
                    <a:pt x="1870" y="11751"/>
                    <a:pt x="2684" y="12061"/>
                    <a:pt x="3498" y="12061"/>
                  </a:cubicBezTo>
                  <a:cubicBezTo>
                    <a:pt x="4313" y="12061"/>
                    <a:pt x="5128" y="11751"/>
                    <a:pt x="5753" y="11131"/>
                  </a:cubicBezTo>
                  <a:lnTo>
                    <a:pt x="12307" y="4568"/>
                  </a:lnTo>
                  <a:cubicBezTo>
                    <a:pt x="12393" y="4482"/>
                    <a:pt x="12393" y="4339"/>
                    <a:pt x="12307" y="4253"/>
                  </a:cubicBezTo>
                  <a:lnTo>
                    <a:pt x="8119" y="65"/>
                  </a:lnTo>
                  <a:cubicBezTo>
                    <a:pt x="8076" y="22"/>
                    <a:pt x="8019" y="0"/>
                    <a:pt x="796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66"/>
            <p:cNvSpPr/>
            <p:nvPr/>
          </p:nvSpPr>
          <p:spPr>
            <a:xfrm>
              <a:off x="1864900" y="3952762"/>
              <a:ext cx="106835" cy="103064"/>
            </a:xfrm>
            <a:custGeom>
              <a:rect b="b" l="l" r="r" t="t"/>
              <a:pathLst>
                <a:path extrusionOk="0" h="3936" w="4080">
                  <a:moveTo>
                    <a:pt x="3798" y="1"/>
                  </a:moveTo>
                  <a:cubicBezTo>
                    <a:pt x="3753" y="1"/>
                    <a:pt x="3705" y="18"/>
                    <a:pt x="3661" y="60"/>
                  </a:cubicBezTo>
                  <a:lnTo>
                    <a:pt x="141" y="3580"/>
                  </a:lnTo>
                  <a:cubicBezTo>
                    <a:pt x="1" y="3711"/>
                    <a:pt x="90" y="3933"/>
                    <a:pt x="273" y="3933"/>
                  </a:cubicBezTo>
                  <a:cubicBezTo>
                    <a:pt x="276" y="3933"/>
                    <a:pt x="280" y="3933"/>
                    <a:pt x="284" y="3933"/>
                  </a:cubicBezTo>
                  <a:cubicBezTo>
                    <a:pt x="292" y="3934"/>
                    <a:pt x="299" y="3935"/>
                    <a:pt x="307" y="3935"/>
                  </a:cubicBezTo>
                  <a:cubicBezTo>
                    <a:pt x="356" y="3935"/>
                    <a:pt x="404" y="3909"/>
                    <a:pt x="437" y="3876"/>
                  </a:cubicBezTo>
                  <a:lnTo>
                    <a:pt x="3947" y="346"/>
                  </a:lnTo>
                  <a:cubicBezTo>
                    <a:pt x="4080" y="199"/>
                    <a:pt x="3951" y="1"/>
                    <a:pt x="379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66"/>
            <p:cNvSpPr/>
            <p:nvPr/>
          </p:nvSpPr>
          <p:spPr>
            <a:xfrm>
              <a:off x="1773907" y="3934826"/>
              <a:ext cx="319012" cy="216000"/>
            </a:xfrm>
            <a:custGeom>
              <a:rect b="b" l="l" r="r" t="t"/>
              <a:pathLst>
                <a:path extrusionOk="0" h="8249" w="12183">
                  <a:moveTo>
                    <a:pt x="11668" y="1"/>
                  </a:moveTo>
                  <a:lnTo>
                    <a:pt x="5476" y="6183"/>
                  </a:lnTo>
                  <a:cubicBezTo>
                    <a:pt x="4856" y="6808"/>
                    <a:pt x="4043" y="7120"/>
                    <a:pt x="3228" y="7120"/>
                  </a:cubicBezTo>
                  <a:cubicBezTo>
                    <a:pt x="2414" y="7120"/>
                    <a:pt x="1598" y="6808"/>
                    <a:pt x="973" y="6183"/>
                  </a:cubicBezTo>
                  <a:cubicBezTo>
                    <a:pt x="554" y="5763"/>
                    <a:pt x="258" y="5238"/>
                    <a:pt x="124" y="4656"/>
                  </a:cubicBezTo>
                  <a:lnTo>
                    <a:pt x="124" y="4656"/>
                  </a:lnTo>
                  <a:cubicBezTo>
                    <a:pt x="0" y="5639"/>
                    <a:pt x="334" y="6612"/>
                    <a:pt x="1040" y="7318"/>
                  </a:cubicBezTo>
                  <a:cubicBezTo>
                    <a:pt x="1660" y="7938"/>
                    <a:pt x="2474" y="8248"/>
                    <a:pt x="3288" y="8248"/>
                  </a:cubicBezTo>
                  <a:cubicBezTo>
                    <a:pt x="4103" y="8248"/>
                    <a:pt x="4918" y="7938"/>
                    <a:pt x="5543" y="7318"/>
                  </a:cubicBezTo>
                  <a:lnTo>
                    <a:pt x="12097" y="755"/>
                  </a:lnTo>
                  <a:cubicBezTo>
                    <a:pt x="12183" y="669"/>
                    <a:pt x="12183" y="526"/>
                    <a:pt x="12097" y="440"/>
                  </a:cubicBezTo>
                  <a:lnTo>
                    <a:pt x="11668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66"/>
            <p:cNvSpPr/>
            <p:nvPr/>
          </p:nvSpPr>
          <p:spPr>
            <a:xfrm>
              <a:off x="1916197" y="3992485"/>
              <a:ext cx="70176" cy="30558"/>
            </a:xfrm>
            <a:custGeom>
              <a:rect b="b" l="l" r="r" t="t"/>
              <a:pathLst>
                <a:path extrusionOk="0" h="1167" w="2680">
                  <a:moveTo>
                    <a:pt x="305" y="0"/>
                  </a:moveTo>
                  <a:cubicBezTo>
                    <a:pt x="140" y="0"/>
                    <a:pt x="0" y="223"/>
                    <a:pt x="166" y="375"/>
                  </a:cubicBezTo>
                  <a:lnTo>
                    <a:pt x="662" y="861"/>
                  </a:lnTo>
                  <a:cubicBezTo>
                    <a:pt x="853" y="1062"/>
                    <a:pt x="1111" y="1166"/>
                    <a:pt x="1387" y="1166"/>
                  </a:cubicBezTo>
                  <a:cubicBezTo>
                    <a:pt x="1664" y="1166"/>
                    <a:pt x="1922" y="1062"/>
                    <a:pt x="2122" y="861"/>
                  </a:cubicBezTo>
                  <a:lnTo>
                    <a:pt x="2513" y="470"/>
                  </a:lnTo>
                  <a:cubicBezTo>
                    <a:pt x="2680" y="318"/>
                    <a:pt x="2538" y="100"/>
                    <a:pt x="2373" y="100"/>
                  </a:cubicBezTo>
                  <a:cubicBezTo>
                    <a:pt x="2320" y="100"/>
                    <a:pt x="2266" y="122"/>
                    <a:pt x="2217" y="174"/>
                  </a:cubicBezTo>
                  <a:lnTo>
                    <a:pt x="1826" y="575"/>
                  </a:lnTo>
                  <a:cubicBezTo>
                    <a:pt x="1702" y="694"/>
                    <a:pt x="1545" y="754"/>
                    <a:pt x="1389" y="754"/>
                  </a:cubicBezTo>
                  <a:cubicBezTo>
                    <a:pt x="1232" y="754"/>
                    <a:pt x="1077" y="694"/>
                    <a:pt x="958" y="575"/>
                  </a:cubicBezTo>
                  <a:lnTo>
                    <a:pt x="462" y="79"/>
                  </a:lnTo>
                  <a:cubicBezTo>
                    <a:pt x="413" y="23"/>
                    <a:pt x="358" y="0"/>
                    <a:pt x="3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6"/>
            <p:cNvSpPr/>
            <p:nvPr/>
          </p:nvSpPr>
          <p:spPr>
            <a:xfrm>
              <a:off x="1879328" y="3957607"/>
              <a:ext cx="44096" cy="67924"/>
            </a:xfrm>
            <a:custGeom>
              <a:rect b="b" l="l" r="r" t="t"/>
              <a:pathLst>
                <a:path extrusionOk="0" h="2594" w="1684">
                  <a:moveTo>
                    <a:pt x="1373" y="1"/>
                  </a:moveTo>
                  <a:cubicBezTo>
                    <a:pt x="1321" y="1"/>
                    <a:pt x="1267" y="23"/>
                    <a:pt x="1221" y="75"/>
                  </a:cubicBezTo>
                  <a:lnTo>
                    <a:pt x="296" y="1001"/>
                  </a:lnTo>
                  <a:cubicBezTo>
                    <a:pt x="0" y="1296"/>
                    <a:pt x="0" y="1783"/>
                    <a:pt x="296" y="2088"/>
                  </a:cubicBezTo>
                  <a:lnTo>
                    <a:pt x="744" y="2537"/>
                  </a:lnTo>
                  <a:cubicBezTo>
                    <a:pt x="783" y="2575"/>
                    <a:pt x="840" y="2594"/>
                    <a:pt x="887" y="2594"/>
                  </a:cubicBezTo>
                  <a:cubicBezTo>
                    <a:pt x="1078" y="2594"/>
                    <a:pt x="1174" y="2374"/>
                    <a:pt x="1040" y="2241"/>
                  </a:cubicBezTo>
                  <a:lnTo>
                    <a:pt x="592" y="1792"/>
                  </a:lnTo>
                  <a:cubicBezTo>
                    <a:pt x="458" y="1649"/>
                    <a:pt x="458" y="1430"/>
                    <a:pt x="592" y="1296"/>
                  </a:cubicBezTo>
                  <a:lnTo>
                    <a:pt x="1517" y="371"/>
                  </a:lnTo>
                  <a:cubicBezTo>
                    <a:pt x="1684" y="219"/>
                    <a:pt x="1537" y="1"/>
                    <a:pt x="137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6"/>
            <p:cNvSpPr/>
            <p:nvPr/>
          </p:nvSpPr>
          <p:spPr>
            <a:xfrm>
              <a:off x="1858092" y="4036266"/>
              <a:ext cx="28489" cy="28254"/>
            </a:xfrm>
            <a:custGeom>
              <a:rect b="b" l="l" r="r" t="t"/>
              <a:pathLst>
                <a:path extrusionOk="0" h="1079" w="1088">
                  <a:moveTo>
                    <a:pt x="544" y="0"/>
                  </a:moveTo>
                  <a:cubicBezTo>
                    <a:pt x="248" y="0"/>
                    <a:pt x="0" y="239"/>
                    <a:pt x="0" y="544"/>
                  </a:cubicBezTo>
                  <a:cubicBezTo>
                    <a:pt x="0" y="840"/>
                    <a:pt x="248" y="1078"/>
                    <a:pt x="544" y="1078"/>
                  </a:cubicBezTo>
                  <a:cubicBezTo>
                    <a:pt x="840" y="1078"/>
                    <a:pt x="1088" y="840"/>
                    <a:pt x="1088" y="544"/>
                  </a:cubicBezTo>
                  <a:cubicBezTo>
                    <a:pt x="1088" y="239"/>
                    <a:pt x="840" y="0"/>
                    <a:pt x="54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66"/>
            <p:cNvSpPr/>
            <p:nvPr/>
          </p:nvSpPr>
          <p:spPr>
            <a:xfrm>
              <a:off x="1953275" y="3946818"/>
              <a:ext cx="22755" cy="22519"/>
            </a:xfrm>
            <a:custGeom>
              <a:rect b="b" l="l" r="r" t="t"/>
              <a:pathLst>
                <a:path extrusionOk="0" h="860" w="869">
                  <a:moveTo>
                    <a:pt x="429" y="1"/>
                  </a:moveTo>
                  <a:cubicBezTo>
                    <a:pt x="200" y="1"/>
                    <a:pt x="0" y="192"/>
                    <a:pt x="0" y="430"/>
                  </a:cubicBezTo>
                  <a:cubicBezTo>
                    <a:pt x="0" y="669"/>
                    <a:pt x="200" y="859"/>
                    <a:pt x="429" y="859"/>
                  </a:cubicBezTo>
                  <a:cubicBezTo>
                    <a:pt x="668" y="859"/>
                    <a:pt x="868" y="669"/>
                    <a:pt x="868" y="430"/>
                  </a:cubicBezTo>
                  <a:cubicBezTo>
                    <a:pt x="868" y="192"/>
                    <a:pt x="668" y="1"/>
                    <a:pt x="42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66"/>
            <p:cNvSpPr/>
            <p:nvPr/>
          </p:nvSpPr>
          <p:spPr>
            <a:xfrm>
              <a:off x="1966760" y="3989552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201" y="0"/>
                    <a:pt x="0" y="191"/>
                    <a:pt x="0" y="429"/>
                  </a:cubicBezTo>
                  <a:cubicBezTo>
                    <a:pt x="0" y="668"/>
                    <a:pt x="201" y="868"/>
                    <a:pt x="439" y="868"/>
                  </a:cubicBezTo>
                  <a:cubicBezTo>
                    <a:pt x="678" y="868"/>
                    <a:pt x="868" y="668"/>
                    <a:pt x="868" y="429"/>
                  </a:cubicBezTo>
                  <a:cubicBezTo>
                    <a:pt x="868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66"/>
            <p:cNvSpPr/>
            <p:nvPr/>
          </p:nvSpPr>
          <p:spPr>
            <a:xfrm>
              <a:off x="1904806" y="3951060"/>
              <a:ext cx="22493" cy="22781"/>
            </a:xfrm>
            <a:custGeom>
              <a:rect b="b" l="l" r="r" t="t"/>
              <a:pathLst>
                <a:path extrusionOk="0" h="870" w="859">
                  <a:moveTo>
                    <a:pt x="430" y="1"/>
                  </a:moveTo>
                  <a:cubicBezTo>
                    <a:pt x="191" y="1"/>
                    <a:pt x="0" y="201"/>
                    <a:pt x="0" y="440"/>
                  </a:cubicBezTo>
                  <a:cubicBezTo>
                    <a:pt x="0" y="669"/>
                    <a:pt x="191" y="869"/>
                    <a:pt x="430" y="869"/>
                  </a:cubicBezTo>
                  <a:cubicBezTo>
                    <a:pt x="668" y="869"/>
                    <a:pt x="859" y="669"/>
                    <a:pt x="859" y="440"/>
                  </a:cubicBezTo>
                  <a:cubicBezTo>
                    <a:pt x="859" y="201"/>
                    <a:pt x="668" y="1"/>
                    <a:pt x="43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4" name="Google Shape;12184;p66"/>
          <p:cNvGrpSpPr/>
          <p:nvPr/>
        </p:nvGrpSpPr>
        <p:grpSpPr>
          <a:xfrm>
            <a:off x="2668963" y="3791306"/>
            <a:ext cx="358735" cy="359311"/>
            <a:chOff x="2668963" y="3791306"/>
            <a:chExt cx="358735" cy="359311"/>
          </a:xfrm>
        </p:grpSpPr>
        <p:sp>
          <p:nvSpPr>
            <p:cNvPr id="12185" name="Google Shape;12185;p66"/>
            <p:cNvSpPr/>
            <p:nvPr/>
          </p:nvSpPr>
          <p:spPr>
            <a:xfrm>
              <a:off x="2854065" y="4004268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66"/>
            <p:cNvSpPr/>
            <p:nvPr/>
          </p:nvSpPr>
          <p:spPr>
            <a:xfrm>
              <a:off x="2879045" y="402924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66"/>
            <p:cNvSpPr/>
            <p:nvPr/>
          </p:nvSpPr>
          <p:spPr>
            <a:xfrm>
              <a:off x="2904026" y="405422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66"/>
            <p:cNvSpPr/>
            <p:nvPr/>
          </p:nvSpPr>
          <p:spPr>
            <a:xfrm>
              <a:off x="2829320" y="4006415"/>
              <a:ext cx="153156" cy="143913"/>
            </a:xfrm>
            <a:custGeom>
              <a:rect b="b" l="l" r="r" t="t"/>
              <a:pathLst>
                <a:path extrusionOk="0" h="5496" w="5849">
                  <a:moveTo>
                    <a:pt x="1851" y="726"/>
                  </a:moveTo>
                  <a:cubicBezTo>
                    <a:pt x="2105" y="726"/>
                    <a:pt x="2358" y="826"/>
                    <a:pt x="2548" y="1026"/>
                  </a:cubicBezTo>
                  <a:lnTo>
                    <a:pt x="4608" y="3086"/>
                  </a:lnTo>
                  <a:cubicBezTo>
                    <a:pt x="5000" y="3458"/>
                    <a:pt x="5009" y="4078"/>
                    <a:pt x="4628" y="4460"/>
                  </a:cubicBezTo>
                  <a:cubicBezTo>
                    <a:pt x="4440" y="4647"/>
                    <a:pt x="4196" y="4740"/>
                    <a:pt x="3951" y="4740"/>
                  </a:cubicBezTo>
                  <a:cubicBezTo>
                    <a:pt x="3697" y="4740"/>
                    <a:pt x="3443" y="4640"/>
                    <a:pt x="3254" y="4441"/>
                  </a:cubicBezTo>
                  <a:lnTo>
                    <a:pt x="1193" y="2380"/>
                  </a:lnTo>
                  <a:cubicBezTo>
                    <a:pt x="802" y="2008"/>
                    <a:pt x="792" y="1388"/>
                    <a:pt x="1174" y="1007"/>
                  </a:cubicBezTo>
                  <a:cubicBezTo>
                    <a:pt x="1361" y="819"/>
                    <a:pt x="1606" y="726"/>
                    <a:pt x="1851" y="726"/>
                  </a:cubicBezTo>
                  <a:close/>
                  <a:moveTo>
                    <a:pt x="1875" y="0"/>
                  </a:moveTo>
                  <a:cubicBezTo>
                    <a:pt x="1439" y="0"/>
                    <a:pt x="1002" y="167"/>
                    <a:pt x="668" y="501"/>
                  </a:cubicBezTo>
                  <a:cubicBezTo>
                    <a:pt x="1" y="1169"/>
                    <a:pt x="1" y="2247"/>
                    <a:pt x="668" y="2914"/>
                  </a:cubicBezTo>
                  <a:lnTo>
                    <a:pt x="2729" y="4966"/>
                  </a:lnTo>
                  <a:lnTo>
                    <a:pt x="2739" y="4966"/>
                  </a:lnTo>
                  <a:cubicBezTo>
                    <a:pt x="3072" y="5319"/>
                    <a:pt x="3519" y="5495"/>
                    <a:pt x="3966" y="5495"/>
                  </a:cubicBezTo>
                  <a:cubicBezTo>
                    <a:pt x="4401" y="5495"/>
                    <a:pt x="4837" y="5328"/>
                    <a:pt x="5171" y="4994"/>
                  </a:cubicBezTo>
                  <a:cubicBezTo>
                    <a:pt x="5849" y="4326"/>
                    <a:pt x="5830" y="3220"/>
                    <a:pt x="5143" y="2562"/>
                  </a:cubicBezTo>
                  <a:lnTo>
                    <a:pt x="3082" y="501"/>
                  </a:lnTo>
                  <a:cubicBezTo>
                    <a:pt x="2748" y="167"/>
                    <a:pt x="2312" y="0"/>
                    <a:pt x="187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66"/>
            <p:cNvSpPr/>
            <p:nvPr/>
          </p:nvSpPr>
          <p:spPr>
            <a:xfrm>
              <a:off x="2917511" y="3991857"/>
              <a:ext cx="24745" cy="23697"/>
            </a:xfrm>
            <a:custGeom>
              <a:rect b="b" l="l" r="r" t="t"/>
              <a:pathLst>
                <a:path extrusionOk="0" h="905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75"/>
                    <a:pt x="86" y="561"/>
                  </a:cubicBezTo>
                  <a:lnTo>
                    <a:pt x="363" y="847"/>
                  </a:lnTo>
                  <a:cubicBezTo>
                    <a:pt x="406" y="885"/>
                    <a:pt x="463" y="904"/>
                    <a:pt x="520" y="904"/>
                  </a:cubicBezTo>
                  <a:cubicBezTo>
                    <a:pt x="577" y="904"/>
                    <a:pt x="635" y="885"/>
                    <a:pt x="678" y="847"/>
                  </a:cubicBezTo>
                  <a:lnTo>
                    <a:pt x="859" y="666"/>
                  </a:lnTo>
                  <a:cubicBezTo>
                    <a:pt x="945" y="580"/>
                    <a:pt x="945" y="43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3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66"/>
            <p:cNvSpPr/>
            <p:nvPr/>
          </p:nvSpPr>
          <p:spPr>
            <a:xfrm>
              <a:off x="2942492" y="4016837"/>
              <a:ext cx="24745" cy="23619"/>
            </a:xfrm>
            <a:custGeom>
              <a:rect b="b" l="l" r="r" t="t"/>
              <a:pathLst>
                <a:path extrusionOk="0" h="902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65"/>
                    <a:pt x="86" y="551"/>
                  </a:cubicBezTo>
                  <a:lnTo>
                    <a:pt x="363" y="837"/>
                  </a:lnTo>
                  <a:cubicBezTo>
                    <a:pt x="406" y="880"/>
                    <a:pt x="463" y="902"/>
                    <a:pt x="520" y="902"/>
                  </a:cubicBezTo>
                  <a:cubicBezTo>
                    <a:pt x="577" y="902"/>
                    <a:pt x="635" y="880"/>
                    <a:pt x="678" y="837"/>
                  </a:cubicBezTo>
                  <a:lnTo>
                    <a:pt x="859" y="656"/>
                  </a:lnTo>
                  <a:cubicBezTo>
                    <a:pt x="945" y="570"/>
                    <a:pt x="945" y="42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2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66"/>
            <p:cNvSpPr/>
            <p:nvPr/>
          </p:nvSpPr>
          <p:spPr>
            <a:xfrm>
              <a:off x="2967210" y="4041818"/>
              <a:ext cx="24771" cy="23619"/>
            </a:xfrm>
            <a:custGeom>
              <a:rect b="b" l="l" r="r" t="t"/>
              <a:pathLst>
                <a:path extrusionOk="0" h="902" w="946">
                  <a:moveTo>
                    <a:pt x="425" y="0"/>
                  </a:moveTo>
                  <a:cubicBezTo>
                    <a:pt x="368" y="0"/>
                    <a:pt x="311" y="22"/>
                    <a:pt x="268" y="65"/>
                  </a:cubicBezTo>
                  <a:lnTo>
                    <a:pt x="87" y="246"/>
                  </a:lnTo>
                  <a:cubicBezTo>
                    <a:pt x="1" y="332"/>
                    <a:pt x="1" y="465"/>
                    <a:pt x="87" y="551"/>
                  </a:cubicBezTo>
                  <a:lnTo>
                    <a:pt x="373" y="837"/>
                  </a:lnTo>
                  <a:cubicBezTo>
                    <a:pt x="416" y="880"/>
                    <a:pt x="473" y="902"/>
                    <a:pt x="530" y="902"/>
                  </a:cubicBezTo>
                  <a:cubicBezTo>
                    <a:pt x="587" y="902"/>
                    <a:pt x="645" y="880"/>
                    <a:pt x="688" y="837"/>
                  </a:cubicBezTo>
                  <a:lnTo>
                    <a:pt x="869" y="656"/>
                  </a:lnTo>
                  <a:cubicBezTo>
                    <a:pt x="945" y="570"/>
                    <a:pt x="945" y="427"/>
                    <a:pt x="869" y="351"/>
                  </a:cubicBezTo>
                  <a:lnTo>
                    <a:pt x="583" y="65"/>
                  </a:lnTo>
                  <a:cubicBezTo>
                    <a:pt x="540" y="22"/>
                    <a:pt x="482" y="0"/>
                    <a:pt x="42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66"/>
            <p:cNvSpPr/>
            <p:nvPr/>
          </p:nvSpPr>
          <p:spPr>
            <a:xfrm>
              <a:off x="2704496" y="3827467"/>
              <a:ext cx="68395" cy="64179"/>
            </a:xfrm>
            <a:custGeom>
              <a:rect b="b" l="l" r="r" t="t"/>
              <a:pathLst>
                <a:path extrusionOk="0" h="2451" w="2612">
                  <a:moveTo>
                    <a:pt x="297" y="0"/>
                  </a:moveTo>
                  <a:cubicBezTo>
                    <a:pt x="138" y="0"/>
                    <a:pt x="1" y="216"/>
                    <a:pt x="160" y="361"/>
                  </a:cubicBezTo>
                  <a:lnTo>
                    <a:pt x="2182" y="2384"/>
                  </a:lnTo>
                  <a:cubicBezTo>
                    <a:pt x="2230" y="2422"/>
                    <a:pt x="2278" y="2450"/>
                    <a:pt x="2335" y="2450"/>
                  </a:cubicBezTo>
                  <a:cubicBezTo>
                    <a:pt x="2516" y="2450"/>
                    <a:pt x="2612" y="2231"/>
                    <a:pt x="2478" y="2097"/>
                  </a:cubicBezTo>
                  <a:lnTo>
                    <a:pt x="446" y="75"/>
                  </a:lnTo>
                  <a:cubicBezTo>
                    <a:pt x="400" y="22"/>
                    <a:pt x="347" y="0"/>
                    <a:pt x="2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66"/>
            <p:cNvSpPr/>
            <p:nvPr/>
          </p:nvSpPr>
          <p:spPr>
            <a:xfrm>
              <a:off x="2671005" y="3882927"/>
              <a:ext cx="87641" cy="31448"/>
            </a:xfrm>
            <a:custGeom>
              <a:rect b="b" l="l" r="r" t="t"/>
              <a:pathLst>
                <a:path extrusionOk="0" h="1201" w="3347">
                  <a:moveTo>
                    <a:pt x="301" y="0"/>
                  </a:moveTo>
                  <a:cubicBezTo>
                    <a:pt x="78" y="0"/>
                    <a:pt x="0" y="338"/>
                    <a:pt x="246" y="409"/>
                  </a:cubicBezTo>
                  <a:lnTo>
                    <a:pt x="3003" y="1191"/>
                  </a:lnTo>
                  <a:cubicBezTo>
                    <a:pt x="3023" y="1201"/>
                    <a:pt x="3042" y="1201"/>
                    <a:pt x="3061" y="1201"/>
                  </a:cubicBezTo>
                  <a:cubicBezTo>
                    <a:pt x="3299" y="1201"/>
                    <a:pt x="3347" y="857"/>
                    <a:pt x="3118" y="800"/>
                  </a:cubicBezTo>
                  <a:lnTo>
                    <a:pt x="361" y="8"/>
                  </a:lnTo>
                  <a:cubicBezTo>
                    <a:pt x="340" y="3"/>
                    <a:pt x="320" y="0"/>
                    <a:pt x="3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66"/>
            <p:cNvSpPr/>
            <p:nvPr/>
          </p:nvSpPr>
          <p:spPr>
            <a:xfrm>
              <a:off x="2668963" y="3926394"/>
              <a:ext cx="86934" cy="32941"/>
            </a:xfrm>
            <a:custGeom>
              <a:rect b="b" l="l" r="r" t="t"/>
              <a:pathLst>
                <a:path extrusionOk="0" h="1258" w="3320">
                  <a:moveTo>
                    <a:pt x="3026" y="0"/>
                  </a:moveTo>
                  <a:cubicBezTo>
                    <a:pt x="3007" y="0"/>
                    <a:pt x="2988" y="3"/>
                    <a:pt x="2967" y="8"/>
                  </a:cubicBezTo>
                  <a:lnTo>
                    <a:pt x="229" y="857"/>
                  </a:lnTo>
                  <a:cubicBezTo>
                    <a:pt x="0" y="924"/>
                    <a:pt x="48" y="1258"/>
                    <a:pt x="286" y="1258"/>
                  </a:cubicBezTo>
                  <a:cubicBezTo>
                    <a:pt x="305" y="1258"/>
                    <a:pt x="324" y="1248"/>
                    <a:pt x="343" y="1248"/>
                  </a:cubicBezTo>
                  <a:lnTo>
                    <a:pt x="3091" y="399"/>
                  </a:lnTo>
                  <a:cubicBezTo>
                    <a:pt x="3319" y="329"/>
                    <a:pt x="3240" y="0"/>
                    <a:pt x="302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6"/>
            <p:cNvSpPr/>
            <p:nvPr/>
          </p:nvSpPr>
          <p:spPr>
            <a:xfrm>
              <a:off x="2761422" y="3794081"/>
              <a:ext cx="33203" cy="83085"/>
            </a:xfrm>
            <a:custGeom>
              <a:rect b="b" l="l" r="r" t="t"/>
              <a:pathLst>
                <a:path extrusionOk="0" h="3173" w="1268">
                  <a:moveTo>
                    <a:pt x="252" y="0"/>
                  </a:moveTo>
                  <a:cubicBezTo>
                    <a:pt x="127" y="0"/>
                    <a:pt x="1" y="102"/>
                    <a:pt x="47" y="262"/>
                  </a:cubicBezTo>
                  <a:lnTo>
                    <a:pt x="829" y="3020"/>
                  </a:lnTo>
                  <a:cubicBezTo>
                    <a:pt x="857" y="3105"/>
                    <a:pt x="934" y="3172"/>
                    <a:pt x="1029" y="3172"/>
                  </a:cubicBezTo>
                  <a:cubicBezTo>
                    <a:pt x="1163" y="3172"/>
                    <a:pt x="1268" y="3039"/>
                    <a:pt x="1229" y="2915"/>
                  </a:cubicBezTo>
                  <a:lnTo>
                    <a:pt x="447" y="148"/>
                  </a:lnTo>
                  <a:cubicBezTo>
                    <a:pt x="417" y="45"/>
                    <a:pt x="335" y="0"/>
                    <a:pt x="25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66"/>
            <p:cNvSpPr/>
            <p:nvPr/>
          </p:nvSpPr>
          <p:spPr>
            <a:xfrm>
              <a:off x="2805099" y="3791306"/>
              <a:ext cx="34774" cy="82849"/>
            </a:xfrm>
            <a:custGeom>
              <a:rect b="b" l="l" r="r" t="t"/>
              <a:pathLst>
                <a:path extrusionOk="0" h="3164" w="1328">
                  <a:moveTo>
                    <a:pt x="1070" y="0"/>
                  </a:moveTo>
                  <a:cubicBezTo>
                    <a:pt x="988" y="0"/>
                    <a:pt x="908" y="45"/>
                    <a:pt x="878" y="149"/>
                  </a:cubicBezTo>
                  <a:lnTo>
                    <a:pt x="38" y="2897"/>
                  </a:lnTo>
                  <a:cubicBezTo>
                    <a:pt x="0" y="3030"/>
                    <a:pt x="96" y="3164"/>
                    <a:pt x="239" y="3164"/>
                  </a:cubicBezTo>
                  <a:cubicBezTo>
                    <a:pt x="325" y="3164"/>
                    <a:pt x="401" y="3097"/>
                    <a:pt x="430" y="3021"/>
                  </a:cubicBezTo>
                  <a:lnTo>
                    <a:pt x="1269" y="273"/>
                  </a:lnTo>
                  <a:cubicBezTo>
                    <a:pt x="1327" y="110"/>
                    <a:pt x="1197" y="0"/>
                    <a:pt x="107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66"/>
            <p:cNvSpPr/>
            <p:nvPr/>
          </p:nvSpPr>
          <p:spPr>
            <a:xfrm>
              <a:off x="2757128" y="3882220"/>
              <a:ext cx="261064" cy="259729"/>
            </a:xfrm>
            <a:custGeom>
              <a:rect b="b" l="l" r="r" t="t"/>
              <a:pathLst>
                <a:path extrusionOk="0" h="9919" w="9970">
                  <a:moveTo>
                    <a:pt x="2862" y="1"/>
                  </a:moveTo>
                  <a:cubicBezTo>
                    <a:pt x="2807" y="1"/>
                    <a:pt x="2753" y="21"/>
                    <a:pt x="2710" y="64"/>
                  </a:cubicBezTo>
                  <a:lnTo>
                    <a:pt x="115" y="265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21" y="3202"/>
                  </a:lnTo>
                  <a:lnTo>
                    <a:pt x="1184" y="3307"/>
                  </a:lnTo>
                  <a:cubicBezTo>
                    <a:pt x="1327" y="3345"/>
                    <a:pt x="1470" y="3393"/>
                    <a:pt x="1613" y="3441"/>
                  </a:cubicBezTo>
                  <a:cubicBezTo>
                    <a:pt x="2796" y="3861"/>
                    <a:pt x="3874" y="4538"/>
                    <a:pt x="4771" y="5425"/>
                  </a:cubicBezTo>
                  <a:lnTo>
                    <a:pt x="9254" y="9918"/>
                  </a:lnTo>
                  <a:lnTo>
                    <a:pt x="9970" y="9203"/>
                  </a:lnTo>
                  <a:lnTo>
                    <a:pt x="5477" y="4710"/>
                  </a:lnTo>
                  <a:cubicBezTo>
                    <a:pt x="4589" y="3822"/>
                    <a:pt x="3912" y="2744"/>
                    <a:pt x="3492" y="1561"/>
                  </a:cubicBezTo>
                  <a:cubicBezTo>
                    <a:pt x="3445" y="1418"/>
                    <a:pt x="3397" y="1275"/>
                    <a:pt x="3359" y="1132"/>
                  </a:cubicBezTo>
                  <a:lnTo>
                    <a:pt x="3254" y="770"/>
                  </a:lnTo>
                  <a:lnTo>
                    <a:pt x="3072" y="159"/>
                  </a:lnTo>
                  <a:cubicBezTo>
                    <a:pt x="3043" y="58"/>
                    <a:pt x="2953" y="1"/>
                    <a:pt x="28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6"/>
            <p:cNvSpPr/>
            <p:nvPr/>
          </p:nvSpPr>
          <p:spPr>
            <a:xfrm>
              <a:off x="2757128" y="3881880"/>
              <a:ext cx="91700" cy="90207"/>
            </a:xfrm>
            <a:custGeom>
              <a:rect b="b" l="l" r="r" t="t"/>
              <a:pathLst>
                <a:path extrusionOk="0" h="3445" w="3502">
                  <a:moveTo>
                    <a:pt x="2861" y="0"/>
                  </a:moveTo>
                  <a:cubicBezTo>
                    <a:pt x="2807" y="0"/>
                    <a:pt x="2752" y="21"/>
                    <a:pt x="2710" y="67"/>
                  </a:cubicBezTo>
                  <a:lnTo>
                    <a:pt x="125" y="2653"/>
                  </a:lnTo>
                  <a:cubicBezTo>
                    <a:pt x="1" y="2777"/>
                    <a:pt x="58" y="2977"/>
                    <a:pt x="211" y="3025"/>
                  </a:cubicBezTo>
                  <a:lnTo>
                    <a:pt x="831" y="3196"/>
                  </a:lnTo>
                  <a:lnTo>
                    <a:pt x="1184" y="3301"/>
                  </a:lnTo>
                  <a:cubicBezTo>
                    <a:pt x="1327" y="3349"/>
                    <a:pt x="1479" y="3397"/>
                    <a:pt x="1622" y="3444"/>
                  </a:cubicBezTo>
                  <a:lnTo>
                    <a:pt x="3502" y="1565"/>
                  </a:lnTo>
                  <a:cubicBezTo>
                    <a:pt x="3445" y="1422"/>
                    <a:pt x="3397" y="1279"/>
                    <a:pt x="3359" y="1126"/>
                  </a:cubicBezTo>
                  <a:lnTo>
                    <a:pt x="3254" y="773"/>
                  </a:lnTo>
                  <a:lnTo>
                    <a:pt x="3072" y="163"/>
                  </a:lnTo>
                  <a:cubicBezTo>
                    <a:pt x="3042" y="61"/>
                    <a:pt x="2952" y="0"/>
                    <a:pt x="28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66"/>
            <p:cNvSpPr/>
            <p:nvPr/>
          </p:nvSpPr>
          <p:spPr>
            <a:xfrm>
              <a:off x="2757128" y="3881984"/>
              <a:ext cx="85206" cy="83844"/>
            </a:xfrm>
            <a:custGeom>
              <a:rect b="b" l="l" r="r" t="t"/>
              <a:pathLst>
                <a:path extrusionOk="0" h="3202" w="3254">
                  <a:moveTo>
                    <a:pt x="2862" y="0"/>
                  </a:moveTo>
                  <a:cubicBezTo>
                    <a:pt x="2807" y="0"/>
                    <a:pt x="2753" y="20"/>
                    <a:pt x="2710" y="63"/>
                  </a:cubicBezTo>
                  <a:lnTo>
                    <a:pt x="115" y="264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31" y="3202"/>
                  </a:lnTo>
                  <a:lnTo>
                    <a:pt x="3254" y="769"/>
                  </a:lnTo>
                  <a:lnTo>
                    <a:pt x="3072" y="159"/>
                  </a:lnTo>
                  <a:cubicBezTo>
                    <a:pt x="3043" y="57"/>
                    <a:pt x="2953" y="0"/>
                    <a:pt x="2862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66"/>
            <p:cNvSpPr/>
            <p:nvPr/>
          </p:nvSpPr>
          <p:spPr>
            <a:xfrm>
              <a:off x="2992950" y="4116995"/>
              <a:ext cx="34747" cy="33622"/>
            </a:xfrm>
            <a:custGeom>
              <a:rect b="b" l="l" r="r" t="t"/>
              <a:pathLst>
                <a:path extrusionOk="0" h="1284" w="1327">
                  <a:moveTo>
                    <a:pt x="920" y="1"/>
                  </a:moveTo>
                  <a:cubicBezTo>
                    <a:pt x="864" y="1"/>
                    <a:pt x="806" y="22"/>
                    <a:pt x="764" y="65"/>
                  </a:cubicBezTo>
                  <a:lnTo>
                    <a:pt x="86" y="743"/>
                  </a:lnTo>
                  <a:cubicBezTo>
                    <a:pt x="0" y="828"/>
                    <a:pt x="0" y="962"/>
                    <a:pt x="86" y="1048"/>
                  </a:cubicBezTo>
                  <a:lnTo>
                    <a:pt x="258" y="1220"/>
                  </a:lnTo>
                  <a:cubicBezTo>
                    <a:pt x="301" y="1262"/>
                    <a:pt x="356" y="1284"/>
                    <a:pt x="411" y="1284"/>
                  </a:cubicBezTo>
                  <a:cubicBezTo>
                    <a:pt x="465" y="1284"/>
                    <a:pt x="520" y="1262"/>
                    <a:pt x="563" y="1220"/>
                  </a:cubicBezTo>
                  <a:lnTo>
                    <a:pt x="1241" y="552"/>
                  </a:lnTo>
                  <a:cubicBezTo>
                    <a:pt x="1326" y="466"/>
                    <a:pt x="1326" y="323"/>
                    <a:pt x="1241" y="237"/>
                  </a:cubicBezTo>
                  <a:lnTo>
                    <a:pt x="1069" y="65"/>
                  </a:lnTo>
                  <a:cubicBezTo>
                    <a:pt x="1031" y="22"/>
                    <a:pt x="976" y="1"/>
                    <a:pt x="920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1" name="Google Shape;12201;p66"/>
          <p:cNvGrpSpPr/>
          <p:nvPr/>
        </p:nvGrpSpPr>
        <p:grpSpPr>
          <a:xfrm>
            <a:off x="849682" y="1995198"/>
            <a:ext cx="363893" cy="291727"/>
            <a:chOff x="849682" y="1995198"/>
            <a:chExt cx="363893" cy="291727"/>
          </a:xfrm>
        </p:grpSpPr>
        <p:sp>
          <p:nvSpPr>
            <p:cNvPr id="12202" name="Google Shape;12202;p66"/>
            <p:cNvSpPr/>
            <p:nvPr/>
          </p:nvSpPr>
          <p:spPr>
            <a:xfrm>
              <a:off x="907838" y="2131517"/>
              <a:ext cx="247579" cy="155408"/>
            </a:xfrm>
            <a:custGeom>
              <a:rect b="b" l="l" r="r" t="t"/>
              <a:pathLst>
                <a:path extrusionOk="0" h="5935" w="9455">
                  <a:moveTo>
                    <a:pt x="0" y="0"/>
                  </a:moveTo>
                  <a:lnTo>
                    <a:pt x="0" y="4551"/>
                  </a:lnTo>
                  <a:cubicBezTo>
                    <a:pt x="0" y="4875"/>
                    <a:pt x="392" y="5171"/>
                    <a:pt x="1031" y="5409"/>
                  </a:cubicBezTo>
                  <a:cubicBezTo>
                    <a:pt x="1155" y="5457"/>
                    <a:pt x="1288" y="5505"/>
                    <a:pt x="1422" y="5543"/>
                  </a:cubicBezTo>
                  <a:cubicBezTo>
                    <a:pt x="1555" y="5581"/>
                    <a:pt x="1679" y="5610"/>
                    <a:pt x="1823" y="5638"/>
                  </a:cubicBezTo>
                  <a:cubicBezTo>
                    <a:pt x="1918" y="5667"/>
                    <a:pt x="2013" y="5686"/>
                    <a:pt x="2118" y="5705"/>
                  </a:cubicBezTo>
                  <a:cubicBezTo>
                    <a:pt x="2738" y="5820"/>
                    <a:pt x="3358" y="5886"/>
                    <a:pt x="3988" y="5915"/>
                  </a:cubicBezTo>
                  <a:cubicBezTo>
                    <a:pt x="4160" y="5925"/>
                    <a:pt x="4341" y="5934"/>
                    <a:pt x="4532" y="5934"/>
                  </a:cubicBezTo>
                  <a:lnTo>
                    <a:pt x="4933" y="5934"/>
                  </a:lnTo>
                  <a:cubicBezTo>
                    <a:pt x="5839" y="5925"/>
                    <a:pt x="6745" y="5829"/>
                    <a:pt x="7642" y="5638"/>
                  </a:cubicBezTo>
                  <a:cubicBezTo>
                    <a:pt x="7775" y="5610"/>
                    <a:pt x="7909" y="5572"/>
                    <a:pt x="8033" y="5533"/>
                  </a:cubicBezTo>
                  <a:cubicBezTo>
                    <a:pt x="8911" y="5285"/>
                    <a:pt x="9454" y="4932"/>
                    <a:pt x="9454" y="4541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66"/>
            <p:cNvSpPr/>
            <p:nvPr/>
          </p:nvSpPr>
          <p:spPr>
            <a:xfrm>
              <a:off x="1140414" y="2131517"/>
              <a:ext cx="15004" cy="136424"/>
            </a:xfrm>
            <a:custGeom>
              <a:rect b="b" l="l" r="r" t="t"/>
              <a:pathLst>
                <a:path extrusionOk="0" h="5210" w="573">
                  <a:moveTo>
                    <a:pt x="0" y="0"/>
                  </a:moveTo>
                  <a:lnTo>
                    <a:pt x="0" y="5209"/>
                  </a:lnTo>
                  <a:cubicBezTo>
                    <a:pt x="363" y="5009"/>
                    <a:pt x="572" y="4780"/>
                    <a:pt x="572" y="4541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6"/>
            <p:cNvSpPr/>
            <p:nvPr/>
          </p:nvSpPr>
          <p:spPr>
            <a:xfrm>
              <a:off x="1026483" y="2148511"/>
              <a:ext cx="10526" cy="138414"/>
            </a:xfrm>
            <a:custGeom>
              <a:rect b="b" l="l" r="r" t="t"/>
              <a:pathLst>
                <a:path extrusionOk="0" h="5286" w="402">
                  <a:moveTo>
                    <a:pt x="201" y="0"/>
                  </a:moveTo>
                  <a:cubicBezTo>
                    <a:pt x="101" y="0"/>
                    <a:pt x="1" y="67"/>
                    <a:pt x="1" y="200"/>
                  </a:cubicBezTo>
                  <a:lnTo>
                    <a:pt x="1" y="5285"/>
                  </a:lnTo>
                  <a:lnTo>
                    <a:pt x="402" y="5285"/>
                  </a:lnTo>
                  <a:lnTo>
                    <a:pt x="402" y="200"/>
                  </a:lnTo>
                  <a:cubicBezTo>
                    <a:pt x="402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6"/>
            <p:cNvSpPr/>
            <p:nvPr/>
          </p:nvSpPr>
          <p:spPr>
            <a:xfrm>
              <a:off x="945047" y="2148511"/>
              <a:ext cx="10526" cy="68212"/>
            </a:xfrm>
            <a:custGeom>
              <a:rect b="b" l="l" r="r" t="t"/>
              <a:pathLst>
                <a:path extrusionOk="0" h="2605" w="402">
                  <a:moveTo>
                    <a:pt x="201" y="0"/>
                  </a:moveTo>
                  <a:cubicBezTo>
                    <a:pt x="96" y="0"/>
                    <a:pt x="1" y="86"/>
                    <a:pt x="1" y="200"/>
                  </a:cubicBezTo>
                  <a:lnTo>
                    <a:pt x="1" y="2404"/>
                  </a:lnTo>
                  <a:cubicBezTo>
                    <a:pt x="1" y="2519"/>
                    <a:pt x="96" y="2604"/>
                    <a:pt x="201" y="2604"/>
                  </a:cubicBezTo>
                  <a:cubicBezTo>
                    <a:pt x="316" y="2604"/>
                    <a:pt x="402" y="2519"/>
                    <a:pt x="402" y="2404"/>
                  </a:cubicBezTo>
                  <a:lnTo>
                    <a:pt x="402" y="200"/>
                  </a:lnTo>
                  <a:cubicBezTo>
                    <a:pt x="402" y="86"/>
                    <a:pt x="316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6"/>
            <p:cNvSpPr/>
            <p:nvPr/>
          </p:nvSpPr>
          <p:spPr>
            <a:xfrm>
              <a:off x="945309" y="2228192"/>
              <a:ext cx="10526" cy="50982"/>
            </a:xfrm>
            <a:custGeom>
              <a:rect b="b" l="l" r="r" t="t"/>
              <a:pathLst>
                <a:path extrusionOk="0" h="1947" w="402">
                  <a:moveTo>
                    <a:pt x="201" y="0"/>
                  </a:moveTo>
                  <a:cubicBezTo>
                    <a:pt x="86" y="0"/>
                    <a:pt x="0" y="86"/>
                    <a:pt x="0" y="191"/>
                  </a:cubicBezTo>
                  <a:lnTo>
                    <a:pt x="0" y="1841"/>
                  </a:lnTo>
                  <a:cubicBezTo>
                    <a:pt x="124" y="1880"/>
                    <a:pt x="258" y="1908"/>
                    <a:pt x="392" y="1946"/>
                  </a:cubicBezTo>
                  <a:cubicBezTo>
                    <a:pt x="401" y="1927"/>
                    <a:pt x="401" y="1908"/>
                    <a:pt x="392" y="1899"/>
                  </a:cubicBezTo>
                  <a:cubicBezTo>
                    <a:pt x="392" y="1326"/>
                    <a:pt x="392" y="763"/>
                    <a:pt x="401" y="201"/>
                  </a:cubicBezTo>
                  <a:cubicBezTo>
                    <a:pt x="401" y="86"/>
                    <a:pt x="315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66"/>
            <p:cNvSpPr/>
            <p:nvPr/>
          </p:nvSpPr>
          <p:spPr>
            <a:xfrm>
              <a:off x="1107682" y="2148511"/>
              <a:ext cx="10762" cy="130663"/>
            </a:xfrm>
            <a:custGeom>
              <a:rect b="b" l="l" r="r" t="t"/>
              <a:pathLst>
                <a:path extrusionOk="0" h="4990" w="411">
                  <a:moveTo>
                    <a:pt x="210" y="0"/>
                  </a:moveTo>
                  <a:cubicBezTo>
                    <a:pt x="110" y="0"/>
                    <a:pt x="10" y="67"/>
                    <a:pt x="10" y="200"/>
                  </a:cubicBezTo>
                  <a:lnTo>
                    <a:pt x="10" y="4942"/>
                  </a:lnTo>
                  <a:cubicBezTo>
                    <a:pt x="0" y="4961"/>
                    <a:pt x="0" y="4970"/>
                    <a:pt x="10" y="4989"/>
                  </a:cubicBezTo>
                  <a:cubicBezTo>
                    <a:pt x="143" y="4961"/>
                    <a:pt x="277" y="4923"/>
                    <a:pt x="401" y="4884"/>
                  </a:cubicBezTo>
                  <a:lnTo>
                    <a:pt x="401" y="200"/>
                  </a:lnTo>
                  <a:lnTo>
                    <a:pt x="411" y="200"/>
                  </a:lnTo>
                  <a:cubicBezTo>
                    <a:pt x="411" y="67"/>
                    <a:pt x="310" y="0"/>
                    <a:pt x="210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66"/>
            <p:cNvSpPr/>
            <p:nvPr/>
          </p:nvSpPr>
          <p:spPr>
            <a:xfrm>
              <a:off x="907838" y="2122274"/>
              <a:ext cx="247579" cy="59230"/>
            </a:xfrm>
            <a:custGeom>
              <a:rect b="b" l="l" r="r" t="t"/>
              <a:pathLst>
                <a:path extrusionOk="0" h="2262" w="9455">
                  <a:moveTo>
                    <a:pt x="0" y="0"/>
                  </a:moveTo>
                  <a:lnTo>
                    <a:pt x="0" y="868"/>
                  </a:lnTo>
                  <a:cubicBezTo>
                    <a:pt x="0" y="1565"/>
                    <a:pt x="1727" y="2137"/>
                    <a:pt x="3988" y="2242"/>
                  </a:cubicBezTo>
                  <a:cubicBezTo>
                    <a:pt x="4227" y="2252"/>
                    <a:pt x="4475" y="2261"/>
                    <a:pt x="4732" y="2261"/>
                  </a:cubicBezTo>
                  <a:cubicBezTo>
                    <a:pt x="7337" y="2261"/>
                    <a:pt x="9454" y="1641"/>
                    <a:pt x="9454" y="868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66"/>
            <p:cNvSpPr/>
            <p:nvPr/>
          </p:nvSpPr>
          <p:spPr>
            <a:xfrm>
              <a:off x="1140414" y="2122012"/>
              <a:ext cx="15004" cy="40508"/>
            </a:xfrm>
            <a:custGeom>
              <a:rect b="b" l="l" r="r" t="t"/>
              <a:pathLst>
                <a:path extrusionOk="0" h="1547" w="573">
                  <a:moveTo>
                    <a:pt x="0" y="1"/>
                  </a:moveTo>
                  <a:lnTo>
                    <a:pt x="0" y="10"/>
                  </a:lnTo>
                  <a:lnTo>
                    <a:pt x="0" y="1546"/>
                  </a:lnTo>
                  <a:cubicBezTo>
                    <a:pt x="363" y="1346"/>
                    <a:pt x="572" y="1117"/>
                    <a:pt x="572" y="878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6"/>
            <p:cNvSpPr/>
            <p:nvPr/>
          </p:nvSpPr>
          <p:spPr>
            <a:xfrm>
              <a:off x="907838" y="2085798"/>
              <a:ext cx="247579" cy="72716"/>
            </a:xfrm>
            <a:custGeom>
              <a:rect b="b" l="l" r="r" t="t"/>
              <a:pathLst>
                <a:path extrusionOk="0" h="2777" w="9455">
                  <a:moveTo>
                    <a:pt x="4732" y="1"/>
                  </a:moveTo>
                  <a:cubicBezTo>
                    <a:pt x="2118" y="1"/>
                    <a:pt x="0" y="621"/>
                    <a:pt x="0" y="1393"/>
                  </a:cubicBezTo>
                  <a:cubicBezTo>
                    <a:pt x="0" y="2157"/>
                    <a:pt x="2118" y="2777"/>
                    <a:pt x="4732" y="2777"/>
                  </a:cubicBezTo>
                  <a:cubicBezTo>
                    <a:pt x="7337" y="2777"/>
                    <a:pt x="9454" y="2157"/>
                    <a:pt x="9454" y="1393"/>
                  </a:cubicBezTo>
                  <a:cubicBezTo>
                    <a:pt x="9454" y="621"/>
                    <a:pt x="7337" y="1"/>
                    <a:pt x="473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66"/>
            <p:cNvSpPr/>
            <p:nvPr/>
          </p:nvSpPr>
          <p:spPr>
            <a:xfrm>
              <a:off x="1012264" y="2085798"/>
              <a:ext cx="143153" cy="72716"/>
            </a:xfrm>
            <a:custGeom>
              <a:rect b="b" l="l" r="r" t="t"/>
              <a:pathLst>
                <a:path extrusionOk="0" h="2777" w="5467">
                  <a:moveTo>
                    <a:pt x="744" y="1"/>
                  </a:moveTo>
                  <a:cubicBezTo>
                    <a:pt x="487" y="1"/>
                    <a:pt x="239" y="1"/>
                    <a:pt x="0" y="20"/>
                  </a:cubicBezTo>
                  <a:cubicBezTo>
                    <a:pt x="2252" y="125"/>
                    <a:pt x="3978" y="697"/>
                    <a:pt x="3978" y="1384"/>
                  </a:cubicBezTo>
                  <a:cubicBezTo>
                    <a:pt x="3978" y="2080"/>
                    <a:pt x="2252" y="2653"/>
                    <a:pt x="0" y="2758"/>
                  </a:cubicBezTo>
                  <a:cubicBezTo>
                    <a:pt x="239" y="2767"/>
                    <a:pt x="487" y="2777"/>
                    <a:pt x="744" y="2777"/>
                  </a:cubicBezTo>
                  <a:cubicBezTo>
                    <a:pt x="3349" y="2777"/>
                    <a:pt x="5466" y="2157"/>
                    <a:pt x="5466" y="1384"/>
                  </a:cubicBezTo>
                  <a:cubicBezTo>
                    <a:pt x="5466" y="621"/>
                    <a:pt x="3349" y="1"/>
                    <a:pt x="74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66"/>
            <p:cNvSpPr/>
            <p:nvPr/>
          </p:nvSpPr>
          <p:spPr>
            <a:xfrm>
              <a:off x="1049971" y="1995198"/>
              <a:ext cx="123750" cy="119613"/>
            </a:xfrm>
            <a:custGeom>
              <a:rect b="b" l="l" r="r" t="t"/>
              <a:pathLst>
                <a:path extrusionOk="0" h="4568" w="4726">
                  <a:moveTo>
                    <a:pt x="4442" y="0"/>
                  </a:moveTo>
                  <a:cubicBezTo>
                    <a:pt x="4395" y="0"/>
                    <a:pt x="4346" y="19"/>
                    <a:pt x="4303" y="64"/>
                  </a:cubicBezTo>
                  <a:lnTo>
                    <a:pt x="134" y="4224"/>
                  </a:lnTo>
                  <a:cubicBezTo>
                    <a:pt x="1" y="4348"/>
                    <a:pt x="96" y="4567"/>
                    <a:pt x="277" y="4567"/>
                  </a:cubicBezTo>
                  <a:cubicBezTo>
                    <a:pt x="325" y="4567"/>
                    <a:pt x="382" y="4548"/>
                    <a:pt x="420" y="4510"/>
                  </a:cubicBezTo>
                  <a:lnTo>
                    <a:pt x="4580" y="341"/>
                  </a:lnTo>
                  <a:cubicBezTo>
                    <a:pt x="4725" y="195"/>
                    <a:pt x="4593" y="0"/>
                    <a:pt x="444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66"/>
            <p:cNvSpPr/>
            <p:nvPr/>
          </p:nvSpPr>
          <p:spPr>
            <a:xfrm>
              <a:off x="1044734" y="2103525"/>
              <a:ext cx="18513" cy="18775"/>
            </a:xfrm>
            <a:custGeom>
              <a:rect b="b" l="l" r="r" t="t"/>
              <a:pathLst>
                <a:path extrusionOk="0" h="717" w="707">
                  <a:moveTo>
                    <a:pt x="353" y="1"/>
                  </a:moveTo>
                  <a:cubicBezTo>
                    <a:pt x="153" y="1"/>
                    <a:pt x="0" y="163"/>
                    <a:pt x="0" y="354"/>
                  </a:cubicBezTo>
                  <a:cubicBezTo>
                    <a:pt x="0" y="554"/>
                    <a:pt x="153" y="716"/>
                    <a:pt x="353" y="716"/>
                  </a:cubicBezTo>
                  <a:cubicBezTo>
                    <a:pt x="544" y="716"/>
                    <a:pt x="706" y="554"/>
                    <a:pt x="706" y="354"/>
                  </a:cubicBezTo>
                  <a:cubicBezTo>
                    <a:pt x="706" y="163"/>
                    <a:pt x="544" y="1"/>
                    <a:pt x="35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66"/>
            <p:cNvSpPr/>
            <p:nvPr/>
          </p:nvSpPr>
          <p:spPr>
            <a:xfrm>
              <a:off x="889509" y="1995224"/>
              <a:ext cx="123776" cy="119587"/>
            </a:xfrm>
            <a:custGeom>
              <a:rect b="b" l="l" r="r" t="t"/>
              <a:pathLst>
                <a:path extrusionOk="0" h="4567" w="4727">
                  <a:moveTo>
                    <a:pt x="292" y="0"/>
                  </a:moveTo>
                  <a:cubicBezTo>
                    <a:pt x="135" y="0"/>
                    <a:pt x="1" y="203"/>
                    <a:pt x="147" y="350"/>
                  </a:cubicBezTo>
                  <a:lnTo>
                    <a:pt x="4316" y="4509"/>
                  </a:lnTo>
                  <a:cubicBezTo>
                    <a:pt x="4354" y="4547"/>
                    <a:pt x="4402" y="4566"/>
                    <a:pt x="4459" y="4566"/>
                  </a:cubicBezTo>
                  <a:cubicBezTo>
                    <a:pt x="4640" y="4566"/>
                    <a:pt x="4726" y="4347"/>
                    <a:pt x="4602" y="4223"/>
                  </a:cubicBezTo>
                  <a:lnTo>
                    <a:pt x="433" y="63"/>
                  </a:lnTo>
                  <a:cubicBezTo>
                    <a:pt x="389" y="19"/>
                    <a:pt x="339" y="0"/>
                    <a:pt x="29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6"/>
            <p:cNvSpPr/>
            <p:nvPr/>
          </p:nvSpPr>
          <p:spPr>
            <a:xfrm>
              <a:off x="1000010" y="2103525"/>
              <a:ext cx="18775" cy="18775"/>
            </a:xfrm>
            <a:custGeom>
              <a:rect b="b" l="l" r="r" t="t"/>
              <a:pathLst>
                <a:path extrusionOk="0" h="717" w="717">
                  <a:moveTo>
                    <a:pt x="363" y="1"/>
                  </a:moveTo>
                  <a:cubicBezTo>
                    <a:pt x="163" y="1"/>
                    <a:pt x="1" y="163"/>
                    <a:pt x="1" y="354"/>
                  </a:cubicBezTo>
                  <a:cubicBezTo>
                    <a:pt x="1" y="554"/>
                    <a:pt x="163" y="716"/>
                    <a:pt x="363" y="716"/>
                  </a:cubicBezTo>
                  <a:cubicBezTo>
                    <a:pt x="554" y="716"/>
                    <a:pt x="716" y="554"/>
                    <a:pt x="716" y="354"/>
                  </a:cubicBezTo>
                  <a:cubicBezTo>
                    <a:pt x="716" y="163"/>
                    <a:pt x="554" y="1"/>
                    <a:pt x="36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6"/>
            <p:cNvSpPr/>
            <p:nvPr/>
          </p:nvSpPr>
          <p:spPr>
            <a:xfrm>
              <a:off x="883984" y="2035811"/>
              <a:ext cx="42603" cy="55250"/>
            </a:xfrm>
            <a:custGeom>
              <a:rect b="b" l="l" r="r" t="t"/>
              <a:pathLst>
                <a:path extrusionOk="0" h="2110" w="1627">
                  <a:moveTo>
                    <a:pt x="276" y="0"/>
                  </a:moveTo>
                  <a:cubicBezTo>
                    <a:pt x="134" y="0"/>
                    <a:pt x="0" y="156"/>
                    <a:pt x="101" y="316"/>
                  </a:cubicBezTo>
                  <a:lnTo>
                    <a:pt x="1207" y="2014"/>
                  </a:lnTo>
                  <a:cubicBezTo>
                    <a:pt x="1236" y="2072"/>
                    <a:pt x="1303" y="2110"/>
                    <a:pt x="1369" y="2110"/>
                  </a:cubicBezTo>
                  <a:cubicBezTo>
                    <a:pt x="1532" y="2110"/>
                    <a:pt x="1627" y="1929"/>
                    <a:pt x="1541" y="1795"/>
                  </a:cubicBezTo>
                  <a:lnTo>
                    <a:pt x="444" y="97"/>
                  </a:lnTo>
                  <a:cubicBezTo>
                    <a:pt x="398" y="28"/>
                    <a:pt x="336" y="0"/>
                    <a:pt x="2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66"/>
            <p:cNvSpPr/>
            <p:nvPr/>
          </p:nvSpPr>
          <p:spPr>
            <a:xfrm>
              <a:off x="849682" y="2076083"/>
              <a:ext cx="61090" cy="29720"/>
            </a:xfrm>
            <a:custGeom>
              <a:rect b="b" l="l" r="r" t="t"/>
              <a:pathLst>
                <a:path extrusionOk="0" h="1135" w="2333">
                  <a:moveTo>
                    <a:pt x="285" y="0"/>
                  </a:moveTo>
                  <a:cubicBezTo>
                    <a:pt x="91" y="0"/>
                    <a:pt x="0" y="298"/>
                    <a:pt x="218" y="391"/>
                  </a:cubicBezTo>
                  <a:lnTo>
                    <a:pt x="1983" y="1125"/>
                  </a:lnTo>
                  <a:cubicBezTo>
                    <a:pt x="2002" y="1135"/>
                    <a:pt x="2031" y="1135"/>
                    <a:pt x="2059" y="1135"/>
                  </a:cubicBezTo>
                  <a:lnTo>
                    <a:pt x="2050" y="1135"/>
                  </a:lnTo>
                  <a:cubicBezTo>
                    <a:pt x="2053" y="1135"/>
                    <a:pt x="2056" y="1135"/>
                    <a:pt x="2060" y="1135"/>
                  </a:cubicBezTo>
                  <a:cubicBezTo>
                    <a:pt x="2280" y="1135"/>
                    <a:pt x="2333" y="828"/>
                    <a:pt x="2126" y="753"/>
                  </a:cubicBezTo>
                  <a:lnTo>
                    <a:pt x="371" y="19"/>
                  </a:lnTo>
                  <a:cubicBezTo>
                    <a:pt x="341" y="6"/>
                    <a:pt x="312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6"/>
            <p:cNvSpPr/>
            <p:nvPr/>
          </p:nvSpPr>
          <p:spPr>
            <a:xfrm>
              <a:off x="1136643" y="2035811"/>
              <a:ext cx="42629" cy="55250"/>
            </a:xfrm>
            <a:custGeom>
              <a:rect b="b" l="l" r="r" t="t"/>
              <a:pathLst>
                <a:path extrusionOk="0" h="2110" w="1628">
                  <a:moveTo>
                    <a:pt x="1355" y="0"/>
                  </a:moveTo>
                  <a:cubicBezTo>
                    <a:pt x="1296" y="0"/>
                    <a:pt x="1236" y="28"/>
                    <a:pt x="1193" y="97"/>
                  </a:cubicBezTo>
                  <a:lnTo>
                    <a:pt x="96" y="1795"/>
                  </a:lnTo>
                  <a:cubicBezTo>
                    <a:pt x="1" y="1929"/>
                    <a:pt x="96" y="2110"/>
                    <a:pt x="259" y="2110"/>
                  </a:cubicBezTo>
                  <a:cubicBezTo>
                    <a:pt x="325" y="2110"/>
                    <a:pt x="392" y="2072"/>
                    <a:pt x="430" y="2014"/>
                  </a:cubicBezTo>
                  <a:lnTo>
                    <a:pt x="1527" y="316"/>
                  </a:lnTo>
                  <a:cubicBezTo>
                    <a:pt x="1628" y="156"/>
                    <a:pt x="1494" y="0"/>
                    <a:pt x="135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66"/>
            <p:cNvSpPr/>
            <p:nvPr/>
          </p:nvSpPr>
          <p:spPr>
            <a:xfrm>
              <a:off x="1152406" y="2076083"/>
              <a:ext cx="61168" cy="29720"/>
            </a:xfrm>
            <a:custGeom>
              <a:rect b="b" l="l" r="r" t="t"/>
              <a:pathLst>
                <a:path extrusionOk="0" h="1135" w="2336">
                  <a:moveTo>
                    <a:pt x="2051" y="0"/>
                  </a:moveTo>
                  <a:cubicBezTo>
                    <a:pt x="2024" y="0"/>
                    <a:pt x="1995" y="6"/>
                    <a:pt x="1965" y="19"/>
                  </a:cubicBezTo>
                  <a:lnTo>
                    <a:pt x="200" y="753"/>
                  </a:lnTo>
                  <a:cubicBezTo>
                    <a:pt x="0" y="829"/>
                    <a:pt x="57" y="1135"/>
                    <a:pt x="286" y="1135"/>
                  </a:cubicBezTo>
                  <a:cubicBezTo>
                    <a:pt x="305" y="1135"/>
                    <a:pt x="334" y="1135"/>
                    <a:pt x="363" y="1125"/>
                  </a:cubicBezTo>
                  <a:lnTo>
                    <a:pt x="2118" y="391"/>
                  </a:lnTo>
                  <a:cubicBezTo>
                    <a:pt x="2336" y="298"/>
                    <a:pt x="2244" y="0"/>
                    <a:pt x="205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0" name="Google Shape;12220;p66"/>
          <p:cNvGrpSpPr/>
          <p:nvPr/>
        </p:nvGrpSpPr>
        <p:grpSpPr>
          <a:xfrm>
            <a:off x="3065430" y="1990066"/>
            <a:ext cx="378190" cy="302044"/>
            <a:chOff x="3065430" y="1990066"/>
            <a:chExt cx="378190" cy="302044"/>
          </a:xfrm>
        </p:grpSpPr>
        <p:sp>
          <p:nvSpPr>
            <p:cNvPr id="12221" name="Google Shape;12221;p66"/>
            <p:cNvSpPr/>
            <p:nvPr/>
          </p:nvSpPr>
          <p:spPr>
            <a:xfrm>
              <a:off x="3216282" y="2149742"/>
              <a:ext cx="67714" cy="67741"/>
            </a:xfrm>
            <a:custGeom>
              <a:rect b="b" l="l" r="r" t="t"/>
              <a:pathLst>
                <a:path extrusionOk="0" h="2587" w="2586">
                  <a:moveTo>
                    <a:pt x="1946" y="1"/>
                  </a:moveTo>
                  <a:lnTo>
                    <a:pt x="0" y="1947"/>
                  </a:lnTo>
                  <a:lnTo>
                    <a:pt x="639" y="2586"/>
                  </a:lnTo>
                  <a:lnTo>
                    <a:pt x="2585" y="640"/>
                  </a:lnTo>
                  <a:lnTo>
                    <a:pt x="194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66"/>
            <p:cNvSpPr/>
            <p:nvPr/>
          </p:nvSpPr>
          <p:spPr>
            <a:xfrm>
              <a:off x="3216282" y="2180483"/>
              <a:ext cx="36973" cy="36999"/>
            </a:xfrm>
            <a:custGeom>
              <a:rect b="b" l="l" r="r" t="t"/>
              <a:pathLst>
                <a:path extrusionOk="0" h="1413" w="1412">
                  <a:moveTo>
                    <a:pt x="773" y="0"/>
                  </a:moveTo>
                  <a:lnTo>
                    <a:pt x="0" y="773"/>
                  </a:lnTo>
                  <a:lnTo>
                    <a:pt x="639" y="1412"/>
                  </a:lnTo>
                  <a:lnTo>
                    <a:pt x="1412" y="6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66"/>
            <p:cNvSpPr/>
            <p:nvPr/>
          </p:nvSpPr>
          <p:spPr>
            <a:xfrm>
              <a:off x="3141079" y="2188103"/>
              <a:ext cx="104949" cy="104007"/>
            </a:xfrm>
            <a:custGeom>
              <a:rect b="b" l="l" r="r" t="t"/>
              <a:pathLst>
                <a:path extrusionOk="0" h="3972" w="4008">
                  <a:moveTo>
                    <a:pt x="3020" y="0"/>
                  </a:moveTo>
                  <a:cubicBezTo>
                    <a:pt x="2963" y="0"/>
                    <a:pt x="2905" y="24"/>
                    <a:pt x="2863" y="72"/>
                  </a:cubicBezTo>
                  <a:lnTo>
                    <a:pt x="86" y="2848"/>
                  </a:lnTo>
                  <a:cubicBezTo>
                    <a:pt x="1" y="2934"/>
                    <a:pt x="1" y="3067"/>
                    <a:pt x="86" y="3153"/>
                  </a:cubicBezTo>
                  <a:lnTo>
                    <a:pt x="831" y="3907"/>
                  </a:lnTo>
                  <a:cubicBezTo>
                    <a:pt x="873" y="3950"/>
                    <a:pt x="931" y="3971"/>
                    <a:pt x="988" y="3971"/>
                  </a:cubicBezTo>
                  <a:cubicBezTo>
                    <a:pt x="1045" y="3971"/>
                    <a:pt x="1102" y="3950"/>
                    <a:pt x="1145" y="3907"/>
                  </a:cubicBezTo>
                  <a:lnTo>
                    <a:pt x="3921" y="1121"/>
                  </a:lnTo>
                  <a:cubicBezTo>
                    <a:pt x="4007" y="1035"/>
                    <a:pt x="4007" y="902"/>
                    <a:pt x="3921" y="816"/>
                  </a:cubicBezTo>
                  <a:lnTo>
                    <a:pt x="3177" y="72"/>
                  </a:lnTo>
                  <a:cubicBezTo>
                    <a:pt x="3134" y="24"/>
                    <a:pt x="3077" y="0"/>
                    <a:pt x="302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66"/>
            <p:cNvSpPr/>
            <p:nvPr/>
          </p:nvSpPr>
          <p:spPr>
            <a:xfrm>
              <a:off x="3235999" y="1990118"/>
              <a:ext cx="207621" cy="207621"/>
            </a:xfrm>
            <a:custGeom>
              <a:rect b="b" l="l" r="r" t="t"/>
              <a:pathLst>
                <a:path extrusionOk="0" h="7929" w="7929">
                  <a:moveTo>
                    <a:pt x="3969" y="1"/>
                  </a:moveTo>
                  <a:cubicBezTo>
                    <a:pt x="1775" y="1"/>
                    <a:pt x="1" y="1775"/>
                    <a:pt x="1" y="3960"/>
                  </a:cubicBezTo>
                  <a:cubicBezTo>
                    <a:pt x="1" y="6154"/>
                    <a:pt x="1775" y="7928"/>
                    <a:pt x="3969" y="7928"/>
                  </a:cubicBezTo>
                  <a:cubicBezTo>
                    <a:pt x="6154" y="7928"/>
                    <a:pt x="7928" y="6154"/>
                    <a:pt x="7928" y="3960"/>
                  </a:cubicBezTo>
                  <a:cubicBezTo>
                    <a:pt x="7928" y="1775"/>
                    <a:pt x="6154" y="1"/>
                    <a:pt x="39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66"/>
            <p:cNvSpPr/>
            <p:nvPr/>
          </p:nvSpPr>
          <p:spPr>
            <a:xfrm>
              <a:off x="3226023" y="1990066"/>
              <a:ext cx="192119" cy="181933"/>
            </a:xfrm>
            <a:custGeom>
              <a:rect b="b" l="l" r="r" t="t"/>
              <a:pathLst>
                <a:path extrusionOk="0" h="6948" w="7337">
                  <a:moveTo>
                    <a:pt x="4347" y="0"/>
                  </a:moveTo>
                  <a:cubicBezTo>
                    <a:pt x="3332" y="0"/>
                    <a:pt x="2318" y="389"/>
                    <a:pt x="1546" y="1167"/>
                  </a:cubicBezTo>
                  <a:cubicBezTo>
                    <a:pt x="0" y="2712"/>
                    <a:pt x="0" y="5221"/>
                    <a:pt x="1546" y="6767"/>
                  </a:cubicBezTo>
                  <a:cubicBezTo>
                    <a:pt x="1612" y="6833"/>
                    <a:pt x="1679" y="6891"/>
                    <a:pt x="1746" y="6948"/>
                  </a:cubicBezTo>
                  <a:cubicBezTo>
                    <a:pt x="372" y="5383"/>
                    <a:pt x="458" y="3017"/>
                    <a:pt x="1927" y="1548"/>
                  </a:cubicBezTo>
                  <a:cubicBezTo>
                    <a:pt x="2701" y="774"/>
                    <a:pt x="3716" y="384"/>
                    <a:pt x="4733" y="384"/>
                  </a:cubicBezTo>
                  <a:cubicBezTo>
                    <a:pt x="5659" y="384"/>
                    <a:pt x="6586" y="707"/>
                    <a:pt x="7336" y="1357"/>
                  </a:cubicBezTo>
                  <a:cubicBezTo>
                    <a:pt x="7279" y="1291"/>
                    <a:pt x="7212" y="1224"/>
                    <a:pt x="7155" y="1167"/>
                  </a:cubicBezTo>
                  <a:cubicBezTo>
                    <a:pt x="6378" y="389"/>
                    <a:pt x="5362" y="0"/>
                    <a:pt x="434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66"/>
            <p:cNvSpPr/>
            <p:nvPr/>
          </p:nvSpPr>
          <p:spPr>
            <a:xfrm>
              <a:off x="3252234" y="2013816"/>
              <a:ext cx="167401" cy="159938"/>
            </a:xfrm>
            <a:custGeom>
              <a:rect b="b" l="l" r="r" t="t"/>
              <a:pathLst>
                <a:path extrusionOk="0" h="6108" w="6393">
                  <a:moveTo>
                    <a:pt x="3325" y="1"/>
                  </a:moveTo>
                  <a:cubicBezTo>
                    <a:pt x="2577" y="1"/>
                    <a:pt x="1814" y="278"/>
                    <a:pt x="1193" y="899"/>
                  </a:cubicBezTo>
                  <a:cubicBezTo>
                    <a:pt x="1" y="2091"/>
                    <a:pt x="1" y="4018"/>
                    <a:pt x="1193" y="5211"/>
                  </a:cubicBezTo>
                  <a:cubicBezTo>
                    <a:pt x="1813" y="5830"/>
                    <a:pt x="2574" y="6107"/>
                    <a:pt x="3321" y="6107"/>
                  </a:cubicBezTo>
                  <a:cubicBezTo>
                    <a:pt x="4888" y="6107"/>
                    <a:pt x="6393" y="4889"/>
                    <a:pt x="6393" y="3055"/>
                  </a:cubicBezTo>
                  <a:cubicBezTo>
                    <a:pt x="6393" y="1216"/>
                    <a:pt x="4891" y="1"/>
                    <a:pt x="332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66"/>
            <p:cNvSpPr/>
            <p:nvPr/>
          </p:nvSpPr>
          <p:spPr>
            <a:xfrm>
              <a:off x="3275722" y="2029605"/>
              <a:ext cx="153654" cy="144175"/>
            </a:xfrm>
            <a:custGeom>
              <a:rect b="b" l="l" r="r" t="t"/>
              <a:pathLst>
                <a:path extrusionOk="0" h="5506" w="5868">
                  <a:moveTo>
                    <a:pt x="4255" y="0"/>
                  </a:moveTo>
                  <a:lnTo>
                    <a:pt x="4255" y="0"/>
                  </a:lnTo>
                  <a:cubicBezTo>
                    <a:pt x="5143" y="1212"/>
                    <a:pt x="5019" y="2891"/>
                    <a:pt x="3960" y="3959"/>
                  </a:cubicBezTo>
                  <a:cubicBezTo>
                    <a:pt x="3367" y="4547"/>
                    <a:pt x="2586" y="4849"/>
                    <a:pt x="1802" y="4849"/>
                  </a:cubicBezTo>
                  <a:cubicBezTo>
                    <a:pt x="1172" y="4849"/>
                    <a:pt x="540" y="4654"/>
                    <a:pt x="1" y="4255"/>
                  </a:cubicBezTo>
                  <a:lnTo>
                    <a:pt x="1" y="4255"/>
                  </a:lnTo>
                  <a:cubicBezTo>
                    <a:pt x="600" y="5078"/>
                    <a:pt x="1524" y="5505"/>
                    <a:pt x="2458" y="5505"/>
                  </a:cubicBezTo>
                  <a:cubicBezTo>
                    <a:pt x="3159" y="5505"/>
                    <a:pt x="3865" y="5265"/>
                    <a:pt x="4446" y="4770"/>
                  </a:cubicBezTo>
                  <a:cubicBezTo>
                    <a:pt x="5791" y="3606"/>
                    <a:pt x="5868" y="1546"/>
                    <a:pt x="4608" y="296"/>
                  </a:cubicBezTo>
                  <a:cubicBezTo>
                    <a:pt x="4494" y="191"/>
                    <a:pt x="4379" y="86"/>
                    <a:pt x="425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66"/>
            <p:cNvSpPr/>
            <p:nvPr/>
          </p:nvSpPr>
          <p:spPr>
            <a:xfrm>
              <a:off x="3065430" y="1990066"/>
              <a:ext cx="177587" cy="149464"/>
            </a:xfrm>
            <a:custGeom>
              <a:rect b="b" l="l" r="r" t="t"/>
              <a:pathLst>
                <a:path extrusionOk="0" h="5708" w="6782">
                  <a:moveTo>
                    <a:pt x="3369" y="1"/>
                  </a:moveTo>
                  <a:cubicBezTo>
                    <a:pt x="1279" y="1"/>
                    <a:pt x="1" y="2352"/>
                    <a:pt x="1182" y="4114"/>
                  </a:cubicBezTo>
                  <a:cubicBezTo>
                    <a:pt x="1674" y="4860"/>
                    <a:pt x="2504" y="5285"/>
                    <a:pt x="3371" y="5285"/>
                  </a:cubicBezTo>
                  <a:cubicBezTo>
                    <a:pt x="3614" y="5285"/>
                    <a:pt x="3859" y="5252"/>
                    <a:pt x="4101" y="5183"/>
                  </a:cubicBezTo>
                  <a:lnTo>
                    <a:pt x="5189" y="5689"/>
                  </a:lnTo>
                  <a:cubicBezTo>
                    <a:pt x="5217" y="5702"/>
                    <a:pt x="5247" y="5708"/>
                    <a:pt x="5276" y="5708"/>
                  </a:cubicBezTo>
                  <a:cubicBezTo>
                    <a:pt x="5393" y="5708"/>
                    <a:pt x="5502" y="5609"/>
                    <a:pt x="5494" y="5479"/>
                  </a:cubicBezTo>
                  <a:lnTo>
                    <a:pt x="5446" y="4286"/>
                  </a:lnTo>
                  <a:cubicBezTo>
                    <a:pt x="6782" y="2588"/>
                    <a:pt x="5637" y="89"/>
                    <a:pt x="3481" y="3"/>
                  </a:cubicBezTo>
                  <a:cubicBezTo>
                    <a:pt x="3443" y="1"/>
                    <a:pt x="3406" y="1"/>
                    <a:pt x="336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66"/>
            <p:cNvSpPr/>
            <p:nvPr/>
          </p:nvSpPr>
          <p:spPr>
            <a:xfrm>
              <a:off x="3137832" y="2038089"/>
              <a:ext cx="20503" cy="52972"/>
            </a:xfrm>
            <a:custGeom>
              <a:rect b="b" l="l" r="r" t="t"/>
              <a:pathLst>
                <a:path extrusionOk="0" h="2023" w="783">
                  <a:moveTo>
                    <a:pt x="249" y="0"/>
                  </a:moveTo>
                  <a:cubicBezTo>
                    <a:pt x="1" y="19"/>
                    <a:pt x="1" y="401"/>
                    <a:pt x="249" y="420"/>
                  </a:cubicBezTo>
                  <a:lnTo>
                    <a:pt x="373" y="420"/>
                  </a:lnTo>
                  <a:lnTo>
                    <a:pt x="373" y="1823"/>
                  </a:lnTo>
                  <a:cubicBezTo>
                    <a:pt x="373" y="1937"/>
                    <a:pt x="468" y="2023"/>
                    <a:pt x="582" y="2023"/>
                  </a:cubicBezTo>
                  <a:cubicBezTo>
                    <a:pt x="687" y="2023"/>
                    <a:pt x="783" y="1927"/>
                    <a:pt x="783" y="1823"/>
                  </a:cubicBezTo>
                  <a:lnTo>
                    <a:pt x="783" y="210"/>
                  </a:lnTo>
                  <a:cubicBezTo>
                    <a:pt x="783" y="96"/>
                    <a:pt x="687" y="0"/>
                    <a:pt x="5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66"/>
            <p:cNvSpPr/>
            <p:nvPr/>
          </p:nvSpPr>
          <p:spPr>
            <a:xfrm>
              <a:off x="3137334" y="208252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971" y="0"/>
                  </a:moveTo>
                  <a:cubicBezTo>
                    <a:pt x="963" y="0"/>
                    <a:pt x="954" y="1"/>
                    <a:pt x="945" y="2"/>
                  </a:cubicBezTo>
                  <a:lnTo>
                    <a:pt x="258" y="2"/>
                  </a:lnTo>
                  <a:cubicBezTo>
                    <a:pt x="0" y="21"/>
                    <a:pt x="0" y="393"/>
                    <a:pt x="258" y="412"/>
                  </a:cubicBezTo>
                  <a:lnTo>
                    <a:pt x="945" y="412"/>
                  </a:lnTo>
                  <a:cubicBezTo>
                    <a:pt x="951" y="412"/>
                    <a:pt x="957" y="412"/>
                    <a:pt x="963" y="412"/>
                  </a:cubicBezTo>
                  <a:cubicBezTo>
                    <a:pt x="1232" y="412"/>
                    <a:pt x="1235" y="0"/>
                    <a:pt x="97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66"/>
            <p:cNvSpPr/>
            <p:nvPr/>
          </p:nvSpPr>
          <p:spPr>
            <a:xfrm>
              <a:off x="3139822" y="202148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1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2" name="Google Shape;12232;p66"/>
          <p:cNvGrpSpPr/>
          <p:nvPr/>
        </p:nvGrpSpPr>
        <p:grpSpPr>
          <a:xfrm>
            <a:off x="3568234" y="3791410"/>
            <a:ext cx="347501" cy="359284"/>
            <a:chOff x="3568234" y="3791410"/>
            <a:chExt cx="347501" cy="359284"/>
          </a:xfrm>
        </p:grpSpPr>
        <p:sp>
          <p:nvSpPr>
            <p:cNvPr id="12233" name="Google Shape;12233;p66"/>
            <p:cNvSpPr/>
            <p:nvPr/>
          </p:nvSpPr>
          <p:spPr>
            <a:xfrm>
              <a:off x="3657682" y="3791410"/>
              <a:ext cx="151899" cy="160750"/>
            </a:xfrm>
            <a:custGeom>
              <a:rect b="b" l="l" r="r" t="t"/>
              <a:pathLst>
                <a:path extrusionOk="0" h="6139" w="5801">
                  <a:moveTo>
                    <a:pt x="3210" y="1"/>
                  </a:moveTo>
                  <a:cubicBezTo>
                    <a:pt x="2700" y="1"/>
                    <a:pt x="2177" y="155"/>
                    <a:pt x="1708" y="498"/>
                  </a:cubicBezTo>
                  <a:cubicBezTo>
                    <a:pt x="0" y="1738"/>
                    <a:pt x="429" y="4390"/>
                    <a:pt x="2433" y="5039"/>
                  </a:cubicBezTo>
                  <a:lnTo>
                    <a:pt x="3024" y="6031"/>
                  </a:lnTo>
                  <a:cubicBezTo>
                    <a:pt x="3067" y="6103"/>
                    <a:pt x="3141" y="6139"/>
                    <a:pt x="3215" y="6139"/>
                  </a:cubicBezTo>
                  <a:cubicBezTo>
                    <a:pt x="3289" y="6139"/>
                    <a:pt x="3363" y="6103"/>
                    <a:pt x="3406" y="6031"/>
                  </a:cubicBezTo>
                  <a:lnTo>
                    <a:pt x="4007" y="5039"/>
                  </a:lnTo>
                  <a:cubicBezTo>
                    <a:pt x="5075" y="4696"/>
                    <a:pt x="5800" y="3703"/>
                    <a:pt x="5800" y="2587"/>
                  </a:cubicBezTo>
                  <a:cubicBezTo>
                    <a:pt x="5800" y="1062"/>
                    <a:pt x="4547" y="1"/>
                    <a:pt x="3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66"/>
            <p:cNvSpPr/>
            <p:nvPr/>
          </p:nvSpPr>
          <p:spPr>
            <a:xfrm>
              <a:off x="3727858" y="3822413"/>
              <a:ext cx="48992" cy="48992"/>
            </a:xfrm>
            <a:custGeom>
              <a:rect b="b" l="l" r="r" t="t"/>
              <a:pathLst>
                <a:path extrusionOk="0" h="1871" w="1871">
                  <a:moveTo>
                    <a:pt x="936" y="1"/>
                  </a:moveTo>
                  <a:cubicBezTo>
                    <a:pt x="421" y="1"/>
                    <a:pt x="1" y="421"/>
                    <a:pt x="1" y="936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1" y="1871"/>
                    <a:pt x="1871" y="1451"/>
                    <a:pt x="1871" y="936"/>
                  </a:cubicBezTo>
                  <a:cubicBezTo>
                    <a:pt x="1871" y="421"/>
                    <a:pt x="1451" y="1"/>
                    <a:pt x="93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66"/>
            <p:cNvSpPr/>
            <p:nvPr/>
          </p:nvSpPr>
          <p:spPr>
            <a:xfrm>
              <a:off x="3710890" y="3816731"/>
              <a:ext cx="82823" cy="60173"/>
            </a:xfrm>
            <a:custGeom>
              <a:rect b="b" l="l" r="r" t="t"/>
              <a:pathLst>
                <a:path extrusionOk="0" h="2298" w="3163">
                  <a:moveTo>
                    <a:pt x="1584" y="428"/>
                  </a:moveTo>
                  <a:cubicBezTo>
                    <a:pt x="1784" y="428"/>
                    <a:pt x="1965" y="504"/>
                    <a:pt x="2099" y="638"/>
                  </a:cubicBezTo>
                  <a:cubicBezTo>
                    <a:pt x="2585" y="1124"/>
                    <a:pt x="2188" y="1881"/>
                    <a:pt x="1598" y="1881"/>
                  </a:cubicBezTo>
                  <a:cubicBezTo>
                    <a:pt x="1505" y="1881"/>
                    <a:pt x="1407" y="1862"/>
                    <a:pt x="1307" y="1821"/>
                  </a:cubicBezTo>
                  <a:cubicBezTo>
                    <a:pt x="573" y="1525"/>
                    <a:pt x="792" y="428"/>
                    <a:pt x="1584" y="428"/>
                  </a:cubicBezTo>
                  <a:close/>
                  <a:moveTo>
                    <a:pt x="1608" y="0"/>
                  </a:moveTo>
                  <a:cubicBezTo>
                    <a:pt x="1463" y="0"/>
                    <a:pt x="1310" y="30"/>
                    <a:pt x="1154" y="94"/>
                  </a:cubicBezTo>
                  <a:cubicBezTo>
                    <a:pt x="0" y="571"/>
                    <a:pt x="334" y="2298"/>
                    <a:pt x="1584" y="2298"/>
                  </a:cubicBezTo>
                  <a:cubicBezTo>
                    <a:pt x="1889" y="2298"/>
                    <a:pt x="2185" y="2174"/>
                    <a:pt x="2395" y="1964"/>
                  </a:cubicBezTo>
                  <a:cubicBezTo>
                    <a:pt x="3162" y="1196"/>
                    <a:pt x="2538" y="0"/>
                    <a:pt x="160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66"/>
            <p:cNvSpPr/>
            <p:nvPr/>
          </p:nvSpPr>
          <p:spPr>
            <a:xfrm>
              <a:off x="3699631" y="3857973"/>
              <a:ext cx="44017" cy="39670"/>
            </a:xfrm>
            <a:custGeom>
              <a:rect b="b" l="l" r="r" t="t"/>
              <a:pathLst>
                <a:path extrusionOk="0" h="1515" w="1681">
                  <a:moveTo>
                    <a:pt x="1368" y="1"/>
                  </a:moveTo>
                  <a:cubicBezTo>
                    <a:pt x="1315" y="1"/>
                    <a:pt x="1259" y="25"/>
                    <a:pt x="1212" y="83"/>
                  </a:cubicBezTo>
                  <a:lnTo>
                    <a:pt x="144" y="1161"/>
                  </a:lnTo>
                  <a:cubicBezTo>
                    <a:pt x="1" y="1285"/>
                    <a:pt x="96" y="1514"/>
                    <a:pt x="287" y="1514"/>
                  </a:cubicBezTo>
                  <a:cubicBezTo>
                    <a:pt x="344" y="1514"/>
                    <a:pt x="392" y="1486"/>
                    <a:pt x="430" y="1448"/>
                  </a:cubicBezTo>
                  <a:lnTo>
                    <a:pt x="1508" y="379"/>
                  </a:lnTo>
                  <a:cubicBezTo>
                    <a:pt x="1681" y="228"/>
                    <a:pt x="1533" y="1"/>
                    <a:pt x="13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66"/>
            <p:cNvSpPr/>
            <p:nvPr/>
          </p:nvSpPr>
          <p:spPr>
            <a:xfrm>
              <a:off x="3568234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3321" y="1"/>
                  </a:moveTo>
                  <a:lnTo>
                    <a:pt x="153" y="1060"/>
                  </a:lnTo>
                  <a:cubicBezTo>
                    <a:pt x="68" y="1088"/>
                    <a:pt x="1" y="1174"/>
                    <a:pt x="10" y="1270"/>
                  </a:cubicBezTo>
                  <a:lnTo>
                    <a:pt x="10" y="7461"/>
                  </a:lnTo>
                  <a:cubicBezTo>
                    <a:pt x="2" y="7588"/>
                    <a:pt x="107" y="7683"/>
                    <a:pt x="225" y="7683"/>
                  </a:cubicBezTo>
                  <a:cubicBezTo>
                    <a:pt x="249" y="7683"/>
                    <a:pt x="273" y="7679"/>
                    <a:pt x="297" y="7671"/>
                  </a:cubicBezTo>
                  <a:lnTo>
                    <a:pt x="3321" y="6660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66"/>
            <p:cNvSpPr/>
            <p:nvPr/>
          </p:nvSpPr>
          <p:spPr>
            <a:xfrm>
              <a:off x="3655169" y="3947316"/>
              <a:ext cx="86960" cy="203379"/>
            </a:xfrm>
            <a:custGeom>
              <a:rect b="b" l="l" r="r" t="t"/>
              <a:pathLst>
                <a:path extrusionOk="0" h="7767" w="3321">
                  <a:moveTo>
                    <a:pt x="1" y="1"/>
                  </a:moveTo>
                  <a:lnTo>
                    <a:pt x="1" y="6660"/>
                  </a:lnTo>
                  <a:lnTo>
                    <a:pt x="3321" y="7766"/>
                  </a:lnTo>
                  <a:lnTo>
                    <a:pt x="3321" y="11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66"/>
            <p:cNvSpPr/>
            <p:nvPr/>
          </p:nvSpPr>
          <p:spPr>
            <a:xfrm>
              <a:off x="3742103" y="3947316"/>
              <a:ext cx="86699" cy="203379"/>
            </a:xfrm>
            <a:custGeom>
              <a:rect b="b" l="l" r="r" t="t"/>
              <a:pathLst>
                <a:path extrusionOk="0" h="7767" w="3311">
                  <a:moveTo>
                    <a:pt x="3311" y="1"/>
                  </a:moveTo>
                  <a:lnTo>
                    <a:pt x="1" y="1107"/>
                  </a:lnTo>
                  <a:lnTo>
                    <a:pt x="1" y="7766"/>
                  </a:lnTo>
                  <a:lnTo>
                    <a:pt x="3311" y="6660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66"/>
            <p:cNvSpPr/>
            <p:nvPr/>
          </p:nvSpPr>
          <p:spPr>
            <a:xfrm>
              <a:off x="3828775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1" y="1"/>
                  </a:moveTo>
                  <a:lnTo>
                    <a:pt x="1" y="6660"/>
                  </a:lnTo>
                  <a:lnTo>
                    <a:pt x="3025" y="7671"/>
                  </a:lnTo>
                  <a:cubicBezTo>
                    <a:pt x="3049" y="7679"/>
                    <a:pt x="3073" y="7683"/>
                    <a:pt x="3096" y="7683"/>
                  </a:cubicBezTo>
                  <a:cubicBezTo>
                    <a:pt x="3215" y="7683"/>
                    <a:pt x="3321" y="7588"/>
                    <a:pt x="3321" y="7461"/>
                  </a:cubicBezTo>
                  <a:lnTo>
                    <a:pt x="3321" y="1270"/>
                  </a:lnTo>
                  <a:cubicBezTo>
                    <a:pt x="3321" y="1174"/>
                    <a:pt x="3254" y="1088"/>
                    <a:pt x="3168" y="10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66"/>
            <p:cNvSpPr/>
            <p:nvPr/>
          </p:nvSpPr>
          <p:spPr>
            <a:xfrm>
              <a:off x="3582741" y="3962556"/>
              <a:ext cx="318776" cy="173135"/>
            </a:xfrm>
            <a:custGeom>
              <a:rect b="b" l="l" r="r" t="t"/>
              <a:pathLst>
                <a:path extrusionOk="0" h="6612" w="12174">
                  <a:moveTo>
                    <a:pt x="2776" y="1"/>
                  </a:moveTo>
                  <a:lnTo>
                    <a:pt x="15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5" y="6347"/>
                  </a:cubicBezTo>
                  <a:cubicBezTo>
                    <a:pt x="239" y="6347"/>
                    <a:pt x="263" y="6343"/>
                    <a:pt x="286" y="6335"/>
                  </a:cubicBezTo>
                  <a:lnTo>
                    <a:pt x="2595" y="5563"/>
                  </a:lnTo>
                  <a:cubicBezTo>
                    <a:pt x="2652" y="5543"/>
                    <a:pt x="2712" y="5534"/>
                    <a:pt x="2772" y="5534"/>
                  </a:cubicBezTo>
                  <a:cubicBezTo>
                    <a:pt x="2831" y="5534"/>
                    <a:pt x="2891" y="5543"/>
                    <a:pt x="2948" y="5563"/>
                  </a:cubicBezTo>
                  <a:lnTo>
                    <a:pt x="3225" y="5658"/>
                  </a:lnTo>
                  <a:lnTo>
                    <a:pt x="6087" y="6612"/>
                  </a:lnTo>
                  <a:lnTo>
                    <a:pt x="9225" y="5563"/>
                  </a:lnTo>
                  <a:cubicBezTo>
                    <a:pt x="9283" y="5543"/>
                    <a:pt x="9342" y="5534"/>
                    <a:pt x="9401" y="5534"/>
                  </a:cubicBezTo>
                  <a:cubicBezTo>
                    <a:pt x="9459" y="5534"/>
                    <a:pt x="9516" y="5543"/>
                    <a:pt x="9569" y="5563"/>
                  </a:cubicBezTo>
                  <a:lnTo>
                    <a:pt x="9855" y="5658"/>
                  </a:lnTo>
                  <a:lnTo>
                    <a:pt x="11877" y="6335"/>
                  </a:lnTo>
                  <a:cubicBezTo>
                    <a:pt x="11900" y="6343"/>
                    <a:pt x="11923" y="6346"/>
                    <a:pt x="11945" y="6346"/>
                  </a:cubicBezTo>
                  <a:cubicBezTo>
                    <a:pt x="12065" y="6346"/>
                    <a:pt x="12173" y="6246"/>
                    <a:pt x="12173" y="6125"/>
                  </a:cubicBezTo>
                  <a:lnTo>
                    <a:pt x="12173" y="1079"/>
                  </a:lnTo>
                  <a:cubicBezTo>
                    <a:pt x="12164" y="983"/>
                    <a:pt x="12106" y="898"/>
                    <a:pt x="12011" y="869"/>
                  </a:cubicBezTo>
                  <a:lnTo>
                    <a:pt x="9845" y="153"/>
                  </a:lnTo>
                  <a:lnTo>
                    <a:pt x="9397" y="1"/>
                  </a:lnTo>
                  <a:lnTo>
                    <a:pt x="6249" y="1050"/>
                  </a:lnTo>
                  <a:cubicBezTo>
                    <a:pt x="6192" y="1064"/>
                    <a:pt x="6134" y="1072"/>
                    <a:pt x="6077" y="1072"/>
                  </a:cubicBezTo>
                  <a:cubicBezTo>
                    <a:pt x="6020" y="1072"/>
                    <a:pt x="5963" y="1064"/>
                    <a:pt x="5905" y="1050"/>
                  </a:cubicBezTo>
                  <a:lnTo>
                    <a:pt x="3225" y="153"/>
                  </a:lnTo>
                  <a:lnTo>
                    <a:pt x="277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66"/>
            <p:cNvSpPr/>
            <p:nvPr/>
          </p:nvSpPr>
          <p:spPr>
            <a:xfrm>
              <a:off x="3582741" y="3962556"/>
              <a:ext cx="72454" cy="166196"/>
            </a:xfrm>
            <a:custGeom>
              <a:rect b="b" l="l" r="r" t="t"/>
              <a:pathLst>
                <a:path extrusionOk="0" h="6347" w="2767">
                  <a:moveTo>
                    <a:pt x="2767" y="1"/>
                  </a:moveTo>
                  <a:lnTo>
                    <a:pt x="14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0" y="6347"/>
                  </a:cubicBezTo>
                  <a:cubicBezTo>
                    <a:pt x="232" y="6347"/>
                    <a:pt x="255" y="6343"/>
                    <a:pt x="277" y="6335"/>
                  </a:cubicBezTo>
                  <a:lnTo>
                    <a:pt x="2595" y="5572"/>
                  </a:lnTo>
                  <a:cubicBezTo>
                    <a:pt x="2652" y="5553"/>
                    <a:pt x="2709" y="5543"/>
                    <a:pt x="2767" y="5543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6"/>
            <p:cNvSpPr/>
            <p:nvPr/>
          </p:nvSpPr>
          <p:spPr>
            <a:xfrm>
              <a:off x="3742103" y="3962556"/>
              <a:ext cx="86699" cy="173135"/>
            </a:xfrm>
            <a:custGeom>
              <a:rect b="b" l="l" r="r" t="t"/>
              <a:pathLst>
                <a:path extrusionOk="0" h="6612" w="3311">
                  <a:moveTo>
                    <a:pt x="3311" y="1"/>
                  </a:moveTo>
                  <a:lnTo>
                    <a:pt x="172" y="1050"/>
                  </a:lnTo>
                  <a:cubicBezTo>
                    <a:pt x="115" y="1060"/>
                    <a:pt x="58" y="1069"/>
                    <a:pt x="1" y="1079"/>
                  </a:cubicBezTo>
                  <a:lnTo>
                    <a:pt x="1" y="6612"/>
                  </a:lnTo>
                  <a:lnTo>
                    <a:pt x="3139" y="5572"/>
                  </a:lnTo>
                  <a:cubicBezTo>
                    <a:pt x="3197" y="5553"/>
                    <a:pt x="3254" y="5543"/>
                    <a:pt x="3311" y="5543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4" name="Google Shape;12244;p66"/>
          <p:cNvGrpSpPr/>
          <p:nvPr/>
        </p:nvGrpSpPr>
        <p:grpSpPr>
          <a:xfrm>
            <a:off x="1759925" y="1501087"/>
            <a:ext cx="347004" cy="358420"/>
            <a:chOff x="1759925" y="1501087"/>
            <a:chExt cx="347004" cy="358420"/>
          </a:xfrm>
        </p:grpSpPr>
        <p:sp>
          <p:nvSpPr>
            <p:cNvPr id="12245" name="Google Shape;12245;p66"/>
            <p:cNvSpPr/>
            <p:nvPr/>
          </p:nvSpPr>
          <p:spPr>
            <a:xfrm>
              <a:off x="1897055" y="1797266"/>
              <a:ext cx="72480" cy="62242"/>
            </a:xfrm>
            <a:custGeom>
              <a:rect b="b" l="l" r="r" t="t"/>
              <a:pathLst>
                <a:path extrusionOk="0" h="2377" w="2768">
                  <a:moveTo>
                    <a:pt x="1" y="1"/>
                  </a:moveTo>
                  <a:lnTo>
                    <a:pt x="1" y="2147"/>
                  </a:lnTo>
                  <a:cubicBezTo>
                    <a:pt x="1" y="2271"/>
                    <a:pt x="106" y="2376"/>
                    <a:pt x="230" y="2376"/>
                  </a:cubicBezTo>
                  <a:lnTo>
                    <a:pt x="2548" y="2376"/>
                  </a:lnTo>
                  <a:cubicBezTo>
                    <a:pt x="2672" y="2376"/>
                    <a:pt x="2767" y="2271"/>
                    <a:pt x="2767" y="2147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66"/>
            <p:cNvSpPr/>
            <p:nvPr/>
          </p:nvSpPr>
          <p:spPr>
            <a:xfrm>
              <a:off x="1897055" y="1797266"/>
              <a:ext cx="72480" cy="31003"/>
            </a:xfrm>
            <a:custGeom>
              <a:rect b="b" l="l" r="r" t="t"/>
              <a:pathLst>
                <a:path extrusionOk="0" h="1184" w="2768">
                  <a:moveTo>
                    <a:pt x="1" y="1"/>
                  </a:moveTo>
                  <a:lnTo>
                    <a:pt x="1" y="1184"/>
                  </a:lnTo>
                  <a:lnTo>
                    <a:pt x="2767" y="1184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66"/>
            <p:cNvSpPr/>
            <p:nvPr/>
          </p:nvSpPr>
          <p:spPr>
            <a:xfrm>
              <a:off x="1854086" y="1501087"/>
              <a:ext cx="158419" cy="311942"/>
            </a:xfrm>
            <a:custGeom>
              <a:rect b="b" l="l" r="r" t="t"/>
              <a:pathLst>
                <a:path extrusionOk="0" h="11913" w="6050">
                  <a:moveTo>
                    <a:pt x="759" y="0"/>
                  </a:moveTo>
                  <a:cubicBezTo>
                    <a:pt x="389" y="0"/>
                    <a:pt x="20" y="241"/>
                    <a:pt x="1" y="723"/>
                  </a:cubicBezTo>
                  <a:lnTo>
                    <a:pt x="1" y="11694"/>
                  </a:lnTo>
                  <a:cubicBezTo>
                    <a:pt x="1" y="11818"/>
                    <a:pt x="106" y="11913"/>
                    <a:pt x="220" y="11913"/>
                  </a:cubicBezTo>
                  <a:lnTo>
                    <a:pt x="5830" y="11913"/>
                  </a:lnTo>
                  <a:cubicBezTo>
                    <a:pt x="5954" y="11913"/>
                    <a:pt x="6049" y="11818"/>
                    <a:pt x="6049" y="11694"/>
                  </a:cubicBezTo>
                  <a:lnTo>
                    <a:pt x="6049" y="3251"/>
                  </a:lnTo>
                  <a:lnTo>
                    <a:pt x="1518" y="3251"/>
                  </a:lnTo>
                  <a:lnTo>
                    <a:pt x="1518" y="723"/>
                  </a:lnTo>
                  <a:cubicBezTo>
                    <a:pt x="1498" y="241"/>
                    <a:pt x="1129" y="0"/>
                    <a:pt x="7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66"/>
            <p:cNvSpPr/>
            <p:nvPr/>
          </p:nvSpPr>
          <p:spPr>
            <a:xfrm>
              <a:off x="1854086" y="1795040"/>
              <a:ext cx="158419" cy="17989"/>
            </a:xfrm>
            <a:custGeom>
              <a:rect b="b" l="l" r="r" t="t"/>
              <a:pathLst>
                <a:path extrusionOk="0" h="687" w="6050">
                  <a:moveTo>
                    <a:pt x="1" y="0"/>
                  </a:moveTo>
                  <a:lnTo>
                    <a:pt x="1" y="468"/>
                  </a:lnTo>
                  <a:cubicBezTo>
                    <a:pt x="1" y="592"/>
                    <a:pt x="106" y="687"/>
                    <a:pt x="220" y="687"/>
                  </a:cubicBezTo>
                  <a:lnTo>
                    <a:pt x="5830" y="687"/>
                  </a:lnTo>
                  <a:cubicBezTo>
                    <a:pt x="5954" y="687"/>
                    <a:pt x="6049" y="592"/>
                    <a:pt x="6049" y="468"/>
                  </a:cubicBezTo>
                  <a:lnTo>
                    <a:pt x="60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66"/>
            <p:cNvSpPr/>
            <p:nvPr/>
          </p:nvSpPr>
          <p:spPr>
            <a:xfrm>
              <a:off x="1854348" y="1602685"/>
              <a:ext cx="105447" cy="80702"/>
            </a:xfrm>
            <a:custGeom>
              <a:rect b="b" l="l" r="r" t="t"/>
              <a:pathLst>
                <a:path extrusionOk="0" h="3082" w="4027">
                  <a:moveTo>
                    <a:pt x="716" y="0"/>
                  </a:moveTo>
                  <a:cubicBezTo>
                    <a:pt x="458" y="0"/>
                    <a:pt x="210" y="77"/>
                    <a:pt x="0" y="220"/>
                  </a:cubicBezTo>
                  <a:lnTo>
                    <a:pt x="0" y="2862"/>
                  </a:lnTo>
                  <a:cubicBezTo>
                    <a:pt x="210" y="3005"/>
                    <a:pt x="458" y="3082"/>
                    <a:pt x="716" y="3082"/>
                  </a:cubicBezTo>
                  <a:lnTo>
                    <a:pt x="2776" y="3082"/>
                  </a:lnTo>
                  <a:cubicBezTo>
                    <a:pt x="3463" y="3082"/>
                    <a:pt x="4017" y="2528"/>
                    <a:pt x="4026" y="1842"/>
                  </a:cubicBezTo>
                  <a:lnTo>
                    <a:pt x="40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66"/>
            <p:cNvSpPr/>
            <p:nvPr/>
          </p:nvSpPr>
          <p:spPr>
            <a:xfrm>
              <a:off x="1893808" y="1586188"/>
              <a:ext cx="118697" cy="63996"/>
            </a:xfrm>
            <a:custGeom>
              <a:rect b="b" l="l" r="r" t="t"/>
              <a:pathLst>
                <a:path extrusionOk="0" h="2444" w="4533">
                  <a:moveTo>
                    <a:pt x="1" y="1"/>
                  </a:moveTo>
                  <a:lnTo>
                    <a:pt x="1" y="2195"/>
                  </a:lnTo>
                  <a:cubicBezTo>
                    <a:pt x="229" y="2362"/>
                    <a:pt x="493" y="2444"/>
                    <a:pt x="757" y="2444"/>
                  </a:cubicBezTo>
                  <a:cubicBezTo>
                    <a:pt x="1067" y="2444"/>
                    <a:pt x="1375" y="2331"/>
                    <a:pt x="1622" y="2109"/>
                  </a:cubicBezTo>
                  <a:cubicBezTo>
                    <a:pt x="1813" y="2224"/>
                    <a:pt x="2023" y="2281"/>
                    <a:pt x="2252" y="2281"/>
                  </a:cubicBezTo>
                  <a:lnTo>
                    <a:pt x="2290" y="2281"/>
                  </a:lnTo>
                  <a:cubicBezTo>
                    <a:pt x="2643" y="2281"/>
                    <a:pt x="2987" y="2128"/>
                    <a:pt x="3225" y="1861"/>
                  </a:cubicBezTo>
                  <a:cubicBezTo>
                    <a:pt x="3387" y="1928"/>
                    <a:pt x="3549" y="1956"/>
                    <a:pt x="3721" y="1956"/>
                  </a:cubicBezTo>
                  <a:lnTo>
                    <a:pt x="3836" y="1956"/>
                  </a:lnTo>
                  <a:cubicBezTo>
                    <a:pt x="4084" y="1956"/>
                    <a:pt x="4332" y="1880"/>
                    <a:pt x="4532" y="1747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66"/>
            <p:cNvSpPr/>
            <p:nvPr/>
          </p:nvSpPr>
          <p:spPr>
            <a:xfrm>
              <a:off x="1893808" y="1552724"/>
              <a:ext cx="39487" cy="83452"/>
            </a:xfrm>
            <a:custGeom>
              <a:rect b="b" l="l" r="r" t="t"/>
              <a:pathLst>
                <a:path extrusionOk="0" h="3187" w="1508">
                  <a:moveTo>
                    <a:pt x="754" y="0"/>
                  </a:moveTo>
                  <a:cubicBezTo>
                    <a:pt x="334" y="0"/>
                    <a:pt x="1" y="34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1174" y="3187"/>
                    <a:pt x="1508" y="2853"/>
                    <a:pt x="1508" y="2433"/>
                  </a:cubicBezTo>
                  <a:lnTo>
                    <a:pt x="1508" y="764"/>
                  </a:lnTo>
                  <a:cubicBezTo>
                    <a:pt x="1508" y="344"/>
                    <a:pt x="1174" y="0"/>
                    <a:pt x="754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66"/>
            <p:cNvSpPr/>
            <p:nvPr/>
          </p:nvSpPr>
          <p:spPr>
            <a:xfrm>
              <a:off x="1933269" y="1552724"/>
              <a:ext cx="39749" cy="79210"/>
            </a:xfrm>
            <a:custGeom>
              <a:rect b="b" l="l" r="r" t="t"/>
              <a:pathLst>
                <a:path extrusionOk="0" h="3025" w="1518">
                  <a:moveTo>
                    <a:pt x="73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1184" y="3025"/>
                    <a:pt x="1518" y="2700"/>
                    <a:pt x="1518" y="2290"/>
                  </a:cubicBezTo>
                  <a:lnTo>
                    <a:pt x="1518" y="744"/>
                  </a:lnTo>
                  <a:cubicBezTo>
                    <a:pt x="1518" y="334"/>
                    <a:pt x="1184" y="0"/>
                    <a:pt x="78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66"/>
            <p:cNvSpPr/>
            <p:nvPr/>
          </p:nvSpPr>
          <p:spPr>
            <a:xfrm>
              <a:off x="1972992" y="1552724"/>
              <a:ext cx="39513" cy="70726"/>
            </a:xfrm>
            <a:custGeom>
              <a:rect b="b" l="l" r="r" t="t"/>
              <a:pathLst>
                <a:path extrusionOk="0" h="2701" w="1509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1193" y="2700"/>
                    <a:pt x="1508" y="2395"/>
                    <a:pt x="1508" y="2013"/>
                  </a:cubicBezTo>
                  <a:lnTo>
                    <a:pt x="1508" y="697"/>
                  </a:lnTo>
                  <a:cubicBezTo>
                    <a:pt x="1508" y="315"/>
                    <a:pt x="1193" y="0"/>
                    <a:pt x="8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66"/>
            <p:cNvSpPr/>
            <p:nvPr/>
          </p:nvSpPr>
          <p:spPr>
            <a:xfrm>
              <a:off x="1893808" y="1552724"/>
              <a:ext cx="25007" cy="83452"/>
            </a:xfrm>
            <a:custGeom>
              <a:rect b="b" l="l" r="r" t="t"/>
              <a:pathLst>
                <a:path extrusionOk="0" h="3187" w="955">
                  <a:moveTo>
                    <a:pt x="754" y="0"/>
                  </a:moveTo>
                  <a:cubicBezTo>
                    <a:pt x="334" y="0"/>
                    <a:pt x="1" y="33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821" y="3187"/>
                    <a:pt x="888" y="3177"/>
                    <a:pt x="955" y="3168"/>
                  </a:cubicBezTo>
                  <a:cubicBezTo>
                    <a:pt x="621" y="3072"/>
                    <a:pt x="392" y="2776"/>
                    <a:pt x="392" y="2433"/>
                  </a:cubicBezTo>
                  <a:lnTo>
                    <a:pt x="392" y="764"/>
                  </a:lnTo>
                  <a:cubicBezTo>
                    <a:pt x="392" y="411"/>
                    <a:pt x="621" y="115"/>
                    <a:pt x="955" y="29"/>
                  </a:cubicBezTo>
                  <a:cubicBezTo>
                    <a:pt x="888" y="10"/>
                    <a:pt x="821" y="0"/>
                    <a:pt x="754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66"/>
            <p:cNvSpPr/>
            <p:nvPr/>
          </p:nvSpPr>
          <p:spPr>
            <a:xfrm>
              <a:off x="1933269" y="1552724"/>
              <a:ext cx="25007" cy="79210"/>
            </a:xfrm>
            <a:custGeom>
              <a:rect b="b" l="l" r="r" t="t"/>
              <a:pathLst>
                <a:path extrusionOk="0" h="3025" w="955">
                  <a:moveTo>
                    <a:pt x="74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840" y="3025"/>
                    <a:pt x="898" y="3015"/>
                    <a:pt x="955" y="3005"/>
                  </a:cubicBezTo>
                  <a:cubicBezTo>
                    <a:pt x="631" y="2920"/>
                    <a:pt x="392" y="2624"/>
                    <a:pt x="402" y="2290"/>
                  </a:cubicBezTo>
                  <a:lnTo>
                    <a:pt x="402" y="744"/>
                  </a:lnTo>
                  <a:cubicBezTo>
                    <a:pt x="392" y="401"/>
                    <a:pt x="631" y="105"/>
                    <a:pt x="955" y="29"/>
                  </a:cubicBezTo>
                  <a:cubicBezTo>
                    <a:pt x="898" y="10"/>
                    <a:pt x="840" y="0"/>
                    <a:pt x="783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66"/>
            <p:cNvSpPr/>
            <p:nvPr/>
          </p:nvSpPr>
          <p:spPr>
            <a:xfrm>
              <a:off x="1972992" y="1552724"/>
              <a:ext cx="25007" cy="70830"/>
            </a:xfrm>
            <a:custGeom>
              <a:rect b="b" l="l" r="r" t="t"/>
              <a:pathLst>
                <a:path extrusionOk="0" h="2705" w="955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826" y="2703"/>
                    <a:pt x="840" y="2704"/>
                    <a:pt x="854" y="2704"/>
                  </a:cubicBezTo>
                  <a:cubicBezTo>
                    <a:pt x="887" y="2704"/>
                    <a:pt x="921" y="2697"/>
                    <a:pt x="955" y="2691"/>
                  </a:cubicBezTo>
                  <a:cubicBezTo>
                    <a:pt x="621" y="2624"/>
                    <a:pt x="392" y="2338"/>
                    <a:pt x="392" y="2013"/>
                  </a:cubicBezTo>
                  <a:lnTo>
                    <a:pt x="392" y="697"/>
                  </a:lnTo>
                  <a:cubicBezTo>
                    <a:pt x="392" y="363"/>
                    <a:pt x="621" y="77"/>
                    <a:pt x="955" y="19"/>
                  </a:cubicBezTo>
                  <a:cubicBezTo>
                    <a:pt x="907" y="10"/>
                    <a:pt x="859" y="0"/>
                    <a:pt x="812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66"/>
            <p:cNvSpPr/>
            <p:nvPr/>
          </p:nvSpPr>
          <p:spPr>
            <a:xfrm>
              <a:off x="1854348" y="1616432"/>
              <a:ext cx="91438" cy="53234"/>
            </a:xfrm>
            <a:custGeom>
              <a:rect b="b" l="l" r="r" t="t"/>
              <a:pathLst>
                <a:path extrusionOk="0" h="2033" w="3492">
                  <a:moveTo>
                    <a:pt x="716" y="0"/>
                  </a:moveTo>
                  <a:cubicBezTo>
                    <a:pt x="315" y="0"/>
                    <a:pt x="0" y="324"/>
                    <a:pt x="0" y="716"/>
                  </a:cubicBezTo>
                  <a:lnTo>
                    <a:pt x="0" y="1317"/>
                  </a:lnTo>
                  <a:cubicBezTo>
                    <a:pt x="0" y="1708"/>
                    <a:pt x="315" y="2032"/>
                    <a:pt x="716" y="2032"/>
                  </a:cubicBezTo>
                  <a:lnTo>
                    <a:pt x="2776" y="2032"/>
                  </a:lnTo>
                  <a:cubicBezTo>
                    <a:pt x="3168" y="2032"/>
                    <a:pt x="3492" y="1708"/>
                    <a:pt x="3492" y="1317"/>
                  </a:cubicBezTo>
                  <a:lnTo>
                    <a:pt x="3492" y="219"/>
                  </a:lnTo>
                  <a:cubicBezTo>
                    <a:pt x="3492" y="95"/>
                    <a:pt x="3387" y="0"/>
                    <a:pt x="327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66"/>
            <p:cNvSpPr/>
            <p:nvPr/>
          </p:nvSpPr>
          <p:spPr>
            <a:xfrm>
              <a:off x="1894070" y="1697029"/>
              <a:ext cx="19167" cy="50301"/>
            </a:xfrm>
            <a:custGeom>
              <a:rect b="b" l="l" r="r" t="t"/>
              <a:pathLst>
                <a:path extrusionOk="0" h="1921" w="732">
                  <a:moveTo>
                    <a:pt x="505" y="1"/>
                  </a:moveTo>
                  <a:cubicBezTo>
                    <a:pt x="419" y="1"/>
                    <a:pt x="334" y="49"/>
                    <a:pt x="305" y="156"/>
                  </a:cubicBezTo>
                  <a:lnTo>
                    <a:pt x="19" y="1673"/>
                  </a:lnTo>
                  <a:cubicBezTo>
                    <a:pt x="0" y="1797"/>
                    <a:pt x="96" y="1911"/>
                    <a:pt x="229" y="1921"/>
                  </a:cubicBezTo>
                  <a:cubicBezTo>
                    <a:pt x="324" y="1911"/>
                    <a:pt x="410" y="1845"/>
                    <a:pt x="429" y="1740"/>
                  </a:cubicBezTo>
                  <a:lnTo>
                    <a:pt x="716" y="232"/>
                  </a:lnTo>
                  <a:cubicBezTo>
                    <a:pt x="732" y="86"/>
                    <a:pt x="618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66"/>
            <p:cNvSpPr/>
            <p:nvPr/>
          </p:nvSpPr>
          <p:spPr>
            <a:xfrm>
              <a:off x="1918789" y="1697029"/>
              <a:ext cx="19194" cy="50301"/>
            </a:xfrm>
            <a:custGeom>
              <a:rect b="b" l="l" r="r" t="t"/>
              <a:pathLst>
                <a:path extrusionOk="0" h="1921" w="733">
                  <a:moveTo>
                    <a:pt x="505" y="1"/>
                  </a:moveTo>
                  <a:cubicBezTo>
                    <a:pt x="420" y="1"/>
                    <a:pt x="335" y="49"/>
                    <a:pt x="306" y="156"/>
                  </a:cubicBezTo>
                  <a:lnTo>
                    <a:pt x="29" y="1673"/>
                  </a:lnTo>
                  <a:cubicBezTo>
                    <a:pt x="1" y="1797"/>
                    <a:pt x="96" y="1921"/>
                    <a:pt x="230" y="1921"/>
                  </a:cubicBezTo>
                  <a:cubicBezTo>
                    <a:pt x="325" y="1911"/>
                    <a:pt x="411" y="1845"/>
                    <a:pt x="430" y="1740"/>
                  </a:cubicBezTo>
                  <a:lnTo>
                    <a:pt x="716" y="232"/>
                  </a:lnTo>
                  <a:cubicBezTo>
                    <a:pt x="732" y="86"/>
                    <a:pt x="619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66"/>
            <p:cNvSpPr/>
            <p:nvPr/>
          </p:nvSpPr>
          <p:spPr>
            <a:xfrm>
              <a:off x="1892552" y="1704099"/>
              <a:ext cx="52998" cy="11024"/>
            </a:xfrm>
            <a:custGeom>
              <a:rect b="b" l="l" r="r" t="t"/>
              <a:pathLst>
                <a:path extrusionOk="0" h="421" w="202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1766" y="420"/>
                  </a:lnTo>
                  <a:cubicBezTo>
                    <a:pt x="2023" y="392"/>
                    <a:pt x="2023" y="20"/>
                    <a:pt x="176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66"/>
            <p:cNvSpPr/>
            <p:nvPr/>
          </p:nvSpPr>
          <p:spPr>
            <a:xfrm>
              <a:off x="1887315" y="1728844"/>
              <a:ext cx="52998" cy="10998"/>
            </a:xfrm>
            <a:custGeom>
              <a:rect b="b" l="l" r="r" t="t"/>
              <a:pathLst>
                <a:path extrusionOk="0" h="420" w="2024">
                  <a:moveTo>
                    <a:pt x="258" y="0"/>
                  </a:moveTo>
                  <a:cubicBezTo>
                    <a:pt x="1" y="19"/>
                    <a:pt x="1" y="401"/>
                    <a:pt x="258" y="420"/>
                  </a:cubicBezTo>
                  <a:lnTo>
                    <a:pt x="1775" y="420"/>
                  </a:lnTo>
                  <a:cubicBezTo>
                    <a:pt x="2023" y="401"/>
                    <a:pt x="2023" y="19"/>
                    <a:pt x="17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66"/>
            <p:cNvSpPr/>
            <p:nvPr/>
          </p:nvSpPr>
          <p:spPr>
            <a:xfrm>
              <a:off x="1946519" y="1679800"/>
              <a:ext cx="21760" cy="67531"/>
            </a:xfrm>
            <a:custGeom>
              <a:rect b="b" l="l" r="r" t="t"/>
              <a:pathLst>
                <a:path extrusionOk="0" h="2579" w="831">
                  <a:moveTo>
                    <a:pt x="621" y="1"/>
                  </a:moveTo>
                  <a:cubicBezTo>
                    <a:pt x="589" y="1"/>
                    <a:pt x="557" y="8"/>
                    <a:pt x="525" y="22"/>
                  </a:cubicBezTo>
                  <a:lnTo>
                    <a:pt x="191" y="213"/>
                  </a:lnTo>
                  <a:cubicBezTo>
                    <a:pt x="1" y="329"/>
                    <a:pt x="112" y="596"/>
                    <a:pt x="295" y="596"/>
                  </a:cubicBezTo>
                  <a:cubicBezTo>
                    <a:pt x="322" y="596"/>
                    <a:pt x="352" y="589"/>
                    <a:pt x="382" y="576"/>
                  </a:cubicBezTo>
                  <a:lnTo>
                    <a:pt x="420" y="557"/>
                  </a:lnTo>
                  <a:lnTo>
                    <a:pt x="420" y="2369"/>
                  </a:lnTo>
                  <a:cubicBezTo>
                    <a:pt x="420" y="2484"/>
                    <a:pt x="516" y="2579"/>
                    <a:pt x="630" y="2579"/>
                  </a:cubicBezTo>
                  <a:cubicBezTo>
                    <a:pt x="745" y="2569"/>
                    <a:pt x="830" y="2484"/>
                    <a:pt x="830" y="2369"/>
                  </a:cubicBezTo>
                  <a:lnTo>
                    <a:pt x="830" y="213"/>
                  </a:lnTo>
                  <a:cubicBezTo>
                    <a:pt x="830" y="87"/>
                    <a:pt x="732" y="1"/>
                    <a:pt x="62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66"/>
            <p:cNvSpPr/>
            <p:nvPr/>
          </p:nvSpPr>
          <p:spPr>
            <a:xfrm>
              <a:off x="1947278" y="1736333"/>
              <a:ext cx="32234" cy="10998"/>
            </a:xfrm>
            <a:custGeom>
              <a:rect b="b" l="l" r="r" t="t"/>
              <a:pathLst>
                <a:path extrusionOk="0" h="420" w="1231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973" y="420"/>
                  </a:lnTo>
                  <a:cubicBezTo>
                    <a:pt x="1231" y="391"/>
                    <a:pt x="1231" y="19"/>
                    <a:pt x="9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66"/>
            <p:cNvSpPr/>
            <p:nvPr/>
          </p:nvSpPr>
          <p:spPr>
            <a:xfrm>
              <a:off x="2037695" y="1701350"/>
              <a:ext cx="69233" cy="11024"/>
            </a:xfrm>
            <a:custGeom>
              <a:rect b="b" l="l" r="r" t="t"/>
              <a:pathLst>
                <a:path extrusionOk="0" h="421" w="264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2386" y="420"/>
                  </a:lnTo>
                  <a:cubicBezTo>
                    <a:pt x="2643" y="392"/>
                    <a:pt x="2643" y="20"/>
                    <a:pt x="238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66"/>
            <p:cNvSpPr/>
            <p:nvPr/>
          </p:nvSpPr>
          <p:spPr>
            <a:xfrm>
              <a:off x="2037381" y="1755972"/>
              <a:ext cx="53810" cy="50066"/>
            </a:xfrm>
            <a:custGeom>
              <a:rect b="b" l="l" r="r" t="t"/>
              <a:pathLst>
                <a:path extrusionOk="0" h="1912" w="2055">
                  <a:moveTo>
                    <a:pt x="282" y="0"/>
                  </a:moveTo>
                  <a:cubicBezTo>
                    <a:pt x="129" y="0"/>
                    <a:pt x="1" y="189"/>
                    <a:pt x="127" y="338"/>
                  </a:cubicBezTo>
                  <a:lnTo>
                    <a:pt x="1625" y="1845"/>
                  </a:lnTo>
                  <a:cubicBezTo>
                    <a:pt x="1663" y="1883"/>
                    <a:pt x="1720" y="1902"/>
                    <a:pt x="1777" y="1902"/>
                  </a:cubicBezTo>
                  <a:lnTo>
                    <a:pt x="1768" y="1912"/>
                  </a:lnTo>
                  <a:cubicBezTo>
                    <a:pt x="1959" y="1912"/>
                    <a:pt x="2054" y="1683"/>
                    <a:pt x="1921" y="1549"/>
                  </a:cubicBezTo>
                  <a:lnTo>
                    <a:pt x="413" y="52"/>
                  </a:lnTo>
                  <a:cubicBezTo>
                    <a:pt x="371" y="16"/>
                    <a:pt x="325" y="0"/>
                    <a:pt x="28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66"/>
            <p:cNvSpPr/>
            <p:nvPr/>
          </p:nvSpPr>
          <p:spPr>
            <a:xfrm>
              <a:off x="2036936" y="1604099"/>
              <a:ext cx="54046" cy="50066"/>
            </a:xfrm>
            <a:custGeom>
              <a:rect b="b" l="l" r="r" t="t"/>
              <a:pathLst>
                <a:path extrusionOk="0" h="1912" w="2064">
                  <a:moveTo>
                    <a:pt x="1774" y="0"/>
                  </a:moveTo>
                  <a:cubicBezTo>
                    <a:pt x="1730" y="0"/>
                    <a:pt x="1684" y="15"/>
                    <a:pt x="1642" y="51"/>
                  </a:cubicBezTo>
                  <a:lnTo>
                    <a:pt x="144" y="1549"/>
                  </a:lnTo>
                  <a:cubicBezTo>
                    <a:pt x="1" y="1683"/>
                    <a:pt x="96" y="1912"/>
                    <a:pt x="287" y="1912"/>
                  </a:cubicBezTo>
                  <a:cubicBezTo>
                    <a:pt x="344" y="1912"/>
                    <a:pt x="392" y="1883"/>
                    <a:pt x="440" y="1845"/>
                  </a:cubicBezTo>
                  <a:lnTo>
                    <a:pt x="1938" y="337"/>
                  </a:lnTo>
                  <a:cubicBezTo>
                    <a:pt x="2064" y="189"/>
                    <a:pt x="1930" y="0"/>
                    <a:pt x="177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66"/>
            <p:cNvSpPr/>
            <p:nvPr/>
          </p:nvSpPr>
          <p:spPr>
            <a:xfrm>
              <a:off x="1759925" y="1697344"/>
              <a:ext cx="68971" cy="11024"/>
            </a:xfrm>
            <a:custGeom>
              <a:rect b="b" l="l" r="r" t="t"/>
              <a:pathLst>
                <a:path extrusionOk="0" h="421" w="2634">
                  <a:moveTo>
                    <a:pt x="258" y="1"/>
                  </a:moveTo>
                  <a:cubicBezTo>
                    <a:pt x="0" y="20"/>
                    <a:pt x="0" y="402"/>
                    <a:pt x="258" y="421"/>
                  </a:cubicBezTo>
                  <a:lnTo>
                    <a:pt x="2385" y="421"/>
                  </a:lnTo>
                  <a:cubicBezTo>
                    <a:pt x="2633" y="402"/>
                    <a:pt x="2633" y="20"/>
                    <a:pt x="238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66"/>
            <p:cNvSpPr/>
            <p:nvPr/>
          </p:nvSpPr>
          <p:spPr>
            <a:xfrm>
              <a:off x="1775845" y="1604099"/>
              <a:ext cx="53758" cy="50066"/>
            </a:xfrm>
            <a:custGeom>
              <a:rect b="b" l="l" r="r" t="t"/>
              <a:pathLst>
                <a:path extrusionOk="0" h="1912" w="2053">
                  <a:moveTo>
                    <a:pt x="282" y="0"/>
                  </a:moveTo>
                  <a:cubicBezTo>
                    <a:pt x="129" y="0"/>
                    <a:pt x="0" y="191"/>
                    <a:pt x="127" y="347"/>
                  </a:cubicBezTo>
                  <a:lnTo>
                    <a:pt x="1625" y="1845"/>
                  </a:lnTo>
                  <a:cubicBezTo>
                    <a:pt x="1662" y="1882"/>
                    <a:pt x="1717" y="1910"/>
                    <a:pt x="1773" y="1912"/>
                  </a:cubicBezTo>
                  <a:lnTo>
                    <a:pt x="1773" y="1912"/>
                  </a:lnTo>
                  <a:cubicBezTo>
                    <a:pt x="1960" y="1907"/>
                    <a:pt x="2053" y="1682"/>
                    <a:pt x="1920" y="1559"/>
                  </a:cubicBezTo>
                  <a:lnTo>
                    <a:pt x="413" y="51"/>
                  </a:lnTo>
                  <a:cubicBezTo>
                    <a:pt x="371" y="15"/>
                    <a:pt x="325" y="0"/>
                    <a:pt x="282" y="0"/>
                  </a:cubicBezTo>
                  <a:close/>
                  <a:moveTo>
                    <a:pt x="1773" y="1912"/>
                  </a:moveTo>
                  <a:cubicBezTo>
                    <a:pt x="1771" y="1912"/>
                    <a:pt x="1769" y="1912"/>
                    <a:pt x="1768" y="1912"/>
                  </a:cubicBezTo>
                  <a:lnTo>
                    <a:pt x="1777" y="1912"/>
                  </a:lnTo>
                  <a:cubicBezTo>
                    <a:pt x="1776" y="1912"/>
                    <a:pt x="1774" y="1912"/>
                    <a:pt x="1773" y="1912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66"/>
            <p:cNvSpPr/>
            <p:nvPr/>
          </p:nvSpPr>
          <p:spPr>
            <a:xfrm>
              <a:off x="1775400" y="1755029"/>
              <a:ext cx="55303" cy="50773"/>
            </a:xfrm>
            <a:custGeom>
              <a:rect b="b" l="l" r="r" t="t"/>
              <a:pathLst>
                <a:path extrusionOk="0" h="1939" w="2112">
                  <a:moveTo>
                    <a:pt x="1793" y="1"/>
                  </a:moveTo>
                  <a:cubicBezTo>
                    <a:pt x="1741" y="1"/>
                    <a:pt x="1687" y="23"/>
                    <a:pt x="1642" y="78"/>
                  </a:cubicBezTo>
                  <a:lnTo>
                    <a:pt x="144" y="1585"/>
                  </a:lnTo>
                  <a:cubicBezTo>
                    <a:pt x="1" y="1709"/>
                    <a:pt x="96" y="1938"/>
                    <a:pt x="287" y="1938"/>
                  </a:cubicBezTo>
                  <a:cubicBezTo>
                    <a:pt x="344" y="1938"/>
                    <a:pt x="392" y="1919"/>
                    <a:pt x="430" y="1881"/>
                  </a:cubicBezTo>
                  <a:lnTo>
                    <a:pt x="1937" y="374"/>
                  </a:lnTo>
                  <a:cubicBezTo>
                    <a:pt x="2111" y="229"/>
                    <a:pt x="1960" y="1"/>
                    <a:pt x="179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66"/>
            <p:cNvSpPr/>
            <p:nvPr/>
          </p:nvSpPr>
          <p:spPr>
            <a:xfrm>
              <a:off x="1943010" y="1775296"/>
              <a:ext cx="69495" cy="11024"/>
            </a:xfrm>
            <a:custGeom>
              <a:rect b="b" l="l" r="r" t="t"/>
              <a:pathLst>
                <a:path extrusionOk="0" h="421" w="2654">
                  <a:moveTo>
                    <a:pt x="259" y="0"/>
                  </a:moveTo>
                  <a:cubicBezTo>
                    <a:pt x="1" y="20"/>
                    <a:pt x="1" y="392"/>
                    <a:pt x="259" y="411"/>
                  </a:cubicBezTo>
                  <a:cubicBezTo>
                    <a:pt x="659" y="420"/>
                    <a:pt x="1060" y="420"/>
                    <a:pt x="1461" y="420"/>
                  </a:cubicBezTo>
                  <a:cubicBezTo>
                    <a:pt x="1861" y="420"/>
                    <a:pt x="2262" y="411"/>
                    <a:pt x="2653" y="411"/>
                  </a:cubicBezTo>
                  <a:lnTo>
                    <a:pt x="2653" y="0"/>
                  </a:lnTo>
                  <a:lnTo>
                    <a:pt x="2644" y="0"/>
                  </a:lnTo>
                  <a:cubicBezTo>
                    <a:pt x="2252" y="5"/>
                    <a:pt x="1856" y="8"/>
                    <a:pt x="1458" y="8"/>
                  </a:cubicBezTo>
                  <a:cubicBezTo>
                    <a:pt x="1060" y="8"/>
                    <a:pt x="659" y="5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66"/>
            <p:cNvSpPr/>
            <p:nvPr/>
          </p:nvSpPr>
          <p:spPr>
            <a:xfrm>
              <a:off x="1854348" y="1775296"/>
              <a:ext cx="76958" cy="11024"/>
            </a:xfrm>
            <a:custGeom>
              <a:rect b="b" l="l" r="r" t="t"/>
              <a:pathLst>
                <a:path extrusionOk="0" h="421" w="2939">
                  <a:moveTo>
                    <a:pt x="0" y="0"/>
                  </a:moveTo>
                  <a:lnTo>
                    <a:pt x="0" y="411"/>
                  </a:lnTo>
                  <a:cubicBezTo>
                    <a:pt x="439" y="420"/>
                    <a:pt x="897" y="420"/>
                    <a:pt x="1364" y="420"/>
                  </a:cubicBezTo>
                  <a:cubicBezTo>
                    <a:pt x="1822" y="420"/>
                    <a:pt x="2290" y="411"/>
                    <a:pt x="2738" y="411"/>
                  </a:cubicBezTo>
                  <a:cubicBezTo>
                    <a:pt x="2853" y="411"/>
                    <a:pt x="2939" y="315"/>
                    <a:pt x="2939" y="210"/>
                  </a:cubicBezTo>
                  <a:cubicBezTo>
                    <a:pt x="2939" y="86"/>
                    <a:pt x="2843" y="0"/>
                    <a:pt x="2729" y="0"/>
                  </a:cubicBezTo>
                  <a:cubicBezTo>
                    <a:pt x="2280" y="5"/>
                    <a:pt x="1820" y="8"/>
                    <a:pt x="1361" y="8"/>
                  </a:cubicBezTo>
                  <a:cubicBezTo>
                    <a:pt x="902" y="8"/>
                    <a:pt x="444" y="5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2" name="Google Shape;12272;p66"/>
          <p:cNvGrpSpPr/>
          <p:nvPr/>
        </p:nvGrpSpPr>
        <p:grpSpPr>
          <a:xfrm>
            <a:off x="3519295" y="2413660"/>
            <a:ext cx="360227" cy="359311"/>
            <a:chOff x="3519295" y="2413660"/>
            <a:chExt cx="360227" cy="359311"/>
          </a:xfrm>
        </p:grpSpPr>
        <p:sp>
          <p:nvSpPr>
            <p:cNvPr id="12273" name="Google Shape;12273;p66"/>
            <p:cNvSpPr/>
            <p:nvPr/>
          </p:nvSpPr>
          <p:spPr>
            <a:xfrm>
              <a:off x="3639693" y="2545240"/>
              <a:ext cx="225846" cy="214298"/>
            </a:xfrm>
            <a:custGeom>
              <a:rect b="b" l="l" r="r" t="t"/>
              <a:pathLst>
                <a:path extrusionOk="0" h="8184" w="8625">
                  <a:moveTo>
                    <a:pt x="2924" y="1"/>
                  </a:moveTo>
                  <a:cubicBezTo>
                    <a:pt x="2819" y="1"/>
                    <a:pt x="2714" y="41"/>
                    <a:pt x="2633" y="122"/>
                  </a:cubicBezTo>
                  <a:lnTo>
                    <a:pt x="2557" y="208"/>
                  </a:lnTo>
                  <a:cubicBezTo>
                    <a:pt x="2400" y="356"/>
                    <a:pt x="2395" y="611"/>
                    <a:pt x="2542" y="775"/>
                  </a:cubicBezTo>
                  <a:lnTo>
                    <a:pt x="2542" y="775"/>
                  </a:lnTo>
                  <a:lnTo>
                    <a:pt x="2376" y="599"/>
                  </a:lnTo>
                  <a:cubicBezTo>
                    <a:pt x="2290" y="518"/>
                    <a:pt x="2180" y="478"/>
                    <a:pt x="2070" y="478"/>
                  </a:cubicBezTo>
                  <a:cubicBezTo>
                    <a:pt x="1961" y="478"/>
                    <a:pt x="1851" y="518"/>
                    <a:pt x="1765" y="599"/>
                  </a:cubicBezTo>
                  <a:lnTo>
                    <a:pt x="1708" y="666"/>
                  </a:lnTo>
                  <a:cubicBezTo>
                    <a:pt x="1546" y="828"/>
                    <a:pt x="1546" y="1095"/>
                    <a:pt x="1708" y="1267"/>
                  </a:cubicBezTo>
                  <a:lnTo>
                    <a:pt x="1622" y="1181"/>
                  </a:lnTo>
                  <a:cubicBezTo>
                    <a:pt x="1536" y="1095"/>
                    <a:pt x="1424" y="1053"/>
                    <a:pt x="1312" y="1053"/>
                  </a:cubicBezTo>
                  <a:cubicBezTo>
                    <a:pt x="1200" y="1053"/>
                    <a:pt x="1088" y="1095"/>
                    <a:pt x="1002" y="1181"/>
                  </a:cubicBezTo>
                  <a:lnTo>
                    <a:pt x="954" y="1229"/>
                  </a:lnTo>
                  <a:cubicBezTo>
                    <a:pt x="783" y="1391"/>
                    <a:pt x="783" y="1668"/>
                    <a:pt x="954" y="1840"/>
                  </a:cubicBezTo>
                  <a:lnTo>
                    <a:pt x="840" y="1725"/>
                  </a:lnTo>
                  <a:cubicBezTo>
                    <a:pt x="754" y="1634"/>
                    <a:pt x="639" y="1589"/>
                    <a:pt x="525" y="1589"/>
                  </a:cubicBezTo>
                  <a:cubicBezTo>
                    <a:pt x="410" y="1589"/>
                    <a:pt x="296" y="1634"/>
                    <a:pt x="210" y="1725"/>
                  </a:cubicBezTo>
                  <a:lnTo>
                    <a:pt x="172" y="1754"/>
                  </a:lnTo>
                  <a:cubicBezTo>
                    <a:pt x="0" y="1925"/>
                    <a:pt x="0" y="2212"/>
                    <a:pt x="172" y="2383"/>
                  </a:cubicBezTo>
                  <a:lnTo>
                    <a:pt x="3511" y="5722"/>
                  </a:lnTo>
                  <a:lnTo>
                    <a:pt x="2299" y="6218"/>
                  </a:lnTo>
                  <a:cubicBezTo>
                    <a:pt x="2042" y="6362"/>
                    <a:pt x="1908" y="6676"/>
                    <a:pt x="1994" y="6963"/>
                  </a:cubicBezTo>
                  <a:cubicBezTo>
                    <a:pt x="1994" y="6963"/>
                    <a:pt x="2159" y="7222"/>
                    <a:pt x="2265" y="7222"/>
                  </a:cubicBezTo>
                  <a:cubicBezTo>
                    <a:pt x="2270" y="7222"/>
                    <a:pt x="2275" y="7221"/>
                    <a:pt x="2280" y="7220"/>
                  </a:cubicBezTo>
                  <a:cubicBezTo>
                    <a:pt x="2757" y="7058"/>
                    <a:pt x="3931" y="6982"/>
                    <a:pt x="4637" y="6943"/>
                  </a:cubicBezTo>
                  <a:cubicBezTo>
                    <a:pt x="4660" y="6942"/>
                    <a:pt x="4683" y="6942"/>
                    <a:pt x="4706" y="6942"/>
                  </a:cubicBezTo>
                  <a:cubicBezTo>
                    <a:pt x="5026" y="6942"/>
                    <a:pt x="5341" y="7065"/>
                    <a:pt x="5581" y="7296"/>
                  </a:cubicBezTo>
                  <a:lnTo>
                    <a:pt x="6459" y="8184"/>
                  </a:lnTo>
                  <a:lnTo>
                    <a:pt x="8624" y="6009"/>
                  </a:lnTo>
                  <a:lnTo>
                    <a:pt x="7546" y="4931"/>
                  </a:lnTo>
                  <a:cubicBezTo>
                    <a:pt x="7460" y="4854"/>
                    <a:pt x="7422" y="4749"/>
                    <a:pt x="7413" y="4644"/>
                  </a:cubicBezTo>
                  <a:cubicBezTo>
                    <a:pt x="7394" y="4415"/>
                    <a:pt x="7298" y="4205"/>
                    <a:pt x="7136" y="4043"/>
                  </a:cubicBezTo>
                  <a:lnTo>
                    <a:pt x="3215" y="122"/>
                  </a:lnTo>
                  <a:cubicBezTo>
                    <a:pt x="3134" y="41"/>
                    <a:pt x="3029" y="1"/>
                    <a:pt x="292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66"/>
            <p:cNvSpPr/>
            <p:nvPr/>
          </p:nvSpPr>
          <p:spPr>
            <a:xfrm>
              <a:off x="3639693" y="2545162"/>
              <a:ext cx="118932" cy="125452"/>
            </a:xfrm>
            <a:custGeom>
              <a:rect b="b" l="l" r="r" t="t"/>
              <a:pathLst>
                <a:path extrusionOk="0" h="4791" w="4542">
                  <a:moveTo>
                    <a:pt x="2919" y="0"/>
                  </a:moveTo>
                  <a:cubicBezTo>
                    <a:pt x="2814" y="0"/>
                    <a:pt x="2712" y="47"/>
                    <a:pt x="2633" y="125"/>
                  </a:cubicBezTo>
                  <a:lnTo>
                    <a:pt x="2557" y="202"/>
                  </a:lnTo>
                  <a:cubicBezTo>
                    <a:pt x="2395" y="364"/>
                    <a:pt x="2395" y="621"/>
                    <a:pt x="2557" y="784"/>
                  </a:cubicBezTo>
                  <a:lnTo>
                    <a:pt x="2376" y="602"/>
                  </a:lnTo>
                  <a:cubicBezTo>
                    <a:pt x="2290" y="517"/>
                    <a:pt x="2180" y="474"/>
                    <a:pt x="2070" y="474"/>
                  </a:cubicBezTo>
                  <a:cubicBezTo>
                    <a:pt x="1961" y="474"/>
                    <a:pt x="1851" y="517"/>
                    <a:pt x="1765" y="602"/>
                  </a:cubicBezTo>
                  <a:lnTo>
                    <a:pt x="1708" y="660"/>
                  </a:lnTo>
                  <a:cubicBezTo>
                    <a:pt x="1546" y="831"/>
                    <a:pt x="1546" y="1098"/>
                    <a:pt x="1708" y="1261"/>
                  </a:cubicBezTo>
                  <a:lnTo>
                    <a:pt x="1622" y="1175"/>
                  </a:lnTo>
                  <a:cubicBezTo>
                    <a:pt x="1536" y="1089"/>
                    <a:pt x="1424" y="1046"/>
                    <a:pt x="1312" y="1046"/>
                  </a:cubicBezTo>
                  <a:cubicBezTo>
                    <a:pt x="1200" y="1046"/>
                    <a:pt x="1088" y="1089"/>
                    <a:pt x="1002" y="1175"/>
                  </a:cubicBezTo>
                  <a:lnTo>
                    <a:pt x="954" y="1223"/>
                  </a:lnTo>
                  <a:cubicBezTo>
                    <a:pt x="791" y="1386"/>
                    <a:pt x="783" y="1644"/>
                    <a:pt x="930" y="1816"/>
                  </a:cubicBezTo>
                  <a:lnTo>
                    <a:pt x="930" y="1816"/>
                  </a:lnTo>
                  <a:lnTo>
                    <a:pt x="840" y="1719"/>
                  </a:lnTo>
                  <a:cubicBezTo>
                    <a:pt x="754" y="1633"/>
                    <a:pt x="639" y="1590"/>
                    <a:pt x="525" y="1590"/>
                  </a:cubicBezTo>
                  <a:cubicBezTo>
                    <a:pt x="410" y="1590"/>
                    <a:pt x="296" y="1633"/>
                    <a:pt x="210" y="1719"/>
                  </a:cubicBezTo>
                  <a:lnTo>
                    <a:pt x="172" y="1757"/>
                  </a:lnTo>
                  <a:cubicBezTo>
                    <a:pt x="0" y="1928"/>
                    <a:pt x="0" y="2205"/>
                    <a:pt x="172" y="2386"/>
                  </a:cubicBezTo>
                  <a:lnTo>
                    <a:pt x="2586" y="4790"/>
                  </a:lnTo>
                  <a:lnTo>
                    <a:pt x="4303" y="3064"/>
                  </a:lnTo>
                  <a:cubicBezTo>
                    <a:pt x="4455" y="2911"/>
                    <a:pt x="4541" y="2701"/>
                    <a:pt x="4541" y="2482"/>
                  </a:cubicBezTo>
                  <a:cubicBezTo>
                    <a:pt x="4541" y="2262"/>
                    <a:pt x="4455" y="2052"/>
                    <a:pt x="4303" y="1900"/>
                  </a:cubicBezTo>
                  <a:lnTo>
                    <a:pt x="4217" y="1814"/>
                  </a:lnTo>
                  <a:cubicBezTo>
                    <a:pt x="4169" y="1766"/>
                    <a:pt x="4122" y="1728"/>
                    <a:pt x="4064" y="1690"/>
                  </a:cubicBezTo>
                  <a:cubicBezTo>
                    <a:pt x="4083" y="1451"/>
                    <a:pt x="4007" y="1223"/>
                    <a:pt x="3835" y="1041"/>
                  </a:cubicBezTo>
                  <a:lnTo>
                    <a:pt x="3826" y="1032"/>
                  </a:lnTo>
                  <a:lnTo>
                    <a:pt x="3759" y="965"/>
                  </a:lnTo>
                  <a:cubicBezTo>
                    <a:pt x="3683" y="889"/>
                    <a:pt x="3597" y="831"/>
                    <a:pt x="3492" y="784"/>
                  </a:cubicBezTo>
                  <a:cubicBezTo>
                    <a:pt x="3473" y="602"/>
                    <a:pt x="3396" y="431"/>
                    <a:pt x="3272" y="297"/>
                  </a:cubicBezTo>
                  <a:lnTo>
                    <a:pt x="3244" y="259"/>
                  </a:lnTo>
                  <a:lnTo>
                    <a:pt x="3196" y="211"/>
                  </a:lnTo>
                  <a:cubicBezTo>
                    <a:pt x="3129" y="145"/>
                    <a:pt x="3044" y="87"/>
                    <a:pt x="2948" y="40"/>
                  </a:cubicBezTo>
                  <a:lnTo>
                    <a:pt x="2948" y="1"/>
                  </a:lnTo>
                  <a:cubicBezTo>
                    <a:pt x="2938" y="1"/>
                    <a:pt x="2929" y="0"/>
                    <a:pt x="29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66"/>
            <p:cNvSpPr/>
            <p:nvPr/>
          </p:nvSpPr>
          <p:spPr>
            <a:xfrm>
              <a:off x="3703637" y="2545004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482" y="0"/>
                  </a:moveTo>
                  <a:cubicBezTo>
                    <a:pt x="377" y="0"/>
                    <a:pt x="272" y="41"/>
                    <a:pt x="191" y="122"/>
                  </a:cubicBezTo>
                  <a:lnTo>
                    <a:pt x="105" y="208"/>
                  </a:lnTo>
                  <a:cubicBezTo>
                    <a:pt x="58" y="255"/>
                    <a:pt x="20" y="332"/>
                    <a:pt x="0" y="408"/>
                  </a:cubicBezTo>
                  <a:cubicBezTo>
                    <a:pt x="32" y="399"/>
                    <a:pt x="64" y="395"/>
                    <a:pt x="95" y="395"/>
                  </a:cubicBezTo>
                  <a:cubicBezTo>
                    <a:pt x="199" y="395"/>
                    <a:pt x="302" y="440"/>
                    <a:pt x="382" y="513"/>
                  </a:cubicBezTo>
                  <a:lnTo>
                    <a:pt x="4293" y="4434"/>
                  </a:lnTo>
                  <a:cubicBezTo>
                    <a:pt x="4456" y="4596"/>
                    <a:pt x="4551" y="4806"/>
                    <a:pt x="4570" y="5035"/>
                  </a:cubicBezTo>
                  <a:cubicBezTo>
                    <a:pt x="4580" y="5149"/>
                    <a:pt x="4627" y="5245"/>
                    <a:pt x="4704" y="5331"/>
                  </a:cubicBezTo>
                  <a:lnTo>
                    <a:pt x="5791" y="6418"/>
                  </a:lnTo>
                  <a:lnTo>
                    <a:pt x="6182" y="6018"/>
                  </a:lnTo>
                  <a:lnTo>
                    <a:pt x="5095" y="4930"/>
                  </a:lnTo>
                  <a:cubicBezTo>
                    <a:pt x="5018" y="4854"/>
                    <a:pt x="4971" y="4749"/>
                    <a:pt x="4961" y="4644"/>
                  </a:cubicBezTo>
                  <a:cubicBezTo>
                    <a:pt x="4952" y="4415"/>
                    <a:pt x="4856" y="4205"/>
                    <a:pt x="4694" y="4043"/>
                  </a:cubicBezTo>
                  <a:lnTo>
                    <a:pt x="773" y="122"/>
                  </a:lnTo>
                  <a:cubicBezTo>
                    <a:pt x="692" y="41"/>
                    <a:pt x="587" y="0"/>
                    <a:pt x="482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66"/>
            <p:cNvSpPr/>
            <p:nvPr/>
          </p:nvSpPr>
          <p:spPr>
            <a:xfrm>
              <a:off x="3782087" y="2676087"/>
              <a:ext cx="83452" cy="83452"/>
            </a:xfrm>
            <a:custGeom>
              <a:rect b="b" l="l" r="r" t="t"/>
              <a:pathLst>
                <a:path extrusionOk="0" h="3187" w="3187">
                  <a:moveTo>
                    <a:pt x="2175" y="0"/>
                  </a:moveTo>
                  <a:lnTo>
                    <a:pt x="0" y="2175"/>
                  </a:lnTo>
                  <a:cubicBezTo>
                    <a:pt x="48" y="2214"/>
                    <a:pt x="95" y="2261"/>
                    <a:pt x="143" y="2299"/>
                  </a:cubicBezTo>
                  <a:lnTo>
                    <a:pt x="1021" y="3187"/>
                  </a:lnTo>
                  <a:lnTo>
                    <a:pt x="3186" y="1021"/>
                  </a:lnTo>
                  <a:lnTo>
                    <a:pt x="2175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66"/>
            <p:cNvSpPr/>
            <p:nvPr/>
          </p:nvSpPr>
          <p:spPr>
            <a:xfrm>
              <a:off x="3792561" y="2687137"/>
              <a:ext cx="86960" cy="85834"/>
            </a:xfrm>
            <a:custGeom>
              <a:rect b="b" l="l" r="r" t="t"/>
              <a:pathLst>
                <a:path extrusionOk="0" h="3278" w="3321">
                  <a:moveTo>
                    <a:pt x="2429" y="0"/>
                  </a:moveTo>
                  <a:cubicBezTo>
                    <a:pt x="2371" y="0"/>
                    <a:pt x="2314" y="22"/>
                    <a:pt x="2271" y="65"/>
                  </a:cubicBezTo>
                  <a:lnTo>
                    <a:pt x="96" y="2240"/>
                  </a:lnTo>
                  <a:cubicBezTo>
                    <a:pt x="1" y="2326"/>
                    <a:pt x="1" y="2478"/>
                    <a:pt x="96" y="2564"/>
                  </a:cubicBezTo>
                  <a:lnTo>
                    <a:pt x="735" y="3213"/>
                  </a:lnTo>
                  <a:cubicBezTo>
                    <a:pt x="783" y="3256"/>
                    <a:pt x="840" y="3277"/>
                    <a:pt x="897" y="3277"/>
                  </a:cubicBezTo>
                  <a:cubicBezTo>
                    <a:pt x="955" y="3277"/>
                    <a:pt x="1012" y="3256"/>
                    <a:pt x="1060" y="3213"/>
                  </a:cubicBezTo>
                  <a:lnTo>
                    <a:pt x="3235" y="1019"/>
                  </a:lnTo>
                  <a:cubicBezTo>
                    <a:pt x="3321" y="933"/>
                    <a:pt x="3321" y="790"/>
                    <a:pt x="3235" y="704"/>
                  </a:cubicBezTo>
                  <a:lnTo>
                    <a:pt x="2586" y="65"/>
                  </a:lnTo>
                  <a:cubicBezTo>
                    <a:pt x="2543" y="22"/>
                    <a:pt x="2486" y="0"/>
                    <a:pt x="242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66"/>
            <p:cNvSpPr/>
            <p:nvPr/>
          </p:nvSpPr>
          <p:spPr>
            <a:xfrm>
              <a:off x="3842522" y="2687189"/>
              <a:ext cx="36999" cy="36135"/>
            </a:xfrm>
            <a:custGeom>
              <a:rect b="b" l="l" r="r" t="t"/>
              <a:pathLst>
                <a:path extrusionOk="0" h="1380" w="1413">
                  <a:moveTo>
                    <a:pt x="517" y="1"/>
                  </a:moveTo>
                  <a:cubicBezTo>
                    <a:pt x="461" y="1"/>
                    <a:pt x="406" y="25"/>
                    <a:pt x="363" y="72"/>
                  </a:cubicBezTo>
                  <a:lnTo>
                    <a:pt x="1" y="425"/>
                  </a:lnTo>
                  <a:lnTo>
                    <a:pt x="974" y="1379"/>
                  </a:lnTo>
                  <a:lnTo>
                    <a:pt x="1327" y="1017"/>
                  </a:lnTo>
                  <a:cubicBezTo>
                    <a:pt x="1413" y="931"/>
                    <a:pt x="1413" y="788"/>
                    <a:pt x="1327" y="702"/>
                  </a:cubicBezTo>
                  <a:lnTo>
                    <a:pt x="678" y="72"/>
                  </a:lnTo>
                  <a:cubicBezTo>
                    <a:pt x="630" y="25"/>
                    <a:pt x="573" y="1"/>
                    <a:pt x="51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66"/>
            <p:cNvSpPr/>
            <p:nvPr/>
          </p:nvSpPr>
          <p:spPr>
            <a:xfrm>
              <a:off x="3656609" y="2587529"/>
              <a:ext cx="80990" cy="77089"/>
            </a:xfrm>
            <a:custGeom>
              <a:rect b="b" l="l" r="r" t="t"/>
              <a:pathLst>
                <a:path extrusionOk="0" h="2944" w="3093">
                  <a:moveTo>
                    <a:pt x="311" y="1"/>
                  </a:moveTo>
                  <a:cubicBezTo>
                    <a:pt x="148" y="1"/>
                    <a:pt x="1" y="211"/>
                    <a:pt x="156" y="358"/>
                  </a:cubicBezTo>
                  <a:lnTo>
                    <a:pt x="2674" y="2877"/>
                  </a:lnTo>
                  <a:cubicBezTo>
                    <a:pt x="2711" y="2914"/>
                    <a:pt x="2767" y="2942"/>
                    <a:pt x="2822" y="2943"/>
                  </a:cubicBezTo>
                  <a:lnTo>
                    <a:pt x="2822" y="2943"/>
                  </a:lnTo>
                  <a:cubicBezTo>
                    <a:pt x="3010" y="2939"/>
                    <a:pt x="3093" y="2713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  <a:moveTo>
                    <a:pt x="2822" y="2943"/>
                  </a:moveTo>
                  <a:cubicBezTo>
                    <a:pt x="2821" y="2943"/>
                    <a:pt x="2819" y="2943"/>
                    <a:pt x="2817" y="2943"/>
                  </a:cubicBezTo>
                  <a:lnTo>
                    <a:pt x="2827" y="2943"/>
                  </a:lnTo>
                  <a:cubicBezTo>
                    <a:pt x="2825" y="2943"/>
                    <a:pt x="2824" y="2943"/>
                    <a:pt x="2822" y="2943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66"/>
            <p:cNvSpPr/>
            <p:nvPr/>
          </p:nvSpPr>
          <p:spPr>
            <a:xfrm>
              <a:off x="3676379" y="2572446"/>
              <a:ext cx="84997" cy="80938"/>
            </a:xfrm>
            <a:custGeom>
              <a:rect b="b" l="l" r="r" t="t"/>
              <a:pathLst>
                <a:path extrusionOk="0" h="3091" w="3246">
                  <a:moveTo>
                    <a:pt x="307" y="0"/>
                  </a:moveTo>
                  <a:cubicBezTo>
                    <a:pt x="145" y="0"/>
                    <a:pt x="0" y="215"/>
                    <a:pt x="154" y="362"/>
                  </a:cubicBezTo>
                  <a:lnTo>
                    <a:pt x="2816" y="3023"/>
                  </a:lnTo>
                  <a:cubicBezTo>
                    <a:pt x="2854" y="3062"/>
                    <a:pt x="2911" y="3090"/>
                    <a:pt x="2969" y="3090"/>
                  </a:cubicBezTo>
                  <a:cubicBezTo>
                    <a:pt x="3150" y="3081"/>
                    <a:pt x="3245" y="2861"/>
                    <a:pt x="3112" y="2728"/>
                  </a:cubicBezTo>
                  <a:lnTo>
                    <a:pt x="450" y="66"/>
                  </a:lnTo>
                  <a:cubicBezTo>
                    <a:pt x="406" y="20"/>
                    <a:pt x="356" y="0"/>
                    <a:pt x="30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66"/>
            <p:cNvSpPr/>
            <p:nvPr/>
          </p:nvSpPr>
          <p:spPr>
            <a:xfrm>
              <a:off x="3698636" y="2559930"/>
              <a:ext cx="73973" cy="69966"/>
            </a:xfrm>
            <a:custGeom>
              <a:rect b="b" l="l" r="r" t="t"/>
              <a:pathLst>
                <a:path extrusionOk="0" h="2672" w="2825">
                  <a:moveTo>
                    <a:pt x="300" y="0"/>
                  </a:moveTo>
                  <a:cubicBezTo>
                    <a:pt x="137" y="0"/>
                    <a:pt x="0" y="209"/>
                    <a:pt x="153" y="363"/>
                  </a:cubicBezTo>
                  <a:lnTo>
                    <a:pt x="2395" y="2605"/>
                  </a:lnTo>
                  <a:cubicBezTo>
                    <a:pt x="2433" y="2643"/>
                    <a:pt x="2491" y="2671"/>
                    <a:pt x="2548" y="2671"/>
                  </a:cubicBezTo>
                  <a:cubicBezTo>
                    <a:pt x="2729" y="2671"/>
                    <a:pt x="2825" y="2442"/>
                    <a:pt x="2691" y="2309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66"/>
            <p:cNvSpPr/>
            <p:nvPr/>
          </p:nvSpPr>
          <p:spPr>
            <a:xfrm>
              <a:off x="3533278" y="2427041"/>
              <a:ext cx="226081" cy="214272"/>
            </a:xfrm>
            <a:custGeom>
              <a:rect b="b" l="l" r="r" t="t"/>
              <a:pathLst>
                <a:path extrusionOk="0" h="8183" w="8634">
                  <a:moveTo>
                    <a:pt x="2166" y="0"/>
                  </a:moveTo>
                  <a:lnTo>
                    <a:pt x="0" y="2175"/>
                  </a:lnTo>
                  <a:lnTo>
                    <a:pt x="1088" y="3253"/>
                  </a:lnTo>
                  <a:cubicBezTo>
                    <a:pt x="1164" y="3339"/>
                    <a:pt x="1212" y="3434"/>
                    <a:pt x="1221" y="3549"/>
                  </a:cubicBezTo>
                  <a:cubicBezTo>
                    <a:pt x="1240" y="3778"/>
                    <a:pt x="1336" y="3988"/>
                    <a:pt x="1498" y="4150"/>
                  </a:cubicBezTo>
                  <a:lnTo>
                    <a:pt x="3396" y="6048"/>
                  </a:lnTo>
                  <a:lnTo>
                    <a:pt x="5409" y="8061"/>
                  </a:lnTo>
                  <a:cubicBezTo>
                    <a:pt x="5490" y="8142"/>
                    <a:pt x="5595" y="8183"/>
                    <a:pt x="5700" y="8183"/>
                  </a:cubicBezTo>
                  <a:cubicBezTo>
                    <a:pt x="5805" y="8183"/>
                    <a:pt x="5910" y="8142"/>
                    <a:pt x="5991" y="8061"/>
                  </a:cubicBezTo>
                  <a:lnTo>
                    <a:pt x="6077" y="7985"/>
                  </a:lnTo>
                  <a:cubicBezTo>
                    <a:pt x="6234" y="7828"/>
                    <a:pt x="6239" y="7574"/>
                    <a:pt x="6094" y="7419"/>
                  </a:cubicBezTo>
                  <a:lnTo>
                    <a:pt x="6094" y="7419"/>
                  </a:lnTo>
                  <a:lnTo>
                    <a:pt x="6258" y="7584"/>
                  </a:lnTo>
                  <a:cubicBezTo>
                    <a:pt x="6340" y="7665"/>
                    <a:pt x="6449" y="7706"/>
                    <a:pt x="6559" y="7706"/>
                  </a:cubicBezTo>
                  <a:cubicBezTo>
                    <a:pt x="6669" y="7706"/>
                    <a:pt x="6778" y="7665"/>
                    <a:pt x="6859" y="7584"/>
                  </a:cubicBezTo>
                  <a:lnTo>
                    <a:pt x="6917" y="7527"/>
                  </a:lnTo>
                  <a:cubicBezTo>
                    <a:pt x="7088" y="7355"/>
                    <a:pt x="7088" y="7088"/>
                    <a:pt x="6917" y="6917"/>
                  </a:cubicBezTo>
                  <a:lnTo>
                    <a:pt x="6917" y="6917"/>
                  </a:lnTo>
                  <a:lnTo>
                    <a:pt x="7012" y="7012"/>
                  </a:lnTo>
                  <a:cubicBezTo>
                    <a:pt x="7098" y="7093"/>
                    <a:pt x="7208" y="7133"/>
                    <a:pt x="7317" y="7133"/>
                  </a:cubicBezTo>
                  <a:cubicBezTo>
                    <a:pt x="7427" y="7133"/>
                    <a:pt x="7537" y="7093"/>
                    <a:pt x="7623" y="7012"/>
                  </a:cubicBezTo>
                  <a:lnTo>
                    <a:pt x="7670" y="6964"/>
                  </a:lnTo>
                  <a:cubicBezTo>
                    <a:pt x="7842" y="6792"/>
                    <a:pt x="7842" y="6516"/>
                    <a:pt x="7670" y="6344"/>
                  </a:cubicBezTo>
                  <a:lnTo>
                    <a:pt x="7670" y="6344"/>
                  </a:lnTo>
                  <a:lnTo>
                    <a:pt x="7794" y="6468"/>
                  </a:lnTo>
                  <a:cubicBezTo>
                    <a:pt x="7880" y="6554"/>
                    <a:pt x="7995" y="6597"/>
                    <a:pt x="8109" y="6597"/>
                  </a:cubicBezTo>
                  <a:cubicBezTo>
                    <a:pt x="8224" y="6597"/>
                    <a:pt x="8338" y="6554"/>
                    <a:pt x="8424" y="6468"/>
                  </a:cubicBezTo>
                  <a:lnTo>
                    <a:pt x="8453" y="6430"/>
                  </a:lnTo>
                  <a:cubicBezTo>
                    <a:pt x="8634" y="6258"/>
                    <a:pt x="8624" y="5972"/>
                    <a:pt x="8453" y="5800"/>
                  </a:cubicBezTo>
                  <a:lnTo>
                    <a:pt x="6974" y="4312"/>
                  </a:lnTo>
                  <a:lnTo>
                    <a:pt x="6382" y="3730"/>
                  </a:lnTo>
                  <a:lnTo>
                    <a:pt x="5114" y="2461"/>
                  </a:lnTo>
                  <a:lnTo>
                    <a:pt x="6325" y="1965"/>
                  </a:lnTo>
                  <a:cubicBezTo>
                    <a:pt x="6592" y="1822"/>
                    <a:pt x="6716" y="1507"/>
                    <a:pt x="6631" y="1212"/>
                  </a:cubicBezTo>
                  <a:cubicBezTo>
                    <a:pt x="6631" y="1212"/>
                    <a:pt x="6475" y="961"/>
                    <a:pt x="6370" y="961"/>
                  </a:cubicBezTo>
                  <a:cubicBezTo>
                    <a:pt x="6364" y="961"/>
                    <a:pt x="6359" y="962"/>
                    <a:pt x="6354" y="964"/>
                  </a:cubicBezTo>
                  <a:cubicBezTo>
                    <a:pt x="5867" y="1126"/>
                    <a:pt x="4694" y="1202"/>
                    <a:pt x="3997" y="1240"/>
                  </a:cubicBezTo>
                  <a:cubicBezTo>
                    <a:pt x="3974" y="1241"/>
                    <a:pt x="3950" y="1242"/>
                    <a:pt x="3927" y="1242"/>
                  </a:cubicBezTo>
                  <a:cubicBezTo>
                    <a:pt x="3599" y="1242"/>
                    <a:pt x="3284" y="1119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66"/>
            <p:cNvSpPr/>
            <p:nvPr/>
          </p:nvSpPr>
          <p:spPr>
            <a:xfrm>
              <a:off x="3622202" y="2523454"/>
              <a:ext cx="131684" cy="117859"/>
            </a:xfrm>
            <a:custGeom>
              <a:rect b="b" l="l" r="r" t="t"/>
              <a:pathLst>
                <a:path extrusionOk="0" h="4501" w="5029">
                  <a:moveTo>
                    <a:pt x="2716" y="0"/>
                  </a:moveTo>
                  <a:cubicBezTo>
                    <a:pt x="2495" y="0"/>
                    <a:pt x="2276" y="86"/>
                    <a:pt x="2109" y="258"/>
                  </a:cubicBezTo>
                  <a:lnTo>
                    <a:pt x="0" y="2366"/>
                  </a:lnTo>
                  <a:lnTo>
                    <a:pt x="2013" y="4379"/>
                  </a:lnTo>
                  <a:cubicBezTo>
                    <a:pt x="2094" y="4460"/>
                    <a:pt x="2199" y="4501"/>
                    <a:pt x="2304" y="4501"/>
                  </a:cubicBezTo>
                  <a:cubicBezTo>
                    <a:pt x="2409" y="4501"/>
                    <a:pt x="2514" y="4460"/>
                    <a:pt x="2595" y="4379"/>
                  </a:cubicBezTo>
                  <a:lnTo>
                    <a:pt x="2681" y="4293"/>
                  </a:lnTo>
                  <a:cubicBezTo>
                    <a:pt x="2834" y="4141"/>
                    <a:pt x="2834" y="3874"/>
                    <a:pt x="2681" y="3721"/>
                  </a:cubicBezTo>
                  <a:lnTo>
                    <a:pt x="2681" y="3721"/>
                  </a:lnTo>
                  <a:lnTo>
                    <a:pt x="2862" y="3902"/>
                  </a:lnTo>
                  <a:cubicBezTo>
                    <a:pt x="2944" y="3983"/>
                    <a:pt x="3053" y="4024"/>
                    <a:pt x="3163" y="4024"/>
                  </a:cubicBezTo>
                  <a:cubicBezTo>
                    <a:pt x="3273" y="4024"/>
                    <a:pt x="3382" y="3983"/>
                    <a:pt x="3463" y="3902"/>
                  </a:cubicBezTo>
                  <a:lnTo>
                    <a:pt x="3521" y="3845"/>
                  </a:lnTo>
                  <a:cubicBezTo>
                    <a:pt x="3692" y="3673"/>
                    <a:pt x="3692" y="3406"/>
                    <a:pt x="3521" y="3235"/>
                  </a:cubicBezTo>
                  <a:lnTo>
                    <a:pt x="3521" y="3235"/>
                  </a:lnTo>
                  <a:lnTo>
                    <a:pt x="3616" y="3330"/>
                  </a:lnTo>
                  <a:cubicBezTo>
                    <a:pt x="3697" y="3411"/>
                    <a:pt x="3807" y="3451"/>
                    <a:pt x="3918" y="3451"/>
                  </a:cubicBezTo>
                  <a:cubicBezTo>
                    <a:pt x="4029" y="3451"/>
                    <a:pt x="4141" y="3411"/>
                    <a:pt x="4227" y="3330"/>
                  </a:cubicBezTo>
                  <a:lnTo>
                    <a:pt x="4274" y="3282"/>
                  </a:lnTo>
                  <a:cubicBezTo>
                    <a:pt x="4446" y="3110"/>
                    <a:pt x="4446" y="2834"/>
                    <a:pt x="4274" y="2662"/>
                  </a:cubicBezTo>
                  <a:lnTo>
                    <a:pt x="4274" y="2662"/>
                  </a:lnTo>
                  <a:lnTo>
                    <a:pt x="4398" y="2786"/>
                  </a:lnTo>
                  <a:cubicBezTo>
                    <a:pt x="4484" y="2872"/>
                    <a:pt x="4596" y="2915"/>
                    <a:pt x="4710" y="2915"/>
                  </a:cubicBezTo>
                  <a:cubicBezTo>
                    <a:pt x="4823" y="2915"/>
                    <a:pt x="4937" y="2872"/>
                    <a:pt x="5028" y="2786"/>
                  </a:cubicBezTo>
                  <a:cubicBezTo>
                    <a:pt x="5009" y="2757"/>
                    <a:pt x="4990" y="2738"/>
                    <a:pt x="4961" y="2710"/>
                  </a:cubicBezTo>
                  <a:lnTo>
                    <a:pt x="4885" y="2633"/>
                  </a:lnTo>
                  <a:cubicBezTo>
                    <a:pt x="4837" y="2586"/>
                    <a:pt x="4790" y="2548"/>
                    <a:pt x="4732" y="2509"/>
                  </a:cubicBezTo>
                  <a:cubicBezTo>
                    <a:pt x="4751" y="2271"/>
                    <a:pt x="4665" y="2032"/>
                    <a:pt x="4503" y="1861"/>
                  </a:cubicBezTo>
                  <a:lnTo>
                    <a:pt x="4484" y="1842"/>
                  </a:lnTo>
                  <a:lnTo>
                    <a:pt x="4427" y="1784"/>
                  </a:lnTo>
                  <a:cubicBezTo>
                    <a:pt x="4351" y="1708"/>
                    <a:pt x="4255" y="1641"/>
                    <a:pt x="4160" y="1603"/>
                  </a:cubicBezTo>
                  <a:cubicBezTo>
                    <a:pt x="4141" y="1422"/>
                    <a:pt x="4064" y="1241"/>
                    <a:pt x="3940" y="1107"/>
                  </a:cubicBezTo>
                  <a:lnTo>
                    <a:pt x="3912" y="1078"/>
                  </a:lnTo>
                  <a:lnTo>
                    <a:pt x="3864" y="1031"/>
                  </a:lnTo>
                  <a:cubicBezTo>
                    <a:pt x="3788" y="954"/>
                    <a:pt x="3702" y="897"/>
                    <a:pt x="3616" y="859"/>
                  </a:cubicBezTo>
                  <a:cubicBezTo>
                    <a:pt x="3607" y="659"/>
                    <a:pt x="3530" y="477"/>
                    <a:pt x="3406" y="334"/>
                  </a:cubicBezTo>
                  <a:cubicBezTo>
                    <a:pt x="3387" y="315"/>
                    <a:pt x="3368" y="296"/>
                    <a:pt x="3359" y="287"/>
                  </a:cubicBezTo>
                  <a:lnTo>
                    <a:pt x="3330" y="258"/>
                  </a:lnTo>
                  <a:cubicBezTo>
                    <a:pt x="3158" y="86"/>
                    <a:pt x="2936" y="0"/>
                    <a:pt x="271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6"/>
            <p:cNvSpPr/>
            <p:nvPr/>
          </p:nvSpPr>
          <p:spPr>
            <a:xfrm>
              <a:off x="3533278" y="2473493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391" y="0"/>
                  </a:moveTo>
                  <a:lnTo>
                    <a:pt x="0" y="392"/>
                  </a:lnTo>
                  <a:lnTo>
                    <a:pt x="1088" y="1479"/>
                  </a:lnTo>
                  <a:cubicBezTo>
                    <a:pt x="1164" y="1565"/>
                    <a:pt x="1212" y="1660"/>
                    <a:pt x="1221" y="1775"/>
                  </a:cubicBezTo>
                  <a:cubicBezTo>
                    <a:pt x="1240" y="2004"/>
                    <a:pt x="1336" y="2214"/>
                    <a:pt x="1498" y="2376"/>
                  </a:cubicBezTo>
                  <a:lnTo>
                    <a:pt x="5409" y="6297"/>
                  </a:lnTo>
                  <a:cubicBezTo>
                    <a:pt x="5490" y="6378"/>
                    <a:pt x="5595" y="6418"/>
                    <a:pt x="5700" y="6418"/>
                  </a:cubicBezTo>
                  <a:cubicBezTo>
                    <a:pt x="5805" y="6418"/>
                    <a:pt x="5910" y="6378"/>
                    <a:pt x="5991" y="6297"/>
                  </a:cubicBezTo>
                  <a:lnTo>
                    <a:pt x="6077" y="6211"/>
                  </a:lnTo>
                  <a:cubicBezTo>
                    <a:pt x="6125" y="6154"/>
                    <a:pt x="6163" y="6087"/>
                    <a:pt x="6182" y="6011"/>
                  </a:cubicBezTo>
                  <a:lnTo>
                    <a:pt x="6182" y="6011"/>
                  </a:lnTo>
                  <a:cubicBezTo>
                    <a:pt x="6153" y="6017"/>
                    <a:pt x="6124" y="6020"/>
                    <a:pt x="6094" y="6020"/>
                  </a:cubicBezTo>
                  <a:cubicBezTo>
                    <a:pt x="5989" y="6020"/>
                    <a:pt x="5885" y="5980"/>
                    <a:pt x="5810" y="5906"/>
                  </a:cubicBezTo>
                  <a:lnTo>
                    <a:pt x="1889" y="1985"/>
                  </a:lnTo>
                  <a:cubicBezTo>
                    <a:pt x="1727" y="1823"/>
                    <a:pt x="1632" y="1603"/>
                    <a:pt x="1612" y="1384"/>
                  </a:cubicBezTo>
                  <a:cubicBezTo>
                    <a:pt x="1603" y="1269"/>
                    <a:pt x="1555" y="1164"/>
                    <a:pt x="1479" y="1088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66"/>
            <p:cNvSpPr/>
            <p:nvPr/>
          </p:nvSpPr>
          <p:spPr>
            <a:xfrm>
              <a:off x="3533278" y="2427041"/>
              <a:ext cx="83713" cy="83452"/>
            </a:xfrm>
            <a:custGeom>
              <a:rect b="b" l="l" r="r" t="t"/>
              <a:pathLst>
                <a:path extrusionOk="0" h="3187" w="3197">
                  <a:moveTo>
                    <a:pt x="2166" y="0"/>
                  </a:moveTo>
                  <a:lnTo>
                    <a:pt x="0" y="2175"/>
                  </a:lnTo>
                  <a:lnTo>
                    <a:pt x="1011" y="3186"/>
                  </a:lnTo>
                  <a:lnTo>
                    <a:pt x="3196" y="1011"/>
                  </a:lnTo>
                  <a:cubicBezTo>
                    <a:pt x="3139" y="973"/>
                    <a:pt x="3091" y="925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66"/>
            <p:cNvSpPr/>
            <p:nvPr/>
          </p:nvSpPr>
          <p:spPr>
            <a:xfrm>
              <a:off x="3519295" y="2413660"/>
              <a:ext cx="86934" cy="85782"/>
            </a:xfrm>
            <a:custGeom>
              <a:rect b="b" l="l" r="r" t="t"/>
              <a:pathLst>
                <a:path extrusionOk="0" h="3276" w="3320">
                  <a:moveTo>
                    <a:pt x="2428" y="1"/>
                  </a:moveTo>
                  <a:cubicBezTo>
                    <a:pt x="2371" y="1"/>
                    <a:pt x="2313" y="24"/>
                    <a:pt x="2271" y="72"/>
                  </a:cubicBezTo>
                  <a:lnTo>
                    <a:pt x="86" y="2247"/>
                  </a:lnTo>
                  <a:cubicBezTo>
                    <a:pt x="0" y="2333"/>
                    <a:pt x="0" y="2476"/>
                    <a:pt x="86" y="2562"/>
                  </a:cubicBezTo>
                  <a:lnTo>
                    <a:pt x="735" y="3211"/>
                  </a:lnTo>
                  <a:cubicBezTo>
                    <a:pt x="782" y="3254"/>
                    <a:pt x="840" y="3275"/>
                    <a:pt x="897" y="3275"/>
                  </a:cubicBezTo>
                  <a:cubicBezTo>
                    <a:pt x="954" y="3275"/>
                    <a:pt x="1011" y="3254"/>
                    <a:pt x="1059" y="3211"/>
                  </a:cubicBezTo>
                  <a:lnTo>
                    <a:pt x="3234" y="1026"/>
                  </a:lnTo>
                  <a:cubicBezTo>
                    <a:pt x="3320" y="940"/>
                    <a:pt x="3320" y="797"/>
                    <a:pt x="3225" y="711"/>
                  </a:cubicBezTo>
                  <a:lnTo>
                    <a:pt x="2585" y="72"/>
                  </a:lnTo>
                  <a:cubicBezTo>
                    <a:pt x="2542" y="24"/>
                    <a:pt x="2485" y="1"/>
                    <a:pt x="242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66"/>
            <p:cNvSpPr/>
            <p:nvPr/>
          </p:nvSpPr>
          <p:spPr>
            <a:xfrm>
              <a:off x="3519295" y="2462993"/>
              <a:ext cx="36973" cy="36188"/>
            </a:xfrm>
            <a:custGeom>
              <a:rect b="b" l="l" r="r" t="t"/>
              <a:pathLst>
                <a:path extrusionOk="0" h="1382" w="1412">
                  <a:moveTo>
                    <a:pt x="448" y="1"/>
                  </a:moveTo>
                  <a:lnTo>
                    <a:pt x="86" y="363"/>
                  </a:lnTo>
                  <a:cubicBezTo>
                    <a:pt x="0" y="449"/>
                    <a:pt x="0" y="592"/>
                    <a:pt x="86" y="678"/>
                  </a:cubicBezTo>
                  <a:lnTo>
                    <a:pt x="735" y="1317"/>
                  </a:lnTo>
                  <a:cubicBezTo>
                    <a:pt x="778" y="1360"/>
                    <a:pt x="835" y="1382"/>
                    <a:pt x="892" y="1382"/>
                  </a:cubicBezTo>
                  <a:cubicBezTo>
                    <a:pt x="949" y="1382"/>
                    <a:pt x="1006" y="1360"/>
                    <a:pt x="1049" y="1317"/>
                  </a:cubicBezTo>
                  <a:lnTo>
                    <a:pt x="1412" y="964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66"/>
            <p:cNvSpPr/>
            <p:nvPr/>
          </p:nvSpPr>
          <p:spPr>
            <a:xfrm>
              <a:off x="3660353" y="2521831"/>
              <a:ext cx="81278" cy="77089"/>
            </a:xfrm>
            <a:custGeom>
              <a:rect b="b" l="l" r="r" t="t"/>
              <a:pathLst>
                <a:path extrusionOk="0" h="2944" w="3104">
                  <a:moveTo>
                    <a:pt x="311" y="1"/>
                  </a:moveTo>
                  <a:cubicBezTo>
                    <a:pt x="148" y="1"/>
                    <a:pt x="1" y="213"/>
                    <a:pt x="156" y="368"/>
                  </a:cubicBezTo>
                  <a:lnTo>
                    <a:pt x="2674" y="2877"/>
                  </a:lnTo>
                  <a:cubicBezTo>
                    <a:pt x="2712" y="2915"/>
                    <a:pt x="2770" y="2943"/>
                    <a:pt x="2827" y="2943"/>
                  </a:cubicBezTo>
                  <a:cubicBezTo>
                    <a:pt x="3008" y="2943"/>
                    <a:pt x="3104" y="2715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66"/>
            <p:cNvSpPr/>
            <p:nvPr/>
          </p:nvSpPr>
          <p:spPr>
            <a:xfrm>
              <a:off x="3637075" y="2533090"/>
              <a:ext cx="84813" cy="80807"/>
            </a:xfrm>
            <a:custGeom>
              <a:rect b="b" l="l" r="r" t="t"/>
              <a:pathLst>
                <a:path extrusionOk="0" h="3086" w="3239">
                  <a:moveTo>
                    <a:pt x="305" y="0"/>
                  </a:moveTo>
                  <a:cubicBezTo>
                    <a:pt x="144" y="0"/>
                    <a:pt x="0" y="212"/>
                    <a:pt x="148" y="367"/>
                  </a:cubicBezTo>
                  <a:lnTo>
                    <a:pt x="2810" y="3019"/>
                  </a:lnTo>
                  <a:cubicBezTo>
                    <a:pt x="2848" y="3067"/>
                    <a:pt x="2905" y="3086"/>
                    <a:pt x="2962" y="3086"/>
                  </a:cubicBezTo>
                  <a:cubicBezTo>
                    <a:pt x="3144" y="3086"/>
                    <a:pt x="3239" y="2857"/>
                    <a:pt x="3105" y="2723"/>
                  </a:cubicBezTo>
                  <a:lnTo>
                    <a:pt x="444" y="62"/>
                  </a:lnTo>
                  <a:cubicBezTo>
                    <a:pt x="400" y="18"/>
                    <a:pt x="352" y="0"/>
                    <a:pt x="30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66"/>
            <p:cNvSpPr/>
            <p:nvPr/>
          </p:nvSpPr>
          <p:spPr>
            <a:xfrm>
              <a:off x="3625841" y="2556552"/>
              <a:ext cx="73816" cy="69835"/>
            </a:xfrm>
            <a:custGeom>
              <a:rect b="b" l="l" r="r" t="t"/>
              <a:pathLst>
                <a:path extrusionOk="0" h="2667" w="2819">
                  <a:moveTo>
                    <a:pt x="304" y="1"/>
                  </a:moveTo>
                  <a:cubicBezTo>
                    <a:pt x="143" y="1"/>
                    <a:pt x="0" y="213"/>
                    <a:pt x="148" y="368"/>
                  </a:cubicBezTo>
                  <a:lnTo>
                    <a:pt x="2399" y="2610"/>
                  </a:lnTo>
                  <a:cubicBezTo>
                    <a:pt x="2437" y="2648"/>
                    <a:pt x="2485" y="2667"/>
                    <a:pt x="2542" y="2667"/>
                  </a:cubicBezTo>
                  <a:cubicBezTo>
                    <a:pt x="2733" y="2667"/>
                    <a:pt x="2819" y="2438"/>
                    <a:pt x="2695" y="2314"/>
                  </a:cubicBezTo>
                  <a:lnTo>
                    <a:pt x="443" y="62"/>
                  </a:lnTo>
                  <a:cubicBezTo>
                    <a:pt x="400" y="19"/>
                    <a:pt x="351" y="1"/>
                    <a:pt x="30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66"/>
            <p:cNvSpPr/>
            <p:nvPr/>
          </p:nvSpPr>
          <p:spPr>
            <a:xfrm>
              <a:off x="3650429" y="2427277"/>
              <a:ext cx="215110" cy="224484"/>
            </a:xfrm>
            <a:custGeom>
              <a:rect b="b" l="l" r="r" t="t"/>
              <a:pathLst>
                <a:path extrusionOk="0" h="8573" w="8215">
                  <a:moveTo>
                    <a:pt x="6049" y="1"/>
                  </a:moveTo>
                  <a:lnTo>
                    <a:pt x="4961" y="1088"/>
                  </a:lnTo>
                  <a:cubicBezTo>
                    <a:pt x="4885" y="1164"/>
                    <a:pt x="4780" y="1212"/>
                    <a:pt x="4675" y="1222"/>
                  </a:cubicBezTo>
                  <a:cubicBezTo>
                    <a:pt x="4446" y="1231"/>
                    <a:pt x="4227" y="1336"/>
                    <a:pt x="4074" y="1489"/>
                  </a:cubicBezTo>
                  <a:lnTo>
                    <a:pt x="1851" y="3712"/>
                  </a:lnTo>
                  <a:lnTo>
                    <a:pt x="153" y="5400"/>
                  </a:lnTo>
                  <a:cubicBezTo>
                    <a:pt x="0" y="5562"/>
                    <a:pt x="0" y="5820"/>
                    <a:pt x="153" y="5982"/>
                  </a:cubicBezTo>
                  <a:lnTo>
                    <a:pt x="239" y="6068"/>
                  </a:lnTo>
                  <a:cubicBezTo>
                    <a:pt x="320" y="6149"/>
                    <a:pt x="425" y="6190"/>
                    <a:pt x="530" y="6190"/>
                  </a:cubicBezTo>
                  <a:cubicBezTo>
                    <a:pt x="635" y="6190"/>
                    <a:pt x="740" y="6149"/>
                    <a:pt x="821" y="6068"/>
                  </a:cubicBezTo>
                  <a:lnTo>
                    <a:pt x="821" y="6068"/>
                  </a:lnTo>
                  <a:lnTo>
                    <a:pt x="640" y="6249"/>
                  </a:lnTo>
                  <a:cubicBezTo>
                    <a:pt x="468" y="6411"/>
                    <a:pt x="468" y="6688"/>
                    <a:pt x="640" y="6850"/>
                  </a:cubicBezTo>
                  <a:lnTo>
                    <a:pt x="697" y="6907"/>
                  </a:lnTo>
                  <a:cubicBezTo>
                    <a:pt x="778" y="6993"/>
                    <a:pt x="888" y="7036"/>
                    <a:pt x="997" y="7036"/>
                  </a:cubicBezTo>
                  <a:cubicBezTo>
                    <a:pt x="1107" y="7036"/>
                    <a:pt x="1217" y="6993"/>
                    <a:pt x="1298" y="6907"/>
                  </a:cubicBezTo>
                  <a:lnTo>
                    <a:pt x="1298" y="6907"/>
                  </a:lnTo>
                  <a:lnTo>
                    <a:pt x="1212" y="7003"/>
                  </a:lnTo>
                  <a:cubicBezTo>
                    <a:pt x="1040" y="7175"/>
                    <a:pt x="1040" y="7442"/>
                    <a:pt x="1212" y="7613"/>
                  </a:cubicBezTo>
                  <a:lnTo>
                    <a:pt x="1260" y="7661"/>
                  </a:lnTo>
                  <a:cubicBezTo>
                    <a:pt x="1346" y="7747"/>
                    <a:pt x="1458" y="7790"/>
                    <a:pt x="1569" y="7790"/>
                  </a:cubicBezTo>
                  <a:cubicBezTo>
                    <a:pt x="1680" y="7790"/>
                    <a:pt x="1789" y="7747"/>
                    <a:pt x="1870" y="7661"/>
                  </a:cubicBezTo>
                  <a:lnTo>
                    <a:pt x="1870" y="7661"/>
                  </a:lnTo>
                  <a:lnTo>
                    <a:pt x="1756" y="7785"/>
                  </a:lnTo>
                  <a:cubicBezTo>
                    <a:pt x="1584" y="7957"/>
                    <a:pt x="1584" y="8243"/>
                    <a:pt x="1756" y="8415"/>
                  </a:cubicBezTo>
                  <a:lnTo>
                    <a:pt x="1784" y="8443"/>
                  </a:lnTo>
                  <a:cubicBezTo>
                    <a:pt x="1875" y="8529"/>
                    <a:pt x="1990" y="8572"/>
                    <a:pt x="2103" y="8572"/>
                  </a:cubicBezTo>
                  <a:cubicBezTo>
                    <a:pt x="2216" y="8572"/>
                    <a:pt x="2328" y="8529"/>
                    <a:pt x="2414" y="8443"/>
                  </a:cubicBezTo>
                  <a:lnTo>
                    <a:pt x="5753" y="5104"/>
                  </a:lnTo>
                  <a:lnTo>
                    <a:pt x="6249" y="6316"/>
                  </a:lnTo>
                  <a:cubicBezTo>
                    <a:pt x="6372" y="6531"/>
                    <a:pt x="6593" y="6653"/>
                    <a:pt x="6829" y="6653"/>
                  </a:cubicBezTo>
                  <a:cubicBezTo>
                    <a:pt x="6887" y="6653"/>
                    <a:pt x="6945" y="6646"/>
                    <a:pt x="7003" y="6631"/>
                  </a:cubicBezTo>
                  <a:cubicBezTo>
                    <a:pt x="7003" y="6631"/>
                    <a:pt x="7279" y="6450"/>
                    <a:pt x="7251" y="6345"/>
                  </a:cubicBezTo>
                  <a:cubicBezTo>
                    <a:pt x="7098" y="5858"/>
                    <a:pt x="7012" y="4685"/>
                    <a:pt x="6974" y="3988"/>
                  </a:cubicBezTo>
                  <a:cubicBezTo>
                    <a:pt x="6955" y="3702"/>
                    <a:pt x="7041" y="3416"/>
                    <a:pt x="7213" y="3187"/>
                  </a:cubicBezTo>
                  <a:cubicBezTo>
                    <a:pt x="7251" y="3130"/>
                    <a:pt x="7289" y="3091"/>
                    <a:pt x="7337" y="3044"/>
                  </a:cubicBezTo>
                  <a:lnTo>
                    <a:pt x="8214" y="2166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66"/>
            <p:cNvSpPr/>
            <p:nvPr/>
          </p:nvSpPr>
          <p:spPr>
            <a:xfrm>
              <a:off x="3650167" y="2524449"/>
              <a:ext cx="107699" cy="127311"/>
            </a:xfrm>
            <a:custGeom>
              <a:rect b="b" l="l" r="r" t="t"/>
              <a:pathLst>
                <a:path extrusionOk="0" h="4862" w="4113">
                  <a:moveTo>
                    <a:pt x="1861" y="1"/>
                  </a:moveTo>
                  <a:lnTo>
                    <a:pt x="163" y="1689"/>
                  </a:lnTo>
                  <a:cubicBezTo>
                    <a:pt x="1" y="1851"/>
                    <a:pt x="1" y="2109"/>
                    <a:pt x="163" y="2271"/>
                  </a:cubicBezTo>
                  <a:lnTo>
                    <a:pt x="249" y="2357"/>
                  </a:lnTo>
                  <a:cubicBezTo>
                    <a:pt x="330" y="2438"/>
                    <a:pt x="435" y="2479"/>
                    <a:pt x="540" y="2479"/>
                  </a:cubicBezTo>
                  <a:cubicBezTo>
                    <a:pt x="645" y="2479"/>
                    <a:pt x="750" y="2438"/>
                    <a:pt x="831" y="2357"/>
                  </a:cubicBezTo>
                  <a:lnTo>
                    <a:pt x="831" y="2357"/>
                  </a:lnTo>
                  <a:lnTo>
                    <a:pt x="650" y="2538"/>
                  </a:lnTo>
                  <a:cubicBezTo>
                    <a:pt x="478" y="2700"/>
                    <a:pt x="478" y="2977"/>
                    <a:pt x="650" y="3139"/>
                  </a:cubicBezTo>
                  <a:lnTo>
                    <a:pt x="707" y="3196"/>
                  </a:lnTo>
                  <a:cubicBezTo>
                    <a:pt x="788" y="3282"/>
                    <a:pt x="898" y="3325"/>
                    <a:pt x="1007" y="3325"/>
                  </a:cubicBezTo>
                  <a:cubicBezTo>
                    <a:pt x="1117" y="3325"/>
                    <a:pt x="1227" y="3282"/>
                    <a:pt x="1308" y="3196"/>
                  </a:cubicBezTo>
                  <a:lnTo>
                    <a:pt x="1308" y="3196"/>
                  </a:lnTo>
                  <a:lnTo>
                    <a:pt x="1222" y="3292"/>
                  </a:lnTo>
                  <a:cubicBezTo>
                    <a:pt x="1050" y="3464"/>
                    <a:pt x="1050" y="3731"/>
                    <a:pt x="1222" y="3902"/>
                  </a:cubicBezTo>
                  <a:lnTo>
                    <a:pt x="1270" y="3950"/>
                  </a:lnTo>
                  <a:cubicBezTo>
                    <a:pt x="1356" y="4036"/>
                    <a:pt x="1465" y="4079"/>
                    <a:pt x="1575" y="4079"/>
                  </a:cubicBezTo>
                  <a:cubicBezTo>
                    <a:pt x="1685" y="4079"/>
                    <a:pt x="1794" y="4036"/>
                    <a:pt x="1880" y="3950"/>
                  </a:cubicBezTo>
                  <a:lnTo>
                    <a:pt x="1880" y="3950"/>
                  </a:lnTo>
                  <a:lnTo>
                    <a:pt x="1766" y="4074"/>
                  </a:lnTo>
                  <a:cubicBezTo>
                    <a:pt x="1594" y="4246"/>
                    <a:pt x="1594" y="4532"/>
                    <a:pt x="1766" y="4704"/>
                  </a:cubicBezTo>
                  <a:lnTo>
                    <a:pt x="1794" y="4732"/>
                  </a:lnTo>
                  <a:cubicBezTo>
                    <a:pt x="1880" y="4818"/>
                    <a:pt x="1995" y="4861"/>
                    <a:pt x="2109" y="4861"/>
                  </a:cubicBezTo>
                  <a:cubicBezTo>
                    <a:pt x="2224" y="4861"/>
                    <a:pt x="2338" y="4818"/>
                    <a:pt x="2424" y="4732"/>
                  </a:cubicBezTo>
                  <a:lnTo>
                    <a:pt x="4113" y="3053"/>
                  </a:lnTo>
                  <a:cubicBezTo>
                    <a:pt x="4074" y="2910"/>
                    <a:pt x="3998" y="2786"/>
                    <a:pt x="3903" y="2681"/>
                  </a:cubicBezTo>
                  <a:lnTo>
                    <a:pt x="3817" y="2605"/>
                  </a:lnTo>
                  <a:cubicBezTo>
                    <a:pt x="3769" y="2557"/>
                    <a:pt x="3722" y="2519"/>
                    <a:pt x="3664" y="2481"/>
                  </a:cubicBezTo>
                  <a:cubicBezTo>
                    <a:pt x="3683" y="2242"/>
                    <a:pt x="3597" y="2004"/>
                    <a:pt x="3435" y="1832"/>
                  </a:cubicBezTo>
                  <a:lnTo>
                    <a:pt x="3426" y="1823"/>
                  </a:lnTo>
                  <a:lnTo>
                    <a:pt x="3359" y="1756"/>
                  </a:lnTo>
                  <a:cubicBezTo>
                    <a:pt x="3283" y="1680"/>
                    <a:pt x="3197" y="1622"/>
                    <a:pt x="3092" y="1575"/>
                  </a:cubicBezTo>
                  <a:cubicBezTo>
                    <a:pt x="3073" y="1393"/>
                    <a:pt x="2996" y="1222"/>
                    <a:pt x="2872" y="1079"/>
                  </a:cubicBezTo>
                  <a:lnTo>
                    <a:pt x="2844" y="1050"/>
                  </a:lnTo>
                  <a:lnTo>
                    <a:pt x="2796" y="1002"/>
                  </a:lnTo>
                  <a:cubicBezTo>
                    <a:pt x="2729" y="936"/>
                    <a:pt x="2644" y="869"/>
                    <a:pt x="2548" y="831"/>
                  </a:cubicBezTo>
                  <a:cubicBezTo>
                    <a:pt x="2539" y="640"/>
                    <a:pt x="2462" y="449"/>
                    <a:pt x="2338" y="306"/>
                  </a:cubicBezTo>
                  <a:cubicBezTo>
                    <a:pt x="2319" y="287"/>
                    <a:pt x="2310" y="268"/>
                    <a:pt x="2300" y="258"/>
                  </a:cubicBezTo>
                  <a:lnTo>
                    <a:pt x="2262" y="230"/>
                  </a:lnTo>
                  <a:cubicBezTo>
                    <a:pt x="2157" y="115"/>
                    <a:pt x="2014" y="39"/>
                    <a:pt x="1861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66"/>
            <p:cNvSpPr/>
            <p:nvPr/>
          </p:nvSpPr>
          <p:spPr>
            <a:xfrm>
              <a:off x="3782323" y="2427041"/>
              <a:ext cx="83216" cy="83687"/>
            </a:xfrm>
            <a:custGeom>
              <a:rect b="b" l="l" r="r" t="t"/>
              <a:pathLst>
                <a:path extrusionOk="0" h="3196" w="3178">
                  <a:moveTo>
                    <a:pt x="1012" y="0"/>
                  </a:moveTo>
                  <a:lnTo>
                    <a:pt x="1" y="1021"/>
                  </a:lnTo>
                  <a:lnTo>
                    <a:pt x="2176" y="3196"/>
                  </a:lnTo>
                  <a:cubicBezTo>
                    <a:pt x="2214" y="3139"/>
                    <a:pt x="2252" y="3091"/>
                    <a:pt x="2300" y="3053"/>
                  </a:cubicBezTo>
                  <a:lnTo>
                    <a:pt x="3177" y="217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66"/>
            <p:cNvSpPr/>
            <p:nvPr/>
          </p:nvSpPr>
          <p:spPr>
            <a:xfrm>
              <a:off x="3650167" y="2427041"/>
              <a:ext cx="168893" cy="162138"/>
            </a:xfrm>
            <a:custGeom>
              <a:rect b="b" l="l" r="r" t="t"/>
              <a:pathLst>
                <a:path extrusionOk="0" h="6192" w="6450">
                  <a:moveTo>
                    <a:pt x="6059" y="0"/>
                  </a:moveTo>
                  <a:lnTo>
                    <a:pt x="4971" y="1088"/>
                  </a:lnTo>
                  <a:cubicBezTo>
                    <a:pt x="4895" y="1164"/>
                    <a:pt x="4790" y="1212"/>
                    <a:pt x="4685" y="1221"/>
                  </a:cubicBezTo>
                  <a:cubicBezTo>
                    <a:pt x="4456" y="1240"/>
                    <a:pt x="4237" y="1336"/>
                    <a:pt x="4074" y="1498"/>
                  </a:cubicBezTo>
                  <a:lnTo>
                    <a:pt x="163" y="5419"/>
                  </a:lnTo>
                  <a:cubicBezTo>
                    <a:pt x="1" y="5571"/>
                    <a:pt x="1" y="5838"/>
                    <a:pt x="163" y="6001"/>
                  </a:cubicBezTo>
                  <a:lnTo>
                    <a:pt x="239" y="6077"/>
                  </a:lnTo>
                  <a:cubicBezTo>
                    <a:pt x="297" y="6134"/>
                    <a:pt x="363" y="6172"/>
                    <a:pt x="440" y="6191"/>
                  </a:cubicBezTo>
                  <a:cubicBezTo>
                    <a:pt x="411" y="6048"/>
                    <a:pt x="449" y="5905"/>
                    <a:pt x="554" y="5810"/>
                  </a:cubicBezTo>
                  <a:lnTo>
                    <a:pt x="4475" y="1889"/>
                  </a:lnTo>
                  <a:cubicBezTo>
                    <a:pt x="4637" y="1727"/>
                    <a:pt x="4847" y="1631"/>
                    <a:pt x="5076" y="1612"/>
                  </a:cubicBezTo>
                  <a:cubicBezTo>
                    <a:pt x="5181" y="1612"/>
                    <a:pt x="5286" y="1565"/>
                    <a:pt x="5362" y="1479"/>
                  </a:cubicBezTo>
                  <a:lnTo>
                    <a:pt x="6450" y="391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66"/>
            <p:cNvSpPr/>
            <p:nvPr/>
          </p:nvSpPr>
          <p:spPr>
            <a:xfrm>
              <a:off x="3792823" y="2413660"/>
              <a:ext cx="86699" cy="85782"/>
            </a:xfrm>
            <a:custGeom>
              <a:rect b="b" l="l" r="r" t="t"/>
              <a:pathLst>
                <a:path extrusionOk="0" h="3276" w="3311">
                  <a:moveTo>
                    <a:pt x="889" y="1"/>
                  </a:moveTo>
                  <a:cubicBezTo>
                    <a:pt x="833" y="1"/>
                    <a:pt x="778" y="24"/>
                    <a:pt x="735" y="72"/>
                  </a:cubicBezTo>
                  <a:lnTo>
                    <a:pt x="86" y="711"/>
                  </a:lnTo>
                  <a:cubicBezTo>
                    <a:pt x="0" y="797"/>
                    <a:pt x="0" y="940"/>
                    <a:pt x="86" y="1026"/>
                  </a:cubicBezTo>
                  <a:lnTo>
                    <a:pt x="2261" y="3211"/>
                  </a:lnTo>
                  <a:cubicBezTo>
                    <a:pt x="2304" y="3254"/>
                    <a:pt x="2361" y="3275"/>
                    <a:pt x="2419" y="3275"/>
                  </a:cubicBezTo>
                  <a:cubicBezTo>
                    <a:pt x="2476" y="3275"/>
                    <a:pt x="2533" y="3254"/>
                    <a:pt x="2576" y="3211"/>
                  </a:cubicBezTo>
                  <a:lnTo>
                    <a:pt x="3225" y="2562"/>
                  </a:lnTo>
                  <a:cubicBezTo>
                    <a:pt x="3311" y="2476"/>
                    <a:pt x="3311" y="2333"/>
                    <a:pt x="3225" y="2247"/>
                  </a:cubicBezTo>
                  <a:lnTo>
                    <a:pt x="1050" y="72"/>
                  </a:lnTo>
                  <a:cubicBezTo>
                    <a:pt x="1002" y="24"/>
                    <a:pt x="945" y="1"/>
                    <a:pt x="8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66"/>
            <p:cNvSpPr/>
            <p:nvPr/>
          </p:nvSpPr>
          <p:spPr>
            <a:xfrm>
              <a:off x="3792823" y="2413844"/>
              <a:ext cx="36999" cy="36450"/>
            </a:xfrm>
            <a:custGeom>
              <a:rect b="b" l="l" r="r" t="t"/>
              <a:pathLst>
                <a:path extrusionOk="0" h="1392" w="1413">
                  <a:moveTo>
                    <a:pt x="892" y="1"/>
                  </a:moveTo>
                  <a:cubicBezTo>
                    <a:pt x="835" y="1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800"/>
                    <a:pt x="0" y="943"/>
                    <a:pt x="86" y="1029"/>
                  </a:cubicBezTo>
                  <a:lnTo>
                    <a:pt x="449" y="1391"/>
                  </a:lnTo>
                  <a:lnTo>
                    <a:pt x="1412" y="428"/>
                  </a:lnTo>
                  <a:lnTo>
                    <a:pt x="1050" y="65"/>
                  </a:lnTo>
                  <a:cubicBezTo>
                    <a:pt x="1007" y="22"/>
                    <a:pt x="949" y="1"/>
                    <a:pt x="8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66"/>
            <p:cNvSpPr/>
            <p:nvPr/>
          </p:nvSpPr>
          <p:spPr>
            <a:xfrm>
              <a:off x="3691906" y="2556683"/>
              <a:ext cx="81226" cy="76958"/>
            </a:xfrm>
            <a:custGeom>
              <a:rect b="b" l="l" r="r" t="t"/>
              <a:pathLst>
                <a:path extrusionOk="0" h="2939" w="3102">
                  <a:moveTo>
                    <a:pt x="2801" y="0"/>
                  </a:moveTo>
                  <a:cubicBezTo>
                    <a:pt x="2752" y="0"/>
                    <a:pt x="2699" y="20"/>
                    <a:pt x="2652" y="67"/>
                  </a:cubicBezTo>
                  <a:lnTo>
                    <a:pt x="134" y="2576"/>
                  </a:lnTo>
                  <a:cubicBezTo>
                    <a:pt x="0" y="2710"/>
                    <a:pt x="96" y="2939"/>
                    <a:pt x="286" y="2939"/>
                  </a:cubicBezTo>
                  <a:cubicBezTo>
                    <a:pt x="334" y="2939"/>
                    <a:pt x="391" y="2919"/>
                    <a:pt x="429" y="2881"/>
                  </a:cubicBezTo>
                  <a:lnTo>
                    <a:pt x="2948" y="363"/>
                  </a:lnTo>
                  <a:cubicBezTo>
                    <a:pt x="3101" y="209"/>
                    <a:pt x="2964" y="0"/>
                    <a:pt x="280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66"/>
            <p:cNvSpPr/>
            <p:nvPr/>
          </p:nvSpPr>
          <p:spPr>
            <a:xfrm>
              <a:off x="3676902" y="2533195"/>
              <a:ext cx="84970" cy="80702"/>
            </a:xfrm>
            <a:custGeom>
              <a:rect b="b" l="l" r="r" t="t"/>
              <a:pathLst>
                <a:path extrusionOk="0" h="3082" w="3245">
                  <a:moveTo>
                    <a:pt x="2945" y="1"/>
                  </a:moveTo>
                  <a:cubicBezTo>
                    <a:pt x="2895" y="1"/>
                    <a:pt x="2843" y="20"/>
                    <a:pt x="2796" y="67"/>
                  </a:cubicBezTo>
                  <a:lnTo>
                    <a:pt x="134" y="2719"/>
                  </a:lnTo>
                  <a:cubicBezTo>
                    <a:pt x="1" y="2853"/>
                    <a:pt x="96" y="3082"/>
                    <a:pt x="287" y="3082"/>
                  </a:cubicBezTo>
                  <a:cubicBezTo>
                    <a:pt x="335" y="3082"/>
                    <a:pt x="392" y="3063"/>
                    <a:pt x="430" y="3025"/>
                  </a:cubicBezTo>
                  <a:lnTo>
                    <a:pt x="3092" y="363"/>
                  </a:lnTo>
                  <a:cubicBezTo>
                    <a:pt x="3245" y="210"/>
                    <a:pt x="3108" y="1"/>
                    <a:pt x="294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66"/>
            <p:cNvSpPr/>
            <p:nvPr/>
          </p:nvSpPr>
          <p:spPr>
            <a:xfrm>
              <a:off x="3664412" y="2522433"/>
              <a:ext cx="72768" cy="69233"/>
            </a:xfrm>
            <a:custGeom>
              <a:rect b="b" l="l" r="r" t="t"/>
              <a:pathLst>
                <a:path extrusionOk="0" h="2644" w="2779">
                  <a:moveTo>
                    <a:pt x="2498" y="1"/>
                  </a:moveTo>
                  <a:cubicBezTo>
                    <a:pt x="2458" y="1"/>
                    <a:pt x="2417" y="12"/>
                    <a:pt x="2376" y="39"/>
                  </a:cubicBezTo>
                  <a:lnTo>
                    <a:pt x="134" y="2291"/>
                  </a:lnTo>
                  <a:cubicBezTo>
                    <a:pt x="1" y="2415"/>
                    <a:pt x="96" y="2644"/>
                    <a:pt x="287" y="2644"/>
                  </a:cubicBezTo>
                  <a:cubicBezTo>
                    <a:pt x="335" y="2644"/>
                    <a:pt x="392" y="2625"/>
                    <a:pt x="430" y="2587"/>
                  </a:cubicBezTo>
                  <a:lnTo>
                    <a:pt x="2672" y="345"/>
                  </a:lnTo>
                  <a:cubicBezTo>
                    <a:pt x="2778" y="185"/>
                    <a:pt x="2654" y="1"/>
                    <a:pt x="249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66"/>
            <p:cNvSpPr/>
            <p:nvPr/>
          </p:nvSpPr>
          <p:spPr>
            <a:xfrm>
              <a:off x="3533278" y="2534557"/>
              <a:ext cx="215607" cy="224746"/>
            </a:xfrm>
            <a:custGeom>
              <a:rect b="b" l="l" r="r" t="t"/>
              <a:pathLst>
                <a:path extrusionOk="0" h="8583" w="8234">
                  <a:moveTo>
                    <a:pt x="6112" y="1"/>
                  </a:moveTo>
                  <a:cubicBezTo>
                    <a:pt x="5998" y="1"/>
                    <a:pt x="5886" y="44"/>
                    <a:pt x="5801" y="130"/>
                  </a:cubicBezTo>
                  <a:lnTo>
                    <a:pt x="2462" y="3469"/>
                  </a:lnTo>
                  <a:lnTo>
                    <a:pt x="1965" y="2257"/>
                  </a:lnTo>
                  <a:cubicBezTo>
                    <a:pt x="1844" y="2052"/>
                    <a:pt x="1626" y="1926"/>
                    <a:pt x="1393" y="1926"/>
                  </a:cubicBezTo>
                  <a:cubicBezTo>
                    <a:pt x="1333" y="1926"/>
                    <a:pt x="1272" y="1934"/>
                    <a:pt x="1212" y="1952"/>
                  </a:cubicBezTo>
                  <a:cubicBezTo>
                    <a:pt x="1212" y="1952"/>
                    <a:pt x="935" y="2133"/>
                    <a:pt x="964" y="2238"/>
                  </a:cubicBezTo>
                  <a:cubicBezTo>
                    <a:pt x="1116" y="2715"/>
                    <a:pt x="1202" y="3888"/>
                    <a:pt x="1240" y="4594"/>
                  </a:cubicBezTo>
                  <a:cubicBezTo>
                    <a:pt x="1260" y="4947"/>
                    <a:pt x="1126" y="5291"/>
                    <a:pt x="878" y="5539"/>
                  </a:cubicBezTo>
                  <a:lnTo>
                    <a:pt x="0" y="6417"/>
                  </a:lnTo>
                  <a:lnTo>
                    <a:pt x="2166" y="8582"/>
                  </a:lnTo>
                  <a:lnTo>
                    <a:pt x="3253" y="7495"/>
                  </a:lnTo>
                  <a:cubicBezTo>
                    <a:pt x="3330" y="7418"/>
                    <a:pt x="3435" y="7371"/>
                    <a:pt x="3549" y="7371"/>
                  </a:cubicBezTo>
                  <a:cubicBezTo>
                    <a:pt x="3769" y="7351"/>
                    <a:pt x="3988" y="7256"/>
                    <a:pt x="4150" y="7094"/>
                  </a:cubicBezTo>
                  <a:lnTo>
                    <a:pt x="8071" y="3173"/>
                  </a:lnTo>
                  <a:cubicBezTo>
                    <a:pt x="8233" y="3011"/>
                    <a:pt x="8233" y="2753"/>
                    <a:pt x="8071" y="2591"/>
                  </a:cubicBezTo>
                  <a:lnTo>
                    <a:pt x="7985" y="2505"/>
                  </a:lnTo>
                  <a:cubicBezTo>
                    <a:pt x="7902" y="2427"/>
                    <a:pt x="7797" y="2386"/>
                    <a:pt x="7692" y="2386"/>
                  </a:cubicBezTo>
                  <a:cubicBezTo>
                    <a:pt x="7604" y="2386"/>
                    <a:pt x="7516" y="2416"/>
                    <a:pt x="7441" y="2477"/>
                  </a:cubicBezTo>
                  <a:lnTo>
                    <a:pt x="7394" y="2515"/>
                  </a:lnTo>
                  <a:lnTo>
                    <a:pt x="7575" y="2333"/>
                  </a:lnTo>
                  <a:cubicBezTo>
                    <a:pt x="7737" y="2162"/>
                    <a:pt x="7747" y="1904"/>
                    <a:pt x="7585" y="1732"/>
                  </a:cubicBezTo>
                  <a:lnTo>
                    <a:pt x="7575" y="1723"/>
                  </a:lnTo>
                  <a:lnTo>
                    <a:pt x="7518" y="1666"/>
                  </a:lnTo>
                  <a:cubicBezTo>
                    <a:pt x="7436" y="1584"/>
                    <a:pt x="7328" y="1544"/>
                    <a:pt x="7218" y="1544"/>
                  </a:cubicBezTo>
                  <a:cubicBezTo>
                    <a:pt x="7122" y="1544"/>
                    <a:pt x="7025" y="1575"/>
                    <a:pt x="6945" y="1637"/>
                  </a:cubicBezTo>
                  <a:lnTo>
                    <a:pt x="7003" y="1580"/>
                  </a:lnTo>
                  <a:cubicBezTo>
                    <a:pt x="7165" y="1418"/>
                    <a:pt x="7174" y="1151"/>
                    <a:pt x="7022" y="979"/>
                  </a:cubicBezTo>
                  <a:lnTo>
                    <a:pt x="7003" y="960"/>
                  </a:lnTo>
                  <a:lnTo>
                    <a:pt x="6955" y="912"/>
                  </a:lnTo>
                  <a:cubicBezTo>
                    <a:pt x="6872" y="830"/>
                    <a:pt x="6762" y="786"/>
                    <a:pt x="6651" y="786"/>
                  </a:cubicBezTo>
                  <a:cubicBezTo>
                    <a:pt x="6557" y="786"/>
                    <a:pt x="6461" y="818"/>
                    <a:pt x="6382" y="883"/>
                  </a:cubicBezTo>
                  <a:cubicBezTo>
                    <a:pt x="6363" y="893"/>
                    <a:pt x="6354" y="902"/>
                    <a:pt x="6344" y="912"/>
                  </a:cubicBezTo>
                  <a:lnTo>
                    <a:pt x="6344" y="912"/>
                  </a:lnTo>
                  <a:lnTo>
                    <a:pt x="6459" y="798"/>
                  </a:lnTo>
                  <a:cubicBezTo>
                    <a:pt x="6621" y="635"/>
                    <a:pt x="6631" y="368"/>
                    <a:pt x="6478" y="187"/>
                  </a:cubicBezTo>
                  <a:lnTo>
                    <a:pt x="6459" y="168"/>
                  </a:lnTo>
                  <a:lnTo>
                    <a:pt x="6430" y="130"/>
                  </a:lnTo>
                  <a:cubicBezTo>
                    <a:pt x="6340" y="44"/>
                    <a:pt x="6225" y="1"/>
                    <a:pt x="6112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66"/>
            <p:cNvSpPr/>
            <p:nvPr/>
          </p:nvSpPr>
          <p:spPr>
            <a:xfrm>
              <a:off x="3579730" y="2597401"/>
              <a:ext cx="168893" cy="161902"/>
            </a:xfrm>
            <a:custGeom>
              <a:rect b="b" l="l" r="r" t="t"/>
              <a:pathLst>
                <a:path extrusionOk="0" h="6183" w="6450">
                  <a:moveTo>
                    <a:pt x="6011" y="0"/>
                  </a:moveTo>
                  <a:lnTo>
                    <a:pt x="6011" y="0"/>
                  </a:lnTo>
                  <a:cubicBezTo>
                    <a:pt x="6039" y="134"/>
                    <a:pt x="6001" y="277"/>
                    <a:pt x="5906" y="382"/>
                  </a:cubicBezTo>
                  <a:lnTo>
                    <a:pt x="1985" y="4303"/>
                  </a:lnTo>
                  <a:cubicBezTo>
                    <a:pt x="1823" y="4455"/>
                    <a:pt x="1603" y="4560"/>
                    <a:pt x="1384" y="4570"/>
                  </a:cubicBezTo>
                  <a:cubicBezTo>
                    <a:pt x="1269" y="4579"/>
                    <a:pt x="1165" y="4627"/>
                    <a:pt x="1088" y="4703"/>
                  </a:cubicBezTo>
                  <a:lnTo>
                    <a:pt x="1" y="5791"/>
                  </a:lnTo>
                  <a:lnTo>
                    <a:pt x="392" y="6182"/>
                  </a:lnTo>
                  <a:lnTo>
                    <a:pt x="1479" y="5095"/>
                  </a:lnTo>
                  <a:cubicBezTo>
                    <a:pt x="1556" y="5018"/>
                    <a:pt x="1661" y="4971"/>
                    <a:pt x="1775" y="4971"/>
                  </a:cubicBezTo>
                  <a:cubicBezTo>
                    <a:pt x="2004" y="4951"/>
                    <a:pt x="2214" y="4856"/>
                    <a:pt x="2376" y="4694"/>
                  </a:cubicBezTo>
                  <a:lnTo>
                    <a:pt x="6297" y="773"/>
                  </a:lnTo>
                  <a:cubicBezTo>
                    <a:pt x="6450" y="611"/>
                    <a:pt x="6450" y="353"/>
                    <a:pt x="6297" y="191"/>
                  </a:cubicBezTo>
                  <a:lnTo>
                    <a:pt x="6211" y="115"/>
                  </a:lnTo>
                  <a:cubicBezTo>
                    <a:pt x="6154" y="57"/>
                    <a:pt x="6087" y="19"/>
                    <a:pt x="601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66"/>
            <p:cNvSpPr/>
            <p:nvPr/>
          </p:nvSpPr>
          <p:spPr>
            <a:xfrm>
              <a:off x="3533278" y="2675825"/>
              <a:ext cx="83216" cy="83713"/>
            </a:xfrm>
            <a:custGeom>
              <a:rect b="b" l="l" r="r" t="t"/>
              <a:pathLst>
                <a:path extrusionOk="0" h="3197" w="3178">
                  <a:moveTo>
                    <a:pt x="1002" y="1"/>
                  </a:moveTo>
                  <a:cubicBezTo>
                    <a:pt x="964" y="48"/>
                    <a:pt x="926" y="96"/>
                    <a:pt x="878" y="144"/>
                  </a:cubicBezTo>
                  <a:lnTo>
                    <a:pt x="0" y="1022"/>
                  </a:lnTo>
                  <a:lnTo>
                    <a:pt x="2166" y="3197"/>
                  </a:lnTo>
                  <a:lnTo>
                    <a:pt x="3177" y="2176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66"/>
            <p:cNvSpPr/>
            <p:nvPr/>
          </p:nvSpPr>
          <p:spPr>
            <a:xfrm>
              <a:off x="3519295" y="2687137"/>
              <a:ext cx="86934" cy="85834"/>
            </a:xfrm>
            <a:custGeom>
              <a:rect b="b" l="l" r="r" t="t"/>
              <a:pathLst>
                <a:path extrusionOk="0" h="3278" w="3320">
                  <a:moveTo>
                    <a:pt x="893" y="0"/>
                  </a:moveTo>
                  <a:cubicBezTo>
                    <a:pt x="835" y="0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799"/>
                    <a:pt x="0" y="943"/>
                    <a:pt x="86" y="1028"/>
                  </a:cubicBezTo>
                  <a:lnTo>
                    <a:pt x="2271" y="3213"/>
                  </a:lnTo>
                  <a:cubicBezTo>
                    <a:pt x="2313" y="3256"/>
                    <a:pt x="2371" y="3277"/>
                    <a:pt x="2428" y="3277"/>
                  </a:cubicBezTo>
                  <a:cubicBezTo>
                    <a:pt x="2485" y="3277"/>
                    <a:pt x="2542" y="3256"/>
                    <a:pt x="2585" y="3213"/>
                  </a:cubicBezTo>
                  <a:lnTo>
                    <a:pt x="3234" y="2555"/>
                  </a:lnTo>
                  <a:cubicBezTo>
                    <a:pt x="3320" y="2469"/>
                    <a:pt x="3320" y="2326"/>
                    <a:pt x="3234" y="2240"/>
                  </a:cubicBezTo>
                  <a:lnTo>
                    <a:pt x="1059" y="65"/>
                  </a:lnTo>
                  <a:cubicBezTo>
                    <a:pt x="1011" y="22"/>
                    <a:pt x="952" y="0"/>
                    <a:pt x="89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66"/>
            <p:cNvSpPr/>
            <p:nvPr/>
          </p:nvSpPr>
          <p:spPr>
            <a:xfrm>
              <a:off x="3569230" y="2736286"/>
              <a:ext cx="36764" cy="36685"/>
            </a:xfrm>
            <a:custGeom>
              <a:rect b="b" l="l" r="r" t="t"/>
              <a:pathLst>
                <a:path extrusionOk="0" h="1401" w="1404">
                  <a:moveTo>
                    <a:pt x="965" y="0"/>
                  </a:moveTo>
                  <a:lnTo>
                    <a:pt x="1" y="964"/>
                  </a:lnTo>
                  <a:lnTo>
                    <a:pt x="364" y="1336"/>
                  </a:lnTo>
                  <a:cubicBezTo>
                    <a:pt x="406" y="1379"/>
                    <a:pt x="464" y="1400"/>
                    <a:pt x="521" y="1400"/>
                  </a:cubicBezTo>
                  <a:cubicBezTo>
                    <a:pt x="578" y="1400"/>
                    <a:pt x="635" y="1379"/>
                    <a:pt x="678" y="1336"/>
                  </a:cubicBezTo>
                  <a:lnTo>
                    <a:pt x="1318" y="678"/>
                  </a:lnTo>
                  <a:cubicBezTo>
                    <a:pt x="1403" y="592"/>
                    <a:pt x="1403" y="449"/>
                    <a:pt x="1318" y="363"/>
                  </a:cubicBezTo>
                  <a:lnTo>
                    <a:pt x="96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66"/>
            <p:cNvSpPr/>
            <p:nvPr/>
          </p:nvSpPr>
          <p:spPr>
            <a:xfrm>
              <a:off x="3623694" y="2539427"/>
              <a:ext cx="83478" cy="86646"/>
            </a:xfrm>
            <a:custGeom>
              <a:rect b="b" l="l" r="r" t="t"/>
              <a:pathLst>
                <a:path extrusionOk="0" h="3309" w="3188">
                  <a:moveTo>
                    <a:pt x="3034" y="1"/>
                  </a:moveTo>
                  <a:lnTo>
                    <a:pt x="87" y="2949"/>
                  </a:lnTo>
                  <a:cubicBezTo>
                    <a:pt x="1" y="3025"/>
                    <a:pt x="1" y="3159"/>
                    <a:pt x="87" y="3245"/>
                  </a:cubicBezTo>
                  <a:cubicBezTo>
                    <a:pt x="125" y="3287"/>
                    <a:pt x="177" y="3309"/>
                    <a:pt x="231" y="3309"/>
                  </a:cubicBezTo>
                  <a:cubicBezTo>
                    <a:pt x="285" y="3309"/>
                    <a:pt x="339" y="3287"/>
                    <a:pt x="382" y="3245"/>
                  </a:cubicBezTo>
                  <a:lnTo>
                    <a:pt x="2891" y="726"/>
                  </a:lnTo>
                  <a:lnTo>
                    <a:pt x="3015" y="612"/>
                  </a:lnTo>
                  <a:cubicBezTo>
                    <a:pt x="3178" y="440"/>
                    <a:pt x="3187" y="182"/>
                    <a:pt x="303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66"/>
            <p:cNvSpPr/>
            <p:nvPr/>
          </p:nvSpPr>
          <p:spPr>
            <a:xfrm>
              <a:off x="3633147" y="2559930"/>
              <a:ext cx="88243" cy="89657"/>
            </a:xfrm>
            <a:custGeom>
              <a:rect b="b" l="l" r="r" t="t"/>
              <a:pathLst>
                <a:path extrusionOk="0" h="3424" w="3370">
                  <a:moveTo>
                    <a:pt x="3208" y="0"/>
                  </a:moveTo>
                  <a:lnTo>
                    <a:pt x="155" y="3063"/>
                  </a:lnTo>
                  <a:cubicBezTo>
                    <a:pt x="1" y="3209"/>
                    <a:pt x="140" y="3424"/>
                    <a:pt x="304" y="3424"/>
                  </a:cubicBezTo>
                  <a:cubicBezTo>
                    <a:pt x="353" y="3424"/>
                    <a:pt x="404" y="3405"/>
                    <a:pt x="451" y="3358"/>
                  </a:cubicBezTo>
                  <a:lnTo>
                    <a:pt x="3112" y="697"/>
                  </a:lnTo>
                  <a:lnTo>
                    <a:pt x="3198" y="601"/>
                  </a:lnTo>
                  <a:cubicBezTo>
                    <a:pt x="3360" y="439"/>
                    <a:pt x="3370" y="172"/>
                    <a:pt x="320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66"/>
            <p:cNvSpPr/>
            <p:nvPr/>
          </p:nvSpPr>
          <p:spPr>
            <a:xfrm>
              <a:off x="3656635" y="2579909"/>
              <a:ext cx="79760" cy="80938"/>
            </a:xfrm>
            <a:custGeom>
              <a:rect b="b" l="l" r="r" t="t"/>
              <a:pathLst>
                <a:path extrusionOk="0" h="3091" w="3046">
                  <a:moveTo>
                    <a:pt x="2883" y="0"/>
                  </a:moveTo>
                  <a:lnTo>
                    <a:pt x="155" y="2729"/>
                  </a:lnTo>
                  <a:cubicBezTo>
                    <a:pt x="1" y="2876"/>
                    <a:pt x="140" y="3090"/>
                    <a:pt x="304" y="3090"/>
                  </a:cubicBezTo>
                  <a:cubicBezTo>
                    <a:pt x="353" y="3090"/>
                    <a:pt x="404" y="3071"/>
                    <a:pt x="450" y="3025"/>
                  </a:cubicBezTo>
                  <a:lnTo>
                    <a:pt x="2692" y="773"/>
                  </a:lnTo>
                  <a:lnTo>
                    <a:pt x="2874" y="592"/>
                  </a:lnTo>
                  <a:cubicBezTo>
                    <a:pt x="3036" y="430"/>
                    <a:pt x="3045" y="163"/>
                    <a:pt x="288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8" name="Google Shape;12308;p66"/>
          <p:cNvGrpSpPr/>
          <p:nvPr/>
        </p:nvGrpSpPr>
        <p:grpSpPr>
          <a:xfrm>
            <a:off x="1330255" y="3845718"/>
            <a:ext cx="358996" cy="250774"/>
            <a:chOff x="1330255" y="3845718"/>
            <a:chExt cx="358996" cy="250774"/>
          </a:xfrm>
        </p:grpSpPr>
        <p:sp>
          <p:nvSpPr>
            <p:cNvPr id="12309" name="Google Shape;12309;p66"/>
            <p:cNvSpPr/>
            <p:nvPr/>
          </p:nvSpPr>
          <p:spPr>
            <a:xfrm>
              <a:off x="1445417" y="3845718"/>
              <a:ext cx="243835" cy="247762"/>
            </a:xfrm>
            <a:custGeom>
              <a:rect b="b" l="l" r="r" t="t"/>
              <a:pathLst>
                <a:path extrusionOk="0" h="9462" w="9312">
                  <a:moveTo>
                    <a:pt x="6267" y="0"/>
                  </a:moveTo>
                  <a:cubicBezTo>
                    <a:pt x="6153" y="0"/>
                    <a:pt x="6050" y="20"/>
                    <a:pt x="6020" y="84"/>
                  </a:cubicBezTo>
                  <a:cubicBezTo>
                    <a:pt x="5629" y="828"/>
                    <a:pt x="4360" y="2297"/>
                    <a:pt x="3587" y="3156"/>
                  </a:cubicBezTo>
                  <a:cubicBezTo>
                    <a:pt x="3215" y="3566"/>
                    <a:pt x="2700" y="3814"/>
                    <a:pt x="2156" y="3843"/>
                  </a:cubicBezTo>
                  <a:lnTo>
                    <a:pt x="0" y="3843"/>
                  </a:lnTo>
                  <a:lnTo>
                    <a:pt x="0" y="8889"/>
                  </a:lnTo>
                  <a:lnTo>
                    <a:pt x="2538" y="8889"/>
                  </a:lnTo>
                  <a:cubicBezTo>
                    <a:pt x="2719" y="8889"/>
                    <a:pt x="2891" y="8956"/>
                    <a:pt x="3034" y="9071"/>
                  </a:cubicBezTo>
                  <a:cubicBezTo>
                    <a:pt x="3311" y="9319"/>
                    <a:pt x="3683" y="9452"/>
                    <a:pt x="4055" y="9462"/>
                  </a:cubicBezTo>
                  <a:lnTo>
                    <a:pt x="7680" y="9462"/>
                  </a:lnTo>
                  <a:cubicBezTo>
                    <a:pt x="8052" y="9462"/>
                    <a:pt x="8357" y="9156"/>
                    <a:pt x="8357" y="8775"/>
                  </a:cubicBezTo>
                  <a:lnTo>
                    <a:pt x="8357" y="8584"/>
                  </a:lnTo>
                  <a:cubicBezTo>
                    <a:pt x="8357" y="8212"/>
                    <a:pt x="8052" y="7907"/>
                    <a:pt x="7680" y="7907"/>
                  </a:cubicBezTo>
                  <a:lnTo>
                    <a:pt x="8100" y="7907"/>
                  </a:lnTo>
                  <a:cubicBezTo>
                    <a:pt x="8491" y="7907"/>
                    <a:pt x="8806" y="7592"/>
                    <a:pt x="8806" y="7201"/>
                  </a:cubicBezTo>
                  <a:lnTo>
                    <a:pt x="8806" y="7067"/>
                  </a:lnTo>
                  <a:cubicBezTo>
                    <a:pt x="8806" y="6676"/>
                    <a:pt x="8491" y="6361"/>
                    <a:pt x="8100" y="6361"/>
                  </a:cubicBezTo>
                  <a:lnTo>
                    <a:pt x="8310" y="6361"/>
                  </a:lnTo>
                  <a:cubicBezTo>
                    <a:pt x="8710" y="6361"/>
                    <a:pt x="9025" y="6037"/>
                    <a:pt x="9025" y="5646"/>
                  </a:cubicBezTo>
                  <a:lnTo>
                    <a:pt x="9025" y="5531"/>
                  </a:lnTo>
                  <a:cubicBezTo>
                    <a:pt x="9025" y="5140"/>
                    <a:pt x="8710" y="4816"/>
                    <a:pt x="8310" y="4816"/>
                  </a:cubicBezTo>
                  <a:lnTo>
                    <a:pt x="8577" y="4816"/>
                  </a:lnTo>
                  <a:cubicBezTo>
                    <a:pt x="8987" y="4816"/>
                    <a:pt x="9311" y="4491"/>
                    <a:pt x="9311" y="4081"/>
                  </a:cubicBezTo>
                  <a:lnTo>
                    <a:pt x="9311" y="4005"/>
                  </a:lnTo>
                  <a:cubicBezTo>
                    <a:pt x="9311" y="3595"/>
                    <a:pt x="8987" y="3270"/>
                    <a:pt x="8577" y="3270"/>
                  </a:cubicBezTo>
                  <a:lnTo>
                    <a:pt x="6316" y="3270"/>
                  </a:lnTo>
                  <a:lnTo>
                    <a:pt x="7155" y="1286"/>
                  </a:lnTo>
                  <a:cubicBezTo>
                    <a:pt x="7289" y="799"/>
                    <a:pt x="7069" y="294"/>
                    <a:pt x="6640" y="46"/>
                  </a:cubicBezTo>
                  <a:cubicBezTo>
                    <a:pt x="6640" y="46"/>
                    <a:pt x="6441" y="0"/>
                    <a:pt x="6267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66"/>
            <p:cNvSpPr/>
            <p:nvPr/>
          </p:nvSpPr>
          <p:spPr>
            <a:xfrm>
              <a:off x="1445417" y="4055250"/>
              <a:ext cx="218854" cy="38492"/>
            </a:xfrm>
            <a:custGeom>
              <a:rect b="b" l="l" r="r" t="t"/>
              <a:pathLst>
                <a:path extrusionOk="0" h="1470" w="8358">
                  <a:moveTo>
                    <a:pt x="0" y="0"/>
                  </a:moveTo>
                  <a:lnTo>
                    <a:pt x="0" y="897"/>
                  </a:lnTo>
                  <a:lnTo>
                    <a:pt x="2538" y="897"/>
                  </a:lnTo>
                  <a:cubicBezTo>
                    <a:pt x="2719" y="897"/>
                    <a:pt x="2901" y="964"/>
                    <a:pt x="3034" y="1078"/>
                  </a:cubicBezTo>
                  <a:cubicBezTo>
                    <a:pt x="3320" y="1326"/>
                    <a:pt x="3683" y="1460"/>
                    <a:pt x="4055" y="1469"/>
                  </a:cubicBezTo>
                  <a:lnTo>
                    <a:pt x="7680" y="1469"/>
                  </a:lnTo>
                  <a:cubicBezTo>
                    <a:pt x="8052" y="1469"/>
                    <a:pt x="8357" y="1164"/>
                    <a:pt x="8357" y="782"/>
                  </a:cubicBezTo>
                  <a:lnTo>
                    <a:pt x="8357" y="592"/>
                  </a:lnTo>
                  <a:cubicBezTo>
                    <a:pt x="8357" y="468"/>
                    <a:pt x="8329" y="344"/>
                    <a:pt x="8262" y="239"/>
                  </a:cubicBezTo>
                  <a:cubicBezTo>
                    <a:pt x="8138" y="439"/>
                    <a:pt x="7919" y="563"/>
                    <a:pt x="7680" y="572"/>
                  </a:cubicBezTo>
                  <a:lnTo>
                    <a:pt x="4055" y="572"/>
                  </a:lnTo>
                  <a:cubicBezTo>
                    <a:pt x="3683" y="563"/>
                    <a:pt x="3311" y="429"/>
                    <a:pt x="3034" y="181"/>
                  </a:cubicBezTo>
                  <a:cubicBezTo>
                    <a:pt x="2891" y="67"/>
                    <a:pt x="2719" y="0"/>
                    <a:pt x="253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66"/>
            <p:cNvSpPr/>
            <p:nvPr/>
          </p:nvSpPr>
          <p:spPr>
            <a:xfrm>
              <a:off x="1445417" y="3946085"/>
              <a:ext cx="56219" cy="132653"/>
            </a:xfrm>
            <a:custGeom>
              <a:rect b="b" l="l" r="r" t="t"/>
              <a:pathLst>
                <a:path extrusionOk="0" h="5066" w="2147">
                  <a:moveTo>
                    <a:pt x="2147" y="0"/>
                  </a:moveTo>
                  <a:lnTo>
                    <a:pt x="2061" y="10"/>
                  </a:lnTo>
                  <a:lnTo>
                    <a:pt x="0" y="10"/>
                  </a:lnTo>
                  <a:lnTo>
                    <a:pt x="0" y="5066"/>
                  </a:lnTo>
                  <a:lnTo>
                    <a:pt x="2147" y="5066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66"/>
            <p:cNvSpPr/>
            <p:nvPr/>
          </p:nvSpPr>
          <p:spPr>
            <a:xfrm>
              <a:off x="1418446" y="3936083"/>
              <a:ext cx="58969" cy="152659"/>
            </a:xfrm>
            <a:custGeom>
              <a:rect b="b" l="l" r="r" t="t"/>
              <a:pathLst>
                <a:path extrusionOk="0" h="5830" w="2252">
                  <a:moveTo>
                    <a:pt x="0" y="1"/>
                  </a:moveTo>
                  <a:lnTo>
                    <a:pt x="0" y="5829"/>
                  </a:lnTo>
                  <a:lnTo>
                    <a:pt x="2023" y="5829"/>
                  </a:lnTo>
                  <a:cubicBezTo>
                    <a:pt x="2147" y="5829"/>
                    <a:pt x="2251" y="5734"/>
                    <a:pt x="2251" y="5610"/>
                  </a:cubicBezTo>
                  <a:lnTo>
                    <a:pt x="2251" y="220"/>
                  </a:lnTo>
                  <a:cubicBezTo>
                    <a:pt x="2251" y="106"/>
                    <a:pt x="2147" y="1"/>
                    <a:pt x="2023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66"/>
            <p:cNvSpPr/>
            <p:nvPr/>
          </p:nvSpPr>
          <p:spPr>
            <a:xfrm>
              <a:off x="1418446" y="4056743"/>
              <a:ext cx="58969" cy="31998"/>
            </a:xfrm>
            <a:custGeom>
              <a:rect b="b" l="l" r="r" t="t"/>
              <a:pathLst>
                <a:path extrusionOk="0" h="1222" w="2252">
                  <a:moveTo>
                    <a:pt x="0" y="0"/>
                  </a:moveTo>
                  <a:lnTo>
                    <a:pt x="0" y="1221"/>
                  </a:lnTo>
                  <a:lnTo>
                    <a:pt x="2023" y="1221"/>
                  </a:lnTo>
                  <a:cubicBezTo>
                    <a:pt x="2147" y="1221"/>
                    <a:pt x="2251" y="1126"/>
                    <a:pt x="2251" y="1002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66"/>
            <p:cNvSpPr/>
            <p:nvPr/>
          </p:nvSpPr>
          <p:spPr>
            <a:xfrm>
              <a:off x="1330255" y="3928332"/>
              <a:ext cx="92459" cy="168160"/>
            </a:xfrm>
            <a:custGeom>
              <a:rect b="b" l="l" r="r" t="t"/>
              <a:pathLst>
                <a:path extrusionOk="0" h="6422" w="3531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202"/>
                  </a:lnTo>
                  <a:cubicBezTo>
                    <a:pt x="0" y="6326"/>
                    <a:pt x="105" y="6421"/>
                    <a:pt x="229" y="6421"/>
                  </a:cubicBezTo>
                  <a:lnTo>
                    <a:pt x="3311" y="6421"/>
                  </a:lnTo>
                  <a:cubicBezTo>
                    <a:pt x="3435" y="6421"/>
                    <a:pt x="3530" y="6326"/>
                    <a:pt x="3530" y="6202"/>
                  </a:cubicBezTo>
                  <a:lnTo>
                    <a:pt x="3530" y="220"/>
                  </a:lnTo>
                  <a:cubicBezTo>
                    <a:pt x="3530" y="96"/>
                    <a:pt x="3435" y="1"/>
                    <a:pt x="3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66"/>
            <p:cNvSpPr/>
            <p:nvPr/>
          </p:nvSpPr>
          <p:spPr>
            <a:xfrm>
              <a:off x="1330255" y="4056743"/>
              <a:ext cx="92459" cy="39749"/>
            </a:xfrm>
            <a:custGeom>
              <a:rect b="b" l="l" r="r" t="t"/>
              <a:pathLst>
                <a:path extrusionOk="0" h="1518" w="3531">
                  <a:moveTo>
                    <a:pt x="0" y="0"/>
                  </a:moveTo>
                  <a:lnTo>
                    <a:pt x="0" y="1298"/>
                  </a:lnTo>
                  <a:cubicBezTo>
                    <a:pt x="0" y="1422"/>
                    <a:pt x="105" y="1517"/>
                    <a:pt x="229" y="1517"/>
                  </a:cubicBezTo>
                  <a:lnTo>
                    <a:pt x="3311" y="1517"/>
                  </a:lnTo>
                  <a:cubicBezTo>
                    <a:pt x="3435" y="1517"/>
                    <a:pt x="3530" y="1422"/>
                    <a:pt x="3530" y="1298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66"/>
            <p:cNvSpPr/>
            <p:nvPr/>
          </p:nvSpPr>
          <p:spPr>
            <a:xfrm>
              <a:off x="1631435" y="3961037"/>
              <a:ext cx="56062" cy="10841"/>
            </a:xfrm>
            <a:custGeom>
              <a:rect b="b" l="l" r="r" t="t"/>
              <a:pathLst>
                <a:path extrusionOk="0" h="414" w="2141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1473" y="412"/>
                  </a:lnTo>
                  <a:cubicBezTo>
                    <a:pt x="1759" y="412"/>
                    <a:pt x="2017" y="250"/>
                    <a:pt x="2141" y="2"/>
                  </a:cubicBezTo>
                  <a:lnTo>
                    <a:pt x="290" y="2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66"/>
            <p:cNvSpPr/>
            <p:nvPr/>
          </p:nvSpPr>
          <p:spPr>
            <a:xfrm>
              <a:off x="1632273" y="4001545"/>
              <a:ext cx="47971" cy="10998"/>
            </a:xfrm>
            <a:custGeom>
              <a:rect b="b" l="l" r="r" t="t"/>
              <a:pathLst>
                <a:path extrusionOk="0" h="420" w="1832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1174" y="420"/>
                  </a:lnTo>
                  <a:cubicBezTo>
                    <a:pt x="1460" y="420"/>
                    <a:pt x="1708" y="258"/>
                    <a:pt x="18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66"/>
            <p:cNvSpPr/>
            <p:nvPr/>
          </p:nvSpPr>
          <p:spPr>
            <a:xfrm>
              <a:off x="1631435" y="4041975"/>
              <a:ext cx="43074" cy="10814"/>
            </a:xfrm>
            <a:custGeom>
              <a:rect b="b" l="l" r="r" t="t"/>
              <a:pathLst>
                <a:path extrusionOk="0" h="413" w="1645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996" y="412"/>
                  </a:lnTo>
                  <a:cubicBezTo>
                    <a:pt x="1272" y="412"/>
                    <a:pt x="1530" y="250"/>
                    <a:pt x="1645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9" name="Google Shape;12319;p66"/>
          <p:cNvGrpSpPr/>
          <p:nvPr/>
        </p:nvGrpSpPr>
        <p:grpSpPr>
          <a:xfrm>
            <a:off x="3115103" y="3791384"/>
            <a:ext cx="373424" cy="359311"/>
            <a:chOff x="3115103" y="3791384"/>
            <a:chExt cx="373424" cy="359311"/>
          </a:xfrm>
        </p:grpSpPr>
        <p:sp>
          <p:nvSpPr>
            <p:cNvPr id="12320" name="Google Shape;12320;p66"/>
            <p:cNvSpPr/>
            <p:nvPr/>
          </p:nvSpPr>
          <p:spPr>
            <a:xfrm>
              <a:off x="3115103" y="3891908"/>
              <a:ext cx="159152" cy="180598"/>
            </a:xfrm>
            <a:custGeom>
              <a:rect b="b" l="l" r="r" t="t"/>
              <a:pathLst>
                <a:path extrusionOk="0" h="6897" w="6078">
                  <a:moveTo>
                    <a:pt x="2429" y="0"/>
                  </a:moveTo>
                  <a:cubicBezTo>
                    <a:pt x="1860" y="0"/>
                    <a:pt x="1292" y="220"/>
                    <a:pt x="859" y="657"/>
                  </a:cubicBezTo>
                  <a:cubicBezTo>
                    <a:pt x="0" y="1525"/>
                    <a:pt x="10" y="2918"/>
                    <a:pt x="878" y="3777"/>
                  </a:cubicBezTo>
                  <a:lnTo>
                    <a:pt x="1651" y="4550"/>
                  </a:lnTo>
                  <a:cubicBezTo>
                    <a:pt x="2080" y="4979"/>
                    <a:pt x="2214" y="5628"/>
                    <a:pt x="1985" y="6190"/>
                  </a:cubicBezTo>
                  <a:cubicBezTo>
                    <a:pt x="1908" y="6372"/>
                    <a:pt x="1956" y="6582"/>
                    <a:pt x="2090" y="6725"/>
                  </a:cubicBezTo>
                  <a:lnTo>
                    <a:pt x="2118" y="6753"/>
                  </a:lnTo>
                  <a:cubicBezTo>
                    <a:pt x="2212" y="6851"/>
                    <a:pt x="2334" y="6897"/>
                    <a:pt x="2455" y="6897"/>
                  </a:cubicBezTo>
                  <a:cubicBezTo>
                    <a:pt x="2641" y="6897"/>
                    <a:pt x="2825" y="6788"/>
                    <a:pt x="2901" y="6591"/>
                  </a:cubicBezTo>
                  <a:cubicBezTo>
                    <a:pt x="3292" y="5656"/>
                    <a:pt x="3072" y="4569"/>
                    <a:pt x="2357" y="3853"/>
                  </a:cubicBezTo>
                  <a:lnTo>
                    <a:pt x="1565" y="3061"/>
                  </a:lnTo>
                  <a:cubicBezTo>
                    <a:pt x="1097" y="2594"/>
                    <a:pt x="1097" y="1840"/>
                    <a:pt x="1546" y="1363"/>
                  </a:cubicBezTo>
                  <a:cubicBezTo>
                    <a:pt x="1789" y="1120"/>
                    <a:pt x="2106" y="998"/>
                    <a:pt x="2422" y="998"/>
                  </a:cubicBezTo>
                  <a:cubicBezTo>
                    <a:pt x="2738" y="998"/>
                    <a:pt x="3053" y="1120"/>
                    <a:pt x="3292" y="1363"/>
                  </a:cubicBezTo>
                  <a:lnTo>
                    <a:pt x="5181" y="3252"/>
                  </a:lnTo>
                  <a:cubicBezTo>
                    <a:pt x="5277" y="3349"/>
                    <a:pt x="5403" y="3396"/>
                    <a:pt x="5530" y="3396"/>
                  </a:cubicBezTo>
                  <a:cubicBezTo>
                    <a:pt x="5654" y="3396"/>
                    <a:pt x="5778" y="3351"/>
                    <a:pt x="5877" y="3262"/>
                  </a:cubicBezTo>
                  <a:cubicBezTo>
                    <a:pt x="6077" y="3061"/>
                    <a:pt x="6077" y="2746"/>
                    <a:pt x="5877" y="2546"/>
                  </a:cubicBezTo>
                  <a:lnTo>
                    <a:pt x="3979" y="648"/>
                  </a:lnTo>
                  <a:lnTo>
                    <a:pt x="3979" y="638"/>
                  </a:lnTo>
                  <a:cubicBezTo>
                    <a:pt x="3548" y="212"/>
                    <a:pt x="2989" y="0"/>
                    <a:pt x="242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66"/>
            <p:cNvSpPr/>
            <p:nvPr/>
          </p:nvSpPr>
          <p:spPr>
            <a:xfrm>
              <a:off x="3232517" y="3940586"/>
              <a:ext cx="45798" cy="40561"/>
            </a:xfrm>
            <a:custGeom>
              <a:rect b="b" l="l" r="r" t="t"/>
              <a:pathLst>
                <a:path extrusionOk="0" h="1549" w="1749">
                  <a:moveTo>
                    <a:pt x="706" y="0"/>
                  </a:moveTo>
                  <a:lnTo>
                    <a:pt x="0" y="697"/>
                  </a:lnTo>
                  <a:lnTo>
                    <a:pt x="697" y="1403"/>
                  </a:lnTo>
                  <a:cubicBezTo>
                    <a:pt x="803" y="1505"/>
                    <a:pt x="922" y="1548"/>
                    <a:pt x="1035" y="1548"/>
                  </a:cubicBezTo>
                  <a:cubicBezTo>
                    <a:pt x="1419" y="1548"/>
                    <a:pt x="1748" y="1057"/>
                    <a:pt x="1403" y="697"/>
                  </a:cubicBezTo>
                  <a:lnTo>
                    <a:pt x="70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66"/>
            <p:cNvSpPr/>
            <p:nvPr/>
          </p:nvSpPr>
          <p:spPr>
            <a:xfrm>
              <a:off x="3242493" y="3950956"/>
              <a:ext cx="43991" cy="43598"/>
            </a:xfrm>
            <a:custGeom>
              <a:rect b="b" l="l" r="r" t="t"/>
              <a:pathLst>
                <a:path extrusionOk="0" h="1665" w="1680">
                  <a:moveTo>
                    <a:pt x="931" y="0"/>
                  </a:moveTo>
                  <a:cubicBezTo>
                    <a:pt x="874" y="0"/>
                    <a:pt x="816" y="24"/>
                    <a:pt x="773" y="72"/>
                  </a:cubicBezTo>
                  <a:lnTo>
                    <a:pt x="87" y="759"/>
                  </a:lnTo>
                  <a:cubicBezTo>
                    <a:pt x="1" y="844"/>
                    <a:pt x="1" y="978"/>
                    <a:pt x="87" y="1073"/>
                  </a:cubicBezTo>
                  <a:lnTo>
                    <a:pt x="688" y="1665"/>
                  </a:lnTo>
                  <a:lnTo>
                    <a:pt x="1680" y="673"/>
                  </a:lnTo>
                  <a:lnTo>
                    <a:pt x="1088" y="72"/>
                  </a:lnTo>
                  <a:cubicBezTo>
                    <a:pt x="1045" y="24"/>
                    <a:pt x="988" y="0"/>
                    <a:pt x="93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66"/>
            <p:cNvSpPr/>
            <p:nvPr/>
          </p:nvSpPr>
          <p:spPr>
            <a:xfrm>
              <a:off x="3319948" y="3791384"/>
              <a:ext cx="168579" cy="141478"/>
            </a:xfrm>
            <a:custGeom>
              <a:rect b="b" l="l" r="r" t="t"/>
              <a:pathLst>
                <a:path extrusionOk="0" h="5403" w="6438">
                  <a:moveTo>
                    <a:pt x="3241" y="1"/>
                  </a:moveTo>
                  <a:cubicBezTo>
                    <a:pt x="3204" y="1"/>
                    <a:pt x="3167" y="1"/>
                    <a:pt x="3129" y="3"/>
                  </a:cubicBezTo>
                  <a:cubicBezTo>
                    <a:pt x="1088" y="79"/>
                    <a:pt x="0" y="2455"/>
                    <a:pt x="1278" y="4057"/>
                  </a:cubicBezTo>
                  <a:lnTo>
                    <a:pt x="1221" y="5174"/>
                  </a:lnTo>
                  <a:cubicBezTo>
                    <a:pt x="1214" y="5304"/>
                    <a:pt x="1322" y="5403"/>
                    <a:pt x="1444" y="5403"/>
                  </a:cubicBezTo>
                  <a:cubicBezTo>
                    <a:pt x="1475" y="5403"/>
                    <a:pt x="1506" y="5397"/>
                    <a:pt x="1536" y="5383"/>
                  </a:cubicBezTo>
                  <a:lnTo>
                    <a:pt x="2547" y="4906"/>
                  </a:lnTo>
                  <a:cubicBezTo>
                    <a:pt x="2775" y="4971"/>
                    <a:pt x="3007" y="5003"/>
                    <a:pt x="3236" y="5003"/>
                  </a:cubicBezTo>
                  <a:cubicBezTo>
                    <a:pt x="4055" y="5003"/>
                    <a:pt x="4844" y="4603"/>
                    <a:pt x="5314" y="3895"/>
                  </a:cubicBezTo>
                  <a:cubicBezTo>
                    <a:pt x="6438" y="2228"/>
                    <a:pt x="5226" y="1"/>
                    <a:pt x="32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66"/>
            <p:cNvSpPr/>
            <p:nvPr/>
          </p:nvSpPr>
          <p:spPr>
            <a:xfrm>
              <a:off x="3233747" y="3945614"/>
              <a:ext cx="213879" cy="205081"/>
            </a:xfrm>
            <a:custGeom>
              <a:rect b="b" l="l" r="r" t="t"/>
              <a:pathLst>
                <a:path extrusionOk="0" h="7832" w="8168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53"/>
                  </a:cubicBezTo>
                  <a:lnTo>
                    <a:pt x="468" y="3872"/>
                  </a:lnTo>
                  <a:lnTo>
                    <a:pt x="3120" y="7268"/>
                  </a:lnTo>
                  <a:cubicBezTo>
                    <a:pt x="3412" y="7642"/>
                    <a:pt x="3843" y="7832"/>
                    <a:pt x="4277" y="7832"/>
                  </a:cubicBezTo>
                  <a:cubicBezTo>
                    <a:pt x="4651" y="7832"/>
                    <a:pt x="5027" y="7690"/>
                    <a:pt x="5315" y="7402"/>
                  </a:cubicBezTo>
                  <a:lnTo>
                    <a:pt x="7547" y="5170"/>
                  </a:lnTo>
                  <a:cubicBezTo>
                    <a:pt x="8167" y="4550"/>
                    <a:pt x="8110" y="3519"/>
                    <a:pt x="7413" y="2976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66"/>
            <p:cNvSpPr/>
            <p:nvPr/>
          </p:nvSpPr>
          <p:spPr>
            <a:xfrm>
              <a:off x="3311438" y="4019272"/>
              <a:ext cx="136424" cy="131423"/>
            </a:xfrm>
            <a:custGeom>
              <a:rect b="b" l="l" r="r" t="t"/>
              <a:pathLst>
                <a:path extrusionOk="0" h="5019" w="5210">
                  <a:moveTo>
                    <a:pt x="4246" y="0"/>
                  </a:moveTo>
                  <a:lnTo>
                    <a:pt x="4246" y="0"/>
                  </a:lnTo>
                  <a:cubicBezTo>
                    <a:pt x="4599" y="582"/>
                    <a:pt x="4504" y="1317"/>
                    <a:pt x="4027" y="1803"/>
                  </a:cubicBezTo>
                  <a:lnTo>
                    <a:pt x="1794" y="4026"/>
                  </a:lnTo>
                  <a:cubicBezTo>
                    <a:pt x="1511" y="4310"/>
                    <a:pt x="1133" y="4458"/>
                    <a:pt x="753" y="4458"/>
                  </a:cubicBezTo>
                  <a:cubicBezTo>
                    <a:pt x="494" y="4458"/>
                    <a:pt x="233" y="4389"/>
                    <a:pt x="1" y="4246"/>
                  </a:cubicBezTo>
                  <a:lnTo>
                    <a:pt x="1" y="4246"/>
                  </a:lnTo>
                  <a:lnTo>
                    <a:pt x="153" y="4455"/>
                  </a:lnTo>
                  <a:cubicBezTo>
                    <a:pt x="445" y="4829"/>
                    <a:pt x="876" y="5019"/>
                    <a:pt x="1311" y="5019"/>
                  </a:cubicBezTo>
                  <a:cubicBezTo>
                    <a:pt x="1687" y="5019"/>
                    <a:pt x="2065" y="4877"/>
                    <a:pt x="2357" y="4589"/>
                  </a:cubicBezTo>
                  <a:lnTo>
                    <a:pt x="4580" y="2357"/>
                  </a:lnTo>
                  <a:cubicBezTo>
                    <a:pt x="5210" y="1737"/>
                    <a:pt x="5143" y="706"/>
                    <a:pt x="4446" y="163"/>
                  </a:cubicBezTo>
                  <a:lnTo>
                    <a:pt x="424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66"/>
            <p:cNvSpPr/>
            <p:nvPr/>
          </p:nvSpPr>
          <p:spPr>
            <a:xfrm>
              <a:off x="3233747" y="3945614"/>
              <a:ext cx="164154" cy="156115"/>
            </a:xfrm>
            <a:custGeom>
              <a:rect b="b" l="l" r="r" t="t"/>
              <a:pathLst>
                <a:path extrusionOk="0" h="5962" w="6269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63"/>
                  </a:cubicBezTo>
                  <a:lnTo>
                    <a:pt x="468" y="3882"/>
                  </a:lnTo>
                  <a:lnTo>
                    <a:pt x="2414" y="5485"/>
                  </a:lnTo>
                  <a:cubicBezTo>
                    <a:pt x="2796" y="5800"/>
                    <a:pt x="3241" y="5961"/>
                    <a:pt x="3654" y="5961"/>
                  </a:cubicBezTo>
                  <a:cubicBezTo>
                    <a:pt x="4014" y="5961"/>
                    <a:pt x="4350" y="5838"/>
                    <a:pt x="4599" y="5589"/>
                  </a:cubicBezTo>
                  <a:lnTo>
                    <a:pt x="5734" y="4454"/>
                  </a:lnTo>
                  <a:cubicBezTo>
                    <a:pt x="6269" y="3920"/>
                    <a:pt x="6230" y="2976"/>
                    <a:pt x="5629" y="2260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66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3007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477" y="1921"/>
                  </a:lnTo>
                  <a:cubicBezTo>
                    <a:pt x="153" y="2235"/>
                    <a:pt x="0" y="2693"/>
                    <a:pt x="57" y="3151"/>
                  </a:cubicBezTo>
                  <a:lnTo>
                    <a:pt x="2547" y="5202"/>
                  </a:lnTo>
                  <a:cubicBezTo>
                    <a:pt x="2865" y="5467"/>
                    <a:pt x="3229" y="5602"/>
                    <a:pt x="3559" y="5602"/>
                  </a:cubicBezTo>
                  <a:cubicBezTo>
                    <a:pt x="3824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10"/>
                    <a:pt x="5724" y="3075"/>
                    <a:pt x="5257" y="2503"/>
                  </a:cubicBezTo>
                  <a:lnTo>
                    <a:pt x="3196" y="13"/>
                  </a:lnTo>
                  <a:cubicBezTo>
                    <a:pt x="3133" y="5"/>
                    <a:pt x="3070" y="1"/>
                    <a:pt x="300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66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1813" y="585"/>
                  </a:moveTo>
                  <a:lnTo>
                    <a:pt x="1784" y="614"/>
                  </a:lnTo>
                  <a:lnTo>
                    <a:pt x="1813" y="585"/>
                  </a:lnTo>
                  <a:close/>
                  <a:moveTo>
                    <a:pt x="648" y="1749"/>
                  </a:moveTo>
                  <a:lnTo>
                    <a:pt x="630" y="1768"/>
                  </a:lnTo>
                  <a:lnTo>
                    <a:pt x="630" y="1768"/>
                  </a:lnTo>
                  <a:lnTo>
                    <a:pt x="648" y="1749"/>
                  </a:lnTo>
                  <a:close/>
                  <a:moveTo>
                    <a:pt x="3001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1813" y="585"/>
                  </a:lnTo>
                  <a:lnTo>
                    <a:pt x="1813" y="585"/>
                  </a:lnTo>
                  <a:cubicBezTo>
                    <a:pt x="1978" y="437"/>
                    <a:pt x="2183" y="365"/>
                    <a:pt x="2386" y="365"/>
                  </a:cubicBezTo>
                  <a:cubicBezTo>
                    <a:pt x="2630" y="365"/>
                    <a:pt x="2872" y="468"/>
                    <a:pt x="3043" y="671"/>
                  </a:cubicBezTo>
                  <a:lnTo>
                    <a:pt x="4637" y="2541"/>
                  </a:lnTo>
                  <a:cubicBezTo>
                    <a:pt x="5066" y="3046"/>
                    <a:pt x="5161" y="3647"/>
                    <a:pt x="4856" y="3953"/>
                  </a:cubicBezTo>
                  <a:lnTo>
                    <a:pt x="3997" y="4811"/>
                  </a:lnTo>
                  <a:cubicBezTo>
                    <a:pt x="3878" y="4927"/>
                    <a:pt x="3712" y="4983"/>
                    <a:pt x="3524" y="4983"/>
                  </a:cubicBezTo>
                  <a:cubicBezTo>
                    <a:pt x="3232" y="4983"/>
                    <a:pt x="2888" y="4847"/>
                    <a:pt x="2586" y="4592"/>
                  </a:cubicBezTo>
                  <a:lnTo>
                    <a:pt x="716" y="2999"/>
                  </a:lnTo>
                  <a:cubicBezTo>
                    <a:pt x="344" y="2684"/>
                    <a:pt x="306" y="2121"/>
                    <a:pt x="630" y="1768"/>
                  </a:cubicBezTo>
                  <a:lnTo>
                    <a:pt x="630" y="1768"/>
                  </a:lnTo>
                  <a:lnTo>
                    <a:pt x="477" y="1921"/>
                  </a:lnTo>
                  <a:cubicBezTo>
                    <a:pt x="153" y="2245"/>
                    <a:pt x="0" y="2693"/>
                    <a:pt x="57" y="3142"/>
                  </a:cubicBezTo>
                  <a:lnTo>
                    <a:pt x="2547" y="5202"/>
                  </a:lnTo>
                  <a:cubicBezTo>
                    <a:pt x="2859" y="5467"/>
                    <a:pt x="3224" y="5602"/>
                    <a:pt x="3555" y="5602"/>
                  </a:cubicBezTo>
                  <a:cubicBezTo>
                    <a:pt x="3822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00"/>
                    <a:pt x="5724" y="3065"/>
                    <a:pt x="5247" y="2503"/>
                  </a:cubicBezTo>
                  <a:lnTo>
                    <a:pt x="3187" y="13"/>
                  </a:lnTo>
                  <a:cubicBezTo>
                    <a:pt x="3125" y="5"/>
                    <a:pt x="3063" y="1"/>
                    <a:pt x="3001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66"/>
            <p:cNvSpPr/>
            <p:nvPr/>
          </p:nvSpPr>
          <p:spPr>
            <a:xfrm>
              <a:off x="3264488" y="3972558"/>
              <a:ext cx="87955" cy="87196"/>
            </a:xfrm>
            <a:custGeom>
              <a:rect b="b" l="l" r="r" t="t"/>
              <a:pathLst>
                <a:path extrusionOk="0" h="3330" w="3359">
                  <a:moveTo>
                    <a:pt x="296" y="0"/>
                  </a:moveTo>
                  <a:lnTo>
                    <a:pt x="0" y="296"/>
                  </a:lnTo>
                  <a:lnTo>
                    <a:pt x="2977" y="3273"/>
                  </a:lnTo>
                  <a:cubicBezTo>
                    <a:pt x="3020" y="3311"/>
                    <a:pt x="3075" y="3330"/>
                    <a:pt x="3128" y="3330"/>
                  </a:cubicBezTo>
                  <a:cubicBezTo>
                    <a:pt x="3182" y="3330"/>
                    <a:pt x="3234" y="3311"/>
                    <a:pt x="3272" y="3273"/>
                  </a:cubicBezTo>
                  <a:cubicBezTo>
                    <a:pt x="3358" y="3196"/>
                    <a:pt x="3358" y="3063"/>
                    <a:pt x="3272" y="2977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66"/>
            <p:cNvSpPr/>
            <p:nvPr/>
          </p:nvSpPr>
          <p:spPr>
            <a:xfrm>
              <a:off x="3283473" y="3992668"/>
              <a:ext cx="36999" cy="34302"/>
            </a:xfrm>
            <a:custGeom>
              <a:rect b="b" l="l" r="r" t="t"/>
              <a:pathLst>
                <a:path extrusionOk="0" h="1310" w="1413">
                  <a:moveTo>
                    <a:pt x="587" y="0"/>
                  </a:moveTo>
                  <a:cubicBezTo>
                    <a:pt x="451" y="0"/>
                    <a:pt x="315" y="53"/>
                    <a:pt x="210" y="158"/>
                  </a:cubicBezTo>
                  <a:cubicBezTo>
                    <a:pt x="0" y="368"/>
                    <a:pt x="0" y="711"/>
                    <a:pt x="210" y="921"/>
                  </a:cubicBezTo>
                  <a:lnTo>
                    <a:pt x="449" y="1159"/>
                  </a:lnTo>
                  <a:cubicBezTo>
                    <a:pt x="554" y="1260"/>
                    <a:pt x="690" y="1310"/>
                    <a:pt x="826" y="1310"/>
                  </a:cubicBezTo>
                  <a:cubicBezTo>
                    <a:pt x="961" y="1310"/>
                    <a:pt x="1097" y="1260"/>
                    <a:pt x="1202" y="1159"/>
                  </a:cubicBezTo>
                  <a:cubicBezTo>
                    <a:pt x="1412" y="950"/>
                    <a:pt x="1412" y="606"/>
                    <a:pt x="1202" y="396"/>
                  </a:cubicBezTo>
                  <a:lnTo>
                    <a:pt x="964" y="158"/>
                  </a:lnTo>
                  <a:cubicBezTo>
                    <a:pt x="859" y="53"/>
                    <a:pt x="723" y="0"/>
                    <a:pt x="58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66"/>
            <p:cNvSpPr/>
            <p:nvPr/>
          </p:nvSpPr>
          <p:spPr>
            <a:xfrm>
              <a:off x="3392140" y="3828174"/>
              <a:ext cx="43729" cy="43493"/>
            </a:xfrm>
            <a:custGeom>
              <a:rect b="b" l="l" r="r" t="t"/>
              <a:pathLst>
                <a:path extrusionOk="0" h="1661" w="1670">
                  <a:moveTo>
                    <a:pt x="840" y="0"/>
                  </a:moveTo>
                  <a:cubicBezTo>
                    <a:pt x="372" y="0"/>
                    <a:pt x="0" y="372"/>
                    <a:pt x="0" y="830"/>
                  </a:cubicBezTo>
                  <a:cubicBezTo>
                    <a:pt x="0" y="1288"/>
                    <a:pt x="372" y="1660"/>
                    <a:pt x="840" y="1660"/>
                  </a:cubicBezTo>
                  <a:cubicBezTo>
                    <a:pt x="1298" y="1660"/>
                    <a:pt x="1670" y="1288"/>
                    <a:pt x="1670" y="830"/>
                  </a:cubicBezTo>
                  <a:cubicBezTo>
                    <a:pt x="1670" y="372"/>
                    <a:pt x="1298" y="0"/>
                    <a:pt x="8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6"/>
            <p:cNvSpPr/>
            <p:nvPr/>
          </p:nvSpPr>
          <p:spPr>
            <a:xfrm>
              <a:off x="3376141" y="3822649"/>
              <a:ext cx="75360" cy="54517"/>
            </a:xfrm>
            <a:custGeom>
              <a:rect b="b" l="l" r="r" t="t"/>
              <a:pathLst>
                <a:path extrusionOk="0" h="2082" w="2878">
                  <a:moveTo>
                    <a:pt x="1451" y="412"/>
                  </a:moveTo>
                  <a:lnTo>
                    <a:pt x="1451" y="421"/>
                  </a:lnTo>
                  <a:cubicBezTo>
                    <a:pt x="1461" y="421"/>
                    <a:pt x="1471" y="420"/>
                    <a:pt x="1481" y="420"/>
                  </a:cubicBezTo>
                  <a:cubicBezTo>
                    <a:pt x="1632" y="420"/>
                    <a:pt x="1773" y="486"/>
                    <a:pt x="1890" y="593"/>
                  </a:cubicBezTo>
                  <a:cubicBezTo>
                    <a:pt x="2309" y="1013"/>
                    <a:pt x="1969" y="1667"/>
                    <a:pt x="1464" y="1667"/>
                  </a:cubicBezTo>
                  <a:cubicBezTo>
                    <a:pt x="1383" y="1667"/>
                    <a:pt x="1299" y="1650"/>
                    <a:pt x="1212" y="1614"/>
                  </a:cubicBezTo>
                  <a:cubicBezTo>
                    <a:pt x="573" y="1356"/>
                    <a:pt x="764" y="412"/>
                    <a:pt x="1451" y="412"/>
                  </a:cubicBezTo>
                  <a:close/>
                  <a:moveTo>
                    <a:pt x="1466" y="0"/>
                  </a:moveTo>
                  <a:cubicBezTo>
                    <a:pt x="1333" y="0"/>
                    <a:pt x="1193" y="27"/>
                    <a:pt x="1050" y="87"/>
                  </a:cubicBezTo>
                  <a:cubicBezTo>
                    <a:pt x="1" y="517"/>
                    <a:pt x="306" y="2081"/>
                    <a:pt x="1451" y="2081"/>
                  </a:cubicBezTo>
                  <a:cubicBezTo>
                    <a:pt x="1718" y="2081"/>
                    <a:pt x="1985" y="1976"/>
                    <a:pt x="2185" y="1776"/>
                  </a:cubicBezTo>
                  <a:cubicBezTo>
                    <a:pt x="2877" y="1084"/>
                    <a:pt x="2310" y="0"/>
                    <a:pt x="14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66"/>
            <p:cNvSpPr/>
            <p:nvPr/>
          </p:nvSpPr>
          <p:spPr>
            <a:xfrm>
              <a:off x="3366165" y="3859230"/>
              <a:ext cx="40953" cy="36659"/>
            </a:xfrm>
            <a:custGeom>
              <a:rect b="b" l="l" r="r" t="t"/>
              <a:pathLst>
                <a:path extrusionOk="0" h="1400" w="1564">
                  <a:moveTo>
                    <a:pt x="1253" y="1"/>
                  </a:moveTo>
                  <a:cubicBezTo>
                    <a:pt x="1199" y="1"/>
                    <a:pt x="1144" y="25"/>
                    <a:pt x="1097" y="83"/>
                  </a:cubicBezTo>
                  <a:lnTo>
                    <a:pt x="143" y="1037"/>
                  </a:lnTo>
                  <a:cubicBezTo>
                    <a:pt x="0" y="1171"/>
                    <a:pt x="95" y="1400"/>
                    <a:pt x="286" y="1400"/>
                  </a:cubicBezTo>
                  <a:cubicBezTo>
                    <a:pt x="343" y="1390"/>
                    <a:pt x="391" y="1371"/>
                    <a:pt x="429" y="1333"/>
                  </a:cubicBezTo>
                  <a:lnTo>
                    <a:pt x="1383" y="379"/>
                  </a:lnTo>
                  <a:cubicBezTo>
                    <a:pt x="1563" y="228"/>
                    <a:pt x="1417" y="1"/>
                    <a:pt x="125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4" name="Google Shape;12334;p66"/>
          <p:cNvGrpSpPr/>
          <p:nvPr/>
        </p:nvGrpSpPr>
        <p:grpSpPr>
          <a:xfrm>
            <a:off x="883853" y="3792641"/>
            <a:ext cx="378190" cy="357059"/>
            <a:chOff x="883853" y="3792641"/>
            <a:chExt cx="378190" cy="357059"/>
          </a:xfrm>
        </p:grpSpPr>
        <p:sp>
          <p:nvSpPr>
            <p:cNvPr id="12335" name="Google Shape;12335;p66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66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66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66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66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66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66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6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66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66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66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6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66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66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66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66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66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66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66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66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66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66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66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66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66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66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1" name="Google Shape;12361;p66"/>
          <p:cNvGrpSpPr/>
          <p:nvPr/>
        </p:nvGrpSpPr>
        <p:grpSpPr>
          <a:xfrm>
            <a:off x="3934196" y="2484805"/>
            <a:ext cx="401207" cy="214036"/>
            <a:chOff x="3934196" y="2484805"/>
            <a:chExt cx="401207" cy="214036"/>
          </a:xfrm>
        </p:grpSpPr>
        <p:sp>
          <p:nvSpPr>
            <p:cNvPr id="12362" name="Google Shape;12362;p66"/>
            <p:cNvSpPr/>
            <p:nvPr/>
          </p:nvSpPr>
          <p:spPr>
            <a:xfrm>
              <a:off x="4120555" y="2484805"/>
              <a:ext cx="214848" cy="214036"/>
            </a:xfrm>
            <a:custGeom>
              <a:rect b="b" l="l" r="r" t="t"/>
              <a:pathLst>
                <a:path extrusionOk="0" h="8174" w="8205">
                  <a:moveTo>
                    <a:pt x="4063" y="0"/>
                  </a:moveTo>
                  <a:cubicBezTo>
                    <a:pt x="3028" y="0"/>
                    <a:pt x="1999" y="432"/>
                    <a:pt x="1269" y="1276"/>
                  </a:cubicBezTo>
                  <a:cubicBezTo>
                    <a:pt x="1222" y="1333"/>
                    <a:pt x="1165" y="1391"/>
                    <a:pt x="1117" y="1448"/>
                  </a:cubicBezTo>
                  <a:cubicBezTo>
                    <a:pt x="1088" y="1486"/>
                    <a:pt x="1069" y="1515"/>
                    <a:pt x="1041" y="1543"/>
                  </a:cubicBezTo>
                  <a:cubicBezTo>
                    <a:pt x="67" y="2802"/>
                    <a:pt x="1" y="4548"/>
                    <a:pt x="888" y="5874"/>
                  </a:cubicBezTo>
                  <a:cubicBezTo>
                    <a:pt x="936" y="5951"/>
                    <a:pt x="993" y="6017"/>
                    <a:pt x="1041" y="6084"/>
                  </a:cubicBezTo>
                  <a:cubicBezTo>
                    <a:pt x="1069" y="6122"/>
                    <a:pt x="1088" y="6151"/>
                    <a:pt x="1117" y="6189"/>
                  </a:cubicBezTo>
                  <a:cubicBezTo>
                    <a:pt x="1155" y="6227"/>
                    <a:pt x="1193" y="6275"/>
                    <a:pt x="1241" y="6323"/>
                  </a:cubicBezTo>
                  <a:cubicBezTo>
                    <a:pt x="1951" y="7098"/>
                    <a:pt x="2948" y="7522"/>
                    <a:pt x="3971" y="7522"/>
                  </a:cubicBezTo>
                  <a:cubicBezTo>
                    <a:pt x="4308" y="7522"/>
                    <a:pt x="4647" y="7476"/>
                    <a:pt x="4981" y="7382"/>
                  </a:cubicBezTo>
                  <a:lnTo>
                    <a:pt x="6631" y="8154"/>
                  </a:lnTo>
                  <a:cubicBezTo>
                    <a:pt x="6661" y="8168"/>
                    <a:pt x="6692" y="8174"/>
                    <a:pt x="6723" y="8174"/>
                  </a:cubicBezTo>
                  <a:cubicBezTo>
                    <a:pt x="6845" y="8174"/>
                    <a:pt x="6953" y="8074"/>
                    <a:pt x="6946" y="7944"/>
                  </a:cubicBezTo>
                  <a:lnTo>
                    <a:pt x="6860" y="6122"/>
                  </a:lnTo>
                  <a:lnTo>
                    <a:pt x="6869" y="6122"/>
                  </a:lnTo>
                  <a:cubicBezTo>
                    <a:pt x="8205" y="4577"/>
                    <a:pt x="8033" y="2240"/>
                    <a:pt x="6488" y="904"/>
                  </a:cubicBezTo>
                  <a:cubicBezTo>
                    <a:pt x="5787" y="298"/>
                    <a:pt x="4922" y="0"/>
                    <a:pt x="406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66"/>
            <p:cNvSpPr/>
            <p:nvPr/>
          </p:nvSpPr>
          <p:spPr>
            <a:xfrm>
              <a:off x="4120555" y="2522695"/>
              <a:ext cx="54727" cy="124195"/>
            </a:xfrm>
            <a:custGeom>
              <a:rect b="b" l="l" r="r" t="t"/>
              <a:pathLst>
                <a:path extrusionOk="0" h="4743" w="2090">
                  <a:moveTo>
                    <a:pt x="1117" y="1"/>
                  </a:moveTo>
                  <a:cubicBezTo>
                    <a:pt x="1088" y="39"/>
                    <a:pt x="1060" y="68"/>
                    <a:pt x="1041" y="96"/>
                  </a:cubicBezTo>
                  <a:cubicBezTo>
                    <a:pt x="58" y="1355"/>
                    <a:pt x="1" y="3101"/>
                    <a:pt x="888" y="4427"/>
                  </a:cubicBezTo>
                  <a:cubicBezTo>
                    <a:pt x="936" y="4504"/>
                    <a:pt x="983" y="4570"/>
                    <a:pt x="1041" y="4637"/>
                  </a:cubicBezTo>
                  <a:cubicBezTo>
                    <a:pt x="1060" y="4675"/>
                    <a:pt x="1088" y="4704"/>
                    <a:pt x="1117" y="4742"/>
                  </a:cubicBezTo>
                  <a:lnTo>
                    <a:pt x="1136" y="4704"/>
                  </a:lnTo>
                  <a:cubicBezTo>
                    <a:pt x="2090" y="3283"/>
                    <a:pt x="2080" y="1422"/>
                    <a:pt x="11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66"/>
            <p:cNvSpPr/>
            <p:nvPr/>
          </p:nvSpPr>
          <p:spPr>
            <a:xfrm>
              <a:off x="3934196" y="2488131"/>
              <a:ext cx="248548" cy="210475"/>
            </a:xfrm>
            <a:custGeom>
              <a:rect b="b" l="l" r="r" t="t"/>
              <a:pathLst>
                <a:path extrusionOk="0" h="8038" w="9492">
                  <a:moveTo>
                    <a:pt x="4789" y="1"/>
                  </a:moveTo>
                  <a:cubicBezTo>
                    <a:pt x="4736" y="1"/>
                    <a:pt x="4682" y="2"/>
                    <a:pt x="4628" y="4"/>
                  </a:cubicBezTo>
                  <a:cubicBezTo>
                    <a:pt x="1604" y="128"/>
                    <a:pt x="1" y="3620"/>
                    <a:pt x="1871" y="5986"/>
                  </a:cubicBezTo>
                  <a:lnTo>
                    <a:pt x="1785" y="7808"/>
                  </a:lnTo>
                  <a:cubicBezTo>
                    <a:pt x="1777" y="7938"/>
                    <a:pt x="1886" y="8037"/>
                    <a:pt x="2008" y="8037"/>
                  </a:cubicBezTo>
                  <a:cubicBezTo>
                    <a:pt x="2038" y="8037"/>
                    <a:pt x="2069" y="8031"/>
                    <a:pt x="2100" y="8018"/>
                  </a:cubicBezTo>
                  <a:lnTo>
                    <a:pt x="3750" y="7245"/>
                  </a:lnTo>
                  <a:cubicBezTo>
                    <a:pt x="4087" y="7341"/>
                    <a:pt x="4429" y="7387"/>
                    <a:pt x="4768" y="7387"/>
                  </a:cubicBezTo>
                  <a:cubicBezTo>
                    <a:pt x="5982" y="7387"/>
                    <a:pt x="7149" y="6792"/>
                    <a:pt x="7843" y="5747"/>
                  </a:cubicBezTo>
                  <a:cubicBezTo>
                    <a:pt x="9491" y="3284"/>
                    <a:pt x="7709" y="1"/>
                    <a:pt x="478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66"/>
            <p:cNvSpPr/>
            <p:nvPr/>
          </p:nvSpPr>
          <p:spPr>
            <a:xfrm>
              <a:off x="4005393" y="2538353"/>
              <a:ext cx="104269" cy="97618"/>
            </a:xfrm>
            <a:custGeom>
              <a:rect b="b" l="l" r="r" t="t"/>
              <a:pathLst>
                <a:path extrusionOk="0" h="3728" w="3982">
                  <a:moveTo>
                    <a:pt x="1946" y="403"/>
                  </a:moveTo>
                  <a:cubicBezTo>
                    <a:pt x="2950" y="403"/>
                    <a:pt x="3717" y="1597"/>
                    <a:pt x="3025" y="2551"/>
                  </a:cubicBezTo>
                  <a:lnTo>
                    <a:pt x="2090" y="1616"/>
                  </a:lnTo>
                  <a:cubicBezTo>
                    <a:pt x="2041" y="1557"/>
                    <a:pt x="1983" y="1533"/>
                    <a:pt x="1928" y="1533"/>
                  </a:cubicBezTo>
                  <a:cubicBezTo>
                    <a:pt x="1760" y="1533"/>
                    <a:pt x="1614" y="1758"/>
                    <a:pt x="1794" y="1902"/>
                  </a:cubicBezTo>
                  <a:lnTo>
                    <a:pt x="2729" y="2847"/>
                  </a:lnTo>
                  <a:cubicBezTo>
                    <a:pt x="2500" y="3009"/>
                    <a:pt x="2224" y="3104"/>
                    <a:pt x="1937" y="3104"/>
                  </a:cubicBezTo>
                  <a:cubicBezTo>
                    <a:pt x="525" y="3104"/>
                    <a:pt x="68" y="1206"/>
                    <a:pt x="1327" y="557"/>
                  </a:cubicBezTo>
                  <a:cubicBezTo>
                    <a:pt x="1536" y="451"/>
                    <a:pt x="1746" y="403"/>
                    <a:pt x="1946" y="403"/>
                  </a:cubicBezTo>
                  <a:close/>
                  <a:moveTo>
                    <a:pt x="1948" y="0"/>
                  </a:moveTo>
                  <a:cubicBezTo>
                    <a:pt x="1494" y="0"/>
                    <a:pt x="1041" y="175"/>
                    <a:pt x="697" y="519"/>
                  </a:cubicBezTo>
                  <a:cubicBezTo>
                    <a:pt x="39" y="1177"/>
                    <a:pt x="1" y="2227"/>
                    <a:pt x="621" y="2923"/>
                  </a:cubicBezTo>
                  <a:cubicBezTo>
                    <a:pt x="969" y="3314"/>
                    <a:pt x="1456" y="3516"/>
                    <a:pt x="1945" y="3516"/>
                  </a:cubicBezTo>
                  <a:cubicBezTo>
                    <a:pt x="2325" y="3516"/>
                    <a:pt x="2707" y="3393"/>
                    <a:pt x="3025" y="3142"/>
                  </a:cubicBezTo>
                  <a:lnTo>
                    <a:pt x="3569" y="3677"/>
                  </a:lnTo>
                  <a:cubicBezTo>
                    <a:pt x="3611" y="3713"/>
                    <a:pt x="3656" y="3728"/>
                    <a:pt x="3700" y="3728"/>
                  </a:cubicBezTo>
                  <a:cubicBezTo>
                    <a:pt x="3853" y="3728"/>
                    <a:pt x="3981" y="3537"/>
                    <a:pt x="3855" y="3381"/>
                  </a:cubicBezTo>
                  <a:lnTo>
                    <a:pt x="3321" y="2847"/>
                  </a:lnTo>
                  <a:cubicBezTo>
                    <a:pt x="3893" y="2112"/>
                    <a:pt x="3807" y="1063"/>
                    <a:pt x="3111" y="443"/>
                  </a:cubicBezTo>
                  <a:cubicBezTo>
                    <a:pt x="2778" y="146"/>
                    <a:pt x="2363" y="0"/>
                    <a:pt x="194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66"/>
            <p:cNvSpPr/>
            <p:nvPr/>
          </p:nvSpPr>
          <p:spPr>
            <a:xfrm>
              <a:off x="4182849" y="2537070"/>
              <a:ext cx="81174" cy="92381"/>
            </a:xfrm>
            <a:custGeom>
              <a:rect b="b" l="l" r="r" t="t"/>
              <a:pathLst>
                <a:path extrusionOk="0" h="3528" w="3100">
                  <a:moveTo>
                    <a:pt x="1571" y="749"/>
                  </a:moveTo>
                  <a:lnTo>
                    <a:pt x="2039" y="1865"/>
                  </a:lnTo>
                  <a:lnTo>
                    <a:pt x="1104" y="1865"/>
                  </a:lnTo>
                  <a:lnTo>
                    <a:pt x="1571" y="749"/>
                  </a:lnTo>
                  <a:close/>
                  <a:moveTo>
                    <a:pt x="1568" y="0"/>
                  </a:moveTo>
                  <a:cubicBezTo>
                    <a:pt x="1490" y="0"/>
                    <a:pt x="1414" y="43"/>
                    <a:pt x="1380" y="129"/>
                  </a:cubicBezTo>
                  <a:lnTo>
                    <a:pt x="608" y="1989"/>
                  </a:lnTo>
                  <a:lnTo>
                    <a:pt x="93" y="3220"/>
                  </a:lnTo>
                  <a:cubicBezTo>
                    <a:pt x="1" y="3391"/>
                    <a:pt x="144" y="3527"/>
                    <a:pt x="284" y="3527"/>
                  </a:cubicBezTo>
                  <a:cubicBezTo>
                    <a:pt x="363" y="3527"/>
                    <a:pt x="440" y="3485"/>
                    <a:pt x="474" y="3382"/>
                  </a:cubicBezTo>
                  <a:lnTo>
                    <a:pt x="932" y="2276"/>
                  </a:lnTo>
                  <a:lnTo>
                    <a:pt x="2210" y="2276"/>
                  </a:lnTo>
                  <a:lnTo>
                    <a:pt x="2668" y="3382"/>
                  </a:lnTo>
                  <a:cubicBezTo>
                    <a:pt x="2712" y="3460"/>
                    <a:pt x="2782" y="3493"/>
                    <a:pt x="2851" y="3493"/>
                  </a:cubicBezTo>
                  <a:cubicBezTo>
                    <a:pt x="2977" y="3493"/>
                    <a:pt x="3099" y="3381"/>
                    <a:pt x="3050" y="3220"/>
                  </a:cubicBezTo>
                  <a:lnTo>
                    <a:pt x="2535" y="1989"/>
                  </a:lnTo>
                  <a:lnTo>
                    <a:pt x="1762" y="129"/>
                  </a:lnTo>
                  <a:cubicBezTo>
                    <a:pt x="1724" y="43"/>
                    <a:pt x="1645" y="0"/>
                    <a:pt x="15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7" name="Google Shape;12367;p66"/>
          <p:cNvGrpSpPr/>
          <p:nvPr/>
        </p:nvGrpSpPr>
        <p:grpSpPr>
          <a:xfrm>
            <a:off x="3999894" y="1500197"/>
            <a:ext cx="342474" cy="359232"/>
            <a:chOff x="3999894" y="1500197"/>
            <a:chExt cx="342474" cy="359232"/>
          </a:xfrm>
        </p:grpSpPr>
        <p:sp>
          <p:nvSpPr>
            <p:cNvPr id="12368" name="Google Shape;12368;p66"/>
            <p:cNvSpPr/>
            <p:nvPr/>
          </p:nvSpPr>
          <p:spPr>
            <a:xfrm>
              <a:off x="4165279" y="1500197"/>
              <a:ext cx="177089" cy="149412"/>
            </a:xfrm>
            <a:custGeom>
              <a:rect b="b" l="l" r="r" t="t"/>
              <a:pathLst>
                <a:path extrusionOk="0" h="5706" w="6763">
                  <a:moveTo>
                    <a:pt x="3404" y="1"/>
                  </a:moveTo>
                  <a:cubicBezTo>
                    <a:pt x="3367" y="1"/>
                    <a:pt x="3329" y="1"/>
                    <a:pt x="3292" y="3"/>
                  </a:cubicBezTo>
                  <a:cubicBezTo>
                    <a:pt x="1145" y="89"/>
                    <a:pt x="0" y="2579"/>
                    <a:pt x="1345" y="4267"/>
                  </a:cubicBezTo>
                  <a:lnTo>
                    <a:pt x="1288" y="5508"/>
                  </a:lnTo>
                  <a:cubicBezTo>
                    <a:pt x="1281" y="5622"/>
                    <a:pt x="1370" y="5706"/>
                    <a:pt x="1475" y="5706"/>
                  </a:cubicBezTo>
                  <a:cubicBezTo>
                    <a:pt x="1501" y="5706"/>
                    <a:pt x="1528" y="5700"/>
                    <a:pt x="1555" y="5689"/>
                  </a:cubicBezTo>
                  <a:lnTo>
                    <a:pt x="2681" y="5164"/>
                  </a:lnTo>
                  <a:cubicBezTo>
                    <a:pt x="2917" y="5230"/>
                    <a:pt x="3156" y="5261"/>
                    <a:pt x="3392" y="5261"/>
                  </a:cubicBezTo>
                  <a:cubicBezTo>
                    <a:pt x="4257" y="5261"/>
                    <a:pt x="5089" y="4837"/>
                    <a:pt x="5591" y="4096"/>
                  </a:cubicBezTo>
                  <a:cubicBezTo>
                    <a:pt x="6762" y="2334"/>
                    <a:pt x="5494" y="1"/>
                    <a:pt x="3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66"/>
            <p:cNvSpPr/>
            <p:nvPr/>
          </p:nvSpPr>
          <p:spPr>
            <a:xfrm>
              <a:off x="4210238" y="1533871"/>
              <a:ext cx="82457" cy="71773"/>
            </a:xfrm>
            <a:custGeom>
              <a:rect b="b" l="l" r="r" t="t"/>
              <a:pathLst>
                <a:path extrusionOk="0" h="2741" w="3149">
                  <a:moveTo>
                    <a:pt x="1543" y="0"/>
                  </a:moveTo>
                  <a:cubicBezTo>
                    <a:pt x="1528" y="0"/>
                    <a:pt x="1513" y="2"/>
                    <a:pt x="1498" y="5"/>
                  </a:cubicBezTo>
                  <a:cubicBezTo>
                    <a:pt x="411" y="215"/>
                    <a:pt x="1" y="1550"/>
                    <a:pt x="783" y="2333"/>
                  </a:cubicBezTo>
                  <a:cubicBezTo>
                    <a:pt x="1062" y="2612"/>
                    <a:pt x="1413" y="2741"/>
                    <a:pt x="1757" y="2741"/>
                  </a:cubicBezTo>
                  <a:cubicBezTo>
                    <a:pt x="2377" y="2741"/>
                    <a:pt x="2979" y="2325"/>
                    <a:pt x="3120" y="1627"/>
                  </a:cubicBezTo>
                  <a:cubicBezTo>
                    <a:pt x="3149" y="1493"/>
                    <a:pt x="3044" y="1360"/>
                    <a:pt x="2901" y="1360"/>
                  </a:cubicBezTo>
                  <a:lnTo>
                    <a:pt x="1985" y="1360"/>
                  </a:lnTo>
                  <a:cubicBezTo>
                    <a:pt x="1861" y="1360"/>
                    <a:pt x="1765" y="1264"/>
                    <a:pt x="1765" y="1140"/>
                  </a:cubicBezTo>
                  <a:lnTo>
                    <a:pt x="1765" y="224"/>
                  </a:lnTo>
                  <a:cubicBezTo>
                    <a:pt x="1765" y="97"/>
                    <a:pt x="1660" y="0"/>
                    <a:pt x="154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66"/>
            <p:cNvSpPr/>
            <p:nvPr/>
          </p:nvSpPr>
          <p:spPr>
            <a:xfrm>
              <a:off x="4017883" y="1549477"/>
              <a:ext cx="292303" cy="292539"/>
            </a:xfrm>
            <a:custGeom>
              <a:rect b="b" l="l" r="r" t="t"/>
              <a:pathLst>
                <a:path extrusionOk="0" h="11172" w="11163">
                  <a:moveTo>
                    <a:pt x="3616" y="0"/>
                  </a:moveTo>
                  <a:lnTo>
                    <a:pt x="1" y="3616"/>
                  </a:lnTo>
                  <a:lnTo>
                    <a:pt x="1813" y="5429"/>
                  </a:lnTo>
                  <a:cubicBezTo>
                    <a:pt x="2306" y="5921"/>
                    <a:pt x="2960" y="6179"/>
                    <a:pt x="3622" y="6179"/>
                  </a:cubicBezTo>
                  <a:cubicBezTo>
                    <a:pt x="4075" y="6179"/>
                    <a:pt x="4532" y="6058"/>
                    <a:pt x="4942" y="5810"/>
                  </a:cubicBezTo>
                  <a:lnTo>
                    <a:pt x="5362" y="6230"/>
                  </a:lnTo>
                  <a:cubicBezTo>
                    <a:pt x="4752" y="7241"/>
                    <a:pt x="4914" y="8529"/>
                    <a:pt x="5744" y="9369"/>
                  </a:cubicBezTo>
                  <a:lnTo>
                    <a:pt x="7547" y="11172"/>
                  </a:lnTo>
                  <a:lnTo>
                    <a:pt x="11162" y="7556"/>
                  </a:lnTo>
                  <a:lnTo>
                    <a:pt x="9359" y="5753"/>
                  </a:lnTo>
                  <a:cubicBezTo>
                    <a:pt x="8867" y="5260"/>
                    <a:pt x="8209" y="5003"/>
                    <a:pt x="7546" y="5003"/>
                  </a:cubicBezTo>
                  <a:cubicBezTo>
                    <a:pt x="7093" y="5003"/>
                    <a:pt x="6637" y="5123"/>
                    <a:pt x="6230" y="5371"/>
                  </a:cubicBezTo>
                  <a:lnTo>
                    <a:pt x="5801" y="4952"/>
                  </a:lnTo>
                  <a:cubicBezTo>
                    <a:pt x="6412" y="3940"/>
                    <a:pt x="6249" y="2652"/>
                    <a:pt x="5419" y="1822"/>
                  </a:cubicBezTo>
                  <a:lnTo>
                    <a:pt x="361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66"/>
            <p:cNvSpPr/>
            <p:nvPr/>
          </p:nvSpPr>
          <p:spPr>
            <a:xfrm>
              <a:off x="4098324" y="1549713"/>
              <a:ext cx="211863" cy="211863"/>
            </a:xfrm>
            <a:custGeom>
              <a:rect b="b" l="l" r="r" t="t"/>
              <a:pathLst>
                <a:path extrusionOk="0" h="8091" w="8091">
                  <a:moveTo>
                    <a:pt x="544" y="1"/>
                  </a:moveTo>
                  <a:lnTo>
                    <a:pt x="1" y="545"/>
                  </a:lnTo>
                  <a:lnTo>
                    <a:pt x="1804" y="2348"/>
                  </a:lnTo>
                  <a:cubicBezTo>
                    <a:pt x="2567" y="3111"/>
                    <a:pt x="2767" y="4265"/>
                    <a:pt x="2319" y="5229"/>
                  </a:cubicBezTo>
                  <a:cubicBezTo>
                    <a:pt x="2242" y="5381"/>
                    <a:pt x="2271" y="5572"/>
                    <a:pt x="2395" y="5687"/>
                  </a:cubicBezTo>
                  <a:cubicBezTo>
                    <a:pt x="2470" y="5767"/>
                    <a:pt x="2576" y="5808"/>
                    <a:pt x="2684" y="5808"/>
                  </a:cubicBezTo>
                  <a:cubicBezTo>
                    <a:pt x="2742" y="5808"/>
                    <a:pt x="2800" y="5796"/>
                    <a:pt x="2853" y="5773"/>
                  </a:cubicBezTo>
                  <a:cubicBezTo>
                    <a:pt x="3198" y="5610"/>
                    <a:pt x="3566" y="5532"/>
                    <a:pt x="3930" y="5532"/>
                  </a:cubicBezTo>
                  <a:cubicBezTo>
                    <a:pt x="4594" y="5532"/>
                    <a:pt x="5248" y="5792"/>
                    <a:pt x="5734" y="6278"/>
                  </a:cubicBezTo>
                  <a:lnTo>
                    <a:pt x="7547" y="8091"/>
                  </a:lnTo>
                  <a:lnTo>
                    <a:pt x="8090" y="7547"/>
                  </a:lnTo>
                  <a:lnTo>
                    <a:pt x="6278" y="5734"/>
                  </a:lnTo>
                  <a:cubicBezTo>
                    <a:pt x="5786" y="5242"/>
                    <a:pt x="5129" y="4988"/>
                    <a:pt x="4468" y="4988"/>
                  </a:cubicBezTo>
                  <a:cubicBezTo>
                    <a:pt x="4013" y="4988"/>
                    <a:pt x="3557" y="5108"/>
                    <a:pt x="3149" y="5353"/>
                  </a:cubicBezTo>
                  <a:lnTo>
                    <a:pt x="2729" y="4933"/>
                  </a:lnTo>
                  <a:cubicBezTo>
                    <a:pt x="3330" y="3931"/>
                    <a:pt x="3177" y="2643"/>
                    <a:pt x="2347" y="1813"/>
                  </a:cubicBezTo>
                  <a:lnTo>
                    <a:pt x="544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66"/>
            <p:cNvSpPr/>
            <p:nvPr/>
          </p:nvSpPr>
          <p:spPr>
            <a:xfrm>
              <a:off x="3999894" y="1532300"/>
              <a:ext cx="130427" cy="129302"/>
            </a:xfrm>
            <a:custGeom>
              <a:rect b="b" l="l" r="r" t="t"/>
              <a:pathLst>
                <a:path extrusionOk="0" h="4938" w="4981">
                  <a:moveTo>
                    <a:pt x="4308" y="0"/>
                  </a:moveTo>
                  <a:cubicBezTo>
                    <a:pt x="4251" y="0"/>
                    <a:pt x="4194" y="22"/>
                    <a:pt x="4151" y="65"/>
                  </a:cubicBezTo>
                  <a:lnTo>
                    <a:pt x="87" y="4129"/>
                  </a:lnTo>
                  <a:cubicBezTo>
                    <a:pt x="1" y="4215"/>
                    <a:pt x="1" y="4358"/>
                    <a:pt x="87" y="4444"/>
                  </a:cubicBezTo>
                  <a:lnTo>
                    <a:pt x="516" y="4873"/>
                  </a:lnTo>
                  <a:cubicBezTo>
                    <a:pt x="559" y="4916"/>
                    <a:pt x="614" y="4937"/>
                    <a:pt x="670" y="4937"/>
                  </a:cubicBezTo>
                  <a:cubicBezTo>
                    <a:pt x="726" y="4937"/>
                    <a:pt x="783" y="4916"/>
                    <a:pt x="831" y="4873"/>
                  </a:cubicBezTo>
                  <a:lnTo>
                    <a:pt x="4895" y="809"/>
                  </a:lnTo>
                  <a:cubicBezTo>
                    <a:pt x="4981" y="723"/>
                    <a:pt x="4981" y="580"/>
                    <a:pt x="4895" y="494"/>
                  </a:cubicBezTo>
                  <a:lnTo>
                    <a:pt x="4466" y="65"/>
                  </a:lnTo>
                  <a:cubicBezTo>
                    <a:pt x="4423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66"/>
            <p:cNvSpPr/>
            <p:nvPr/>
          </p:nvSpPr>
          <p:spPr>
            <a:xfrm>
              <a:off x="4007907" y="1539736"/>
              <a:ext cx="122415" cy="121865"/>
            </a:xfrm>
            <a:custGeom>
              <a:rect b="b" l="l" r="r" t="t"/>
              <a:pathLst>
                <a:path extrusionOk="0" h="4654" w="4675">
                  <a:moveTo>
                    <a:pt x="4379" y="0"/>
                  </a:moveTo>
                  <a:lnTo>
                    <a:pt x="0" y="4379"/>
                  </a:lnTo>
                  <a:lnTo>
                    <a:pt x="210" y="4589"/>
                  </a:lnTo>
                  <a:cubicBezTo>
                    <a:pt x="253" y="4632"/>
                    <a:pt x="308" y="4653"/>
                    <a:pt x="364" y="4653"/>
                  </a:cubicBezTo>
                  <a:cubicBezTo>
                    <a:pt x="420" y="4653"/>
                    <a:pt x="477" y="4632"/>
                    <a:pt x="525" y="4589"/>
                  </a:cubicBezTo>
                  <a:lnTo>
                    <a:pt x="4589" y="525"/>
                  </a:lnTo>
                  <a:cubicBezTo>
                    <a:pt x="4675" y="439"/>
                    <a:pt x="4675" y="296"/>
                    <a:pt x="4589" y="21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66"/>
            <p:cNvSpPr/>
            <p:nvPr/>
          </p:nvSpPr>
          <p:spPr>
            <a:xfrm>
              <a:off x="4197748" y="1730153"/>
              <a:ext cx="130427" cy="129275"/>
            </a:xfrm>
            <a:custGeom>
              <a:rect b="b" l="l" r="r" t="t"/>
              <a:pathLst>
                <a:path extrusionOk="0" h="4937" w="4981">
                  <a:moveTo>
                    <a:pt x="4308" y="0"/>
                  </a:moveTo>
                  <a:cubicBezTo>
                    <a:pt x="4251" y="0"/>
                    <a:pt x="4193" y="22"/>
                    <a:pt x="4150" y="64"/>
                  </a:cubicBezTo>
                  <a:lnTo>
                    <a:pt x="86" y="4128"/>
                  </a:lnTo>
                  <a:cubicBezTo>
                    <a:pt x="1" y="4214"/>
                    <a:pt x="1" y="4357"/>
                    <a:pt x="86" y="4443"/>
                  </a:cubicBezTo>
                  <a:lnTo>
                    <a:pt x="516" y="4873"/>
                  </a:lnTo>
                  <a:cubicBezTo>
                    <a:pt x="559" y="4916"/>
                    <a:pt x="616" y="4937"/>
                    <a:pt x="673" y="4937"/>
                  </a:cubicBezTo>
                  <a:cubicBezTo>
                    <a:pt x="730" y="4937"/>
                    <a:pt x="788" y="4916"/>
                    <a:pt x="830" y="4873"/>
                  </a:cubicBezTo>
                  <a:lnTo>
                    <a:pt x="4894" y="809"/>
                  </a:lnTo>
                  <a:cubicBezTo>
                    <a:pt x="4980" y="723"/>
                    <a:pt x="4980" y="580"/>
                    <a:pt x="4894" y="494"/>
                  </a:cubicBezTo>
                  <a:lnTo>
                    <a:pt x="4465" y="64"/>
                  </a:lnTo>
                  <a:cubicBezTo>
                    <a:pt x="4422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66"/>
            <p:cNvSpPr/>
            <p:nvPr/>
          </p:nvSpPr>
          <p:spPr>
            <a:xfrm>
              <a:off x="4205499" y="1737328"/>
              <a:ext cx="122677" cy="122101"/>
            </a:xfrm>
            <a:custGeom>
              <a:rect b="b" l="l" r="r" t="t"/>
              <a:pathLst>
                <a:path extrusionOk="0" h="4663" w="4685">
                  <a:moveTo>
                    <a:pt x="4379" y="0"/>
                  </a:moveTo>
                  <a:lnTo>
                    <a:pt x="0" y="4379"/>
                  </a:lnTo>
                  <a:lnTo>
                    <a:pt x="220" y="4599"/>
                  </a:lnTo>
                  <a:cubicBezTo>
                    <a:pt x="263" y="4642"/>
                    <a:pt x="320" y="4663"/>
                    <a:pt x="377" y="4663"/>
                  </a:cubicBezTo>
                  <a:cubicBezTo>
                    <a:pt x="434" y="4663"/>
                    <a:pt x="492" y="4642"/>
                    <a:pt x="534" y="4599"/>
                  </a:cubicBezTo>
                  <a:lnTo>
                    <a:pt x="4598" y="535"/>
                  </a:lnTo>
                  <a:cubicBezTo>
                    <a:pt x="4684" y="449"/>
                    <a:pt x="4684" y="306"/>
                    <a:pt x="4598" y="22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66"/>
            <p:cNvSpPr/>
            <p:nvPr/>
          </p:nvSpPr>
          <p:spPr>
            <a:xfrm>
              <a:off x="4065854" y="1663879"/>
              <a:ext cx="86463" cy="32155"/>
            </a:xfrm>
            <a:custGeom>
              <a:rect b="b" l="l" r="r" t="t"/>
              <a:pathLst>
                <a:path extrusionOk="0" h="1228" w="3302">
                  <a:moveTo>
                    <a:pt x="287" y="1"/>
                  </a:moveTo>
                  <a:cubicBezTo>
                    <a:pt x="105" y="10"/>
                    <a:pt x="0" y="220"/>
                    <a:pt x="115" y="363"/>
                  </a:cubicBezTo>
                  <a:lnTo>
                    <a:pt x="268" y="554"/>
                  </a:lnTo>
                  <a:cubicBezTo>
                    <a:pt x="654" y="1005"/>
                    <a:pt x="1150" y="1227"/>
                    <a:pt x="1646" y="1227"/>
                  </a:cubicBezTo>
                  <a:cubicBezTo>
                    <a:pt x="2178" y="1227"/>
                    <a:pt x="2711" y="972"/>
                    <a:pt x="3110" y="468"/>
                  </a:cubicBezTo>
                  <a:lnTo>
                    <a:pt x="3187" y="363"/>
                  </a:lnTo>
                  <a:cubicBezTo>
                    <a:pt x="3301" y="211"/>
                    <a:pt x="3196" y="1"/>
                    <a:pt x="3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6"/>
            <p:cNvSpPr/>
            <p:nvPr/>
          </p:nvSpPr>
          <p:spPr>
            <a:xfrm>
              <a:off x="4164519" y="1753301"/>
              <a:ext cx="90705" cy="51689"/>
            </a:xfrm>
            <a:custGeom>
              <a:rect b="b" l="l" r="r" t="t"/>
              <a:pathLst>
                <a:path extrusionOk="0" h="1974" w="3464">
                  <a:moveTo>
                    <a:pt x="1" y="1"/>
                  </a:moveTo>
                  <a:cubicBezTo>
                    <a:pt x="10" y="278"/>
                    <a:pt x="115" y="535"/>
                    <a:pt x="306" y="735"/>
                  </a:cubicBezTo>
                  <a:lnTo>
                    <a:pt x="1479" y="1909"/>
                  </a:lnTo>
                  <a:cubicBezTo>
                    <a:pt x="1527" y="1952"/>
                    <a:pt x="1584" y="1973"/>
                    <a:pt x="1640" y="1973"/>
                  </a:cubicBezTo>
                  <a:cubicBezTo>
                    <a:pt x="1696" y="1973"/>
                    <a:pt x="1751" y="1952"/>
                    <a:pt x="1794" y="1909"/>
                  </a:cubicBezTo>
                  <a:lnTo>
                    <a:pt x="3321" y="383"/>
                  </a:lnTo>
                  <a:cubicBezTo>
                    <a:pt x="3464" y="239"/>
                    <a:pt x="3368" y="1"/>
                    <a:pt x="3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8" name="Google Shape;12378;p66"/>
          <p:cNvGrpSpPr/>
          <p:nvPr/>
        </p:nvGrpSpPr>
        <p:grpSpPr>
          <a:xfrm>
            <a:off x="2233795" y="2882162"/>
            <a:ext cx="232601" cy="366747"/>
            <a:chOff x="2233795" y="2882162"/>
            <a:chExt cx="232601" cy="366747"/>
          </a:xfrm>
        </p:grpSpPr>
        <p:sp>
          <p:nvSpPr>
            <p:cNvPr id="12379" name="Google Shape;12379;p66"/>
            <p:cNvSpPr/>
            <p:nvPr/>
          </p:nvSpPr>
          <p:spPr>
            <a:xfrm>
              <a:off x="2350946" y="2946368"/>
              <a:ext cx="115188" cy="214979"/>
            </a:xfrm>
            <a:custGeom>
              <a:rect b="b" l="l" r="r" t="t"/>
              <a:pathLst>
                <a:path extrusionOk="0" h="8210" w="4399">
                  <a:moveTo>
                    <a:pt x="726" y="0"/>
                  </a:moveTo>
                  <a:lnTo>
                    <a:pt x="726" y="2080"/>
                  </a:lnTo>
                  <a:cubicBezTo>
                    <a:pt x="325" y="2080"/>
                    <a:pt x="1" y="2376"/>
                    <a:pt x="1" y="2729"/>
                  </a:cubicBezTo>
                  <a:lnTo>
                    <a:pt x="1" y="7680"/>
                  </a:lnTo>
                  <a:cubicBezTo>
                    <a:pt x="15" y="8033"/>
                    <a:pt x="282" y="8210"/>
                    <a:pt x="549" y="8210"/>
                  </a:cubicBezTo>
                  <a:cubicBezTo>
                    <a:pt x="816" y="8210"/>
                    <a:pt x="1083" y="8033"/>
                    <a:pt x="1098" y="7680"/>
                  </a:cubicBezTo>
                  <a:lnTo>
                    <a:pt x="1098" y="5839"/>
                  </a:lnTo>
                  <a:lnTo>
                    <a:pt x="4399" y="5839"/>
                  </a:lnTo>
                  <a:lnTo>
                    <a:pt x="4399" y="2729"/>
                  </a:lnTo>
                  <a:cubicBezTo>
                    <a:pt x="4399" y="2381"/>
                    <a:pt x="4093" y="2080"/>
                    <a:pt x="3692" y="2080"/>
                  </a:cubicBezTo>
                  <a:cubicBezTo>
                    <a:pt x="3686" y="2080"/>
                    <a:pt x="3680" y="2080"/>
                    <a:pt x="3674" y="2080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66"/>
            <p:cNvSpPr/>
            <p:nvPr/>
          </p:nvSpPr>
          <p:spPr>
            <a:xfrm>
              <a:off x="2379933" y="3052679"/>
              <a:ext cx="86463" cy="46583"/>
            </a:xfrm>
            <a:custGeom>
              <a:rect b="b" l="l" r="r" t="t"/>
              <a:pathLst>
                <a:path extrusionOk="0" h="1779" w="3302">
                  <a:moveTo>
                    <a:pt x="549" y="1"/>
                  </a:moveTo>
                  <a:cubicBezTo>
                    <a:pt x="358" y="1"/>
                    <a:pt x="166" y="58"/>
                    <a:pt x="0" y="176"/>
                  </a:cubicBezTo>
                  <a:lnTo>
                    <a:pt x="0" y="1779"/>
                  </a:lnTo>
                  <a:lnTo>
                    <a:pt x="3301" y="1779"/>
                  </a:lnTo>
                  <a:lnTo>
                    <a:pt x="3301" y="510"/>
                  </a:lnTo>
                  <a:cubicBezTo>
                    <a:pt x="3160" y="413"/>
                    <a:pt x="3001" y="356"/>
                    <a:pt x="2827" y="356"/>
                  </a:cubicBezTo>
                  <a:cubicBezTo>
                    <a:pt x="2813" y="356"/>
                    <a:pt x="2800" y="357"/>
                    <a:pt x="2786" y="357"/>
                  </a:cubicBezTo>
                  <a:lnTo>
                    <a:pt x="2700" y="357"/>
                  </a:lnTo>
                  <a:cubicBezTo>
                    <a:pt x="2576" y="357"/>
                    <a:pt x="2462" y="377"/>
                    <a:pt x="2347" y="424"/>
                  </a:cubicBezTo>
                  <a:cubicBezTo>
                    <a:pt x="2166" y="233"/>
                    <a:pt x="1918" y="119"/>
                    <a:pt x="1660" y="119"/>
                  </a:cubicBezTo>
                  <a:lnTo>
                    <a:pt x="1641" y="119"/>
                  </a:lnTo>
                  <a:cubicBezTo>
                    <a:pt x="1479" y="119"/>
                    <a:pt x="1317" y="157"/>
                    <a:pt x="1183" y="243"/>
                  </a:cubicBezTo>
                  <a:cubicBezTo>
                    <a:pt x="1002" y="82"/>
                    <a:pt x="776" y="1"/>
                    <a:pt x="5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66"/>
            <p:cNvSpPr/>
            <p:nvPr/>
          </p:nvSpPr>
          <p:spPr>
            <a:xfrm>
              <a:off x="2369930" y="2946368"/>
              <a:ext cx="77220" cy="44750"/>
            </a:xfrm>
            <a:custGeom>
              <a:rect b="b" l="l" r="r" t="t"/>
              <a:pathLst>
                <a:path extrusionOk="0" h="1709" w="2949">
                  <a:moveTo>
                    <a:pt x="1" y="0"/>
                  </a:moveTo>
                  <a:lnTo>
                    <a:pt x="1" y="1708"/>
                  </a:lnTo>
                  <a:lnTo>
                    <a:pt x="2949" y="1708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66"/>
            <p:cNvSpPr/>
            <p:nvPr/>
          </p:nvSpPr>
          <p:spPr>
            <a:xfrm>
              <a:off x="2357440" y="2882162"/>
              <a:ext cx="102200" cy="67976"/>
            </a:xfrm>
            <a:custGeom>
              <a:rect b="b" l="l" r="r" t="t"/>
              <a:pathLst>
                <a:path extrusionOk="0" h="2596" w="390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2596"/>
                  </a:lnTo>
                  <a:lnTo>
                    <a:pt x="3903" y="2596"/>
                  </a:lnTo>
                  <a:lnTo>
                    <a:pt x="3903" y="220"/>
                  </a:lnTo>
                  <a:cubicBezTo>
                    <a:pt x="3903" y="96"/>
                    <a:pt x="3807" y="1"/>
                    <a:pt x="368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66"/>
            <p:cNvSpPr/>
            <p:nvPr/>
          </p:nvSpPr>
          <p:spPr>
            <a:xfrm>
              <a:off x="2379671" y="3062787"/>
              <a:ext cx="29013" cy="60959"/>
            </a:xfrm>
            <a:custGeom>
              <a:rect b="b" l="l" r="r" t="t"/>
              <a:pathLst>
                <a:path extrusionOk="0" h="2328" w="1108">
                  <a:moveTo>
                    <a:pt x="554" y="0"/>
                  </a:moveTo>
                  <a:cubicBezTo>
                    <a:pt x="249" y="0"/>
                    <a:pt x="10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28"/>
                    <a:pt x="554" y="2328"/>
                  </a:cubicBezTo>
                  <a:cubicBezTo>
                    <a:pt x="859" y="2328"/>
                    <a:pt x="1107" y="2080"/>
                    <a:pt x="1107" y="1774"/>
                  </a:cubicBezTo>
                  <a:lnTo>
                    <a:pt x="1107" y="553"/>
                  </a:lnTo>
                  <a:cubicBezTo>
                    <a:pt x="1107" y="248"/>
                    <a:pt x="859" y="0"/>
                    <a:pt x="554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66"/>
            <p:cNvSpPr/>
            <p:nvPr/>
          </p:nvSpPr>
          <p:spPr>
            <a:xfrm>
              <a:off x="2379671" y="3062787"/>
              <a:ext cx="16758" cy="60723"/>
            </a:xfrm>
            <a:custGeom>
              <a:rect b="b" l="l" r="r" t="t"/>
              <a:pathLst>
                <a:path extrusionOk="0" h="2319" w="640">
                  <a:moveTo>
                    <a:pt x="554" y="0"/>
                  </a:moveTo>
                  <a:cubicBezTo>
                    <a:pt x="249" y="0"/>
                    <a:pt x="1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18"/>
                    <a:pt x="554" y="2318"/>
                  </a:cubicBezTo>
                  <a:lnTo>
                    <a:pt x="640" y="2318"/>
                  </a:lnTo>
                  <a:cubicBezTo>
                    <a:pt x="373" y="2271"/>
                    <a:pt x="172" y="2042"/>
                    <a:pt x="172" y="1774"/>
                  </a:cubicBezTo>
                  <a:lnTo>
                    <a:pt x="172" y="553"/>
                  </a:lnTo>
                  <a:cubicBezTo>
                    <a:pt x="172" y="277"/>
                    <a:pt x="373" y="48"/>
                    <a:pt x="640" y="10"/>
                  </a:cubicBezTo>
                  <a:cubicBezTo>
                    <a:pt x="611" y="0"/>
                    <a:pt x="583" y="0"/>
                    <a:pt x="554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66"/>
            <p:cNvSpPr/>
            <p:nvPr/>
          </p:nvSpPr>
          <p:spPr>
            <a:xfrm>
              <a:off x="2408658" y="3066034"/>
              <a:ext cx="29013" cy="57712"/>
            </a:xfrm>
            <a:custGeom>
              <a:rect b="b" l="l" r="r" t="t"/>
              <a:pathLst>
                <a:path extrusionOk="0" h="2204" w="1108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859" y="2204"/>
                    <a:pt x="1107" y="1956"/>
                    <a:pt x="1107" y="1660"/>
                  </a:cubicBezTo>
                  <a:lnTo>
                    <a:pt x="1107" y="534"/>
                  </a:lnTo>
                  <a:cubicBezTo>
                    <a:pt x="1107" y="239"/>
                    <a:pt x="859" y="0"/>
                    <a:pt x="5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66"/>
            <p:cNvSpPr/>
            <p:nvPr/>
          </p:nvSpPr>
          <p:spPr>
            <a:xfrm>
              <a:off x="2408658" y="3066034"/>
              <a:ext cx="17020" cy="57712"/>
            </a:xfrm>
            <a:custGeom>
              <a:rect b="b" l="l" r="r" t="t"/>
              <a:pathLst>
                <a:path extrusionOk="0" h="2204" w="650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592" y="2194"/>
                    <a:pt x="621" y="2194"/>
                    <a:pt x="649" y="2194"/>
                  </a:cubicBezTo>
                  <a:cubicBezTo>
                    <a:pt x="382" y="2156"/>
                    <a:pt x="182" y="1927"/>
                    <a:pt x="182" y="1660"/>
                  </a:cubicBezTo>
                  <a:lnTo>
                    <a:pt x="182" y="534"/>
                  </a:lnTo>
                  <a:cubicBezTo>
                    <a:pt x="182" y="267"/>
                    <a:pt x="382" y="38"/>
                    <a:pt x="64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66"/>
            <p:cNvSpPr/>
            <p:nvPr/>
          </p:nvSpPr>
          <p:spPr>
            <a:xfrm>
              <a:off x="2437383" y="3072030"/>
              <a:ext cx="28751" cy="51715"/>
            </a:xfrm>
            <a:custGeom>
              <a:rect b="b" l="l" r="r" t="t"/>
              <a:pathLst>
                <a:path extrusionOk="0" h="1975" w="1098">
                  <a:moveTo>
                    <a:pt x="506" y="0"/>
                  </a:moveTo>
                  <a:cubicBezTo>
                    <a:pt x="229" y="0"/>
                    <a:pt x="1" y="229"/>
                    <a:pt x="1" y="506"/>
                  </a:cubicBezTo>
                  <a:lnTo>
                    <a:pt x="1" y="1460"/>
                  </a:lnTo>
                  <a:cubicBezTo>
                    <a:pt x="1" y="1746"/>
                    <a:pt x="229" y="1975"/>
                    <a:pt x="506" y="1975"/>
                  </a:cubicBezTo>
                  <a:lnTo>
                    <a:pt x="592" y="1975"/>
                  </a:lnTo>
                  <a:cubicBezTo>
                    <a:pt x="878" y="1975"/>
                    <a:pt x="1098" y="1746"/>
                    <a:pt x="1098" y="1460"/>
                  </a:cubicBezTo>
                  <a:lnTo>
                    <a:pt x="1098" y="506"/>
                  </a:lnTo>
                  <a:cubicBezTo>
                    <a:pt x="1098" y="229"/>
                    <a:pt x="878" y="0"/>
                    <a:pt x="59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66"/>
            <p:cNvSpPr/>
            <p:nvPr/>
          </p:nvSpPr>
          <p:spPr>
            <a:xfrm>
              <a:off x="2437383" y="3072266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506" y="1"/>
                  </a:moveTo>
                  <a:cubicBezTo>
                    <a:pt x="229" y="1"/>
                    <a:pt x="1" y="220"/>
                    <a:pt x="1" y="506"/>
                  </a:cubicBezTo>
                  <a:lnTo>
                    <a:pt x="1" y="1460"/>
                  </a:lnTo>
                  <a:cubicBezTo>
                    <a:pt x="1" y="1737"/>
                    <a:pt x="229" y="1966"/>
                    <a:pt x="506" y="1966"/>
                  </a:cubicBezTo>
                  <a:lnTo>
                    <a:pt x="649" y="1966"/>
                  </a:lnTo>
                  <a:cubicBezTo>
                    <a:pt x="392" y="1937"/>
                    <a:pt x="191" y="1718"/>
                    <a:pt x="191" y="1460"/>
                  </a:cubicBezTo>
                  <a:lnTo>
                    <a:pt x="191" y="506"/>
                  </a:lnTo>
                  <a:cubicBezTo>
                    <a:pt x="191" y="239"/>
                    <a:pt x="392" y="20"/>
                    <a:pt x="6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66"/>
            <p:cNvSpPr/>
            <p:nvPr/>
          </p:nvSpPr>
          <p:spPr>
            <a:xfrm>
              <a:off x="2357440" y="2944614"/>
              <a:ext cx="102462" cy="28751"/>
            </a:xfrm>
            <a:custGeom>
              <a:rect b="b" l="l" r="r" t="t"/>
              <a:pathLst>
                <a:path extrusionOk="0" h="1098" w="3913">
                  <a:moveTo>
                    <a:pt x="1" y="1"/>
                  </a:moveTo>
                  <a:lnTo>
                    <a:pt x="1" y="878"/>
                  </a:lnTo>
                  <a:cubicBezTo>
                    <a:pt x="1" y="1002"/>
                    <a:pt x="106" y="1098"/>
                    <a:pt x="230" y="1098"/>
                  </a:cubicBezTo>
                  <a:lnTo>
                    <a:pt x="3683" y="1098"/>
                  </a:lnTo>
                  <a:cubicBezTo>
                    <a:pt x="3807" y="1098"/>
                    <a:pt x="3912" y="1002"/>
                    <a:pt x="3912" y="878"/>
                  </a:cubicBezTo>
                  <a:lnTo>
                    <a:pt x="391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66"/>
            <p:cNvSpPr/>
            <p:nvPr/>
          </p:nvSpPr>
          <p:spPr>
            <a:xfrm>
              <a:off x="2350946" y="3028301"/>
              <a:ext cx="76722" cy="58969"/>
            </a:xfrm>
            <a:custGeom>
              <a:rect b="b" l="l" r="r" t="t"/>
              <a:pathLst>
                <a:path extrusionOk="0" h="2252" w="2930">
                  <a:moveTo>
                    <a:pt x="525" y="1"/>
                  </a:moveTo>
                  <a:cubicBezTo>
                    <a:pt x="335" y="1"/>
                    <a:pt x="153" y="58"/>
                    <a:pt x="1" y="172"/>
                  </a:cubicBezTo>
                  <a:lnTo>
                    <a:pt x="1" y="2090"/>
                  </a:lnTo>
                  <a:cubicBezTo>
                    <a:pt x="153" y="2195"/>
                    <a:pt x="335" y="2252"/>
                    <a:pt x="525" y="2252"/>
                  </a:cubicBezTo>
                  <a:lnTo>
                    <a:pt x="2338" y="2252"/>
                  </a:lnTo>
                  <a:cubicBezTo>
                    <a:pt x="2662" y="2252"/>
                    <a:pt x="2929" y="1985"/>
                    <a:pt x="2929" y="1661"/>
                  </a:cubicBezTo>
                  <a:lnTo>
                    <a:pt x="2929" y="916"/>
                  </a:lnTo>
                  <a:cubicBezTo>
                    <a:pt x="2929" y="411"/>
                    <a:pt x="2529" y="10"/>
                    <a:pt x="2033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66"/>
            <p:cNvSpPr/>
            <p:nvPr/>
          </p:nvSpPr>
          <p:spPr>
            <a:xfrm>
              <a:off x="2350946" y="3038539"/>
              <a:ext cx="66719" cy="38754"/>
            </a:xfrm>
            <a:custGeom>
              <a:rect b="b" l="l" r="r" t="t"/>
              <a:pathLst>
                <a:path extrusionOk="0" h="1480" w="2548">
                  <a:moveTo>
                    <a:pt x="525" y="1"/>
                  </a:moveTo>
                  <a:cubicBezTo>
                    <a:pt x="230" y="1"/>
                    <a:pt x="1" y="230"/>
                    <a:pt x="1" y="525"/>
                  </a:cubicBezTo>
                  <a:lnTo>
                    <a:pt x="1" y="955"/>
                  </a:lnTo>
                  <a:cubicBezTo>
                    <a:pt x="1" y="1241"/>
                    <a:pt x="239" y="1479"/>
                    <a:pt x="525" y="1479"/>
                  </a:cubicBezTo>
                  <a:lnTo>
                    <a:pt x="2348" y="1479"/>
                  </a:lnTo>
                  <a:cubicBezTo>
                    <a:pt x="2452" y="1479"/>
                    <a:pt x="2548" y="1384"/>
                    <a:pt x="2548" y="1279"/>
                  </a:cubicBezTo>
                  <a:lnTo>
                    <a:pt x="2548" y="525"/>
                  </a:lnTo>
                  <a:cubicBezTo>
                    <a:pt x="2548" y="230"/>
                    <a:pt x="2309" y="1"/>
                    <a:pt x="202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66"/>
            <p:cNvSpPr/>
            <p:nvPr/>
          </p:nvSpPr>
          <p:spPr>
            <a:xfrm>
              <a:off x="2282499" y="3193921"/>
              <a:ext cx="166641" cy="54988"/>
            </a:xfrm>
            <a:custGeom>
              <a:rect b="b" l="l" r="r" t="t"/>
              <a:pathLst>
                <a:path extrusionOk="0" h="2100" w="6364">
                  <a:moveTo>
                    <a:pt x="907" y="1"/>
                  </a:moveTo>
                  <a:lnTo>
                    <a:pt x="87" y="1737"/>
                  </a:lnTo>
                  <a:cubicBezTo>
                    <a:pt x="1" y="1909"/>
                    <a:pt x="134" y="2099"/>
                    <a:pt x="325" y="2099"/>
                  </a:cubicBezTo>
                  <a:lnTo>
                    <a:pt x="6049" y="2099"/>
                  </a:lnTo>
                  <a:cubicBezTo>
                    <a:pt x="6240" y="2099"/>
                    <a:pt x="6364" y="1909"/>
                    <a:pt x="6288" y="1737"/>
                  </a:cubicBezTo>
                  <a:lnTo>
                    <a:pt x="5477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66"/>
            <p:cNvSpPr/>
            <p:nvPr/>
          </p:nvSpPr>
          <p:spPr>
            <a:xfrm>
              <a:off x="2306248" y="3178681"/>
              <a:ext cx="119665" cy="30506"/>
            </a:xfrm>
            <a:custGeom>
              <a:rect b="b" l="l" r="r" t="t"/>
              <a:pathLst>
                <a:path extrusionOk="0" h="1165" w="4570">
                  <a:moveTo>
                    <a:pt x="2290" y="1"/>
                  </a:moveTo>
                  <a:cubicBezTo>
                    <a:pt x="1021" y="1"/>
                    <a:pt x="0" y="258"/>
                    <a:pt x="0" y="583"/>
                  </a:cubicBezTo>
                  <a:cubicBezTo>
                    <a:pt x="0" y="907"/>
                    <a:pt x="1021" y="1164"/>
                    <a:pt x="2290" y="1164"/>
                  </a:cubicBezTo>
                  <a:cubicBezTo>
                    <a:pt x="3549" y="1164"/>
                    <a:pt x="4570" y="907"/>
                    <a:pt x="4570" y="583"/>
                  </a:cubicBezTo>
                  <a:cubicBezTo>
                    <a:pt x="4570" y="258"/>
                    <a:pt x="3549" y="1"/>
                    <a:pt x="229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66"/>
            <p:cNvSpPr/>
            <p:nvPr/>
          </p:nvSpPr>
          <p:spPr>
            <a:xfrm>
              <a:off x="2322719" y="3108296"/>
              <a:ext cx="11024" cy="59178"/>
            </a:xfrm>
            <a:custGeom>
              <a:rect b="b" l="l" r="r" t="t"/>
              <a:pathLst>
                <a:path extrusionOk="0" h="2260" w="421">
                  <a:moveTo>
                    <a:pt x="211" y="1"/>
                  </a:moveTo>
                  <a:cubicBezTo>
                    <a:pt x="106" y="1"/>
                    <a:pt x="1" y="70"/>
                    <a:pt x="1" y="208"/>
                  </a:cubicBezTo>
                  <a:lnTo>
                    <a:pt x="1" y="2049"/>
                  </a:lnTo>
                  <a:cubicBezTo>
                    <a:pt x="1" y="2164"/>
                    <a:pt x="96" y="2259"/>
                    <a:pt x="211" y="2259"/>
                  </a:cubicBezTo>
                  <a:cubicBezTo>
                    <a:pt x="325" y="2259"/>
                    <a:pt x="420" y="2164"/>
                    <a:pt x="420" y="2049"/>
                  </a:cubicBezTo>
                  <a:lnTo>
                    <a:pt x="420" y="208"/>
                  </a:lnTo>
                  <a:cubicBezTo>
                    <a:pt x="420" y="70"/>
                    <a:pt x="315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66"/>
            <p:cNvSpPr/>
            <p:nvPr/>
          </p:nvSpPr>
          <p:spPr>
            <a:xfrm>
              <a:off x="2264928" y="3128668"/>
              <a:ext cx="48573" cy="44803"/>
            </a:xfrm>
            <a:custGeom>
              <a:rect b="b" l="l" r="r" t="t"/>
              <a:pathLst>
                <a:path extrusionOk="0" h="1711" w="1855">
                  <a:moveTo>
                    <a:pt x="290" y="0"/>
                  </a:moveTo>
                  <a:cubicBezTo>
                    <a:pt x="132" y="0"/>
                    <a:pt x="1" y="197"/>
                    <a:pt x="128" y="346"/>
                  </a:cubicBezTo>
                  <a:lnTo>
                    <a:pt x="1425" y="1643"/>
                  </a:lnTo>
                  <a:cubicBezTo>
                    <a:pt x="1464" y="1682"/>
                    <a:pt x="1521" y="1710"/>
                    <a:pt x="1578" y="1710"/>
                  </a:cubicBezTo>
                  <a:lnTo>
                    <a:pt x="1578" y="1701"/>
                  </a:lnTo>
                  <a:cubicBezTo>
                    <a:pt x="1759" y="1701"/>
                    <a:pt x="1855" y="1481"/>
                    <a:pt x="1721" y="1348"/>
                  </a:cubicBezTo>
                  <a:lnTo>
                    <a:pt x="424" y="50"/>
                  </a:lnTo>
                  <a:cubicBezTo>
                    <a:pt x="380" y="15"/>
                    <a:pt x="334" y="0"/>
                    <a:pt x="2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66"/>
            <p:cNvSpPr/>
            <p:nvPr/>
          </p:nvSpPr>
          <p:spPr>
            <a:xfrm>
              <a:off x="2233795" y="3181928"/>
              <a:ext cx="62713" cy="11024"/>
            </a:xfrm>
            <a:custGeom>
              <a:rect b="b" l="l" r="r" t="t"/>
              <a:pathLst>
                <a:path extrusionOk="0" h="421" w="2395">
                  <a:moveTo>
                    <a:pt x="277" y="1"/>
                  </a:moveTo>
                  <a:cubicBezTo>
                    <a:pt x="0" y="1"/>
                    <a:pt x="0" y="420"/>
                    <a:pt x="277" y="420"/>
                  </a:cubicBezTo>
                  <a:lnTo>
                    <a:pt x="2118" y="420"/>
                  </a:lnTo>
                  <a:cubicBezTo>
                    <a:pt x="2395" y="420"/>
                    <a:pt x="2395" y="1"/>
                    <a:pt x="211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7" name="Google Shape;12397;p66"/>
          <p:cNvGrpSpPr/>
          <p:nvPr/>
        </p:nvGrpSpPr>
        <p:grpSpPr>
          <a:xfrm>
            <a:off x="3523772" y="3404422"/>
            <a:ext cx="362008" cy="244175"/>
            <a:chOff x="3523772" y="3404422"/>
            <a:chExt cx="362008" cy="244175"/>
          </a:xfrm>
        </p:grpSpPr>
        <p:sp>
          <p:nvSpPr>
            <p:cNvPr id="12398" name="Google Shape;12398;p66"/>
            <p:cNvSpPr/>
            <p:nvPr/>
          </p:nvSpPr>
          <p:spPr>
            <a:xfrm>
              <a:off x="3566244" y="3404579"/>
              <a:ext cx="122677" cy="233256"/>
            </a:xfrm>
            <a:custGeom>
              <a:rect b="b" l="l" r="r" t="t"/>
              <a:pathLst>
                <a:path extrusionOk="0" h="8908" w="4685">
                  <a:moveTo>
                    <a:pt x="1882" y="1"/>
                  </a:moveTo>
                  <a:cubicBezTo>
                    <a:pt x="1557" y="1"/>
                    <a:pt x="1231" y="211"/>
                    <a:pt x="1203" y="637"/>
                  </a:cubicBezTo>
                  <a:cubicBezTo>
                    <a:pt x="1107" y="503"/>
                    <a:pt x="955" y="408"/>
                    <a:pt x="792" y="379"/>
                  </a:cubicBezTo>
                  <a:cubicBezTo>
                    <a:pt x="754" y="370"/>
                    <a:pt x="716" y="370"/>
                    <a:pt x="668" y="370"/>
                  </a:cubicBezTo>
                  <a:cubicBezTo>
                    <a:pt x="296" y="370"/>
                    <a:pt x="1" y="675"/>
                    <a:pt x="1" y="1047"/>
                  </a:cubicBezTo>
                  <a:lnTo>
                    <a:pt x="1" y="8908"/>
                  </a:lnTo>
                  <a:lnTo>
                    <a:pt x="4685" y="8908"/>
                  </a:lnTo>
                  <a:lnTo>
                    <a:pt x="4666" y="2068"/>
                  </a:lnTo>
                  <a:cubicBezTo>
                    <a:pt x="4666" y="1744"/>
                    <a:pt x="4407" y="1531"/>
                    <a:pt x="4136" y="1531"/>
                  </a:cubicBezTo>
                  <a:cubicBezTo>
                    <a:pt x="4007" y="1531"/>
                    <a:pt x="3876" y="1579"/>
                    <a:pt x="3769" y="1686"/>
                  </a:cubicBezTo>
                  <a:lnTo>
                    <a:pt x="3769" y="1219"/>
                  </a:lnTo>
                  <a:cubicBezTo>
                    <a:pt x="3763" y="806"/>
                    <a:pt x="3426" y="544"/>
                    <a:pt x="3081" y="544"/>
                  </a:cubicBezTo>
                  <a:cubicBezTo>
                    <a:pt x="2891" y="544"/>
                    <a:pt x="2699" y="623"/>
                    <a:pt x="2557" y="799"/>
                  </a:cubicBezTo>
                  <a:lnTo>
                    <a:pt x="2557" y="675"/>
                  </a:lnTo>
                  <a:cubicBezTo>
                    <a:pt x="2557" y="228"/>
                    <a:pt x="2220" y="1"/>
                    <a:pt x="1882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66"/>
            <p:cNvSpPr/>
            <p:nvPr/>
          </p:nvSpPr>
          <p:spPr>
            <a:xfrm>
              <a:off x="3566244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1" y="0"/>
                  </a:moveTo>
                  <a:lnTo>
                    <a:pt x="1" y="4837"/>
                  </a:lnTo>
                  <a:lnTo>
                    <a:pt x="2996" y="4837"/>
                  </a:lnTo>
                  <a:lnTo>
                    <a:pt x="2996" y="2996"/>
                  </a:lnTo>
                  <a:cubicBezTo>
                    <a:pt x="2996" y="1345"/>
                    <a:pt x="1651" y="0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66"/>
            <p:cNvSpPr/>
            <p:nvPr/>
          </p:nvSpPr>
          <p:spPr>
            <a:xfrm>
              <a:off x="3586852" y="3414504"/>
              <a:ext cx="11390" cy="95759"/>
            </a:xfrm>
            <a:custGeom>
              <a:rect b="b" l="l" r="r" t="t"/>
              <a:pathLst>
                <a:path extrusionOk="0" h="3657" w="435">
                  <a:moveTo>
                    <a:pt x="15" y="0"/>
                  </a:moveTo>
                  <a:lnTo>
                    <a:pt x="15" y="3435"/>
                  </a:lnTo>
                  <a:cubicBezTo>
                    <a:pt x="1" y="3582"/>
                    <a:pt x="108" y="3656"/>
                    <a:pt x="216" y="3656"/>
                  </a:cubicBezTo>
                  <a:cubicBezTo>
                    <a:pt x="325" y="3656"/>
                    <a:pt x="435" y="3582"/>
                    <a:pt x="425" y="3435"/>
                  </a:cubicBezTo>
                  <a:lnTo>
                    <a:pt x="425" y="258"/>
                  </a:lnTo>
                  <a:cubicBezTo>
                    <a:pt x="320" y="124"/>
                    <a:pt x="177" y="29"/>
                    <a:pt x="1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66"/>
            <p:cNvSpPr/>
            <p:nvPr/>
          </p:nvSpPr>
          <p:spPr>
            <a:xfrm>
              <a:off x="3622202" y="3405758"/>
              <a:ext cx="11521" cy="103928"/>
            </a:xfrm>
            <a:custGeom>
              <a:rect b="b" l="l" r="r" t="t"/>
              <a:pathLst>
                <a:path extrusionOk="0" h="3969" w="440">
                  <a:moveTo>
                    <a:pt x="10" y="0"/>
                  </a:moveTo>
                  <a:cubicBezTo>
                    <a:pt x="10" y="10"/>
                    <a:pt x="10" y="29"/>
                    <a:pt x="10" y="39"/>
                  </a:cubicBezTo>
                  <a:cubicBezTo>
                    <a:pt x="29" y="229"/>
                    <a:pt x="20" y="2719"/>
                    <a:pt x="0" y="3759"/>
                  </a:cubicBezTo>
                  <a:cubicBezTo>
                    <a:pt x="0" y="3874"/>
                    <a:pt x="96" y="3969"/>
                    <a:pt x="210" y="3969"/>
                  </a:cubicBezTo>
                  <a:cubicBezTo>
                    <a:pt x="325" y="3969"/>
                    <a:pt x="411" y="3883"/>
                    <a:pt x="411" y="3769"/>
                  </a:cubicBezTo>
                  <a:cubicBezTo>
                    <a:pt x="411" y="3759"/>
                    <a:pt x="420" y="3034"/>
                    <a:pt x="430" y="2299"/>
                  </a:cubicBezTo>
                  <a:cubicBezTo>
                    <a:pt x="439" y="1660"/>
                    <a:pt x="439" y="1145"/>
                    <a:pt x="430" y="754"/>
                  </a:cubicBezTo>
                  <a:lnTo>
                    <a:pt x="430" y="630"/>
                  </a:lnTo>
                  <a:cubicBezTo>
                    <a:pt x="430" y="353"/>
                    <a:pt x="268" y="105"/>
                    <a:pt x="10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6"/>
            <p:cNvSpPr/>
            <p:nvPr/>
          </p:nvSpPr>
          <p:spPr>
            <a:xfrm>
              <a:off x="3654174" y="3420002"/>
              <a:ext cx="11024" cy="89317"/>
            </a:xfrm>
            <a:custGeom>
              <a:rect b="b" l="l" r="r" t="t"/>
              <a:pathLst>
                <a:path extrusionOk="0" h="3411" w="421">
                  <a:moveTo>
                    <a:pt x="1" y="0"/>
                  </a:moveTo>
                  <a:lnTo>
                    <a:pt x="1" y="3225"/>
                  </a:lnTo>
                  <a:cubicBezTo>
                    <a:pt x="10" y="3349"/>
                    <a:pt x="110" y="3411"/>
                    <a:pt x="210" y="3411"/>
                  </a:cubicBezTo>
                  <a:cubicBezTo>
                    <a:pt x="311" y="3411"/>
                    <a:pt x="411" y="3349"/>
                    <a:pt x="420" y="3225"/>
                  </a:cubicBezTo>
                  <a:lnTo>
                    <a:pt x="420" y="630"/>
                  </a:lnTo>
                  <a:cubicBezTo>
                    <a:pt x="420" y="353"/>
                    <a:pt x="258" y="105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6"/>
            <p:cNvSpPr/>
            <p:nvPr/>
          </p:nvSpPr>
          <p:spPr>
            <a:xfrm>
              <a:off x="3523772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683" y="0"/>
                  </a:moveTo>
                  <a:cubicBezTo>
                    <a:pt x="523" y="0"/>
                    <a:pt x="363" y="62"/>
                    <a:pt x="239" y="186"/>
                  </a:cubicBezTo>
                  <a:cubicBezTo>
                    <a:pt x="1" y="425"/>
                    <a:pt x="1" y="825"/>
                    <a:pt x="239" y="1064"/>
                  </a:cubicBezTo>
                  <a:lnTo>
                    <a:pt x="1623" y="2447"/>
                  </a:lnTo>
                  <a:lnTo>
                    <a:pt x="1623" y="5519"/>
                  </a:lnTo>
                  <a:lnTo>
                    <a:pt x="3454" y="5519"/>
                  </a:lnTo>
                  <a:lnTo>
                    <a:pt x="3454" y="4107"/>
                  </a:lnTo>
                  <a:cubicBezTo>
                    <a:pt x="3454" y="3067"/>
                    <a:pt x="3034" y="2075"/>
                    <a:pt x="2300" y="1350"/>
                  </a:cubicBezTo>
                  <a:lnTo>
                    <a:pt x="1126" y="186"/>
                  </a:lnTo>
                  <a:cubicBezTo>
                    <a:pt x="1002" y="62"/>
                    <a:pt x="843" y="0"/>
                    <a:pt x="6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6"/>
            <p:cNvSpPr/>
            <p:nvPr/>
          </p:nvSpPr>
          <p:spPr>
            <a:xfrm>
              <a:off x="3557263" y="3624324"/>
              <a:ext cx="140404" cy="24273"/>
            </a:xfrm>
            <a:custGeom>
              <a:rect b="b" l="l" r="r" t="t"/>
              <a:pathLst>
                <a:path extrusionOk="0" h="927" w="5362">
                  <a:moveTo>
                    <a:pt x="21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707"/>
                  </a:lnTo>
                  <a:cubicBezTo>
                    <a:pt x="0" y="821"/>
                    <a:pt x="105" y="926"/>
                    <a:pt x="219" y="926"/>
                  </a:cubicBezTo>
                  <a:lnTo>
                    <a:pt x="5142" y="926"/>
                  </a:lnTo>
                  <a:cubicBezTo>
                    <a:pt x="5266" y="926"/>
                    <a:pt x="536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6" y="1"/>
                    <a:pt x="514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66"/>
            <p:cNvSpPr/>
            <p:nvPr/>
          </p:nvSpPr>
          <p:spPr>
            <a:xfrm>
              <a:off x="3720631" y="3404422"/>
              <a:ext cx="122677" cy="233413"/>
            </a:xfrm>
            <a:custGeom>
              <a:rect b="b" l="l" r="r" t="t"/>
              <a:pathLst>
                <a:path extrusionOk="0" h="8914" w="4685">
                  <a:moveTo>
                    <a:pt x="2786" y="1"/>
                  </a:moveTo>
                  <a:cubicBezTo>
                    <a:pt x="2473" y="1"/>
                    <a:pt x="2160" y="199"/>
                    <a:pt x="2118" y="605"/>
                  </a:cubicBezTo>
                  <a:cubicBezTo>
                    <a:pt x="2118" y="624"/>
                    <a:pt x="2118" y="652"/>
                    <a:pt x="2118" y="681"/>
                  </a:cubicBezTo>
                  <a:lnTo>
                    <a:pt x="2118" y="815"/>
                  </a:lnTo>
                  <a:cubicBezTo>
                    <a:pt x="1986" y="642"/>
                    <a:pt x="1789" y="548"/>
                    <a:pt x="1585" y="548"/>
                  </a:cubicBezTo>
                  <a:cubicBezTo>
                    <a:pt x="1496" y="548"/>
                    <a:pt x="1404" y="567"/>
                    <a:pt x="1317" y="605"/>
                  </a:cubicBezTo>
                  <a:cubicBezTo>
                    <a:pt x="1069" y="710"/>
                    <a:pt x="906" y="958"/>
                    <a:pt x="906" y="1225"/>
                  </a:cubicBezTo>
                  <a:lnTo>
                    <a:pt x="906" y="1683"/>
                  </a:lnTo>
                  <a:cubicBezTo>
                    <a:pt x="797" y="1579"/>
                    <a:pt x="666" y="1533"/>
                    <a:pt x="537" y="1533"/>
                  </a:cubicBezTo>
                  <a:cubicBezTo>
                    <a:pt x="262" y="1533"/>
                    <a:pt x="0" y="1746"/>
                    <a:pt x="0" y="2064"/>
                  </a:cubicBezTo>
                  <a:lnTo>
                    <a:pt x="0" y="8914"/>
                  </a:lnTo>
                  <a:lnTo>
                    <a:pt x="4684" y="8914"/>
                  </a:lnTo>
                  <a:lnTo>
                    <a:pt x="4684" y="1053"/>
                  </a:lnTo>
                  <a:cubicBezTo>
                    <a:pt x="4684" y="677"/>
                    <a:pt x="4388" y="375"/>
                    <a:pt x="4015" y="375"/>
                  </a:cubicBezTo>
                  <a:cubicBezTo>
                    <a:pt x="4009" y="375"/>
                    <a:pt x="4003" y="376"/>
                    <a:pt x="3997" y="376"/>
                  </a:cubicBezTo>
                  <a:cubicBezTo>
                    <a:pt x="3959" y="376"/>
                    <a:pt x="3921" y="376"/>
                    <a:pt x="3883" y="385"/>
                  </a:cubicBezTo>
                  <a:cubicBezTo>
                    <a:pt x="3711" y="414"/>
                    <a:pt x="3568" y="509"/>
                    <a:pt x="3463" y="643"/>
                  </a:cubicBezTo>
                  <a:cubicBezTo>
                    <a:pt x="3444" y="218"/>
                    <a:pt x="3115" y="1"/>
                    <a:pt x="2786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66"/>
            <p:cNvSpPr/>
            <p:nvPr/>
          </p:nvSpPr>
          <p:spPr>
            <a:xfrm>
              <a:off x="3764831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2996" y="0"/>
                  </a:moveTo>
                  <a:cubicBezTo>
                    <a:pt x="1336" y="0"/>
                    <a:pt x="1" y="1345"/>
                    <a:pt x="1" y="2996"/>
                  </a:cubicBezTo>
                  <a:lnTo>
                    <a:pt x="1" y="4837"/>
                  </a:lnTo>
                  <a:lnTo>
                    <a:pt x="2996" y="4837"/>
                  </a:lnTo>
                  <a:lnTo>
                    <a:pt x="2996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66"/>
            <p:cNvSpPr/>
            <p:nvPr/>
          </p:nvSpPr>
          <p:spPr>
            <a:xfrm>
              <a:off x="3811546" y="3414504"/>
              <a:ext cx="10762" cy="94764"/>
            </a:xfrm>
            <a:custGeom>
              <a:rect b="b" l="l" r="r" t="t"/>
              <a:pathLst>
                <a:path extrusionOk="0" h="3619" w="411">
                  <a:moveTo>
                    <a:pt x="411" y="0"/>
                  </a:moveTo>
                  <a:cubicBezTo>
                    <a:pt x="249" y="29"/>
                    <a:pt x="96" y="124"/>
                    <a:pt x="1" y="258"/>
                  </a:cubicBezTo>
                  <a:lnTo>
                    <a:pt x="1" y="3425"/>
                  </a:lnTo>
                  <a:cubicBezTo>
                    <a:pt x="10" y="3554"/>
                    <a:pt x="108" y="3618"/>
                    <a:pt x="206" y="3618"/>
                  </a:cubicBezTo>
                  <a:cubicBezTo>
                    <a:pt x="304" y="3618"/>
                    <a:pt x="401" y="3554"/>
                    <a:pt x="411" y="342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66"/>
            <p:cNvSpPr/>
            <p:nvPr/>
          </p:nvSpPr>
          <p:spPr>
            <a:xfrm>
              <a:off x="3776091" y="3472372"/>
              <a:ext cx="11260" cy="37340"/>
            </a:xfrm>
            <a:custGeom>
              <a:rect b="b" l="l" r="r" t="t"/>
              <a:pathLst>
                <a:path extrusionOk="0" h="1426" w="430">
                  <a:moveTo>
                    <a:pt x="205" y="1"/>
                  </a:moveTo>
                  <a:cubicBezTo>
                    <a:pt x="103" y="1"/>
                    <a:pt x="0" y="70"/>
                    <a:pt x="0" y="204"/>
                  </a:cubicBezTo>
                  <a:cubicBezTo>
                    <a:pt x="10" y="481"/>
                    <a:pt x="10" y="805"/>
                    <a:pt x="10" y="1215"/>
                  </a:cubicBezTo>
                  <a:cubicBezTo>
                    <a:pt x="10" y="1330"/>
                    <a:pt x="95" y="1425"/>
                    <a:pt x="210" y="1425"/>
                  </a:cubicBezTo>
                  <a:cubicBezTo>
                    <a:pt x="215" y="1425"/>
                    <a:pt x="221" y="1426"/>
                    <a:pt x="226" y="1426"/>
                  </a:cubicBezTo>
                  <a:cubicBezTo>
                    <a:pt x="333" y="1426"/>
                    <a:pt x="420" y="1334"/>
                    <a:pt x="420" y="1225"/>
                  </a:cubicBezTo>
                  <a:cubicBezTo>
                    <a:pt x="429" y="805"/>
                    <a:pt x="429" y="471"/>
                    <a:pt x="410" y="185"/>
                  </a:cubicBezTo>
                  <a:cubicBezTo>
                    <a:pt x="397" y="61"/>
                    <a:pt x="301" y="1"/>
                    <a:pt x="205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66"/>
            <p:cNvSpPr/>
            <p:nvPr/>
          </p:nvSpPr>
          <p:spPr>
            <a:xfrm>
              <a:off x="3744355" y="3420238"/>
              <a:ext cx="10762" cy="89265"/>
            </a:xfrm>
            <a:custGeom>
              <a:rect b="b" l="l" r="r" t="t"/>
              <a:pathLst>
                <a:path extrusionOk="0" h="3409" w="411">
                  <a:moveTo>
                    <a:pt x="411" y="1"/>
                  </a:moveTo>
                  <a:cubicBezTo>
                    <a:pt x="163" y="106"/>
                    <a:pt x="0" y="354"/>
                    <a:pt x="0" y="621"/>
                  </a:cubicBezTo>
                  <a:lnTo>
                    <a:pt x="0" y="3216"/>
                  </a:lnTo>
                  <a:cubicBezTo>
                    <a:pt x="10" y="3344"/>
                    <a:pt x="108" y="3409"/>
                    <a:pt x="206" y="3409"/>
                  </a:cubicBezTo>
                  <a:cubicBezTo>
                    <a:pt x="303" y="3409"/>
                    <a:pt x="401" y="3344"/>
                    <a:pt x="411" y="3216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66"/>
            <p:cNvSpPr/>
            <p:nvPr/>
          </p:nvSpPr>
          <p:spPr>
            <a:xfrm>
              <a:off x="3795311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2773" y="0"/>
                  </a:moveTo>
                  <a:cubicBezTo>
                    <a:pt x="2615" y="0"/>
                    <a:pt x="2457" y="62"/>
                    <a:pt x="2338" y="186"/>
                  </a:cubicBezTo>
                  <a:lnTo>
                    <a:pt x="1155" y="1350"/>
                  </a:lnTo>
                  <a:cubicBezTo>
                    <a:pt x="420" y="2075"/>
                    <a:pt x="1" y="3067"/>
                    <a:pt x="1" y="4107"/>
                  </a:cubicBezTo>
                  <a:lnTo>
                    <a:pt x="1" y="5519"/>
                  </a:lnTo>
                  <a:lnTo>
                    <a:pt x="1832" y="5519"/>
                  </a:lnTo>
                  <a:lnTo>
                    <a:pt x="1832" y="2447"/>
                  </a:lnTo>
                  <a:lnTo>
                    <a:pt x="3216" y="1064"/>
                  </a:lnTo>
                  <a:cubicBezTo>
                    <a:pt x="3454" y="825"/>
                    <a:pt x="3454" y="425"/>
                    <a:pt x="3216" y="186"/>
                  </a:cubicBezTo>
                  <a:cubicBezTo>
                    <a:pt x="3092" y="62"/>
                    <a:pt x="2932" y="0"/>
                    <a:pt x="277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66"/>
            <p:cNvSpPr/>
            <p:nvPr/>
          </p:nvSpPr>
          <p:spPr>
            <a:xfrm>
              <a:off x="3711624" y="3624324"/>
              <a:ext cx="140666" cy="24273"/>
            </a:xfrm>
            <a:custGeom>
              <a:rect b="b" l="l" r="r" t="t"/>
              <a:pathLst>
                <a:path extrusionOk="0" h="927" w="5372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707"/>
                  </a:lnTo>
                  <a:cubicBezTo>
                    <a:pt x="10" y="831"/>
                    <a:pt x="106" y="926"/>
                    <a:pt x="230" y="926"/>
                  </a:cubicBezTo>
                  <a:lnTo>
                    <a:pt x="5143" y="926"/>
                  </a:lnTo>
                  <a:cubicBezTo>
                    <a:pt x="5267" y="926"/>
                    <a:pt x="537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7" y="1"/>
                    <a:pt x="514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66"/>
            <p:cNvSpPr/>
            <p:nvPr/>
          </p:nvSpPr>
          <p:spPr>
            <a:xfrm>
              <a:off x="3776327" y="3405758"/>
              <a:ext cx="10762" cy="56795"/>
            </a:xfrm>
            <a:custGeom>
              <a:rect b="b" l="l" r="r" t="t"/>
              <a:pathLst>
                <a:path extrusionOk="0" h="2169" w="411">
                  <a:moveTo>
                    <a:pt x="411" y="0"/>
                  </a:moveTo>
                  <a:cubicBezTo>
                    <a:pt x="182" y="96"/>
                    <a:pt x="20" y="306"/>
                    <a:pt x="1" y="554"/>
                  </a:cubicBezTo>
                  <a:lnTo>
                    <a:pt x="1" y="1975"/>
                  </a:lnTo>
                  <a:cubicBezTo>
                    <a:pt x="10" y="2104"/>
                    <a:pt x="108" y="2168"/>
                    <a:pt x="206" y="2168"/>
                  </a:cubicBezTo>
                  <a:cubicBezTo>
                    <a:pt x="304" y="2168"/>
                    <a:pt x="401" y="2104"/>
                    <a:pt x="411" y="197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3" name="Google Shape;12413;p66"/>
          <p:cNvGrpSpPr/>
          <p:nvPr/>
        </p:nvGrpSpPr>
        <p:grpSpPr>
          <a:xfrm>
            <a:off x="3531026" y="1977314"/>
            <a:ext cx="359232" cy="327836"/>
            <a:chOff x="3531026" y="1977314"/>
            <a:chExt cx="359232" cy="327836"/>
          </a:xfrm>
        </p:grpSpPr>
        <p:sp>
          <p:nvSpPr>
            <p:cNvPr id="12414" name="Google Shape;12414;p66"/>
            <p:cNvSpPr/>
            <p:nvPr/>
          </p:nvSpPr>
          <p:spPr>
            <a:xfrm>
              <a:off x="3668156" y="1977314"/>
              <a:ext cx="96806" cy="92590"/>
            </a:xfrm>
            <a:custGeom>
              <a:rect b="b" l="l" r="r" t="t"/>
              <a:pathLst>
                <a:path extrusionOk="0" h="3536" w="3697">
                  <a:moveTo>
                    <a:pt x="1845" y="862"/>
                  </a:moveTo>
                  <a:cubicBezTo>
                    <a:pt x="2066" y="862"/>
                    <a:pt x="2290" y="944"/>
                    <a:pt x="2472" y="1129"/>
                  </a:cubicBezTo>
                  <a:cubicBezTo>
                    <a:pt x="3044" y="1701"/>
                    <a:pt x="2643" y="2674"/>
                    <a:pt x="1832" y="2674"/>
                  </a:cubicBezTo>
                  <a:cubicBezTo>
                    <a:pt x="1336" y="2674"/>
                    <a:pt x="936" y="2264"/>
                    <a:pt x="936" y="1768"/>
                  </a:cubicBezTo>
                  <a:cubicBezTo>
                    <a:pt x="936" y="1225"/>
                    <a:pt x="1382" y="862"/>
                    <a:pt x="1845" y="862"/>
                  </a:cubicBezTo>
                  <a:close/>
                  <a:moveTo>
                    <a:pt x="1832" y="1"/>
                  </a:moveTo>
                  <a:cubicBezTo>
                    <a:pt x="1732" y="1"/>
                    <a:pt x="1632" y="65"/>
                    <a:pt x="1623" y="194"/>
                  </a:cubicBezTo>
                  <a:lnTo>
                    <a:pt x="1623" y="461"/>
                  </a:lnTo>
                  <a:cubicBezTo>
                    <a:pt x="1422" y="499"/>
                    <a:pt x="1231" y="576"/>
                    <a:pt x="1060" y="700"/>
                  </a:cubicBezTo>
                  <a:lnTo>
                    <a:pt x="869" y="509"/>
                  </a:lnTo>
                  <a:cubicBezTo>
                    <a:pt x="826" y="470"/>
                    <a:pt x="779" y="454"/>
                    <a:pt x="733" y="454"/>
                  </a:cubicBezTo>
                  <a:cubicBezTo>
                    <a:pt x="576" y="454"/>
                    <a:pt x="440" y="649"/>
                    <a:pt x="573" y="805"/>
                  </a:cubicBezTo>
                  <a:lnTo>
                    <a:pt x="764" y="995"/>
                  </a:lnTo>
                  <a:cubicBezTo>
                    <a:pt x="640" y="1158"/>
                    <a:pt x="564" y="1358"/>
                    <a:pt x="526" y="1558"/>
                  </a:cubicBezTo>
                  <a:lnTo>
                    <a:pt x="258" y="1558"/>
                  </a:lnTo>
                  <a:cubicBezTo>
                    <a:pt x="1" y="1577"/>
                    <a:pt x="1" y="1949"/>
                    <a:pt x="258" y="1978"/>
                  </a:cubicBezTo>
                  <a:lnTo>
                    <a:pt x="526" y="1978"/>
                  </a:lnTo>
                  <a:cubicBezTo>
                    <a:pt x="564" y="2178"/>
                    <a:pt x="640" y="2369"/>
                    <a:pt x="764" y="2541"/>
                  </a:cubicBezTo>
                  <a:lnTo>
                    <a:pt x="573" y="2732"/>
                  </a:lnTo>
                  <a:cubicBezTo>
                    <a:pt x="407" y="2876"/>
                    <a:pt x="552" y="3097"/>
                    <a:pt x="715" y="3097"/>
                  </a:cubicBezTo>
                  <a:cubicBezTo>
                    <a:pt x="768" y="3097"/>
                    <a:pt x="822" y="3074"/>
                    <a:pt x="869" y="3018"/>
                  </a:cubicBezTo>
                  <a:lnTo>
                    <a:pt x="1060" y="2837"/>
                  </a:lnTo>
                  <a:cubicBezTo>
                    <a:pt x="1231" y="2951"/>
                    <a:pt x="1422" y="3037"/>
                    <a:pt x="1623" y="3075"/>
                  </a:cubicBezTo>
                  <a:lnTo>
                    <a:pt x="1623" y="3342"/>
                  </a:lnTo>
                  <a:cubicBezTo>
                    <a:pt x="1632" y="3471"/>
                    <a:pt x="1732" y="3535"/>
                    <a:pt x="1832" y="3535"/>
                  </a:cubicBezTo>
                  <a:cubicBezTo>
                    <a:pt x="1933" y="3535"/>
                    <a:pt x="2033" y="3471"/>
                    <a:pt x="2042" y="3342"/>
                  </a:cubicBezTo>
                  <a:lnTo>
                    <a:pt x="2042" y="3066"/>
                  </a:lnTo>
                  <a:cubicBezTo>
                    <a:pt x="2243" y="3037"/>
                    <a:pt x="2443" y="2951"/>
                    <a:pt x="2605" y="2827"/>
                  </a:cubicBezTo>
                  <a:lnTo>
                    <a:pt x="2796" y="3018"/>
                  </a:lnTo>
                  <a:cubicBezTo>
                    <a:pt x="2838" y="3054"/>
                    <a:pt x="2884" y="3069"/>
                    <a:pt x="2929" y="3069"/>
                  </a:cubicBezTo>
                  <a:cubicBezTo>
                    <a:pt x="3084" y="3069"/>
                    <a:pt x="3218" y="2880"/>
                    <a:pt x="3092" y="2732"/>
                  </a:cubicBezTo>
                  <a:lnTo>
                    <a:pt x="2901" y="2541"/>
                  </a:lnTo>
                  <a:cubicBezTo>
                    <a:pt x="3025" y="2369"/>
                    <a:pt x="3101" y="2178"/>
                    <a:pt x="3139" y="1968"/>
                  </a:cubicBezTo>
                  <a:lnTo>
                    <a:pt x="3407" y="1968"/>
                  </a:lnTo>
                  <a:cubicBezTo>
                    <a:pt x="3416" y="1969"/>
                    <a:pt x="3424" y="1970"/>
                    <a:pt x="3433" y="1970"/>
                  </a:cubicBezTo>
                  <a:cubicBezTo>
                    <a:pt x="3696" y="1970"/>
                    <a:pt x="3694" y="1558"/>
                    <a:pt x="3424" y="1558"/>
                  </a:cubicBezTo>
                  <a:cubicBezTo>
                    <a:pt x="3419" y="1558"/>
                    <a:pt x="3413" y="1558"/>
                    <a:pt x="3407" y="1558"/>
                  </a:cubicBezTo>
                  <a:lnTo>
                    <a:pt x="3139" y="1558"/>
                  </a:lnTo>
                  <a:cubicBezTo>
                    <a:pt x="3101" y="1358"/>
                    <a:pt x="3025" y="1158"/>
                    <a:pt x="2901" y="995"/>
                  </a:cubicBezTo>
                  <a:lnTo>
                    <a:pt x="3092" y="805"/>
                  </a:lnTo>
                  <a:cubicBezTo>
                    <a:pt x="3218" y="648"/>
                    <a:pt x="3084" y="458"/>
                    <a:pt x="2928" y="458"/>
                  </a:cubicBezTo>
                  <a:cubicBezTo>
                    <a:pt x="2884" y="458"/>
                    <a:pt x="2838" y="473"/>
                    <a:pt x="2796" y="509"/>
                  </a:cubicBezTo>
                  <a:lnTo>
                    <a:pt x="2605" y="700"/>
                  </a:lnTo>
                  <a:cubicBezTo>
                    <a:pt x="2443" y="576"/>
                    <a:pt x="2243" y="499"/>
                    <a:pt x="2042" y="461"/>
                  </a:cubicBezTo>
                  <a:lnTo>
                    <a:pt x="2042" y="194"/>
                  </a:lnTo>
                  <a:cubicBezTo>
                    <a:pt x="2033" y="65"/>
                    <a:pt x="1933" y="1"/>
                    <a:pt x="183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66"/>
            <p:cNvSpPr/>
            <p:nvPr/>
          </p:nvSpPr>
          <p:spPr>
            <a:xfrm>
              <a:off x="3692901" y="2005960"/>
              <a:ext cx="40744" cy="35140"/>
            </a:xfrm>
            <a:custGeom>
              <a:rect b="b" l="l" r="r" t="t"/>
              <a:pathLst>
                <a:path extrusionOk="0" h="1342" w="1556">
                  <a:moveTo>
                    <a:pt x="887" y="417"/>
                  </a:moveTo>
                  <a:cubicBezTo>
                    <a:pt x="1031" y="417"/>
                    <a:pt x="1145" y="531"/>
                    <a:pt x="1145" y="674"/>
                  </a:cubicBezTo>
                  <a:cubicBezTo>
                    <a:pt x="1145" y="824"/>
                    <a:pt x="1016" y="925"/>
                    <a:pt x="882" y="925"/>
                  </a:cubicBezTo>
                  <a:cubicBezTo>
                    <a:pt x="820" y="925"/>
                    <a:pt x="757" y="904"/>
                    <a:pt x="706" y="855"/>
                  </a:cubicBezTo>
                  <a:cubicBezTo>
                    <a:pt x="554" y="693"/>
                    <a:pt x="668" y="417"/>
                    <a:pt x="887" y="417"/>
                  </a:cubicBezTo>
                  <a:close/>
                  <a:moveTo>
                    <a:pt x="886" y="0"/>
                  </a:moveTo>
                  <a:cubicBezTo>
                    <a:pt x="722" y="0"/>
                    <a:pt x="556" y="61"/>
                    <a:pt x="420" y="197"/>
                  </a:cubicBezTo>
                  <a:cubicBezTo>
                    <a:pt x="0" y="617"/>
                    <a:pt x="296" y="1342"/>
                    <a:pt x="887" y="1342"/>
                  </a:cubicBezTo>
                  <a:cubicBezTo>
                    <a:pt x="1260" y="1342"/>
                    <a:pt x="1555" y="1037"/>
                    <a:pt x="1555" y="674"/>
                  </a:cubicBezTo>
                  <a:cubicBezTo>
                    <a:pt x="1555" y="267"/>
                    <a:pt x="1228" y="0"/>
                    <a:pt x="886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66"/>
            <p:cNvSpPr/>
            <p:nvPr/>
          </p:nvSpPr>
          <p:spPr>
            <a:xfrm>
              <a:off x="3531026" y="2088286"/>
              <a:ext cx="276068" cy="216864"/>
            </a:xfrm>
            <a:custGeom>
              <a:rect b="b" l="l" r="r" t="t"/>
              <a:pathLst>
                <a:path extrusionOk="0" h="8282" w="10543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062"/>
                  </a:lnTo>
                  <a:cubicBezTo>
                    <a:pt x="0" y="8186"/>
                    <a:pt x="96" y="8282"/>
                    <a:pt x="220" y="8282"/>
                  </a:cubicBezTo>
                  <a:lnTo>
                    <a:pt x="10361" y="8282"/>
                  </a:lnTo>
                  <a:cubicBezTo>
                    <a:pt x="10437" y="8282"/>
                    <a:pt x="10504" y="8243"/>
                    <a:pt x="10542" y="8186"/>
                  </a:cubicBezTo>
                  <a:lnTo>
                    <a:pt x="10542" y="1594"/>
                  </a:lnTo>
                  <a:cubicBezTo>
                    <a:pt x="10542" y="1470"/>
                    <a:pt x="10437" y="1375"/>
                    <a:pt x="10313" y="1375"/>
                  </a:cubicBez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6"/>
            <p:cNvSpPr/>
            <p:nvPr/>
          </p:nvSpPr>
          <p:spPr>
            <a:xfrm>
              <a:off x="3743360" y="2124264"/>
              <a:ext cx="63472" cy="51742"/>
            </a:xfrm>
            <a:custGeom>
              <a:rect b="b" l="l" r="r" t="t"/>
              <a:pathLst>
                <a:path extrusionOk="0" h="1976" w="2424">
                  <a:moveTo>
                    <a:pt x="449" y="1"/>
                  </a:moveTo>
                  <a:lnTo>
                    <a:pt x="86" y="363"/>
                  </a:lnTo>
                  <a:cubicBezTo>
                    <a:pt x="0" y="449"/>
                    <a:pt x="0" y="583"/>
                    <a:pt x="86" y="678"/>
                  </a:cubicBezTo>
                  <a:lnTo>
                    <a:pt x="773" y="1365"/>
                  </a:lnTo>
                  <a:cubicBezTo>
                    <a:pt x="816" y="1403"/>
                    <a:pt x="873" y="1422"/>
                    <a:pt x="930" y="1422"/>
                  </a:cubicBezTo>
                  <a:cubicBezTo>
                    <a:pt x="988" y="1422"/>
                    <a:pt x="1045" y="1403"/>
                    <a:pt x="1088" y="1365"/>
                  </a:cubicBezTo>
                  <a:lnTo>
                    <a:pt x="1536" y="917"/>
                  </a:lnTo>
                  <a:cubicBezTo>
                    <a:pt x="1698" y="1002"/>
                    <a:pt x="1861" y="1069"/>
                    <a:pt x="2042" y="1126"/>
                  </a:cubicBezTo>
                  <a:lnTo>
                    <a:pt x="2042" y="1756"/>
                  </a:lnTo>
                  <a:cubicBezTo>
                    <a:pt x="2042" y="1880"/>
                    <a:pt x="2137" y="1975"/>
                    <a:pt x="2261" y="1975"/>
                  </a:cubicBezTo>
                  <a:lnTo>
                    <a:pt x="2423" y="1975"/>
                  </a:lnTo>
                  <a:lnTo>
                    <a:pt x="2423" y="220"/>
                  </a:lnTo>
                  <a:cubicBezTo>
                    <a:pt x="2423" y="106"/>
                    <a:pt x="2328" y="1"/>
                    <a:pt x="220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66"/>
            <p:cNvSpPr/>
            <p:nvPr/>
          </p:nvSpPr>
          <p:spPr>
            <a:xfrm>
              <a:off x="3531026" y="2193471"/>
              <a:ext cx="276068" cy="111443"/>
            </a:xfrm>
            <a:custGeom>
              <a:rect b="b" l="l" r="r" t="t"/>
              <a:pathLst>
                <a:path extrusionOk="0" h="4256" w="10543">
                  <a:moveTo>
                    <a:pt x="0" y="0"/>
                  </a:moveTo>
                  <a:lnTo>
                    <a:pt x="0" y="4036"/>
                  </a:lnTo>
                  <a:cubicBezTo>
                    <a:pt x="0" y="4160"/>
                    <a:pt x="96" y="4255"/>
                    <a:pt x="220" y="4255"/>
                  </a:cubicBezTo>
                  <a:lnTo>
                    <a:pt x="10361" y="4255"/>
                  </a:lnTo>
                  <a:cubicBezTo>
                    <a:pt x="10437" y="4255"/>
                    <a:pt x="10504" y="4217"/>
                    <a:pt x="10542" y="4160"/>
                  </a:cubicBezTo>
                  <a:lnTo>
                    <a:pt x="1054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66"/>
            <p:cNvSpPr/>
            <p:nvPr/>
          </p:nvSpPr>
          <p:spPr>
            <a:xfrm>
              <a:off x="3531785" y="2179462"/>
              <a:ext cx="298535" cy="125688"/>
            </a:xfrm>
            <a:custGeom>
              <a:rect b="b" l="l" r="r" t="t"/>
              <a:pathLst>
                <a:path extrusionOk="0" h="4800" w="11401">
                  <a:moveTo>
                    <a:pt x="1068" y="1"/>
                  </a:moveTo>
                  <a:cubicBezTo>
                    <a:pt x="964" y="1"/>
                    <a:pt x="868" y="77"/>
                    <a:pt x="849" y="182"/>
                  </a:cubicBezTo>
                  <a:lnTo>
                    <a:pt x="782" y="535"/>
                  </a:lnTo>
                  <a:lnTo>
                    <a:pt x="134" y="3951"/>
                  </a:lnTo>
                  <a:lnTo>
                    <a:pt x="0" y="4676"/>
                  </a:lnTo>
                  <a:cubicBezTo>
                    <a:pt x="38" y="4752"/>
                    <a:pt x="114" y="4800"/>
                    <a:pt x="191" y="4800"/>
                  </a:cubicBezTo>
                  <a:lnTo>
                    <a:pt x="10332" y="4800"/>
                  </a:lnTo>
                  <a:cubicBezTo>
                    <a:pt x="10437" y="4790"/>
                    <a:pt x="10523" y="4723"/>
                    <a:pt x="10542" y="4618"/>
                  </a:cubicBezTo>
                  <a:lnTo>
                    <a:pt x="10675" y="3951"/>
                  </a:lnTo>
                  <a:lnTo>
                    <a:pt x="11372" y="259"/>
                  </a:lnTo>
                  <a:cubicBezTo>
                    <a:pt x="11400" y="125"/>
                    <a:pt x="11295" y="1"/>
                    <a:pt x="111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66"/>
            <p:cNvSpPr/>
            <p:nvPr/>
          </p:nvSpPr>
          <p:spPr>
            <a:xfrm>
              <a:off x="3531785" y="2282893"/>
              <a:ext cx="279551" cy="22257"/>
            </a:xfrm>
            <a:custGeom>
              <a:rect b="b" l="l" r="r" t="t"/>
              <a:pathLst>
                <a:path extrusionOk="0" h="850" w="10676">
                  <a:moveTo>
                    <a:pt x="134" y="1"/>
                  </a:moveTo>
                  <a:lnTo>
                    <a:pt x="29" y="592"/>
                  </a:lnTo>
                  <a:lnTo>
                    <a:pt x="0" y="726"/>
                  </a:lnTo>
                  <a:cubicBezTo>
                    <a:pt x="38" y="802"/>
                    <a:pt x="114" y="850"/>
                    <a:pt x="191" y="850"/>
                  </a:cubicBezTo>
                  <a:lnTo>
                    <a:pt x="10332" y="850"/>
                  </a:lnTo>
                  <a:cubicBezTo>
                    <a:pt x="10437" y="840"/>
                    <a:pt x="10523" y="773"/>
                    <a:pt x="10542" y="668"/>
                  </a:cubicBezTo>
                  <a:lnTo>
                    <a:pt x="10675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66"/>
            <p:cNvSpPr/>
            <p:nvPr/>
          </p:nvSpPr>
          <p:spPr>
            <a:xfrm>
              <a:off x="3740846" y="2015596"/>
              <a:ext cx="149412" cy="149176"/>
            </a:xfrm>
            <a:custGeom>
              <a:rect b="b" l="l" r="r" t="t"/>
              <a:pathLst>
                <a:path extrusionOk="0" h="5697" w="5706">
                  <a:moveTo>
                    <a:pt x="2843" y="1622"/>
                  </a:moveTo>
                  <a:cubicBezTo>
                    <a:pt x="3468" y="1622"/>
                    <a:pt x="4065" y="2109"/>
                    <a:pt x="4065" y="2844"/>
                  </a:cubicBezTo>
                  <a:cubicBezTo>
                    <a:pt x="4065" y="3511"/>
                    <a:pt x="3521" y="4055"/>
                    <a:pt x="2853" y="4055"/>
                  </a:cubicBezTo>
                  <a:cubicBezTo>
                    <a:pt x="1766" y="4055"/>
                    <a:pt x="1222" y="2748"/>
                    <a:pt x="1985" y="1985"/>
                  </a:cubicBezTo>
                  <a:cubicBezTo>
                    <a:pt x="2236" y="1734"/>
                    <a:pt x="2543" y="1622"/>
                    <a:pt x="2843" y="1622"/>
                  </a:cubicBezTo>
                  <a:close/>
                  <a:moveTo>
                    <a:pt x="2787" y="1"/>
                  </a:moveTo>
                  <a:cubicBezTo>
                    <a:pt x="2663" y="1"/>
                    <a:pt x="2567" y="96"/>
                    <a:pt x="2567" y="220"/>
                  </a:cubicBezTo>
                  <a:lnTo>
                    <a:pt x="2567" y="764"/>
                  </a:lnTo>
                  <a:cubicBezTo>
                    <a:pt x="2205" y="812"/>
                    <a:pt x="1861" y="955"/>
                    <a:pt x="1565" y="1184"/>
                  </a:cubicBezTo>
                  <a:lnTo>
                    <a:pt x="1174" y="793"/>
                  </a:lnTo>
                  <a:cubicBezTo>
                    <a:pt x="1131" y="750"/>
                    <a:pt x="1077" y="728"/>
                    <a:pt x="1022" y="728"/>
                  </a:cubicBezTo>
                  <a:cubicBezTo>
                    <a:pt x="967" y="728"/>
                    <a:pt x="912" y="750"/>
                    <a:pt x="869" y="793"/>
                  </a:cubicBezTo>
                  <a:lnTo>
                    <a:pt x="783" y="878"/>
                  </a:lnTo>
                  <a:cubicBezTo>
                    <a:pt x="697" y="964"/>
                    <a:pt x="697" y="1098"/>
                    <a:pt x="783" y="1184"/>
                  </a:cubicBezTo>
                  <a:lnTo>
                    <a:pt x="1174" y="1575"/>
                  </a:lnTo>
                  <a:cubicBezTo>
                    <a:pt x="945" y="1871"/>
                    <a:pt x="802" y="2214"/>
                    <a:pt x="755" y="2577"/>
                  </a:cubicBezTo>
                  <a:lnTo>
                    <a:pt x="230" y="2577"/>
                  </a:lnTo>
                  <a:cubicBezTo>
                    <a:pt x="106" y="2577"/>
                    <a:pt x="1" y="2672"/>
                    <a:pt x="1" y="2796"/>
                  </a:cubicBezTo>
                  <a:lnTo>
                    <a:pt x="1" y="2920"/>
                  </a:lnTo>
                  <a:cubicBezTo>
                    <a:pt x="10" y="3035"/>
                    <a:pt x="106" y="3120"/>
                    <a:pt x="230" y="3120"/>
                  </a:cubicBezTo>
                  <a:lnTo>
                    <a:pt x="774" y="3120"/>
                  </a:lnTo>
                  <a:cubicBezTo>
                    <a:pt x="821" y="3483"/>
                    <a:pt x="964" y="3826"/>
                    <a:pt x="1193" y="4122"/>
                  </a:cubicBezTo>
                  <a:lnTo>
                    <a:pt x="802" y="4513"/>
                  </a:lnTo>
                  <a:cubicBezTo>
                    <a:pt x="716" y="4599"/>
                    <a:pt x="716" y="4733"/>
                    <a:pt x="802" y="4818"/>
                  </a:cubicBezTo>
                  <a:lnTo>
                    <a:pt x="888" y="4904"/>
                  </a:lnTo>
                  <a:cubicBezTo>
                    <a:pt x="931" y="4947"/>
                    <a:pt x="986" y="4969"/>
                    <a:pt x="1041" y="4969"/>
                  </a:cubicBezTo>
                  <a:cubicBezTo>
                    <a:pt x="1096" y="4969"/>
                    <a:pt x="1151" y="4947"/>
                    <a:pt x="1193" y="4904"/>
                  </a:cubicBezTo>
                  <a:lnTo>
                    <a:pt x="1585" y="4513"/>
                  </a:lnTo>
                  <a:cubicBezTo>
                    <a:pt x="1880" y="4742"/>
                    <a:pt x="2224" y="4885"/>
                    <a:pt x="2586" y="4933"/>
                  </a:cubicBezTo>
                  <a:lnTo>
                    <a:pt x="2586" y="5477"/>
                  </a:lnTo>
                  <a:cubicBezTo>
                    <a:pt x="2586" y="5601"/>
                    <a:pt x="2682" y="5696"/>
                    <a:pt x="2806" y="5696"/>
                  </a:cubicBezTo>
                  <a:lnTo>
                    <a:pt x="2930" y="5696"/>
                  </a:lnTo>
                  <a:cubicBezTo>
                    <a:pt x="3044" y="5696"/>
                    <a:pt x="3149" y="5601"/>
                    <a:pt x="3149" y="5477"/>
                  </a:cubicBezTo>
                  <a:lnTo>
                    <a:pt x="3149" y="4933"/>
                  </a:lnTo>
                  <a:cubicBezTo>
                    <a:pt x="3512" y="4885"/>
                    <a:pt x="3855" y="4742"/>
                    <a:pt x="4151" y="4513"/>
                  </a:cubicBezTo>
                  <a:lnTo>
                    <a:pt x="4532" y="4904"/>
                  </a:lnTo>
                  <a:cubicBezTo>
                    <a:pt x="4575" y="4947"/>
                    <a:pt x="4633" y="4969"/>
                    <a:pt x="4690" y="4969"/>
                  </a:cubicBezTo>
                  <a:cubicBezTo>
                    <a:pt x="4747" y="4969"/>
                    <a:pt x="4804" y="4947"/>
                    <a:pt x="4847" y="4904"/>
                  </a:cubicBezTo>
                  <a:lnTo>
                    <a:pt x="4933" y="4818"/>
                  </a:lnTo>
                  <a:cubicBezTo>
                    <a:pt x="5019" y="4733"/>
                    <a:pt x="5019" y="4599"/>
                    <a:pt x="4933" y="4513"/>
                  </a:cubicBezTo>
                  <a:lnTo>
                    <a:pt x="4523" y="4113"/>
                  </a:lnTo>
                  <a:cubicBezTo>
                    <a:pt x="4742" y="3826"/>
                    <a:pt x="4885" y="3483"/>
                    <a:pt x="4933" y="3111"/>
                  </a:cubicBezTo>
                  <a:lnTo>
                    <a:pt x="5486" y="3111"/>
                  </a:lnTo>
                  <a:cubicBezTo>
                    <a:pt x="5601" y="3111"/>
                    <a:pt x="5696" y="3015"/>
                    <a:pt x="5706" y="2901"/>
                  </a:cubicBezTo>
                  <a:lnTo>
                    <a:pt x="5706" y="2777"/>
                  </a:lnTo>
                  <a:cubicBezTo>
                    <a:pt x="5706" y="2662"/>
                    <a:pt x="5601" y="2558"/>
                    <a:pt x="5477" y="2558"/>
                  </a:cubicBezTo>
                  <a:lnTo>
                    <a:pt x="4933" y="2558"/>
                  </a:lnTo>
                  <a:cubicBezTo>
                    <a:pt x="4885" y="2195"/>
                    <a:pt x="4742" y="1852"/>
                    <a:pt x="4513" y="1556"/>
                  </a:cubicBezTo>
                  <a:lnTo>
                    <a:pt x="4904" y="1174"/>
                  </a:lnTo>
                  <a:cubicBezTo>
                    <a:pt x="4990" y="1079"/>
                    <a:pt x="4990" y="945"/>
                    <a:pt x="4904" y="859"/>
                  </a:cubicBezTo>
                  <a:lnTo>
                    <a:pt x="4819" y="774"/>
                  </a:lnTo>
                  <a:cubicBezTo>
                    <a:pt x="4776" y="731"/>
                    <a:pt x="4721" y="709"/>
                    <a:pt x="4666" y="709"/>
                  </a:cubicBezTo>
                  <a:cubicBezTo>
                    <a:pt x="4611" y="709"/>
                    <a:pt x="4556" y="731"/>
                    <a:pt x="4513" y="774"/>
                  </a:cubicBezTo>
                  <a:lnTo>
                    <a:pt x="4122" y="1165"/>
                  </a:lnTo>
                  <a:cubicBezTo>
                    <a:pt x="3826" y="936"/>
                    <a:pt x="3483" y="793"/>
                    <a:pt x="3121" y="745"/>
                  </a:cubicBezTo>
                  <a:lnTo>
                    <a:pt x="3121" y="201"/>
                  </a:lnTo>
                  <a:cubicBezTo>
                    <a:pt x="3111" y="87"/>
                    <a:pt x="3016" y="1"/>
                    <a:pt x="291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6"/>
            <p:cNvSpPr/>
            <p:nvPr/>
          </p:nvSpPr>
          <p:spPr>
            <a:xfrm>
              <a:off x="3789576" y="2070532"/>
              <a:ext cx="45221" cy="38780"/>
            </a:xfrm>
            <a:custGeom>
              <a:rect b="b" l="l" r="r" t="t"/>
              <a:pathLst>
                <a:path extrusionOk="0" h="1481" w="1727">
                  <a:moveTo>
                    <a:pt x="989" y="0"/>
                  </a:moveTo>
                  <a:cubicBezTo>
                    <a:pt x="807" y="0"/>
                    <a:pt x="620" y="69"/>
                    <a:pt x="468" y="221"/>
                  </a:cubicBezTo>
                  <a:cubicBezTo>
                    <a:pt x="0" y="679"/>
                    <a:pt x="334" y="1480"/>
                    <a:pt x="992" y="1480"/>
                  </a:cubicBezTo>
                  <a:cubicBezTo>
                    <a:pt x="1393" y="1480"/>
                    <a:pt x="1727" y="1146"/>
                    <a:pt x="1727" y="736"/>
                  </a:cubicBezTo>
                  <a:cubicBezTo>
                    <a:pt x="1727" y="292"/>
                    <a:pt x="1367" y="0"/>
                    <a:pt x="98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66"/>
            <p:cNvSpPr/>
            <p:nvPr/>
          </p:nvSpPr>
          <p:spPr>
            <a:xfrm>
              <a:off x="3531026" y="2088286"/>
              <a:ext cx="111679" cy="36004"/>
            </a:xfrm>
            <a:custGeom>
              <a:rect b="b" l="l" r="r" t="t"/>
              <a:pathLst>
                <a:path extrusionOk="0" h="1375" w="42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375"/>
                  </a:ln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4" name="Google Shape;12424;p66"/>
          <p:cNvGrpSpPr/>
          <p:nvPr/>
        </p:nvGrpSpPr>
        <p:grpSpPr>
          <a:xfrm>
            <a:off x="3123351" y="1500275"/>
            <a:ext cx="296781" cy="359232"/>
            <a:chOff x="3123351" y="1500275"/>
            <a:chExt cx="296781" cy="359232"/>
          </a:xfrm>
        </p:grpSpPr>
        <p:sp>
          <p:nvSpPr>
            <p:cNvPr id="12425" name="Google Shape;12425;p66"/>
            <p:cNvSpPr/>
            <p:nvPr/>
          </p:nvSpPr>
          <p:spPr>
            <a:xfrm>
              <a:off x="3123351" y="1562700"/>
              <a:ext cx="296781" cy="296545"/>
            </a:xfrm>
            <a:custGeom>
              <a:rect b="b" l="l" r="r" t="t"/>
              <a:pathLst>
                <a:path extrusionOk="0" h="11325" w="11334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806"/>
                  </a:lnTo>
                  <a:lnTo>
                    <a:pt x="258" y="9073"/>
                  </a:lnTo>
                  <a:lnTo>
                    <a:pt x="1813" y="10676"/>
                  </a:lnTo>
                  <a:lnTo>
                    <a:pt x="2452" y="11325"/>
                  </a:lnTo>
                  <a:lnTo>
                    <a:pt x="11114" y="11325"/>
                  </a:lnTo>
                  <a:cubicBezTo>
                    <a:pt x="11238" y="11325"/>
                    <a:pt x="11334" y="11229"/>
                    <a:pt x="11334" y="11105"/>
                  </a:cubicBezTo>
                  <a:lnTo>
                    <a:pt x="11334" y="220"/>
                  </a:lnTo>
                  <a:cubicBezTo>
                    <a:pt x="11334" y="96"/>
                    <a:pt x="11229" y="1"/>
                    <a:pt x="11114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66"/>
            <p:cNvSpPr/>
            <p:nvPr/>
          </p:nvSpPr>
          <p:spPr>
            <a:xfrm>
              <a:off x="3276979" y="1562465"/>
              <a:ext cx="99189" cy="33569"/>
            </a:xfrm>
            <a:custGeom>
              <a:rect b="b" l="l" r="r" t="t"/>
              <a:pathLst>
                <a:path extrusionOk="0" h="1282" w="3788">
                  <a:moveTo>
                    <a:pt x="0" y="0"/>
                  </a:moveTo>
                  <a:cubicBezTo>
                    <a:pt x="344" y="854"/>
                    <a:pt x="1119" y="1281"/>
                    <a:pt x="1894" y="1281"/>
                  </a:cubicBezTo>
                  <a:cubicBezTo>
                    <a:pt x="2669" y="1281"/>
                    <a:pt x="3444" y="854"/>
                    <a:pt x="378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66"/>
            <p:cNvSpPr/>
            <p:nvPr/>
          </p:nvSpPr>
          <p:spPr>
            <a:xfrm>
              <a:off x="3130081" y="1800277"/>
              <a:ext cx="75963" cy="59230"/>
            </a:xfrm>
            <a:custGeom>
              <a:rect b="b" l="l" r="r" t="t"/>
              <a:pathLst>
                <a:path extrusionOk="0" h="2262" w="2901">
                  <a:moveTo>
                    <a:pt x="1" y="0"/>
                  </a:moveTo>
                  <a:lnTo>
                    <a:pt x="2195" y="2261"/>
                  </a:lnTo>
                  <a:lnTo>
                    <a:pt x="2901" y="2261"/>
                  </a:lnTo>
                  <a:lnTo>
                    <a:pt x="2901" y="172"/>
                  </a:lnTo>
                  <a:cubicBezTo>
                    <a:pt x="2901" y="77"/>
                    <a:pt x="2825" y="0"/>
                    <a:pt x="2729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66"/>
            <p:cNvSpPr/>
            <p:nvPr/>
          </p:nvSpPr>
          <p:spPr>
            <a:xfrm>
              <a:off x="3170799" y="1562465"/>
              <a:ext cx="249334" cy="296781"/>
            </a:xfrm>
            <a:custGeom>
              <a:rect b="b" l="l" r="r" t="t"/>
              <a:pathLst>
                <a:path extrusionOk="0" h="11334" w="9522">
                  <a:moveTo>
                    <a:pt x="8882" y="0"/>
                  </a:moveTo>
                  <a:lnTo>
                    <a:pt x="8882" y="10685"/>
                  </a:lnTo>
                  <a:lnTo>
                    <a:pt x="1" y="10685"/>
                  </a:lnTo>
                  <a:lnTo>
                    <a:pt x="640" y="11334"/>
                  </a:lnTo>
                  <a:lnTo>
                    <a:pt x="9302" y="11334"/>
                  </a:lnTo>
                  <a:cubicBezTo>
                    <a:pt x="9426" y="11334"/>
                    <a:pt x="9522" y="11238"/>
                    <a:pt x="9522" y="11114"/>
                  </a:cubicBezTo>
                  <a:lnTo>
                    <a:pt x="9522" y="229"/>
                  </a:lnTo>
                  <a:cubicBezTo>
                    <a:pt x="9522" y="105"/>
                    <a:pt x="9426" y="10"/>
                    <a:pt x="930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66"/>
            <p:cNvSpPr/>
            <p:nvPr/>
          </p:nvSpPr>
          <p:spPr>
            <a:xfrm>
              <a:off x="3123351" y="1793285"/>
              <a:ext cx="64206" cy="66222"/>
            </a:xfrm>
            <a:custGeom>
              <a:rect b="b" l="l" r="r" t="t"/>
              <a:pathLst>
                <a:path extrusionOk="0" h="2529" w="2452">
                  <a:moveTo>
                    <a:pt x="0" y="0"/>
                  </a:moveTo>
                  <a:lnTo>
                    <a:pt x="2452" y="2528"/>
                  </a:lnTo>
                  <a:lnTo>
                    <a:pt x="2452" y="220"/>
                  </a:lnTo>
                  <a:cubicBezTo>
                    <a:pt x="2452" y="96"/>
                    <a:pt x="2347" y="0"/>
                    <a:pt x="222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66"/>
            <p:cNvSpPr/>
            <p:nvPr/>
          </p:nvSpPr>
          <p:spPr>
            <a:xfrm>
              <a:off x="3251998" y="1787787"/>
              <a:ext cx="131658" cy="11024"/>
            </a:xfrm>
            <a:custGeom>
              <a:rect b="b" l="l" r="r" t="t"/>
              <a:pathLst>
                <a:path extrusionOk="0" h="421" w="5028">
                  <a:moveTo>
                    <a:pt x="258" y="0"/>
                  </a:moveTo>
                  <a:cubicBezTo>
                    <a:pt x="0" y="20"/>
                    <a:pt x="0" y="401"/>
                    <a:pt x="258" y="420"/>
                  </a:cubicBezTo>
                  <a:lnTo>
                    <a:pt x="4770" y="420"/>
                  </a:lnTo>
                  <a:cubicBezTo>
                    <a:pt x="5028" y="401"/>
                    <a:pt x="5028" y="20"/>
                    <a:pt x="477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66"/>
            <p:cNvSpPr/>
            <p:nvPr/>
          </p:nvSpPr>
          <p:spPr>
            <a:xfrm>
              <a:off x="3259304" y="1537432"/>
              <a:ext cx="74234" cy="70516"/>
            </a:xfrm>
            <a:custGeom>
              <a:rect b="b" l="l" r="r" t="t"/>
              <a:pathLst>
                <a:path extrusionOk="0" h="2693" w="2835">
                  <a:moveTo>
                    <a:pt x="2549" y="0"/>
                  </a:moveTo>
                  <a:cubicBezTo>
                    <a:pt x="2507" y="0"/>
                    <a:pt x="2462" y="15"/>
                    <a:pt x="2421" y="50"/>
                  </a:cubicBezTo>
                  <a:lnTo>
                    <a:pt x="131" y="2340"/>
                  </a:lnTo>
                  <a:cubicBezTo>
                    <a:pt x="1" y="2461"/>
                    <a:pt x="90" y="2693"/>
                    <a:pt x="273" y="2693"/>
                  </a:cubicBezTo>
                  <a:cubicBezTo>
                    <a:pt x="277" y="2693"/>
                    <a:pt x="280" y="2693"/>
                    <a:pt x="284" y="2693"/>
                  </a:cubicBezTo>
                  <a:cubicBezTo>
                    <a:pt x="332" y="2693"/>
                    <a:pt x="389" y="2674"/>
                    <a:pt x="427" y="2635"/>
                  </a:cubicBezTo>
                  <a:lnTo>
                    <a:pt x="2707" y="346"/>
                  </a:lnTo>
                  <a:cubicBezTo>
                    <a:pt x="2834" y="196"/>
                    <a:pt x="2704" y="0"/>
                    <a:pt x="254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6"/>
            <p:cNvSpPr/>
            <p:nvPr/>
          </p:nvSpPr>
          <p:spPr>
            <a:xfrm>
              <a:off x="3283970" y="1500275"/>
              <a:ext cx="84944" cy="84944"/>
            </a:xfrm>
            <a:custGeom>
              <a:rect b="b" l="l" r="r" t="t"/>
              <a:pathLst>
                <a:path extrusionOk="0" h="3244" w="3244">
                  <a:moveTo>
                    <a:pt x="1622" y="0"/>
                  </a:moveTo>
                  <a:cubicBezTo>
                    <a:pt x="725" y="0"/>
                    <a:pt x="0" y="725"/>
                    <a:pt x="0" y="1622"/>
                  </a:cubicBezTo>
                  <a:cubicBezTo>
                    <a:pt x="0" y="2519"/>
                    <a:pt x="725" y="3244"/>
                    <a:pt x="1622" y="3244"/>
                  </a:cubicBezTo>
                  <a:cubicBezTo>
                    <a:pt x="2519" y="3244"/>
                    <a:pt x="3244" y="2519"/>
                    <a:pt x="3244" y="1622"/>
                  </a:cubicBezTo>
                  <a:cubicBezTo>
                    <a:pt x="3244" y="725"/>
                    <a:pt x="2519" y="0"/>
                    <a:pt x="162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66"/>
            <p:cNvSpPr/>
            <p:nvPr/>
          </p:nvSpPr>
          <p:spPr>
            <a:xfrm>
              <a:off x="3185803" y="1633662"/>
              <a:ext cx="171878" cy="19743"/>
            </a:xfrm>
            <a:custGeom>
              <a:rect b="b" l="l" r="r" t="t"/>
              <a:pathLst>
                <a:path extrusionOk="0" h="754" w="6564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525"/>
                  </a:lnTo>
                  <a:cubicBezTo>
                    <a:pt x="0" y="649"/>
                    <a:pt x="96" y="754"/>
                    <a:pt x="220" y="754"/>
                  </a:cubicBezTo>
                  <a:lnTo>
                    <a:pt x="6344" y="754"/>
                  </a:lnTo>
                  <a:cubicBezTo>
                    <a:pt x="6468" y="744"/>
                    <a:pt x="6564" y="649"/>
                    <a:pt x="6564" y="525"/>
                  </a:cubicBezTo>
                  <a:lnTo>
                    <a:pt x="6564" y="220"/>
                  </a:lnTo>
                  <a:cubicBezTo>
                    <a:pt x="6564" y="96"/>
                    <a:pt x="6468" y="0"/>
                    <a:pt x="63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66"/>
            <p:cNvSpPr/>
            <p:nvPr/>
          </p:nvSpPr>
          <p:spPr>
            <a:xfrm>
              <a:off x="3179047" y="1674851"/>
              <a:ext cx="186463" cy="10814"/>
            </a:xfrm>
            <a:custGeom>
              <a:rect b="b" l="l" r="r" t="t"/>
              <a:pathLst>
                <a:path extrusionOk="0" h="413" w="7121">
                  <a:moveTo>
                    <a:pt x="6849" y="0"/>
                  </a:moveTo>
                  <a:cubicBezTo>
                    <a:pt x="6840" y="0"/>
                    <a:pt x="6831" y="1"/>
                    <a:pt x="6822" y="1"/>
                  </a:cubicBezTo>
                  <a:lnTo>
                    <a:pt x="258" y="1"/>
                  </a:lnTo>
                  <a:cubicBezTo>
                    <a:pt x="1" y="20"/>
                    <a:pt x="1" y="393"/>
                    <a:pt x="258" y="412"/>
                  </a:cubicBezTo>
                  <a:lnTo>
                    <a:pt x="6822" y="412"/>
                  </a:lnTo>
                  <a:cubicBezTo>
                    <a:pt x="6828" y="412"/>
                    <a:pt x="6834" y="412"/>
                    <a:pt x="6840" y="412"/>
                  </a:cubicBezTo>
                  <a:cubicBezTo>
                    <a:pt x="7118" y="412"/>
                    <a:pt x="7121" y="0"/>
                    <a:pt x="684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66"/>
            <p:cNvSpPr/>
            <p:nvPr/>
          </p:nvSpPr>
          <p:spPr>
            <a:xfrm>
              <a:off x="3179047" y="1701847"/>
              <a:ext cx="185390" cy="10762"/>
            </a:xfrm>
            <a:custGeom>
              <a:rect b="b" l="l" r="r" t="t"/>
              <a:pathLst>
                <a:path extrusionOk="0" h="411" w="7080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6822" y="411"/>
                  </a:lnTo>
                  <a:cubicBezTo>
                    <a:pt x="7079" y="392"/>
                    <a:pt x="7079" y="20"/>
                    <a:pt x="682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6" name="Google Shape;12436;p66"/>
          <p:cNvGrpSpPr/>
          <p:nvPr/>
        </p:nvGrpSpPr>
        <p:grpSpPr>
          <a:xfrm>
            <a:off x="2659458" y="1500275"/>
            <a:ext cx="332261" cy="359232"/>
            <a:chOff x="2659458" y="1500275"/>
            <a:chExt cx="332261" cy="359232"/>
          </a:xfrm>
        </p:grpSpPr>
        <p:sp>
          <p:nvSpPr>
            <p:cNvPr id="12437" name="Google Shape;12437;p66"/>
            <p:cNvSpPr/>
            <p:nvPr/>
          </p:nvSpPr>
          <p:spPr>
            <a:xfrm>
              <a:off x="2957234" y="1800015"/>
              <a:ext cx="34486" cy="59361"/>
            </a:xfrm>
            <a:custGeom>
              <a:rect b="b" l="l" r="r" t="t"/>
              <a:pathLst>
                <a:path extrusionOk="0" h="2267" w="1317">
                  <a:moveTo>
                    <a:pt x="0" y="1"/>
                  </a:moveTo>
                  <a:lnTo>
                    <a:pt x="248" y="1909"/>
                  </a:lnTo>
                  <a:cubicBezTo>
                    <a:pt x="277" y="2147"/>
                    <a:pt x="465" y="2267"/>
                    <a:pt x="655" y="2267"/>
                  </a:cubicBezTo>
                  <a:cubicBezTo>
                    <a:pt x="844" y="2267"/>
                    <a:pt x="1035" y="2147"/>
                    <a:pt x="1069" y="1909"/>
                  </a:cubicBezTo>
                  <a:lnTo>
                    <a:pt x="131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66"/>
            <p:cNvSpPr/>
            <p:nvPr/>
          </p:nvSpPr>
          <p:spPr>
            <a:xfrm>
              <a:off x="2974463" y="1800015"/>
              <a:ext cx="17256" cy="59492"/>
            </a:xfrm>
            <a:custGeom>
              <a:rect b="b" l="l" r="r" t="t"/>
              <a:pathLst>
                <a:path extrusionOk="0" h="2272" w="659">
                  <a:moveTo>
                    <a:pt x="0" y="1"/>
                  </a:moveTo>
                  <a:lnTo>
                    <a:pt x="0" y="2271"/>
                  </a:lnTo>
                  <a:cubicBezTo>
                    <a:pt x="201" y="2262"/>
                    <a:pt x="382" y="2109"/>
                    <a:pt x="411" y="1909"/>
                  </a:cubicBezTo>
                  <a:lnTo>
                    <a:pt x="65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66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3034" y="0"/>
                  </a:moveTo>
                  <a:lnTo>
                    <a:pt x="1" y="303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0" y="13709"/>
                  </a:cubicBezTo>
                  <a:lnTo>
                    <a:pt x="9941" y="13709"/>
                  </a:lnTo>
                  <a:cubicBezTo>
                    <a:pt x="10065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66"/>
            <p:cNvSpPr/>
            <p:nvPr/>
          </p:nvSpPr>
          <p:spPr>
            <a:xfrm>
              <a:off x="2659458" y="1500275"/>
              <a:ext cx="92459" cy="92197"/>
            </a:xfrm>
            <a:custGeom>
              <a:rect b="b" l="l" r="r" t="t"/>
              <a:pathLst>
                <a:path extrusionOk="0" h="3521" w="3531">
                  <a:moveTo>
                    <a:pt x="3034" y="0"/>
                  </a:moveTo>
                  <a:lnTo>
                    <a:pt x="1" y="3034"/>
                  </a:lnTo>
                  <a:lnTo>
                    <a:pt x="1" y="3520"/>
                  </a:lnTo>
                  <a:lnTo>
                    <a:pt x="3301" y="3520"/>
                  </a:lnTo>
                  <a:cubicBezTo>
                    <a:pt x="3425" y="3520"/>
                    <a:pt x="3530" y="3425"/>
                    <a:pt x="3530" y="3301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66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9254" y="0"/>
                  </a:moveTo>
                  <a:lnTo>
                    <a:pt x="9254" y="12774"/>
                  </a:lnTo>
                  <a:lnTo>
                    <a:pt x="1" y="1277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9" y="13709"/>
                  </a:cubicBezTo>
                  <a:lnTo>
                    <a:pt x="9932" y="13709"/>
                  </a:lnTo>
                  <a:cubicBezTo>
                    <a:pt x="10056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66"/>
            <p:cNvSpPr/>
            <p:nvPr/>
          </p:nvSpPr>
          <p:spPr>
            <a:xfrm>
              <a:off x="2659458" y="1500275"/>
              <a:ext cx="79471" cy="79445"/>
            </a:xfrm>
            <a:custGeom>
              <a:rect b="b" l="l" r="r" t="t"/>
              <a:pathLst>
                <a:path extrusionOk="0" h="3034" w="3035">
                  <a:moveTo>
                    <a:pt x="3034" y="0"/>
                  </a:moveTo>
                  <a:lnTo>
                    <a:pt x="1" y="3034"/>
                  </a:lnTo>
                  <a:lnTo>
                    <a:pt x="2815" y="3034"/>
                  </a:lnTo>
                  <a:cubicBezTo>
                    <a:pt x="2939" y="3034"/>
                    <a:pt x="3034" y="2929"/>
                    <a:pt x="3034" y="2814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66"/>
            <p:cNvSpPr/>
            <p:nvPr/>
          </p:nvSpPr>
          <p:spPr>
            <a:xfrm>
              <a:off x="2710414" y="1744817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6011" y="420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66"/>
            <p:cNvSpPr/>
            <p:nvPr/>
          </p:nvSpPr>
          <p:spPr>
            <a:xfrm>
              <a:off x="2785853" y="1811013"/>
              <a:ext cx="88715" cy="11024"/>
            </a:xfrm>
            <a:custGeom>
              <a:rect b="b" l="l" r="r" t="t"/>
              <a:pathLst>
                <a:path extrusionOk="0" h="421" w="3388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130" y="420"/>
                  </a:lnTo>
                  <a:cubicBezTo>
                    <a:pt x="3387" y="392"/>
                    <a:pt x="3387" y="20"/>
                    <a:pt x="31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66"/>
            <p:cNvSpPr/>
            <p:nvPr/>
          </p:nvSpPr>
          <p:spPr>
            <a:xfrm>
              <a:off x="2710414" y="1717349"/>
              <a:ext cx="164154" cy="10998"/>
            </a:xfrm>
            <a:custGeom>
              <a:rect b="b" l="l" r="r" t="t"/>
              <a:pathLst>
                <a:path extrusionOk="0" h="420" w="6269">
                  <a:moveTo>
                    <a:pt x="258" y="0"/>
                  </a:moveTo>
                  <a:cubicBezTo>
                    <a:pt x="1" y="19"/>
                    <a:pt x="1" y="391"/>
                    <a:pt x="258" y="420"/>
                  </a:cubicBezTo>
                  <a:lnTo>
                    <a:pt x="6011" y="420"/>
                  </a:lnTo>
                  <a:cubicBezTo>
                    <a:pt x="6268" y="391"/>
                    <a:pt x="6268" y="19"/>
                    <a:pt x="601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66"/>
            <p:cNvSpPr/>
            <p:nvPr/>
          </p:nvSpPr>
          <p:spPr>
            <a:xfrm>
              <a:off x="2710414" y="1689855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1"/>
                  </a:cubicBezTo>
                  <a:lnTo>
                    <a:pt x="6011" y="421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66"/>
            <p:cNvSpPr/>
            <p:nvPr/>
          </p:nvSpPr>
          <p:spPr>
            <a:xfrm>
              <a:off x="2709576" y="1662360"/>
              <a:ext cx="165830" cy="11050"/>
            </a:xfrm>
            <a:custGeom>
              <a:rect b="b" l="l" r="r" t="t"/>
              <a:pathLst>
                <a:path extrusionOk="0" h="422" w="6333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6043" y="421"/>
                  </a:lnTo>
                  <a:cubicBezTo>
                    <a:pt x="6049" y="422"/>
                    <a:pt x="6055" y="422"/>
                    <a:pt x="6061" y="422"/>
                  </a:cubicBezTo>
                  <a:cubicBezTo>
                    <a:pt x="6333" y="422"/>
                    <a:pt x="6333" y="1"/>
                    <a:pt x="6061" y="1"/>
                  </a:cubicBezTo>
                  <a:cubicBezTo>
                    <a:pt x="6055" y="1"/>
                    <a:pt x="6049" y="1"/>
                    <a:pt x="6043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66"/>
            <p:cNvSpPr/>
            <p:nvPr/>
          </p:nvSpPr>
          <p:spPr>
            <a:xfrm>
              <a:off x="2774515" y="1581423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5" y="422"/>
                    <a:pt x="291" y="421"/>
                  </a:cubicBezTo>
                  <a:lnTo>
                    <a:pt x="472" y="421"/>
                  </a:lnTo>
                  <a:lnTo>
                    <a:pt x="472" y="2167"/>
                  </a:lnTo>
                  <a:cubicBezTo>
                    <a:pt x="472" y="2282"/>
                    <a:pt x="567" y="2377"/>
                    <a:pt x="682" y="2377"/>
                  </a:cubicBezTo>
                  <a:cubicBezTo>
                    <a:pt x="796" y="2377"/>
                    <a:pt x="892" y="2282"/>
                    <a:pt x="892" y="2167"/>
                  </a:cubicBezTo>
                  <a:lnTo>
                    <a:pt x="892" y="211"/>
                  </a:lnTo>
                  <a:cubicBezTo>
                    <a:pt x="892" y="97"/>
                    <a:pt x="796" y="1"/>
                    <a:pt x="682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66"/>
            <p:cNvSpPr/>
            <p:nvPr/>
          </p:nvSpPr>
          <p:spPr>
            <a:xfrm>
              <a:off x="2773782" y="1635364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73" y="1"/>
                  </a:moveTo>
                  <a:cubicBezTo>
                    <a:pt x="0" y="1"/>
                    <a:pt x="3" y="413"/>
                    <a:pt x="281" y="413"/>
                  </a:cubicBezTo>
                  <a:cubicBezTo>
                    <a:pt x="287" y="413"/>
                    <a:pt x="293" y="413"/>
                    <a:pt x="300" y="412"/>
                  </a:cubicBezTo>
                  <a:lnTo>
                    <a:pt x="1130" y="412"/>
                  </a:lnTo>
                  <a:cubicBezTo>
                    <a:pt x="1136" y="413"/>
                    <a:pt x="1141" y="413"/>
                    <a:pt x="1147" y="413"/>
                  </a:cubicBezTo>
                  <a:cubicBezTo>
                    <a:pt x="1417" y="413"/>
                    <a:pt x="1419" y="1"/>
                    <a:pt x="1156" y="1"/>
                  </a:cubicBezTo>
                  <a:cubicBezTo>
                    <a:pt x="1147" y="1"/>
                    <a:pt x="1138" y="1"/>
                    <a:pt x="1130" y="2"/>
                  </a:cubicBezTo>
                  <a:lnTo>
                    <a:pt x="300" y="2"/>
                  </a:ln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66"/>
            <p:cNvSpPr/>
            <p:nvPr/>
          </p:nvSpPr>
          <p:spPr>
            <a:xfrm>
              <a:off x="2777866" y="1561103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9" y="0"/>
                  </a:moveTo>
                  <a:cubicBezTo>
                    <a:pt x="358" y="0"/>
                    <a:pt x="276" y="31"/>
                    <a:pt x="210" y="100"/>
                  </a:cubicBezTo>
                  <a:cubicBezTo>
                    <a:pt x="0" y="300"/>
                    <a:pt x="153" y="653"/>
                    <a:pt x="439" y="653"/>
                  </a:cubicBezTo>
                  <a:cubicBezTo>
                    <a:pt x="621" y="653"/>
                    <a:pt x="764" y="501"/>
                    <a:pt x="764" y="329"/>
                  </a:cubicBezTo>
                  <a:cubicBezTo>
                    <a:pt x="764" y="130"/>
                    <a:pt x="604" y="0"/>
                    <a:pt x="4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66"/>
            <p:cNvSpPr/>
            <p:nvPr/>
          </p:nvSpPr>
          <p:spPr>
            <a:xfrm>
              <a:off x="2957234" y="1582941"/>
              <a:ext cx="34486" cy="229852"/>
            </a:xfrm>
            <a:custGeom>
              <a:rect b="b" l="l" r="r" t="t"/>
              <a:pathLst>
                <a:path extrusionOk="0" h="8778" w="1317">
                  <a:moveTo>
                    <a:pt x="0" y="1"/>
                  </a:moveTo>
                  <a:lnTo>
                    <a:pt x="0" y="8777"/>
                  </a:lnTo>
                  <a:lnTo>
                    <a:pt x="1317" y="877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66"/>
            <p:cNvSpPr/>
            <p:nvPr/>
          </p:nvSpPr>
          <p:spPr>
            <a:xfrm>
              <a:off x="2974463" y="1582941"/>
              <a:ext cx="17256" cy="229852"/>
            </a:xfrm>
            <a:custGeom>
              <a:rect b="b" l="l" r="r" t="t"/>
              <a:pathLst>
                <a:path extrusionOk="0" h="8778" w="659">
                  <a:moveTo>
                    <a:pt x="0" y="1"/>
                  </a:moveTo>
                  <a:lnTo>
                    <a:pt x="0" y="8777"/>
                  </a:lnTo>
                  <a:lnTo>
                    <a:pt x="659" y="877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66"/>
            <p:cNvSpPr/>
            <p:nvPr/>
          </p:nvSpPr>
          <p:spPr>
            <a:xfrm>
              <a:off x="2957234" y="1550210"/>
              <a:ext cx="34486" cy="40246"/>
            </a:xfrm>
            <a:custGeom>
              <a:rect b="b" l="l" r="r" t="t"/>
              <a:pathLst>
                <a:path extrusionOk="0" h="1537" w="1317">
                  <a:moveTo>
                    <a:pt x="0" y="1"/>
                  </a:moveTo>
                  <a:lnTo>
                    <a:pt x="0" y="1537"/>
                  </a:lnTo>
                  <a:lnTo>
                    <a:pt x="1317" y="153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66"/>
            <p:cNvSpPr/>
            <p:nvPr/>
          </p:nvSpPr>
          <p:spPr>
            <a:xfrm>
              <a:off x="2974463" y="1550210"/>
              <a:ext cx="17256" cy="40246"/>
            </a:xfrm>
            <a:custGeom>
              <a:rect b="b" l="l" r="r" t="t"/>
              <a:pathLst>
                <a:path extrusionOk="0" h="1537" w="659">
                  <a:moveTo>
                    <a:pt x="0" y="1"/>
                  </a:moveTo>
                  <a:lnTo>
                    <a:pt x="0" y="1537"/>
                  </a:lnTo>
                  <a:lnTo>
                    <a:pt x="659" y="153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66"/>
            <p:cNvSpPr/>
            <p:nvPr/>
          </p:nvSpPr>
          <p:spPr>
            <a:xfrm>
              <a:off x="2957234" y="1500275"/>
              <a:ext cx="34486" cy="49961"/>
            </a:xfrm>
            <a:custGeom>
              <a:rect b="b" l="l" r="r" t="t"/>
              <a:pathLst>
                <a:path extrusionOk="0" h="1908" w="1317">
                  <a:moveTo>
                    <a:pt x="658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08"/>
                  </a:lnTo>
                  <a:lnTo>
                    <a:pt x="1317" y="1908"/>
                  </a:lnTo>
                  <a:lnTo>
                    <a:pt x="1317" y="658"/>
                  </a:lnTo>
                  <a:cubicBezTo>
                    <a:pt x="1317" y="296"/>
                    <a:pt x="1021" y="0"/>
                    <a:pt x="65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66"/>
            <p:cNvSpPr/>
            <p:nvPr/>
          </p:nvSpPr>
          <p:spPr>
            <a:xfrm>
              <a:off x="2974463" y="1500275"/>
              <a:ext cx="17256" cy="49961"/>
            </a:xfrm>
            <a:custGeom>
              <a:rect b="b" l="l" r="r" t="t"/>
              <a:pathLst>
                <a:path extrusionOk="0" h="1908" w="659">
                  <a:moveTo>
                    <a:pt x="0" y="0"/>
                  </a:moveTo>
                  <a:lnTo>
                    <a:pt x="0" y="1908"/>
                  </a:lnTo>
                  <a:lnTo>
                    <a:pt x="659" y="1908"/>
                  </a:lnTo>
                  <a:lnTo>
                    <a:pt x="659" y="658"/>
                  </a:lnTo>
                  <a:cubicBezTo>
                    <a:pt x="659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7" name="Google Shape;12457;p66"/>
          <p:cNvGrpSpPr/>
          <p:nvPr/>
        </p:nvGrpSpPr>
        <p:grpSpPr>
          <a:xfrm>
            <a:off x="1750184" y="2413530"/>
            <a:ext cx="359730" cy="359441"/>
            <a:chOff x="1750184" y="2413530"/>
            <a:chExt cx="359730" cy="359441"/>
          </a:xfrm>
        </p:grpSpPr>
        <p:sp>
          <p:nvSpPr>
            <p:cNvPr id="12458" name="Google Shape;12458;p66"/>
            <p:cNvSpPr/>
            <p:nvPr/>
          </p:nvSpPr>
          <p:spPr>
            <a:xfrm>
              <a:off x="1867074" y="2496981"/>
              <a:ext cx="58000" cy="64965"/>
            </a:xfrm>
            <a:custGeom>
              <a:rect b="b" l="l" r="r" t="t"/>
              <a:pathLst>
                <a:path extrusionOk="0" h="2481" w="2215">
                  <a:moveTo>
                    <a:pt x="1203" y="0"/>
                  </a:moveTo>
                  <a:lnTo>
                    <a:pt x="335" y="878"/>
                  </a:lnTo>
                  <a:cubicBezTo>
                    <a:pt x="1" y="1202"/>
                    <a:pt x="1" y="1736"/>
                    <a:pt x="335" y="2070"/>
                  </a:cubicBezTo>
                  <a:lnTo>
                    <a:pt x="745" y="2481"/>
                  </a:lnTo>
                  <a:lnTo>
                    <a:pt x="2214" y="101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66"/>
            <p:cNvSpPr/>
            <p:nvPr/>
          </p:nvSpPr>
          <p:spPr>
            <a:xfrm>
              <a:off x="1824863" y="2413530"/>
              <a:ext cx="285050" cy="285312"/>
            </a:xfrm>
            <a:custGeom>
              <a:rect b="b" l="l" r="r" t="t"/>
              <a:pathLst>
                <a:path extrusionOk="0" h="10896" w="10886">
                  <a:moveTo>
                    <a:pt x="2033" y="1"/>
                  </a:moveTo>
                  <a:cubicBezTo>
                    <a:pt x="1851" y="1"/>
                    <a:pt x="1670" y="29"/>
                    <a:pt x="1498" y="77"/>
                  </a:cubicBezTo>
                  <a:cubicBezTo>
                    <a:pt x="1336" y="125"/>
                    <a:pt x="1279" y="335"/>
                    <a:pt x="1403" y="449"/>
                  </a:cubicBezTo>
                  <a:lnTo>
                    <a:pt x="2519" y="1565"/>
                  </a:lnTo>
                  <a:cubicBezTo>
                    <a:pt x="2586" y="1632"/>
                    <a:pt x="2643" y="1718"/>
                    <a:pt x="2672" y="1804"/>
                  </a:cubicBezTo>
                  <a:cubicBezTo>
                    <a:pt x="2843" y="2243"/>
                    <a:pt x="2510" y="2720"/>
                    <a:pt x="2033" y="2720"/>
                  </a:cubicBezTo>
                  <a:cubicBezTo>
                    <a:pt x="1956" y="2720"/>
                    <a:pt x="1870" y="2701"/>
                    <a:pt x="1794" y="2672"/>
                  </a:cubicBezTo>
                  <a:cubicBezTo>
                    <a:pt x="1708" y="2643"/>
                    <a:pt x="1622" y="2586"/>
                    <a:pt x="1556" y="2519"/>
                  </a:cubicBezTo>
                  <a:lnTo>
                    <a:pt x="439" y="1403"/>
                  </a:lnTo>
                  <a:cubicBezTo>
                    <a:pt x="397" y="1360"/>
                    <a:pt x="341" y="1340"/>
                    <a:pt x="285" y="1340"/>
                  </a:cubicBezTo>
                  <a:cubicBezTo>
                    <a:pt x="192" y="1340"/>
                    <a:pt x="101" y="1397"/>
                    <a:pt x="77" y="1499"/>
                  </a:cubicBezTo>
                  <a:cubicBezTo>
                    <a:pt x="20" y="1680"/>
                    <a:pt x="1" y="1861"/>
                    <a:pt x="1" y="2042"/>
                  </a:cubicBezTo>
                  <a:cubicBezTo>
                    <a:pt x="1" y="3120"/>
                    <a:pt x="831" y="4008"/>
                    <a:pt x="1909" y="4065"/>
                  </a:cubicBezTo>
                  <a:lnTo>
                    <a:pt x="2042" y="4084"/>
                  </a:lnTo>
                  <a:cubicBezTo>
                    <a:pt x="2242" y="4084"/>
                    <a:pt x="2443" y="4055"/>
                    <a:pt x="2634" y="3989"/>
                  </a:cubicBezTo>
                  <a:cubicBezTo>
                    <a:pt x="2681" y="3979"/>
                    <a:pt x="2719" y="3960"/>
                    <a:pt x="2758" y="3950"/>
                  </a:cubicBezTo>
                  <a:lnTo>
                    <a:pt x="6946" y="8138"/>
                  </a:lnTo>
                  <a:cubicBezTo>
                    <a:pt x="6927" y="8177"/>
                    <a:pt x="6917" y="8215"/>
                    <a:pt x="6907" y="8262"/>
                  </a:cubicBezTo>
                  <a:cubicBezTo>
                    <a:pt x="6841" y="8453"/>
                    <a:pt x="6812" y="8654"/>
                    <a:pt x="6812" y="8854"/>
                  </a:cubicBezTo>
                  <a:lnTo>
                    <a:pt x="6831" y="8987"/>
                  </a:lnTo>
                  <a:cubicBezTo>
                    <a:pt x="6888" y="10065"/>
                    <a:pt x="7776" y="10895"/>
                    <a:pt x="8854" y="10895"/>
                  </a:cubicBezTo>
                  <a:cubicBezTo>
                    <a:pt x="9035" y="10895"/>
                    <a:pt x="9216" y="10876"/>
                    <a:pt x="9388" y="10819"/>
                  </a:cubicBezTo>
                  <a:cubicBezTo>
                    <a:pt x="9569" y="10781"/>
                    <a:pt x="9617" y="10552"/>
                    <a:pt x="9483" y="10438"/>
                  </a:cubicBezTo>
                  <a:lnTo>
                    <a:pt x="8367" y="9331"/>
                  </a:lnTo>
                  <a:cubicBezTo>
                    <a:pt x="8300" y="9264"/>
                    <a:pt x="8243" y="9178"/>
                    <a:pt x="8214" y="9092"/>
                  </a:cubicBezTo>
                  <a:cubicBezTo>
                    <a:pt x="8043" y="8644"/>
                    <a:pt x="8367" y="8177"/>
                    <a:pt x="8844" y="8177"/>
                  </a:cubicBezTo>
                  <a:cubicBezTo>
                    <a:pt x="8920" y="8177"/>
                    <a:pt x="9006" y="8186"/>
                    <a:pt x="9083" y="8224"/>
                  </a:cubicBezTo>
                  <a:cubicBezTo>
                    <a:pt x="9178" y="8253"/>
                    <a:pt x="9254" y="8301"/>
                    <a:pt x="9331" y="8377"/>
                  </a:cubicBezTo>
                  <a:lnTo>
                    <a:pt x="10437" y="9484"/>
                  </a:lnTo>
                  <a:cubicBezTo>
                    <a:pt x="10485" y="9531"/>
                    <a:pt x="10543" y="9553"/>
                    <a:pt x="10600" y="9553"/>
                  </a:cubicBezTo>
                  <a:cubicBezTo>
                    <a:pt x="10692" y="9553"/>
                    <a:pt x="10780" y="9494"/>
                    <a:pt x="10809" y="9388"/>
                  </a:cubicBezTo>
                  <a:cubicBezTo>
                    <a:pt x="10867" y="9216"/>
                    <a:pt x="10886" y="9035"/>
                    <a:pt x="10886" y="8854"/>
                  </a:cubicBezTo>
                  <a:cubicBezTo>
                    <a:pt x="10886" y="7785"/>
                    <a:pt x="10046" y="6898"/>
                    <a:pt x="8978" y="6831"/>
                  </a:cubicBezTo>
                  <a:lnTo>
                    <a:pt x="8844" y="6812"/>
                  </a:lnTo>
                  <a:cubicBezTo>
                    <a:pt x="8644" y="6812"/>
                    <a:pt x="8443" y="6851"/>
                    <a:pt x="8253" y="6908"/>
                  </a:cubicBezTo>
                  <a:lnTo>
                    <a:pt x="8129" y="6946"/>
                  </a:lnTo>
                  <a:lnTo>
                    <a:pt x="3941" y="2758"/>
                  </a:lnTo>
                  <a:cubicBezTo>
                    <a:pt x="3960" y="2720"/>
                    <a:pt x="3969" y="2682"/>
                    <a:pt x="3979" y="2643"/>
                  </a:cubicBezTo>
                  <a:cubicBezTo>
                    <a:pt x="4045" y="2453"/>
                    <a:pt x="4074" y="2252"/>
                    <a:pt x="4074" y="2052"/>
                  </a:cubicBezTo>
                  <a:lnTo>
                    <a:pt x="4065" y="1909"/>
                  </a:lnTo>
                  <a:cubicBezTo>
                    <a:pt x="3998" y="840"/>
                    <a:pt x="3111" y="10"/>
                    <a:pt x="203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66"/>
            <p:cNvSpPr/>
            <p:nvPr/>
          </p:nvSpPr>
          <p:spPr>
            <a:xfrm>
              <a:off x="1893808" y="2482737"/>
              <a:ext cx="147160" cy="146898"/>
            </a:xfrm>
            <a:custGeom>
              <a:rect b="b" l="l" r="r" t="t"/>
              <a:pathLst>
                <a:path extrusionOk="0" h="5610" w="5620">
                  <a:moveTo>
                    <a:pt x="1365" y="0"/>
                  </a:moveTo>
                  <a:lnTo>
                    <a:pt x="1" y="1346"/>
                  </a:lnTo>
                  <a:cubicBezTo>
                    <a:pt x="39" y="1336"/>
                    <a:pt x="77" y="1317"/>
                    <a:pt x="115" y="1307"/>
                  </a:cubicBezTo>
                  <a:lnTo>
                    <a:pt x="4303" y="5495"/>
                  </a:lnTo>
                  <a:cubicBezTo>
                    <a:pt x="4294" y="5534"/>
                    <a:pt x="4274" y="5572"/>
                    <a:pt x="4265" y="5610"/>
                  </a:cubicBezTo>
                  <a:lnTo>
                    <a:pt x="5620" y="4255"/>
                  </a:lnTo>
                  <a:lnTo>
                    <a:pt x="5620" y="4255"/>
                  </a:lnTo>
                  <a:lnTo>
                    <a:pt x="5505" y="4303"/>
                  </a:lnTo>
                  <a:lnTo>
                    <a:pt x="1327" y="115"/>
                  </a:lnTo>
                  <a:cubicBezTo>
                    <a:pt x="1336" y="77"/>
                    <a:pt x="1346" y="39"/>
                    <a:pt x="136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66"/>
            <p:cNvSpPr/>
            <p:nvPr/>
          </p:nvSpPr>
          <p:spPr>
            <a:xfrm>
              <a:off x="1787654" y="2492294"/>
              <a:ext cx="245065" cy="246767"/>
            </a:xfrm>
            <a:custGeom>
              <a:rect b="b" l="l" r="r" t="t"/>
              <a:pathLst>
                <a:path extrusionOk="0" h="9424" w="9359">
                  <a:moveTo>
                    <a:pt x="6073" y="0"/>
                  </a:moveTo>
                  <a:cubicBezTo>
                    <a:pt x="5922" y="0"/>
                    <a:pt x="5772" y="60"/>
                    <a:pt x="5657" y="179"/>
                  </a:cubicBezTo>
                  <a:lnTo>
                    <a:pt x="2853" y="2984"/>
                  </a:lnTo>
                  <a:cubicBezTo>
                    <a:pt x="2557" y="3270"/>
                    <a:pt x="2557" y="3747"/>
                    <a:pt x="2853" y="4033"/>
                  </a:cubicBezTo>
                  <a:lnTo>
                    <a:pt x="2957" y="4148"/>
                  </a:lnTo>
                  <a:lnTo>
                    <a:pt x="0" y="7105"/>
                  </a:lnTo>
                  <a:lnTo>
                    <a:pt x="2318" y="9423"/>
                  </a:lnTo>
                  <a:lnTo>
                    <a:pt x="5266" y="6456"/>
                  </a:lnTo>
                  <a:cubicBezTo>
                    <a:pt x="5414" y="6604"/>
                    <a:pt x="5607" y="6678"/>
                    <a:pt x="5799" y="6678"/>
                  </a:cubicBezTo>
                  <a:cubicBezTo>
                    <a:pt x="5991" y="6678"/>
                    <a:pt x="6182" y="6604"/>
                    <a:pt x="6325" y="6456"/>
                  </a:cubicBezTo>
                  <a:lnTo>
                    <a:pt x="9130" y="3652"/>
                  </a:lnTo>
                  <a:cubicBezTo>
                    <a:pt x="9359" y="3423"/>
                    <a:pt x="9359" y="3041"/>
                    <a:pt x="9120" y="2812"/>
                  </a:cubicBezTo>
                  <a:lnTo>
                    <a:pt x="9101" y="2793"/>
                  </a:lnTo>
                  <a:cubicBezTo>
                    <a:pt x="8984" y="2676"/>
                    <a:pt x="8829" y="2616"/>
                    <a:pt x="8673" y="2616"/>
                  </a:cubicBezTo>
                  <a:cubicBezTo>
                    <a:pt x="8537" y="2616"/>
                    <a:pt x="8401" y="2662"/>
                    <a:pt x="8290" y="2755"/>
                  </a:cubicBezTo>
                  <a:cubicBezTo>
                    <a:pt x="8287" y="2758"/>
                    <a:pt x="8284" y="2761"/>
                    <a:pt x="8280" y="2764"/>
                  </a:cubicBezTo>
                  <a:lnTo>
                    <a:pt x="8280" y="2764"/>
                  </a:lnTo>
                  <a:cubicBezTo>
                    <a:pt x="8490" y="2525"/>
                    <a:pt x="8481" y="2173"/>
                    <a:pt x="8252" y="1944"/>
                  </a:cubicBezTo>
                  <a:lnTo>
                    <a:pt x="8224" y="1925"/>
                  </a:lnTo>
                  <a:cubicBezTo>
                    <a:pt x="8185" y="1877"/>
                    <a:pt x="8138" y="1839"/>
                    <a:pt x="8080" y="1811"/>
                  </a:cubicBezTo>
                  <a:cubicBezTo>
                    <a:pt x="7994" y="1767"/>
                    <a:pt x="7900" y="1746"/>
                    <a:pt x="7807" y="1746"/>
                  </a:cubicBezTo>
                  <a:cubicBezTo>
                    <a:pt x="7655" y="1746"/>
                    <a:pt x="7506" y="1803"/>
                    <a:pt x="7394" y="1915"/>
                  </a:cubicBezTo>
                  <a:cubicBezTo>
                    <a:pt x="7623" y="1677"/>
                    <a:pt x="7623" y="1305"/>
                    <a:pt x="7394" y="1066"/>
                  </a:cubicBezTo>
                  <a:lnTo>
                    <a:pt x="7365" y="1047"/>
                  </a:lnTo>
                  <a:cubicBezTo>
                    <a:pt x="7250" y="928"/>
                    <a:pt x="7098" y="868"/>
                    <a:pt x="6945" y="868"/>
                  </a:cubicBezTo>
                  <a:cubicBezTo>
                    <a:pt x="6793" y="868"/>
                    <a:pt x="6640" y="928"/>
                    <a:pt x="6525" y="1047"/>
                  </a:cubicBezTo>
                  <a:cubicBezTo>
                    <a:pt x="6754" y="809"/>
                    <a:pt x="6754" y="437"/>
                    <a:pt x="6525" y="198"/>
                  </a:cubicBezTo>
                  <a:lnTo>
                    <a:pt x="6497" y="179"/>
                  </a:lnTo>
                  <a:cubicBezTo>
                    <a:pt x="6378" y="60"/>
                    <a:pt x="6225" y="0"/>
                    <a:pt x="60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66"/>
            <p:cNvSpPr/>
            <p:nvPr/>
          </p:nvSpPr>
          <p:spPr>
            <a:xfrm>
              <a:off x="1806141" y="2613871"/>
              <a:ext cx="106442" cy="106442"/>
            </a:xfrm>
            <a:custGeom>
              <a:rect b="b" l="l" r="r" t="t"/>
              <a:pathLst>
                <a:path extrusionOk="0" h="4065" w="4065">
                  <a:moveTo>
                    <a:pt x="1746" y="1"/>
                  </a:moveTo>
                  <a:lnTo>
                    <a:pt x="0" y="1747"/>
                  </a:lnTo>
                  <a:lnTo>
                    <a:pt x="2318" y="4065"/>
                  </a:lnTo>
                  <a:lnTo>
                    <a:pt x="4064" y="2310"/>
                  </a:lnTo>
                  <a:lnTo>
                    <a:pt x="1746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66"/>
            <p:cNvSpPr/>
            <p:nvPr/>
          </p:nvSpPr>
          <p:spPr>
            <a:xfrm>
              <a:off x="1923790" y="2515075"/>
              <a:ext cx="52972" cy="46321"/>
            </a:xfrm>
            <a:custGeom>
              <a:rect b="b" l="l" r="r" t="t"/>
              <a:pathLst>
                <a:path extrusionOk="0" h="1769" w="2023">
                  <a:moveTo>
                    <a:pt x="1741" y="1"/>
                  </a:moveTo>
                  <a:cubicBezTo>
                    <a:pt x="1588" y="1"/>
                    <a:pt x="1438" y="60"/>
                    <a:pt x="1326" y="177"/>
                  </a:cubicBezTo>
                  <a:lnTo>
                    <a:pt x="77" y="1408"/>
                  </a:lnTo>
                  <a:cubicBezTo>
                    <a:pt x="0" y="1494"/>
                    <a:pt x="0" y="1627"/>
                    <a:pt x="77" y="1704"/>
                  </a:cubicBezTo>
                  <a:cubicBezTo>
                    <a:pt x="120" y="1747"/>
                    <a:pt x="172" y="1768"/>
                    <a:pt x="225" y="1768"/>
                  </a:cubicBezTo>
                  <a:cubicBezTo>
                    <a:pt x="277" y="1768"/>
                    <a:pt x="329" y="1747"/>
                    <a:pt x="372" y="1704"/>
                  </a:cubicBezTo>
                  <a:lnTo>
                    <a:pt x="2023" y="72"/>
                  </a:lnTo>
                  <a:cubicBezTo>
                    <a:pt x="1934" y="24"/>
                    <a:pt x="1837" y="1"/>
                    <a:pt x="1741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66"/>
            <p:cNvSpPr/>
            <p:nvPr/>
          </p:nvSpPr>
          <p:spPr>
            <a:xfrm>
              <a:off x="1944215" y="2537882"/>
              <a:ext cx="55277" cy="46766"/>
            </a:xfrm>
            <a:custGeom>
              <a:rect b="b" l="l" r="r" t="t"/>
              <a:pathLst>
                <a:path extrusionOk="0" h="1786" w="2111">
                  <a:moveTo>
                    <a:pt x="1839" y="0"/>
                  </a:moveTo>
                  <a:cubicBezTo>
                    <a:pt x="1686" y="0"/>
                    <a:pt x="1533" y="62"/>
                    <a:pt x="1415" y="174"/>
                  </a:cubicBezTo>
                  <a:lnTo>
                    <a:pt x="174" y="1415"/>
                  </a:lnTo>
                  <a:cubicBezTo>
                    <a:pt x="0" y="1567"/>
                    <a:pt x="146" y="1785"/>
                    <a:pt x="313" y="1785"/>
                  </a:cubicBezTo>
                  <a:cubicBezTo>
                    <a:pt x="367" y="1785"/>
                    <a:pt x="422" y="1763"/>
                    <a:pt x="470" y="1710"/>
                  </a:cubicBezTo>
                  <a:lnTo>
                    <a:pt x="2111" y="70"/>
                  </a:lnTo>
                  <a:cubicBezTo>
                    <a:pt x="2025" y="23"/>
                    <a:pt x="1932" y="0"/>
                    <a:pt x="183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6"/>
            <p:cNvSpPr/>
            <p:nvPr/>
          </p:nvSpPr>
          <p:spPr>
            <a:xfrm>
              <a:off x="1968252" y="2560611"/>
              <a:ext cx="53993" cy="46243"/>
            </a:xfrm>
            <a:custGeom>
              <a:rect b="b" l="l" r="r" t="t"/>
              <a:pathLst>
                <a:path extrusionOk="0" h="1766" w="2062">
                  <a:moveTo>
                    <a:pt x="1790" y="0"/>
                  </a:moveTo>
                  <a:cubicBezTo>
                    <a:pt x="1653" y="0"/>
                    <a:pt x="1516" y="50"/>
                    <a:pt x="1403" y="146"/>
                  </a:cubicBezTo>
                  <a:lnTo>
                    <a:pt x="134" y="1415"/>
                  </a:lnTo>
                  <a:cubicBezTo>
                    <a:pt x="1" y="1570"/>
                    <a:pt x="132" y="1766"/>
                    <a:pt x="290" y="1766"/>
                  </a:cubicBezTo>
                  <a:cubicBezTo>
                    <a:pt x="336" y="1766"/>
                    <a:pt x="385" y="1749"/>
                    <a:pt x="430" y="1711"/>
                  </a:cubicBezTo>
                  <a:lnTo>
                    <a:pt x="2061" y="70"/>
                  </a:lnTo>
                  <a:cubicBezTo>
                    <a:pt x="1976" y="23"/>
                    <a:pt x="1883" y="0"/>
                    <a:pt x="179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66"/>
            <p:cNvSpPr/>
            <p:nvPr/>
          </p:nvSpPr>
          <p:spPr>
            <a:xfrm>
              <a:off x="1792630" y="2614945"/>
              <a:ext cx="116707" cy="115869"/>
            </a:xfrm>
            <a:custGeom>
              <a:rect b="b" l="l" r="r" t="t"/>
              <a:pathLst>
                <a:path extrusionOk="0" h="4425" w="4457">
                  <a:moveTo>
                    <a:pt x="1122" y="0"/>
                  </a:moveTo>
                  <a:cubicBezTo>
                    <a:pt x="1065" y="0"/>
                    <a:pt x="1007" y="22"/>
                    <a:pt x="964" y="65"/>
                  </a:cubicBezTo>
                  <a:lnTo>
                    <a:pt x="1" y="1028"/>
                  </a:lnTo>
                  <a:lnTo>
                    <a:pt x="3407" y="4425"/>
                  </a:lnTo>
                  <a:lnTo>
                    <a:pt x="4370" y="3471"/>
                  </a:lnTo>
                  <a:cubicBezTo>
                    <a:pt x="4456" y="3375"/>
                    <a:pt x="4456" y="3242"/>
                    <a:pt x="4370" y="3156"/>
                  </a:cubicBezTo>
                  <a:lnTo>
                    <a:pt x="1279" y="65"/>
                  </a:lnTo>
                  <a:cubicBezTo>
                    <a:pt x="1236" y="22"/>
                    <a:pt x="1179" y="0"/>
                    <a:pt x="1122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66"/>
            <p:cNvSpPr/>
            <p:nvPr/>
          </p:nvSpPr>
          <p:spPr>
            <a:xfrm>
              <a:off x="1750184" y="2637621"/>
              <a:ext cx="135900" cy="135350"/>
            </a:xfrm>
            <a:custGeom>
              <a:rect b="b" l="l" r="r" t="t"/>
              <a:pathLst>
                <a:path extrusionOk="0" h="5169" w="5190">
                  <a:moveTo>
                    <a:pt x="1784" y="0"/>
                  </a:moveTo>
                  <a:lnTo>
                    <a:pt x="86" y="1698"/>
                  </a:lnTo>
                  <a:cubicBezTo>
                    <a:pt x="0" y="1784"/>
                    <a:pt x="0" y="1927"/>
                    <a:pt x="86" y="2013"/>
                  </a:cubicBezTo>
                  <a:lnTo>
                    <a:pt x="3177" y="5104"/>
                  </a:lnTo>
                  <a:cubicBezTo>
                    <a:pt x="3220" y="5147"/>
                    <a:pt x="3277" y="5168"/>
                    <a:pt x="3334" y="5168"/>
                  </a:cubicBezTo>
                  <a:cubicBezTo>
                    <a:pt x="3392" y="5168"/>
                    <a:pt x="3449" y="5147"/>
                    <a:pt x="3492" y="5104"/>
                  </a:cubicBezTo>
                  <a:lnTo>
                    <a:pt x="5190" y="3396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66"/>
            <p:cNvSpPr/>
            <p:nvPr/>
          </p:nvSpPr>
          <p:spPr>
            <a:xfrm>
              <a:off x="1750184" y="2665586"/>
              <a:ext cx="107673" cy="107385"/>
            </a:xfrm>
            <a:custGeom>
              <a:rect b="b" l="l" r="r" t="t"/>
              <a:pathLst>
                <a:path extrusionOk="0" h="4101" w="4112">
                  <a:moveTo>
                    <a:pt x="716" y="1"/>
                  </a:moveTo>
                  <a:lnTo>
                    <a:pt x="86" y="630"/>
                  </a:lnTo>
                  <a:cubicBezTo>
                    <a:pt x="0" y="716"/>
                    <a:pt x="0" y="859"/>
                    <a:pt x="86" y="945"/>
                  </a:cubicBezTo>
                  <a:lnTo>
                    <a:pt x="3177" y="4036"/>
                  </a:lnTo>
                  <a:cubicBezTo>
                    <a:pt x="3220" y="4079"/>
                    <a:pt x="3277" y="4100"/>
                    <a:pt x="3334" y="4100"/>
                  </a:cubicBezTo>
                  <a:cubicBezTo>
                    <a:pt x="3392" y="4100"/>
                    <a:pt x="3449" y="4079"/>
                    <a:pt x="3492" y="4036"/>
                  </a:cubicBezTo>
                  <a:lnTo>
                    <a:pt x="4112" y="3406"/>
                  </a:lnTo>
                  <a:lnTo>
                    <a:pt x="716" y="1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9" name="Google Shape;12469;p66"/>
          <p:cNvGrpSpPr/>
          <p:nvPr/>
        </p:nvGrpSpPr>
        <p:grpSpPr>
          <a:xfrm>
            <a:off x="2230050" y="1500223"/>
            <a:ext cx="316524" cy="359284"/>
            <a:chOff x="2230050" y="1500223"/>
            <a:chExt cx="316524" cy="359284"/>
          </a:xfrm>
        </p:grpSpPr>
        <p:sp>
          <p:nvSpPr>
            <p:cNvPr id="12470" name="Google Shape;12470;p66"/>
            <p:cNvSpPr/>
            <p:nvPr/>
          </p:nvSpPr>
          <p:spPr>
            <a:xfrm>
              <a:off x="2230050" y="1584958"/>
              <a:ext cx="189632" cy="274550"/>
            </a:xfrm>
            <a:custGeom>
              <a:rect b="b" l="l" r="r" t="t"/>
              <a:pathLst>
                <a:path extrusionOk="0" h="10485" w="7242">
                  <a:moveTo>
                    <a:pt x="229" y="0"/>
                  </a:moveTo>
                  <a:cubicBezTo>
                    <a:pt x="105" y="0"/>
                    <a:pt x="0" y="105"/>
                    <a:pt x="0" y="229"/>
                  </a:cubicBezTo>
                  <a:lnTo>
                    <a:pt x="0" y="10255"/>
                  </a:lnTo>
                  <a:cubicBezTo>
                    <a:pt x="0" y="10379"/>
                    <a:pt x="105" y="10484"/>
                    <a:pt x="229" y="10484"/>
                  </a:cubicBezTo>
                  <a:lnTo>
                    <a:pt x="7012" y="10484"/>
                  </a:lnTo>
                  <a:cubicBezTo>
                    <a:pt x="7146" y="10484"/>
                    <a:pt x="7241" y="10379"/>
                    <a:pt x="7241" y="10255"/>
                  </a:cubicBezTo>
                  <a:lnTo>
                    <a:pt x="7241" y="229"/>
                  </a:lnTo>
                  <a:cubicBezTo>
                    <a:pt x="7241" y="95"/>
                    <a:pt x="7136" y="0"/>
                    <a:pt x="70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6"/>
            <p:cNvSpPr/>
            <p:nvPr/>
          </p:nvSpPr>
          <p:spPr>
            <a:xfrm>
              <a:off x="2230050" y="1849243"/>
              <a:ext cx="189632" cy="10265"/>
            </a:xfrm>
            <a:custGeom>
              <a:rect b="b" l="l" r="r" t="t"/>
              <a:pathLst>
                <a:path extrusionOk="0" h="392" w="7242">
                  <a:moveTo>
                    <a:pt x="0" y="0"/>
                  </a:moveTo>
                  <a:lnTo>
                    <a:pt x="0" y="162"/>
                  </a:lnTo>
                  <a:cubicBezTo>
                    <a:pt x="0" y="286"/>
                    <a:pt x="105" y="391"/>
                    <a:pt x="229" y="391"/>
                  </a:cubicBezTo>
                  <a:lnTo>
                    <a:pt x="7012" y="391"/>
                  </a:lnTo>
                  <a:cubicBezTo>
                    <a:pt x="7136" y="391"/>
                    <a:pt x="7241" y="286"/>
                    <a:pt x="7241" y="162"/>
                  </a:cubicBezTo>
                  <a:lnTo>
                    <a:pt x="7241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66"/>
            <p:cNvSpPr/>
            <p:nvPr/>
          </p:nvSpPr>
          <p:spPr>
            <a:xfrm>
              <a:off x="2266028" y="1585193"/>
              <a:ext cx="117675" cy="37759"/>
            </a:xfrm>
            <a:custGeom>
              <a:rect b="b" l="l" r="r" t="t"/>
              <a:pathLst>
                <a:path extrusionOk="0" h="1442" w="4494">
                  <a:moveTo>
                    <a:pt x="0" y="1"/>
                  </a:moveTo>
                  <a:lnTo>
                    <a:pt x="0" y="1126"/>
                  </a:lnTo>
                  <a:cubicBezTo>
                    <a:pt x="0" y="1298"/>
                    <a:pt x="143" y="1441"/>
                    <a:pt x="315" y="1441"/>
                  </a:cubicBezTo>
                  <a:lnTo>
                    <a:pt x="4169" y="1441"/>
                  </a:lnTo>
                  <a:cubicBezTo>
                    <a:pt x="4350" y="1441"/>
                    <a:pt x="4493" y="1298"/>
                    <a:pt x="4493" y="1126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66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548"/>
                  </a:lnTo>
                  <a:cubicBezTo>
                    <a:pt x="0" y="8672"/>
                    <a:pt x="105" y="8777"/>
                    <a:pt x="220" y="8777"/>
                  </a:cubicBez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229"/>
                  </a:lnTo>
                  <a:cubicBezTo>
                    <a:pt x="5867" y="105"/>
                    <a:pt x="5762" y="1"/>
                    <a:pt x="56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66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777"/>
                  </a:ln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8310"/>
                  </a:lnTo>
                  <a:lnTo>
                    <a:pt x="382" y="8310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66"/>
            <p:cNvSpPr/>
            <p:nvPr/>
          </p:nvSpPr>
          <p:spPr>
            <a:xfrm>
              <a:off x="2266028" y="1603680"/>
              <a:ext cx="117675" cy="19272"/>
            </a:xfrm>
            <a:custGeom>
              <a:rect b="b" l="l" r="r" t="t"/>
              <a:pathLst>
                <a:path extrusionOk="0" h="736" w="4494">
                  <a:moveTo>
                    <a:pt x="0" y="1"/>
                  </a:moveTo>
                  <a:lnTo>
                    <a:pt x="0" y="420"/>
                  </a:lnTo>
                  <a:cubicBezTo>
                    <a:pt x="0" y="592"/>
                    <a:pt x="143" y="735"/>
                    <a:pt x="315" y="735"/>
                  </a:cubicBezTo>
                  <a:lnTo>
                    <a:pt x="4169" y="735"/>
                  </a:lnTo>
                  <a:cubicBezTo>
                    <a:pt x="4350" y="735"/>
                    <a:pt x="4493" y="592"/>
                    <a:pt x="4493" y="420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66"/>
            <p:cNvSpPr/>
            <p:nvPr/>
          </p:nvSpPr>
          <p:spPr>
            <a:xfrm>
              <a:off x="2275272" y="1546466"/>
              <a:ext cx="99189" cy="67243"/>
            </a:xfrm>
            <a:custGeom>
              <a:rect b="b" l="l" r="r" t="t"/>
              <a:pathLst>
                <a:path extrusionOk="0" h="2568" w="3788">
                  <a:moveTo>
                    <a:pt x="1899" y="1"/>
                  </a:moveTo>
                  <a:cubicBezTo>
                    <a:pt x="1374" y="1"/>
                    <a:pt x="945" y="411"/>
                    <a:pt x="916" y="936"/>
                  </a:cubicBezTo>
                  <a:lnTo>
                    <a:pt x="229" y="936"/>
                  </a:lnTo>
                  <a:cubicBezTo>
                    <a:pt x="105" y="936"/>
                    <a:pt x="0" y="1031"/>
                    <a:pt x="0" y="1155"/>
                  </a:cubicBezTo>
                  <a:lnTo>
                    <a:pt x="0" y="2348"/>
                  </a:lnTo>
                  <a:cubicBezTo>
                    <a:pt x="0" y="2472"/>
                    <a:pt x="105" y="2567"/>
                    <a:pt x="229" y="2567"/>
                  </a:cubicBezTo>
                  <a:lnTo>
                    <a:pt x="3568" y="2567"/>
                  </a:lnTo>
                  <a:cubicBezTo>
                    <a:pt x="3682" y="2567"/>
                    <a:pt x="3787" y="2472"/>
                    <a:pt x="3787" y="2348"/>
                  </a:cubicBezTo>
                  <a:lnTo>
                    <a:pt x="3787" y="1155"/>
                  </a:lnTo>
                  <a:cubicBezTo>
                    <a:pt x="3787" y="1031"/>
                    <a:pt x="3682" y="936"/>
                    <a:pt x="3568" y="936"/>
                  </a:cubicBezTo>
                  <a:lnTo>
                    <a:pt x="2872" y="936"/>
                  </a:lnTo>
                  <a:cubicBezTo>
                    <a:pt x="2853" y="411"/>
                    <a:pt x="2414" y="1"/>
                    <a:pt x="1899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66"/>
            <p:cNvSpPr/>
            <p:nvPr/>
          </p:nvSpPr>
          <p:spPr>
            <a:xfrm>
              <a:off x="2275272" y="1599935"/>
              <a:ext cx="99189" cy="13773"/>
            </a:xfrm>
            <a:custGeom>
              <a:rect b="b" l="l" r="r" t="t"/>
              <a:pathLst>
                <a:path extrusionOk="0" h="526" w="3788">
                  <a:moveTo>
                    <a:pt x="0" y="0"/>
                  </a:moveTo>
                  <a:lnTo>
                    <a:pt x="0" y="306"/>
                  </a:lnTo>
                  <a:cubicBezTo>
                    <a:pt x="0" y="430"/>
                    <a:pt x="105" y="525"/>
                    <a:pt x="229" y="525"/>
                  </a:cubicBezTo>
                  <a:lnTo>
                    <a:pt x="3568" y="525"/>
                  </a:lnTo>
                  <a:cubicBezTo>
                    <a:pt x="3682" y="525"/>
                    <a:pt x="3787" y="430"/>
                    <a:pt x="3787" y="306"/>
                  </a:cubicBezTo>
                  <a:lnTo>
                    <a:pt x="3787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66"/>
            <p:cNvSpPr/>
            <p:nvPr/>
          </p:nvSpPr>
          <p:spPr>
            <a:xfrm>
              <a:off x="2272156" y="1710070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1"/>
                    <a:pt x="3735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66"/>
            <p:cNvSpPr/>
            <p:nvPr/>
          </p:nvSpPr>
          <p:spPr>
            <a:xfrm>
              <a:off x="2272156" y="1730808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0"/>
                    <a:pt x="3735" y="1"/>
                  </a:cubicBezTo>
                  <a:lnTo>
                    <a:pt x="291" y="1"/>
                  </a:lnTo>
                  <a:cubicBezTo>
                    <a:pt x="282" y="0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66"/>
            <p:cNvSpPr/>
            <p:nvPr/>
          </p:nvSpPr>
          <p:spPr>
            <a:xfrm>
              <a:off x="2272156" y="1751547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73" y="1"/>
                  </a:moveTo>
                  <a:cubicBezTo>
                    <a:pt x="4" y="1"/>
                    <a:pt x="1" y="413"/>
                    <a:pt x="265" y="413"/>
                  </a:cubicBezTo>
                  <a:cubicBezTo>
                    <a:pt x="273" y="413"/>
                    <a:pt x="282" y="412"/>
                    <a:pt x="291" y="411"/>
                  </a:cubicBezTo>
                  <a:lnTo>
                    <a:pt x="3735" y="411"/>
                  </a:lnTo>
                  <a:cubicBezTo>
                    <a:pt x="3744" y="412"/>
                    <a:pt x="3752" y="413"/>
                    <a:pt x="3761" y="413"/>
                  </a:cubicBezTo>
                  <a:cubicBezTo>
                    <a:pt x="4025" y="413"/>
                    <a:pt x="4022" y="1"/>
                    <a:pt x="3752" y="1"/>
                  </a:cubicBezTo>
                  <a:cubicBezTo>
                    <a:pt x="3747" y="1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66"/>
            <p:cNvSpPr/>
            <p:nvPr/>
          </p:nvSpPr>
          <p:spPr>
            <a:xfrm>
              <a:off x="2272156" y="1772285"/>
              <a:ext cx="105395" cy="11050"/>
            </a:xfrm>
            <a:custGeom>
              <a:rect b="b" l="l" r="r" t="t"/>
              <a:pathLst>
                <a:path extrusionOk="0" h="422" w="4025">
                  <a:moveTo>
                    <a:pt x="273" y="0"/>
                  </a:moveTo>
                  <a:cubicBezTo>
                    <a:pt x="1" y="0"/>
                    <a:pt x="1" y="421"/>
                    <a:pt x="273" y="421"/>
                  </a:cubicBezTo>
                  <a:cubicBezTo>
                    <a:pt x="279" y="421"/>
                    <a:pt x="285" y="421"/>
                    <a:pt x="291" y="421"/>
                  </a:cubicBezTo>
                  <a:lnTo>
                    <a:pt x="3735" y="421"/>
                  </a:lnTo>
                  <a:cubicBezTo>
                    <a:pt x="3741" y="421"/>
                    <a:pt x="3747" y="421"/>
                    <a:pt x="3752" y="421"/>
                  </a:cubicBezTo>
                  <a:cubicBezTo>
                    <a:pt x="4025" y="421"/>
                    <a:pt x="4025" y="0"/>
                    <a:pt x="3752" y="0"/>
                  </a:cubicBezTo>
                  <a:cubicBezTo>
                    <a:pt x="3747" y="0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66"/>
            <p:cNvSpPr/>
            <p:nvPr/>
          </p:nvSpPr>
          <p:spPr>
            <a:xfrm>
              <a:off x="2382918" y="1500223"/>
              <a:ext cx="163656" cy="137209"/>
            </a:xfrm>
            <a:custGeom>
              <a:rect b="b" l="l" r="r" t="t"/>
              <a:pathLst>
                <a:path extrusionOk="0" h="5240" w="6250">
                  <a:moveTo>
                    <a:pt x="3144" y="0"/>
                  </a:moveTo>
                  <a:cubicBezTo>
                    <a:pt x="3111" y="0"/>
                    <a:pt x="3078" y="1"/>
                    <a:pt x="3044" y="2"/>
                  </a:cubicBezTo>
                  <a:cubicBezTo>
                    <a:pt x="1060" y="78"/>
                    <a:pt x="1" y="2377"/>
                    <a:pt x="1241" y="3942"/>
                  </a:cubicBezTo>
                  <a:lnTo>
                    <a:pt x="1193" y="5010"/>
                  </a:lnTo>
                  <a:cubicBezTo>
                    <a:pt x="1186" y="5140"/>
                    <a:pt x="1294" y="5240"/>
                    <a:pt x="1411" y="5240"/>
                  </a:cubicBezTo>
                  <a:cubicBezTo>
                    <a:pt x="1441" y="5240"/>
                    <a:pt x="1470" y="5234"/>
                    <a:pt x="1499" y="5220"/>
                  </a:cubicBezTo>
                  <a:lnTo>
                    <a:pt x="2481" y="4772"/>
                  </a:lnTo>
                  <a:cubicBezTo>
                    <a:pt x="2699" y="4834"/>
                    <a:pt x="2920" y="4863"/>
                    <a:pt x="3140" y="4863"/>
                  </a:cubicBezTo>
                  <a:cubicBezTo>
                    <a:pt x="3938" y="4863"/>
                    <a:pt x="4705" y="4468"/>
                    <a:pt x="5162" y="3780"/>
                  </a:cubicBezTo>
                  <a:cubicBezTo>
                    <a:pt x="6250" y="2157"/>
                    <a:pt x="5070" y="0"/>
                    <a:pt x="314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66"/>
            <p:cNvSpPr/>
            <p:nvPr/>
          </p:nvSpPr>
          <p:spPr>
            <a:xfrm>
              <a:off x="2427380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1" y="1"/>
                    <a:pt x="1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6" y="471"/>
                    <a:pt x="220" y="471"/>
                  </a:cubicBezTo>
                  <a:cubicBezTo>
                    <a:pt x="335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66"/>
            <p:cNvSpPr/>
            <p:nvPr/>
          </p:nvSpPr>
          <p:spPr>
            <a:xfrm>
              <a:off x="2448878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9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20" y="375"/>
                    <a:pt x="420" y="261"/>
                  </a:cubicBezTo>
                  <a:lnTo>
                    <a:pt x="420" y="223"/>
                  </a:lnTo>
                  <a:cubicBezTo>
                    <a:pt x="434" y="75"/>
                    <a:pt x="327" y="1"/>
                    <a:pt x="21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66"/>
            <p:cNvSpPr/>
            <p:nvPr/>
          </p:nvSpPr>
          <p:spPr>
            <a:xfrm>
              <a:off x="2470114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66"/>
            <p:cNvSpPr/>
            <p:nvPr/>
          </p:nvSpPr>
          <p:spPr>
            <a:xfrm>
              <a:off x="2491455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1"/>
                  </a:moveTo>
                  <a:cubicBezTo>
                    <a:pt x="108" y="1"/>
                    <a:pt x="1" y="75"/>
                    <a:pt x="15" y="223"/>
                  </a:cubicBezTo>
                  <a:lnTo>
                    <a:pt x="15" y="261"/>
                  </a:lnTo>
                  <a:cubicBezTo>
                    <a:pt x="15" y="375"/>
                    <a:pt x="101" y="471"/>
                    <a:pt x="225" y="471"/>
                  </a:cubicBezTo>
                  <a:cubicBezTo>
                    <a:pt x="330" y="471"/>
                    <a:pt x="425" y="375"/>
                    <a:pt x="425" y="261"/>
                  </a:cubicBezTo>
                  <a:lnTo>
                    <a:pt x="425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66"/>
            <p:cNvSpPr/>
            <p:nvPr/>
          </p:nvSpPr>
          <p:spPr>
            <a:xfrm>
              <a:off x="2310229" y="1645393"/>
              <a:ext cx="20005" cy="49490"/>
            </a:xfrm>
            <a:custGeom>
              <a:rect b="b" l="l" r="r" t="t"/>
              <a:pathLst>
                <a:path extrusionOk="0" h="1890" w="764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344" y="411"/>
                  </a:lnTo>
                  <a:lnTo>
                    <a:pt x="344" y="1689"/>
                  </a:lnTo>
                  <a:cubicBezTo>
                    <a:pt x="344" y="1804"/>
                    <a:pt x="440" y="1890"/>
                    <a:pt x="554" y="1890"/>
                  </a:cubicBezTo>
                  <a:cubicBezTo>
                    <a:pt x="668" y="1890"/>
                    <a:pt x="764" y="1804"/>
                    <a:pt x="764" y="1689"/>
                  </a:cubicBezTo>
                  <a:lnTo>
                    <a:pt x="764" y="211"/>
                  </a:lnTo>
                  <a:cubicBezTo>
                    <a:pt x="764" y="96"/>
                    <a:pt x="668" y="1"/>
                    <a:pt x="55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6"/>
            <p:cNvSpPr/>
            <p:nvPr/>
          </p:nvSpPr>
          <p:spPr>
            <a:xfrm>
              <a:off x="2308893" y="1686110"/>
              <a:ext cx="31946" cy="11050"/>
            </a:xfrm>
            <a:custGeom>
              <a:rect b="b" l="l" r="r" t="t"/>
              <a:pathLst>
                <a:path extrusionOk="0" h="422" w="1220">
                  <a:moveTo>
                    <a:pt x="281" y="0"/>
                  </a:moveTo>
                  <a:cubicBezTo>
                    <a:pt x="1" y="0"/>
                    <a:pt x="1" y="421"/>
                    <a:pt x="281" y="421"/>
                  </a:cubicBezTo>
                  <a:cubicBezTo>
                    <a:pt x="287" y="421"/>
                    <a:pt x="293" y="421"/>
                    <a:pt x="300" y="420"/>
                  </a:cubicBezTo>
                  <a:lnTo>
                    <a:pt x="929" y="420"/>
                  </a:lnTo>
                  <a:cubicBezTo>
                    <a:pt x="935" y="421"/>
                    <a:pt x="941" y="421"/>
                    <a:pt x="947" y="421"/>
                  </a:cubicBezTo>
                  <a:cubicBezTo>
                    <a:pt x="1219" y="421"/>
                    <a:pt x="1219" y="0"/>
                    <a:pt x="947" y="0"/>
                  </a:cubicBezTo>
                  <a:cubicBezTo>
                    <a:pt x="941" y="0"/>
                    <a:pt x="935" y="0"/>
                    <a:pt x="929" y="1"/>
                  </a:cubicBezTo>
                  <a:lnTo>
                    <a:pt x="300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66"/>
            <p:cNvSpPr/>
            <p:nvPr/>
          </p:nvSpPr>
          <p:spPr>
            <a:xfrm>
              <a:off x="2311983" y="1627063"/>
              <a:ext cx="18251" cy="15606"/>
            </a:xfrm>
            <a:custGeom>
              <a:rect b="b" l="l" r="r" t="t"/>
              <a:pathLst>
                <a:path extrusionOk="0" h="596" w="697">
                  <a:moveTo>
                    <a:pt x="397" y="0"/>
                  </a:moveTo>
                  <a:cubicBezTo>
                    <a:pt x="324" y="0"/>
                    <a:pt x="250" y="28"/>
                    <a:pt x="191" y="90"/>
                  </a:cubicBezTo>
                  <a:cubicBezTo>
                    <a:pt x="0" y="271"/>
                    <a:pt x="134" y="596"/>
                    <a:pt x="401" y="596"/>
                  </a:cubicBezTo>
                  <a:cubicBezTo>
                    <a:pt x="563" y="596"/>
                    <a:pt x="697" y="462"/>
                    <a:pt x="697" y="300"/>
                  </a:cubicBezTo>
                  <a:cubicBezTo>
                    <a:pt x="697" y="120"/>
                    <a:pt x="549" y="0"/>
                    <a:pt x="39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0" name="Google Shape;12490;p66"/>
          <p:cNvGrpSpPr/>
          <p:nvPr/>
        </p:nvGrpSpPr>
        <p:grpSpPr>
          <a:xfrm>
            <a:off x="2690042" y="4262767"/>
            <a:ext cx="359389" cy="359232"/>
            <a:chOff x="2690042" y="4262767"/>
            <a:chExt cx="359389" cy="359232"/>
          </a:xfrm>
        </p:grpSpPr>
        <p:sp>
          <p:nvSpPr>
            <p:cNvPr id="12491" name="Google Shape;12491;p66"/>
            <p:cNvSpPr/>
            <p:nvPr/>
          </p:nvSpPr>
          <p:spPr>
            <a:xfrm>
              <a:off x="2690042" y="4262767"/>
              <a:ext cx="205002" cy="173214"/>
            </a:xfrm>
            <a:custGeom>
              <a:rect b="b" l="l" r="r" t="t"/>
              <a:pathLst>
                <a:path extrusionOk="0" h="6615" w="7829">
                  <a:moveTo>
                    <a:pt x="3888" y="0"/>
                  </a:moveTo>
                  <a:cubicBezTo>
                    <a:pt x="1472" y="0"/>
                    <a:pt x="1" y="2709"/>
                    <a:pt x="1361" y="4744"/>
                  </a:cubicBezTo>
                  <a:cubicBezTo>
                    <a:pt x="1935" y="5609"/>
                    <a:pt x="2895" y="6102"/>
                    <a:pt x="3897" y="6102"/>
                  </a:cubicBezTo>
                  <a:cubicBezTo>
                    <a:pt x="4176" y="6102"/>
                    <a:pt x="4459" y="6063"/>
                    <a:pt x="4738" y="5984"/>
                  </a:cubicBezTo>
                  <a:lnTo>
                    <a:pt x="6035" y="6595"/>
                  </a:lnTo>
                  <a:cubicBezTo>
                    <a:pt x="6065" y="6608"/>
                    <a:pt x="6096" y="6614"/>
                    <a:pt x="6126" y="6614"/>
                  </a:cubicBezTo>
                  <a:cubicBezTo>
                    <a:pt x="6249" y="6614"/>
                    <a:pt x="6358" y="6513"/>
                    <a:pt x="6350" y="6375"/>
                  </a:cubicBezTo>
                  <a:lnTo>
                    <a:pt x="6283" y="4944"/>
                  </a:lnTo>
                  <a:cubicBezTo>
                    <a:pt x="7829" y="2998"/>
                    <a:pt x="6512" y="108"/>
                    <a:pt x="4013" y="3"/>
                  </a:cubicBezTo>
                  <a:cubicBezTo>
                    <a:pt x="3971" y="1"/>
                    <a:pt x="3929" y="0"/>
                    <a:pt x="38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66"/>
            <p:cNvSpPr/>
            <p:nvPr/>
          </p:nvSpPr>
          <p:spPr>
            <a:xfrm>
              <a:off x="2729293" y="4277456"/>
              <a:ext cx="124038" cy="125086"/>
            </a:xfrm>
            <a:custGeom>
              <a:rect b="b" l="l" r="r" t="t"/>
              <a:pathLst>
                <a:path extrusionOk="0" h="4777" w="4737">
                  <a:moveTo>
                    <a:pt x="3048" y="0"/>
                  </a:moveTo>
                  <a:cubicBezTo>
                    <a:pt x="2905" y="0"/>
                    <a:pt x="2762" y="155"/>
                    <a:pt x="2867" y="319"/>
                  </a:cubicBezTo>
                  <a:lnTo>
                    <a:pt x="2962" y="491"/>
                  </a:lnTo>
                  <a:cubicBezTo>
                    <a:pt x="2773" y="440"/>
                    <a:pt x="2582" y="415"/>
                    <a:pt x="2393" y="415"/>
                  </a:cubicBezTo>
                  <a:cubicBezTo>
                    <a:pt x="1637" y="415"/>
                    <a:pt x="917" y="812"/>
                    <a:pt x="520" y="1483"/>
                  </a:cubicBezTo>
                  <a:cubicBezTo>
                    <a:pt x="14" y="2332"/>
                    <a:pt x="148" y="3401"/>
                    <a:pt x="825" y="4107"/>
                  </a:cubicBezTo>
                  <a:cubicBezTo>
                    <a:pt x="1245" y="4544"/>
                    <a:pt x="1815" y="4776"/>
                    <a:pt x="2394" y="4776"/>
                  </a:cubicBezTo>
                  <a:cubicBezTo>
                    <a:pt x="2750" y="4776"/>
                    <a:pt x="3109" y="4689"/>
                    <a:pt x="3439" y="4507"/>
                  </a:cubicBezTo>
                  <a:cubicBezTo>
                    <a:pt x="4298" y="4040"/>
                    <a:pt x="4737" y="3057"/>
                    <a:pt x="4517" y="2103"/>
                  </a:cubicBezTo>
                  <a:lnTo>
                    <a:pt x="4527" y="2103"/>
                  </a:lnTo>
                  <a:cubicBezTo>
                    <a:pt x="4507" y="1979"/>
                    <a:pt x="4416" y="1926"/>
                    <a:pt x="4324" y="1926"/>
                  </a:cubicBezTo>
                  <a:cubicBezTo>
                    <a:pt x="4197" y="1926"/>
                    <a:pt x="4067" y="2029"/>
                    <a:pt x="4116" y="2189"/>
                  </a:cubicBezTo>
                  <a:cubicBezTo>
                    <a:pt x="4407" y="3419"/>
                    <a:pt x="3424" y="4371"/>
                    <a:pt x="2382" y="4371"/>
                  </a:cubicBezTo>
                  <a:cubicBezTo>
                    <a:pt x="1953" y="4371"/>
                    <a:pt x="1514" y="4210"/>
                    <a:pt x="1149" y="3840"/>
                  </a:cubicBezTo>
                  <a:cubicBezTo>
                    <a:pt x="1" y="2691"/>
                    <a:pt x="892" y="828"/>
                    <a:pt x="2375" y="828"/>
                  </a:cubicBezTo>
                  <a:cubicBezTo>
                    <a:pt x="2518" y="828"/>
                    <a:pt x="2666" y="845"/>
                    <a:pt x="2819" y="882"/>
                  </a:cubicBezTo>
                  <a:lnTo>
                    <a:pt x="2590" y="930"/>
                  </a:lnTo>
                  <a:cubicBezTo>
                    <a:pt x="2323" y="973"/>
                    <a:pt x="2383" y="1344"/>
                    <a:pt x="2608" y="1344"/>
                  </a:cubicBezTo>
                  <a:cubicBezTo>
                    <a:pt x="2632" y="1344"/>
                    <a:pt x="2658" y="1340"/>
                    <a:pt x="2685" y="1331"/>
                  </a:cubicBezTo>
                  <a:lnTo>
                    <a:pt x="3515" y="1140"/>
                  </a:lnTo>
                  <a:cubicBezTo>
                    <a:pt x="3649" y="1111"/>
                    <a:pt x="3716" y="959"/>
                    <a:pt x="3649" y="835"/>
                  </a:cubicBezTo>
                  <a:lnTo>
                    <a:pt x="3220" y="110"/>
                  </a:lnTo>
                  <a:cubicBezTo>
                    <a:pt x="3178" y="32"/>
                    <a:pt x="3113" y="0"/>
                    <a:pt x="304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66"/>
            <p:cNvSpPr/>
            <p:nvPr/>
          </p:nvSpPr>
          <p:spPr>
            <a:xfrm>
              <a:off x="2762365" y="4322285"/>
              <a:ext cx="37261" cy="45981"/>
            </a:xfrm>
            <a:custGeom>
              <a:rect b="b" l="l" r="r" t="t"/>
              <a:pathLst>
                <a:path extrusionOk="0" h="1756" w="1423">
                  <a:moveTo>
                    <a:pt x="650" y="0"/>
                  </a:moveTo>
                  <a:cubicBezTo>
                    <a:pt x="325" y="0"/>
                    <a:pt x="68" y="258"/>
                    <a:pt x="58" y="573"/>
                  </a:cubicBezTo>
                  <a:cubicBezTo>
                    <a:pt x="68" y="701"/>
                    <a:pt x="166" y="766"/>
                    <a:pt x="263" y="766"/>
                  </a:cubicBezTo>
                  <a:cubicBezTo>
                    <a:pt x="361" y="766"/>
                    <a:pt x="459" y="701"/>
                    <a:pt x="468" y="573"/>
                  </a:cubicBezTo>
                  <a:cubicBezTo>
                    <a:pt x="477" y="492"/>
                    <a:pt x="546" y="419"/>
                    <a:pt x="634" y="419"/>
                  </a:cubicBezTo>
                  <a:cubicBezTo>
                    <a:pt x="639" y="419"/>
                    <a:pt x="644" y="419"/>
                    <a:pt x="650" y="420"/>
                  </a:cubicBezTo>
                  <a:lnTo>
                    <a:pt x="716" y="420"/>
                  </a:lnTo>
                  <a:cubicBezTo>
                    <a:pt x="726" y="420"/>
                    <a:pt x="745" y="420"/>
                    <a:pt x="755" y="439"/>
                  </a:cubicBezTo>
                  <a:cubicBezTo>
                    <a:pt x="755" y="439"/>
                    <a:pt x="755" y="449"/>
                    <a:pt x="755" y="458"/>
                  </a:cubicBezTo>
                  <a:lnTo>
                    <a:pt x="96" y="1431"/>
                  </a:lnTo>
                  <a:cubicBezTo>
                    <a:pt x="1" y="1565"/>
                    <a:pt x="106" y="1756"/>
                    <a:pt x="268" y="1756"/>
                  </a:cubicBezTo>
                  <a:lnTo>
                    <a:pt x="1165" y="1756"/>
                  </a:lnTo>
                  <a:cubicBezTo>
                    <a:pt x="1422" y="1737"/>
                    <a:pt x="1422" y="1364"/>
                    <a:pt x="1165" y="1345"/>
                  </a:cubicBezTo>
                  <a:lnTo>
                    <a:pt x="659" y="1345"/>
                  </a:lnTo>
                  <a:lnTo>
                    <a:pt x="1098" y="687"/>
                  </a:lnTo>
                  <a:cubicBezTo>
                    <a:pt x="1184" y="554"/>
                    <a:pt x="1193" y="382"/>
                    <a:pt x="1117" y="239"/>
                  </a:cubicBezTo>
                  <a:cubicBezTo>
                    <a:pt x="1041" y="96"/>
                    <a:pt x="879" y="0"/>
                    <a:pt x="7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66"/>
            <p:cNvSpPr/>
            <p:nvPr/>
          </p:nvSpPr>
          <p:spPr>
            <a:xfrm>
              <a:off x="2795594" y="4322285"/>
              <a:ext cx="26761" cy="45536"/>
            </a:xfrm>
            <a:custGeom>
              <a:rect b="b" l="l" r="r" t="t"/>
              <a:pathLst>
                <a:path extrusionOk="0" h="1739" w="1022">
                  <a:moveTo>
                    <a:pt x="812" y="0"/>
                  </a:moveTo>
                  <a:cubicBezTo>
                    <a:pt x="697" y="0"/>
                    <a:pt x="602" y="96"/>
                    <a:pt x="602" y="210"/>
                  </a:cubicBezTo>
                  <a:lnTo>
                    <a:pt x="602" y="716"/>
                  </a:lnTo>
                  <a:lnTo>
                    <a:pt x="411" y="716"/>
                  </a:lnTo>
                  <a:lnTo>
                    <a:pt x="411" y="210"/>
                  </a:lnTo>
                  <a:cubicBezTo>
                    <a:pt x="401" y="81"/>
                    <a:pt x="304" y="17"/>
                    <a:pt x="206" y="17"/>
                  </a:cubicBezTo>
                  <a:cubicBezTo>
                    <a:pt x="108" y="17"/>
                    <a:pt x="10" y="81"/>
                    <a:pt x="1" y="210"/>
                  </a:cubicBezTo>
                  <a:lnTo>
                    <a:pt x="1" y="916"/>
                  </a:lnTo>
                  <a:cubicBezTo>
                    <a:pt x="1" y="1031"/>
                    <a:pt x="96" y="1126"/>
                    <a:pt x="211" y="1126"/>
                  </a:cubicBezTo>
                  <a:lnTo>
                    <a:pt x="602" y="1126"/>
                  </a:lnTo>
                  <a:lnTo>
                    <a:pt x="602" y="1546"/>
                  </a:lnTo>
                  <a:cubicBezTo>
                    <a:pt x="611" y="1675"/>
                    <a:pt x="712" y="1739"/>
                    <a:pt x="812" y="1739"/>
                  </a:cubicBezTo>
                  <a:cubicBezTo>
                    <a:pt x="912" y="1739"/>
                    <a:pt x="1012" y="1675"/>
                    <a:pt x="1022" y="1546"/>
                  </a:cubicBezTo>
                  <a:lnTo>
                    <a:pt x="1022" y="210"/>
                  </a:lnTo>
                  <a:cubicBezTo>
                    <a:pt x="1022" y="96"/>
                    <a:pt x="926" y="0"/>
                    <a:pt x="81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66"/>
            <p:cNvSpPr/>
            <p:nvPr/>
          </p:nvSpPr>
          <p:spPr>
            <a:xfrm>
              <a:off x="2753122" y="4328439"/>
              <a:ext cx="296309" cy="293560"/>
            </a:xfrm>
            <a:custGeom>
              <a:rect b="b" l="l" r="r" t="t"/>
              <a:pathLst>
                <a:path extrusionOk="0" h="11211" w="11316">
                  <a:moveTo>
                    <a:pt x="8125" y="1"/>
                  </a:moveTo>
                  <a:cubicBezTo>
                    <a:pt x="8028" y="1"/>
                    <a:pt x="7931" y="5"/>
                    <a:pt x="7833" y="13"/>
                  </a:cubicBezTo>
                  <a:cubicBezTo>
                    <a:pt x="6355" y="128"/>
                    <a:pt x="4990" y="1511"/>
                    <a:pt x="4895" y="2999"/>
                  </a:cubicBezTo>
                  <a:cubicBezTo>
                    <a:pt x="4866" y="3534"/>
                    <a:pt x="4962" y="4077"/>
                    <a:pt x="5200" y="4564"/>
                  </a:cubicBezTo>
                  <a:lnTo>
                    <a:pt x="478" y="8618"/>
                  </a:lnTo>
                  <a:cubicBezTo>
                    <a:pt x="30" y="9000"/>
                    <a:pt x="1" y="9677"/>
                    <a:pt x="411" y="10097"/>
                  </a:cubicBezTo>
                  <a:lnTo>
                    <a:pt x="1213" y="10908"/>
                  </a:lnTo>
                  <a:cubicBezTo>
                    <a:pt x="1410" y="11110"/>
                    <a:pt x="1671" y="11210"/>
                    <a:pt x="1932" y="11210"/>
                  </a:cubicBezTo>
                  <a:cubicBezTo>
                    <a:pt x="2215" y="11210"/>
                    <a:pt x="2498" y="11093"/>
                    <a:pt x="2701" y="10860"/>
                  </a:cubicBezTo>
                  <a:lnTo>
                    <a:pt x="6793" y="6119"/>
                  </a:lnTo>
                  <a:cubicBezTo>
                    <a:pt x="7194" y="6307"/>
                    <a:pt x="7636" y="6404"/>
                    <a:pt x="8078" y="6404"/>
                  </a:cubicBezTo>
                  <a:cubicBezTo>
                    <a:pt x="8153" y="6404"/>
                    <a:pt x="8227" y="6401"/>
                    <a:pt x="8301" y="6395"/>
                  </a:cubicBezTo>
                  <a:cubicBezTo>
                    <a:pt x="9789" y="6300"/>
                    <a:pt x="11182" y="4936"/>
                    <a:pt x="11287" y="3438"/>
                  </a:cubicBezTo>
                  <a:cubicBezTo>
                    <a:pt x="11315" y="3095"/>
                    <a:pt x="11287" y="2751"/>
                    <a:pt x="11201" y="2427"/>
                  </a:cubicBezTo>
                  <a:cubicBezTo>
                    <a:pt x="11164" y="2281"/>
                    <a:pt x="11035" y="2193"/>
                    <a:pt x="10904" y="2193"/>
                  </a:cubicBezTo>
                  <a:cubicBezTo>
                    <a:pt x="10829" y="2193"/>
                    <a:pt x="10754" y="2222"/>
                    <a:pt x="10695" y="2284"/>
                  </a:cubicBezTo>
                  <a:lnTo>
                    <a:pt x="9341" y="3629"/>
                  </a:lnTo>
                  <a:cubicBezTo>
                    <a:pt x="9193" y="3782"/>
                    <a:pt x="8997" y="3858"/>
                    <a:pt x="8802" y="3858"/>
                  </a:cubicBezTo>
                  <a:cubicBezTo>
                    <a:pt x="8606" y="3858"/>
                    <a:pt x="8410" y="3782"/>
                    <a:pt x="8263" y="3629"/>
                  </a:cubicBezTo>
                  <a:lnTo>
                    <a:pt x="7633" y="3009"/>
                  </a:lnTo>
                  <a:cubicBezTo>
                    <a:pt x="7337" y="2713"/>
                    <a:pt x="7337" y="2227"/>
                    <a:pt x="7633" y="1931"/>
                  </a:cubicBezTo>
                  <a:lnTo>
                    <a:pt x="8969" y="595"/>
                  </a:lnTo>
                  <a:cubicBezTo>
                    <a:pt x="9140" y="424"/>
                    <a:pt x="9054" y="137"/>
                    <a:pt x="8825" y="80"/>
                  </a:cubicBezTo>
                  <a:cubicBezTo>
                    <a:pt x="8596" y="26"/>
                    <a:pt x="8361" y="1"/>
                    <a:pt x="81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66"/>
            <p:cNvSpPr/>
            <p:nvPr/>
          </p:nvSpPr>
          <p:spPr>
            <a:xfrm>
              <a:off x="2753122" y="4543103"/>
              <a:ext cx="81985" cy="78895"/>
            </a:xfrm>
            <a:custGeom>
              <a:rect b="b" l="l" r="r" t="t"/>
              <a:pathLst>
                <a:path extrusionOk="0" h="3013" w="3131">
                  <a:moveTo>
                    <a:pt x="965" y="1"/>
                  </a:moveTo>
                  <a:lnTo>
                    <a:pt x="478" y="420"/>
                  </a:lnTo>
                  <a:cubicBezTo>
                    <a:pt x="30" y="802"/>
                    <a:pt x="1" y="1479"/>
                    <a:pt x="411" y="1899"/>
                  </a:cubicBezTo>
                  <a:lnTo>
                    <a:pt x="1213" y="2710"/>
                  </a:lnTo>
                  <a:cubicBezTo>
                    <a:pt x="1410" y="2912"/>
                    <a:pt x="1671" y="3012"/>
                    <a:pt x="1932" y="3012"/>
                  </a:cubicBezTo>
                  <a:cubicBezTo>
                    <a:pt x="2215" y="3012"/>
                    <a:pt x="2498" y="2895"/>
                    <a:pt x="2701" y="2662"/>
                  </a:cubicBezTo>
                  <a:lnTo>
                    <a:pt x="3130" y="2176"/>
                  </a:lnTo>
                  <a:lnTo>
                    <a:pt x="3130" y="2176"/>
                  </a:lnTo>
                  <a:cubicBezTo>
                    <a:pt x="2981" y="2250"/>
                    <a:pt x="2822" y="2286"/>
                    <a:pt x="2665" y="2286"/>
                  </a:cubicBezTo>
                  <a:cubicBezTo>
                    <a:pt x="2399" y="2286"/>
                    <a:pt x="2139" y="2183"/>
                    <a:pt x="1947" y="1985"/>
                  </a:cubicBezTo>
                  <a:lnTo>
                    <a:pt x="1146" y="1164"/>
                  </a:lnTo>
                  <a:cubicBezTo>
                    <a:pt x="841" y="859"/>
                    <a:pt x="764" y="392"/>
                    <a:pt x="965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66"/>
            <p:cNvSpPr/>
            <p:nvPr/>
          </p:nvSpPr>
          <p:spPr>
            <a:xfrm>
              <a:off x="2926990" y="4373241"/>
              <a:ext cx="70726" cy="73711"/>
            </a:xfrm>
            <a:custGeom>
              <a:rect b="b" l="l" r="r" t="t"/>
              <a:pathLst>
                <a:path extrusionOk="0" h="2815" w="2701">
                  <a:moveTo>
                    <a:pt x="1222" y="0"/>
                  </a:moveTo>
                  <a:lnTo>
                    <a:pt x="993" y="220"/>
                  </a:lnTo>
                  <a:cubicBezTo>
                    <a:pt x="974" y="239"/>
                    <a:pt x="955" y="259"/>
                    <a:pt x="939" y="280"/>
                  </a:cubicBezTo>
                  <a:lnTo>
                    <a:pt x="939" y="280"/>
                  </a:lnTo>
                  <a:lnTo>
                    <a:pt x="1222" y="0"/>
                  </a:lnTo>
                  <a:close/>
                  <a:moveTo>
                    <a:pt x="2701" y="1918"/>
                  </a:moveTo>
                  <a:lnTo>
                    <a:pt x="2692" y="1926"/>
                  </a:lnTo>
                  <a:lnTo>
                    <a:pt x="2692" y="1926"/>
                  </a:lnTo>
                  <a:cubicBezTo>
                    <a:pt x="2695" y="1924"/>
                    <a:pt x="2698" y="1921"/>
                    <a:pt x="2701" y="1918"/>
                  </a:cubicBezTo>
                  <a:close/>
                  <a:moveTo>
                    <a:pt x="939" y="280"/>
                  </a:moveTo>
                  <a:lnTo>
                    <a:pt x="421" y="792"/>
                  </a:lnTo>
                  <a:cubicBezTo>
                    <a:pt x="1" y="1212"/>
                    <a:pt x="1" y="1899"/>
                    <a:pt x="421" y="2319"/>
                  </a:cubicBezTo>
                  <a:lnTo>
                    <a:pt x="602" y="2500"/>
                  </a:lnTo>
                  <a:cubicBezTo>
                    <a:pt x="812" y="2710"/>
                    <a:pt x="1088" y="2815"/>
                    <a:pt x="1365" y="2815"/>
                  </a:cubicBezTo>
                  <a:cubicBezTo>
                    <a:pt x="1642" y="2815"/>
                    <a:pt x="1918" y="2710"/>
                    <a:pt x="2128" y="2500"/>
                  </a:cubicBezTo>
                  <a:lnTo>
                    <a:pt x="2692" y="1926"/>
                  </a:lnTo>
                  <a:lnTo>
                    <a:pt x="2692" y="1926"/>
                  </a:lnTo>
                  <a:cubicBezTo>
                    <a:pt x="2545" y="2073"/>
                    <a:pt x="2354" y="2147"/>
                    <a:pt x="2162" y="2147"/>
                  </a:cubicBezTo>
                  <a:cubicBezTo>
                    <a:pt x="1966" y="2147"/>
                    <a:pt x="1770" y="2071"/>
                    <a:pt x="1623" y="1918"/>
                  </a:cubicBezTo>
                  <a:lnTo>
                    <a:pt x="993" y="1298"/>
                  </a:lnTo>
                  <a:cubicBezTo>
                    <a:pt x="717" y="1021"/>
                    <a:pt x="698" y="579"/>
                    <a:pt x="939" y="28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8" name="Google Shape;12498;p66"/>
          <p:cNvGrpSpPr/>
          <p:nvPr/>
        </p:nvGrpSpPr>
        <p:grpSpPr>
          <a:xfrm>
            <a:off x="2689440" y="2882162"/>
            <a:ext cx="222337" cy="366721"/>
            <a:chOff x="2689440" y="2882162"/>
            <a:chExt cx="222337" cy="366721"/>
          </a:xfrm>
        </p:grpSpPr>
        <p:sp>
          <p:nvSpPr>
            <p:cNvPr id="12499" name="Google Shape;12499;p66"/>
            <p:cNvSpPr/>
            <p:nvPr/>
          </p:nvSpPr>
          <p:spPr>
            <a:xfrm>
              <a:off x="2689440" y="3022566"/>
              <a:ext cx="30741" cy="46976"/>
            </a:xfrm>
            <a:custGeom>
              <a:rect b="b" l="l" r="r" t="t"/>
              <a:pathLst>
                <a:path extrusionOk="0" h="1794" w="1174">
                  <a:moveTo>
                    <a:pt x="735" y="0"/>
                  </a:moveTo>
                  <a:lnTo>
                    <a:pt x="77" y="1469"/>
                  </a:lnTo>
                  <a:cubicBezTo>
                    <a:pt x="0" y="1622"/>
                    <a:pt x="115" y="1794"/>
                    <a:pt x="277" y="1794"/>
                  </a:cubicBezTo>
                  <a:lnTo>
                    <a:pt x="1174" y="1794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66"/>
            <p:cNvSpPr/>
            <p:nvPr/>
          </p:nvSpPr>
          <p:spPr>
            <a:xfrm>
              <a:off x="2719422" y="3061268"/>
              <a:ext cx="162635" cy="187616"/>
            </a:xfrm>
            <a:custGeom>
              <a:rect b="b" l="l" r="r" t="t"/>
              <a:pathLst>
                <a:path extrusionOk="0" h="7165" w="6211">
                  <a:moveTo>
                    <a:pt x="1622" y="1"/>
                  </a:moveTo>
                  <a:lnTo>
                    <a:pt x="1622" y="4466"/>
                  </a:lnTo>
                  <a:cubicBezTo>
                    <a:pt x="1622" y="4513"/>
                    <a:pt x="1603" y="4561"/>
                    <a:pt x="1584" y="4599"/>
                  </a:cubicBezTo>
                  <a:lnTo>
                    <a:pt x="76" y="6812"/>
                  </a:lnTo>
                  <a:cubicBezTo>
                    <a:pt x="0" y="6908"/>
                    <a:pt x="19" y="7041"/>
                    <a:pt x="115" y="7108"/>
                  </a:cubicBezTo>
                  <a:cubicBezTo>
                    <a:pt x="154" y="7148"/>
                    <a:pt x="204" y="7165"/>
                    <a:pt x="256" y="7165"/>
                  </a:cubicBezTo>
                  <a:cubicBezTo>
                    <a:pt x="278" y="7165"/>
                    <a:pt x="301" y="7162"/>
                    <a:pt x="324" y="7156"/>
                  </a:cubicBezTo>
                  <a:lnTo>
                    <a:pt x="5991" y="5477"/>
                  </a:lnTo>
                  <a:cubicBezTo>
                    <a:pt x="6153" y="5429"/>
                    <a:pt x="6211" y="5238"/>
                    <a:pt x="6096" y="5114"/>
                  </a:cubicBezTo>
                  <a:lnTo>
                    <a:pt x="5314" y="4217"/>
                  </a:lnTo>
                  <a:lnTo>
                    <a:pt x="531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66"/>
            <p:cNvSpPr/>
            <p:nvPr/>
          </p:nvSpPr>
          <p:spPr>
            <a:xfrm>
              <a:off x="2761867" y="3061268"/>
              <a:ext cx="96701" cy="86227"/>
            </a:xfrm>
            <a:custGeom>
              <a:rect b="b" l="l" r="r" t="t"/>
              <a:pathLst>
                <a:path extrusionOk="0" h="3293" w="3693">
                  <a:moveTo>
                    <a:pt x="1" y="1"/>
                  </a:moveTo>
                  <a:lnTo>
                    <a:pt x="1" y="3292"/>
                  </a:lnTo>
                  <a:lnTo>
                    <a:pt x="106" y="3292"/>
                  </a:lnTo>
                  <a:lnTo>
                    <a:pt x="3483" y="1432"/>
                  </a:lnTo>
                  <a:cubicBezTo>
                    <a:pt x="3550" y="1394"/>
                    <a:pt x="3626" y="1356"/>
                    <a:pt x="3693" y="1317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66"/>
            <p:cNvSpPr/>
            <p:nvPr/>
          </p:nvSpPr>
          <p:spPr>
            <a:xfrm>
              <a:off x="2722407" y="3171690"/>
              <a:ext cx="159650" cy="77193"/>
            </a:xfrm>
            <a:custGeom>
              <a:rect b="b" l="l" r="r" t="t"/>
              <a:pathLst>
                <a:path extrusionOk="0" h="2948" w="6097">
                  <a:moveTo>
                    <a:pt x="5200" y="0"/>
                  </a:moveTo>
                  <a:cubicBezTo>
                    <a:pt x="5181" y="0"/>
                    <a:pt x="1279" y="2176"/>
                    <a:pt x="1" y="2891"/>
                  </a:cubicBezTo>
                  <a:cubicBezTo>
                    <a:pt x="40" y="2931"/>
                    <a:pt x="90" y="2948"/>
                    <a:pt x="142" y="2948"/>
                  </a:cubicBezTo>
                  <a:cubicBezTo>
                    <a:pt x="164" y="2948"/>
                    <a:pt x="187" y="2945"/>
                    <a:pt x="210" y="2939"/>
                  </a:cubicBezTo>
                  <a:lnTo>
                    <a:pt x="5877" y="1260"/>
                  </a:lnTo>
                  <a:cubicBezTo>
                    <a:pt x="6039" y="1212"/>
                    <a:pt x="6097" y="1012"/>
                    <a:pt x="5982" y="888"/>
                  </a:cubicBezTo>
                  <a:lnTo>
                    <a:pt x="5200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66"/>
            <p:cNvSpPr/>
            <p:nvPr/>
          </p:nvSpPr>
          <p:spPr>
            <a:xfrm>
              <a:off x="2708659" y="2882162"/>
              <a:ext cx="203117" cy="254335"/>
            </a:xfrm>
            <a:custGeom>
              <a:rect b="b" l="l" r="r" t="t"/>
              <a:pathLst>
                <a:path extrusionOk="0" h="9713" w="7757">
                  <a:moveTo>
                    <a:pt x="3874" y="1"/>
                  </a:moveTo>
                  <a:cubicBezTo>
                    <a:pt x="1737" y="1"/>
                    <a:pt x="1" y="1680"/>
                    <a:pt x="1" y="3750"/>
                  </a:cubicBezTo>
                  <a:cubicBezTo>
                    <a:pt x="1" y="3807"/>
                    <a:pt x="1" y="6259"/>
                    <a:pt x="1" y="7995"/>
                  </a:cubicBezTo>
                  <a:lnTo>
                    <a:pt x="1" y="8424"/>
                  </a:lnTo>
                  <a:lnTo>
                    <a:pt x="1" y="9025"/>
                  </a:lnTo>
                  <a:cubicBezTo>
                    <a:pt x="1" y="9398"/>
                    <a:pt x="316" y="9712"/>
                    <a:pt x="688" y="9712"/>
                  </a:cubicBezTo>
                  <a:lnTo>
                    <a:pt x="2033" y="9712"/>
                  </a:lnTo>
                  <a:lnTo>
                    <a:pt x="5305" y="7900"/>
                  </a:lnTo>
                  <a:cubicBezTo>
                    <a:pt x="6822" y="7070"/>
                    <a:pt x="7757" y="5477"/>
                    <a:pt x="7757" y="3750"/>
                  </a:cubicBezTo>
                  <a:cubicBezTo>
                    <a:pt x="7757" y="1680"/>
                    <a:pt x="6021" y="1"/>
                    <a:pt x="387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66"/>
            <p:cNvSpPr/>
            <p:nvPr/>
          </p:nvSpPr>
          <p:spPr>
            <a:xfrm>
              <a:off x="2708659" y="3091512"/>
              <a:ext cx="40246" cy="11260"/>
            </a:xfrm>
            <a:custGeom>
              <a:rect b="b" l="l" r="r" t="t"/>
              <a:pathLst>
                <a:path extrusionOk="0" h="430" w="1537">
                  <a:moveTo>
                    <a:pt x="1" y="0"/>
                  </a:moveTo>
                  <a:lnTo>
                    <a:pt x="1" y="429"/>
                  </a:lnTo>
                  <a:lnTo>
                    <a:pt x="1317" y="429"/>
                  </a:lnTo>
                  <a:cubicBezTo>
                    <a:pt x="1441" y="429"/>
                    <a:pt x="1537" y="334"/>
                    <a:pt x="1537" y="220"/>
                  </a:cubicBezTo>
                  <a:cubicBezTo>
                    <a:pt x="1537" y="96"/>
                    <a:pt x="1441" y="0"/>
                    <a:pt x="132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66"/>
            <p:cNvSpPr/>
            <p:nvPr/>
          </p:nvSpPr>
          <p:spPr>
            <a:xfrm>
              <a:off x="2755871" y="2907641"/>
              <a:ext cx="127181" cy="127181"/>
            </a:xfrm>
            <a:custGeom>
              <a:rect b="b" l="l" r="r" t="t"/>
              <a:pathLst>
                <a:path extrusionOk="0" h="4857" w="4857">
                  <a:moveTo>
                    <a:pt x="2434" y="1"/>
                  </a:moveTo>
                  <a:cubicBezTo>
                    <a:pt x="1088" y="1"/>
                    <a:pt x="1" y="1088"/>
                    <a:pt x="1" y="2424"/>
                  </a:cubicBezTo>
                  <a:cubicBezTo>
                    <a:pt x="1" y="3769"/>
                    <a:pt x="1088" y="4857"/>
                    <a:pt x="2434" y="4857"/>
                  </a:cubicBezTo>
                  <a:cubicBezTo>
                    <a:pt x="3769" y="4857"/>
                    <a:pt x="4857" y="3769"/>
                    <a:pt x="4857" y="2424"/>
                  </a:cubicBezTo>
                  <a:cubicBezTo>
                    <a:pt x="4857" y="1088"/>
                    <a:pt x="3769" y="1"/>
                    <a:pt x="243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66"/>
            <p:cNvSpPr/>
            <p:nvPr/>
          </p:nvSpPr>
          <p:spPr>
            <a:xfrm>
              <a:off x="2788602" y="2927122"/>
              <a:ext cx="84028" cy="60985"/>
            </a:xfrm>
            <a:custGeom>
              <a:rect b="b" l="l" r="r" t="t"/>
              <a:pathLst>
                <a:path extrusionOk="0" h="2329" w="3209">
                  <a:moveTo>
                    <a:pt x="1613" y="430"/>
                  </a:moveTo>
                  <a:cubicBezTo>
                    <a:pt x="2262" y="430"/>
                    <a:pt x="2586" y="1222"/>
                    <a:pt x="2128" y="1680"/>
                  </a:cubicBezTo>
                  <a:cubicBezTo>
                    <a:pt x="1981" y="1827"/>
                    <a:pt x="1794" y="1897"/>
                    <a:pt x="1611" y="1897"/>
                  </a:cubicBezTo>
                  <a:cubicBezTo>
                    <a:pt x="1331" y="1897"/>
                    <a:pt x="1057" y="1735"/>
                    <a:pt x="936" y="1441"/>
                  </a:cubicBezTo>
                  <a:cubicBezTo>
                    <a:pt x="735" y="964"/>
                    <a:pt x="1088" y="430"/>
                    <a:pt x="1613" y="430"/>
                  </a:cubicBezTo>
                  <a:close/>
                  <a:moveTo>
                    <a:pt x="1628" y="0"/>
                  </a:moveTo>
                  <a:cubicBezTo>
                    <a:pt x="1480" y="0"/>
                    <a:pt x="1324" y="30"/>
                    <a:pt x="1165" y="96"/>
                  </a:cubicBezTo>
                  <a:cubicBezTo>
                    <a:pt x="1" y="583"/>
                    <a:pt x="344" y="2329"/>
                    <a:pt x="1613" y="2329"/>
                  </a:cubicBezTo>
                  <a:cubicBezTo>
                    <a:pt x="1918" y="2329"/>
                    <a:pt x="2214" y="2205"/>
                    <a:pt x="2433" y="1985"/>
                  </a:cubicBezTo>
                  <a:cubicBezTo>
                    <a:pt x="3208" y="1210"/>
                    <a:pt x="2572" y="0"/>
                    <a:pt x="16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66"/>
            <p:cNvSpPr/>
            <p:nvPr/>
          </p:nvSpPr>
          <p:spPr>
            <a:xfrm>
              <a:off x="2777369" y="2969385"/>
              <a:ext cx="44017" cy="39696"/>
            </a:xfrm>
            <a:custGeom>
              <a:rect b="b" l="l" r="r" t="t"/>
              <a:pathLst>
                <a:path extrusionOk="0" h="1516" w="1681">
                  <a:moveTo>
                    <a:pt x="1369" y="1"/>
                  </a:moveTo>
                  <a:cubicBezTo>
                    <a:pt x="1319" y="1"/>
                    <a:pt x="1268" y="20"/>
                    <a:pt x="1221" y="66"/>
                  </a:cubicBezTo>
                  <a:lnTo>
                    <a:pt x="143" y="1153"/>
                  </a:lnTo>
                  <a:cubicBezTo>
                    <a:pt x="0" y="1287"/>
                    <a:pt x="96" y="1516"/>
                    <a:pt x="296" y="1516"/>
                  </a:cubicBezTo>
                  <a:cubicBezTo>
                    <a:pt x="344" y="1516"/>
                    <a:pt x="401" y="1497"/>
                    <a:pt x="439" y="1449"/>
                  </a:cubicBezTo>
                  <a:lnTo>
                    <a:pt x="1527" y="371"/>
                  </a:lnTo>
                  <a:cubicBezTo>
                    <a:pt x="1681" y="217"/>
                    <a:pt x="1536" y="1"/>
                    <a:pt x="136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08" name="Google Shape;12508;p66"/>
          <p:cNvSpPr/>
          <p:nvPr/>
        </p:nvSpPr>
        <p:spPr>
          <a:xfrm>
            <a:off x="2637986" y="2280903"/>
            <a:ext cx="303039" cy="21000"/>
          </a:xfrm>
          <a:custGeom>
            <a:rect b="b" l="l" r="r" t="t"/>
            <a:pathLst>
              <a:path extrusionOk="0" h="802" w="11573">
                <a:moveTo>
                  <a:pt x="0" y="0"/>
                </a:moveTo>
                <a:lnTo>
                  <a:pt x="0" y="582"/>
                </a:lnTo>
                <a:cubicBezTo>
                  <a:pt x="0" y="706"/>
                  <a:pt x="105" y="802"/>
                  <a:pt x="219" y="802"/>
                </a:cubicBezTo>
                <a:lnTo>
                  <a:pt x="11343" y="802"/>
                </a:lnTo>
                <a:cubicBezTo>
                  <a:pt x="11467" y="802"/>
                  <a:pt x="11572" y="706"/>
                  <a:pt x="11572" y="582"/>
                </a:cubicBezTo>
                <a:lnTo>
                  <a:pt x="11572" y="0"/>
                </a:lnTo>
                <a:close/>
              </a:path>
            </a:pathLst>
          </a:custGeom>
          <a:solidFill>
            <a:srgbClr val="A4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09" name="Google Shape;12509;p66"/>
          <p:cNvGrpSpPr/>
          <p:nvPr/>
        </p:nvGrpSpPr>
        <p:grpSpPr>
          <a:xfrm>
            <a:off x="2637986" y="1980142"/>
            <a:ext cx="359232" cy="322023"/>
            <a:chOff x="2637986" y="1980142"/>
            <a:chExt cx="359232" cy="322023"/>
          </a:xfrm>
        </p:grpSpPr>
        <p:sp>
          <p:nvSpPr>
            <p:cNvPr id="12510" name="Google Shape;12510;p66"/>
            <p:cNvSpPr/>
            <p:nvPr/>
          </p:nvSpPr>
          <p:spPr>
            <a:xfrm>
              <a:off x="2637986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1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1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7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66"/>
            <p:cNvSpPr/>
            <p:nvPr/>
          </p:nvSpPr>
          <p:spPr>
            <a:xfrm>
              <a:off x="2638222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66"/>
            <p:cNvSpPr/>
            <p:nvPr/>
          </p:nvSpPr>
          <p:spPr>
            <a:xfrm>
              <a:off x="2918742" y="2110019"/>
              <a:ext cx="22022" cy="192146"/>
            </a:xfrm>
            <a:custGeom>
              <a:rect b="b" l="l" r="r" t="t"/>
              <a:pathLst>
                <a:path extrusionOk="0" h="7338" w="841">
                  <a:moveTo>
                    <a:pt x="1" y="1"/>
                  </a:moveTo>
                  <a:lnTo>
                    <a:pt x="1" y="7337"/>
                  </a:lnTo>
                  <a:lnTo>
                    <a:pt x="621" y="7337"/>
                  </a:lnTo>
                  <a:cubicBezTo>
                    <a:pt x="736" y="7337"/>
                    <a:pt x="840" y="7242"/>
                    <a:pt x="840" y="711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66"/>
            <p:cNvSpPr/>
            <p:nvPr/>
          </p:nvSpPr>
          <p:spPr>
            <a:xfrm>
              <a:off x="2835814" y="2103787"/>
              <a:ext cx="105211" cy="49149"/>
            </a:xfrm>
            <a:custGeom>
              <a:rect b="b" l="l" r="r" t="t"/>
              <a:pathLst>
                <a:path extrusionOk="0" h="1877" w="4018">
                  <a:moveTo>
                    <a:pt x="1" y="0"/>
                  </a:moveTo>
                  <a:cubicBezTo>
                    <a:pt x="656" y="1177"/>
                    <a:pt x="1888" y="1877"/>
                    <a:pt x="3196" y="1877"/>
                  </a:cubicBezTo>
                  <a:cubicBezTo>
                    <a:pt x="3468" y="1877"/>
                    <a:pt x="3743" y="1847"/>
                    <a:pt x="4017" y="1784"/>
                  </a:cubicBezTo>
                  <a:lnTo>
                    <a:pt x="4017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66"/>
            <p:cNvSpPr/>
            <p:nvPr/>
          </p:nvSpPr>
          <p:spPr>
            <a:xfrm>
              <a:off x="2842072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8" y="5915"/>
                    <a:pt x="5925" y="4589"/>
                    <a:pt x="5925" y="2958"/>
                  </a:cubicBezTo>
                  <a:cubicBezTo>
                    <a:pt x="5925" y="1317"/>
                    <a:pt x="4598" y="0"/>
                    <a:pt x="295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66"/>
            <p:cNvSpPr/>
            <p:nvPr/>
          </p:nvSpPr>
          <p:spPr>
            <a:xfrm>
              <a:off x="2885277" y="2043326"/>
              <a:ext cx="66719" cy="47997"/>
            </a:xfrm>
            <a:custGeom>
              <a:rect b="b" l="l" r="r" t="t"/>
              <a:pathLst>
                <a:path extrusionOk="0" h="1833" w="2548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613"/>
                  </a:lnTo>
                  <a:cubicBezTo>
                    <a:pt x="1" y="1727"/>
                    <a:pt x="106" y="1832"/>
                    <a:pt x="230" y="1832"/>
                  </a:cubicBezTo>
                  <a:lnTo>
                    <a:pt x="2338" y="1832"/>
                  </a:lnTo>
                  <a:cubicBezTo>
                    <a:pt x="2452" y="1832"/>
                    <a:pt x="2548" y="1727"/>
                    <a:pt x="2548" y="1613"/>
                  </a:cubicBezTo>
                  <a:lnTo>
                    <a:pt x="2548" y="220"/>
                  </a:lnTo>
                  <a:cubicBezTo>
                    <a:pt x="2548" y="96"/>
                    <a:pt x="2452" y="1"/>
                    <a:pt x="232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66"/>
            <p:cNvSpPr/>
            <p:nvPr/>
          </p:nvSpPr>
          <p:spPr>
            <a:xfrm>
              <a:off x="2723166" y="2183232"/>
              <a:ext cx="33255" cy="33229"/>
            </a:xfrm>
            <a:custGeom>
              <a:rect b="b" l="l" r="r" t="t"/>
              <a:pathLst>
                <a:path extrusionOk="0" h="1269" w="1270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049"/>
                  </a:lnTo>
                  <a:cubicBezTo>
                    <a:pt x="0" y="1164"/>
                    <a:pt x="96" y="1269"/>
                    <a:pt x="220" y="1269"/>
                  </a:cubicBezTo>
                  <a:lnTo>
                    <a:pt x="1050" y="1269"/>
                  </a:lnTo>
                  <a:cubicBezTo>
                    <a:pt x="1174" y="1269"/>
                    <a:pt x="1269" y="1164"/>
                    <a:pt x="1269" y="1049"/>
                  </a:cubicBezTo>
                  <a:lnTo>
                    <a:pt x="1269" y="220"/>
                  </a:lnTo>
                  <a:cubicBezTo>
                    <a:pt x="1269" y="95"/>
                    <a:pt x="1174" y="0"/>
                    <a:pt x="105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66"/>
            <p:cNvSpPr/>
            <p:nvPr/>
          </p:nvSpPr>
          <p:spPr>
            <a:xfrm>
              <a:off x="2770613" y="2177734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66"/>
            <p:cNvSpPr/>
            <p:nvPr/>
          </p:nvSpPr>
          <p:spPr>
            <a:xfrm>
              <a:off x="2770613" y="2194204"/>
              <a:ext cx="92800" cy="11050"/>
            </a:xfrm>
            <a:custGeom>
              <a:rect b="b" l="l" r="r" t="t"/>
              <a:pathLst>
                <a:path extrusionOk="0" h="422" w="3544">
                  <a:moveTo>
                    <a:pt x="3272" y="0"/>
                  </a:moveTo>
                  <a:cubicBezTo>
                    <a:pt x="3266" y="0"/>
                    <a:pt x="3260" y="0"/>
                    <a:pt x="3254" y="1"/>
                  </a:cubicBezTo>
                  <a:lnTo>
                    <a:pt x="258" y="1"/>
                  </a:lnTo>
                  <a:cubicBezTo>
                    <a:pt x="1" y="20"/>
                    <a:pt x="1" y="402"/>
                    <a:pt x="258" y="421"/>
                  </a:cubicBezTo>
                  <a:lnTo>
                    <a:pt x="3254" y="421"/>
                  </a:lnTo>
                  <a:cubicBezTo>
                    <a:pt x="3260" y="421"/>
                    <a:pt x="3266" y="421"/>
                    <a:pt x="3272" y="421"/>
                  </a:cubicBezTo>
                  <a:cubicBezTo>
                    <a:pt x="3544" y="421"/>
                    <a:pt x="3544" y="0"/>
                    <a:pt x="327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66"/>
            <p:cNvSpPr/>
            <p:nvPr/>
          </p:nvSpPr>
          <p:spPr>
            <a:xfrm>
              <a:off x="2770613" y="2210962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66"/>
            <p:cNvSpPr/>
            <p:nvPr/>
          </p:nvSpPr>
          <p:spPr>
            <a:xfrm>
              <a:off x="2909420" y="2057780"/>
              <a:ext cx="20686" cy="10814"/>
            </a:xfrm>
            <a:custGeom>
              <a:rect b="b" l="l" r="r" t="t"/>
              <a:pathLst>
                <a:path extrusionOk="0" h="413" w="79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3"/>
                    <a:pt x="290" y="412"/>
                  </a:cubicBezTo>
                  <a:lnTo>
                    <a:pt x="500" y="412"/>
                  </a:lnTo>
                  <a:cubicBezTo>
                    <a:pt x="506" y="413"/>
                    <a:pt x="512" y="413"/>
                    <a:pt x="518" y="413"/>
                  </a:cubicBezTo>
                  <a:cubicBezTo>
                    <a:pt x="787" y="413"/>
                    <a:pt x="790" y="1"/>
                    <a:pt x="526" y="1"/>
                  </a:cubicBezTo>
                  <a:cubicBezTo>
                    <a:pt x="518" y="1"/>
                    <a:pt x="509" y="1"/>
                    <a:pt x="50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66"/>
            <p:cNvSpPr/>
            <p:nvPr/>
          </p:nvSpPr>
          <p:spPr>
            <a:xfrm>
              <a:off x="2914264" y="2058016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508"/>
                  </a:lnTo>
                  <a:cubicBezTo>
                    <a:pt x="0" y="623"/>
                    <a:pt x="86" y="718"/>
                    <a:pt x="201" y="718"/>
                  </a:cubicBezTo>
                  <a:cubicBezTo>
                    <a:pt x="315" y="718"/>
                    <a:pt x="410" y="623"/>
                    <a:pt x="410" y="508"/>
                  </a:cubicBezTo>
                  <a:lnTo>
                    <a:pt x="410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66"/>
            <p:cNvSpPr/>
            <p:nvPr/>
          </p:nvSpPr>
          <p:spPr>
            <a:xfrm>
              <a:off x="2898265" y="2004363"/>
              <a:ext cx="40744" cy="38989"/>
            </a:xfrm>
            <a:custGeom>
              <a:rect b="b" l="l" r="r" t="t"/>
              <a:pathLst>
                <a:path extrusionOk="0" h="1489" w="1556">
                  <a:moveTo>
                    <a:pt x="783" y="1"/>
                  </a:moveTo>
                  <a:cubicBezTo>
                    <a:pt x="354" y="1"/>
                    <a:pt x="1" y="344"/>
                    <a:pt x="1" y="773"/>
                  </a:cubicBezTo>
                  <a:lnTo>
                    <a:pt x="1" y="1489"/>
                  </a:lnTo>
                  <a:lnTo>
                    <a:pt x="420" y="1489"/>
                  </a:lnTo>
                  <a:lnTo>
                    <a:pt x="420" y="773"/>
                  </a:lnTo>
                  <a:cubicBezTo>
                    <a:pt x="420" y="535"/>
                    <a:pt x="599" y="416"/>
                    <a:pt x="778" y="416"/>
                  </a:cubicBezTo>
                  <a:cubicBezTo>
                    <a:pt x="957" y="416"/>
                    <a:pt x="1136" y="535"/>
                    <a:pt x="1136" y="773"/>
                  </a:cubicBezTo>
                  <a:lnTo>
                    <a:pt x="1136" y="1489"/>
                  </a:lnTo>
                  <a:lnTo>
                    <a:pt x="1556" y="1489"/>
                  </a:lnTo>
                  <a:lnTo>
                    <a:pt x="1556" y="773"/>
                  </a:lnTo>
                  <a:cubicBezTo>
                    <a:pt x="1556" y="344"/>
                    <a:pt x="1203" y="1"/>
                    <a:pt x="78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3" name="Google Shape;12523;p66"/>
          <p:cNvGrpSpPr/>
          <p:nvPr/>
        </p:nvGrpSpPr>
        <p:grpSpPr>
          <a:xfrm>
            <a:off x="1306531" y="3346972"/>
            <a:ext cx="323018" cy="359075"/>
            <a:chOff x="1306531" y="3346972"/>
            <a:chExt cx="323018" cy="359075"/>
          </a:xfrm>
        </p:grpSpPr>
        <p:sp>
          <p:nvSpPr>
            <p:cNvPr id="12524" name="Google Shape;12524;p66"/>
            <p:cNvSpPr/>
            <p:nvPr/>
          </p:nvSpPr>
          <p:spPr>
            <a:xfrm>
              <a:off x="1314020" y="3592614"/>
              <a:ext cx="98194" cy="97880"/>
            </a:xfrm>
            <a:custGeom>
              <a:rect b="b" l="l" r="r" t="t"/>
              <a:pathLst>
                <a:path extrusionOk="0" h="3738" w="3750">
                  <a:moveTo>
                    <a:pt x="2280" y="0"/>
                  </a:moveTo>
                  <a:lnTo>
                    <a:pt x="0" y="2280"/>
                  </a:lnTo>
                  <a:lnTo>
                    <a:pt x="1384" y="3673"/>
                  </a:lnTo>
                  <a:cubicBezTo>
                    <a:pt x="1427" y="3716"/>
                    <a:pt x="1484" y="3737"/>
                    <a:pt x="1541" y="3737"/>
                  </a:cubicBezTo>
                  <a:cubicBezTo>
                    <a:pt x="1598" y="3737"/>
                    <a:pt x="1656" y="3716"/>
                    <a:pt x="1698" y="3673"/>
                  </a:cubicBezTo>
                  <a:lnTo>
                    <a:pt x="1842" y="3530"/>
                  </a:lnTo>
                  <a:cubicBezTo>
                    <a:pt x="1927" y="3435"/>
                    <a:pt x="1927" y="3301"/>
                    <a:pt x="1842" y="3215"/>
                  </a:cubicBezTo>
                  <a:lnTo>
                    <a:pt x="1574" y="2948"/>
                  </a:lnTo>
                  <a:cubicBezTo>
                    <a:pt x="1489" y="2862"/>
                    <a:pt x="1489" y="2719"/>
                    <a:pt x="1574" y="2633"/>
                  </a:cubicBezTo>
                  <a:lnTo>
                    <a:pt x="1718" y="2490"/>
                  </a:lnTo>
                  <a:cubicBezTo>
                    <a:pt x="1760" y="2447"/>
                    <a:pt x="1815" y="2426"/>
                    <a:pt x="1871" y="2426"/>
                  </a:cubicBezTo>
                  <a:cubicBezTo>
                    <a:pt x="1927" y="2426"/>
                    <a:pt x="1985" y="2447"/>
                    <a:pt x="2032" y="2490"/>
                  </a:cubicBezTo>
                  <a:lnTo>
                    <a:pt x="2299" y="2757"/>
                  </a:lnTo>
                  <a:cubicBezTo>
                    <a:pt x="2342" y="2800"/>
                    <a:pt x="2397" y="2822"/>
                    <a:pt x="2452" y="2822"/>
                  </a:cubicBezTo>
                  <a:cubicBezTo>
                    <a:pt x="2507" y="2822"/>
                    <a:pt x="2562" y="2800"/>
                    <a:pt x="2605" y="2757"/>
                  </a:cubicBezTo>
                  <a:lnTo>
                    <a:pt x="2757" y="2614"/>
                  </a:lnTo>
                  <a:cubicBezTo>
                    <a:pt x="2843" y="2528"/>
                    <a:pt x="2843" y="2385"/>
                    <a:pt x="2757" y="2299"/>
                  </a:cubicBezTo>
                  <a:lnTo>
                    <a:pt x="2481" y="2032"/>
                  </a:lnTo>
                  <a:cubicBezTo>
                    <a:pt x="2395" y="1946"/>
                    <a:pt x="2395" y="1803"/>
                    <a:pt x="2481" y="1717"/>
                  </a:cubicBezTo>
                  <a:lnTo>
                    <a:pt x="2624" y="1574"/>
                  </a:lnTo>
                  <a:cubicBezTo>
                    <a:pt x="2667" y="1531"/>
                    <a:pt x="2724" y="1510"/>
                    <a:pt x="2781" y="1510"/>
                  </a:cubicBezTo>
                  <a:cubicBezTo>
                    <a:pt x="2838" y="1510"/>
                    <a:pt x="2896" y="1531"/>
                    <a:pt x="2939" y="1574"/>
                  </a:cubicBezTo>
                  <a:lnTo>
                    <a:pt x="3206" y="1851"/>
                  </a:lnTo>
                  <a:cubicBezTo>
                    <a:pt x="3249" y="1894"/>
                    <a:pt x="3306" y="1915"/>
                    <a:pt x="3363" y="1915"/>
                  </a:cubicBezTo>
                  <a:cubicBezTo>
                    <a:pt x="3420" y="1915"/>
                    <a:pt x="3478" y="1894"/>
                    <a:pt x="3521" y="1851"/>
                  </a:cubicBezTo>
                  <a:lnTo>
                    <a:pt x="3664" y="1698"/>
                  </a:lnTo>
                  <a:cubicBezTo>
                    <a:pt x="3750" y="1612"/>
                    <a:pt x="3750" y="1479"/>
                    <a:pt x="3664" y="1393"/>
                  </a:cubicBezTo>
                  <a:lnTo>
                    <a:pt x="228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66"/>
            <p:cNvSpPr/>
            <p:nvPr/>
          </p:nvSpPr>
          <p:spPr>
            <a:xfrm>
              <a:off x="1444657" y="3534326"/>
              <a:ext cx="170909" cy="171721"/>
            </a:xfrm>
            <a:custGeom>
              <a:rect b="b" l="l" r="r" t="t"/>
              <a:pathLst>
                <a:path extrusionOk="0" h="6558" w="6527">
                  <a:moveTo>
                    <a:pt x="2243" y="0"/>
                  </a:moveTo>
                  <a:cubicBezTo>
                    <a:pt x="2165" y="0"/>
                    <a:pt x="2090" y="46"/>
                    <a:pt x="2061" y="127"/>
                  </a:cubicBezTo>
                  <a:lnTo>
                    <a:pt x="1613" y="1368"/>
                  </a:lnTo>
                  <a:cubicBezTo>
                    <a:pt x="554" y="1950"/>
                    <a:pt x="1" y="3142"/>
                    <a:pt x="239" y="4325"/>
                  </a:cubicBezTo>
                  <a:cubicBezTo>
                    <a:pt x="516" y="5729"/>
                    <a:pt x="1726" y="6558"/>
                    <a:pt x="2966" y="6558"/>
                  </a:cubicBezTo>
                  <a:cubicBezTo>
                    <a:pt x="3690" y="6558"/>
                    <a:pt x="4424" y="6276"/>
                    <a:pt x="4990" y="5661"/>
                  </a:cubicBezTo>
                  <a:cubicBezTo>
                    <a:pt x="6526" y="4001"/>
                    <a:pt x="5524" y="1291"/>
                    <a:pt x="3273" y="1034"/>
                  </a:cubicBezTo>
                  <a:lnTo>
                    <a:pt x="2386" y="61"/>
                  </a:lnTo>
                  <a:cubicBezTo>
                    <a:pt x="2345" y="19"/>
                    <a:pt x="2293" y="0"/>
                    <a:pt x="224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66"/>
            <p:cNvSpPr/>
            <p:nvPr/>
          </p:nvSpPr>
          <p:spPr>
            <a:xfrm>
              <a:off x="1503364" y="3585125"/>
              <a:ext cx="36240" cy="39723"/>
            </a:xfrm>
            <a:custGeom>
              <a:rect b="b" l="l" r="r" t="t"/>
              <a:pathLst>
                <a:path extrusionOk="0" h="1517" w="1384">
                  <a:moveTo>
                    <a:pt x="697" y="0"/>
                  </a:moveTo>
                  <a:cubicBezTo>
                    <a:pt x="306" y="0"/>
                    <a:pt x="1" y="315"/>
                    <a:pt x="1" y="696"/>
                  </a:cubicBezTo>
                  <a:lnTo>
                    <a:pt x="1" y="1307"/>
                  </a:lnTo>
                  <a:cubicBezTo>
                    <a:pt x="1" y="1421"/>
                    <a:pt x="87" y="1517"/>
                    <a:pt x="211" y="1517"/>
                  </a:cubicBezTo>
                  <a:cubicBezTo>
                    <a:pt x="315" y="1517"/>
                    <a:pt x="411" y="1421"/>
                    <a:pt x="411" y="1307"/>
                  </a:cubicBezTo>
                  <a:lnTo>
                    <a:pt x="411" y="696"/>
                  </a:lnTo>
                  <a:cubicBezTo>
                    <a:pt x="411" y="510"/>
                    <a:pt x="552" y="417"/>
                    <a:pt x="692" y="417"/>
                  </a:cubicBezTo>
                  <a:cubicBezTo>
                    <a:pt x="833" y="417"/>
                    <a:pt x="974" y="510"/>
                    <a:pt x="974" y="696"/>
                  </a:cubicBezTo>
                  <a:cubicBezTo>
                    <a:pt x="983" y="825"/>
                    <a:pt x="1081" y="890"/>
                    <a:pt x="1179" y="890"/>
                  </a:cubicBezTo>
                  <a:cubicBezTo>
                    <a:pt x="1277" y="890"/>
                    <a:pt x="1374" y="825"/>
                    <a:pt x="1384" y="696"/>
                  </a:cubicBezTo>
                  <a:cubicBezTo>
                    <a:pt x="1384" y="315"/>
                    <a:pt x="1079" y="0"/>
                    <a:pt x="697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66"/>
            <p:cNvSpPr/>
            <p:nvPr/>
          </p:nvSpPr>
          <p:spPr>
            <a:xfrm>
              <a:off x="1492628" y="3619584"/>
              <a:ext cx="57476" cy="41241"/>
            </a:xfrm>
            <a:custGeom>
              <a:rect b="b" l="l" r="r" t="t"/>
              <a:pathLst>
                <a:path extrusionOk="0" h="1575" w="219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346"/>
                  </a:lnTo>
                  <a:cubicBezTo>
                    <a:pt x="0" y="1470"/>
                    <a:pt x="105" y="1575"/>
                    <a:pt x="229" y="1575"/>
                  </a:cubicBezTo>
                  <a:lnTo>
                    <a:pt x="1975" y="1575"/>
                  </a:lnTo>
                  <a:cubicBezTo>
                    <a:pt x="2099" y="1565"/>
                    <a:pt x="2195" y="1470"/>
                    <a:pt x="2195" y="1346"/>
                  </a:cubicBezTo>
                  <a:lnTo>
                    <a:pt x="2195" y="220"/>
                  </a:lnTo>
                  <a:cubicBezTo>
                    <a:pt x="2195" y="96"/>
                    <a:pt x="2090" y="1"/>
                    <a:pt x="19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66"/>
            <p:cNvSpPr/>
            <p:nvPr/>
          </p:nvSpPr>
          <p:spPr>
            <a:xfrm>
              <a:off x="1306531" y="3459463"/>
              <a:ext cx="200368" cy="202122"/>
            </a:xfrm>
            <a:custGeom>
              <a:rect b="b" l="l" r="r" t="t"/>
              <a:pathLst>
                <a:path extrusionOk="0" h="7719" w="7652">
                  <a:moveTo>
                    <a:pt x="6955" y="0"/>
                  </a:moveTo>
                  <a:lnTo>
                    <a:pt x="86" y="6860"/>
                  </a:lnTo>
                  <a:cubicBezTo>
                    <a:pt x="0" y="6945"/>
                    <a:pt x="0" y="7089"/>
                    <a:pt x="86" y="7174"/>
                  </a:cubicBezTo>
                  <a:lnTo>
                    <a:pt x="630" y="7718"/>
                  </a:lnTo>
                  <a:lnTo>
                    <a:pt x="7651" y="697"/>
                  </a:lnTo>
                  <a:lnTo>
                    <a:pt x="6955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66"/>
            <p:cNvSpPr/>
            <p:nvPr/>
          </p:nvSpPr>
          <p:spPr>
            <a:xfrm>
              <a:off x="1470633" y="3462710"/>
              <a:ext cx="33019" cy="32993"/>
            </a:xfrm>
            <a:custGeom>
              <a:rect b="b" l="l" r="r" t="t"/>
              <a:pathLst>
                <a:path extrusionOk="0" h="1260" w="1261">
                  <a:moveTo>
                    <a:pt x="554" y="0"/>
                  </a:moveTo>
                  <a:lnTo>
                    <a:pt x="1" y="554"/>
                  </a:lnTo>
                  <a:cubicBezTo>
                    <a:pt x="211" y="811"/>
                    <a:pt x="449" y="1040"/>
                    <a:pt x="707" y="1260"/>
                  </a:cubicBezTo>
                  <a:lnTo>
                    <a:pt x="1260" y="706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66"/>
            <p:cNvSpPr/>
            <p:nvPr/>
          </p:nvSpPr>
          <p:spPr>
            <a:xfrm>
              <a:off x="1450156" y="3346972"/>
              <a:ext cx="179393" cy="158995"/>
            </a:xfrm>
            <a:custGeom>
              <a:rect b="b" l="l" r="r" t="t"/>
              <a:pathLst>
                <a:path extrusionOk="0" h="6072" w="6851">
                  <a:moveTo>
                    <a:pt x="2872" y="825"/>
                  </a:moveTo>
                  <a:cubicBezTo>
                    <a:pt x="3511" y="825"/>
                    <a:pt x="4219" y="1121"/>
                    <a:pt x="4780" y="1683"/>
                  </a:cubicBezTo>
                  <a:cubicBezTo>
                    <a:pt x="5744" y="2646"/>
                    <a:pt x="5925" y="4029"/>
                    <a:pt x="5171" y="4783"/>
                  </a:cubicBezTo>
                  <a:cubicBezTo>
                    <a:pt x="4860" y="5094"/>
                    <a:pt x="4437" y="5245"/>
                    <a:pt x="3979" y="5245"/>
                  </a:cubicBezTo>
                  <a:cubicBezTo>
                    <a:pt x="3342" y="5245"/>
                    <a:pt x="2637" y="4953"/>
                    <a:pt x="2071" y="4392"/>
                  </a:cubicBezTo>
                  <a:cubicBezTo>
                    <a:pt x="1107" y="3428"/>
                    <a:pt x="936" y="2035"/>
                    <a:pt x="1680" y="1291"/>
                  </a:cubicBezTo>
                  <a:cubicBezTo>
                    <a:pt x="1990" y="977"/>
                    <a:pt x="2414" y="825"/>
                    <a:pt x="2872" y="825"/>
                  </a:cubicBezTo>
                  <a:close/>
                  <a:moveTo>
                    <a:pt x="2665" y="1"/>
                  </a:moveTo>
                  <a:cubicBezTo>
                    <a:pt x="2037" y="1"/>
                    <a:pt x="1457" y="207"/>
                    <a:pt x="1031" y="633"/>
                  </a:cubicBezTo>
                  <a:cubicBezTo>
                    <a:pt x="1" y="1663"/>
                    <a:pt x="239" y="3571"/>
                    <a:pt x="1565" y="4897"/>
                  </a:cubicBezTo>
                  <a:cubicBezTo>
                    <a:pt x="2336" y="5669"/>
                    <a:pt x="3304" y="6072"/>
                    <a:pt x="4180" y="6072"/>
                  </a:cubicBezTo>
                  <a:cubicBezTo>
                    <a:pt x="4810" y="6072"/>
                    <a:pt x="5393" y="5863"/>
                    <a:pt x="5820" y="5432"/>
                  </a:cubicBezTo>
                  <a:cubicBezTo>
                    <a:pt x="6850" y="4411"/>
                    <a:pt x="6612" y="2503"/>
                    <a:pt x="5286" y="1177"/>
                  </a:cubicBezTo>
                  <a:cubicBezTo>
                    <a:pt x="4513" y="404"/>
                    <a:pt x="3542" y="1"/>
                    <a:pt x="266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66"/>
            <p:cNvSpPr/>
            <p:nvPr/>
          </p:nvSpPr>
          <p:spPr>
            <a:xfrm>
              <a:off x="1511272" y="3631551"/>
              <a:ext cx="19613" cy="10814"/>
            </a:xfrm>
            <a:custGeom>
              <a:rect b="b" l="l" r="r" t="t"/>
              <a:pathLst>
                <a:path extrusionOk="0" h="413" w="749">
                  <a:moveTo>
                    <a:pt x="264" y="0"/>
                  </a:moveTo>
                  <a:cubicBezTo>
                    <a:pt x="0" y="0"/>
                    <a:pt x="3" y="412"/>
                    <a:pt x="272" y="412"/>
                  </a:cubicBezTo>
                  <a:cubicBezTo>
                    <a:pt x="278" y="412"/>
                    <a:pt x="284" y="412"/>
                    <a:pt x="290" y="412"/>
                  </a:cubicBezTo>
                  <a:lnTo>
                    <a:pt x="490" y="412"/>
                  </a:lnTo>
                  <a:cubicBezTo>
                    <a:pt x="748" y="393"/>
                    <a:pt x="748" y="21"/>
                    <a:pt x="490" y="1"/>
                  </a:cubicBezTo>
                  <a:lnTo>
                    <a:pt x="290" y="1"/>
                  </a:lnTo>
                  <a:cubicBezTo>
                    <a:pt x="281" y="1"/>
                    <a:pt x="272" y="0"/>
                    <a:pt x="26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66"/>
            <p:cNvSpPr/>
            <p:nvPr/>
          </p:nvSpPr>
          <p:spPr>
            <a:xfrm>
              <a:off x="1516116" y="3631760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1"/>
                  </a:moveTo>
                  <a:cubicBezTo>
                    <a:pt x="108" y="1"/>
                    <a:pt x="10" y="65"/>
                    <a:pt x="0" y="194"/>
                  </a:cubicBezTo>
                  <a:lnTo>
                    <a:pt x="0" y="518"/>
                  </a:lnTo>
                  <a:cubicBezTo>
                    <a:pt x="0" y="633"/>
                    <a:pt x="86" y="718"/>
                    <a:pt x="210" y="718"/>
                  </a:cubicBezTo>
                  <a:cubicBezTo>
                    <a:pt x="315" y="718"/>
                    <a:pt x="410" y="623"/>
                    <a:pt x="410" y="518"/>
                  </a:cubicBezTo>
                  <a:lnTo>
                    <a:pt x="410" y="194"/>
                  </a:lnTo>
                  <a:cubicBezTo>
                    <a:pt x="401" y="65"/>
                    <a:pt x="303" y="1"/>
                    <a:pt x="20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3" name="Google Shape;12533;p66"/>
          <p:cNvGrpSpPr/>
          <p:nvPr/>
        </p:nvGrpSpPr>
        <p:grpSpPr>
          <a:xfrm>
            <a:off x="1308024" y="2413975"/>
            <a:ext cx="360253" cy="357111"/>
            <a:chOff x="1308024" y="2413975"/>
            <a:chExt cx="360253" cy="357111"/>
          </a:xfrm>
        </p:grpSpPr>
        <p:sp>
          <p:nvSpPr>
            <p:cNvPr id="12534" name="Google Shape;12534;p66"/>
            <p:cNvSpPr/>
            <p:nvPr/>
          </p:nvSpPr>
          <p:spPr>
            <a:xfrm>
              <a:off x="1403939" y="2569173"/>
              <a:ext cx="212622" cy="201913"/>
            </a:xfrm>
            <a:custGeom>
              <a:rect b="b" l="l" r="r" t="t"/>
              <a:pathLst>
                <a:path extrusionOk="0" h="7711" w="8120">
                  <a:moveTo>
                    <a:pt x="6078" y="0"/>
                  </a:moveTo>
                  <a:lnTo>
                    <a:pt x="5257" y="830"/>
                  </a:lnTo>
                  <a:cubicBezTo>
                    <a:pt x="5210" y="878"/>
                    <a:pt x="5162" y="916"/>
                    <a:pt x="5114" y="954"/>
                  </a:cubicBezTo>
                  <a:cubicBezTo>
                    <a:pt x="4924" y="1093"/>
                    <a:pt x="4686" y="1176"/>
                    <a:pt x="4437" y="1176"/>
                  </a:cubicBezTo>
                  <a:cubicBezTo>
                    <a:pt x="4412" y="1176"/>
                    <a:pt x="4386" y="1175"/>
                    <a:pt x="4360" y="1174"/>
                  </a:cubicBezTo>
                  <a:cubicBezTo>
                    <a:pt x="3702" y="1135"/>
                    <a:pt x="2605" y="1059"/>
                    <a:pt x="2147" y="916"/>
                  </a:cubicBezTo>
                  <a:cubicBezTo>
                    <a:pt x="2142" y="915"/>
                    <a:pt x="2137" y="914"/>
                    <a:pt x="2132" y="914"/>
                  </a:cubicBezTo>
                  <a:cubicBezTo>
                    <a:pt x="2035" y="914"/>
                    <a:pt x="1880" y="1155"/>
                    <a:pt x="1880" y="1155"/>
                  </a:cubicBezTo>
                  <a:cubicBezTo>
                    <a:pt x="1804" y="1431"/>
                    <a:pt x="1918" y="1727"/>
                    <a:pt x="2176" y="1870"/>
                  </a:cubicBezTo>
                  <a:lnTo>
                    <a:pt x="3311" y="2328"/>
                  </a:lnTo>
                  <a:lnTo>
                    <a:pt x="697" y="4932"/>
                  </a:lnTo>
                  <a:lnTo>
                    <a:pt x="172" y="5467"/>
                  </a:lnTo>
                  <a:cubicBezTo>
                    <a:pt x="1" y="5629"/>
                    <a:pt x="1" y="5896"/>
                    <a:pt x="172" y="6058"/>
                  </a:cubicBezTo>
                  <a:lnTo>
                    <a:pt x="201" y="6096"/>
                  </a:lnTo>
                  <a:cubicBezTo>
                    <a:pt x="282" y="6177"/>
                    <a:pt x="389" y="6218"/>
                    <a:pt x="498" y="6218"/>
                  </a:cubicBezTo>
                  <a:cubicBezTo>
                    <a:pt x="607" y="6218"/>
                    <a:pt x="716" y="6177"/>
                    <a:pt x="802" y="6096"/>
                  </a:cubicBezTo>
                  <a:lnTo>
                    <a:pt x="892" y="5998"/>
                  </a:lnTo>
                  <a:lnTo>
                    <a:pt x="892" y="5998"/>
                  </a:lnTo>
                  <a:cubicBezTo>
                    <a:pt x="888" y="6004"/>
                    <a:pt x="883" y="6011"/>
                    <a:pt x="878" y="6020"/>
                  </a:cubicBezTo>
                  <a:cubicBezTo>
                    <a:pt x="745" y="6182"/>
                    <a:pt x="754" y="6411"/>
                    <a:pt x="907" y="6564"/>
                  </a:cubicBezTo>
                  <a:lnTo>
                    <a:pt x="955" y="6611"/>
                  </a:lnTo>
                  <a:cubicBezTo>
                    <a:pt x="1031" y="6688"/>
                    <a:pt x="1136" y="6726"/>
                    <a:pt x="1241" y="6726"/>
                  </a:cubicBezTo>
                  <a:cubicBezTo>
                    <a:pt x="1346" y="6726"/>
                    <a:pt x="1451" y="6688"/>
                    <a:pt x="1527" y="6611"/>
                  </a:cubicBezTo>
                  <a:lnTo>
                    <a:pt x="1613" y="6526"/>
                  </a:lnTo>
                  <a:lnTo>
                    <a:pt x="1594" y="6554"/>
                  </a:lnTo>
                  <a:cubicBezTo>
                    <a:pt x="1460" y="6707"/>
                    <a:pt x="1470" y="6945"/>
                    <a:pt x="1613" y="7088"/>
                  </a:cubicBezTo>
                  <a:lnTo>
                    <a:pt x="1670" y="7146"/>
                  </a:lnTo>
                  <a:cubicBezTo>
                    <a:pt x="1747" y="7227"/>
                    <a:pt x="1849" y="7267"/>
                    <a:pt x="1953" y="7267"/>
                  </a:cubicBezTo>
                  <a:cubicBezTo>
                    <a:pt x="2057" y="7267"/>
                    <a:pt x="2162" y="7227"/>
                    <a:pt x="2243" y="7146"/>
                  </a:cubicBezTo>
                  <a:lnTo>
                    <a:pt x="2386" y="7003"/>
                  </a:lnTo>
                  <a:lnTo>
                    <a:pt x="2386" y="7003"/>
                  </a:lnTo>
                  <a:cubicBezTo>
                    <a:pt x="2262" y="7155"/>
                    <a:pt x="2271" y="7384"/>
                    <a:pt x="2414" y="7518"/>
                  </a:cubicBezTo>
                  <a:lnTo>
                    <a:pt x="2491" y="7604"/>
                  </a:lnTo>
                  <a:cubicBezTo>
                    <a:pt x="2562" y="7675"/>
                    <a:pt x="2660" y="7711"/>
                    <a:pt x="2759" y="7711"/>
                  </a:cubicBezTo>
                  <a:cubicBezTo>
                    <a:pt x="2858" y="7711"/>
                    <a:pt x="2958" y="7675"/>
                    <a:pt x="3034" y="7604"/>
                  </a:cubicBezTo>
                  <a:lnTo>
                    <a:pt x="3206" y="7432"/>
                  </a:lnTo>
                  <a:lnTo>
                    <a:pt x="6087" y="4541"/>
                  </a:lnTo>
                  <a:lnTo>
                    <a:pt x="6717" y="3912"/>
                  </a:lnTo>
                  <a:cubicBezTo>
                    <a:pt x="6870" y="3759"/>
                    <a:pt x="6965" y="3559"/>
                    <a:pt x="6974" y="3349"/>
                  </a:cubicBezTo>
                  <a:cubicBezTo>
                    <a:pt x="6984" y="3244"/>
                    <a:pt x="7022" y="3148"/>
                    <a:pt x="7098" y="3072"/>
                  </a:cubicBezTo>
                  <a:lnTo>
                    <a:pt x="8119" y="2051"/>
                  </a:lnTo>
                  <a:lnTo>
                    <a:pt x="6078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66"/>
            <p:cNvSpPr/>
            <p:nvPr/>
          </p:nvSpPr>
          <p:spPr>
            <a:xfrm>
              <a:off x="1422426" y="2593080"/>
              <a:ext cx="140928" cy="170700"/>
            </a:xfrm>
            <a:custGeom>
              <a:rect b="b" l="l" r="r" t="t"/>
              <a:pathLst>
                <a:path extrusionOk="0" h="6519" w="5382">
                  <a:moveTo>
                    <a:pt x="1426" y="1"/>
                  </a:moveTo>
                  <a:cubicBezTo>
                    <a:pt x="1329" y="1"/>
                    <a:pt x="1174" y="242"/>
                    <a:pt x="1174" y="242"/>
                  </a:cubicBezTo>
                  <a:cubicBezTo>
                    <a:pt x="1098" y="518"/>
                    <a:pt x="1212" y="814"/>
                    <a:pt x="1470" y="957"/>
                  </a:cubicBezTo>
                  <a:lnTo>
                    <a:pt x="2605" y="1415"/>
                  </a:lnTo>
                  <a:lnTo>
                    <a:pt x="1" y="4019"/>
                  </a:lnTo>
                  <a:lnTo>
                    <a:pt x="2491" y="6519"/>
                  </a:lnTo>
                  <a:lnTo>
                    <a:pt x="5381" y="3628"/>
                  </a:lnTo>
                  <a:lnTo>
                    <a:pt x="2910" y="1148"/>
                  </a:lnTo>
                  <a:lnTo>
                    <a:pt x="3674" y="833"/>
                  </a:lnTo>
                  <a:lnTo>
                    <a:pt x="3693" y="823"/>
                  </a:lnTo>
                  <a:cubicBezTo>
                    <a:pt x="3931" y="690"/>
                    <a:pt x="4093" y="461"/>
                    <a:pt x="4131" y="184"/>
                  </a:cubicBezTo>
                  <a:lnTo>
                    <a:pt x="4131" y="184"/>
                  </a:lnTo>
                  <a:cubicBezTo>
                    <a:pt x="3998" y="234"/>
                    <a:pt x="3858" y="262"/>
                    <a:pt x="3716" y="262"/>
                  </a:cubicBezTo>
                  <a:cubicBezTo>
                    <a:pt x="3696" y="262"/>
                    <a:pt x="3675" y="262"/>
                    <a:pt x="3654" y="261"/>
                  </a:cubicBezTo>
                  <a:cubicBezTo>
                    <a:pt x="2996" y="222"/>
                    <a:pt x="1899" y="146"/>
                    <a:pt x="1441" y="3"/>
                  </a:cubicBezTo>
                  <a:cubicBezTo>
                    <a:pt x="1436" y="2"/>
                    <a:pt x="1431" y="1"/>
                    <a:pt x="1426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66"/>
            <p:cNvSpPr/>
            <p:nvPr/>
          </p:nvSpPr>
          <p:spPr>
            <a:xfrm>
              <a:off x="1464139" y="2613138"/>
              <a:ext cx="152161" cy="157896"/>
            </a:xfrm>
            <a:custGeom>
              <a:rect b="b" l="l" r="r" t="t"/>
              <a:pathLst>
                <a:path extrusionOk="0" h="6030" w="5811">
                  <a:moveTo>
                    <a:pt x="5448" y="0"/>
                  </a:moveTo>
                  <a:lnTo>
                    <a:pt x="4418" y="1021"/>
                  </a:lnTo>
                  <a:cubicBezTo>
                    <a:pt x="4351" y="1097"/>
                    <a:pt x="4303" y="1193"/>
                    <a:pt x="4303" y="1298"/>
                  </a:cubicBezTo>
                  <a:cubicBezTo>
                    <a:pt x="4284" y="1508"/>
                    <a:pt x="4198" y="1708"/>
                    <a:pt x="4046" y="1861"/>
                  </a:cubicBezTo>
                  <a:lnTo>
                    <a:pt x="363" y="5552"/>
                  </a:lnTo>
                  <a:cubicBezTo>
                    <a:pt x="289" y="5619"/>
                    <a:pt x="192" y="5657"/>
                    <a:pt x="89" y="5657"/>
                  </a:cubicBezTo>
                  <a:cubicBezTo>
                    <a:pt x="60" y="5657"/>
                    <a:pt x="30" y="5654"/>
                    <a:pt x="1" y="5648"/>
                  </a:cubicBezTo>
                  <a:lnTo>
                    <a:pt x="1" y="5648"/>
                  </a:lnTo>
                  <a:cubicBezTo>
                    <a:pt x="20" y="5724"/>
                    <a:pt x="58" y="5781"/>
                    <a:pt x="106" y="5839"/>
                  </a:cubicBezTo>
                  <a:lnTo>
                    <a:pt x="182" y="5915"/>
                  </a:lnTo>
                  <a:cubicBezTo>
                    <a:pt x="258" y="5991"/>
                    <a:pt x="359" y="6029"/>
                    <a:pt x="458" y="6029"/>
                  </a:cubicBezTo>
                  <a:cubicBezTo>
                    <a:pt x="557" y="6029"/>
                    <a:pt x="654" y="5991"/>
                    <a:pt x="726" y="5915"/>
                  </a:cubicBezTo>
                  <a:lnTo>
                    <a:pt x="4418" y="2233"/>
                  </a:lnTo>
                  <a:cubicBezTo>
                    <a:pt x="4561" y="2080"/>
                    <a:pt x="4656" y="1880"/>
                    <a:pt x="4675" y="1660"/>
                  </a:cubicBezTo>
                  <a:cubicBezTo>
                    <a:pt x="4675" y="1565"/>
                    <a:pt x="4723" y="1460"/>
                    <a:pt x="4790" y="1393"/>
                  </a:cubicBezTo>
                  <a:lnTo>
                    <a:pt x="5811" y="372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66"/>
            <p:cNvSpPr/>
            <p:nvPr/>
          </p:nvSpPr>
          <p:spPr>
            <a:xfrm>
              <a:off x="1537850" y="2569671"/>
              <a:ext cx="78712" cy="78215"/>
            </a:xfrm>
            <a:custGeom>
              <a:rect b="b" l="l" r="r" t="t"/>
              <a:pathLst>
                <a:path extrusionOk="0" h="2987" w="3006">
                  <a:moveTo>
                    <a:pt x="964" y="0"/>
                  </a:moveTo>
                  <a:lnTo>
                    <a:pt x="143" y="821"/>
                  </a:lnTo>
                  <a:cubicBezTo>
                    <a:pt x="96" y="868"/>
                    <a:pt x="48" y="907"/>
                    <a:pt x="0" y="945"/>
                  </a:cubicBezTo>
                  <a:lnTo>
                    <a:pt x="2051" y="2986"/>
                  </a:lnTo>
                  <a:lnTo>
                    <a:pt x="3005" y="2032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66"/>
            <p:cNvSpPr/>
            <p:nvPr/>
          </p:nvSpPr>
          <p:spPr>
            <a:xfrm>
              <a:off x="1548088" y="2554667"/>
              <a:ext cx="83216" cy="82666"/>
            </a:xfrm>
            <a:custGeom>
              <a:rect b="b" l="l" r="r" t="t"/>
              <a:pathLst>
                <a:path extrusionOk="0" h="3157" w="3178">
                  <a:moveTo>
                    <a:pt x="830" y="1"/>
                  </a:moveTo>
                  <a:lnTo>
                    <a:pt x="86" y="745"/>
                  </a:lnTo>
                  <a:cubicBezTo>
                    <a:pt x="0" y="831"/>
                    <a:pt x="0" y="974"/>
                    <a:pt x="86" y="1060"/>
                  </a:cubicBezTo>
                  <a:lnTo>
                    <a:pt x="2118" y="3092"/>
                  </a:lnTo>
                  <a:cubicBezTo>
                    <a:pt x="2161" y="3135"/>
                    <a:pt x="2218" y="3156"/>
                    <a:pt x="2276" y="3156"/>
                  </a:cubicBezTo>
                  <a:cubicBezTo>
                    <a:pt x="2333" y="3156"/>
                    <a:pt x="2390" y="3135"/>
                    <a:pt x="2433" y="3092"/>
                  </a:cubicBezTo>
                  <a:lnTo>
                    <a:pt x="3177" y="234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66"/>
            <p:cNvSpPr/>
            <p:nvPr/>
          </p:nvSpPr>
          <p:spPr>
            <a:xfrm>
              <a:off x="1594802" y="2603397"/>
              <a:ext cx="36502" cy="33936"/>
            </a:xfrm>
            <a:custGeom>
              <a:rect b="b" l="l" r="r" t="t"/>
              <a:pathLst>
                <a:path extrusionOk="0" h="1296" w="1394">
                  <a:moveTo>
                    <a:pt x="907" y="0"/>
                  </a:moveTo>
                  <a:lnTo>
                    <a:pt x="0" y="897"/>
                  </a:lnTo>
                  <a:lnTo>
                    <a:pt x="334" y="1231"/>
                  </a:lnTo>
                  <a:cubicBezTo>
                    <a:pt x="377" y="1274"/>
                    <a:pt x="434" y="1295"/>
                    <a:pt x="492" y="1295"/>
                  </a:cubicBezTo>
                  <a:cubicBezTo>
                    <a:pt x="549" y="1295"/>
                    <a:pt x="606" y="1274"/>
                    <a:pt x="649" y="1231"/>
                  </a:cubicBezTo>
                  <a:lnTo>
                    <a:pt x="1393" y="48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66"/>
            <p:cNvSpPr/>
            <p:nvPr/>
          </p:nvSpPr>
          <p:spPr>
            <a:xfrm>
              <a:off x="1566810" y="2518531"/>
              <a:ext cx="101205" cy="99817"/>
            </a:xfrm>
            <a:custGeom>
              <a:rect b="b" l="l" r="r" t="t"/>
              <a:pathLst>
                <a:path extrusionOk="0" h="3812" w="3865">
                  <a:moveTo>
                    <a:pt x="1357" y="0"/>
                  </a:moveTo>
                  <a:cubicBezTo>
                    <a:pt x="1301" y="0"/>
                    <a:pt x="1246" y="21"/>
                    <a:pt x="1203" y="64"/>
                  </a:cubicBezTo>
                  <a:lnTo>
                    <a:pt x="96" y="1171"/>
                  </a:lnTo>
                  <a:cubicBezTo>
                    <a:pt x="1" y="1257"/>
                    <a:pt x="1" y="1400"/>
                    <a:pt x="96" y="1486"/>
                  </a:cubicBezTo>
                  <a:lnTo>
                    <a:pt x="2357" y="3747"/>
                  </a:lnTo>
                  <a:cubicBezTo>
                    <a:pt x="2400" y="3790"/>
                    <a:pt x="2457" y="3811"/>
                    <a:pt x="2515" y="3811"/>
                  </a:cubicBezTo>
                  <a:cubicBezTo>
                    <a:pt x="2572" y="3811"/>
                    <a:pt x="2629" y="3790"/>
                    <a:pt x="2672" y="3747"/>
                  </a:cubicBezTo>
                  <a:lnTo>
                    <a:pt x="3779" y="2640"/>
                  </a:lnTo>
                  <a:cubicBezTo>
                    <a:pt x="3864" y="2554"/>
                    <a:pt x="3864" y="2411"/>
                    <a:pt x="3779" y="2325"/>
                  </a:cubicBezTo>
                  <a:lnTo>
                    <a:pt x="1518" y="64"/>
                  </a:lnTo>
                  <a:cubicBezTo>
                    <a:pt x="1470" y="21"/>
                    <a:pt x="1413" y="0"/>
                    <a:pt x="135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66"/>
            <p:cNvSpPr/>
            <p:nvPr/>
          </p:nvSpPr>
          <p:spPr>
            <a:xfrm>
              <a:off x="1616771" y="2567654"/>
              <a:ext cx="51506" cy="50930"/>
            </a:xfrm>
            <a:custGeom>
              <a:rect b="b" l="l" r="r" t="t"/>
              <a:pathLst>
                <a:path extrusionOk="0" h="1945" w="1967">
                  <a:moveTo>
                    <a:pt x="1422" y="1"/>
                  </a:moveTo>
                  <a:lnTo>
                    <a:pt x="1" y="1422"/>
                  </a:lnTo>
                  <a:lnTo>
                    <a:pt x="459" y="1880"/>
                  </a:lnTo>
                  <a:cubicBezTo>
                    <a:pt x="502" y="1923"/>
                    <a:pt x="559" y="1945"/>
                    <a:pt x="616" y="1945"/>
                  </a:cubicBezTo>
                  <a:cubicBezTo>
                    <a:pt x="673" y="1945"/>
                    <a:pt x="731" y="1923"/>
                    <a:pt x="774" y="1880"/>
                  </a:cubicBezTo>
                  <a:lnTo>
                    <a:pt x="1880" y="774"/>
                  </a:lnTo>
                  <a:cubicBezTo>
                    <a:pt x="1966" y="688"/>
                    <a:pt x="1966" y="545"/>
                    <a:pt x="1880" y="459"/>
                  </a:cubicBezTo>
                  <a:lnTo>
                    <a:pt x="1422" y="1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66"/>
            <p:cNvSpPr/>
            <p:nvPr/>
          </p:nvSpPr>
          <p:spPr>
            <a:xfrm>
              <a:off x="1409203" y="2654379"/>
              <a:ext cx="84237" cy="77612"/>
            </a:xfrm>
            <a:custGeom>
              <a:rect b="b" l="l" r="r" t="t"/>
              <a:pathLst>
                <a:path extrusionOk="0" h="2964" w="3217">
                  <a:moveTo>
                    <a:pt x="2913" y="1"/>
                  </a:moveTo>
                  <a:cubicBezTo>
                    <a:pt x="2864" y="1"/>
                    <a:pt x="2813" y="20"/>
                    <a:pt x="2767" y="66"/>
                  </a:cubicBezTo>
                  <a:lnTo>
                    <a:pt x="0" y="2842"/>
                  </a:lnTo>
                  <a:cubicBezTo>
                    <a:pt x="81" y="2923"/>
                    <a:pt x="188" y="2964"/>
                    <a:pt x="296" y="2964"/>
                  </a:cubicBezTo>
                  <a:cubicBezTo>
                    <a:pt x="403" y="2964"/>
                    <a:pt x="510" y="2923"/>
                    <a:pt x="592" y="2842"/>
                  </a:cubicBezTo>
                  <a:lnTo>
                    <a:pt x="706" y="2728"/>
                  </a:lnTo>
                  <a:lnTo>
                    <a:pt x="3072" y="362"/>
                  </a:lnTo>
                  <a:lnTo>
                    <a:pt x="3062" y="362"/>
                  </a:lnTo>
                  <a:cubicBezTo>
                    <a:pt x="3217" y="215"/>
                    <a:pt x="3077" y="1"/>
                    <a:pt x="2913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66"/>
            <p:cNvSpPr/>
            <p:nvPr/>
          </p:nvSpPr>
          <p:spPr>
            <a:xfrm>
              <a:off x="1428422" y="2665351"/>
              <a:ext cx="86987" cy="80152"/>
            </a:xfrm>
            <a:custGeom>
              <a:rect b="b" l="l" r="r" t="t"/>
              <a:pathLst>
                <a:path extrusionOk="0" h="3061" w="3322">
                  <a:moveTo>
                    <a:pt x="3021" y="0"/>
                  </a:moveTo>
                  <a:cubicBezTo>
                    <a:pt x="2972" y="0"/>
                    <a:pt x="2919" y="20"/>
                    <a:pt x="2872" y="67"/>
                  </a:cubicBezTo>
                  <a:lnTo>
                    <a:pt x="1" y="2929"/>
                  </a:lnTo>
                  <a:lnTo>
                    <a:pt x="10" y="2938"/>
                  </a:lnTo>
                  <a:cubicBezTo>
                    <a:pt x="91" y="3019"/>
                    <a:pt x="196" y="3060"/>
                    <a:pt x="301" y="3060"/>
                  </a:cubicBezTo>
                  <a:cubicBezTo>
                    <a:pt x="406" y="3060"/>
                    <a:pt x="511" y="3019"/>
                    <a:pt x="592" y="2938"/>
                  </a:cubicBezTo>
                  <a:lnTo>
                    <a:pt x="678" y="2853"/>
                  </a:lnTo>
                  <a:lnTo>
                    <a:pt x="3168" y="363"/>
                  </a:lnTo>
                  <a:cubicBezTo>
                    <a:pt x="3321" y="209"/>
                    <a:pt x="3184" y="0"/>
                    <a:pt x="3021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66"/>
            <p:cNvSpPr/>
            <p:nvPr/>
          </p:nvSpPr>
          <p:spPr>
            <a:xfrm>
              <a:off x="1447171" y="2687084"/>
              <a:ext cx="78974" cy="72218"/>
            </a:xfrm>
            <a:custGeom>
              <a:rect b="b" l="l" r="r" t="t"/>
              <a:pathLst>
                <a:path extrusionOk="0" h="2758" w="3016">
                  <a:moveTo>
                    <a:pt x="2716" y="0"/>
                  </a:moveTo>
                  <a:cubicBezTo>
                    <a:pt x="2666" y="0"/>
                    <a:pt x="2613" y="20"/>
                    <a:pt x="2566" y="67"/>
                  </a:cubicBezTo>
                  <a:lnTo>
                    <a:pt x="0" y="2633"/>
                  </a:lnTo>
                  <a:lnTo>
                    <a:pt x="10" y="2643"/>
                  </a:lnTo>
                  <a:cubicBezTo>
                    <a:pt x="91" y="2719"/>
                    <a:pt x="196" y="2757"/>
                    <a:pt x="299" y="2757"/>
                  </a:cubicBezTo>
                  <a:cubicBezTo>
                    <a:pt x="403" y="2757"/>
                    <a:pt x="506" y="2719"/>
                    <a:pt x="582" y="2643"/>
                  </a:cubicBezTo>
                  <a:lnTo>
                    <a:pt x="754" y="2471"/>
                  </a:lnTo>
                  <a:lnTo>
                    <a:pt x="2862" y="363"/>
                  </a:lnTo>
                  <a:cubicBezTo>
                    <a:pt x="3015" y="209"/>
                    <a:pt x="2878" y="0"/>
                    <a:pt x="271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66"/>
            <p:cNvSpPr/>
            <p:nvPr/>
          </p:nvSpPr>
          <p:spPr>
            <a:xfrm>
              <a:off x="1482756" y="2624502"/>
              <a:ext cx="64101" cy="60095"/>
            </a:xfrm>
            <a:custGeom>
              <a:rect b="b" l="l" r="r" t="t"/>
              <a:pathLst>
                <a:path extrusionOk="0" h="2295" w="2448">
                  <a:moveTo>
                    <a:pt x="309" y="1"/>
                  </a:moveTo>
                  <a:cubicBezTo>
                    <a:pt x="144" y="1"/>
                    <a:pt x="1" y="213"/>
                    <a:pt x="148" y="368"/>
                  </a:cubicBezTo>
                  <a:lnTo>
                    <a:pt x="2028" y="2237"/>
                  </a:lnTo>
                  <a:cubicBezTo>
                    <a:pt x="2066" y="2276"/>
                    <a:pt x="2114" y="2295"/>
                    <a:pt x="2171" y="2295"/>
                  </a:cubicBezTo>
                  <a:cubicBezTo>
                    <a:pt x="2362" y="2295"/>
                    <a:pt x="2448" y="2066"/>
                    <a:pt x="2324" y="1942"/>
                  </a:cubicBezTo>
                  <a:lnTo>
                    <a:pt x="454" y="62"/>
                  </a:lnTo>
                  <a:cubicBezTo>
                    <a:pt x="408" y="19"/>
                    <a:pt x="358" y="1"/>
                    <a:pt x="30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66"/>
            <p:cNvSpPr/>
            <p:nvPr/>
          </p:nvSpPr>
          <p:spPr>
            <a:xfrm>
              <a:off x="1359739" y="2560166"/>
              <a:ext cx="212360" cy="201363"/>
            </a:xfrm>
            <a:custGeom>
              <a:rect b="b" l="l" r="r" t="t"/>
              <a:pathLst>
                <a:path extrusionOk="0" h="7690" w="8110">
                  <a:moveTo>
                    <a:pt x="2042" y="1"/>
                  </a:moveTo>
                  <a:lnTo>
                    <a:pt x="0" y="2033"/>
                  </a:lnTo>
                  <a:lnTo>
                    <a:pt x="1021" y="3054"/>
                  </a:lnTo>
                  <a:cubicBezTo>
                    <a:pt x="1059" y="3092"/>
                    <a:pt x="1088" y="3130"/>
                    <a:pt x="1107" y="3178"/>
                  </a:cubicBezTo>
                  <a:cubicBezTo>
                    <a:pt x="1135" y="3225"/>
                    <a:pt x="1145" y="3283"/>
                    <a:pt x="1145" y="3330"/>
                  </a:cubicBezTo>
                  <a:cubicBezTo>
                    <a:pt x="1164" y="3540"/>
                    <a:pt x="1259" y="3740"/>
                    <a:pt x="1403" y="3893"/>
                  </a:cubicBezTo>
                  <a:lnTo>
                    <a:pt x="5095" y="7575"/>
                  </a:lnTo>
                  <a:cubicBezTo>
                    <a:pt x="5166" y="7652"/>
                    <a:pt x="5264" y="7690"/>
                    <a:pt x="5363" y="7690"/>
                  </a:cubicBezTo>
                  <a:cubicBezTo>
                    <a:pt x="5462" y="7690"/>
                    <a:pt x="5562" y="7652"/>
                    <a:pt x="5638" y="7575"/>
                  </a:cubicBezTo>
                  <a:lnTo>
                    <a:pt x="5715" y="7499"/>
                  </a:lnTo>
                  <a:cubicBezTo>
                    <a:pt x="5848" y="7366"/>
                    <a:pt x="5867" y="7165"/>
                    <a:pt x="5762" y="7013"/>
                  </a:cubicBezTo>
                  <a:cubicBezTo>
                    <a:pt x="5743" y="6994"/>
                    <a:pt x="5734" y="6974"/>
                    <a:pt x="5715" y="6955"/>
                  </a:cubicBezTo>
                  <a:lnTo>
                    <a:pt x="5715" y="6955"/>
                  </a:lnTo>
                  <a:lnTo>
                    <a:pt x="5886" y="7127"/>
                  </a:lnTo>
                  <a:cubicBezTo>
                    <a:pt x="5963" y="7203"/>
                    <a:pt x="6065" y="7242"/>
                    <a:pt x="6169" y="7242"/>
                  </a:cubicBezTo>
                  <a:cubicBezTo>
                    <a:pt x="6273" y="7242"/>
                    <a:pt x="6378" y="7203"/>
                    <a:pt x="6459" y="7127"/>
                  </a:cubicBezTo>
                  <a:lnTo>
                    <a:pt x="6506" y="7070"/>
                  </a:lnTo>
                  <a:cubicBezTo>
                    <a:pt x="6650" y="6936"/>
                    <a:pt x="6669" y="6717"/>
                    <a:pt x="6554" y="6564"/>
                  </a:cubicBezTo>
                  <a:cubicBezTo>
                    <a:pt x="6551" y="6557"/>
                    <a:pt x="6546" y="6549"/>
                    <a:pt x="6540" y="6541"/>
                  </a:cubicBezTo>
                  <a:lnTo>
                    <a:pt x="6540" y="6541"/>
                  </a:lnTo>
                  <a:lnTo>
                    <a:pt x="6592" y="6593"/>
                  </a:lnTo>
                  <a:cubicBezTo>
                    <a:pt x="6673" y="6669"/>
                    <a:pt x="6778" y="6707"/>
                    <a:pt x="6883" y="6707"/>
                  </a:cubicBezTo>
                  <a:cubicBezTo>
                    <a:pt x="6988" y="6707"/>
                    <a:pt x="7093" y="6669"/>
                    <a:pt x="7174" y="6593"/>
                  </a:cubicBezTo>
                  <a:lnTo>
                    <a:pt x="7212" y="6545"/>
                  </a:lnTo>
                  <a:cubicBezTo>
                    <a:pt x="7355" y="6402"/>
                    <a:pt x="7375" y="6173"/>
                    <a:pt x="7260" y="6011"/>
                  </a:cubicBezTo>
                  <a:lnTo>
                    <a:pt x="7260" y="6011"/>
                  </a:lnTo>
                  <a:lnTo>
                    <a:pt x="7327" y="6078"/>
                  </a:lnTo>
                  <a:cubicBezTo>
                    <a:pt x="7408" y="6159"/>
                    <a:pt x="7513" y="6199"/>
                    <a:pt x="7618" y="6199"/>
                  </a:cubicBezTo>
                  <a:cubicBezTo>
                    <a:pt x="7723" y="6199"/>
                    <a:pt x="7828" y="6159"/>
                    <a:pt x="7909" y="6078"/>
                  </a:cubicBezTo>
                  <a:lnTo>
                    <a:pt x="7947" y="6040"/>
                  </a:lnTo>
                  <a:cubicBezTo>
                    <a:pt x="8109" y="5877"/>
                    <a:pt x="8109" y="5620"/>
                    <a:pt x="7947" y="5458"/>
                  </a:cubicBezTo>
                  <a:lnTo>
                    <a:pt x="4808" y="2319"/>
                  </a:lnTo>
                  <a:lnTo>
                    <a:pt x="5953" y="1861"/>
                  </a:lnTo>
                  <a:cubicBezTo>
                    <a:pt x="6201" y="1718"/>
                    <a:pt x="6316" y="1422"/>
                    <a:pt x="6239" y="1146"/>
                  </a:cubicBezTo>
                  <a:cubicBezTo>
                    <a:pt x="6239" y="1146"/>
                    <a:pt x="6085" y="905"/>
                    <a:pt x="5987" y="905"/>
                  </a:cubicBezTo>
                  <a:cubicBezTo>
                    <a:pt x="5982" y="905"/>
                    <a:pt x="5977" y="906"/>
                    <a:pt x="5972" y="907"/>
                  </a:cubicBezTo>
                  <a:cubicBezTo>
                    <a:pt x="5514" y="1050"/>
                    <a:pt x="4417" y="1136"/>
                    <a:pt x="3759" y="1174"/>
                  </a:cubicBezTo>
                  <a:cubicBezTo>
                    <a:pt x="3744" y="1175"/>
                    <a:pt x="3728" y="1175"/>
                    <a:pt x="3713" y="1175"/>
                  </a:cubicBezTo>
                  <a:cubicBezTo>
                    <a:pt x="3453" y="1175"/>
                    <a:pt x="3203" y="1098"/>
                    <a:pt x="3005" y="945"/>
                  </a:cubicBezTo>
                  <a:cubicBezTo>
                    <a:pt x="2958" y="907"/>
                    <a:pt x="2910" y="869"/>
                    <a:pt x="2862" y="821"/>
                  </a:cubicBezTo>
                  <a:lnTo>
                    <a:pt x="2042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66"/>
            <p:cNvSpPr/>
            <p:nvPr/>
          </p:nvSpPr>
          <p:spPr>
            <a:xfrm>
              <a:off x="1359739" y="2603633"/>
              <a:ext cx="152397" cy="157974"/>
            </a:xfrm>
            <a:custGeom>
              <a:rect b="b" l="l" r="r" t="t"/>
              <a:pathLst>
                <a:path extrusionOk="0" h="6033" w="5820">
                  <a:moveTo>
                    <a:pt x="372" y="1"/>
                  </a:moveTo>
                  <a:lnTo>
                    <a:pt x="0" y="373"/>
                  </a:lnTo>
                  <a:lnTo>
                    <a:pt x="1030" y="1394"/>
                  </a:lnTo>
                  <a:cubicBezTo>
                    <a:pt x="1097" y="1470"/>
                    <a:pt x="1135" y="1565"/>
                    <a:pt x="1145" y="1670"/>
                  </a:cubicBezTo>
                  <a:cubicBezTo>
                    <a:pt x="1164" y="1880"/>
                    <a:pt x="1250" y="2080"/>
                    <a:pt x="1403" y="2233"/>
                  </a:cubicBezTo>
                  <a:lnTo>
                    <a:pt x="5085" y="5925"/>
                  </a:lnTo>
                  <a:cubicBezTo>
                    <a:pt x="5161" y="5997"/>
                    <a:pt x="5261" y="6032"/>
                    <a:pt x="5362" y="6032"/>
                  </a:cubicBezTo>
                  <a:cubicBezTo>
                    <a:pt x="5462" y="6032"/>
                    <a:pt x="5562" y="5997"/>
                    <a:pt x="5638" y="5925"/>
                  </a:cubicBezTo>
                  <a:lnTo>
                    <a:pt x="5715" y="5839"/>
                  </a:lnTo>
                  <a:cubicBezTo>
                    <a:pt x="5762" y="5791"/>
                    <a:pt x="5800" y="5725"/>
                    <a:pt x="5820" y="5658"/>
                  </a:cubicBezTo>
                  <a:lnTo>
                    <a:pt x="5820" y="5658"/>
                  </a:lnTo>
                  <a:cubicBezTo>
                    <a:pt x="5790" y="5664"/>
                    <a:pt x="5761" y="5667"/>
                    <a:pt x="5733" y="5667"/>
                  </a:cubicBezTo>
                  <a:cubicBezTo>
                    <a:pt x="5630" y="5667"/>
                    <a:pt x="5532" y="5628"/>
                    <a:pt x="5457" y="5553"/>
                  </a:cubicBezTo>
                  <a:lnTo>
                    <a:pt x="1775" y="1871"/>
                  </a:lnTo>
                  <a:cubicBezTo>
                    <a:pt x="1622" y="1718"/>
                    <a:pt x="1527" y="1518"/>
                    <a:pt x="1517" y="1298"/>
                  </a:cubicBezTo>
                  <a:cubicBezTo>
                    <a:pt x="1507" y="1193"/>
                    <a:pt x="1469" y="1098"/>
                    <a:pt x="1393" y="103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66"/>
            <p:cNvSpPr/>
            <p:nvPr/>
          </p:nvSpPr>
          <p:spPr>
            <a:xfrm>
              <a:off x="1359739" y="2560166"/>
              <a:ext cx="78450" cy="78215"/>
            </a:xfrm>
            <a:custGeom>
              <a:rect b="b" l="l" r="r" t="t"/>
              <a:pathLst>
                <a:path extrusionOk="0" h="2987" w="2996">
                  <a:moveTo>
                    <a:pt x="2032" y="1"/>
                  </a:moveTo>
                  <a:lnTo>
                    <a:pt x="0" y="2033"/>
                  </a:lnTo>
                  <a:lnTo>
                    <a:pt x="954" y="2987"/>
                  </a:lnTo>
                  <a:lnTo>
                    <a:pt x="2996" y="945"/>
                  </a:lnTo>
                  <a:cubicBezTo>
                    <a:pt x="2948" y="907"/>
                    <a:pt x="2910" y="869"/>
                    <a:pt x="2862" y="831"/>
                  </a:cubicBezTo>
                  <a:lnTo>
                    <a:pt x="203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66"/>
            <p:cNvSpPr/>
            <p:nvPr/>
          </p:nvSpPr>
          <p:spPr>
            <a:xfrm>
              <a:off x="1344997" y="2545188"/>
              <a:ext cx="83216" cy="82640"/>
            </a:xfrm>
            <a:custGeom>
              <a:rect b="b" l="l" r="r" t="t"/>
              <a:pathLst>
                <a:path extrusionOk="0" h="3156" w="3178">
                  <a:moveTo>
                    <a:pt x="2347" y="0"/>
                  </a:moveTo>
                  <a:lnTo>
                    <a:pt x="0" y="2347"/>
                  </a:lnTo>
                  <a:lnTo>
                    <a:pt x="744" y="3091"/>
                  </a:lnTo>
                  <a:cubicBezTo>
                    <a:pt x="787" y="3134"/>
                    <a:pt x="845" y="3156"/>
                    <a:pt x="902" y="3156"/>
                  </a:cubicBezTo>
                  <a:cubicBezTo>
                    <a:pt x="959" y="3156"/>
                    <a:pt x="1016" y="3134"/>
                    <a:pt x="1059" y="3091"/>
                  </a:cubicBezTo>
                  <a:lnTo>
                    <a:pt x="3091" y="1069"/>
                  </a:lnTo>
                  <a:cubicBezTo>
                    <a:pt x="3177" y="983"/>
                    <a:pt x="3177" y="840"/>
                    <a:pt x="3091" y="745"/>
                  </a:cubicBezTo>
                  <a:lnTo>
                    <a:pt x="2347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66"/>
            <p:cNvSpPr/>
            <p:nvPr/>
          </p:nvSpPr>
          <p:spPr>
            <a:xfrm>
              <a:off x="1344735" y="2593892"/>
              <a:ext cx="36764" cy="33936"/>
            </a:xfrm>
            <a:custGeom>
              <a:rect b="b" l="l" r="r" t="t"/>
              <a:pathLst>
                <a:path extrusionOk="0" h="1296" w="1404">
                  <a:moveTo>
                    <a:pt x="497" y="1"/>
                  </a:moveTo>
                  <a:lnTo>
                    <a:pt x="1" y="487"/>
                  </a:lnTo>
                  <a:lnTo>
                    <a:pt x="754" y="1231"/>
                  </a:lnTo>
                  <a:cubicBezTo>
                    <a:pt x="797" y="1274"/>
                    <a:pt x="852" y="1296"/>
                    <a:pt x="908" y="1296"/>
                  </a:cubicBezTo>
                  <a:cubicBezTo>
                    <a:pt x="964" y="1296"/>
                    <a:pt x="1022" y="1274"/>
                    <a:pt x="1069" y="1231"/>
                  </a:cubicBezTo>
                  <a:lnTo>
                    <a:pt x="1403" y="907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66"/>
            <p:cNvSpPr/>
            <p:nvPr/>
          </p:nvSpPr>
          <p:spPr>
            <a:xfrm>
              <a:off x="1308024" y="2509026"/>
              <a:ext cx="101205" cy="100079"/>
            </a:xfrm>
            <a:custGeom>
              <a:rect b="b" l="l" r="r" t="t"/>
              <a:pathLst>
                <a:path extrusionOk="0" h="3822" w="3865">
                  <a:moveTo>
                    <a:pt x="2514" y="1"/>
                  </a:moveTo>
                  <a:cubicBezTo>
                    <a:pt x="2457" y="1"/>
                    <a:pt x="2400" y="22"/>
                    <a:pt x="2357" y="65"/>
                  </a:cubicBezTo>
                  <a:lnTo>
                    <a:pt x="96" y="2326"/>
                  </a:lnTo>
                  <a:cubicBezTo>
                    <a:pt x="0" y="2421"/>
                    <a:pt x="0" y="2555"/>
                    <a:pt x="96" y="2650"/>
                  </a:cubicBezTo>
                  <a:lnTo>
                    <a:pt x="1202" y="3757"/>
                  </a:lnTo>
                  <a:cubicBezTo>
                    <a:pt x="1245" y="3800"/>
                    <a:pt x="1300" y="3821"/>
                    <a:pt x="1356" y="3821"/>
                  </a:cubicBezTo>
                  <a:cubicBezTo>
                    <a:pt x="1412" y="3821"/>
                    <a:pt x="1470" y="3800"/>
                    <a:pt x="1517" y="3757"/>
                  </a:cubicBezTo>
                  <a:lnTo>
                    <a:pt x="3778" y="1486"/>
                  </a:lnTo>
                  <a:cubicBezTo>
                    <a:pt x="3864" y="1400"/>
                    <a:pt x="3864" y="1257"/>
                    <a:pt x="3778" y="1172"/>
                  </a:cubicBezTo>
                  <a:lnTo>
                    <a:pt x="2672" y="65"/>
                  </a:lnTo>
                  <a:cubicBezTo>
                    <a:pt x="2629" y="22"/>
                    <a:pt x="2571" y="1"/>
                    <a:pt x="251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66"/>
            <p:cNvSpPr/>
            <p:nvPr/>
          </p:nvSpPr>
          <p:spPr>
            <a:xfrm>
              <a:off x="1308024" y="2558437"/>
              <a:ext cx="51480" cy="50668"/>
            </a:xfrm>
            <a:custGeom>
              <a:rect b="b" l="l" r="r" t="t"/>
              <a:pathLst>
                <a:path extrusionOk="0" h="1935" w="1966">
                  <a:moveTo>
                    <a:pt x="535" y="0"/>
                  </a:moveTo>
                  <a:lnTo>
                    <a:pt x="86" y="448"/>
                  </a:lnTo>
                  <a:cubicBezTo>
                    <a:pt x="0" y="534"/>
                    <a:pt x="0" y="677"/>
                    <a:pt x="86" y="763"/>
                  </a:cubicBezTo>
                  <a:lnTo>
                    <a:pt x="1193" y="1870"/>
                  </a:lnTo>
                  <a:cubicBezTo>
                    <a:pt x="1236" y="1913"/>
                    <a:pt x="1293" y="1934"/>
                    <a:pt x="1350" y="1934"/>
                  </a:cubicBezTo>
                  <a:cubicBezTo>
                    <a:pt x="1408" y="1934"/>
                    <a:pt x="1465" y="1913"/>
                    <a:pt x="1508" y="1870"/>
                  </a:cubicBezTo>
                  <a:lnTo>
                    <a:pt x="1966" y="142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66"/>
            <p:cNvSpPr/>
            <p:nvPr/>
          </p:nvSpPr>
          <p:spPr>
            <a:xfrm>
              <a:off x="1482625" y="2645110"/>
              <a:ext cx="84211" cy="77403"/>
            </a:xfrm>
            <a:custGeom>
              <a:rect b="b" l="l" r="r" t="t"/>
              <a:pathLst>
                <a:path extrusionOk="0" h="2956" w="3216">
                  <a:moveTo>
                    <a:pt x="300" y="0"/>
                  </a:moveTo>
                  <a:cubicBezTo>
                    <a:pt x="137" y="0"/>
                    <a:pt x="0" y="210"/>
                    <a:pt x="153" y="363"/>
                  </a:cubicBezTo>
                  <a:lnTo>
                    <a:pt x="2519" y="2729"/>
                  </a:lnTo>
                  <a:lnTo>
                    <a:pt x="2634" y="2834"/>
                  </a:lnTo>
                  <a:cubicBezTo>
                    <a:pt x="2715" y="2915"/>
                    <a:pt x="2820" y="2955"/>
                    <a:pt x="2925" y="2955"/>
                  </a:cubicBezTo>
                  <a:cubicBezTo>
                    <a:pt x="3030" y="2955"/>
                    <a:pt x="3135" y="2915"/>
                    <a:pt x="3216" y="2834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66"/>
            <p:cNvSpPr/>
            <p:nvPr/>
          </p:nvSpPr>
          <p:spPr>
            <a:xfrm>
              <a:off x="1460630" y="2655610"/>
              <a:ext cx="86987" cy="80205"/>
            </a:xfrm>
            <a:custGeom>
              <a:rect b="b" l="l" r="r" t="t"/>
              <a:pathLst>
                <a:path extrusionOk="0" h="3063" w="3322">
                  <a:moveTo>
                    <a:pt x="300" y="0"/>
                  </a:moveTo>
                  <a:cubicBezTo>
                    <a:pt x="138" y="0"/>
                    <a:pt x="1" y="209"/>
                    <a:pt x="154" y="363"/>
                  </a:cubicBezTo>
                  <a:lnTo>
                    <a:pt x="2653" y="2862"/>
                  </a:lnTo>
                  <a:lnTo>
                    <a:pt x="2739" y="2948"/>
                  </a:lnTo>
                  <a:cubicBezTo>
                    <a:pt x="2820" y="3024"/>
                    <a:pt x="2925" y="3062"/>
                    <a:pt x="3030" y="3062"/>
                  </a:cubicBezTo>
                  <a:cubicBezTo>
                    <a:pt x="3135" y="3062"/>
                    <a:pt x="3240" y="3024"/>
                    <a:pt x="3321" y="2948"/>
                  </a:cubicBezTo>
                  <a:lnTo>
                    <a:pt x="450" y="67"/>
                  </a:lnTo>
                  <a:cubicBezTo>
                    <a:pt x="403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66"/>
            <p:cNvSpPr/>
            <p:nvPr/>
          </p:nvSpPr>
          <p:spPr>
            <a:xfrm>
              <a:off x="1449894" y="2677841"/>
              <a:ext cx="78974" cy="72140"/>
            </a:xfrm>
            <a:custGeom>
              <a:rect b="b" l="l" r="r" t="t"/>
              <a:pathLst>
                <a:path extrusionOk="0" h="2755" w="3016">
                  <a:moveTo>
                    <a:pt x="300" y="0"/>
                  </a:moveTo>
                  <a:cubicBezTo>
                    <a:pt x="138" y="0"/>
                    <a:pt x="0" y="209"/>
                    <a:pt x="154" y="363"/>
                  </a:cubicBezTo>
                  <a:lnTo>
                    <a:pt x="2272" y="2461"/>
                  </a:lnTo>
                  <a:lnTo>
                    <a:pt x="2443" y="2633"/>
                  </a:lnTo>
                  <a:cubicBezTo>
                    <a:pt x="2520" y="2714"/>
                    <a:pt x="2622" y="2755"/>
                    <a:pt x="2725" y="2755"/>
                  </a:cubicBezTo>
                  <a:cubicBezTo>
                    <a:pt x="2827" y="2755"/>
                    <a:pt x="2930" y="2714"/>
                    <a:pt x="3006" y="2633"/>
                  </a:cubicBezTo>
                  <a:lnTo>
                    <a:pt x="3016" y="2633"/>
                  </a:ln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66"/>
            <p:cNvSpPr/>
            <p:nvPr/>
          </p:nvSpPr>
          <p:spPr>
            <a:xfrm>
              <a:off x="1478383" y="2413975"/>
              <a:ext cx="97199" cy="94764"/>
            </a:xfrm>
            <a:custGeom>
              <a:rect b="b" l="l" r="r" t="t"/>
              <a:pathLst>
                <a:path extrusionOk="0" h="3619" w="3712">
                  <a:moveTo>
                    <a:pt x="1842" y="0"/>
                  </a:moveTo>
                  <a:cubicBezTo>
                    <a:pt x="1375" y="0"/>
                    <a:pt x="910" y="195"/>
                    <a:pt x="583" y="575"/>
                  </a:cubicBezTo>
                  <a:cubicBezTo>
                    <a:pt x="544" y="614"/>
                    <a:pt x="506" y="661"/>
                    <a:pt x="478" y="699"/>
                  </a:cubicBezTo>
                  <a:cubicBezTo>
                    <a:pt x="29" y="1272"/>
                    <a:pt x="1" y="2054"/>
                    <a:pt x="411" y="2655"/>
                  </a:cubicBezTo>
                  <a:cubicBezTo>
                    <a:pt x="420" y="2684"/>
                    <a:pt x="449" y="2712"/>
                    <a:pt x="478" y="2750"/>
                  </a:cubicBezTo>
                  <a:cubicBezTo>
                    <a:pt x="506" y="2789"/>
                    <a:pt x="535" y="2827"/>
                    <a:pt x="564" y="2855"/>
                  </a:cubicBezTo>
                  <a:cubicBezTo>
                    <a:pt x="885" y="3205"/>
                    <a:pt x="1334" y="3400"/>
                    <a:pt x="1796" y="3400"/>
                  </a:cubicBezTo>
                  <a:cubicBezTo>
                    <a:pt x="1951" y="3400"/>
                    <a:pt x="2108" y="3378"/>
                    <a:pt x="2262" y="3332"/>
                  </a:cubicBezTo>
                  <a:lnTo>
                    <a:pt x="2815" y="3599"/>
                  </a:lnTo>
                  <a:cubicBezTo>
                    <a:pt x="2845" y="3613"/>
                    <a:pt x="2876" y="3619"/>
                    <a:pt x="2907" y="3619"/>
                  </a:cubicBezTo>
                  <a:cubicBezTo>
                    <a:pt x="3029" y="3619"/>
                    <a:pt x="3139" y="3520"/>
                    <a:pt x="3139" y="3390"/>
                  </a:cubicBezTo>
                  <a:lnTo>
                    <a:pt x="3111" y="2770"/>
                  </a:lnTo>
                  <a:cubicBezTo>
                    <a:pt x="3712" y="2073"/>
                    <a:pt x="3635" y="1014"/>
                    <a:pt x="2939" y="413"/>
                  </a:cubicBezTo>
                  <a:cubicBezTo>
                    <a:pt x="2622" y="136"/>
                    <a:pt x="2231" y="0"/>
                    <a:pt x="1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66"/>
            <p:cNvSpPr/>
            <p:nvPr/>
          </p:nvSpPr>
          <p:spPr>
            <a:xfrm>
              <a:off x="1394199" y="2415755"/>
              <a:ext cx="112334" cy="92983"/>
            </a:xfrm>
            <a:custGeom>
              <a:rect b="b" l="l" r="r" t="t"/>
              <a:pathLst>
                <a:path extrusionOk="0" h="3551" w="4290">
                  <a:moveTo>
                    <a:pt x="2165" y="0"/>
                  </a:moveTo>
                  <a:cubicBezTo>
                    <a:pt x="2140" y="0"/>
                    <a:pt x="2115" y="1"/>
                    <a:pt x="2090" y="2"/>
                  </a:cubicBezTo>
                  <a:cubicBezTo>
                    <a:pt x="735" y="49"/>
                    <a:pt x="1" y="1633"/>
                    <a:pt x="850" y="2702"/>
                  </a:cubicBezTo>
                  <a:lnTo>
                    <a:pt x="821" y="3322"/>
                  </a:lnTo>
                  <a:cubicBezTo>
                    <a:pt x="813" y="3452"/>
                    <a:pt x="922" y="3551"/>
                    <a:pt x="1044" y="3551"/>
                  </a:cubicBezTo>
                  <a:cubicBezTo>
                    <a:pt x="1075" y="3551"/>
                    <a:pt x="1106" y="3545"/>
                    <a:pt x="1136" y="3531"/>
                  </a:cubicBezTo>
                  <a:lnTo>
                    <a:pt x="1699" y="3264"/>
                  </a:lnTo>
                  <a:cubicBezTo>
                    <a:pt x="1853" y="3309"/>
                    <a:pt x="2009" y="3330"/>
                    <a:pt x="2164" y="3330"/>
                  </a:cubicBezTo>
                  <a:cubicBezTo>
                    <a:pt x="2711" y="3330"/>
                    <a:pt x="3237" y="3063"/>
                    <a:pt x="3550" y="2587"/>
                  </a:cubicBezTo>
                  <a:cubicBezTo>
                    <a:pt x="4289" y="1473"/>
                    <a:pt x="3485" y="0"/>
                    <a:pt x="21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66"/>
            <p:cNvSpPr/>
            <p:nvPr/>
          </p:nvSpPr>
          <p:spPr>
            <a:xfrm>
              <a:off x="1429679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66"/>
            <p:cNvSpPr/>
            <p:nvPr/>
          </p:nvSpPr>
          <p:spPr>
            <a:xfrm>
              <a:off x="1445155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1" y="1"/>
                  </a:moveTo>
                  <a:cubicBezTo>
                    <a:pt x="106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1" y="454"/>
                  </a:cubicBezTo>
                  <a:cubicBezTo>
                    <a:pt x="325" y="454"/>
                    <a:pt x="421" y="359"/>
                    <a:pt x="421" y="244"/>
                  </a:cubicBezTo>
                  <a:lnTo>
                    <a:pt x="421" y="215"/>
                  </a:lnTo>
                  <a:cubicBezTo>
                    <a:pt x="421" y="72"/>
                    <a:pt x="316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66"/>
            <p:cNvSpPr/>
            <p:nvPr/>
          </p:nvSpPr>
          <p:spPr>
            <a:xfrm>
              <a:off x="1460787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66"/>
            <p:cNvSpPr/>
            <p:nvPr/>
          </p:nvSpPr>
          <p:spPr>
            <a:xfrm>
              <a:off x="1505878" y="2455373"/>
              <a:ext cx="10998" cy="11888"/>
            </a:xfrm>
            <a:custGeom>
              <a:rect b="b" l="l" r="r" t="t"/>
              <a:pathLst>
                <a:path extrusionOk="0" h="454" w="420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86" y="454"/>
                    <a:pt x="210" y="454"/>
                  </a:cubicBezTo>
                  <a:cubicBezTo>
                    <a:pt x="324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66"/>
            <p:cNvSpPr/>
            <p:nvPr/>
          </p:nvSpPr>
          <p:spPr>
            <a:xfrm>
              <a:off x="1521353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66"/>
            <p:cNvSpPr/>
            <p:nvPr/>
          </p:nvSpPr>
          <p:spPr>
            <a:xfrm>
              <a:off x="1536724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4" name="Google Shape;12564;p66"/>
          <p:cNvGrpSpPr/>
          <p:nvPr/>
        </p:nvGrpSpPr>
        <p:grpSpPr>
          <a:xfrm>
            <a:off x="1298519" y="1970322"/>
            <a:ext cx="378452" cy="341321"/>
            <a:chOff x="1298519" y="1970322"/>
            <a:chExt cx="378452" cy="341321"/>
          </a:xfrm>
        </p:grpSpPr>
        <p:sp>
          <p:nvSpPr>
            <p:cNvPr id="12565" name="Google Shape;12565;p66"/>
            <p:cNvSpPr/>
            <p:nvPr/>
          </p:nvSpPr>
          <p:spPr>
            <a:xfrm>
              <a:off x="1498624" y="1970322"/>
              <a:ext cx="178346" cy="149857"/>
            </a:xfrm>
            <a:custGeom>
              <a:rect b="b" l="l" r="r" t="t"/>
              <a:pathLst>
                <a:path extrusionOk="0" h="5723" w="6811">
                  <a:moveTo>
                    <a:pt x="3433" y="1"/>
                  </a:moveTo>
                  <a:cubicBezTo>
                    <a:pt x="3396" y="1"/>
                    <a:pt x="3358" y="2"/>
                    <a:pt x="3320" y="3"/>
                  </a:cubicBezTo>
                  <a:cubicBezTo>
                    <a:pt x="1155" y="89"/>
                    <a:pt x="0" y="2598"/>
                    <a:pt x="1355" y="4296"/>
                  </a:cubicBezTo>
                  <a:lnTo>
                    <a:pt x="1298" y="5489"/>
                  </a:lnTo>
                  <a:cubicBezTo>
                    <a:pt x="1290" y="5623"/>
                    <a:pt x="1394" y="5723"/>
                    <a:pt x="1513" y="5723"/>
                  </a:cubicBezTo>
                  <a:cubicBezTo>
                    <a:pt x="1546" y="5723"/>
                    <a:pt x="1580" y="5715"/>
                    <a:pt x="1613" y="5698"/>
                  </a:cubicBezTo>
                  <a:lnTo>
                    <a:pt x="2700" y="5193"/>
                  </a:lnTo>
                  <a:cubicBezTo>
                    <a:pt x="2942" y="5262"/>
                    <a:pt x="3188" y="5295"/>
                    <a:pt x="3430" y="5295"/>
                  </a:cubicBezTo>
                  <a:cubicBezTo>
                    <a:pt x="4298" y="5295"/>
                    <a:pt x="5129" y="4870"/>
                    <a:pt x="5629" y="4124"/>
                  </a:cubicBezTo>
                  <a:cubicBezTo>
                    <a:pt x="6810" y="2353"/>
                    <a:pt x="5532" y="1"/>
                    <a:pt x="34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66"/>
            <p:cNvSpPr/>
            <p:nvPr/>
          </p:nvSpPr>
          <p:spPr>
            <a:xfrm>
              <a:off x="1571969" y="2019576"/>
              <a:ext cx="21603" cy="53260"/>
            </a:xfrm>
            <a:custGeom>
              <a:rect b="b" l="l" r="r" t="t"/>
              <a:pathLst>
                <a:path extrusionOk="0" h="2034" w="825">
                  <a:moveTo>
                    <a:pt x="282" y="1"/>
                  </a:moveTo>
                  <a:cubicBezTo>
                    <a:pt x="1" y="1"/>
                    <a:pt x="1" y="422"/>
                    <a:pt x="282" y="422"/>
                  </a:cubicBezTo>
                  <a:cubicBezTo>
                    <a:pt x="288" y="422"/>
                    <a:pt x="294" y="422"/>
                    <a:pt x="300" y="421"/>
                  </a:cubicBezTo>
                  <a:lnTo>
                    <a:pt x="414" y="421"/>
                  </a:lnTo>
                  <a:lnTo>
                    <a:pt x="414" y="1824"/>
                  </a:lnTo>
                  <a:cubicBezTo>
                    <a:pt x="414" y="1938"/>
                    <a:pt x="510" y="2033"/>
                    <a:pt x="624" y="2033"/>
                  </a:cubicBezTo>
                  <a:cubicBezTo>
                    <a:pt x="729" y="2024"/>
                    <a:pt x="825" y="1938"/>
                    <a:pt x="825" y="1824"/>
                  </a:cubicBezTo>
                  <a:lnTo>
                    <a:pt x="825" y="211"/>
                  </a:lnTo>
                  <a:cubicBezTo>
                    <a:pt x="825" y="97"/>
                    <a:pt x="729" y="1"/>
                    <a:pt x="615" y="1"/>
                  </a:cubicBezTo>
                  <a:lnTo>
                    <a:pt x="300" y="1"/>
                  </a:lnTo>
                  <a:cubicBezTo>
                    <a:pt x="294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66"/>
            <p:cNvSpPr/>
            <p:nvPr/>
          </p:nvSpPr>
          <p:spPr>
            <a:xfrm>
              <a:off x="1571707" y="2064038"/>
              <a:ext cx="33203" cy="10814"/>
            </a:xfrm>
            <a:custGeom>
              <a:rect b="b" l="l" r="r" t="t"/>
              <a:pathLst>
                <a:path extrusionOk="0" h="413" w="1268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978" y="412"/>
                  </a:lnTo>
                  <a:cubicBezTo>
                    <a:pt x="984" y="412"/>
                    <a:pt x="990" y="412"/>
                    <a:pt x="995" y="412"/>
                  </a:cubicBezTo>
                  <a:cubicBezTo>
                    <a:pt x="1265" y="412"/>
                    <a:pt x="1267" y="0"/>
                    <a:pt x="1004" y="0"/>
                  </a:cubicBezTo>
                  <a:cubicBezTo>
                    <a:pt x="995" y="0"/>
                    <a:pt x="987" y="1"/>
                    <a:pt x="978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66"/>
            <p:cNvSpPr/>
            <p:nvPr/>
          </p:nvSpPr>
          <p:spPr>
            <a:xfrm>
              <a:off x="1575058" y="2003001"/>
              <a:ext cx="18775" cy="15868"/>
            </a:xfrm>
            <a:custGeom>
              <a:rect b="b" l="l" r="r" t="t"/>
              <a:pathLst>
                <a:path extrusionOk="0" h="606" w="717">
                  <a:moveTo>
                    <a:pt x="407" y="1"/>
                  </a:moveTo>
                  <a:cubicBezTo>
                    <a:pt x="331" y="1"/>
                    <a:pt x="253" y="29"/>
                    <a:pt x="191" y="91"/>
                  </a:cubicBezTo>
                  <a:cubicBezTo>
                    <a:pt x="1" y="281"/>
                    <a:pt x="134" y="606"/>
                    <a:pt x="411" y="606"/>
                  </a:cubicBezTo>
                  <a:cubicBezTo>
                    <a:pt x="573" y="606"/>
                    <a:pt x="707" y="472"/>
                    <a:pt x="716" y="301"/>
                  </a:cubicBezTo>
                  <a:cubicBezTo>
                    <a:pt x="716" y="120"/>
                    <a:pt x="564" y="1"/>
                    <a:pt x="407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66"/>
            <p:cNvSpPr/>
            <p:nvPr/>
          </p:nvSpPr>
          <p:spPr>
            <a:xfrm>
              <a:off x="1345495" y="2004625"/>
              <a:ext cx="170150" cy="171119"/>
            </a:xfrm>
            <a:custGeom>
              <a:rect b="b" l="l" r="r" t="t"/>
              <a:pathLst>
                <a:path extrusionOk="0" h="6535" w="6498">
                  <a:moveTo>
                    <a:pt x="3254" y="0"/>
                  </a:moveTo>
                  <a:cubicBezTo>
                    <a:pt x="1842" y="0"/>
                    <a:pt x="649" y="1059"/>
                    <a:pt x="477" y="2461"/>
                  </a:cubicBezTo>
                  <a:lnTo>
                    <a:pt x="19" y="6287"/>
                  </a:lnTo>
                  <a:cubicBezTo>
                    <a:pt x="0" y="6420"/>
                    <a:pt x="105" y="6535"/>
                    <a:pt x="239" y="6535"/>
                  </a:cubicBezTo>
                  <a:lnTo>
                    <a:pt x="6278" y="6535"/>
                  </a:lnTo>
                  <a:cubicBezTo>
                    <a:pt x="6402" y="6525"/>
                    <a:pt x="6497" y="6411"/>
                    <a:pt x="6488" y="6287"/>
                  </a:cubicBezTo>
                  <a:lnTo>
                    <a:pt x="6030" y="2461"/>
                  </a:lnTo>
                  <a:cubicBezTo>
                    <a:pt x="5858" y="1059"/>
                    <a:pt x="4665" y="0"/>
                    <a:pt x="32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66"/>
            <p:cNvSpPr/>
            <p:nvPr/>
          </p:nvSpPr>
          <p:spPr>
            <a:xfrm>
              <a:off x="1404935" y="2140760"/>
              <a:ext cx="51742" cy="93454"/>
            </a:xfrm>
            <a:custGeom>
              <a:rect b="b" l="l" r="r" t="t"/>
              <a:pathLst>
                <a:path extrusionOk="0" h="3569" w="1976">
                  <a:moveTo>
                    <a:pt x="1" y="0"/>
                  </a:moveTo>
                  <a:lnTo>
                    <a:pt x="1" y="2710"/>
                  </a:lnTo>
                  <a:lnTo>
                    <a:pt x="984" y="3559"/>
                  </a:lnTo>
                  <a:lnTo>
                    <a:pt x="984" y="3568"/>
                  </a:lnTo>
                  <a:lnTo>
                    <a:pt x="993" y="3568"/>
                  </a:lnTo>
                  <a:lnTo>
                    <a:pt x="993" y="3559"/>
                  </a:lnTo>
                  <a:lnTo>
                    <a:pt x="1976" y="2710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66"/>
            <p:cNvSpPr/>
            <p:nvPr/>
          </p:nvSpPr>
          <p:spPr>
            <a:xfrm>
              <a:off x="1298519" y="2198708"/>
              <a:ext cx="264338" cy="112936"/>
            </a:xfrm>
            <a:custGeom>
              <a:rect b="b" l="l" r="r" t="t"/>
              <a:pathLst>
                <a:path extrusionOk="0" h="4313" w="10095">
                  <a:moveTo>
                    <a:pt x="4065" y="1"/>
                  </a:moveTo>
                  <a:lnTo>
                    <a:pt x="2739" y="420"/>
                  </a:lnTo>
                  <a:lnTo>
                    <a:pt x="1813" y="726"/>
                  </a:lnTo>
                  <a:cubicBezTo>
                    <a:pt x="735" y="1069"/>
                    <a:pt x="1" y="2071"/>
                    <a:pt x="10" y="3196"/>
                  </a:cubicBezTo>
                  <a:lnTo>
                    <a:pt x="10" y="4093"/>
                  </a:lnTo>
                  <a:cubicBezTo>
                    <a:pt x="1" y="4217"/>
                    <a:pt x="106" y="4313"/>
                    <a:pt x="230" y="4313"/>
                  </a:cubicBezTo>
                  <a:lnTo>
                    <a:pt x="9875" y="4313"/>
                  </a:lnTo>
                  <a:cubicBezTo>
                    <a:pt x="9999" y="4313"/>
                    <a:pt x="10094" y="4217"/>
                    <a:pt x="10094" y="4093"/>
                  </a:cubicBezTo>
                  <a:lnTo>
                    <a:pt x="10094" y="3196"/>
                  </a:lnTo>
                  <a:cubicBezTo>
                    <a:pt x="10094" y="2071"/>
                    <a:pt x="9369" y="1069"/>
                    <a:pt x="8291" y="716"/>
                  </a:cubicBezTo>
                  <a:lnTo>
                    <a:pt x="7242" y="382"/>
                  </a:lnTo>
                  <a:lnTo>
                    <a:pt x="6040" y="1"/>
                  </a:lnTo>
                  <a:lnTo>
                    <a:pt x="5057" y="697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66"/>
            <p:cNvSpPr/>
            <p:nvPr/>
          </p:nvSpPr>
          <p:spPr>
            <a:xfrm>
              <a:off x="1488124" y="2208710"/>
              <a:ext cx="74732" cy="102933"/>
            </a:xfrm>
            <a:custGeom>
              <a:rect b="b" l="l" r="r" t="t"/>
              <a:pathLst>
                <a:path extrusionOk="0" h="3931" w="2854">
                  <a:moveTo>
                    <a:pt x="1" y="0"/>
                  </a:moveTo>
                  <a:lnTo>
                    <a:pt x="783" y="344"/>
                  </a:lnTo>
                  <a:cubicBezTo>
                    <a:pt x="1584" y="687"/>
                    <a:pt x="2128" y="1689"/>
                    <a:pt x="2128" y="2814"/>
                  </a:cubicBezTo>
                  <a:lnTo>
                    <a:pt x="2128" y="3931"/>
                  </a:lnTo>
                  <a:lnTo>
                    <a:pt x="2634" y="3931"/>
                  </a:lnTo>
                  <a:cubicBezTo>
                    <a:pt x="2758" y="3931"/>
                    <a:pt x="2853" y="3835"/>
                    <a:pt x="2853" y="3711"/>
                  </a:cubicBezTo>
                  <a:lnTo>
                    <a:pt x="2853" y="2814"/>
                  </a:lnTo>
                  <a:cubicBezTo>
                    <a:pt x="2853" y="1689"/>
                    <a:pt x="2128" y="687"/>
                    <a:pt x="1050" y="34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66"/>
            <p:cNvSpPr/>
            <p:nvPr/>
          </p:nvSpPr>
          <p:spPr>
            <a:xfrm>
              <a:off x="1298519" y="2209941"/>
              <a:ext cx="71721" cy="101703"/>
            </a:xfrm>
            <a:custGeom>
              <a:rect b="b" l="l" r="r" t="t"/>
              <a:pathLst>
                <a:path extrusionOk="0" h="3884" w="2739">
                  <a:moveTo>
                    <a:pt x="2739" y="1"/>
                  </a:moveTo>
                  <a:lnTo>
                    <a:pt x="1813" y="297"/>
                  </a:lnTo>
                  <a:cubicBezTo>
                    <a:pt x="735" y="640"/>
                    <a:pt x="1" y="1642"/>
                    <a:pt x="10" y="2767"/>
                  </a:cubicBezTo>
                  <a:lnTo>
                    <a:pt x="10" y="3664"/>
                  </a:lnTo>
                  <a:cubicBezTo>
                    <a:pt x="1" y="3788"/>
                    <a:pt x="106" y="3884"/>
                    <a:pt x="220" y="3884"/>
                  </a:cubicBezTo>
                  <a:lnTo>
                    <a:pt x="697" y="3884"/>
                  </a:lnTo>
                  <a:lnTo>
                    <a:pt x="697" y="2767"/>
                  </a:lnTo>
                  <a:cubicBezTo>
                    <a:pt x="697" y="1642"/>
                    <a:pt x="1251" y="640"/>
                    <a:pt x="2052" y="297"/>
                  </a:cubicBezTo>
                  <a:lnTo>
                    <a:pt x="273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66"/>
            <p:cNvSpPr/>
            <p:nvPr/>
          </p:nvSpPr>
          <p:spPr>
            <a:xfrm>
              <a:off x="1425045" y="2243615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60"/>
                  </a:lnTo>
                  <a:cubicBezTo>
                    <a:pt x="15" y="375"/>
                    <a:pt x="101" y="470"/>
                    <a:pt x="216" y="470"/>
                  </a:cubicBezTo>
                  <a:cubicBezTo>
                    <a:pt x="330" y="470"/>
                    <a:pt x="425" y="375"/>
                    <a:pt x="425" y="26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66"/>
            <p:cNvSpPr/>
            <p:nvPr/>
          </p:nvSpPr>
          <p:spPr>
            <a:xfrm>
              <a:off x="1425045" y="2262102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70"/>
                  </a:lnTo>
                  <a:cubicBezTo>
                    <a:pt x="15" y="384"/>
                    <a:pt x="101" y="470"/>
                    <a:pt x="216" y="470"/>
                  </a:cubicBezTo>
                  <a:cubicBezTo>
                    <a:pt x="330" y="470"/>
                    <a:pt x="425" y="384"/>
                    <a:pt x="425" y="27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66"/>
            <p:cNvSpPr/>
            <p:nvPr/>
          </p:nvSpPr>
          <p:spPr>
            <a:xfrm>
              <a:off x="1404935" y="2198708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1" y="1"/>
                  </a:moveTo>
                  <a:lnTo>
                    <a:pt x="1" y="1269"/>
                  </a:lnTo>
                  <a:cubicBezTo>
                    <a:pt x="1" y="1401"/>
                    <a:pt x="109" y="1488"/>
                    <a:pt x="220" y="1488"/>
                  </a:cubicBezTo>
                  <a:cubicBezTo>
                    <a:pt x="278" y="1488"/>
                    <a:pt x="337" y="1465"/>
                    <a:pt x="382" y="1412"/>
                  </a:cubicBezTo>
                  <a:lnTo>
                    <a:pt x="993" y="6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66"/>
            <p:cNvSpPr/>
            <p:nvPr/>
          </p:nvSpPr>
          <p:spPr>
            <a:xfrm>
              <a:off x="1430674" y="2198708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993" y="1"/>
                  </a:moveTo>
                  <a:lnTo>
                    <a:pt x="1" y="697"/>
                  </a:lnTo>
                  <a:lnTo>
                    <a:pt x="602" y="1412"/>
                  </a:lnTo>
                  <a:cubicBezTo>
                    <a:pt x="647" y="1465"/>
                    <a:pt x="707" y="1488"/>
                    <a:pt x="766" y="1488"/>
                  </a:cubicBezTo>
                  <a:cubicBezTo>
                    <a:pt x="881" y="1488"/>
                    <a:pt x="993" y="1401"/>
                    <a:pt x="993" y="1269"/>
                  </a:cubicBezTo>
                  <a:lnTo>
                    <a:pt x="993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66"/>
            <p:cNvSpPr/>
            <p:nvPr/>
          </p:nvSpPr>
          <p:spPr>
            <a:xfrm>
              <a:off x="1467648" y="2266658"/>
              <a:ext cx="53732" cy="20503"/>
            </a:xfrm>
            <a:custGeom>
              <a:rect b="b" l="l" r="r" t="t"/>
              <a:pathLst>
                <a:path extrusionOk="0" h="783" w="2052">
                  <a:moveTo>
                    <a:pt x="287" y="0"/>
                  </a:moveTo>
                  <a:cubicBezTo>
                    <a:pt x="124" y="0"/>
                    <a:pt x="0" y="134"/>
                    <a:pt x="0" y="287"/>
                  </a:cubicBezTo>
                  <a:lnTo>
                    <a:pt x="0" y="496"/>
                  </a:lnTo>
                  <a:cubicBezTo>
                    <a:pt x="0" y="649"/>
                    <a:pt x="124" y="783"/>
                    <a:pt x="287" y="783"/>
                  </a:cubicBezTo>
                  <a:lnTo>
                    <a:pt x="1765" y="783"/>
                  </a:lnTo>
                  <a:cubicBezTo>
                    <a:pt x="1918" y="783"/>
                    <a:pt x="2052" y="649"/>
                    <a:pt x="2052" y="496"/>
                  </a:cubicBezTo>
                  <a:lnTo>
                    <a:pt x="2052" y="287"/>
                  </a:lnTo>
                  <a:cubicBezTo>
                    <a:pt x="2052" y="134"/>
                    <a:pt x="1918" y="0"/>
                    <a:pt x="17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66"/>
            <p:cNvSpPr/>
            <p:nvPr/>
          </p:nvSpPr>
          <p:spPr>
            <a:xfrm>
              <a:off x="1375712" y="2026358"/>
              <a:ext cx="109951" cy="150328"/>
            </a:xfrm>
            <a:custGeom>
              <a:rect b="b" l="l" r="r" t="t"/>
              <a:pathLst>
                <a:path extrusionOk="0" h="5741" w="4199">
                  <a:moveTo>
                    <a:pt x="1375" y="0"/>
                  </a:moveTo>
                  <a:cubicBezTo>
                    <a:pt x="1375" y="0"/>
                    <a:pt x="1375" y="0"/>
                    <a:pt x="1374" y="0"/>
                  </a:cubicBezTo>
                  <a:cubicBezTo>
                    <a:pt x="945" y="1336"/>
                    <a:pt x="10" y="1622"/>
                    <a:pt x="10" y="1622"/>
                  </a:cubicBezTo>
                  <a:lnTo>
                    <a:pt x="10" y="3282"/>
                  </a:lnTo>
                  <a:cubicBezTo>
                    <a:pt x="1" y="4159"/>
                    <a:pt x="468" y="4961"/>
                    <a:pt x="1222" y="5409"/>
                  </a:cubicBezTo>
                  <a:lnTo>
                    <a:pt x="1527" y="5590"/>
                  </a:lnTo>
                  <a:cubicBezTo>
                    <a:pt x="1704" y="5691"/>
                    <a:pt x="1902" y="5741"/>
                    <a:pt x="2101" y="5741"/>
                  </a:cubicBezTo>
                  <a:cubicBezTo>
                    <a:pt x="2300" y="5741"/>
                    <a:pt x="2500" y="5691"/>
                    <a:pt x="2681" y="5590"/>
                  </a:cubicBezTo>
                  <a:lnTo>
                    <a:pt x="2987" y="5409"/>
                  </a:lnTo>
                  <a:cubicBezTo>
                    <a:pt x="3740" y="4961"/>
                    <a:pt x="4198" y="4150"/>
                    <a:pt x="4198" y="3282"/>
                  </a:cubicBezTo>
                  <a:lnTo>
                    <a:pt x="4198" y="2709"/>
                  </a:lnTo>
                  <a:cubicBezTo>
                    <a:pt x="1741" y="2709"/>
                    <a:pt x="1404" y="0"/>
                    <a:pt x="137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66"/>
            <p:cNvSpPr/>
            <p:nvPr/>
          </p:nvSpPr>
          <p:spPr>
            <a:xfrm>
              <a:off x="1342483" y="2077026"/>
              <a:ext cx="21524" cy="46766"/>
            </a:xfrm>
            <a:custGeom>
              <a:rect b="b" l="l" r="r" t="t"/>
              <a:pathLst>
                <a:path extrusionOk="0" h="1786" w="822">
                  <a:moveTo>
                    <a:pt x="645" y="1"/>
                  </a:moveTo>
                  <a:cubicBezTo>
                    <a:pt x="640" y="1"/>
                    <a:pt x="635" y="1"/>
                    <a:pt x="631" y="2"/>
                  </a:cubicBezTo>
                  <a:cubicBezTo>
                    <a:pt x="287" y="2"/>
                    <a:pt x="1" y="278"/>
                    <a:pt x="1" y="631"/>
                  </a:cubicBezTo>
                  <a:lnTo>
                    <a:pt x="1" y="1156"/>
                  </a:lnTo>
                  <a:cubicBezTo>
                    <a:pt x="1" y="1509"/>
                    <a:pt x="287" y="1786"/>
                    <a:pt x="631" y="1786"/>
                  </a:cubicBezTo>
                  <a:cubicBezTo>
                    <a:pt x="735" y="1786"/>
                    <a:pt x="821" y="1700"/>
                    <a:pt x="821" y="1595"/>
                  </a:cubicBezTo>
                  <a:lnTo>
                    <a:pt x="821" y="192"/>
                  </a:lnTo>
                  <a:cubicBezTo>
                    <a:pt x="821" y="92"/>
                    <a:pt x="743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66"/>
            <p:cNvSpPr/>
            <p:nvPr/>
          </p:nvSpPr>
          <p:spPr>
            <a:xfrm>
              <a:off x="1419179" y="2091742"/>
              <a:ext cx="25111" cy="37575"/>
            </a:xfrm>
            <a:custGeom>
              <a:rect b="b" l="l" r="r" t="t"/>
              <a:pathLst>
                <a:path extrusionOk="0" h="1435" w="959">
                  <a:moveTo>
                    <a:pt x="219" y="0"/>
                  </a:moveTo>
                  <a:cubicBezTo>
                    <a:pt x="110" y="0"/>
                    <a:pt x="1" y="74"/>
                    <a:pt x="10" y="222"/>
                  </a:cubicBezTo>
                  <a:lnTo>
                    <a:pt x="10" y="1224"/>
                  </a:lnTo>
                  <a:cubicBezTo>
                    <a:pt x="10" y="1338"/>
                    <a:pt x="106" y="1433"/>
                    <a:pt x="220" y="1433"/>
                  </a:cubicBezTo>
                  <a:lnTo>
                    <a:pt x="659" y="1433"/>
                  </a:lnTo>
                  <a:cubicBezTo>
                    <a:pt x="668" y="1434"/>
                    <a:pt x="677" y="1435"/>
                    <a:pt x="686" y="1435"/>
                  </a:cubicBezTo>
                  <a:cubicBezTo>
                    <a:pt x="958" y="1435"/>
                    <a:pt x="955" y="1023"/>
                    <a:pt x="677" y="1023"/>
                  </a:cubicBezTo>
                  <a:cubicBezTo>
                    <a:pt x="671" y="1023"/>
                    <a:pt x="665" y="1023"/>
                    <a:pt x="659" y="1023"/>
                  </a:cubicBezTo>
                  <a:lnTo>
                    <a:pt x="420" y="1023"/>
                  </a:lnTo>
                  <a:lnTo>
                    <a:pt x="420" y="222"/>
                  </a:lnTo>
                  <a:cubicBezTo>
                    <a:pt x="435" y="74"/>
                    <a:pt x="327" y="0"/>
                    <a:pt x="2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66"/>
            <p:cNvSpPr/>
            <p:nvPr/>
          </p:nvSpPr>
          <p:spPr>
            <a:xfrm>
              <a:off x="1429418" y="2118267"/>
              <a:ext cx="78974" cy="78712"/>
            </a:xfrm>
            <a:custGeom>
              <a:rect b="b" l="l" r="r" t="t"/>
              <a:pathLst>
                <a:path extrusionOk="0" h="3006" w="3016">
                  <a:moveTo>
                    <a:pt x="2605" y="1"/>
                  </a:moveTo>
                  <a:lnTo>
                    <a:pt x="2605" y="249"/>
                  </a:lnTo>
                  <a:lnTo>
                    <a:pt x="2605" y="793"/>
                  </a:lnTo>
                  <a:cubicBezTo>
                    <a:pt x="2596" y="1785"/>
                    <a:pt x="1794" y="2586"/>
                    <a:pt x="802" y="2596"/>
                  </a:cubicBezTo>
                  <a:lnTo>
                    <a:pt x="258" y="2596"/>
                  </a:lnTo>
                  <a:cubicBezTo>
                    <a:pt x="1" y="2615"/>
                    <a:pt x="1" y="2987"/>
                    <a:pt x="258" y="3006"/>
                  </a:cubicBezTo>
                  <a:lnTo>
                    <a:pt x="802" y="3006"/>
                  </a:lnTo>
                  <a:cubicBezTo>
                    <a:pt x="2023" y="3006"/>
                    <a:pt x="3015" y="2014"/>
                    <a:pt x="3015" y="793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66"/>
            <p:cNvSpPr/>
            <p:nvPr/>
          </p:nvSpPr>
          <p:spPr>
            <a:xfrm>
              <a:off x="1497394" y="2077026"/>
              <a:ext cx="21734" cy="46766"/>
            </a:xfrm>
            <a:custGeom>
              <a:rect b="b" l="l" r="r" t="t"/>
              <a:pathLst>
                <a:path extrusionOk="0" h="1786" w="830">
                  <a:moveTo>
                    <a:pt x="184" y="1"/>
                  </a:moveTo>
                  <a:cubicBezTo>
                    <a:pt x="78" y="1"/>
                    <a:pt x="0" y="92"/>
                    <a:pt x="9" y="192"/>
                  </a:cubicBezTo>
                  <a:lnTo>
                    <a:pt x="9" y="1595"/>
                  </a:lnTo>
                  <a:cubicBezTo>
                    <a:pt x="9" y="1700"/>
                    <a:pt x="86" y="1786"/>
                    <a:pt x="200" y="1786"/>
                  </a:cubicBezTo>
                  <a:cubicBezTo>
                    <a:pt x="543" y="1786"/>
                    <a:pt x="830" y="1509"/>
                    <a:pt x="830" y="1156"/>
                  </a:cubicBezTo>
                  <a:lnTo>
                    <a:pt x="830" y="631"/>
                  </a:lnTo>
                  <a:cubicBezTo>
                    <a:pt x="830" y="278"/>
                    <a:pt x="543" y="2"/>
                    <a:pt x="200" y="2"/>
                  </a:cubicBezTo>
                  <a:cubicBezTo>
                    <a:pt x="195" y="1"/>
                    <a:pt x="189" y="1"/>
                    <a:pt x="18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66"/>
            <p:cNvSpPr/>
            <p:nvPr/>
          </p:nvSpPr>
          <p:spPr>
            <a:xfrm>
              <a:off x="1419677" y="2180483"/>
              <a:ext cx="22257" cy="22257"/>
            </a:xfrm>
            <a:custGeom>
              <a:rect b="b" l="l" r="r" t="t"/>
              <a:pathLst>
                <a:path extrusionOk="0" h="850" w="850">
                  <a:moveTo>
                    <a:pt x="421" y="0"/>
                  </a:moveTo>
                  <a:cubicBezTo>
                    <a:pt x="192" y="0"/>
                    <a:pt x="1" y="191"/>
                    <a:pt x="1" y="420"/>
                  </a:cubicBezTo>
                  <a:cubicBezTo>
                    <a:pt x="1" y="658"/>
                    <a:pt x="192" y="849"/>
                    <a:pt x="421" y="849"/>
                  </a:cubicBezTo>
                  <a:cubicBezTo>
                    <a:pt x="659" y="849"/>
                    <a:pt x="850" y="658"/>
                    <a:pt x="850" y="420"/>
                  </a:cubicBezTo>
                  <a:cubicBezTo>
                    <a:pt x="850" y="191"/>
                    <a:pt x="659" y="0"/>
                    <a:pt x="42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5" name="Google Shape;12585;p66"/>
          <p:cNvGrpSpPr/>
          <p:nvPr/>
        </p:nvGrpSpPr>
        <p:grpSpPr>
          <a:xfrm>
            <a:off x="3114815" y="3346868"/>
            <a:ext cx="283217" cy="359180"/>
            <a:chOff x="3114815" y="3346868"/>
            <a:chExt cx="283217" cy="359180"/>
          </a:xfrm>
        </p:grpSpPr>
        <p:sp>
          <p:nvSpPr>
            <p:cNvPr id="12586" name="Google Shape;12586;p66"/>
            <p:cNvSpPr/>
            <p:nvPr/>
          </p:nvSpPr>
          <p:spPr>
            <a:xfrm>
              <a:off x="3180304" y="3473446"/>
              <a:ext cx="152397" cy="176146"/>
            </a:xfrm>
            <a:custGeom>
              <a:rect b="b" l="l" r="r" t="t"/>
              <a:pathLst>
                <a:path extrusionOk="0" h="6727" w="5820">
                  <a:moveTo>
                    <a:pt x="2893" y="1"/>
                  </a:moveTo>
                  <a:cubicBezTo>
                    <a:pt x="1298" y="1"/>
                    <a:pt x="0" y="1304"/>
                    <a:pt x="0" y="2910"/>
                  </a:cubicBezTo>
                  <a:lnTo>
                    <a:pt x="0" y="6726"/>
                  </a:lnTo>
                  <a:lnTo>
                    <a:pt x="5820" y="6726"/>
                  </a:lnTo>
                  <a:lnTo>
                    <a:pt x="5820" y="2910"/>
                  </a:lnTo>
                  <a:cubicBezTo>
                    <a:pt x="5820" y="1304"/>
                    <a:pt x="4522" y="1"/>
                    <a:pt x="2927" y="1"/>
                  </a:cubicBezTo>
                  <a:cubicBezTo>
                    <a:pt x="2922" y="1"/>
                    <a:pt x="2916" y="1"/>
                    <a:pt x="2910" y="1"/>
                  </a:cubicBezTo>
                  <a:cubicBezTo>
                    <a:pt x="2904" y="1"/>
                    <a:pt x="2898" y="1"/>
                    <a:pt x="28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66"/>
            <p:cNvSpPr/>
            <p:nvPr/>
          </p:nvSpPr>
          <p:spPr>
            <a:xfrm>
              <a:off x="3180304" y="3473394"/>
              <a:ext cx="92197" cy="176199"/>
            </a:xfrm>
            <a:custGeom>
              <a:rect b="b" l="l" r="r" t="t"/>
              <a:pathLst>
                <a:path extrusionOk="0" h="6729" w="3521">
                  <a:moveTo>
                    <a:pt x="2989" y="1"/>
                  </a:moveTo>
                  <a:cubicBezTo>
                    <a:pt x="2963" y="1"/>
                    <a:pt x="2936" y="1"/>
                    <a:pt x="2910" y="3"/>
                  </a:cubicBezTo>
                  <a:cubicBezTo>
                    <a:pt x="1298" y="3"/>
                    <a:pt x="0" y="1300"/>
                    <a:pt x="0" y="2912"/>
                  </a:cubicBezTo>
                  <a:lnTo>
                    <a:pt x="0" y="6728"/>
                  </a:lnTo>
                  <a:lnTo>
                    <a:pt x="1221" y="6728"/>
                  </a:lnTo>
                  <a:lnTo>
                    <a:pt x="1221" y="2912"/>
                  </a:lnTo>
                  <a:cubicBezTo>
                    <a:pt x="1221" y="1539"/>
                    <a:pt x="2175" y="346"/>
                    <a:pt x="3521" y="60"/>
                  </a:cubicBezTo>
                  <a:cubicBezTo>
                    <a:pt x="3347" y="27"/>
                    <a:pt x="3165" y="1"/>
                    <a:pt x="29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66"/>
            <p:cNvSpPr/>
            <p:nvPr/>
          </p:nvSpPr>
          <p:spPr>
            <a:xfrm>
              <a:off x="3244509" y="3603585"/>
              <a:ext cx="22257" cy="46007"/>
            </a:xfrm>
            <a:custGeom>
              <a:rect b="b" l="l" r="r" t="t"/>
              <a:pathLst>
                <a:path extrusionOk="0" h="1757" w="850">
                  <a:moveTo>
                    <a:pt x="0" y="1"/>
                  </a:moveTo>
                  <a:lnTo>
                    <a:pt x="0" y="1756"/>
                  </a:lnTo>
                  <a:lnTo>
                    <a:pt x="849" y="1756"/>
                  </a:lnTo>
                  <a:lnTo>
                    <a:pt x="84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66"/>
            <p:cNvSpPr/>
            <p:nvPr/>
          </p:nvSpPr>
          <p:spPr>
            <a:xfrm>
              <a:off x="3165300" y="3638333"/>
              <a:ext cx="182405" cy="35245"/>
            </a:xfrm>
            <a:custGeom>
              <a:rect b="b" l="l" r="r" t="t"/>
              <a:pathLst>
                <a:path extrusionOk="0" h="1346" w="6966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6965" y="1345"/>
                  </a:lnTo>
                  <a:lnTo>
                    <a:pt x="6965" y="219"/>
                  </a:lnTo>
                  <a:cubicBezTo>
                    <a:pt x="6965" y="95"/>
                    <a:pt x="6860" y="0"/>
                    <a:pt x="67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66"/>
            <p:cNvSpPr/>
            <p:nvPr/>
          </p:nvSpPr>
          <p:spPr>
            <a:xfrm>
              <a:off x="3165300" y="3638333"/>
              <a:ext cx="15266" cy="35245"/>
            </a:xfrm>
            <a:custGeom>
              <a:rect b="b" l="l" r="r" t="t"/>
              <a:pathLst>
                <a:path extrusionOk="0" h="1346" w="583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583" y="1345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66"/>
            <p:cNvSpPr/>
            <p:nvPr/>
          </p:nvSpPr>
          <p:spPr>
            <a:xfrm>
              <a:off x="3149563" y="3664308"/>
              <a:ext cx="213879" cy="41739"/>
            </a:xfrm>
            <a:custGeom>
              <a:rect b="b" l="l" r="r" t="t"/>
              <a:pathLst>
                <a:path extrusionOk="0" h="1594" w="8168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374"/>
                  </a:lnTo>
                  <a:cubicBezTo>
                    <a:pt x="1" y="1498"/>
                    <a:pt x="96" y="1593"/>
                    <a:pt x="211" y="1593"/>
                  </a:cubicBezTo>
                  <a:lnTo>
                    <a:pt x="7948" y="1593"/>
                  </a:lnTo>
                  <a:cubicBezTo>
                    <a:pt x="8072" y="1593"/>
                    <a:pt x="8167" y="1498"/>
                    <a:pt x="8167" y="1374"/>
                  </a:cubicBezTo>
                  <a:lnTo>
                    <a:pt x="8167" y="220"/>
                  </a:lnTo>
                  <a:cubicBezTo>
                    <a:pt x="8167" y="96"/>
                    <a:pt x="8072" y="0"/>
                    <a:pt x="794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66"/>
            <p:cNvSpPr/>
            <p:nvPr/>
          </p:nvSpPr>
          <p:spPr>
            <a:xfrm>
              <a:off x="3149327" y="3664308"/>
              <a:ext cx="15999" cy="41739"/>
            </a:xfrm>
            <a:custGeom>
              <a:rect b="b" l="l" r="r" t="t"/>
              <a:pathLst>
                <a:path extrusionOk="0" h="1594" w="611">
                  <a:moveTo>
                    <a:pt x="220" y="0"/>
                  </a:moveTo>
                  <a:cubicBezTo>
                    <a:pt x="105" y="0"/>
                    <a:pt x="0" y="96"/>
                    <a:pt x="0" y="210"/>
                  </a:cubicBezTo>
                  <a:lnTo>
                    <a:pt x="0" y="1374"/>
                  </a:lnTo>
                  <a:cubicBezTo>
                    <a:pt x="0" y="1498"/>
                    <a:pt x="105" y="1593"/>
                    <a:pt x="220" y="1593"/>
                  </a:cubicBezTo>
                  <a:lnTo>
                    <a:pt x="611" y="1593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66"/>
            <p:cNvSpPr/>
            <p:nvPr/>
          </p:nvSpPr>
          <p:spPr>
            <a:xfrm>
              <a:off x="3251239" y="3346868"/>
              <a:ext cx="10762" cy="101886"/>
            </a:xfrm>
            <a:custGeom>
              <a:rect b="b" l="l" r="r" t="t"/>
              <a:pathLst>
                <a:path extrusionOk="0" h="3891" w="411">
                  <a:moveTo>
                    <a:pt x="201" y="0"/>
                  </a:moveTo>
                  <a:cubicBezTo>
                    <a:pt x="101" y="0"/>
                    <a:pt x="1" y="69"/>
                    <a:pt x="1" y="208"/>
                  </a:cubicBezTo>
                  <a:lnTo>
                    <a:pt x="1" y="3690"/>
                  </a:lnTo>
                  <a:cubicBezTo>
                    <a:pt x="1" y="3795"/>
                    <a:pt x="87" y="3890"/>
                    <a:pt x="201" y="3890"/>
                  </a:cubicBezTo>
                  <a:cubicBezTo>
                    <a:pt x="315" y="3890"/>
                    <a:pt x="411" y="3795"/>
                    <a:pt x="401" y="3680"/>
                  </a:cubicBezTo>
                  <a:lnTo>
                    <a:pt x="401" y="208"/>
                  </a:lnTo>
                  <a:cubicBezTo>
                    <a:pt x="401" y="69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66"/>
            <p:cNvSpPr/>
            <p:nvPr/>
          </p:nvSpPr>
          <p:spPr>
            <a:xfrm>
              <a:off x="3173155" y="3365485"/>
              <a:ext cx="58131" cy="90260"/>
            </a:xfrm>
            <a:custGeom>
              <a:rect b="b" l="l" r="r" t="t"/>
              <a:pathLst>
                <a:path extrusionOk="0" h="3447" w="2220">
                  <a:moveTo>
                    <a:pt x="281" y="0"/>
                  </a:moveTo>
                  <a:cubicBezTo>
                    <a:pt x="141" y="0"/>
                    <a:pt x="1" y="145"/>
                    <a:pt x="92" y="308"/>
                  </a:cubicBezTo>
                  <a:lnTo>
                    <a:pt x="1781" y="3341"/>
                  </a:lnTo>
                  <a:cubicBezTo>
                    <a:pt x="1819" y="3408"/>
                    <a:pt x="1886" y="3446"/>
                    <a:pt x="1962" y="3446"/>
                  </a:cubicBezTo>
                  <a:cubicBezTo>
                    <a:pt x="2115" y="3446"/>
                    <a:pt x="2219" y="3275"/>
                    <a:pt x="2143" y="3141"/>
                  </a:cubicBezTo>
                  <a:lnTo>
                    <a:pt x="455" y="107"/>
                  </a:lnTo>
                  <a:cubicBezTo>
                    <a:pt x="412" y="32"/>
                    <a:pt x="347" y="0"/>
                    <a:pt x="28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66"/>
            <p:cNvSpPr/>
            <p:nvPr/>
          </p:nvSpPr>
          <p:spPr>
            <a:xfrm>
              <a:off x="3114815" y="3419767"/>
              <a:ext cx="94999" cy="53208"/>
            </a:xfrm>
            <a:custGeom>
              <a:rect b="b" l="l" r="r" t="t"/>
              <a:pathLst>
                <a:path extrusionOk="0" h="2032" w="3628">
                  <a:moveTo>
                    <a:pt x="289" y="1"/>
                  </a:moveTo>
                  <a:cubicBezTo>
                    <a:pt x="107" y="1"/>
                    <a:pt x="0" y="255"/>
                    <a:pt x="183" y="372"/>
                  </a:cubicBezTo>
                  <a:lnTo>
                    <a:pt x="3245" y="2003"/>
                  </a:lnTo>
                  <a:cubicBezTo>
                    <a:pt x="3274" y="2013"/>
                    <a:pt x="3312" y="2022"/>
                    <a:pt x="3341" y="2022"/>
                  </a:cubicBezTo>
                  <a:lnTo>
                    <a:pt x="3341" y="2032"/>
                  </a:lnTo>
                  <a:cubicBezTo>
                    <a:pt x="3560" y="2022"/>
                    <a:pt x="3627" y="1745"/>
                    <a:pt x="3436" y="1640"/>
                  </a:cubicBezTo>
                  <a:lnTo>
                    <a:pt x="374" y="19"/>
                  </a:lnTo>
                  <a:cubicBezTo>
                    <a:pt x="345" y="6"/>
                    <a:pt x="316" y="1"/>
                    <a:pt x="2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66"/>
            <p:cNvSpPr/>
            <p:nvPr/>
          </p:nvSpPr>
          <p:spPr>
            <a:xfrm>
              <a:off x="3281718" y="3365485"/>
              <a:ext cx="57947" cy="90260"/>
            </a:xfrm>
            <a:custGeom>
              <a:rect b="b" l="l" r="r" t="t"/>
              <a:pathLst>
                <a:path extrusionOk="0" h="3447" w="2213">
                  <a:moveTo>
                    <a:pt x="1937" y="0"/>
                  </a:moveTo>
                  <a:cubicBezTo>
                    <a:pt x="1872" y="0"/>
                    <a:pt x="1808" y="32"/>
                    <a:pt x="1765" y="107"/>
                  </a:cubicBezTo>
                  <a:lnTo>
                    <a:pt x="77" y="3141"/>
                  </a:lnTo>
                  <a:cubicBezTo>
                    <a:pt x="1" y="3275"/>
                    <a:pt x="96" y="3446"/>
                    <a:pt x="258" y="3446"/>
                  </a:cubicBezTo>
                  <a:cubicBezTo>
                    <a:pt x="325" y="3446"/>
                    <a:pt x="401" y="3408"/>
                    <a:pt x="439" y="3341"/>
                  </a:cubicBezTo>
                  <a:lnTo>
                    <a:pt x="2128" y="308"/>
                  </a:lnTo>
                  <a:cubicBezTo>
                    <a:pt x="2213" y="145"/>
                    <a:pt x="2075" y="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66"/>
            <p:cNvSpPr/>
            <p:nvPr/>
          </p:nvSpPr>
          <p:spPr>
            <a:xfrm>
              <a:off x="3303190" y="3419610"/>
              <a:ext cx="94842" cy="53129"/>
            </a:xfrm>
            <a:custGeom>
              <a:rect b="b" l="l" r="r" t="t"/>
              <a:pathLst>
                <a:path extrusionOk="0" h="2029" w="3622">
                  <a:moveTo>
                    <a:pt x="3333" y="0"/>
                  </a:moveTo>
                  <a:cubicBezTo>
                    <a:pt x="3308" y="0"/>
                    <a:pt x="3282" y="5"/>
                    <a:pt x="3254" y="15"/>
                  </a:cubicBezTo>
                  <a:lnTo>
                    <a:pt x="182" y="1646"/>
                  </a:lnTo>
                  <a:cubicBezTo>
                    <a:pt x="1" y="1742"/>
                    <a:pt x="68" y="2028"/>
                    <a:pt x="278" y="2028"/>
                  </a:cubicBezTo>
                  <a:cubicBezTo>
                    <a:pt x="316" y="2028"/>
                    <a:pt x="344" y="2019"/>
                    <a:pt x="373" y="2009"/>
                  </a:cubicBezTo>
                  <a:lnTo>
                    <a:pt x="3445" y="378"/>
                  </a:lnTo>
                  <a:cubicBezTo>
                    <a:pt x="3621" y="252"/>
                    <a:pt x="3517" y="0"/>
                    <a:pt x="33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66"/>
            <p:cNvSpPr/>
            <p:nvPr/>
          </p:nvSpPr>
          <p:spPr>
            <a:xfrm>
              <a:off x="3228510" y="3561375"/>
              <a:ext cx="54229" cy="53993"/>
            </a:xfrm>
            <a:custGeom>
              <a:rect b="b" l="l" r="r" t="t"/>
              <a:pathLst>
                <a:path extrusionOk="0" h="2062" w="2071">
                  <a:moveTo>
                    <a:pt x="1031" y="1"/>
                  </a:moveTo>
                  <a:cubicBezTo>
                    <a:pt x="468" y="1"/>
                    <a:pt x="1" y="468"/>
                    <a:pt x="1" y="1031"/>
                  </a:cubicBezTo>
                  <a:cubicBezTo>
                    <a:pt x="1" y="1603"/>
                    <a:pt x="468" y="2061"/>
                    <a:pt x="1031" y="2061"/>
                  </a:cubicBezTo>
                  <a:cubicBezTo>
                    <a:pt x="1603" y="2061"/>
                    <a:pt x="2071" y="1603"/>
                    <a:pt x="2071" y="1031"/>
                  </a:cubicBezTo>
                  <a:cubicBezTo>
                    <a:pt x="2071" y="468"/>
                    <a:pt x="1603" y="1"/>
                    <a:pt x="10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9" name="Google Shape;12599;p66"/>
          <p:cNvGrpSpPr/>
          <p:nvPr/>
        </p:nvGrpSpPr>
        <p:grpSpPr>
          <a:xfrm>
            <a:off x="3973186" y="3353231"/>
            <a:ext cx="378661" cy="346558"/>
            <a:chOff x="3973186" y="3353231"/>
            <a:chExt cx="378661" cy="346558"/>
          </a:xfrm>
        </p:grpSpPr>
        <p:sp>
          <p:nvSpPr>
            <p:cNvPr id="12600" name="Google Shape;12600;p66"/>
            <p:cNvSpPr/>
            <p:nvPr/>
          </p:nvSpPr>
          <p:spPr>
            <a:xfrm>
              <a:off x="4033882" y="3477190"/>
              <a:ext cx="34486" cy="34512"/>
            </a:xfrm>
            <a:custGeom>
              <a:rect b="b" l="l" r="r" t="t"/>
              <a:pathLst>
                <a:path extrusionOk="0" h="1318" w="1317">
                  <a:moveTo>
                    <a:pt x="659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9" y="1317"/>
                  </a:cubicBezTo>
                  <a:cubicBezTo>
                    <a:pt x="1021" y="1317"/>
                    <a:pt x="1317" y="1022"/>
                    <a:pt x="1317" y="659"/>
                  </a:cubicBezTo>
                  <a:cubicBezTo>
                    <a:pt x="1317" y="29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66"/>
            <p:cNvSpPr/>
            <p:nvPr/>
          </p:nvSpPr>
          <p:spPr>
            <a:xfrm>
              <a:off x="4144278" y="3477190"/>
              <a:ext cx="34512" cy="34512"/>
            </a:xfrm>
            <a:custGeom>
              <a:rect b="b" l="l" r="r" t="t"/>
              <a:pathLst>
                <a:path extrusionOk="0" h="1318" w="1318">
                  <a:moveTo>
                    <a:pt x="659" y="1"/>
                  </a:moveTo>
                  <a:cubicBezTo>
                    <a:pt x="297" y="1"/>
                    <a:pt x="1" y="297"/>
                    <a:pt x="1" y="659"/>
                  </a:cubicBezTo>
                  <a:cubicBezTo>
                    <a:pt x="1" y="1022"/>
                    <a:pt x="297" y="1317"/>
                    <a:pt x="659" y="1317"/>
                  </a:cubicBezTo>
                  <a:cubicBezTo>
                    <a:pt x="1022" y="1317"/>
                    <a:pt x="1317" y="1022"/>
                    <a:pt x="1317" y="659"/>
                  </a:cubicBezTo>
                  <a:cubicBezTo>
                    <a:pt x="1317" y="297"/>
                    <a:pt x="1022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66"/>
            <p:cNvSpPr/>
            <p:nvPr/>
          </p:nvSpPr>
          <p:spPr>
            <a:xfrm>
              <a:off x="4172768" y="335323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8" y="1"/>
                    <a:pt x="3330" y="3"/>
                  </a:cubicBezTo>
                  <a:cubicBezTo>
                    <a:pt x="1155" y="98"/>
                    <a:pt x="1" y="2617"/>
                    <a:pt x="1355" y="4325"/>
                  </a:cubicBezTo>
                  <a:lnTo>
                    <a:pt x="1298" y="5527"/>
                  </a:lnTo>
                  <a:cubicBezTo>
                    <a:pt x="1290" y="5661"/>
                    <a:pt x="1394" y="5761"/>
                    <a:pt x="1513" y="5761"/>
                  </a:cubicBezTo>
                  <a:cubicBezTo>
                    <a:pt x="1546" y="5761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2" y="5332"/>
                  </a:cubicBezTo>
                  <a:cubicBezTo>
                    <a:pt x="4306" y="5332"/>
                    <a:pt x="5147" y="4899"/>
                    <a:pt x="5648" y="4143"/>
                  </a:cubicBezTo>
                  <a:cubicBezTo>
                    <a:pt x="6839" y="2371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66"/>
            <p:cNvSpPr/>
            <p:nvPr/>
          </p:nvSpPr>
          <p:spPr>
            <a:xfrm>
              <a:off x="4080335" y="3527649"/>
              <a:ext cx="52003" cy="93952"/>
            </a:xfrm>
            <a:custGeom>
              <a:rect b="b" l="l" r="r" t="t"/>
              <a:pathLst>
                <a:path extrusionOk="0" h="3588" w="1986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66"/>
            <p:cNvSpPr/>
            <p:nvPr/>
          </p:nvSpPr>
          <p:spPr>
            <a:xfrm>
              <a:off x="3973186" y="3585858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3" y="1"/>
                  </a:moveTo>
                  <a:lnTo>
                    <a:pt x="1822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22"/>
                  </a:lnTo>
                  <a:cubicBezTo>
                    <a:pt x="0" y="4236"/>
                    <a:pt x="95" y="4341"/>
                    <a:pt x="220" y="4341"/>
                  </a:cubicBezTo>
                  <a:lnTo>
                    <a:pt x="9931" y="4341"/>
                  </a:lnTo>
                  <a:cubicBezTo>
                    <a:pt x="10046" y="4341"/>
                    <a:pt x="10151" y="4236"/>
                    <a:pt x="10151" y="4122"/>
                  </a:cubicBezTo>
                  <a:lnTo>
                    <a:pt x="10151" y="3216"/>
                  </a:lnTo>
                  <a:cubicBezTo>
                    <a:pt x="10151" y="2080"/>
                    <a:pt x="9416" y="1079"/>
                    <a:pt x="8338" y="726"/>
                  </a:cubicBezTo>
                  <a:lnTo>
                    <a:pt x="6077" y="1"/>
                  </a:lnTo>
                  <a:lnTo>
                    <a:pt x="5085" y="697"/>
                  </a:lnTo>
                  <a:lnTo>
                    <a:pt x="40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66"/>
            <p:cNvSpPr/>
            <p:nvPr/>
          </p:nvSpPr>
          <p:spPr>
            <a:xfrm>
              <a:off x="4051112" y="3405260"/>
              <a:ext cx="110448" cy="151768"/>
            </a:xfrm>
            <a:custGeom>
              <a:rect b="b" l="l" r="r" t="t"/>
              <a:pathLst>
                <a:path extrusionOk="0" h="5796" w="4218">
                  <a:moveTo>
                    <a:pt x="1651" y="0"/>
                  </a:moveTo>
                  <a:cubicBezTo>
                    <a:pt x="1584" y="0"/>
                    <a:pt x="1517" y="0"/>
                    <a:pt x="1460" y="10"/>
                  </a:cubicBezTo>
                  <a:cubicBezTo>
                    <a:pt x="630" y="105"/>
                    <a:pt x="1" y="811"/>
                    <a:pt x="1" y="1641"/>
                  </a:cubicBezTo>
                  <a:lnTo>
                    <a:pt x="1" y="3320"/>
                  </a:lnTo>
                  <a:cubicBezTo>
                    <a:pt x="1" y="4198"/>
                    <a:pt x="468" y="5009"/>
                    <a:pt x="1222" y="5457"/>
                  </a:cubicBezTo>
                  <a:lnTo>
                    <a:pt x="1527" y="5638"/>
                  </a:lnTo>
                  <a:cubicBezTo>
                    <a:pt x="1708" y="5743"/>
                    <a:pt x="1909" y="5796"/>
                    <a:pt x="2109" y="5796"/>
                  </a:cubicBezTo>
                  <a:cubicBezTo>
                    <a:pt x="2309" y="5796"/>
                    <a:pt x="2510" y="5743"/>
                    <a:pt x="2691" y="5638"/>
                  </a:cubicBezTo>
                  <a:lnTo>
                    <a:pt x="2996" y="5457"/>
                  </a:lnTo>
                  <a:cubicBezTo>
                    <a:pt x="3750" y="5009"/>
                    <a:pt x="4217" y="4198"/>
                    <a:pt x="4217" y="3320"/>
                  </a:cubicBezTo>
                  <a:lnTo>
                    <a:pt x="4217" y="1641"/>
                  </a:lnTo>
                  <a:cubicBezTo>
                    <a:pt x="4217" y="735"/>
                    <a:pt x="3483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6"/>
            <p:cNvSpPr/>
            <p:nvPr/>
          </p:nvSpPr>
          <p:spPr>
            <a:xfrm>
              <a:off x="4051112" y="340549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1" y="1"/>
                  </a:moveTo>
                  <a:lnTo>
                    <a:pt x="1451" y="1"/>
                  </a:lnTo>
                  <a:cubicBezTo>
                    <a:pt x="621" y="96"/>
                    <a:pt x="1" y="802"/>
                    <a:pt x="1" y="1642"/>
                  </a:cubicBezTo>
                  <a:lnTo>
                    <a:pt x="1" y="1909"/>
                  </a:lnTo>
                  <a:cubicBezTo>
                    <a:pt x="1" y="1909"/>
                    <a:pt x="1069" y="1584"/>
                    <a:pt x="1451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66"/>
            <p:cNvSpPr/>
            <p:nvPr/>
          </p:nvSpPr>
          <p:spPr>
            <a:xfrm>
              <a:off x="4089080" y="3405260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34" y="0"/>
                    <a:pt x="67" y="0"/>
                    <a:pt x="1" y="10"/>
                  </a:cubicBezTo>
                  <a:cubicBezTo>
                    <a:pt x="1" y="10"/>
                    <a:pt x="296" y="2748"/>
                    <a:pt x="2767" y="2748"/>
                  </a:cubicBezTo>
                  <a:lnTo>
                    <a:pt x="2767" y="1641"/>
                  </a:lnTo>
                  <a:cubicBezTo>
                    <a:pt x="2767" y="735"/>
                    <a:pt x="2033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66"/>
            <p:cNvSpPr/>
            <p:nvPr/>
          </p:nvSpPr>
          <p:spPr>
            <a:xfrm>
              <a:off x="4094317" y="3475384"/>
              <a:ext cx="24012" cy="37811"/>
            </a:xfrm>
            <a:custGeom>
              <a:rect b="b" l="l" r="r" t="t"/>
              <a:pathLst>
                <a:path extrusionOk="0" h="1444" w="917">
                  <a:moveTo>
                    <a:pt x="219" y="1"/>
                  </a:moveTo>
                  <a:cubicBezTo>
                    <a:pt x="111" y="1"/>
                    <a:pt x="1" y="75"/>
                    <a:pt x="11" y="222"/>
                  </a:cubicBezTo>
                  <a:lnTo>
                    <a:pt x="11" y="1234"/>
                  </a:lnTo>
                  <a:cubicBezTo>
                    <a:pt x="11" y="1348"/>
                    <a:pt x="106" y="1444"/>
                    <a:pt x="220" y="1444"/>
                  </a:cubicBezTo>
                  <a:lnTo>
                    <a:pt x="659" y="1444"/>
                  </a:lnTo>
                  <a:cubicBezTo>
                    <a:pt x="917" y="1424"/>
                    <a:pt x="917" y="1043"/>
                    <a:pt x="659" y="1024"/>
                  </a:cubicBezTo>
                  <a:lnTo>
                    <a:pt x="421" y="1024"/>
                  </a:lnTo>
                  <a:lnTo>
                    <a:pt x="421" y="222"/>
                  </a:lnTo>
                  <a:cubicBezTo>
                    <a:pt x="435" y="75"/>
                    <a:pt x="328" y="1"/>
                    <a:pt x="2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66"/>
            <p:cNvSpPr/>
            <p:nvPr/>
          </p:nvSpPr>
          <p:spPr>
            <a:xfrm>
              <a:off x="4087823" y="3604345"/>
              <a:ext cx="36999" cy="95209"/>
            </a:xfrm>
            <a:custGeom>
              <a:rect b="b" l="l" r="r" t="t"/>
              <a:pathLst>
                <a:path extrusionOk="0" h="3636" w="1413">
                  <a:moveTo>
                    <a:pt x="1" y="1"/>
                  </a:moveTo>
                  <a:lnTo>
                    <a:pt x="1" y="859"/>
                  </a:lnTo>
                  <a:lnTo>
                    <a:pt x="230" y="1222"/>
                  </a:lnTo>
                  <a:lnTo>
                    <a:pt x="1" y="3635"/>
                  </a:lnTo>
                  <a:lnTo>
                    <a:pt x="1413" y="3635"/>
                  </a:lnTo>
                  <a:lnTo>
                    <a:pt x="1193" y="1222"/>
                  </a:lnTo>
                  <a:lnTo>
                    <a:pt x="1413" y="859"/>
                  </a:lnTo>
                  <a:lnTo>
                    <a:pt x="141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66"/>
            <p:cNvSpPr/>
            <p:nvPr/>
          </p:nvSpPr>
          <p:spPr>
            <a:xfrm>
              <a:off x="4080335" y="3586120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1" y="0"/>
                  </a:moveTo>
                  <a:lnTo>
                    <a:pt x="1" y="1269"/>
                  </a:lnTo>
                  <a:cubicBezTo>
                    <a:pt x="1" y="1401"/>
                    <a:pt x="112" y="1487"/>
                    <a:pt x="227" y="1487"/>
                  </a:cubicBezTo>
                  <a:cubicBezTo>
                    <a:pt x="286" y="1487"/>
                    <a:pt x="346" y="1464"/>
                    <a:pt x="392" y="1412"/>
                  </a:cubicBezTo>
                  <a:lnTo>
                    <a:pt x="993" y="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66"/>
            <p:cNvSpPr/>
            <p:nvPr/>
          </p:nvSpPr>
          <p:spPr>
            <a:xfrm>
              <a:off x="4106310" y="3586120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993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6" y="1487"/>
                    <a:pt x="774" y="1487"/>
                  </a:cubicBezTo>
                  <a:cubicBezTo>
                    <a:pt x="885" y="1487"/>
                    <a:pt x="993" y="1401"/>
                    <a:pt x="993" y="1269"/>
                  </a:cubicBezTo>
                  <a:lnTo>
                    <a:pt x="99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66"/>
            <p:cNvSpPr/>
            <p:nvPr/>
          </p:nvSpPr>
          <p:spPr>
            <a:xfrm>
              <a:off x="3973421" y="3586120"/>
              <a:ext cx="106940" cy="113669"/>
            </a:xfrm>
            <a:custGeom>
              <a:rect b="b" l="l" r="r" t="t"/>
              <a:pathLst>
                <a:path extrusionOk="0" h="4341" w="4084">
                  <a:moveTo>
                    <a:pt x="4084" y="0"/>
                  </a:moveTo>
                  <a:lnTo>
                    <a:pt x="1823" y="716"/>
                  </a:lnTo>
                  <a:cubicBezTo>
                    <a:pt x="735" y="1069"/>
                    <a:pt x="1" y="2080"/>
                    <a:pt x="1" y="3215"/>
                  </a:cubicBezTo>
                  <a:lnTo>
                    <a:pt x="1" y="4121"/>
                  </a:lnTo>
                  <a:cubicBezTo>
                    <a:pt x="1" y="4236"/>
                    <a:pt x="106" y="4341"/>
                    <a:pt x="220" y="4341"/>
                  </a:cubicBezTo>
                  <a:lnTo>
                    <a:pt x="4084" y="4341"/>
                  </a:lnTo>
                  <a:lnTo>
                    <a:pt x="408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66"/>
            <p:cNvSpPr/>
            <p:nvPr/>
          </p:nvSpPr>
          <p:spPr>
            <a:xfrm>
              <a:off x="4132312" y="3586120"/>
              <a:ext cx="106940" cy="113433"/>
            </a:xfrm>
            <a:custGeom>
              <a:rect b="b" l="l" r="r" t="t"/>
              <a:pathLst>
                <a:path extrusionOk="0" h="4332" w="4084">
                  <a:moveTo>
                    <a:pt x="0" y="0"/>
                  </a:moveTo>
                  <a:lnTo>
                    <a:pt x="0" y="4331"/>
                  </a:lnTo>
                  <a:lnTo>
                    <a:pt x="3864" y="4331"/>
                  </a:lnTo>
                  <a:cubicBezTo>
                    <a:pt x="3988" y="4331"/>
                    <a:pt x="4083" y="4236"/>
                    <a:pt x="4083" y="4112"/>
                  </a:cubicBezTo>
                  <a:lnTo>
                    <a:pt x="4083" y="3215"/>
                  </a:lnTo>
                  <a:cubicBezTo>
                    <a:pt x="4083" y="2080"/>
                    <a:pt x="3349" y="1069"/>
                    <a:pt x="2271" y="7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66"/>
            <p:cNvSpPr/>
            <p:nvPr/>
          </p:nvSpPr>
          <p:spPr>
            <a:xfrm>
              <a:off x="3973421" y="3598610"/>
              <a:ext cx="67714" cy="100943"/>
            </a:xfrm>
            <a:custGeom>
              <a:rect b="b" l="l" r="r" t="t"/>
              <a:pathLst>
                <a:path extrusionOk="0" h="3855" w="2586">
                  <a:moveTo>
                    <a:pt x="2586" y="0"/>
                  </a:moveTo>
                  <a:lnTo>
                    <a:pt x="1823" y="239"/>
                  </a:lnTo>
                  <a:cubicBezTo>
                    <a:pt x="735" y="582"/>
                    <a:pt x="1" y="1593"/>
                    <a:pt x="1" y="2738"/>
                  </a:cubicBezTo>
                  <a:lnTo>
                    <a:pt x="1" y="3635"/>
                  </a:lnTo>
                  <a:cubicBezTo>
                    <a:pt x="1" y="3759"/>
                    <a:pt x="106" y="3854"/>
                    <a:pt x="220" y="3854"/>
                  </a:cubicBezTo>
                  <a:lnTo>
                    <a:pt x="602" y="3854"/>
                  </a:lnTo>
                  <a:lnTo>
                    <a:pt x="602" y="2738"/>
                  </a:lnTo>
                  <a:cubicBezTo>
                    <a:pt x="602" y="1603"/>
                    <a:pt x="1165" y="592"/>
                    <a:pt x="1994" y="248"/>
                  </a:cubicBezTo>
                  <a:lnTo>
                    <a:pt x="258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66"/>
            <p:cNvSpPr/>
            <p:nvPr/>
          </p:nvSpPr>
          <p:spPr>
            <a:xfrm>
              <a:off x="4171773" y="3598610"/>
              <a:ext cx="67479" cy="100943"/>
            </a:xfrm>
            <a:custGeom>
              <a:rect b="b" l="l" r="r" t="t"/>
              <a:pathLst>
                <a:path extrusionOk="0" h="3855" w="2577">
                  <a:moveTo>
                    <a:pt x="0" y="0"/>
                  </a:moveTo>
                  <a:lnTo>
                    <a:pt x="582" y="239"/>
                  </a:lnTo>
                  <a:cubicBezTo>
                    <a:pt x="1412" y="592"/>
                    <a:pt x="1975" y="1593"/>
                    <a:pt x="1975" y="2738"/>
                  </a:cubicBezTo>
                  <a:lnTo>
                    <a:pt x="1975" y="3854"/>
                  </a:lnTo>
                  <a:lnTo>
                    <a:pt x="2357" y="3854"/>
                  </a:lnTo>
                  <a:cubicBezTo>
                    <a:pt x="2481" y="3854"/>
                    <a:pt x="2576" y="3759"/>
                    <a:pt x="2576" y="3635"/>
                  </a:cubicBezTo>
                  <a:lnTo>
                    <a:pt x="2576" y="2738"/>
                  </a:lnTo>
                  <a:cubicBezTo>
                    <a:pt x="2576" y="1593"/>
                    <a:pt x="1842" y="582"/>
                    <a:pt x="754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66"/>
            <p:cNvSpPr/>
            <p:nvPr/>
          </p:nvSpPr>
          <p:spPr>
            <a:xfrm>
              <a:off x="4241320" y="3379232"/>
              <a:ext cx="45379" cy="65017"/>
            </a:xfrm>
            <a:custGeom>
              <a:rect b="b" l="l" r="r" t="t"/>
              <a:pathLst>
                <a:path extrusionOk="0" h="2483" w="1733">
                  <a:moveTo>
                    <a:pt x="839" y="1"/>
                  </a:moveTo>
                  <a:cubicBezTo>
                    <a:pt x="529" y="1"/>
                    <a:pt x="218" y="161"/>
                    <a:pt x="63" y="508"/>
                  </a:cubicBezTo>
                  <a:cubicBezTo>
                    <a:pt x="0" y="665"/>
                    <a:pt x="133" y="790"/>
                    <a:pt x="266" y="790"/>
                  </a:cubicBezTo>
                  <a:cubicBezTo>
                    <a:pt x="334" y="790"/>
                    <a:pt x="403" y="757"/>
                    <a:pt x="445" y="679"/>
                  </a:cubicBezTo>
                  <a:cubicBezTo>
                    <a:pt x="517" y="501"/>
                    <a:pt x="681" y="404"/>
                    <a:pt x="849" y="404"/>
                  </a:cubicBezTo>
                  <a:cubicBezTo>
                    <a:pt x="968" y="404"/>
                    <a:pt x="1088" y="453"/>
                    <a:pt x="1179" y="555"/>
                  </a:cubicBezTo>
                  <a:cubicBezTo>
                    <a:pt x="1389" y="794"/>
                    <a:pt x="1284" y="1176"/>
                    <a:pt x="979" y="1271"/>
                  </a:cubicBezTo>
                  <a:cubicBezTo>
                    <a:pt x="683" y="1366"/>
                    <a:pt x="502" y="1462"/>
                    <a:pt x="502" y="1643"/>
                  </a:cubicBezTo>
                  <a:lnTo>
                    <a:pt x="502" y="2282"/>
                  </a:lnTo>
                  <a:cubicBezTo>
                    <a:pt x="502" y="2397"/>
                    <a:pt x="588" y="2483"/>
                    <a:pt x="712" y="2483"/>
                  </a:cubicBezTo>
                  <a:cubicBezTo>
                    <a:pt x="817" y="2483"/>
                    <a:pt x="912" y="2397"/>
                    <a:pt x="912" y="2282"/>
                  </a:cubicBezTo>
                  <a:lnTo>
                    <a:pt x="912" y="1738"/>
                  </a:lnTo>
                  <a:cubicBezTo>
                    <a:pt x="979" y="1710"/>
                    <a:pt x="1036" y="1691"/>
                    <a:pt x="1103" y="1672"/>
                  </a:cubicBezTo>
                  <a:cubicBezTo>
                    <a:pt x="1485" y="1557"/>
                    <a:pt x="1733" y="1185"/>
                    <a:pt x="1704" y="794"/>
                  </a:cubicBezTo>
                  <a:cubicBezTo>
                    <a:pt x="1666" y="286"/>
                    <a:pt x="1253" y="1"/>
                    <a:pt x="83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66"/>
            <p:cNvSpPr/>
            <p:nvPr/>
          </p:nvSpPr>
          <p:spPr>
            <a:xfrm>
              <a:off x="4250458" y="3449644"/>
              <a:ext cx="17020" cy="14349"/>
            </a:xfrm>
            <a:custGeom>
              <a:rect b="b" l="l" r="r" t="t"/>
              <a:pathLst>
                <a:path extrusionOk="0" h="548" w="650">
                  <a:moveTo>
                    <a:pt x="368" y="0"/>
                  </a:moveTo>
                  <a:cubicBezTo>
                    <a:pt x="300" y="0"/>
                    <a:pt x="230" y="25"/>
                    <a:pt x="172" y="80"/>
                  </a:cubicBezTo>
                  <a:cubicBezTo>
                    <a:pt x="0" y="251"/>
                    <a:pt x="124" y="547"/>
                    <a:pt x="372" y="547"/>
                  </a:cubicBezTo>
                  <a:cubicBezTo>
                    <a:pt x="525" y="547"/>
                    <a:pt x="649" y="423"/>
                    <a:pt x="649" y="280"/>
                  </a:cubicBezTo>
                  <a:cubicBezTo>
                    <a:pt x="649" y="111"/>
                    <a:pt x="512" y="0"/>
                    <a:pt x="3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8" name="Google Shape;12618;p66"/>
          <p:cNvGrpSpPr/>
          <p:nvPr/>
        </p:nvGrpSpPr>
        <p:grpSpPr>
          <a:xfrm>
            <a:off x="2152857" y="4263002"/>
            <a:ext cx="373241" cy="359127"/>
            <a:chOff x="2152857" y="4263002"/>
            <a:chExt cx="373241" cy="359127"/>
          </a:xfrm>
        </p:grpSpPr>
        <p:sp>
          <p:nvSpPr>
            <p:cNvPr id="12619" name="Google Shape;12619;p66"/>
            <p:cNvSpPr/>
            <p:nvPr/>
          </p:nvSpPr>
          <p:spPr>
            <a:xfrm>
              <a:off x="2152857" y="4354493"/>
              <a:ext cx="275309" cy="267637"/>
            </a:xfrm>
            <a:custGeom>
              <a:rect b="b" l="l" r="r" t="t"/>
              <a:pathLst>
                <a:path extrusionOk="0" h="10221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1" y="2310"/>
                    <a:pt x="506" y="3321"/>
                  </a:cubicBezTo>
                  <a:cubicBezTo>
                    <a:pt x="1174" y="4666"/>
                    <a:pt x="5848" y="9340"/>
                    <a:pt x="7194" y="10008"/>
                  </a:cubicBezTo>
                  <a:cubicBezTo>
                    <a:pt x="7487" y="10152"/>
                    <a:pt x="7800" y="10221"/>
                    <a:pt x="8108" y="10221"/>
                  </a:cubicBezTo>
                  <a:cubicBezTo>
                    <a:pt x="8860" y="10221"/>
                    <a:pt x="9588" y="9813"/>
                    <a:pt x="9960" y="9102"/>
                  </a:cubicBezTo>
                  <a:lnTo>
                    <a:pt x="10075" y="8873"/>
                  </a:lnTo>
                  <a:lnTo>
                    <a:pt x="10514" y="8053"/>
                  </a:lnTo>
                  <a:lnTo>
                    <a:pt x="8129" y="6717"/>
                  </a:lnTo>
                  <a:lnTo>
                    <a:pt x="7909" y="7232"/>
                  </a:lnTo>
                  <a:cubicBezTo>
                    <a:pt x="7752" y="7616"/>
                    <a:pt x="7387" y="7834"/>
                    <a:pt x="7012" y="7834"/>
                  </a:cubicBezTo>
                  <a:cubicBezTo>
                    <a:pt x="6818" y="7834"/>
                    <a:pt x="6622" y="7775"/>
                    <a:pt x="6450" y="7652"/>
                  </a:cubicBezTo>
                  <a:cubicBezTo>
                    <a:pt x="6211" y="7480"/>
                    <a:pt x="3025" y="4294"/>
                    <a:pt x="2853" y="4055"/>
                  </a:cubicBezTo>
                  <a:cubicBezTo>
                    <a:pt x="2490" y="3550"/>
                    <a:pt x="2691" y="2834"/>
                    <a:pt x="3273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66"/>
            <p:cNvSpPr/>
            <p:nvPr/>
          </p:nvSpPr>
          <p:spPr>
            <a:xfrm>
              <a:off x="2195564" y="4354257"/>
              <a:ext cx="56481" cy="72454"/>
            </a:xfrm>
            <a:custGeom>
              <a:rect b="b" l="l" r="r" t="t"/>
              <a:pathLst>
                <a:path extrusionOk="0" h="2767" w="2157">
                  <a:moveTo>
                    <a:pt x="821" y="0"/>
                  </a:moveTo>
                  <a:lnTo>
                    <a:pt x="1" y="439"/>
                  </a:lnTo>
                  <a:lnTo>
                    <a:pt x="1375" y="2767"/>
                  </a:lnTo>
                  <a:cubicBezTo>
                    <a:pt x="1451" y="2700"/>
                    <a:pt x="1546" y="2643"/>
                    <a:pt x="1642" y="2605"/>
                  </a:cubicBezTo>
                  <a:lnTo>
                    <a:pt x="2157" y="238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66"/>
            <p:cNvSpPr/>
            <p:nvPr/>
          </p:nvSpPr>
          <p:spPr>
            <a:xfrm>
              <a:off x="2355686" y="4530351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3" y="1"/>
                  </a:moveTo>
                  <a:lnTo>
                    <a:pt x="173" y="516"/>
                  </a:lnTo>
                  <a:cubicBezTo>
                    <a:pt x="125" y="612"/>
                    <a:pt x="68" y="707"/>
                    <a:pt x="1" y="793"/>
                  </a:cubicBezTo>
                  <a:lnTo>
                    <a:pt x="2329" y="2167"/>
                  </a:lnTo>
                  <a:lnTo>
                    <a:pt x="2768" y="133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66"/>
            <p:cNvSpPr/>
            <p:nvPr/>
          </p:nvSpPr>
          <p:spPr>
            <a:xfrm>
              <a:off x="2276764" y="4263002"/>
              <a:ext cx="249334" cy="210946"/>
            </a:xfrm>
            <a:custGeom>
              <a:rect b="b" l="l" r="r" t="t"/>
              <a:pathLst>
                <a:path extrusionOk="0" h="8056" w="9522">
                  <a:moveTo>
                    <a:pt x="4787" y="0"/>
                  </a:moveTo>
                  <a:cubicBezTo>
                    <a:pt x="4737" y="0"/>
                    <a:pt x="4687" y="1"/>
                    <a:pt x="4637" y="3"/>
                  </a:cubicBezTo>
                  <a:cubicBezTo>
                    <a:pt x="1613" y="127"/>
                    <a:pt x="0" y="3628"/>
                    <a:pt x="1880" y="6004"/>
                  </a:cubicBezTo>
                  <a:lnTo>
                    <a:pt x="1803" y="7826"/>
                  </a:lnTo>
                  <a:cubicBezTo>
                    <a:pt x="1796" y="7956"/>
                    <a:pt x="1904" y="8055"/>
                    <a:pt x="2022" y="8055"/>
                  </a:cubicBezTo>
                  <a:cubicBezTo>
                    <a:pt x="2051" y="8055"/>
                    <a:pt x="2080" y="8049"/>
                    <a:pt x="2109" y="8036"/>
                  </a:cubicBezTo>
                  <a:lnTo>
                    <a:pt x="3769" y="7263"/>
                  </a:lnTo>
                  <a:cubicBezTo>
                    <a:pt x="4105" y="7359"/>
                    <a:pt x="4447" y="7405"/>
                    <a:pt x="4785" y="7405"/>
                  </a:cubicBezTo>
                  <a:cubicBezTo>
                    <a:pt x="5998" y="7405"/>
                    <a:pt x="7160" y="6810"/>
                    <a:pt x="7861" y="5765"/>
                  </a:cubicBezTo>
                  <a:cubicBezTo>
                    <a:pt x="9522" y="3289"/>
                    <a:pt x="7723" y="0"/>
                    <a:pt x="4787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66"/>
            <p:cNvSpPr/>
            <p:nvPr/>
          </p:nvSpPr>
          <p:spPr>
            <a:xfrm>
              <a:off x="2203080" y="4331502"/>
              <a:ext cx="78948" cy="97906"/>
            </a:xfrm>
            <a:custGeom>
              <a:rect b="b" l="l" r="r" t="t"/>
              <a:pathLst>
                <a:path extrusionOk="0" h="3739" w="3015">
                  <a:moveTo>
                    <a:pt x="1127" y="1"/>
                  </a:moveTo>
                  <a:cubicBezTo>
                    <a:pt x="1087" y="1"/>
                    <a:pt x="1047" y="10"/>
                    <a:pt x="1011" y="30"/>
                  </a:cubicBezTo>
                  <a:lnTo>
                    <a:pt x="143" y="545"/>
                  </a:lnTo>
                  <a:cubicBezTo>
                    <a:pt x="38" y="602"/>
                    <a:pt x="0" y="736"/>
                    <a:pt x="67" y="850"/>
                  </a:cubicBezTo>
                  <a:lnTo>
                    <a:pt x="1708" y="3626"/>
                  </a:lnTo>
                  <a:cubicBezTo>
                    <a:pt x="1747" y="3698"/>
                    <a:pt x="1822" y="3739"/>
                    <a:pt x="1899" y="3739"/>
                  </a:cubicBezTo>
                  <a:cubicBezTo>
                    <a:pt x="1934" y="3739"/>
                    <a:pt x="1970" y="3730"/>
                    <a:pt x="2003" y="3712"/>
                  </a:cubicBezTo>
                  <a:lnTo>
                    <a:pt x="2881" y="3197"/>
                  </a:lnTo>
                  <a:cubicBezTo>
                    <a:pt x="2986" y="3140"/>
                    <a:pt x="3015" y="3006"/>
                    <a:pt x="2957" y="2901"/>
                  </a:cubicBezTo>
                  <a:lnTo>
                    <a:pt x="1317" y="106"/>
                  </a:lnTo>
                  <a:cubicBezTo>
                    <a:pt x="1279" y="37"/>
                    <a:pt x="1204" y="1"/>
                    <a:pt x="112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66"/>
            <p:cNvSpPr/>
            <p:nvPr/>
          </p:nvSpPr>
          <p:spPr>
            <a:xfrm>
              <a:off x="2352203" y="4501129"/>
              <a:ext cx="99451" cy="77350"/>
            </a:xfrm>
            <a:custGeom>
              <a:rect b="b" l="l" r="r" t="t"/>
              <a:pathLst>
                <a:path extrusionOk="0" h="2954" w="3798">
                  <a:moveTo>
                    <a:pt x="767" y="1"/>
                  </a:moveTo>
                  <a:cubicBezTo>
                    <a:pt x="693" y="1"/>
                    <a:pt x="620" y="39"/>
                    <a:pt x="582" y="115"/>
                  </a:cubicBezTo>
                  <a:lnTo>
                    <a:pt x="67" y="983"/>
                  </a:lnTo>
                  <a:cubicBezTo>
                    <a:pt x="0" y="1088"/>
                    <a:pt x="39" y="1222"/>
                    <a:pt x="143" y="1279"/>
                  </a:cubicBezTo>
                  <a:lnTo>
                    <a:pt x="2929" y="2920"/>
                  </a:lnTo>
                  <a:cubicBezTo>
                    <a:pt x="2965" y="2943"/>
                    <a:pt x="3004" y="2953"/>
                    <a:pt x="3042" y="2953"/>
                  </a:cubicBezTo>
                  <a:cubicBezTo>
                    <a:pt x="3116" y="2953"/>
                    <a:pt x="3187" y="2913"/>
                    <a:pt x="3225" y="2844"/>
                  </a:cubicBezTo>
                  <a:lnTo>
                    <a:pt x="3740" y="1976"/>
                  </a:lnTo>
                  <a:cubicBezTo>
                    <a:pt x="3797" y="1871"/>
                    <a:pt x="3769" y="1728"/>
                    <a:pt x="3664" y="1670"/>
                  </a:cubicBezTo>
                  <a:lnTo>
                    <a:pt x="878" y="29"/>
                  </a:lnTo>
                  <a:cubicBezTo>
                    <a:pt x="843" y="10"/>
                    <a:pt x="805" y="1"/>
                    <a:pt x="76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66"/>
            <p:cNvSpPr/>
            <p:nvPr/>
          </p:nvSpPr>
          <p:spPr>
            <a:xfrm>
              <a:off x="2324971" y="4303039"/>
              <a:ext cx="134669" cy="115135"/>
            </a:xfrm>
            <a:custGeom>
              <a:rect b="b" l="l" r="r" t="t"/>
              <a:pathLst>
                <a:path extrusionOk="0" h="4397" w="5143">
                  <a:moveTo>
                    <a:pt x="2956" y="1"/>
                  </a:moveTo>
                  <a:cubicBezTo>
                    <a:pt x="2951" y="1"/>
                    <a:pt x="2945" y="1"/>
                    <a:pt x="2939" y="1"/>
                  </a:cubicBezTo>
                  <a:cubicBezTo>
                    <a:pt x="983" y="1"/>
                    <a:pt x="1" y="2367"/>
                    <a:pt x="1384" y="3750"/>
                  </a:cubicBezTo>
                  <a:cubicBezTo>
                    <a:pt x="1834" y="4197"/>
                    <a:pt x="2385" y="4397"/>
                    <a:pt x="2926" y="4397"/>
                  </a:cubicBezTo>
                  <a:cubicBezTo>
                    <a:pt x="4058" y="4397"/>
                    <a:pt x="5143" y="3519"/>
                    <a:pt x="5143" y="2195"/>
                  </a:cubicBezTo>
                  <a:cubicBezTo>
                    <a:pt x="5143" y="980"/>
                    <a:pt x="4169" y="1"/>
                    <a:pt x="295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66"/>
            <p:cNvSpPr/>
            <p:nvPr/>
          </p:nvSpPr>
          <p:spPr>
            <a:xfrm>
              <a:off x="2347464" y="4313775"/>
              <a:ext cx="109427" cy="93219"/>
            </a:xfrm>
            <a:custGeom>
              <a:rect b="b" l="l" r="r" t="t"/>
              <a:pathLst>
                <a:path extrusionOk="0" h="3560" w="4179">
                  <a:moveTo>
                    <a:pt x="801" y="1"/>
                  </a:moveTo>
                  <a:cubicBezTo>
                    <a:pt x="420" y="268"/>
                    <a:pt x="143" y="650"/>
                    <a:pt x="0" y="1088"/>
                  </a:cubicBezTo>
                  <a:lnTo>
                    <a:pt x="3387" y="3559"/>
                  </a:lnTo>
                  <a:cubicBezTo>
                    <a:pt x="3759" y="3283"/>
                    <a:pt x="4036" y="2901"/>
                    <a:pt x="4179" y="2472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7" name="Google Shape;12627;p66"/>
          <p:cNvGrpSpPr/>
          <p:nvPr/>
        </p:nvGrpSpPr>
        <p:grpSpPr>
          <a:xfrm>
            <a:off x="859632" y="3346972"/>
            <a:ext cx="303537" cy="359127"/>
            <a:chOff x="859632" y="3346972"/>
            <a:chExt cx="303537" cy="359127"/>
          </a:xfrm>
        </p:grpSpPr>
        <p:sp>
          <p:nvSpPr>
            <p:cNvPr id="12628" name="Google Shape;12628;p66"/>
            <p:cNvSpPr/>
            <p:nvPr/>
          </p:nvSpPr>
          <p:spPr>
            <a:xfrm>
              <a:off x="859632" y="3346972"/>
              <a:ext cx="303537" cy="359127"/>
            </a:xfrm>
            <a:custGeom>
              <a:rect b="b" l="l" r="r" t="t"/>
              <a:pathLst>
                <a:path extrusionOk="0" h="13715" w="11592">
                  <a:moveTo>
                    <a:pt x="5935" y="1"/>
                  </a:moveTo>
                  <a:cubicBezTo>
                    <a:pt x="4754" y="1"/>
                    <a:pt x="3581" y="368"/>
                    <a:pt x="2595" y="1091"/>
                  </a:cubicBezTo>
                  <a:cubicBezTo>
                    <a:pt x="868" y="2341"/>
                    <a:pt x="0" y="4459"/>
                    <a:pt x="344" y="6567"/>
                  </a:cubicBezTo>
                  <a:cubicBezTo>
                    <a:pt x="678" y="8666"/>
                    <a:pt x="2175" y="10402"/>
                    <a:pt x="4198" y="11060"/>
                  </a:cubicBezTo>
                  <a:lnTo>
                    <a:pt x="5743" y="13607"/>
                  </a:lnTo>
                  <a:cubicBezTo>
                    <a:pt x="5786" y="13679"/>
                    <a:pt x="5860" y="13715"/>
                    <a:pt x="5934" y="13715"/>
                  </a:cubicBezTo>
                  <a:cubicBezTo>
                    <a:pt x="6008" y="13715"/>
                    <a:pt x="6082" y="13679"/>
                    <a:pt x="6125" y="13607"/>
                  </a:cubicBezTo>
                  <a:lnTo>
                    <a:pt x="7670" y="11060"/>
                  </a:lnTo>
                  <a:cubicBezTo>
                    <a:pt x="10008" y="10297"/>
                    <a:pt x="11591" y="8122"/>
                    <a:pt x="11591" y="5661"/>
                  </a:cubicBezTo>
                  <a:cubicBezTo>
                    <a:pt x="11591" y="3533"/>
                    <a:pt x="10399" y="1578"/>
                    <a:pt x="8500" y="614"/>
                  </a:cubicBezTo>
                  <a:cubicBezTo>
                    <a:pt x="7691" y="203"/>
                    <a:pt x="6811" y="1"/>
                    <a:pt x="593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66"/>
            <p:cNvSpPr/>
            <p:nvPr/>
          </p:nvSpPr>
          <p:spPr>
            <a:xfrm>
              <a:off x="926063" y="3427989"/>
              <a:ext cx="153156" cy="145903"/>
            </a:xfrm>
            <a:custGeom>
              <a:rect b="b" l="l" r="r" t="t"/>
              <a:pathLst>
                <a:path extrusionOk="0" h="5572" w="5849">
                  <a:moveTo>
                    <a:pt x="1575" y="0"/>
                  </a:moveTo>
                  <a:cubicBezTo>
                    <a:pt x="1489" y="0"/>
                    <a:pt x="1403" y="0"/>
                    <a:pt x="1308" y="10"/>
                  </a:cubicBezTo>
                  <a:cubicBezTo>
                    <a:pt x="745" y="67"/>
                    <a:pt x="77" y="592"/>
                    <a:pt x="1" y="1603"/>
                  </a:cubicBezTo>
                  <a:lnTo>
                    <a:pt x="1" y="1937"/>
                  </a:lnTo>
                  <a:cubicBezTo>
                    <a:pt x="77" y="2901"/>
                    <a:pt x="802" y="4083"/>
                    <a:pt x="2920" y="5572"/>
                  </a:cubicBezTo>
                  <a:cubicBezTo>
                    <a:pt x="5047" y="4083"/>
                    <a:pt x="5772" y="2901"/>
                    <a:pt x="5849" y="1937"/>
                  </a:cubicBezTo>
                  <a:lnTo>
                    <a:pt x="5849" y="1603"/>
                  </a:lnTo>
                  <a:cubicBezTo>
                    <a:pt x="5772" y="592"/>
                    <a:pt x="5114" y="67"/>
                    <a:pt x="4542" y="10"/>
                  </a:cubicBezTo>
                  <a:cubicBezTo>
                    <a:pt x="4446" y="0"/>
                    <a:pt x="4361" y="0"/>
                    <a:pt x="4275" y="0"/>
                  </a:cubicBezTo>
                  <a:lnTo>
                    <a:pt x="4265" y="0"/>
                  </a:lnTo>
                  <a:cubicBezTo>
                    <a:pt x="3597" y="0"/>
                    <a:pt x="3283" y="287"/>
                    <a:pt x="2920" y="716"/>
                  </a:cubicBezTo>
                  <a:cubicBezTo>
                    <a:pt x="2558" y="287"/>
                    <a:pt x="2233" y="0"/>
                    <a:pt x="15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6"/>
            <p:cNvSpPr/>
            <p:nvPr/>
          </p:nvSpPr>
          <p:spPr>
            <a:xfrm>
              <a:off x="1011767" y="3492928"/>
              <a:ext cx="64703" cy="74470"/>
            </a:xfrm>
            <a:custGeom>
              <a:rect b="b" l="l" r="r" t="t"/>
              <a:pathLst>
                <a:path extrusionOk="0" h="2844" w="2471">
                  <a:moveTo>
                    <a:pt x="1259" y="1"/>
                  </a:moveTo>
                  <a:cubicBezTo>
                    <a:pt x="1097" y="1"/>
                    <a:pt x="964" y="134"/>
                    <a:pt x="964" y="297"/>
                  </a:cubicBezTo>
                  <a:lnTo>
                    <a:pt x="964" y="974"/>
                  </a:lnTo>
                  <a:lnTo>
                    <a:pt x="286" y="974"/>
                  </a:lnTo>
                  <a:cubicBezTo>
                    <a:pt x="124" y="974"/>
                    <a:pt x="0" y="1098"/>
                    <a:pt x="0" y="1260"/>
                  </a:cubicBezTo>
                  <a:lnTo>
                    <a:pt x="0" y="2844"/>
                  </a:lnTo>
                  <a:cubicBezTo>
                    <a:pt x="1498" y="1737"/>
                    <a:pt x="2213" y="802"/>
                    <a:pt x="247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66"/>
            <p:cNvSpPr/>
            <p:nvPr/>
          </p:nvSpPr>
          <p:spPr>
            <a:xfrm>
              <a:off x="998020" y="3428224"/>
              <a:ext cx="81462" cy="145667"/>
            </a:xfrm>
            <a:custGeom>
              <a:rect b="b" l="l" r="r" t="t"/>
              <a:pathLst>
                <a:path extrusionOk="0" h="5563" w="3111">
                  <a:moveTo>
                    <a:pt x="1536" y="1"/>
                  </a:moveTo>
                  <a:cubicBezTo>
                    <a:pt x="1479" y="1"/>
                    <a:pt x="1412" y="10"/>
                    <a:pt x="1355" y="10"/>
                  </a:cubicBezTo>
                  <a:lnTo>
                    <a:pt x="1431" y="10"/>
                  </a:lnTo>
                  <a:cubicBezTo>
                    <a:pt x="1994" y="68"/>
                    <a:pt x="2662" y="592"/>
                    <a:pt x="2738" y="1594"/>
                  </a:cubicBezTo>
                  <a:lnTo>
                    <a:pt x="2738" y="1928"/>
                  </a:lnTo>
                  <a:cubicBezTo>
                    <a:pt x="2662" y="2863"/>
                    <a:pt x="1975" y="4008"/>
                    <a:pt x="0" y="5439"/>
                  </a:cubicBezTo>
                  <a:lnTo>
                    <a:pt x="182" y="5563"/>
                  </a:lnTo>
                  <a:cubicBezTo>
                    <a:pt x="2309" y="4074"/>
                    <a:pt x="3034" y="2892"/>
                    <a:pt x="3110" y="1928"/>
                  </a:cubicBezTo>
                  <a:lnTo>
                    <a:pt x="3110" y="1594"/>
                  </a:lnTo>
                  <a:cubicBezTo>
                    <a:pt x="3024" y="583"/>
                    <a:pt x="2366" y="58"/>
                    <a:pt x="1803" y="10"/>
                  </a:cubicBezTo>
                  <a:cubicBezTo>
                    <a:pt x="1708" y="1"/>
                    <a:pt x="1622" y="1"/>
                    <a:pt x="153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66"/>
            <p:cNvSpPr/>
            <p:nvPr/>
          </p:nvSpPr>
          <p:spPr>
            <a:xfrm>
              <a:off x="1022738" y="3503925"/>
              <a:ext cx="80964" cy="81200"/>
            </a:xfrm>
            <a:custGeom>
              <a:rect b="b" l="l" r="r" t="t"/>
              <a:pathLst>
                <a:path extrusionOk="0" h="3101" w="3092">
                  <a:moveTo>
                    <a:pt x="1193" y="1"/>
                  </a:moveTo>
                  <a:cubicBezTo>
                    <a:pt x="1069" y="1"/>
                    <a:pt x="964" y="105"/>
                    <a:pt x="964" y="229"/>
                  </a:cubicBezTo>
                  <a:lnTo>
                    <a:pt x="964" y="974"/>
                  </a:lnTo>
                  <a:lnTo>
                    <a:pt x="220" y="974"/>
                  </a:lnTo>
                  <a:cubicBezTo>
                    <a:pt x="96" y="974"/>
                    <a:pt x="1" y="1069"/>
                    <a:pt x="1" y="1193"/>
                  </a:cubicBezTo>
                  <a:lnTo>
                    <a:pt x="1" y="1909"/>
                  </a:lnTo>
                  <a:cubicBezTo>
                    <a:pt x="1" y="2023"/>
                    <a:pt x="96" y="2128"/>
                    <a:pt x="220" y="2128"/>
                  </a:cubicBezTo>
                  <a:lnTo>
                    <a:pt x="964" y="2128"/>
                  </a:lnTo>
                  <a:lnTo>
                    <a:pt x="964" y="2872"/>
                  </a:lnTo>
                  <a:cubicBezTo>
                    <a:pt x="964" y="2996"/>
                    <a:pt x="1069" y="3101"/>
                    <a:pt x="1193" y="3101"/>
                  </a:cubicBezTo>
                  <a:lnTo>
                    <a:pt x="1899" y="3101"/>
                  </a:lnTo>
                  <a:cubicBezTo>
                    <a:pt x="2023" y="3101"/>
                    <a:pt x="2119" y="2996"/>
                    <a:pt x="2119" y="2872"/>
                  </a:cubicBezTo>
                  <a:lnTo>
                    <a:pt x="2119" y="2128"/>
                  </a:lnTo>
                  <a:lnTo>
                    <a:pt x="2863" y="2128"/>
                  </a:lnTo>
                  <a:cubicBezTo>
                    <a:pt x="2987" y="2128"/>
                    <a:pt x="3092" y="2023"/>
                    <a:pt x="3092" y="1909"/>
                  </a:cubicBezTo>
                  <a:lnTo>
                    <a:pt x="3092" y="1193"/>
                  </a:lnTo>
                  <a:cubicBezTo>
                    <a:pt x="3092" y="1069"/>
                    <a:pt x="2987" y="974"/>
                    <a:pt x="2863" y="974"/>
                  </a:cubicBezTo>
                  <a:lnTo>
                    <a:pt x="2119" y="974"/>
                  </a:lnTo>
                  <a:lnTo>
                    <a:pt x="2119" y="229"/>
                  </a:lnTo>
                  <a:cubicBezTo>
                    <a:pt x="2119" y="105"/>
                    <a:pt x="2023" y="1"/>
                    <a:pt x="189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3" name="Google Shape;12633;p66"/>
          <p:cNvGrpSpPr/>
          <p:nvPr/>
        </p:nvGrpSpPr>
        <p:grpSpPr>
          <a:xfrm>
            <a:off x="1767911" y="2882241"/>
            <a:ext cx="265306" cy="366799"/>
            <a:chOff x="1767911" y="2882241"/>
            <a:chExt cx="265306" cy="366799"/>
          </a:xfrm>
        </p:grpSpPr>
        <p:sp>
          <p:nvSpPr>
            <p:cNvPr id="12634" name="Google Shape;12634;p66"/>
            <p:cNvSpPr/>
            <p:nvPr/>
          </p:nvSpPr>
          <p:spPr>
            <a:xfrm>
              <a:off x="1767911" y="3066269"/>
              <a:ext cx="265306" cy="182771"/>
            </a:xfrm>
            <a:custGeom>
              <a:rect b="b" l="l" r="r" t="t"/>
              <a:pathLst>
                <a:path extrusionOk="0" h="6980" w="10132">
                  <a:moveTo>
                    <a:pt x="0" y="1"/>
                  </a:moveTo>
                  <a:lnTo>
                    <a:pt x="0" y="5200"/>
                  </a:lnTo>
                  <a:cubicBezTo>
                    <a:pt x="0" y="5305"/>
                    <a:pt x="67" y="5391"/>
                    <a:pt x="163" y="5419"/>
                  </a:cubicBezTo>
                  <a:lnTo>
                    <a:pt x="4999" y="6965"/>
                  </a:lnTo>
                  <a:cubicBezTo>
                    <a:pt x="5023" y="6974"/>
                    <a:pt x="5047" y="6979"/>
                    <a:pt x="5070" y="6979"/>
                  </a:cubicBezTo>
                  <a:cubicBezTo>
                    <a:pt x="5092" y="6979"/>
                    <a:pt x="5114" y="6974"/>
                    <a:pt x="5133" y="6965"/>
                  </a:cubicBezTo>
                  <a:lnTo>
                    <a:pt x="9970" y="5419"/>
                  </a:lnTo>
                  <a:cubicBezTo>
                    <a:pt x="10065" y="5391"/>
                    <a:pt x="10132" y="5305"/>
                    <a:pt x="10132" y="5200"/>
                  </a:cubicBezTo>
                  <a:lnTo>
                    <a:pt x="10132" y="1"/>
                  </a:lnTo>
                  <a:lnTo>
                    <a:pt x="5066" y="16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66"/>
            <p:cNvSpPr/>
            <p:nvPr/>
          </p:nvSpPr>
          <p:spPr>
            <a:xfrm>
              <a:off x="1818867" y="2882241"/>
              <a:ext cx="147422" cy="155905"/>
            </a:xfrm>
            <a:custGeom>
              <a:rect b="b" l="l" r="r" t="t"/>
              <a:pathLst>
                <a:path extrusionOk="0" h="5954" w="5630">
                  <a:moveTo>
                    <a:pt x="3120" y="0"/>
                  </a:moveTo>
                  <a:cubicBezTo>
                    <a:pt x="2622" y="0"/>
                    <a:pt x="2111" y="151"/>
                    <a:pt x="1651" y="484"/>
                  </a:cubicBezTo>
                  <a:cubicBezTo>
                    <a:pt x="1" y="1686"/>
                    <a:pt x="411" y="4253"/>
                    <a:pt x="2357" y="4892"/>
                  </a:cubicBezTo>
                  <a:lnTo>
                    <a:pt x="2929" y="5846"/>
                  </a:lnTo>
                  <a:cubicBezTo>
                    <a:pt x="2972" y="5917"/>
                    <a:pt x="3046" y="5953"/>
                    <a:pt x="3120" y="5953"/>
                  </a:cubicBezTo>
                  <a:cubicBezTo>
                    <a:pt x="3194" y="5953"/>
                    <a:pt x="3268" y="5917"/>
                    <a:pt x="3311" y="5846"/>
                  </a:cubicBezTo>
                  <a:lnTo>
                    <a:pt x="3893" y="4892"/>
                  </a:lnTo>
                  <a:cubicBezTo>
                    <a:pt x="4923" y="4558"/>
                    <a:pt x="5629" y="3594"/>
                    <a:pt x="5629" y="2507"/>
                  </a:cubicBezTo>
                  <a:cubicBezTo>
                    <a:pt x="5629" y="1024"/>
                    <a:pt x="4418" y="0"/>
                    <a:pt x="312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66"/>
            <p:cNvSpPr/>
            <p:nvPr/>
          </p:nvSpPr>
          <p:spPr>
            <a:xfrm>
              <a:off x="1886817" y="2912144"/>
              <a:ext cx="47735" cy="47500"/>
            </a:xfrm>
            <a:custGeom>
              <a:rect b="b" l="l" r="r" t="t"/>
              <a:pathLst>
                <a:path extrusionOk="0" h="1814" w="1823">
                  <a:moveTo>
                    <a:pt x="916" y="1"/>
                  </a:moveTo>
                  <a:cubicBezTo>
                    <a:pt x="411" y="1"/>
                    <a:pt x="0" y="401"/>
                    <a:pt x="0" y="907"/>
                  </a:cubicBezTo>
                  <a:cubicBezTo>
                    <a:pt x="0" y="1412"/>
                    <a:pt x="411" y="1813"/>
                    <a:pt x="916" y="1813"/>
                  </a:cubicBezTo>
                  <a:cubicBezTo>
                    <a:pt x="1412" y="1813"/>
                    <a:pt x="1823" y="1412"/>
                    <a:pt x="1823" y="907"/>
                  </a:cubicBezTo>
                  <a:cubicBezTo>
                    <a:pt x="1823" y="401"/>
                    <a:pt x="1412" y="1"/>
                    <a:pt x="91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66"/>
            <p:cNvSpPr/>
            <p:nvPr/>
          </p:nvSpPr>
          <p:spPr>
            <a:xfrm>
              <a:off x="1858799" y="2906488"/>
              <a:ext cx="84237" cy="79079"/>
            </a:xfrm>
            <a:custGeom>
              <a:rect b="b" l="l" r="r" t="t"/>
              <a:pathLst>
                <a:path extrusionOk="0" h="3020" w="3217">
                  <a:moveTo>
                    <a:pt x="1989" y="422"/>
                  </a:moveTo>
                  <a:cubicBezTo>
                    <a:pt x="2159" y="422"/>
                    <a:pt x="2332" y="485"/>
                    <a:pt x="2473" y="627"/>
                  </a:cubicBezTo>
                  <a:cubicBezTo>
                    <a:pt x="2749" y="903"/>
                    <a:pt x="2749" y="1342"/>
                    <a:pt x="2482" y="1619"/>
                  </a:cubicBezTo>
                  <a:lnTo>
                    <a:pt x="2473" y="1619"/>
                  </a:lnTo>
                  <a:cubicBezTo>
                    <a:pt x="2332" y="1760"/>
                    <a:pt x="2159" y="1823"/>
                    <a:pt x="1989" y="1823"/>
                  </a:cubicBezTo>
                  <a:cubicBezTo>
                    <a:pt x="1632" y="1823"/>
                    <a:pt x="1290" y="1543"/>
                    <a:pt x="1290" y="1123"/>
                  </a:cubicBezTo>
                  <a:cubicBezTo>
                    <a:pt x="1290" y="702"/>
                    <a:pt x="1632" y="422"/>
                    <a:pt x="1989" y="422"/>
                  </a:cubicBezTo>
                  <a:close/>
                  <a:moveTo>
                    <a:pt x="2006" y="0"/>
                  </a:moveTo>
                  <a:cubicBezTo>
                    <a:pt x="1213" y="0"/>
                    <a:pt x="509" y="906"/>
                    <a:pt x="1061" y="1752"/>
                  </a:cubicBezTo>
                  <a:lnTo>
                    <a:pt x="155" y="2649"/>
                  </a:lnTo>
                  <a:cubicBezTo>
                    <a:pt x="0" y="2803"/>
                    <a:pt x="140" y="3020"/>
                    <a:pt x="304" y="3020"/>
                  </a:cubicBezTo>
                  <a:cubicBezTo>
                    <a:pt x="353" y="3020"/>
                    <a:pt x="404" y="3001"/>
                    <a:pt x="450" y="2954"/>
                  </a:cubicBezTo>
                  <a:lnTo>
                    <a:pt x="1357" y="2048"/>
                  </a:lnTo>
                  <a:cubicBezTo>
                    <a:pt x="1547" y="2178"/>
                    <a:pt x="1765" y="2240"/>
                    <a:pt x="1981" y="2240"/>
                  </a:cubicBezTo>
                  <a:cubicBezTo>
                    <a:pt x="2306" y="2240"/>
                    <a:pt x="2627" y="2098"/>
                    <a:pt x="2845" y="1829"/>
                  </a:cubicBezTo>
                  <a:cubicBezTo>
                    <a:pt x="3217" y="1390"/>
                    <a:pt x="3188" y="732"/>
                    <a:pt x="2778" y="331"/>
                  </a:cubicBezTo>
                  <a:cubicBezTo>
                    <a:pt x="2539" y="99"/>
                    <a:pt x="2268" y="0"/>
                    <a:pt x="200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66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153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66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6136"/>
                  </a:lnTo>
                  <a:lnTo>
                    <a:pt x="582" y="4696"/>
                  </a:lnTo>
                  <a:lnTo>
                    <a:pt x="582" y="9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66"/>
            <p:cNvSpPr/>
            <p:nvPr/>
          </p:nvSpPr>
          <p:spPr>
            <a:xfrm>
              <a:off x="1783151" y="3029008"/>
              <a:ext cx="117440" cy="159938"/>
            </a:xfrm>
            <a:custGeom>
              <a:rect b="b" l="l" r="r" t="t"/>
              <a:pathLst>
                <a:path extrusionOk="0" h="6108" w="4485">
                  <a:moveTo>
                    <a:pt x="226" y="1"/>
                  </a:moveTo>
                  <a:cubicBezTo>
                    <a:pt x="102" y="1"/>
                    <a:pt x="0" y="102"/>
                    <a:pt x="0" y="231"/>
                  </a:cubicBezTo>
                  <a:lnTo>
                    <a:pt x="0" y="4677"/>
                  </a:lnTo>
                  <a:lnTo>
                    <a:pt x="4484" y="6108"/>
                  </a:lnTo>
                  <a:lnTo>
                    <a:pt x="4484" y="1357"/>
                  </a:lnTo>
                  <a:lnTo>
                    <a:pt x="296" y="12"/>
                  </a:lnTo>
                  <a:cubicBezTo>
                    <a:pt x="272" y="4"/>
                    <a:pt x="249" y="1"/>
                    <a:pt x="22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66"/>
            <p:cNvSpPr/>
            <p:nvPr/>
          </p:nvSpPr>
          <p:spPr>
            <a:xfrm>
              <a:off x="1813290" y="3067212"/>
              <a:ext cx="65305" cy="26578"/>
            </a:xfrm>
            <a:custGeom>
              <a:rect b="b" l="l" r="r" t="t"/>
              <a:pathLst>
                <a:path extrusionOk="0" h="1015" w="2494">
                  <a:moveTo>
                    <a:pt x="294" y="0"/>
                  </a:moveTo>
                  <a:cubicBezTo>
                    <a:pt x="79" y="0"/>
                    <a:pt x="1" y="335"/>
                    <a:pt x="242" y="413"/>
                  </a:cubicBezTo>
                  <a:lnTo>
                    <a:pt x="2131" y="1004"/>
                  </a:lnTo>
                  <a:cubicBezTo>
                    <a:pt x="2160" y="1004"/>
                    <a:pt x="2179" y="1014"/>
                    <a:pt x="2198" y="1014"/>
                  </a:cubicBezTo>
                  <a:cubicBezTo>
                    <a:pt x="2446" y="1014"/>
                    <a:pt x="2494" y="671"/>
                    <a:pt x="2265" y="594"/>
                  </a:cubicBezTo>
                  <a:lnTo>
                    <a:pt x="366" y="12"/>
                  </a:lnTo>
                  <a:cubicBezTo>
                    <a:pt x="341" y="4"/>
                    <a:pt x="316" y="0"/>
                    <a:pt x="294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66"/>
            <p:cNvSpPr/>
            <p:nvPr/>
          </p:nvSpPr>
          <p:spPr>
            <a:xfrm>
              <a:off x="1813237" y="3086746"/>
              <a:ext cx="65279" cy="26525"/>
            </a:xfrm>
            <a:custGeom>
              <a:rect b="b" l="l" r="r" t="t"/>
              <a:pathLst>
                <a:path extrusionOk="0" h="1013" w="2493">
                  <a:moveTo>
                    <a:pt x="303" y="1"/>
                  </a:moveTo>
                  <a:cubicBezTo>
                    <a:pt x="83" y="1"/>
                    <a:pt x="0" y="342"/>
                    <a:pt x="244" y="421"/>
                  </a:cubicBezTo>
                  <a:lnTo>
                    <a:pt x="2133" y="1003"/>
                  </a:lnTo>
                  <a:cubicBezTo>
                    <a:pt x="2162" y="1012"/>
                    <a:pt x="2181" y="1012"/>
                    <a:pt x="2200" y="1012"/>
                  </a:cubicBezTo>
                  <a:cubicBezTo>
                    <a:pt x="2203" y="1012"/>
                    <a:pt x="2206" y="1012"/>
                    <a:pt x="2210" y="1012"/>
                  </a:cubicBezTo>
                  <a:cubicBezTo>
                    <a:pt x="2449" y="1012"/>
                    <a:pt x="2493" y="668"/>
                    <a:pt x="2267" y="602"/>
                  </a:cubicBezTo>
                  <a:lnTo>
                    <a:pt x="368" y="10"/>
                  </a:lnTo>
                  <a:cubicBezTo>
                    <a:pt x="345" y="4"/>
                    <a:pt x="323" y="1"/>
                    <a:pt x="30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66"/>
            <p:cNvSpPr/>
            <p:nvPr/>
          </p:nvSpPr>
          <p:spPr>
            <a:xfrm>
              <a:off x="1813290" y="3106437"/>
              <a:ext cx="65227" cy="26552"/>
            </a:xfrm>
            <a:custGeom>
              <a:rect b="b" l="l" r="r" t="t"/>
              <a:pathLst>
                <a:path extrusionOk="0" h="1014" w="2491">
                  <a:moveTo>
                    <a:pt x="295" y="0"/>
                  </a:moveTo>
                  <a:cubicBezTo>
                    <a:pt x="79" y="0"/>
                    <a:pt x="0" y="344"/>
                    <a:pt x="242" y="413"/>
                  </a:cubicBezTo>
                  <a:lnTo>
                    <a:pt x="2131" y="1004"/>
                  </a:lnTo>
                  <a:cubicBezTo>
                    <a:pt x="2160" y="1014"/>
                    <a:pt x="2179" y="1014"/>
                    <a:pt x="2198" y="1014"/>
                  </a:cubicBezTo>
                  <a:cubicBezTo>
                    <a:pt x="2201" y="1014"/>
                    <a:pt x="2204" y="1014"/>
                    <a:pt x="2208" y="1014"/>
                  </a:cubicBezTo>
                  <a:cubicBezTo>
                    <a:pt x="2447" y="1014"/>
                    <a:pt x="2491" y="669"/>
                    <a:pt x="2265" y="604"/>
                  </a:cubicBezTo>
                  <a:lnTo>
                    <a:pt x="366" y="12"/>
                  </a:lnTo>
                  <a:cubicBezTo>
                    <a:pt x="341" y="4"/>
                    <a:pt x="317" y="0"/>
                    <a:pt x="29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66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0" y="1538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66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4484" y="98"/>
                  </a:lnTo>
                  <a:lnTo>
                    <a:pt x="4484" y="4724"/>
                  </a:lnTo>
                  <a:lnTo>
                    <a:pt x="0" y="6136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66"/>
            <p:cNvSpPr/>
            <p:nvPr/>
          </p:nvSpPr>
          <p:spPr>
            <a:xfrm>
              <a:off x="1900564" y="3029008"/>
              <a:ext cx="117414" cy="159938"/>
            </a:xfrm>
            <a:custGeom>
              <a:rect b="b" l="l" r="r" t="t"/>
              <a:pathLst>
                <a:path extrusionOk="0" h="6108" w="4484">
                  <a:moveTo>
                    <a:pt x="4259" y="1"/>
                  </a:moveTo>
                  <a:cubicBezTo>
                    <a:pt x="4236" y="1"/>
                    <a:pt x="4212" y="4"/>
                    <a:pt x="4188" y="12"/>
                  </a:cubicBezTo>
                  <a:lnTo>
                    <a:pt x="0" y="1357"/>
                  </a:lnTo>
                  <a:lnTo>
                    <a:pt x="0" y="6108"/>
                  </a:lnTo>
                  <a:lnTo>
                    <a:pt x="4484" y="4677"/>
                  </a:lnTo>
                  <a:lnTo>
                    <a:pt x="4484" y="231"/>
                  </a:lnTo>
                  <a:cubicBezTo>
                    <a:pt x="4484" y="102"/>
                    <a:pt x="4382" y="1"/>
                    <a:pt x="425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66"/>
            <p:cNvSpPr/>
            <p:nvPr/>
          </p:nvSpPr>
          <p:spPr>
            <a:xfrm>
              <a:off x="1900564" y="3029244"/>
              <a:ext cx="117414" cy="159702"/>
            </a:xfrm>
            <a:custGeom>
              <a:rect b="b" l="l" r="r" t="t"/>
              <a:pathLst>
                <a:path extrusionOk="0" h="6099" w="4484">
                  <a:moveTo>
                    <a:pt x="4268" y="1"/>
                  </a:moveTo>
                  <a:cubicBezTo>
                    <a:pt x="4245" y="1"/>
                    <a:pt x="4221" y="4"/>
                    <a:pt x="4198" y="12"/>
                  </a:cubicBezTo>
                  <a:lnTo>
                    <a:pt x="3816" y="127"/>
                  </a:lnTo>
                  <a:lnTo>
                    <a:pt x="3816" y="4019"/>
                  </a:lnTo>
                  <a:lnTo>
                    <a:pt x="0" y="5231"/>
                  </a:lnTo>
                  <a:lnTo>
                    <a:pt x="0" y="6099"/>
                  </a:lnTo>
                  <a:lnTo>
                    <a:pt x="4484" y="4668"/>
                  </a:lnTo>
                  <a:lnTo>
                    <a:pt x="4484" y="222"/>
                  </a:lnTo>
                  <a:cubicBezTo>
                    <a:pt x="4484" y="95"/>
                    <a:pt x="4384" y="1"/>
                    <a:pt x="426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66"/>
            <p:cNvSpPr/>
            <p:nvPr/>
          </p:nvSpPr>
          <p:spPr>
            <a:xfrm>
              <a:off x="1941282" y="3069988"/>
              <a:ext cx="29484" cy="36345"/>
            </a:xfrm>
            <a:custGeom>
              <a:rect b="b" l="l" r="r" t="t"/>
              <a:pathLst>
                <a:path extrusionOk="0" h="1388" w="1126">
                  <a:moveTo>
                    <a:pt x="897" y="0"/>
                  </a:moveTo>
                  <a:cubicBezTo>
                    <a:pt x="875" y="0"/>
                    <a:pt x="853" y="4"/>
                    <a:pt x="830" y="11"/>
                  </a:cubicBezTo>
                  <a:lnTo>
                    <a:pt x="153" y="231"/>
                  </a:lnTo>
                  <a:cubicBezTo>
                    <a:pt x="67" y="259"/>
                    <a:pt x="0" y="345"/>
                    <a:pt x="0" y="450"/>
                  </a:cubicBezTo>
                  <a:lnTo>
                    <a:pt x="0" y="1166"/>
                  </a:lnTo>
                  <a:cubicBezTo>
                    <a:pt x="0" y="1293"/>
                    <a:pt x="100" y="1387"/>
                    <a:pt x="221" y="1387"/>
                  </a:cubicBezTo>
                  <a:cubicBezTo>
                    <a:pt x="246" y="1387"/>
                    <a:pt x="271" y="1383"/>
                    <a:pt x="296" y="1375"/>
                  </a:cubicBezTo>
                  <a:lnTo>
                    <a:pt x="964" y="1156"/>
                  </a:lnTo>
                  <a:cubicBezTo>
                    <a:pt x="1059" y="1127"/>
                    <a:pt x="1126" y="1042"/>
                    <a:pt x="1126" y="946"/>
                  </a:cubicBezTo>
                  <a:lnTo>
                    <a:pt x="1126" y="231"/>
                  </a:lnTo>
                  <a:cubicBezTo>
                    <a:pt x="1126" y="102"/>
                    <a:pt x="1017" y="0"/>
                    <a:pt x="8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9" name="Google Shape;12649;p66"/>
          <p:cNvGrpSpPr/>
          <p:nvPr/>
        </p:nvGrpSpPr>
        <p:grpSpPr>
          <a:xfrm>
            <a:off x="1332009" y="1499935"/>
            <a:ext cx="331895" cy="359311"/>
            <a:chOff x="1332009" y="1499935"/>
            <a:chExt cx="331895" cy="359311"/>
          </a:xfrm>
        </p:grpSpPr>
        <p:sp>
          <p:nvSpPr>
            <p:cNvPr id="12650" name="Google Shape;12650;p66"/>
            <p:cNvSpPr/>
            <p:nvPr/>
          </p:nvSpPr>
          <p:spPr>
            <a:xfrm>
              <a:off x="1435414" y="1570451"/>
              <a:ext cx="28515" cy="79210"/>
            </a:xfrm>
            <a:custGeom>
              <a:rect b="b" l="l" r="r" t="t"/>
              <a:pathLst>
                <a:path extrusionOk="0" h="3025" w="1089">
                  <a:moveTo>
                    <a:pt x="545" y="1"/>
                  </a:moveTo>
                  <a:cubicBezTo>
                    <a:pt x="273" y="1"/>
                    <a:pt x="1" y="182"/>
                    <a:pt x="1" y="544"/>
                  </a:cubicBezTo>
                  <a:lnTo>
                    <a:pt x="1" y="3025"/>
                  </a:lnTo>
                  <a:lnTo>
                    <a:pt x="1088" y="3025"/>
                  </a:lnTo>
                  <a:lnTo>
                    <a:pt x="1088" y="544"/>
                  </a:lnTo>
                  <a:cubicBezTo>
                    <a:pt x="1088" y="182"/>
                    <a:pt x="816" y="1"/>
                    <a:pt x="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66"/>
            <p:cNvSpPr/>
            <p:nvPr/>
          </p:nvSpPr>
          <p:spPr>
            <a:xfrm>
              <a:off x="1435414" y="1627665"/>
              <a:ext cx="28515" cy="21995"/>
            </a:xfrm>
            <a:custGeom>
              <a:rect b="b" l="l" r="r" t="t"/>
              <a:pathLst>
                <a:path extrusionOk="0" h="840" w="1089">
                  <a:moveTo>
                    <a:pt x="1" y="0"/>
                  </a:moveTo>
                  <a:lnTo>
                    <a:pt x="1" y="840"/>
                  </a:lnTo>
                  <a:lnTo>
                    <a:pt x="1088" y="840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66"/>
            <p:cNvSpPr/>
            <p:nvPr/>
          </p:nvSpPr>
          <p:spPr>
            <a:xfrm>
              <a:off x="1350496" y="1570451"/>
              <a:ext cx="28254" cy="79210"/>
            </a:xfrm>
            <a:custGeom>
              <a:rect b="b" l="l" r="r" t="t"/>
              <a:pathLst>
                <a:path extrusionOk="0" h="3025" w="1079">
                  <a:moveTo>
                    <a:pt x="539" y="1"/>
                  </a:moveTo>
                  <a:cubicBezTo>
                    <a:pt x="270" y="1"/>
                    <a:pt x="0" y="182"/>
                    <a:pt x="0" y="544"/>
                  </a:cubicBezTo>
                  <a:lnTo>
                    <a:pt x="0" y="3025"/>
                  </a:lnTo>
                  <a:lnTo>
                    <a:pt x="1078" y="3025"/>
                  </a:lnTo>
                  <a:lnTo>
                    <a:pt x="1078" y="544"/>
                  </a:lnTo>
                  <a:cubicBezTo>
                    <a:pt x="1078" y="182"/>
                    <a:pt x="809" y="1"/>
                    <a:pt x="53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66"/>
            <p:cNvSpPr/>
            <p:nvPr/>
          </p:nvSpPr>
          <p:spPr>
            <a:xfrm>
              <a:off x="1350496" y="1627665"/>
              <a:ext cx="28254" cy="21995"/>
            </a:xfrm>
            <a:custGeom>
              <a:rect b="b" l="l" r="r" t="t"/>
              <a:pathLst>
                <a:path extrusionOk="0" h="840" w="1079">
                  <a:moveTo>
                    <a:pt x="0" y="0"/>
                  </a:moveTo>
                  <a:lnTo>
                    <a:pt x="0" y="840"/>
                  </a:lnTo>
                  <a:lnTo>
                    <a:pt x="1078" y="84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66"/>
            <p:cNvSpPr/>
            <p:nvPr/>
          </p:nvSpPr>
          <p:spPr>
            <a:xfrm>
              <a:off x="1392706" y="1791531"/>
              <a:ext cx="28751" cy="67714"/>
            </a:xfrm>
            <a:custGeom>
              <a:rect b="b" l="l" r="r" t="t"/>
              <a:pathLst>
                <a:path extrusionOk="0" h="2586" w="1098">
                  <a:moveTo>
                    <a:pt x="0" y="1"/>
                  </a:moveTo>
                  <a:lnTo>
                    <a:pt x="0" y="2366"/>
                  </a:lnTo>
                  <a:cubicBezTo>
                    <a:pt x="0" y="2490"/>
                    <a:pt x="105" y="2586"/>
                    <a:pt x="229" y="2586"/>
                  </a:cubicBezTo>
                  <a:lnTo>
                    <a:pt x="869" y="2586"/>
                  </a:lnTo>
                  <a:cubicBezTo>
                    <a:pt x="993" y="2586"/>
                    <a:pt x="1098" y="2490"/>
                    <a:pt x="1098" y="2366"/>
                  </a:cubicBezTo>
                  <a:lnTo>
                    <a:pt x="1098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66"/>
            <p:cNvSpPr/>
            <p:nvPr/>
          </p:nvSpPr>
          <p:spPr>
            <a:xfrm>
              <a:off x="1392942" y="1791531"/>
              <a:ext cx="28515" cy="22519"/>
            </a:xfrm>
            <a:custGeom>
              <a:rect b="b" l="l" r="r" t="t"/>
              <a:pathLst>
                <a:path extrusionOk="0" h="860" w="1089">
                  <a:moveTo>
                    <a:pt x="1" y="1"/>
                  </a:moveTo>
                  <a:lnTo>
                    <a:pt x="1" y="859"/>
                  </a:lnTo>
                  <a:lnTo>
                    <a:pt x="1089" y="85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66"/>
            <p:cNvSpPr/>
            <p:nvPr/>
          </p:nvSpPr>
          <p:spPr>
            <a:xfrm>
              <a:off x="1386448" y="1765294"/>
              <a:ext cx="41503" cy="33255"/>
            </a:xfrm>
            <a:custGeom>
              <a:rect b="b" l="l" r="r" t="t"/>
              <a:pathLst>
                <a:path extrusionOk="0" h="1270" w="1585">
                  <a:moveTo>
                    <a:pt x="1" y="1"/>
                  </a:moveTo>
                  <a:lnTo>
                    <a:pt x="1" y="1041"/>
                  </a:lnTo>
                  <a:cubicBezTo>
                    <a:pt x="1" y="1165"/>
                    <a:pt x="106" y="1270"/>
                    <a:pt x="230" y="1270"/>
                  </a:cubicBezTo>
                  <a:lnTo>
                    <a:pt x="1356" y="1270"/>
                  </a:lnTo>
                  <a:cubicBezTo>
                    <a:pt x="1480" y="1270"/>
                    <a:pt x="1585" y="1165"/>
                    <a:pt x="1585" y="1041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66"/>
            <p:cNvSpPr/>
            <p:nvPr/>
          </p:nvSpPr>
          <p:spPr>
            <a:xfrm>
              <a:off x="1411428" y="1765294"/>
              <a:ext cx="16287" cy="33255"/>
            </a:xfrm>
            <a:custGeom>
              <a:rect b="b" l="l" r="r" t="t"/>
              <a:pathLst>
                <a:path extrusionOk="0" h="1270" w="622">
                  <a:moveTo>
                    <a:pt x="1" y="1"/>
                  </a:moveTo>
                  <a:lnTo>
                    <a:pt x="1" y="1270"/>
                  </a:lnTo>
                  <a:lnTo>
                    <a:pt x="402" y="1270"/>
                  </a:lnTo>
                  <a:cubicBezTo>
                    <a:pt x="526" y="1270"/>
                    <a:pt x="621" y="1165"/>
                    <a:pt x="621" y="1041"/>
                  </a:cubicBezTo>
                  <a:lnTo>
                    <a:pt x="62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66"/>
            <p:cNvSpPr/>
            <p:nvPr/>
          </p:nvSpPr>
          <p:spPr>
            <a:xfrm>
              <a:off x="1381473" y="1738585"/>
              <a:ext cx="51480" cy="33517"/>
            </a:xfrm>
            <a:custGeom>
              <a:rect b="b" l="l" r="r" t="t"/>
              <a:pathLst>
                <a:path extrusionOk="0" h="1280" w="1966">
                  <a:moveTo>
                    <a:pt x="0" y="0"/>
                  </a:moveTo>
                  <a:lnTo>
                    <a:pt x="0" y="1059"/>
                  </a:lnTo>
                  <a:cubicBezTo>
                    <a:pt x="0" y="1183"/>
                    <a:pt x="96" y="1278"/>
                    <a:pt x="220" y="1278"/>
                  </a:cubicBezTo>
                  <a:lnTo>
                    <a:pt x="1746" y="1278"/>
                  </a:lnTo>
                  <a:cubicBezTo>
                    <a:pt x="1751" y="1279"/>
                    <a:pt x="1756" y="1279"/>
                    <a:pt x="1762" y="1279"/>
                  </a:cubicBezTo>
                  <a:cubicBezTo>
                    <a:pt x="1878" y="1279"/>
                    <a:pt x="1965" y="1178"/>
                    <a:pt x="1965" y="1059"/>
                  </a:cubicBezTo>
                  <a:lnTo>
                    <a:pt x="196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66"/>
            <p:cNvSpPr/>
            <p:nvPr/>
          </p:nvSpPr>
          <p:spPr>
            <a:xfrm>
              <a:off x="1411428" y="1738585"/>
              <a:ext cx="21524" cy="33517"/>
            </a:xfrm>
            <a:custGeom>
              <a:rect b="b" l="l" r="r" t="t"/>
              <a:pathLst>
                <a:path extrusionOk="0" h="1280" w="822">
                  <a:moveTo>
                    <a:pt x="1" y="0"/>
                  </a:moveTo>
                  <a:lnTo>
                    <a:pt x="1" y="1278"/>
                  </a:lnTo>
                  <a:lnTo>
                    <a:pt x="592" y="1278"/>
                  </a:lnTo>
                  <a:cubicBezTo>
                    <a:pt x="598" y="1279"/>
                    <a:pt x="603" y="1279"/>
                    <a:pt x="608" y="1279"/>
                  </a:cubicBezTo>
                  <a:cubicBezTo>
                    <a:pt x="725" y="1279"/>
                    <a:pt x="821" y="1178"/>
                    <a:pt x="821" y="1059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66"/>
            <p:cNvSpPr/>
            <p:nvPr/>
          </p:nvSpPr>
          <p:spPr>
            <a:xfrm>
              <a:off x="1339001" y="1668619"/>
              <a:ext cx="136162" cy="77220"/>
            </a:xfrm>
            <a:custGeom>
              <a:rect b="b" l="l" r="r" t="t"/>
              <a:pathLst>
                <a:path extrusionOk="0" h="2949" w="5200">
                  <a:moveTo>
                    <a:pt x="0" y="1"/>
                  </a:moveTo>
                  <a:lnTo>
                    <a:pt x="0" y="888"/>
                  </a:lnTo>
                  <a:cubicBezTo>
                    <a:pt x="0" y="936"/>
                    <a:pt x="19" y="984"/>
                    <a:pt x="48" y="1031"/>
                  </a:cubicBezTo>
                  <a:lnTo>
                    <a:pt x="1613" y="2949"/>
                  </a:lnTo>
                  <a:lnTo>
                    <a:pt x="3587" y="2949"/>
                  </a:lnTo>
                  <a:lnTo>
                    <a:pt x="5152" y="1022"/>
                  </a:lnTo>
                  <a:cubicBezTo>
                    <a:pt x="5181" y="984"/>
                    <a:pt x="5200" y="936"/>
                    <a:pt x="5200" y="888"/>
                  </a:cubicBezTo>
                  <a:lnTo>
                    <a:pt x="520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66"/>
            <p:cNvSpPr/>
            <p:nvPr/>
          </p:nvSpPr>
          <p:spPr>
            <a:xfrm>
              <a:off x="1411428" y="1668619"/>
              <a:ext cx="63996" cy="77220"/>
            </a:xfrm>
            <a:custGeom>
              <a:rect b="b" l="l" r="r" t="t"/>
              <a:pathLst>
                <a:path extrusionOk="0" h="2949" w="2444">
                  <a:moveTo>
                    <a:pt x="1737" y="1"/>
                  </a:moveTo>
                  <a:lnTo>
                    <a:pt x="1737" y="793"/>
                  </a:lnTo>
                  <a:lnTo>
                    <a:pt x="1" y="2949"/>
                  </a:lnTo>
                  <a:lnTo>
                    <a:pt x="831" y="2949"/>
                  </a:lnTo>
                  <a:lnTo>
                    <a:pt x="2395" y="1022"/>
                  </a:lnTo>
                  <a:cubicBezTo>
                    <a:pt x="2424" y="984"/>
                    <a:pt x="2443" y="936"/>
                    <a:pt x="2443" y="888"/>
                  </a:cubicBezTo>
                  <a:lnTo>
                    <a:pt x="24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66"/>
            <p:cNvSpPr/>
            <p:nvPr/>
          </p:nvSpPr>
          <p:spPr>
            <a:xfrm>
              <a:off x="1332009" y="1640889"/>
              <a:ext cx="150145" cy="27756"/>
            </a:xfrm>
            <a:custGeom>
              <a:rect b="b" l="l" r="r" t="t"/>
              <a:pathLst>
                <a:path extrusionOk="0" h="1060" w="5734">
                  <a:moveTo>
                    <a:pt x="205" y="0"/>
                  </a:moveTo>
                  <a:cubicBezTo>
                    <a:pt x="96" y="0"/>
                    <a:pt x="0" y="102"/>
                    <a:pt x="0" y="220"/>
                  </a:cubicBezTo>
                  <a:lnTo>
                    <a:pt x="0" y="831"/>
                  </a:lnTo>
                  <a:cubicBezTo>
                    <a:pt x="0" y="955"/>
                    <a:pt x="105" y="1060"/>
                    <a:pt x="220" y="1060"/>
                  </a:cubicBezTo>
                  <a:lnTo>
                    <a:pt x="5514" y="1060"/>
                  </a:lnTo>
                  <a:cubicBezTo>
                    <a:pt x="5638" y="1060"/>
                    <a:pt x="5734" y="955"/>
                    <a:pt x="5734" y="831"/>
                  </a:cubicBezTo>
                  <a:lnTo>
                    <a:pt x="5734" y="220"/>
                  </a:lnTo>
                  <a:cubicBezTo>
                    <a:pt x="5734" y="102"/>
                    <a:pt x="5646" y="0"/>
                    <a:pt x="5530" y="0"/>
                  </a:cubicBezTo>
                  <a:cubicBezTo>
                    <a:pt x="5525" y="0"/>
                    <a:pt x="5520" y="1"/>
                    <a:pt x="5514" y="1"/>
                  </a:cubicBezTo>
                  <a:lnTo>
                    <a:pt x="220" y="1"/>
                  </a:lnTo>
                  <a:cubicBezTo>
                    <a:pt x="215" y="1"/>
                    <a:pt x="210" y="0"/>
                    <a:pt x="205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66"/>
            <p:cNvSpPr/>
            <p:nvPr/>
          </p:nvSpPr>
          <p:spPr>
            <a:xfrm>
              <a:off x="1461651" y="1640889"/>
              <a:ext cx="20503" cy="27756"/>
            </a:xfrm>
            <a:custGeom>
              <a:rect b="b" l="l" r="r" t="t"/>
              <a:pathLst>
                <a:path extrusionOk="0" h="1060" w="783">
                  <a:moveTo>
                    <a:pt x="579" y="0"/>
                  </a:moveTo>
                  <a:cubicBezTo>
                    <a:pt x="574" y="0"/>
                    <a:pt x="569" y="1"/>
                    <a:pt x="563" y="1"/>
                  </a:cubicBezTo>
                  <a:lnTo>
                    <a:pt x="0" y="1"/>
                  </a:lnTo>
                  <a:lnTo>
                    <a:pt x="0" y="1060"/>
                  </a:lnTo>
                  <a:lnTo>
                    <a:pt x="563" y="1060"/>
                  </a:lnTo>
                  <a:cubicBezTo>
                    <a:pt x="687" y="1060"/>
                    <a:pt x="783" y="955"/>
                    <a:pt x="783" y="840"/>
                  </a:cubicBezTo>
                  <a:lnTo>
                    <a:pt x="783" y="220"/>
                  </a:lnTo>
                  <a:cubicBezTo>
                    <a:pt x="783" y="102"/>
                    <a:pt x="695" y="0"/>
                    <a:pt x="57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66"/>
            <p:cNvSpPr/>
            <p:nvPr/>
          </p:nvSpPr>
          <p:spPr>
            <a:xfrm>
              <a:off x="1467386" y="1499935"/>
              <a:ext cx="196518" cy="165725"/>
            </a:xfrm>
            <a:custGeom>
              <a:rect b="b" l="l" r="r" t="t"/>
              <a:pathLst>
                <a:path extrusionOk="0" h="6329" w="7505">
                  <a:moveTo>
                    <a:pt x="3779" y="1"/>
                  </a:moveTo>
                  <a:cubicBezTo>
                    <a:pt x="3738" y="1"/>
                    <a:pt x="3697" y="2"/>
                    <a:pt x="3655" y="3"/>
                  </a:cubicBezTo>
                  <a:cubicBezTo>
                    <a:pt x="1270" y="108"/>
                    <a:pt x="1" y="2865"/>
                    <a:pt x="1489" y="4735"/>
                  </a:cubicBezTo>
                  <a:lnTo>
                    <a:pt x="1413" y="6099"/>
                  </a:lnTo>
                  <a:cubicBezTo>
                    <a:pt x="1413" y="6229"/>
                    <a:pt x="1523" y="6329"/>
                    <a:pt x="1640" y="6329"/>
                  </a:cubicBezTo>
                  <a:cubicBezTo>
                    <a:pt x="1670" y="6329"/>
                    <a:pt x="1699" y="6323"/>
                    <a:pt x="1728" y="6309"/>
                  </a:cubicBezTo>
                  <a:lnTo>
                    <a:pt x="2968" y="5737"/>
                  </a:lnTo>
                  <a:cubicBezTo>
                    <a:pt x="3234" y="5814"/>
                    <a:pt x="3504" y="5851"/>
                    <a:pt x="3771" y="5851"/>
                  </a:cubicBezTo>
                  <a:cubicBezTo>
                    <a:pt x="4730" y="5851"/>
                    <a:pt x="5650" y="5373"/>
                    <a:pt x="6202" y="4544"/>
                  </a:cubicBezTo>
                  <a:cubicBezTo>
                    <a:pt x="7505" y="2595"/>
                    <a:pt x="6091" y="1"/>
                    <a:pt x="3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66"/>
            <p:cNvSpPr/>
            <p:nvPr/>
          </p:nvSpPr>
          <p:spPr>
            <a:xfrm>
              <a:off x="1369873" y="1679852"/>
              <a:ext cx="74653" cy="11050"/>
            </a:xfrm>
            <a:custGeom>
              <a:rect b="b" l="l" r="r" t="t"/>
              <a:pathLst>
                <a:path extrusionOk="0" h="422" w="2851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4" y="421"/>
                    <a:pt x="291" y="421"/>
                  </a:cubicBezTo>
                  <a:lnTo>
                    <a:pt x="2551" y="421"/>
                  </a:lnTo>
                  <a:cubicBezTo>
                    <a:pt x="2558" y="421"/>
                    <a:pt x="2564" y="422"/>
                    <a:pt x="2570" y="422"/>
                  </a:cubicBezTo>
                  <a:cubicBezTo>
                    <a:pt x="2851" y="422"/>
                    <a:pt x="2851" y="1"/>
                    <a:pt x="2570" y="1"/>
                  </a:cubicBezTo>
                  <a:cubicBezTo>
                    <a:pt x="2564" y="1"/>
                    <a:pt x="2558" y="1"/>
                    <a:pt x="2551" y="1"/>
                  </a:cubicBezTo>
                  <a:lnTo>
                    <a:pt x="291" y="1"/>
                  </a:lnTo>
                  <a:cubicBezTo>
                    <a:pt x="284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66"/>
            <p:cNvSpPr/>
            <p:nvPr/>
          </p:nvSpPr>
          <p:spPr>
            <a:xfrm>
              <a:off x="1533346" y="1524496"/>
              <a:ext cx="60487" cy="92459"/>
            </a:xfrm>
            <a:custGeom>
              <a:rect b="b" l="l" r="r" t="t"/>
              <a:pathLst>
                <a:path extrusionOk="0" h="3531" w="2310">
                  <a:moveTo>
                    <a:pt x="1136" y="0"/>
                  </a:moveTo>
                  <a:cubicBezTo>
                    <a:pt x="1088" y="0"/>
                    <a:pt x="1050" y="29"/>
                    <a:pt x="1031" y="67"/>
                  </a:cubicBezTo>
                  <a:lnTo>
                    <a:pt x="39" y="1822"/>
                  </a:lnTo>
                  <a:cubicBezTo>
                    <a:pt x="0" y="1899"/>
                    <a:pt x="48" y="1994"/>
                    <a:pt x="144" y="1994"/>
                  </a:cubicBezTo>
                  <a:lnTo>
                    <a:pt x="1021" y="1994"/>
                  </a:lnTo>
                  <a:lnTo>
                    <a:pt x="401" y="3377"/>
                  </a:lnTo>
                  <a:cubicBezTo>
                    <a:pt x="373" y="3462"/>
                    <a:pt x="443" y="3531"/>
                    <a:pt x="516" y="3531"/>
                  </a:cubicBezTo>
                  <a:cubicBezTo>
                    <a:pt x="543" y="3531"/>
                    <a:pt x="569" y="3522"/>
                    <a:pt x="592" y="3502"/>
                  </a:cubicBezTo>
                  <a:lnTo>
                    <a:pt x="2252" y="1498"/>
                  </a:lnTo>
                  <a:cubicBezTo>
                    <a:pt x="2309" y="1422"/>
                    <a:pt x="2261" y="1317"/>
                    <a:pt x="2166" y="1307"/>
                  </a:cubicBezTo>
                  <a:lnTo>
                    <a:pt x="1183" y="1307"/>
                  </a:lnTo>
                  <a:lnTo>
                    <a:pt x="2032" y="191"/>
                  </a:lnTo>
                  <a:cubicBezTo>
                    <a:pt x="2080" y="115"/>
                    <a:pt x="2032" y="1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7" name="Google Shape;12667;p66"/>
          <p:cNvGrpSpPr/>
          <p:nvPr/>
        </p:nvGrpSpPr>
        <p:grpSpPr>
          <a:xfrm>
            <a:off x="2663464" y="3346815"/>
            <a:ext cx="289528" cy="359232"/>
            <a:chOff x="2663464" y="3346815"/>
            <a:chExt cx="289528" cy="359232"/>
          </a:xfrm>
        </p:grpSpPr>
        <p:sp>
          <p:nvSpPr>
            <p:cNvPr id="12668" name="Google Shape;12668;p66"/>
            <p:cNvSpPr/>
            <p:nvPr/>
          </p:nvSpPr>
          <p:spPr>
            <a:xfrm>
              <a:off x="2663464" y="3490676"/>
              <a:ext cx="133674" cy="140666"/>
            </a:xfrm>
            <a:custGeom>
              <a:rect b="b" l="l" r="r" t="t"/>
              <a:pathLst>
                <a:path extrusionOk="0" h="5372" w="5105">
                  <a:moveTo>
                    <a:pt x="105" y="1"/>
                  </a:moveTo>
                  <a:cubicBezTo>
                    <a:pt x="48" y="1"/>
                    <a:pt x="0" y="49"/>
                    <a:pt x="0" y="115"/>
                  </a:cubicBezTo>
                  <a:lnTo>
                    <a:pt x="0" y="2023"/>
                  </a:lnTo>
                  <a:cubicBezTo>
                    <a:pt x="0" y="2128"/>
                    <a:pt x="48" y="2233"/>
                    <a:pt x="143" y="2300"/>
                  </a:cubicBezTo>
                  <a:lnTo>
                    <a:pt x="2862" y="4179"/>
                  </a:lnTo>
                  <a:cubicBezTo>
                    <a:pt x="2958" y="4246"/>
                    <a:pt x="3015" y="4351"/>
                    <a:pt x="3015" y="4466"/>
                  </a:cubicBezTo>
                  <a:lnTo>
                    <a:pt x="3015" y="5372"/>
                  </a:lnTo>
                  <a:lnTo>
                    <a:pt x="5104" y="5372"/>
                  </a:lnTo>
                  <a:lnTo>
                    <a:pt x="5104" y="2701"/>
                  </a:lnTo>
                  <a:cubicBezTo>
                    <a:pt x="5104" y="2596"/>
                    <a:pt x="5056" y="2500"/>
                    <a:pt x="4980" y="2434"/>
                  </a:cubicBezTo>
                  <a:lnTo>
                    <a:pt x="3387" y="1184"/>
                  </a:lnTo>
                  <a:cubicBezTo>
                    <a:pt x="3369" y="1171"/>
                    <a:pt x="3345" y="1163"/>
                    <a:pt x="3321" y="1163"/>
                  </a:cubicBezTo>
                  <a:cubicBezTo>
                    <a:pt x="3293" y="1163"/>
                    <a:pt x="3264" y="1173"/>
                    <a:pt x="3244" y="1193"/>
                  </a:cubicBezTo>
                  <a:lnTo>
                    <a:pt x="2910" y="1527"/>
                  </a:lnTo>
                  <a:cubicBezTo>
                    <a:pt x="2824" y="1613"/>
                    <a:pt x="2834" y="1756"/>
                    <a:pt x="2919" y="1842"/>
                  </a:cubicBezTo>
                  <a:lnTo>
                    <a:pt x="3778" y="2624"/>
                  </a:lnTo>
                  <a:cubicBezTo>
                    <a:pt x="3864" y="2691"/>
                    <a:pt x="3864" y="2815"/>
                    <a:pt x="3788" y="2901"/>
                  </a:cubicBezTo>
                  <a:lnTo>
                    <a:pt x="3721" y="2958"/>
                  </a:lnTo>
                  <a:cubicBezTo>
                    <a:pt x="3654" y="3035"/>
                    <a:pt x="3559" y="3082"/>
                    <a:pt x="3454" y="3082"/>
                  </a:cubicBezTo>
                  <a:lnTo>
                    <a:pt x="3311" y="3082"/>
                  </a:lnTo>
                  <a:cubicBezTo>
                    <a:pt x="3158" y="3082"/>
                    <a:pt x="3005" y="3035"/>
                    <a:pt x="2881" y="2949"/>
                  </a:cubicBezTo>
                  <a:lnTo>
                    <a:pt x="1030" y="1689"/>
                  </a:lnTo>
                  <a:cubicBezTo>
                    <a:pt x="935" y="1632"/>
                    <a:pt x="878" y="1527"/>
                    <a:pt x="878" y="1413"/>
                  </a:cubicBezTo>
                  <a:lnTo>
                    <a:pt x="878" y="688"/>
                  </a:lnTo>
                  <a:cubicBezTo>
                    <a:pt x="878" y="306"/>
                    <a:pt x="573" y="1"/>
                    <a:pt x="200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66"/>
            <p:cNvSpPr/>
            <p:nvPr/>
          </p:nvSpPr>
          <p:spPr>
            <a:xfrm>
              <a:off x="2742386" y="3610839"/>
              <a:ext cx="54753" cy="20503"/>
            </a:xfrm>
            <a:custGeom>
              <a:rect b="b" l="l" r="r" t="t"/>
              <a:pathLst>
                <a:path extrusionOk="0" h="783" w="2091">
                  <a:moveTo>
                    <a:pt x="1" y="1"/>
                  </a:moveTo>
                  <a:lnTo>
                    <a:pt x="1" y="783"/>
                  </a:lnTo>
                  <a:lnTo>
                    <a:pt x="2090" y="783"/>
                  </a:lnTo>
                  <a:lnTo>
                    <a:pt x="2090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66"/>
            <p:cNvSpPr/>
            <p:nvPr/>
          </p:nvSpPr>
          <p:spPr>
            <a:xfrm>
              <a:off x="2819082" y="3490676"/>
              <a:ext cx="133910" cy="140666"/>
            </a:xfrm>
            <a:custGeom>
              <a:rect b="b" l="l" r="r" t="t"/>
              <a:pathLst>
                <a:path extrusionOk="0" h="5372" w="5114">
                  <a:moveTo>
                    <a:pt x="4914" y="1"/>
                  </a:moveTo>
                  <a:cubicBezTo>
                    <a:pt x="4532" y="1"/>
                    <a:pt x="4227" y="306"/>
                    <a:pt x="4227" y="688"/>
                  </a:cubicBezTo>
                  <a:lnTo>
                    <a:pt x="4227" y="1413"/>
                  </a:lnTo>
                  <a:cubicBezTo>
                    <a:pt x="4227" y="1527"/>
                    <a:pt x="4169" y="1632"/>
                    <a:pt x="4084" y="1689"/>
                  </a:cubicBezTo>
                  <a:lnTo>
                    <a:pt x="2233" y="2949"/>
                  </a:lnTo>
                  <a:cubicBezTo>
                    <a:pt x="2099" y="3035"/>
                    <a:pt x="1956" y="3082"/>
                    <a:pt x="1804" y="3082"/>
                  </a:cubicBezTo>
                  <a:lnTo>
                    <a:pt x="1651" y="3082"/>
                  </a:lnTo>
                  <a:cubicBezTo>
                    <a:pt x="1546" y="3082"/>
                    <a:pt x="1451" y="3035"/>
                    <a:pt x="1384" y="2958"/>
                  </a:cubicBezTo>
                  <a:lnTo>
                    <a:pt x="1317" y="2901"/>
                  </a:lnTo>
                  <a:cubicBezTo>
                    <a:pt x="1241" y="2815"/>
                    <a:pt x="1250" y="2691"/>
                    <a:pt x="1327" y="2624"/>
                  </a:cubicBezTo>
                  <a:lnTo>
                    <a:pt x="2185" y="1842"/>
                  </a:lnTo>
                  <a:cubicBezTo>
                    <a:pt x="2281" y="1756"/>
                    <a:pt x="2281" y="1613"/>
                    <a:pt x="2195" y="1527"/>
                  </a:cubicBezTo>
                  <a:lnTo>
                    <a:pt x="1861" y="1193"/>
                  </a:lnTo>
                  <a:cubicBezTo>
                    <a:pt x="1840" y="1173"/>
                    <a:pt x="1812" y="1163"/>
                    <a:pt x="1784" y="1163"/>
                  </a:cubicBezTo>
                  <a:cubicBezTo>
                    <a:pt x="1759" y="1163"/>
                    <a:pt x="1735" y="1171"/>
                    <a:pt x="1718" y="1184"/>
                  </a:cubicBezTo>
                  <a:lnTo>
                    <a:pt x="134" y="2443"/>
                  </a:lnTo>
                  <a:cubicBezTo>
                    <a:pt x="48" y="2500"/>
                    <a:pt x="1" y="2596"/>
                    <a:pt x="1" y="2701"/>
                  </a:cubicBezTo>
                  <a:lnTo>
                    <a:pt x="1" y="5372"/>
                  </a:lnTo>
                  <a:lnTo>
                    <a:pt x="2099" y="5372"/>
                  </a:lnTo>
                  <a:lnTo>
                    <a:pt x="2099" y="4466"/>
                  </a:lnTo>
                  <a:cubicBezTo>
                    <a:pt x="2090" y="4351"/>
                    <a:pt x="2147" y="4246"/>
                    <a:pt x="2242" y="4179"/>
                  </a:cubicBezTo>
                  <a:lnTo>
                    <a:pt x="4971" y="2300"/>
                  </a:lnTo>
                  <a:cubicBezTo>
                    <a:pt x="5057" y="2233"/>
                    <a:pt x="5114" y="2128"/>
                    <a:pt x="5114" y="2023"/>
                  </a:cubicBezTo>
                  <a:lnTo>
                    <a:pt x="5114" y="115"/>
                  </a:lnTo>
                  <a:cubicBezTo>
                    <a:pt x="5114" y="49"/>
                    <a:pt x="5057" y="1"/>
                    <a:pt x="4999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66"/>
            <p:cNvSpPr/>
            <p:nvPr/>
          </p:nvSpPr>
          <p:spPr>
            <a:xfrm>
              <a:off x="2819082" y="3610839"/>
              <a:ext cx="54988" cy="20503"/>
            </a:xfrm>
            <a:custGeom>
              <a:rect b="b" l="l" r="r" t="t"/>
              <a:pathLst>
                <a:path extrusionOk="0" h="783" w="2100">
                  <a:moveTo>
                    <a:pt x="1" y="1"/>
                  </a:moveTo>
                  <a:lnTo>
                    <a:pt x="1" y="783"/>
                  </a:lnTo>
                  <a:lnTo>
                    <a:pt x="2099" y="783"/>
                  </a:lnTo>
                  <a:lnTo>
                    <a:pt x="209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66"/>
            <p:cNvSpPr/>
            <p:nvPr/>
          </p:nvSpPr>
          <p:spPr>
            <a:xfrm>
              <a:off x="2714918" y="3346815"/>
              <a:ext cx="167898" cy="178189"/>
            </a:xfrm>
            <a:custGeom>
              <a:rect b="b" l="l" r="r" t="t"/>
              <a:pathLst>
                <a:path extrusionOk="0" h="6805" w="6412">
                  <a:moveTo>
                    <a:pt x="3548" y="1"/>
                  </a:moveTo>
                  <a:cubicBezTo>
                    <a:pt x="2981" y="1"/>
                    <a:pt x="2401" y="173"/>
                    <a:pt x="1880" y="553"/>
                  </a:cubicBezTo>
                  <a:cubicBezTo>
                    <a:pt x="0" y="1927"/>
                    <a:pt x="468" y="4856"/>
                    <a:pt x="2691" y="5571"/>
                  </a:cubicBezTo>
                  <a:lnTo>
                    <a:pt x="3368" y="6697"/>
                  </a:lnTo>
                  <a:cubicBezTo>
                    <a:pt x="3411" y="6769"/>
                    <a:pt x="3485" y="6804"/>
                    <a:pt x="3559" y="6804"/>
                  </a:cubicBezTo>
                  <a:cubicBezTo>
                    <a:pt x="3633" y="6804"/>
                    <a:pt x="3707" y="6769"/>
                    <a:pt x="3750" y="6697"/>
                  </a:cubicBezTo>
                  <a:lnTo>
                    <a:pt x="4436" y="5571"/>
                  </a:lnTo>
                  <a:cubicBezTo>
                    <a:pt x="5610" y="5190"/>
                    <a:pt x="6411" y="4093"/>
                    <a:pt x="6411" y="2852"/>
                  </a:cubicBezTo>
                  <a:cubicBezTo>
                    <a:pt x="6411" y="1170"/>
                    <a:pt x="5026" y="1"/>
                    <a:pt x="354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66"/>
            <p:cNvSpPr/>
            <p:nvPr/>
          </p:nvSpPr>
          <p:spPr>
            <a:xfrm>
              <a:off x="2757887" y="3372293"/>
              <a:ext cx="101467" cy="98744"/>
            </a:xfrm>
            <a:custGeom>
              <a:rect b="b" l="l" r="r" t="t"/>
              <a:pathLst>
                <a:path extrusionOk="0" h="3771" w="3875">
                  <a:moveTo>
                    <a:pt x="1919" y="918"/>
                  </a:moveTo>
                  <a:cubicBezTo>
                    <a:pt x="2099" y="918"/>
                    <a:pt x="2280" y="968"/>
                    <a:pt x="2442" y="1068"/>
                  </a:cubicBezTo>
                  <a:cubicBezTo>
                    <a:pt x="2557" y="1145"/>
                    <a:pt x="2652" y="1240"/>
                    <a:pt x="2729" y="1364"/>
                  </a:cubicBezTo>
                  <a:cubicBezTo>
                    <a:pt x="2939" y="1679"/>
                    <a:pt x="2939" y="2080"/>
                    <a:pt x="2729" y="2404"/>
                  </a:cubicBezTo>
                  <a:cubicBezTo>
                    <a:pt x="2652" y="2519"/>
                    <a:pt x="2557" y="2623"/>
                    <a:pt x="2442" y="2700"/>
                  </a:cubicBezTo>
                  <a:cubicBezTo>
                    <a:pt x="2280" y="2800"/>
                    <a:pt x="2099" y="2850"/>
                    <a:pt x="1919" y="2850"/>
                  </a:cubicBezTo>
                  <a:cubicBezTo>
                    <a:pt x="1739" y="2850"/>
                    <a:pt x="1560" y="2800"/>
                    <a:pt x="1403" y="2700"/>
                  </a:cubicBezTo>
                  <a:cubicBezTo>
                    <a:pt x="1279" y="2623"/>
                    <a:pt x="1183" y="2519"/>
                    <a:pt x="1107" y="2404"/>
                  </a:cubicBezTo>
                  <a:cubicBezTo>
                    <a:pt x="907" y="2080"/>
                    <a:pt x="907" y="1679"/>
                    <a:pt x="1107" y="1364"/>
                  </a:cubicBezTo>
                  <a:cubicBezTo>
                    <a:pt x="1183" y="1240"/>
                    <a:pt x="1279" y="1145"/>
                    <a:pt x="1403" y="1068"/>
                  </a:cubicBezTo>
                  <a:cubicBezTo>
                    <a:pt x="1560" y="968"/>
                    <a:pt x="1739" y="918"/>
                    <a:pt x="1919" y="918"/>
                  </a:cubicBezTo>
                  <a:close/>
                  <a:moveTo>
                    <a:pt x="1918" y="0"/>
                  </a:moveTo>
                  <a:cubicBezTo>
                    <a:pt x="1808" y="0"/>
                    <a:pt x="1698" y="76"/>
                    <a:pt x="1708" y="229"/>
                  </a:cubicBezTo>
                  <a:lnTo>
                    <a:pt x="1708" y="515"/>
                  </a:lnTo>
                  <a:cubicBezTo>
                    <a:pt x="1488" y="553"/>
                    <a:pt x="1279" y="639"/>
                    <a:pt x="1097" y="773"/>
                  </a:cubicBezTo>
                  <a:lnTo>
                    <a:pt x="897" y="563"/>
                  </a:lnTo>
                  <a:cubicBezTo>
                    <a:pt x="851" y="519"/>
                    <a:pt x="801" y="501"/>
                    <a:pt x="752" y="501"/>
                  </a:cubicBezTo>
                  <a:cubicBezTo>
                    <a:pt x="588" y="501"/>
                    <a:pt x="447" y="711"/>
                    <a:pt x="601" y="859"/>
                  </a:cubicBezTo>
                  <a:lnTo>
                    <a:pt x="811" y="1068"/>
                  </a:lnTo>
                  <a:cubicBezTo>
                    <a:pt x="678" y="1250"/>
                    <a:pt x="592" y="1460"/>
                    <a:pt x="554" y="1679"/>
                  </a:cubicBezTo>
                  <a:lnTo>
                    <a:pt x="258" y="1679"/>
                  </a:lnTo>
                  <a:cubicBezTo>
                    <a:pt x="0" y="1698"/>
                    <a:pt x="0" y="2070"/>
                    <a:pt x="258" y="2089"/>
                  </a:cubicBezTo>
                  <a:lnTo>
                    <a:pt x="563" y="2089"/>
                  </a:lnTo>
                  <a:cubicBezTo>
                    <a:pt x="592" y="2318"/>
                    <a:pt x="678" y="2519"/>
                    <a:pt x="811" y="2700"/>
                  </a:cubicBezTo>
                  <a:lnTo>
                    <a:pt x="601" y="2910"/>
                  </a:lnTo>
                  <a:cubicBezTo>
                    <a:pt x="455" y="3064"/>
                    <a:pt x="595" y="3268"/>
                    <a:pt x="755" y="3268"/>
                  </a:cubicBezTo>
                  <a:cubicBezTo>
                    <a:pt x="803" y="3268"/>
                    <a:pt x="853" y="3250"/>
                    <a:pt x="897" y="3205"/>
                  </a:cubicBezTo>
                  <a:lnTo>
                    <a:pt x="1107" y="2996"/>
                  </a:lnTo>
                  <a:cubicBezTo>
                    <a:pt x="1288" y="3129"/>
                    <a:pt x="1498" y="3215"/>
                    <a:pt x="1717" y="3253"/>
                  </a:cubicBezTo>
                  <a:lnTo>
                    <a:pt x="1717" y="3549"/>
                  </a:lnTo>
                  <a:cubicBezTo>
                    <a:pt x="1703" y="3697"/>
                    <a:pt x="1813" y="3771"/>
                    <a:pt x="1924" y="3771"/>
                  </a:cubicBezTo>
                  <a:cubicBezTo>
                    <a:pt x="2035" y="3771"/>
                    <a:pt x="2147" y="3697"/>
                    <a:pt x="2137" y="3549"/>
                  </a:cubicBezTo>
                  <a:lnTo>
                    <a:pt x="2137" y="3253"/>
                  </a:lnTo>
                  <a:cubicBezTo>
                    <a:pt x="2357" y="3215"/>
                    <a:pt x="2566" y="3129"/>
                    <a:pt x="2738" y="2996"/>
                  </a:cubicBezTo>
                  <a:lnTo>
                    <a:pt x="2948" y="3205"/>
                  </a:lnTo>
                  <a:cubicBezTo>
                    <a:pt x="2995" y="3250"/>
                    <a:pt x="3046" y="3268"/>
                    <a:pt x="3095" y="3268"/>
                  </a:cubicBezTo>
                  <a:cubicBezTo>
                    <a:pt x="3259" y="3268"/>
                    <a:pt x="3398" y="3064"/>
                    <a:pt x="3244" y="2910"/>
                  </a:cubicBezTo>
                  <a:lnTo>
                    <a:pt x="3034" y="2700"/>
                  </a:lnTo>
                  <a:cubicBezTo>
                    <a:pt x="3168" y="2519"/>
                    <a:pt x="3253" y="2318"/>
                    <a:pt x="3292" y="2089"/>
                  </a:cubicBezTo>
                  <a:lnTo>
                    <a:pt x="3587" y="2089"/>
                  </a:lnTo>
                  <a:cubicBezTo>
                    <a:pt x="3596" y="2090"/>
                    <a:pt x="3605" y="2091"/>
                    <a:pt x="3613" y="2091"/>
                  </a:cubicBezTo>
                  <a:cubicBezTo>
                    <a:pt x="3874" y="2091"/>
                    <a:pt x="3874" y="1678"/>
                    <a:pt x="3613" y="1678"/>
                  </a:cubicBezTo>
                  <a:cubicBezTo>
                    <a:pt x="3605" y="1678"/>
                    <a:pt x="3596" y="1678"/>
                    <a:pt x="3587" y="1679"/>
                  </a:cubicBezTo>
                  <a:lnTo>
                    <a:pt x="3578" y="1669"/>
                  </a:lnTo>
                  <a:lnTo>
                    <a:pt x="3282" y="1669"/>
                  </a:lnTo>
                  <a:cubicBezTo>
                    <a:pt x="3253" y="1450"/>
                    <a:pt x="3168" y="1240"/>
                    <a:pt x="3034" y="1059"/>
                  </a:cubicBezTo>
                  <a:lnTo>
                    <a:pt x="3234" y="859"/>
                  </a:lnTo>
                  <a:cubicBezTo>
                    <a:pt x="3388" y="705"/>
                    <a:pt x="3250" y="496"/>
                    <a:pt x="3092" y="496"/>
                  </a:cubicBezTo>
                  <a:cubicBezTo>
                    <a:pt x="3043" y="496"/>
                    <a:pt x="2993" y="516"/>
                    <a:pt x="2948" y="563"/>
                  </a:cubicBezTo>
                  <a:lnTo>
                    <a:pt x="2738" y="773"/>
                  </a:lnTo>
                  <a:cubicBezTo>
                    <a:pt x="2557" y="639"/>
                    <a:pt x="2347" y="553"/>
                    <a:pt x="2128" y="515"/>
                  </a:cubicBezTo>
                  <a:lnTo>
                    <a:pt x="2128" y="229"/>
                  </a:lnTo>
                  <a:cubicBezTo>
                    <a:pt x="2137" y="76"/>
                    <a:pt x="2027" y="0"/>
                    <a:pt x="191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66"/>
            <p:cNvSpPr/>
            <p:nvPr/>
          </p:nvSpPr>
          <p:spPr>
            <a:xfrm>
              <a:off x="2789597" y="3403323"/>
              <a:ext cx="36999" cy="36423"/>
            </a:xfrm>
            <a:custGeom>
              <a:rect b="b" l="l" r="r" t="t"/>
              <a:pathLst>
                <a:path extrusionOk="0" h="1391" w="1413">
                  <a:moveTo>
                    <a:pt x="726" y="418"/>
                  </a:moveTo>
                  <a:cubicBezTo>
                    <a:pt x="783" y="418"/>
                    <a:pt x="850" y="446"/>
                    <a:pt x="888" y="484"/>
                  </a:cubicBezTo>
                  <a:lnTo>
                    <a:pt x="917" y="513"/>
                  </a:lnTo>
                  <a:cubicBezTo>
                    <a:pt x="955" y="561"/>
                    <a:pt x="983" y="618"/>
                    <a:pt x="983" y="675"/>
                  </a:cubicBezTo>
                  <a:lnTo>
                    <a:pt x="983" y="694"/>
                  </a:lnTo>
                  <a:lnTo>
                    <a:pt x="983" y="713"/>
                  </a:lnTo>
                  <a:cubicBezTo>
                    <a:pt x="983" y="771"/>
                    <a:pt x="955" y="837"/>
                    <a:pt x="917" y="885"/>
                  </a:cubicBezTo>
                  <a:lnTo>
                    <a:pt x="888" y="904"/>
                  </a:lnTo>
                  <a:cubicBezTo>
                    <a:pt x="850" y="942"/>
                    <a:pt x="783" y="971"/>
                    <a:pt x="726" y="971"/>
                  </a:cubicBezTo>
                  <a:lnTo>
                    <a:pt x="697" y="971"/>
                  </a:lnTo>
                  <a:cubicBezTo>
                    <a:pt x="630" y="971"/>
                    <a:pt x="573" y="942"/>
                    <a:pt x="526" y="904"/>
                  </a:cubicBezTo>
                  <a:lnTo>
                    <a:pt x="497" y="885"/>
                  </a:lnTo>
                  <a:cubicBezTo>
                    <a:pt x="459" y="837"/>
                    <a:pt x="430" y="771"/>
                    <a:pt x="430" y="713"/>
                  </a:cubicBezTo>
                  <a:lnTo>
                    <a:pt x="430" y="694"/>
                  </a:lnTo>
                  <a:lnTo>
                    <a:pt x="430" y="675"/>
                  </a:lnTo>
                  <a:cubicBezTo>
                    <a:pt x="430" y="618"/>
                    <a:pt x="459" y="561"/>
                    <a:pt x="497" y="513"/>
                  </a:cubicBezTo>
                  <a:lnTo>
                    <a:pt x="526" y="484"/>
                  </a:lnTo>
                  <a:cubicBezTo>
                    <a:pt x="573" y="446"/>
                    <a:pt x="630" y="418"/>
                    <a:pt x="697" y="418"/>
                  </a:cubicBezTo>
                  <a:close/>
                  <a:moveTo>
                    <a:pt x="707" y="0"/>
                  </a:moveTo>
                  <a:cubicBezTo>
                    <a:pt x="635" y="0"/>
                    <a:pt x="564" y="12"/>
                    <a:pt x="497" y="36"/>
                  </a:cubicBezTo>
                  <a:cubicBezTo>
                    <a:pt x="459" y="46"/>
                    <a:pt x="421" y="65"/>
                    <a:pt x="382" y="84"/>
                  </a:cubicBezTo>
                  <a:cubicBezTo>
                    <a:pt x="258" y="151"/>
                    <a:pt x="153" y="246"/>
                    <a:pt x="87" y="380"/>
                  </a:cubicBezTo>
                  <a:cubicBezTo>
                    <a:pt x="68" y="408"/>
                    <a:pt x="58" y="446"/>
                    <a:pt x="39" y="484"/>
                  </a:cubicBezTo>
                  <a:cubicBezTo>
                    <a:pt x="1" y="628"/>
                    <a:pt x="1" y="771"/>
                    <a:pt x="39" y="904"/>
                  </a:cubicBezTo>
                  <a:cubicBezTo>
                    <a:pt x="58" y="942"/>
                    <a:pt x="68" y="981"/>
                    <a:pt x="87" y="1019"/>
                  </a:cubicBezTo>
                  <a:cubicBezTo>
                    <a:pt x="153" y="1143"/>
                    <a:pt x="258" y="1248"/>
                    <a:pt x="382" y="1314"/>
                  </a:cubicBezTo>
                  <a:cubicBezTo>
                    <a:pt x="421" y="1334"/>
                    <a:pt x="459" y="1343"/>
                    <a:pt x="497" y="1362"/>
                  </a:cubicBezTo>
                  <a:cubicBezTo>
                    <a:pt x="564" y="1381"/>
                    <a:pt x="635" y="1391"/>
                    <a:pt x="707" y="1391"/>
                  </a:cubicBezTo>
                  <a:cubicBezTo>
                    <a:pt x="778" y="1391"/>
                    <a:pt x="850" y="1381"/>
                    <a:pt x="917" y="1362"/>
                  </a:cubicBezTo>
                  <a:cubicBezTo>
                    <a:pt x="955" y="1343"/>
                    <a:pt x="993" y="1334"/>
                    <a:pt x="1031" y="1314"/>
                  </a:cubicBezTo>
                  <a:cubicBezTo>
                    <a:pt x="1155" y="1248"/>
                    <a:pt x="1260" y="1143"/>
                    <a:pt x="1327" y="1019"/>
                  </a:cubicBezTo>
                  <a:cubicBezTo>
                    <a:pt x="1346" y="981"/>
                    <a:pt x="1355" y="942"/>
                    <a:pt x="1375" y="904"/>
                  </a:cubicBezTo>
                  <a:cubicBezTo>
                    <a:pt x="1413" y="771"/>
                    <a:pt x="1413" y="628"/>
                    <a:pt x="1375" y="484"/>
                  </a:cubicBezTo>
                  <a:cubicBezTo>
                    <a:pt x="1355" y="446"/>
                    <a:pt x="1346" y="408"/>
                    <a:pt x="1327" y="380"/>
                  </a:cubicBezTo>
                  <a:cubicBezTo>
                    <a:pt x="1260" y="246"/>
                    <a:pt x="1155" y="151"/>
                    <a:pt x="1031" y="84"/>
                  </a:cubicBezTo>
                  <a:cubicBezTo>
                    <a:pt x="993" y="65"/>
                    <a:pt x="955" y="46"/>
                    <a:pt x="917" y="36"/>
                  </a:cubicBezTo>
                  <a:cubicBezTo>
                    <a:pt x="850" y="12"/>
                    <a:pt x="778" y="0"/>
                    <a:pt x="707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66"/>
            <p:cNvSpPr/>
            <p:nvPr/>
          </p:nvSpPr>
          <p:spPr>
            <a:xfrm>
              <a:off x="2734137" y="3660564"/>
              <a:ext cx="63001" cy="45483"/>
            </a:xfrm>
            <a:custGeom>
              <a:rect b="b" l="l" r="r" t="t"/>
              <a:pathLst>
                <a:path extrusionOk="0" h="1737" w="2406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96" y="1736"/>
                    <a:pt x="220" y="1736"/>
                  </a:cubicBezTo>
                  <a:lnTo>
                    <a:pt x="2186" y="1736"/>
                  </a:lnTo>
                  <a:cubicBezTo>
                    <a:pt x="2300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66"/>
            <p:cNvSpPr/>
            <p:nvPr/>
          </p:nvSpPr>
          <p:spPr>
            <a:xfrm>
              <a:off x="2734137" y="3629325"/>
              <a:ext cx="63001" cy="31265"/>
            </a:xfrm>
            <a:custGeom>
              <a:rect b="b" l="l" r="r" t="t"/>
              <a:pathLst>
                <a:path extrusionOk="0" h="1194" w="2406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193"/>
                  </a:lnTo>
                  <a:lnTo>
                    <a:pt x="2405" y="1193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66"/>
            <p:cNvSpPr/>
            <p:nvPr/>
          </p:nvSpPr>
          <p:spPr>
            <a:xfrm>
              <a:off x="2819082" y="3660564"/>
              <a:ext cx="62975" cy="45483"/>
            </a:xfrm>
            <a:custGeom>
              <a:rect b="b" l="l" r="r" t="t"/>
              <a:pathLst>
                <a:path extrusionOk="0" h="1737" w="2405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105" y="1736"/>
                    <a:pt x="229" y="1736"/>
                  </a:cubicBezTo>
                  <a:lnTo>
                    <a:pt x="2185" y="1736"/>
                  </a:lnTo>
                  <a:cubicBezTo>
                    <a:pt x="2309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66"/>
            <p:cNvSpPr/>
            <p:nvPr/>
          </p:nvSpPr>
          <p:spPr>
            <a:xfrm>
              <a:off x="2819082" y="3629090"/>
              <a:ext cx="62975" cy="31239"/>
            </a:xfrm>
            <a:custGeom>
              <a:rect b="b" l="l" r="r" t="t"/>
              <a:pathLst>
                <a:path extrusionOk="0" h="1193" w="2405">
                  <a:moveTo>
                    <a:pt x="1" y="0"/>
                  </a:moveTo>
                  <a:lnTo>
                    <a:pt x="1" y="1193"/>
                  </a:lnTo>
                  <a:lnTo>
                    <a:pt x="2405" y="1193"/>
                  </a:lnTo>
                  <a:lnTo>
                    <a:pt x="2405" y="219"/>
                  </a:lnTo>
                  <a:cubicBezTo>
                    <a:pt x="2405" y="95"/>
                    <a:pt x="2309" y="0"/>
                    <a:pt x="218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9" name="Google Shape;12679;p66"/>
          <p:cNvGrpSpPr/>
          <p:nvPr/>
        </p:nvGrpSpPr>
        <p:grpSpPr>
          <a:xfrm>
            <a:off x="1315775" y="2881927"/>
            <a:ext cx="269051" cy="366983"/>
            <a:chOff x="1315775" y="2881927"/>
            <a:chExt cx="269051" cy="366983"/>
          </a:xfrm>
        </p:grpSpPr>
        <p:sp>
          <p:nvSpPr>
            <p:cNvPr id="12680" name="Google Shape;12680;p66"/>
            <p:cNvSpPr/>
            <p:nvPr/>
          </p:nvSpPr>
          <p:spPr>
            <a:xfrm>
              <a:off x="1319755" y="3230397"/>
              <a:ext cx="185390" cy="13250"/>
            </a:xfrm>
            <a:custGeom>
              <a:rect b="b" l="l" r="r" t="t"/>
              <a:pathLst>
                <a:path extrusionOk="0" h="506" w="7080">
                  <a:moveTo>
                    <a:pt x="1" y="0"/>
                  </a:moveTo>
                  <a:lnTo>
                    <a:pt x="1" y="277"/>
                  </a:lnTo>
                  <a:cubicBezTo>
                    <a:pt x="1" y="401"/>
                    <a:pt x="96" y="506"/>
                    <a:pt x="220" y="506"/>
                  </a:cubicBezTo>
                  <a:lnTo>
                    <a:pt x="6860" y="506"/>
                  </a:lnTo>
                  <a:cubicBezTo>
                    <a:pt x="6984" y="506"/>
                    <a:pt x="7079" y="401"/>
                    <a:pt x="7079" y="277"/>
                  </a:cubicBezTo>
                  <a:lnTo>
                    <a:pt x="70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66"/>
            <p:cNvSpPr/>
            <p:nvPr/>
          </p:nvSpPr>
          <p:spPr>
            <a:xfrm>
              <a:off x="1315775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9" y="0"/>
                  </a:moveTo>
                  <a:cubicBezTo>
                    <a:pt x="105" y="0"/>
                    <a:pt x="0" y="96"/>
                    <a:pt x="0" y="229"/>
                  </a:cubicBezTo>
                  <a:lnTo>
                    <a:pt x="0" y="12450"/>
                  </a:lnTo>
                  <a:cubicBezTo>
                    <a:pt x="0" y="12574"/>
                    <a:pt x="105" y="12669"/>
                    <a:pt x="229" y="12669"/>
                  </a:cubicBezTo>
                  <a:lnTo>
                    <a:pt x="7069" y="12669"/>
                  </a:lnTo>
                  <a:cubicBezTo>
                    <a:pt x="7193" y="12669"/>
                    <a:pt x="7298" y="12574"/>
                    <a:pt x="7298" y="12450"/>
                  </a:cubicBezTo>
                  <a:lnTo>
                    <a:pt x="7298" y="229"/>
                  </a:lnTo>
                  <a:cubicBezTo>
                    <a:pt x="7298" y="96"/>
                    <a:pt x="7193" y="0"/>
                    <a:pt x="706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66"/>
            <p:cNvSpPr/>
            <p:nvPr/>
          </p:nvSpPr>
          <p:spPr>
            <a:xfrm>
              <a:off x="1430674" y="2917146"/>
              <a:ext cx="76225" cy="118435"/>
            </a:xfrm>
            <a:custGeom>
              <a:rect b="b" l="l" r="r" t="t"/>
              <a:pathLst>
                <a:path extrusionOk="0" h="4523" w="2911">
                  <a:moveTo>
                    <a:pt x="258" y="0"/>
                  </a:moveTo>
                  <a:cubicBezTo>
                    <a:pt x="86" y="401"/>
                    <a:pt x="1" y="830"/>
                    <a:pt x="1" y="1269"/>
                  </a:cubicBezTo>
                  <a:lnTo>
                    <a:pt x="1" y="1288"/>
                  </a:lnTo>
                  <a:cubicBezTo>
                    <a:pt x="10" y="2662"/>
                    <a:pt x="878" y="3893"/>
                    <a:pt x="2176" y="4351"/>
                  </a:cubicBezTo>
                  <a:cubicBezTo>
                    <a:pt x="2414" y="4436"/>
                    <a:pt x="2653" y="4494"/>
                    <a:pt x="2910" y="4522"/>
                  </a:cubicBezTo>
                  <a:lnTo>
                    <a:pt x="2910" y="229"/>
                  </a:lnTo>
                  <a:cubicBezTo>
                    <a:pt x="2910" y="96"/>
                    <a:pt x="2805" y="0"/>
                    <a:pt x="26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66"/>
            <p:cNvSpPr/>
            <p:nvPr/>
          </p:nvSpPr>
          <p:spPr>
            <a:xfrm>
              <a:off x="1335256" y="2950872"/>
              <a:ext cx="152397" cy="239069"/>
            </a:xfrm>
            <a:custGeom>
              <a:rect b="b" l="l" r="r" t="t"/>
              <a:pathLst>
                <a:path extrusionOk="0" h="9130" w="5820">
                  <a:moveTo>
                    <a:pt x="229" y="0"/>
                  </a:moveTo>
                  <a:cubicBezTo>
                    <a:pt x="96" y="0"/>
                    <a:pt x="0" y="105"/>
                    <a:pt x="0" y="229"/>
                  </a:cubicBezTo>
                  <a:lnTo>
                    <a:pt x="0" y="8910"/>
                  </a:lnTo>
                  <a:cubicBezTo>
                    <a:pt x="0" y="9034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229"/>
                  </a:lnTo>
                  <a:cubicBezTo>
                    <a:pt x="5820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66"/>
            <p:cNvSpPr/>
            <p:nvPr/>
          </p:nvSpPr>
          <p:spPr>
            <a:xfrm>
              <a:off x="1430674" y="2950872"/>
              <a:ext cx="56979" cy="80467"/>
            </a:xfrm>
            <a:custGeom>
              <a:rect b="b" l="l" r="r" t="t"/>
              <a:pathLst>
                <a:path extrusionOk="0" h="3073" w="2176">
                  <a:moveTo>
                    <a:pt x="1" y="0"/>
                  </a:moveTo>
                  <a:cubicBezTo>
                    <a:pt x="10" y="1383"/>
                    <a:pt x="878" y="2605"/>
                    <a:pt x="2176" y="3072"/>
                  </a:cubicBezTo>
                  <a:lnTo>
                    <a:pt x="2176" y="229"/>
                  </a:lnTo>
                  <a:cubicBezTo>
                    <a:pt x="2176" y="105"/>
                    <a:pt x="2071" y="0"/>
                    <a:pt x="194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66"/>
            <p:cNvSpPr/>
            <p:nvPr/>
          </p:nvSpPr>
          <p:spPr>
            <a:xfrm>
              <a:off x="1334994" y="2950872"/>
              <a:ext cx="152423" cy="239069"/>
            </a:xfrm>
            <a:custGeom>
              <a:rect b="b" l="l" r="r" t="t"/>
              <a:pathLst>
                <a:path extrusionOk="0" h="9130" w="5821">
                  <a:moveTo>
                    <a:pt x="230" y="0"/>
                  </a:moveTo>
                  <a:cubicBezTo>
                    <a:pt x="10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106" y="9130"/>
                    <a:pt x="230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8624"/>
                  </a:lnTo>
                  <a:lnTo>
                    <a:pt x="459" y="8624"/>
                  </a:lnTo>
                  <a:lnTo>
                    <a:pt x="459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66"/>
            <p:cNvSpPr/>
            <p:nvPr/>
          </p:nvSpPr>
          <p:spPr>
            <a:xfrm>
              <a:off x="1398938" y="3203662"/>
              <a:ext cx="24771" cy="24771"/>
            </a:xfrm>
            <a:custGeom>
              <a:rect b="b" l="l" r="r" t="t"/>
              <a:pathLst>
                <a:path extrusionOk="0" h="946" w="946">
                  <a:moveTo>
                    <a:pt x="478" y="1"/>
                  </a:moveTo>
                  <a:cubicBezTo>
                    <a:pt x="211" y="1"/>
                    <a:pt x="1" y="210"/>
                    <a:pt x="1" y="478"/>
                  </a:cubicBezTo>
                  <a:cubicBezTo>
                    <a:pt x="1" y="735"/>
                    <a:pt x="211" y="945"/>
                    <a:pt x="478" y="945"/>
                  </a:cubicBezTo>
                  <a:cubicBezTo>
                    <a:pt x="736" y="945"/>
                    <a:pt x="945" y="735"/>
                    <a:pt x="945" y="478"/>
                  </a:cubicBezTo>
                  <a:cubicBezTo>
                    <a:pt x="945" y="210"/>
                    <a:pt x="736" y="1"/>
                    <a:pt x="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66"/>
            <p:cNvSpPr/>
            <p:nvPr/>
          </p:nvSpPr>
          <p:spPr>
            <a:xfrm>
              <a:off x="1448166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05" y="0"/>
                  </a:moveTo>
                  <a:cubicBezTo>
                    <a:pt x="1164" y="0"/>
                    <a:pt x="0" y="1174"/>
                    <a:pt x="0" y="2614"/>
                  </a:cubicBezTo>
                  <a:cubicBezTo>
                    <a:pt x="0" y="4055"/>
                    <a:pt x="1164" y="5219"/>
                    <a:pt x="2605" y="5219"/>
                  </a:cubicBezTo>
                  <a:cubicBezTo>
                    <a:pt x="4045" y="5219"/>
                    <a:pt x="5219" y="4055"/>
                    <a:pt x="5219" y="2614"/>
                  </a:cubicBezTo>
                  <a:cubicBezTo>
                    <a:pt x="5219" y="1174"/>
                    <a:pt x="4045" y="0"/>
                    <a:pt x="26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66"/>
            <p:cNvSpPr/>
            <p:nvPr/>
          </p:nvSpPr>
          <p:spPr>
            <a:xfrm>
              <a:off x="1477127" y="2911149"/>
              <a:ext cx="78738" cy="77717"/>
            </a:xfrm>
            <a:custGeom>
              <a:rect b="b" l="l" r="r" t="t"/>
              <a:pathLst>
                <a:path extrusionOk="0" h="2968" w="3007">
                  <a:moveTo>
                    <a:pt x="1508" y="0"/>
                  </a:moveTo>
                  <a:cubicBezTo>
                    <a:pt x="678" y="0"/>
                    <a:pt x="1" y="668"/>
                    <a:pt x="10" y="1498"/>
                  </a:cubicBezTo>
                  <a:lnTo>
                    <a:pt x="10" y="1527"/>
                  </a:lnTo>
                  <a:cubicBezTo>
                    <a:pt x="39" y="2332"/>
                    <a:pt x="697" y="2967"/>
                    <a:pt x="1500" y="2967"/>
                  </a:cubicBezTo>
                  <a:cubicBezTo>
                    <a:pt x="1506" y="2967"/>
                    <a:pt x="1512" y="2967"/>
                    <a:pt x="1518" y="2967"/>
                  </a:cubicBezTo>
                  <a:cubicBezTo>
                    <a:pt x="2329" y="2967"/>
                    <a:pt x="2987" y="2309"/>
                    <a:pt x="2996" y="1498"/>
                  </a:cubicBezTo>
                  <a:lnTo>
                    <a:pt x="3006" y="1498"/>
                  </a:lnTo>
                  <a:cubicBezTo>
                    <a:pt x="3006" y="668"/>
                    <a:pt x="2329" y="0"/>
                    <a:pt x="150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66"/>
            <p:cNvSpPr/>
            <p:nvPr/>
          </p:nvSpPr>
          <p:spPr>
            <a:xfrm>
              <a:off x="1399462" y="2924923"/>
              <a:ext cx="20739" cy="17963"/>
            </a:xfrm>
            <a:custGeom>
              <a:rect b="b" l="l" r="r" t="t"/>
              <a:pathLst>
                <a:path extrusionOk="0" h="686" w="792">
                  <a:moveTo>
                    <a:pt x="453" y="0"/>
                  </a:moveTo>
                  <a:cubicBezTo>
                    <a:pt x="368" y="0"/>
                    <a:pt x="281" y="32"/>
                    <a:pt x="210" y="104"/>
                  </a:cubicBezTo>
                  <a:cubicBezTo>
                    <a:pt x="0" y="314"/>
                    <a:pt x="153" y="686"/>
                    <a:pt x="458" y="686"/>
                  </a:cubicBezTo>
                  <a:cubicBezTo>
                    <a:pt x="639" y="686"/>
                    <a:pt x="792" y="533"/>
                    <a:pt x="792" y="342"/>
                  </a:cubicBezTo>
                  <a:cubicBezTo>
                    <a:pt x="792" y="137"/>
                    <a:pt x="62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66"/>
            <p:cNvSpPr/>
            <p:nvPr/>
          </p:nvSpPr>
          <p:spPr>
            <a:xfrm>
              <a:off x="1363484" y="3032045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640"/>
                  </a:lnTo>
                  <a:cubicBezTo>
                    <a:pt x="0" y="76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64"/>
                    <a:pt x="3654" y="640"/>
                  </a:cubicBezTo>
                  <a:lnTo>
                    <a:pt x="3654" y="230"/>
                  </a:lnTo>
                  <a:cubicBezTo>
                    <a:pt x="3654" y="10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66"/>
            <p:cNvSpPr/>
            <p:nvPr/>
          </p:nvSpPr>
          <p:spPr>
            <a:xfrm>
              <a:off x="1363484" y="3073261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66"/>
            <p:cNvSpPr/>
            <p:nvPr/>
          </p:nvSpPr>
          <p:spPr>
            <a:xfrm>
              <a:off x="1363484" y="3114240"/>
              <a:ext cx="95706" cy="22493"/>
            </a:xfrm>
            <a:custGeom>
              <a:rect b="b" l="l" r="r" t="t"/>
              <a:pathLst>
                <a:path extrusionOk="0" h="859" w="3655">
                  <a:moveTo>
                    <a:pt x="229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0"/>
                    <a:pt x="3425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66"/>
            <p:cNvSpPr/>
            <p:nvPr/>
          </p:nvSpPr>
          <p:spPr>
            <a:xfrm>
              <a:off x="1508863" y="2912406"/>
              <a:ext cx="46740" cy="77193"/>
            </a:xfrm>
            <a:custGeom>
              <a:rect b="b" l="l" r="r" t="t"/>
              <a:pathLst>
                <a:path extrusionOk="0" h="2948" w="1785">
                  <a:moveTo>
                    <a:pt x="668" y="0"/>
                  </a:moveTo>
                  <a:cubicBezTo>
                    <a:pt x="373" y="229"/>
                    <a:pt x="115" y="515"/>
                    <a:pt x="287" y="754"/>
                  </a:cubicBezTo>
                  <a:cubicBezTo>
                    <a:pt x="611" y="1202"/>
                    <a:pt x="1250" y="868"/>
                    <a:pt x="1269" y="1469"/>
                  </a:cubicBezTo>
                  <a:cubicBezTo>
                    <a:pt x="1279" y="2032"/>
                    <a:pt x="1" y="2213"/>
                    <a:pt x="1" y="2919"/>
                  </a:cubicBezTo>
                  <a:cubicBezTo>
                    <a:pt x="99" y="2939"/>
                    <a:pt x="196" y="2948"/>
                    <a:pt x="292" y="2948"/>
                  </a:cubicBezTo>
                  <a:cubicBezTo>
                    <a:pt x="1099" y="2948"/>
                    <a:pt x="1784" y="2294"/>
                    <a:pt x="1784" y="1450"/>
                  </a:cubicBezTo>
                  <a:cubicBezTo>
                    <a:pt x="1784" y="773"/>
                    <a:pt x="1327" y="172"/>
                    <a:pt x="6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66"/>
            <p:cNvSpPr/>
            <p:nvPr/>
          </p:nvSpPr>
          <p:spPr>
            <a:xfrm>
              <a:off x="1477127" y="2938879"/>
              <a:ext cx="32757" cy="35245"/>
            </a:xfrm>
            <a:custGeom>
              <a:rect b="b" l="l" r="r" t="t"/>
              <a:pathLst>
                <a:path extrusionOk="0" h="1346" w="1251">
                  <a:moveTo>
                    <a:pt x="68" y="0"/>
                  </a:moveTo>
                  <a:cubicBezTo>
                    <a:pt x="30" y="143"/>
                    <a:pt x="1" y="286"/>
                    <a:pt x="1" y="439"/>
                  </a:cubicBezTo>
                  <a:lnTo>
                    <a:pt x="1" y="468"/>
                  </a:lnTo>
                  <a:cubicBezTo>
                    <a:pt x="10" y="783"/>
                    <a:pt x="115" y="1097"/>
                    <a:pt x="306" y="1345"/>
                  </a:cubicBezTo>
                  <a:cubicBezTo>
                    <a:pt x="1251" y="926"/>
                    <a:pt x="1079" y="496"/>
                    <a:pt x="430" y="239"/>
                  </a:cubicBezTo>
                  <a:cubicBezTo>
                    <a:pt x="297" y="191"/>
                    <a:pt x="173" y="105"/>
                    <a:pt x="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5" name="Google Shape;12695;p66"/>
          <p:cNvGrpSpPr/>
          <p:nvPr/>
        </p:nvGrpSpPr>
        <p:grpSpPr>
          <a:xfrm>
            <a:off x="3977427" y="1980142"/>
            <a:ext cx="359232" cy="322023"/>
            <a:chOff x="3977427" y="1980142"/>
            <a:chExt cx="359232" cy="322023"/>
          </a:xfrm>
        </p:grpSpPr>
        <p:sp>
          <p:nvSpPr>
            <p:cNvPr id="12696" name="Google Shape;12696;p66"/>
            <p:cNvSpPr/>
            <p:nvPr/>
          </p:nvSpPr>
          <p:spPr>
            <a:xfrm>
              <a:off x="3977427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2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2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8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66"/>
            <p:cNvSpPr/>
            <p:nvPr/>
          </p:nvSpPr>
          <p:spPr>
            <a:xfrm>
              <a:off x="3977427" y="2179724"/>
              <a:ext cx="303039" cy="122441"/>
            </a:xfrm>
            <a:custGeom>
              <a:rect b="b" l="l" r="r" t="t"/>
              <a:pathLst>
                <a:path extrusionOk="0" h="4676" w="11573">
                  <a:moveTo>
                    <a:pt x="10" y="1"/>
                  </a:moveTo>
                  <a:lnTo>
                    <a:pt x="10" y="4456"/>
                  </a:lnTo>
                  <a:cubicBezTo>
                    <a:pt x="0" y="4494"/>
                    <a:pt x="10" y="4522"/>
                    <a:pt x="29" y="4551"/>
                  </a:cubicBezTo>
                  <a:cubicBezTo>
                    <a:pt x="67" y="4627"/>
                    <a:pt x="143" y="4675"/>
                    <a:pt x="229" y="4675"/>
                  </a:cubicBezTo>
                  <a:lnTo>
                    <a:pt x="11353" y="4675"/>
                  </a:lnTo>
                  <a:cubicBezTo>
                    <a:pt x="11467" y="4675"/>
                    <a:pt x="11572" y="4580"/>
                    <a:pt x="11572" y="4456"/>
                  </a:cubicBezTo>
                  <a:lnTo>
                    <a:pt x="11572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66"/>
            <p:cNvSpPr/>
            <p:nvPr/>
          </p:nvSpPr>
          <p:spPr>
            <a:xfrm>
              <a:off x="4175517" y="2103787"/>
              <a:ext cx="104949" cy="49149"/>
            </a:xfrm>
            <a:custGeom>
              <a:rect b="b" l="l" r="r" t="t"/>
              <a:pathLst>
                <a:path extrusionOk="0" h="1877" w="4008">
                  <a:moveTo>
                    <a:pt x="0" y="0"/>
                  </a:moveTo>
                  <a:cubicBezTo>
                    <a:pt x="648" y="1177"/>
                    <a:pt x="1878" y="1877"/>
                    <a:pt x="3186" y="1877"/>
                  </a:cubicBezTo>
                  <a:cubicBezTo>
                    <a:pt x="3458" y="1877"/>
                    <a:pt x="3733" y="1847"/>
                    <a:pt x="4007" y="1784"/>
                  </a:cubicBezTo>
                  <a:lnTo>
                    <a:pt x="4007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6"/>
            <p:cNvSpPr/>
            <p:nvPr/>
          </p:nvSpPr>
          <p:spPr>
            <a:xfrm>
              <a:off x="3978161" y="2164248"/>
              <a:ext cx="327784" cy="137916"/>
            </a:xfrm>
            <a:custGeom>
              <a:rect b="b" l="l" r="r" t="t"/>
              <a:pathLst>
                <a:path extrusionOk="0" h="5267" w="12518">
                  <a:moveTo>
                    <a:pt x="1165" y="0"/>
                  </a:moveTo>
                  <a:cubicBezTo>
                    <a:pt x="1060" y="0"/>
                    <a:pt x="964" y="76"/>
                    <a:pt x="945" y="181"/>
                  </a:cubicBezTo>
                  <a:lnTo>
                    <a:pt x="154" y="4331"/>
                  </a:lnTo>
                  <a:lnTo>
                    <a:pt x="30" y="5009"/>
                  </a:lnTo>
                  <a:cubicBezTo>
                    <a:pt x="1" y="5133"/>
                    <a:pt x="96" y="5257"/>
                    <a:pt x="230" y="5266"/>
                  </a:cubicBezTo>
                  <a:lnTo>
                    <a:pt x="11363" y="5266"/>
                  </a:lnTo>
                  <a:cubicBezTo>
                    <a:pt x="11468" y="5257"/>
                    <a:pt x="11554" y="5190"/>
                    <a:pt x="11573" y="5085"/>
                  </a:cubicBezTo>
                  <a:lnTo>
                    <a:pt x="11716" y="4331"/>
                  </a:lnTo>
                  <a:lnTo>
                    <a:pt x="12489" y="267"/>
                  </a:lnTo>
                  <a:cubicBezTo>
                    <a:pt x="12517" y="124"/>
                    <a:pt x="12412" y="0"/>
                    <a:pt x="122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66"/>
            <p:cNvSpPr/>
            <p:nvPr/>
          </p:nvSpPr>
          <p:spPr>
            <a:xfrm>
              <a:off x="3978161" y="2277891"/>
              <a:ext cx="306783" cy="24273"/>
            </a:xfrm>
            <a:custGeom>
              <a:rect b="b" l="l" r="r" t="t"/>
              <a:pathLst>
                <a:path extrusionOk="0" h="927" w="11716">
                  <a:moveTo>
                    <a:pt x="154" y="1"/>
                  </a:moveTo>
                  <a:lnTo>
                    <a:pt x="30" y="669"/>
                  </a:lnTo>
                  <a:lnTo>
                    <a:pt x="1" y="812"/>
                  </a:lnTo>
                  <a:cubicBezTo>
                    <a:pt x="39" y="878"/>
                    <a:pt x="115" y="926"/>
                    <a:pt x="201" y="926"/>
                  </a:cubicBezTo>
                  <a:lnTo>
                    <a:pt x="11363" y="926"/>
                  </a:lnTo>
                  <a:cubicBezTo>
                    <a:pt x="11468" y="926"/>
                    <a:pt x="11554" y="850"/>
                    <a:pt x="11573" y="745"/>
                  </a:cubicBezTo>
                  <a:lnTo>
                    <a:pt x="1171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66"/>
            <p:cNvSpPr/>
            <p:nvPr/>
          </p:nvSpPr>
          <p:spPr>
            <a:xfrm>
              <a:off x="4181513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9" y="5915"/>
                    <a:pt x="5925" y="4589"/>
                    <a:pt x="5925" y="2958"/>
                  </a:cubicBezTo>
                  <a:cubicBezTo>
                    <a:pt x="5925" y="1317"/>
                    <a:pt x="4599" y="0"/>
                    <a:pt x="295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66"/>
            <p:cNvSpPr/>
            <p:nvPr/>
          </p:nvSpPr>
          <p:spPr>
            <a:xfrm>
              <a:off x="4241870" y="2033585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0"/>
                  </a:moveTo>
                  <a:cubicBezTo>
                    <a:pt x="0" y="0"/>
                    <a:pt x="0" y="421"/>
                    <a:pt x="273" y="421"/>
                  </a:cubicBezTo>
                  <a:cubicBezTo>
                    <a:pt x="278" y="421"/>
                    <a:pt x="284" y="421"/>
                    <a:pt x="290" y="420"/>
                  </a:cubicBezTo>
                  <a:lnTo>
                    <a:pt x="481" y="420"/>
                  </a:lnTo>
                  <a:lnTo>
                    <a:pt x="481" y="2176"/>
                  </a:lnTo>
                  <a:cubicBezTo>
                    <a:pt x="481" y="2290"/>
                    <a:pt x="567" y="2376"/>
                    <a:pt x="681" y="2376"/>
                  </a:cubicBezTo>
                  <a:cubicBezTo>
                    <a:pt x="796" y="2376"/>
                    <a:pt x="891" y="2281"/>
                    <a:pt x="891" y="2176"/>
                  </a:cubicBezTo>
                  <a:lnTo>
                    <a:pt x="891" y="211"/>
                  </a:lnTo>
                  <a:cubicBezTo>
                    <a:pt x="891" y="96"/>
                    <a:pt x="796" y="1"/>
                    <a:pt x="681" y="1"/>
                  </a:cubicBezTo>
                  <a:lnTo>
                    <a:pt x="290" y="1"/>
                  </a:lnTo>
                  <a:cubicBezTo>
                    <a:pt x="284" y="0"/>
                    <a:pt x="278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66"/>
            <p:cNvSpPr/>
            <p:nvPr/>
          </p:nvSpPr>
          <p:spPr>
            <a:xfrm>
              <a:off x="4241372" y="2087762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2"/>
                    <a:pt x="290" y="412"/>
                  </a:cubicBezTo>
                  <a:lnTo>
                    <a:pt x="1120" y="412"/>
                  </a:lnTo>
                  <a:cubicBezTo>
                    <a:pt x="1126" y="412"/>
                    <a:pt x="1133" y="413"/>
                    <a:pt x="1138" y="413"/>
                  </a:cubicBezTo>
                  <a:cubicBezTo>
                    <a:pt x="1416" y="413"/>
                    <a:pt x="1419" y="1"/>
                    <a:pt x="1147" y="1"/>
                  </a:cubicBezTo>
                  <a:cubicBezTo>
                    <a:pt x="1138" y="1"/>
                    <a:pt x="1129" y="1"/>
                    <a:pt x="112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66"/>
            <p:cNvSpPr/>
            <p:nvPr/>
          </p:nvSpPr>
          <p:spPr>
            <a:xfrm>
              <a:off x="4245221" y="2013239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3" y="1"/>
                  </a:moveTo>
                  <a:cubicBezTo>
                    <a:pt x="352" y="1"/>
                    <a:pt x="269" y="32"/>
                    <a:pt x="200" y="100"/>
                  </a:cubicBezTo>
                  <a:cubicBezTo>
                    <a:pt x="0" y="301"/>
                    <a:pt x="153" y="654"/>
                    <a:pt x="439" y="654"/>
                  </a:cubicBezTo>
                  <a:cubicBezTo>
                    <a:pt x="620" y="644"/>
                    <a:pt x="763" y="501"/>
                    <a:pt x="763" y="329"/>
                  </a:cubicBezTo>
                  <a:cubicBezTo>
                    <a:pt x="757" y="131"/>
                    <a:pt x="600" y="1"/>
                    <a:pt x="43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66"/>
            <p:cNvSpPr/>
            <p:nvPr/>
          </p:nvSpPr>
          <p:spPr>
            <a:xfrm>
              <a:off x="3977663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6" name="Google Shape;12706;p66"/>
          <p:cNvGrpSpPr/>
          <p:nvPr/>
        </p:nvGrpSpPr>
        <p:grpSpPr>
          <a:xfrm>
            <a:off x="865628" y="2413608"/>
            <a:ext cx="361720" cy="359180"/>
            <a:chOff x="865628" y="2413608"/>
            <a:chExt cx="361720" cy="359180"/>
          </a:xfrm>
        </p:grpSpPr>
        <p:sp>
          <p:nvSpPr>
            <p:cNvPr id="12707" name="Google Shape;12707;p66"/>
            <p:cNvSpPr/>
            <p:nvPr/>
          </p:nvSpPr>
          <p:spPr>
            <a:xfrm>
              <a:off x="865628" y="2710048"/>
              <a:ext cx="63472" cy="62739"/>
            </a:xfrm>
            <a:custGeom>
              <a:rect b="b" l="l" r="r" t="t"/>
              <a:pathLst>
                <a:path extrusionOk="0" h="2396" w="2424">
                  <a:moveTo>
                    <a:pt x="1183" y="1"/>
                  </a:moveTo>
                  <a:lnTo>
                    <a:pt x="86" y="1088"/>
                  </a:lnTo>
                  <a:cubicBezTo>
                    <a:pt x="0" y="1174"/>
                    <a:pt x="0" y="1317"/>
                    <a:pt x="86" y="1403"/>
                  </a:cubicBezTo>
                  <a:lnTo>
                    <a:pt x="1021" y="2338"/>
                  </a:lnTo>
                  <a:cubicBezTo>
                    <a:pt x="1064" y="2376"/>
                    <a:pt x="1121" y="2395"/>
                    <a:pt x="1178" y="2395"/>
                  </a:cubicBezTo>
                  <a:cubicBezTo>
                    <a:pt x="1236" y="2395"/>
                    <a:pt x="1293" y="2376"/>
                    <a:pt x="1336" y="2338"/>
                  </a:cubicBezTo>
                  <a:lnTo>
                    <a:pt x="2423" y="124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66"/>
            <p:cNvSpPr/>
            <p:nvPr/>
          </p:nvSpPr>
          <p:spPr>
            <a:xfrm>
              <a:off x="880370" y="2726283"/>
              <a:ext cx="48730" cy="46505"/>
            </a:xfrm>
            <a:custGeom>
              <a:rect b="b" l="l" r="r" t="t"/>
              <a:pathLst>
                <a:path extrusionOk="0" h="1776" w="1861">
                  <a:moveTo>
                    <a:pt x="1240" y="1"/>
                  </a:moveTo>
                  <a:lnTo>
                    <a:pt x="0" y="1241"/>
                  </a:lnTo>
                  <a:lnTo>
                    <a:pt x="458" y="1718"/>
                  </a:lnTo>
                  <a:cubicBezTo>
                    <a:pt x="501" y="1756"/>
                    <a:pt x="558" y="1775"/>
                    <a:pt x="615" y="1775"/>
                  </a:cubicBezTo>
                  <a:cubicBezTo>
                    <a:pt x="673" y="1775"/>
                    <a:pt x="730" y="1756"/>
                    <a:pt x="773" y="1718"/>
                  </a:cubicBezTo>
                  <a:lnTo>
                    <a:pt x="1860" y="621"/>
                  </a:lnTo>
                  <a:lnTo>
                    <a:pt x="124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66"/>
            <p:cNvSpPr/>
            <p:nvPr/>
          </p:nvSpPr>
          <p:spPr>
            <a:xfrm>
              <a:off x="879349" y="2579909"/>
              <a:ext cx="179891" cy="179132"/>
            </a:xfrm>
            <a:custGeom>
              <a:rect b="b" l="l" r="r" t="t"/>
              <a:pathLst>
                <a:path extrusionOk="0" h="6841" w="6870">
                  <a:moveTo>
                    <a:pt x="5181" y="0"/>
                  </a:moveTo>
                  <a:lnTo>
                    <a:pt x="87" y="5095"/>
                  </a:lnTo>
                  <a:cubicBezTo>
                    <a:pt x="1" y="5181"/>
                    <a:pt x="1" y="5324"/>
                    <a:pt x="87" y="5410"/>
                  </a:cubicBezTo>
                  <a:lnTo>
                    <a:pt x="1460" y="6783"/>
                  </a:lnTo>
                  <a:cubicBezTo>
                    <a:pt x="1503" y="6821"/>
                    <a:pt x="1561" y="6841"/>
                    <a:pt x="1618" y="6841"/>
                  </a:cubicBezTo>
                  <a:cubicBezTo>
                    <a:pt x="1675" y="6841"/>
                    <a:pt x="1732" y="6821"/>
                    <a:pt x="1775" y="6783"/>
                  </a:cubicBezTo>
                  <a:lnTo>
                    <a:pt x="6870" y="1689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66"/>
            <p:cNvSpPr/>
            <p:nvPr/>
          </p:nvSpPr>
          <p:spPr>
            <a:xfrm>
              <a:off x="899590" y="2602140"/>
              <a:ext cx="159650" cy="156901"/>
            </a:xfrm>
            <a:custGeom>
              <a:rect b="b" l="l" r="r" t="t"/>
              <a:pathLst>
                <a:path extrusionOk="0" h="5992" w="6097">
                  <a:moveTo>
                    <a:pt x="5248" y="0"/>
                  </a:moveTo>
                  <a:lnTo>
                    <a:pt x="1" y="5247"/>
                  </a:lnTo>
                  <a:lnTo>
                    <a:pt x="687" y="5934"/>
                  </a:lnTo>
                  <a:cubicBezTo>
                    <a:pt x="730" y="5972"/>
                    <a:pt x="788" y="5992"/>
                    <a:pt x="845" y="5992"/>
                  </a:cubicBezTo>
                  <a:cubicBezTo>
                    <a:pt x="902" y="5992"/>
                    <a:pt x="959" y="5972"/>
                    <a:pt x="1002" y="5934"/>
                  </a:cubicBezTo>
                  <a:lnTo>
                    <a:pt x="6097" y="840"/>
                  </a:lnTo>
                  <a:lnTo>
                    <a:pt x="524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66"/>
            <p:cNvSpPr/>
            <p:nvPr/>
          </p:nvSpPr>
          <p:spPr>
            <a:xfrm>
              <a:off x="971782" y="2617432"/>
              <a:ext cx="50485" cy="49359"/>
            </a:xfrm>
            <a:custGeom>
              <a:rect b="b" l="l" r="r" t="t"/>
              <a:pathLst>
                <a:path extrusionOk="0" h="1885" w="1928">
                  <a:moveTo>
                    <a:pt x="1408" y="1"/>
                  </a:moveTo>
                  <a:cubicBezTo>
                    <a:pt x="1351" y="1"/>
                    <a:pt x="1293" y="22"/>
                    <a:pt x="1250" y="65"/>
                  </a:cubicBezTo>
                  <a:lnTo>
                    <a:pt x="86" y="1229"/>
                  </a:lnTo>
                  <a:cubicBezTo>
                    <a:pt x="1" y="1315"/>
                    <a:pt x="1" y="1458"/>
                    <a:pt x="86" y="1544"/>
                  </a:cubicBezTo>
                  <a:lnTo>
                    <a:pt x="363" y="1821"/>
                  </a:lnTo>
                  <a:cubicBezTo>
                    <a:pt x="406" y="1863"/>
                    <a:pt x="463" y="1885"/>
                    <a:pt x="521" y="1885"/>
                  </a:cubicBezTo>
                  <a:cubicBezTo>
                    <a:pt x="578" y="1885"/>
                    <a:pt x="635" y="1863"/>
                    <a:pt x="678" y="1821"/>
                  </a:cubicBezTo>
                  <a:lnTo>
                    <a:pt x="1842" y="647"/>
                  </a:lnTo>
                  <a:cubicBezTo>
                    <a:pt x="1928" y="561"/>
                    <a:pt x="1928" y="428"/>
                    <a:pt x="1842" y="342"/>
                  </a:cubicBezTo>
                  <a:lnTo>
                    <a:pt x="1565" y="65"/>
                  </a:lnTo>
                  <a:cubicBezTo>
                    <a:pt x="1522" y="22"/>
                    <a:pt x="1465" y="1"/>
                    <a:pt x="14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66"/>
            <p:cNvSpPr/>
            <p:nvPr/>
          </p:nvSpPr>
          <p:spPr>
            <a:xfrm>
              <a:off x="1033500" y="2509707"/>
              <a:ext cx="95942" cy="95968"/>
            </a:xfrm>
            <a:custGeom>
              <a:rect b="b" l="l" r="r" t="t"/>
              <a:pathLst>
                <a:path extrusionOk="0" h="3665" w="3664">
                  <a:moveTo>
                    <a:pt x="1832" y="1"/>
                  </a:moveTo>
                  <a:cubicBezTo>
                    <a:pt x="820" y="1"/>
                    <a:pt x="0" y="821"/>
                    <a:pt x="0" y="1832"/>
                  </a:cubicBezTo>
                  <a:cubicBezTo>
                    <a:pt x="0" y="2844"/>
                    <a:pt x="820" y="3664"/>
                    <a:pt x="1832" y="3664"/>
                  </a:cubicBezTo>
                  <a:cubicBezTo>
                    <a:pt x="2843" y="3664"/>
                    <a:pt x="3663" y="2844"/>
                    <a:pt x="3663" y="1832"/>
                  </a:cubicBezTo>
                  <a:cubicBezTo>
                    <a:pt x="3663" y="821"/>
                    <a:pt x="2843" y="1"/>
                    <a:pt x="183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66"/>
            <p:cNvSpPr/>
            <p:nvPr/>
          </p:nvSpPr>
          <p:spPr>
            <a:xfrm>
              <a:off x="1001502" y="2559171"/>
              <a:ext cx="78712" cy="77900"/>
            </a:xfrm>
            <a:custGeom>
              <a:rect b="b" l="l" r="r" t="t"/>
              <a:pathLst>
                <a:path extrusionOk="0" h="2975" w="3006">
                  <a:moveTo>
                    <a:pt x="650" y="1"/>
                  </a:moveTo>
                  <a:lnTo>
                    <a:pt x="87" y="563"/>
                  </a:lnTo>
                  <a:cubicBezTo>
                    <a:pt x="1" y="649"/>
                    <a:pt x="1" y="792"/>
                    <a:pt x="87" y="878"/>
                  </a:cubicBezTo>
                  <a:lnTo>
                    <a:pt x="2119" y="2910"/>
                  </a:lnTo>
                  <a:cubicBezTo>
                    <a:pt x="2162" y="2953"/>
                    <a:pt x="2219" y="2975"/>
                    <a:pt x="2276" y="2975"/>
                  </a:cubicBezTo>
                  <a:cubicBezTo>
                    <a:pt x="2333" y="2975"/>
                    <a:pt x="2391" y="2953"/>
                    <a:pt x="2434" y="2910"/>
                  </a:cubicBezTo>
                  <a:lnTo>
                    <a:pt x="3006" y="233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66"/>
            <p:cNvSpPr/>
            <p:nvPr/>
          </p:nvSpPr>
          <p:spPr>
            <a:xfrm>
              <a:off x="1030227" y="2589912"/>
              <a:ext cx="49987" cy="47159"/>
            </a:xfrm>
            <a:custGeom>
              <a:rect b="b" l="l" r="r" t="t"/>
              <a:pathLst>
                <a:path extrusionOk="0" h="1801" w="1909">
                  <a:moveTo>
                    <a:pt x="726" y="0"/>
                  </a:moveTo>
                  <a:lnTo>
                    <a:pt x="1" y="725"/>
                  </a:lnTo>
                  <a:lnTo>
                    <a:pt x="1022" y="1736"/>
                  </a:lnTo>
                  <a:cubicBezTo>
                    <a:pt x="1065" y="1779"/>
                    <a:pt x="1122" y="1801"/>
                    <a:pt x="1179" y="1801"/>
                  </a:cubicBezTo>
                  <a:cubicBezTo>
                    <a:pt x="1236" y="1801"/>
                    <a:pt x="1294" y="1779"/>
                    <a:pt x="1337" y="1736"/>
                  </a:cubicBezTo>
                  <a:lnTo>
                    <a:pt x="1909" y="1164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66"/>
            <p:cNvSpPr/>
            <p:nvPr/>
          </p:nvSpPr>
          <p:spPr>
            <a:xfrm>
              <a:off x="1128159" y="2454719"/>
              <a:ext cx="58209" cy="54282"/>
            </a:xfrm>
            <a:custGeom>
              <a:rect b="b" l="l" r="r" t="t"/>
              <a:pathLst>
                <a:path extrusionOk="0" h="2073" w="2223">
                  <a:moveTo>
                    <a:pt x="1941" y="0"/>
                  </a:moveTo>
                  <a:cubicBezTo>
                    <a:pt x="1895" y="0"/>
                    <a:pt x="1847" y="18"/>
                    <a:pt x="1804" y="59"/>
                  </a:cubicBezTo>
                  <a:lnTo>
                    <a:pt x="134" y="1729"/>
                  </a:lnTo>
                  <a:cubicBezTo>
                    <a:pt x="1" y="1853"/>
                    <a:pt x="96" y="2072"/>
                    <a:pt x="277" y="2072"/>
                  </a:cubicBezTo>
                  <a:cubicBezTo>
                    <a:pt x="335" y="2072"/>
                    <a:pt x="382" y="2053"/>
                    <a:pt x="420" y="2015"/>
                  </a:cubicBezTo>
                  <a:lnTo>
                    <a:pt x="2090" y="345"/>
                  </a:lnTo>
                  <a:cubicBezTo>
                    <a:pt x="2222" y="198"/>
                    <a:pt x="2094" y="0"/>
                    <a:pt x="194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66"/>
            <p:cNvSpPr/>
            <p:nvPr/>
          </p:nvSpPr>
          <p:spPr>
            <a:xfrm>
              <a:off x="1099932" y="2413608"/>
              <a:ext cx="10762" cy="72899"/>
            </a:xfrm>
            <a:custGeom>
              <a:rect b="b" l="l" r="r" t="t"/>
              <a:pathLst>
                <a:path extrusionOk="0" h="2784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2574"/>
                  </a:lnTo>
                  <a:cubicBezTo>
                    <a:pt x="1" y="2688"/>
                    <a:pt x="96" y="2784"/>
                    <a:pt x="211" y="2784"/>
                  </a:cubicBezTo>
                  <a:cubicBezTo>
                    <a:pt x="325" y="2784"/>
                    <a:pt x="411" y="2688"/>
                    <a:pt x="411" y="2574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66"/>
            <p:cNvSpPr/>
            <p:nvPr/>
          </p:nvSpPr>
          <p:spPr>
            <a:xfrm>
              <a:off x="1150888" y="2528194"/>
              <a:ext cx="76460" cy="10762"/>
            </a:xfrm>
            <a:custGeom>
              <a:rect b="b" l="l" r="r" t="t"/>
              <a:pathLst>
                <a:path extrusionOk="0" h="411" w="2920">
                  <a:moveTo>
                    <a:pt x="277" y="1"/>
                  </a:moveTo>
                  <a:cubicBezTo>
                    <a:pt x="1" y="1"/>
                    <a:pt x="1" y="411"/>
                    <a:pt x="277" y="411"/>
                  </a:cubicBezTo>
                  <a:lnTo>
                    <a:pt x="2643" y="411"/>
                  </a:lnTo>
                  <a:cubicBezTo>
                    <a:pt x="2920" y="411"/>
                    <a:pt x="2920" y="1"/>
                    <a:pt x="264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66"/>
            <p:cNvSpPr/>
            <p:nvPr/>
          </p:nvSpPr>
          <p:spPr>
            <a:xfrm>
              <a:off x="1002262" y="2486533"/>
              <a:ext cx="150904" cy="145484"/>
            </a:xfrm>
            <a:custGeom>
              <a:rect b="b" l="l" r="r" t="t"/>
              <a:pathLst>
                <a:path extrusionOk="0" h="5556" w="5763">
                  <a:moveTo>
                    <a:pt x="1446" y="1"/>
                  </a:moveTo>
                  <a:cubicBezTo>
                    <a:pt x="1389" y="1"/>
                    <a:pt x="1331" y="22"/>
                    <a:pt x="1288" y="65"/>
                  </a:cubicBezTo>
                  <a:lnTo>
                    <a:pt x="745" y="609"/>
                  </a:lnTo>
                  <a:cubicBezTo>
                    <a:pt x="1" y="1353"/>
                    <a:pt x="1" y="2565"/>
                    <a:pt x="745" y="3309"/>
                  </a:cubicBezTo>
                  <a:lnTo>
                    <a:pt x="2433" y="4997"/>
                  </a:lnTo>
                  <a:cubicBezTo>
                    <a:pt x="2805" y="5369"/>
                    <a:pt x="3292" y="5556"/>
                    <a:pt x="3778" y="5556"/>
                  </a:cubicBezTo>
                  <a:cubicBezTo>
                    <a:pt x="4265" y="5556"/>
                    <a:pt x="4751" y="5369"/>
                    <a:pt x="5123" y="4997"/>
                  </a:cubicBezTo>
                  <a:lnTo>
                    <a:pt x="5677" y="4444"/>
                  </a:lnTo>
                  <a:cubicBezTo>
                    <a:pt x="5763" y="4358"/>
                    <a:pt x="5763" y="4225"/>
                    <a:pt x="5677" y="4139"/>
                  </a:cubicBezTo>
                  <a:lnTo>
                    <a:pt x="1603" y="65"/>
                  </a:lnTo>
                  <a:cubicBezTo>
                    <a:pt x="1560" y="22"/>
                    <a:pt x="1503" y="1"/>
                    <a:pt x="144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66"/>
            <p:cNvSpPr/>
            <p:nvPr/>
          </p:nvSpPr>
          <p:spPr>
            <a:xfrm>
              <a:off x="1039470" y="2572656"/>
              <a:ext cx="113695" cy="59361"/>
            </a:xfrm>
            <a:custGeom>
              <a:rect b="b" l="l" r="r" t="t"/>
              <a:pathLst>
                <a:path extrusionOk="0" h="2267" w="4342">
                  <a:moveTo>
                    <a:pt x="1" y="707"/>
                  </a:moveTo>
                  <a:cubicBezTo>
                    <a:pt x="5" y="711"/>
                    <a:pt x="10" y="715"/>
                    <a:pt x="14" y="720"/>
                  </a:cubicBezTo>
                  <a:lnTo>
                    <a:pt x="14" y="720"/>
                  </a:lnTo>
                  <a:lnTo>
                    <a:pt x="1" y="707"/>
                  </a:lnTo>
                  <a:close/>
                  <a:moveTo>
                    <a:pt x="3407" y="1"/>
                  </a:moveTo>
                  <a:lnTo>
                    <a:pt x="2701" y="707"/>
                  </a:lnTo>
                  <a:cubicBezTo>
                    <a:pt x="2329" y="1079"/>
                    <a:pt x="1840" y="1265"/>
                    <a:pt x="1351" y="1265"/>
                  </a:cubicBezTo>
                  <a:cubicBezTo>
                    <a:pt x="868" y="1265"/>
                    <a:pt x="384" y="1083"/>
                    <a:pt x="14" y="720"/>
                  </a:cubicBezTo>
                  <a:lnTo>
                    <a:pt x="14" y="720"/>
                  </a:lnTo>
                  <a:lnTo>
                    <a:pt x="1012" y="1708"/>
                  </a:lnTo>
                  <a:cubicBezTo>
                    <a:pt x="1384" y="2080"/>
                    <a:pt x="1871" y="2267"/>
                    <a:pt x="2357" y="2267"/>
                  </a:cubicBezTo>
                  <a:cubicBezTo>
                    <a:pt x="2844" y="2267"/>
                    <a:pt x="3330" y="2080"/>
                    <a:pt x="3702" y="1708"/>
                  </a:cubicBezTo>
                  <a:lnTo>
                    <a:pt x="4256" y="1155"/>
                  </a:lnTo>
                  <a:cubicBezTo>
                    <a:pt x="4342" y="1069"/>
                    <a:pt x="4342" y="936"/>
                    <a:pt x="4256" y="850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0" name="Google Shape;12720;p66"/>
          <p:cNvGrpSpPr/>
          <p:nvPr/>
        </p:nvGrpSpPr>
        <p:grpSpPr>
          <a:xfrm>
            <a:off x="3117093" y="2881927"/>
            <a:ext cx="268815" cy="366983"/>
            <a:chOff x="3117093" y="2881927"/>
            <a:chExt cx="268815" cy="366983"/>
          </a:xfrm>
        </p:grpSpPr>
        <p:sp>
          <p:nvSpPr>
            <p:cNvPr id="12721" name="Google Shape;12721;p66"/>
            <p:cNvSpPr/>
            <p:nvPr/>
          </p:nvSpPr>
          <p:spPr>
            <a:xfrm>
              <a:off x="3117093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0" y="0"/>
                  </a:moveTo>
                  <a:cubicBezTo>
                    <a:pt x="96" y="0"/>
                    <a:pt x="1" y="96"/>
                    <a:pt x="1" y="229"/>
                  </a:cubicBezTo>
                  <a:lnTo>
                    <a:pt x="1" y="12450"/>
                  </a:lnTo>
                  <a:cubicBezTo>
                    <a:pt x="1" y="12574"/>
                    <a:pt x="96" y="12669"/>
                    <a:pt x="220" y="12669"/>
                  </a:cubicBezTo>
                  <a:lnTo>
                    <a:pt x="7070" y="12669"/>
                  </a:lnTo>
                  <a:cubicBezTo>
                    <a:pt x="7194" y="12669"/>
                    <a:pt x="7299" y="12574"/>
                    <a:pt x="7299" y="12450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66"/>
            <p:cNvSpPr/>
            <p:nvPr/>
          </p:nvSpPr>
          <p:spPr>
            <a:xfrm>
              <a:off x="3232019" y="2917146"/>
              <a:ext cx="76198" cy="118670"/>
            </a:xfrm>
            <a:custGeom>
              <a:rect b="b" l="l" r="r" t="t"/>
              <a:pathLst>
                <a:path extrusionOk="0" h="4532" w="2910">
                  <a:moveTo>
                    <a:pt x="258" y="0"/>
                  </a:moveTo>
                  <a:cubicBezTo>
                    <a:pt x="86" y="401"/>
                    <a:pt x="0" y="840"/>
                    <a:pt x="0" y="1279"/>
                  </a:cubicBezTo>
                  <a:lnTo>
                    <a:pt x="0" y="1298"/>
                  </a:lnTo>
                  <a:cubicBezTo>
                    <a:pt x="10" y="2671"/>
                    <a:pt x="878" y="3893"/>
                    <a:pt x="2166" y="4360"/>
                  </a:cubicBezTo>
                  <a:cubicBezTo>
                    <a:pt x="2404" y="4446"/>
                    <a:pt x="2652" y="4503"/>
                    <a:pt x="2910" y="4532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66"/>
            <p:cNvSpPr/>
            <p:nvPr/>
          </p:nvSpPr>
          <p:spPr>
            <a:xfrm>
              <a:off x="3117093" y="3235398"/>
              <a:ext cx="191124" cy="13511"/>
            </a:xfrm>
            <a:custGeom>
              <a:rect b="b" l="l" r="r" t="t"/>
              <a:pathLst>
                <a:path extrusionOk="0" h="516" w="7299">
                  <a:moveTo>
                    <a:pt x="1" y="0"/>
                  </a:moveTo>
                  <a:lnTo>
                    <a:pt x="1" y="296"/>
                  </a:lnTo>
                  <a:cubicBezTo>
                    <a:pt x="1" y="420"/>
                    <a:pt x="96" y="515"/>
                    <a:pt x="220" y="515"/>
                  </a:cubicBezTo>
                  <a:lnTo>
                    <a:pt x="7070" y="515"/>
                  </a:lnTo>
                  <a:cubicBezTo>
                    <a:pt x="7194" y="515"/>
                    <a:pt x="7299" y="420"/>
                    <a:pt x="7299" y="296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66"/>
            <p:cNvSpPr/>
            <p:nvPr/>
          </p:nvSpPr>
          <p:spPr>
            <a:xfrm>
              <a:off x="3136575" y="2950872"/>
              <a:ext cx="152161" cy="239069"/>
            </a:xfrm>
            <a:custGeom>
              <a:rect b="b" l="l" r="r" t="t"/>
              <a:pathLst>
                <a:path extrusionOk="0" h="9130" w="5811">
                  <a:moveTo>
                    <a:pt x="220" y="0"/>
                  </a:moveTo>
                  <a:cubicBezTo>
                    <a:pt x="9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96" y="9130"/>
                    <a:pt x="220" y="9130"/>
                  </a:cubicBezTo>
                  <a:lnTo>
                    <a:pt x="5591" y="9130"/>
                  </a:lnTo>
                  <a:cubicBezTo>
                    <a:pt x="5715" y="9130"/>
                    <a:pt x="5811" y="9034"/>
                    <a:pt x="5811" y="8910"/>
                  </a:cubicBezTo>
                  <a:lnTo>
                    <a:pt x="5811" y="229"/>
                  </a:lnTo>
                  <a:cubicBezTo>
                    <a:pt x="5811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66"/>
            <p:cNvSpPr/>
            <p:nvPr/>
          </p:nvSpPr>
          <p:spPr>
            <a:xfrm>
              <a:off x="3232019" y="2950872"/>
              <a:ext cx="56717" cy="80467"/>
            </a:xfrm>
            <a:custGeom>
              <a:rect b="b" l="l" r="r" t="t"/>
              <a:pathLst>
                <a:path extrusionOk="0" h="3073" w="2166">
                  <a:moveTo>
                    <a:pt x="0" y="0"/>
                  </a:moveTo>
                  <a:cubicBezTo>
                    <a:pt x="10" y="1383"/>
                    <a:pt x="878" y="2605"/>
                    <a:pt x="2166" y="3072"/>
                  </a:cubicBezTo>
                  <a:lnTo>
                    <a:pt x="2166" y="229"/>
                  </a:lnTo>
                  <a:cubicBezTo>
                    <a:pt x="2166" y="105"/>
                    <a:pt x="2070" y="0"/>
                    <a:pt x="194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66"/>
            <p:cNvSpPr/>
            <p:nvPr/>
          </p:nvSpPr>
          <p:spPr>
            <a:xfrm>
              <a:off x="3136339" y="2951108"/>
              <a:ext cx="152397" cy="239095"/>
            </a:xfrm>
            <a:custGeom>
              <a:rect b="b" l="l" r="r" t="t"/>
              <a:pathLst>
                <a:path extrusionOk="0" h="9131" w="5820">
                  <a:moveTo>
                    <a:pt x="229" y="1"/>
                  </a:moveTo>
                  <a:cubicBezTo>
                    <a:pt x="96" y="1"/>
                    <a:pt x="0" y="96"/>
                    <a:pt x="0" y="230"/>
                  </a:cubicBezTo>
                  <a:lnTo>
                    <a:pt x="0" y="8901"/>
                  </a:lnTo>
                  <a:cubicBezTo>
                    <a:pt x="0" y="9025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25"/>
                    <a:pt x="5820" y="8901"/>
                  </a:cubicBezTo>
                  <a:lnTo>
                    <a:pt x="5820" y="8711"/>
                  </a:lnTo>
                  <a:lnTo>
                    <a:pt x="449" y="8711"/>
                  </a:lnTo>
                  <a:lnTo>
                    <a:pt x="458" y="8701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66"/>
            <p:cNvSpPr/>
            <p:nvPr/>
          </p:nvSpPr>
          <p:spPr>
            <a:xfrm>
              <a:off x="3190778" y="2927882"/>
              <a:ext cx="43755" cy="11024"/>
            </a:xfrm>
            <a:custGeom>
              <a:rect b="b" l="l" r="r" t="t"/>
              <a:pathLst>
                <a:path extrusionOk="0" h="421" w="1671">
                  <a:moveTo>
                    <a:pt x="278" y="1"/>
                  </a:moveTo>
                  <a:cubicBezTo>
                    <a:pt x="1" y="1"/>
                    <a:pt x="1" y="420"/>
                    <a:pt x="278" y="420"/>
                  </a:cubicBezTo>
                  <a:lnTo>
                    <a:pt x="1384" y="420"/>
                  </a:lnTo>
                  <a:cubicBezTo>
                    <a:pt x="1670" y="42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66"/>
            <p:cNvSpPr/>
            <p:nvPr/>
          </p:nvSpPr>
          <p:spPr>
            <a:xfrm>
              <a:off x="3164802" y="3041289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3441" y="0"/>
                  </a:moveTo>
                  <a:cubicBezTo>
                    <a:pt x="3436" y="0"/>
                    <a:pt x="3431" y="0"/>
                    <a:pt x="3426" y="1"/>
                  </a:cubicBezTo>
                  <a:lnTo>
                    <a:pt x="220" y="1"/>
                  </a:lnTo>
                  <a:cubicBezTo>
                    <a:pt x="96" y="1"/>
                    <a:pt x="1" y="96"/>
                    <a:pt x="1" y="220"/>
                  </a:cubicBezTo>
                  <a:lnTo>
                    <a:pt x="1" y="630"/>
                  </a:lnTo>
                  <a:cubicBezTo>
                    <a:pt x="1" y="754"/>
                    <a:pt x="96" y="859"/>
                    <a:pt x="220" y="859"/>
                  </a:cubicBezTo>
                  <a:lnTo>
                    <a:pt x="3426" y="859"/>
                  </a:lnTo>
                  <a:cubicBezTo>
                    <a:pt x="3550" y="859"/>
                    <a:pt x="3655" y="754"/>
                    <a:pt x="3655" y="630"/>
                  </a:cubicBezTo>
                  <a:lnTo>
                    <a:pt x="3655" y="220"/>
                  </a:lnTo>
                  <a:cubicBezTo>
                    <a:pt x="3655" y="101"/>
                    <a:pt x="3558" y="0"/>
                    <a:pt x="3441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66"/>
            <p:cNvSpPr/>
            <p:nvPr/>
          </p:nvSpPr>
          <p:spPr>
            <a:xfrm>
              <a:off x="3157313" y="3083263"/>
              <a:ext cx="110448" cy="11024"/>
            </a:xfrm>
            <a:custGeom>
              <a:rect b="b" l="l" r="r" t="t"/>
              <a:pathLst>
                <a:path extrusionOk="0" h="421" w="4218">
                  <a:moveTo>
                    <a:pt x="287" y="0"/>
                  </a:moveTo>
                  <a:cubicBezTo>
                    <a:pt x="1" y="0"/>
                    <a:pt x="1" y="420"/>
                    <a:pt x="287" y="420"/>
                  </a:cubicBezTo>
                  <a:lnTo>
                    <a:pt x="3941" y="420"/>
                  </a:lnTo>
                  <a:cubicBezTo>
                    <a:pt x="4217" y="420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66"/>
            <p:cNvSpPr/>
            <p:nvPr/>
          </p:nvSpPr>
          <p:spPr>
            <a:xfrm>
              <a:off x="3157313" y="3109998"/>
              <a:ext cx="110448" cy="11260"/>
            </a:xfrm>
            <a:custGeom>
              <a:rect b="b" l="l" r="r" t="t"/>
              <a:pathLst>
                <a:path extrusionOk="0" h="430" w="4218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3941" y="429"/>
                  </a:lnTo>
                  <a:cubicBezTo>
                    <a:pt x="4217" y="429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66"/>
            <p:cNvSpPr/>
            <p:nvPr/>
          </p:nvSpPr>
          <p:spPr>
            <a:xfrm>
              <a:off x="3200283" y="3203662"/>
              <a:ext cx="24745" cy="24771"/>
            </a:xfrm>
            <a:custGeom>
              <a:rect b="b" l="l" r="r" t="t"/>
              <a:pathLst>
                <a:path extrusionOk="0" h="946" w="945">
                  <a:moveTo>
                    <a:pt x="468" y="1"/>
                  </a:moveTo>
                  <a:cubicBezTo>
                    <a:pt x="210" y="1"/>
                    <a:pt x="0" y="210"/>
                    <a:pt x="0" y="478"/>
                  </a:cubicBezTo>
                  <a:cubicBezTo>
                    <a:pt x="0" y="735"/>
                    <a:pt x="210" y="945"/>
                    <a:pt x="468" y="945"/>
                  </a:cubicBezTo>
                  <a:cubicBezTo>
                    <a:pt x="726" y="945"/>
                    <a:pt x="945" y="735"/>
                    <a:pt x="945" y="478"/>
                  </a:cubicBezTo>
                  <a:cubicBezTo>
                    <a:pt x="945" y="210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66"/>
            <p:cNvSpPr/>
            <p:nvPr/>
          </p:nvSpPr>
          <p:spPr>
            <a:xfrm>
              <a:off x="3249249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14" y="0"/>
                  </a:moveTo>
                  <a:cubicBezTo>
                    <a:pt x="1174" y="0"/>
                    <a:pt x="0" y="1174"/>
                    <a:pt x="0" y="2614"/>
                  </a:cubicBezTo>
                  <a:cubicBezTo>
                    <a:pt x="0" y="4055"/>
                    <a:pt x="1174" y="5219"/>
                    <a:pt x="2614" y="5219"/>
                  </a:cubicBezTo>
                  <a:cubicBezTo>
                    <a:pt x="4055" y="5219"/>
                    <a:pt x="5219" y="4055"/>
                    <a:pt x="5219" y="2614"/>
                  </a:cubicBezTo>
                  <a:cubicBezTo>
                    <a:pt x="5219" y="1174"/>
                    <a:pt x="4055" y="0"/>
                    <a:pt x="26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66"/>
            <p:cNvSpPr/>
            <p:nvPr/>
          </p:nvSpPr>
          <p:spPr>
            <a:xfrm>
              <a:off x="3301959" y="2928641"/>
              <a:ext cx="21995" cy="56219"/>
            </a:xfrm>
            <a:custGeom>
              <a:rect b="b" l="l" r="r" t="t"/>
              <a:pathLst>
                <a:path extrusionOk="0" h="2147" w="840">
                  <a:moveTo>
                    <a:pt x="286" y="0"/>
                  </a:moveTo>
                  <a:cubicBezTo>
                    <a:pt x="0" y="0"/>
                    <a:pt x="0" y="429"/>
                    <a:pt x="286" y="429"/>
                  </a:cubicBezTo>
                  <a:lnTo>
                    <a:pt x="420" y="429"/>
                  </a:lnTo>
                  <a:lnTo>
                    <a:pt x="420" y="1937"/>
                  </a:lnTo>
                  <a:cubicBezTo>
                    <a:pt x="420" y="2051"/>
                    <a:pt x="506" y="2147"/>
                    <a:pt x="630" y="2147"/>
                  </a:cubicBezTo>
                  <a:cubicBezTo>
                    <a:pt x="744" y="2147"/>
                    <a:pt x="840" y="2061"/>
                    <a:pt x="840" y="1937"/>
                  </a:cubicBezTo>
                  <a:lnTo>
                    <a:pt x="840" y="210"/>
                  </a:lnTo>
                  <a:cubicBezTo>
                    <a:pt x="840" y="96"/>
                    <a:pt x="744" y="0"/>
                    <a:pt x="630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66"/>
            <p:cNvSpPr/>
            <p:nvPr/>
          </p:nvSpPr>
          <p:spPr>
            <a:xfrm>
              <a:off x="3301462" y="2976088"/>
              <a:ext cx="33988" cy="11286"/>
            </a:xfrm>
            <a:custGeom>
              <a:rect b="b" l="l" r="r" t="t"/>
              <a:pathLst>
                <a:path extrusionOk="0" h="431" w="1298">
                  <a:moveTo>
                    <a:pt x="277" y="1"/>
                  </a:moveTo>
                  <a:cubicBezTo>
                    <a:pt x="0" y="1"/>
                    <a:pt x="0" y="430"/>
                    <a:pt x="277" y="430"/>
                  </a:cubicBezTo>
                  <a:lnTo>
                    <a:pt x="1021" y="430"/>
                  </a:lnTo>
                  <a:cubicBezTo>
                    <a:pt x="1298" y="430"/>
                    <a:pt x="1298" y="1"/>
                    <a:pt x="1021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66"/>
            <p:cNvSpPr/>
            <p:nvPr/>
          </p:nvSpPr>
          <p:spPr>
            <a:xfrm>
              <a:off x="3304709" y="2910704"/>
              <a:ext cx="19246" cy="16706"/>
            </a:xfrm>
            <a:custGeom>
              <a:rect b="b" l="l" r="r" t="t"/>
              <a:pathLst>
                <a:path extrusionOk="0" h="638" w="735">
                  <a:moveTo>
                    <a:pt x="413" y="0"/>
                  </a:moveTo>
                  <a:cubicBezTo>
                    <a:pt x="335" y="0"/>
                    <a:pt x="255" y="29"/>
                    <a:pt x="191" y="94"/>
                  </a:cubicBezTo>
                  <a:cubicBezTo>
                    <a:pt x="0" y="294"/>
                    <a:pt x="134" y="637"/>
                    <a:pt x="420" y="637"/>
                  </a:cubicBezTo>
                  <a:cubicBezTo>
                    <a:pt x="592" y="637"/>
                    <a:pt x="735" y="494"/>
                    <a:pt x="735" y="323"/>
                  </a:cubicBezTo>
                  <a:cubicBezTo>
                    <a:pt x="735" y="129"/>
                    <a:pt x="577" y="0"/>
                    <a:pt x="41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6" name="Google Shape;12736;p66"/>
          <p:cNvGrpSpPr/>
          <p:nvPr/>
        </p:nvGrpSpPr>
        <p:grpSpPr>
          <a:xfrm>
            <a:off x="3534508" y="1508000"/>
            <a:ext cx="368502" cy="343521"/>
            <a:chOff x="3534508" y="1508000"/>
            <a:chExt cx="368502" cy="343521"/>
          </a:xfrm>
        </p:grpSpPr>
        <p:sp>
          <p:nvSpPr>
            <p:cNvPr id="12737" name="Google Shape;12737;p66"/>
            <p:cNvSpPr/>
            <p:nvPr/>
          </p:nvSpPr>
          <p:spPr>
            <a:xfrm>
              <a:off x="3591984" y="1754322"/>
              <a:ext cx="45719" cy="45719"/>
            </a:xfrm>
            <a:custGeom>
              <a:rect b="b" l="l" r="r" t="t"/>
              <a:pathLst>
                <a:path extrusionOk="0" h="1746" w="1746">
                  <a:moveTo>
                    <a:pt x="220" y="0"/>
                  </a:moveTo>
                  <a:cubicBezTo>
                    <a:pt x="96" y="0"/>
                    <a:pt x="0" y="95"/>
                    <a:pt x="0" y="219"/>
                  </a:cubicBezTo>
                  <a:lnTo>
                    <a:pt x="0" y="1526"/>
                  </a:lnTo>
                  <a:cubicBezTo>
                    <a:pt x="0" y="1650"/>
                    <a:pt x="96" y="1746"/>
                    <a:pt x="220" y="1746"/>
                  </a:cubicBezTo>
                  <a:lnTo>
                    <a:pt x="1527" y="1746"/>
                  </a:lnTo>
                  <a:cubicBezTo>
                    <a:pt x="1651" y="1746"/>
                    <a:pt x="1746" y="1650"/>
                    <a:pt x="1746" y="1526"/>
                  </a:cubicBezTo>
                  <a:lnTo>
                    <a:pt x="1746" y="219"/>
                  </a:lnTo>
                  <a:cubicBezTo>
                    <a:pt x="1746" y="9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66"/>
            <p:cNvSpPr/>
            <p:nvPr/>
          </p:nvSpPr>
          <p:spPr>
            <a:xfrm>
              <a:off x="3742600" y="1633897"/>
              <a:ext cx="106940" cy="91805"/>
            </a:xfrm>
            <a:custGeom>
              <a:rect b="b" l="l" r="r" t="t"/>
              <a:pathLst>
                <a:path extrusionOk="0" h="3506" w="4084">
                  <a:moveTo>
                    <a:pt x="2338" y="1"/>
                  </a:moveTo>
                  <a:cubicBezTo>
                    <a:pt x="773" y="1"/>
                    <a:pt x="1" y="1890"/>
                    <a:pt x="1098" y="2987"/>
                  </a:cubicBezTo>
                  <a:cubicBezTo>
                    <a:pt x="1456" y="3345"/>
                    <a:pt x="1896" y="3506"/>
                    <a:pt x="2326" y="3506"/>
                  </a:cubicBezTo>
                  <a:cubicBezTo>
                    <a:pt x="3225" y="3506"/>
                    <a:pt x="4084" y="2807"/>
                    <a:pt x="4084" y="1756"/>
                  </a:cubicBezTo>
                  <a:cubicBezTo>
                    <a:pt x="4084" y="793"/>
                    <a:pt x="3302" y="10"/>
                    <a:pt x="2338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66"/>
            <p:cNvSpPr/>
            <p:nvPr/>
          </p:nvSpPr>
          <p:spPr>
            <a:xfrm>
              <a:off x="3753336" y="1671132"/>
              <a:ext cx="100969" cy="54465"/>
            </a:xfrm>
            <a:custGeom>
              <a:rect b="b" l="l" r="r" t="t"/>
              <a:pathLst>
                <a:path extrusionOk="0" h="2080" w="3856">
                  <a:moveTo>
                    <a:pt x="211" y="0"/>
                  </a:moveTo>
                  <a:cubicBezTo>
                    <a:pt x="1" y="1078"/>
                    <a:pt x="821" y="2080"/>
                    <a:pt x="1928" y="2080"/>
                  </a:cubicBezTo>
                  <a:cubicBezTo>
                    <a:pt x="3025" y="2080"/>
                    <a:pt x="3855" y="1078"/>
                    <a:pt x="3645" y="0"/>
                  </a:cubicBezTo>
                  <a:lnTo>
                    <a:pt x="3645" y="0"/>
                  </a:lnTo>
                  <a:cubicBezTo>
                    <a:pt x="3483" y="830"/>
                    <a:pt x="2768" y="1422"/>
                    <a:pt x="1928" y="1422"/>
                  </a:cubicBezTo>
                  <a:cubicBezTo>
                    <a:pt x="1088" y="1422"/>
                    <a:pt x="363" y="830"/>
                    <a:pt x="21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66"/>
            <p:cNvSpPr/>
            <p:nvPr/>
          </p:nvSpPr>
          <p:spPr>
            <a:xfrm>
              <a:off x="3620447" y="1530990"/>
              <a:ext cx="154649" cy="297645"/>
            </a:xfrm>
            <a:custGeom>
              <a:rect b="b" l="l" r="r" t="t"/>
              <a:pathLst>
                <a:path extrusionOk="0" h="11367" w="5906">
                  <a:moveTo>
                    <a:pt x="5681" y="1"/>
                  </a:moveTo>
                  <a:cubicBezTo>
                    <a:pt x="5608" y="1"/>
                    <a:pt x="5542" y="38"/>
                    <a:pt x="5505" y="105"/>
                  </a:cubicBezTo>
                  <a:cubicBezTo>
                    <a:pt x="5085" y="773"/>
                    <a:pt x="4589" y="1384"/>
                    <a:pt x="4027" y="1927"/>
                  </a:cubicBezTo>
                  <a:cubicBezTo>
                    <a:pt x="3187" y="2748"/>
                    <a:pt x="1842" y="3721"/>
                    <a:pt x="220" y="3721"/>
                  </a:cubicBezTo>
                  <a:cubicBezTo>
                    <a:pt x="215" y="3721"/>
                    <a:pt x="210" y="3720"/>
                    <a:pt x="206" y="3720"/>
                  </a:cubicBezTo>
                  <a:cubicBezTo>
                    <a:pt x="97" y="3720"/>
                    <a:pt x="1" y="3821"/>
                    <a:pt x="1" y="3931"/>
                  </a:cubicBezTo>
                  <a:lnTo>
                    <a:pt x="1" y="7432"/>
                  </a:lnTo>
                  <a:cubicBezTo>
                    <a:pt x="1" y="7556"/>
                    <a:pt x="106" y="7651"/>
                    <a:pt x="220" y="7651"/>
                  </a:cubicBezTo>
                  <a:cubicBezTo>
                    <a:pt x="1842" y="7651"/>
                    <a:pt x="3187" y="8624"/>
                    <a:pt x="4027" y="9445"/>
                  </a:cubicBezTo>
                  <a:cubicBezTo>
                    <a:pt x="4589" y="9989"/>
                    <a:pt x="5085" y="10599"/>
                    <a:pt x="5496" y="11257"/>
                  </a:cubicBezTo>
                  <a:cubicBezTo>
                    <a:pt x="5541" y="11332"/>
                    <a:pt x="5614" y="11366"/>
                    <a:pt x="5686" y="11366"/>
                  </a:cubicBezTo>
                  <a:cubicBezTo>
                    <a:pt x="5797" y="11366"/>
                    <a:pt x="5906" y="11286"/>
                    <a:pt x="5906" y="11153"/>
                  </a:cubicBezTo>
                  <a:lnTo>
                    <a:pt x="5906" y="220"/>
                  </a:lnTo>
                  <a:cubicBezTo>
                    <a:pt x="5906" y="115"/>
                    <a:pt x="5839" y="29"/>
                    <a:pt x="5744" y="10"/>
                  </a:cubicBezTo>
                  <a:cubicBezTo>
                    <a:pt x="5723" y="4"/>
                    <a:pt x="5702" y="1"/>
                    <a:pt x="5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66"/>
            <p:cNvSpPr/>
            <p:nvPr/>
          </p:nvSpPr>
          <p:spPr>
            <a:xfrm>
              <a:off x="3620447" y="1708603"/>
              <a:ext cx="154649" cy="120032"/>
            </a:xfrm>
            <a:custGeom>
              <a:rect b="b" l="l" r="r" t="t"/>
              <a:pathLst>
                <a:path extrusionOk="0" h="4584" w="5906">
                  <a:moveTo>
                    <a:pt x="1" y="0"/>
                  </a:moveTo>
                  <a:lnTo>
                    <a:pt x="1" y="649"/>
                  </a:lnTo>
                  <a:cubicBezTo>
                    <a:pt x="1" y="773"/>
                    <a:pt x="106" y="868"/>
                    <a:pt x="220" y="868"/>
                  </a:cubicBezTo>
                  <a:cubicBezTo>
                    <a:pt x="1842" y="868"/>
                    <a:pt x="3187" y="1841"/>
                    <a:pt x="4027" y="2662"/>
                  </a:cubicBezTo>
                  <a:cubicBezTo>
                    <a:pt x="4589" y="3206"/>
                    <a:pt x="5085" y="3816"/>
                    <a:pt x="5496" y="4474"/>
                  </a:cubicBezTo>
                  <a:cubicBezTo>
                    <a:pt x="5541" y="4549"/>
                    <a:pt x="5614" y="4583"/>
                    <a:pt x="5686" y="4583"/>
                  </a:cubicBezTo>
                  <a:cubicBezTo>
                    <a:pt x="5797" y="4583"/>
                    <a:pt x="5906" y="4503"/>
                    <a:pt x="5906" y="4370"/>
                  </a:cubicBezTo>
                  <a:lnTo>
                    <a:pt x="5906" y="3272"/>
                  </a:lnTo>
                  <a:cubicBezTo>
                    <a:pt x="5906" y="3368"/>
                    <a:pt x="5849" y="3454"/>
                    <a:pt x="5763" y="3482"/>
                  </a:cubicBezTo>
                  <a:cubicBezTo>
                    <a:pt x="5740" y="3489"/>
                    <a:pt x="5716" y="3492"/>
                    <a:pt x="5694" y="3492"/>
                  </a:cubicBezTo>
                  <a:cubicBezTo>
                    <a:pt x="5614" y="3492"/>
                    <a:pt x="5540" y="3454"/>
                    <a:pt x="5496" y="3387"/>
                  </a:cubicBezTo>
                  <a:cubicBezTo>
                    <a:pt x="5496" y="3377"/>
                    <a:pt x="4952" y="2900"/>
                    <a:pt x="4027" y="2004"/>
                  </a:cubicBezTo>
                  <a:cubicBezTo>
                    <a:pt x="3187" y="1183"/>
                    <a:pt x="1842" y="210"/>
                    <a:pt x="220" y="210"/>
                  </a:cubicBezTo>
                  <a:cubicBezTo>
                    <a:pt x="96" y="21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66"/>
            <p:cNvSpPr/>
            <p:nvPr/>
          </p:nvSpPr>
          <p:spPr>
            <a:xfrm>
              <a:off x="3763601" y="1508000"/>
              <a:ext cx="45981" cy="343521"/>
            </a:xfrm>
            <a:custGeom>
              <a:rect b="b" l="l" r="r" t="t"/>
              <a:pathLst>
                <a:path extrusionOk="0" h="13119" w="1756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2908"/>
                  </a:lnTo>
                  <a:cubicBezTo>
                    <a:pt x="0" y="13023"/>
                    <a:pt x="105" y="13118"/>
                    <a:pt x="219" y="13118"/>
                  </a:cubicBezTo>
                  <a:lnTo>
                    <a:pt x="1536" y="13118"/>
                  </a:lnTo>
                  <a:cubicBezTo>
                    <a:pt x="1650" y="13118"/>
                    <a:pt x="1755" y="13023"/>
                    <a:pt x="1755" y="12908"/>
                  </a:cubicBezTo>
                  <a:lnTo>
                    <a:pt x="1755" y="220"/>
                  </a:lnTo>
                  <a:cubicBezTo>
                    <a:pt x="1755" y="96"/>
                    <a:pt x="1650" y="1"/>
                    <a:pt x="1536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66"/>
            <p:cNvSpPr/>
            <p:nvPr/>
          </p:nvSpPr>
          <p:spPr>
            <a:xfrm>
              <a:off x="3763601" y="1823005"/>
              <a:ext cx="45981" cy="28515"/>
            </a:xfrm>
            <a:custGeom>
              <a:rect b="b" l="l" r="r" t="t"/>
              <a:pathLst>
                <a:path extrusionOk="0" h="1089" w="1756">
                  <a:moveTo>
                    <a:pt x="0" y="1"/>
                  </a:moveTo>
                  <a:lnTo>
                    <a:pt x="0" y="869"/>
                  </a:lnTo>
                  <a:cubicBezTo>
                    <a:pt x="0" y="993"/>
                    <a:pt x="105" y="1088"/>
                    <a:pt x="219" y="1088"/>
                  </a:cubicBezTo>
                  <a:lnTo>
                    <a:pt x="1536" y="1088"/>
                  </a:lnTo>
                  <a:cubicBezTo>
                    <a:pt x="1650" y="1088"/>
                    <a:pt x="1755" y="993"/>
                    <a:pt x="1755" y="869"/>
                  </a:cubicBezTo>
                  <a:lnTo>
                    <a:pt x="1755" y="1"/>
                  </a:lnTo>
                  <a:cubicBezTo>
                    <a:pt x="1755" y="115"/>
                    <a:pt x="1650" y="220"/>
                    <a:pt x="1536" y="220"/>
                  </a:cubicBezTo>
                  <a:lnTo>
                    <a:pt x="219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66"/>
            <p:cNvSpPr/>
            <p:nvPr/>
          </p:nvSpPr>
          <p:spPr>
            <a:xfrm>
              <a:off x="3534508" y="1628399"/>
              <a:ext cx="46007" cy="102959"/>
            </a:xfrm>
            <a:custGeom>
              <a:rect b="b" l="l" r="r" t="t"/>
              <a:pathLst>
                <a:path extrusionOk="0" h="3932" w="1757">
                  <a:moveTo>
                    <a:pt x="1098" y="1"/>
                  </a:moveTo>
                  <a:cubicBezTo>
                    <a:pt x="497" y="1"/>
                    <a:pt x="1" y="488"/>
                    <a:pt x="1" y="1089"/>
                  </a:cubicBezTo>
                  <a:lnTo>
                    <a:pt x="1" y="2834"/>
                  </a:lnTo>
                  <a:cubicBezTo>
                    <a:pt x="1" y="3445"/>
                    <a:pt x="497" y="3931"/>
                    <a:pt x="1098" y="3931"/>
                  </a:cubicBezTo>
                  <a:lnTo>
                    <a:pt x="1537" y="3931"/>
                  </a:lnTo>
                  <a:cubicBezTo>
                    <a:pt x="1661" y="3931"/>
                    <a:pt x="1756" y="3836"/>
                    <a:pt x="1756" y="3712"/>
                  </a:cubicBezTo>
                  <a:lnTo>
                    <a:pt x="1756" y="211"/>
                  </a:lnTo>
                  <a:cubicBezTo>
                    <a:pt x="1756" y="96"/>
                    <a:pt x="1661" y="1"/>
                    <a:pt x="153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66"/>
            <p:cNvSpPr/>
            <p:nvPr/>
          </p:nvSpPr>
          <p:spPr>
            <a:xfrm>
              <a:off x="3534508" y="1633400"/>
              <a:ext cx="46007" cy="97958"/>
            </a:xfrm>
            <a:custGeom>
              <a:rect b="b" l="l" r="r" t="t"/>
              <a:pathLst>
                <a:path extrusionOk="0" h="3741" w="1757">
                  <a:moveTo>
                    <a:pt x="468" y="1"/>
                  </a:moveTo>
                  <a:lnTo>
                    <a:pt x="468" y="1"/>
                  </a:lnTo>
                  <a:cubicBezTo>
                    <a:pt x="182" y="211"/>
                    <a:pt x="1" y="545"/>
                    <a:pt x="1" y="898"/>
                  </a:cubicBezTo>
                  <a:lnTo>
                    <a:pt x="1" y="2643"/>
                  </a:lnTo>
                  <a:cubicBezTo>
                    <a:pt x="1" y="3254"/>
                    <a:pt x="497" y="3740"/>
                    <a:pt x="1098" y="3740"/>
                  </a:cubicBezTo>
                  <a:lnTo>
                    <a:pt x="1537" y="3740"/>
                  </a:lnTo>
                  <a:cubicBezTo>
                    <a:pt x="1661" y="3740"/>
                    <a:pt x="1756" y="3645"/>
                    <a:pt x="1756" y="3521"/>
                  </a:cubicBezTo>
                  <a:lnTo>
                    <a:pt x="1756" y="3082"/>
                  </a:lnTo>
                  <a:lnTo>
                    <a:pt x="1098" y="3082"/>
                  </a:lnTo>
                  <a:cubicBezTo>
                    <a:pt x="736" y="3082"/>
                    <a:pt x="440" y="2786"/>
                    <a:pt x="440" y="2433"/>
                  </a:cubicBezTo>
                  <a:lnTo>
                    <a:pt x="440" y="239"/>
                  </a:lnTo>
                  <a:cubicBezTo>
                    <a:pt x="440" y="163"/>
                    <a:pt x="449" y="77"/>
                    <a:pt x="468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66"/>
            <p:cNvSpPr/>
            <p:nvPr/>
          </p:nvSpPr>
          <p:spPr>
            <a:xfrm>
              <a:off x="3574728" y="1628163"/>
              <a:ext cx="57240" cy="103195"/>
            </a:xfrm>
            <a:custGeom>
              <a:rect b="b" l="l" r="r" t="t"/>
              <a:pathLst>
                <a:path extrusionOk="0" h="3941" w="2186">
                  <a:moveTo>
                    <a:pt x="1" y="0"/>
                  </a:moveTo>
                  <a:lnTo>
                    <a:pt x="1" y="3940"/>
                  </a:lnTo>
                  <a:lnTo>
                    <a:pt x="2186" y="394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66"/>
            <p:cNvSpPr/>
            <p:nvPr/>
          </p:nvSpPr>
          <p:spPr>
            <a:xfrm>
              <a:off x="3574728" y="1714102"/>
              <a:ext cx="57240" cy="17256"/>
            </a:xfrm>
            <a:custGeom>
              <a:rect b="b" l="l" r="r" t="t"/>
              <a:pathLst>
                <a:path extrusionOk="0" h="659" w="2186">
                  <a:moveTo>
                    <a:pt x="1" y="0"/>
                  </a:moveTo>
                  <a:lnTo>
                    <a:pt x="1" y="658"/>
                  </a:lnTo>
                  <a:lnTo>
                    <a:pt x="2186" y="658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66"/>
            <p:cNvSpPr/>
            <p:nvPr/>
          </p:nvSpPr>
          <p:spPr>
            <a:xfrm>
              <a:off x="3574728" y="1731332"/>
              <a:ext cx="57240" cy="91700"/>
            </a:xfrm>
            <a:custGeom>
              <a:rect b="b" l="l" r="r" t="t"/>
              <a:pathLst>
                <a:path extrusionOk="0" h="3502" w="2186">
                  <a:moveTo>
                    <a:pt x="1" y="0"/>
                  </a:moveTo>
                  <a:lnTo>
                    <a:pt x="1" y="3282"/>
                  </a:lnTo>
                  <a:cubicBezTo>
                    <a:pt x="1" y="3406"/>
                    <a:pt x="96" y="3502"/>
                    <a:pt x="220" y="3502"/>
                  </a:cubicBezTo>
                  <a:lnTo>
                    <a:pt x="1088" y="3502"/>
                  </a:lnTo>
                  <a:cubicBezTo>
                    <a:pt x="1193" y="3502"/>
                    <a:pt x="1279" y="3435"/>
                    <a:pt x="1308" y="3339"/>
                  </a:cubicBezTo>
                  <a:lnTo>
                    <a:pt x="2186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66"/>
            <p:cNvSpPr/>
            <p:nvPr/>
          </p:nvSpPr>
          <p:spPr>
            <a:xfrm>
              <a:off x="3870514" y="167411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954" y="440"/>
                  </a:lnTo>
                  <a:cubicBezTo>
                    <a:pt x="1240" y="440"/>
                    <a:pt x="1240" y="1"/>
                    <a:pt x="954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66"/>
            <p:cNvSpPr/>
            <p:nvPr/>
          </p:nvSpPr>
          <p:spPr>
            <a:xfrm>
              <a:off x="3848781" y="1609493"/>
              <a:ext cx="27232" cy="23436"/>
            </a:xfrm>
            <a:custGeom>
              <a:rect b="b" l="l" r="r" t="t"/>
              <a:pathLst>
                <a:path extrusionOk="0" h="895" w="1040">
                  <a:moveTo>
                    <a:pt x="741" y="0"/>
                  </a:moveTo>
                  <a:cubicBezTo>
                    <a:pt x="695" y="0"/>
                    <a:pt x="646" y="17"/>
                    <a:pt x="601" y="55"/>
                  </a:cubicBezTo>
                  <a:lnTo>
                    <a:pt x="134" y="523"/>
                  </a:lnTo>
                  <a:cubicBezTo>
                    <a:pt x="0" y="656"/>
                    <a:pt x="96" y="885"/>
                    <a:pt x="286" y="895"/>
                  </a:cubicBezTo>
                  <a:cubicBezTo>
                    <a:pt x="353" y="895"/>
                    <a:pt x="401" y="866"/>
                    <a:pt x="449" y="828"/>
                  </a:cubicBezTo>
                  <a:lnTo>
                    <a:pt x="906" y="360"/>
                  </a:lnTo>
                  <a:cubicBezTo>
                    <a:pt x="1040" y="198"/>
                    <a:pt x="903" y="0"/>
                    <a:pt x="74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66"/>
            <p:cNvSpPr/>
            <p:nvPr/>
          </p:nvSpPr>
          <p:spPr>
            <a:xfrm>
              <a:off x="3848231" y="1726618"/>
              <a:ext cx="27808" cy="23724"/>
            </a:xfrm>
            <a:custGeom>
              <a:rect b="b" l="l" r="r" t="t"/>
              <a:pathLst>
                <a:path extrusionOk="0" h="906" w="1062">
                  <a:moveTo>
                    <a:pt x="317" y="1"/>
                  </a:moveTo>
                  <a:cubicBezTo>
                    <a:pt x="146" y="1"/>
                    <a:pt x="0" y="219"/>
                    <a:pt x="155" y="381"/>
                  </a:cubicBezTo>
                  <a:lnTo>
                    <a:pt x="622" y="839"/>
                  </a:lnTo>
                  <a:cubicBezTo>
                    <a:pt x="660" y="886"/>
                    <a:pt x="718" y="905"/>
                    <a:pt x="775" y="905"/>
                  </a:cubicBezTo>
                  <a:cubicBezTo>
                    <a:pt x="966" y="905"/>
                    <a:pt x="1061" y="667"/>
                    <a:pt x="927" y="533"/>
                  </a:cubicBezTo>
                  <a:lnTo>
                    <a:pt x="470" y="66"/>
                  </a:lnTo>
                  <a:cubicBezTo>
                    <a:pt x="421" y="20"/>
                    <a:pt x="368" y="1"/>
                    <a:pt x="317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2" name="Google Shape;12752;p66"/>
          <p:cNvGrpSpPr/>
          <p:nvPr/>
        </p:nvGrpSpPr>
        <p:grpSpPr>
          <a:xfrm>
            <a:off x="7147436" y="1502999"/>
            <a:ext cx="279054" cy="354754"/>
            <a:chOff x="7147436" y="1502999"/>
            <a:chExt cx="279054" cy="354754"/>
          </a:xfrm>
        </p:grpSpPr>
        <p:sp>
          <p:nvSpPr>
            <p:cNvPr id="12753" name="Google Shape;12753;p66"/>
            <p:cNvSpPr/>
            <p:nvPr/>
          </p:nvSpPr>
          <p:spPr>
            <a:xfrm>
              <a:off x="7147436" y="1745576"/>
              <a:ext cx="279054" cy="112177"/>
            </a:xfrm>
            <a:custGeom>
              <a:rect b="b" l="l" r="r" t="t"/>
              <a:pathLst>
                <a:path extrusionOk="0" h="4284" w="10657">
                  <a:moveTo>
                    <a:pt x="3234" y="0"/>
                  </a:moveTo>
                  <a:lnTo>
                    <a:pt x="954" y="668"/>
                  </a:lnTo>
                  <a:cubicBezTo>
                    <a:pt x="391" y="840"/>
                    <a:pt x="0" y="1355"/>
                    <a:pt x="0" y="1946"/>
                  </a:cubicBezTo>
                  <a:lnTo>
                    <a:pt x="0" y="3616"/>
                  </a:lnTo>
                  <a:cubicBezTo>
                    <a:pt x="0" y="3988"/>
                    <a:pt x="296" y="4284"/>
                    <a:pt x="668" y="4284"/>
                  </a:cubicBezTo>
                  <a:lnTo>
                    <a:pt x="9989" y="4284"/>
                  </a:lnTo>
                  <a:cubicBezTo>
                    <a:pt x="10361" y="4284"/>
                    <a:pt x="10656" y="3988"/>
                    <a:pt x="10656" y="3616"/>
                  </a:cubicBezTo>
                  <a:lnTo>
                    <a:pt x="10656" y="1946"/>
                  </a:lnTo>
                  <a:cubicBezTo>
                    <a:pt x="10656" y="1355"/>
                    <a:pt x="10265" y="840"/>
                    <a:pt x="9702" y="668"/>
                  </a:cubicBezTo>
                  <a:lnTo>
                    <a:pt x="7422" y="0"/>
                  </a:lnTo>
                  <a:lnTo>
                    <a:pt x="5696" y="1155"/>
                  </a:lnTo>
                  <a:cubicBezTo>
                    <a:pt x="5586" y="1226"/>
                    <a:pt x="5457" y="1262"/>
                    <a:pt x="5328" y="1262"/>
                  </a:cubicBezTo>
                  <a:cubicBezTo>
                    <a:pt x="5199" y="1262"/>
                    <a:pt x="5071" y="1226"/>
                    <a:pt x="4961" y="1155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66"/>
            <p:cNvSpPr/>
            <p:nvPr/>
          </p:nvSpPr>
          <p:spPr>
            <a:xfrm>
              <a:off x="7187892" y="1694856"/>
              <a:ext cx="197618" cy="104688"/>
            </a:xfrm>
            <a:custGeom>
              <a:rect b="b" l="l" r="r" t="t"/>
              <a:pathLst>
                <a:path extrusionOk="0" h="3998" w="7547">
                  <a:moveTo>
                    <a:pt x="1336" y="1"/>
                  </a:moveTo>
                  <a:cubicBezTo>
                    <a:pt x="602" y="1"/>
                    <a:pt x="1" y="602"/>
                    <a:pt x="1" y="1336"/>
                  </a:cubicBezTo>
                  <a:cubicBezTo>
                    <a:pt x="1" y="2805"/>
                    <a:pt x="1193" y="3998"/>
                    <a:pt x="2662" y="3998"/>
                  </a:cubicBezTo>
                  <a:lnTo>
                    <a:pt x="4885" y="3998"/>
                  </a:lnTo>
                  <a:cubicBezTo>
                    <a:pt x="6354" y="3998"/>
                    <a:pt x="7547" y="2805"/>
                    <a:pt x="7547" y="1336"/>
                  </a:cubicBezTo>
                  <a:cubicBezTo>
                    <a:pt x="7547" y="602"/>
                    <a:pt x="6955" y="10"/>
                    <a:pt x="6221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66"/>
            <p:cNvSpPr/>
            <p:nvPr/>
          </p:nvSpPr>
          <p:spPr>
            <a:xfrm>
              <a:off x="7206876" y="1712348"/>
              <a:ext cx="159912" cy="66274"/>
            </a:xfrm>
            <a:custGeom>
              <a:rect b="b" l="l" r="r" t="t"/>
              <a:pathLst>
                <a:path extrusionOk="0" h="2531" w="6107">
                  <a:moveTo>
                    <a:pt x="668" y="0"/>
                  </a:moveTo>
                  <a:cubicBezTo>
                    <a:pt x="191" y="0"/>
                    <a:pt x="1" y="630"/>
                    <a:pt x="401" y="897"/>
                  </a:cubicBezTo>
                  <a:lnTo>
                    <a:pt x="2691" y="2424"/>
                  </a:lnTo>
                  <a:cubicBezTo>
                    <a:pt x="2801" y="2495"/>
                    <a:pt x="2929" y="2531"/>
                    <a:pt x="3058" y="2531"/>
                  </a:cubicBezTo>
                  <a:cubicBezTo>
                    <a:pt x="3187" y="2531"/>
                    <a:pt x="3316" y="2495"/>
                    <a:pt x="3426" y="2424"/>
                  </a:cubicBezTo>
                  <a:lnTo>
                    <a:pt x="5715" y="897"/>
                  </a:lnTo>
                  <a:cubicBezTo>
                    <a:pt x="6106" y="630"/>
                    <a:pt x="5925" y="0"/>
                    <a:pt x="5438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66"/>
            <p:cNvSpPr/>
            <p:nvPr/>
          </p:nvSpPr>
          <p:spPr>
            <a:xfrm>
              <a:off x="7232118" y="1700852"/>
              <a:ext cx="109689" cy="77769"/>
            </a:xfrm>
            <a:custGeom>
              <a:rect b="b" l="l" r="r" t="t"/>
              <a:pathLst>
                <a:path extrusionOk="0" h="2970" w="4189">
                  <a:moveTo>
                    <a:pt x="544" y="1"/>
                  </a:moveTo>
                  <a:lnTo>
                    <a:pt x="544" y="1050"/>
                  </a:lnTo>
                  <a:cubicBezTo>
                    <a:pt x="544" y="1346"/>
                    <a:pt x="344" y="1603"/>
                    <a:pt x="67" y="1689"/>
                  </a:cubicBezTo>
                  <a:lnTo>
                    <a:pt x="0" y="1708"/>
                  </a:lnTo>
                  <a:lnTo>
                    <a:pt x="1727" y="2863"/>
                  </a:lnTo>
                  <a:cubicBezTo>
                    <a:pt x="1837" y="2934"/>
                    <a:pt x="1965" y="2970"/>
                    <a:pt x="2094" y="2970"/>
                  </a:cubicBezTo>
                  <a:cubicBezTo>
                    <a:pt x="2223" y="2970"/>
                    <a:pt x="2352" y="2934"/>
                    <a:pt x="2462" y="2863"/>
                  </a:cubicBezTo>
                  <a:lnTo>
                    <a:pt x="4188" y="1708"/>
                  </a:lnTo>
                  <a:lnTo>
                    <a:pt x="4121" y="1689"/>
                  </a:lnTo>
                  <a:cubicBezTo>
                    <a:pt x="3845" y="1603"/>
                    <a:pt x="3644" y="1346"/>
                    <a:pt x="3644" y="1050"/>
                  </a:cubicBezTo>
                  <a:lnTo>
                    <a:pt x="364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66"/>
            <p:cNvSpPr/>
            <p:nvPr/>
          </p:nvSpPr>
          <p:spPr>
            <a:xfrm>
              <a:off x="7246101" y="1700852"/>
              <a:ext cx="81462" cy="23121"/>
            </a:xfrm>
            <a:custGeom>
              <a:rect b="b" l="l" r="r" t="t"/>
              <a:pathLst>
                <a:path extrusionOk="0" h="883" w="3111">
                  <a:moveTo>
                    <a:pt x="0" y="1"/>
                  </a:moveTo>
                  <a:lnTo>
                    <a:pt x="0" y="497"/>
                  </a:lnTo>
                  <a:cubicBezTo>
                    <a:pt x="487" y="754"/>
                    <a:pt x="1021" y="883"/>
                    <a:pt x="1555" y="883"/>
                  </a:cubicBezTo>
                  <a:cubicBezTo>
                    <a:pt x="2090" y="883"/>
                    <a:pt x="2624" y="754"/>
                    <a:pt x="3110" y="497"/>
                  </a:cubicBezTo>
                  <a:lnTo>
                    <a:pt x="311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66"/>
            <p:cNvSpPr/>
            <p:nvPr/>
          </p:nvSpPr>
          <p:spPr>
            <a:xfrm>
              <a:off x="7189149" y="1543716"/>
              <a:ext cx="190627" cy="168658"/>
            </a:xfrm>
            <a:custGeom>
              <a:rect b="b" l="l" r="r" t="t"/>
              <a:pathLst>
                <a:path extrusionOk="0" h="6441" w="7280">
                  <a:moveTo>
                    <a:pt x="6621" y="1"/>
                  </a:moveTo>
                  <a:lnTo>
                    <a:pt x="849" y="449"/>
                  </a:lnTo>
                  <a:lnTo>
                    <a:pt x="849" y="2672"/>
                  </a:lnTo>
                  <a:lnTo>
                    <a:pt x="735" y="2672"/>
                  </a:lnTo>
                  <a:cubicBezTo>
                    <a:pt x="0" y="2672"/>
                    <a:pt x="0" y="3779"/>
                    <a:pt x="735" y="3779"/>
                  </a:cubicBezTo>
                  <a:lnTo>
                    <a:pt x="859" y="3779"/>
                  </a:lnTo>
                  <a:cubicBezTo>
                    <a:pt x="973" y="5277"/>
                    <a:pt x="2223" y="6440"/>
                    <a:pt x="3730" y="6440"/>
                  </a:cubicBezTo>
                  <a:cubicBezTo>
                    <a:pt x="5238" y="6440"/>
                    <a:pt x="6488" y="5277"/>
                    <a:pt x="6602" y="3779"/>
                  </a:cubicBezTo>
                  <a:lnTo>
                    <a:pt x="6726" y="3779"/>
                  </a:lnTo>
                  <a:cubicBezTo>
                    <a:pt x="7031" y="3779"/>
                    <a:pt x="7279" y="3531"/>
                    <a:pt x="7279" y="3225"/>
                  </a:cubicBezTo>
                  <a:cubicBezTo>
                    <a:pt x="7279" y="2920"/>
                    <a:pt x="7031" y="2672"/>
                    <a:pt x="6726" y="2672"/>
                  </a:cubicBezTo>
                  <a:lnTo>
                    <a:pt x="6621" y="2672"/>
                  </a:lnTo>
                  <a:lnTo>
                    <a:pt x="662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66"/>
            <p:cNvSpPr/>
            <p:nvPr/>
          </p:nvSpPr>
          <p:spPr>
            <a:xfrm>
              <a:off x="7192893" y="1549713"/>
              <a:ext cx="146400" cy="162635"/>
            </a:xfrm>
            <a:custGeom>
              <a:rect b="b" l="l" r="r" t="t"/>
              <a:pathLst>
                <a:path extrusionOk="0" h="6211" w="5591">
                  <a:moveTo>
                    <a:pt x="5591" y="1"/>
                  </a:moveTo>
                  <a:lnTo>
                    <a:pt x="697" y="220"/>
                  </a:lnTo>
                  <a:lnTo>
                    <a:pt x="697" y="2443"/>
                  </a:lnTo>
                  <a:lnTo>
                    <a:pt x="621" y="2443"/>
                  </a:lnTo>
                  <a:cubicBezTo>
                    <a:pt x="614" y="2443"/>
                    <a:pt x="608" y="2443"/>
                    <a:pt x="601" y="2443"/>
                  </a:cubicBezTo>
                  <a:cubicBezTo>
                    <a:pt x="314" y="2443"/>
                    <a:pt x="76" y="2650"/>
                    <a:pt x="39" y="2939"/>
                  </a:cubicBezTo>
                  <a:cubicBezTo>
                    <a:pt x="0" y="3264"/>
                    <a:pt x="258" y="3550"/>
                    <a:pt x="592" y="3550"/>
                  </a:cubicBezTo>
                  <a:lnTo>
                    <a:pt x="706" y="3550"/>
                  </a:lnTo>
                  <a:cubicBezTo>
                    <a:pt x="810" y="5072"/>
                    <a:pt x="2090" y="6210"/>
                    <a:pt x="3566" y="6210"/>
                  </a:cubicBezTo>
                  <a:cubicBezTo>
                    <a:pt x="3718" y="6210"/>
                    <a:pt x="3871" y="6198"/>
                    <a:pt x="4026" y="6173"/>
                  </a:cubicBezTo>
                  <a:cubicBezTo>
                    <a:pt x="2624" y="5944"/>
                    <a:pt x="1594" y="4742"/>
                    <a:pt x="1594" y="3330"/>
                  </a:cubicBezTo>
                  <a:lnTo>
                    <a:pt x="1594" y="1556"/>
                  </a:lnTo>
                  <a:cubicBezTo>
                    <a:pt x="1594" y="1060"/>
                    <a:pt x="1994" y="659"/>
                    <a:pt x="2481" y="659"/>
                  </a:cubicBezTo>
                  <a:lnTo>
                    <a:pt x="5142" y="659"/>
                  </a:lnTo>
                  <a:cubicBezTo>
                    <a:pt x="5391" y="659"/>
                    <a:pt x="5591" y="459"/>
                    <a:pt x="5591" y="220"/>
                  </a:cubicBezTo>
                  <a:lnTo>
                    <a:pt x="559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66"/>
            <p:cNvSpPr/>
            <p:nvPr/>
          </p:nvSpPr>
          <p:spPr>
            <a:xfrm>
              <a:off x="7246101" y="1613604"/>
              <a:ext cx="11757" cy="17334"/>
            </a:xfrm>
            <a:custGeom>
              <a:rect b="b" l="l" r="r" t="t"/>
              <a:pathLst>
                <a:path extrusionOk="0" h="662" w="449">
                  <a:moveTo>
                    <a:pt x="225" y="1"/>
                  </a:moveTo>
                  <a:cubicBezTo>
                    <a:pt x="113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66"/>
                    <a:pt x="105" y="661"/>
                    <a:pt x="229" y="661"/>
                  </a:cubicBezTo>
                  <a:cubicBezTo>
                    <a:pt x="353" y="661"/>
                    <a:pt x="449" y="566"/>
                    <a:pt x="449" y="442"/>
                  </a:cubicBezTo>
                  <a:lnTo>
                    <a:pt x="449" y="223"/>
                  </a:lnTo>
                  <a:cubicBezTo>
                    <a:pt x="449" y="75"/>
                    <a:pt x="337" y="1"/>
                    <a:pt x="2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66"/>
            <p:cNvSpPr/>
            <p:nvPr/>
          </p:nvSpPr>
          <p:spPr>
            <a:xfrm>
              <a:off x="7316041" y="161360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66"/>
            <p:cNvSpPr/>
            <p:nvPr/>
          </p:nvSpPr>
          <p:spPr>
            <a:xfrm>
              <a:off x="7238115" y="1593834"/>
              <a:ext cx="28097" cy="13878"/>
            </a:xfrm>
            <a:custGeom>
              <a:rect b="b" l="l" r="r" t="t"/>
              <a:pathLst>
                <a:path extrusionOk="0" h="530" w="1073">
                  <a:moveTo>
                    <a:pt x="759" y="1"/>
                  </a:moveTo>
                  <a:cubicBezTo>
                    <a:pt x="745" y="1"/>
                    <a:pt x="731" y="2"/>
                    <a:pt x="716" y="4"/>
                  </a:cubicBezTo>
                  <a:lnTo>
                    <a:pt x="267" y="90"/>
                  </a:lnTo>
                  <a:cubicBezTo>
                    <a:pt x="0" y="138"/>
                    <a:pt x="38" y="529"/>
                    <a:pt x="305" y="529"/>
                  </a:cubicBezTo>
                  <a:lnTo>
                    <a:pt x="353" y="529"/>
                  </a:lnTo>
                  <a:lnTo>
                    <a:pt x="792" y="443"/>
                  </a:lnTo>
                  <a:cubicBezTo>
                    <a:pt x="1072" y="389"/>
                    <a:pt x="1010" y="1"/>
                    <a:pt x="7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66"/>
            <p:cNvSpPr/>
            <p:nvPr/>
          </p:nvSpPr>
          <p:spPr>
            <a:xfrm>
              <a:off x="7307767" y="1594044"/>
              <a:ext cx="27782" cy="13904"/>
            </a:xfrm>
            <a:custGeom>
              <a:rect b="b" l="l" r="r" t="t"/>
              <a:pathLst>
                <a:path extrusionOk="0" h="531" w="1061">
                  <a:moveTo>
                    <a:pt x="305" y="1"/>
                  </a:moveTo>
                  <a:cubicBezTo>
                    <a:pt x="60" y="1"/>
                    <a:pt x="0" y="391"/>
                    <a:pt x="269" y="445"/>
                  </a:cubicBezTo>
                  <a:lnTo>
                    <a:pt x="717" y="521"/>
                  </a:lnTo>
                  <a:lnTo>
                    <a:pt x="755" y="521"/>
                  </a:lnTo>
                  <a:lnTo>
                    <a:pt x="755" y="531"/>
                  </a:lnTo>
                  <a:cubicBezTo>
                    <a:pt x="1032" y="531"/>
                    <a:pt x="1061" y="140"/>
                    <a:pt x="803" y="92"/>
                  </a:cubicBezTo>
                  <a:lnTo>
                    <a:pt x="355" y="6"/>
                  </a:lnTo>
                  <a:cubicBezTo>
                    <a:pt x="337" y="3"/>
                    <a:pt x="321" y="1"/>
                    <a:pt x="30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66"/>
            <p:cNvSpPr/>
            <p:nvPr/>
          </p:nvSpPr>
          <p:spPr>
            <a:xfrm>
              <a:off x="7211380" y="1502999"/>
              <a:ext cx="174392" cy="52501"/>
            </a:xfrm>
            <a:custGeom>
              <a:rect b="b" l="l" r="r" t="t"/>
              <a:pathLst>
                <a:path extrusionOk="0" h="2005" w="6660">
                  <a:moveTo>
                    <a:pt x="1994" y="1"/>
                  </a:moveTo>
                  <a:cubicBezTo>
                    <a:pt x="888" y="1"/>
                    <a:pt x="0" y="898"/>
                    <a:pt x="0" y="2004"/>
                  </a:cubicBezTo>
                  <a:lnTo>
                    <a:pt x="4656" y="2004"/>
                  </a:lnTo>
                  <a:cubicBezTo>
                    <a:pt x="5667" y="2004"/>
                    <a:pt x="6516" y="1251"/>
                    <a:pt x="6640" y="259"/>
                  </a:cubicBezTo>
                  <a:cubicBezTo>
                    <a:pt x="6659" y="125"/>
                    <a:pt x="6554" y="1"/>
                    <a:pt x="64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66"/>
            <p:cNvSpPr/>
            <p:nvPr/>
          </p:nvSpPr>
          <p:spPr>
            <a:xfrm>
              <a:off x="7257832" y="1502999"/>
              <a:ext cx="127940" cy="40744"/>
            </a:xfrm>
            <a:custGeom>
              <a:rect b="b" l="l" r="r" t="t"/>
              <a:pathLst>
                <a:path extrusionOk="0" h="1556" w="4886">
                  <a:moveTo>
                    <a:pt x="745" y="1"/>
                  </a:moveTo>
                  <a:cubicBezTo>
                    <a:pt x="430" y="259"/>
                    <a:pt x="192" y="602"/>
                    <a:pt x="77" y="993"/>
                  </a:cubicBezTo>
                  <a:cubicBezTo>
                    <a:pt x="1" y="1279"/>
                    <a:pt x="220" y="1556"/>
                    <a:pt x="506" y="1556"/>
                  </a:cubicBezTo>
                  <a:lnTo>
                    <a:pt x="4141" y="1556"/>
                  </a:lnTo>
                  <a:cubicBezTo>
                    <a:pt x="4542" y="1232"/>
                    <a:pt x="4809" y="764"/>
                    <a:pt x="4866" y="249"/>
                  </a:cubicBezTo>
                  <a:cubicBezTo>
                    <a:pt x="4885" y="115"/>
                    <a:pt x="4780" y="1"/>
                    <a:pt x="464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66"/>
            <p:cNvSpPr/>
            <p:nvPr/>
          </p:nvSpPr>
          <p:spPr>
            <a:xfrm>
              <a:off x="7252097" y="1782262"/>
              <a:ext cx="11521" cy="75491"/>
            </a:xfrm>
            <a:custGeom>
              <a:rect b="b" l="l" r="r" t="t"/>
              <a:pathLst>
                <a:path extrusionOk="0" h="2883" w="440">
                  <a:moveTo>
                    <a:pt x="235" y="1"/>
                  </a:moveTo>
                  <a:cubicBezTo>
                    <a:pt x="230" y="1"/>
                    <a:pt x="225" y="1"/>
                    <a:pt x="220" y="2"/>
                  </a:cubicBezTo>
                  <a:cubicBezTo>
                    <a:pt x="96" y="2"/>
                    <a:pt x="0" y="97"/>
                    <a:pt x="0" y="221"/>
                  </a:cubicBezTo>
                  <a:lnTo>
                    <a:pt x="0" y="2883"/>
                  </a:lnTo>
                  <a:lnTo>
                    <a:pt x="439" y="2883"/>
                  </a:lnTo>
                  <a:lnTo>
                    <a:pt x="439" y="221"/>
                  </a:lnTo>
                  <a:cubicBezTo>
                    <a:pt x="439" y="102"/>
                    <a:pt x="352" y="1"/>
                    <a:pt x="23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66"/>
            <p:cNvSpPr/>
            <p:nvPr/>
          </p:nvSpPr>
          <p:spPr>
            <a:xfrm>
              <a:off x="7310045" y="1782262"/>
              <a:ext cx="11783" cy="75491"/>
            </a:xfrm>
            <a:custGeom>
              <a:rect b="b" l="l" r="r" t="t"/>
              <a:pathLst>
                <a:path extrusionOk="0" h="2883" w="450">
                  <a:moveTo>
                    <a:pt x="244" y="1"/>
                  </a:moveTo>
                  <a:cubicBezTo>
                    <a:pt x="239" y="1"/>
                    <a:pt x="235" y="1"/>
                    <a:pt x="230" y="2"/>
                  </a:cubicBezTo>
                  <a:cubicBezTo>
                    <a:pt x="106" y="2"/>
                    <a:pt x="1" y="97"/>
                    <a:pt x="1" y="221"/>
                  </a:cubicBezTo>
                  <a:lnTo>
                    <a:pt x="1" y="2883"/>
                  </a:lnTo>
                  <a:lnTo>
                    <a:pt x="449" y="2883"/>
                  </a:lnTo>
                  <a:lnTo>
                    <a:pt x="449" y="221"/>
                  </a:lnTo>
                  <a:cubicBezTo>
                    <a:pt x="449" y="102"/>
                    <a:pt x="353" y="1"/>
                    <a:pt x="2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66"/>
            <p:cNvSpPr/>
            <p:nvPr/>
          </p:nvSpPr>
          <p:spPr>
            <a:xfrm>
              <a:off x="7260896" y="1654112"/>
              <a:ext cx="51872" cy="17570"/>
            </a:xfrm>
            <a:custGeom>
              <a:rect b="b" l="l" r="r" t="t"/>
              <a:pathLst>
                <a:path extrusionOk="0" h="671" w="1981">
                  <a:moveTo>
                    <a:pt x="331" y="0"/>
                  </a:moveTo>
                  <a:cubicBezTo>
                    <a:pt x="155" y="0"/>
                    <a:pt x="1" y="229"/>
                    <a:pt x="170" y="383"/>
                  </a:cubicBezTo>
                  <a:cubicBezTo>
                    <a:pt x="389" y="574"/>
                    <a:pt x="668" y="670"/>
                    <a:pt x="950" y="670"/>
                  </a:cubicBezTo>
                  <a:cubicBezTo>
                    <a:pt x="964" y="670"/>
                    <a:pt x="977" y="670"/>
                    <a:pt x="990" y="669"/>
                  </a:cubicBezTo>
                  <a:cubicBezTo>
                    <a:pt x="1004" y="670"/>
                    <a:pt x="1018" y="670"/>
                    <a:pt x="1032" y="670"/>
                  </a:cubicBezTo>
                  <a:cubicBezTo>
                    <a:pt x="1322" y="670"/>
                    <a:pt x="1592" y="574"/>
                    <a:pt x="1811" y="383"/>
                  </a:cubicBezTo>
                  <a:cubicBezTo>
                    <a:pt x="1980" y="229"/>
                    <a:pt x="1832" y="0"/>
                    <a:pt x="1658" y="0"/>
                  </a:cubicBezTo>
                  <a:cubicBezTo>
                    <a:pt x="1607" y="0"/>
                    <a:pt x="1554" y="20"/>
                    <a:pt x="1506" y="68"/>
                  </a:cubicBezTo>
                  <a:cubicBezTo>
                    <a:pt x="1353" y="173"/>
                    <a:pt x="1174" y="226"/>
                    <a:pt x="995" y="226"/>
                  </a:cubicBezTo>
                  <a:cubicBezTo>
                    <a:pt x="816" y="226"/>
                    <a:pt x="637" y="173"/>
                    <a:pt x="485" y="68"/>
                  </a:cubicBezTo>
                  <a:cubicBezTo>
                    <a:pt x="437" y="20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9" name="Google Shape;12769;p66"/>
          <p:cNvGrpSpPr/>
          <p:nvPr/>
        </p:nvGrpSpPr>
        <p:grpSpPr>
          <a:xfrm>
            <a:off x="7603081" y="1973072"/>
            <a:ext cx="276802" cy="354807"/>
            <a:chOff x="7603081" y="1973072"/>
            <a:chExt cx="276802" cy="354807"/>
          </a:xfrm>
        </p:grpSpPr>
        <p:sp>
          <p:nvSpPr>
            <p:cNvPr id="12770" name="Google Shape;12770;p66"/>
            <p:cNvSpPr/>
            <p:nvPr/>
          </p:nvSpPr>
          <p:spPr>
            <a:xfrm>
              <a:off x="7603081" y="2189465"/>
              <a:ext cx="276802" cy="138414"/>
            </a:xfrm>
            <a:custGeom>
              <a:rect b="b" l="l" r="r" t="t"/>
              <a:pathLst>
                <a:path extrusionOk="0" h="5286" w="10571">
                  <a:moveTo>
                    <a:pt x="3081" y="1"/>
                  </a:moveTo>
                  <a:cubicBezTo>
                    <a:pt x="2967" y="1"/>
                    <a:pt x="2862" y="96"/>
                    <a:pt x="2862" y="220"/>
                  </a:cubicBezTo>
                  <a:lnTo>
                    <a:pt x="2862" y="1269"/>
                  </a:lnTo>
                  <a:cubicBezTo>
                    <a:pt x="2862" y="1565"/>
                    <a:pt x="2671" y="1823"/>
                    <a:pt x="2395" y="1909"/>
                  </a:cubicBezTo>
                  <a:lnTo>
                    <a:pt x="935" y="2357"/>
                  </a:lnTo>
                  <a:cubicBezTo>
                    <a:pt x="382" y="2529"/>
                    <a:pt x="0" y="3034"/>
                    <a:pt x="0" y="3616"/>
                  </a:cubicBezTo>
                  <a:lnTo>
                    <a:pt x="0" y="4627"/>
                  </a:lnTo>
                  <a:cubicBezTo>
                    <a:pt x="0" y="4990"/>
                    <a:pt x="296" y="5286"/>
                    <a:pt x="658" y="5286"/>
                  </a:cubicBezTo>
                  <a:lnTo>
                    <a:pt x="9912" y="5286"/>
                  </a:lnTo>
                  <a:cubicBezTo>
                    <a:pt x="10275" y="5286"/>
                    <a:pt x="10570" y="4990"/>
                    <a:pt x="10570" y="4627"/>
                  </a:cubicBezTo>
                  <a:lnTo>
                    <a:pt x="10570" y="3616"/>
                  </a:lnTo>
                  <a:cubicBezTo>
                    <a:pt x="10570" y="3034"/>
                    <a:pt x="10198" y="2529"/>
                    <a:pt x="9645" y="2357"/>
                  </a:cubicBezTo>
                  <a:lnTo>
                    <a:pt x="8176" y="1909"/>
                  </a:lnTo>
                  <a:cubicBezTo>
                    <a:pt x="7899" y="1823"/>
                    <a:pt x="7708" y="1565"/>
                    <a:pt x="7708" y="1269"/>
                  </a:cubicBezTo>
                  <a:lnTo>
                    <a:pt x="7708" y="220"/>
                  </a:lnTo>
                  <a:cubicBezTo>
                    <a:pt x="7708" y="96"/>
                    <a:pt x="7613" y="1"/>
                    <a:pt x="7489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66"/>
            <p:cNvSpPr/>
            <p:nvPr/>
          </p:nvSpPr>
          <p:spPr>
            <a:xfrm>
              <a:off x="7666527" y="2189465"/>
              <a:ext cx="149909" cy="92197"/>
            </a:xfrm>
            <a:custGeom>
              <a:rect b="b" l="l" r="r" t="t"/>
              <a:pathLst>
                <a:path extrusionOk="0" h="3521" w="5725">
                  <a:moveTo>
                    <a:pt x="649" y="1"/>
                  </a:moveTo>
                  <a:cubicBezTo>
                    <a:pt x="525" y="1"/>
                    <a:pt x="429" y="96"/>
                    <a:pt x="429" y="220"/>
                  </a:cubicBezTo>
                  <a:lnTo>
                    <a:pt x="429" y="1269"/>
                  </a:lnTo>
                  <a:cubicBezTo>
                    <a:pt x="429" y="1556"/>
                    <a:pt x="258" y="1804"/>
                    <a:pt x="0" y="1899"/>
                  </a:cubicBezTo>
                  <a:cubicBezTo>
                    <a:pt x="344" y="2834"/>
                    <a:pt x="1488" y="3521"/>
                    <a:pt x="2862" y="3521"/>
                  </a:cubicBezTo>
                  <a:cubicBezTo>
                    <a:pt x="4226" y="3521"/>
                    <a:pt x="5390" y="2834"/>
                    <a:pt x="5724" y="1899"/>
                  </a:cubicBezTo>
                  <a:cubicBezTo>
                    <a:pt x="5457" y="1804"/>
                    <a:pt x="5276" y="1556"/>
                    <a:pt x="5276" y="1269"/>
                  </a:cubicBezTo>
                  <a:lnTo>
                    <a:pt x="5276" y="220"/>
                  </a:lnTo>
                  <a:cubicBezTo>
                    <a:pt x="5276" y="96"/>
                    <a:pt x="5180" y="1"/>
                    <a:pt x="505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66"/>
            <p:cNvSpPr/>
            <p:nvPr/>
          </p:nvSpPr>
          <p:spPr>
            <a:xfrm>
              <a:off x="7679751" y="2189465"/>
              <a:ext cx="123698" cy="34564"/>
            </a:xfrm>
            <a:custGeom>
              <a:rect b="b" l="l" r="r" t="t"/>
              <a:pathLst>
                <a:path extrusionOk="0" h="1320" w="4724">
                  <a:moveTo>
                    <a:pt x="163" y="1"/>
                  </a:moveTo>
                  <a:cubicBezTo>
                    <a:pt x="96" y="1"/>
                    <a:pt x="39" y="20"/>
                    <a:pt x="1" y="67"/>
                  </a:cubicBezTo>
                  <a:cubicBezTo>
                    <a:pt x="568" y="902"/>
                    <a:pt x="1465" y="1319"/>
                    <a:pt x="2362" y="1319"/>
                  </a:cubicBezTo>
                  <a:cubicBezTo>
                    <a:pt x="3259" y="1319"/>
                    <a:pt x="4155" y="902"/>
                    <a:pt x="4723" y="67"/>
                  </a:cubicBezTo>
                  <a:cubicBezTo>
                    <a:pt x="4685" y="20"/>
                    <a:pt x="4628" y="1"/>
                    <a:pt x="456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66"/>
            <p:cNvSpPr/>
            <p:nvPr/>
          </p:nvSpPr>
          <p:spPr>
            <a:xfrm>
              <a:off x="7644532" y="2033585"/>
              <a:ext cx="189370" cy="155408"/>
            </a:xfrm>
            <a:custGeom>
              <a:rect b="b" l="l" r="r" t="t"/>
              <a:pathLst>
                <a:path extrusionOk="0" h="5935" w="7232">
                  <a:moveTo>
                    <a:pt x="850" y="1"/>
                  </a:moveTo>
                  <a:lnTo>
                    <a:pt x="850" y="2204"/>
                  </a:lnTo>
                  <a:lnTo>
                    <a:pt x="735" y="2204"/>
                  </a:lnTo>
                  <a:cubicBezTo>
                    <a:pt x="1" y="2204"/>
                    <a:pt x="1" y="3311"/>
                    <a:pt x="735" y="3311"/>
                  </a:cubicBezTo>
                  <a:lnTo>
                    <a:pt x="859" y="3311"/>
                  </a:lnTo>
                  <a:cubicBezTo>
                    <a:pt x="974" y="4790"/>
                    <a:pt x="2214" y="5935"/>
                    <a:pt x="3712" y="5935"/>
                  </a:cubicBezTo>
                  <a:cubicBezTo>
                    <a:pt x="5200" y="5935"/>
                    <a:pt x="6440" y="4790"/>
                    <a:pt x="6564" y="3311"/>
                  </a:cubicBezTo>
                  <a:lnTo>
                    <a:pt x="6679" y="3311"/>
                  </a:lnTo>
                  <a:cubicBezTo>
                    <a:pt x="6984" y="3311"/>
                    <a:pt x="7232" y="3063"/>
                    <a:pt x="7232" y="2758"/>
                  </a:cubicBezTo>
                  <a:cubicBezTo>
                    <a:pt x="7232" y="2452"/>
                    <a:pt x="6984" y="2204"/>
                    <a:pt x="6679" y="2204"/>
                  </a:cubicBezTo>
                  <a:lnTo>
                    <a:pt x="6574" y="2204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66"/>
            <p:cNvSpPr/>
            <p:nvPr/>
          </p:nvSpPr>
          <p:spPr>
            <a:xfrm>
              <a:off x="770124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0" y="201"/>
                  </a:cubicBezTo>
                  <a:lnTo>
                    <a:pt x="0" y="420"/>
                  </a:lnTo>
                  <a:cubicBezTo>
                    <a:pt x="0" y="544"/>
                    <a:pt x="96" y="649"/>
                    <a:pt x="220" y="649"/>
                  </a:cubicBezTo>
                  <a:cubicBezTo>
                    <a:pt x="334" y="640"/>
                    <a:pt x="439" y="544"/>
                    <a:pt x="439" y="420"/>
                  </a:cubicBezTo>
                  <a:lnTo>
                    <a:pt x="439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66"/>
            <p:cNvSpPr/>
            <p:nvPr/>
          </p:nvSpPr>
          <p:spPr>
            <a:xfrm>
              <a:off x="777042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1" y="201"/>
                  </a:cubicBezTo>
                  <a:lnTo>
                    <a:pt x="1" y="420"/>
                  </a:lnTo>
                  <a:cubicBezTo>
                    <a:pt x="1" y="544"/>
                    <a:pt x="96" y="640"/>
                    <a:pt x="220" y="649"/>
                  </a:cubicBezTo>
                  <a:cubicBezTo>
                    <a:pt x="344" y="640"/>
                    <a:pt x="440" y="544"/>
                    <a:pt x="440" y="420"/>
                  </a:cubicBezTo>
                  <a:lnTo>
                    <a:pt x="440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66"/>
            <p:cNvSpPr/>
            <p:nvPr/>
          </p:nvSpPr>
          <p:spPr>
            <a:xfrm>
              <a:off x="7693995" y="2074067"/>
              <a:ext cx="25766" cy="11495"/>
            </a:xfrm>
            <a:custGeom>
              <a:rect b="b" l="l" r="r" t="t"/>
              <a:pathLst>
                <a:path extrusionOk="0" h="439" w="984">
                  <a:moveTo>
                    <a:pt x="277" y="0"/>
                  </a:moveTo>
                  <a:cubicBezTo>
                    <a:pt x="1" y="19"/>
                    <a:pt x="1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66"/>
            <p:cNvSpPr/>
            <p:nvPr/>
          </p:nvSpPr>
          <p:spPr>
            <a:xfrm>
              <a:off x="7763202" y="2074067"/>
              <a:ext cx="25740" cy="11495"/>
            </a:xfrm>
            <a:custGeom>
              <a:rect b="b" l="l" r="r" t="t"/>
              <a:pathLst>
                <a:path extrusionOk="0" h="439" w="983">
                  <a:moveTo>
                    <a:pt x="277" y="0"/>
                  </a:moveTo>
                  <a:cubicBezTo>
                    <a:pt x="0" y="19"/>
                    <a:pt x="0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66"/>
            <p:cNvSpPr/>
            <p:nvPr/>
          </p:nvSpPr>
          <p:spPr>
            <a:xfrm>
              <a:off x="7647281" y="2033585"/>
              <a:ext cx="140430" cy="155879"/>
            </a:xfrm>
            <a:custGeom>
              <a:rect b="b" l="l" r="r" t="t"/>
              <a:pathLst>
                <a:path extrusionOk="0" h="5953" w="5363">
                  <a:moveTo>
                    <a:pt x="735" y="1"/>
                  </a:moveTo>
                  <a:lnTo>
                    <a:pt x="735" y="2204"/>
                  </a:lnTo>
                  <a:lnTo>
                    <a:pt x="649" y="2204"/>
                  </a:lnTo>
                  <a:cubicBezTo>
                    <a:pt x="392" y="2204"/>
                    <a:pt x="172" y="2367"/>
                    <a:pt x="96" y="2605"/>
                  </a:cubicBezTo>
                  <a:cubicBezTo>
                    <a:pt x="1" y="2958"/>
                    <a:pt x="258" y="3311"/>
                    <a:pt x="630" y="3311"/>
                  </a:cubicBezTo>
                  <a:lnTo>
                    <a:pt x="745" y="3311"/>
                  </a:lnTo>
                  <a:cubicBezTo>
                    <a:pt x="849" y="4816"/>
                    <a:pt x="2113" y="5952"/>
                    <a:pt x="3578" y="5952"/>
                  </a:cubicBezTo>
                  <a:cubicBezTo>
                    <a:pt x="3729" y="5952"/>
                    <a:pt x="3882" y="5940"/>
                    <a:pt x="4036" y="5915"/>
                  </a:cubicBezTo>
                  <a:cubicBezTo>
                    <a:pt x="2643" y="5696"/>
                    <a:pt x="1613" y="4494"/>
                    <a:pt x="1613" y="3092"/>
                  </a:cubicBezTo>
                  <a:lnTo>
                    <a:pt x="1613" y="1766"/>
                  </a:lnTo>
                  <a:cubicBezTo>
                    <a:pt x="1613" y="1155"/>
                    <a:pt x="2109" y="668"/>
                    <a:pt x="2720" y="668"/>
                  </a:cubicBezTo>
                  <a:lnTo>
                    <a:pt x="4923" y="668"/>
                  </a:lnTo>
                  <a:cubicBezTo>
                    <a:pt x="5162" y="668"/>
                    <a:pt x="5362" y="468"/>
                    <a:pt x="5362" y="230"/>
                  </a:cubicBezTo>
                  <a:lnTo>
                    <a:pt x="53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66"/>
            <p:cNvSpPr/>
            <p:nvPr/>
          </p:nvSpPr>
          <p:spPr>
            <a:xfrm>
              <a:off x="7652518" y="1983127"/>
              <a:ext cx="106206" cy="108694"/>
            </a:xfrm>
            <a:custGeom>
              <a:rect b="b" l="l" r="r" t="t"/>
              <a:pathLst>
                <a:path extrusionOk="0" h="4151" w="4056">
                  <a:moveTo>
                    <a:pt x="1861" y="1"/>
                  </a:moveTo>
                  <a:cubicBezTo>
                    <a:pt x="755" y="230"/>
                    <a:pt x="1" y="1260"/>
                    <a:pt x="115" y="2386"/>
                  </a:cubicBezTo>
                  <a:lnTo>
                    <a:pt x="306" y="4150"/>
                  </a:lnTo>
                  <a:lnTo>
                    <a:pt x="526" y="4150"/>
                  </a:lnTo>
                  <a:cubicBezTo>
                    <a:pt x="774" y="4141"/>
                    <a:pt x="964" y="3950"/>
                    <a:pt x="964" y="3702"/>
                  </a:cubicBezTo>
                  <a:lnTo>
                    <a:pt x="964" y="2815"/>
                  </a:lnTo>
                  <a:cubicBezTo>
                    <a:pt x="964" y="2452"/>
                    <a:pt x="1260" y="2157"/>
                    <a:pt x="1623" y="2157"/>
                  </a:cubicBezTo>
                  <a:lnTo>
                    <a:pt x="4055" y="2157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66"/>
            <p:cNvSpPr/>
            <p:nvPr/>
          </p:nvSpPr>
          <p:spPr>
            <a:xfrm>
              <a:off x="7678023" y="2126018"/>
              <a:ext cx="126919" cy="86463"/>
            </a:xfrm>
            <a:custGeom>
              <a:rect b="b" l="l" r="r" t="t"/>
              <a:pathLst>
                <a:path extrusionOk="0" h="3302" w="484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14"/>
                    <a:pt x="1088" y="3301"/>
                    <a:pt x="2423" y="3301"/>
                  </a:cubicBezTo>
                  <a:cubicBezTo>
                    <a:pt x="3768" y="3301"/>
                    <a:pt x="4846" y="2214"/>
                    <a:pt x="4846" y="878"/>
                  </a:cubicBezTo>
                  <a:lnTo>
                    <a:pt x="4846" y="659"/>
                  </a:lnTo>
                  <a:cubicBezTo>
                    <a:pt x="4846" y="296"/>
                    <a:pt x="4551" y="0"/>
                    <a:pt x="4188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66"/>
            <p:cNvSpPr/>
            <p:nvPr/>
          </p:nvSpPr>
          <p:spPr>
            <a:xfrm>
              <a:off x="7715493" y="2142881"/>
              <a:ext cx="51165" cy="17701"/>
            </a:xfrm>
            <a:custGeom>
              <a:rect b="b" l="l" r="r" t="t"/>
              <a:pathLst>
                <a:path extrusionOk="0" h="676" w="1954">
                  <a:moveTo>
                    <a:pt x="323" y="0"/>
                  </a:moveTo>
                  <a:cubicBezTo>
                    <a:pt x="149" y="0"/>
                    <a:pt x="0" y="237"/>
                    <a:pt x="181" y="396"/>
                  </a:cubicBezTo>
                  <a:cubicBezTo>
                    <a:pt x="384" y="572"/>
                    <a:pt x="651" y="675"/>
                    <a:pt x="923" y="675"/>
                  </a:cubicBezTo>
                  <a:cubicBezTo>
                    <a:pt x="946" y="675"/>
                    <a:pt x="969" y="674"/>
                    <a:pt x="992" y="673"/>
                  </a:cubicBezTo>
                  <a:cubicBezTo>
                    <a:pt x="1015" y="674"/>
                    <a:pt x="1038" y="675"/>
                    <a:pt x="1061" y="675"/>
                  </a:cubicBezTo>
                  <a:cubicBezTo>
                    <a:pt x="1334" y="675"/>
                    <a:pt x="1601" y="572"/>
                    <a:pt x="1813" y="396"/>
                  </a:cubicBezTo>
                  <a:cubicBezTo>
                    <a:pt x="1954" y="233"/>
                    <a:pt x="1812" y="24"/>
                    <a:pt x="1643" y="24"/>
                  </a:cubicBezTo>
                  <a:cubicBezTo>
                    <a:pt x="1595" y="24"/>
                    <a:pt x="1545" y="41"/>
                    <a:pt x="1498" y="81"/>
                  </a:cubicBezTo>
                  <a:cubicBezTo>
                    <a:pt x="1345" y="186"/>
                    <a:pt x="1169" y="239"/>
                    <a:pt x="992" y="239"/>
                  </a:cubicBezTo>
                  <a:cubicBezTo>
                    <a:pt x="816" y="239"/>
                    <a:pt x="639" y="186"/>
                    <a:pt x="487" y="81"/>
                  </a:cubicBezTo>
                  <a:cubicBezTo>
                    <a:pt x="436" y="24"/>
                    <a:pt x="378" y="0"/>
                    <a:pt x="32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66"/>
            <p:cNvSpPr/>
            <p:nvPr/>
          </p:nvSpPr>
          <p:spPr>
            <a:xfrm>
              <a:off x="7678023" y="2126018"/>
              <a:ext cx="78215" cy="86463"/>
            </a:xfrm>
            <a:custGeom>
              <a:rect b="b" l="l" r="r" t="t"/>
              <a:pathLst>
                <a:path extrusionOk="0" h="3302" w="298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47"/>
                    <a:pt x="1117" y="3301"/>
                    <a:pt x="2419" y="3301"/>
                  </a:cubicBezTo>
                  <a:cubicBezTo>
                    <a:pt x="2605" y="3301"/>
                    <a:pt x="2795" y="3280"/>
                    <a:pt x="2986" y="3234"/>
                  </a:cubicBezTo>
                  <a:cubicBezTo>
                    <a:pt x="1879" y="2986"/>
                    <a:pt x="1107" y="2004"/>
                    <a:pt x="1107" y="878"/>
                  </a:cubicBezTo>
                  <a:lnTo>
                    <a:pt x="1107" y="659"/>
                  </a:lnTo>
                  <a:cubicBezTo>
                    <a:pt x="1107" y="296"/>
                    <a:pt x="1402" y="0"/>
                    <a:pt x="176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66"/>
            <p:cNvSpPr/>
            <p:nvPr/>
          </p:nvSpPr>
          <p:spPr>
            <a:xfrm>
              <a:off x="7666030" y="1973072"/>
              <a:ext cx="164625" cy="118749"/>
            </a:xfrm>
            <a:custGeom>
              <a:rect b="b" l="l" r="r" t="t"/>
              <a:pathLst>
                <a:path extrusionOk="0" h="4535" w="6287">
                  <a:moveTo>
                    <a:pt x="123" y="1"/>
                  </a:moveTo>
                  <a:cubicBezTo>
                    <a:pt x="58" y="1"/>
                    <a:pt x="0" y="56"/>
                    <a:pt x="0" y="127"/>
                  </a:cubicBezTo>
                  <a:cubicBezTo>
                    <a:pt x="0" y="785"/>
                    <a:pt x="315" y="2541"/>
                    <a:pt x="3539" y="2541"/>
                  </a:cubicBezTo>
                  <a:lnTo>
                    <a:pt x="4646" y="2541"/>
                  </a:lnTo>
                  <a:cubicBezTo>
                    <a:pt x="5009" y="2541"/>
                    <a:pt x="5304" y="2836"/>
                    <a:pt x="5304" y="3199"/>
                  </a:cubicBezTo>
                  <a:lnTo>
                    <a:pt x="5304" y="4086"/>
                  </a:lnTo>
                  <a:cubicBezTo>
                    <a:pt x="5304" y="4325"/>
                    <a:pt x="5495" y="4525"/>
                    <a:pt x="5734" y="4525"/>
                  </a:cubicBezTo>
                  <a:lnTo>
                    <a:pt x="5963" y="4534"/>
                  </a:lnTo>
                  <a:lnTo>
                    <a:pt x="6153" y="2770"/>
                  </a:lnTo>
                  <a:cubicBezTo>
                    <a:pt x="6287" y="1463"/>
                    <a:pt x="5266" y="337"/>
                    <a:pt x="3959" y="337"/>
                  </a:cubicBezTo>
                  <a:lnTo>
                    <a:pt x="1784" y="337"/>
                  </a:lnTo>
                  <a:cubicBezTo>
                    <a:pt x="1221" y="337"/>
                    <a:pt x="573" y="251"/>
                    <a:pt x="191" y="22"/>
                  </a:cubicBezTo>
                  <a:cubicBezTo>
                    <a:pt x="169" y="7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4" name="Google Shape;12784;p66"/>
          <p:cNvGrpSpPr/>
          <p:nvPr/>
        </p:nvGrpSpPr>
        <p:grpSpPr>
          <a:xfrm>
            <a:off x="6696792" y="1502999"/>
            <a:ext cx="276802" cy="354754"/>
            <a:chOff x="6696792" y="1502999"/>
            <a:chExt cx="276802" cy="354754"/>
          </a:xfrm>
        </p:grpSpPr>
        <p:sp>
          <p:nvSpPr>
            <p:cNvPr id="12785" name="Google Shape;12785;p66"/>
            <p:cNvSpPr/>
            <p:nvPr/>
          </p:nvSpPr>
          <p:spPr>
            <a:xfrm>
              <a:off x="6696792" y="1702345"/>
              <a:ext cx="276540" cy="155408"/>
            </a:xfrm>
            <a:custGeom>
              <a:rect b="b" l="l" r="r" t="t"/>
              <a:pathLst>
                <a:path extrusionOk="0" h="5935" w="10561">
                  <a:moveTo>
                    <a:pt x="3749" y="1"/>
                  </a:moveTo>
                  <a:lnTo>
                    <a:pt x="3749" y="1041"/>
                  </a:lnTo>
                  <a:cubicBezTo>
                    <a:pt x="3749" y="1336"/>
                    <a:pt x="3549" y="1594"/>
                    <a:pt x="3272" y="1680"/>
                  </a:cubicBezTo>
                  <a:lnTo>
                    <a:pt x="954" y="2357"/>
                  </a:lnTo>
                  <a:cubicBezTo>
                    <a:pt x="391" y="2519"/>
                    <a:pt x="0" y="3034"/>
                    <a:pt x="10" y="3626"/>
                  </a:cubicBezTo>
                  <a:lnTo>
                    <a:pt x="10" y="5276"/>
                  </a:lnTo>
                  <a:cubicBezTo>
                    <a:pt x="10" y="5639"/>
                    <a:pt x="296" y="5935"/>
                    <a:pt x="668" y="5935"/>
                  </a:cubicBezTo>
                  <a:lnTo>
                    <a:pt x="9903" y="5935"/>
                  </a:lnTo>
                  <a:cubicBezTo>
                    <a:pt x="10265" y="5935"/>
                    <a:pt x="10561" y="5639"/>
                    <a:pt x="10561" y="5276"/>
                  </a:cubicBezTo>
                  <a:lnTo>
                    <a:pt x="10561" y="3626"/>
                  </a:lnTo>
                  <a:cubicBezTo>
                    <a:pt x="10561" y="3034"/>
                    <a:pt x="10179" y="2529"/>
                    <a:pt x="9616" y="2357"/>
                  </a:cubicBezTo>
                  <a:lnTo>
                    <a:pt x="7308" y="1680"/>
                  </a:lnTo>
                  <a:cubicBezTo>
                    <a:pt x="7022" y="1594"/>
                    <a:pt x="6831" y="1336"/>
                    <a:pt x="6831" y="1041"/>
                  </a:cubicBezTo>
                  <a:lnTo>
                    <a:pt x="683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66"/>
            <p:cNvSpPr/>
            <p:nvPr/>
          </p:nvSpPr>
          <p:spPr>
            <a:xfrm>
              <a:off x="6697028" y="1747069"/>
              <a:ext cx="276566" cy="110684"/>
            </a:xfrm>
            <a:custGeom>
              <a:rect b="b" l="l" r="r" t="t"/>
              <a:pathLst>
                <a:path extrusionOk="0" h="4227" w="10562">
                  <a:moveTo>
                    <a:pt x="3168" y="0"/>
                  </a:moveTo>
                  <a:lnTo>
                    <a:pt x="945" y="649"/>
                  </a:lnTo>
                  <a:cubicBezTo>
                    <a:pt x="382" y="811"/>
                    <a:pt x="1" y="1326"/>
                    <a:pt x="1" y="1918"/>
                  </a:cubicBezTo>
                  <a:lnTo>
                    <a:pt x="1" y="3568"/>
                  </a:lnTo>
                  <a:cubicBezTo>
                    <a:pt x="1" y="3931"/>
                    <a:pt x="296" y="4227"/>
                    <a:pt x="659" y="4227"/>
                  </a:cubicBezTo>
                  <a:lnTo>
                    <a:pt x="9894" y="4227"/>
                  </a:lnTo>
                  <a:cubicBezTo>
                    <a:pt x="10266" y="4227"/>
                    <a:pt x="10561" y="3931"/>
                    <a:pt x="10561" y="3568"/>
                  </a:cubicBezTo>
                  <a:lnTo>
                    <a:pt x="10561" y="1918"/>
                  </a:lnTo>
                  <a:cubicBezTo>
                    <a:pt x="10552" y="1326"/>
                    <a:pt x="10170" y="811"/>
                    <a:pt x="9607" y="649"/>
                  </a:cubicBezTo>
                  <a:lnTo>
                    <a:pt x="7394" y="0"/>
                  </a:lnTo>
                  <a:cubicBezTo>
                    <a:pt x="7117" y="935"/>
                    <a:pt x="6259" y="1584"/>
                    <a:pt x="5276" y="1584"/>
                  </a:cubicBezTo>
                  <a:cubicBezTo>
                    <a:pt x="4303" y="1584"/>
                    <a:pt x="3435" y="935"/>
                    <a:pt x="316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66"/>
            <p:cNvSpPr/>
            <p:nvPr/>
          </p:nvSpPr>
          <p:spPr>
            <a:xfrm>
              <a:off x="6794960" y="1708106"/>
              <a:ext cx="80702" cy="22886"/>
            </a:xfrm>
            <a:custGeom>
              <a:rect b="b" l="l" r="r" t="t"/>
              <a:pathLst>
                <a:path extrusionOk="0" h="874" w="3082">
                  <a:moveTo>
                    <a:pt x="0" y="0"/>
                  </a:moveTo>
                  <a:lnTo>
                    <a:pt x="0" y="487"/>
                  </a:lnTo>
                  <a:cubicBezTo>
                    <a:pt x="482" y="744"/>
                    <a:pt x="1012" y="873"/>
                    <a:pt x="1541" y="873"/>
                  </a:cubicBezTo>
                  <a:cubicBezTo>
                    <a:pt x="2070" y="873"/>
                    <a:pt x="2600" y="744"/>
                    <a:pt x="3082" y="487"/>
                  </a:cubicBezTo>
                  <a:lnTo>
                    <a:pt x="30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66"/>
            <p:cNvSpPr/>
            <p:nvPr/>
          </p:nvSpPr>
          <p:spPr>
            <a:xfrm>
              <a:off x="6738243" y="1592944"/>
              <a:ext cx="189134" cy="124929"/>
            </a:xfrm>
            <a:custGeom>
              <a:rect b="b" l="l" r="r" t="t"/>
              <a:pathLst>
                <a:path extrusionOk="0" h="4771" w="7223">
                  <a:moveTo>
                    <a:pt x="850" y="0"/>
                  </a:moveTo>
                  <a:lnTo>
                    <a:pt x="850" y="1097"/>
                  </a:lnTo>
                  <a:lnTo>
                    <a:pt x="735" y="1097"/>
                  </a:lnTo>
                  <a:cubicBezTo>
                    <a:pt x="1" y="1097"/>
                    <a:pt x="1" y="2194"/>
                    <a:pt x="735" y="2194"/>
                  </a:cubicBezTo>
                  <a:lnTo>
                    <a:pt x="859" y="2194"/>
                  </a:lnTo>
                  <a:cubicBezTo>
                    <a:pt x="1002" y="3654"/>
                    <a:pt x="2233" y="4770"/>
                    <a:pt x="3702" y="4770"/>
                  </a:cubicBezTo>
                  <a:cubicBezTo>
                    <a:pt x="5171" y="4770"/>
                    <a:pt x="6402" y="3654"/>
                    <a:pt x="6555" y="2194"/>
                  </a:cubicBezTo>
                  <a:lnTo>
                    <a:pt x="6669" y="2194"/>
                  </a:lnTo>
                  <a:cubicBezTo>
                    <a:pt x="6974" y="2194"/>
                    <a:pt x="7222" y="1946"/>
                    <a:pt x="7222" y="1641"/>
                  </a:cubicBezTo>
                  <a:cubicBezTo>
                    <a:pt x="7222" y="1345"/>
                    <a:pt x="6974" y="1097"/>
                    <a:pt x="6669" y="1097"/>
                  </a:cubicBezTo>
                  <a:lnTo>
                    <a:pt x="6564" y="1097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66"/>
            <p:cNvSpPr/>
            <p:nvPr/>
          </p:nvSpPr>
          <p:spPr>
            <a:xfrm>
              <a:off x="6742249" y="1592944"/>
              <a:ext cx="144908" cy="126683"/>
            </a:xfrm>
            <a:custGeom>
              <a:rect b="b" l="l" r="r" t="t"/>
              <a:pathLst>
                <a:path extrusionOk="0" h="4838" w="5534">
                  <a:moveTo>
                    <a:pt x="697" y="0"/>
                  </a:moveTo>
                  <a:lnTo>
                    <a:pt x="697" y="1097"/>
                  </a:lnTo>
                  <a:lnTo>
                    <a:pt x="611" y="1097"/>
                  </a:lnTo>
                  <a:cubicBezTo>
                    <a:pt x="605" y="1097"/>
                    <a:pt x="598" y="1097"/>
                    <a:pt x="592" y="1097"/>
                  </a:cubicBezTo>
                  <a:cubicBezTo>
                    <a:pt x="314" y="1097"/>
                    <a:pt x="76" y="1304"/>
                    <a:pt x="39" y="1584"/>
                  </a:cubicBezTo>
                  <a:cubicBezTo>
                    <a:pt x="0" y="1908"/>
                    <a:pt x="258" y="2194"/>
                    <a:pt x="582" y="2194"/>
                  </a:cubicBezTo>
                  <a:lnTo>
                    <a:pt x="706" y="2194"/>
                  </a:lnTo>
                  <a:cubicBezTo>
                    <a:pt x="821" y="3683"/>
                    <a:pt x="2061" y="4827"/>
                    <a:pt x="3549" y="4837"/>
                  </a:cubicBezTo>
                  <a:lnTo>
                    <a:pt x="3549" y="4608"/>
                  </a:lnTo>
                  <a:cubicBezTo>
                    <a:pt x="2490" y="4169"/>
                    <a:pt x="1794" y="3129"/>
                    <a:pt x="1794" y="1975"/>
                  </a:cubicBezTo>
                  <a:lnTo>
                    <a:pt x="1794" y="1756"/>
                  </a:lnTo>
                  <a:cubicBezTo>
                    <a:pt x="1794" y="1145"/>
                    <a:pt x="2280" y="659"/>
                    <a:pt x="2891" y="659"/>
                  </a:cubicBezTo>
                  <a:lnTo>
                    <a:pt x="5095" y="659"/>
                  </a:lnTo>
                  <a:cubicBezTo>
                    <a:pt x="5333" y="659"/>
                    <a:pt x="5534" y="458"/>
                    <a:pt x="5534" y="220"/>
                  </a:cubicBezTo>
                  <a:lnTo>
                    <a:pt x="553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66"/>
            <p:cNvSpPr/>
            <p:nvPr/>
          </p:nvSpPr>
          <p:spPr>
            <a:xfrm>
              <a:off x="6702291" y="1503129"/>
              <a:ext cx="266066" cy="95575"/>
            </a:xfrm>
            <a:custGeom>
              <a:rect b="b" l="l" r="r" t="t"/>
              <a:pathLst>
                <a:path extrusionOk="0" h="3650" w="10161">
                  <a:moveTo>
                    <a:pt x="5075" y="1"/>
                  </a:moveTo>
                  <a:cubicBezTo>
                    <a:pt x="4989" y="1"/>
                    <a:pt x="4904" y="25"/>
                    <a:pt x="4827" y="72"/>
                  </a:cubicBezTo>
                  <a:lnTo>
                    <a:pt x="181" y="3249"/>
                  </a:lnTo>
                  <a:cubicBezTo>
                    <a:pt x="0" y="3364"/>
                    <a:pt x="76" y="3640"/>
                    <a:pt x="296" y="3650"/>
                  </a:cubicBezTo>
                  <a:lnTo>
                    <a:pt x="9864" y="3650"/>
                  </a:lnTo>
                  <a:cubicBezTo>
                    <a:pt x="10074" y="3640"/>
                    <a:pt x="10160" y="3364"/>
                    <a:pt x="9979" y="3249"/>
                  </a:cubicBezTo>
                  <a:lnTo>
                    <a:pt x="5323" y="72"/>
                  </a:lnTo>
                  <a:cubicBezTo>
                    <a:pt x="5247" y="25"/>
                    <a:pt x="5161" y="1"/>
                    <a:pt x="507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66"/>
            <p:cNvSpPr/>
            <p:nvPr/>
          </p:nvSpPr>
          <p:spPr>
            <a:xfrm>
              <a:off x="6787209" y="1621669"/>
              <a:ext cx="26997" cy="11521"/>
            </a:xfrm>
            <a:custGeom>
              <a:rect b="b" l="l" r="r" t="t"/>
              <a:pathLst>
                <a:path extrusionOk="0" h="440" w="1031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31" y="439"/>
                    <a:pt x="103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66"/>
            <p:cNvSpPr/>
            <p:nvPr/>
          </p:nvSpPr>
          <p:spPr>
            <a:xfrm>
              <a:off x="6856416" y="1621669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86" y="0"/>
                  </a:moveTo>
                  <a:cubicBezTo>
                    <a:pt x="0" y="0"/>
                    <a:pt x="0" y="439"/>
                    <a:pt x="28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66"/>
            <p:cNvSpPr/>
            <p:nvPr/>
          </p:nvSpPr>
          <p:spPr>
            <a:xfrm>
              <a:off x="6702291" y="1502999"/>
              <a:ext cx="136660" cy="95706"/>
            </a:xfrm>
            <a:custGeom>
              <a:rect b="b" l="l" r="r" t="t"/>
              <a:pathLst>
                <a:path extrusionOk="0" h="3655" w="5219">
                  <a:moveTo>
                    <a:pt x="5083" y="1"/>
                  </a:moveTo>
                  <a:cubicBezTo>
                    <a:pt x="4993" y="1"/>
                    <a:pt x="4904" y="26"/>
                    <a:pt x="4827" y="77"/>
                  </a:cubicBezTo>
                  <a:lnTo>
                    <a:pt x="181" y="3254"/>
                  </a:lnTo>
                  <a:cubicBezTo>
                    <a:pt x="0" y="3369"/>
                    <a:pt x="76" y="3645"/>
                    <a:pt x="296" y="3655"/>
                  </a:cubicBezTo>
                  <a:lnTo>
                    <a:pt x="3196" y="3655"/>
                  </a:lnTo>
                  <a:cubicBezTo>
                    <a:pt x="3100" y="3655"/>
                    <a:pt x="3062" y="3369"/>
                    <a:pt x="3139" y="3235"/>
                  </a:cubicBezTo>
                  <a:lnTo>
                    <a:pt x="5218" y="20"/>
                  </a:lnTo>
                  <a:cubicBezTo>
                    <a:pt x="5174" y="7"/>
                    <a:pt x="5128" y="1"/>
                    <a:pt x="5083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66"/>
            <p:cNvSpPr/>
            <p:nvPr/>
          </p:nvSpPr>
          <p:spPr>
            <a:xfrm>
              <a:off x="6748979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1"/>
                  </a:moveTo>
                  <a:lnTo>
                    <a:pt x="1" y="983"/>
                  </a:lnTo>
                  <a:lnTo>
                    <a:pt x="306" y="945"/>
                  </a:lnTo>
                  <a:cubicBezTo>
                    <a:pt x="631" y="907"/>
                    <a:pt x="879" y="630"/>
                    <a:pt x="879" y="296"/>
                  </a:cubicBezTo>
                  <a:lnTo>
                    <a:pt x="87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6"/>
            <p:cNvSpPr/>
            <p:nvPr/>
          </p:nvSpPr>
          <p:spPr>
            <a:xfrm>
              <a:off x="6898626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1"/>
                  </a:moveTo>
                  <a:lnTo>
                    <a:pt x="0" y="296"/>
                  </a:lnTo>
                  <a:cubicBezTo>
                    <a:pt x="0" y="630"/>
                    <a:pt x="248" y="907"/>
                    <a:pt x="573" y="945"/>
                  </a:cubicBezTo>
                  <a:lnTo>
                    <a:pt x="878" y="983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66"/>
            <p:cNvSpPr/>
            <p:nvPr/>
          </p:nvSpPr>
          <p:spPr>
            <a:xfrm>
              <a:off x="6812189" y="1667624"/>
              <a:ext cx="45981" cy="17256"/>
            </a:xfrm>
            <a:custGeom>
              <a:rect b="b" l="l" r="r" t="t"/>
              <a:pathLst>
                <a:path extrusionOk="0" h="659" w="1756">
                  <a:moveTo>
                    <a:pt x="1" y="1"/>
                  </a:moveTo>
                  <a:lnTo>
                    <a:pt x="1" y="220"/>
                  </a:lnTo>
                  <a:cubicBezTo>
                    <a:pt x="1" y="468"/>
                    <a:pt x="201" y="659"/>
                    <a:pt x="439" y="659"/>
                  </a:cubicBezTo>
                  <a:lnTo>
                    <a:pt x="1317" y="659"/>
                  </a:lnTo>
                  <a:cubicBezTo>
                    <a:pt x="1565" y="659"/>
                    <a:pt x="1756" y="468"/>
                    <a:pt x="1756" y="220"/>
                  </a:cubicBezTo>
                  <a:lnTo>
                    <a:pt x="175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66"/>
            <p:cNvSpPr/>
            <p:nvPr/>
          </p:nvSpPr>
          <p:spPr>
            <a:xfrm>
              <a:off x="6794960" y="1661889"/>
              <a:ext cx="80702" cy="34617"/>
            </a:xfrm>
            <a:custGeom>
              <a:rect b="b" l="l" r="r" t="t"/>
              <a:pathLst>
                <a:path extrusionOk="0" h="1322" w="3082">
                  <a:moveTo>
                    <a:pt x="659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107"/>
                  </a:lnTo>
                  <a:cubicBezTo>
                    <a:pt x="0" y="1250"/>
                    <a:pt x="110" y="1322"/>
                    <a:pt x="220" y="1322"/>
                  </a:cubicBezTo>
                  <a:cubicBezTo>
                    <a:pt x="329" y="1322"/>
                    <a:pt x="439" y="1250"/>
                    <a:pt x="439" y="1107"/>
                  </a:cubicBezTo>
                  <a:lnTo>
                    <a:pt x="439" y="888"/>
                  </a:lnTo>
                  <a:cubicBezTo>
                    <a:pt x="439" y="764"/>
                    <a:pt x="535" y="668"/>
                    <a:pt x="659" y="668"/>
                  </a:cubicBezTo>
                  <a:lnTo>
                    <a:pt x="878" y="668"/>
                  </a:lnTo>
                  <a:cubicBezTo>
                    <a:pt x="1021" y="668"/>
                    <a:pt x="1155" y="620"/>
                    <a:pt x="1269" y="535"/>
                  </a:cubicBezTo>
                  <a:cubicBezTo>
                    <a:pt x="1345" y="477"/>
                    <a:pt x="1441" y="449"/>
                    <a:pt x="1546" y="449"/>
                  </a:cubicBezTo>
                  <a:cubicBezTo>
                    <a:pt x="1641" y="449"/>
                    <a:pt x="1737" y="477"/>
                    <a:pt x="1813" y="535"/>
                  </a:cubicBezTo>
                  <a:cubicBezTo>
                    <a:pt x="1927" y="620"/>
                    <a:pt x="2061" y="668"/>
                    <a:pt x="2204" y="668"/>
                  </a:cubicBezTo>
                  <a:lnTo>
                    <a:pt x="2423" y="668"/>
                  </a:lnTo>
                  <a:cubicBezTo>
                    <a:pt x="2547" y="668"/>
                    <a:pt x="2643" y="764"/>
                    <a:pt x="2643" y="888"/>
                  </a:cubicBezTo>
                  <a:lnTo>
                    <a:pt x="2643" y="1107"/>
                  </a:lnTo>
                  <a:cubicBezTo>
                    <a:pt x="2643" y="1250"/>
                    <a:pt x="2753" y="1322"/>
                    <a:pt x="2862" y="1322"/>
                  </a:cubicBezTo>
                  <a:cubicBezTo>
                    <a:pt x="2972" y="1322"/>
                    <a:pt x="3082" y="1250"/>
                    <a:pt x="3082" y="1107"/>
                  </a:cubicBezTo>
                  <a:lnTo>
                    <a:pt x="3082" y="659"/>
                  </a:lnTo>
                  <a:cubicBezTo>
                    <a:pt x="3082" y="296"/>
                    <a:pt x="2786" y="0"/>
                    <a:pt x="242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66"/>
            <p:cNvSpPr/>
            <p:nvPr/>
          </p:nvSpPr>
          <p:spPr>
            <a:xfrm>
              <a:off x="6823920" y="1702345"/>
              <a:ext cx="22519" cy="46007"/>
            </a:xfrm>
            <a:custGeom>
              <a:rect b="b" l="l" r="r" t="t"/>
              <a:pathLst>
                <a:path extrusionOk="0" h="1757" w="860">
                  <a:moveTo>
                    <a:pt x="410" y="0"/>
                  </a:moveTo>
                  <a:cubicBezTo>
                    <a:pt x="285" y="0"/>
                    <a:pt x="180" y="83"/>
                    <a:pt x="144" y="201"/>
                  </a:cubicBezTo>
                  <a:lnTo>
                    <a:pt x="49" y="487"/>
                  </a:lnTo>
                  <a:cubicBezTo>
                    <a:pt x="10" y="602"/>
                    <a:pt x="1" y="716"/>
                    <a:pt x="30" y="831"/>
                  </a:cubicBezTo>
                  <a:lnTo>
                    <a:pt x="173" y="1546"/>
                  </a:lnTo>
                  <a:cubicBezTo>
                    <a:pt x="192" y="1670"/>
                    <a:pt x="306" y="1756"/>
                    <a:pt x="430" y="1756"/>
                  </a:cubicBezTo>
                  <a:cubicBezTo>
                    <a:pt x="564" y="1756"/>
                    <a:pt x="669" y="1670"/>
                    <a:pt x="697" y="1546"/>
                  </a:cubicBezTo>
                  <a:lnTo>
                    <a:pt x="840" y="831"/>
                  </a:lnTo>
                  <a:cubicBezTo>
                    <a:pt x="860" y="716"/>
                    <a:pt x="850" y="602"/>
                    <a:pt x="812" y="487"/>
                  </a:cubicBezTo>
                  <a:lnTo>
                    <a:pt x="716" y="201"/>
                  </a:lnTo>
                  <a:cubicBezTo>
                    <a:pt x="678" y="77"/>
                    <a:pt x="564" y="1"/>
                    <a:pt x="430" y="1"/>
                  </a:cubicBezTo>
                  <a:cubicBezTo>
                    <a:pt x="423" y="0"/>
                    <a:pt x="417" y="0"/>
                    <a:pt x="41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66"/>
            <p:cNvSpPr/>
            <p:nvPr/>
          </p:nvSpPr>
          <p:spPr>
            <a:xfrm>
              <a:off x="6757986" y="1747069"/>
              <a:ext cx="154649" cy="110684"/>
            </a:xfrm>
            <a:custGeom>
              <a:rect b="b" l="l" r="r" t="t"/>
              <a:pathLst>
                <a:path extrusionOk="0" h="4227" w="5906">
                  <a:moveTo>
                    <a:pt x="840" y="0"/>
                  </a:moveTo>
                  <a:lnTo>
                    <a:pt x="0" y="248"/>
                  </a:lnTo>
                  <a:cubicBezTo>
                    <a:pt x="315" y="1355"/>
                    <a:pt x="1231" y="2185"/>
                    <a:pt x="2366" y="2414"/>
                  </a:cubicBezTo>
                  <a:cubicBezTo>
                    <a:pt x="2576" y="2452"/>
                    <a:pt x="2729" y="2633"/>
                    <a:pt x="2729" y="2843"/>
                  </a:cubicBezTo>
                  <a:lnTo>
                    <a:pt x="2729" y="4227"/>
                  </a:lnTo>
                  <a:lnTo>
                    <a:pt x="3168" y="4227"/>
                  </a:lnTo>
                  <a:lnTo>
                    <a:pt x="3168" y="2843"/>
                  </a:lnTo>
                  <a:cubicBezTo>
                    <a:pt x="3168" y="2633"/>
                    <a:pt x="3320" y="2452"/>
                    <a:pt x="3521" y="2414"/>
                  </a:cubicBezTo>
                  <a:cubicBezTo>
                    <a:pt x="4665" y="2195"/>
                    <a:pt x="5581" y="1355"/>
                    <a:pt x="5906" y="248"/>
                  </a:cubicBezTo>
                  <a:lnTo>
                    <a:pt x="5066" y="0"/>
                  </a:lnTo>
                  <a:cubicBezTo>
                    <a:pt x="4789" y="935"/>
                    <a:pt x="3931" y="1584"/>
                    <a:pt x="2948" y="1584"/>
                  </a:cubicBezTo>
                  <a:cubicBezTo>
                    <a:pt x="1975" y="1584"/>
                    <a:pt x="1107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00" name="Google Shape;12800;p66"/>
          <p:cNvSpPr/>
          <p:nvPr/>
        </p:nvSpPr>
        <p:spPr>
          <a:xfrm>
            <a:off x="6360786" y="1502999"/>
            <a:ext cx="23017" cy="26264"/>
          </a:xfrm>
          <a:custGeom>
            <a:rect b="b" l="l" r="r" t="t"/>
            <a:pathLst>
              <a:path extrusionOk="0" h="1003" w="879">
                <a:moveTo>
                  <a:pt x="879" y="1"/>
                </a:moveTo>
                <a:cubicBezTo>
                  <a:pt x="583" y="1"/>
                  <a:pt x="287" y="49"/>
                  <a:pt x="1" y="125"/>
                </a:cubicBezTo>
                <a:lnTo>
                  <a:pt x="1" y="1003"/>
                </a:lnTo>
                <a:cubicBezTo>
                  <a:pt x="220" y="611"/>
                  <a:pt x="516" y="278"/>
                  <a:pt x="879" y="1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01" name="Google Shape;12801;p66"/>
          <p:cNvGrpSpPr/>
          <p:nvPr/>
        </p:nvGrpSpPr>
        <p:grpSpPr>
          <a:xfrm>
            <a:off x="6223393" y="1502999"/>
            <a:ext cx="320295" cy="354754"/>
            <a:chOff x="6223393" y="1502999"/>
            <a:chExt cx="320295" cy="354754"/>
          </a:xfrm>
        </p:grpSpPr>
        <p:sp>
          <p:nvSpPr>
            <p:cNvPr id="12802" name="Google Shape;12802;p66"/>
            <p:cNvSpPr/>
            <p:nvPr/>
          </p:nvSpPr>
          <p:spPr>
            <a:xfrm>
              <a:off x="6246384" y="1691871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36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8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86"/>
                  </a:cubicBezTo>
                  <a:lnTo>
                    <a:pt x="10485" y="3606"/>
                  </a:lnTo>
                  <a:cubicBezTo>
                    <a:pt x="10485" y="3015"/>
                    <a:pt x="10103" y="2509"/>
                    <a:pt x="9541" y="2347"/>
                  </a:cubicBezTo>
                  <a:lnTo>
                    <a:pt x="7241" y="166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66"/>
            <p:cNvSpPr/>
            <p:nvPr/>
          </p:nvSpPr>
          <p:spPr>
            <a:xfrm>
              <a:off x="6223393" y="1709101"/>
              <a:ext cx="320295" cy="97199"/>
            </a:xfrm>
            <a:custGeom>
              <a:rect b="b" l="l" r="r" t="t"/>
              <a:pathLst>
                <a:path extrusionOk="0" h="3712" w="1223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2834"/>
                  </a:lnTo>
                  <a:cubicBezTo>
                    <a:pt x="1" y="3320"/>
                    <a:pt x="392" y="3711"/>
                    <a:pt x="879" y="3711"/>
                  </a:cubicBezTo>
                  <a:lnTo>
                    <a:pt x="11363" y="3711"/>
                  </a:lnTo>
                  <a:cubicBezTo>
                    <a:pt x="11840" y="3711"/>
                    <a:pt x="12231" y="3320"/>
                    <a:pt x="12231" y="2834"/>
                  </a:cubicBezTo>
                  <a:lnTo>
                    <a:pt x="12231" y="1307"/>
                  </a:lnTo>
                  <a:cubicBezTo>
                    <a:pt x="12231" y="582"/>
                    <a:pt x="11649" y="0"/>
                    <a:pt x="10924" y="0"/>
                  </a:cubicBezTo>
                  <a:lnTo>
                    <a:pt x="10848" y="0"/>
                  </a:lnTo>
                  <a:cubicBezTo>
                    <a:pt x="10619" y="0"/>
                    <a:pt x="10390" y="77"/>
                    <a:pt x="10199" y="210"/>
                  </a:cubicBezTo>
                  <a:lnTo>
                    <a:pt x="9903" y="430"/>
                  </a:lnTo>
                  <a:cubicBezTo>
                    <a:pt x="9713" y="573"/>
                    <a:pt x="9484" y="649"/>
                    <a:pt x="9255" y="649"/>
                  </a:cubicBezTo>
                  <a:lnTo>
                    <a:pt x="8873" y="649"/>
                  </a:lnTo>
                  <a:cubicBezTo>
                    <a:pt x="8797" y="649"/>
                    <a:pt x="8720" y="697"/>
                    <a:pt x="8682" y="773"/>
                  </a:cubicBezTo>
                  <a:cubicBezTo>
                    <a:pt x="8167" y="1708"/>
                    <a:pt x="7366" y="2471"/>
                    <a:pt x="6393" y="2939"/>
                  </a:cubicBezTo>
                  <a:cubicBezTo>
                    <a:pt x="6307" y="2977"/>
                    <a:pt x="6214" y="2996"/>
                    <a:pt x="6120" y="2996"/>
                  </a:cubicBezTo>
                  <a:cubicBezTo>
                    <a:pt x="6025" y="2996"/>
                    <a:pt x="5930" y="2977"/>
                    <a:pt x="5839" y="2939"/>
                  </a:cubicBezTo>
                  <a:cubicBezTo>
                    <a:pt x="4876" y="2471"/>
                    <a:pt x="4074" y="1718"/>
                    <a:pt x="3559" y="773"/>
                  </a:cubicBezTo>
                  <a:cubicBezTo>
                    <a:pt x="3521" y="697"/>
                    <a:pt x="3445" y="649"/>
                    <a:pt x="3369" y="649"/>
                  </a:cubicBezTo>
                  <a:lnTo>
                    <a:pt x="2987" y="649"/>
                  </a:lnTo>
                  <a:cubicBezTo>
                    <a:pt x="2758" y="649"/>
                    <a:pt x="2529" y="573"/>
                    <a:pt x="2338" y="439"/>
                  </a:cubicBezTo>
                  <a:lnTo>
                    <a:pt x="2042" y="220"/>
                  </a:lnTo>
                  <a:cubicBezTo>
                    <a:pt x="1852" y="77"/>
                    <a:pt x="1623" y="0"/>
                    <a:pt x="138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66"/>
            <p:cNvSpPr/>
            <p:nvPr/>
          </p:nvSpPr>
          <p:spPr>
            <a:xfrm>
              <a:off x="6292103" y="1724576"/>
              <a:ext cx="183138" cy="133177"/>
            </a:xfrm>
            <a:custGeom>
              <a:rect b="b" l="l" r="r" t="t"/>
              <a:pathLst>
                <a:path extrusionOk="0" h="5086" w="6994">
                  <a:moveTo>
                    <a:pt x="0" y="1"/>
                  </a:moveTo>
                  <a:lnTo>
                    <a:pt x="0" y="5086"/>
                  </a:lnTo>
                  <a:lnTo>
                    <a:pt x="6993" y="5086"/>
                  </a:lnTo>
                  <a:lnTo>
                    <a:pt x="6993" y="1"/>
                  </a:lnTo>
                  <a:cubicBezTo>
                    <a:pt x="6879" y="39"/>
                    <a:pt x="6755" y="58"/>
                    <a:pt x="6621" y="58"/>
                  </a:cubicBezTo>
                  <a:lnTo>
                    <a:pt x="6249" y="58"/>
                  </a:lnTo>
                  <a:cubicBezTo>
                    <a:pt x="6173" y="58"/>
                    <a:pt x="6096" y="106"/>
                    <a:pt x="6058" y="182"/>
                  </a:cubicBezTo>
                  <a:cubicBezTo>
                    <a:pt x="5543" y="1127"/>
                    <a:pt x="4742" y="1880"/>
                    <a:pt x="3769" y="2348"/>
                  </a:cubicBezTo>
                  <a:cubicBezTo>
                    <a:pt x="3683" y="2391"/>
                    <a:pt x="3590" y="2412"/>
                    <a:pt x="3496" y="2412"/>
                  </a:cubicBezTo>
                  <a:cubicBezTo>
                    <a:pt x="3401" y="2412"/>
                    <a:pt x="3306" y="2391"/>
                    <a:pt x="3215" y="2348"/>
                  </a:cubicBezTo>
                  <a:cubicBezTo>
                    <a:pt x="2252" y="1880"/>
                    <a:pt x="1450" y="1127"/>
                    <a:pt x="935" y="182"/>
                  </a:cubicBezTo>
                  <a:cubicBezTo>
                    <a:pt x="897" y="106"/>
                    <a:pt x="821" y="58"/>
                    <a:pt x="745" y="58"/>
                  </a:cubicBezTo>
                  <a:lnTo>
                    <a:pt x="363" y="58"/>
                  </a:lnTo>
                  <a:cubicBezTo>
                    <a:pt x="248" y="58"/>
                    <a:pt x="124" y="39"/>
                    <a:pt x="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66"/>
            <p:cNvSpPr/>
            <p:nvPr/>
          </p:nvSpPr>
          <p:spPr>
            <a:xfrm>
              <a:off x="6343556" y="1691871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2" y="873"/>
                    <a:pt x="1528" y="873"/>
                  </a:cubicBezTo>
                  <a:cubicBezTo>
                    <a:pt x="2054" y="873"/>
                    <a:pt x="2581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66"/>
            <p:cNvSpPr/>
            <p:nvPr/>
          </p:nvSpPr>
          <p:spPr>
            <a:xfrm>
              <a:off x="6287363" y="1588938"/>
              <a:ext cx="192355" cy="114428"/>
            </a:xfrm>
            <a:custGeom>
              <a:rect b="b" l="l" r="r" t="t"/>
              <a:pathLst>
                <a:path extrusionOk="0" h="4370" w="7346">
                  <a:moveTo>
                    <a:pt x="840" y="1"/>
                  </a:moveTo>
                  <a:lnTo>
                    <a:pt x="840" y="659"/>
                  </a:lnTo>
                  <a:lnTo>
                    <a:pt x="725" y="659"/>
                  </a:lnTo>
                  <a:cubicBezTo>
                    <a:pt x="0" y="659"/>
                    <a:pt x="0" y="1746"/>
                    <a:pt x="725" y="1746"/>
                  </a:cubicBezTo>
                  <a:lnTo>
                    <a:pt x="840" y="1746"/>
                  </a:lnTo>
                  <a:cubicBezTo>
                    <a:pt x="954" y="3225"/>
                    <a:pt x="2194" y="4370"/>
                    <a:pt x="3673" y="4370"/>
                  </a:cubicBezTo>
                  <a:cubicBezTo>
                    <a:pt x="5152" y="4370"/>
                    <a:pt x="6392" y="3225"/>
                    <a:pt x="6506" y="1746"/>
                  </a:cubicBezTo>
                  <a:lnTo>
                    <a:pt x="6621" y="1746"/>
                  </a:lnTo>
                  <a:cubicBezTo>
                    <a:pt x="7343" y="1746"/>
                    <a:pt x="7346" y="659"/>
                    <a:pt x="6630" y="659"/>
                  </a:cubicBezTo>
                  <a:cubicBezTo>
                    <a:pt x="6627" y="659"/>
                    <a:pt x="6624" y="659"/>
                    <a:pt x="6621" y="659"/>
                  </a:cubicBezTo>
                  <a:lnTo>
                    <a:pt x="6516" y="659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66"/>
            <p:cNvSpPr/>
            <p:nvPr/>
          </p:nvSpPr>
          <p:spPr>
            <a:xfrm>
              <a:off x="6289851" y="1588938"/>
              <a:ext cx="156665" cy="114428"/>
            </a:xfrm>
            <a:custGeom>
              <a:rect b="b" l="l" r="r" t="t"/>
              <a:pathLst>
                <a:path extrusionOk="0" h="4370" w="5983">
                  <a:moveTo>
                    <a:pt x="735" y="1"/>
                  </a:moveTo>
                  <a:lnTo>
                    <a:pt x="735" y="649"/>
                  </a:lnTo>
                  <a:lnTo>
                    <a:pt x="649" y="649"/>
                  </a:lnTo>
                  <a:cubicBezTo>
                    <a:pt x="392" y="649"/>
                    <a:pt x="172" y="812"/>
                    <a:pt x="105" y="1050"/>
                  </a:cubicBezTo>
                  <a:cubicBezTo>
                    <a:pt x="1" y="1403"/>
                    <a:pt x="268" y="1746"/>
                    <a:pt x="630" y="1746"/>
                  </a:cubicBezTo>
                  <a:lnTo>
                    <a:pt x="745" y="1746"/>
                  </a:lnTo>
                  <a:cubicBezTo>
                    <a:pt x="848" y="3242"/>
                    <a:pt x="2103" y="4369"/>
                    <a:pt x="3559" y="4369"/>
                  </a:cubicBezTo>
                  <a:cubicBezTo>
                    <a:pt x="3710" y="4369"/>
                    <a:pt x="3863" y="4357"/>
                    <a:pt x="4017" y="4332"/>
                  </a:cubicBezTo>
                  <a:cubicBezTo>
                    <a:pt x="2634" y="4112"/>
                    <a:pt x="1622" y="2920"/>
                    <a:pt x="1622" y="1527"/>
                  </a:cubicBezTo>
                  <a:cubicBezTo>
                    <a:pt x="1622" y="1050"/>
                    <a:pt x="2013" y="659"/>
                    <a:pt x="2490" y="659"/>
                  </a:cubicBezTo>
                  <a:lnTo>
                    <a:pt x="5553" y="659"/>
                  </a:lnTo>
                  <a:cubicBezTo>
                    <a:pt x="5791" y="649"/>
                    <a:pt x="5982" y="459"/>
                    <a:pt x="5982" y="220"/>
                  </a:cubicBezTo>
                  <a:lnTo>
                    <a:pt x="59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66"/>
            <p:cNvSpPr/>
            <p:nvPr/>
          </p:nvSpPr>
          <p:spPr>
            <a:xfrm>
              <a:off x="6346568" y="1606063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10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66"/>
            <p:cNvSpPr/>
            <p:nvPr/>
          </p:nvSpPr>
          <p:spPr>
            <a:xfrm>
              <a:off x="6409255" y="160606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66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73" y="1"/>
                  </a:moveTo>
                  <a:cubicBezTo>
                    <a:pt x="1470" y="10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55" y="1470"/>
                    <a:pt x="5086" y="1"/>
                    <a:pt x="327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66"/>
            <p:cNvSpPr/>
            <p:nvPr/>
          </p:nvSpPr>
          <p:spPr>
            <a:xfrm>
              <a:off x="6360786" y="1502999"/>
              <a:ext cx="45745" cy="85965"/>
            </a:xfrm>
            <a:custGeom>
              <a:rect b="b" l="l" r="r" t="t"/>
              <a:pathLst>
                <a:path extrusionOk="0" h="3283" w="1747">
                  <a:moveTo>
                    <a:pt x="869" y="1"/>
                  </a:moveTo>
                  <a:cubicBezTo>
                    <a:pt x="573" y="1"/>
                    <a:pt x="278" y="49"/>
                    <a:pt x="1" y="125"/>
                  </a:cubicBezTo>
                  <a:lnTo>
                    <a:pt x="1" y="3283"/>
                  </a:lnTo>
                  <a:lnTo>
                    <a:pt x="1747" y="3283"/>
                  </a:lnTo>
                  <a:lnTo>
                    <a:pt x="1747" y="125"/>
                  </a:lnTo>
                  <a:cubicBezTo>
                    <a:pt x="1461" y="49"/>
                    <a:pt x="1165" y="1"/>
                    <a:pt x="869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66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83" y="1"/>
                  </a:moveTo>
                  <a:cubicBezTo>
                    <a:pt x="1470" y="1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64" y="3063"/>
                    <a:pt x="6536" y="2844"/>
                    <a:pt x="6498" y="2624"/>
                  </a:cubicBezTo>
                  <a:lnTo>
                    <a:pt x="2443" y="2624"/>
                  </a:lnTo>
                  <a:cubicBezTo>
                    <a:pt x="2166" y="2624"/>
                    <a:pt x="1957" y="2386"/>
                    <a:pt x="2004" y="2109"/>
                  </a:cubicBezTo>
                  <a:cubicBezTo>
                    <a:pt x="2138" y="1270"/>
                    <a:pt x="2596" y="516"/>
                    <a:pt x="328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66"/>
            <p:cNvSpPr/>
            <p:nvPr/>
          </p:nvSpPr>
          <p:spPr>
            <a:xfrm>
              <a:off x="6364531" y="1651886"/>
              <a:ext cx="38021" cy="11521"/>
            </a:xfrm>
            <a:custGeom>
              <a:rect b="b" l="l" r="r" t="t"/>
              <a:pathLst>
                <a:path extrusionOk="0" h="440" w="145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165" y="440"/>
                  </a:lnTo>
                  <a:cubicBezTo>
                    <a:pt x="1451" y="430"/>
                    <a:pt x="1451" y="1"/>
                    <a:pt x="11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6"/>
            <p:cNvSpPr/>
            <p:nvPr/>
          </p:nvSpPr>
          <p:spPr>
            <a:xfrm>
              <a:off x="6291658" y="1634343"/>
              <a:ext cx="183819" cy="74523"/>
            </a:xfrm>
            <a:custGeom>
              <a:rect b="b" l="l" r="r" t="t"/>
              <a:pathLst>
                <a:path extrusionOk="0" h="2846" w="7020">
                  <a:moveTo>
                    <a:pt x="4539" y="1758"/>
                  </a:moveTo>
                  <a:lnTo>
                    <a:pt x="4492" y="2054"/>
                  </a:lnTo>
                  <a:cubicBezTo>
                    <a:pt x="4453" y="2264"/>
                    <a:pt x="4272" y="2417"/>
                    <a:pt x="4053" y="2417"/>
                  </a:cubicBezTo>
                  <a:lnTo>
                    <a:pt x="2965" y="2417"/>
                  </a:lnTo>
                  <a:cubicBezTo>
                    <a:pt x="2755" y="2417"/>
                    <a:pt x="2574" y="2264"/>
                    <a:pt x="2536" y="2054"/>
                  </a:cubicBezTo>
                  <a:lnTo>
                    <a:pt x="2479" y="1758"/>
                  </a:lnTo>
                  <a:close/>
                  <a:moveTo>
                    <a:pt x="1992" y="1"/>
                  </a:moveTo>
                  <a:cubicBezTo>
                    <a:pt x="1865" y="1"/>
                    <a:pt x="1735" y="101"/>
                    <a:pt x="1773" y="270"/>
                  </a:cubicBezTo>
                  <a:lnTo>
                    <a:pt x="1964" y="1319"/>
                  </a:lnTo>
                  <a:lnTo>
                    <a:pt x="828" y="1319"/>
                  </a:lnTo>
                  <a:cubicBezTo>
                    <a:pt x="723" y="1319"/>
                    <a:pt x="628" y="1243"/>
                    <a:pt x="609" y="1138"/>
                  </a:cubicBezTo>
                  <a:lnTo>
                    <a:pt x="456" y="194"/>
                  </a:lnTo>
                  <a:cubicBezTo>
                    <a:pt x="431" y="67"/>
                    <a:pt x="335" y="10"/>
                    <a:pt x="239" y="10"/>
                  </a:cubicBezTo>
                  <a:cubicBezTo>
                    <a:pt x="119" y="10"/>
                    <a:pt x="0" y="101"/>
                    <a:pt x="27" y="261"/>
                  </a:cubicBezTo>
                  <a:lnTo>
                    <a:pt x="180" y="1205"/>
                  </a:lnTo>
                  <a:cubicBezTo>
                    <a:pt x="227" y="1520"/>
                    <a:pt x="504" y="1758"/>
                    <a:pt x="828" y="1758"/>
                  </a:cubicBezTo>
                  <a:lnTo>
                    <a:pt x="2040" y="1758"/>
                  </a:lnTo>
                  <a:lnTo>
                    <a:pt x="2107" y="2130"/>
                  </a:lnTo>
                  <a:cubicBezTo>
                    <a:pt x="2183" y="2541"/>
                    <a:pt x="2545" y="2846"/>
                    <a:pt x="2965" y="2846"/>
                  </a:cubicBezTo>
                  <a:lnTo>
                    <a:pt x="4053" y="2846"/>
                  </a:lnTo>
                  <a:cubicBezTo>
                    <a:pt x="4473" y="2846"/>
                    <a:pt x="4835" y="2541"/>
                    <a:pt x="4911" y="2130"/>
                  </a:cubicBezTo>
                  <a:lnTo>
                    <a:pt x="4978" y="1758"/>
                  </a:lnTo>
                  <a:lnTo>
                    <a:pt x="6199" y="1758"/>
                  </a:lnTo>
                  <a:cubicBezTo>
                    <a:pt x="6524" y="1758"/>
                    <a:pt x="6791" y="1520"/>
                    <a:pt x="6848" y="1205"/>
                  </a:cubicBezTo>
                  <a:lnTo>
                    <a:pt x="7001" y="261"/>
                  </a:lnTo>
                  <a:cubicBezTo>
                    <a:pt x="7020" y="146"/>
                    <a:pt x="6943" y="32"/>
                    <a:pt x="6829" y="12"/>
                  </a:cubicBezTo>
                  <a:cubicBezTo>
                    <a:pt x="6817" y="11"/>
                    <a:pt x="6806" y="10"/>
                    <a:pt x="6794" y="10"/>
                  </a:cubicBezTo>
                  <a:cubicBezTo>
                    <a:pt x="6684" y="10"/>
                    <a:pt x="6589" y="90"/>
                    <a:pt x="6571" y="194"/>
                  </a:cubicBezTo>
                  <a:lnTo>
                    <a:pt x="6419" y="1138"/>
                  </a:lnTo>
                  <a:cubicBezTo>
                    <a:pt x="6400" y="1243"/>
                    <a:pt x="6304" y="1319"/>
                    <a:pt x="6199" y="1319"/>
                  </a:cubicBezTo>
                  <a:lnTo>
                    <a:pt x="5064" y="1319"/>
                  </a:lnTo>
                  <a:lnTo>
                    <a:pt x="5255" y="270"/>
                  </a:lnTo>
                  <a:cubicBezTo>
                    <a:pt x="5293" y="103"/>
                    <a:pt x="5165" y="2"/>
                    <a:pt x="5039" y="2"/>
                  </a:cubicBezTo>
                  <a:cubicBezTo>
                    <a:pt x="4942" y="2"/>
                    <a:pt x="4846" y="61"/>
                    <a:pt x="4826" y="194"/>
                  </a:cubicBezTo>
                  <a:lnTo>
                    <a:pt x="4625" y="1319"/>
                  </a:lnTo>
                  <a:lnTo>
                    <a:pt x="2402" y="1319"/>
                  </a:lnTo>
                  <a:lnTo>
                    <a:pt x="2202" y="184"/>
                  </a:lnTo>
                  <a:cubicBezTo>
                    <a:pt x="2182" y="57"/>
                    <a:pt x="2087" y="1"/>
                    <a:pt x="199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6"/>
            <p:cNvSpPr/>
            <p:nvPr/>
          </p:nvSpPr>
          <p:spPr>
            <a:xfrm>
              <a:off x="6337822" y="1812008"/>
              <a:ext cx="91700" cy="45745"/>
            </a:xfrm>
            <a:custGeom>
              <a:rect b="b" l="l" r="r" t="t"/>
              <a:pathLst>
                <a:path extrusionOk="0" h="1747" w="3502">
                  <a:moveTo>
                    <a:pt x="1746" y="1"/>
                  </a:moveTo>
                  <a:cubicBezTo>
                    <a:pt x="782" y="1"/>
                    <a:pt x="0" y="783"/>
                    <a:pt x="0" y="1747"/>
                  </a:cubicBezTo>
                  <a:lnTo>
                    <a:pt x="3501" y="1747"/>
                  </a:lnTo>
                  <a:cubicBezTo>
                    <a:pt x="3501" y="783"/>
                    <a:pt x="2710" y="1"/>
                    <a:pt x="174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66"/>
            <p:cNvSpPr/>
            <p:nvPr/>
          </p:nvSpPr>
          <p:spPr>
            <a:xfrm>
              <a:off x="6360786" y="1571708"/>
              <a:ext cx="45745" cy="17256"/>
            </a:xfrm>
            <a:custGeom>
              <a:rect b="b" l="l" r="r" t="t"/>
              <a:pathLst>
                <a:path extrusionOk="0" h="659" w="1747">
                  <a:moveTo>
                    <a:pt x="1" y="0"/>
                  </a:moveTo>
                  <a:lnTo>
                    <a:pt x="1" y="659"/>
                  </a:lnTo>
                  <a:lnTo>
                    <a:pt x="1747" y="659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66"/>
            <p:cNvSpPr/>
            <p:nvPr/>
          </p:nvSpPr>
          <p:spPr>
            <a:xfrm>
              <a:off x="6280608" y="1582941"/>
              <a:ext cx="206128" cy="63237"/>
            </a:xfrm>
            <a:custGeom>
              <a:rect b="b" l="l" r="r" t="t"/>
              <a:pathLst>
                <a:path extrusionOk="0" h="2415" w="7872">
                  <a:moveTo>
                    <a:pt x="7222" y="440"/>
                  </a:moveTo>
                  <a:cubicBezTo>
                    <a:pt x="7337" y="440"/>
                    <a:pt x="7432" y="535"/>
                    <a:pt x="7432" y="659"/>
                  </a:cubicBezTo>
                  <a:lnTo>
                    <a:pt x="7432" y="1756"/>
                  </a:lnTo>
                  <a:cubicBezTo>
                    <a:pt x="7432" y="1871"/>
                    <a:pt x="7337" y="1975"/>
                    <a:pt x="7222" y="1975"/>
                  </a:cubicBezTo>
                  <a:lnTo>
                    <a:pt x="659" y="1975"/>
                  </a:lnTo>
                  <a:cubicBezTo>
                    <a:pt x="535" y="1975"/>
                    <a:pt x="439" y="1880"/>
                    <a:pt x="430" y="1756"/>
                  </a:cubicBezTo>
                  <a:lnTo>
                    <a:pt x="430" y="669"/>
                  </a:lnTo>
                  <a:cubicBezTo>
                    <a:pt x="430" y="544"/>
                    <a:pt x="535" y="449"/>
                    <a:pt x="649" y="449"/>
                  </a:cubicBezTo>
                  <a:lnTo>
                    <a:pt x="7222" y="440"/>
                  </a:lnTo>
                  <a:close/>
                  <a:moveTo>
                    <a:pt x="649" y="1"/>
                  </a:moveTo>
                  <a:cubicBezTo>
                    <a:pt x="287" y="1"/>
                    <a:pt x="1" y="296"/>
                    <a:pt x="1" y="659"/>
                  </a:cubicBezTo>
                  <a:lnTo>
                    <a:pt x="1" y="1756"/>
                  </a:lnTo>
                  <a:cubicBezTo>
                    <a:pt x="1" y="2119"/>
                    <a:pt x="287" y="2414"/>
                    <a:pt x="649" y="2414"/>
                  </a:cubicBezTo>
                  <a:lnTo>
                    <a:pt x="7213" y="2414"/>
                  </a:lnTo>
                  <a:cubicBezTo>
                    <a:pt x="7575" y="2414"/>
                    <a:pt x="7871" y="2119"/>
                    <a:pt x="7871" y="1756"/>
                  </a:cubicBezTo>
                  <a:lnTo>
                    <a:pt x="7871" y="659"/>
                  </a:lnTo>
                  <a:cubicBezTo>
                    <a:pt x="7871" y="296"/>
                    <a:pt x="7575" y="1"/>
                    <a:pt x="721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66"/>
            <p:cNvSpPr/>
            <p:nvPr/>
          </p:nvSpPr>
          <p:spPr>
            <a:xfrm>
              <a:off x="6292103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0" y="0"/>
                  </a:moveTo>
                  <a:lnTo>
                    <a:pt x="0" y="3063"/>
                  </a:lnTo>
                  <a:lnTo>
                    <a:pt x="439" y="3063"/>
                  </a:lnTo>
                  <a:lnTo>
                    <a:pt x="439" y="439"/>
                  </a:lnTo>
                  <a:cubicBezTo>
                    <a:pt x="439" y="20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66"/>
            <p:cNvSpPr/>
            <p:nvPr/>
          </p:nvSpPr>
          <p:spPr>
            <a:xfrm>
              <a:off x="6274873" y="1777548"/>
              <a:ext cx="17256" cy="28751"/>
            </a:xfrm>
            <a:custGeom>
              <a:rect b="b" l="l" r="r" t="t"/>
              <a:pathLst>
                <a:path extrusionOk="0" h="1098" w="659">
                  <a:moveTo>
                    <a:pt x="65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097"/>
                  </a:lnTo>
                  <a:lnTo>
                    <a:pt x="658" y="109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66"/>
            <p:cNvSpPr/>
            <p:nvPr/>
          </p:nvSpPr>
          <p:spPr>
            <a:xfrm>
              <a:off x="6246384" y="1806273"/>
              <a:ext cx="45745" cy="51480"/>
            </a:xfrm>
            <a:custGeom>
              <a:rect b="b" l="l" r="r" t="t"/>
              <a:pathLst>
                <a:path extrusionOk="0" h="1966" w="1747">
                  <a:moveTo>
                    <a:pt x="1" y="0"/>
                  </a:moveTo>
                  <a:lnTo>
                    <a:pt x="1" y="439"/>
                  </a:lnTo>
                  <a:lnTo>
                    <a:pt x="659" y="439"/>
                  </a:lnTo>
                  <a:cubicBezTo>
                    <a:pt x="897" y="439"/>
                    <a:pt x="1088" y="630"/>
                    <a:pt x="1088" y="878"/>
                  </a:cubicBezTo>
                  <a:lnTo>
                    <a:pt x="1088" y="1966"/>
                  </a:lnTo>
                  <a:lnTo>
                    <a:pt x="1746" y="196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66"/>
            <p:cNvSpPr/>
            <p:nvPr/>
          </p:nvSpPr>
          <p:spPr>
            <a:xfrm>
              <a:off x="6463719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439" y="0"/>
                  </a:moveTo>
                  <a:cubicBezTo>
                    <a:pt x="191" y="0"/>
                    <a:pt x="0" y="201"/>
                    <a:pt x="0" y="439"/>
                  </a:cubicBezTo>
                  <a:lnTo>
                    <a:pt x="0" y="3063"/>
                  </a:lnTo>
                  <a:lnTo>
                    <a:pt x="439" y="3063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66"/>
            <p:cNvSpPr/>
            <p:nvPr/>
          </p:nvSpPr>
          <p:spPr>
            <a:xfrm>
              <a:off x="6475215" y="1777548"/>
              <a:ext cx="16994" cy="28751"/>
            </a:xfrm>
            <a:custGeom>
              <a:rect b="b" l="l" r="r" t="t"/>
              <a:pathLst>
                <a:path extrusionOk="0" h="1098" w="649">
                  <a:moveTo>
                    <a:pt x="0" y="0"/>
                  </a:moveTo>
                  <a:lnTo>
                    <a:pt x="0" y="1097"/>
                  </a:lnTo>
                  <a:lnTo>
                    <a:pt x="649" y="1097"/>
                  </a:lnTo>
                  <a:lnTo>
                    <a:pt x="649" y="659"/>
                  </a:lnTo>
                  <a:cubicBezTo>
                    <a:pt x="649" y="296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66"/>
            <p:cNvSpPr/>
            <p:nvPr/>
          </p:nvSpPr>
          <p:spPr>
            <a:xfrm>
              <a:off x="6475215" y="1806273"/>
              <a:ext cx="45719" cy="51480"/>
            </a:xfrm>
            <a:custGeom>
              <a:rect b="b" l="l" r="r" t="t"/>
              <a:pathLst>
                <a:path extrusionOk="0" h="1966" w="1746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878"/>
                  </a:lnTo>
                  <a:cubicBezTo>
                    <a:pt x="649" y="630"/>
                    <a:pt x="849" y="439"/>
                    <a:pt x="1088" y="439"/>
                  </a:cubicBezTo>
                  <a:lnTo>
                    <a:pt x="1746" y="439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66"/>
            <p:cNvSpPr/>
            <p:nvPr/>
          </p:nvSpPr>
          <p:spPr>
            <a:xfrm>
              <a:off x="6349317" y="1823503"/>
              <a:ext cx="68709" cy="34250"/>
            </a:xfrm>
            <a:custGeom>
              <a:rect b="b" l="l" r="r" t="t"/>
              <a:pathLst>
                <a:path extrusionOk="0" h="1308" w="2624">
                  <a:moveTo>
                    <a:pt x="1307" y="1"/>
                  </a:moveTo>
                  <a:cubicBezTo>
                    <a:pt x="582" y="1"/>
                    <a:pt x="0" y="583"/>
                    <a:pt x="0" y="1308"/>
                  </a:cubicBezTo>
                  <a:lnTo>
                    <a:pt x="2624" y="1308"/>
                  </a:lnTo>
                  <a:cubicBezTo>
                    <a:pt x="2624" y="583"/>
                    <a:pt x="2032" y="1"/>
                    <a:pt x="1307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5" name="Google Shape;12825;p66"/>
          <p:cNvGrpSpPr/>
          <p:nvPr/>
        </p:nvGrpSpPr>
        <p:grpSpPr>
          <a:xfrm>
            <a:off x="5310611" y="1502972"/>
            <a:ext cx="339515" cy="354781"/>
            <a:chOff x="5310611" y="1502972"/>
            <a:chExt cx="339515" cy="354781"/>
          </a:xfrm>
        </p:grpSpPr>
        <p:sp>
          <p:nvSpPr>
            <p:cNvPr id="12826" name="Google Shape;12826;p66"/>
            <p:cNvSpPr/>
            <p:nvPr/>
          </p:nvSpPr>
          <p:spPr>
            <a:xfrm>
              <a:off x="5310611" y="1502972"/>
              <a:ext cx="339515" cy="343285"/>
            </a:xfrm>
            <a:custGeom>
              <a:rect b="b" l="l" r="r" t="t"/>
              <a:pathLst>
                <a:path extrusionOk="0" h="13110" w="12966">
                  <a:moveTo>
                    <a:pt x="5684" y="1"/>
                  </a:moveTo>
                  <a:cubicBezTo>
                    <a:pt x="5669" y="1"/>
                    <a:pt x="5654" y="1"/>
                    <a:pt x="5639" y="2"/>
                  </a:cubicBezTo>
                  <a:cubicBezTo>
                    <a:pt x="4656" y="2"/>
                    <a:pt x="2672" y="956"/>
                    <a:pt x="2453" y="2788"/>
                  </a:cubicBezTo>
                  <a:cubicBezTo>
                    <a:pt x="2329" y="3875"/>
                    <a:pt x="1909" y="4009"/>
                    <a:pt x="1670" y="4772"/>
                  </a:cubicBezTo>
                  <a:cubicBezTo>
                    <a:pt x="142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40" y="10505"/>
                    <a:pt x="1" y="10839"/>
                    <a:pt x="325" y="11793"/>
                  </a:cubicBezTo>
                  <a:cubicBezTo>
                    <a:pt x="573" y="12509"/>
                    <a:pt x="1890" y="13110"/>
                    <a:pt x="1890" y="13110"/>
                  </a:cubicBezTo>
                  <a:lnTo>
                    <a:pt x="11067" y="13110"/>
                  </a:lnTo>
                  <a:cubicBezTo>
                    <a:pt x="11067" y="13110"/>
                    <a:pt x="12393" y="12509"/>
                    <a:pt x="12632" y="11793"/>
                  </a:cubicBezTo>
                  <a:cubicBezTo>
                    <a:pt x="12966" y="10839"/>
                    <a:pt x="12117" y="10515"/>
                    <a:pt x="12145" y="9055"/>
                  </a:cubicBezTo>
                  <a:cubicBezTo>
                    <a:pt x="12164" y="7796"/>
                    <a:pt x="11745" y="7577"/>
                    <a:pt x="11535" y="6842"/>
                  </a:cubicBezTo>
                  <a:cubicBezTo>
                    <a:pt x="11325" y="6098"/>
                    <a:pt x="11535" y="5592"/>
                    <a:pt x="11287" y="4772"/>
                  </a:cubicBezTo>
                  <a:cubicBezTo>
                    <a:pt x="11058" y="4009"/>
                    <a:pt x="10638" y="3875"/>
                    <a:pt x="10504" y="2788"/>
                  </a:cubicBezTo>
                  <a:cubicBezTo>
                    <a:pt x="10285" y="956"/>
                    <a:pt x="8301" y="2"/>
                    <a:pt x="7318" y="2"/>
                  </a:cubicBezTo>
                  <a:cubicBezTo>
                    <a:pt x="7303" y="1"/>
                    <a:pt x="7288" y="1"/>
                    <a:pt x="7273" y="1"/>
                  </a:cubicBezTo>
                  <a:cubicBezTo>
                    <a:pt x="7078" y="1"/>
                    <a:pt x="6886" y="58"/>
                    <a:pt x="6727" y="164"/>
                  </a:cubicBezTo>
                  <a:cubicBezTo>
                    <a:pt x="6650" y="212"/>
                    <a:pt x="6564" y="236"/>
                    <a:pt x="6480" y="236"/>
                  </a:cubicBezTo>
                  <a:cubicBezTo>
                    <a:pt x="6395" y="236"/>
                    <a:pt x="6312" y="212"/>
                    <a:pt x="6240" y="164"/>
                  </a:cubicBezTo>
                  <a:cubicBezTo>
                    <a:pt x="6072" y="58"/>
                    <a:pt x="5879" y="1"/>
                    <a:pt x="56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66"/>
            <p:cNvSpPr/>
            <p:nvPr/>
          </p:nvSpPr>
          <p:spPr>
            <a:xfrm>
              <a:off x="5310611" y="1502972"/>
              <a:ext cx="169914" cy="343285"/>
            </a:xfrm>
            <a:custGeom>
              <a:rect b="b" l="l" r="r" t="t"/>
              <a:pathLst>
                <a:path extrusionOk="0" h="13110" w="6489">
                  <a:moveTo>
                    <a:pt x="5694" y="1"/>
                  </a:moveTo>
                  <a:cubicBezTo>
                    <a:pt x="5679" y="1"/>
                    <a:pt x="5664" y="1"/>
                    <a:pt x="5649" y="2"/>
                  </a:cubicBezTo>
                  <a:cubicBezTo>
                    <a:pt x="4666" y="2"/>
                    <a:pt x="2682" y="956"/>
                    <a:pt x="2462" y="2788"/>
                  </a:cubicBezTo>
                  <a:cubicBezTo>
                    <a:pt x="2329" y="3875"/>
                    <a:pt x="1909" y="4009"/>
                    <a:pt x="1680" y="4772"/>
                  </a:cubicBezTo>
                  <a:cubicBezTo>
                    <a:pt x="143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50" y="10505"/>
                    <a:pt x="1" y="10839"/>
                    <a:pt x="335" y="11793"/>
                  </a:cubicBezTo>
                  <a:cubicBezTo>
                    <a:pt x="573" y="12509"/>
                    <a:pt x="1899" y="13110"/>
                    <a:pt x="1899" y="13110"/>
                  </a:cubicBezTo>
                  <a:lnTo>
                    <a:pt x="6488" y="13110"/>
                  </a:lnTo>
                  <a:lnTo>
                    <a:pt x="6479" y="231"/>
                  </a:lnTo>
                  <a:cubicBezTo>
                    <a:pt x="6393" y="231"/>
                    <a:pt x="6316" y="212"/>
                    <a:pt x="6240" y="164"/>
                  </a:cubicBezTo>
                  <a:cubicBezTo>
                    <a:pt x="6072" y="58"/>
                    <a:pt x="5887" y="1"/>
                    <a:pt x="569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66"/>
            <p:cNvSpPr/>
            <p:nvPr/>
          </p:nvSpPr>
          <p:spPr>
            <a:xfrm>
              <a:off x="5348841" y="1709101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2"/>
                    <a:pt x="3130" y="1946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8"/>
                  </a:cubicBezTo>
                  <a:lnTo>
                    <a:pt x="1" y="5028"/>
                  </a:lnTo>
                  <a:cubicBezTo>
                    <a:pt x="1" y="5381"/>
                    <a:pt x="287" y="5677"/>
                    <a:pt x="649" y="5677"/>
                  </a:cubicBezTo>
                  <a:lnTo>
                    <a:pt x="9388" y="5677"/>
                  </a:lnTo>
                  <a:cubicBezTo>
                    <a:pt x="9750" y="5677"/>
                    <a:pt x="10046" y="5381"/>
                    <a:pt x="10046" y="5028"/>
                  </a:cubicBezTo>
                  <a:lnTo>
                    <a:pt x="10046" y="3988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6"/>
                  </a:lnTo>
                  <a:cubicBezTo>
                    <a:pt x="656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66"/>
            <p:cNvSpPr/>
            <p:nvPr/>
          </p:nvSpPr>
          <p:spPr>
            <a:xfrm>
              <a:off x="5348841" y="1767048"/>
              <a:ext cx="263081" cy="90705"/>
            </a:xfrm>
            <a:custGeom>
              <a:rect b="b" l="l" r="r" t="t"/>
              <a:pathLst>
                <a:path extrusionOk="0" h="3464" w="10047">
                  <a:moveTo>
                    <a:pt x="2376" y="1"/>
                  </a:moveTo>
                  <a:lnTo>
                    <a:pt x="878" y="535"/>
                  </a:lnTo>
                  <a:cubicBezTo>
                    <a:pt x="354" y="716"/>
                    <a:pt x="1" y="1212"/>
                    <a:pt x="1" y="1765"/>
                  </a:cubicBezTo>
                  <a:lnTo>
                    <a:pt x="1" y="2815"/>
                  </a:lnTo>
                  <a:cubicBezTo>
                    <a:pt x="1" y="3168"/>
                    <a:pt x="296" y="3464"/>
                    <a:pt x="659" y="3464"/>
                  </a:cubicBezTo>
                  <a:lnTo>
                    <a:pt x="9397" y="3464"/>
                  </a:lnTo>
                  <a:cubicBezTo>
                    <a:pt x="9760" y="3464"/>
                    <a:pt x="10046" y="3168"/>
                    <a:pt x="10046" y="2815"/>
                  </a:cubicBezTo>
                  <a:lnTo>
                    <a:pt x="10046" y="1775"/>
                  </a:lnTo>
                  <a:cubicBezTo>
                    <a:pt x="10046" y="1212"/>
                    <a:pt x="9703" y="716"/>
                    <a:pt x="9178" y="535"/>
                  </a:cubicBezTo>
                  <a:lnTo>
                    <a:pt x="7671" y="1"/>
                  </a:lnTo>
                  <a:cubicBezTo>
                    <a:pt x="7070" y="821"/>
                    <a:pt x="6268" y="1727"/>
                    <a:pt x="5333" y="2223"/>
                  </a:cubicBezTo>
                  <a:cubicBezTo>
                    <a:pt x="5238" y="2276"/>
                    <a:pt x="5131" y="2302"/>
                    <a:pt x="5023" y="2302"/>
                  </a:cubicBezTo>
                  <a:cubicBezTo>
                    <a:pt x="4916" y="2302"/>
                    <a:pt x="4809" y="2276"/>
                    <a:pt x="4713" y="2223"/>
                  </a:cubicBezTo>
                  <a:cubicBezTo>
                    <a:pt x="3778" y="1727"/>
                    <a:pt x="2977" y="821"/>
                    <a:pt x="2376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66"/>
            <p:cNvSpPr/>
            <p:nvPr/>
          </p:nvSpPr>
          <p:spPr>
            <a:xfrm>
              <a:off x="5446013" y="1708839"/>
              <a:ext cx="68736" cy="23069"/>
            </a:xfrm>
            <a:custGeom>
              <a:rect b="b" l="l" r="r" t="t"/>
              <a:pathLst>
                <a:path extrusionOk="0" h="881" w="2625">
                  <a:moveTo>
                    <a:pt x="1" y="1"/>
                  </a:moveTo>
                  <a:lnTo>
                    <a:pt x="1" y="602"/>
                  </a:lnTo>
                  <a:cubicBezTo>
                    <a:pt x="416" y="788"/>
                    <a:pt x="862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66"/>
            <p:cNvSpPr/>
            <p:nvPr/>
          </p:nvSpPr>
          <p:spPr>
            <a:xfrm>
              <a:off x="5406055" y="1548979"/>
              <a:ext cx="148652" cy="171381"/>
            </a:xfrm>
            <a:custGeom>
              <a:rect b="b" l="l" r="r" t="t"/>
              <a:pathLst>
                <a:path extrusionOk="0" h="6545" w="5677">
                  <a:moveTo>
                    <a:pt x="0" y="0"/>
                  </a:moveTo>
                  <a:lnTo>
                    <a:pt x="0" y="3711"/>
                  </a:lnTo>
                  <a:cubicBezTo>
                    <a:pt x="0" y="5276"/>
                    <a:pt x="1269" y="6545"/>
                    <a:pt x="2834" y="6545"/>
                  </a:cubicBezTo>
                  <a:cubicBezTo>
                    <a:pt x="4408" y="6545"/>
                    <a:pt x="5676" y="5276"/>
                    <a:pt x="5676" y="3711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66"/>
            <p:cNvSpPr/>
            <p:nvPr/>
          </p:nvSpPr>
          <p:spPr>
            <a:xfrm>
              <a:off x="5405584" y="1548979"/>
              <a:ext cx="149124" cy="171590"/>
            </a:xfrm>
            <a:custGeom>
              <a:rect b="b" l="l" r="r" t="t"/>
              <a:pathLst>
                <a:path extrusionOk="0" h="6553" w="5695">
                  <a:moveTo>
                    <a:pt x="18" y="0"/>
                  </a:moveTo>
                  <a:lnTo>
                    <a:pt x="18" y="3711"/>
                  </a:lnTo>
                  <a:cubicBezTo>
                    <a:pt x="1" y="5302"/>
                    <a:pt x="1299" y="6552"/>
                    <a:pt x="2836" y="6552"/>
                  </a:cubicBezTo>
                  <a:cubicBezTo>
                    <a:pt x="2985" y="6552"/>
                    <a:pt x="3137" y="6541"/>
                    <a:pt x="3290" y="6516"/>
                  </a:cubicBezTo>
                  <a:cubicBezTo>
                    <a:pt x="1907" y="6297"/>
                    <a:pt x="886" y="5104"/>
                    <a:pt x="886" y="3711"/>
                  </a:cubicBezTo>
                  <a:lnTo>
                    <a:pt x="886" y="2576"/>
                  </a:lnTo>
                  <a:cubicBezTo>
                    <a:pt x="886" y="2395"/>
                    <a:pt x="944" y="2223"/>
                    <a:pt x="1039" y="2070"/>
                  </a:cubicBezTo>
                  <a:cubicBezTo>
                    <a:pt x="1392" y="1489"/>
                    <a:pt x="1735" y="1412"/>
                    <a:pt x="2117" y="1307"/>
                  </a:cubicBezTo>
                  <a:cubicBezTo>
                    <a:pt x="2384" y="1260"/>
                    <a:pt x="2632" y="1164"/>
                    <a:pt x="2852" y="1021"/>
                  </a:cubicBezTo>
                  <a:cubicBezTo>
                    <a:pt x="3081" y="1164"/>
                    <a:pt x="3329" y="1260"/>
                    <a:pt x="3586" y="1307"/>
                  </a:cubicBezTo>
                  <a:cubicBezTo>
                    <a:pt x="3977" y="1412"/>
                    <a:pt x="4311" y="1489"/>
                    <a:pt x="4664" y="2070"/>
                  </a:cubicBezTo>
                  <a:cubicBezTo>
                    <a:pt x="4931" y="2490"/>
                    <a:pt x="5284" y="2853"/>
                    <a:pt x="5694" y="3129"/>
                  </a:cubicBezTo>
                  <a:lnTo>
                    <a:pt x="569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66"/>
            <p:cNvSpPr/>
            <p:nvPr/>
          </p:nvSpPr>
          <p:spPr>
            <a:xfrm>
              <a:off x="5455047" y="1668802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3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8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66"/>
            <p:cNvSpPr/>
            <p:nvPr/>
          </p:nvSpPr>
          <p:spPr>
            <a:xfrm>
              <a:off x="5440279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6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66"/>
            <p:cNvSpPr/>
            <p:nvPr/>
          </p:nvSpPr>
          <p:spPr>
            <a:xfrm>
              <a:off x="5508962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3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66"/>
            <p:cNvSpPr/>
            <p:nvPr/>
          </p:nvSpPr>
          <p:spPr>
            <a:xfrm>
              <a:off x="5432528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66"/>
            <p:cNvSpPr/>
            <p:nvPr/>
          </p:nvSpPr>
          <p:spPr>
            <a:xfrm>
              <a:off x="5501211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lnTo>
                    <a:pt x="736" y="440"/>
                  </a:lnTo>
                  <a:cubicBezTo>
                    <a:pt x="1022" y="440"/>
                    <a:pt x="1022" y="1"/>
                    <a:pt x="73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66"/>
            <p:cNvSpPr/>
            <p:nvPr/>
          </p:nvSpPr>
          <p:spPr>
            <a:xfrm>
              <a:off x="5353842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287" y="0"/>
                  </a:moveTo>
                  <a:cubicBezTo>
                    <a:pt x="172" y="96"/>
                    <a:pt x="77" y="210"/>
                    <a:pt x="0" y="334"/>
                  </a:cubicBezTo>
                  <a:lnTo>
                    <a:pt x="1117" y="1298"/>
                  </a:lnTo>
                  <a:cubicBezTo>
                    <a:pt x="1260" y="1422"/>
                    <a:pt x="1346" y="1603"/>
                    <a:pt x="1346" y="1794"/>
                  </a:cubicBezTo>
                  <a:lnTo>
                    <a:pt x="1346" y="2710"/>
                  </a:lnTo>
                  <a:lnTo>
                    <a:pt x="1784" y="2710"/>
                  </a:lnTo>
                  <a:lnTo>
                    <a:pt x="1784" y="1794"/>
                  </a:lnTo>
                  <a:cubicBezTo>
                    <a:pt x="1784" y="1479"/>
                    <a:pt x="1641" y="1174"/>
                    <a:pt x="1403" y="97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66"/>
            <p:cNvSpPr/>
            <p:nvPr/>
          </p:nvSpPr>
          <p:spPr>
            <a:xfrm>
              <a:off x="5560415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1489" y="0"/>
                  </a:moveTo>
                  <a:lnTo>
                    <a:pt x="383" y="973"/>
                  </a:lnTo>
                  <a:cubicBezTo>
                    <a:pt x="134" y="1174"/>
                    <a:pt x="1" y="1479"/>
                    <a:pt x="1" y="1794"/>
                  </a:cubicBezTo>
                  <a:lnTo>
                    <a:pt x="1" y="2710"/>
                  </a:lnTo>
                  <a:lnTo>
                    <a:pt x="440" y="2710"/>
                  </a:lnTo>
                  <a:lnTo>
                    <a:pt x="440" y="1794"/>
                  </a:lnTo>
                  <a:cubicBezTo>
                    <a:pt x="440" y="1603"/>
                    <a:pt x="516" y="1422"/>
                    <a:pt x="669" y="1298"/>
                  </a:cubicBezTo>
                  <a:lnTo>
                    <a:pt x="1785" y="334"/>
                  </a:lnTo>
                  <a:cubicBezTo>
                    <a:pt x="1699" y="210"/>
                    <a:pt x="1604" y="96"/>
                    <a:pt x="14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66"/>
            <p:cNvSpPr/>
            <p:nvPr/>
          </p:nvSpPr>
          <p:spPr>
            <a:xfrm>
              <a:off x="5480499" y="1502972"/>
              <a:ext cx="149909" cy="256613"/>
            </a:xfrm>
            <a:custGeom>
              <a:rect b="b" l="l" r="r" t="t"/>
              <a:pathLst>
                <a:path extrusionOk="0" h="9800" w="5725">
                  <a:moveTo>
                    <a:pt x="785" y="1"/>
                  </a:moveTo>
                  <a:cubicBezTo>
                    <a:pt x="590" y="1"/>
                    <a:pt x="398" y="58"/>
                    <a:pt x="239" y="164"/>
                  </a:cubicBezTo>
                  <a:cubicBezTo>
                    <a:pt x="162" y="212"/>
                    <a:pt x="76" y="231"/>
                    <a:pt x="0" y="231"/>
                  </a:cubicBezTo>
                  <a:lnTo>
                    <a:pt x="0" y="2187"/>
                  </a:lnTo>
                  <a:cubicBezTo>
                    <a:pt x="563" y="2902"/>
                    <a:pt x="1393" y="2330"/>
                    <a:pt x="2185" y="3589"/>
                  </a:cubicBezTo>
                  <a:cubicBezTo>
                    <a:pt x="2843" y="4667"/>
                    <a:pt x="3683" y="4629"/>
                    <a:pt x="3969" y="5468"/>
                  </a:cubicBezTo>
                  <a:cubicBezTo>
                    <a:pt x="4055" y="5707"/>
                    <a:pt x="4007" y="5974"/>
                    <a:pt x="4026" y="6222"/>
                  </a:cubicBezTo>
                  <a:cubicBezTo>
                    <a:pt x="4150" y="7653"/>
                    <a:pt x="5238" y="8302"/>
                    <a:pt x="5724" y="9799"/>
                  </a:cubicBezTo>
                  <a:cubicBezTo>
                    <a:pt x="5676" y="9551"/>
                    <a:pt x="5648" y="9303"/>
                    <a:pt x="5657" y="9055"/>
                  </a:cubicBezTo>
                  <a:cubicBezTo>
                    <a:pt x="5676" y="7796"/>
                    <a:pt x="5257" y="7577"/>
                    <a:pt x="5047" y="6842"/>
                  </a:cubicBezTo>
                  <a:cubicBezTo>
                    <a:pt x="4837" y="6098"/>
                    <a:pt x="5047" y="5592"/>
                    <a:pt x="4799" y="4772"/>
                  </a:cubicBezTo>
                  <a:cubicBezTo>
                    <a:pt x="4570" y="4009"/>
                    <a:pt x="4150" y="3875"/>
                    <a:pt x="4016" y="2788"/>
                  </a:cubicBezTo>
                  <a:cubicBezTo>
                    <a:pt x="3797" y="956"/>
                    <a:pt x="1813" y="2"/>
                    <a:pt x="830" y="2"/>
                  </a:cubicBezTo>
                  <a:cubicBezTo>
                    <a:pt x="815" y="1"/>
                    <a:pt x="800" y="1"/>
                    <a:pt x="78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66"/>
            <p:cNvSpPr/>
            <p:nvPr/>
          </p:nvSpPr>
          <p:spPr>
            <a:xfrm>
              <a:off x="5330354" y="1502972"/>
              <a:ext cx="149909" cy="256351"/>
            </a:xfrm>
            <a:custGeom>
              <a:rect b="b" l="l" r="r" t="t"/>
              <a:pathLst>
                <a:path extrusionOk="0" h="9790" w="5725">
                  <a:moveTo>
                    <a:pt x="4938" y="1"/>
                  </a:moveTo>
                  <a:cubicBezTo>
                    <a:pt x="4923" y="1"/>
                    <a:pt x="4909" y="1"/>
                    <a:pt x="4895" y="2"/>
                  </a:cubicBezTo>
                  <a:cubicBezTo>
                    <a:pt x="3902" y="2"/>
                    <a:pt x="1928" y="956"/>
                    <a:pt x="1699" y="2788"/>
                  </a:cubicBezTo>
                  <a:cubicBezTo>
                    <a:pt x="1575" y="3875"/>
                    <a:pt x="1155" y="4009"/>
                    <a:pt x="926" y="4772"/>
                  </a:cubicBezTo>
                  <a:cubicBezTo>
                    <a:pt x="678" y="5592"/>
                    <a:pt x="888" y="6098"/>
                    <a:pt x="678" y="6842"/>
                  </a:cubicBezTo>
                  <a:cubicBezTo>
                    <a:pt x="468" y="7577"/>
                    <a:pt x="48" y="7796"/>
                    <a:pt x="67" y="9055"/>
                  </a:cubicBezTo>
                  <a:cubicBezTo>
                    <a:pt x="77" y="9303"/>
                    <a:pt x="48" y="9551"/>
                    <a:pt x="1" y="9790"/>
                  </a:cubicBezTo>
                  <a:cubicBezTo>
                    <a:pt x="487" y="8302"/>
                    <a:pt x="1584" y="7653"/>
                    <a:pt x="1689" y="6222"/>
                  </a:cubicBezTo>
                  <a:cubicBezTo>
                    <a:pt x="1718" y="5974"/>
                    <a:pt x="1670" y="5707"/>
                    <a:pt x="1756" y="5468"/>
                  </a:cubicBezTo>
                  <a:cubicBezTo>
                    <a:pt x="2042" y="4629"/>
                    <a:pt x="2872" y="4667"/>
                    <a:pt x="3540" y="3589"/>
                  </a:cubicBezTo>
                  <a:cubicBezTo>
                    <a:pt x="4322" y="2330"/>
                    <a:pt x="5162" y="2902"/>
                    <a:pt x="5725" y="2187"/>
                  </a:cubicBezTo>
                  <a:lnTo>
                    <a:pt x="5725" y="231"/>
                  </a:lnTo>
                  <a:cubicBezTo>
                    <a:pt x="5639" y="231"/>
                    <a:pt x="5553" y="212"/>
                    <a:pt x="5486" y="164"/>
                  </a:cubicBezTo>
                  <a:cubicBezTo>
                    <a:pt x="5318" y="58"/>
                    <a:pt x="5125" y="1"/>
                    <a:pt x="493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2" name="Google Shape;12842;p66"/>
          <p:cNvGrpSpPr/>
          <p:nvPr/>
        </p:nvGrpSpPr>
        <p:grpSpPr>
          <a:xfrm>
            <a:off x="6253637" y="3790101"/>
            <a:ext cx="274550" cy="354833"/>
            <a:chOff x="6253637" y="3790101"/>
            <a:chExt cx="274550" cy="354833"/>
          </a:xfrm>
        </p:grpSpPr>
        <p:sp>
          <p:nvSpPr>
            <p:cNvPr id="12843" name="Google Shape;12843;p66"/>
            <p:cNvSpPr/>
            <p:nvPr/>
          </p:nvSpPr>
          <p:spPr>
            <a:xfrm>
              <a:off x="6253637" y="3987300"/>
              <a:ext cx="274550" cy="157634"/>
            </a:xfrm>
            <a:custGeom>
              <a:rect b="b" l="l" r="r" t="t"/>
              <a:pathLst>
                <a:path extrusionOk="0" h="6020" w="10485">
                  <a:moveTo>
                    <a:pt x="3702" y="0"/>
                  </a:moveTo>
                  <a:cubicBezTo>
                    <a:pt x="3702" y="678"/>
                    <a:pt x="3253" y="1279"/>
                    <a:pt x="2605" y="1469"/>
                  </a:cubicBezTo>
                  <a:lnTo>
                    <a:pt x="935" y="1956"/>
                  </a:lnTo>
                  <a:cubicBezTo>
                    <a:pt x="382" y="2128"/>
                    <a:pt x="0" y="2633"/>
                    <a:pt x="0" y="3215"/>
                  </a:cubicBezTo>
                  <a:lnTo>
                    <a:pt x="0" y="5362"/>
                  </a:lnTo>
                  <a:cubicBezTo>
                    <a:pt x="0" y="5724"/>
                    <a:pt x="286" y="6020"/>
                    <a:pt x="649" y="6020"/>
                  </a:cubicBezTo>
                  <a:lnTo>
                    <a:pt x="9826" y="6020"/>
                  </a:lnTo>
                  <a:cubicBezTo>
                    <a:pt x="10189" y="6020"/>
                    <a:pt x="10485" y="5724"/>
                    <a:pt x="10485" y="5362"/>
                  </a:cubicBezTo>
                  <a:lnTo>
                    <a:pt x="10485" y="3215"/>
                  </a:lnTo>
                  <a:cubicBezTo>
                    <a:pt x="10485" y="2633"/>
                    <a:pt x="10094" y="2118"/>
                    <a:pt x="9531" y="1956"/>
                  </a:cubicBezTo>
                  <a:lnTo>
                    <a:pt x="7861" y="1469"/>
                  </a:lnTo>
                  <a:cubicBezTo>
                    <a:pt x="7212" y="1279"/>
                    <a:pt x="6764" y="678"/>
                    <a:pt x="67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66"/>
            <p:cNvSpPr/>
            <p:nvPr/>
          </p:nvSpPr>
          <p:spPr>
            <a:xfrm>
              <a:off x="6310590" y="3801701"/>
              <a:ext cx="160147" cy="244830"/>
            </a:xfrm>
            <a:custGeom>
              <a:rect b="b" l="l" r="r" t="t"/>
              <a:pathLst>
                <a:path extrusionOk="0" h="9350" w="6116">
                  <a:moveTo>
                    <a:pt x="3063" y="0"/>
                  </a:moveTo>
                  <a:cubicBezTo>
                    <a:pt x="1374" y="0"/>
                    <a:pt x="0" y="1364"/>
                    <a:pt x="0" y="3053"/>
                  </a:cubicBezTo>
                  <a:lnTo>
                    <a:pt x="0" y="4579"/>
                  </a:lnTo>
                  <a:cubicBezTo>
                    <a:pt x="0" y="6344"/>
                    <a:pt x="1117" y="7403"/>
                    <a:pt x="2099" y="8348"/>
                  </a:cubicBezTo>
                  <a:cubicBezTo>
                    <a:pt x="2443" y="8653"/>
                    <a:pt x="2767" y="8987"/>
                    <a:pt x="3053" y="9349"/>
                  </a:cubicBezTo>
                  <a:cubicBezTo>
                    <a:pt x="3349" y="8987"/>
                    <a:pt x="3664" y="8653"/>
                    <a:pt x="4007" y="8348"/>
                  </a:cubicBezTo>
                  <a:cubicBezTo>
                    <a:pt x="4999" y="7403"/>
                    <a:pt x="6106" y="6344"/>
                    <a:pt x="6106" y="4579"/>
                  </a:cubicBezTo>
                  <a:lnTo>
                    <a:pt x="6115" y="3053"/>
                  </a:lnTo>
                  <a:cubicBezTo>
                    <a:pt x="6115" y="1364"/>
                    <a:pt x="4751" y="0"/>
                    <a:pt x="306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66"/>
            <p:cNvSpPr/>
            <p:nvPr/>
          </p:nvSpPr>
          <p:spPr>
            <a:xfrm>
              <a:off x="6373276" y="3984551"/>
              <a:ext cx="34512" cy="68709"/>
            </a:xfrm>
            <a:custGeom>
              <a:rect b="b" l="l" r="r" t="t"/>
              <a:pathLst>
                <a:path extrusionOk="0" h="2624" w="1318">
                  <a:moveTo>
                    <a:pt x="1" y="0"/>
                  </a:moveTo>
                  <a:lnTo>
                    <a:pt x="1" y="1966"/>
                  </a:lnTo>
                  <a:lnTo>
                    <a:pt x="659" y="2624"/>
                  </a:lnTo>
                  <a:lnTo>
                    <a:pt x="1317" y="1966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66"/>
            <p:cNvSpPr/>
            <p:nvPr/>
          </p:nvSpPr>
          <p:spPr>
            <a:xfrm>
              <a:off x="6373276" y="4001781"/>
              <a:ext cx="34512" cy="11521"/>
            </a:xfrm>
            <a:custGeom>
              <a:rect b="b" l="l" r="r" t="t"/>
              <a:pathLst>
                <a:path extrusionOk="0" h="440" w="1318">
                  <a:moveTo>
                    <a:pt x="1" y="1"/>
                  </a:moveTo>
                  <a:lnTo>
                    <a:pt x="1" y="439"/>
                  </a:lnTo>
                  <a:lnTo>
                    <a:pt x="1317" y="439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66"/>
            <p:cNvSpPr/>
            <p:nvPr/>
          </p:nvSpPr>
          <p:spPr>
            <a:xfrm>
              <a:off x="6373276" y="4024771"/>
              <a:ext cx="34512" cy="11260"/>
            </a:xfrm>
            <a:custGeom>
              <a:rect b="b" l="l" r="r" t="t"/>
              <a:pathLst>
                <a:path extrusionOk="0" h="430" w="1318">
                  <a:moveTo>
                    <a:pt x="1" y="0"/>
                  </a:moveTo>
                  <a:lnTo>
                    <a:pt x="1" y="430"/>
                  </a:lnTo>
                  <a:lnTo>
                    <a:pt x="1317" y="430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66"/>
            <p:cNvSpPr/>
            <p:nvPr/>
          </p:nvSpPr>
          <p:spPr>
            <a:xfrm>
              <a:off x="6333318" y="3927337"/>
              <a:ext cx="114428" cy="65724"/>
            </a:xfrm>
            <a:custGeom>
              <a:rect b="b" l="l" r="r" t="t"/>
              <a:pathLst>
                <a:path extrusionOk="0" h="2510" w="4370">
                  <a:moveTo>
                    <a:pt x="1" y="1"/>
                  </a:moveTo>
                  <a:lnTo>
                    <a:pt x="1" y="1165"/>
                  </a:lnTo>
                  <a:cubicBezTo>
                    <a:pt x="1" y="1518"/>
                    <a:pt x="220" y="1842"/>
                    <a:pt x="544" y="1975"/>
                  </a:cubicBezTo>
                  <a:lnTo>
                    <a:pt x="1613" y="2395"/>
                  </a:lnTo>
                  <a:cubicBezTo>
                    <a:pt x="1799" y="2472"/>
                    <a:pt x="1992" y="2510"/>
                    <a:pt x="2184" y="2510"/>
                  </a:cubicBezTo>
                  <a:cubicBezTo>
                    <a:pt x="2376" y="2510"/>
                    <a:pt x="2567" y="2472"/>
                    <a:pt x="2748" y="2395"/>
                  </a:cubicBezTo>
                  <a:lnTo>
                    <a:pt x="3816" y="1975"/>
                  </a:lnTo>
                  <a:cubicBezTo>
                    <a:pt x="4150" y="1842"/>
                    <a:pt x="4370" y="1518"/>
                    <a:pt x="4370" y="1165"/>
                  </a:cubicBezTo>
                  <a:lnTo>
                    <a:pt x="4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66"/>
            <p:cNvSpPr/>
            <p:nvPr/>
          </p:nvSpPr>
          <p:spPr>
            <a:xfrm>
              <a:off x="6333318" y="3927337"/>
              <a:ext cx="114428" cy="34512"/>
            </a:xfrm>
            <a:custGeom>
              <a:rect b="b" l="l" r="r" t="t"/>
              <a:pathLst>
                <a:path extrusionOk="0" h="1318" w="4370">
                  <a:moveTo>
                    <a:pt x="1" y="1"/>
                  </a:moveTo>
                  <a:lnTo>
                    <a:pt x="1" y="611"/>
                  </a:lnTo>
                  <a:lnTo>
                    <a:pt x="506" y="783"/>
                  </a:lnTo>
                  <a:cubicBezTo>
                    <a:pt x="640" y="1107"/>
                    <a:pt x="954" y="1317"/>
                    <a:pt x="1307" y="1317"/>
                  </a:cubicBezTo>
                  <a:lnTo>
                    <a:pt x="3063" y="1317"/>
                  </a:lnTo>
                  <a:cubicBezTo>
                    <a:pt x="3406" y="1317"/>
                    <a:pt x="3731" y="1107"/>
                    <a:pt x="3864" y="783"/>
                  </a:cubicBezTo>
                  <a:lnTo>
                    <a:pt x="4370" y="611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66"/>
            <p:cNvSpPr/>
            <p:nvPr/>
          </p:nvSpPr>
          <p:spPr>
            <a:xfrm>
              <a:off x="6321823" y="3812935"/>
              <a:ext cx="137419" cy="143232"/>
            </a:xfrm>
            <a:custGeom>
              <a:rect b="b" l="l" r="r" t="t"/>
              <a:pathLst>
                <a:path extrusionOk="0" h="5470" w="5248">
                  <a:moveTo>
                    <a:pt x="2612" y="0"/>
                  </a:moveTo>
                  <a:cubicBezTo>
                    <a:pt x="2600" y="0"/>
                    <a:pt x="2588" y="0"/>
                    <a:pt x="2576" y="0"/>
                  </a:cubicBez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203" y="4780"/>
                    <a:pt x="1298" y="4866"/>
                    <a:pt x="1346" y="4980"/>
                  </a:cubicBezTo>
                  <a:cubicBezTo>
                    <a:pt x="1413" y="5142"/>
                    <a:pt x="1575" y="5247"/>
                    <a:pt x="1746" y="5247"/>
                  </a:cubicBezTo>
                  <a:cubicBezTo>
                    <a:pt x="1746" y="5395"/>
                    <a:pt x="1856" y="5469"/>
                    <a:pt x="1966" y="5469"/>
                  </a:cubicBezTo>
                  <a:cubicBezTo>
                    <a:pt x="2076" y="5469"/>
                    <a:pt x="2185" y="5395"/>
                    <a:pt x="2185" y="5247"/>
                  </a:cubicBezTo>
                  <a:lnTo>
                    <a:pt x="2405" y="5247"/>
                  </a:lnTo>
                  <a:cubicBezTo>
                    <a:pt x="2405" y="5395"/>
                    <a:pt x="2514" y="5469"/>
                    <a:pt x="2624" y="5469"/>
                  </a:cubicBezTo>
                  <a:cubicBezTo>
                    <a:pt x="2734" y="5469"/>
                    <a:pt x="2844" y="5395"/>
                    <a:pt x="2844" y="5247"/>
                  </a:cubicBezTo>
                  <a:lnTo>
                    <a:pt x="3063" y="5247"/>
                  </a:lnTo>
                  <a:cubicBezTo>
                    <a:pt x="3063" y="5395"/>
                    <a:pt x="3170" y="5469"/>
                    <a:pt x="3278" y="5469"/>
                  </a:cubicBezTo>
                  <a:cubicBezTo>
                    <a:pt x="3385" y="5469"/>
                    <a:pt x="3492" y="5395"/>
                    <a:pt x="3492" y="5247"/>
                  </a:cubicBezTo>
                  <a:cubicBezTo>
                    <a:pt x="3674" y="5247"/>
                    <a:pt x="3836" y="5142"/>
                    <a:pt x="3903" y="4980"/>
                  </a:cubicBezTo>
                  <a:cubicBezTo>
                    <a:pt x="3950" y="4866"/>
                    <a:pt x="4046" y="4780"/>
                    <a:pt x="4160" y="4742"/>
                  </a:cubicBezTo>
                  <a:lnTo>
                    <a:pt x="4799" y="4522"/>
                  </a:lnTo>
                  <a:cubicBezTo>
                    <a:pt x="5066" y="4436"/>
                    <a:pt x="5248" y="4188"/>
                    <a:pt x="5248" y="3902"/>
                  </a:cubicBezTo>
                  <a:lnTo>
                    <a:pt x="5248" y="2624"/>
                  </a:lnTo>
                  <a:cubicBezTo>
                    <a:pt x="5248" y="1167"/>
                    <a:pt x="4055" y="0"/>
                    <a:pt x="26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66"/>
            <p:cNvSpPr/>
            <p:nvPr/>
          </p:nvSpPr>
          <p:spPr>
            <a:xfrm>
              <a:off x="6384772" y="391597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66"/>
            <p:cNvSpPr/>
            <p:nvPr/>
          </p:nvSpPr>
          <p:spPr>
            <a:xfrm>
              <a:off x="6321823" y="3812935"/>
              <a:ext cx="85965" cy="128909"/>
            </a:xfrm>
            <a:custGeom>
              <a:rect b="b" l="l" r="r" t="t"/>
              <a:pathLst>
                <a:path extrusionOk="0" h="4923" w="3283">
                  <a:moveTo>
                    <a:pt x="2576" y="0"/>
                  </a:move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184" y="4770"/>
                    <a:pt x="1260" y="4837"/>
                    <a:pt x="1317" y="4923"/>
                  </a:cubicBezTo>
                  <a:lnTo>
                    <a:pt x="1317" y="2624"/>
                  </a:lnTo>
                  <a:cubicBezTo>
                    <a:pt x="1317" y="1431"/>
                    <a:pt x="2119" y="392"/>
                    <a:pt x="3282" y="86"/>
                  </a:cubicBezTo>
                  <a:cubicBezTo>
                    <a:pt x="3053" y="29"/>
                    <a:pt x="2815" y="0"/>
                    <a:pt x="257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66"/>
            <p:cNvSpPr/>
            <p:nvPr/>
          </p:nvSpPr>
          <p:spPr>
            <a:xfrm>
              <a:off x="6344813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49" y="1"/>
                  </a:moveTo>
                  <a:cubicBezTo>
                    <a:pt x="287" y="1"/>
                    <a:pt x="0" y="297"/>
                    <a:pt x="0" y="659"/>
                  </a:cubicBezTo>
                  <a:cubicBezTo>
                    <a:pt x="0" y="1022"/>
                    <a:pt x="287" y="1317"/>
                    <a:pt x="649" y="1317"/>
                  </a:cubicBezTo>
                  <a:cubicBezTo>
                    <a:pt x="1012" y="1317"/>
                    <a:pt x="1307" y="1022"/>
                    <a:pt x="1307" y="659"/>
                  </a:cubicBezTo>
                  <a:cubicBezTo>
                    <a:pt x="1307" y="297"/>
                    <a:pt x="1012" y="1"/>
                    <a:pt x="64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66"/>
            <p:cNvSpPr/>
            <p:nvPr/>
          </p:nvSpPr>
          <p:spPr>
            <a:xfrm>
              <a:off x="6341566" y="3881382"/>
              <a:ext cx="40482" cy="23252"/>
            </a:xfrm>
            <a:custGeom>
              <a:rect b="b" l="l" r="r" t="t"/>
              <a:pathLst>
                <a:path extrusionOk="0" h="888" w="1546">
                  <a:moveTo>
                    <a:pt x="773" y="0"/>
                  </a:moveTo>
                  <a:cubicBezTo>
                    <a:pt x="325" y="0"/>
                    <a:pt x="0" y="458"/>
                    <a:pt x="162" y="888"/>
                  </a:cubicBezTo>
                  <a:cubicBezTo>
                    <a:pt x="258" y="620"/>
                    <a:pt x="496" y="449"/>
                    <a:pt x="773" y="449"/>
                  </a:cubicBezTo>
                  <a:cubicBezTo>
                    <a:pt x="1050" y="449"/>
                    <a:pt x="1298" y="620"/>
                    <a:pt x="1393" y="888"/>
                  </a:cubicBezTo>
                  <a:cubicBezTo>
                    <a:pt x="1546" y="458"/>
                    <a:pt x="1231" y="0"/>
                    <a:pt x="77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6"/>
            <p:cNvSpPr/>
            <p:nvPr/>
          </p:nvSpPr>
          <p:spPr>
            <a:xfrm>
              <a:off x="6402001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50" y="1"/>
                  </a:moveTo>
                  <a:cubicBezTo>
                    <a:pt x="287" y="1"/>
                    <a:pt x="1" y="297"/>
                    <a:pt x="1" y="659"/>
                  </a:cubicBezTo>
                  <a:cubicBezTo>
                    <a:pt x="1" y="1022"/>
                    <a:pt x="287" y="1317"/>
                    <a:pt x="650" y="1317"/>
                  </a:cubicBezTo>
                  <a:cubicBezTo>
                    <a:pt x="1012" y="1317"/>
                    <a:pt x="1308" y="1022"/>
                    <a:pt x="1308" y="659"/>
                  </a:cubicBezTo>
                  <a:cubicBezTo>
                    <a:pt x="1308" y="297"/>
                    <a:pt x="1012" y="1"/>
                    <a:pt x="6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66"/>
            <p:cNvSpPr/>
            <p:nvPr/>
          </p:nvSpPr>
          <p:spPr>
            <a:xfrm>
              <a:off x="6398754" y="3881382"/>
              <a:ext cx="40744" cy="23252"/>
            </a:xfrm>
            <a:custGeom>
              <a:rect b="b" l="l" r="r" t="t"/>
              <a:pathLst>
                <a:path extrusionOk="0" h="888" w="1556">
                  <a:moveTo>
                    <a:pt x="783" y="0"/>
                  </a:moveTo>
                  <a:cubicBezTo>
                    <a:pt x="325" y="0"/>
                    <a:pt x="1" y="458"/>
                    <a:pt x="163" y="888"/>
                  </a:cubicBezTo>
                  <a:cubicBezTo>
                    <a:pt x="249" y="630"/>
                    <a:pt x="497" y="449"/>
                    <a:pt x="774" y="449"/>
                  </a:cubicBezTo>
                  <a:cubicBezTo>
                    <a:pt x="1060" y="449"/>
                    <a:pt x="1298" y="620"/>
                    <a:pt x="1394" y="888"/>
                  </a:cubicBezTo>
                  <a:cubicBezTo>
                    <a:pt x="1556" y="458"/>
                    <a:pt x="1232" y="0"/>
                    <a:pt x="78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66"/>
            <p:cNvSpPr/>
            <p:nvPr/>
          </p:nvSpPr>
          <p:spPr>
            <a:xfrm>
              <a:off x="6299094" y="3790101"/>
              <a:ext cx="182876" cy="354833"/>
            </a:xfrm>
            <a:custGeom>
              <a:rect b="b" l="l" r="r" t="t"/>
              <a:pathLst>
                <a:path extrusionOk="0" h="13551" w="6984">
                  <a:moveTo>
                    <a:pt x="3502" y="443"/>
                  </a:moveTo>
                  <a:cubicBezTo>
                    <a:pt x="5190" y="443"/>
                    <a:pt x="6554" y="1807"/>
                    <a:pt x="6554" y="3496"/>
                  </a:cubicBezTo>
                  <a:lnTo>
                    <a:pt x="6545" y="5032"/>
                  </a:lnTo>
                  <a:cubicBezTo>
                    <a:pt x="6545" y="6787"/>
                    <a:pt x="5438" y="7846"/>
                    <a:pt x="4446" y="8791"/>
                  </a:cubicBezTo>
                  <a:cubicBezTo>
                    <a:pt x="4103" y="9096"/>
                    <a:pt x="3788" y="9430"/>
                    <a:pt x="3492" y="9792"/>
                  </a:cubicBezTo>
                  <a:cubicBezTo>
                    <a:pt x="3206" y="9430"/>
                    <a:pt x="2882" y="9096"/>
                    <a:pt x="2538" y="8791"/>
                  </a:cubicBezTo>
                  <a:cubicBezTo>
                    <a:pt x="1556" y="7846"/>
                    <a:pt x="439" y="6787"/>
                    <a:pt x="439" y="5032"/>
                  </a:cubicBezTo>
                  <a:lnTo>
                    <a:pt x="439" y="3496"/>
                  </a:lnTo>
                  <a:cubicBezTo>
                    <a:pt x="439" y="1807"/>
                    <a:pt x="1813" y="443"/>
                    <a:pt x="3502" y="443"/>
                  </a:cubicBezTo>
                  <a:close/>
                  <a:moveTo>
                    <a:pt x="3490" y="0"/>
                  </a:moveTo>
                  <a:cubicBezTo>
                    <a:pt x="3434" y="0"/>
                    <a:pt x="3377" y="2"/>
                    <a:pt x="3320" y="4"/>
                  </a:cubicBezTo>
                  <a:cubicBezTo>
                    <a:pt x="1441" y="100"/>
                    <a:pt x="1" y="1712"/>
                    <a:pt x="1" y="3601"/>
                  </a:cubicBezTo>
                  <a:lnTo>
                    <a:pt x="1" y="5032"/>
                  </a:lnTo>
                  <a:cubicBezTo>
                    <a:pt x="1" y="7617"/>
                    <a:pt x="2176" y="8848"/>
                    <a:pt x="3101" y="10002"/>
                  </a:cubicBezTo>
                  <a:cubicBezTo>
                    <a:pt x="3215" y="10145"/>
                    <a:pt x="3273" y="10336"/>
                    <a:pt x="3273" y="10527"/>
                  </a:cubicBezTo>
                  <a:lnTo>
                    <a:pt x="3273" y="13551"/>
                  </a:lnTo>
                  <a:lnTo>
                    <a:pt x="3712" y="13551"/>
                  </a:lnTo>
                  <a:lnTo>
                    <a:pt x="3712" y="10527"/>
                  </a:lnTo>
                  <a:cubicBezTo>
                    <a:pt x="3712" y="10336"/>
                    <a:pt x="3769" y="10145"/>
                    <a:pt x="3883" y="10002"/>
                  </a:cubicBezTo>
                  <a:cubicBezTo>
                    <a:pt x="4799" y="8838"/>
                    <a:pt x="6984" y="7617"/>
                    <a:pt x="6984" y="5022"/>
                  </a:cubicBezTo>
                  <a:lnTo>
                    <a:pt x="6984" y="3496"/>
                  </a:lnTo>
                  <a:cubicBezTo>
                    <a:pt x="6984" y="1559"/>
                    <a:pt x="5408" y="0"/>
                    <a:pt x="349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66"/>
            <p:cNvSpPr/>
            <p:nvPr/>
          </p:nvSpPr>
          <p:spPr>
            <a:xfrm>
              <a:off x="6256387" y="4048233"/>
              <a:ext cx="53967" cy="96701"/>
            </a:xfrm>
            <a:custGeom>
              <a:rect b="b" l="l" r="r" t="t"/>
              <a:pathLst>
                <a:path extrusionOk="0" h="3693" w="2061">
                  <a:moveTo>
                    <a:pt x="239" y="1"/>
                  </a:moveTo>
                  <a:cubicBezTo>
                    <a:pt x="134" y="106"/>
                    <a:pt x="57" y="239"/>
                    <a:pt x="0" y="373"/>
                  </a:cubicBezTo>
                  <a:lnTo>
                    <a:pt x="1412" y="1632"/>
                  </a:lnTo>
                  <a:cubicBezTo>
                    <a:pt x="1555" y="1756"/>
                    <a:pt x="1632" y="1928"/>
                    <a:pt x="1632" y="2119"/>
                  </a:cubicBezTo>
                  <a:lnTo>
                    <a:pt x="1632" y="3693"/>
                  </a:lnTo>
                  <a:lnTo>
                    <a:pt x="2061" y="3693"/>
                  </a:lnTo>
                  <a:lnTo>
                    <a:pt x="2061" y="2119"/>
                  </a:lnTo>
                  <a:cubicBezTo>
                    <a:pt x="2061" y="1804"/>
                    <a:pt x="1927" y="1508"/>
                    <a:pt x="1698" y="129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66"/>
            <p:cNvSpPr/>
            <p:nvPr/>
          </p:nvSpPr>
          <p:spPr>
            <a:xfrm>
              <a:off x="6470449" y="4048233"/>
              <a:ext cx="54255" cy="96701"/>
            </a:xfrm>
            <a:custGeom>
              <a:rect b="b" l="l" r="r" t="t"/>
              <a:pathLst>
                <a:path extrusionOk="0" h="3693" w="2072">
                  <a:moveTo>
                    <a:pt x="1833" y="1"/>
                  </a:moveTo>
                  <a:lnTo>
                    <a:pt x="373" y="1298"/>
                  </a:lnTo>
                  <a:cubicBezTo>
                    <a:pt x="134" y="1508"/>
                    <a:pt x="1" y="1804"/>
                    <a:pt x="1" y="2119"/>
                  </a:cubicBezTo>
                  <a:lnTo>
                    <a:pt x="1" y="3693"/>
                  </a:lnTo>
                  <a:lnTo>
                    <a:pt x="440" y="3693"/>
                  </a:lnTo>
                  <a:lnTo>
                    <a:pt x="440" y="2119"/>
                  </a:lnTo>
                  <a:cubicBezTo>
                    <a:pt x="440" y="1928"/>
                    <a:pt x="516" y="1747"/>
                    <a:pt x="659" y="1623"/>
                  </a:cubicBezTo>
                  <a:lnTo>
                    <a:pt x="2071" y="363"/>
                  </a:lnTo>
                  <a:cubicBezTo>
                    <a:pt x="2014" y="230"/>
                    <a:pt x="1938" y="106"/>
                    <a:pt x="1833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0" name="Google Shape;12860;p66"/>
          <p:cNvGrpSpPr/>
          <p:nvPr/>
        </p:nvGrpSpPr>
        <p:grpSpPr>
          <a:xfrm>
            <a:off x="5802731" y="3790180"/>
            <a:ext cx="274576" cy="354754"/>
            <a:chOff x="5802731" y="3790180"/>
            <a:chExt cx="274576" cy="354754"/>
          </a:xfrm>
        </p:grpSpPr>
        <p:sp>
          <p:nvSpPr>
            <p:cNvPr id="12861" name="Google Shape;12861;p66"/>
            <p:cNvSpPr/>
            <p:nvPr/>
          </p:nvSpPr>
          <p:spPr>
            <a:xfrm>
              <a:off x="5802731" y="4026761"/>
              <a:ext cx="274576" cy="117937"/>
            </a:xfrm>
            <a:custGeom>
              <a:rect b="b" l="l" r="r" t="t"/>
              <a:pathLst>
                <a:path extrusionOk="0" h="4504" w="10486">
                  <a:moveTo>
                    <a:pt x="3244" y="1"/>
                  </a:move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845"/>
                  </a:lnTo>
                  <a:cubicBezTo>
                    <a:pt x="1" y="4208"/>
                    <a:pt x="296" y="4503"/>
                    <a:pt x="659" y="4503"/>
                  </a:cubicBezTo>
                  <a:lnTo>
                    <a:pt x="9827" y="4503"/>
                  </a:lnTo>
                  <a:cubicBezTo>
                    <a:pt x="10189" y="4503"/>
                    <a:pt x="10485" y="4208"/>
                    <a:pt x="10485" y="3845"/>
                  </a:cubicBezTo>
                  <a:lnTo>
                    <a:pt x="10485" y="1937"/>
                  </a:lnTo>
                  <a:cubicBezTo>
                    <a:pt x="10485" y="1355"/>
                    <a:pt x="10103" y="840"/>
                    <a:pt x="9541" y="678"/>
                  </a:cubicBezTo>
                  <a:lnTo>
                    <a:pt x="72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66"/>
            <p:cNvSpPr/>
            <p:nvPr/>
          </p:nvSpPr>
          <p:spPr>
            <a:xfrm>
              <a:off x="5899904" y="4030270"/>
              <a:ext cx="80231" cy="114428"/>
            </a:xfrm>
            <a:custGeom>
              <a:rect b="b" l="l" r="r" t="t"/>
              <a:pathLst>
                <a:path extrusionOk="0" h="4370" w="3064">
                  <a:moveTo>
                    <a:pt x="1" y="0"/>
                  </a:moveTo>
                  <a:lnTo>
                    <a:pt x="440" y="4369"/>
                  </a:lnTo>
                  <a:lnTo>
                    <a:pt x="2624" y="4369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66"/>
            <p:cNvSpPr/>
            <p:nvPr/>
          </p:nvSpPr>
          <p:spPr>
            <a:xfrm>
              <a:off x="5899904" y="4030506"/>
              <a:ext cx="80231" cy="34250"/>
            </a:xfrm>
            <a:custGeom>
              <a:rect b="b" l="l" r="r" t="t"/>
              <a:pathLst>
                <a:path extrusionOk="0" h="1308" w="3064">
                  <a:moveTo>
                    <a:pt x="1" y="1"/>
                  </a:moveTo>
                  <a:lnTo>
                    <a:pt x="67" y="649"/>
                  </a:lnTo>
                  <a:cubicBezTo>
                    <a:pt x="459" y="1088"/>
                    <a:pt x="995" y="1308"/>
                    <a:pt x="1532" y="1308"/>
                  </a:cubicBezTo>
                  <a:cubicBezTo>
                    <a:pt x="2068" y="1308"/>
                    <a:pt x="2605" y="1088"/>
                    <a:pt x="2996" y="649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66"/>
            <p:cNvSpPr/>
            <p:nvPr/>
          </p:nvSpPr>
          <p:spPr>
            <a:xfrm>
              <a:off x="5899904" y="3973318"/>
              <a:ext cx="80231" cy="79943"/>
            </a:xfrm>
            <a:custGeom>
              <a:rect b="b" l="l" r="r" t="t"/>
              <a:pathLst>
                <a:path extrusionOk="0" h="3053" w="3064">
                  <a:moveTo>
                    <a:pt x="1" y="0"/>
                  </a:moveTo>
                  <a:lnTo>
                    <a:pt x="1" y="1526"/>
                  </a:lnTo>
                  <a:cubicBezTo>
                    <a:pt x="1" y="2366"/>
                    <a:pt x="688" y="3053"/>
                    <a:pt x="1527" y="3053"/>
                  </a:cubicBezTo>
                  <a:cubicBezTo>
                    <a:pt x="2376" y="3053"/>
                    <a:pt x="3053" y="2375"/>
                    <a:pt x="3063" y="152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66"/>
            <p:cNvSpPr/>
            <p:nvPr/>
          </p:nvSpPr>
          <p:spPr>
            <a:xfrm>
              <a:off x="5899904" y="3973318"/>
              <a:ext cx="80231" cy="34119"/>
            </a:xfrm>
            <a:custGeom>
              <a:rect b="b" l="l" r="r" t="t"/>
              <a:pathLst>
                <a:path extrusionOk="0" h="1303" w="3064">
                  <a:moveTo>
                    <a:pt x="1" y="0"/>
                  </a:moveTo>
                  <a:lnTo>
                    <a:pt x="1" y="916"/>
                  </a:lnTo>
                  <a:cubicBezTo>
                    <a:pt x="478" y="1173"/>
                    <a:pt x="1002" y="1302"/>
                    <a:pt x="1528" y="1302"/>
                  </a:cubicBezTo>
                  <a:cubicBezTo>
                    <a:pt x="2054" y="1302"/>
                    <a:pt x="2581" y="1173"/>
                    <a:pt x="3063" y="91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66"/>
            <p:cNvSpPr/>
            <p:nvPr/>
          </p:nvSpPr>
          <p:spPr>
            <a:xfrm>
              <a:off x="5843711" y="3841659"/>
              <a:ext cx="192355" cy="154413"/>
            </a:xfrm>
            <a:custGeom>
              <a:rect b="b" l="l" r="r" t="t"/>
              <a:pathLst>
                <a:path extrusionOk="0" h="5897" w="7346">
                  <a:moveTo>
                    <a:pt x="830" y="0"/>
                  </a:moveTo>
                  <a:lnTo>
                    <a:pt x="830" y="2185"/>
                  </a:lnTo>
                  <a:lnTo>
                    <a:pt x="725" y="2185"/>
                  </a:lnTo>
                  <a:cubicBezTo>
                    <a:pt x="0" y="2185"/>
                    <a:pt x="0" y="3273"/>
                    <a:pt x="725" y="3273"/>
                  </a:cubicBezTo>
                  <a:lnTo>
                    <a:pt x="840" y="3273"/>
                  </a:lnTo>
                  <a:cubicBezTo>
                    <a:pt x="954" y="4751"/>
                    <a:pt x="2194" y="5896"/>
                    <a:pt x="3673" y="5896"/>
                  </a:cubicBezTo>
                  <a:cubicBezTo>
                    <a:pt x="5152" y="5896"/>
                    <a:pt x="6392" y="4751"/>
                    <a:pt x="6497" y="3273"/>
                  </a:cubicBezTo>
                  <a:lnTo>
                    <a:pt x="6621" y="3273"/>
                  </a:lnTo>
                  <a:cubicBezTo>
                    <a:pt x="7346" y="3273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66"/>
            <p:cNvSpPr/>
            <p:nvPr/>
          </p:nvSpPr>
          <p:spPr>
            <a:xfrm>
              <a:off x="5899904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7"/>
                    <a:pt x="96" y="661"/>
                    <a:pt x="220" y="661"/>
                  </a:cubicBezTo>
                  <a:cubicBezTo>
                    <a:pt x="335" y="661"/>
                    <a:pt x="440" y="557"/>
                    <a:pt x="440" y="442"/>
                  </a:cubicBezTo>
                  <a:lnTo>
                    <a:pt x="44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66"/>
            <p:cNvSpPr/>
            <p:nvPr/>
          </p:nvSpPr>
          <p:spPr>
            <a:xfrm>
              <a:off x="5968613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7"/>
                    <a:pt x="96" y="661"/>
                    <a:pt x="220" y="661"/>
                  </a:cubicBezTo>
                  <a:cubicBezTo>
                    <a:pt x="334" y="661"/>
                    <a:pt x="429" y="557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66"/>
            <p:cNvSpPr/>
            <p:nvPr/>
          </p:nvSpPr>
          <p:spPr>
            <a:xfrm>
              <a:off x="5892415" y="388161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0" y="1"/>
                    <a:pt x="0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66"/>
            <p:cNvSpPr/>
            <p:nvPr/>
          </p:nvSpPr>
          <p:spPr>
            <a:xfrm>
              <a:off x="5960863" y="388161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66"/>
            <p:cNvSpPr/>
            <p:nvPr/>
          </p:nvSpPr>
          <p:spPr>
            <a:xfrm>
              <a:off x="5846460" y="3841659"/>
              <a:ext cx="154884" cy="154387"/>
            </a:xfrm>
            <a:custGeom>
              <a:rect b="b" l="l" r="r" t="t"/>
              <a:pathLst>
                <a:path extrusionOk="0" h="5896" w="5915">
                  <a:moveTo>
                    <a:pt x="735" y="0"/>
                  </a:moveTo>
                  <a:lnTo>
                    <a:pt x="735" y="2185"/>
                  </a:lnTo>
                  <a:lnTo>
                    <a:pt x="639" y="2185"/>
                  </a:lnTo>
                  <a:cubicBezTo>
                    <a:pt x="632" y="2185"/>
                    <a:pt x="625" y="2185"/>
                    <a:pt x="619" y="2185"/>
                  </a:cubicBezTo>
                  <a:cubicBezTo>
                    <a:pt x="379" y="2185"/>
                    <a:pt x="170" y="2345"/>
                    <a:pt x="96" y="2586"/>
                  </a:cubicBezTo>
                  <a:cubicBezTo>
                    <a:pt x="0" y="2929"/>
                    <a:pt x="258" y="3273"/>
                    <a:pt x="620" y="3273"/>
                  </a:cubicBezTo>
                  <a:lnTo>
                    <a:pt x="744" y="3273"/>
                  </a:lnTo>
                  <a:cubicBezTo>
                    <a:pt x="848" y="4776"/>
                    <a:pt x="2093" y="5895"/>
                    <a:pt x="3546" y="5895"/>
                  </a:cubicBezTo>
                  <a:cubicBezTo>
                    <a:pt x="3698" y="5895"/>
                    <a:pt x="3852" y="5883"/>
                    <a:pt x="4007" y="5858"/>
                  </a:cubicBezTo>
                  <a:cubicBezTo>
                    <a:pt x="2624" y="5648"/>
                    <a:pt x="1603" y="4456"/>
                    <a:pt x="1603" y="3063"/>
                  </a:cubicBezTo>
                  <a:lnTo>
                    <a:pt x="1603" y="1727"/>
                  </a:lnTo>
                  <a:cubicBezTo>
                    <a:pt x="1603" y="1234"/>
                    <a:pt x="1996" y="838"/>
                    <a:pt x="2481" y="838"/>
                  </a:cubicBezTo>
                  <a:cubicBezTo>
                    <a:pt x="2503" y="838"/>
                    <a:pt x="2525" y="838"/>
                    <a:pt x="2547" y="840"/>
                  </a:cubicBezTo>
                  <a:cubicBezTo>
                    <a:pt x="2690" y="850"/>
                    <a:pt x="2843" y="859"/>
                    <a:pt x="2996" y="859"/>
                  </a:cubicBezTo>
                  <a:cubicBezTo>
                    <a:pt x="3711" y="850"/>
                    <a:pt x="4417" y="745"/>
                    <a:pt x="5104" y="563"/>
                  </a:cubicBezTo>
                  <a:cubicBezTo>
                    <a:pt x="5428" y="468"/>
                    <a:pt x="5715" y="277"/>
                    <a:pt x="591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66"/>
            <p:cNvSpPr/>
            <p:nvPr/>
          </p:nvSpPr>
          <p:spPr>
            <a:xfrm>
              <a:off x="5854185" y="3818643"/>
              <a:ext cx="40011" cy="83006"/>
            </a:xfrm>
            <a:custGeom>
              <a:rect b="b" l="l" r="r" t="t"/>
              <a:pathLst>
                <a:path extrusionOk="0" h="3170" w="1528">
                  <a:moveTo>
                    <a:pt x="1444" y="1"/>
                  </a:moveTo>
                  <a:cubicBezTo>
                    <a:pt x="648" y="1"/>
                    <a:pt x="1" y="609"/>
                    <a:pt x="1" y="1318"/>
                  </a:cubicBezTo>
                  <a:lnTo>
                    <a:pt x="1" y="3169"/>
                  </a:lnTo>
                  <a:lnTo>
                    <a:pt x="487" y="3112"/>
                  </a:lnTo>
                  <a:cubicBezTo>
                    <a:pt x="707" y="3083"/>
                    <a:pt x="869" y="2902"/>
                    <a:pt x="869" y="2673"/>
                  </a:cubicBezTo>
                  <a:lnTo>
                    <a:pt x="869" y="2406"/>
                  </a:lnTo>
                  <a:cubicBezTo>
                    <a:pt x="869" y="1538"/>
                    <a:pt x="1527" y="879"/>
                    <a:pt x="1527" y="879"/>
                  </a:cubicBezTo>
                  <a:lnTo>
                    <a:pt x="1499" y="2"/>
                  </a:lnTo>
                  <a:cubicBezTo>
                    <a:pt x="1480" y="1"/>
                    <a:pt x="1462" y="1"/>
                    <a:pt x="144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66"/>
            <p:cNvSpPr/>
            <p:nvPr/>
          </p:nvSpPr>
          <p:spPr>
            <a:xfrm>
              <a:off x="5939888" y="4007515"/>
              <a:ext cx="72951" cy="137419"/>
            </a:xfrm>
            <a:custGeom>
              <a:rect b="b" l="l" r="r" t="t"/>
              <a:pathLst>
                <a:path extrusionOk="0" h="5248" w="2786">
                  <a:moveTo>
                    <a:pt x="1536" y="1"/>
                  </a:moveTo>
                  <a:lnTo>
                    <a:pt x="0" y="5248"/>
                  </a:lnTo>
                  <a:lnTo>
                    <a:pt x="1317" y="5248"/>
                  </a:lnTo>
                  <a:lnTo>
                    <a:pt x="2700" y="2462"/>
                  </a:lnTo>
                  <a:cubicBezTo>
                    <a:pt x="2786" y="2300"/>
                    <a:pt x="2757" y="2090"/>
                    <a:pt x="2624" y="1966"/>
                  </a:cubicBezTo>
                  <a:lnTo>
                    <a:pt x="2185" y="1527"/>
                  </a:lnTo>
                  <a:lnTo>
                    <a:pt x="2652" y="907"/>
                  </a:lnTo>
                  <a:cubicBezTo>
                    <a:pt x="2748" y="774"/>
                    <a:pt x="2709" y="583"/>
                    <a:pt x="2557" y="516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66"/>
            <p:cNvSpPr/>
            <p:nvPr/>
          </p:nvSpPr>
          <p:spPr>
            <a:xfrm>
              <a:off x="6012316" y="4093323"/>
              <a:ext cx="43755" cy="40011"/>
            </a:xfrm>
            <a:custGeom>
              <a:rect b="b" l="l" r="r" t="t"/>
              <a:pathLst>
                <a:path extrusionOk="0" h="1528" w="1671">
                  <a:moveTo>
                    <a:pt x="840" y="1"/>
                  </a:moveTo>
                  <a:cubicBezTo>
                    <a:pt x="730" y="1"/>
                    <a:pt x="621" y="72"/>
                    <a:pt x="621" y="216"/>
                  </a:cubicBezTo>
                  <a:lnTo>
                    <a:pt x="621" y="549"/>
                  </a:lnTo>
                  <a:lnTo>
                    <a:pt x="296" y="549"/>
                  </a:lnTo>
                  <a:cubicBezTo>
                    <a:pt x="293" y="549"/>
                    <a:pt x="290" y="549"/>
                    <a:pt x="287" y="549"/>
                  </a:cubicBezTo>
                  <a:cubicBezTo>
                    <a:pt x="1" y="549"/>
                    <a:pt x="4" y="979"/>
                    <a:pt x="296" y="979"/>
                  </a:cubicBezTo>
                  <a:lnTo>
                    <a:pt x="621" y="979"/>
                  </a:lnTo>
                  <a:lnTo>
                    <a:pt x="621" y="1313"/>
                  </a:lnTo>
                  <a:cubicBezTo>
                    <a:pt x="621" y="1456"/>
                    <a:pt x="730" y="1527"/>
                    <a:pt x="840" y="1527"/>
                  </a:cubicBezTo>
                  <a:cubicBezTo>
                    <a:pt x="950" y="1527"/>
                    <a:pt x="1060" y="1456"/>
                    <a:pt x="1060" y="1313"/>
                  </a:cubicBezTo>
                  <a:lnTo>
                    <a:pt x="1060" y="979"/>
                  </a:lnTo>
                  <a:lnTo>
                    <a:pt x="1384" y="979"/>
                  </a:lnTo>
                  <a:cubicBezTo>
                    <a:pt x="1670" y="979"/>
                    <a:pt x="1670" y="549"/>
                    <a:pt x="1384" y="549"/>
                  </a:cubicBezTo>
                  <a:lnTo>
                    <a:pt x="1060" y="549"/>
                  </a:lnTo>
                  <a:lnTo>
                    <a:pt x="1060" y="216"/>
                  </a:lnTo>
                  <a:cubicBezTo>
                    <a:pt x="1060" y="72"/>
                    <a:pt x="950" y="1"/>
                    <a:pt x="84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66"/>
            <p:cNvSpPr/>
            <p:nvPr/>
          </p:nvSpPr>
          <p:spPr>
            <a:xfrm>
              <a:off x="5985843" y="3801649"/>
              <a:ext cx="39984" cy="100001"/>
            </a:xfrm>
            <a:custGeom>
              <a:rect b="b" l="l" r="r" t="t"/>
              <a:pathLst>
                <a:path extrusionOk="0" h="3819" w="1527">
                  <a:moveTo>
                    <a:pt x="91" y="0"/>
                  </a:moveTo>
                  <a:cubicBezTo>
                    <a:pt x="68" y="0"/>
                    <a:pt x="44" y="1"/>
                    <a:pt x="20" y="2"/>
                  </a:cubicBezTo>
                  <a:lnTo>
                    <a:pt x="0" y="1528"/>
                  </a:lnTo>
                  <a:cubicBezTo>
                    <a:pt x="0" y="1528"/>
                    <a:pt x="649" y="2187"/>
                    <a:pt x="649" y="3055"/>
                  </a:cubicBezTo>
                  <a:lnTo>
                    <a:pt x="649" y="3322"/>
                  </a:lnTo>
                  <a:cubicBezTo>
                    <a:pt x="649" y="3541"/>
                    <a:pt x="811" y="3732"/>
                    <a:pt x="1031" y="3761"/>
                  </a:cubicBezTo>
                  <a:lnTo>
                    <a:pt x="1527" y="3818"/>
                  </a:lnTo>
                  <a:lnTo>
                    <a:pt x="1527" y="1309"/>
                  </a:lnTo>
                  <a:cubicBezTo>
                    <a:pt x="1527" y="605"/>
                    <a:pt x="880" y="0"/>
                    <a:pt x="9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66"/>
            <p:cNvSpPr/>
            <p:nvPr/>
          </p:nvSpPr>
          <p:spPr>
            <a:xfrm>
              <a:off x="5914672" y="3938753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1" y="222"/>
                    <a:pt x="162" y="376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1" y="662"/>
                    <a:pt x="963" y="662"/>
                  </a:cubicBezTo>
                  <a:cubicBezTo>
                    <a:pt x="975" y="662"/>
                    <a:pt x="988" y="662"/>
                    <a:pt x="1000" y="662"/>
                  </a:cubicBezTo>
                  <a:cubicBezTo>
                    <a:pt x="1283" y="662"/>
                    <a:pt x="1564" y="558"/>
                    <a:pt x="1774" y="376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16" y="170"/>
                    <a:pt x="1140" y="221"/>
                    <a:pt x="964" y="221"/>
                  </a:cubicBezTo>
                  <a:cubicBezTo>
                    <a:pt x="789" y="221"/>
                    <a:pt x="615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6"/>
            <p:cNvSpPr/>
            <p:nvPr/>
          </p:nvSpPr>
          <p:spPr>
            <a:xfrm>
              <a:off x="5866937" y="4007515"/>
              <a:ext cx="72978" cy="137419"/>
            </a:xfrm>
            <a:custGeom>
              <a:rect b="b" l="l" r="r" t="t"/>
              <a:pathLst>
                <a:path extrusionOk="0" h="5248" w="2787">
                  <a:moveTo>
                    <a:pt x="1260" y="1"/>
                  </a:moveTo>
                  <a:lnTo>
                    <a:pt x="239" y="516"/>
                  </a:lnTo>
                  <a:cubicBezTo>
                    <a:pt x="86" y="583"/>
                    <a:pt x="39" y="774"/>
                    <a:pt x="144" y="907"/>
                  </a:cubicBezTo>
                  <a:lnTo>
                    <a:pt x="601" y="1527"/>
                  </a:lnTo>
                  <a:lnTo>
                    <a:pt x="172" y="1966"/>
                  </a:lnTo>
                  <a:cubicBezTo>
                    <a:pt x="39" y="2100"/>
                    <a:pt x="0" y="2300"/>
                    <a:pt x="86" y="2472"/>
                  </a:cubicBezTo>
                  <a:lnTo>
                    <a:pt x="1479" y="5248"/>
                  </a:lnTo>
                  <a:lnTo>
                    <a:pt x="2786" y="5248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6"/>
            <p:cNvSpPr/>
            <p:nvPr/>
          </p:nvSpPr>
          <p:spPr>
            <a:xfrm>
              <a:off x="5853687" y="3790180"/>
              <a:ext cx="145170" cy="62582"/>
            </a:xfrm>
            <a:custGeom>
              <a:rect b="b" l="l" r="r" t="t"/>
              <a:pathLst>
                <a:path extrusionOk="0" h="2390" w="5544">
                  <a:moveTo>
                    <a:pt x="3780" y="1"/>
                  </a:moveTo>
                  <a:cubicBezTo>
                    <a:pt x="3761" y="1"/>
                    <a:pt x="3741" y="1"/>
                    <a:pt x="3721" y="1"/>
                  </a:cubicBezTo>
                  <a:cubicBezTo>
                    <a:pt x="1899" y="1"/>
                    <a:pt x="1546" y="555"/>
                    <a:pt x="144" y="1003"/>
                  </a:cubicBezTo>
                  <a:cubicBezTo>
                    <a:pt x="39" y="1032"/>
                    <a:pt x="1" y="1146"/>
                    <a:pt x="58" y="1232"/>
                  </a:cubicBezTo>
                  <a:cubicBezTo>
                    <a:pt x="289" y="1593"/>
                    <a:pt x="989" y="2390"/>
                    <a:pt x="2711" y="2390"/>
                  </a:cubicBezTo>
                  <a:cubicBezTo>
                    <a:pt x="3266" y="2390"/>
                    <a:pt x="3928" y="2307"/>
                    <a:pt x="4714" y="2100"/>
                  </a:cubicBezTo>
                  <a:cubicBezTo>
                    <a:pt x="5086" y="2005"/>
                    <a:pt x="5381" y="1699"/>
                    <a:pt x="5458" y="1318"/>
                  </a:cubicBezTo>
                  <a:cubicBezTo>
                    <a:pt x="5544" y="879"/>
                    <a:pt x="5276" y="440"/>
                    <a:pt x="4866" y="240"/>
                  </a:cubicBezTo>
                  <a:cubicBezTo>
                    <a:pt x="4522" y="86"/>
                    <a:pt x="4152" y="1"/>
                    <a:pt x="378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66"/>
            <p:cNvSpPr/>
            <p:nvPr/>
          </p:nvSpPr>
          <p:spPr>
            <a:xfrm>
              <a:off x="5831221" y="4110448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105" y="1307"/>
                    <a:pt x="220" y="1307"/>
                  </a:cubicBezTo>
                  <a:lnTo>
                    <a:pt x="1965" y="1307"/>
                  </a:lnTo>
                  <a:cubicBezTo>
                    <a:pt x="2089" y="1307"/>
                    <a:pt x="2185" y="1212"/>
                    <a:pt x="2185" y="1098"/>
                  </a:cubicBezTo>
                  <a:lnTo>
                    <a:pt x="2185" y="220"/>
                  </a:lnTo>
                  <a:cubicBezTo>
                    <a:pt x="2185" y="96"/>
                    <a:pt x="2089" y="0"/>
                    <a:pt x="1965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66"/>
            <p:cNvSpPr/>
            <p:nvPr/>
          </p:nvSpPr>
          <p:spPr>
            <a:xfrm>
              <a:off x="5854185" y="4093323"/>
              <a:ext cx="11521" cy="28646"/>
            </a:xfrm>
            <a:custGeom>
              <a:rect b="b" l="l" r="r" t="t"/>
              <a:pathLst>
                <a:path extrusionOk="0" h="1094" w="440">
                  <a:moveTo>
                    <a:pt x="220" y="1"/>
                  </a:moveTo>
                  <a:cubicBezTo>
                    <a:pt x="111" y="1"/>
                    <a:pt x="1" y="72"/>
                    <a:pt x="1" y="216"/>
                  </a:cubicBezTo>
                  <a:lnTo>
                    <a:pt x="1" y="874"/>
                  </a:lnTo>
                  <a:cubicBezTo>
                    <a:pt x="1" y="998"/>
                    <a:pt x="96" y="1093"/>
                    <a:pt x="220" y="1093"/>
                  </a:cubicBezTo>
                  <a:cubicBezTo>
                    <a:pt x="335" y="1093"/>
                    <a:pt x="440" y="998"/>
                    <a:pt x="440" y="874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66"/>
            <p:cNvSpPr/>
            <p:nvPr/>
          </p:nvSpPr>
          <p:spPr>
            <a:xfrm>
              <a:off x="5831221" y="4127678"/>
              <a:ext cx="57214" cy="17020"/>
            </a:xfrm>
            <a:custGeom>
              <a:rect b="b" l="l" r="r" t="t"/>
              <a:pathLst>
                <a:path extrusionOk="0" h="650" w="2185">
                  <a:moveTo>
                    <a:pt x="0" y="1"/>
                  </a:moveTo>
                  <a:lnTo>
                    <a:pt x="0" y="440"/>
                  </a:lnTo>
                  <a:cubicBezTo>
                    <a:pt x="0" y="554"/>
                    <a:pt x="105" y="649"/>
                    <a:pt x="220" y="649"/>
                  </a:cubicBezTo>
                  <a:lnTo>
                    <a:pt x="1965" y="649"/>
                  </a:lnTo>
                  <a:cubicBezTo>
                    <a:pt x="2089" y="649"/>
                    <a:pt x="2185" y="554"/>
                    <a:pt x="2185" y="440"/>
                  </a:cubicBezTo>
                  <a:lnTo>
                    <a:pt x="2185" y="1"/>
                  </a:lnTo>
                  <a:cubicBezTo>
                    <a:pt x="2185" y="11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2" name="Google Shape;12882;p66"/>
          <p:cNvGrpSpPr/>
          <p:nvPr/>
        </p:nvGrpSpPr>
        <p:grpSpPr>
          <a:xfrm>
            <a:off x="5352088" y="3790206"/>
            <a:ext cx="274550" cy="354728"/>
            <a:chOff x="5352088" y="3790206"/>
            <a:chExt cx="274550" cy="354728"/>
          </a:xfrm>
        </p:grpSpPr>
        <p:sp>
          <p:nvSpPr>
            <p:cNvPr id="12883" name="Google Shape;12883;p66"/>
            <p:cNvSpPr/>
            <p:nvPr/>
          </p:nvSpPr>
          <p:spPr>
            <a:xfrm>
              <a:off x="5352088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21" y="1"/>
                  </a:moveTo>
                  <a:lnTo>
                    <a:pt x="3721" y="1489"/>
                  </a:lnTo>
                  <a:cubicBezTo>
                    <a:pt x="3721" y="1775"/>
                    <a:pt x="3530" y="2033"/>
                    <a:pt x="3244" y="2119"/>
                  </a:cubicBezTo>
                  <a:lnTo>
                    <a:pt x="945" y="2796"/>
                  </a:lnTo>
                  <a:cubicBezTo>
                    <a:pt x="382" y="2958"/>
                    <a:pt x="1" y="3464"/>
                    <a:pt x="1" y="4046"/>
                  </a:cubicBezTo>
                  <a:lnTo>
                    <a:pt x="1" y="5687"/>
                  </a:lnTo>
                  <a:cubicBezTo>
                    <a:pt x="1" y="604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4046"/>
                  </a:lnTo>
                  <a:cubicBezTo>
                    <a:pt x="10485" y="3473"/>
                    <a:pt x="10103" y="2958"/>
                    <a:pt x="9550" y="2796"/>
                  </a:cubicBezTo>
                  <a:lnTo>
                    <a:pt x="7241" y="2119"/>
                  </a:lnTo>
                  <a:cubicBezTo>
                    <a:pt x="6965" y="2033"/>
                    <a:pt x="6774" y="1775"/>
                    <a:pt x="6774" y="1489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66"/>
            <p:cNvSpPr/>
            <p:nvPr/>
          </p:nvSpPr>
          <p:spPr>
            <a:xfrm>
              <a:off x="5352088" y="4034512"/>
              <a:ext cx="274550" cy="110186"/>
            </a:xfrm>
            <a:custGeom>
              <a:rect b="b" l="l" r="r" t="t"/>
              <a:pathLst>
                <a:path extrusionOk="0" h="4208" w="10485">
                  <a:moveTo>
                    <a:pt x="3196" y="0"/>
                  </a:moveTo>
                  <a:lnTo>
                    <a:pt x="945" y="668"/>
                  </a:lnTo>
                  <a:cubicBezTo>
                    <a:pt x="382" y="830"/>
                    <a:pt x="1" y="1336"/>
                    <a:pt x="1" y="1918"/>
                  </a:cubicBezTo>
                  <a:lnTo>
                    <a:pt x="1" y="3559"/>
                  </a:lnTo>
                  <a:cubicBezTo>
                    <a:pt x="1" y="3921"/>
                    <a:pt x="296" y="4207"/>
                    <a:pt x="659" y="4207"/>
                  </a:cubicBezTo>
                  <a:lnTo>
                    <a:pt x="9836" y="4207"/>
                  </a:lnTo>
                  <a:cubicBezTo>
                    <a:pt x="10199" y="4207"/>
                    <a:pt x="10485" y="3921"/>
                    <a:pt x="10485" y="3559"/>
                  </a:cubicBezTo>
                  <a:lnTo>
                    <a:pt x="10485" y="1918"/>
                  </a:lnTo>
                  <a:cubicBezTo>
                    <a:pt x="10485" y="1336"/>
                    <a:pt x="10103" y="830"/>
                    <a:pt x="9550" y="668"/>
                  </a:cubicBezTo>
                  <a:lnTo>
                    <a:pt x="7299" y="0"/>
                  </a:lnTo>
                  <a:cubicBezTo>
                    <a:pt x="6831" y="768"/>
                    <a:pt x="6039" y="1152"/>
                    <a:pt x="5248" y="1152"/>
                  </a:cubicBezTo>
                  <a:cubicBezTo>
                    <a:pt x="4456" y="1152"/>
                    <a:pt x="3664" y="768"/>
                    <a:pt x="319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66"/>
            <p:cNvSpPr/>
            <p:nvPr/>
          </p:nvSpPr>
          <p:spPr>
            <a:xfrm>
              <a:off x="5424542" y="4034512"/>
              <a:ext cx="129904" cy="41739"/>
            </a:xfrm>
            <a:custGeom>
              <a:rect b="b" l="l" r="r" t="t"/>
              <a:pathLst>
                <a:path extrusionOk="0" h="1594" w="4961">
                  <a:moveTo>
                    <a:pt x="429" y="0"/>
                  </a:moveTo>
                  <a:lnTo>
                    <a:pt x="0" y="134"/>
                  </a:lnTo>
                  <a:cubicBezTo>
                    <a:pt x="539" y="1107"/>
                    <a:pt x="1510" y="1593"/>
                    <a:pt x="2481" y="1593"/>
                  </a:cubicBezTo>
                  <a:cubicBezTo>
                    <a:pt x="3451" y="1593"/>
                    <a:pt x="4422" y="1107"/>
                    <a:pt x="4961" y="134"/>
                  </a:cubicBezTo>
                  <a:lnTo>
                    <a:pt x="4522" y="0"/>
                  </a:lnTo>
                  <a:cubicBezTo>
                    <a:pt x="4059" y="768"/>
                    <a:pt x="3270" y="1152"/>
                    <a:pt x="2479" y="1152"/>
                  </a:cubicBezTo>
                  <a:cubicBezTo>
                    <a:pt x="1689" y="1152"/>
                    <a:pt x="897" y="768"/>
                    <a:pt x="429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66"/>
            <p:cNvSpPr/>
            <p:nvPr/>
          </p:nvSpPr>
          <p:spPr>
            <a:xfrm>
              <a:off x="5398042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088" y="0"/>
                  </a:moveTo>
                  <a:lnTo>
                    <a:pt x="1" y="325"/>
                  </a:lnTo>
                  <a:lnTo>
                    <a:pt x="1" y="3015"/>
                  </a:lnTo>
                  <a:lnTo>
                    <a:pt x="1088" y="3015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66"/>
            <p:cNvSpPr/>
            <p:nvPr/>
          </p:nvSpPr>
          <p:spPr>
            <a:xfrm>
              <a:off x="5552429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" y="0"/>
                  </a:moveTo>
                  <a:lnTo>
                    <a:pt x="1" y="3015"/>
                  </a:lnTo>
                  <a:lnTo>
                    <a:pt x="1088" y="3015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6"/>
            <p:cNvSpPr/>
            <p:nvPr/>
          </p:nvSpPr>
          <p:spPr>
            <a:xfrm>
              <a:off x="5397807" y="4093219"/>
              <a:ext cx="183138" cy="51715"/>
            </a:xfrm>
            <a:custGeom>
              <a:rect b="b" l="l" r="r" t="t"/>
              <a:pathLst>
                <a:path extrusionOk="0" h="1975" w="6994">
                  <a:moveTo>
                    <a:pt x="659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75"/>
                  </a:lnTo>
                  <a:lnTo>
                    <a:pt x="6993" y="1975"/>
                  </a:lnTo>
                  <a:lnTo>
                    <a:pt x="6993" y="658"/>
                  </a:lnTo>
                  <a:cubicBezTo>
                    <a:pt x="6993" y="296"/>
                    <a:pt x="6697" y="0"/>
                    <a:pt x="634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66"/>
            <p:cNvSpPr/>
            <p:nvPr/>
          </p:nvSpPr>
          <p:spPr>
            <a:xfrm>
              <a:off x="5449522" y="3984551"/>
              <a:ext cx="79943" cy="28620"/>
            </a:xfrm>
            <a:custGeom>
              <a:rect b="b" l="l" r="r" t="t"/>
              <a:pathLst>
                <a:path extrusionOk="0" h="1093" w="305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7" y="1093"/>
                  </a:cubicBezTo>
                  <a:cubicBezTo>
                    <a:pt x="2051" y="1093"/>
                    <a:pt x="2576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66"/>
            <p:cNvSpPr/>
            <p:nvPr/>
          </p:nvSpPr>
          <p:spPr>
            <a:xfrm>
              <a:off x="5392386" y="3801701"/>
              <a:ext cx="193952" cy="200106"/>
            </a:xfrm>
            <a:custGeom>
              <a:rect b="b" l="l" r="r" t="t"/>
              <a:pathLst>
                <a:path extrusionOk="0" h="7642" w="7407">
                  <a:moveTo>
                    <a:pt x="3709" y="0"/>
                  </a:moveTo>
                  <a:cubicBezTo>
                    <a:pt x="2020" y="0"/>
                    <a:pt x="646" y="1364"/>
                    <a:pt x="646" y="3053"/>
                  </a:cubicBezTo>
                  <a:lnTo>
                    <a:pt x="646" y="3940"/>
                  </a:lnTo>
                  <a:cubicBezTo>
                    <a:pt x="1" y="4073"/>
                    <a:pt x="101" y="5018"/>
                    <a:pt x="751" y="5018"/>
                  </a:cubicBezTo>
                  <a:cubicBezTo>
                    <a:pt x="754" y="5018"/>
                    <a:pt x="757" y="5018"/>
                    <a:pt x="761" y="5018"/>
                  </a:cubicBezTo>
                  <a:lnTo>
                    <a:pt x="875" y="5018"/>
                  </a:lnTo>
                  <a:cubicBezTo>
                    <a:pt x="990" y="6497"/>
                    <a:pt x="2220" y="7642"/>
                    <a:pt x="3709" y="7642"/>
                  </a:cubicBezTo>
                  <a:cubicBezTo>
                    <a:pt x="5187" y="7642"/>
                    <a:pt x="6418" y="6497"/>
                    <a:pt x="6532" y="5018"/>
                  </a:cubicBezTo>
                  <a:lnTo>
                    <a:pt x="6656" y="5018"/>
                  </a:lnTo>
                  <a:cubicBezTo>
                    <a:pt x="6660" y="5018"/>
                    <a:pt x="6663" y="5018"/>
                    <a:pt x="6666" y="5018"/>
                  </a:cubicBezTo>
                  <a:cubicBezTo>
                    <a:pt x="7316" y="5018"/>
                    <a:pt x="7407" y="4073"/>
                    <a:pt x="6761" y="3940"/>
                  </a:cubicBezTo>
                  <a:lnTo>
                    <a:pt x="6761" y="3053"/>
                  </a:lnTo>
                  <a:cubicBezTo>
                    <a:pt x="6761" y="1364"/>
                    <a:pt x="5397" y="0"/>
                    <a:pt x="370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66"/>
            <p:cNvSpPr/>
            <p:nvPr/>
          </p:nvSpPr>
          <p:spPr>
            <a:xfrm>
              <a:off x="5397807" y="3795940"/>
              <a:ext cx="183138" cy="91464"/>
            </a:xfrm>
            <a:custGeom>
              <a:rect b="b" l="l" r="r" t="t"/>
              <a:pathLst>
                <a:path extrusionOk="0" h="3493" w="6994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6993" y="3492"/>
                  </a:lnTo>
                  <a:cubicBezTo>
                    <a:pt x="6993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66"/>
            <p:cNvSpPr/>
            <p:nvPr/>
          </p:nvSpPr>
          <p:spPr>
            <a:xfrm>
              <a:off x="5397807" y="3795940"/>
              <a:ext cx="91700" cy="91464"/>
            </a:xfrm>
            <a:custGeom>
              <a:rect b="b" l="l" r="r" t="t"/>
              <a:pathLst>
                <a:path extrusionOk="0" h="3493" w="3502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1975" y="3492"/>
                  </a:lnTo>
                  <a:cubicBezTo>
                    <a:pt x="1966" y="2338"/>
                    <a:pt x="2538" y="1250"/>
                    <a:pt x="3502" y="602"/>
                  </a:cubicBezTo>
                  <a:lnTo>
                    <a:pt x="350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66"/>
            <p:cNvSpPr/>
            <p:nvPr/>
          </p:nvSpPr>
          <p:spPr>
            <a:xfrm>
              <a:off x="5396812" y="3887378"/>
              <a:ext cx="161404" cy="114455"/>
            </a:xfrm>
            <a:custGeom>
              <a:rect b="b" l="l" r="r" t="t"/>
              <a:pathLst>
                <a:path extrusionOk="0" h="4371" w="6164">
                  <a:moveTo>
                    <a:pt x="477" y="0"/>
                  </a:moveTo>
                  <a:lnTo>
                    <a:pt x="477" y="668"/>
                  </a:lnTo>
                  <a:cubicBezTo>
                    <a:pt x="191" y="725"/>
                    <a:pt x="0" y="1012"/>
                    <a:pt x="48" y="1298"/>
                  </a:cubicBezTo>
                  <a:cubicBezTo>
                    <a:pt x="104" y="1558"/>
                    <a:pt x="332" y="1746"/>
                    <a:pt x="592" y="1746"/>
                  </a:cubicBezTo>
                  <a:cubicBezTo>
                    <a:pt x="598" y="1746"/>
                    <a:pt x="604" y="1746"/>
                    <a:pt x="611" y="1746"/>
                  </a:cubicBezTo>
                  <a:lnTo>
                    <a:pt x="706" y="1746"/>
                  </a:lnTo>
                  <a:cubicBezTo>
                    <a:pt x="822" y="3257"/>
                    <a:pt x="2080" y="4370"/>
                    <a:pt x="3523" y="4370"/>
                  </a:cubicBezTo>
                  <a:cubicBezTo>
                    <a:pt x="3738" y="4370"/>
                    <a:pt x="3958" y="4345"/>
                    <a:pt x="4179" y="4293"/>
                  </a:cubicBezTo>
                  <a:cubicBezTo>
                    <a:pt x="2786" y="3978"/>
                    <a:pt x="1794" y="2738"/>
                    <a:pt x="1794" y="1317"/>
                  </a:cubicBezTo>
                  <a:cubicBezTo>
                    <a:pt x="1794" y="954"/>
                    <a:pt x="2089" y="659"/>
                    <a:pt x="2452" y="659"/>
                  </a:cubicBezTo>
                  <a:lnTo>
                    <a:pt x="5724" y="659"/>
                  </a:lnTo>
                  <a:cubicBezTo>
                    <a:pt x="5963" y="659"/>
                    <a:pt x="6163" y="458"/>
                    <a:pt x="6163" y="220"/>
                  </a:cubicBezTo>
                  <a:lnTo>
                    <a:pt x="616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66"/>
            <p:cNvSpPr/>
            <p:nvPr/>
          </p:nvSpPr>
          <p:spPr>
            <a:xfrm>
              <a:off x="5455518" y="3944567"/>
              <a:ext cx="67714" cy="66615"/>
            </a:xfrm>
            <a:custGeom>
              <a:rect b="b" l="l" r="r" t="t"/>
              <a:pathLst>
                <a:path extrusionOk="0" h="2544" w="2586">
                  <a:moveTo>
                    <a:pt x="792" y="1"/>
                  </a:moveTo>
                  <a:cubicBezTo>
                    <a:pt x="458" y="1"/>
                    <a:pt x="172" y="249"/>
                    <a:pt x="143" y="583"/>
                  </a:cubicBezTo>
                  <a:lnTo>
                    <a:pt x="38" y="1508"/>
                  </a:lnTo>
                  <a:cubicBezTo>
                    <a:pt x="0" y="1785"/>
                    <a:pt x="143" y="2052"/>
                    <a:pt x="391" y="2166"/>
                  </a:cubicBezTo>
                  <a:lnTo>
                    <a:pt x="1002" y="2472"/>
                  </a:lnTo>
                  <a:cubicBezTo>
                    <a:pt x="1092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2"/>
                  </a:cubicBezTo>
                  <a:lnTo>
                    <a:pt x="2194" y="2166"/>
                  </a:lnTo>
                  <a:cubicBezTo>
                    <a:pt x="2442" y="2052"/>
                    <a:pt x="2585" y="1785"/>
                    <a:pt x="2557" y="1508"/>
                  </a:cubicBezTo>
                  <a:lnTo>
                    <a:pt x="2452" y="583"/>
                  </a:lnTo>
                  <a:cubicBezTo>
                    <a:pt x="2414" y="249"/>
                    <a:pt x="2137" y="1"/>
                    <a:pt x="18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66"/>
            <p:cNvSpPr/>
            <p:nvPr/>
          </p:nvSpPr>
          <p:spPr>
            <a:xfrm>
              <a:off x="5455754" y="3944567"/>
              <a:ext cx="41739" cy="66615"/>
            </a:xfrm>
            <a:custGeom>
              <a:rect b="b" l="l" r="r" t="t"/>
              <a:pathLst>
                <a:path extrusionOk="0" h="2544" w="1594">
                  <a:moveTo>
                    <a:pt x="783" y="1"/>
                  </a:moveTo>
                  <a:cubicBezTo>
                    <a:pt x="449" y="1"/>
                    <a:pt x="172" y="249"/>
                    <a:pt x="134" y="583"/>
                  </a:cubicBezTo>
                  <a:lnTo>
                    <a:pt x="29" y="1518"/>
                  </a:lnTo>
                  <a:cubicBezTo>
                    <a:pt x="1" y="1785"/>
                    <a:pt x="144" y="2052"/>
                    <a:pt x="382" y="2176"/>
                  </a:cubicBezTo>
                  <a:lnTo>
                    <a:pt x="993" y="2472"/>
                  </a:lnTo>
                  <a:cubicBezTo>
                    <a:pt x="1083" y="2519"/>
                    <a:pt x="1184" y="2543"/>
                    <a:pt x="1285" y="2543"/>
                  </a:cubicBezTo>
                  <a:cubicBezTo>
                    <a:pt x="1386" y="2543"/>
                    <a:pt x="1489" y="2519"/>
                    <a:pt x="1584" y="2472"/>
                  </a:cubicBezTo>
                  <a:lnTo>
                    <a:pt x="1594" y="2472"/>
                  </a:lnTo>
                  <a:lnTo>
                    <a:pt x="1212" y="2243"/>
                  </a:lnTo>
                  <a:cubicBezTo>
                    <a:pt x="955" y="2052"/>
                    <a:pt x="812" y="1747"/>
                    <a:pt x="859" y="1432"/>
                  </a:cubicBezTo>
                  <a:lnTo>
                    <a:pt x="955" y="287"/>
                  </a:lnTo>
                  <a:cubicBezTo>
                    <a:pt x="964" y="182"/>
                    <a:pt x="993" y="87"/>
                    <a:pt x="10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66"/>
            <p:cNvSpPr/>
            <p:nvPr/>
          </p:nvSpPr>
          <p:spPr>
            <a:xfrm>
              <a:off x="5471439" y="3956978"/>
              <a:ext cx="35873" cy="16339"/>
            </a:xfrm>
            <a:custGeom>
              <a:rect b="b" l="l" r="r" t="t"/>
              <a:pathLst>
                <a:path extrusionOk="0" h="624" w="1370">
                  <a:moveTo>
                    <a:pt x="272" y="0"/>
                  </a:moveTo>
                  <a:cubicBezTo>
                    <a:pt x="132" y="0"/>
                    <a:pt x="0" y="150"/>
                    <a:pt x="69" y="309"/>
                  </a:cubicBezTo>
                  <a:cubicBezTo>
                    <a:pt x="213" y="510"/>
                    <a:pt x="442" y="624"/>
                    <a:pt x="690" y="624"/>
                  </a:cubicBezTo>
                  <a:cubicBezTo>
                    <a:pt x="928" y="624"/>
                    <a:pt x="1157" y="510"/>
                    <a:pt x="1300" y="309"/>
                  </a:cubicBezTo>
                  <a:cubicBezTo>
                    <a:pt x="1369" y="150"/>
                    <a:pt x="1237" y="0"/>
                    <a:pt x="1094" y="0"/>
                  </a:cubicBezTo>
                  <a:cubicBezTo>
                    <a:pt x="1040" y="0"/>
                    <a:pt x="984" y="21"/>
                    <a:pt x="938" y="71"/>
                  </a:cubicBezTo>
                  <a:cubicBezTo>
                    <a:pt x="871" y="147"/>
                    <a:pt x="778" y="185"/>
                    <a:pt x="684" y="185"/>
                  </a:cubicBezTo>
                  <a:cubicBezTo>
                    <a:pt x="589" y="185"/>
                    <a:pt x="494" y="147"/>
                    <a:pt x="422" y="71"/>
                  </a:cubicBezTo>
                  <a:cubicBezTo>
                    <a:pt x="378" y="21"/>
                    <a:pt x="325" y="0"/>
                    <a:pt x="27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66"/>
            <p:cNvSpPr/>
            <p:nvPr/>
          </p:nvSpPr>
          <p:spPr>
            <a:xfrm>
              <a:off x="5452271" y="390455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7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29" y="556"/>
                    <a:pt x="429" y="441"/>
                  </a:cubicBezTo>
                  <a:lnTo>
                    <a:pt x="429" y="222"/>
                  </a:lnTo>
                  <a:cubicBezTo>
                    <a:pt x="429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66"/>
            <p:cNvSpPr/>
            <p:nvPr/>
          </p:nvSpPr>
          <p:spPr>
            <a:xfrm>
              <a:off x="5515220" y="3904556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66"/>
            <p:cNvSpPr/>
            <p:nvPr/>
          </p:nvSpPr>
          <p:spPr>
            <a:xfrm>
              <a:off x="5472251" y="3790206"/>
              <a:ext cx="34486" cy="74208"/>
            </a:xfrm>
            <a:custGeom>
              <a:rect b="b" l="l" r="r" t="t"/>
              <a:pathLst>
                <a:path extrusionOk="0" h="2834" w="1317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2624"/>
                  </a:lnTo>
                  <a:cubicBezTo>
                    <a:pt x="0" y="2738"/>
                    <a:pt x="96" y="2834"/>
                    <a:pt x="220" y="2834"/>
                  </a:cubicBezTo>
                  <a:lnTo>
                    <a:pt x="1097" y="2834"/>
                  </a:lnTo>
                  <a:cubicBezTo>
                    <a:pt x="1212" y="2834"/>
                    <a:pt x="1317" y="2738"/>
                    <a:pt x="1317" y="2624"/>
                  </a:cubicBezTo>
                  <a:lnTo>
                    <a:pt x="1317" y="220"/>
                  </a:lnTo>
                  <a:cubicBezTo>
                    <a:pt x="1317" y="96"/>
                    <a:pt x="1212" y="0"/>
                    <a:pt x="109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66"/>
            <p:cNvSpPr/>
            <p:nvPr/>
          </p:nvSpPr>
          <p:spPr>
            <a:xfrm>
              <a:off x="5535199" y="3805079"/>
              <a:ext cx="23017" cy="59361"/>
            </a:xfrm>
            <a:custGeom>
              <a:rect b="b" l="l" r="r" t="t"/>
              <a:pathLst>
                <a:path extrusionOk="0" h="2267" w="879">
                  <a:moveTo>
                    <a:pt x="140" y="1"/>
                  </a:moveTo>
                  <a:cubicBezTo>
                    <a:pt x="67" y="1"/>
                    <a:pt x="0" y="60"/>
                    <a:pt x="0" y="148"/>
                  </a:cubicBezTo>
                  <a:lnTo>
                    <a:pt x="0" y="2056"/>
                  </a:lnTo>
                  <a:cubicBezTo>
                    <a:pt x="0" y="2170"/>
                    <a:pt x="96" y="2266"/>
                    <a:pt x="220" y="2266"/>
                  </a:cubicBezTo>
                  <a:lnTo>
                    <a:pt x="659" y="2266"/>
                  </a:lnTo>
                  <a:cubicBezTo>
                    <a:pt x="664" y="2266"/>
                    <a:pt x="669" y="2266"/>
                    <a:pt x="674" y="2266"/>
                  </a:cubicBezTo>
                  <a:cubicBezTo>
                    <a:pt x="791" y="2266"/>
                    <a:pt x="878" y="2165"/>
                    <a:pt x="878" y="2046"/>
                  </a:cubicBezTo>
                  <a:lnTo>
                    <a:pt x="878" y="739"/>
                  </a:lnTo>
                  <a:cubicBezTo>
                    <a:pt x="878" y="596"/>
                    <a:pt x="811" y="472"/>
                    <a:pt x="706" y="386"/>
                  </a:cubicBezTo>
                  <a:lnTo>
                    <a:pt x="229" y="33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66"/>
            <p:cNvSpPr/>
            <p:nvPr/>
          </p:nvSpPr>
          <p:spPr>
            <a:xfrm>
              <a:off x="5420797" y="3805079"/>
              <a:ext cx="22990" cy="59361"/>
            </a:xfrm>
            <a:custGeom>
              <a:rect b="b" l="l" r="r" t="t"/>
              <a:pathLst>
                <a:path extrusionOk="0" h="2267" w="878">
                  <a:moveTo>
                    <a:pt x="741" y="1"/>
                  </a:moveTo>
                  <a:cubicBezTo>
                    <a:pt x="713" y="1"/>
                    <a:pt x="683" y="11"/>
                    <a:pt x="658" y="33"/>
                  </a:cubicBezTo>
                  <a:lnTo>
                    <a:pt x="181" y="386"/>
                  </a:lnTo>
                  <a:cubicBezTo>
                    <a:pt x="67" y="472"/>
                    <a:pt x="0" y="596"/>
                    <a:pt x="0" y="739"/>
                  </a:cubicBezTo>
                  <a:lnTo>
                    <a:pt x="0" y="2046"/>
                  </a:lnTo>
                  <a:cubicBezTo>
                    <a:pt x="0" y="2165"/>
                    <a:pt x="96" y="2266"/>
                    <a:pt x="213" y="2266"/>
                  </a:cubicBezTo>
                  <a:cubicBezTo>
                    <a:pt x="219" y="2266"/>
                    <a:pt x="224" y="2266"/>
                    <a:pt x="229" y="2266"/>
                  </a:cubicBezTo>
                  <a:lnTo>
                    <a:pt x="658" y="2266"/>
                  </a:lnTo>
                  <a:cubicBezTo>
                    <a:pt x="782" y="2266"/>
                    <a:pt x="878" y="2170"/>
                    <a:pt x="878" y="2056"/>
                  </a:cubicBezTo>
                  <a:lnTo>
                    <a:pt x="878" y="148"/>
                  </a:lnTo>
                  <a:cubicBezTo>
                    <a:pt x="878" y="60"/>
                    <a:pt x="811" y="1"/>
                    <a:pt x="741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66"/>
            <p:cNvSpPr/>
            <p:nvPr/>
          </p:nvSpPr>
          <p:spPr>
            <a:xfrm>
              <a:off x="5386573" y="3881618"/>
              <a:ext cx="205866" cy="11521"/>
            </a:xfrm>
            <a:custGeom>
              <a:rect b="b" l="l" r="r" t="t"/>
              <a:pathLst>
                <a:path extrusionOk="0" h="440" w="7862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40"/>
                    <a:pt x="220" y="440"/>
                  </a:cubicBezTo>
                  <a:lnTo>
                    <a:pt x="7642" y="440"/>
                  </a:lnTo>
                  <a:cubicBezTo>
                    <a:pt x="7766" y="440"/>
                    <a:pt x="7861" y="344"/>
                    <a:pt x="7861" y="220"/>
                  </a:cubicBezTo>
                  <a:cubicBezTo>
                    <a:pt x="7861" y="96"/>
                    <a:pt x="7766" y="1"/>
                    <a:pt x="76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66"/>
            <p:cNvSpPr/>
            <p:nvPr/>
          </p:nvSpPr>
          <p:spPr>
            <a:xfrm>
              <a:off x="5415036" y="4110448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66"/>
            <p:cNvSpPr/>
            <p:nvPr/>
          </p:nvSpPr>
          <p:spPr>
            <a:xfrm>
              <a:off x="5552429" y="4110448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11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66"/>
            <p:cNvSpPr/>
            <p:nvPr/>
          </p:nvSpPr>
          <p:spPr>
            <a:xfrm>
              <a:off x="5380813" y="409321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96"/>
                    <a:pt x="1" y="658"/>
                  </a:cubicBezTo>
                  <a:lnTo>
                    <a:pt x="1" y="1965"/>
                  </a:lnTo>
                  <a:lnTo>
                    <a:pt x="649" y="1965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66"/>
            <p:cNvSpPr/>
            <p:nvPr/>
          </p:nvSpPr>
          <p:spPr>
            <a:xfrm>
              <a:off x="5580918" y="409321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5"/>
                  </a:lnTo>
                  <a:lnTo>
                    <a:pt x="658" y="1965"/>
                  </a:lnTo>
                  <a:lnTo>
                    <a:pt x="658" y="658"/>
                  </a:lnTo>
                  <a:cubicBezTo>
                    <a:pt x="658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7" name="Google Shape;12907;p66"/>
          <p:cNvGrpSpPr/>
          <p:nvPr/>
        </p:nvGrpSpPr>
        <p:grpSpPr>
          <a:xfrm>
            <a:off x="4901706" y="3790075"/>
            <a:ext cx="274550" cy="354859"/>
            <a:chOff x="4901706" y="3790075"/>
            <a:chExt cx="274550" cy="354859"/>
          </a:xfrm>
        </p:grpSpPr>
        <p:sp>
          <p:nvSpPr>
            <p:cNvPr id="12908" name="Google Shape;12908;p66"/>
            <p:cNvSpPr/>
            <p:nvPr/>
          </p:nvSpPr>
          <p:spPr>
            <a:xfrm>
              <a:off x="4901706" y="4007777"/>
              <a:ext cx="274550" cy="137157"/>
            </a:xfrm>
            <a:custGeom>
              <a:rect b="b" l="l" r="r" t="t"/>
              <a:pathLst>
                <a:path extrusionOk="0" h="5238" w="10485">
                  <a:moveTo>
                    <a:pt x="3711" y="1"/>
                  </a:moveTo>
                  <a:lnTo>
                    <a:pt x="3711" y="1622"/>
                  </a:lnTo>
                  <a:cubicBezTo>
                    <a:pt x="3711" y="1918"/>
                    <a:pt x="3520" y="2176"/>
                    <a:pt x="3244" y="2252"/>
                  </a:cubicBezTo>
                  <a:lnTo>
                    <a:pt x="945" y="2929"/>
                  </a:lnTo>
                  <a:cubicBezTo>
                    <a:pt x="382" y="3091"/>
                    <a:pt x="0" y="3607"/>
                    <a:pt x="0" y="4189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49" y="5238"/>
                  </a:cubicBezTo>
                  <a:lnTo>
                    <a:pt x="9826" y="5238"/>
                  </a:lnTo>
                  <a:cubicBezTo>
                    <a:pt x="10189" y="5238"/>
                    <a:pt x="10484" y="4942"/>
                    <a:pt x="10484" y="4580"/>
                  </a:cubicBezTo>
                  <a:lnTo>
                    <a:pt x="10484" y="4189"/>
                  </a:lnTo>
                  <a:cubicBezTo>
                    <a:pt x="10484" y="3607"/>
                    <a:pt x="10103" y="3091"/>
                    <a:pt x="9540" y="2929"/>
                  </a:cubicBezTo>
                  <a:lnTo>
                    <a:pt x="7241" y="2252"/>
                  </a:lnTo>
                  <a:cubicBezTo>
                    <a:pt x="6964" y="2166"/>
                    <a:pt x="6773" y="1908"/>
                    <a:pt x="6773" y="1622"/>
                  </a:cubicBezTo>
                  <a:lnTo>
                    <a:pt x="677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66"/>
            <p:cNvSpPr/>
            <p:nvPr/>
          </p:nvSpPr>
          <p:spPr>
            <a:xfrm>
              <a:off x="4935929" y="4007777"/>
              <a:ext cx="206102" cy="124169"/>
            </a:xfrm>
            <a:custGeom>
              <a:rect b="b" l="l" r="r" t="t"/>
              <a:pathLst>
                <a:path extrusionOk="0" h="4742" w="7871">
                  <a:moveTo>
                    <a:pt x="2404" y="1"/>
                  </a:moveTo>
                  <a:lnTo>
                    <a:pt x="2404" y="1622"/>
                  </a:lnTo>
                  <a:cubicBezTo>
                    <a:pt x="2404" y="1918"/>
                    <a:pt x="2213" y="2166"/>
                    <a:pt x="1937" y="2252"/>
                  </a:cubicBezTo>
                  <a:lnTo>
                    <a:pt x="0" y="2824"/>
                  </a:lnTo>
                  <a:cubicBezTo>
                    <a:pt x="468" y="3979"/>
                    <a:pt x="1593" y="4742"/>
                    <a:pt x="2843" y="4742"/>
                  </a:cubicBezTo>
                  <a:lnTo>
                    <a:pt x="5028" y="4742"/>
                  </a:lnTo>
                  <a:cubicBezTo>
                    <a:pt x="6277" y="4742"/>
                    <a:pt x="7403" y="3979"/>
                    <a:pt x="7870" y="2815"/>
                  </a:cubicBezTo>
                  <a:lnTo>
                    <a:pt x="5934" y="2252"/>
                  </a:lnTo>
                  <a:cubicBezTo>
                    <a:pt x="5657" y="2166"/>
                    <a:pt x="5466" y="1908"/>
                    <a:pt x="5466" y="1622"/>
                  </a:cubicBezTo>
                  <a:lnTo>
                    <a:pt x="546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66"/>
            <p:cNvSpPr/>
            <p:nvPr/>
          </p:nvSpPr>
          <p:spPr>
            <a:xfrm>
              <a:off x="4941664" y="4017518"/>
              <a:ext cx="194633" cy="103195"/>
            </a:xfrm>
            <a:custGeom>
              <a:rect b="b" l="l" r="r" t="t"/>
              <a:pathLst>
                <a:path extrusionOk="0" h="3941" w="7433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58"/>
                    <a:pt x="1174" y="3941"/>
                    <a:pt x="2624" y="3941"/>
                  </a:cubicBezTo>
                  <a:lnTo>
                    <a:pt x="4809" y="3941"/>
                  </a:lnTo>
                  <a:cubicBezTo>
                    <a:pt x="6259" y="3941"/>
                    <a:pt x="7432" y="2758"/>
                    <a:pt x="7432" y="1317"/>
                  </a:cubicBezTo>
                  <a:cubicBezTo>
                    <a:pt x="7432" y="592"/>
                    <a:pt x="6841" y="1"/>
                    <a:pt x="612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66"/>
            <p:cNvSpPr/>
            <p:nvPr/>
          </p:nvSpPr>
          <p:spPr>
            <a:xfrm>
              <a:off x="4959967" y="4034512"/>
              <a:ext cx="157922" cy="65279"/>
            </a:xfrm>
            <a:custGeom>
              <a:rect b="b" l="l" r="r" t="t"/>
              <a:pathLst>
                <a:path extrusionOk="0" h="2493" w="6031">
                  <a:moveTo>
                    <a:pt x="664" y="0"/>
                  </a:moveTo>
                  <a:cubicBezTo>
                    <a:pt x="186" y="0"/>
                    <a:pt x="1" y="622"/>
                    <a:pt x="408" y="887"/>
                  </a:cubicBezTo>
                  <a:lnTo>
                    <a:pt x="2650" y="2385"/>
                  </a:lnTo>
                  <a:cubicBezTo>
                    <a:pt x="2760" y="2457"/>
                    <a:pt x="2886" y="2493"/>
                    <a:pt x="3013" y="2493"/>
                  </a:cubicBezTo>
                  <a:cubicBezTo>
                    <a:pt x="3139" y="2493"/>
                    <a:pt x="3265" y="2457"/>
                    <a:pt x="3375" y="2385"/>
                  </a:cubicBezTo>
                  <a:lnTo>
                    <a:pt x="5626" y="887"/>
                  </a:lnTo>
                  <a:cubicBezTo>
                    <a:pt x="6031" y="634"/>
                    <a:pt x="5851" y="9"/>
                    <a:pt x="5381" y="9"/>
                  </a:cubicBezTo>
                  <a:cubicBezTo>
                    <a:pt x="5374" y="9"/>
                    <a:pt x="5366" y="10"/>
                    <a:pt x="5359" y="10"/>
                  </a:cubicBezTo>
                  <a:lnTo>
                    <a:pt x="675" y="0"/>
                  </a:lnTo>
                  <a:cubicBezTo>
                    <a:pt x="672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66"/>
            <p:cNvSpPr/>
            <p:nvPr/>
          </p:nvSpPr>
          <p:spPr>
            <a:xfrm>
              <a:off x="4984869" y="4013276"/>
              <a:ext cx="107961" cy="86515"/>
            </a:xfrm>
            <a:custGeom>
              <a:rect b="b" l="l" r="r" t="t"/>
              <a:pathLst>
                <a:path extrusionOk="0" h="3304" w="4123">
                  <a:moveTo>
                    <a:pt x="535" y="0"/>
                  </a:moveTo>
                  <a:lnTo>
                    <a:pt x="535" y="1422"/>
                  </a:lnTo>
                  <a:cubicBezTo>
                    <a:pt x="535" y="1708"/>
                    <a:pt x="344" y="1966"/>
                    <a:pt x="68" y="2051"/>
                  </a:cubicBezTo>
                  <a:lnTo>
                    <a:pt x="10" y="2071"/>
                  </a:lnTo>
                  <a:lnTo>
                    <a:pt x="1" y="2071"/>
                  </a:lnTo>
                  <a:lnTo>
                    <a:pt x="1699" y="3196"/>
                  </a:lnTo>
                  <a:cubicBezTo>
                    <a:pt x="1809" y="3268"/>
                    <a:pt x="1935" y="3304"/>
                    <a:pt x="2062" y="3304"/>
                  </a:cubicBezTo>
                  <a:cubicBezTo>
                    <a:pt x="2188" y="3304"/>
                    <a:pt x="2314" y="3268"/>
                    <a:pt x="2424" y="3196"/>
                  </a:cubicBezTo>
                  <a:lnTo>
                    <a:pt x="4122" y="2071"/>
                  </a:lnTo>
                  <a:lnTo>
                    <a:pt x="4065" y="2051"/>
                  </a:lnTo>
                  <a:cubicBezTo>
                    <a:pt x="3788" y="1966"/>
                    <a:pt x="3597" y="1708"/>
                    <a:pt x="3597" y="142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66"/>
            <p:cNvSpPr/>
            <p:nvPr/>
          </p:nvSpPr>
          <p:spPr>
            <a:xfrm>
              <a:off x="4998878" y="4013276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8" y="1093"/>
                  </a:cubicBezTo>
                  <a:cubicBezTo>
                    <a:pt x="2054" y="1093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66"/>
            <p:cNvSpPr/>
            <p:nvPr/>
          </p:nvSpPr>
          <p:spPr>
            <a:xfrm>
              <a:off x="4942161" y="3830164"/>
              <a:ext cx="193612" cy="200132"/>
            </a:xfrm>
            <a:custGeom>
              <a:rect b="b" l="l" r="r" t="t"/>
              <a:pathLst>
                <a:path extrusionOk="0" h="7643" w="7394">
                  <a:moveTo>
                    <a:pt x="3693" y="1"/>
                  </a:moveTo>
                  <a:cubicBezTo>
                    <a:pt x="2004" y="1"/>
                    <a:pt x="640" y="1374"/>
                    <a:pt x="640" y="3063"/>
                  </a:cubicBezTo>
                  <a:lnTo>
                    <a:pt x="640" y="3941"/>
                  </a:lnTo>
                  <a:cubicBezTo>
                    <a:pt x="1" y="4084"/>
                    <a:pt x="96" y="5019"/>
                    <a:pt x="745" y="5028"/>
                  </a:cubicBezTo>
                  <a:lnTo>
                    <a:pt x="869" y="5028"/>
                  </a:lnTo>
                  <a:cubicBezTo>
                    <a:pt x="983" y="6507"/>
                    <a:pt x="2214" y="7642"/>
                    <a:pt x="3693" y="7642"/>
                  </a:cubicBezTo>
                  <a:cubicBezTo>
                    <a:pt x="5181" y="7642"/>
                    <a:pt x="6411" y="6507"/>
                    <a:pt x="6526" y="5028"/>
                  </a:cubicBezTo>
                  <a:lnTo>
                    <a:pt x="6640" y="5028"/>
                  </a:lnTo>
                  <a:cubicBezTo>
                    <a:pt x="7299" y="5019"/>
                    <a:pt x="7394" y="4084"/>
                    <a:pt x="6755" y="3941"/>
                  </a:cubicBezTo>
                  <a:lnTo>
                    <a:pt x="6755" y="3063"/>
                  </a:lnTo>
                  <a:cubicBezTo>
                    <a:pt x="6755" y="1374"/>
                    <a:pt x="5381" y="1"/>
                    <a:pt x="369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66"/>
            <p:cNvSpPr/>
            <p:nvPr/>
          </p:nvSpPr>
          <p:spPr>
            <a:xfrm>
              <a:off x="4946168" y="3860984"/>
              <a:ext cx="109689" cy="169338"/>
            </a:xfrm>
            <a:custGeom>
              <a:rect b="b" l="l" r="r" t="t"/>
              <a:pathLst>
                <a:path extrusionOk="0" h="6467" w="4189">
                  <a:moveTo>
                    <a:pt x="1356" y="0"/>
                  </a:moveTo>
                  <a:cubicBezTo>
                    <a:pt x="1222" y="0"/>
                    <a:pt x="1086" y="61"/>
                    <a:pt x="992" y="197"/>
                  </a:cubicBezTo>
                  <a:cubicBezTo>
                    <a:pt x="658" y="693"/>
                    <a:pt x="487" y="1285"/>
                    <a:pt x="487" y="1886"/>
                  </a:cubicBezTo>
                  <a:lnTo>
                    <a:pt x="487" y="2764"/>
                  </a:lnTo>
                  <a:cubicBezTo>
                    <a:pt x="191" y="2830"/>
                    <a:pt x="0" y="3107"/>
                    <a:pt x="57" y="3403"/>
                  </a:cubicBezTo>
                  <a:cubicBezTo>
                    <a:pt x="115" y="3670"/>
                    <a:pt x="353" y="3851"/>
                    <a:pt x="620" y="3851"/>
                  </a:cubicBezTo>
                  <a:lnTo>
                    <a:pt x="716" y="3851"/>
                  </a:lnTo>
                  <a:cubicBezTo>
                    <a:pt x="823" y="5361"/>
                    <a:pt x="2085" y="6466"/>
                    <a:pt x="3528" y="6466"/>
                  </a:cubicBezTo>
                  <a:cubicBezTo>
                    <a:pt x="3745" y="6466"/>
                    <a:pt x="3966" y="6441"/>
                    <a:pt x="4188" y="6389"/>
                  </a:cubicBezTo>
                  <a:cubicBezTo>
                    <a:pt x="2786" y="6084"/>
                    <a:pt x="1794" y="4843"/>
                    <a:pt x="1794" y="3412"/>
                  </a:cubicBezTo>
                  <a:lnTo>
                    <a:pt x="1794" y="436"/>
                  </a:lnTo>
                  <a:cubicBezTo>
                    <a:pt x="1794" y="168"/>
                    <a:pt x="1578" y="0"/>
                    <a:pt x="135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66"/>
            <p:cNvSpPr/>
            <p:nvPr/>
          </p:nvSpPr>
          <p:spPr>
            <a:xfrm>
              <a:off x="4998878" y="393503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66"/>
            <p:cNvSpPr/>
            <p:nvPr/>
          </p:nvSpPr>
          <p:spPr>
            <a:xfrm>
              <a:off x="5067561" y="3935035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16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66"/>
            <p:cNvSpPr/>
            <p:nvPr/>
          </p:nvSpPr>
          <p:spPr>
            <a:xfrm>
              <a:off x="5013646" y="3974993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0"/>
                  </a:moveTo>
                  <a:cubicBezTo>
                    <a:pt x="142" y="0"/>
                    <a:pt x="0" y="221"/>
                    <a:pt x="161" y="375"/>
                  </a:cubicBezTo>
                  <a:cubicBezTo>
                    <a:pt x="371" y="566"/>
                    <a:pt x="641" y="662"/>
                    <a:pt x="922" y="662"/>
                  </a:cubicBezTo>
                  <a:cubicBezTo>
                    <a:pt x="936" y="662"/>
                    <a:pt x="949" y="661"/>
                    <a:pt x="963" y="661"/>
                  </a:cubicBezTo>
                  <a:cubicBezTo>
                    <a:pt x="976" y="661"/>
                    <a:pt x="989" y="662"/>
                    <a:pt x="1003" y="662"/>
                  </a:cubicBezTo>
                  <a:cubicBezTo>
                    <a:pt x="1284" y="662"/>
                    <a:pt x="1555" y="566"/>
                    <a:pt x="1773" y="375"/>
                  </a:cubicBezTo>
                  <a:cubicBezTo>
                    <a:pt x="1934" y="221"/>
                    <a:pt x="1792" y="0"/>
                    <a:pt x="1623" y="0"/>
                  </a:cubicBezTo>
                  <a:cubicBezTo>
                    <a:pt x="1571" y="0"/>
                    <a:pt x="1517" y="21"/>
                    <a:pt x="1468" y="70"/>
                  </a:cubicBezTo>
                  <a:cubicBezTo>
                    <a:pt x="1315" y="175"/>
                    <a:pt x="1139" y="227"/>
                    <a:pt x="964" y="227"/>
                  </a:cubicBezTo>
                  <a:cubicBezTo>
                    <a:pt x="788" y="227"/>
                    <a:pt x="614" y="175"/>
                    <a:pt x="466" y="70"/>
                  </a:cubicBezTo>
                  <a:cubicBezTo>
                    <a:pt x="418" y="21"/>
                    <a:pt x="363" y="0"/>
                    <a:pt x="31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66"/>
            <p:cNvSpPr/>
            <p:nvPr/>
          </p:nvSpPr>
          <p:spPr>
            <a:xfrm>
              <a:off x="4990368" y="3917727"/>
              <a:ext cx="33752" cy="17387"/>
            </a:xfrm>
            <a:custGeom>
              <a:rect b="b" l="l" r="r" t="t"/>
              <a:pathLst>
                <a:path extrusionOk="0" h="664" w="1289">
                  <a:moveTo>
                    <a:pt x="314" y="1"/>
                  </a:moveTo>
                  <a:cubicBezTo>
                    <a:pt x="91" y="1"/>
                    <a:pt x="0" y="357"/>
                    <a:pt x="258" y="434"/>
                  </a:cubicBezTo>
                  <a:lnTo>
                    <a:pt x="907" y="654"/>
                  </a:lnTo>
                  <a:cubicBezTo>
                    <a:pt x="936" y="663"/>
                    <a:pt x="955" y="663"/>
                    <a:pt x="983" y="663"/>
                  </a:cubicBezTo>
                  <a:cubicBezTo>
                    <a:pt x="1231" y="663"/>
                    <a:pt x="1289" y="310"/>
                    <a:pt x="1050" y="234"/>
                  </a:cubicBezTo>
                  <a:lnTo>
                    <a:pt x="392" y="15"/>
                  </a:lnTo>
                  <a:cubicBezTo>
                    <a:pt x="364" y="5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66"/>
            <p:cNvSpPr/>
            <p:nvPr/>
          </p:nvSpPr>
          <p:spPr>
            <a:xfrm>
              <a:off x="5053814" y="3917727"/>
              <a:ext cx="33779" cy="17387"/>
            </a:xfrm>
            <a:custGeom>
              <a:rect b="b" l="l" r="r" t="t"/>
              <a:pathLst>
                <a:path extrusionOk="0" h="664" w="1290">
                  <a:moveTo>
                    <a:pt x="969" y="1"/>
                  </a:moveTo>
                  <a:cubicBezTo>
                    <a:pt x="943" y="1"/>
                    <a:pt x="916" y="5"/>
                    <a:pt x="888" y="15"/>
                  </a:cubicBezTo>
                  <a:lnTo>
                    <a:pt x="239" y="234"/>
                  </a:lnTo>
                  <a:cubicBezTo>
                    <a:pt x="1" y="310"/>
                    <a:pt x="58" y="663"/>
                    <a:pt x="306" y="663"/>
                  </a:cubicBezTo>
                  <a:cubicBezTo>
                    <a:pt x="325" y="663"/>
                    <a:pt x="354" y="654"/>
                    <a:pt x="373" y="654"/>
                  </a:cubicBezTo>
                  <a:lnTo>
                    <a:pt x="1031" y="434"/>
                  </a:lnTo>
                  <a:cubicBezTo>
                    <a:pt x="1289" y="357"/>
                    <a:pt x="1198" y="1"/>
                    <a:pt x="969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66"/>
            <p:cNvSpPr/>
            <p:nvPr/>
          </p:nvSpPr>
          <p:spPr>
            <a:xfrm>
              <a:off x="5022104" y="3790075"/>
              <a:ext cx="33255" cy="67793"/>
            </a:xfrm>
            <a:custGeom>
              <a:rect b="b" l="l" r="r" t="t"/>
              <a:pathLst>
                <a:path extrusionOk="0" h="2589" w="1270">
                  <a:moveTo>
                    <a:pt x="640" y="0"/>
                  </a:moveTo>
                  <a:cubicBezTo>
                    <a:pt x="599" y="0"/>
                    <a:pt x="558" y="24"/>
                    <a:pt x="544" y="72"/>
                  </a:cubicBezTo>
                  <a:lnTo>
                    <a:pt x="48" y="1560"/>
                  </a:lnTo>
                  <a:cubicBezTo>
                    <a:pt x="0" y="1684"/>
                    <a:pt x="19" y="1818"/>
                    <a:pt x="86" y="1923"/>
                  </a:cubicBezTo>
                  <a:lnTo>
                    <a:pt x="449" y="2495"/>
                  </a:lnTo>
                  <a:cubicBezTo>
                    <a:pt x="492" y="2557"/>
                    <a:pt x="563" y="2588"/>
                    <a:pt x="635" y="2588"/>
                  </a:cubicBezTo>
                  <a:cubicBezTo>
                    <a:pt x="706" y="2588"/>
                    <a:pt x="778" y="2557"/>
                    <a:pt x="821" y="2495"/>
                  </a:cubicBezTo>
                  <a:lnTo>
                    <a:pt x="1183" y="1923"/>
                  </a:lnTo>
                  <a:cubicBezTo>
                    <a:pt x="1250" y="1818"/>
                    <a:pt x="1269" y="1684"/>
                    <a:pt x="1231" y="1560"/>
                  </a:cubicBezTo>
                  <a:lnTo>
                    <a:pt x="735" y="72"/>
                  </a:lnTo>
                  <a:cubicBezTo>
                    <a:pt x="721" y="24"/>
                    <a:pt x="680" y="0"/>
                    <a:pt x="64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66"/>
            <p:cNvSpPr/>
            <p:nvPr/>
          </p:nvSpPr>
          <p:spPr>
            <a:xfrm>
              <a:off x="5022340" y="3790206"/>
              <a:ext cx="16785" cy="67976"/>
            </a:xfrm>
            <a:custGeom>
              <a:rect b="b" l="l" r="r" t="t"/>
              <a:pathLst>
                <a:path extrusionOk="0" h="2596" w="641">
                  <a:moveTo>
                    <a:pt x="631" y="0"/>
                  </a:moveTo>
                  <a:cubicBezTo>
                    <a:pt x="592" y="0"/>
                    <a:pt x="554" y="29"/>
                    <a:pt x="535" y="67"/>
                  </a:cubicBezTo>
                  <a:lnTo>
                    <a:pt x="39" y="1555"/>
                  </a:lnTo>
                  <a:cubicBezTo>
                    <a:pt x="1" y="1679"/>
                    <a:pt x="20" y="1813"/>
                    <a:pt x="87" y="1918"/>
                  </a:cubicBezTo>
                  <a:lnTo>
                    <a:pt x="440" y="2490"/>
                  </a:lnTo>
                  <a:cubicBezTo>
                    <a:pt x="487" y="2557"/>
                    <a:pt x="564" y="2595"/>
                    <a:pt x="640" y="2595"/>
                  </a:cubicBezTo>
                  <a:lnTo>
                    <a:pt x="64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66"/>
            <p:cNvSpPr/>
            <p:nvPr/>
          </p:nvSpPr>
          <p:spPr>
            <a:xfrm>
              <a:off x="4987383" y="4104688"/>
              <a:ext cx="11521" cy="40246"/>
            </a:xfrm>
            <a:custGeom>
              <a:rect b="b" l="l" r="r" t="t"/>
              <a:pathLst>
                <a:path extrusionOk="0" h="1537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9" y="1537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66"/>
            <p:cNvSpPr/>
            <p:nvPr/>
          </p:nvSpPr>
          <p:spPr>
            <a:xfrm>
              <a:off x="5079057" y="4104688"/>
              <a:ext cx="11260" cy="40246"/>
            </a:xfrm>
            <a:custGeom>
              <a:rect b="b" l="l" r="r" t="t"/>
              <a:pathLst>
                <a:path extrusionOk="0" h="1537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0" y="1537"/>
                  </a:lnTo>
                  <a:lnTo>
                    <a:pt x="430" y="220"/>
                  </a:lnTo>
                  <a:cubicBezTo>
                    <a:pt x="430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5" name="Google Shape;12925;p66"/>
          <p:cNvGrpSpPr/>
          <p:nvPr/>
        </p:nvGrpSpPr>
        <p:grpSpPr>
          <a:xfrm>
            <a:off x="8052704" y="1503208"/>
            <a:ext cx="275073" cy="354545"/>
            <a:chOff x="8052704" y="1503208"/>
            <a:chExt cx="275073" cy="354545"/>
          </a:xfrm>
        </p:grpSpPr>
        <p:sp>
          <p:nvSpPr>
            <p:cNvPr id="12926" name="Google Shape;12926;p66"/>
            <p:cNvSpPr/>
            <p:nvPr/>
          </p:nvSpPr>
          <p:spPr>
            <a:xfrm>
              <a:off x="8052704" y="1697344"/>
              <a:ext cx="274812" cy="160409"/>
            </a:xfrm>
            <a:custGeom>
              <a:rect b="b" l="l" r="r" t="t"/>
              <a:pathLst>
                <a:path extrusionOk="0" h="6126" w="10495">
                  <a:moveTo>
                    <a:pt x="3722" y="1"/>
                  </a:moveTo>
                  <a:lnTo>
                    <a:pt x="3722" y="1270"/>
                  </a:lnTo>
                  <a:cubicBezTo>
                    <a:pt x="3722" y="1556"/>
                    <a:pt x="3531" y="1814"/>
                    <a:pt x="3254" y="1899"/>
                  </a:cubicBezTo>
                  <a:lnTo>
                    <a:pt x="945" y="2577"/>
                  </a:lnTo>
                  <a:cubicBezTo>
                    <a:pt x="383" y="2739"/>
                    <a:pt x="1" y="3254"/>
                    <a:pt x="1" y="3836"/>
                  </a:cubicBezTo>
                  <a:lnTo>
                    <a:pt x="1" y="5477"/>
                  </a:lnTo>
                  <a:cubicBezTo>
                    <a:pt x="1" y="5830"/>
                    <a:pt x="297" y="6126"/>
                    <a:pt x="659" y="6126"/>
                  </a:cubicBezTo>
                  <a:lnTo>
                    <a:pt x="9846" y="6126"/>
                  </a:lnTo>
                  <a:cubicBezTo>
                    <a:pt x="10199" y="6126"/>
                    <a:pt x="10495" y="5830"/>
                    <a:pt x="10495" y="5477"/>
                  </a:cubicBezTo>
                  <a:lnTo>
                    <a:pt x="10495" y="3836"/>
                  </a:lnTo>
                  <a:cubicBezTo>
                    <a:pt x="10495" y="3254"/>
                    <a:pt x="10113" y="2739"/>
                    <a:pt x="9560" y="2577"/>
                  </a:cubicBezTo>
                  <a:lnTo>
                    <a:pt x="7251" y="1899"/>
                  </a:lnTo>
                  <a:cubicBezTo>
                    <a:pt x="6975" y="1814"/>
                    <a:pt x="6784" y="1556"/>
                    <a:pt x="6784" y="1270"/>
                  </a:cubicBezTo>
                  <a:lnTo>
                    <a:pt x="678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66"/>
            <p:cNvSpPr/>
            <p:nvPr/>
          </p:nvSpPr>
          <p:spPr>
            <a:xfrm>
              <a:off x="8098685" y="1823267"/>
              <a:ext cx="11260" cy="34486"/>
            </a:xfrm>
            <a:custGeom>
              <a:rect b="b" l="l" r="r" t="t"/>
              <a:pathLst>
                <a:path extrusionOk="0" h="1317" w="430">
                  <a:moveTo>
                    <a:pt x="0" y="0"/>
                  </a:moveTo>
                  <a:lnTo>
                    <a:pt x="0" y="1317"/>
                  </a:lnTo>
                  <a:lnTo>
                    <a:pt x="430" y="1317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66"/>
            <p:cNvSpPr/>
            <p:nvPr/>
          </p:nvSpPr>
          <p:spPr>
            <a:xfrm>
              <a:off x="8270301" y="1823267"/>
              <a:ext cx="11521" cy="34486"/>
            </a:xfrm>
            <a:custGeom>
              <a:rect b="b" l="l" r="r" t="t"/>
              <a:pathLst>
                <a:path extrusionOk="0" h="1317" w="440">
                  <a:moveTo>
                    <a:pt x="0" y="0"/>
                  </a:moveTo>
                  <a:lnTo>
                    <a:pt x="0" y="1317"/>
                  </a:lnTo>
                  <a:lnTo>
                    <a:pt x="439" y="1317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66"/>
            <p:cNvSpPr/>
            <p:nvPr/>
          </p:nvSpPr>
          <p:spPr>
            <a:xfrm>
              <a:off x="8052704" y="1747069"/>
              <a:ext cx="275073" cy="110684"/>
            </a:xfrm>
            <a:custGeom>
              <a:rect b="b" l="l" r="r" t="t"/>
              <a:pathLst>
                <a:path extrusionOk="0" h="4227" w="10505">
                  <a:moveTo>
                    <a:pt x="3245" y="0"/>
                  </a:moveTo>
                  <a:lnTo>
                    <a:pt x="945" y="678"/>
                  </a:lnTo>
                  <a:cubicBezTo>
                    <a:pt x="383" y="840"/>
                    <a:pt x="1" y="1346"/>
                    <a:pt x="1" y="1927"/>
                  </a:cubicBezTo>
                  <a:lnTo>
                    <a:pt x="1" y="2910"/>
                  </a:lnTo>
                  <a:lnTo>
                    <a:pt x="2186" y="3349"/>
                  </a:lnTo>
                  <a:lnTo>
                    <a:pt x="2186" y="4227"/>
                  </a:lnTo>
                  <a:lnTo>
                    <a:pt x="8310" y="4227"/>
                  </a:lnTo>
                  <a:lnTo>
                    <a:pt x="8310" y="3349"/>
                  </a:lnTo>
                  <a:lnTo>
                    <a:pt x="10504" y="2910"/>
                  </a:lnTo>
                  <a:lnTo>
                    <a:pt x="10504" y="1937"/>
                  </a:lnTo>
                  <a:cubicBezTo>
                    <a:pt x="10504" y="1355"/>
                    <a:pt x="10113" y="840"/>
                    <a:pt x="9560" y="678"/>
                  </a:cubicBezTo>
                  <a:lnTo>
                    <a:pt x="7251" y="0"/>
                  </a:lnTo>
                  <a:lnTo>
                    <a:pt x="5248" y="287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66"/>
            <p:cNvSpPr/>
            <p:nvPr/>
          </p:nvSpPr>
          <p:spPr>
            <a:xfrm>
              <a:off x="8150138" y="1697344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66"/>
            <p:cNvSpPr/>
            <p:nvPr/>
          </p:nvSpPr>
          <p:spPr>
            <a:xfrm>
              <a:off x="8087687" y="1503208"/>
              <a:ext cx="205107" cy="136974"/>
            </a:xfrm>
            <a:custGeom>
              <a:rect b="b" l="l" r="r" t="t"/>
              <a:pathLst>
                <a:path extrusionOk="0" h="5231" w="7833">
                  <a:moveTo>
                    <a:pt x="5157" y="0"/>
                  </a:moveTo>
                  <a:cubicBezTo>
                    <a:pt x="5146" y="0"/>
                    <a:pt x="5135" y="1"/>
                    <a:pt x="5124" y="2"/>
                  </a:cubicBezTo>
                  <a:lnTo>
                    <a:pt x="3693" y="203"/>
                  </a:lnTo>
                  <a:lnTo>
                    <a:pt x="2920" y="12"/>
                  </a:lnTo>
                  <a:cubicBezTo>
                    <a:pt x="2901" y="6"/>
                    <a:pt x="2881" y="2"/>
                    <a:pt x="2860" y="2"/>
                  </a:cubicBezTo>
                  <a:cubicBezTo>
                    <a:pt x="2819" y="2"/>
                    <a:pt x="2777" y="15"/>
                    <a:pt x="2739" y="41"/>
                  </a:cubicBezTo>
                  <a:lnTo>
                    <a:pt x="1947" y="642"/>
                  </a:lnTo>
                  <a:lnTo>
                    <a:pt x="1069" y="642"/>
                  </a:lnTo>
                  <a:cubicBezTo>
                    <a:pt x="955" y="642"/>
                    <a:pt x="859" y="737"/>
                    <a:pt x="859" y="861"/>
                  </a:cubicBezTo>
                  <a:lnTo>
                    <a:pt x="859" y="1729"/>
                  </a:lnTo>
                  <a:lnTo>
                    <a:pt x="287" y="1729"/>
                  </a:lnTo>
                  <a:cubicBezTo>
                    <a:pt x="134" y="1729"/>
                    <a:pt x="29" y="1882"/>
                    <a:pt x="77" y="2025"/>
                  </a:cubicBezTo>
                  <a:lnTo>
                    <a:pt x="420" y="3046"/>
                  </a:lnTo>
                  <a:lnTo>
                    <a:pt x="77" y="3380"/>
                  </a:lnTo>
                  <a:cubicBezTo>
                    <a:pt x="20" y="3446"/>
                    <a:pt x="1" y="3532"/>
                    <a:pt x="29" y="3618"/>
                  </a:cubicBezTo>
                  <a:lnTo>
                    <a:pt x="640" y="5230"/>
                  </a:lnTo>
                  <a:lnTo>
                    <a:pt x="7194" y="5230"/>
                  </a:lnTo>
                  <a:lnTo>
                    <a:pt x="7804" y="3618"/>
                  </a:lnTo>
                  <a:cubicBezTo>
                    <a:pt x="7833" y="3532"/>
                    <a:pt x="7814" y="3446"/>
                    <a:pt x="7757" y="3380"/>
                  </a:cubicBezTo>
                  <a:lnTo>
                    <a:pt x="7413" y="3046"/>
                  </a:lnTo>
                  <a:lnTo>
                    <a:pt x="7757" y="2025"/>
                  </a:lnTo>
                  <a:cubicBezTo>
                    <a:pt x="7804" y="1882"/>
                    <a:pt x="7699" y="1729"/>
                    <a:pt x="7547" y="1729"/>
                  </a:cubicBezTo>
                  <a:lnTo>
                    <a:pt x="6755" y="1729"/>
                  </a:lnTo>
                  <a:lnTo>
                    <a:pt x="7079" y="937"/>
                  </a:lnTo>
                  <a:cubicBezTo>
                    <a:pt x="7136" y="794"/>
                    <a:pt x="7022" y="642"/>
                    <a:pt x="6869" y="642"/>
                  </a:cubicBezTo>
                  <a:lnTo>
                    <a:pt x="5887" y="642"/>
                  </a:lnTo>
                  <a:lnTo>
                    <a:pt x="5305" y="60"/>
                  </a:lnTo>
                  <a:cubicBezTo>
                    <a:pt x="5265" y="20"/>
                    <a:pt x="5212" y="0"/>
                    <a:pt x="5157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66"/>
            <p:cNvSpPr/>
            <p:nvPr/>
          </p:nvSpPr>
          <p:spPr>
            <a:xfrm>
              <a:off x="8087687" y="1515751"/>
              <a:ext cx="190889" cy="124431"/>
            </a:xfrm>
            <a:custGeom>
              <a:rect b="b" l="l" r="r" t="t"/>
              <a:pathLst>
                <a:path extrusionOk="0" h="4752" w="7290">
                  <a:moveTo>
                    <a:pt x="2166" y="0"/>
                  </a:moveTo>
                  <a:lnTo>
                    <a:pt x="1947" y="163"/>
                  </a:lnTo>
                  <a:lnTo>
                    <a:pt x="1069" y="163"/>
                  </a:lnTo>
                  <a:cubicBezTo>
                    <a:pt x="955" y="163"/>
                    <a:pt x="859" y="258"/>
                    <a:pt x="859" y="382"/>
                  </a:cubicBezTo>
                  <a:lnTo>
                    <a:pt x="859" y="1260"/>
                  </a:lnTo>
                  <a:lnTo>
                    <a:pt x="287" y="1260"/>
                  </a:lnTo>
                  <a:cubicBezTo>
                    <a:pt x="134" y="1260"/>
                    <a:pt x="29" y="1403"/>
                    <a:pt x="77" y="1546"/>
                  </a:cubicBezTo>
                  <a:lnTo>
                    <a:pt x="420" y="2567"/>
                  </a:lnTo>
                  <a:lnTo>
                    <a:pt x="77" y="2910"/>
                  </a:lnTo>
                  <a:cubicBezTo>
                    <a:pt x="20" y="2967"/>
                    <a:pt x="1" y="3053"/>
                    <a:pt x="29" y="3139"/>
                  </a:cubicBezTo>
                  <a:lnTo>
                    <a:pt x="640" y="4751"/>
                  </a:lnTo>
                  <a:lnTo>
                    <a:pt x="7194" y="4751"/>
                  </a:lnTo>
                  <a:lnTo>
                    <a:pt x="7289" y="4503"/>
                  </a:lnTo>
                  <a:lnTo>
                    <a:pt x="7289" y="4503"/>
                  </a:lnTo>
                  <a:cubicBezTo>
                    <a:pt x="7117" y="4522"/>
                    <a:pt x="6936" y="4532"/>
                    <a:pt x="6755" y="4541"/>
                  </a:cubicBezTo>
                  <a:cubicBezTo>
                    <a:pt x="4246" y="4532"/>
                    <a:pt x="2195" y="2509"/>
                    <a:pt x="21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66"/>
            <p:cNvSpPr/>
            <p:nvPr/>
          </p:nvSpPr>
          <p:spPr>
            <a:xfrm>
              <a:off x="8097690" y="1577207"/>
              <a:ext cx="184866" cy="143415"/>
            </a:xfrm>
            <a:custGeom>
              <a:rect b="b" l="l" r="r" t="t"/>
              <a:pathLst>
                <a:path extrusionOk="0" h="5477" w="7060">
                  <a:moveTo>
                    <a:pt x="309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26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11" y="4331"/>
                    <a:pt x="2042" y="5476"/>
                    <a:pt x="3530" y="5476"/>
                  </a:cubicBezTo>
                  <a:cubicBezTo>
                    <a:pt x="5018" y="5476"/>
                    <a:pt x="6249" y="4331"/>
                    <a:pt x="6363" y="2843"/>
                  </a:cubicBezTo>
                  <a:lnTo>
                    <a:pt x="6478" y="2843"/>
                  </a:lnTo>
                  <a:cubicBezTo>
                    <a:pt x="6802" y="2843"/>
                    <a:pt x="7060" y="2567"/>
                    <a:pt x="7022" y="2242"/>
                  </a:cubicBezTo>
                  <a:cubicBezTo>
                    <a:pt x="6983" y="1956"/>
                    <a:pt x="6745" y="1746"/>
                    <a:pt x="6449" y="1746"/>
                  </a:cubicBezTo>
                  <a:lnTo>
                    <a:pt x="6373" y="1746"/>
                  </a:lnTo>
                  <a:cubicBezTo>
                    <a:pt x="6134" y="1746"/>
                    <a:pt x="5934" y="1555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091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66"/>
            <p:cNvSpPr/>
            <p:nvPr/>
          </p:nvSpPr>
          <p:spPr>
            <a:xfrm>
              <a:off x="8150138" y="1623031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66"/>
            <p:cNvSpPr/>
            <p:nvPr/>
          </p:nvSpPr>
          <p:spPr>
            <a:xfrm>
              <a:off x="8218848" y="1623031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29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66"/>
            <p:cNvSpPr/>
            <p:nvPr/>
          </p:nvSpPr>
          <p:spPr>
            <a:xfrm>
              <a:off x="8164618" y="1662963"/>
              <a:ext cx="50799" cy="17439"/>
            </a:xfrm>
            <a:custGeom>
              <a:rect b="b" l="l" r="r" t="t"/>
              <a:pathLst>
                <a:path extrusionOk="0" h="666" w="1940">
                  <a:moveTo>
                    <a:pt x="323" y="0"/>
                  </a:moveTo>
                  <a:cubicBezTo>
                    <a:pt x="153" y="0"/>
                    <a:pt x="0" y="224"/>
                    <a:pt x="163" y="379"/>
                  </a:cubicBezTo>
                  <a:cubicBezTo>
                    <a:pt x="382" y="562"/>
                    <a:pt x="654" y="666"/>
                    <a:pt x="937" y="666"/>
                  </a:cubicBezTo>
                  <a:cubicBezTo>
                    <a:pt x="949" y="666"/>
                    <a:pt x="962" y="666"/>
                    <a:pt x="974" y="665"/>
                  </a:cubicBezTo>
                  <a:cubicBezTo>
                    <a:pt x="986" y="666"/>
                    <a:pt x="999" y="666"/>
                    <a:pt x="1011" y="666"/>
                  </a:cubicBezTo>
                  <a:cubicBezTo>
                    <a:pt x="1294" y="666"/>
                    <a:pt x="1565" y="562"/>
                    <a:pt x="1785" y="379"/>
                  </a:cubicBezTo>
                  <a:cubicBezTo>
                    <a:pt x="1940" y="224"/>
                    <a:pt x="1792" y="0"/>
                    <a:pt x="1624" y="0"/>
                  </a:cubicBezTo>
                  <a:cubicBezTo>
                    <a:pt x="1575" y="0"/>
                    <a:pt x="1525" y="19"/>
                    <a:pt x="1480" y="64"/>
                  </a:cubicBezTo>
                  <a:cubicBezTo>
                    <a:pt x="1327" y="169"/>
                    <a:pt x="1150" y="222"/>
                    <a:pt x="974" y="222"/>
                  </a:cubicBezTo>
                  <a:cubicBezTo>
                    <a:pt x="797" y="222"/>
                    <a:pt x="621" y="169"/>
                    <a:pt x="468" y="64"/>
                  </a:cubicBezTo>
                  <a:cubicBezTo>
                    <a:pt x="423" y="19"/>
                    <a:pt x="372" y="0"/>
                    <a:pt x="32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66"/>
            <p:cNvSpPr/>
            <p:nvPr/>
          </p:nvSpPr>
          <p:spPr>
            <a:xfrm>
              <a:off x="8097690" y="1577207"/>
              <a:ext cx="155382" cy="143389"/>
            </a:xfrm>
            <a:custGeom>
              <a:rect b="b" l="l" r="r" t="t"/>
              <a:pathLst>
                <a:path extrusionOk="0" h="5476" w="5934">
                  <a:moveTo>
                    <a:pt x="310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35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09" y="4347"/>
                    <a:pt x="2057" y="5475"/>
                    <a:pt x="3511" y="5475"/>
                  </a:cubicBezTo>
                  <a:cubicBezTo>
                    <a:pt x="3662" y="5475"/>
                    <a:pt x="3815" y="5463"/>
                    <a:pt x="3969" y="5438"/>
                  </a:cubicBezTo>
                  <a:cubicBezTo>
                    <a:pt x="2585" y="5219"/>
                    <a:pt x="1565" y="4026"/>
                    <a:pt x="1565" y="2624"/>
                  </a:cubicBezTo>
                  <a:lnTo>
                    <a:pt x="1565" y="1479"/>
                  </a:lnTo>
                  <a:cubicBezTo>
                    <a:pt x="1565" y="1172"/>
                    <a:pt x="1818" y="939"/>
                    <a:pt x="2105" y="939"/>
                  </a:cubicBezTo>
                  <a:cubicBezTo>
                    <a:pt x="2175" y="939"/>
                    <a:pt x="2247" y="953"/>
                    <a:pt x="2318" y="983"/>
                  </a:cubicBezTo>
                  <a:cubicBezTo>
                    <a:pt x="2414" y="1031"/>
                    <a:pt x="2519" y="1040"/>
                    <a:pt x="2624" y="1040"/>
                  </a:cubicBezTo>
                  <a:cubicBezTo>
                    <a:pt x="2834" y="1012"/>
                    <a:pt x="3024" y="897"/>
                    <a:pt x="3139" y="716"/>
                  </a:cubicBezTo>
                  <a:lnTo>
                    <a:pt x="3225" y="582"/>
                  </a:lnTo>
                  <a:lnTo>
                    <a:pt x="4074" y="1069"/>
                  </a:lnTo>
                  <a:cubicBezTo>
                    <a:pt x="4177" y="1128"/>
                    <a:pt x="4290" y="1156"/>
                    <a:pt x="4401" y="1156"/>
                  </a:cubicBezTo>
                  <a:cubicBezTo>
                    <a:pt x="4648" y="1156"/>
                    <a:pt x="4887" y="1017"/>
                    <a:pt x="4999" y="773"/>
                  </a:cubicBezTo>
                  <a:lnTo>
                    <a:pt x="5695" y="1240"/>
                  </a:lnTo>
                  <a:lnTo>
                    <a:pt x="5715" y="1250"/>
                  </a:lnTo>
                  <a:lnTo>
                    <a:pt x="5734" y="1269"/>
                  </a:lnTo>
                  <a:lnTo>
                    <a:pt x="5934" y="1364"/>
                  </a:lnTo>
                  <a:cubicBezTo>
                    <a:pt x="5934" y="1345"/>
                    <a:pt x="5934" y="1326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10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66"/>
            <p:cNvSpPr/>
            <p:nvPr/>
          </p:nvSpPr>
          <p:spPr>
            <a:xfrm>
              <a:off x="8178863" y="1754558"/>
              <a:ext cx="22755" cy="63237"/>
            </a:xfrm>
            <a:custGeom>
              <a:rect b="b" l="l" r="r" t="t"/>
              <a:pathLst>
                <a:path extrusionOk="0" h="2415" w="869">
                  <a:moveTo>
                    <a:pt x="1" y="1"/>
                  </a:moveTo>
                  <a:lnTo>
                    <a:pt x="1" y="2195"/>
                  </a:lnTo>
                  <a:cubicBezTo>
                    <a:pt x="1" y="2309"/>
                    <a:pt x="96" y="2414"/>
                    <a:pt x="211" y="2414"/>
                  </a:cubicBezTo>
                  <a:lnTo>
                    <a:pt x="649" y="2414"/>
                  </a:lnTo>
                  <a:cubicBezTo>
                    <a:pt x="773" y="2405"/>
                    <a:pt x="869" y="2309"/>
                    <a:pt x="869" y="2195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66"/>
            <p:cNvSpPr/>
            <p:nvPr/>
          </p:nvSpPr>
          <p:spPr>
            <a:xfrm>
              <a:off x="8127645" y="1728137"/>
              <a:ext cx="62477" cy="57921"/>
            </a:xfrm>
            <a:custGeom>
              <a:rect b="b" l="l" r="r" t="t"/>
              <a:pathLst>
                <a:path extrusionOk="0" h="2212" w="2386">
                  <a:moveTo>
                    <a:pt x="512" y="1"/>
                  </a:moveTo>
                  <a:cubicBezTo>
                    <a:pt x="431" y="1"/>
                    <a:pt x="355" y="43"/>
                    <a:pt x="316" y="122"/>
                  </a:cubicBezTo>
                  <a:lnTo>
                    <a:pt x="30" y="685"/>
                  </a:lnTo>
                  <a:cubicBezTo>
                    <a:pt x="1" y="752"/>
                    <a:pt x="1" y="828"/>
                    <a:pt x="30" y="895"/>
                  </a:cubicBezTo>
                  <a:lnTo>
                    <a:pt x="716" y="2097"/>
                  </a:lnTo>
                  <a:cubicBezTo>
                    <a:pt x="756" y="2171"/>
                    <a:pt x="833" y="2211"/>
                    <a:pt x="912" y="2211"/>
                  </a:cubicBezTo>
                  <a:cubicBezTo>
                    <a:pt x="964" y="2211"/>
                    <a:pt x="1018" y="2193"/>
                    <a:pt x="1060" y="2154"/>
                  </a:cubicBezTo>
                  <a:lnTo>
                    <a:pt x="2386" y="1010"/>
                  </a:lnTo>
                  <a:lnTo>
                    <a:pt x="621" y="27"/>
                  </a:lnTo>
                  <a:cubicBezTo>
                    <a:pt x="586" y="9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66"/>
            <p:cNvSpPr/>
            <p:nvPr/>
          </p:nvSpPr>
          <p:spPr>
            <a:xfrm>
              <a:off x="8190096" y="1728137"/>
              <a:ext cx="62477" cy="57816"/>
            </a:xfrm>
            <a:custGeom>
              <a:rect b="b" l="l" r="r" t="t"/>
              <a:pathLst>
                <a:path extrusionOk="0" h="2208" w="2386">
                  <a:moveTo>
                    <a:pt x="1875" y="1"/>
                  </a:moveTo>
                  <a:cubicBezTo>
                    <a:pt x="1839" y="1"/>
                    <a:pt x="1801" y="9"/>
                    <a:pt x="1766" y="27"/>
                  </a:cubicBezTo>
                  <a:lnTo>
                    <a:pt x="1" y="1010"/>
                  </a:lnTo>
                  <a:lnTo>
                    <a:pt x="1337" y="2154"/>
                  </a:lnTo>
                  <a:cubicBezTo>
                    <a:pt x="1376" y="2190"/>
                    <a:pt x="1427" y="2207"/>
                    <a:pt x="1480" y="2207"/>
                  </a:cubicBezTo>
                  <a:cubicBezTo>
                    <a:pt x="1555" y="2207"/>
                    <a:pt x="1631" y="2170"/>
                    <a:pt x="1670" y="2097"/>
                  </a:cubicBezTo>
                  <a:lnTo>
                    <a:pt x="2357" y="895"/>
                  </a:lnTo>
                  <a:cubicBezTo>
                    <a:pt x="2386" y="828"/>
                    <a:pt x="2386" y="752"/>
                    <a:pt x="2357" y="685"/>
                  </a:cubicBezTo>
                  <a:lnTo>
                    <a:pt x="2071" y="122"/>
                  </a:lnTo>
                  <a:cubicBezTo>
                    <a:pt x="2032" y="43"/>
                    <a:pt x="1956" y="1"/>
                    <a:pt x="187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6"/>
            <p:cNvSpPr/>
            <p:nvPr/>
          </p:nvSpPr>
          <p:spPr>
            <a:xfrm>
              <a:off x="8058464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296" y="0"/>
                  </a:moveTo>
                  <a:cubicBezTo>
                    <a:pt x="182" y="96"/>
                    <a:pt x="86" y="201"/>
                    <a:pt x="0" y="325"/>
                  </a:cubicBezTo>
                  <a:lnTo>
                    <a:pt x="1317" y="1488"/>
                  </a:lnTo>
                  <a:cubicBezTo>
                    <a:pt x="1450" y="1612"/>
                    <a:pt x="1536" y="1794"/>
                    <a:pt x="1536" y="1975"/>
                  </a:cubicBezTo>
                  <a:lnTo>
                    <a:pt x="1536" y="2376"/>
                  </a:lnTo>
                  <a:lnTo>
                    <a:pt x="1966" y="2452"/>
                  </a:lnTo>
                  <a:lnTo>
                    <a:pt x="1966" y="1975"/>
                  </a:lnTo>
                  <a:cubicBezTo>
                    <a:pt x="1966" y="1670"/>
                    <a:pt x="1832" y="1364"/>
                    <a:pt x="1603" y="1164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66"/>
            <p:cNvSpPr/>
            <p:nvPr/>
          </p:nvSpPr>
          <p:spPr>
            <a:xfrm>
              <a:off x="8270301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1670" y="0"/>
                  </a:moveTo>
                  <a:lnTo>
                    <a:pt x="372" y="1164"/>
                  </a:lnTo>
                  <a:cubicBezTo>
                    <a:pt x="134" y="1364"/>
                    <a:pt x="0" y="1670"/>
                    <a:pt x="0" y="1975"/>
                  </a:cubicBezTo>
                  <a:lnTo>
                    <a:pt x="0" y="2452"/>
                  </a:lnTo>
                  <a:lnTo>
                    <a:pt x="439" y="2376"/>
                  </a:lnTo>
                  <a:lnTo>
                    <a:pt x="439" y="1975"/>
                  </a:lnTo>
                  <a:cubicBezTo>
                    <a:pt x="439" y="1794"/>
                    <a:pt x="515" y="1612"/>
                    <a:pt x="659" y="1488"/>
                  </a:cubicBezTo>
                  <a:lnTo>
                    <a:pt x="1965" y="325"/>
                  </a:lnTo>
                  <a:cubicBezTo>
                    <a:pt x="1889" y="201"/>
                    <a:pt x="1784" y="96"/>
                    <a:pt x="167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3" name="Google Shape;12943;p66"/>
          <p:cNvGrpSpPr/>
          <p:nvPr/>
        </p:nvGrpSpPr>
        <p:grpSpPr>
          <a:xfrm>
            <a:off x="5794745" y="1502999"/>
            <a:ext cx="274550" cy="354754"/>
            <a:chOff x="5794745" y="1502999"/>
            <a:chExt cx="274550" cy="354754"/>
          </a:xfrm>
        </p:grpSpPr>
        <p:sp>
          <p:nvSpPr>
            <p:cNvPr id="12944" name="Google Shape;12944;p66"/>
            <p:cNvSpPr/>
            <p:nvPr/>
          </p:nvSpPr>
          <p:spPr>
            <a:xfrm>
              <a:off x="5794745" y="1703340"/>
              <a:ext cx="274550" cy="154413"/>
            </a:xfrm>
            <a:custGeom>
              <a:rect b="b" l="l" r="r" t="t"/>
              <a:pathLst>
                <a:path extrusionOk="0" h="5897" w="10485">
                  <a:moveTo>
                    <a:pt x="3711" y="1"/>
                  </a:moveTo>
                  <a:lnTo>
                    <a:pt x="3711" y="1031"/>
                  </a:lnTo>
                  <a:cubicBezTo>
                    <a:pt x="3711" y="1327"/>
                    <a:pt x="3521" y="1585"/>
                    <a:pt x="3244" y="1661"/>
                  </a:cubicBezTo>
                  <a:lnTo>
                    <a:pt x="935" y="2338"/>
                  </a:lnTo>
                  <a:cubicBezTo>
                    <a:pt x="382" y="2500"/>
                    <a:pt x="0" y="3016"/>
                    <a:pt x="0" y="3597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9" y="5897"/>
                  </a:cubicBezTo>
                  <a:lnTo>
                    <a:pt x="9827" y="5897"/>
                  </a:lnTo>
                  <a:cubicBezTo>
                    <a:pt x="10189" y="5897"/>
                    <a:pt x="10485" y="5601"/>
                    <a:pt x="10485" y="5248"/>
                  </a:cubicBezTo>
                  <a:lnTo>
                    <a:pt x="10485" y="3597"/>
                  </a:lnTo>
                  <a:cubicBezTo>
                    <a:pt x="10485" y="3016"/>
                    <a:pt x="10103" y="2510"/>
                    <a:pt x="9540" y="2348"/>
                  </a:cubicBezTo>
                  <a:lnTo>
                    <a:pt x="7241" y="1670"/>
                  </a:lnTo>
                  <a:cubicBezTo>
                    <a:pt x="6965" y="1585"/>
                    <a:pt x="6774" y="1327"/>
                    <a:pt x="6774" y="104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66"/>
            <p:cNvSpPr/>
            <p:nvPr/>
          </p:nvSpPr>
          <p:spPr>
            <a:xfrm>
              <a:off x="5891918" y="1703340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8" y="874"/>
                  </a:cubicBezTo>
                  <a:cubicBezTo>
                    <a:pt x="2054" y="874"/>
                    <a:pt x="2581" y="745"/>
                    <a:pt x="3063" y="48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66"/>
            <p:cNvSpPr/>
            <p:nvPr/>
          </p:nvSpPr>
          <p:spPr>
            <a:xfrm>
              <a:off x="5835698" y="1554478"/>
              <a:ext cx="192381" cy="160147"/>
            </a:xfrm>
            <a:custGeom>
              <a:rect b="b" l="l" r="r" t="t"/>
              <a:pathLst>
                <a:path extrusionOk="0" h="6116" w="7347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50" y="3501"/>
                  </a:lnTo>
                  <a:cubicBezTo>
                    <a:pt x="955" y="4980"/>
                    <a:pt x="2195" y="6115"/>
                    <a:pt x="3674" y="6115"/>
                  </a:cubicBezTo>
                  <a:cubicBezTo>
                    <a:pt x="5152" y="6115"/>
                    <a:pt x="6393" y="4980"/>
                    <a:pt x="6507" y="3501"/>
                  </a:cubicBezTo>
                  <a:lnTo>
                    <a:pt x="6622" y="3501"/>
                  </a:lnTo>
                  <a:cubicBezTo>
                    <a:pt x="7347" y="3501"/>
                    <a:pt x="7347" y="2404"/>
                    <a:pt x="6622" y="2404"/>
                  </a:cubicBezTo>
                  <a:lnTo>
                    <a:pt x="6517" y="2404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66"/>
            <p:cNvSpPr/>
            <p:nvPr/>
          </p:nvSpPr>
          <p:spPr>
            <a:xfrm>
              <a:off x="5839705" y="1554478"/>
              <a:ext cx="143677" cy="160357"/>
            </a:xfrm>
            <a:custGeom>
              <a:rect b="b" l="l" r="r" t="t"/>
              <a:pathLst>
                <a:path extrusionOk="0" h="6124" w="5487">
                  <a:moveTo>
                    <a:pt x="687" y="0"/>
                  </a:moveTo>
                  <a:lnTo>
                    <a:pt x="687" y="2404"/>
                  </a:lnTo>
                  <a:lnTo>
                    <a:pt x="602" y="2404"/>
                  </a:lnTo>
                  <a:cubicBezTo>
                    <a:pt x="315" y="2404"/>
                    <a:pt x="67" y="2614"/>
                    <a:pt x="29" y="2900"/>
                  </a:cubicBezTo>
                  <a:cubicBezTo>
                    <a:pt x="1" y="3215"/>
                    <a:pt x="249" y="3501"/>
                    <a:pt x="573" y="3501"/>
                  </a:cubicBezTo>
                  <a:lnTo>
                    <a:pt x="697" y="3501"/>
                  </a:lnTo>
                  <a:cubicBezTo>
                    <a:pt x="801" y="4997"/>
                    <a:pt x="2048" y="6124"/>
                    <a:pt x="3502" y="6124"/>
                  </a:cubicBezTo>
                  <a:cubicBezTo>
                    <a:pt x="3652" y="6124"/>
                    <a:pt x="3805" y="6112"/>
                    <a:pt x="3960" y="6087"/>
                  </a:cubicBezTo>
                  <a:cubicBezTo>
                    <a:pt x="2576" y="5867"/>
                    <a:pt x="1556" y="4684"/>
                    <a:pt x="1556" y="3282"/>
                  </a:cubicBezTo>
                  <a:lnTo>
                    <a:pt x="1556" y="2185"/>
                  </a:lnTo>
                  <a:cubicBezTo>
                    <a:pt x="1556" y="1708"/>
                    <a:pt x="1947" y="1317"/>
                    <a:pt x="2433" y="1317"/>
                  </a:cubicBezTo>
                  <a:lnTo>
                    <a:pt x="5057" y="1317"/>
                  </a:lnTo>
                  <a:cubicBezTo>
                    <a:pt x="5295" y="131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66"/>
            <p:cNvSpPr/>
            <p:nvPr/>
          </p:nvSpPr>
          <p:spPr>
            <a:xfrm>
              <a:off x="5842716" y="1502999"/>
              <a:ext cx="187118" cy="114455"/>
            </a:xfrm>
            <a:custGeom>
              <a:rect b="b" l="l" r="r" t="t"/>
              <a:pathLst>
                <a:path extrusionOk="0" h="4371" w="7146">
                  <a:moveTo>
                    <a:pt x="6000" y="1"/>
                  </a:moveTo>
                  <a:cubicBezTo>
                    <a:pt x="5994" y="1"/>
                    <a:pt x="5988" y="1"/>
                    <a:pt x="5982" y="1"/>
                  </a:cubicBezTo>
                  <a:lnTo>
                    <a:pt x="1841" y="1"/>
                  </a:ln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2844"/>
                  </a:lnTo>
                  <a:lnTo>
                    <a:pt x="5819" y="2844"/>
                  </a:lnTo>
                  <a:lnTo>
                    <a:pt x="5819" y="3931"/>
                  </a:lnTo>
                  <a:cubicBezTo>
                    <a:pt x="5819" y="4179"/>
                    <a:pt x="6010" y="4370"/>
                    <a:pt x="6249" y="4370"/>
                  </a:cubicBezTo>
                  <a:lnTo>
                    <a:pt x="6468" y="4370"/>
                  </a:lnTo>
                  <a:lnTo>
                    <a:pt x="6649" y="2014"/>
                  </a:lnTo>
                  <a:lnTo>
                    <a:pt x="6640" y="2014"/>
                  </a:lnTo>
                  <a:cubicBezTo>
                    <a:pt x="6964" y="1794"/>
                    <a:pt x="7145" y="1413"/>
                    <a:pt x="7117" y="1022"/>
                  </a:cubicBezTo>
                  <a:cubicBezTo>
                    <a:pt x="7070" y="446"/>
                    <a:pt x="6583" y="1"/>
                    <a:pt x="600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66"/>
            <p:cNvSpPr/>
            <p:nvPr/>
          </p:nvSpPr>
          <p:spPr>
            <a:xfrm>
              <a:off x="5842716" y="1502999"/>
              <a:ext cx="72218" cy="114455"/>
            </a:xfrm>
            <a:custGeom>
              <a:rect b="b" l="l" r="r" t="t"/>
              <a:pathLst>
                <a:path extrusionOk="0" h="4371" w="2758">
                  <a:moveTo>
                    <a:pt x="1841" y="1"/>
                  </a:move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1756"/>
                  </a:lnTo>
                  <a:cubicBezTo>
                    <a:pt x="1002" y="783"/>
                    <a:pt x="1784" y="1"/>
                    <a:pt x="275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66"/>
            <p:cNvSpPr/>
            <p:nvPr/>
          </p:nvSpPr>
          <p:spPr>
            <a:xfrm>
              <a:off x="5891918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0"/>
                    <a:pt x="96" y="654"/>
                    <a:pt x="220" y="654"/>
                  </a:cubicBezTo>
                  <a:cubicBezTo>
                    <a:pt x="334" y="654"/>
                    <a:pt x="439" y="550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66"/>
            <p:cNvSpPr/>
            <p:nvPr/>
          </p:nvSpPr>
          <p:spPr>
            <a:xfrm>
              <a:off x="5960601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0"/>
                    <a:pt x="96" y="654"/>
                    <a:pt x="220" y="654"/>
                  </a:cubicBezTo>
                  <a:cubicBezTo>
                    <a:pt x="335" y="654"/>
                    <a:pt x="430" y="550"/>
                    <a:pt x="440" y="435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6"/>
            <p:cNvSpPr/>
            <p:nvPr/>
          </p:nvSpPr>
          <p:spPr>
            <a:xfrm>
              <a:off x="5906424" y="165743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5" y="0"/>
                  </a:moveTo>
                  <a:cubicBezTo>
                    <a:pt x="144" y="0"/>
                    <a:pt x="0" y="218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8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4" y="658"/>
                    <a:pt x="1565" y="562"/>
                    <a:pt x="1784" y="380"/>
                  </a:cubicBezTo>
                  <a:cubicBezTo>
                    <a:pt x="1938" y="218"/>
                    <a:pt x="1792" y="0"/>
                    <a:pt x="1621" y="0"/>
                  </a:cubicBezTo>
                  <a:cubicBezTo>
                    <a:pt x="1570" y="0"/>
                    <a:pt x="1517" y="19"/>
                    <a:pt x="1469" y="65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66"/>
            <p:cNvSpPr/>
            <p:nvPr/>
          </p:nvSpPr>
          <p:spPr>
            <a:xfrm>
              <a:off x="5884429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66"/>
            <p:cNvSpPr/>
            <p:nvPr/>
          </p:nvSpPr>
          <p:spPr>
            <a:xfrm>
              <a:off x="5953112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66"/>
            <p:cNvSpPr/>
            <p:nvPr/>
          </p:nvSpPr>
          <p:spPr>
            <a:xfrm>
              <a:off x="5846199" y="1748326"/>
              <a:ext cx="171643" cy="109427"/>
            </a:xfrm>
            <a:custGeom>
              <a:rect b="b" l="l" r="r" t="t"/>
              <a:pathLst>
                <a:path extrusionOk="0" h="4179" w="6555">
                  <a:moveTo>
                    <a:pt x="1088" y="0"/>
                  </a:moveTo>
                  <a:lnTo>
                    <a:pt x="1" y="324"/>
                  </a:lnTo>
                  <a:lnTo>
                    <a:pt x="1" y="4179"/>
                  </a:lnTo>
                  <a:lnTo>
                    <a:pt x="6555" y="4179"/>
                  </a:lnTo>
                  <a:lnTo>
                    <a:pt x="6555" y="324"/>
                  </a:lnTo>
                  <a:lnTo>
                    <a:pt x="5467" y="0"/>
                  </a:lnTo>
                  <a:lnTo>
                    <a:pt x="5467" y="468"/>
                  </a:lnTo>
                  <a:cubicBezTo>
                    <a:pt x="5467" y="1670"/>
                    <a:pt x="4484" y="2652"/>
                    <a:pt x="3282" y="2652"/>
                  </a:cubicBezTo>
                  <a:cubicBezTo>
                    <a:pt x="2071" y="2652"/>
                    <a:pt x="1098" y="1670"/>
                    <a:pt x="1098" y="468"/>
                  </a:cubicBezTo>
                  <a:lnTo>
                    <a:pt x="1088" y="468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66"/>
            <p:cNvSpPr/>
            <p:nvPr/>
          </p:nvSpPr>
          <p:spPr>
            <a:xfrm>
              <a:off x="5845439" y="1548979"/>
              <a:ext cx="177901" cy="28489"/>
            </a:xfrm>
            <a:custGeom>
              <a:rect b="b" l="l" r="r" t="t"/>
              <a:pathLst>
                <a:path extrusionOk="0" h="1088" w="6794">
                  <a:moveTo>
                    <a:pt x="1" y="0"/>
                  </a:moveTo>
                  <a:cubicBezTo>
                    <a:pt x="1" y="58"/>
                    <a:pt x="1" y="115"/>
                    <a:pt x="11" y="172"/>
                  </a:cubicBezTo>
                  <a:lnTo>
                    <a:pt x="96" y="1088"/>
                  </a:lnTo>
                  <a:lnTo>
                    <a:pt x="6479" y="1088"/>
                  </a:lnTo>
                  <a:lnTo>
                    <a:pt x="6545" y="258"/>
                  </a:lnTo>
                  <a:lnTo>
                    <a:pt x="6526" y="258"/>
                  </a:lnTo>
                  <a:cubicBezTo>
                    <a:pt x="6631" y="182"/>
                    <a:pt x="6727" y="96"/>
                    <a:pt x="679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66"/>
            <p:cNvSpPr/>
            <p:nvPr/>
          </p:nvSpPr>
          <p:spPr>
            <a:xfrm>
              <a:off x="5932635" y="1548979"/>
              <a:ext cx="90941" cy="22781"/>
            </a:xfrm>
            <a:custGeom>
              <a:rect b="b" l="l" r="r" t="t"/>
              <a:pathLst>
                <a:path extrusionOk="0" h="870" w="3473">
                  <a:moveTo>
                    <a:pt x="0" y="0"/>
                  </a:moveTo>
                  <a:cubicBezTo>
                    <a:pt x="105" y="506"/>
                    <a:pt x="554" y="868"/>
                    <a:pt x="1069" y="868"/>
                  </a:cubicBezTo>
                  <a:cubicBezTo>
                    <a:pt x="1317" y="868"/>
                    <a:pt x="1565" y="783"/>
                    <a:pt x="1756" y="620"/>
                  </a:cubicBezTo>
                  <a:cubicBezTo>
                    <a:pt x="2006" y="785"/>
                    <a:pt x="2298" y="869"/>
                    <a:pt x="2591" y="869"/>
                  </a:cubicBezTo>
                  <a:cubicBezTo>
                    <a:pt x="2789" y="869"/>
                    <a:pt x="2989" y="831"/>
                    <a:pt x="3177" y="754"/>
                  </a:cubicBezTo>
                  <a:lnTo>
                    <a:pt x="3215" y="258"/>
                  </a:lnTo>
                  <a:lnTo>
                    <a:pt x="3206" y="258"/>
                  </a:lnTo>
                  <a:cubicBezTo>
                    <a:pt x="3301" y="182"/>
                    <a:pt x="3397" y="96"/>
                    <a:pt x="3473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66"/>
            <p:cNvSpPr/>
            <p:nvPr/>
          </p:nvSpPr>
          <p:spPr>
            <a:xfrm>
              <a:off x="5932373" y="1537484"/>
              <a:ext cx="17282" cy="11521"/>
            </a:xfrm>
            <a:custGeom>
              <a:rect b="b" l="l" r="r" t="t"/>
              <a:pathLst>
                <a:path extrusionOk="0" h="440" w="660">
                  <a:moveTo>
                    <a:pt x="440" y="0"/>
                  </a:moveTo>
                  <a:cubicBezTo>
                    <a:pt x="201" y="0"/>
                    <a:pt x="1" y="191"/>
                    <a:pt x="10" y="439"/>
                  </a:cubicBezTo>
                  <a:lnTo>
                    <a:pt x="659" y="43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66"/>
            <p:cNvSpPr/>
            <p:nvPr/>
          </p:nvSpPr>
          <p:spPr>
            <a:xfrm>
              <a:off x="5972096" y="1502999"/>
              <a:ext cx="57240" cy="57240"/>
            </a:xfrm>
            <a:custGeom>
              <a:rect b="b" l="l" r="r" t="t"/>
              <a:pathLst>
                <a:path extrusionOk="0" h="2186" w="2186">
                  <a:moveTo>
                    <a:pt x="1088" y="1"/>
                  </a:moveTo>
                  <a:cubicBezTo>
                    <a:pt x="487" y="1"/>
                    <a:pt x="1" y="497"/>
                    <a:pt x="1" y="1098"/>
                  </a:cubicBezTo>
                  <a:cubicBezTo>
                    <a:pt x="1" y="1699"/>
                    <a:pt x="487" y="2186"/>
                    <a:pt x="1088" y="2186"/>
                  </a:cubicBezTo>
                  <a:cubicBezTo>
                    <a:pt x="1689" y="2186"/>
                    <a:pt x="2185" y="1699"/>
                    <a:pt x="2185" y="1098"/>
                  </a:cubicBezTo>
                  <a:cubicBezTo>
                    <a:pt x="2185" y="497"/>
                    <a:pt x="1689" y="1"/>
                    <a:pt x="108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66"/>
            <p:cNvSpPr/>
            <p:nvPr/>
          </p:nvSpPr>
          <p:spPr>
            <a:xfrm>
              <a:off x="5943371" y="1525989"/>
              <a:ext cx="34250" cy="34250"/>
            </a:xfrm>
            <a:custGeom>
              <a:rect b="b" l="l" r="r" t="t"/>
              <a:pathLst>
                <a:path extrusionOk="0" h="1308" w="1308">
                  <a:moveTo>
                    <a:pt x="659" y="1"/>
                  </a:moveTo>
                  <a:cubicBezTo>
                    <a:pt x="296" y="1"/>
                    <a:pt x="1" y="296"/>
                    <a:pt x="1" y="659"/>
                  </a:cubicBezTo>
                  <a:cubicBezTo>
                    <a:pt x="1" y="1021"/>
                    <a:pt x="296" y="1308"/>
                    <a:pt x="659" y="1308"/>
                  </a:cubicBezTo>
                  <a:cubicBezTo>
                    <a:pt x="1021" y="1308"/>
                    <a:pt x="1308" y="1021"/>
                    <a:pt x="1308" y="659"/>
                  </a:cubicBezTo>
                  <a:cubicBezTo>
                    <a:pt x="1308" y="296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66"/>
            <p:cNvSpPr/>
            <p:nvPr/>
          </p:nvSpPr>
          <p:spPr>
            <a:xfrm>
              <a:off x="5845204" y="1548979"/>
              <a:ext cx="23750" cy="28489"/>
            </a:xfrm>
            <a:custGeom>
              <a:rect b="b" l="l" r="r" t="t"/>
              <a:pathLst>
                <a:path extrusionOk="0" h="1088" w="907">
                  <a:moveTo>
                    <a:pt x="0" y="0"/>
                  </a:moveTo>
                  <a:cubicBezTo>
                    <a:pt x="0" y="58"/>
                    <a:pt x="0" y="115"/>
                    <a:pt x="10" y="172"/>
                  </a:cubicBezTo>
                  <a:lnTo>
                    <a:pt x="105" y="1088"/>
                  </a:lnTo>
                  <a:lnTo>
                    <a:pt x="907" y="1088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66"/>
            <p:cNvSpPr/>
            <p:nvPr/>
          </p:nvSpPr>
          <p:spPr>
            <a:xfrm>
              <a:off x="5863428" y="1748326"/>
              <a:ext cx="137419" cy="80964"/>
            </a:xfrm>
            <a:custGeom>
              <a:rect b="b" l="l" r="r" t="t"/>
              <a:pathLst>
                <a:path extrusionOk="0" h="3092" w="5248">
                  <a:moveTo>
                    <a:pt x="430" y="0"/>
                  </a:moveTo>
                  <a:lnTo>
                    <a:pt x="1" y="134"/>
                  </a:lnTo>
                  <a:lnTo>
                    <a:pt x="1" y="468"/>
                  </a:lnTo>
                  <a:cubicBezTo>
                    <a:pt x="1" y="1918"/>
                    <a:pt x="1174" y="3091"/>
                    <a:pt x="2624" y="3091"/>
                  </a:cubicBezTo>
                  <a:cubicBezTo>
                    <a:pt x="4065" y="3091"/>
                    <a:pt x="5248" y="1918"/>
                    <a:pt x="5248" y="468"/>
                  </a:cubicBezTo>
                  <a:lnTo>
                    <a:pt x="5248" y="134"/>
                  </a:lnTo>
                  <a:lnTo>
                    <a:pt x="4799" y="0"/>
                  </a:lnTo>
                  <a:lnTo>
                    <a:pt x="4799" y="468"/>
                  </a:lnTo>
                  <a:cubicBezTo>
                    <a:pt x="4799" y="1670"/>
                    <a:pt x="3826" y="2652"/>
                    <a:pt x="2615" y="2652"/>
                  </a:cubicBezTo>
                  <a:cubicBezTo>
                    <a:pt x="1413" y="2652"/>
                    <a:pt x="430" y="1670"/>
                    <a:pt x="430" y="468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66"/>
            <p:cNvSpPr/>
            <p:nvPr/>
          </p:nvSpPr>
          <p:spPr>
            <a:xfrm>
              <a:off x="5828969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lnTo>
                    <a:pt x="0" y="1527"/>
                  </a:lnTo>
                  <a:lnTo>
                    <a:pt x="659" y="1527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66"/>
            <p:cNvSpPr/>
            <p:nvPr/>
          </p:nvSpPr>
          <p:spPr>
            <a:xfrm>
              <a:off x="5846199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1" y="0"/>
                  </a:moveTo>
                  <a:lnTo>
                    <a:pt x="1" y="1527"/>
                  </a:lnTo>
                  <a:lnTo>
                    <a:pt x="439" y="1527"/>
                  </a:lnTo>
                  <a:lnTo>
                    <a:pt x="439" y="439"/>
                  </a:lnTo>
                  <a:cubicBezTo>
                    <a:pt x="439" y="191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66"/>
            <p:cNvSpPr/>
            <p:nvPr/>
          </p:nvSpPr>
          <p:spPr>
            <a:xfrm>
              <a:off x="6017815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1" y="0"/>
                  </a:moveTo>
                  <a:lnTo>
                    <a:pt x="1" y="1527"/>
                  </a:lnTo>
                  <a:lnTo>
                    <a:pt x="659" y="1527"/>
                  </a:lnTo>
                  <a:lnTo>
                    <a:pt x="659" y="649"/>
                  </a:lnTo>
                  <a:cubicBezTo>
                    <a:pt x="649" y="286"/>
                    <a:pt x="363" y="0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66"/>
            <p:cNvSpPr/>
            <p:nvPr/>
          </p:nvSpPr>
          <p:spPr>
            <a:xfrm>
              <a:off x="6006320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440" y="0"/>
                  </a:moveTo>
                  <a:cubicBezTo>
                    <a:pt x="192" y="0"/>
                    <a:pt x="1" y="191"/>
                    <a:pt x="1" y="439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7" name="Google Shape;12967;p66"/>
          <p:cNvGrpSpPr/>
          <p:nvPr/>
        </p:nvGrpSpPr>
        <p:grpSpPr>
          <a:xfrm>
            <a:off x="4896940" y="1502999"/>
            <a:ext cx="263316" cy="354754"/>
            <a:chOff x="4896940" y="1502999"/>
            <a:chExt cx="263316" cy="354754"/>
          </a:xfrm>
        </p:grpSpPr>
        <p:sp>
          <p:nvSpPr>
            <p:cNvPr id="12968" name="Google Shape;12968;p66"/>
            <p:cNvSpPr/>
            <p:nvPr/>
          </p:nvSpPr>
          <p:spPr>
            <a:xfrm>
              <a:off x="4904193" y="1594384"/>
              <a:ext cx="113433" cy="103221"/>
            </a:xfrm>
            <a:custGeom>
              <a:rect b="b" l="l" r="r" t="t"/>
              <a:pathLst>
                <a:path extrusionOk="0" h="3942" w="4332">
                  <a:moveTo>
                    <a:pt x="1253" y="1"/>
                  </a:moveTo>
                  <a:cubicBezTo>
                    <a:pt x="1048" y="1"/>
                    <a:pt x="839" y="58"/>
                    <a:pt x="649" y="184"/>
                  </a:cubicBezTo>
                  <a:cubicBezTo>
                    <a:pt x="10" y="623"/>
                    <a:pt x="0" y="1567"/>
                    <a:pt x="649" y="2006"/>
                  </a:cubicBezTo>
                  <a:cubicBezTo>
                    <a:pt x="764" y="2092"/>
                    <a:pt x="830" y="2235"/>
                    <a:pt x="821" y="2378"/>
                  </a:cubicBezTo>
                  <a:cubicBezTo>
                    <a:pt x="821" y="2540"/>
                    <a:pt x="840" y="2693"/>
                    <a:pt x="888" y="2845"/>
                  </a:cubicBezTo>
                  <a:cubicBezTo>
                    <a:pt x="1099" y="3553"/>
                    <a:pt x="1724" y="3941"/>
                    <a:pt x="2357" y="3941"/>
                  </a:cubicBezTo>
                  <a:cubicBezTo>
                    <a:pt x="2808" y="3941"/>
                    <a:pt x="3264" y="3743"/>
                    <a:pt x="3578" y="3322"/>
                  </a:cubicBezTo>
                  <a:cubicBezTo>
                    <a:pt x="4332" y="2311"/>
                    <a:pt x="3607" y="880"/>
                    <a:pt x="2357" y="880"/>
                  </a:cubicBezTo>
                  <a:lnTo>
                    <a:pt x="2328" y="880"/>
                  </a:lnTo>
                  <a:cubicBezTo>
                    <a:pt x="2220" y="340"/>
                    <a:pt x="1749" y="1"/>
                    <a:pt x="12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66"/>
            <p:cNvSpPr/>
            <p:nvPr/>
          </p:nvSpPr>
          <p:spPr>
            <a:xfrm>
              <a:off x="5039831" y="1594620"/>
              <a:ext cx="113198" cy="102907"/>
            </a:xfrm>
            <a:custGeom>
              <a:rect b="b" l="l" r="r" t="t"/>
              <a:pathLst>
                <a:path extrusionOk="0" h="3930" w="4323">
                  <a:moveTo>
                    <a:pt x="3071" y="1"/>
                  </a:moveTo>
                  <a:cubicBezTo>
                    <a:pt x="2577" y="1"/>
                    <a:pt x="2109" y="338"/>
                    <a:pt x="1995" y="871"/>
                  </a:cubicBezTo>
                  <a:lnTo>
                    <a:pt x="1985" y="871"/>
                  </a:lnTo>
                  <a:cubicBezTo>
                    <a:pt x="726" y="871"/>
                    <a:pt x="1" y="2302"/>
                    <a:pt x="754" y="3313"/>
                  </a:cubicBezTo>
                  <a:cubicBezTo>
                    <a:pt x="1067" y="3733"/>
                    <a:pt x="1521" y="3929"/>
                    <a:pt x="1971" y="3929"/>
                  </a:cubicBezTo>
                  <a:cubicBezTo>
                    <a:pt x="2606" y="3929"/>
                    <a:pt x="3233" y="3540"/>
                    <a:pt x="3445" y="2836"/>
                  </a:cubicBezTo>
                  <a:cubicBezTo>
                    <a:pt x="3492" y="2684"/>
                    <a:pt x="3511" y="2531"/>
                    <a:pt x="3511" y="2369"/>
                  </a:cubicBezTo>
                  <a:cubicBezTo>
                    <a:pt x="3502" y="2226"/>
                    <a:pt x="3569" y="2083"/>
                    <a:pt x="3683" y="1997"/>
                  </a:cubicBezTo>
                  <a:cubicBezTo>
                    <a:pt x="4322" y="1558"/>
                    <a:pt x="4322" y="614"/>
                    <a:pt x="3674" y="184"/>
                  </a:cubicBezTo>
                  <a:cubicBezTo>
                    <a:pt x="3484" y="59"/>
                    <a:pt x="3275" y="1"/>
                    <a:pt x="3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66"/>
            <p:cNvSpPr/>
            <p:nvPr/>
          </p:nvSpPr>
          <p:spPr>
            <a:xfrm>
              <a:off x="4937160" y="1502999"/>
              <a:ext cx="183138" cy="123200"/>
            </a:xfrm>
            <a:custGeom>
              <a:rect b="b" l="l" r="r" t="t"/>
              <a:pathLst>
                <a:path extrusionOk="0" h="4705" w="6994">
                  <a:moveTo>
                    <a:pt x="349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704"/>
                  </a:lnTo>
                  <a:lnTo>
                    <a:pt x="6994" y="4704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49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66"/>
            <p:cNvSpPr/>
            <p:nvPr/>
          </p:nvSpPr>
          <p:spPr>
            <a:xfrm>
              <a:off x="4896940" y="1680376"/>
              <a:ext cx="263316" cy="177377"/>
            </a:xfrm>
            <a:custGeom>
              <a:rect b="b" l="l" r="r" t="t"/>
              <a:pathLst>
                <a:path extrusionOk="0" h="6774" w="10056">
                  <a:moveTo>
                    <a:pt x="3721" y="0"/>
                  </a:moveTo>
                  <a:lnTo>
                    <a:pt x="3721" y="1355"/>
                  </a:lnTo>
                  <a:cubicBezTo>
                    <a:pt x="3721" y="1717"/>
                    <a:pt x="3483" y="2051"/>
                    <a:pt x="3130" y="2175"/>
                  </a:cubicBezTo>
                  <a:lnTo>
                    <a:pt x="878" y="2967"/>
                  </a:lnTo>
                  <a:cubicBezTo>
                    <a:pt x="354" y="3158"/>
                    <a:pt x="1" y="3654"/>
                    <a:pt x="1" y="4207"/>
                  </a:cubicBezTo>
                  <a:lnTo>
                    <a:pt x="1" y="6115"/>
                  </a:lnTo>
                  <a:cubicBezTo>
                    <a:pt x="1" y="6478"/>
                    <a:pt x="297" y="6774"/>
                    <a:pt x="659" y="6774"/>
                  </a:cubicBezTo>
                  <a:lnTo>
                    <a:pt x="9398" y="6774"/>
                  </a:lnTo>
                  <a:cubicBezTo>
                    <a:pt x="9760" y="6774"/>
                    <a:pt x="10056" y="6478"/>
                    <a:pt x="10056" y="6115"/>
                  </a:cubicBezTo>
                  <a:lnTo>
                    <a:pt x="10056" y="4207"/>
                  </a:lnTo>
                  <a:cubicBezTo>
                    <a:pt x="10056" y="3654"/>
                    <a:pt x="9703" y="3158"/>
                    <a:pt x="9178" y="2967"/>
                  </a:cubicBezTo>
                  <a:lnTo>
                    <a:pt x="6927" y="2175"/>
                  </a:lnTo>
                  <a:cubicBezTo>
                    <a:pt x="6574" y="2051"/>
                    <a:pt x="6345" y="1717"/>
                    <a:pt x="6345" y="134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66"/>
            <p:cNvSpPr/>
            <p:nvPr/>
          </p:nvSpPr>
          <p:spPr>
            <a:xfrm>
              <a:off x="4897202" y="1730834"/>
              <a:ext cx="263055" cy="126919"/>
            </a:xfrm>
            <a:custGeom>
              <a:rect b="b" l="l" r="r" t="t"/>
              <a:pathLst>
                <a:path extrusionOk="0" h="4847" w="10046">
                  <a:moveTo>
                    <a:pt x="6554" y="0"/>
                  </a:moveTo>
                  <a:lnTo>
                    <a:pt x="6554" y="372"/>
                  </a:lnTo>
                  <a:cubicBezTo>
                    <a:pt x="6554" y="1269"/>
                    <a:pt x="5820" y="2004"/>
                    <a:pt x="4913" y="2004"/>
                  </a:cubicBezTo>
                  <a:cubicBezTo>
                    <a:pt x="4007" y="2004"/>
                    <a:pt x="3273" y="1269"/>
                    <a:pt x="3273" y="372"/>
                  </a:cubicBezTo>
                  <a:lnTo>
                    <a:pt x="3273" y="182"/>
                  </a:lnTo>
                  <a:cubicBezTo>
                    <a:pt x="3225" y="201"/>
                    <a:pt x="3177" y="229"/>
                    <a:pt x="3129" y="248"/>
                  </a:cubicBezTo>
                  <a:lnTo>
                    <a:pt x="868" y="1040"/>
                  </a:lnTo>
                  <a:cubicBezTo>
                    <a:pt x="344" y="1231"/>
                    <a:pt x="0" y="1727"/>
                    <a:pt x="0" y="2280"/>
                  </a:cubicBezTo>
                  <a:lnTo>
                    <a:pt x="0" y="4188"/>
                  </a:lnTo>
                  <a:cubicBezTo>
                    <a:pt x="0" y="4551"/>
                    <a:pt x="287" y="4847"/>
                    <a:pt x="649" y="4847"/>
                  </a:cubicBezTo>
                  <a:lnTo>
                    <a:pt x="9388" y="4847"/>
                  </a:lnTo>
                  <a:cubicBezTo>
                    <a:pt x="9750" y="4847"/>
                    <a:pt x="10046" y="4551"/>
                    <a:pt x="10046" y="4188"/>
                  </a:cubicBezTo>
                  <a:lnTo>
                    <a:pt x="10046" y="2280"/>
                  </a:lnTo>
                  <a:cubicBezTo>
                    <a:pt x="10046" y="1727"/>
                    <a:pt x="9693" y="1231"/>
                    <a:pt x="9168" y="1040"/>
                  </a:cubicBezTo>
                  <a:lnTo>
                    <a:pt x="6917" y="248"/>
                  </a:lnTo>
                  <a:cubicBezTo>
                    <a:pt x="6774" y="191"/>
                    <a:pt x="6650" y="105"/>
                    <a:pt x="6554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66"/>
            <p:cNvSpPr/>
            <p:nvPr/>
          </p:nvSpPr>
          <p:spPr>
            <a:xfrm>
              <a:off x="4953395" y="1730834"/>
              <a:ext cx="150407" cy="81697"/>
            </a:xfrm>
            <a:custGeom>
              <a:rect b="b" l="l" r="r" t="t"/>
              <a:pathLst>
                <a:path extrusionOk="0" h="3120" w="5744">
                  <a:moveTo>
                    <a:pt x="4399" y="0"/>
                  </a:moveTo>
                  <a:lnTo>
                    <a:pt x="4399" y="363"/>
                  </a:lnTo>
                  <a:cubicBezTo>
                    <a:pt x="4399" y="1269"/>
                    <a:pt x="3664" y="2004"/>
                    <a:pt x="2758" y="2004"/>
                  </a:cubicBezTo>
                  <a:cubicBezTo>
                    <a:pt x="1861" y="2004"/>
                    <a:pt x="1127" y="1269"/>
                    <a:pt x="1127" y="363"/>
                  </a:cubicBezTo>
                  <a:lnTo>
                    <a:pt x="1127" y="172"/>
                  </a:lnTo>
                  <a:cubicBezTo>
                    <a:pt x="1079" y="201"/>
                    <a:pt x="1031" y="229"/>
                    <a:pt x="974" y="248"/>
                  </a:cubicBezTo>
                  <a:lnTo>
                    <a:pt x="1" y="592"/>
                  </a:lnTo>
                  <a:cubicBezTo>
                    <a:pt x="10" y="1183"/>
                    <a:pt x="125" y="1765"/>
                    <a:pt x="354" y="2309"/>
                  </a:cubicBezTo>
                  <a:cubicBezTo>
                    <a:pt x="561" y="2810"/>
                    <a:pt x="1047" y="3119"/>
                    <a:pt x="1567" y="3119"/>
                  </a:cubicBezTo>
                  <a:cubicBezTo>
                    <a:pt x="1671" y="3119"/>
                    <a:pt x="1776" y="3107"/>
                    <a:pt x="1880" y="3082"/>
                  </a:cubicBezTo>
                  <a:lnTo>
                    <a:pt x="2872" y="2834"/>
                  </a:lnTo>
                  <a:lnTo>
                    <a:pt x="3865" y="3082"/>
                  </a:lnTo>
                  <a:cubicBezTo>
                    <a:pt x="3969" y="3107"/>
                    <a:pt x="4074" y="3119"/>
                    <a:pt x="4178" y="3119"/>
                  </a:cubicBezTo>
                  <a:cubicBezTo>
                    <a:pt x="4701" y="3119"/>
                    <a:pt x="5194" y="2810"/>
                    <a:pt x="5400" y="2309"/>
                  </a:cubicBezTo>
                  <a:cubicBezTo>
                    <a:pt x="5620" y="1765"/>
                    <a:pt x="5744" y="1183"/>
                    <a:pt x="5744" y="592"/>
                  </a:cubicBezTo>
                  <a:lnTo>
                    <a:pt x="4761" y="248"/>
                  </a:lnTo>
                  <a:cubicBezTo>
                    <a:pt x="4628" y="191"/>
                    <a:pt x="4504" y="105"/>
                    <a:pt x="43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66"/>
            <p:cNvSpPr/>
            <p:nvPr/>
          </p:nvSpPr>
          <p:spPr>
            <a:xfrm>
              <a:off x="4994374" y="1691871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66"/>
            <p:cNvSpPr/>
            <p:nvPr/>
          </p:nvSpPr>
          <p:spPr>
            <a:xfrm>
              <a:off x="4936427" y="1559846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0" y="0"/>
                  </a:moveTo>
                  <a:cubicBezTo>
                    <a:pt x="3451" y="0"/>
                    <a:pt x="3382" y="34"/>
                    <a:pt x="3339" y="100"/>
                  </a:cubicBezTo>
                  <a:cubicBezTo>
                    <a:pt x="2528" y="1360"/>
                    <a:pt x="1450" y="1789"/>
                    <a:pt x="954" y="1923"/>
                  </a:cubicBezTo>
                  <a:cubicBezTo>
                    <a:pt x="868" y="1951"/>
                    <a:pt x="573" y="1980"/>
                    <a:pt x="573" y="1980"/>
                  </a:cubicBezTo>
                  <a:cubicBezTo>
                    <a:pt x="248" y="1980"/>
                    <a:pt x="0" y="2266"/>
                    <a:pt x="29" y="2590"/>
                  </a:cubicBezTo>
                  <a:cubicBezTo>
                    <a:pt x="66" y="2861"/>
                    <a:pt x="305" y="3077"/>
                    <a:pt x="583" y="3077"/>
                  </a:cubicBezTo>
                  <a:cubicBezTo>
                    <a:pt x="589" y="3077"/>
                    <a:pt x="595" y="3077"/>
                    <a:pt x="601" y="3077"/>
                  </a:cubicBezTo>
                  <a:lnTo>
                    <a:pt x="697" y="3077"/>
                  </a:lnTo>
                  <a:cubicBezTo>
                    <a:pt x="811" y="4556"/>
                    <a:pt x="2042" y="5691"/>
                    <a:pt x="3520" y="5691"/>
                  </a:cubicBezTo>
                  <a:cubicBezTo>
                    <a:pt x="5009" y="5691"/>
                    <a:pt x="6239" y="4556"/>
                    <a:pt x="6354" y="3077"/>
                  </a:cubicBezTo>
                  <a:lnTo>
                    <a:pt x="6440" y="3077"/>
                  </a:lnTo>
                  <a:cubicBezTo>
                    <a:pt x="6446" y="3077"/>
                    <a:pt x="6452" y="3077"/>
                    <a:pt x="6458" y="3077"/>
                  </a:cubicBezTo>
                  <a:cubicBezTo>
                    <a:pt x="6736" y="3077"/>
                    <a:pt x="6975" y="2861"/>
                    <a:pt x="7012" y="2590"/>
                  </a:cubicBezTo>
                  <a:cubicBezTo>
                    <a:pt x="7050" y="2266"/>
                    <a:pt x="6793" y="1980"/>
                    <a:pt x="6468" y="1980"/>
                  </a:cubicBezTo>
                  <a:cubicBezTo>
                    <a:pt x="6468" y="1980"/>
                    <a:pt x="6182" y="1951"/>
                    <a:pt x="6087" y="1923"/>
                  </a:cubicBezTo>
                  <a:cubicBezTo>
                    <a:pt x="5591" y="1789"/>
                    <a:pt x="4522" y="1360"/>
                    <a:pt x="3702" y="100"/>
                  </a:cubicBezTo>
                  <a:cubicBezTo>
                    <a:pt x="3659" y="34"/>
                    <a:pt x="3590" y="0"/>
                    <a:pt x="35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66"/>
            <p:cNvSpPr/>
            <p:nvPr/>
          </p:nvSpPr>
          <p:spPr>
            <a:xfrm>
              <a:off x="4936427" y="1560082"/>
              <a:ext cx="169391" cy="149019"/>
            </a:xfrm>
            <a:custGeom>
              <a:rect b="b" l="l" r="r" t="t"/>
              <a:pathLst>
                <a:path extrusionOk="0" h="5691" w="6469">
                  <a:moveTo>
                    <a:pt x="3520" y="1"/>
                  </a:moveTo>
                  <a:cubicBezTo>
                    <a:pt x="3451" y="1"/>
                    <a:pt x="3382" y="34"/>
                    <a:pt x="3339" y="101"/>
                  </a:cubicBezTo>
                  <a:cubicBezTo>
                    <a:pt x="2900" y="778"/>
                    <a:pt x="2280" y="1332"/>
                    <a:pt x="1555" y="1685"/>
                  </a:cubicBezTo>
                  <a:cubicBezTo>
                    <a:pt x="1364" y="1780"/>
                    <a:pt x="1164" y="1856"/>
                    <a:pt x="954" y="1914"/>
                  </a:cubicBezTo>
                  <a:cubicBezTo>
                    <a:pt x="868" y="1942"/>
                    <a:pt x="573" y="1971"/>
                    <a:pt x="573" y="1971"/>
                  </a:cubicBezTo>
                  <a:cubicBezTo>
                    <a:pt x="248" y="1971"/>
                    <a:pt x="0" y="2257"/>
                    <a:pt x="29" y="2581"/>
                  </a:cubicBezTo>
                  <a:cubicBezTo>
                    <a:pt x="66" y="2852"/>
                    <a:pt x="305" y="3068"/>
                    <a:pt x="592" y="3068"/>
                  </a:cubicBezTo>
                  <a:cubicBezTo>
                    <a:pt x="598" y="3068"/>
                    <a:pt x="604" y="3068"/>
                    <a:pt x="611" y="3068"/>
                  </a:cubicBezTo>
                  <a:lnTo>
                    <a:pt x="697" y="3068"/>
                  </a:lnTo>
                  <a:cubicBezTo>
                    <a:pt x="800" y="4563"/>
                    <a:pt x="2055" y="5690"/>
                    <a:pt x="3503" y="5690"/>
                  </a:cubicBezTo>
                  <a:cubicBezTo>
                    <a:pt x="3654" y="5690"/>
                    <a:pt x="3806" y="5678"/>
                    <a:pt x="3959" y="5653"/>
                  </a:cubicBezTo>
                  <a:cubicBezTo>
                    <a:pt x="2709" y="5453"/>
                    <a:pt x="1736" y="4451"/>
                    <a:pt x="1574" y="3192"/>
                  </a:cubicBezTo>
                  <a:cubicBezTo>
                    <a:pt x="1555" y="3011"/>
                    <a:pt x="1555" y="2820"/>
                    <a:pt x="1574" y="2629"/>
                  </a:cubicBezTo>
                  <a:cubicBezTo>
                    <a:pt x="1593" y="2476"/>
                    <a:pt x="1641" y="2333"/>
                    <a:pt x="1727" y="2200"/>
                  </a:cubicBezTo>
                  <a:cubicBezTo>
                    <a:pt x="1803" y="2095"/>
                    <a:pt x="1908" y="1999"/>
                    <a:pt x="2023" y="1933"/>
                  </a:cubicBezTo>
                  <a:cubicBezTo>
                    <a:pt x="2614" y="1599"/>
                    <a:pt x="3120" y="1141"/>
                    <a:pt x="3511" y="597"/>
                  </a:cubicBezTo>
                  <a:cubicBezTo>
                    <a:pt x="3969" y="1227"/>
                    <a:pt x="4579" y="1732"/>
                    <a:pt x="5276" y="2076"/>
                  </a:cubicBezTo>
                  <a:cubicBezTo>
                    <a:pt x="5439" y="2151"/>
                    <a:pt x="5612" y="2189"/>
                    <a:pt x="5784" y="2189"/>
                  </a:cubicBezTo>
                  <a:cubicBezTo>
                    <a:pt x="6024" y="2189"/>
                    <a:pt x="6262" y="2115"/>
                    <a:pt x="6468" y="1971"/>
                  </a:cubicBezTo>
                  <a:cubicBezTo>
                    <a:pt x="6468" y="1971"/>
                    <a:pt x="6182" y="1942"/>
                    <a:pt x="6087" y="1914"/>
                  </a:cubicBezTo>
                  <a:cubicBezTo>
                    <a:pt x="5591" y="1780"/>
                    <a:pt x="4522" y="1351"/>
                    <a:pt x="3702" y="101"/>
                  </a:cubicBezTo>
                  <a:cubicBezTo>
                    <a:pt x="3659" y="34"/>
                    <a:pt x="3590" y="1"/>
                    <a:pt x="352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66"/>
            <p:cNvSpPr/>
            <p:nvPr/>
          </p:nvSpPr>
          <p:spPr>
            <a:xfrm>
              <a:off x="4988614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66"/>
            <p:cNvSpPr/>
            <p:nvPr/>
          </p:nvSpPr>
          <p:spPr>
            <a:xfrm>
              <a:off x="5057323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66"/>
            <p:cNvSpPr/>
            <p:nvPr/>
          </p:nvSpPr>
          <p:spPr>
            <a:xfrm>
              <a:off x="5003382" y="1652174"/>
              <a:ext cx="50694" cy="17282"/>
            </a:xfrm>
            <a:custGeom>
              <a:rect b="b" l="l" r="r" t="t"/>
              <a:pathLst>
                <a:path extrusionOk="0" h="660" w="1936">
                  <a:moveTo>
                    <a:pt x="315" y="1"/>
                  </a:moveTo>
                  <a:cubicBezTo>
                    <a:pt x="144" y="1"/>
                    <a:pt x="0" y="219"/>
                    <a:pt x="162" y="381"/>
                  </a:cubicBezTo>
                  <a:cubicBezTo>
                    <a:pt x="364" y="557"/>
                    <a:pt x="623" y="660"/>
                    <a:pt x="894" y="660"/>
                  </a:cubicBezTo>
                  <a:cubicBezTo>
                    <a:pt x="917" y="660"/>
                    <a:pt x="940" y="659"/>
                    <a:pt x="963" y="658"/>
                  </a:cubicBezTo>
                  <a:cubicBezTo>
                    <a:pt x="986" y="659"/>
                    <a:pt x="1009" y="660"/>
                    <a:pt x="1032" y="660"/>
                  </a:cubicBezTo>
                  <a:cubicBezTo>
                    <a:pt x="1303" y="660"/>
                    <a:pt x="1563" y="557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6" y="171"/>
                    <a:pt x="1140" y="223"/>
                    <a:pt x="965" y="223"/>
                  </a:cubicBezTo>
                  <a:cubicBezTo>
                    <a:pt x="789" y="223"/>
                    <a:pt x="615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66"/>
            <p:cNvSpPr/>
            <p:nvPr/>
          </p:nvSpPr>
          <p:spPr>
            <a:xfrm>
              <a:off x="5040093" y="1504255"/>
              <a:ext cx="79943" cy="90469"/>
            </a:xfrm>
            <a:custGeom>
              <a:rect b="b" l="l" r="r" t="t"/>
              <a:pathLst>
                <a:path extrusionOk="0" h="3455" w="3053">
                  <a:moveTo>
                    <a:pt x="77" y="1"/>
                  </a:moveTo>
                  <a:cubicBezTo>
                    <a:pt x="29" y="201"/>
                    <a:pt x="0" y="401"/>
                    <a:pt x="0" y="611"/>
                  </a:cubicBezTo>
                  <a:cubicBezTo>
                    <a:pt x="0" y="2176"/>
                    <a:pt x="1269" y="3454"/>
                    <a:pt x="2843" y="3454"/>
                  </a:cubicBezTo>
                  <a:cubicBezTo>
                    <a:pt x="2910" y="3454"/>
                    <a:pt x="2986" y="3454"/>
                    <a:pt x="3053" y="3445"/>
                  </a:cubicBezTo>
                  <a:cubicBezTo>
                    <a:pt x="3053" y="1708"/>
                    <a:pt x="1784" y="249"/>
                    <a:pt x="7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66"/>
            <p:cNvSpPr/>
            <p:nvPr/>
          </p:nvSpPr>
          <p:spPr>
            <a:xfrm>
              <a:off x="5020114" y="1789043"/>
              <a:ext cx="17256" cy="57214"/>
            </a:xfrm>
            <a:custGeom>
              <a:rect b="b" l="l" r="r" t="t"/>
              <a:pathLst>
                <a:path extrusionOk="0" h="2185" w="659">
                  <a:moveTo>
                    <a:pt x="0" y="0"/>
                  </a:moveTo>
                  <a:lnTo>
                    <a:pt x="0" y="1965"/>
                  </a:lnTo>
                  <a:cubicBezTo>
                    <a:pt x="0" y="2089"/>
                    <a:pt x="95" y="2185"/>
                    <a:pt x="219" y="2185"/>
                  </a:cubicBezTo>
                  <a:lnTo>
                    <a:pt x="439" y="2185"/>
                  </a:lnTo>
                  <a:cubicBezTo>
                    <a:pt x="553" y="2185"/>
                    <a:pt x="649" y="2089"/>
                    <a:pt x="658" y="197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66"/>
            <p:cNvSpPr/>
            <p:nvPr/>
          </p:nvSpPr>
          <p:spPr>
            <a:xfrm>
              <a:off x="4899689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239" y="1"/>
                  </a:moveTo>
                  <a:cubicBezTo>
                    <a:pt x="134" y="115"/>
                    <a:pt x="58" y="239"/>
                    <a:pt x="1" y="373"/>
                  </a:cubicBezTo>
                  <a:lnTo>
                    <a:pt x="1193" y="1394"/>
                  </a:lnTo>
                  <a:cubicBezTo>
                    <a:pt x="1336" y="1518"/>
                    <a:pt x="1422" y="1699"/>
                    <a:pt x="1422" y="1890"/>
                  </a:cubicBezTo>
                  <a:lnTo>
                    <a:pt x="1422" y="3445"/>
                  </a:lnTo>
                  <a:lnTo>
                    <a:pt x="1871" y="3445"/>
                  </a:lnTo>
                  <a:lnTo>
                    <a:pt x="1871" y="1899"/>
                  </a:lnTo>
                  <a:cubicBezTo>
                    <a:pt x="1871" y="1575"/>
                    <a:pt x="1727" y="1270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66"/>
            <p:cNvSpPr/>
            <p:nvPr/>
          </p:nvSpPr>
          <p:spPr>
            <a:xfrm>
              <a:off x="5108777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1632" y="1"/>
                  </a:moveTo>
                  <a:lnTo>
                    <a:pt x="382" y="1060"/>
                  </a:lnTo>
                  <a:cubicBezTo>
                    <a:pt x="134" y="1270"/>
                    <a:pt x="1" y="1575"/>
                    <a:pt x="1" y="1899"/>
                  </a:cubicBezTo>
                  <a:lnTo>
                    <a:pt x="1" y="3445"/>
                  </a:lnTo>
                  <a:lnTo>
                    <a:pt x="440" y="3445"/>
                  </a:lnTo>
                  <a:lnTo>
                    <a:pt x="440" y="1890"/>
                  </a:lnTo>
                  <a:cubicBezTo>
                    <a:pt x="440" y="1699"/>
                    <a:pt x="525" y="1518"/>
                    <a:pt x="678" y="1394"/>
                  </a:cubicBezTo>
                  <a:lnTo>
                    <a:pt x="1871" y="373"/>
                  </a:lnTo>
                  <a:cubicBezTo>
                    <a:pt x="1813" y="239"/>
                    <a:pt x="1727" y="115"/>
                    <a:pt x="163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66"/>
            <p:cNvSpPr/>
            <p:nvPr/>
          </p:nvSpPr>
          <p:spPr>
            <a:xfrm>
              <a:off x="5020114" y="1789043"/>
              <a:ext cx="17256" cy="17989"/>
            </a:xfrm>
            <a:custGeom>
              <a:rect b="b" l="l" r="r" t="t"/>
              <a:pathLst>
                <a:path extrusionOk="0" h="687" w="659">
                  <a:moveTo>
                    <a:pt x="0" y="0"/>
                  </a:moveTo>
                  <a:lnTo>
                    <a:pt x="0" y="687"/>
                  </a:lnTo>
                  <a:lnTo>
                    <a:pt x="324" y="611"/>
                  </a:lnTo>
                  <a:lnTo>
                    <a:pt x="658" y="68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66"/>
            <p:cNvSpPr/>
            <p:nvPr/>
          </p:nvSpPr>
          <p:spPr>
            <a:xfrm>
              <a:off x="4963895" y="17203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4" y="1"/>
                  </a:moveTo>
                  <a:lnTo>
                    <a:pt x="344" y="287"/>
                  </a:lnTo>
                  <a:cubicBezTo>
                    <a:pt x="172" y="344"/>
                    <a:pt x="58" y="497"/>
                    <a:pt x="48" y="678"/>
                  </a:cubicBezTo>
                  <a:cubicBezTo>
                    <a:pt x="1" y="1317"/>
                    <a:pt x="115" y="1956"/>
                    <a:pt x="353" y="2548"/>
                  </a:cubicBezTo>
                  <a:cubicBezTo>
                    <a:pt x="496" y="2873"/>
                    <a:pt x="817" y="3080"/>
                    <a:pt x="1163" y="3080"/>
                  </a:cubicBezTo>
                  <a:cubicBezTo>
                    <a:pt x="1233" y="3080"/>
                    <a:pt x="1304" y="3071"/>
                    <a:pt x="1374" y="3053"/>
                  </a:cubicBezTo>
                  <a:lnTo>
                    <a:pt x="2471" y="2786"/>
                  </a:lnTo>
                  <a:lnTo>
                    <a:pt x="3578" y="3053"/>
                  </a:lnTo>
                  <a:cubicBezTo>
                    <a:pt x="3649" y="3071"/>
                    <a:pt x="3720" y="3080"/>
                    <a:pt x="3790" y="3080"/>
                  </a:cubicBezTo>
                  <a:cubicBezTo>
                    <a:pt x="4135" y="3080"/>
                    <a:pt x="4456" y="2873"/>
                    <a:pt x="4599" y="2548"/>
                  </a:cubicBezTo>
                  <a:cubicBezTo>
                    <a:pt x="4837" y="1956"/>
                    <a:pt x="4942" y="1317"/>
                    <a:pt x="4904" y="678"/>
                  </a:cubicBezTo>
                  <a:cubicBezTo>
                    <a:pt x="4895" y="497"/>
                    <a:pt x="4780" y="344"/>
                    <a:pt x="4608" y="287"/>
                  </a:cubicBezTo>
                  <a:lnTo>
                    <a:pt x="3788" y="1"/>
                  </a:lnTo>
                  <a:lnTo>
                    <a:pt x="3788" y="659"/>
                  </a:lnTo>
                  <a:cubicBezTo>
                    <a:pt x="3788" y="1384"/>
                    <a:pt x="3206" y="1966"/>
                    <a:pt x="2481" y="1966"/>
                  </a:cubicBezTo>
                  <a:cubicBezTo>
                    <a:pt x="1756" y="1966"/>
                    <a:pt x="1164" y="1384"/>
                    <a:pt x="1164" y="659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66"/>
            <p:cNvSpPr/>
            <p:nvPr/>
          </p:nvSpPr>
          <p:spPr>
            <a:xfrm>
              <a:off x="5063058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0"/>
                  </a:moveTo>
                  <a:lnTo>
                    <a:pt x="1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66"/>
            <p:cNvSpPr/>
            <p:nvPr/>
          </p:nvSpPr>
          <p:spPr>
            <a:xfrm>
              <a:off x="4994374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66"/>
            <p:cNvSpPr/>
            <p:nvPr/>
          </p:nvSpPr>
          <p:spPr>
            <a:xfrm>
              <a:off x="4982879" y="1720334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3063" y="1"/>
                  </a:moveTo>
                  <a:lnTo>
                    <a:pt x="3063" y="659"/>
                  </a:lnTo>
                  <a:cubicBezTo>
                    <a:pt x="3063" y="1384"/>
                    <a:pt x="2471" y="1966"/>
                    <a:pt x="1746" y="1966"/>
                  </a:cubicBezTo>
                  <a:cubicBezTo>
                    <a:pt x="1021" y="1966"/>
                    <a:pt x="439" y="1384"/>
                    <a:pt x="439" y="659"/>
                  </a:cubicBezTo>
                  <a:lnTo>
                    <a:pt x="439" y="10"/>
                  </a:ln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5"/>
                    <a:pt x="1746" y="2405"/>
                  </a:cubicBezTo>
                  <a:cubicBezTo>
                    <a:pt x="2710" y="2405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9" name="Google Shape;12989;p66"/>
          <p:cNvGrpSpPr/>
          <p:nvPr/>
        </p:nvGrpSpPr>
        <p:grpSpPr>
          <a:xfrm>
            <a:off x="6255392" y="4268082"/>
            <a:ext cx="274550" cy="354728"/>
            <a:chOff x="6255392" y="4268082"/>
            <a:chExt cx="274550" cy="354728"/>
          </a:xfrm>
        </p:grpSpPr>
        <p:sp>
          <p:nvSpPr>
            <p:cNvPr id="12990" name="Google Shape;12990;p66"/>
            <p:cNvSpPr/>
            <p:nvPr/>
          </p:nvSpPr>
          <p:spPr>
            <a:xfrm>
              <a:off x="6286342" y="4268082"/>
              <a:ext cx="213120" cy="206102"/>
            </a:xfrm>
            <a:custGeom>
              <a:rect b="b" l="l" r="r" t="t"/>
              <a:pathLst>
                <a:path extrusionOk="0" h="7871" w="8139">
                  <a:moveTo>
                    <a:pt x="4065" y="0"/>
                  </a:moveTo>
                  <a:cubicBezTo>
                    <a:pt x="2014" y="0"/>
                    <a:pt x="354" y="1670"/>
                    <a:pt x="354" y="3721"/>
                  </a:cubicBezTo>
                  <a:lnTo>
                    <a:pt x="354" y="4808"/>
                  </a:lnTo>
                  <a:cubicBezTo>
                    <a:pt x="354" y="5543"/>
                    <a:pt x="211" y="6010"/>
                    <a:pt x="87" y="6277"/>
                  </a:cubicBezTo>
                  <a:cubicBezTo>
                    <a:pt x="1" y="6468"/>
                    <a:pt x="49" y="6688"/>
                    <a:pt x="220" y="6812"/>
                  </a:cubicBezTo>
                  <a:cubicBezTo>
                    <a:pt x="640" y="7136"/>
                    <a:pt x="2100" y="7871"/>
                    <a:pt x="4065" y="7871"/>
                  </a:cubicBezTo>
                  <a:cubicBezTo>
                    <a:pt x="6040" y="7871"/>
                    <a:pt x="7490" y="7136"/>
                    <a:pt x="7919" y="6812"/>
                  </a:cubicBezTo>
                  <a:cubicBezTo>
                    <a:pt x="8081" y="6688"/>
                    <a:pt x="8139" y="6468"/>
                    <a:pt x="8053" y="6277"/>
                  </a:cubicBezTo>
                  <a:cubicBezTo>
                    <a:pt x="7938" y="6010"/>
                    <a:pt x="7786" y="5543"/>
                    <a:pt x="7786" y="4808"/>
                  </a:cubicBezTo>
                  <a:lnTo>
                    <a:pt x="7786" y="3721"/>
                  </a:lnTo>
                  <a:cubicBezTo>
                    <a:pt x="7786" y="1670"/>
                    <a:pt x="6116" y="0"/>
                    <a:pt x="406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66"/>
            <p:cNvSpPr/>
            <p:nvPr/>
          </p:nvSpPr>
          <p:spPr>
            <a:xfrm>
              <a:off x="6352800" y="4451168"/>
              <a:ext cx="80205" cy="68736"/>
            </a:xfrm>
            <a:custGeom>
              <a:rect b="b" l="l" r="r" t="t"/>
              <a:pathLst>
                <a:path extrusionOk="0" h="2625" w="3063">
                  <a:moveTo>
                    <a:pt x="1" y="1"/>
                  </a:moveTo>
                  <a:lnTo>
                    <a:pt x="1" y="2624"/>
                  </a:lnTo>
                  <a:lnTo>
                    <a:pt x="3063" y="2624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66"/>
            <p:cNvSpPr/>
            <p:nvPr/>
          </p:nvSpPr>
          <p:spPr>
            <a:xfrm>
              <a:off x="6352800" y="4451168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66"/>
            <p:cNvSpPr/>
            <p:nvPr/>
          </p:nvSpPr>
          <p:spPr>
            <a:xfrm>
              <a:off x="6296842" y="4307464"/>
              <a:ext cx="192381" cy="166458"/>
            </a:xfrm>
            <a:custGeom>
              <a:rect b="b" l="l" r="r" t="t"/>
              <a:pathLst>
                <a:path extrusionOk="0" h="6357" w="7347">
                  <a:moveTo>
                    <a:pt x="2397" y="0"/>
                  </a:moveTo>
                  <a:cubicBezTo>
                    <a:pt x="2313" y="0"/>
                    <a:pt x="2229" y="26"/>
                    <a:pt x="2157" y="80"/>
                  </a:cubicBezTo>
                  <a:cubicBezTo>
                    <a:pt x="1432" y="585"/>
                    <a:pt x="1021" y="1425"/>
                    <a:pt x="1050" y="2303"/>
                  </a:cubicBezTo>
                  <a:cubicBezTo>
                    <a:pt x="1060" y="2493"/>
                    <a:pt x="917" y="2646"/>
                    <a:pt x="726" y="2646"/>
                  </a:cubicBezTo>
                  <a:cubicBezTo>
                    <a:pt x="1" y="2646"/>
                    <a:pt x="1" y="3743"/>
                    <a:pt x="726" y="3743"/>
                  </a:cubicBezTo>
                  <a:lnTo>
                    <a:pt x="850" y="3743"/>
                  </a:lnTo>
                  <a:cubicBezTo>
                    <a:pt x="955" y="5222"/>
                    <a:pt x="2195" y="6357"/>
                    <a:pt x="3674" y="6357"/>
                  </a:cubicBezTo>
                  <a:cubicBezTo>
                    <a:pt x="5152" y="6357"/>
                    <a:pt x="6392" y="5222"/>
                    <a:pt x="6507" y="3743"/>
                  </a:cubicBezTo>
                  <a:lnTo>
                    <a:pt x="6621" y="3743"/>
                  </a:lnTo>
                  <a:cubicBezTo>
                    <a:pt x="7346" y="3743"/>
                    <a:pt x="7346" y="2646"/>
                    <a:pt x="6621" y="2646"/>
                  </a:cubicBezTo>
                  <a:cubicBezTo>
                    <a:pt x="6431" y="2646"/>
                    <a:pt x="6278" y="2493"/>
                    <a:pt x="6287" y="2303"/>
                  </a:cubicBezTo>
                  <a:cubicBezTo>
                    <a:pt x="6316" y="1425"/>
                    <a:pt x="5906" y="585"/>
                    <a:pt x="5190" y="80"/>
                  </a:cubicBezTo>
                  <a:cubicBezTo>
                    <a:pt x="5115" y="26"/>
                    <a:pt x="5028" y="0"/>
                    <a:pt x="4943" y="0"/>
                  </a:cubicBezTo>
                  <a:cubicBezTo>
                    <a:pt x="4802" y="0"/>
                    <a:pt x="4663" y="69"/>
                    <a:pt x="4580" y="194"/>
                  </a:cubicBezTo>
                  <a:cubicBezTo>
                    <a:pt x="4365" y="519"/>
                    <a:pt x="4017" y="681"/>
                    <a:pt x="3669" y="681"/>
                  </a:cubicBezTo>
                  <a:cubicBezTo>
                    <a:pt x="3321" y="681"/>
                    <a:pt x="2972" y="519"/>
                    <a:pt x="2758" y="194"/>
                  </a:cubicBezTo>
                  <a:cubicBezTo>
                    <a:pt x="2675" y="69"/>
                    <a:pt x="2536" y="0"/>
                    <a:pt x="239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66"/>
            <p:cNvSpPr/>
            <p:nvPr/>
          </p:nvSpPr>
          <p:spPr>
            <a:xfrm>
              <a:off x="6296607" y="4320033"/>
              <a:ext cx="107935" cy="154125"/>
            </a:xfrm>
            <a:custGeom>
              <a:rect b="b" l="l" r="r" t="t"/>
              <a:pathLst>
                <a:path extrusionOk="0" h="5886" w="4122">
                  <a:moveTo>
                    <a:pt x="1708" y="0"/>
                  </a:moveTo>
                  <a:cubicBezTo>
                    <a:pt x="1269" y="506"/>
                    <a:pt x="1030" y="1155"/>
                    <a:pt x="1059" y="1823"/>
                  </a:cubicBezTo>
                  <a:cubicBezTo>
                    <a:pt x="1069" y="2013"/>
                    <a:pt x="916" y="2166"/>
                    <a:pt x="735" y="2175"/>
                  </a:cubicBezTo>
                  <a:cubicBezTo>
                    <a:pt x="0" y="2175"/>
                    <a:pt x="0" y="3263"/>
                    <a:pt x="735" y="3263"/>
                  </a:cubicBezTo>
                  <a:lnTo>
                    <a:pt x="849" y="3263"/>
                  </a:lnTo>
                  <a:cubicBezTo>
                    <a:pt x="953" y="4758"/>
                    <a:pt x="2208" y="5886"/>
                    <a:pt x="3663" y="5886"/>
                  </a:cubicBezTo>
                  <a:cubicBezTo>
                    <a:pt x="3814" y="5886"/>
                    <a:pt x="3967" y="5873"/>
                    <a:pt x="4121" y="5848"/>
                  </a:cubicBezTo>
                  <a:cubicBezTo>
                    <a:pt x="2729" y="5638"/>
                    <a:pt x="1708" y="4446"/>
                    <a:pt x="1708" y="3044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66"/>
            <p:cNvSpPr/>
            <p:nvPr/>
          </p:nvSpPr>
          <p:spPr>
            <a:xfrm>
              <a:off x="6352800" y="437685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66"/>
            <p:cNvSpPr/>
            <p:nvPr/>
          </p:nvSpPr>
          <p:spPr>
            <a:xfrm>
              <a:off x="6421509" y="4376855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66"/>
            <p:cNvSpPr/>
            <p:nvPr/>
          </p:nvSpPr>
          <p:spPr>
            <a:xfrm>
              <a:off x="6345311" y="435975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66"/>
            <p:cNvSpPr/>
            <p:nvPr/>
          </p:nvSpPr>
          <p:spPr>
            <a:xfrm>
              <a:off x="6413758" y="435975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0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66"/>
            <p:cNvSpPr/>
            <p:nvPr/>
          </p:nvSpPr>
          <p:spPr>
            <a:xfrm>
              <a:off x="6255392" y="4508382"/>
              <a:ext cx="274550" cy="114428"/>
            </a:xfrm>
            <a:custGeom>
              <a:rect b="b" l="l" r="r" t="t"/>
              <a:pathLst>
                <a:path extrusionOk="0" h="4370" w="10485">
                  <a:moveTo>
                    <a:pt x="2843" y="0"/>
                  </a:moveTo>
                  <a:lnTo>
                    <a:pt x="1231" y="497"/>
                  </a:lnTo>
                  <a:cubicBezTo>
                    <a:pt x="506" y="726"/>
                    <a:pt x="0" y="1393"/>
                    <a:pt x="0" y="2166"/>
                  </a:cubicBezTo>
                  <a:lnTo>
                    <a:pt x="0" y="3711"/>
                  </a:lnTo>
                  <a:cubicBezTo>
                    <a:pt x="0" y="4074"/>
                    <a:pt x="296" y="4370"/>
                    <a:pt x="658" y="4370"/>
                  </a:cubicBezTo>
                  <a:lnTo>
                    <a:pt x="9836" y="4370"/>
                  </a:lnTo>
                  <a:cubicBezTo>
                    <a:pt x="10198" y="4370"/>
                    <a:pt x="10484" y="4074"/>
                    <a:pt x="10484" y="3711"/>
                  </a:cubicBezTo>
                  <a:lnTo>
                    <a:pt x="10484" y="2166"/>
                  </a:lnTo>
                  <a:cubicBezTo>
                    <a:pt x="10484" y="1393"/>
                    <a:pt x="9988" y="716"/>
                    <a:pt x="9254" y="497"/>
                  </a:cubicBezTo>
                  <a:lnTo>
                    <a:pt x="7651" y="0"/>
                  </a:lnTo>
                  <a:lnTo>
                    <a:pt x="5247" y="220"/>
                  </a:lnTo>
                  <a:lnTo>
                    <a:pt x="284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66"/>
            <p:cNvSpPr/>
            <p:nvPr/>
          </p:nvSpPr>
          <p:spPr>
            <a:xfrm>
              <a:off x="6376785" y="4456667"/>
              <a:ext cx="32260" cy="28751"/>
            </a:xfrm>
            <a:custGeom>
              <a:rect b="b" l="l" r="r" t="t"/>
              <a:pathLst>
                <a:path extrusionOk="0" h="1098" w="1232">
                  <a:moveTo>
                    <a:pt x="182" y="1"/>
                  </a:moveTo>
                  <a:cubicBezTo>
                    <a:pt x="77" y="1"/>
                    <a:pt x="0" y="115"/>
                    <a:pt x="48" y="211"/>
                  </a:cubicBezTo>
                  <a:lnTo>
                    <a:pt x="315" y="897"/>
                  </a:lnTo>
                  <a:cubicBezTo>
                    <a:pt x="363" y="1021"/>
                    <a:pt x="487" y="1098"/>
                    <a:pt x="611" y="1098"/>
                  </a:cubicBezTo>
                  <a:cubicBezTo>
                    <a:pt x="745" y="1098"/>
                    <a:pt x="869" y="1021"/>
                    <a:pt x="916" y="897"/>
                  </a:cubicBezTo>
                  <a:lnTo>
                    <a:pt x="1183" y="211"/>
                  </a:lnTo>
                  <a:cubicBezTo>
                    <a:pt x="1231" y="115"/>
                    <a:pt x="1155" y="1"/>
                    <a:pt x="104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66"/>
            <p:cNvSpPr/>
            <p:nvPr/>
          </p:nvSpPr>
          <p:spPr>
            <a:xfrm>
              <a:off x="6370029" y="4422705"/>
              <a:ext cx="45745" cy="16994"/>
            </a:xfrm>
            <a:custGeom>
              <a:rect b="b" l="l" r="r" t="t"/>
              <a:pathLst>
                <a:path extrusionOk="0" h="649" w="1747">
                  <a:moveTo>
                    <a:pt x="1" y="0"/>
                  </a:moveTo>
                  <a:lnTo>
                    <a:pt x="1" y="220"/>
                  </a:lnTo>
                  <a:cubicBezTo>
                    <a:pt x="1" y="458"/>
                    <a:pt x="192" y="649"/>
                    <a:pt x="440" y="649"/>
                  </a:cubicBezTo>
                  <a:lnTo>
                    <a:pt x="1308" y="649"/>
                  </a:lnTo>
                  <a:cubicBezTo>
                    <a:pt x="1546" y="649"/>
                    <a:pt x="1747" y="458"/>
                    <a:pt x="1747" y="220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66"/>
            <p:cNvSpPr/>
            <p:nvPr/>
          </p:nvSpPr>
          <p:spPr>
            <a:xfrm>
              <a:off x="6352800" y="4416944"/>
              <a:ext cx="79969" cy="28568"/>
            </a:xfrm>
            <a:custGeom>
              <a:rect b="b" l="l" r="r" t="t"/>
              <a:pathLst>
                <a:path extrusionOk="0" h="1091" w="3054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lnTo>
                    <a:pt x="1" y="869"/>
                  </a:lnTo>
                  <a:cubicBezTo>
                    <a:pt x="1" y="1017"/>
                    <a:pt x="110" y="1091"/>
                    <a:pt x="220" y="1091"/>
                  </a:cubicBezTo>
                  <a:cubicBezTo>
                    <a:pt x="330" y="1091"/>
                    <a:pt x="439" y="1017"/>
                    <a:pt x="439" y="869"/>
                  </a:cubicBezTo>
                  <a:cubicBezTo>
                    <a:pt x="439" y="755"/>
                    <a:pt x="535" y="659"/>
                    <a:pt x="659" y="659"/>
                  </a:cubicBezTo>
                  <a:lnTo>
                    <a:pt x="869" y="659"/>
                  </a:lnTo>
                  <a:cubicBezTo>
                    <a:pt x="1012" y="659"/>
                    <a:pt x="1145" y="611"/>
                    <a:pt x="1260" y="526"/>
                  </a:cubicBezTo>
                  <a:cubicBezTo>
                    <a:pt x="1336" y="468"/>
                    <a:pt x="1432" y="440"/>
                    <a:pt x="1527" y="440"/>
                  </a:cubicBezTo>
                  <a:cubicBezTo>
                    <a:pt x="1622" y="440"/>
                    <a:pt x="1718" y="468"/>
                    <a:pt x="1794" y="526"/>
                  </a:cubicBezTo>
                  <a:cubicBezTo>
                    <a:pt x="1909" y="611"/>
                    <a:pt x="2042" y="659"/>
                    <a:pt x="2185" y="659"/>
                  </a:cubicBezTo>
                  <a:lnTo>
                    <a:pt x="2405" y="659"/>
                  </a:lnTo>
                  <a:cubicBezTo>
                    <a:pt x="2519" y="659"/>
                    <a:pt x="2615" y="755"/>
                    <a:pt x="2615" y="869"/>
                  </a:cubicBezTo>
                  <a:cubicBezTo>
                    <a:pt x="2615" y="1017"/>
                    <a:pt x="2724" y="1091"/>
                    <a:pt x="2834" y="1091"/>
                  </a:cubicBezTo>
                  <a:cubicBezTo>
                    <a:pt x="2944" y="1091"/>
                    <a:pt x="3053" y="1017"/>
                    <a:pt x="3053" y="869"/>
                  </a:cubicBezTo>
                  <a:lnTo>
                    <a:pt x="3053" y="659"/>
                  </a:lnTo>
                  <a:cubicBezTo>
                    <a:pt x="3053" y="297"/>
                    <a:pt x="2767" y="1"/>
                    <a:pt x="24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66"/>
            <p:cNvSpPr/>
            <p:nvPr/>
          </p:nvSpPr>
          <p:spPr>
            <a:xfrm>
              <a:off x="6262619" y="4532106"/>
              <a:ext cx="50249" cy="90705"/>
            </a:xfrm>
            <a:custGeom>
              <a:rect b="b" l="l" r="r" t="t"/>
              <a:pathLst>
                <a:path extrusionOk="0" h="3464" w="1919">
                  <a:moveTo>
                    <a:pt x="277" y="1"/>
                  </a:moveTo>
                  <a:cubicBezTo>
                    <a:pt x="172" y="96"/>
                    <a:pt x="77" y="211"/>
                    <a:pt x="1" y="335"/>
                  </a:cubicBezTo>
                  <a:lnTo>
                    <a:pt x="1250" y="1413"/>
                  </a:lnTo>
                  <a:cubicBezTo>
                    <a:pt x="1394" y="1537"/>
                    <a:pt x="1479" y="1718"/>
                    <a:pt x="1479" y="1909"/>
                  </a:cubicBezTo>
                  <a:lnTo>
                    <a:pt x="1479" y="3464"/>
                  </a:lnTo>
                  <a:lnTo>
                    <a:pt x="1918" y="3464"/>
                  </a:lnTo>
                  <a:lnTo>
                    <a:pt x="1918" y="1899"/>
                  </a:lnTo>
                  <a:cubicBezTo>
                    <a:pt x="1918" y="1584"/>
                    <a:pt x="1775" y="1279"/>
                    <a:pt x="1537" y="1069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66"/>
            <p:cNvSpPr/>
            <p:nvPr/>
          </p:nvSpPr>
          <p:spPr>
            <a:xfrm>
              <a:off x="6472963" y="4532106"/>
              <a:ext cx="49987" cy="90705"/>
            </a:xfrm>
            <a:custGeom>
              <a:rect b="b" l="l" r="r" t="t"/>
              <a:pathLst>
                <a:path extrusionOk="0" h="3464" w="1909">
                  <a:moveTo>
                    <a:pt x="1641" y="1"/>
                  </a:moveTo>
                  <a:lnTo>
                    <a:pt x="382" y="1069"/>
                  </a:lnTo>
                  <a:cubicBezTo>
                    <a:pt x="134" y="1279"/>
                    <a:pt x="0" y="1584"/>
                    <a:pt x="0" y="1899"/>
                  </a:cubicBezTo>
                  <a:lnTo>
                    <a:pt x="0" y="3464"/>
                  </a:lnTo>
                  <a:lnTo>
                    <a:pt x="439" y="3464"/>
                  </a:lnTo>
                  <a:lnTo>
                    <a:pt x="439" y="1909"/>
                  </a:lnTo>
                  <a:cubicBezTo>
                    <a:pt x="439" y="1718"/>
                    <a:pt x="515" y="1537"/>
                    <a:pt x="668" y="1413"/>
                  </a:cubicBezTo>
                  <a:lnTo>
                    <a:pt x="1908" y="335"/>
                  </a:lnTo>
                  <a:cubicBezTo>
                    <a:pt x="1832" y="211"/>
                    <a:pt x="1746" y="96"/>
                    <a:pt x="164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66"/>
            <p:cNvSpPr/>
            <p:nvPr/>
          </p:nvSpPr>
          <p:spPr>
            <a:xfrm>
              <a:off x="6387285" y="454834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40"/>
                    <a:pt x="21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10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66"/>
            <p:cNvSpPr/>
            <p:nvPr/>
          </p:nvSpPr>
          <p:spPr>
            <a:xfrm>
              <a:off x="6387285" y="4588560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35"/>
                    <a:pt x="96" y="430"/>
                    <a:pt x="210" y="430"/>
                  </a:cubicBezTo>
                  <a:cubicBezTo>
                    <a:pt x="334" y="430"/>
                    <a:pt x="429" y="335"/>
                    <a:pt x="429" y="220"/>
                  </a:cubicBezTo>
                  <a:cubicBezTo>
                    <a:pt x="429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66"/>
            <p:cNvSpPr/>
            <p:nvPr/>
          </p:nvSpPr>
          <p:spPr>
            <a:xfrm>
              <a:off x="6318838" y="4508382"/>
              <a:ext cx="148155" cy="48495"/>
            </a:xfrm>
            <a:custGeom>
              <a:rect b="b" l="l" r="r" t="t"/>
              <a:pathLst>
                <a:path extrusionOk="0" h="1852" w="5658">
                  <a:moveTo>
                    <a:pt x="429" y="0"/>
                  </a:moveTo>
                  <a:lnTo>
                    <a:pt x="0" y="134"/>
                  </a:lnTo>
                  <a:lnTo>
                    <a:pt x="48" y="220"/>
                  </a:lnTo>
                  <a:lnTo>
                    <a:pt x="792" y="1517"/>
                  </a:lnTo>
                  <a:cubicBezTo>
                    <a:pt x="906" y="1718"/>
                    <a:pt x="1126" y="1851"/>
                    <a:pt x="1355" y="1851"/>
                  </a:cubicBezTo>
                  <a:cubicBezTo>
                    <a:pt x="1517" y="1851"/>
                    <a:pt x="1660" y="1794"/>
                    <a:pt x="1784" y="1689"/>
                  </a:cubicBezTo>
                  <a:lnTo>
                    <a:pt x="2824" y="792"/>
                  </a:lnTo>
                  <a:lnTo>
                    <a:pt x="3873" y="1689"/>
                  </a:lnTo>
                  <a:cubicBezTo>
                    <a:pt x="3999" y="1795"/>
                    <a:pt x="4149" y="1846"/>
                    <a:pt x="4298" y="1846"/>
                  </a:cubicBezTo>
                  <a:cubicBezTo>
                    <a:pt x="4524" y="1846"/>
                    <a:pt x="4745" y="1730"/>
                    <a:pt x="4866" y="1517"/>
                  </a:cubicBezTo>
                  <a:lnTo>
                    <a:pt x="5610" y="220"/>
                  </a:lnTo>
                  <a:lnTo>
                    <a:pt x="5657" y="134"/>
                  </a:lnTo>
                  <a:lnTo>
                    <a:pt x="5228" y="0"/>
                  </a:lnTo>
                  <a:lnTo>
                    <a:pt x="2824" y="220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66"/>
            <p:cNvSpPr/>
            <p:nvPr/>
          </p:nvSpPr>
          <p:spPr>
            <a:xfrm>
              <a:off x="6329809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533" y="0"/>
                  </a:moveTo>
                  <a:cubicBezTo>
                    <a:pt x="454" y="0"/>
                    <a:pt x="377" y="45"/>
                    <a:pt x="344" y="117"/>
                  </a:cubicBezTo>
                  <a:lnTo>
                    <a:pt x="1" y="794"/>
                  </a:lnTo>
                  <a:lnTo>
                    <a:pt x="745" y="2091"/>
                  </a:lnTo>
                  <a:cubicBezTo>
                    <a:pt x="785" y="2161"/>
                    <a:pt x="861" y="2199"/>
                    <a:pt x="937" y="2199"/>
                  </a:cubicBezTo>
                  <a:cubicBezTo>
                    <a:pt x="987" y="2199"/>
                    <a:pt x="1038" y="2183"/>
                    <a:pt x="1079" y="2149"/>
                  </a:cubicBezTo>
                  <a:lnTo>
                    <a:pt x="2405" y="1004"/>
                  </a:lnTo>
                  <a:lnTo>
                    <a:pt x="640" y="31"/>
                  </a:lnTo>
                  <a:cubicBezTo>
                    <a:pt x="607" y="10"/>
                    <a:pt x="570" y="0"/>
                    <a:pt x="53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66"/>
            <p:cNvSpPr/>
            <p:nvPr/>
          </p:nvSpPr>
          <p:spPr>
            <a:xfrm>
              <a:off x="6392784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1879" y="0"/>
                  </a:moveTo>
                  <a:cubicBezTo>
                    <a:pt x="1844" y="0"/>
                    <a:pt x="1808" y="10"/>
                    <a:pt x="1774" y="31"/>
                  </a:cubicBezTo>
                  <a:lnTo>
                    <a:pt x="0" y="1004"/>
                  </a:lnTo>
                  <a:lnTo>
                    <a:pt x="1336" y="2149"/>
                  </a:lnTo>
                  <a:cubicBezTo>
                    <a:pt x="1377" y="2183"/>
                    <a:pt x="1426" y="2199"/>
                    <a:pt x="1474" y="2199"/>
                  </a:cubicBezTo>
                  <a:cubicBezTo>
                    <a:pt x="1548" y="2199"/>
                    <a:pt x="1620" y="2161"/>
                    <a:pt x="1660" y="2091"/>
                  </a:cubicBezTo>
                  <a:lnTo>
                    <a:pt x="2404" y="794"/>
                  </a:lnTo>
                  <a:lnTo>
                    <a:pt x="2070" y="117"/>
                  </a:lnTo>
                  <a:cubicBezTo>
                    <a:pt x="2031" y="45"/>
                    <a:pt x="1956" y="0"/>
                    <a:pt x="187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0" name="Google Shape;13010;p66"/>
          <p:cNvGrpSpPr/>
          <p:nvPr/>
        </p:nvGrpSpPr>
        <p:grpSpPr>
          <a:xfrm>
            <a:off x="7604076" y="3790075"/>
            <a:ext cx="275807" cy="354859"/>
            <a:chOff x="7604076" y="3790075"/>
            <a:chExt cx="275807" cy="354859"/>
          </a:xfrm>
        </p:grpSpPr>
        <p:sp>
          <p:nvSpPr>
            <p:cNvPr id="13011" name="Google Shape;13011;p66"/>
            <p:cNvSpPr/>
            <p:nvPr/>
          </p:nvSpPr>
          <p:spPr>
            <a:xfrm>
              <a:off x="7623558" y="3790075"/>
              <a:ext cx="237341" cy="113800"/>
            </a:xfrm>
            <a:custGeom>
              <a:rect b="b" l="l" r="r" t="t"/>
              <a:pathLst>
                <a:path extrusionOk="0" h="4346" w="9064">
                  <a:moveTo>
                    <a:pt x="4531" y="0"/>
                  </a:moveTo>
                  <a:cubicBezTo>
                    <a:pt x="4436" y="0"/>
                    <a:pt x="4341" y="15"/>
                    <a:pt x="4246" y="43"/>
                  </a:cubicBezTo>
                  <a:lnTo>
                    <a:pt x="1508" y="768"/>
                  </a:lnTo>
                  <a:cubicBezTo>
                    <a:pt x="1336" y="816"/>
                    <a:pt x="1202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50" y="4346"/>
                  </a:lnTo>
                  <a:lnTo>
                    <a:pt x="7823" y="4346"/>
                  </a:lnTo>
                  <a:lnTo>
                    <a:pt x="8892" y="3277"/>
                  </a:lnTo>
                  <a:cubicBezTo>
                    <a:pt x="9035" y="3134"/>
                    <a:pt x="9063" y="2915"/>
                    <a:pt x="8958" y="2743"/>
                  </a:cubicBezTo>
                  <a:lnTo>
                    <a:pt x="7957" y="1074"/>
                  </a:lnTo>
                  <a:cubicBezTo>
                    <a:pt x="7871" y="921"/>
                    <a:pt x="7718" y="816"/>
                    <a:pt x="7556" y="768"/>
                  </a:cubicBezTo>
                  <a:lnTo>
                    <a:pt x="4808" y="43"/>
                  </a:lnTo>
                  <a:cubicBezTo>
                    <a:pt x="4718" y="15"/>
                    <a:pt x="4625" y="0"/>
                    <a:pt x="453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66"/>
            <p:cNvSpPr/>
            <p:nvPr/>
          </p:nvSpPr>
          <p:spPr>
            <a:xfrm>
              <a:off x="7604076" y="4018513"/>
              <a:ext cx="275545" cy="126186"/>
            </a:xfrm>
            <a:custGeom>
              <a:rect b="b" l="l" r="r" t="t"/>
              <a:pathLst>
                <a:path extrusionOk="0" h="4819" w="10523">
                  <a:moveTo>
                    <a:pt x="3730" y="1"/>
                  </a:moveTo>
                  <a:lnTo>
                    <a:pt x="3730" y="831"/>
                  </a:lnTo>
                  <a:cubicBezTo>
                    <a:pt x="3730" y="1117"/>
                    <a:pt x="3540" y="1374"/>
                    <a:pt x="3253" y="1460"/>
                  </a:cubicBezTo>
                  <a:lnTo>
                    <a:pt x="945" y="2138"/>
                  </a:lnTo>
                  <a:cubicBezTo>
                    <a:pt x="382" y="2300"/>
                    <a:pt x="0" y="2815"/>
                    <a:pt x="0" y="3397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865" y="4818"/>
                  </a:lnTo>
                  <a:cubicBezTo>
                    <a:pt x="10227" y="4818"/>
                    <a:pt x="10513" y="4532"/>
                    <a:pt x="10513" y="4170"/>
                  </a:cubicBezTo>
                  <a:lnTo>
                    <a:pt x="10513" y="3406"/>
                  </a:lnTo>
                  <a:cubicBezTo>
                    <a:pt x="10523" y="2815"/>
                    <a:pt x="10141" y="2300"/>
                    <a:pt x="9588" y="2138"/>
                  </a:cubicBezTo>
                  <a:lnTo>
                    <a:pt x="7279" y="1460"/>
                  </a:lnTo>
                  <a:cubicBezTo>
                    <a:pt x="6993" y="1374"/>
                    <a:pt x="6802" y="1117"/>
                    <a:pt x="6802" y="831"/>
                  </a:cubicBezTo>
                  <a:lnTo>
                    <a:pt x="680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66"/>
            <p:cNvSpPr/>
            <p:nvPr/>
          </p:nvSpPr>
          <p:spPr>
            <a:xfrm>
              <a:off x="7604312" y="4049987"/>
              <a:ext cx="275571" cy="94711"/>
            </a:xfrm>
            <a:custGeom>
              <a:rect b="b" l="l" r="r" t="t"/>
              <a:pathLst>
                <a:path extrusionOk="0" h="3617" w="10524">
                  <a:moveTo>
                    <a:pt x="3607" y="1"/>
                  </a:moveTo>
                  <a:cubicBezTo>
                    <a:pt x="3521" y="125"/>
                    <a:pt x="3397" y="211"/>
                    <a:pt x="3254" y="258"/>
                  </a:cubicBezTo>
                  <a:lnTo>
                    <a:pt x="945" y="936"/>
                  </a:lnTo>
                  <a:cubicBezTo>
                    <a:pt x="392" y="1098"/>
                    <a:pt x="1" y="1613"/>
                    <a:pt x="1" y="2195"/>
                  </a:cubicBezTo>
                  <a:lnTo>
                    <a:pt x="1" y="2968"/>
                  </a:lnTo>
                  <a:cubicBezTo>
                    <a:pt x="1" y="3330"/>
                    <a:pt x="296" y="3616"/>
                    <a:pt x="659" y="3616"/>
                  </a:cubicBezTo>
                  <a:lnTo>
                    <a:pt x="9865" y="3616"/>
                  </a:lnTo>
                  <a:cubicBezTo>
                    <a:pt x="10228" y="3616"/>
                    <a:pt x="10523" y="3330"/>
                    <a:pt x="10523" y="2968"/>
                  </a:cubicBezTo>
                  <a:lnTo>
                    <a:pt x="10523" y="2204"/>
                  </a:lnTo>
                  <a:cubicBezTo>
                    <a:pt x="10523" y="1613"/>
                    <a:pt x="10142" y="1098"/>
                    <a:pt x="9579" y="936"/>
                  </a:cubicBezTo>
                  <a:lnTo>
                    <a:pt x="7270" y="258"/>
                  </a:lnTo>
                  <a:cubicBezTo>
                    <a:pt x="7127" y="211"/>
                    <a:pt x="7003" y="125"/>
                    <a:pt x="6917" y="1"/>
                  </a:cubicBezTo>
                  <a:lnTo>
                    <a:pt x="5257" y="554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66"/>
            <p:cNvSpPr/>
            <p:nvPr/>
          </p:nvSpPr>
          <p:spPr>
            <a:xfrm>
              <a:off x="7726962" y="4096204"/>
              <a:ext cx="30270" cy="48495"/>
            </a:xfrm>
            <a:custGeom>
              <a:rect b="b" l="l" r="r" t="t"/>
              <a:pathLst>
                <a:path extrusionOk="0" h="1852" w="1156">
                  <a:moveTo>
                    <a:pt x="936" y="1"/>
                  </a:moveTo>
                  <a:lnTo>
                    <a:pt x="220" y="29"/>
                  </a:lnTo>
                  <a:lnTo>
                    <a:pt x="1" y="1851"/>
                  </a:lnTo>
                  <a:lnTo>
                    <a:pt x="1155" y="1851"/>
                  </a:lnTo>
                  <a:lnTo>
                    <a:pt x="93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66"/>
            <p:cNvSpPr/>
            <p:nvPr/>
          </p:nvSpPr>
          <p:spPr>
            <a:xfrm>
              <a:off x="7668779" y="4049987"/>
              <a:ext cx="146400" cy="57319"/>
            </a:xfrm>
            <a:custGeom>
              <a:rect b="b" l="l" r="r" t="t"/>
              <a:pathLst>
                <a:path extrusionOk="0" h="2189" w="5591">
                  <a:moveTo>
                    <a:pt x="1145" y="1"/>
                  </a:moveTo>
                  <a:cubicBezTo>
                    <a:pt x="1059" y="115"/>
                    <a:pt x="935" y="211"/>
                    <a:pt x="792" y="249"/>
                  </a:cubicBezTo>
                  <a:lnTo>
                    <a:pt x="0" y="487"/>
                  </a:lnTo>
                  <a:cubicBezTo>
                    <a:pt x="10" y="545"/>
                    <a:pt x="29" y="602"/>
                    <a:pt x="57" y="649"/>
                  </a:cubicBezTo>
                  <a:lnTo>
                    <a:pt x="744" y="1852"/>
                  </a:lnTo>
                  <a:cubicBezTo>
                    <a:pt x="871" y="2071"/>
                    <a:pt x="1096" y="2189"/>
                    <a:pt x="1323" y="2189"/>
                  </a:cubicBezTo>
                  <a:cubicBezTo>
                    <a:pt x="1472" y="2189"/>
                    <a:pt x="1621" y="2138"/>
                    <a:pt x="1746" y="2033"/>
                  </a:cubicBezTo>
                  <a:lnTo>
                    <a:pt x="2795" y="1126"/>
                  </a:lnTo>
                  <a:lnTo>
                    <a:pt x="3845" y="2033"/>
                  </a:lnTo>
                  <a:cubicBezTo>
                    <a:pt x="3965" y="2138"/>
                    <a:pt x="4114" y="2189"/>
                    <a:pt x="4263" y="2189"/>
                  </a:cubicBezTo>
                  <a:cubicBezTo>
                    <a:pt x="4490" y="2189"/>
                    <a:pt x="4716" y="2071"/>
                    <a:pt x="4837" y="1852"/>
                  </a:cubicBezTo>
                  <a:lnTo>
                    <a:pt x="5533" y="649"/>
                  </a:lnTo>
                  <a:cubicBezTo>
                    <a:pt x="5562" y="602"/>
                    <a:pt x="5581" y="545"/>
                    <a:pt x="5590" y="487"/>
                  </a:cubicBezTo>
                  <a:lnTo>
                    <a:pt x="4808" y="249"/>
                  </a:lnTo>
                  <a:cubicBezTo>
                    <a:pt x="4665" y="211"/>
                    <a:pt x="4541" y="115"/>
                    <a:pt x="4455" y="1"/>
                  </a:cubicBezTo>
                  <a:lnTo>
                    <a:pt x="2795" y="554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66"/>
            <p:cNvSpPr/>
            <p:nvPr/>
          </p:nvSpPr>
          <p:spPr>
            <a:xfrm>
              <a:off x="7719238" y="4064494"/>
              <a:ext cx="45981" cy="35245"/>
            </a:xfrm>
            <a:custGeom>
              <a:rect b="b" l="l" r="r" t="t"/>
              <a:pathLst>
                <a:path extrusionOk="0" h="1346" w="1756">
                  <a:moveTo>
                    <a:pt x="0" y="0"/>
                  </a:moveTo>
                  <a:lnTo>
                    <a:pt x="305" y="1002"/>
                  </a:lnTo>
                  <a:cubicBezTo>
                    <a:pt x="363" y="1202"/>
                    <a:pt x="544" y="1336"/>
                    <a:pt x="754" y="1345"/>
                  </a:cubicBezTo>
                  <a:lnTo>
                    <a:pt x="992" y="1345"/>
                  </a:lnTo>
                  <a:cubicBezTo>
                    <a:pt x="1202" y="1345"/>
                    <a:pt x="1383" y="1202"/>
                    <a:pt x="1450" y="1002"/>
                  </a:cubicBezTo>
                  <a:lnTo>
                    <a:pt x="175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66"/>
            <p:cNvSpPr/>
            <p:nvPr/>
          </p:nvSpPr>
          <p:spPr>
            <a:xfrm>
              <a:off x="7701982" y="4018513"/>
              <a:ext cx="80231" cy="23148"/>
            </a:xfrm>
            <a:custGeom>
              <a:rect b="b" l="l" r="r" t="t"/>
              <a:pathLst>
                <a:path extrusionOk="0" h="884" w="3064">
                  <a:moveTo>
                    <a:pt x="1" y="1"/>
                  </a:moveTo>
                  <a:lnTo>
                    <a:pt x="1" y="497"/>
                  </a:lnTo>
                  <a:cubicBezTo>
                    <a:pt x="478" y="754"/>
                    <a:pt x="1005" y="883"/>
                    <a:pt x="1532" y="883"/>
                  </a:cubicBezTo>
                  <a:cubicBezTo>
                    <a:pt x="2059" y="883"/>
                    <a:pt x="2586" y="754"/>
                    <a:pt x="3063" y="49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66"/>
            <p:cNvSpPr/>
            <p:nvPr/>
          </p:nvSpPr>
          <p:spPr>
            <a:xfrm>
              <a:off x="7645527" y="3875124"/>
              <a:ext cx="188139" cy="154675"/>
            </a:xfrm>
            <a:custGeom>
              <a:rect b="b" l="l" r="r" t="t"/>
              <a:pathLst>
                <a:path extrusionOk="0" h="5907" w="7185">
                  <a:moveTo>
                    <a:pt x="840" y="1"/>
                  </a:moveTo>
                  <a:lnTo>
                    <a:pt x="840" y="2195"/>
                  </a:lnTo>
                  <a:lnTo>
                    <a:pt x="726" y="2195"/>
                  </a:lnTo>
                  <a:cubicBezTo>
                    <a:pt x="1" y="2195"/>
                    <a:pt x="1" y="3283"/>
                    <a:pt x="726" y="3292"/>
                  </a:cubicBezTo>
                  <a:lnTo>
                    <a:pt x="850" y="3292"/>
                  </a:lnTo>
                  <a:cubicBezTo>
                    <a:pt x="964" y="4771"/>
                    <a:pt x="2205" y="5906"/>
                    <a:pt x="3683" y="5906"/>
                  </a:cubicBezTo>
                  <a:cubicBezTo>
                    <a:pt x="5171" y="5906"/>
                    <a:pt x="6402" y="4771"/>
                    <a:pt x="6517" y="3292"/>
                  </a:cubicBezTo>
                  <a:lnTo>
                    <a:pt x="6641" y="3292"/>
                  </a:lnTo>
                  <a:cubicBezTo>
                    <a:pt x="6946" y="3292"/>
                    <a:pt x="7184" y="3044"/>
                    <a:pt x="7184" y="2739"/>
                  </a:cubicBezTo>
                  <a:cubicBezTo>
                    <a:pt x="7184" y="2434"/>
                    <a:pt x="6946" y="2195"/>
                    <a:pt x="6641" y="2195"/>
                  </a:cubicBezTo>
                  <a:lnTo>
                    <a:pt x="6536" y="2195"/>
                  </a:lnTo>
                  <a:lnTo>
                    <a:pt x="653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66"/>
            <p:cNvSpPr/>
            <p:nvPr/>
          </p:nvSpPr>
          <p:spPr>
            <a:xfrm>
              <a:off x="7701982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16" y="0"/>
                  </a:moveTo>
                  <a:cubicBezTo>
                    <a:pt x="113" y="0"/>
                    <a:pt x="10" y="69"/>
                    <a:pt x="1" y="208"/>
                  </a:cubicBezTo>
                  <a:lnTo>
                    <a:pt x="1" y="427"/>
                  </a:lnTo>
                  <a:cubicBezTo>
                    <a:pt x="1" y="541"/>
                    <a:pt x="96" y="646"/>
                    <a:pt x="220" y="646"/>
                  </a:cubicBezTo>
                  <a:cubicBezTo>
                    <a:pt x="335" y="646"/>
                    <a:pt x="440" y="541"/>
                    <a:pt x="430" y="427"/>
                  </a:cubicBezTo>
                  <a:lnTo>
                    <a:pt x="430" y="208"/>
                  </a:lnTo>
                  <a:cubicBezTo>
                    <a:pt x="421" y="69"/>
                    <a:pt x="318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66"/>
            <p:cNvSpPr/>
            <p:nvPr/>
          </p:nvSpPr>
          <p:spPr>
            <a:xfrm>
              <a:off x="7770691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66"/>
            <p:cNvSpPr/>
            <p:nvPr/>
          </p:nvSpPr>
          <p:spPr>
            <a:xfrm>
              <a:off x="7648276" y="3875124"/>
              <a:ext cx="168396" cy="154884"/>
            </a:xfrm>
            <a:custGeom>
              <a:rect b="b" l="l" r="r" t="t"/>
              <a:pathLst>
                <a:path extrusionOk="0" h="5915" w="6431">
                  <a:moveTo>
                    <a:pt x="735" y="1"/>
                  </a:moveTo>
                  <a:lnTo>
                    <a:pt x="735" y="2195"/>
                  </a:lnTo>
                  <a:lnTo>
                    <a:pt x="640" y="2195"/>
                  </a:lnTo>
                  <a:cubicBezTo>
                    <a:pt x="633" y="2195"/>
                    <a:pt x="626" y="2195"/>
                    <a:pt x="619" y="2195"/>
                  </a:cubicBezTo>
                  <a:cubicBezTo>
                    <a:pt x="380" y="2195"/>
                    <a:pt x="170" y="2355"/>
                    <a:pt x="96" y="2596"/>
                  </a:cubicBezTo>
                  <a:cubicBezTo>
                    <a:pt x="1" y="2939"/>
                    <a:pt x="258" y="3292"/>
                    <a:pt x="621" y="3292"/>
                  </a:cubicBezTo>
                  <a:lnTo>
                    <a:pt x="745" y="3292"/>
                  </a:lnTo>
                  <a:cubicBezTo>
                    <a:pt x="849" y="4795"/>
                    <a:pt x="2102" y="5915"/>
                    <a:pt x="3556" y="5915"/>
                  </a:cubicBezTo>
                  <a:cubicBezTo>
                    <a:pt x="3708" y="5915"/>
                    <a:pt x="3862" y="5903"/>
                    <a:pt x="4017" y="5877"/>
                  </a:cubicBezTo>
                  <a:cubicBezTo>
                    <a:pt x="2634" y="5668"/>
                    <a:pt x="1613" y="4475"/>
                    <a:pt x="1613" y="3073"/>
                  </a:cubicBezTo>
                  <a:lnTo>
                    <a:pt x="1613" y="2767"/>
                  </a:lnTo>
                  <a:cubicBezTo>
                    <a:pt x="1613" y="2399"/>
                    <a:pt x="1911" y="2112"/>
                    <a:pt x="2263" y="2112"/>
                  </a:cubicBezTo>
                  <a:cubicBezTo>
                    <a:pt x="2294" y="2112"/>
                    <a:pt x="2325" y="2114"/>
                    <a:pt x="2357" y="2119"/>
                  </a:cubicBezTo>
                  <a:cubicBezTo>
                    <a:pt x="2767" y="2166"/>
                    <a:pt x="3178" y="2195"/>
                    <a:pt x="3578" y="2195"/>
                  </a:cubicBezTo>
                  <a:cubicBezTo>
                    <a:pt x="4618" y="2195"/>
                    <a:pt x="5706" y="2033"/>
                    <a:pt x="6431" y="1689"/>
                  </a:cubicBezTo>
                  <a:lnTo>
                    <a:pt x="643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66"/>
            <p:cNvSpPr/>
            <p:nvPr/>
          </p:nvSpPr>
          <p:spPr>
            <a:xfrm>
              <a:off x="7656027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641"/>
                  </a:lnTo>
                  <a:lnTo>
                    <a:pt x="497" y="1584"/>
                  </a:lnTo>
                  <a:cubicBezTo>
                    <a:pt x="716" y="1555"/>
                    <a:pt x="878" y="137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66"/>
            <p:cNvSpPr/>
            <p:nvPr/>
          </p:nvSpPr>
          <p:spPr>
            <a:xfrm>
              <a:off x="7805151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145"/>
                  </a:lnTo>
                  <a:cubicBezTo>
                    <a:pt x="1" y="1374"/>
                    <a:pt x="163" y="1555"/>
                    <a:pt x="382" y="1584"/>
                  </a:cubicBezTo>
                  <a:lnTo>
                    <a:pt x="879" y="164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66"/>
            <p:cNvSpPr/>
            <p:nvPr/>
          </p:nvSpPr>
          <p:spPr>
            <a:xfrm>
              <a:off x="7679515" y="4038073"/>
              <a:ext cx="62477" cy="57659"/>
            </a:xfrm>
            <a:custGeom>
              <a:rect b="b" l="l" r="r" t="t"/>
              <a:pathLst>
                <a:path extrusionOk="0" h="2202" w="2386">
                  <a:moveTo>
                    <a:pt x="508" y="0"/>
                  </a:moveTo>
                  <a:cubicBezTo>
                    <a:pt x="431" y="0"/>
                    <a:pt x="355" y="43"/>
                    <a:pt x="315" y="122"/>
                  </a:cubicBezTo>
                  <a:lnTo>
                    <a:pt x="29" y="685"/>
                  </a:lnTo>
                  <a:cubicBezTo>
                    <a:pt x="0" y="751"/>
                    <a:pt x="0" y="828"/>
                    <a:pt x="29" y="895"/>
                  </a:cubicBezTo>
                  <a:lnTo>
                    <a:pt x="716" y="2087"/>
                  </a:lnTo>
                  <a:cubicBezTo>
                    <a:pt x="756" y="2161"/>
                    <a:pt x="829" y="2201"/>
                    <a:pt x="905" y="2201"/>
                  </a:cubicBezTo>
                  <a:cubicBezTo>
                    <a:pt x="956" y="2201"/>
                    <a:pt x="1007" y="2183"/>
                    <a:pt x="1050" y="2144"/>
                  </a:cubicBezTo>
                  <a:lnTo>
                    <a:pt x="2385" y="1009"/>
                  </a:lnTo>
                  <a:lnTo>
                    <a:pt x="611" y="26"/>
                  </a:lnTo>
                  <a:cubicBezTo>
                    <a:pt x="578" y="9"/>
                    <a:pt x="543" y="0"/>
                    <a:pt x="50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66"/>
            <p:cNvSpPr/>
            <p:nvPr/>
          </p:nvSpPr>
          <p:spPr>
            <a:xfrm>
              <a:off x="7741966" y="4037942"/>
              <a:ext cx="62477" cy="57843"/>
            </a:xfrm>
            <a:custGeom>
              <a:rect b="b" l="l" r="r" t="t"/>
              <a:pathLst>
                <a:path extrusionOk="0" h="2209" w="2386">
                  <a:moveTo>
                    <a:pt x="1880" y="1"/>
                  </a:moveTo>
                  <a:cubicBezTo>
                    <a:pt x="1844" y="1"/>
                    <a:pt x="1807" y="11"/>
                    <a:pt x="1775" y="31"/>
                  </a:cubicBezTo>
                  <a:lnTo>
                    <a:pt x="0" y="1014"/>
                  </a:lnTo>
                  <a:lnTo>
                    <a:pt x="1336" y="2159"/>
                  </a:lnTo>
                  <a:cubicBezTo>
                    <a:pt x="1377" y="2193"/>
                    <a:pt x="1426" y="2209"/>
                    <a:pt x="1475" y="2209"/>
                  </a:cubicBezTo>
                  <a:cubicBezTo>
                    <a:pt x="1549" y="2209"/>
                    <a:pt x="1624" y="2171"/>
                    <a:pt x="1670" y="2102"/>
                  </a:cubicBezTo>
                  <a:lnTo>
                    <a:pt x="2357" y="900"/>
                  </a:lnTo>
                  <a:cubicBezTo>
                    <a:pt x="2385" y="833"/>
                    <a:pt x="2385" y="756"/>
                    <a:pt x="2357" y="690"/>
                  </a:cubicBezTo>
                  <a:lnTo>
                    <a:pt x="2080" y="127"/>
                  </a:lnTo>
                  <a:cubicBezTo>
                    <a:pt x="2041" y="48"/>
                    <a:pt x="1961" y="1"/>
                    <a:pt x="188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6"/>
            <p:cNvSpPr/>
            <p:nvPr/>
          </p:nvSpPr>
          <p:spPr>
            <a:xfrm>
              <a:off x="7722694" y="3978528"/>
              <a:ext cx="38806" cy="11312"/>
            </a:xfrm>
            <a:custGeom>
              <a:rect b="b" l="l" r="r" t="t"/>
              <a:pathLst>
                <a:path extrusionOk="0" h="432" w="1482">
                  <a:moveTo>
                    <a:pt x="281" y="0"/>
                  </a:moveTo>
                  <a:cubicBezTo>
                    <a:pt x="1" y="0"/>
                    <a:pt x="1" y="432"/>
                    <a:pt x="281" y="432"/>
                  </a:cubicBezTo>
                  <a:cubicBezTo>
                    <a:pt x="289" y="432"/>
                    <a:pt x="298" y="431"/>
                    <a:pt x="307" y="431"/>
                  </a:cubicBezTo>
                  <a:lnTo>
                    <a:pt x="1175" y="431"/>
                  </a:lnTo>
                  <a:cubicBezTo>
                    <a:pt x="1184" y="431"/>
                    <a:pt x="1193" y="432"/>
                    <a:pt x="1201" y="432"/>
                  </a:cubicBezTo>
                  <a:cubicBezTo>
                    <a:pt x="1481" y="432"/>
                    <a:pt x="1481" y="0"/>
                    <a:pt x="1201" y="0"/>
                  </a:cubicBezTo>
                  <a:cubicBezTo>
                    <a:pt x="1193" y="0"/>
                    <a:pt x="1184" y="1"/>
                    <a:pt x="1175" y="1"/>
                  </a:cubicBezTo>
                  <a:lnTo>
                    <a:pt x="307" y="1"/>
                  </a:lnTo>
                  <a:cubicBezTo>
                    <a:pt x="298" y="1"/>
                    <a:pt x="289" y="0"/>
                    <a:pt x="281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66"/>
            <p:cNvSpPr/>
            <p:nvPr/>
          </p:nvSpPr>
          <p:spPr>
            <a:xfrm>
              <a:off x="7656027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104" y="1097"/>
                    <a:pt x="657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66"/>
            <p:cNvSpPr/>
            <p:nvPr/>
          </p:nvSpPr>
          <p:spPr>
            <a:xfrm>
              <a:off x="7656027" y="3857894"/>
              <a:ext cx="172140" cy="34512"/>
            </a:xfrm>
            <a:custGeom>
              <a:rect b="b" l="l" r="r" t="t"/>
              <a:pathLst>
                <a:path extrusionOk="0" h="1318" w="6574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74" y="1317"/>
                  </a:lnTo>
                  <a:lnTo>
                    <a:pt x="6574" y="220"/>
                  </a:lnTo>
                  <a:cubicBezTo>
                    <a:pt x="6574" y="106"/>
                    <a:pt x="6478" y="1"/>
                    <a:pt x="635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66"/>
            <p:cNvSpPr/>
            <p:nvPr/>
          </p:nvSpPr>
          <p:spPr>
            <a:xfrm>
              <a:off x="7724972" y="3823670"/>
              <a:ext cx="34250" cy="39984"/>
            </a:xfrm>
            <a:custGeom>
              <a:rect b="b" l="l" r="r" t="t"/>
              <a:pathLst>
                <a:path extrusionOk="0" h="1527" w="130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69"/>
                  </a:lnTo>
                  <a:cubicBezTo>
                    <a:pt x="1" y="1231"/>
                    <a:pt x="287" y="1527"/>
                    <a:pt x="649" y="1527"/>
                  </a:cubicBezTo>
                  <a:cubicBezTo>
                    <a:pt x="1012" y="1527"/>
                    <a:pt x="1308" y="1231"/>
                    <a:pt x="1308" y="869"/>
                  </a:cubicBezTo>
                  <a:lnTo>
                    <a:pt x="1308" y="220"/>
                  </a:lnTo>
                  <a:cubicBezTo>
                    <a:pt x="1308" y="96"/>
                    <a:pt x="1212" y="1"/>
                    <a:pt x="10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66"/>
            <p:cNvSpPr/>
            <p:nvPr/>
          </p:nvSpPr>
          <p:spPr>
            <a:xfrm>
              <a:off x="7724763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38" y="869"/>
                  </a:cubicBezTo>
                  <a:lnTo>
                    <a:pt x="438" y="220"/>
                  </a:lnTo>
                  <a:cubicBezTo>
                    <a:pt x="438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66"/>
            <p:cNvSpPr/>
            <p:nvPr/>
          </p:nvSpPr>
          <p:spPr>
            <a:xfrm>
              <a:off x="7609811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287" y="0"/>
                  </a:moveTo>
                  <a:cubicBezTo>
                    <a:pt x="172" y="96"/>
                    <a:pt x="77" y="201"/>
                    <a:pt x="1" y="334"/>
                  </a:cubicBezTo>
                  <a:lnTo>
                    <a:pt x="1317" y="1479"/>
                  </a:lnTo>
                  <a:cubicBezTo>
                    <a:pt x="1460" y="1603"/>
                    <a:pt x="1546" y="1784"/>
                    <a:pt x="1546" y="1975"/>
                  </a:cubicBezTo>
                  <a:lnTo>
                    <a:pt x="1546" y="2452"/>
                  </a:lnTo>
                  <a:lnTo>
                    <a:pt x="1985" y="2452"/>
                  </a:lnTo>
                  <a:lnTo>
                    <a:pt x="1985" y="1975"/>
                  </a:lnTo>
                  <a:cubicBezTo>
                    <a:pt x="1985" y="1651"/>
                    <a:pt x="1842" y="1355"/>
                    <a:pt x="1603" y="1145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66"/>
            <p:cNvSpPr/>
            <p:nvPr/>
          </p:nvSpPr>
          <p:spPr>
            <a:xfrm>
              <a:off x="7822407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1698" y="0"/>
                  </a:moveTo>
                  <a:lnTo>
                    <a:pt x="382" y="1145"/>
                  </a:lnTo>
                  <a:cubicBezTo>
                    <a:pt x="134" y="1355"/>
                    <a:pt x="0" y="1651"/>
                    <a:pt x="0" y="1975"/>
                  </a:cubicBezTo>
                  <a:lnTo>
                    <a:pt x="0" y="2452"/>
                  </a:lnTo>
                  <a:lnTo>
                    <a:pt x="439" y="2452"/>
                  </a:lnTo>
                  <a:lnTo>
                    <a:pt x="439" y="1975"/>
                  </a:lnTo>
                  <a:cubicBezTo>
                    <a:pt x="439" y="1784"/>
                    <a:pt x="525" y="1603"/>
                    <a:pt x="668" y="1479"/>
                  </a:cubicBezTo>
                  <a:lnTo>
                    <a:pt x="1984" y="334"/>
                  </a:lnTo>
                  <a:cubicBezTo>
                    <a:pt x="1908" y="201"/>
                    <a:pt x="1813" y="96"/>
                    <a:pt x="16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3" name="Google Shape;13033;p66"/>
          <p:cNvGrpSpPr/>
          <p:nvPr/>
        </p:nvGrpSpPr>
        <p:grpSpPr>
          <a:xfrm>
            <a:off x="7154427" y="3790206"/>
            <a:ext cx="274550" cy="354493"/>
            <a:chOff x="7154427" y="3790206"/>
            <a:chExt cx="274550" cy="354493"/>
          </a:xfrm>
        </p:grpSpPr>
        <p:sp>
          <p:nvSpPr>
            <p:cNvPr id="13034" name="Google Shape;13034;p66"/>
            <p:cNvSpPr/>
            <p:nvPr/>
          </p:nvSpPr>
          <p:spPr>
            <a:xfrm>
              <a:off x="7154427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1" y="1585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687"/>
                  </a:lnTo>
                  <a:cubicBezTo>
                    <a:pt x="0" y="6049"/>
                    <a:pt x="287" y="6335"/>
                    <a:pt x="649" y="6335"/>
                  </a:cubicBezTo>
                  <a:lnTo>
                    <a:pt x="9826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3607"/>
                  </a:lnTo>
                  <a:cubicBezTo>
                    <a:pt x="10485" y="3025"/>
                    <a:pt x="10094" y="2510"/>
                    <a:pt x="9540" y="2348"/>
                  </a:cubicBezTo>
                  <a:lnTo>
                    <a:pt x="7241" y="1670"/>
                  </a:lnTo>
                  <a:cubicBezTo>
                    <a:pt x="6955" y="1585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66"/>
            <p:cNvSpPr/>
            <p:nvPr/>
          </p:nvSpPr>
          <p:spPr>
            <a:xfrm>
              <a:off x="7154427" y="4035743"/>
              <a:ext cx="274550" cy="108956"/>
            </a:xfrm>
            <a:custGeom>
              <a:rect b="b" l="l" r="r" t="t"/>
              <a:pathLst>
                <a:path extrusionOk="0" h="4161" w="10485">
                  <a:moveTo>
                    <a:pt x="1517" y="1"/>
                  </a:moveTo>
                  <a:lnTo>
                    <a:pt x="945" y="173"/>
                  </a:lnTo>
                  <a:cubicBezTo>
                    <a:pt x="382" y="335"/>
                    <a:pt x="0" y="840"/>
                    <a:pt x="0" y="1422"/>
                  </a:cubicBezTo>
                  <a:lnTo>
                    <a:pt x="0" y="3502"/>
                  </a:lnTo>
                  <a:cubicBezTo>
                    <a:pt x="0" y="3865"/>
                    <a:pt x="296" y="4160"/>
                    <a:pt x="659" y="4160"/>
                  </a:cubicBezTo>
                  <a:lnTo>
                    <a:pt x="9826" y="4160"/>
                  </a:lnTo>
                  <a:cubicBezTo>
                    <a:pt x="10189" y="4160"/>
                    <a:pt x="10485" y="3865"/>
                    <a:pt x="10485" y="3502"/>
                  </a:cubicBezTo>
                  <a:lnTo>
                    <a:pt x="10485" y="1432"/>
                  </a:lnTo>
                  <a:cubicBezTo>
                    <a:pt x="10485" y="850"/>
                    <a:pt x="10094" y="335"/>
                    <a:pt x="9540" y="173"/>
                  </a:cubicBezTo>
                  <a:lnTo>
                    <a:pt x="8968" y="11"/>
                  </a:lnTo>
                  <a:lnTo>
                    <a:pt x="5238" y="1871"/>
                  </a:lnTo>
                  <a:lnTo>
                    <a:pt x="1517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66"/>
            <p:cNvSpPr/>
            <p:nvPr/>
          </p:nvSpPr>
          <p:spPr>
            <a:xfrm>
              <a:off x="7251600" y="3978790"/>
              <a:ext cx="79969" cy="22964"/>
            </a:xfrm>
            <a:custGeom>
              <a:rect b="b" l="l" r="r" t="t"/>
              <a:pathLst>
                <a:path extrusionOk="0" h="877" w="3054">
                  <a:moveTo>
                    <a:pt x="0" y="1"/>
                  </a:moveTo>
                  <a:lnTo>
                    <a:pt x="0" y="497"/>
                  </a:lnTo>
                  <a:cubicBezTo>
                    <a:pt x="477" y="750"/>
                    <a:pt x="1002" y="876"/>
                    <a:pt x="1527" y="876"/>
                  </a:cubicBezTo>
                  <a:cubicBezTo>
                    <a:pt x="2051" y="876"/>
                    <a:pt x="2576" y="750"/>
                    <a:pt x="3053" y="49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66"/>
            <p:cNvSpPr/>
            <p:nvPr/>
          </p:nvSpPr>
          <p:spPr>
            <a:xfrm>
              <a:off x="7195145" y="3835925"/>
              <a:ext cx="192381" cy="154387"/>
            </a:xfrm>
            <a:custGeom>
              <a:rect b="b" l="l" r="r" t="t"/>
              <a:pathLst>
                <a:path extrusionOk="0" h="5896" w="7347">
                  <a:moveTo>
                    <a:pt x="840" y="0"/>
                  </a:moveTo>
                  <a:lnTo>
                    <a:pt x="840" y="2185"/>
                  </a:ln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49" y="3282"/>
                  </a:lnTo>
                  <a:cubicBezTo>
                    <a:pt x="964" y="4751"/>
                    <a:pt x="2195" y="5896"/>
                    <a:pt x="3673" y="5896"/>
                  </a:cubicBezTo>
                  <a:cubicBezTo>
                    <a:pt x="5161" y="5896"/>
                    <a:pt x="6392" y="4751"/>
                    <a:pt x="6507" y="3282"/>
                  </a:cubicBezTo>
                  <a:lnTo>
                    <a:pt x="6621" y="3282"/>
                  </a:lnTo>
                  <a:cubicBezTo>
                    <a:pt x="7346" y="3272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66"/>
            <p:cNvSpPr/>
            <p:nvPr/>
          </p:nvSpPr>
          <p:spPr>
            <a:xfrm>
              <a:off x="7195145" y="3835925"/>
              <a:ext cx="107935" cy="154387"/>
            </a:xfrm>
            <a:custGeom>
              <a:rect b="b" l="l" r="r" t="t"/>
              <a:pathLst>
                <a:path extrusionOk="0" h="5896" w="4122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82"/>
                    <a:pt x="735" y="3282"/>
                  </a:cubicBezTo>
                  <a:lnTo>
                    <a:pt x="849" y="3282"/>
                  </a:lnTo>
                  <a:cubicBezTo>
                    <a:pt x="953" y="4776"/>
                    <a:pt x="2206" y="5895"/>
                    <a:pt x="3660" y="5895"/>
                  </a:cubicBezTo>
                  <a:cubicBezTo>
                    <a:pt x="3812" y="5895"/>
                    <a:pt x="3966" y="5883"/>
                    <a:pt x="4122" y="5858"/>
                  </a:cubicBezTo>
                  <a:cubicBezTo>
                    <a:pt x="2738" y="5648"/>
                    <a:pt x="1718" y="4455"/>
                    <a:pt x="1718" y="3062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66"/>
            <p:cNvSpPr/>
            <p:nvPr/>
          </p:nvSpPr>
          <p:spPr>
            <a:xfrm>
              <a:off x="7205619" y="3790206"/>
              <a:ext cx="171905" cy="91438"/>
            </a:xfrm>
            <a:custGeom>
              <a:rect b="b" l="l" r="r" t="t"/>
              <a:pathLst>
                <a:path extrusionOk="0" h="3492" w="6565">
                  <a:moveTo>
                    <a:pt x="3300" y="0"/>
                  </a:moveTo>
                  <a:cubicBezTo>
                    <a:pt x="3294" y="0"/>
                    <a:pt x="3289" y="0"/>
                    <a:pt x="3283" y="0"/>
                  </a:cubicBezTo>
                  <a:cubicBezTo>
                    <a:pt x="1470" y="0"/>
                    <a:pt x="1" y="1469"/>
                    <a:pt x="1" y="3272"/>
                  </a:cubicBezTo>
                  <a:lnTo>
                    <a:pt x="1" y="3492"/>
                  </a:lnTo>
                  <a:lnTo>
                    <a:pt x="6564" y="3492"/>
                  </a:lnTo>
                  <a:lnTo>
                    <a:pt x="6564" y="3272"/>
                  </a:lnTo>
                  <a:cubicBezTo>
                    <a:pt x="6564" y="1466"/>
                    <a:pt x="5105" y="0"/>
                    <a:pt x="330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66"/>
            <p:cNvSpPr/>
            <p:nvPr/>
          </p:nvSpPr>
          <p:spPr>
            <a:xfrm>
              <a:off x="7245839" y="3790206"/>
              <a:ext cx="91464" cy="91438"/>
            </a:xfrm>
            <a:custGeom>
              <a:rect b="b" l="l" r="r" t="t"/>
              <a:pathLst>
                <a:path extrusionOk="0" h="3492" w="3493">
                  <a:moveTo>
                    <a:pt x="1747" y="0"/>
                  </a:moveTo>
                  <a:cubicBezTo>
                    <a:pt x="1127" y="0"/>
                    <a:pt x="516" y="172"/>
                    <a:pt x="1" y="506"/>
                  </a:cubicBezTo>
                  <a:lnTo>
                    <a:pt x="1" y="3492"/>
                  </a:lnTo>
                  <a:lnTo>
                    <a:pt x="3493" y="3492"/>
                  </a:lnTo>
                  <a:lnTo>
                    <a:pt x="3493" y="506"/>
                  </a:lnTo>
                  <a:cubicBezTo>
                    <a:pt x="2968" y="172"/>
                    <a:pt x="2367" y="0"/>
                    <a:pt x="174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66"/>
            <p:cNvSpPr/>
            <p:nvPr/>
          </p:nvSpPr>
          <p:spPr>
            <a:xfrm>
              <a:off x="7274328" y="3875883"/>
              <a:ext cx="34486" cy="34486"/>
            </a:xfrm>
            <a:custGeom>
              <a:rect b="b" l="l" r="r" t="t"/>
              <a:pathLst>
                <a:path extrusionOk="0" h="1317" w="1317">
                  <a:moveTo>
                    <a:pt x="0" y="0"/>
                  </a:moveTo>
                  <a:lnTo>
                    <a:pt x="0" y="1317"/>
                  </a:lnTo>
                  <a:lnTo>
                    <a:pt x="1317" y="1317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66"/>
            <p:cNvSpPr/>
            <p:nvPr/>
          </p:nvSpPr>
          <p:spPr>
            <a:xfrm>
              <a:off x="7266106" y="3933019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6" y="1"/>
                  </a:moveTo>
                  <a:cubicBezTo>
                    <a:pt x="149" y="1"/>
                    <a:pt x="1" y="222"/>
                    <a:pt x="162" y="375"/>
                  </a:cubicBezTo>
                  <a:cubicBezTo>
                    <a:pt x="380" y="566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4" y="662"/>
                    <a:pt x="1565" y="566"/>
                    <a:pt x="1784" y="375"/>
                  </a:cubicBezTo>
                  <a:cubicBezTo>
                    <a:pt x="1937" y="222"/>
                    <a:pt x="1794" y="1"/>
                    <a:pt x="1628" y="1"/>
                  </a:cubicBezTo>
                  <a:cubicBezTo>
                    <a:pt x="1577" y="1"/>
                    <a:pt x="1525" y="21"/>
                    <a:pt x="1478" y="70"/>
                  </a:cubicBezTo>
                  <a:cubicBezTo>
                    <a:pt x="1326" y="170"/>
                    <a:pt x="1149" y="220"/>
                    <a:pt x="973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20" y="21"/>
                    <a:pt x="368" y="1"/>
                    <a:pt x="316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66"/>
            <p:cNvSpPr/>
            <p:nvPr/>
          </p:nvSpPr>
          <p:spPr>
            <a:xfrm>
              <a:off x="7205619" y="3875883"/>
              <a:ext cx="74470" cy="49804"/>
            </a:xfrm>
            <a:custGeom>
              <a:rect b="b" l="l" r="r" t="t"/>
              <a:pathLst>
                <a:path extrusionOk="0" h="1902" w="2844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77" y="706"/>
                    <a:pt x="192" y="792"/>
                  </a:cubicBezTo>
                  <a:lnTo>
                    <a:pt x="1585" y="1756"/>
                  </a:lnTo>
                  <a:cubicBezTo>
                    <a:pt x="1729" y="1856"/>
                    <a:pt x="1888" y="1902"/>
                    <a:pt x="2042" y="1902"/>
                  </a:cubicBezTo>
                  <a:cubicBezTo>
                    <a:pt x="2458" y="1902"/>
                    <a:pt x="2844" y="1571"/>
                    <a:pt x="2844" y="1098"/>
                  </a:cubicBezTo>
                  <a:lnTo>
                    <a:pt x="2844" y="220"/>
                  </a:lnTo>
                  <a:cubicBezTo>
                    <a:pt x="2844" y="96"/>
                    <a:pt x="2748" y="0"/>
                    <a:pt x="263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66"/>
            <p:cNvSpPr/>
            <p:nvPr/>
          </p:nvSpPr>
          <p:spPr>
            <a:xfrm>
              <a:off x="7303053" y="3875883"/>
              <a:ext cx="74208" cy="49699"/>
            </a:xfrm>
            <a:custGeom>
              <a:rect b="b" l="l" r="r" t="t"/>
              <a:pathLst>
                <a:path extrusionOk="0" h="1898" w="2834">
                  <a:moveTo>
                    <a:pt x="21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098"/>
                  </a:lnTo>
                  <a:cubicBezTo>
                    <a:pt x="1" y="1572"/>
                    <a:pt x="388" y="1898"/>
                    <a:pt x="801" y="1898"/>
                  </a:cubicBezTo>
                  <a:cubicBezTo>
                    <a:pt x="953" y="1898"/>
                    <a:pt x="1109" y="1853"/>
                    <a:pt x="1250" y="1756"/>
                  </a:cubicBezTo>
                  <a:lnTo>
                    <a:pt x="2643" y="792"/>
                  </a:lnTo>
                  <a:cubicBezTo>
                    <a:pt x="2767" y="706"/>
                    <a:pt x="2834" y="573"/>
                    <a:pt x="2834" y="430"/>
                  </a:cubicBezTo>
                  <a:lnTo>
                    <a:pt x="2834" y="1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66"/>
            <p:cNvSpPr/>
            <p:nvPr/>
          </p:nvSpPr>
          <p:spPr>
            <a:xfrm>
              <a:off x="7254349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66"/>
            <p:cNvSpPr/>
            <p:nvPr/>
          </p:nvSpPr>
          <p:spPr>
            <a:xfrm>
              <a:off x="7317298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66"/>
            <p:cNvSpPr/>
            <p:nvPr/>
          </p:nvSpPr>
          <p:spPr>
            <a:xfrm>
              <a:off x="7257099" y="4058890"/>
              <a:ext cx="63158" cy="85808"/>
            </a:xfrm>
            <a:custGeom>
              <a:rect b="b" l="l" r="r" t="t"/>
              <a:pathLst>
                <a:path extrusionOk="0" h="3277" w="2412">
                  <a:moveTo>
                    <a:pt x="1316" y="1"/>
                  </a:moveTo>
                  <a:cubicBezTo>
                    <a:pt x="1118" y="1"/>
                    <a:pt x="914" y="56"/>
                    <a:pt x="725" y="176"/>
                  </a:cubicBezTo>
                  <a:cubicBezTo>
                    <a:pt x="0" y="634"/>
                    <a:pt x="77" y="1721"/>
                    <a:pt x="859" y="2084"/>
                  </a:cubicBezTo>
                  <a:cubicBezTo>
                    <a:pt x="1011" y="2160"/>
                    <a:pt x="1107" y="2313"/>
                    <a:pt x="1107" y="2475"/>
                  </a:cubicBezTo>
                  <a:lnTo>
                    <a:pt x="1107" y="3276"/>
                  </a:lnTo>
                  <a:lnTo>
                    <a:pt x="1536" y="3276"/>
                  </a:lnTo>
                  <a:lnTo>
                    <a:pt x="1536" y="2475"/>
                  </a:lnTo>
                  <a:cubicBezTo>
                    <a:pt x="1536" y="2313"/>
                    <a:pt x="1632" y="2160"/>
                    <a:pt x="1784" y="2084"/>
                  </a:cubicBezTo>
                  <a:cubicBezTo>
                    <a:pt x="2166" y="1903"/>
                    <a:pt x="2404" y="1521"/>
                    <a:pt x="2404" y="1092"/>
                  </a:cubicBezTo>
                  <a:cubicBezTo>
                    <a:pt x="2411" y="454"/>
                    <a:pt x="1887" y="1"/>
                    <a:pt x="1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66"/>
            <p:cNvSpPr/>
            <p:nvPr/>
          </p:nvSpPr>
          <p:spPr>
            <a:xfrm>
              <a:off x="7267232" y="3835873"/>
              <a:ext cx="49594" cy="23043"/>
            </a:xfrm>
            <a:custGeom>
              <a:rect b="b" l="l" r="r" t="t"/>
              <a:pathLst>
                <a:path extrusionOk="0" h="880" w="1894">
                  <a:moveTo>
                    <a:pt x="1559" y="0"/>
                  </a:moveTo>
                  <a:cubicBezTo>
                    <a:pt x="1526" y="0"/>
                    <a:pt x="1494" y="12"/>
                    <a:pt x="1464" y="40"/>
                  </a:cubicBezTo>
                  <a:lnTo>
                    <a:pt x="930" y="403"/>
                  </a:lnTo>
                  <a:lnTo>
                    <a:pt x="395" y="40"/>
                  </a:lnTo>
                  <a:cubicBezTo>
                    <a:pt x="364" y="27"/>
                    <a:pt x="333" y="21"/>
                    <a:pt x="304" y="21"/>
                  </a:cubicBezTo>
                  <a:cubicBezTo>
                    <a:pt x="121" y="21"/>
                    <a:pt x="1" y="255"/>
                    <a:pt x="157" y="403"/>
                  </a:cubicBezTo>
                  <a:lnTo>
                    <a:pt x="806" y="842"/>
                  </a:lnTo>
                  <a:cubicBezTo>
                    <a:pt x="844" y="861"/>
                    <a:pt x="882" y="870"/>
                    <a:pt x="930" y="880"/>
                  </a:cubicBezTo>
                  <a:cubicBezTo>
                    <a:pt x="968" y="870"/>
                    <a:pt x="1006" y="861"/>
                    <a:pt x="1044" y="842"/>
                  </a:cubicBezTo>
                  <a:lnTo>
                    <a:pt x="1702" y="403"/>
                  </a:lnTo>
                  <a:cubicBezTo>
                    <a:pt x="1894" y="315"/>
                    <a:pt x="1725" y="0"/>
                    <a:pt x="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66"/>
            <p:cNvSpPr/>
            <p:nvPr/>
          </p:nvSpPr>
          <p:spPr>
            <a:xfrm>
              <a:off x="7285824" y="381880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66"/>
            <p:cNvSpPr/>
            <p:nvPr/>
          </p:nvSpPr>
          <p:spPr>
            <a:xfrm>
              <a:off x="7371501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1689" y="0"/>
                  </a:moveTo>
                  <a:lnTo>
                    <a:pt x="382" y="1145"/>
                  </a:lnTo>
                  <a:cubicBezTo>
                    <a:pt x="144" y="1345"/>
                    <a:pt x="1" y="1651"/>
                    <a:pt x="1" y="1965"/>
                  </a:cubicBezTo>
                  <a:lnTo>
                    <a:pt x="1" y="3749"/>
                  </a:lnTo>
                  <a:lnTo>
                    <a:pt x="439" y="3749"/>
                  </a:lnTo>
                  <a:lnTo>
                    <a:pt x="439" y="1965"/>
                  </a:lnTo>
                  <a:cubicBezTo>
                    <a:pt x="439" y="1775"/>
                    <a:pt x="525" y="1593"/>
                    <a:pt x="668" y="1469"/>
                  </a:cubicBezTo>
                  <a:lnTo>
                    <a:pt x="1975" y="325"/>
                  </a:lnTo>
                  <a:cubicBezTo>
                    <a:pt x="1899" y="201"/>
                    <a:pt x="1804" y="86"/>
                    <a:pt x="16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66"/>
            <p:cNvSpPr/>
            <p:nvPr/>
          </p:nvSpPr>
          <p:spPr>
            <a:xfrm>
              <a:off x="7159664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296" y="0"/>
                  </a:moveTo>
                  <a:cubicBezTo>
                    <a:pt x="182" y="86"/>
                    <a:pt x="77" y="201"/>
                    <a:pt x="1" y="325"/>
                  </a:cubicBezTo>
                  <a:lnTo>
                    <a:pt x="1317" y="1469"/>
                  </a:lnTo>
                  <a:cubicBezTo>
                    <a:pt x="1460" y="1593"/>
                    <a:pt x="1537" y="1775"/>
                    <a:pt x="1546" y="1965"/>
                  </a:cubicBezTo>
                  <a:lnTo>
                    <a:pt x="1546" y="3749"/>
                  </a:lnTo>
                  <a:lnTo>
                    <a:pt x="1975" y="3749"/>
                  </a:lnTo>
                  <a:lnTo>
                    <a:pt x="1975" y="1965"/>
                  </a:lnTo>
                  <a:cubicBezTo>
                    <a:pt x="1975" y="1651"/>
                    <a:pt x="1842" y="1345"/>
                    <a:pt x="1603" y="1145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66"/>
            <p:cNvSpPr/>
            <p:nvPr/>
          </p:nvSpPr>
          <p:spPr>
            <a:xfrm>
              <a:off x="7274328" y="4070490"/>
              <a:ext cx="34486" cy="34224"/>
            </a:xfrm>
            <a:custGeom>
              <a:rect b="b" l="l" r="r" t="t"/>
              <a:pathLst>
                <a:path extrusionOk="0" h="1307" w="1317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cubicBezTo>
                    <a:pt x="0" y="1011"/>
                    <a:pt x="296" y="1307"/>
                    <a:pt x="659" y="1307"/>
                  </a:cubicBezTo>
                  <a:cubicBezTo>
                    <a:pt x="1021" y="1307"/>
                    <a:pt x="1317" y="1011"/>
                    <a:pt x="1317" y="649"/>
                  </a:cubicBezTo>
                  <a:cubicBezTo>
                    <a:pt x="1317" y="28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66"/>
            <p:cNvSpPr/>
            <p:nvPr/>
          </p:nvSpPr>
          <p:spPr>
            <a:xfrm>
              <a:off x="7270820" y="4071983"/>
              <a:ext cx="36502" cy="32757"/>
            </a:xfrm>
            <a:custGeom>
              <a:rect b="b" l="l" r="r" t="t"/>
              <a:pathLst>
                <a:path extrusionOk="0" h="1251" w="1394">
                  <a:moveTo>
                    <a:pt x="526" y="0"/>
                  </a:moveTo>
                  <a:lnTo>
                    <a:pt x="526" y="0"/>
                  </a:lnTo>
                  <a:cubicBezTo>
                    <a:pt x="106" y="182"/>
                    <a:pt x="1" y="735"/>
                    <a:pt x="325" y="1059"/>
                  </a:cubicBezTo>
                  <a:cubicBezTo>
                    <a:pt x="455" y="1189"/>
                    <a:pt x="622" y="1250"/>
                    <a:pt x="788" y="1250"/>
                  </a:cubicBezTo>
                  <a:cubicBezTo>
                    <a:pt x="1035" y="1250"/>
                    <a:pt x="1279" y="1114"/>
                    <a:pt x="1394" y="868"/>
                  </a:cubicBezTo>
                  <a:lnTo>
                    <a:pt x="1394" y="868"/>
                  </a:lnTo>
                  <a:cubicBezTo>
                    <a:pt x="1308" y="907"/>
                    <a:pt x="1212" y="926"/>
                    <a:pt x="1127" y="926"/>
                  </a:cubicBezTo>
                  <a:cubicBezTo>
                    <a:pt x="650" y="926"/>
                    <a:pt x="325" y="430"/>
                    <a:pt x="52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4" name="Google Shape;13054;p66"/>
          <p:cNvGrpSpPr/>
          <p:nvPr/>
        </p:nvGrpSpPr>
        <p:grpSpPr>
          <a:xfrm>
            <a:off x="8054458" y="1973150"/>
            <a:ext cx="274576" cy="354728"/>
            <a:chOff x="8054458" y="1973150"/>
            <a:chExt cx="274576" cy="354728"/>
          </a:xfrm>
        </p:grpSpPr>
        <p:sp>
          <p:nvSpPr>
            <p:cNvPr id="13055" name="Google Shape;13055;p66"/>
            <p:cNvSpPr/>
            <p:nvPr/>
          </p:nvSpPr>
          <p:spPr>
            <a:xfrm>
              <a:off x="8054458" y="2150501"/>
              <a:ext cx="274576" cy="177377"/>
            </a:xfrm>
            <a:custGeom>
              <a:rect b="b" l="l" r="r" t="t"/>
              <a:pathLst>
                <a:path extrusionOk="0" h="6774" w="10486">
                  <a:moveTo>
                    <a:pt x="3721" y="0"/>
                  </a:moveTo>
                  <a:lnTo>
                    <a:pt x="3721" y="1632"/>
                  </a:lnTo>
                  <a:cubicBezTo>
                    <a:pt x="3712" y="1918"/>
                    <a:pt x="3521" y="2175"/>
                    <a:pt x="3244" y="2261"/>
                  </a:cubicBezTo>
                  <a:lnTo>
                    <a:pt x="945" y="2939"/>
                  </a:lnTo>
                  <a:cubicBezTo>
                    <a:pt x="382" y="3101"/>
                    <a:pt x="1" y="3616"/>
                    <a:pt x="1" y="4198"/>
                  </a:cubicBezTo>
                  <a:lnTo>
                    <a:pt x="1" y="6115"/>
                  </a:lnTo>
                  <a:cubicBezTo>
                    <a:pt x="1" y="6478"/>
                    <a:pt x="296" y="6774"/>
                    <a:pt x="659" y="6774"/>
                  </a:cubicBezTo>
                  <a:lnTo>
                    <a:pt x="9836" y="6774"/>
                  </a:lnTo>
                  <a:cubicBezTo>
                    <a:pt x="10189" y="6774"/>
                    <a:pt x="10485" y="6478"/>
                    <a:pt x="10485" y="6115"/>
                  </a:cubicBezTo>
                  <a:lnTo>
                    <a:pt x="10485" y="4198"/>
                  </a:lnTo>
                  <a:cubicBezTo>
                    <a:pt x="10485" y="3616"/>
                    <a:pt x="10104" y="3101"/>
                    <a:pt x="9550" y="2939"/>
                  </a:cubicBezTo>
                  <a:lnTo>
                    <a:pt x="7242" y="2261"/>
                  </a:lnTo>
                  <a:cubicBezTo>
                    <a:pt x="6965" y="2175"/>
                    <a:pt x="6774" y="1918"/>
                    <a:pt x="6774" y="1632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66"/>
            <p:cNvSpPr/>
            <p:nvPr/>
          </p:nvSpPr>
          <p:spPr>
            <a:xfrm>
              <a:off x="8088944" y="2150501"/>
              <a:ext cx="205866" cy="124431"/>
            </a:xfrm>
            <a:custGeom>
              <a:rect b="b" l="l" r="r" t="t"/>
              <a:pathLst>
                <a:path extrusionOk="0" h="4752" w="7862">
                  <a:moveTo>
                    <a:pt x="2404" y="0"/>
                  </a:moveTo>
                  <a:lnTo>
                    <a:pt x="2404" y="1632"/>
                  </a:lnTo>
                  <a:cubicBezTo>
                    <a:pt x="2395" y="1918"/>
                    <a:pt x="2204" y="2175"/>
                    <a:pt x="1927" y="2261"/>
                  </a:cubicBezTo>
                  <a:lnTo>
                    <a:pt x="0" y="2824"/>
                  </a:lnTo>
                  <a:cubicBezTo>
                    <a:pt x="468" y="3988"/>
                    <a:pt x="1584" y="4751"/>
                    <a:pt x="2834" y="4751"/>
                  </a:cubicBezTo>
                  <a:lnTo>
                    <a:pt x="5018" y="4751"/>
                  </a:lnTo>
                  <a:cubicBezTo>
                    <a:pt x="6268" y="4751"/>
                    <a:pt x="7394" y="3988"/>
                    <a:pt x="7861" y="2824"/>
                  </a:cubicBezTo>
                  <a:lnTo>
                    <a:pt x="5925" y="2261"/>
                  </a:lnTo>
                  <a:cubicBezTo>
                    <a:pt x="5648" y="2175"/>
                    <a:pt x="5457" y="1918"/>
                    <a:pt x="5457" y="1632"/>
                  </a:cubicBezTo>
                  <a:lnTo>
                    <a:pt x="5457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66"/>
            <p:cNvSpPr/>
            <p:nvPr/>
          </p:nvSpPr>
          <p:spPr>
            <a:xfrm>
              <a:off x="8157391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3111"/>
                  </a:lnTo>
                  <a:lnTo>
                    <a:pt x="439" y="3111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66"/>
            <p:cNvSpPr/>
            <p:nvPr/>
          </p:nvSpPr>
          <p:spPr>
            <a:xfrm>
              <a:off x="8214579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3111"/>
                  </a:lnTo>
                  <a:lnTo>
                    <a:pt x="440" y="3111"/>
                  </a:lnTo>
                  <a:lnTo>
                    <a:pt x="440" y="220"/>
                  </a:lnTo>
                  <a:cubicBezTo>
                    <a:pt x="440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66"/>
            <p:cNvSpPr/>
            <p:nvPr/>
          </p:nvSpPr>
          <p:spPr>
            <a:xfrm>
              <a:off x="8094443" y="2160478"/>
              <a:ext cx="194607" cy="103195"/>
            </a:xfrm>
            <a:custGeom>
              <a:rect b="b" l="l" r="r" t="t"/>
              <a:pathLst>
                <a:path extrusionOk="0" h="3941" w="7432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68"/>
                    <a:pt x="1174" y="3941"/>
                    <a:pt x="2624" y="3941"/>
                  </a:cubicBezTo>
                  <a:lnTo>
                    <a:pt x="4808" y="3941"/>
                  </a:lnTo>
                  <a:cubicBezTo>
                    <a:pt x="6258" y="3941"/>
                    <a:pt x="7432" y="2768"/>
                    <a:pt x="7432" y="1317"/>
                  </a:cubicBezTo>
                  <a:cubicBezTo>
                    <a:pt x="7432" y="592"/>
                    <a:pt x="6850" y="1"/>
                    <a:pt x="61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66"/>
            <p:cNvSpPr/>
            <p:nvPr/>
          </p:nvSpPr>
          <p:spPr>
            <a:xfrm>
              <a:off x="8112746" y="2177734"/>
              <a:ext cx="158000" cy="65227"/>
            </a:xfrm>
            <a:custGeom>
              <a:rect b="b" l="l" r="r" t="t"/>
              <a:pathLst>
                <a:path extrusionOk="0" h="2491" w="6034">
                  <a:moveTo>
                    <a:pt x="664" y="0"/>
                  </a:moveTo>
                  <a:cubicBezTo>
                    <a:pt x="186" y="0"/>
                    <a:pt x="1" y="622"/>
                    <a:pt x="408" y="878"/>
                  </a:cubicBezTo>
                  <a:lnTo>
                    <a:pt x="2659" y="2376"/>
                  </a:lnTo>
                  <a:cubicBezTo>
                    <a:pt x="2769" y="2452"/>
                    <a:pt x="2895" y="2490"/>
                    <a:pt x="3022" y="2490"/>
                  </a:cubicBezTo>
                  <a:cubicBezTo>
                    <a:pt x="3148" y="2490"/>
                    <a:pt x="3275" y="2452"/>
                    <a:pt x="3384" y="2376"/>
                  </a:cubicBezTo>
                  <a:lnTo>
                    <a:pt x="5626" y="878"/>
                  </a:lnTo>
                  <a:cubicBezTo>
                    <a:pt x="6033" y="622"/>
                    <a:pt x="5848" y="0"/>
                    <a:pt x="5370" y="0"/>
                  </a:cubicBezTo>
                  <a:cubicBezTo>
                    <a:pt x="5366" y="0"/>
                    <a:pt x="5363" y="0"/>
                    <a:pt x="5359" y="0"/>
                  </a:cubicBezTo>
                  <a:lnTo>
                    <a:pt x="675" y="0"/>
                  </a:lnTo>
                  <a:cubicBezTo>
                    <a:pt x="671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66"/>
            <p:cNvSpPr/>
            <p:nvPr/>
          </p:nvSpPr>
          <p:spPr>
            <a:xfrm>
              <a:off x="8137910" y="2156236"/>
              <a:ext cx="107935" cy="86725"/>
            </a:xfrm>
            <a:custGeom>
              <a:rect b="b" l="l" r="r" t="t"/>
              <a:pathLst>
                <a:path extrusionOk="0" h="3312" w="4122">
                  <a:moveTo>
                    <a:pt x="534" y="1"/>
                  </a:moveTo>
                  <a:lnTo>
                    <a:pt x="534" y="1422"/>
                  </a:lnTo>
                  <a:cubicBezTo>
                    <a:pt x="534" y="1708"/>
                    <a:pt x="344" y="1966"/>
                    <a:pt x="57" y="2052"/>
                  </a:cubicBezTo>
                  <a:lnTo>
                    <a:pt x="0" y="2071"/>
                  </a:lnTo>
                  <a:lnTo>
                    <a:pt x="1698" y="3197"/>
                  </a:lnTo>
                  <a:cubicBezTo>
                    <a:pt x="1808" y="3273"/>
                    <a:pt x="1934" y="3311"/>
                    <a:pt x="2061" y="3311"/>
                  </a:cubicBezTo>
                  <a:cubicBezTo>
                    <a:pt x="2187" y="3311"/>
                    <a:pt x="2314" y="3273"/>
                    <a:pt x="2423" y="3197"/>
                  </a:cubicBezTo>
                  <a:lnTo>
                    <a:pt x="4121" y="2071"/>
                  </a:lnTo>
                  <a:lnTo>
                    <a:pt x="4055" y="2052"/>
                  </a:lnTo>
                  <a:cubicBezTo>
                    <a:pt x="3778" y="1966"/>
                    <a:pt x="3587" y="1708"/>
                    <a:pt x="3587" y="1422"/>
                  </a:cubicBezTo>
                  <a:lnTo>
                    <a:pt x="358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66"/>
            <p:cNvSpPr/>
            <p:nvPr/>
          </p:nvSpPr>
          <p:spPr>
            <a:xfrm>
              <a:off x="8151631" y="2156236"/>
              <a:ext cx="80231" cy="28646"/>
            </a:xfrm>
            <a:custGeom>
              <a:rect b="b" l="l" r="r" t="t"/>
              <a:pathLst>
                <a:path extrusionOk="0" h="1094" w="3064">
                  <a:moveTo>
                    <a:pt x="1" y="1"/>
                  </a:moveTo>
                  <a:lnTo>
                    <a:pt x="1" y="707"/>
                  </a:lnTo>
                  <a:cubicBezTo>
                    <a:pt x="478" y="964"/>
                    <a:pt x="1005" y="1093"/>
                    <a:pt x="1532" y="1093"/>
                  </a:cubicBezTo>
                  <a:cubicBezTo>
                    <a:pt x="2059" y="1093"/>
                    <a:pt x="2586" y="964"/>
                    <a:pt x="3063" y="70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66"/>
            <p:cNvSpPr/>
            <p:nvPr/>
          </p:nvSpPr>
          <p:spPr>
            <a:xfrm>
              <a:off x="8094678" y="1973150"/>
              <a:ext cx="194136" cy="200368"/>
            </a:xfrm>
            <a:custGeom>
              <a:rect b="b" l="l" r="r" t="t"/>
              <a:pathLst>
                <a:path extrusionOk="0" h="7652" w="7414">
                  <a:moveTo>
                    <a:pt x="3712" y="0"/>
                  </a:moveTo>
                  <a:cubicBezTo>
                    <a:pt x="2023" y="0"/>
                    <a:pt x="649" y="1374"/>
                    <a:pt x="649" y="3062"/>
                  </a:cubicBezTo>
                  <a:lnTo>
                    <a:pt x="649" y="3950"/>
                  </a:lnTo>
                  <a:cubicBezTo>
                    <a:pt x="1" y="4074"/>
                    <a:pt x="96" y="5028"/>
                    <a:pt x="764" y="5028"/>
                  </a:cubicBezTo>
                  <a:lnTo>
                    <a:pt x="878" y="5028"/>
                  </a:lnTo>
                  <a:cubicBezTo>
                    <a:pt x="993" y="6506"/>
                    <a:pt x="2223" y="7651"/>
                    <a:pt x="3712" y="7651"/>
                  </a:cubicBezTo>
                  <a:cubicBezTo>
                    <a:pt x="5190" y="7651"/>
                    <a:pt x="6421" y="6506"/>
                    <a:pt x="6536" y="5028"/>
                  </a:cubicBezTo>
                  <a:lnTo>
                    <a:pt x="6660" y="5028"/>
                  </a:lnTo>
                  <a:cubicBezTo>
                    <a:pt x="7318" y="5028"/>
                    <a:pt x="7413" y="4074"/>
                    <a:pt x="6764" y="3950"/>
                  </a:cubicBezTo>
                  <a:lnTo>
                    <a:pt x="6764" y="3062"/>
                  </a:lnTo>
                  <a:cubicBezTo>
                    <a:pt x="6764" y="1374"/>
                    <a:pt x="5400" y="0"/>
                    <a:pt x="371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6"/>
            <p:cNvSpPr/>
            <p:nvPr/>
          </p:nvSpPr>
          <p:spPr>
            <a:xfrm>
              <a:off x="8099182" y="2003970"/>
              <a:ext cx="109427" cy="169548"/>
            </a:xfrm>
            <a:custGeom>
              <a:rect b="b" l="l" r="r" t="t"/>
              <a:pathLst>
                <a:path extrusionOk="0" h="6475" w="4179">
                  <a:moveTo>
                    <a:pt x="1348" y="0"/>
                  </a:moveTo>
                  <a:cubicBezTo>
                    <a:pt x="1215" y="0"/>
                    <a:pt x="1082" y="61"/>
                    <a:pt x="993" y="197"/>
                  </a:cubicBezTo>
                  <a:cubicBezTo>
                    <a:pt x="659" y="693"/>
                    <a:pt x="477" y="1284"/>
                    <a:pt x="477" y="1885"/>
                  </a:cubicBezTo>
                  <a:lnTo>
                    <a:pt x="477" y="2773"/>
                  </a:lnTo>
                  <a:cubicBezTo>
                    <a:pt x="191" y="2830"/>
                    <a:pt x="0" y="3106"/>
                    <a:pt x="48" y="3402"/>
                  </a:cubicBezTo>
                  <a:cubicBezTo>
                    <a:pt x="104" y="3663"/>
                    <a:pt x="332" y="3851"/>
                    <a:pt x="592" y="3851"/>
                  </a:cubicBezTo>
                  <a:cubicBezTo>
                    <a:pt x="598" y="3851"/>
                    <a:pt x="605" y="3851"/>
                    <a:pt x="611" y="3851"/>
                  </a:cubicBezTo>
                  <a:lnTo>
                    <a:pt x="706" y="3851"/>
                  </a:lnTo>
                  <a:cubicBezTo>
                    <a:pt x="823" y="5361"/>
                    <a:pt x="2080" y="6475"/>
                    <a:pt x="3523" y="6475"/>
                  </a:cubicBezTo>
                  <a:cubicBezTo>
                    <a:pt x="3738" y="6475"/>
                    <a:pt x="3958" y="6450"/>
                    <a:pt x="4179" y="6398"/>
                  </a:cubicBezTo>
                  <a:cubicBezTo>
                    <a:pt x="2786" y="6083"/>
                    <a:pt x="1794" y="4843"/>
                    <a:pt x="1794" y="3412"/>
                  </a:cubicBezTo>
                  <a:lnTo>
                    <a:pt x="1794" y="445"/>
                  </a:lnTo>
                  <a:cubicBezTo>
                    <a:pt x="1788" y="170"/>
                    <a:pt x="1569" y="0"/>
                    <a:pt x="134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66"/>
            <p:cNvSpPr/>
            <p:nvPr/>
          </p:nvSpPr>
          <p:spPr>
            <a:xfrm>
              <a:off x="8157889" y="2116277"/>
              <a:ext cx="67714" cy="66588"/>
            </a:xfrm>
            <a:custGeom>
              <a:rect b="b" l="l" r="r" t="t"/>
              <a:pathLst>
                <a:path extrusionOk="0" h="2543" w="2586">
                  <a:moveTo>
                    <a:pt x="792" y="0"/>
                  </a:moveTo>
                  <a:cubicBezTo>
                    <a:pt x="458" y="0"/>
                    <a:pt x="172" y="248"/>
                    <a:pt x="143" y="582"/>
                  </a:cubicBezTo>
                  <a:lnTo>
                    <a:pt x="38" y="1508"/>
                  </a:lnTo>
                  <a:cubicBezTo>
                    <a:pt x="0" y="1784"/>
                    <a:pt x="143" y="2042"/>
                    <a:pt x="391" y="2166"/>
                  </a:cubicBezTo>
                  <a:lnTo>
                    <a:pt x="1002" y="2471"/>
                  </a:lnTo>
                  <a:cubicBezTo>
                    <a:pt x="1093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1"/>
                  </a:cubicBezTo>
                  <a:lnTo>
                    <a:pt x="2194" y="2166"/>
                  </a:lnTo>
                  <a:cubicBezTo>
                    <a:pt x="2443" y="2042"/>
                    <a:pt x="2586" y="1784"/>
                    <a:pt x="2557" y="1508"/>
                  </a:cubicBezTo>
                  <a:lnTo>
                    <a:pt x="2452" y="582"/>
                  </a:lnTo>
                  <a:cubicBezTo>
                    <a:pt x="2414" y="248"/>
                    <a:pt x="2137" y="0"/>
                    <a:pt x="180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66"/>
            <p:cNvSpPr/>
            <p:nvPr/>
          </p:nvSpPr>
          <p:spPr>
            <a:xfrm>
              <a:off x="8157889" y="2116016"/>
              <a:ext cx="41739" cy="66667"/>
            </a:xfrm>
            <a:custGeom>
              <a:rect b="b" l="l" r="r" t="t"/>
              <a:pathLst>
                <a:path extrusionOk="0" h="2546" w="1594">
                  <a:moveTo>
                    <a:pt x="792" y="1"/>
                  </a:moveTo>
                  <a:cubicBezTo>
                    <a:pt x="458" y="1"/>
                    <a:pt x="172" y="258"/>
                    <a:pt x="134" y="583"/>
                  </a:cubicBezTo>
                  <a:lnTo>
                    <a:pt x="38" y="1518"/>
                  </a:lnTo>
                  <a:cubicBezTo>
                    <a:pt x="0" y="1785"/>
                    <a:pt x="143" y="2052"/>
                    <a:pt x="391" y="2176"/>
                  </a:cubicBezTo>
                  <a:lnTo>
                    <a:pt x="1002" y="2481"/>
                  </a:lnTo>
                  <a:cubicBezTo>
                    <a:pt x="1093" y="2524"/>
                    <a:pt x="1193" y="2546"/>
                    <a:pt x="1294" y="2546"/>
                  </a:cubicBezTo>
                  <a:cubicBezTo>
                    <a:pt x="1395" y="2546"/>
                    <a:pt x="1498" y="2524"/>
                    <a:pt x="1593" y="2481"/>
                  </a:cubicBezTo>
                  <a:lnTo>
                    <a:pt x="1221" y="2243"/>
                  </a:lnTo>
                  <a:cubicBezTo>
                    <a:pt x="964" y="2061"/>
                    <a:pt x="821" y="1747"/>
                    <a:pt x="859" y="1432"/>
                  </a:cubicBezTo>
                  <a:lnTo>
                    <a:pt x="964" y="287"/>
                  </a:lnTo>
                  <a:cubicBezTo>
                    <a:pt x="973" y="192"/>
                    <a:pt x="1002" y="96"/>
                    <a:pt x="10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66"/>
            <p:cNvSpPr/>
            <p:nvPr/>
          </p:nvSpPr>
          <p:spPr>
            <a:xfrm>
              <a:off x="8172317" y="2128034"/>
              <a:ext cx="37366" cy="16758"/>
            </a:xfrm>
            <a:custGeom>
              <a:rect b="b" l="l" r="r" t="t"/>
              <a:pathLst>
                <a:path extrusionOk="0" h="640" w="1427">
                  <a:moveTo>
                    <a:pt x="355" y="1"/>
                  </a:moveTo>
                  <a:cubicBezTo>
                    <a:pt x="199" y="1"/>
                    <a:pt x="0" y="191"/>
                    <a:pt x="127" y="324"/>
                  </a:cubicBezTo>
                  <a:cubicBezTo>
                    <a:pt x="265" y="517"/>
                    <a:pt x="482" y="639"/>
                    <a:pt x="720" y="639"/>
                  </a:cubicBezTo>
                  <a:cubicBezTo>
                    <a:pt x="729" y="639"/>
                    <a:pt x="738" y="639"/>
                    <a:pt x="747" y="639"/>
                  </a:cubicBezTo>
                  <a:cubicBezTo>
                    <a:pt x="985" y="639"/>
                    <a:pt x="1214" y="524"/>
                    <a:pt x="1357" y="324"/>
                  </a:cubicBezTo>
                  <a:cubicBezTo>
                    <a:pt x="1427" y="164"/>
                    <a:pt x="1293" y="19"/>
                    <a:pt x="1149" y="19"/>
                  </a:cubicBezTo>
                  <a:cubicBezTo>
                    <a:pt x="1096" y="19"/>
                    <a:pt x="1041" y="39"/>
                    <a:pt x="995" y="86"/>
                  </a:cubicBezTo>
                  <a:cubicBezTo>
                    <a:pt x="928" y="162"/>
                    <a:pt x="835" y="200"/>
                    <a:pt x="742" y="200"/>
                  </a:cubicBezTo>
                  <a:cubicBezTo>
                    <a:pt x="649" y="200"/>
                    <a:pt x="556" y="162"/>
                    <a:pt x="489" y="86"/>
                  </a:cubicBezTo>
                  <a:cubicBezTo>
                    <a:pt x="461" y="25"/>
                    <a:pt x="411" y="1"/>
                    <a:pt x="35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66"/>
            <p:cNvSpPr/>
            <p:nvPr/>
          </p:nvSpPr>
          <p:spPr>
            <a:xfrm>
              <a:off x="8144142" y="204756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41" y="440"/>
                    <a:pt x="124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66"/>
            <p:cNvSpPr/>
            <p:nvPr/>
          </p:nvSpPr>
          <p:spPr>
            <a:xfrm>
              <a:off x="8207091" y="2047568"/>
              <a:ext cx="32260" cy="11521"/>
            </a:xfrm>
            <a:custGeom>
              <a:rect b="b" l="l" r="r" t="t"/>
              <a:pathLst>
                <a:path extrusionOk="0" h="440" w="123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31" y="440"/>
                    <a:pt x="123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66"/>
            <p:cNvSpPr/>
            <p:nvPr/>
          </p:nvSpPr>
          <p:spPr>
            <a:xfrm>
              <a:off x="8104183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66"/>
            <p:cNvSpPr/>
            <p:nvPr/>
          </p:nvSpPr>
          <p:spPr>
            <a:xfrm>
              <a:off x="8235580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96" y="1"/>
                  </a:moveTo>
                  <a:cubicBezTo>
                    <a:pt x="0" y="1"/>
                    <a:pt x="0" y="430"/>
                    <a:pt x="29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66"/>
            <p:cNvSpPr/>
            <p:nvPr/>
          </p:nvSpPr>
          <p:spPr>
            <a:xfrm>
              <a:off x="8174621" y="2070558"/>
              <a:ext cx="34486" cy="22833"/>
            </a:xfrm>
            <a:custGeom>
              <a:rect b="b" l="l" r="r" t="t"/>
              <a:pathLst>
                <a:path extrusionOk="0" h="872" w="1317">
                  <a:moveTo>
                    <a:pt x="659" y="1"/>
                  </a:moveTo>
                  <a:cubicBezTo>
                    <a:pt x="296" y="1"/>
                    <a:pt x="0" y="287"/>
                    <a:pt x="0" y="649"/>
                  </a:cubicBezTo>
                  <a:cubicBezTo>
                    <a:pt x="0" y="797"/>
                    <a:pt x="110" y="871"/>
                    <a:pt x="220" y="871"/>
                  </a:cubicBezTo>
                  <a:cubicBezTo>
                    <a:pt x="330" y="871"/>
                    <a:pt x="439" y="797"/>
                    <a:pt x="439" y="649"/>
                  </a:cubicBezTo>
                  <a:cubicBezTo>
                    <a:pt x="439" y="506"/>
                    <a:pt x="549" y="435"/>
                    <a:pt x="659" y="435"/>
                  </a:cubicBezTo>
                  <a:cubicBezTo>
                    <a:pt x="768" y="435"/>
                    <a:pt x="878" y="506"/>
                    <a:pt x="878" y="649"/>
                  </a:cubicBezTo>
                  <a:cubicBezTo>
                    <a:pt x="878" y="773"/>
                    <a:pt x="974" y="869"/>
                    <a:pt x="1088" y="869"/>
                  </a:cubicBezTo>
                  <a:cubicBezTo>
                    <a:pt x="1212" y="869"/>
                    <a:pt x="1317" y="773"/>
                    <a:pt x="1317" y="649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66"/>
            <p:cNvSpPr/>
            <p:nvPr/>
          </p:nvSpPr>
          <p:spPr>
            <a:xfrm>
              <a:off x="8134663" y="2064824"/>
              <a:ext cx="51480" cy="39984"/>
            </a:xfrm>
            <a:custGeom>
              <a:rect b="b" l="l" r="r" t="t"/>
              <a:pathLst>
                <a:path extrusionOk="0" h="1527" w="1966">
                  <a:moveTo>
                    <a:pt x="1526" y="429"/>
                  </a:moveTo>
                  <a:lnTo>
                    <a:pt x="1526" y="868"/>
                  </a:lnTo>
                  <a:cubicBezTo>
                    <a:pt x="1526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39" y="992"/>
                    <a:pt x="439" y="868"/>
                  </a:cubicBezTo>
                  <a:lnTo>
                    <a:pt x="439" y="429"/>
                  </a:lnTo>
                  <a:close/>
                  <a:moveTo>
                    <a:pt x="219" y="0"/>
                  </a:moveTo>
                  <a:cubicBezTo>
                    <a:pt x="95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65" y="1231"/>
                    <a:pt x="1965" y="868"/>
                  </a:cubicBezTo>
                  <a:lnTo>
                    <a:pt x="1965" y="210"/>
                  </a:lnTo>
                  <a:cubicBezTo>
                    <a:pt x="1965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66"/>
            <p:cNvSpPr/>
            <p:nvPr/>
          </p:nvSpPr>
          <p:spPr>
            <a:xfrm>
              <a:off x="8197612" y="2064824"/>
              <a:ext cx="51218" cy="39984"/>
            </a:xfrm>
            <a:custGeom>
              <a:rect b="b" l="l" r="r" t="t"/>
              <a:pathLst>
                <a:path extrusionOk="0" h="1527" w="1956">
                  <a:moveTo>
                    <a:pt x="1527" y="429"/>
                  </a:moveTo>
                  <a:lnTo>
                    <a:pt x="1527" y="868"/>
                  </a:lnTo>
                  <a:cubicBezTo>
                    <a:pt x="1527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29" y="992"/>
                    <a:pt x="429" y="868"/>
                  </a:cubicBezTo>
                  <a:lnTo>
                    <a:pt x="429" y="429"/>
                  </a:lnTo>
                  <a:close/>
                  <a:moveTo>
                    <a:pt x="210" y="0"/>
                  </a:moveTo>
                  <a:cubicBezTo>
                    <a:pt x="96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56" y="1231"/>
                    <a:pt x="1956" y="868"/>
                  </a:cubicBezTo>
                  <a:lnTo>
                    <a:pt x="1956" y="210"/>
                  </a:lnTo>
                  <a:cubicBezTo>
                    <a:pt x="1956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66"/>
            <p:cNvSpPr/>
            <p:nvPr/>
          </p:nvSpPr>
          <p:spPr>
            <a:xfrm>
              <a:off x="8154642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10" y="432"/>
                    <a:pt x="220" y="432"/>
                  </a:cubicBezTo>
                  <a:cubicBezTo>
                    <a:pt x="329" y="432"/>
                    <a:pt x="439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66"/>
            <p:cNvSpPr/>
            <p:nvPr/>
          </p:nvSpPr>
          <p:spPr>
            <a:xfrm>
              <a:off x="8217591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08" y="432"/>
                    <a:pt x="216" y="432"/>
                  </a:cubicBezTo>
                  <a:cubicBezTo>
                    <a:pt x="325" y="432"/>
                    <a:pt x="434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7" name="Google Shape;13077;p66"/>
          <p:cNvGrpSpPr/>
          <p:nvPr/>
        </p:nvGrpSpPr>
        <p:grpSpPr>
          <a:xfrm>
            <a:off x="7153930" y="1973150"/>
            <a:ext cx="274812" cy="354728"/>
            <a:chOff x="7153930" y="1973150"/>
            <a:chExt cx="274812" cy="354728"/>
          </a:xfrm>
        </p:grpSpPr>
        <p:sp>
          <p:nvSpPr>
            <p:cNvPr id="13078" name="Google Shape;13078;p66"/>
            <p:cNvSpPr/>
            <p:nvPr/>
          </p:nvSpPr>
          <p:spPr>
            <a:xfrm>
              <a:off x="7153930" y="2212691"/>
              <a:ext cx="274812" cy="115188"/>
            </a:xfrm>
            <a:custGeom>
              <a:rect b="b" l="l" r="r" t="t"/>
              <a:pathLst>
                <a:path extrusionOk="0" h="4399" w="10495">
                  <a:moveTo>
                    <a:pt x="3063" y="1"/>
                  </a:moveTo>
                  <a:lnTo>
                    <a:pt x="945" y="630"/>
                  </a:lnTo>
                  <a:cubicBezTo>
                    <a:pt x="391" y="793"/>
                    <a:pt x="10" y="1298"/>
                    <a:pt x="0" y="1880"/>
                  </a:cubicBezTo>
                  <a:lnTo>
                    <a:pt x="0" y="3740"/>
                  </a:lnTo>
                  <a:cubicBezTo>
                    <a:pt x="0" y="4103"/>
                    <a:pt x="296" y="4399"/>
                    <a:pt x="658" y="4399"/>
                  </a:cubicBezTo>
                  <a:lnTo>
                    <a:pt x="9836" y="4399"/>
                  </a:lnTo>
                  <a:cubicBezTo>
                    <a:pt x="10198" y="4399"/>
                    <a:pt x="10494" y="4103"/>
                    <a:pt x="10494" y="3740"/>
                  </a:cubicBezTo>
                  <a:lnTo>
                    <a:pt x="10494" y="1880"/>
                  </a:lnTo>
                  <a:cubicBezTo>
                    <a:pt x="10494" y="1298"/>
                    <a:pt x="10103" y="793"/>
                    <a:pt x="9550" y="630"/>
                  </a:cubicBezTo>
                  <a:lnTo>
                    <a:pt x="7441" y="1"/>
                  </a:lnTo>
                  <a:lnTo>
                    <a:pt x="5247" y="1995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66"/>
            <p:cNvSpPr/>
            <p:nvPr/>
          </p:nvSpPr>
          <p:spPr>
            <a:xfrm>
              <a:off x="7184409" y="2116277"/>
              <a:ext cx="213591" cy="211601"/>
            </a:xfrm>
            <a:custGeom>
              <a:rect b="b" l="l" r="r" t="t"/>
              <a:pathLst>
                <a:path extrusionOk="0" h="8081" w="8157">
                  <a:moveTo>
                    <a:pt x="4083" y="0"/>
                  </a:moveTo>
                  <a:lnTo>
                    <a:pt x="229" y="611"/>
                  </a:lnTo>
                  <a:cubicBezTo>
                    <a:pt x="86" y="630"/>
                    <a:pt x="0" y="792"/>
                    <a:pt x="76" y="926"/>
                  </a:cubicBezTo>
                  <a:lnTo>
                    <a:pt x="2557" y="5677"/>
                  </a:lnTo>
                  <a:lnTo>
                    <a:pt x="2232" y="6316"/>
                  </a:lnTo>
                  <a:cubicBezTo>
                    <a:pt x="2156" y="6459"/>
                    <a:pt x="2175" y="6631"/>
                    <a:pt x="2271" y="6764"/>
                  </a:cubicBezTo>
                  <a:lnTo>
                    <a:pt x="3206" y="8081"/>
                  </a:lnTo>
                  <a:lnTo>
                    <a:pt x="4951" y="8081"/>
                  </a:lnTo>
                  <a:lnTo>
                    <a:pt x="5896" y="6764"/>
                  </a:lnTo>
                  <a:cubicBezTo>
                    <a:pt x="5991" y="6631"/>
                    <a:pt x="6001" y="6459"/>
                    <a:pt x="5934" y="6316"/>
                  </a:cubicBezTo>
                  <a:lnTo>
                    <a:pt x="5610" y="5677"/>
                  </a:lnTo>
                  <a:lnTo>
                    <a:pt x="8090" y="926"/>
                  </a:lnTo>
                  <a:cubicBezTo>
                    <a:pt x="8157" y="792"/>
                    <a:pt x="8080" y="630"/>
                    <a:pt x="7937" y="611"/>
                  </a:cubicBezTo>
                  <a:lnTo>
                    <a:pt x="40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66"/>
            <p:cNvSpPr/>
            <p:nvPr/>
          </p:nvSpPr>
          <p:spPr>
            <a:xfrm>
              <a:off x="7185640" y="2116277"/>
              <a:ext cx="211365" cy="145458"/>
            </a:xfrm>
            <a:custGeom>
              <a:rect b="b" l="l" r="r" t="t"/>
              <a:pathLst>
                <a:path extrusionOk="0" h="5555" w="8072">
                  <a:moveTo>
                    <a:pt x="4036" y="0"/>
                  </a:moveTo>
                  <a:lnTo>
                    <a:pt x="192" y="611"/>
                  </a:lnTo>
                  <a:cubicBezTo>
                    <a:pt x="87" y="620"/>
                    <a:pt x="10" y="706"/>
                    <a:pt x="1" y="802"/>
                  </a:cubicBezTo>
                  <a:lnTo>
                    <a:pt x="3864" y="5476"/>
                  </a:lnTo>
                  <a:cubicBezTo>
                    <a:pt x="3907" y="5529"/>
                    <a:pt x="3969" y="5555"/>
                    <a:pt x="4033" y="5555"/>
                  </a:cubicBezTo>
                  <a:cubicBezTo>
                    <a:pt x="4096" y="5555"/>
                    <a:pt x="4160" y="5529"/>
                    <a:pt x="4208" y="5476"/>
                  </a:cubicBezTo>
                  <a:lnTo>
                    <a:pt x="8072" y="802"/>
                  </a:lnTo>
                  <a:cubicBezTo>
                    <a:pt x="8062" y="706"/>
                    <a:pt x="7986" y="630"/>
                    <a:pt x="7890" y="611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6"/>
            <p:cNvSpPr/>
            <p:nvPr/>
          </p:nvSpPr>
          <p:spPr>
            <a:xfrm>
              <a:off x="7244608" y="2167731"/>
              <a:ext cx="93454" cy="94004"/>
            </a:xfrm>
            <a:custGeom>
              <a:rect b="b" l="l" r="r" t="t"/>
              <a:pathLst>
                <a:path extrusionOk="0" h="3590" w="3569">
                  <a:moveTo>
                    <a:pt x="258" y="1"/>
                  </a:moveTo>
                  <a:lnTo>
                    <a:pt x="258" y="1040"/>
                  </a:lnTo>
                  <a:cubicBezTo>
                    <a:pt x="258" y="1241"/>
                    <a:pt x="162" y="1432"/>
                    <a:pt x="0" y="1556"/>
                  </a:cubicBezTo>
                  <a:lnTo>
                    <a:pt x="1612" y="3511"/>
                  </a:lnTo>
                  <a:cubicBezTo>
                    <a:pt x="1655" y="3564"/>
                    <a:pt x="1717" y="3590"/>
                    <a:pt x="1781" y="3590"/>
                  </a:cubicBezTo>
                  <a:cubicBezTo>
                    <a:pt x="1844" y="3590"/>
                    <a:pt x="1908" y="3564"/>
                    <a:pt x="1956" y="3511"/>
                  </a:cubicBezTo>
                  <a:lnTo>
                    <a:pt x="3568" y="1556"/>
                  </a:lnTo>
                  <a:cubicBezTo>
                    <a:pt x="3406" y="1432"/>
                    <a:pt x="3311" y="1241"/>
                    <a:pt x="3311" y="1040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66"/>
            <p:cNvSpPr/>
            <p:nvPr/>
          </p:nvSpPr>
          <p:spPr>
            <a:xfrm>
              <a:off x="7157177" y="2238430"/>
              <a:ext cx="48233" cy="89448"/>
            </a:xfrm>
            <a:custGeom>
              <a:rect b="b" l="l" r="r" t="t"/>
              <a:pathLst>
                <a:path extrusionOk="0" h="3416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74" y="1355"/>
                  </a:lnTo>
                  <a:cubicBezTo>
                    <a:pt x="1326" y="1479"/>
                    <a:pt x="1412" y="1670"/>
                    <a:pt x="1412" y="1861"/>
                  </a:cubicBezTo>
                  <a:lnTo>
                    <a:pt x="1412" y="3416"/>
                  </a:lnTo>
                  <a:lnTo>
                    <a:pt x="1841" y="3416"/>
                  </a:lnTo>
                  <a:lnTo>
                    <a:pt x="1841" y="1851"/>
                  </a:lnTo>
                  <a:cubicBezTo>
                    <a:pt x="1841" y="1536"/>
                    <a:pt x="1698" y="1231"/>
                    <a:pt x="1460" y="1031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66"/>
            <p:cNvSpPr/>
            <p:nvPr/>
          </p:nvSpPr>
          <p:spPr>
            <a:xfrm>
              <a:off x="7377000" y="2238430"/>
              <a:ext cx="48495" cy="89448"/>
            </a:xfrm>
            <a:custGeom>
              <a:rect b="b" l="l" r="r" t="t"/>
              <a:pathLst>
                <a:path extrusionOk="0" h="3416" w="1852">
                  <a:moveTo>
                    <a:pt x="1603" y="0"/>
                  </a:moveTo>
                  <a:lnTo>
                    <a:pt x="392" y="1031"/>
                  </a:lnTo>
                  <a:cubicBezTo>
                    <a:pt x="143" y="1231"/>
                    <a:pt x="0" y="1536"/>
                    <a:pt x="0" y="1851"/>
                  </a:cubicBezTo>
                  <a:lnTo>
                    <a:pt x="0" y="3416"/>
                  </a:lnTo>
                  <a:lnTo>
                    <a:pt x="439" y="3416"/>
                  </a:lnTo>
                  <a:lnTo>
                    <a:pt x="439" y="1861"/>
                  </a:lnTo>
                  <a:cubicBezTo>
                    <a:pt x="439" y="1670"/>
                    <a:pt x="525" y="1479"/>
                    <a:pt x="668" y="1355"/>
                  </a:cubicBezTo>
                  <a:lnTo>
                    <a:pt x="1851" y="363"/>
                  </a:lnTo>
                  <a:cubicBezTo>
                    <a:pt x="1784" y="229"/>
                    <a:pt x="1708" y="105"/>
                    <a:pt x="1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66"/>
            <p:cNvSpPr/>
            <p:nvPr/>
          </p:nvSpPr>
          <p:spPr>
            <a:xfrm>
              <a:off x="7251338" y="2167731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1"/>
                  </a:moveTo>
                  <a:lnTo>
                    <a:pt x="1" y="487"/>
                  </a:lnTo>
                  <a:cubicBezTo>
                    <a:pt x="478" y="745"/>
                    <a:pt x="1002" y="874"/>
                    <a:pt x="1527" y="874"/>
                  </a:cubicBezTo>
                  <a:cubicBezTo>
                    <a:pt x="2052" y="874"/>
                    <a:pt x="2577" y="745"/>
                    <a:pt x="3054" y="48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66"/>
            <p:cNvSpPr/>
            <p:nvPr/>
          </p:nvSpPr>
          <p:spPr>
            <a:xfrm>
              <a:off x="7195145" y="2013109"/>
              <a:ext cx="192381" cy="165882"/>
            </a:xfrm>
            <a:custGeom>
              <a:rect b="b" l="l" r="r" t="t"/>
              <a:pathLst>
                <a:path extrusionOk="0" h="6335" w="7347">
                  <a:moveTo>
                    <a:pt x="840" y="0"/>
                  </a:moveTo>
                  <a:lnTo>
                    <a:pt x="840" y="2624"/>
                  </a:lnTo>
                  <a:lnTo>
                    <a:pt x="725" y="2624"/>
                  </a:lnTo>
                  <a:cubicBezTo>
                    <a:pt x="0" y="2624"/>
                    <a:pt x="0" y="3721"/>
                    <a:pt x="725" y="3721"/>
                  </a:cubicBezTo>
                  <a:lnTo>
                    <a:pt x="849" y="3721"/>
                  </a:lnTo>
                  <a:cubicBezTo>
                    <a:pt x="964" y="5200"/>
                    <a:pt x="2195" y="6335"/>
                    <a:pt x="3673" y="6335"/>
                  </a:cubicBezTo>
                  <a:cubicBezTo>
                    <a:pt x="5161" y="6335"/>
                    <a:pt x="6392" y="5200"/>
                    <a:pt x="6507" y="3721"/>
                  </a:cubicBezTo>
                  <a:lnTo>
                    <a:pt x="6621" y="3721"/>
                  </a:lnTo>
                  <a:cubicBezTo>
                    <a:pt x="7346" y="3721"/>
                    <a:pt x="7346" y="2624"/>
                    <a:pt x="6621" y="2624"/>
                  </a:cubicBezTo>
                  <a:lnTo>
                    <a:pt x="6516" y="262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66"/>
            <p:cNvSpPr/>
            <p:nvPr/>
          </p:nvSpPr>
          <p:spPr>
            <a:xfrm>
              <a:off x="7274067" y="2122012"/>
              <a:ext cx="34512" cy="17020"/>
            </a:xfrm>
            <a:custGeom>
              <a:rect b="b" l="l" r="r" t="t"/>
              <a:pathLst>
                <a:path extrusionOk="0" h="650" w="1318">
                  <a:moveTo>
                    <a:pt x="1" y="1"/>
                  </a:moveTo>
                  <a:cubicBezTo>
                    <a:pt x="1" y="363"/>
                    <a:pt x="297" y="650"/>
                    <a:pt x="659" y="650"/>
                  </a:cubicBezTo>
                  <a:cubicBezTo>
                    <a:pt x="1022" y="650"/>
                    <a:pt x="1317" y="363"/>
                    <a:pt x="131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66"/>
            <p:cNvSpPr/>
            <p:nvPr/>
          </p:nvSpPr>
          <p:spPr>
            <a:xfrm>
              <a:off x="7197633" y="2013344"/>
              <a:ext cx="145170" cy="165882"/>
            </a:xfrm>
            <a:custGeom>
              <a:rect b="b" l="l" r="r" t="t"/>
              <a:pathLst>
                <a:path extrusionOk="0" h="6335" w="5544">
                  <a:moveTo>
                    <a:pt x="735" y="1"/>
                  </a:moveTo>
                  <a:lnTo>
                    <a:pt x="735" y="2624"/>
                  </a:lnTo>
                  <a:lnTo>
                    <a:pt x="649" y="2624"/>
                  </a:lnTo>
                  <a:cubicBezTo>
                    <a:pt x="392" y="2624"/>
                    <a:pt x="172" y="2787"/>
                    <a:pt x="106" y="3025"/>
                  </a:cubicBezTo>
                  <a:cubicBezTo>
                    <a:pt x="1" y="3369"/>
                    <a:pt x="268" y="3712"/>
                    <a:pt x="630" y="3722"/>
                  </a:cubicBezTo>
                  <a:lnTo>
                    <a:pt x="745" y="3722"/>
                  </a:lnTo>
                  <a:cubicBezTo>
                    <a:pt x="848" y="5216"/>
                    <a:pt x="2102" y="6335"/>
                    <a:pt x="3556" y="6335"/>
                  </a:cubicBezTo>
                  <a:cubicBezTo>
                    <a:pt x="3708" y="6335"/>
                    <a:pt x="3862" y="6323"/>
                    <a:pt x="4017" y="6297"/>
                  </a:cubicBezTo>
                  <a:cubicBezTo>
                    <a:pt x="2634" y="6087"/>
                    <a:pt x="1613" y="4895"/>
                    <a:pt x="1613" y="3493"/>
                  </a:cubicBezTo>
                  <a:lnTo>
                    <a:pt x="1613" y="2586"/>
                  </a:lnTo>
                  <a:cubicBezTo>
                    <a:pt x="1613" y="1957"/>
                    <a:pt x="1794" y="1337"/>
                    <a:pt x="2157" y="821"/>
                  </a:cubicBezTo>
                  <a:lnTo>
                    <a:pt x="2166" y="802"/>
                  </a:lnTo>
                  <a:cubicBezTo>
                    <a:pt x="2206" y="740"/>
                    <a:pt x="2272" y="708"/>
                    <a:pt x="2339" y="708"/>
                  </a:cubicBezTo>
                  <a:cubicBezTo>
                    <a:pt x="2386" y="708"/>
                    <a:pt x="2433" y="723"/>
                    <a:pt x="2472" y="755"/>
                  </a:cubicBezTo>
                  <a:cubicBezTo>
                    <a:pt x="2739" y="955"/>
                    <a:pt x="3034" y="1127"/>
                    <a:pt x="3349" y="1251"/>
                  </a:cubicBezTo>
                  <a:cubicBezTo>
                    <a:pt x="3421" y="1279"/>
                    <a:pt x="3499" y="1294"/>
                    <a:pt x="3579" y="1294"/>
                  </a:cubicBezTo>
                  <a:cubicBezTo>
                    <a:pt x="3659" y="1294"/>
                    <a:pt x="3740" y="1279"/>
                    <a:pt x="3817" y="1251"/>
                  </a:cubicBezTo>
                  <a:cubicBezTo>
                    <a:pt x="4198" y="1108"/>
                    <a:pt x="5267" y="230"/>
                    <a:pt x="55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66"/>
            <p:cNvSpPr/>
            <p:nvPr/>
          </p:nvSpPr>
          <p:spPr>
            <a:xfrm>
              <a:off x="7251338" y="2081923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66"/>
            <p:cNvSpPr/>
            <p:nvPr/>
          </p:nvSpPr>
          <p:spPr>
            <a:xfrm>
              <a:off x="7319786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66"/>
            <p:cNvSpPr/>
            <p:nvPr/>
          </p:nvSpPr>
          <p:spPr>
            <a:xfrm>
              <a:off x="7242671" y="2064641"/>
              <a:ext cx="33674" cy="17439"/>
            </a:xfrm>
            <a:custGeom>
              <a:rect b="b" l="l" r="r" t="t"/>
              <a:pathLst>
                <a:path extrusionOk="0" h="666" w="1286">
                  <a:moveTo>
                    <a:pt x="311" y="0"/>
                  </a:moveTo>
                  <a:cubicBezTo>
                    <a:pt x="87" y="0"/>
                    <a:pt x="0" y="350"/>
                    <a:pt x="255" y="427"/>
                  </a:cubicBezTo>
                  <a:lnTo>
                    <a:pt x="914" y="646"/>
                  </a:lnTo>
                  <a:cubicBezTo>
                    <a:pt x="933" y="656"/>
                    <a:pt x="961" y="656"/>
                    <a:pt x="981" y="656"/>
                  </a:cubicBezTo>
                  <a:lnTo>
                    <a:pt x="981" y="665"/>
                  </a:lnTo>
                  <a:cubicBezTo>
                    <a:pt x="1238" y="665"/>
                    <a:pt x="1286" y="312"/>
                    <a:pt x="1057" y="236"/>
                  </a:cubicBezTo>
                  <a:lnTo>
                    <a:pt x="399" y="17"/>
                  </a:ln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66"/>
            <p:cNvSpPr/>
            <p:nvPr/>
          </p:nvSpPr>
          <p:spPr>
            <a:xfrm>
              <a:off x="7306143" y="2064745"/>
              <a:ext cx="33255" cy="17099"/>
            </a:xfrm>
            <a:custGeom>
              <a:rect b="b" l="l" r="r" t="t"/>
              <a:pathLst>
                <a:path extrusionOk="0" h="653" w="1270">
                  <a:moveTo>
                    <a:pt x="967" y="1"/>
                  </a:moveTo>
                  <a:cubicBezTo>
                    <a:pt x="944" y="1"/>
                    <a:pt x="919" y="5"/>
                    <a:pt x="894" y="13"/>
                  </a:cubicBezTo>
                  <a:lnTo>
                    <a:pt x="236" y="232"/>
                  </a:lnTo>
                  <a:cubicBezTo>
                    <a:pt x="0" y="307"/>
                    <a:pt x="53" y="652"/>
                    <a:pt x="302" y="652"/>
                  </a:cubicBezTo>
                  <a:cubicBezTo>
                    <a:pt x="305" y="652"/>
                    <a:pt x="308" y="652"/>
                    <a:pt x="312" y="652"/>
                  </a:cubicBezTo>
                  <a:cubicBezTo>
                    <a:pt x="331" y="652"/>
                    <a:pt x="350" y="652"/>
                    <a:pt x="379" y="642"/>
                  </a:cubicBezTo>
                  <a:lnTo>
                    <a:pt x="1037" y="423"/>
                  </a:lnTo>
                  <a:cubicBezTo>
                    <a:pt x="1270" y="337"/>
                    <a:pt x="1183" y="1"/>
                    <a:pt x="9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66"/>
            <p:cNvSpPr/>
            <p:nvPr/>
          </p:nvSpPr>
          <p:spPr>
            <a:xfrm>
              <a:off x="7205383" y="1973150"/>
              <a:ext cx="171643" cy="111679"/>
            </a:xfrm>
            <a:custGeom>
              <a:rect b="b" l="l" r="r" t="t"/>
              <a:pathLst>
                <a:path extrusionOk="0" h="4265" w="6555">
                  <a:moveTo>
                    <a:pt x="2624" y="0"/>
                  </a:moveTo>
                  <a:cubicBezTo>
                    <a:pt x="1174" y="0"/>
                    <a:pt x="0" y="1173"/>
                    <a:pt x="0" y="2624"/>
                  </a:cubicBezTo>
                  <a:lnTo>
                    <a:pt x="0" y="4264"/>
                  </a:lnTo>
                  <a:cubicBezTo>
                    <a:pt x="96" y="4198"/>
                    <a:pt x="210" y="4159"/>
                    <a:pt x="334" y="4159"/>
                  </a:cubicBezTo>
                  <a:lnTo>
                    <a:pt x="477" y="4159"/>
                  </a:lnTo>
                  <a:cubicBezTo>
                    <a:pt x="582" y="4159"/>
                    <a:pt x="668" y="4083"/>
                    <a:pt x="687" y="3988"/>
                  </a:cubicBezTo>
                  <a:cubicBezTo>
                    <a:pt x="783" y="3577"/>
                    <a:pt x="1059" y="2538"/>
                    <a:pt x="1823" y="1689"/>
                  </a:cubicBezTo>
                  <a:cubicBezTo>
                    <a:pt x="1862" y="1644"/>
                    <a:pt x="1916" y="1623"/>
                    <a:pt x="1972" y="1623"/>
                  </a:cubicBezTo>
                  <a:cubicBezTo>
                    <a:pt x="2024" y="1623"/>
                    <a:pt x="2077" y="1642"/>
                    <a:pt x="2118" y="1679"/>
                  </a:cubicBezTo>
                  <a:cubicBezTo>
                    <a:pt x="2443" y="1975"/>
                    <a:pt x="2805" y="2204"/>
                    <a:pt x="3206" y="2385"/>
                  </a:cubicBezTo>
                  <a:cubicBezTo>
                    <a:pt x="3230" y="2395"/>
                    <a:pt x="3256" y="2399"/>
                    <a:pt x="3282" y="2399"/>
                  </a:cubicBezTo>
                  <a:cubicBezTo>
                    <a:pt x="3308" y="2399"/>
                    <a:pt x="3335" y="2395"/>
                    <a:pt x="3359" y="2385"/>
                  </a:cubicBezTo>
                  <a:cubicBezTo>
                    <a:pt x="3750" y="2204"/>
                    <a:pt x="4122" y="1975"/>
                    <a:pt x="4437" y="1679"/>
                  </a:cubicBezTo>
                  <a:cubicBezTo>
                    <a:pt x="4478" y="1642"/>
                    <a:pt x="4531" y="1623"/>
                    <a:pt x="4584" y="1623"/>
                  </a:cubicBezTo>
                  <a:cubicBezTo>
                    <a:pt x="4641" y="1623"/>
                    <a:pt x="4698" y="1644"/>
                    <a:pt x="4742" y="1689"/>
                  </a:cubicBezTo>
                  <a:cubicBezTo>
                    <a:pt x="5495" y="2538"/>
                    <a:pt x="5782" y="3577"/>
                    <a:pt x="5868" y="3988"/>
                  </a:cubicBezTo>
                  <a:cubicBezTo>
                    <a:pt x="5887" y="4083"/>
                    <a:pt x="5982" y="4159"/>
                    <a:pt x="6087" y="4159"/>
                  </a:cubicBezTo>
                  <a:lnTo>
                    <a:pt x="6230" y="4159"/>
                  </a:lnTo>
                  <a:cubicBezTo>
                    <a:pt x="6345" y="4159"/>
                    <a:pt x="6459" y="4198"/>
                    <a:pt x="6554" y="4264"/>
                  </a:cubicBezTo>
                  <a:lnTo>
                    <a:pt x="6554" y="2624"/>
                  </a:lnTo>
                  <a:cubicBezTo>
                    <a:pt x="6554" y="1173"/>
                    <a:pt x="5381" y="0"/>
                    <a:pt x="39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66"/>
            <p:cNvSpPr/>
            <p:nvPr/>
          </p:nvSpPr>
          <p:spPr>
            <a:xfrm>
              <a:off x="7297057" y="2120284"/>
              <a:ext cx="23017" cy="21236"/>
            </a:xfrm>
            <a:custGeom>
              <a:rect b="b" l="l" r="r" t="t"/>
              <a:pathLst>
                <a:path extrusionOk="0" h="811" w="879">
                  <a:moveTo>
                    <a:pt x="878" y="0"/>
                  </a:moveTo>
                  <a:lnTo>
                    <a:pt x="1" y="67"/>
                  </a:lnTo>
                  <a:lnTo>
                    <a:pt x="344" y="754"/>
                  </a:lnTo>
                  <a:cubicBezTo>
                    <a:pt x="363" y="792"/>
                    <a:pt x="399" y="811"/>
                    <a:pt x="435" y="811"/>
                  </a:cubicBezTo>
                  <a:cubicBezTo>
                    <a:pt x="470" y="811"/>
                    <a:pt x="506" y="792"/>
                    <a:pt x="525" y="754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66"/>
            <p:cNvSpPr/>
            <p:nvPr/>
          </p:nvSpPr>
          <p:spPr>
            <a:xfrm>
              <a:off x="7262598" y="2120284"/>
              <a:ext cx="22990" cy="21236"/>
            </a:xfrm>
            <a:custGeom>
              <a:rect b="b" l="l" r="r" t="t"/>
              <a:pathLst>
                <a:path extrusionOk="0" h="811" w="878">
                  <a:moveTo>
                    <a:pt x="0" y="0"/>
                  </a:moveTo>
                  <a:lnTo>
                    <a:pt x="353" y="754"/>
                  </a:lnTo>
                  <a:cubicBezTo>
                    <a:pt x="372" y="792"/>
                    <a:pt x="408" y="811"/>
                    <a:pt x="444" y="811"/>
                  </a:cubicBezTo>
                  <a:cubicBezTo>
                    <a:pt x="479" y="811"/>
                    <a:pt x="515" y="792"/>
                    <a:pt x="534" y="754"/>
                  </a:cubicBezTo>
                  <a:lnTo>
                    <a:pt x="878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66"/>
            <p:cNvSpPr/>
            <p:nvPr/>
          </p:nvSpPr>
          <p:spPr>
            <a:xfrm>
              <a:off x="7248877" y="2112350"/>
              <a:ext cx="84918" cy="15449"/>
            </a:xfrm>
            <a:custGeom>
              <a:rect b="b" l="l" r="r" t="t"/>
              <a:pathLst>
                <a:path extrusionOk="0" h="590" w="3243">
                  <a:moveTo>
                    <a:pt x="303" y="0"/>
                  </a:moveTo>
                  <a:cubicBezTo>
                    <a:pt x="64" y="0"/>
                    <a:pt x="0" y="375"/>
                    <a:pt x="257" y="437"/>
                  </a:cubicBezTo>
                  <a:cubicBezTo>
                    <a:pt x="705" y="542"/>
                    <a:pt x="1163" y="589"/>
                    <a:pt x="1621" y="589"/>
                  </a:cubicBezTo>
                  <a:cubicBezTo>
                    <a:pt x="2079" y="589"/>
                    <a:pt x="2537" y="542"/>
                    <a:pt x="2985" y="437"/>
                  </a:cubicBezTo>
                  <a:cubicBezTo>
                    <a:pt x="3242" y="375"/>
                    <a:pt x="3178" y="0"/>
                    <a:pt x="2939" y="0"/>
                  </a:cubicBezTo>
                  <a:cubicBezTo>
                    <a:pt x="2921" y="0"/>
                    <a:pt x="2901" y="3"/>
                    <a:pt x="2880" y="7"/>
                  </a:cubicBezTo>
                  <a:cubicBezTo>
                    <a:pt x="2465" y="98"/>
                    <a:pt x="2043" y="143"/>
                    <a:pt x="1621" y="143"/>
                  </a:cubicBezTo>
                  <a:cubicBezTo>
                    <a:pt x="1199" y="143"/>
                    <a:pt x="777" y="98"/>
                    <a:pt x="362" y="7"/>
                  </a:cubicBezTo>
                  <a:cubicBezTo>
                    <a:pt x="341" y="3"/>
                    <a:pt x="322" y="0"/>
                    <a:pt x="3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66"/>
            <p:cNvSpPr/>
            <p:nvPr/>
          </p:nvSpPr>
          <p:spPr>
            <a:xfrm>
              <a:off x="7285562" y="2257912"/>
              <a:ext cx="11521" cy="69966"/>
            </a:xfrm>
            <a:custGeom>
              <a:rect b="b" l="l" r="r" t="t"/>
              <a:pathLst>
                <a:path extrusionOk="0" h="2672" w="440">
                  <a:moveTo>
                    <a:pt x="1" y="1"/>
                  </a:moveTo>
                  <a:lnTo>
                    <a:pt x="1" y="2672"/>
                  </a:lnTo>
                  <a:lnTo>
                    <a:pt x="440" y="2672"/>
                  </a:lnTo>
                  <a:lnTo>
                    <a:pt x="440" y="1"/>
                  </a:lnTo>
                  <a:lnTo>
                    <a:pt x="392" y="67"/>
                  </a:lnTo>
                  <a:cubicBezTo>
                    <a:pt x="344" y="120"/>
                    <a:pt x="280" y="146"/>
                    <a:pt x="217" y="146"/>
                  </a:cubicBezTo>
                  <a:cubicBezTo>
                    <a:pt x="153" y="146"/>
                    <a:pt x="91" y="120"/>
                    <a:pt x="48" y="6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7" name="Google Shape;13097;p66"/>
          <p:cNvGrpSpPr/>
          <p:nvPr/>
        </p:nvGrpSpPr>
        <p:grpSpPr>
          <a:xfrm>
            <a:off x="6703522" y="1973098"/>
            <a:ext cx="274812" cy="354781"/>
            <a:chOff x="6703522" y="1973098"/>
            <a:chExt cx="274812" cy="354781"/>
          </a:xfrm>
        </p:grpSpPr>
        <p:sp>
          <p:nvSpPr>
            <p:cNvPr id="13098" name="Google Shape;13098;p66"/>
            <p:cNvSpPr/>
            <p:nvPr/>
          </p:nvSpPr>
          <p:spPr>
            <a:xfrm>
              <a:off x="6761233" y="1973150"/>
              <a:ext cx="160147" cy="57214"/>
            </a:xfrm>
            <a:custGeom>
              <a:rect b="b" l="l" r="r" t="t"/>
              <a:pathLst>
                <a:path extrusionOk="0" h="2185" w="6116">
                  <a:moveTo>
                    <a:pt x="3053" y="0"/>
                  </a:moveTo>
                  <a:cubicBezTo>
                    <a:pt x="1565" y="0"/>
                    <a:pt x="325" y="935"/>
                    <a:pt x="0" y="2185"/>
                  </a:cubicBezTo>
                  <a:lnTo>
                    <a:pt x="6116" y="2185"/>
                  </a:lnTo>
                  <a:cubicBezTo>
                    <a:pt x="5782" y="935"/>
                    <a:pt x="4532" y="0"/>
                    <a:pt x="305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66"/>
            <p:cNvSpPr/>
            <p:nvPr/>
          </p:nvSpPr>
          <p:spPr>
            <a:xfrm>
              <a:off x="6724758" y="2116277"/>
              <a:ext cx="232601" cy="112177"/>
            </a:xfrm>
            <a:custGeom>
              <a:rect b="b" l="l" r="r" t="t"/>
              <a:pathLst>
                <a:path extrusionOk="0" h="4284" w="8883">
                  <a:moveTo>
                    <a:pt x="1327" y="0"/>
                  </a:moveTo>
                  <a:cubicBezTo>
                    <a:pt x="1203" y="697"/>
                    <a:pt x="783" y="745"/>
                    <a:pt x="764" y="1737"/>
                  </a:cubicBezTo>
                  <a:cubicBezTo>
                    <a:pt x="745" y="2261"/>
                    <a:pt x="773" y="2548"/>
                    <a:pt x="468" y="3015"/>
                  </a:cubicBezTo>
                  <a:cubicBezTo>
                    <a:pt x="1" y="3721"/>
                    <a:pt x="334" y="4284"/>
                    <a:pt x="334" y="4284"/>
                  </a:cubicBezTo>
                  <a:lnTo>
                    <a:pt x="8548" y="4284"/>
                  </a:lnTo>
                  <a:cubicBezTo>
                    <a:pt x="8548" y="4284"/>
                    <a:pt x="8882" y="3721"/>
                    <a:pt x="8424" y="3015"/>
                  </a:cubicBezTo>
                  <a:cubicBezTo>
                    <a:pt x="8110" y="2548"/>
                    <a:pt x="8138" y="2261"/>
                    <a:pt x="8129" y="1737"/>
                  </a:cubicBezTo>
                  <a:cubicBezTo>
                    <a:pt x="8100" y="745"/>
                    <a:pt x="7680" y="697"/>
                    <a:pt x="755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66"/>
            <p:cNvSpPr/>
            <p:nvPr/>
          </p:nvSpPr>
          <p:spPr>
            <a:xfrm>
              <a:off x="6703522" y="2201955"/>
              <a:ext cx="274812" cy="125924"/>
            </a:xfrm>
            <a:custGeom>
              <a:rect b="b" l="l" r="r" t="t"/>
              <a:pathLst>
                <a:path extrusionOk="0" h="4809" w="10495">
                  <a:moveTo>
                    <a:pt x="4380" y="1"/>
                  </a:moveTo>
                  <a:lnTo>
                    <a:pt x="945" y="1040"/>
                  </a:lnTo>
                  <a:cubicBezTo>
                    <a:pt x="392" y="1203"/>
                    <a:pt x="10" y="1708"/>
                    <a:pt x="1" y="2290"/>
                  </a:cubicBezTo>
                  <a:lnTo>
                    <a:pt x="1" y="4150"/>
                  </a:lnTo>
                  <a:cubicBezTo>
                    <a:pt x="1" y="4513"/>
                    <a:pt x="296" y="4809"/>
                    <a:pt x="659" y="4809"/>
                  </a:cubicBezTo>
                  <a:lnTo>
                    <a:pt x="9836" y="4809"/>
                  </a:lnTo>
                  <a:cubicBezTo>
                    <a:pt x="10199" y="4809"/>
                    <a:pt x="10495" y="4513"/>
                    <a:pt x="10495" y="4150"/>
                  </a:cubicBezTo>
                  <a:lnTo>
                    <a:pt x="10495" y="2290"/>
                  </a:lnTo>
                  <a:cubicBezTo>
                    <a:pt x="10495" y="1708"/>
                    <a:pt x="10104" y="1203"/>
                    <a:pt x="9550" y="1040"/>
                  </a:cubicBezTo>
                  <a:lnTo>
                    <a:pt x="612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66"/>
            <p:cNvSpPr/>
            <p:nvPr/>
          </p:nvSpPr>
          <p:spPr>
            <a:xfrm>
              <a:off x="6769717" y="2201955"/>
              <a:ext cx="142918" cy="68736"/>
            </a:xfrm>
            <a:custGeom>
              <a:rect b="b" l="l" r="r" t="t"/>
              <a:pathLst>
                <a:path extrusionOk="0" h="2625" w="5458">
                  <a:moveTo>
                    <a:pt x="1852" y="1"/>
                  </a:moveTo>
                  <a:lnTo>
                    <a:pt x="1" y="563"/>
                  </a:lnTo>
                  <a:cubicBezTo>
                    <a:pt x="344" y="1785"/>
                    <a:pt x="1460" y="2624"/>
                    <a:pt x="2729" y="2624"/>
                  </a:cubicBezTo>
                  <a:cubicBezTo>
                    <a:pt x="3998" y="2624"/>
                    <a:pt x="5105" y="1785"/>
                    <a:pt x="5458" y="563"/>
                  </a:cubicBez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66"/>
            <p:cNvSpPr/>
            <p:nvPr/>
          </p:nvSpPr>
          <p:spPr>
            <a:xfrm>
              <a:off x="6755237" y="2212455"/>
              <a:ext cx="28751" cy="115423"/>
            </a:xfrm>
            <a:custGeom>
              <a:rect b="b" l="l" r="r" t="t"/>
              <a:pathLst>
                <a:path extrusionOk="0" h="4408" w="1098">
                  <a:moveTo>
                    <a:pt x="1098" y="0"/>
                  </a:moveTo>
                  <a:lnTo>
                    <a:pt x="0" y="325"/>
                  </a:lnTo>
                  <a:lnTo>
                    <a:pt x="0" y="4408"/>
                  </a:lnTo>
                  <a:lnTo>
                    <a:pt x="1098" y="440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66"/>
            <p:cNvSpPr/>
            <p:nvPr/>
          </p:nvSpPr>
          <p:spPr>
            <a:xfrm>
              <a:off x="6898364" y="2212455"/>
              <a:ext cx="28515" cy="115423"/>
            </a:xfrm>
            <a:custGeom>
              <a:rect b="b" l="l" r="r" t="t"/>
              <a:pathLst>
                <a:path extrusionOk="0" h="4408" w="1089">
                  <a:moveTo>
                    <a:pt x="1" y="0"/>
                  </a:moveTo>
                  <a:lnTo>
                    <a:pt x="1" y="4408"/>
                  </a:lnTo>
                  <a:lnTo>
                    <a:pt x="1088" y="4408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66"/>
            <p:cNvSpPr/>
            <p:nvPr/>
          </p:nvSpPr>
          <p:spPr>
            <a:xfrm>
              <a:off x="6744737" y="2053329"/>
              <a:ext cx="192643" cy="137157"/>
            </a:xfrm>
            <a:custGeom>
              <a:rect b="b" l="l" r="r" t="t"/>
              <a:pathLst>
                <a:path extrusionOk="0" h="5238" w="7357">
                  <a:moveTo>
                    <a:pt x="840" y="0"/>
                  </a:moveTo>
                  <a:lnTo>
                    <a:pt x="840" y="1527"/>
                  </a:lnTo>
                  <a:lnTo>
                    <a:pt x="726" y="1527"/>
                  </a:lnTo>
                  <a:cubicBezTo>
                    <a:pt x="1" y="1527"/>
                    <a:pt x="1" y="2624"/>
                    <a:pt x="726" y="2624"/>
                  </a:cubicBezTo>
                  <a:lnTo>
                    <a:pt x="850" y="2624"/>
                  </a:lnTo>
                  <a:cubicBezTo>
                    <a:pt x="964" y="4102"/>
                    <a:pt x="2195" y="5238"/>
                    <a:pt x="3674" y="5238"/>
                  </a:cubicBezTo>
                  <a:cubicBezTo>
                    <a:pt x="5162" y="5238"/>
                    <a:pt x="6393" y="4102"/>
                    <a:pt x="6507" y="2624"/>
                  </a:cubicBezTo>
                  <a:lnTo>
                    <a:pt x="6622" y="2624"/>
                  </a:lnTo>
                  <a:cubicBezTo>
                    <a:pt x="7356" y="2624"/>
                    <a:pt x="7356" y="1527"/>
                    <a:pt x="6622" y="1527"/>
                  </a:cubicBezTo>
                  <a:lnTo>
                    <a:pt x="6517" y="1527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66"/>
            <p:cNvSpPr/>
            <p:nvPr/>
          </p:nvSpPr>
          <p:spPr>
            <a:xfrm>
              <a:off x="6748743" y="2053329"/>
              <a:ext cx="166641" cy="116419"/>
            </a:xfrm>
            <a:custGeom>
              <a:rect b="b" l="l" r="r" t="t"/>
              <a:pathLst>
                <a:path extrusionOk="0" h="4446" w="6364">
                  <a:moveTo>
                    <a:pt x="687" y="0"/>
                  </a:moveTo>
                  <a:lnTo>
                    <a:pt x="687" y="1527"/>
                  </a:lnTo>
                  <a:lnTo>
                    <a:pt x="611" y="1527"/>
                  </a:lnTo>
                  <a:cubicBezTo>
                    <a:pt x="605" y="1527"/>
                    <a:pt x="599" y="1526"/>
                    <a:pt x="592" y="1526"/>
                  </a:cubicBezTo>
                  <a:cubicBezTo>
                    <a:pt x="305" y="1526"/>
                    <a:pt x="66" y="1743"/>
                    <a:pt x="29" y="2023"/>
                  </a:cubicBezTo>
                  <a:cubicBezTo>
                    <a:pt x="0" y="2338"/>
                    <a:pt x="248" y="2624"/>
                    <a:pt x="573" y="2624"/>
                  </a:cubicBezTo>
                  <a:lnTo>
                    <a:pt x="697" y="2624"/>
                  </a:lnTo>
                  <a:cubicBezTo>
                    <a:pt x="745" y="3311"/>
                    <a:pt x="1059" y="3969"/>
                    <a:pt x="1555" y="4446"/>
                  </a:cubicBezTo>
                  <a:lnTo>
                    <a:pt x="1555" y="1966"/>
                  </a:lnTo>
                  <a:cubicBezTo>
                    <a:pt x="1555" y="1365"/>
                    <a:pt x="2052" y="868"/>
                    <a:pt x="2653" y="868"/>
                  </a:cubicBezTo>
                  <a:lnTo>
                    <a:pt x="6364" y="86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66"/>
            <p:cNvSpPr/>
            <p:nvPr/>
          </p:nvSpPr>
          <p:spPr>
            <a:xfrm>
              <a:off x="6801192" y="209341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66"/>
            <p:cNvSpPr/>
            <p:nvPr/>
          </p:nvSpPr>
          <p:spPr>
            <a:xfrm>
              <a:off x="6869901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66"/>
            <p:cNvSpPr/>
            <p:nvPr/>
          </p:nvSpPr>
          <p:spPr>
            <a:xfrm>
              <a:off x="6792970" y="2076057"/>
              <a:ext cx="27887" cy="14768"/>
            </a:xfrm>
            <a:custGeom>
              <a:rect b="b" l="l" r="r" t="t"/>
              <a:pathLst>
                <a:path extrusionOk="0" h="564" w="1065">
                  <a:moveTo>
                    <a:pt x="752" y="1"/>
                  </a:moveTo>
                  <a:cubicBezTo>
                    <a:pt x="732" y="1"/>
                    <a:pt x="710" y="4"/>
                    <a:pt x="687" y="10"/>
                  </a:cubicBezTo>
                  <a:lnTo>
                    <a:pt x="248" y="134"/>
                  </a:lnTo>
                  <a:cubicBezTo>
                    <a:pt x="0" y="191"/>
                    <a:pt x="48" y="563"/>
                    <a:pt x="305" y="563"/>
                  </a:cubicBezTo>
                  <a:cubicBezTo>
                    <a:pt x="324" y="563"/>
                    <a:pt x="353" y="554"/>
                    <a:pt x="372" y="554"/>
                  </a:cubicBezTo>
                  <a:lnTo>
                    <a:pt x="811" y="430"/>
                  </a:lnTo>
                  <a:cubicBezTo>
                    <a:pt x="1065" y="360"/>
                    <a:pt x="981" y="1"/>
                    <a:pt x="75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66"/>
            <p:cNvSpPr/>
            <p:nvPr/>
          </p:nvSpPr>
          <p:spPr>
            <a:xfrm>
              <a:off x="6861496" y="2076057"/>
              <a:ext cx="27651" cy="14768"/>
            </a:xfrm>
            <a:custGeom>
              <a:rect b="b" l="l" r="r" t="t"/>
              <a:pathLst>
                <a:path extrusionOk="0" h="564" w="1056">
                  <a:moveTo>
                    <a:pt x="311" y="1"/>
                  </a:moveTo>
                  <a:cubicBezTo>
                    <a:pt x="76" y="1"/>
                    <a:pt x="1" y="360"/>
                    <a:pt x="255" y="430"/>
                  </a:cubicBezTo>
                  <a:lnTo>
                    <a:pt x="693" y="554"/>
                  </a:lnTo>
                  <a:cubicBezTo>
                    <a:pt x="712" y="554"/>
                    <a:pt x="732" y="563"/>
                    <a:pt x="751" y="563"/>
                  </a:cubicBezTo>
                  <a:cubicBezTo>
                    <a:pt x="1008" y="563"/>
                    <a:pt x="1056" y="191"/>
                    <a:pt x="808" y="134"/>
                  </a:cubicBezTo>
                  <a:lnTo>
                    <a:pt x="379" y="10"/>
                  </a:lnTo>
                  <a:cubicBezTo>
                    <a:pt x="355" y="4"/>
                    <a:pt x="332" y="1"/>
                    <a:pt x="3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66"/>
            <p:cNvSpPr/>
            <p:nvPr/>
          </p:nvSpPr>
          <p:spPr>
            <a:xfrm>
              <a:off x="6755237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0" y="0"/>
                  </a:moveTo>
                  <a:lnTo>
                    <a:pt x="0" y="1202"/>
                  </a:lnTo>
                  <a:lnTo>
                    <a:pt x="497" y="1135"/>
                  </a:lnTo>
                  <a:cubicBezTo>
                    <a:pt x="716" y="1107"/>
                    <a:pt x="878" y="926"/>
                    <a:pt x="878" y="70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66"/>
            <p:cNvSpPr/>
            <p:nvPr/>
          </p:nvSpPr>
          <p:spPr>
            <a:xfrm>
              <a:off x="6903863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1" y="0"/>
                  </a:moveTo>
                  <a:lnTo>
                    <a:pt x="1" y="706"/>
                  </a:lnTo>
                  <a:cubicBezTo>
                    <a:pt x="1" y="926"/>
                    <a:pt x="163" y="1107"/>
                    <a:pt x="392" y="1135"/>
                  </a:cubicBezTo>
                  <a:lnTo>
                    <a:pt x="878" y="1202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66"/>
            <p:cNvSpPr/>
            <p:nvPr/>
          </p:nvSpPr>
          <p:spPr>
            <a:xfrm>
              <a:off x="6898364" y="2212455"/>
              <a:ext cx="14271" cy="31239"/>
            </a:xfrm>
            <a:custGeom>
              <a:rect b="b" l="l" r="r" t="t"/>
              <a:pathLst>
                <a:path extrusionOk="0" h="1193" w="545">
                  <a:moveTo>
                    <a:pt x="1" y="0"/>
                  </a:moveTo>
                  <a:lnTo>
                    <a:pt x="1" y="1193"/>
                  </a:lnTo>
                  <a:cubicBezTo>
                    <a:pt x="249" y="887"/>
                    <a:pt x="430" y="534"/>
                    <a:pt x="545" y="16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66"/>
            <p:cNvSpPr/>
            <p:nvPr/>
          </p:nvSpPr>
          <p:spPr>
            <a:xfrm>
              <a:off x="6769717" y="2212193"/>
              <a:ext cx="14271" cy="31501"/>
            </a:xfrm>
            <a:custGeom>
              <a:rect b="b" l="l" r="r" t="t"/>
              <a:pathLst>
                <a:path extrusionOk="0" h="1203" w="545">
                  <a:moveTo>
                    <a:pt x="545" y="1"/>
                  </a:moveTo>
                  <a:lnTo>
                    <a:pt x="1" y="163"/>
                  </a:lnTo>
                  <a:cubicBezTo>
                    <a:pt x="106" y="544"/>
                    <a:pt x="287" y="897"/>
                    <a:pt x="545" y="1203"/>
                  </a:cubicBezTo>
                  <a:lnTo>
                    <a:pt x="545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66"/>
            <p:cNvSpPr/>
            <p:nvPr/>
          </p:nvSpPr>
          <p:spPr>
            <a:xfrm>
              <a:off x="6777966" y="2127773"/>
              <a:ext cx="126186" cy="131423"/>
            </a:xfrm>
            <a:custGeom>
              <a:rect b="b" l="l" r="r" t="t"/>
              <a:pathLst>
                <a:path extrusionOk="0" h="5019" w="4819">
                  <a:moveTo>
                    <a:pt x="4177" y="0"/>
                  </a:moveTo>
                  <a:cubicBezTo>
                    <a:pt x="4171" y="0"/>
                    <a:pt x="4166" y="0"/>
                    <a:pt x="4160" y="0"/>
                  </a:cubicBezTo>
                  <a:lnTo>
                    <a:pt x="659" y="0"/>
                  </a:lnTo>
                  <a:cubicBezTo>
                    <a:pt x="296" y="0"/>
                    <a:pt x="10" y="286"/>
                    <a:pt x="10" y="649"/>
                  </a:cubicBezTo>
                  <a:lnTo>
                    <a:pt x="10" y="2614"/>
                  </a:lnTo>
                  <a:cubicBezTo>
                    <a:pt x="1" y="3950"/>
                    <a:pt x="1088" y="5018"/>
                    <a:pt x="2414" y="5018"/>
                  </a:cubicBezTo>
                  <a:cubicBezTo>
                    <a:pt x="3740" y="5018"/>
                    <a:pt x="4818" y="3940"/>
                    <a:pt x="4818" y="2614"/>
                  </a:cubicBezTo>
                  <a:lnTo>
                    <a:pt x="4818" y="649"/>
                  </a:lnTo>
                  <a:cubicBezTo>
                    <a:pt x="4818" y="292"/>
                    <a:pt x="4532" y="0"/>
                    <a:pt x="4177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66"/>
            <p:cNvSpPr/>
            <p:nvPr/>
          </p:nvSpPr>
          <p:spPr>
            <a:xfrm>
              <a:off x="6815908" y="2144688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0" y="0"/>
                  </a:moveTo>
                  <a:cubicBezTo>
                    <a:pt x="144" y="0"/>
                    <a:pt x="1" y="221"/>
                    <a:pt x="154" y="375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8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5" y="662"/>
                  </a:cubicBezTo>
                  <a:cubicBezTo>
                    <a:pt x="1287" y="662"/>
                    <a:pt x="1558" y="566"/>
                    <a:pt x="1776" y="375"/>
                  </a:cubicBezTo>
                  <a:cubicBezTo>
                    <a:pt x="1930" y="221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70"/>
                  </a:cubicBezTo>
                  <a:cubicBezTo>
                    <a:pt x="1318" y="170"/>
                    <a:pt x="1142" y="220"/>
                    <a:pt x="965" y="220"/>
                  </a:cubicBezTo>
                  <a:cubicBezTo>
                    <a:pt x="789" y="220"/>
                    <a:pt x="612" y="170"/>
                    <a:pt x="460" y="70"/>
                  </a:cubicBezTo>
                  <a:cubicBezTo>
                    <a:pt x="413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66"/>
            <p:cNvSpPr/>
            <p:nvPr/>
          </p:nvSpPr>
          <p:spPr>
            <a:xfrm>
              <a:off x="6778044" y="2127773"/>
              <a:ext cx="100131" cy="131658"/>
            </a:xfrm>
            <a:custGeom>
              <a:rect b="b" l="l" r="r" t="t"/>
              <a:pathLst>
                <a:path extrusionOk="0" h="5028" w="3824">
                  <a:moveTo>
                    <a:pt x="665" y="0"/>
                  </a:moveTo>
                  <a:cubicBezTo>
                    <a:pt x="303" y="0"/>
                    <a:pt x="7" y="286"/>
                    <a:pt x="7" y="649"/>
                  </a:cubicBezTo>
                  <a:lnTo>
                    <a:pt x="7" y="2614"/>
                  </a:lnTo>
                  <a:cubicBezTo>
                    <a:pt x="0" y="4036"/>
                    <a:pt x="1171" y="5028"/>
                    <a:pt x="2419" y="5028"/>
                  </a:cubicBezTo>
                  <a:cubicBezTo>
                    <a:pt x="2896" y="5028"/>
                    <a:pt x="3385" y="4882"/>
                    <a:pt x="3823" y="4560"/>
                  </a:cubicBezTo>
                  <a:lnTo>
                    <a:pt x="3823" y="4560"/>
                  </a:lnTo>
                  <a:cubicBezTo>
                    <a:pt x="3718" y="4570"/>
                    <a:pt x="3604" y="4579"/>
                    <a:pt x="3499" y="4579"/>
                  </a:cubicBezTo>
                  <a:cubicBezTo>
                    <a:pt x="2173" y="4579"/>
                    <a:pt x="1095" y="3501"/>
                    <a:pt x="1104" y="2185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66"/>
            <p:cNvSpPr/>
            <p:nvPr/>
          </p:nvSpPr>
          <p:spPr>
            <a:xfrm>
              <a:off x="6749503" y="2030338"/>
              <a:ext cx="183112" cy="34512"/>
            </a:xfrm>
            <a:custGeom>
              <a:rect b="b" l="l" r="r" t="t"/>
              <a:pathLst>
                <a:path extrusionOk="0" h="1318" w="6993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95" y="1317"/>
                    <a:pt x="219" y="1317"/>
                  </a:cubicBezTo>
                  <a:lnTo>
                    <a:pt x="6773" y="1317"/>
                  </a:lnTo>
                  <a:cubicBezTo>
                    <a:pt x="6897" y="1317"/>
                    <a:pt x="6993" y="1212"/>
                    <a:pt x="6993" y="1098"/>
                  </a:cubicBezTo>
                  <a:lnTo>
                    <a:pt x="6993" y="220"/>
                  </a:lnTo>
                  <a:cubicBezTo>
                    <a:pt x="6993" y="96"/>
                    <a:pt x="6897" y="1"/>
                    <a:pt x="677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66"/>
            <p:cNvSpPr/>
            <p:nvPr/>
          </p:nvSpPr>
          <p:spPr>
            <a:xfrm>
              <a:off x="6810697" y="1973098"/>
              <a:ext cx="106678" cy="45771"/>
            </a:xfrm>
            <a:custGeom>
              <a:rect b="b" l="l" r="r" t="t"/>
              <a:pathLst>
                <a:path extrusionOk="0" h="1748" w="4074">
                  <a:moveTo>
                    <a:pt x="1150" y="1"/>
                  </a:moveTo>
                  <a:cubicBezTo>
                    <a:pt x="1117" y="1"/>
                    <a:pt x="1083" y="1"/>
                    <a:pt x="1050" y="2"/>
                  </a:cubicBezTo>
                  <a:lnTo>
                    <a:pt x="1040" y="2"/>
                  </a:lnTo>
                  <a:cubicBezTo>
                    <a:pt x="754" y="193"/>
                    <a:pt x="515" y="431"/>
                    <a:pt x="325" y="708"/>
                  </a:cubicBezTo>
                  <a:cubicBezTo>
                    <a:pt x="0" y="1137"/>
                    <a:pt x="315" y="1748"/>
                    <a:pt x="849" y="1748"/>
                  </a:cubicBezTo>
                  <a:lnTo>
                    <a:pt x="4074" y="1748"/>
                  </a:lnTo>
                  <a:cubicBezTo>
                    <a:pt x="3581" y="725"/>
                    <a:pt x="2462" y="1"/>
                    <a:pt x="11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66"/>
            <p:cNvSpPr/>
            <p:nvPr/>
          </p:nvSpPr>
          <p:spPr>
            <a:xfrm>
              <a:off x="6738243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87"/>
                    <a:pt x="1" y="649"/>
                  </a:cubicBezTo>
                  <a:lnTo>
                    <a:pt x="1" y="1966"/>
                  </a:lnTo>
                  <a:lnTo>
                    <a:pt x="649" y="19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66"/>
            <p:cNvSpPr/>
            <p:nvPr/>
          </p:nvSpPr>
          <p:spPr>
            <a:xfrm>
              <a:off x="6755237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66"/>
            <p:cNvSpPr/>
            <p:nvPr/>
          </p:nvSpPr>
          <p:spPr>
            <a:xfrm>
              <a:off x="6926854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6"/>
                  </a:lnTo>
                  <a:lnTo>
                    <a:pt x="659" y="1966"/>
                  </a:lnTo>
                  <a:lnTo>
                    <a:pt x="659" y="649"/>
                  </a:lnTo>
                  <a:cubicBezTo>
                    <a:pt x="649" y="287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66"/>
            <p:cNvSpPr/>
            <p:nvPr/>
          </p:nvSpPr>
          <p:spPr>
            <a:xfrm>
              <a:off x="6915358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20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3" name="Google Shape;13123;p66"/>
          <p:cNvGrpSpPr/>
          <p:nvPr/>
        </p:nvGrpSpPr>
        <p:grpSpPr>
          <a:xfrm>
            <a:off x="6253375" y="1973150"/>
            <a:ext cx="274812" cy="354728"/>
            <a:chOff x="6253375" y="1973150"/>
            <a:chExt cx="274812" cy="354728"/>
          </a:xfrm>
        </p:grpSpPr>
        <p:sp>
          <p:nvSpPr>
            <p:cNvPr id="13124" name="Google Shape;13124;p66"/>
            <p:cNvSpPr/>
            <p:nvPr/>
          </p:nvSpPr>
          <p:spPr>
            <a:xfrm>
              <a:off x="6253637" y="2173492"/>
              <a:ext cx="274550" cy="154387"/>
            </a:xfrm>
            <a:custGeom>
              <a:rect b="b" l="l" r="r" t="t"/>
              <a:pathLst>
                <a:path extrusionOk="0" h="5896" w="10485">
                  <a:moveTo>
                    <a:pt x="3711" y="0"/>
                  </a:moveTo>
                  <a:lnTo>
                    <a:pt x="3711" y="1040"/>
                  </a:lnTo>
                  <a:cubicBezTo>
                    <a:pt x="3711" y="1326"/>
                    <a:pt x="3520" y="1584"/>
                    <a:pt x="3244" y="1670"/>
                  </a:cubicBezTo>
                  <a:lnTo>
                    <a:pt x="935" y="2347"/>
                  </a:lnTo>
                  <a:cubicBezTo>
                    <a:pt x="382" y="2509"/>
                    <a:pt x="0" y="3015"/>
                    <a:pt x="0" y="3597"/>
                  </a:cubicBezTo>
                  <a:lnTo>
                    <a:pt x="0" y="5237"/>
                  </a:lnTo>
                  <a:cubicBezTo>
                    <a:pt x="0" y="5600"/>
                    <a:pt x="286" y="5896"/>
                    <a:pt x="649" y="5896"/>
                  </a:cubicBezTo>
                  <a:lnTo>
                    <a:pt x="9826" y="5896"/>
                  </a:lnTo>
                  <a:cubicBezTo>
                    <a:pt x="10189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094" y="2509"/>
                    <a:pt x="9540" y="2347"/>
                  </a:cubicBezTo>
                  <a:lnTo>
                    <a:pt x="7241" y="1670"/>
                  </a:lnTo>
                  <a:cubicBezTo>
                    <a:pt x="6955" y="1584"/>
                    <a:pt x="6764" y="1326"/>
                    <a:pt x="6764" y="104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66"/>
            <p:cNvSpPr/>
            <p:nvPr/>
          </p:nvSpPr>
          <p:spPr>
            <a:xfrm>
              <a:off x="6253375" y="2210439"/>
              <a:ext cx="274812" cy="117440"/>
            </a:xfrm>
            <a:custGeom>
              <a:rect b="b" l="l" r="r" t="t"/>
              <a:pathLst>
                <a:path extrusionOk="0" h="4485" w="10495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9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36" y="4485"/>
                  </a:lnTo>
                  <a:cubicBezTo>
                    <a:pt x="10199" y="4485"/>
                    <a:pt x="10495" y="4189"/>
                    <a:pt x="10495" y="3826"/>
                  </a:cubicBezTo>
                  <a:lnTo>
                    <a:pt x="1049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51" y="259"/>
                  </a:lnTo>
                  <a:cubicBezTo>
                    <a:pt x="7108" y="211"/>
                    <a:pt x="6984" y="125"/>
                    <a:pt x="6898" y="1"/>
                  </a:cubicBezTo>
                  <a:lnTo>
                    <a:pt x="5248" y="554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66"/>
            <p:cNvSpPr/>
            <p:nvPr/>
          </p:nvSpPr>
          <p:spPr>
            <a:xfrm>
              <a:off x="6315591" y="2210439"/>
              <a:ext cx="150407" cy="49542"/>
            </a:xfrm>
            <a:custGeom>
              <a:rect b="b" l="l" r="r" t="t"/>
              <a:pathLst>
                <a:path extrusionOk="0" h="1892" w="5744">
                  <a:moveTo>
                    <a:pt x="1221" y="1"/>
                  </a:moveTo>
                  <a:cubicBezTo>
                    <a:pt x="1135" y="125"/>
                    <a:pt x="1011" y="211"/>
                    <a:pt x="878" y="259"/>
                  </a:cubicBezTo>
                  <a:lnTo>
                    <a:pt x="0" y="507"/>
                  </a:lnTo>
                  <a:lnTo>
                    <a:pt x="1374" y="1680"/>
                  </a:lnTo>
                  <a:cubicBezTo>
                    <a:pt x="1537" y="1823"/>
                    <a:pt x="1740" y="1891"/>
                    <a:pt x="1941" y="1891"/>
                  </a:cubicBezTo>
                  <a:cubicBezTo>
                    <a:pt x="2198" y="1891"/>
                    <a:pt x="2453" y="1779"/>
                    <a:pt x="2624" y="1565"/>
                  </a:cubicBezTo>
                  <a:lnTo>
                    <a:pt x="2872" y="1251"/>
                  </a:lnTo>
                  <a:lnTo>
                    <a:pt x="3120" y="1565"/>
                  </a:lnTo>
                  <a:cubicBezTo>
                    <a:pt x="3296" y="1779"/>
                    <a:pt x="3551" y="1891"/>
                    <a:pt x="3807" y="1891"/>
                  </a:cubicBezTo>
                  <a:cubicBezTo>
                    <a:pt x="4009" y="1891"/>
                    <a:pt x="4211" y="1823"/>
                    <a:pt x="4379" y="1680"/>
                  </a:cubicBezTo>
                  <a:lnTo>
                    <a:pt x="5743" y="507"/>
                  </a:lnTo>
                  <a:lnTo>
                    <a:pt x="4875" y="259"/>
                  </a:lnTo>
                  <a:cubicBezTo>
                    <a:pt x="4732" y="211"/>
                    <a:pt x="4608" y="125"/>
                    <a:pt x="4522" y="1"/>
                  </a:cubicBezTo>
                  <a:lnTo>
                    <a:pt x="2872" y="554"/>
                  </a:lnTo>
                  <a:lnTo>
                    <a:pt x="1221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66"/>
            <p:cNvSpPr/>
            <p:nvPr/>
          </p:nvSpPr>
          <p:spPr>
            <a:xfrm>
              <a:off x="6350810" y="2173492"/>
              <a:ext cx="79969" cy="22860"/>
            </a:xfrm>
            <a:custGeom>
              <a:rect b="b" l="l" r="r" t="t"/>
              <a:pathLst>
                <a:path extrusionOk="0" h="873" w="3054">
                  <a:moveTo>
                    <a:pt x="0" y="0"/>
                  </a:moveTo>
                  <a:lnTo>
                    <a:pt x="0" y="487"/>
                  </a:lnTo>
                  <a:cubicBezTo>
                    <a:pt x="477" y="744"/>
                    <a:pt x="1002" y="873"/>
                    <a:pt x="1527" y="873"/>
                  </a:cubicBezTo>
                  <a:cubicBezTo>
                    <a:pt x="2051" y="873"/>
                    <a:pt x="2576" y="744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66"/>
            <p:cNvSpPr/>
            <p:nvPr/>
          </p:nvSpPr>
          <p:spPr>
            <a:xfrm>
              <a:off x="6294355" y="2059063"/>
              <a:ext cx="192617" cy="125688"/>
            </a:xfrm>
            <a:custGeom>
              <a:rect b="b" l="l" r="r" t="t"/>
              <a:pathLst>
                <a:path extrusionOk="0" h="4800" w="7356">
                  <a:moveTo>
                    <a:pt x="849" y="1"/>
                  </a:moveTo>
                  <a:lnTo>
                    <a:pt x="849" y="1088"/>
                  </a:lnTo>
                  <a:lnTo>
                    <a:pt x="735" y="1088"/>
                  </a:lnTo>
                  <a:cubicBezTo>
                    <a:pt x="0" y="1088"/>
                    <a:pt x="0" y="2185"/>
                    <a:pt x="735" y="2185"/>
                  </a:cubicBezTo>
                  <a:lnTo>
                    <a:pt x="849" y="2185"/>
                  </a:lnTo>
                  <a:cubicBezTo>
                    <a:pt x="964" y="3664"/>
                    <a:pt x="2194" y="4799"/>
                    <a:pt x="3683" y="4799"/>
                  </a:cubicBezTo>
                  <a:cubicBezTo>
                    <a:pt x="5161" y="4799"/>
                    <a:pt x="6392" y="3664"/>
                    <a:pt x="6507" y="2185"/>
                  </a:cubicBezTo>
                  <a:lnTo>
                    <a:pt x="6631" y="2185"/>
                  </a:lnTo>
                  <a:cubicBezTo>
                    <a:pt x="7356" y="2185"/>
                    <a:pt x="7356" y="1088"/>
                    <a:pt x="6631" y="1088"/>
                  </a:cubicBezTo>
                  <a:lnTo>
                    <a:pt x="6526" y="1088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66"/>
            <p:cNvSpPr/>
            <p:nvPr/>
          </p:nvSpPr>
          <p:spPr>
            <a:xfrm>
              <a:off x="6297340" y="2059063"/>
              <a:ext cx="144908" cy="125897"/>
            </a:xfrm>
            <a:custGeom>
              <a:rect b="b" l="l" r="r" t="t"/>
              <a:pathLst>
                <a:path extrusionOk="0" h="4808" w="5534">
                  <a:moveTo>
                    <a:pt x="735" y="1"/>
                  </a:moveTo>
                  <a:lnTo>
                    <a:pt x="735" y="1088"/>
                  </a:lnTo>
                  <a:lnTo>
                    <a:pt x="649" y="1088"/>
                  </a:lnTo>
                  <a:cubicBezTo>
                    <a:pt x="392" y="1088"/>
                    <a:pt x="172" y="1250"/>
                    <a:pt x="96" y="1489"/>
                  </a:cubicBezTo>
                  <a:cubicBezTo>
                    <a:pt x="1" y="1842"/>
                    <a:pt x="268" y="2185"/>
                    <a:pt x="630" y="2185"/>
                  </a:cubicBezTo>
                  <a:lnTo>
                    <a:pt x="745" y="2185"/>
                  </a:lnTo>
                  <a:cubicBezTo>
                    <a:pt x="849" y="3681"/>
                    <a:pt x="2103" y="4808"/>
                    <a:pt x="3559" y="4808"/>
                  </a:cubicBezTo>
                  <a:cubicBezTo>
                    <a:pt x="3710" y="4808"/>
                    <a:pt x="3863" y="4796"/>
                    <a:pt x="4017" y="4771"/>
                  </a:cubicBezTo>
                  <a:cubicBezTo>
                    <a:pt x="2634" y="4551"/>
                    <a:pt x="1613" y="3368"/>
                    <a:pt x="1613" y="1966"/>
                  </a:cubicBezTo>
                  <a:lnTo>
                    <a:pt x="1613" y="1527"/>
                  </a:lnTo>
                  <a:cubicBezTo>
                    <a:pt x="1613" y="1050"/>
                    <a:pt x="2004" y="659"/>
                    <a:pt x="2481" y="659"/>
                  </a:cubicBezTo>
                  <a:lnTo>
                    <a:pt x="5105" y="659"/>
                  </a:lnTo>
                  <a:cubicBezTo>
                    <a:pt x="5343" y="649"/>
                    <a:pt x="5534" y="459"/>
                    <a:pt x="5534" y="220"/>
                  </a:cubicBezTo>
                  <a:lnTo>
                    <a:pt x="553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66"/>
            <p:cNvSpPr/>
            <p:nvPr/>
          </p:nvSpPr>
          <p:spPr>
            <a:xfrm>
              <a:off x="6316822" y="2116775"/>
              <a:ext cx="147919" cy="67976"/>
            </a:xfrm>
            <a:custGeom>
              <a:rect b="b" l="l" r="r" t="t"/>
              <a:pathLst>
                <a:path extrusionOk="0" h="2596" w="5649">
                  <a:moveTo>
                    <a:pt x="1" y="0"/>
                  </a:moveTo>
                  <a:lnTo>
                    <a:pt x="1" y="0"/>
                  </a:lnTo>
                  <a:cubicBezTo>
                    <a:pt x="125" y="1470"/>
                    <a:pt x="1356" y="2595"/>
                    <a:pt x="2825" y="2595"/>
                  </a:cubicBezTo>
                  <a:cubicBezTo>
                    <a:pt x="4294" y="2595"/>
                    <a:pt x="5524" y="1470"/>
                    <a:pt x="5649" y="0"/>
                  </a:cubicBezTo>
                  <a:lnTo>
                    <a:pt x="5649" y="0"/>
                  </a:lnTo>
                  <a:cubicBezTo>
                    <a:pt x="5019" y="382"/>
                    <a:pt x="3989" y="630"/>
                    <a:pt x="2825" y="630"/>
                  </a:cubicBezTo>
                  <a:cubicBezTo>
                    <a:pt x="1661" y="630"/>
                    <a:pt x="640" y="382"/>
                    <a:pt x="1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66"/>
            <p:cNvSpPr/>
            <p:nvPr/>
          </p:nvSpPr>
          <p:spPr>
            <a:xfrm>
              <a:off x="6305091" y="2059063"/>
              <a:ext cx="22755" cy="28515"/>
            </a:xfrm>
            <a:custGeom>
              <a:rect b="b" l="l" r="r" t="t"/>
              <a:pathLst>
                <a:path extrusionOk="0" h="1089" w="869">
                  <a:moveTo>
                    <a:pt x="0" y="1"/>
                  </a:moveTo>
                  <a:lnTo>
                    <a:pt x="0" y="1088"/>
                  </a:lnTo>
                  <a:lnTo>
                    <a:pt x="869" y="1088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66"/>
            <p:cNvSpPr/>
            <p:nvPr/>
          </p:nvSpPr>
          <p:spPr>
            <a:xfrm>
              <a:off x="6453717" y="2059063"/>
              <a:ext cx="23017" cy="28515"/>
            </a:xfrm>
            <a:custGeom>
              <a:rect b="b" l="l" r="r" t="t"/>
              <a:pathLst>
                <a:path extrusionOk="0" h="1089" w="879">
                  <a:moveTo>
                    <a:pt x="1" y="1"/>
                  </a:moveTo>
                  <a:lnTo>
                    <a:pt x="1" y="1088"/>
                  </a:lnTo>
                  <a:lnTo>
                    <a:pt x="878" y="1088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66"/>
            <p:cNvSpPr/>
            <p:nvPr/>
          </p:nvSpPr>
          <p:spPr>
            <a:xfrm>
              <a:off x="6328579" y="2198525"/>
              <a:ext cx="62216" cy="50197"/>
            </a:xfrm>
            <a:custGeom>
              <a:rect b="b" l="l" r="r" t="t"/>
              <a:pathLst>
                <a:path extrusionOk="0" h="1917" w="2376">
                  <a:moveTo>
                    <a:pt x="511" y="0"/>
                  </a:moveTo>
                  <a:cubicBezTo>
                    <a:pt x="430" y="0"/>
                    <a:pt x="355" y="43"/>
                    <a:pt x="315" y="122"/>
                  </a:cubicBezTo>
                  <a:lnTo>
                    <a:pt x="29" y="694"/>
                  </a:lnTo>
                  <a:cubicBezTo>
                    <a:pt x="0" y="752"/>
                    <a:pt x="10" y="818"/>
                    <a:pt x="57" y="857"/>
                  </a:cubicBezTo>
                  <a:lnTo>
                    <a:pt x="1164" y="1811"/>
                  </a:lnTo>
                  <a:cubicBezTo>
                    <a:pt x="1248" y="1882"/>
                    <a:pt x="1348" y="1916"/>
                    <a:pt x="1448" y="1916"/>
                  </a:cubicBezTo>
                  <a:cubicBezTo>
                    <a:pt x="1576" y="1916"/>
                    <a:pt x="1703" y="1860"/>
                    <a:pt x="1794" y="1753"/>
                  </a:cubicBezTo>
                  <a:lnTo>
                    <a:pt x="2376" y="1009"/>
                  </a:lnTo>
                  <a:lnTo>
                    <a:pt x="620" y="27"/>
                  </a:lnTo>
                  <a:cubicBezTo>
                    <a:pt x="585" y="9"/>
                    <a:pt x="548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66"/>
            <p:cNvSpPr/>
            <p:nvPr/>
          </p:nvSpPr>
          <p:spPr>
            <a:xfrm>
              <a:off x="6390768" y="2198525"/>
              <a:ext cx="62477" cy="50197"/>
            </a:xfrm>
            <a:custGeom>
              <a:rect b="b" l="l" r="r" t="t"/>
              <a:pathLst>
                <a:path extrusionOk="0" h="1917" w="2386">
                  <a:moveTo>
                    <a:pt x="1875" y="0"/>
                  </a:moveTo>
                  <a:cubicBezTo>
                    <a:pt x="1838" y="0"/>
                    <a:pt x="1801" y="9"/>
                    <a:pt x="1766" y="27"/>
                  </a:cubicBezTo>
                  <a:lnTo>
                    <a:pt x="1" y="1009"/>
                  </a:lnTo>
                  <a:lnTo>
                    <a:pt x="592" y="1753"/>
                  </a:lnTo>
                  <a:cubicBezTo>
                    <a:pt x="678" y="1860"/>
                    <a:pt x="805" y="1916"/>
                    <a:pt x="934" y="1916"/>
                  </a:cubicBezTo>
                  <a:cubicBezTo>
                    <a:pt x="1036" y="1916"/>
                    <a:pt x="1138" y="1882"/>
                    <a:pt x="1222" y="1811"/>
                  </a:cubicBezTo>
                  <a:lnTo>
                    <a:pt x="2328" y="857"/>
                  </a:lnTo>
                  <a:cubicBezTo>
                    <a:pt x="2376" y="818"/>
                    <a:pt x="2386" y="752"/>
                    <a:pt x="2357" y="694"/>
                  </a:cubicBezTo>
                  <a:lnTo>
                    <a:pt x="2071" y="122"/>
                  </a:lnTo>
                  <a:cubicBezTo>
                    <a:pt x="2031" y="43"/>
                    <a:pt x="1955" y="0"/>
                    <a:pt x="187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66"/>
            <p:cNvSpPr/>
            <p:nvPr/>
          </p:nvSpPr>
          <p:spPr>
            <a:xfrm>
              <a:off x="6353559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66"/>
            <p:cNvSpPr/>
            <p:nvPr/>
          </p:nvSpPr>
          <p:spPr>
            <a:xfrm>
              <a:off x="6416508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66"/>
            <p:cNvSpPr/>
            <p:nvPr/>
          </p:nvSpPr>
          <p:spPr>
            <a:xfrm>
              <a:off x="6373669" y="2081792"/>
              <a:ext cx="34355" cy="23017"/>
            </a:xfrm>
            <a:custGeom>
              <a:rect b="b" l="l" r="r" t="t"/>
              <a:pathLst>
                <a:path extrusionOk="0" h="879" w="1312">
                  <a:moveTo>
                    <a:pt x="654" y="1"/>
                  </a:moveTo>
                  <a:cubicBezTo>
                    <a:pt x="291" y="1"/>
                    <a:pt x="5" y="297"/>
                    <a:pt x="5" y="659"/>
                  </a:cubicBezTo>
                  <a:cubicBezTo>
                    <a:pt x="0" y="802"/>
                    <a:pt x="108" y="874"/>
                    <a:pt x="216" y="874"/>
                  </a:cubicBezTo>
                  <a:cubicBezTo>
                    <a:pt x="325" y="874"/>
                    <a:pt x="434" y="802"/>
                    <a:pt x="434" y="659"/>
                  </a:cubicBezTo>
                  <a:cubicBezTo>
                    <a:pt x="434" y="516"/>
                    <a:pt x="544" y="444"/>
                    <a:pt x="654" y="444"/>
                  </a:cubicBezTo>
                  <a:cubicBezTo>
                    <a:pt x="763" y="444"/>
                    <a:pt x="873" y="516"/>
                    <a:pt x="873" y="659"/>
                  </a:cubicBezTo>
                  <a:cubicBezTo>
                    <a:pt x="873" y="783"/>
                    <a:pt x="969" y="879"/>
                    <a:pt x="1093" y="879"/>
                  </a:cubicBezTo>
                  <a:cubicBezTo>
                    <a:pt x="1217" y="879"/>
                    <a:pt x="1312" y="783"/>
                    <a:pt x="1312" y="659"/>
                  </a:cubicBezTo>
                  <a:cubicBezTo>
                    <a:pt x="1312" y="297"/>
                    <a:pt x="1016" y="1"/>
                    <a:pt x="65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66"/>
            <p:cNvSpPr/>
            <p:nvPr/>
          </p:nvSpPr>
          <p:spPr>
            <a:xfrm>
              <a:off x="6305091" y="1973150"/>
              <a:ext cx="171643" cy="85939"/>
            </a:xfrm>
            <a:custGeom>
              <a:rect b="b" l="l" r="r" t="t"/>
              <a:pathLst>
                <a:path extrusionOk="0" h="3282" w="6555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6554" y="3282"/>
                  </a:lnTo>
                  <a:lnTo>
                    <a:pt x="5934" y="973"/>
                  </a:lnTo>
                  <a:cubicBezTo>
                    <a:pt x="5782" y="401"/>
                    <a:pt x="5267" y="0"/>
                    <a:pt x="466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66"/>
            <p:cNvSpPr/>
            <p:nvPr/>
          </p:nvSpPr>
          <p:spPr>
            <a:xfrm>
              <a:off x="6377545" y="215623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66"/>
            <p:cNvSpPr/>
            <p:nvPr/>
          </p:nvSpPr>
          <p:spPr>
            <a:xfrm>
              <a:off x="6303101" y="2081792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1383" y="440"/>
                  </a:lnTo>
                  <a:cubicBezTo>
                    <a:pt x="1670" y="44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66"/>
            <p:cNvSpPr/>
            <p:nvPr/>
          </p:nvSpPr>
          <p:spPr>
            <a:xfrm>
              <a:off x="6434733" y="2081792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384" y="440"/>
                  </a:lnTo>
                  <a:cubicBezTo>
                    <a:pt x="1670" y="44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66"/>
            <p:cNvSpPr/>
            <p:nvPr/>
          </p:nvSpPr>
          <p:spPr>
            <a:xfrm>
              <a:off x="6333580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1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19" y="0"/>
                  </a:moveTo>
                  <a:cubicBezTo>
                    <a:pt x="95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1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66"/>
            <p:cNvSpPr/>
            <p:nvPr/>
          </p:nvSpPr>
          <p:spPr>
            <a:xfrm>
              <a:off x="6396529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0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0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66"/>
            <p:cNvSpPr/>
            <p:nvPr/>
          </p:nvSpPr>
          <p:spPr>
            <a:xfrm>
              <a:off x="6316822" y="2116775"/>
              <a:ext cx="85468" cy="68133"/>
            </a:xfrm>
            <a:custGeom>
              <a:rect b="b" l="l" r="r" t="t"/>
              <a:pathLst>
                <a:path extrusionOk="0" h="2602" w="3264">
                  <a:moveTo>
                    <a:pt x="1" y="0"/>
                  </a:moveTo>
                  <a:cubicBezTo>
                    <a:pt x="113" y="1490"/>
                    <a:pt x="1366" y="2602"/>
                    <a:pt x="2816" y="2602"/>
                  </a:cubicBezTo>
                  <a:cubicBezTo>
                    <a:pt x="2963" y="2602"/>
                    <a:pt x="3113" y="2590"/>
                    <a:pt x="3264" y="2567"/>
                  </a:cubicBezTo>
                  <a:cubicBezTo>
                    <a:pt x="2119" y="2385"/>
                    <a:pt x="1193" y="1517"/>
                    <a:pt x="936" y="392"/>
                  </a:cubicBezTo>
                  <a:cubicBezTo>
                    <a:pt x="611" y="296"/>
                    <a:pt x="297" y="172"/>
                    <a:pt x="1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66"/>
            <p:cNvSpPr/>
            <p:nvPr/>
          </p:nvSpPr>
          <p:spPr>
            <a:xfrm>
              <a:off x="6367804" y="2133507"/>
              <a:ext cx="45981" cy="17020"/>
            </a:xfrm>
            <a:custGeom>
              <a:rect b="b" l="l" r="r" t="t"/>
              <a:pathLst>
                <a:path extrusionOk="0" h="650" w="1756">
                  <a:moveTo>
                    <a:pt x="10" y="1"/>
                  </a:moveTo>
                  <a:lnTo>
                    <a:pt x="10" y="211"/>
                  </a:lnTo>
                  <a:cubicBezTo>
                    <a:pt x="0" y="459"/>
                    <a:pt x="200" y="649"/>
                    <a:pt x="439" y="649"/>
                  </a:cubicBezTo>
                  <a:lnTo>
                    <a:pt x="1317" y="649"/>
                  </a:lnTo>
                  <a:cubicBezTo>
                    <a:pt x="1555" y="649"/>
                    <a:pt x="1755" y="459"/>
                    <a:pt x="1755" y="211"/>
                  </a:cubicBezTo>
                  <a:lnTo>
                    <a:pt x="1755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66"/>
            <p:cNvSpPr/>
            <p:nvPr/>
          </p:nvSpPr>
          <p:spPr>
            <a:xfrm>
              <a:off x="6356544" y="2127746"/>
              <a:ext cx="68474" cy="17020"/>
            </a:xfrm>
            <a:custGeom>
              <a:rect b="b" l="l" r="r" t="t"/>
              <a:pathLst>
                <a:path extrusionOk="0" h="650" w="2615">
                  <a:moveTo>
                    <a:pt x="630" y="1"/>
                  </a:moveTo>
                  <a:cubicBezTo>
                    <a:pt x="342" y="1"/>
                    <a:pt x="85" y="208"/>
                    <a:pt x="20" y="497"/>
                  </a:cubicBezTo>
                  <a:cubicBezTo>
                    <a:pt x="1" y="574"/>
                    <a:pt x="58" y="650"/>
                    <a:pt x="144" y="650"/>
                  </a:cubicBezTo>
                  <a:lnTo>
                    <a:pt x="649" y="650"/>
                  </a:lnTo>
                  <a:cubicBezTo>
                    <a:pt x="793" y="650"/>
                    <a:pt x="926" y="602"/>
                    <a:pt x="1041" y="516"/>
                  </a:cubicBezTo>
                  <a:cubicBezTo>
                    <a:pt x="1117" y="459"/>
                    <a:pt x="1203" y="431"/>
                    <a:pt x="1298" y="431"/>
                  </a:cubicBezTo>
                  <a:lnTo>
                    <a:pt x="1308" y="431"/>
                  </a:lnTo>
                  <a:cubicBezTo>
                    <a:pt x="1403" y="431"/>
                    <a:pt x="1498" y="459"/>
                    <a:pt x="1575" y="516"/>
                  </a:cubicBezTo>
                  <a:cubicBezTo>
                    <a:pt x="1680" y="602"/>
                    <a:pt x="1823" y="650"/>
                    <a:pt x="1956" y="650"/>
                  </a:cubicBezTo>
                  <a:lnTo>
                    <a:pt x="2472" y="650"/>
                  </a:lnTo>
                  <a:cubicBezTo>
                    <a:pt x="2548" y="650"/>
                    <a:pt x="2615" y="574"/>
                    <a:pt x="2596" y="497"/>
                  </a:cubicBezTo>
                  <a:cubicBezTo>
                    <a:pt x="2519" y="202"/>
                    <a:pt x="2262" y="1"/>
                    <a:pt x="1966" y="1"/>
                  </a:cubicBezTo>
                  <a:lnTo>
                    <a:pt x="649" y="1"/>
                  </a:lnTo>
                  <a:cubicBezTo>
                    <a:pt x="643" y="1"/>
                    <a:pt x="637" y="1"/>
                    <a:pt x="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66"/>
            <p:cNvSpPr/>
            <p:nvPr/>
          </p:nvSpPr>
          <p:spPr>
            <a:xfrm>
              <a:off x="6305091" y="1973150"/>
              <a:ext cx="71956" cy="85939"/>
            </a:xfrm>
            <a:custGeom>
              <a:rect b="b" l="l" r="r" t="t"/>
              <a:pathLst>
                <a:path extrusionOk="0" h="3282" w="2748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869" y="3282"/>
                  </a:lnTo>
                  <a:lnTo>
                    <a:pt x="1489" y="973"/>
                  </a:lnTo>
                  <a:cubicBezTo>
                    <a:pt x="1641" y="401"/>
                    <a:pt x="2157" y="0"/>
                    <a:pt x="274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66"/>
            <p:cNvSpPr/>
            <p:nvPr/>
          </p:nvSpPr>
          <p:spPr>
            <a:xfrm>
              <a:off x="6274611" y="2053329"/>
              <a:ext cx="232601" cy="11521"/>
            </a:xfrm>
            <a:custGeom>
              <a:rect b="b" l="l" r="r" t="t"/>
              <a:pathLst>
                <a:path extrusionOk="0" h="440" w="8883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8596" y="439"/>
                  </a:lnTo>
                  <a:cubicBezTo>
                    <a:pt x="8882" y="439"/>
                    <a:pt x="8882" y="0"/>
                    <a:pt x="859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66"/>
            <p:cNvSpPr/>
            <p:nvPr/>
          </p:nvSpPr>
          <p:spPr>
            <a:xfrm>
              <a:off x="6377283" y="1973150"/>
              <a:ext cx="25792" cy="22990"/>
            </a:xfrm>
            <a:custGeom>
              <a:rect b="b" l="l" r="r" t="t"/>
              <a:pathLst>
                <a:path extrusionOk="0" h="878" w="985">
                  <a:moveTo>
                    <a:pt x="1" y="0"/>
                  </a:moveTo>
                  <a:cubicBezTo>
                    <a:pt x="201" y="0"/>
                    <a:pt x="373" y="143"/>
                    <a:pt x="430" y="334"/>
                  </a:cubicBezTo>
                  <a:lnTo>
                    <a:pt x="516" y="716"/>
                  </a:lnTo>
                  <a:cubicBezTo>
                    <a:pt x="547" y="828"/>
                    <a:pt x="634" y="877"/>
                    <a:pt x="723" y="877"/>
                  </a:cubicBezTo>
                  <a:cubicBezTo>
                    <a:pt x="853" y="877"/>
                    <a:pt x="985" y="771"/>
                    <a:pt x="945" y="601"/>
                  </a:cubicBezTo>
                  <a:lnTo>
                    <a:pt x="850" y="229"/>
                  </a:lnTo>
                  <a:cubicBezTo>
                    <a:pt x="831" y="153"/>
                    <a:pt x="792" y="76"/>
                    <a:pt x="75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66"/>
            <p:cNvSpPr/>
            <p:nvPr/>
          </p:nvSpPr>
          <p:spPr>
            <a:xfrm>
              <a:off x="6306583" y="2036099"/>
              <a:ext cx="168658" cy="17256"/>
            </a:xfrm>
            <a:custGeom>
              <a:rect b="b" l="l" r="r" t="t"/>
              <a:pathLst>
                <a:path extrusionOk="0" h="659" w="6441">
                  <a:moveTo>
                    <a:pt x="172" y="0"/>
                  </a:moveTo>
                  <a:lnTo>
                    <a:pt x="1" y="658"/>
                  </a:lnTo>
                  <a:lnTo>
                    <a:pt x="6440" y="658"/>
                  </a:lnTo>
                  <a:lnTo>
                    <a:pt x="6259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66"/>
            <p:cNvSpPr/>
            <p:nvPr/>
          </p:nvSpPr>
          <p:spPr>
            <a:xfrm>
              <a:off x="6306583" y="2036099"/>
              <a:ext cx="27520" cy="17256"/>
            </a:xfrm>
            <a:custGeom>
              <a:rect b="b" l="l" r="r" t="t"/>
              <a:pathLst>
                <a:path extrusionOk="0" h="659" w="1051">
                  <a:moveTo>
                    <a:pt x="172" y="0"/>
                  </a:moveTo>
                  <a:lnTo>
                    <a:pt x="1" y="658"/>
                  </a:lnTo>
                  <a:lnTo>
                    <a:pt x="869" y="658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66"/>
            <p:cNvSpPr/>
            <p:nvPr/>
          </p:nvSpPr>
          <p:spPr>
            <a:xfrm>
              <a:off x="6305091" y="2220180"/>
              <a:ext cx="22755" cy="107699"/>
            </a:xfrm>
            <a:custGeom>
              <a:rect b="b" l="l" r="r" t="t"/>
              <a:pathLst>
                <a:path extrusionOk="0" h="4113" w="869">
                  <a:moveTo>
                    <a:pt x="869" y="1"/>
                  </a:moveTo>
                  <a:lnTo>
                    <a:pt x="0" y="259"/>
                  </a:lnTo>
                  <a:lnTo>
                    <a:pt x="0" y="4113"/>
                  </a:lnTo>
                  <a:lnTo>
                    <a:pt x="869" y="4113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66"/>
            <p:cNvSpPr/>
            <p:nvPr/>
          </p:nvSpPr>
          <p:spPr>
            <a:xfrm>
              <a:off x="6453717" y="2220180"/>
              <a:ext cx="23017" cy="107699"/>
            </a:xfrm>
            <a:custGeom>
              <a:rect b="b" l="l" r="r" t="t"/>
              <a:pathLst>
                <a:path extrusionOk="0" h="4113" w="879">
                  <a:moveTo>
                    <a:pt x="1" y="1"/>
                  </a:moveTo>
                  <a:lnTo>
                    <a:pt x="1" y="4113"/>
                  </a:lnTo>
                  <a:lnTo>
                    <a:pt x="878" y="4113"/>
                  </a:lnTo>
                  <a:lnTo>
                    <a:pt x="878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66"/>
            <p:cNvSpPr/>
            <p:nvPr/>
          </p:nvSpPr>
          <p:spPr>
            <a:xfrm>
              <a:off x="6453717" y="2220180"/>
              <a:ext cx="12281" cy="14035"/>
            </a:xfrm>
            <a:custGeom>
              <a:rect b="b" l="l" r="r" t="t"/>
              <a:pathLst>
                <a:path extrusionOk="0" h="536" w="469">
                  <a:moveTo>
                    <a:pt x="1" y="1"/>
                  </a:moveTo>
                  <a:lnTo>
                    <a:pt x="1" y="535"/>
                  </a:lnTo>
                  <a:lnTo>
                    <a:pt x="468" y="135"/>
                  </a:lnTo>
                  <a:lnTo>
                    <a:pt x="172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66"/>
            <p:cNvSpPr/>
            <p:nvPr/>
          </p:nvSpPr>
          <p:spPr>
            <a:xfrm>
              <a:off x="6315591" y="2220180"/>
              <a:ext cx="12255" cy="14035"/>
            </a:xfrm>
            <a:custGeom>
              <a:rect b="b" l="l" r="r" t="t"/>
              <a:pathLst>
                <a:path extrusionOk="0" h="536" w="468">
                  <a:moveTo>
                    <a:pt x="468" y="1"/>
                  </a:moveTo>
                  <a:lnTo>
                    <a:pt x="296" y="49"/>
                  </a:lnTo>
                  <a:lnTo>
                    <a:pt x="0" y="135"/>
                  </a:lnTo>
                  <a:lnTo>
                    <a:pt x="468" y="53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66"/>
            <p:cNvSpPr/>
            <p:nvPr/>
          </p:nvSpPr>
          <p:spPr>
            <a:xfrm>
              <a:off x="6287861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658" y="0"/>
                  </a:moveTo>
                  <a:cubicBezTo>
                    <a:pt x="296" y="0"/>
                    <a:pt x="0" y="287"/>
                    <a:pt x="0" y="649"/>
                  </a:cubicBezTo>
                  <a:lnTo>
                    <a:pt x="0" y="1966"/>
                  </a:lnTo>
                  <a:lnTo>
                    <a:pt x="658" y="1966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66"/>
            <p:cNvSpPr/>
            <p:nvPr/>
          </p:nvSpPr>
          <p:spPr>
            <a:xfrm>
              <a:off x="6305091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49" y="0"/>
                    <a:pt x="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66"/>
            <p:cNvSpPr/>
            <p:nvPr/>
          </p:nvSpPr>
          <p:spPr>
            <a:xfrm>
              <a:off x="6476707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649"/>
                  </a:lnTo>
                  <a:cubicBezTo>
                    <a:pt x="649" y="287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66"/>
            <p:cNvSpPr/>
            <p:nvPr/>
          </p:nvSpPr>
          <p:spPr>
            <a:xfrm>
              <a:off x="6465212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66"/>
            <p:cNvSpPr/>
            <p:nvPr/>
          </p:nvSpPr>
          <p:spPr>
            <a:xfrm>
              <a:off x="6385033" y="2264903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66"/>
            <p:cNvSpPr/>
            <p:nvPr/>
          </p:nvSpPr>
          <p:spPr>
            <a:xfrm>
              <a:off x="6385033" y="2299127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10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2" name="Google Shape;13162;p66"/>
          <p:cNvGrpSpPr/>
          <p:nvPr/>
        </p:nvGrpSpPr>
        <p:grpSpPr>
          <a:xfrm>
            <a:off x="5802496" y="1973150"/>
            <a:ext cx="275309" cy="354728"/>
            <a:chOff x="5802496" y="1973150"/>
            <a:chExt cx="275309" cy="354728"/>
          </a:xfrm>
        </p:grpSpPr>
        <p:sp>
          <p:nvSpPr>
            <p:cNvPr id="13163" name="Google Shape;13163;p66"/>
            <p:cNvSpPr/>
            <p:nvPr/>
          </p:nvSpPr>
          <p:spPr>
            <a:xfrm>
              <a:off x="5803229" y="2210439"/>
              <a:ext cx="274576" cy="117440"/>
            </a:xfrm>
            <a:custGeom>
              <a:rect b="b" l="l" r="r" t="t"/>
              <a:pathLst>
                <a:path extrusionOk="0" h="4485" w="10486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8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27" y="4485"/>
                  </a:lnTo>
                  <a:cubicBezTo>
                    <a:pt x="10189" y="4485"/>
                    <a:pt x="10485" y="4189"/>
                    <a:pt x="10485" y="3826"/>
                  </a:cubicBezTo>
                  <a:lnTo>
                    <a:pt x="1048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42" y="259"/>
                  </a:lnTo>
                  <a:cubicBezTo>
                    <a:pt x="7098" y="211"/>
                    <a:pt x="6984" y="125"/>
                    <a:pt x="689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66"/>
            <p:cNvSpPr/>
            <p:nvPr/>
          </p:nvSpPr>
          <p:spPr>
            <a:xfrm>
              <a:off x="5885162" y="2210439"/>
              <a:ext cx="110946" cy="20267"/>
            </a:xfrm>
            <a:custGeom>
              <a:rect b="b" l="l" r="r" t="t"/>
              <a:pathLst>
                <a:path extrusionOk="0" h="774" w="4237">
                  <a:moveTo>
                    <a:pt x="468" y="1"/>
                  </a:moveTo>
                  <a:cubicBezTo>
                    <a:pt x="382" y="125"/>
                    <a:pt x="258" y="211"/>
                    <a:pt x="125" y="259"/>
                  </a:cubicBezTo>
                  <a:lnTo>
                    <a:pt x="1" y="297"/>
                  </a:lnTo>
                  <a:cubicBezTo>
                    <a:pt x="659" y="611"/>
                    <a:pt x="1384" y="774"/>
                    <a:pt x="2119" y="774"/>
                  </a:cubicBezTo>
                  <a:cubicBezTo>
                    <a:pt x="2853" y="774"/>
                    <a:pt x="3578" y="611"/>
                    <a:pt x="4237" y="297"/>
                  </a:cubicBezTo>
                  <a:lnTo>
                    <a:pt x="4122" y="259"/>
                  </a:lnTo>
                  <a:cubicBezTo>
                    <a:pt x="3979" y="211"/>
                    <a:pt x="3855" y="125"/>
                    <a:pt x="376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66"/>
            <p:cNvSpPr/>
            <p:nvPr/>
          </p:nvSpPr>
          <p:spPr>
            <a:xfrm>
              <a:off x="5992075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66"/>
            <p:cNvSpPr/>
            <p:nvPr/>
          </p:nvSpPr>
          <p:spPr>
            <a:xfrm>
              <a:off x="6009069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66"/>
            <p:cNvSpPr/>
            <p:nvPr/>
          </p:nvSpPr>
          <p:spPr>
            <a:xfrm>
              <a:off x="5988593" y="1987133"/>
              <a:ext cx="60723" cy="54255"/>
            </a:xfrm>
            <a:custGeom>
              <a:rect b="b" l="l" r="r" t="t"/>
              <a:pathLst>
                <a:path extrusionOk="0" h="2072" w="2319">
                  <a:moveTo>
                    <a:pt x="392" y="0"/>
                  </a:moveTo>
                  <a:cubicBezTo>
                    <a:pt x="0" y="544"/>
                    <a:pt x="86" y="1288"/>
                    <a:pt x="573" y="1737"/>
                  </a:cubicBezTo>
                  <a:cubicBezTo>
                    <a:pt x="825" y="1960"/>
                    <a:pt x="1141" y="2072"/>
                    <a:pt x="1457" y="2072"/>
                  </a:cubicBezTo>
                  <a:cubicBezTo>
                    <a:pt x="1764" y="2072"/>
                    <a:pt x="2070" y="1967"/>
                    <a:pt x="2319" y="1756"/>
                  </a:cubicBezTo>
                  <a:cubicBezTo>
                    <a:pt x="1842" y="1011"/>
                    <a:pt x="1174" y="401"/>
                    <a:pt x="39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66"/>
            <p:cNvSpPr/>
            <p:nvPr/>
          </p:nvSpPr>
          <p:spPr>
            <a:xfrm>
              <a:off x="6006817" y="1996114"/>
              <a:ext cx="32260" cy="29170"/>
            </a:xfrm>
            <a:custGeom>
              <a:rect b="b" l="l" r="r" t="t"/>
              <a:pathLst>
                <a:path extrusionOk="0" h="1114" w="1232">
                  <a:moveTo>
                    <a:pt x="268" y="1"/>
                  </a:moveTo>
                  <a:cubicBezTo>
                    <a:pt x="1" y="258"/>
                    <a:pt x="10" y="688"/>
                    <a:pt x="287" y="945"/>
                  </a:cubicBezTo>
                  <a:cubicBezTo>
                    <a:pt x="413" y="1058"/>
                    <a:pt x="571" y="1114"/>
                    <a:pt x="728" y="1114"/>
                  </a:cubicBezTo>
                  <a:cubicBezTo>
                    <a:pt x="915" y="1114"/>
                    <a:pt x="1102" y="1034"/>
                    <a:pt x="1231" y="878"/>
                  </a:cubicBezTo>
                  <a:cubicBezTo>
                    <a:pt x="945" y="544"/>
                    <a:pt x="621" y="249"/>
                    <a:pt x="268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66"/>
            <p:cNvSpPr/>
            <p:nvPr/>
          </p:nvSpPr>
          <p:spPr>
            <a:xfrm>
              <a:off x="5820459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66"/>
            <p:cNvSpPr/>
            <p:nvPr/>
          </p:nvSpPr>
          <p:spPr>
            <a:xfrm>
              <a:off x="5837453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66"/>
            <p:cNvSpPr/>
            <p:nvPr/>
          </p:nvSpPr>
          <p:spPr>
            <a:xfrm>
              <a:off x="5831954" y="1987133"/>
              <a:ext cx="60487" cy="54255"/>
            </a:xfrm>
            <a:custGeom>
              <a:rect b="b" l="l" r="r" t="t"/>
              <a:pathLst>
                <a:path extrusionOk="0" h="2072" w="2310">
                  <a:moveTo>
                    <a:pt x="1928" y="0"/>
                  </a:moveTo>
                  <a:lnTo>
                    <a:pt x="1928" y="0"/>
                  </a:lnTo>
                  <a:cubicBezTo>
                    <a:pt x="1136" y="401"/>
                    <a:pt x="468" y="1011"/>
                    <a:pt x="1" y="1756"/>
                  </a:cubicBezTo>
                  <a:cubicBezTo>
                    <a:pt x="245" y="1967"/>
                    <a:pt x="551" y="2072"/>
                    <a:pt x="857" y="2072"/>
                  </a:cubicBezTo>
                  <a:cubicBezTo>
                    <a:pt x="1174" y="2072"/>
                    <a:pt x="1490" y="1960"/>
                    <a:pt x="1737" y="1737"/>
                  </a:cubicBezTo>
                  <a:cubicBezTo>
                    <a:pt x="2233" y="1288"/>
                    <a:pt x="2309" y="544"/>
                    <a:pt x="192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66"/>
            <p:cNvSpPr/>
            <p:nvPr/>
          </p:nvSpPr>
          <p:spPr>
            <a:xfrm>
              <a:off x="5842192" y="1996114"/>
              <a:ext cx="32024" cy="29170"/>
            </a:xfrm>
            <a:custGeom>
              <a:rect b="b" l="l" r="r" t="t"/>
              <a:pathLst>
                <a:path extrusionOk="0" h="1114" w="1223">
                  <a:moveTo>
                    <a:pt x="965" y="1"/>
                  </a:moveTo>
                  <a:cubicBezTo>
                    <a:pt x="602" y="249"/>
                    <a:pt x="278" y="544"/>
                    <a:pt x="1" y="878"/>
                  </a:cubicBezTo>
                  <a:cubicBezTo>
                    <a:pt x="131" y="1034"/>
                    <a:pt x="314" y="1114"/>
                    <a:pt x="499" y="1114"/>
                  </a:cubicBezTo>
                  <a:cubicBezTo>
                    <a:pt x="654" y="1114"/>
                    <a:pt x="810" y="1058"/>
                    <a:pt x="936" y="945"/>
                  </a:cubicBezTo>
                  <a:cubicBezTo>
                    <a:pt x="1213" y="688"/>
                    <a:pt x="1222" y="258"/>
                    <a:pt x="96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66"/>
            <p:cNvSpPr/>
            <p:nvPr/>
          </p:nvSpPr>
          <p:spPr>
            <a:xfrm>
              <a:off x="5823208" y="1984619"/>
              <a:ext cx="234591" cy="234591"/>
            </a:xfrm>
            <a:custGeom>
              <a:rect b="b" l="l" r="r" t="t"/>
              <a:pathLst>
                <a:path extrusionOk="0" h="8959" w="8959">
                  <a:moveTo>
                    <a:pt x="4485" y="1"/>
                  </a:moveTo>
                  <a:cubicBezTo>
                    <a:pt x="2014" y="1"/>
                    <a:pt x="1" y="2004"/>
                    <a:pt x="1" y="4475"/>
                  </a:cubicBezTo>
                  <a:cubicBezTo>
                    <a:pt x="1" y="6955"/>
                    <a:pt x="2014" y="8959"/>
                    <a:pt x="4485" y="8959"/>
                  </a:cubicBezTo>
                  <a:cubicBezTo>
                    <a:pt x="6956" y="8959"/>
                    <a:pt x="8959" y="6955"/>
                    <a:pt x="8959" y="4475"/>
                  </a:cubicBezTo>
                  <a:cubicBezTo>
                    <a:pt x="8959" y="2004"/>
                    <a:pt x="6956" y="1"/>
                    <a:pt x="448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66"/>
            <p:cNvSpPr/>
            <p:nvPr/>
          </p:nvSpPr>
          <p:spPr>
            <a:xfrm>
              <a:off x="5866178" y="2036099"/>
              <a:ext cx="148678" cy="148652"/>
            </a:xfrm>
            <a:custGeom>
              <a:rect b="b" l="l" r="r" t="t"/>
              <a:pathLst>
                <a:path extrusionOk="0" h="5677" w="5678">
                  <a:moveTo>
                    <a:pt x="2844" y="0"/>
                  </a:moveTo>
                  <a:cubicBezTo>
                    <a:pt x="1270" y="0"/>
                    <a:pt x="1" y="1278"/>
                    <a:pt x="1" y="2843"/>
                  </a:cubicBezTo>
                  <a:cubicBezTo>
                    <a:pt x="1" y="4408"/>
                    <a:pt x="1270" y="5676"/>
                    <a:pt x="2844" y="5676"/>
                  </a:cubicBezTo>
                  <a:cubicBezTo>
                    <a:pt x="4408" y="5676"/>
                    <a:pt x="5677" y="4408"/>
                    <a:pt x="5677" y="2843"/>
                  </a:cubicBezTo>
                  <a:cubicBezTo>
                    <a:pt x="5677" y="1278"/>
                    <a:pt x="4408" y="0"/>
                    <a:pt x="284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66"/>
            <p:cNvSpPr/>
            <p:nvPr/>
          </p:nvSpPr>
          <p:spPr>
            <a:xfrm>
              <a:off x="5865680" y="2036125"/>
              <a:ext cx="86463" cy="148836"/>
            </a:xfrm>
            <a:custGeom>
              <a:rect b="b" l="l" r="r" t="t"/>
              <a:pathLst>
                <a:path extrusionOk="0" h="5684" w="3302">
                  <a:moveTo>
                    <a:pt x="2842" y="1"/>
                  </a:moveTo>
                  <a:cubicBezTo>
                    <a:pt x="1299" y="1"/>
                    <a:pt x="1" y="1243"/>
                    <a:pt x="1" y="2842"/>
                  </a:cubicBezTo>
                  <a:cubicBezTo>
                    <a:pt x="1" y="4433"/>
                    <a:pt x="1300" y="5683"/>
                    <a:pt x="2844" y="5683"/>
                  </a:cubicBezTo>
                  <a:cubicBezTo>
                    <a:pt x="2995" y="5683"/>
                    <a:pt x="3147" y="5671"/>
                    <a:pt x="3302" y="5647"/>
                  </a:cubicBezTo>
                  <a:cubicBezTo>
                    <a:pt x="1918" y="5427"/>
                    <a:pt x="897" y="4235"/>
                    <a:pt x="897" y="2842"/>
                  </a:cubicBezTo>
                  <a:cubicBezTo>
                    <a:pt x="897" y="1440"/>
                    <a:pt x="1918" y="257"/>
                    <a:pt x="3302" y="37"/>
                  </a:cubicBezTo>
                  <a:cubicBezTo>
                    <a:pt x="3147" y="13"/>
                    <a:pt x="2993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66"/>
            <p:cNvSpPr/>
            <p:nvPr/>
          </p:nvSpPr>
          <p:spPr>
            <a:xfrm>
              <a:off x="5900663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66"/>
            <p:cNvSpPr/>
            <p:nvPr/>
          </p:nvSpPr>
          <p:spPr>
            <a:xfrm>
              <a:off x="5969111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66"/>
            <p:cNvSpPr/>
            <p:nvPr/>
          </p:nvSpPr>
          <p:spPr>
            <a:xfrm>
              <a:off x="5892913" y="2076293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96" y="1"/>
                  </a:lnTo>
                  <a:cubicBezTo>
                    <a:pt x="1" y="1"/>
                    <a:pt x="1" y="430"/>
                    <a:pt x="296" y="430"/>
                  </a:cubicBezTo>
                  <a:lnTo>
                    <a:pt x="726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66"/>
            <p:cNvSpPr/>
            <p:nvPr/>
          </p:nvSpPr>
          <p:spPr>
            <a:xfrm>
              <a:off x="5961622" y="2076293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734" y="1"/>
                  </a:moveTo>
                  <a:cubicBezTo>
                    <a:pt x="731" y="1"/>
                    <a:pt x="728" y="1"/>
                    <a:pt x="725" y="1"/>
                  </a:cubicBezTo>
                  <a:lnTo>
                    <a:pt x="286" y="1"/>
                  </a:ln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08" y="430"/>
                    <a:pt x="1011" y="1"/>
                    <a:pt x="73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66"/>
            <p:cNvSpPr/>
            <p:nvPr/>
          </p:nvSpPr>
          <p:spPr>
            <a:xfrm>
              <a:off x="5887178" y="2013475"/>
              <a:ext cx="13511" cy="11390"/>
            </a:xfrm>
            <a:custGeom>
              <a:rect b="b" l="l" r="r" t="t"/>
              <a:pathLst>
                <a:path extrusionOk="0" h="435" w="516">
                  <a:moveTo>
                    <a:pt x="293" y="0"/>
                  </a:moveTo>
                  <a:cubicBezTo>
                    <a:pt x="240" y="0"/>
                    <a:pt x="186" y="20"/>
                    <a:pt x="143" y="63"/>
                  </a:cubicBezTo>
                  <a:cubicBezTo>
                    <a:pt x="0" y="196"/>
                    <a:pt x="96" y="435"/>
                    <a:pt x="296" y="435"/>
                  </a:cubicBezTo>
                  <a:cubicBezTo>
                    <a:pt x="410" y="435"/>
                    <a:pt x="515" y="339"/>
                    <a:pt x="515" y="215"/>
                  </a:cubicBezTo>
                  <a:cubicBezTo>
                    <a:pt x="515" y="86"/>
                    <a:pt x="406" y="0"/>
                    <a:pt x="29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66"/>
            <p:cNvSpPr/>
            <p:nvPr/>
          </p:nvSpPr>
          <p:spPr>
            <a:xfrm>
              <a:off x="5978852" y="2013475"/>
              <a:ext cx="13250" cy="11390"/>
            </a:xfrm>
            <a:custGeom>
              <a:rect b="b" l="l" r="r" t="t"/>
              <a:pathLst>
                <a:path extrusionOk="0" h="435" w="506">
                  <a:moveTo>
                    <a:pt x="288" y="0"/>
                  </a:moveTo>
                  <a:cubicBezTo>
                    <a:pt x="235" y="0"/>
                    <a:pt x="180" y="20"/>
                    <a:pt x="134" y="63"/>
                  </a:cubicBezTo>
                  <a:cubicBezTo>
                    <a:pt x="0" y="196"/>
                    <a:pt x="96" y="435"/>
                    <a:pt x="287" y="435"/>
                  </a:cubicBezTo>
                  <a:cubicBezTo>
                    <a:pt x="411" y="435"/>
                    <a:pt x="506" y="339"/>
                    <a:pt x="506" y="215"/>
                  </a:cubicBezTo>
                  <a:cubicBezTo>
                    <a:pt x="506" y="86"/>
                    <a:pt x="401" y="0"/>
                    <a:pt x="288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66"/>
            <p:cNvSpPr/>
            <p:nvPr/>
          </p:nvSpPr>
          <p:spPr>
            <a:xfrm>
              <a:off x="5914908" y="2130522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43" y="0"/>
                  </a:moveTo>
                  <a:cubicBezTo>
                    <a:pt x="57" y="0"/>
                    <a:pt x="0" y="76"/>
                    <a:pt x="10" y="153"/>
                  </a:cubicBezTo>
                  <a:cubicBezTo>
                    <a:pt x="95" y="563"/>
                    <a:pt x="496" y="868"/>
                    <a:pt x="983" y="868"/>
                  </a:cubicBezTo>
                  <a:cubicBezTo>
                    <a:pt x="1460" y="868"/>
                    <a:pt x="1860" y="563"/>
                    <a:pt x="1946" y="153"/>
                  </a:cubicBezTo>
                  <a:cubicBezTo>
                    <a:pt x="1965" y="76"/>
                    <a:pt x="1899" y="0"/>
                    <a:pt x="1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66"/>
            <p:cNvSpPr/>
            <p:nvPr/>
          </p:nvSpPr>
          <p:spPr>
            <a:xfrm>
              <a:off x="5802496" y="2011616"/>
              <a:ext cx="228333" cy="207673"/>
            </a:xfrm>
            <a:custGeom>
              <a:rect b="b" l="l" r="r" t="t"/>
              <a:pathLst>
                <a:path extrusionOk="0" h="7931" w="8720">
                  <a:moveTo>
                    <a:pt x="2414" y="0"/>
                  </a:moveTo>
                  <a:cubicBezTo>
                    <a:pt x="372" y="1679"/>
                    <a:pt x="229" y="4751"/>
                    <a:pt x="2099" y="6621"/>
                  </a:cubicBezTo>
                  <a:cubicBezTo>
                    <a:pt x="2977" y="7499"/>
                    <a:pt x="4120" y="7931"/>
                    <a:pt x="5259" y="7931"/>
                  </a:cubicBezTo>
                  <a:cubicBezTo>
                    <a:pt x="6546" y="7931"/>
                    <a:pt x="7829" y="7379"/>
                    <a:pt x="8720" y="6297"/>
                  </a:cubicBezTo>
                  <a:lnTo>
                    <a:pt x="8720" y="6297"/>
                  </a:lnTo>
                  <a:cubicBezTo>
                    <a:pt x="7918" y="6964"/>
                    <a:pt x="6917" y="7327"/>
                    <a:pt x="5877" y="7327"/>
                  </a:cubicBezTo>
                  <a:cubicBezTo>
                    <a:pt x="2080" y="7327"/>
                    <a:pt x="0" y="2919"/>
                    <a:pt x="2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66"/>
            <p:cNvSpPr/>
            <p:nvPr/>
          </p:nvSpPr>
          <p:spPr>
            <a:xfrm>
              <a:off x="5843449" y="2287894"/>
              <a:ext cx="11260" cy="39984"/>
            </a:xfrm>
            <a:custGeom>
              <a:rect b="b" l="l" r="r" t="t"/>
              <a:pathLst>
                <a:path extrusionOk="0" h="1527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30" y="1527"/>
                  </a:lnTo>
                  <a:lnTo>
                    <a:pt x="430" y="210"/>
                  </a:ln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66"/>
            <p:cNvSpPr/>
            <p:nvPr/>
          </p:nvSpPr>
          <p:spPr>
            <a:xfrm>
              <a:off x="6026299" y="2287894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210"/>
                  </a:lnTo>
                  <a:cubicBezTo>
                    <a:pt x="440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66"/>
            <p:cNvSpPr/>
            <p:nvPr/>
          </p:nvSpPr>
          <p:spPr>
            <a:xfrm>
              <a:off x="5872933" y="2270664"/>
              <a:ext cx="135167" cy="57214"/>
            </a:xfrm>
            <a:custGeom>
              <a:rect b="b" l="l" r="r" t="t"/>
              <a:pathLst>
                <a:path extrusionOk="0" h="2185" w="5162">
                  <a:moveTo>
                    <a:pt x="2586" y="0"/>
                  </a:moveTo>
                  <a:cubicBezTo>
                    <a:pt x="1307" y="0"/>
                    <a:pt x="220" y="925"/>
                    <a:pt x="0" y="2185"/>
                  </a:cubicBezTo>
                  <a:lnTo>
                    <a:pt x="5161" y="2185"/>
                  </a:lnTo>
                  <a:cubicBezTo>
                    <a:pt x="4952" y="925"/>
                    <a:pt x="3864" y="0"/>
                    <a:pt x="258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66"/>
            <p:cNvSpPr/>
            <p:nvPr/>
          </p:nvSpPr>
          <p:spPr>
            <a:xfrm>
              <a:off x="5911897" y="2018843"/>
              <a:ext cx="57240" cy="34512"/>
            </a:xfrm>
            <a:custGeom>
              <a:rect b="b" l="l" r="r" t="t"/>
              <a:pathLst>
                <a:path extrusionOk="0" h="1318" w="2186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cubicBezTo>
                    <a:pt x="1" y="1022"/>
                    <a:pt x="296" y="1317"/>
                    <a:pt x="659" y="1317"/>
                  </a:cubicBezTo>
                  <a:lnTo>
                    <a:pt x="1537" y="1317"/>
                  </a:lnTo>
                  <a:cubicBezTo>
                    <a:pt x="1890" y="1317"/>
                    <a:pt x="2185" y="1022"/>
                    <a:pt x="2185" y="659"/>
                  </a:cubicBezTo>
                  <a:cubicBezTo>
                    <a:pt x="2185" y="297"/>
                    <a:pt x="1890" y="1"/>
                    <a:pt x="153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66"/>
            <p:cNvSpPr/>
            <p:nvPr/>
          </p:nvSpPr>
          <p:spPr>
            <a:xfrm>
              <a:off x="5929126" y="2007610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40" y="1"/>
                  </a:moveTo>
                  <a:cubicBezTo>
                    <a:pt x="192" y="1"/>
                    <a:pt x="1" y="191"/>
                    <a:pt x="1" y="430"/>
                  </a:cubicBezTo>
                  <a:cubicBezTo>
                    <a:pt x="1" y="678"/>
                    <a:pt x="192" y="869"/>
                    <a:pt x="440" y="869"/>
                  </a:cubicBezTo>
                  <a:cubicBezTo>
                    <a:pt x="678" y="869"/>
                    <a:pt x="869" y="678"/>
                    <a:pt x="869" y="430"/>
                  </a:cubicBezTo>
                  <a:cubicBezTo>
                    <a:pt x="869" y="191"/>
                    <a:pt x="678" y="1"/>
                    <a:pt x="4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9" name="Google Shape;13189;p66"/>
          <p:cNvGrpSpPr/>
          <p:nvPr/>
        </p:nvGrpSpPr>
        <p:grpSpPr>
          <a:xfrm>
            <a:off x="5353083" y="1973150"/>
            <a:ext cx="274576" cy="354728"/>
            <a:chOff x="5353083" y="1973150"/>
            <a:chExt cx="274576" cy="354728"/>
          </a:xfrm>
        </p:grpSpPr>
        <p:sp>
          <p:nvSpPr>
            <p:cNvPr id="13190" name="Google Shape;13190;p66"/>
            <p:cNvSpPr/>
            <p:nvPr/>
          </p:nvSpPr>
          <p:spPr>
            <a:xfrm>
              <a:off x="5353083" y="216773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632"/>
                  </a:lnTo>
                  <a:cubicBezTo>
                    <a:pt x="3712" y="1918"/>
                    <a:pt x="3521" y="2176"/>
                    <a:pt x="3244" y="2252"/>
                  </a:cubicBezTo>
                  <a:lnTo>
                    <a:pt x="945" y="2929"/>
                  </a:lnTo>
                  <a:cubicBezTo>
                    <a:pt x="382" y="3101"/>
                    <a:pt x="1" y="3607"/>
                    <a:pt x="1" y="4189"/>
                  </a:cubicBezTo>
                  <a:lnTo>
                    <a:pt x="1" y="5457"/>
                  </a:lnTo>
                  <a:cubicBezTo>
                    <a:pt x="1" y="5820"/>
                    <a:pt x="296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7"/>
                  </a:cubicBezTo>
                  <a:lnTo>
                    <a:pt x="10485" y="4189"/>
                  </a:lnTo>
                  <a:cubicBezTo>
                    <a:pt x="10485" y="3607"/>
                    <a:pt x="10104" y="3101"/>
                    <a:pt x="9541" y="2939"/>
                  </a:cubicBezTo>
                  <a:lnTo>
                    <a:pt x="7242" y="2262"/>
                  </a:lnTo>
                  <a:cubicBezTo>
                    <a:pt x="6965" y="2176"/>
                    <a:pt x="6774" y="1918"/>
                    <a:pt x="6774" y="1632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66"/>
            <p:cNvSpPr/>
            <p:nvPr/>
          </p:nvSpPr>
          <p:spPr>
            <a:xfrm>
              <a:off x="5484479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1" y="0"/>
                  </a:moveTo>
                  <a:lnTo>
                    <a:pt x="1" y="1966"/>
                  </a:lnTo>
                  <a:lnTo>
                    <a:pt x="440" y="1966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66"/>
            <p:cNvSpPr/>
            <p:nvPr/>
          </p:nvSpPr>
          <p:spPr>
            <a:xfrm>
              <a:off x="5393067" y="2177734"/>
              <a:ext cx="194607" cy="102933"/>
            </a:xfrm>
            <a:custGeom>
              <a:rect b="b" l="l" r="r" t="t"/>
              <a:pathLst>
                <a:path extrusionOk="0" h="3931" w="7432">
                  <a:moveTo>
                    <a:pt x="1317" y="0"/>
                  </a:moveTo>
                  <a:cubicBezTo>
                    <a:pt x="592" y="0"/>
                    <a:pt x="0" y="582"/>
                    <a:pt x="0" y="1307"/>
                  </a:cubicBezTo>
                  <a:cubicBezTo>
                    <a:pt x="0" y="2757"/>
                    <a:pt x="1174" y="3931"/>
                    <a:pt x="2624" y="3931"/>
                  </a:cubicBezTo>
                  <a:lnTo>
                    <a:pt x="4808" y="3931"/>
                  </a:lnTo>
                  <a:cubicBezTo>
                    <a:pt x="6258" y="3931"/>
                    <a:pt x="7432" y="2757"/>
                    <a:pt x="7432" y="1307"/>
                  </a:cubicBezTo>
                  <a:cubicBezTo>
                    <a:pt x="7432" y="582"/>
                    <a:pt x="6840" y="0"/>
                    <a:pt x="611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66"/>
            <p:cNvSpPr/>
            <p:nvPr/>
          </p:nvSpPr>
          <p:spPr>
            <a:xfrm>
              <a:off x="5411213" y="2194963"/>
              <a:ext cx="157817" cy="65044"/>
            </a:xfrm>
            <a:custGeom>
              <a:rect b="b" l="l" r="r" t="t"/>
              <a:pathLst>
                <a:path extrusionOk="0" h="2484" w="6027">
                  <a:moveTo>
                    <a:pt x="650" y="0"/>
                  </a:moveTo>
                  <a:cubicBezTo>
                    <a:pt x="179" y="0"/>
                    <a:pt x="0" y="624"/>
                    <a:pt x="404" y="878"/>
                  </a:cubicBezTo>
                  <a:lnTo>
                    <a:pt x="2656" y="2376"/>
                  </a:lnTo>
                  <a:cubicBezTo>
                    <a:pt x="2765" y="2447"/>
                    <a:pt x="2892" y="2483"/>
                    <a:pt x="3018" y="2483"/>
                  </a:cubicBezTo>
                  <a:cubicBezTo>
                    <a:pt x="3145" y="2483"/>
                    <a:pt x="3271" y="2447"/>
                    <a:pt x="3381" y="2376"/>
                  </a:cubicBezTo>
                  <a:lnTo>
                    <a:pt x="5632" y="878"/>
                  </a:lnTo>
                  <a:cubicBezTo>
                    <a:pt x="6027" y="624"/>
                    <a:pt x="5847" y="0"/>
                    <a:pt x="5386" y="0"/>
                  </a:cubicBezTo>
                  <a:cubicBezTo>
                    <a:pt x="5379" y="0"/>
                    <a:pt x="5372" y="0"/>
                    <a:pt x="5365" y="0"/>
                  </a:cubicBezTo>
                  <a:lnTo>
                    <a:pt x="671" y="0"/>
                  </a:lnTo>
                  <a:cubicBezTo>
                    <a:pt x="664" y="0"/>
                    <a:pt x="657" y="0"/>
                    <a:pt x="6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66"/>
            <p:cNvSpPr/>
            <p:nvPr/>
          </p:nvSpPr>
          <p:spPr>
            <a:xfrm>
              <a:off x="5436272" y="2173492"/>
              <a:ext cx="107935" cy="86515"/>
            </a:xfrm>
            <a:custGeom>
              <a:rect b="b" l="l" r="r" t="t"/>
              <a:pathLst>
                <a:path extrusionOk="0" h="3304" w="4122">
                  <a:moveTo>
                    <a:pt x="1" y="2061"/>
                  </a:moveTo>
                  <a:lnTo>
                    <a:pt x="10" y="2070"/>
                  </a:lnTo>
                  <a:lnTo>
                    <a:pt x="13" y="2069"/>
                  </a:lnTo>
                  <a:lnTo>
                    <a:pt x="13" y="2069"/>
                  </a:lnTo>
                  <a:lnTo>
                    <a:pt x="1" y="2061"/>
                  </a:lnTo>
                  <a:close/>
                  <a:moveTo>
                    <a:pt x="535" y="0"/>
                  </a:moveTo>
                  <a:lnTo>
                    <a:pt x="535" y="1421"/>
                  </a:lnTo>
                  <a:cubicBezTo>
                    <a:pt x="535" y="1708"/>
                    <a:pt x="344" y="1965"/>
                    <a:pt x="67" y="2051"/>
                  </a:cubicBezTo>
                  <a:lnTo>
                    <a:pt x="13" y="2069"/>
                  </a:lnTo>
                  <a:lnTo>
                    <a:pt x="13" y="2069"/>
                  </a:lnTo>
                  <a:lnTo>
                    <a:pt x="1699" y="3196"/>
                  </a:lnTo>
                  <a:cubicBezTo>
                    <a:pt x="1808" y="3267"/>
                    <a:pt x="1935" y="3303"/>
                    <a:pt x="2061" y="3303"/>
                  </a:cubicBezTo>
                  <a:cubicBezTo>
                    <a:pt x="2188" y="3303"/>
                    <a:pt x="2314" y="3267"/>
                    <a:pt x="2424" y="3196"/>
                  </a:cubicBezTo>
                  <a:lnTo>
                    <a:pt x="4122" y="2061"/>
                  </a:lnTo>
                  <a:lnTo>
                    <a:pt x="4065" y="2051"/>
                  </a:lnTo>
                  <a:cubicBezTo>
                    <a:pt x="3788" y="1965"/>
                    <a:pt x="3597" y="1708"/>
                    <a:pt x="3597" y="1421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66"/>
            <p:cNvSpPr/>
            <p:nvPr/>
          </p:nvSpPr>
          <p:spPr>
            <a:xfrm>
              <a:off x="5450255" y="2173492"/>
              <a:ext cx="80231" cy="28620"/>
            </a:xfrm>
            <a:custGeom>
              <a:rect b="b" l="l" r="r" t="t"/>
              <a:pathLst>
                <a:path extrusionOk="0" h="1093" w="3064">
                  <a:moveTo>
                    <a:pt x="1" y="0"/>
                  </a:moveTo>
                  <a:lnTo>
                    <a:pt x="1" y="706"/>
                  </a:lnTo>
                  <a:cubicBezTo>
                    <a:pt x="478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3" y="70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66"/>
            <p:cNvSpPr/>
            <p:nvPr/>
          </p:nvSpPr>
          <p:spPr>
            <a:xfrm>
              <a:off x="5394062" y="2076057"/>
              <a:ext cx="192381" cy="114428"/>
            </a:xfrm>
            <a:custGeom>
              <a:rect b="b" l="l" r="r" t="t"/>
              <a:pathLst>
                <a:path extrusionOk="0" h="4370" w="7347">
                  <a:moveTo>
                    <a:pt x="830" y="0"/>
                  </a:moveTo>
                  <a:lnTo>
                    <a:pt x="830" y="659"/>
                  </a:lnTo>
                  <a:lnTo>
                    <a:pt x="725" y="659"/>
                  </a:lnTo>
                  <a:cubicBezTo>
                    <a:pt x="0" y="659"/>
                    <a:pt x="0" y="1756"/>
                    <a:pt x="725" y="1756"/>
                  </a:cubicBezTo>
                  <a:lnTo>
                    <a:pt x="840" y="1756"/>
                  </a:lnTo>
                  <a:cubicBezTo>
                    <a:pt x="954" y="3234"/>
                    <a:pt x="2194" y="4370"/>
                    <a:pt x="3673" y="4370"/>
                  </a:cubicBezTo>
                  <a:cubicBezTo>
                    <a:pt x="5152" y="4370"/>
                    <a:pt x="6392" y="3234"/>
                    <a:pt x="6497" y="1756"/>
                  </a:cubicBezTo>
                  <a:lnTo>
                    <a:pt x="6621" y="1756"/>
                  </a:lnTo>
                  <a:cubicBezTo>
                    <a:pt x="7346" y="1756"/>
                    <a:pt x="7346" y="659"/>
                    <a:pt x="6621" y="659"/>
                  </a:cubicBezTo>
                  <a:lnTo>
                    <a:pt x="6516" y="659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66"/>
            <p:cNvSpPr/>
            <p:nvPr/>
          </p:nvSpPr>
          <p:spPr>
            <a:xfrm>
              <a:off x="5394062" y="2076319"/>
              <a:ext cx="107699" cy="114402"/>
            </a:xfrm>
            <a:custGeom>
              <a:rect b="b" l="l" r="r" t="t"/>
              <a:pathLst>
                <a:path extrusionOk="0" h="4369" w="4113">
                  <a:moveTo>
                    <a:pt x="840" y="0"/>
                  </a:moveTo>
                  <a:lnTo>
                    <a:pt x="840" y="649"/>
                  </a:lnTo>
                  <a:lnTo>
                    <a:pt x="725" y="649"/>
                  </a:lnTo>
                  <a:cubicBezTo>
                    <a:pt x="0" y="649"/>
                    <a:pt x="0" y="1746"/>
                    <a:pt x="725" y="1746"/>
                  </a:cubicBezTo>
                  <a:lnTo>
                    <a:pt x="849" y="1746"/>
                  </a:lnTo>
                  <a:cubicBezTo>
                    <a:pt x="953" y="3241"/>
                    <a:pt x="2200" y="4368"/>
                    <a:pt x="3654" y="4368"/>
                  </a:cubicBezTo>
                  <a:cubicBezTo>
                    <a:pt x="3805" y="4368"/>
                    <a:pt x="3958" y="4356"/>
                    <a:pt x="4112" y="4331"/>
                  </a:cubicBezTo>
                  <a:cubicBezTo>
                    <a:pt x="2729" y="4112"/>
                    <a:pt x="1708" y="2919"/>
                    <a:pt x="1708" y="1526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66"/>
            <p:cNvSpPr/>
            <p:nvPr/>
          </p:nvSpPr>
          <p:spPr>
            <a:xfrm>
              <a:off x="5470994" y="2139006"/>
              <a:ext cx="38256" cy="11521"/>
            </a:xfrm>
            <a:custGeom>
              <a:rect b="b" l="l" r="r" t="t"/>
              <a:pathLst>
                <a:path extrusionOk="0" h="440" w="1461">
                  <a:moveTo>
                    <a:pt x="296" y="1"/>
                  </a:moveTo>
                  <a:cubicBezTo>
                    <a:pt x="1" y="1"/>
                    <a:pt x="1" y="439"/>
                    <a:pt x="296" y="439"/>
                  </a:cubicBezTo>
                  <a:lnTo>
                    <a:pt x="1174" y="439"/>
                  </a:lnTo>
                  <a:cubicBezTo>
                    <a:pt x="1460" y="439"/>
                    <a:pt x="1460" y="1"/>
                    <a:pt x="1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66"/>
            <p:cNvSpPr/>
            <p:nvPr/>
          </p:nvSpPr>
          <p:spPr>
            <a:xfrm>
              <a:off x="5405296" y="1973150"/>
              <a:ext cx="170150" cy="74444"/>
            </a:xfrm>
            <a:custGeom>
              <a:rect b="b" l="l" r="r" t="t"/>
              <a:pathLst>
                <a:path extrusionOk="0" h="2843" w="6498">
                  <a:moveTo>
                    <a:pt x="3244" y="0"/>
                  </a:moveTo>
                  <a:cubicBezTo>
                    <a:pt x="1613" y="0"/>
                    <a:pt x="220" y="1221"/>
                    <a:pt x="1" y="2843"/>
                  </a:cubicBezTo>
                  <a:lnTo>
                    <a:pt x="6497" y="2843"/>
                  </a:lnTo>
                  <a:cubicBezTo>
                    <a:pt x="6278" y="1212"/>
                    <a:pt x="4885" y="0"/>
                    <a:pt x="324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66"/>
            <p:cNvSpPr/>
            <p:nvPr/>
          </p:nvSpPr>
          <p:spPr>
            <a:xfrm>
              <a:off x="5478980" y="2270664"/>
              <a:ext cx="22781" cy="22990"/>
            </a:xfrm>
            <a:custGeom>
              <a:rect b="b" l="l" r="r" t="t"/>
              <a:pathLst>
                <a:path extrusionOk="0" h="878" w="870">
                  <a:moveTo>
                    <a:pt x="430" y="0"/>
                  </a:moveTo>
                  <a:cubicBezTo>
                    <a:pt x="192" y="0"/>
                    <a:pt x="1" y="191"/>
                    <a:pt x="1" y="439"/>
                  </a:cubicBezTo>
                  <a:cubicBezTo>
                    <a:pt x="1" y="677"/>
                    <a:pt x="192" y="878"/>
                    <a:pt x="430" y="878"/>
                  </a:cubicBezTo>
                  <a:cubicBezTo>
                    <a:pt x="678" y="878"/>
                    <a:pt x="869" y="677"/>
                    <a:pt x="869" y="439"/>
                  </a:cubicBezTo>
                  <a:cubicBezTo>
                    <a:pt x="869" y="191"/>
                    <a:pt x="678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66"/>
            <p:cNvSpPr/>
            <p:nvPr/>
          </p:nvSpPr>
          <p:spPr>
            <a:xfrm>
              <a:off x="5356330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249" y="0"/>
                  </a:moveTo>
                  <a:cubicBezTo>
                    <a:pt x="144" y="96"/>
                    <a:pt x="68" y="220"/>
                    <a:pt x="1" y="353"/>
                  </a:cubicBezTo>
                  <a:lnTo>
                    <a:pt x="1174" y="1365"/>
                  </a:lnTo>
                  <a:cubicBezTo>
                    <a:pt x="1327" y="1489"/>
                    <a:pt x="1403" y="1670"/>
                    <a:pt x="1403" y="1861"/>
                  </a:cubicBezTo>
                  <a:lnTo>
                    <a:pt x="1403" y="2834"/>
                  </a:lnTo>
                  <a:lnTo>
                    <a:pt x="1842" y="2834"/>
                  </a:lnTo>
                  <a:lnTo>
                    <a:pt x="1842" y="1870"/>
                  </a:lnTo>
                  <a:cubicBezTo>
                    <a:pt x="1842" y="1546"/>
                    <a:pt x="1699" y="1250"/>
                    <a:pt x="1460" y="1040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66"/>
            <p:cNvSpPr/>
            <p:nvPr/>
          </p:nvSpPr>
          <p:spPr>
            <a:xfrm>
              <a:off x="5575917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1594" y="0"/>
                  </a:moveTo>
                  <a:lnTo>
                    <a:pt x="382" y="1040"/>
                  </a:lnTo>
                  <a:cubicBezTo>
                    <a:pt x="143" y="1250"/>
                    <a:pt x="0" y="1546"/>
                    <a:pt x="0" y="1870"/>
                  </a:cubicBezTo>
                  <a:lnTo>
                    <a:pt x="0" y="2834"/>
                  </a:lnTo>
                  <a:lnTo>
                    <a:pt x="439" y="2834"/>
                  </a:lnTo>
                  <a:lnTo>
                    <a:pt x="439" y="1861"/>
                  </a:lnTo>
                  <a:cubicBezTo>
                    <a:pt x="439" y="1670"/>
                    <a:pt x="525" y="1489"/>
                    <a:pt x="668" y="1365"/>
                  </a:cubicBezTo>
                  <a:lnTo>
                    <a:pt x="1842" y="353"/>
                  </a:lnTo>
                  <a:cubicBezTo>
                    <a:pt x="1784" y="220"/>
                    <a:pt x="1698" y="96"/>
                    <a:pt x="15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66"/>
            <p:cNvSpPr/>
            <p:nvPr/>
          </p:nvSpPr>
          <p:spPr>
            <a:xfrm>
              <a:off x="5398566" y="2047568"/>
              <a:ext cx="183374" cy="28777"/>
            </a:xfrm>
            <a:custGeom>
              <a:rect b="b" l="l" r="r" t="t"/>
              <a:pathLst>
                <a:path extrusionOk="0" h="1099" w="7003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879"/>
                  </a:lnTo>
                  <a:cubicBezTo>
                    <a:pt x="0" y="993"/>
                    <a:pt x="105" y="1098"/>
                    <a:pt x="219" y="1098"/>
                  </a:cubicBezTo>
                  <a:lnTo>
                    <a:pt x="6783" y="1098"/>
                  </a:lnTo>
                  <a:cubicBezTo>
                    <a:pt x="6897" y="1098"/>
                    <a:pt x="7002" y="993"/>
                    <a:pt x="7002" y="879"/>
                  </a:cubicBezTo>
                  <a:lnTo>
                    <a:pt x="7002" y="220"/>
                  </a:lnTo>
                  <a:cubicBezTo>
                    <a:pt x="7002" y="96"/>
                    <a:pt x="6897" y="1"/>
                    <a:pt x="6783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66"/>
            <p:cNvSpPr/>
            <p:nvPr/>
          </p:nvSpPr>
          <p:spPr>
            <a:xfrm>
              <a:off x="5427788" y="1973150"/>
              <a:ext cx="62713" cy="74444"/>
            </a:xfrm>
            <a:custGeom>
              <a:rect b="b" l="l" r="r" t="t"/>
              <a:pathLst>
                <a:path extrusionOk="0" h="2843" w="2395">
                  <a:moveTo>
                    <a:pt x="2395" y="0"/>
                  </a:moveTo>
                  <a:cubicBezTo>
                    <a:pt x="1880" y="0"/>
                    <a:pt x="1374" y="124"/>
                    <a:pt x="916" y="363"/>
                  </a:cubicBezTo>
                  <a:cubicBezTo>
                    <a:pt x="420" y="954"/>
                    <a:pt x="77" y="1832"/>
                    <a:pt x="0" y="2843"/>
                  </a:cubicBezTo>
                  <a:lnTo>
                    <a:pt x="439" y="2843"/>
                  </a:lnTo>
                  <a:cubicBezTo>
                    <a:pt x="544" y="1603"/>
                    <a:pt x="1059" y="592"/>
                    <a:pt x="1746" y="191"/>
                  </a:cubicBezTo>
                  <a:lnTo>
                    <a:pt x="1746" y="191"/>
                  </a:lnTo>
                  <a:cubicBezTo>
                    <a:pt x="1460" y="868"/>
                    <a:pt x="1336" y="1984"/>
                    <a:pt x="1307" y="2843"/>
                  </a:cubicBezTo>
                  <a:lnTo>
                    <a:pt x="1746" y="2843"/>
                  </a:lnTo>
                  <a:cubicBezTo>
                    <a:pt x="1803" y="992"/>
                    <a:pt x="2223" y="0"/>
                    <a:pt x="23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66"/>
            <p:cNvSpPr/>
            <p:nvPr/>
          </p:nvSpPr>
          <p:spPr>
            <a:xfrm>
              <a:off x="5490240" y="1973150"/>
              <a:ext cx="62477" cy="74208"/>
            </a:xfrm>
            <a:custGeom>
              <a:rect b="b" l="l" r="r" t="t"/>
              <a:pathLst>
                <a:path extrusionOk="0" h="2834" w="2386">
                  <a:moveTo>
                    <a:pt x="0" y="0"/>
                  </a:moveTo>
                  <a:cubicBezTo>
                    <a:pt x="181" y="0"/>
                    <a:pt x="592" y="992"/>
                    <a:pt x="649" y="2833"/>
                  </a:cubicBezTo>
                  <a:lnTo>
                    <a:pt x="1088" y="2833"/>
                  </a:lnTo>
                  <a:cubicBezTo>
                    <a:pt x="1059" y="1984"/>
                    <a:pt x="935" y="868"/>
                    <a:pt x="649" y="181"/>
                  </a:cubicBezTo>
                  <a:lnTo>
                    <a:pt x="649" y="181"/>
                  </a:lnTo>
                  <a:cubicBezTo>
                    <a:pt x="1336" y="582"/>
                    <a:pt x="1851" y="1603"/>
                    <a:pt x="1956" y="2833"/>
                  </a:cubicBezTo>
                  <a:lnTo>
                    <a:pt x="2385" y="2833"/>
                  </a:lnTo>
                  <a:cubicBezTo>
                    <a:pt x="2309" y="1832"/>
                    <a:pt x="1975" y="954"/>
                    <a:pt x="1479" y="353"/>
                  </a:cubicBezTo>
                  <a:cubicBezTo>
                    <a:pt x="1021" y="124"/>
                    <a:pt x="515" y="0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66"/>
            <p:cNvSpPr/>
            <p:nvPr/>
          </p:nvSpPr>
          <p:spPr>
            <a:xfrm>
              <a:off x="5398802" y="2047568"/>
              <a:ext cx="39984" cy="28515"/>
            </a:xfrm>
            <a:custGeom>
              <a:rect b="b" l="l" r="r" t="t"/>
              <a:pathLst>
                <a:path extrusionOk="0" h="1089" w="1527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993"/>
                    <a:pt x="96" y="1088"/>
                    <a:pt x="220" y="1088"/>
                  </a:cubicBezTo>
                  <a:lnTo>
                    <a:pt x="1527" y="1088"/>
                  </a:lnTo>
                  <a:cubicBezTo>
                    <a:pt x="1412" y="1088"/>
                    <a:pt x="1308" y="993"/>
                    <a:pt x="1308" y="879"/>
                  </a:cubicBezTo>
                  <a:lnTo>
                    <a:pt x="1308" y="220"/>
                  </a:lnTo>
                  <a:cubicBezTo>
                    <a:pt x="1308" y="96"/>
                    <a:pt x="1412" y="1"/>
                    <a:pt x="152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66"/>
            <p:cNvSpPr/>
            <p:nvPr/>
          </p:nvSpPr>
          <p:spPr>
            <a:xfrm>
              <a:off x="5404536" y="2076057"/>
              <a:ext cx="171643" cy="49699"/>
            </a:xfrm>
            <a:custGeom>
              <a:rect b="b" l="l" r="r" t="t"/>
              <a:pathLst>
                <a:path extrusionOk="0" h="1898" w="6555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68" y="706"/>
                    <a:pt x="192" y="792"/>
                  </a:cubicBezTo>
                  <a:lnTo>
                    <a:pt x="1585" y="1756"/>
                  </a:lnTo>
                  <a:cubicBezTo>
                    <a:pt x="1723" y="1852"/>
                    <a:pt x="1881" y="1898"/>
                    <a:pt x="2037" y="1898"/>
                  </a:cubicBezTo>
                  <a:cubicBezTo>
                    <a:pt x="2344" y="1898"/>
                    <a:pt x="2644" y="1722"/>
                    <a:pt x="2777" y="1412"/>
                  </a:cubicBezTo>
                  <a:cubicBezTo>
                    <a:pt x="2860" y="1219"/>
                    <a:pt x="3049" y="1097"/>
                    <a:pt x="3251" y="1097"/>
                  </a:cubicBezTo>
                  <a:cubicBezTo>
                    <a:pt x="3258" y="1097"/>
                    <a:pt x="3266" y="1097"/>
                    <a:pt x="3273" y="1098"/>
                  </a:cubicBezTo>
                  <a:cubicBezTo>
                    <a:pt x="3281" y="1097"/>
                    <a:pt x="3289" y="1097"/>
                    <a:pt x="3297" y="1097"/>
                  </a:cubicBezTo>
                  <a:cubicBezTo>
                    <a:pt x="3507" y="1097"/>
                    <a:pt x="3696" y="1219"/>
                    <a:pt x="3779" y="1412"/>
                  </a:cubicBezTo>
                  <a:cubicBezTo>
                    <a:pt x="3912" y="1722"/>
                    <a:pt x="4208" y="1898"/>
                    <a:pt x="4515" y="1898"/>
                  </a:cubicBezTo>
                  <a:cubicBezTo>
                    <a:pt x="4671" y="1898"/>
                    <a:pt x="4830" y="1852"/>
                    <a:pt x="4971" y="1756"/>
                  </a:cubicBezTo>
                  <a:lnTo>
                    <a:pt x="6364" y="792"/>
                  </a:lnTo>
                  <a:cubicBezTo>
                    <a:pt x="6479" y="706"/>
                    <a:pt x="6555" y="573"/>
                    <a:pt x="6555" y="430"/>
                  </a:cubicBezTo>
                  <a:lnTo>
                    <a:pt x="655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66"/>
            <p:cNvSpPr/>
            <p:nvPr/>
          </p:nvSpPr>
          <p:spPr>
            <a:xfrm>
              <a:off x="545025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66"/>
            <p:cNvSpPr/>
            <p:nvPr/>
          </p:nvSpPr>
          <p:spPr>
            <a:xfrm>
              <a:off x="551896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66"/>
            <p:cNvSpPr/>
            <p:nvPr/>
          </p:nvSpPr>
          <p:spPr>
            <a:xfrm>
              <a:off x="5404301" y="2076057"/>
              <a:ext cx="171878" cy="11521"/>
            </a:xfrm>
            <a:custGeom>
              <a:rect b="b" l="l" r="r" t="t"/>
              <a:pathLst>
                <a:path extrusionOk="0" h="440" w="6564">
                  <a:moveTo>
                    <a:pt x="0" y="0"/>
                  </a:moveTo>
                  <a:lnTo>
                    <a:pt x="0" y="430"/>
                  </a:lnTo>
                  <a:cubicBezTo>
                    <a:pt x="0" y="430"/>
                    <a:pt x="10" y="439"/>
                    <a:pt x="10" y="439"/>
                  </a:cubicBezTo>
                  <a:lnTo>
                    <a:pt x="6564" y="439"/>
                  </a:lnTo>
                  <a:lnTo>
                    <a:pt x="6564" y="430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1" name="Google Shape;13211;p66"/>
          <p:cNvGrpSpPr/>
          <p:nvPr/>
        </p:nvGrpSpPr>
        <p:grpSpPr>
          <a:xfrm>
            <a:off x="4902701" y="1973150"/>
            <a:ext cx="274812" cy="354728"/>
            <a:chOff x="4902701" y="1973150"/>
            <a:chExt cx="274812" cy="354728"/>
          </a:xfrm>
        </p:grpSpPr>
        <p:sp>
          <p:nvSpPr>
            <p:cNvPr id="13212" name="Google Shape;13212;p66"/>
            <p:cNvSpPr/>
            <p:nvPr/>
          </p:nvSpPr>
          <p:spPr>
            <a:xfrm>
              <a:off x="4902936" y="2161996"/>
              <a:ext cx="274576" cy="165882"/>
            </a:xfrm>
            <a:custGeom>
              <a:rect b="b" l="l" r="r" t="t"/>
              <a:pathLst>
                <a:path extrusionOk="0" h="6335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76"/>
                  </a:lnTo>
                  <a:cubicBezTo>
                    <a:pt x="1" y="6039"/>
                    <a:pt x="297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76"/>
                  </a:cubicBezTo>
                  <a:lnTo>
                    <a:pt x="10485" y="3606"/>
                  </a:lnTo>
                  <a:cubicBezTo>
                    <a:pt x="10485" y="3015"/>
                    <a:pt x="10104" y="2509"/>
                    <a:pt x="9541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66"/>
            <p:cNvSpPr/>
            <p:nvPr/>
          </p:nvSpPr>
          <p:spPr>
            <a:xfrm>
              <a:off x="4902701" y="2208710"/>
              <a:ext cx="274550" cy="119168"/>
            </a:xfrm>
            <a:custGeom>
              <a:rect b="b" l="l" r="r" t="t"/>
              <a:pathLst>
                <a:path extrusionOk="0" h="4551" w="10485">
                  <a:moveTo>
                    <a:pt x="2843" y="0"/>
                  </a:moveTo>
                  <a:lnTo>
                    <a:pt x="945" y="563"/>
                  </a:lnTo>
                  <a:cubicBezTo>
                    <a:pt x="382" y="725"/>
                    <a:pt x="0" y="1231"/>
                    <a:pt x="0" y="1813"/>
                  </a:cubicBezTo>
                  <a:lnTo>
                    <a:pt x="0" y="3892"/>
                  </a:lnTo>
                  <a:cubicBezTo>
                    <a:pt x="0" y="4255"/>
                    <a:pt x="296" y="4551"/>
                    <a:pt x="658" y="4551"/>
                  </a:cubicBezTo>
                  <a:lnTo>
                    <a:pt x="9836" y="4551"/>
                  </a:lnTo>
                  <a:cubicBezTo>
                    <a:pt x="10198" y="4551"/>
                    <a:pt x="10485" y="4255"/>
                    <a:pt x="10485" y="3892"/>
                  </a:cubicBezTo>
                  <a:lnTo>
                    <a:pt x="10485" y="1822"/>
                  </a:lnTo>
                  <a:cubicBezTo>
                    <a:pt x="10485" y="1240"/>
                    <a:pt x="10103" y="725"/>
                    <a:pt x="9550" y="563"/>
                  </a:cubicBezTo>
                  <a:lnTo>
                    <a:pt x="7651" y="0"/>
                  </a:lnTo>
                  <a:cubicBezTo>
                    <a:pt x="7251" y="620"/>
                    <a:pt x="6325" y="1059"/>
                    <a:pt x="5247" y="1059"/>
                  </a:cubicBezTo>
                  <a:cubicBezTo>
                    <a:pt x="4169" y="1059"/>
                    <a:pt x="3244" y="620"/>
                    <a:pt x="284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66"/>
            <p:cNvSpPr/>
            <p:nvPr/>
          </p:nvSpPr>
          <p:spPr>
            <a:xfrm>
              <a:off x="5000109" y="2161996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3" y="873"/>
                    <a:pt x="1527" y="873"/>
                  </a:cubicBezTo>
                  <a:cubicBezTo>
                    <a:pt x="2052" y="873"/>
                    <a:pt x="2577" y="744"/>
                    <a:pt x="3054" y="487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66"/>
            <p:cNvSpPr/>
            <p:nvPr/>
          </p:nvSpPr>
          <p:spPr>
            <a:xfrm>
              <a:off x="4943654" y="2019105"/>
              <a:ext cx="192643" cy="154413"/>
            </a:xfrm>
            <a:custGeom>
              <a:rect b="b" l="l" r="r" t="t"/>
              <a:pathLst>
                <a:path extrusionOk="0" h="5897" w="7357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732" y="2185"/>
                    <a:pt x="729" y="2185"/>
                    <a:pt x="726" y="2185"/>
                  </a:cubicBezTo>
                  <a:cubicBezTo>
                    <a:pt x="1" y="2185"/>
                    <a:pt x="4" y="3273"/>
                    <a:pt x="735" y="3273"/>
                  </a:cubicBezTo>
                  <a:lnTo>
                    <a:pt x="850" y="3273"/>
                  </a:lnTo>
                  <a:cubicBezTo>
                    <a:pt x="964" y="4751"/>
                    <a:pt x="2195" y="5896"/>
                    <a:pt x="3683" y="5896"/>
                  </a:cubicBezTo>
                  <a:cubicBezTo>
                    <a:pt x="5162" y="5896"/>
                    <a:pt x="6393" y="4751"/>
                    <a:pt x="6507" y="3273"/>
                  </a:cubicBezTo>
                  <a:lnTo>
                    <a:pt x="6631" y="3273"/>
                  </a:lnTo>
                  <a:cubicBezTo>
                    <a:pt x="7356" y="3273"/>
                    <a:pt x="7356" y="2185"/>
                    <a:pt x="6631" y="2185"/>
                  </a:cubicBezTo>
                  <a:lnTo>
                    <a:pt x="6526" y="2185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66"/>
            <p:cNvSpPr/>
            <p:nvPr/>
          </p:nvSpPr>
          <p:spPr>
            <a:xfrm>
              <a:off x="4946403" y="2041833"/>
              <a:ext cx="145170" cy="131658"/>
            </a:xfrm>
            <a:custGeom>
              <a:rect b="b" l="l" r="r" t="t"/>
              <a:pathLst>
                <a:path extrusionOk="0" h="5028" w="5544">
                  <a:moveTo>
                    <a:pt x="735" y="1"/>
                  </a:moveTo>
                  <a:lnTo>
                    <a:pt x="735" y="1317"/>
                  </a:lnTo>
                  <a:lnTo>
                    <a:pt x="649" y="1317"/>
                  </a:lnTo>
                  <a:cubicBezTo>
                    <a:pt x="642" y="1317"/>
                    <a:pt x="635" y="1317"/>
                    <a:pt x="628" y="1317"/>
                  </a:cubicBezTo>
                  <a:cubicBezTo>
                    <a:pt x="380" y="1317"/>
                    <a:pt x="171" y="1476"/>
                    <a:pt x="106" y="1708"/>
                  </a:cubicBezTo>
                  <a:cubicBezTo>
                    <a:pt x="1" y="2061"/>
                    <a:pt x="268" y="2405"/>
                    <a:pt x="630" y="2405"/>
                  </a:cubicBezTo>
                  <a:lnTo>
                    <a:pt x="745" y="2405"/>
                  </a:lnTo>
                  <a:cubicBezTo>
                    <a:pt x="848" y="3908"/>
                    <a:pt x="2102" y="5027"/>
                    <a:pt x="3556" y="5027"/>
                  </a:cubicBezTo>
                  <a:cubicBezTo>
                    <a:pt x="3708" y="5027"/>
                    <a:pt x="3862" y="5015"/>
                    <a:pt x="4017" y="4990"/>
                  </a:cubicBezTo>
                  <a:cubicBezTo>
                    <a:pt x="2634" y="4780"/>
                    <a:pt x="1613" y="3588"/>
                    <a:pt x="1613" y="2185"/>
                  </a:cubicBezTo>
                  <a:lnTo>
                    <a:pt x="1613" y="1746"/>
                  </a:lnTo>
                  <a:cubicBezTo>
                    <a:pt x="1613" y="1021"/>
                    <a:pt x="2195" y="439"/>
                    <a:pt x="2920" y="439"/>
                  </a:cubicBezTo>
                  <a:lnTo>
                    <a:pt x="5105" y="439"/>
                  </a:lnTo>
                  <a:cubicBezTo>
                    <a:pt x="5343" y="439"/>
                    <a:pt x="5543" y="239"/>
                    <a:pt x="554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66"/>
            <p:cNvSpPr/>
            <p:nvPr/>
          </p:nvSpPr>
          <p:spPr>
            <a:xfrm>
              <a:off x="5000109" y="2076686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66"/>
            <p:cNvSpPr/>
            <p:nvPr/>
          </p:nvSpPr>
          <p:spPr>
            <a:xfrm>
              <a:off x="5068556" y="2076686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66"/>
            <p:cNvSpPr/>
            <p:nvPr/>
          </p:nvSpPr>
          <p:spPr>
            <a:xfrm>
              <a:off x="4992384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3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66"/>
            <p:cNvSpPr/>
            <p:nvPr/>
          </p:nvSpPr>
          <p:spPr>
            <a:xfrm>
              <a:off x="5061068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3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66"/>
            <p:cNvSpPr/>
            <p:nvPr/>
          </p:nvSpPr>
          <p:spPr>
            <a:xfrm>
              <a:off x="5014615" y="211606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9" y="0"/>
                  </a:moveTo>
                  <a:cubicBezTo>
                    <a:pt x="150" y="0"/>
                    <a:pt x="1" y="219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9"/>
                    <a:pt x="973" y="657"/>
                  </a:cubicBezTo>
                  <a:cubicBezTo>
                    <a:pt x="996" y="659"/>
                    <a:pt x="1019" y="659"/>
                    <a:pt x="1042" y="659"/>
                  </a:cubicBezTo>
                  <a:cubicBezTo>
                    <a:pt x="1313" y="659"/>
                    <a:pt x="1573" y="556"/>
                    <a:pt x="1784" y="380"/>
                  </a:cubicBezTo>
                  <a:cubicBezTo>
                    <a:pt x="1938" y="219"/>
                    <a:pt x="1793" y="0"/>
                    <a:pt x="1626" y="0"/>
                  </a:cubicBezTo>
                  <a:cubicBezTo>
                    <a:pt x="1576" y="0"/>
                    <a:pt x="1525" y="20"/>
                    <a:pt x="1479" y="66"/>
                  </a:cubicBezTo>
                  <a:cubicBezTo>
                    <a:pt x="1326" y="171"/>
                    <a:pt x="1150" y="223"/>
                    <a:pt x="973" y="223"/>
                  </a:cubicBezTo>
                  <a:cubicBezTo>
                    <a:pt x="797" y="223"/>
                    <a:pt x="620" y="171"/>
                    <a:pt x="468" y="66"/>
                  </a:cubicBezTo>
                  <a:cubicBezTo>
                    <a:pt x="422" y="20"/>
                    <a:pt x="370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66"/>
            <p:cNvSpPr/>
            <p:nvPr/>
          </p:nvSpPr>
          <p:spPr>
            <a:xfrm>
              <a:off x="4954154" y="1973150"/>
              <a:ext cx="171643" cy="68709"/>
            </a:xfrm>
            <a:custGeom>
              <a:rect b="b" l="l" r="r" t="t"/>
              <a:pathLst>
                <a:path extrusionOk="0" h="2624" w="6555">
                  <a:moveTo>
                    <a:pt x="1164" y="0"/>
                  </a:moveTo>
                  <a:cubicBezTo>
                    <a:pt x="869" y="0"/>
                    <a:pt x="601" y="210"/>
                    <a:pt x="535" y="496"/>
                  </a:cubicBezTo>
                  <a:lnTo>
                    <a:pt x="0" y="2624"/>
                  </a:lnTo>
                  <a:lnTo>
                    <a:pt x="6554" y="2624"/>
                  </a:lnTo>
                  <a:lnTo>
                    <a:pt x="6020" y="496"/>
                  </a:lnTo>
                  <a:cubicBezTo>
                    <a:pt x="5944" y="210"/>
                    <a:pt x="5686" y="0"/>
                    <a:pt x="53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66"/>
            <p:cNvSpPr/>
            <p:nvPr/>
          </p:nvSpPr>
          <p:spPr>
            <a:xfrm>
              <a:off x="4973400" y="2185118"/>
              <a:ext cx="55224" cy="50589"/>
            </a:xfrm>
            <a:custGeom>
              <a:rect b="b" l="l" r="r" t="t"/>
              <a:pathLst>
                <a:path extrusionOk="0" h="1932" w="2109">
                  <a:moveTo>
                    <a:pt x="834" y="0"/>
                  </a:moveTo>
                  <a:cubicBezTo>
                    <a:pt x="746" y="0"/>
                    <a:pt x="658" y="41"/>
                    <a:pt x="601" y="119"/>
                  </a:cubicBezTo>
                  <a:lnTo>
                    <a:pt x="0" y="911"/>
                  </a:lnTo>
                  <a:cubicBezTo>
                    <a:pt x="467" y="1454"/>
                    <a:pt x="1221" y="1836"/>
                    <a:pt x="2108" y="1931"/>
                  </a:cubicBezTo>
                  <a:lnTo>
                    <a:pt x="2108" y="787"/>
                  </a:lnTo>
                  <a:cubicBezTo>
                    <a:pt x="2108" y="682"/>
                    <a:pt x="2042" y="596"/>
                    <a:pt x="1946" y="577"/>
                  </a:cubicBezTo>
                  <a:cubicBezTo>
                    <a:pt x="1603" y="500"/>
                    <a:pt x="1288" y="329"/>
                    <a:pt x="1040" y="90"/>
                  </a:cubicBezTo>
                  <a:cubicBezTo>
                    <a:pt x="983" y="29"/>
                    <a:pt x="909" y="0"/>
                    <a:pt x="83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66"/>
            <p:cNvSpPr/>
            <p:nvPr/>
          </p:nvSpPr>
          <p:spPr>
            <a:xfrm>
              <a:off x="5051327" y="2184987"/>
              <a:ext cx="55486" cy="50720"/>
            </a:xfrm>
            <a:custGeom>
              <a:rect b="b" l="l" r="r" t="t"/>
              <a:pathLst>
                <a:path extrusionOk="0" h="1937" w="2119">
                  <a:moveTo>
                    <a:pt x="1284" y="0"/>
                  </a:moveTo>
                  <a:cubicBezTo>
                    <a:pt x="1210" y="0"/>
                    <a:pt x="1135" y="29"/>
                    <a:pt x="1079" y="86"/>
                  </a:cubicBezTo>
                  <a:cubicBezTo>
                    <a:pt x="830" y="334"/>
                    <a:pt x="506" y="505"/>
                    <a:pt x="163" y="582"/>
                  </a:cubicBezTo>
                  <a:cubicBezTo>
                    <a:pt x="67" y="601"/>
                    <a:pt x="0" y="687"/>
                    <a:pt x="10" y="792"/>
                  </a:cubicBezTo>
                  <a:lnTo>
                    <a:pt x="10" y="1936"/>
                  </a:lnTo>
                  <a:cubicBezTo>
                    <a:pt x="888" y="1841"/>
                    <a:pt x="1641" y="1459"/>
                    <a:pt x="2118" y="906"/>
                  </a:cubicBezTo>
                  <a:lnTo>
                    <a:pt x="1517" y="124"/>
                  </a:lnTo>
                  <a:cubicBezTo>
                    <a:pt x="1460" y="41"/>
                    <a:pt x="1372" y="0"/>
                    <a:pt x="128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66"/>
            <p:cNvSpPr/>
            <p:nvPr/>
          </p:nvSpPr>
          <p:spPr>
            <a:xfrm>
              <a:off x="4963895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cubicBezTo>
                    <a:pt x="582" y="440"/>
                    <a:pt x="582" y="1"/>
                    <a:pt x="28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66"/>
            <p:cNvSpPr/>
            <p:nvPr/>
          </p:nvSpPr>
          <p:spPr>
            <a:xfrm>
              <a:off x="5101026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cubicBezTo>
                    <a:pt x="583" y="440"/>
                    <a:pt x="583" y="1"/>
                    <a:pt x="2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66"/>
            <p:cNvSpPr/>
            <p:nvPr/>
          </p:nvSpPr>
          <p:spPr>
            <a:xfrm>
              <a:off x="5101026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66"/>
            <p:cNvSpPr/>
            <p:nvPr/>
          </p:nvSpPr>
          <p:spPr>
            <a:xfrm>
              <a:off x="4963895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66"/>
            <p:cNvSpPr/>
            <p:nvPr/>
          </p:nvSpPr>
          <p:spPr>
            <a:xfrm>
              <a:off x="5101026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66"/>
            <p:cNvSpPr/>
            <p:nvPr/>
          </p:nvSpPr>
          <p:spPr>
            <a:xfrm>
              <a:off x="4963895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66"/>
            <p:cNvSpPr/>
            <p:nvPr/>
          </p:nvSpPr>
          <p:spPr>
            <a:xfrm>
              <a:off x="4954390" y="2041833"/>
              <a:ext cx="22781" cy="37235"/>
            </a:xfrm>
            <a:custGeom>
              <a:rect b="b" l="l" r="r" t="t"/>
              <a:pathLst>
                <a:path extrusionOk="0" h="1422" w="870">
                  <a:moveTo>
                    <a:pt x="1" y="1"/>
                  </a:moveTo>
                  <a:lnTo>
                    <a:pt x="1" y="1422"/>
                  </a:lnTo>
                  <a:lnTo>
                    <a:pt x="488" y="1355"/>
                  </a:lnTo>
                  <a:cubicBezTo>
                    <a:pt x="707" y="1327"/>
                    <a:pt x="869" y="1145"/>
                    <a:pt x="869" y="926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66"/>
            <p:cNvSpPr/>
            <p:nvPr/>
          </p:nvSpPr>
          <p:spPr>
            <a:xfrm>
              <a:off x="5103042" y="2041833"/>
              <a:ext cx="22755" cy="37235"/>
            </a:xfrm>
            <a:custGeom>
              <a:rect b="b" l="l" r="r" t="t"/>
              <a:pathLst>
                <a:path extrusionOk="0" h="1422" w="869">
                  <a:moveTo>
                    <a:pt x="0" y="1"/>
                  </a:moveTo>
                  <a:lnTo>
                    <a:pt x="0" y="926"/>
                  </a:lnTo>
                  <a:cubicBezTo>
                    <a:pt x="0" y="1145"/>
                    <a:pt x="162" y="1336"/>
                    <a:pt x="382" y="1355"/>
                  </a:cubicBezTo>
                  <a:lnTo>
                    <a:pt x="868" y="1422"/>
                  </a:lnTo>
                  <a:lnTo>
                    <a:pt x="86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66"/>
            <p:cNvSpPr/>
            <p:nvPr/>
          </p:nvSpPr>
          <p:spPr>
            <a:xfrm>
              <a:off x="4954390" y="1973150"/>
              <a:ext cx="70490" cy="68709"/>
            </a:xfrm>
            <a:custGeom>
              <a:rect b="b" l="l" r="r" t="t"/>
              <a:pathLst>
                <a:path extrusionOk="0" h="2624" w="2692">
                  <a:moveTo>
                    <a:pt x="1165" y="0"/>
                  </a:moveTo>
                  <a:cubicBezTo>
                    <a:pt x="860" y="0"/>
                    <a:pt x="602" y="210"/>
                    <a:pt x="526" y="496"/>
                  </a:cubicBezTo>
                  <a:lnTo>
                    <a:pt x="1" y="2624"/>
                  </a:lnTo>
                  <a:lnTo>
                    <a:pt x="1527" y="2624"/>
                  </a:lnTo>
                  <a:lnTo>
                    <a:pt x="2052" y="496"/>
                  </a:lnTo>
                  <a:cubicBezTo>
                    <a:pt x="2128" y="210"/>
                    <a:pt x="2396" y="0"/>
                    <a:pt x="269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66"/>
            <p:cNvSpPr/>
            <p:nvPr/>
          </p:nvSpPr>
          <p:spPr>
            <a:xfrm>
              <a:off x="4958658" y="2013344"/>
              <a:ext cx="162897" cy="11286"/>
            </a:xfrm>
            <a:custGeom>
              <a:rect b="b" l="l" r="r" t="t"/>
              <a:pathLst>
                <a:path extrusionOk="0" h="431" w="6221">
                  <a:moveTo>
                    <a:pt x="105" y="1"/>
                  </a:moveTo>
                  <a:lnTo>
                    <a:pt x="0" y="430"/>
                  </a:lnTo>
                  <a:lnTo>
                    <a:pt x="6220" y="430"/>
                  </a:lnTo>
                  <a:lnTo>
                    <a:pt x="6115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66"/>
            <p:cNvSpPr/>
            <p:nvPr/>
          </p:nvSpPr>
          <p:spPr>
            <a:xfrm>
              <a:off x="4958658" y="2013344"/>
              <a:ext cx="42734" cy="11286"/>
            </a:xfrm>
            <a:custGeom>
              <a:rect b="b" l="l" r="r" t="t"/>
              <a:pathLst>
                <a:path extrusionOk="0" h="431" w="1632">
                  <a:moveTo>
                    <a:pt x="105" y="1"/>
                  </a:moveTo>
                  <a:lnTo>
                    <a:pt x="0" y="430"/>
                  </a:lnTo>
                  <a:lnTo>
                    <a:pt x="1527" y="430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66"/>
            <p:cNvSpPr/>
            <p:nvPr/>
          </p:nvSpPr>
          <p:spPr>
            <a:xfrm>
              <a:off x="4942659" y="2224945"/>
              <a:ext cx="97199" cy="102933"/>
            </a:xfrm>
            <a:custGeom>
              <a:rect b="b" l="l" r="r" t="t"/>
              <a:pathLst>
                <a:path extrusionOk="0" h="3931" w="371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3931"/>
                  </a:lnTo>
                  <a:lnTo>
                    <a:pt x="439" y="3931"/>
                  </a:lnTo>
                  <a:lnTo>
                    <a:pt x="439" y="1307"/>
                  </a:lnTo>
                  <a:cubicBezTo>
                    <a:pt x="439" y="836"/>
                    <a:pt x="822" y="439"/>
                    <a:pt x="1300" y="439"/>
                  </a:cubicBezTo>
                  <a:cubicBezTo>
                    <a:pt x="1306" y="439"/>
                    <a:pt x="1311" y="439"/>
                    <a:pt x="1317" y="439"/>
                  </a:cubicBezTo>
                  <a:lnTo>
                    <a:pt x="3712" y="439"/>
                  </a:lnTo>
                  <a:cubicBezTo>
                    <a:pt x="3111" y="439"/>
                    <a:pt x="2510" y="296"/>
                    <a:pt x="1985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7" name="Google Shape;13237;p66"/>
          <p:cNvGrpSpPr/>
          <p:nvPr/>
        </p:nvGrpSpPr>
        <p:grpSpPr>
          <a:xfrm>
            <a:off x="4902701" y="2879989"/>
            <a:ext cx="272560" cy="354676"/>
            <a:chOff x="4902701" y="2879989"/>
            <a:chExt cx="272560" cy="354676"/>
          </a:xfrm>
        </p:grpSpPr>
        <p:sp>
          <p:nvSpPr>
            <p:cNvPr id="13238" name="Google Shape;13238;p66"/>
            <p:cNvSpPr/>
            <p:nvPr/>
          </p:nvSpPr>
          <p:spPr>
            <a:xfrm>
              <a:off x="4902701" y="3081273"/>
              <a:ext cx="272560" cy="153392"/>
            </a:xfrm>
            <a:custGeom>
              <a:rect b="b" l="l" r="r" t="t"/>
              <a:pathLst>
                <a:path extrusionOk="0" h="5858" w="10409">
                  <a:moveTo>
                    <a:pt x="3673" y="0"/>
                  </a:moveTo>
                  <a:lnTo>
                    <a:pt x="3673" y="1040"/>
                  </a:lnTo>
                  <a:cubicBezTo>
                    <a:pt x="3673" y="1326"/>
                    <a:pt x="3482" y="1574"/>
                    <a:pt x="3206" y="1660"/>
                  </a:cubicBezTo>
                  <a:lnTo>
                    <a:pt x="935" y="2328"/>
                  </a:lnTo>
                  <a:cubicBezTo>
                    <a:pt x="372" y="2490"/>
                    <a:pt x="0" y="2996"/>
                    <a:pt x="0" y="3577"/>
                  </a:cubicBezTo>
                  <a:lnTo>
                    <a:pt x="0" y="5209"/>
                  </a:lnTo>
                  <a:cubicBezTo>
                    <a:pt x="0" y="5571"/>
                    <a:pt x="286" y="5858"/>
                    <a:pt x="649" y="5858"/>
                  </a:cubicBezTo>
                  <a:lnTo>
                    <a:pt x="9760" y="5858"/>
                  </a:lnTo>
                  <a:cubicBezTo>
                    <a:pt x="10113" y="5858"/>
                    <a:pt x="10408" y="5571"/>
                    <a:pt x="10408" y="5209"/>
                  </a:cubicBezTo>
                  <a:lnTo>
                    <a:pt x="10408" y="3577"/>
                  </a:lnTo>
                  <a:cubicBezTo>
                    <a:pt x="10408" y="2996"/>
                    <a:pt x="10027" y="2490"/>
                    <a:pt x="9464" y="2328"/>
                  </a:cubicBezTo>
                  <a:lnTo>
                    <a:pt x="7184" y="1660"/>
                  </a:lnTo>
                  <a:cubicBezTo>
                    <a:pt x="6907" y="1574"/>
                    <a:pt x="6716" y="1317"/>
                    <a:pt x="6716" y="1030"/>
                  </a:cubicBezTo>
                  <a:lnTo>
                    <a:pt x="671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66"/>
            <p:cNvSpPr/>
            <p:nvPr/>
          </p:nvSpPr>
          <p:spPr>
            <a:xfrm>
              <a:off x="4902701" y="3123483"/>
              <a:ext cx="272560" cy="111182"/>
            </a:xfrm>
            <a:custGeom>
              <a:rect b="b" l="l" r="r" t="t"/>
              <a:pathLst>
                <a:path extrusionOk="0" h="4246" w="10409">
                  <a:moveTo>
                    <a:pt x="3320" y="0"/>
                  </a:moveTo>
                  <a:cubicBezTo>
                    <a:pt x="3282" y="19"/>
                    <a:pt x="3244" y="29"/>
                    <a:pt x="3206" y="48"/>
                  </a:cubicBezTo>
                  <a:lnTo>
                    <a:pt x="935" y="716"/>
                  </a:lnTo>
                  <a:cubicBezTo>
                    <a:pt x="372" y="878"/>
                    <a:pt x="0" y="1384"/>
                    <a:pt x="0" y="1965"/>
                  </a:cubicBezTo>
                  <a:lnTo>
                    <a:pt x="0" y="3597"/>
                  </a:lnTo>
                  <a:cubicBezTo>
                    <a:pt x="0" y="3959"/>
                    <a:pt x="286" y="4246"/>
                    <a:pt x="649" y="4246"/>
                  </a:cubicBezTo>
                  <a:lnTo>
                    <a:pt x="9760" y="4246"/>
                  </a:lnTo>
                  <a:cubicBezTo>
                    <a:pt x="10113" y="4246"/>
                    <a:pt x="10408" y="3959"/>
                    <a:pt x="10408" y="3597"/>
                  </a:cubicBezTo>
                  <a:lnTo>
                    <a:pt x="10408" y="1965"/>
                  </a:lnTo>
                  <a:cubicBezTo>
                    <a:pt x="10408" y="1384"/>
                    <a:pt x="10027" y="878"/>
                    <a:pt x="9464" y="716"/>
                  </a:cubicBezTo>
                  <a:lnTo>
                    <a:pt x="7184" y="48"/>
                  </a:lnTo>
                  <a:cubicBezTo>
                    <a:pt x="7146" y="29"/>
                    <a:pt x="7107" y="19"/>
                    <a:pt x="7069" y="0"/>
                  </a:cubicBezTo>
                  <a:lnTo>
                    <a:pt x="5200" y="344"/>
                  </a:lnTo>
                  <a:lnTo>
                    <a:pt x="33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66"/>
            <p:cNvSpPr/>
            <p:nvPr/>
          </p:nvSpPr>
          <p:spPr>
            <a:xfrm>
              <a:off x="4966644" y="3123483"/>
              <a:ext cx="143913" cy="43781"/>
            </a:xfrm>
            <a:custGeom>
              <a:rect b="b" l="l" r="r" t="t"/>
              <a:pathLst>
                <a:path extrusionOk="0" h="1672" w="5496">
                  <a:moveTo>
                    <a:pt x="878" y="0"/>
                  </a:moveTo>
                  <a:cubicBezTo>
                    <a:pt x="840" y="19"/>
                    <a:pt x="802" y="29"/>
                    <a:pt x="764" y="48"/>
                  </a:cubicBezTo>
                  <a:lnTo>
                    <a:pt x="0" y="267"/>
                  </a:lnTo>
                  <a:cubicBezTo>
                    <a:pt x="39" y="372"/>
                    <a:pt x="105" y="468"/>
                    <a:pt x="191" y="544"/>
                  </a:cubicBezTo>
                  <a:lnTo>
                    <a:pt x="1260" y="1460"/>
                  </a:lnTo>
                  <a:cubicBezTo>
                    <a:pt x="1423" y="1602"/>
                    <a:pt x="1624" y="1671"/>
                    <a:pt x="1823" y="1671"/>
                  </a:cubicBezTo>
                  <a:cubicBezTo>
                    <a:pt x="2077" y="1671"/>
                    <a:pt x="2329" y="1559"/>
                    <a:pt x="2500" y="1345"/>
                  </a:cubicBezTo>
                  <a:lnTo>
                    <a:pt x="2748" y="1031"/>
                  </a:lnTo>
                  <a:lnTo>
                    <a:pt x="2996" y="1345"/>
                  </a:lnTo>
                  <a:cubicBezTo>
                    <a:pt x="3167" y="1559"/>
                    <a:pt x="3419" y="1671"/>
                    <a:pt x="3675" y="1671"/>
                  </a:cubicBezTo>
                  <a:cubicBezTo>
                    <a:pt x="3875" y="1671"/>
                    <a:pt x="4078" y="1602"/>
                    <a:pt x="4246" y="1460"/>
                  </a:cubicBezTo>
                  <a:lnTo>
                    <a:pt x="5314" y="544"/>
                  </a:lnTo>
                  <a:cubicBezTo>
                    <a:pt x="5400" y="468"/>
                    <a:pt x="5457" y="372"/>
                    <a:pt x="5495" y="267"/>
                  </a:cubicBezTo>
                  <a:lnTo>
                    <a:pt x="4732" y="48"/>
                  </a:lnTo>
                  <a:cubicBezTo>
                    <a:pt x="4694" y="29"/>
                    <a:pt x="4656" y="19"/>
                    <a:pt x="4627" y="0"/>
                  </a:cubicBezTo>
                  <a:lnTo>
                    <a:pt x="2748" y="3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66"/>
            <p:cNvSpPr/>
            <p:nvPr/>
          </p:nvSpPr>
          <p:spPr>
            <a:xfrm>
              <a:off x="4998878" y="3081273"/>
              <a:ext cx="79445" cy="22676"/>
            </a:xfrm>
            <a:custGeom>
              <a:rect b="b" l="l" r="r" t="t"/>
              <a:pathLst>
                <a:path extrusionOk="0" h="866" w="3034">
                  <a:moveTo>
                    <a:pt x="0" y="0"/>
                  </a:moveTo>
                  <a:lnTo>
                    <a:pt x="0" y="487"/>
                  </a:lnTo>
                  <a:cubicBezTo>
                    <a:pt x="472" y="739"/>
                    <a:pt x="995" y="866"/>
                    <a:pt x="1517" y="866"/>
                  </a:cubicBezTo>
                  <a:cubicBezTo>
                    <a:pt x="2039" y="866"/>
                    <a:pt x="2562" y="739"/>
                    <a:pt x="3034" y="487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66"/>
            <p:cNvSpPr/>
            <p:nvPr/>
          </p:nvSpPr>
          <p:spPr>
            <a:xfrm>
              <a:off x="4942397" y="2933616"/>
              <a:ext cx="187904" cy="158917"/>
            </a:xfrm>
            <a:custGeom>
              <a:rect b="b" l="l" r="r" t="t"/>
              <a:pathLst>
                <a:path extrusionOk="0" h="6069" w="7176">
                  <a:moveTo>
                    <a:pt x="860" y="1"/>
                  </a:moveTo>
                  <a:lnTo>
                    <a:pt x="860" y="2386"/>
                  </a:lnTo>
                  <a:lnTo>
                    <a:pt x="755" y="2386"/>
                  </a:lnTo>
                  <a:cubicBezTo>
                    <a:pt x="745" y="2386"/>
                    <a:pt x="736" y="2385"/>
                    <a:pt x="727" y="2385"/>
                  </a:cubicBezTo>
                  <a:cubicBezTo>
                    <a:pt x="4" y="2385"/>
                    <a:pt x="1" y="3474"/>
                    <a:pt x="718" y="3474"/>
                  </a:cubicBezTo>
                  <a:cubicBezTo>
                    <a:pt x="730" y="3474"/>
                    <a:pt x="742" y="3474"/>
                    <a:pt x="755" y="3473"/>
                  </a:cubicBezTo>
                  <a:lnTo>
                    <a:pt x="869" y="3473"/>
                  </a:lnTo>
                  <a:cubicBezTo>
                    <a:pt x="993" y="4933"/>
                    <a:pt x="2214" y="6068"/>
                    <a:pt x="3684" y="6068"/>
                  </a:cubicBezTo>
                  <a:cubicBezTo>
                    <a:pt x="5153" y="6068"/>
                    <a:pt x="6374" y="4933"/>
                    <a:pt x="6488" y="3473"/>
                  </a:cubicBezTo>
                  <a:lnTo>
                    <a:pt x="6603" y="3473"/>
                  </a:lnTo>
                  <a:cubicBezTo>
                    <a:pt x="6609" y="3474"/>
                    <a:pt x="6615" y="3474"/>
                    <a:pt x="6621" y="3474"/>
                  </a:cubicBezTo>
                  <a:cubicBezTo>
                    <a:pt x="6927" y="3474"/>
                    <a:pt x="7175" y="3238"/>
                    <a:pt x="7175" y="2930"/>
                  </a:cubicBezTo>
                  <a:cubicBezTo>
                    <a:pt x="7175" y="2630"/>
                    <a:pt x="6927" y="2386"/>
                    <a:pt x="6620" y="2386"/>
                  </a:cubicBezTo>
                  <a:cubicBezTo>
                    <a:pt x="6614" y="2386"/>
                    <a:pt x="6609" y="2386"/>
                    <a:pt x="6603" y="2386"/>
                  </a:cubicBezTo>
                  <a:lnTo>
                    <a:pt x="6498" y="2386"/>
                  </a:lnTo>
                  <a:lnTo>
                    <a:pt x="649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66"/>
            <p:cNvSpPr/>
            <p:nvPr/>
          </p:nvSpPr>
          <p:spPr>
            <a:xfrm>
              <a:off x="4947163" y="2933616"/>
              <a:ext cx="142656" cy="159074"/>
            </a:xfrm>
            <a:custGeom>
              <a:rect b="b" l="l" r="r" t="t"/>
              <a:pathLst>
                <a:path extrusionOk="0" h="6075" w="5448">
                  <a:moveTo>
                    <a:pt x="678" y="1"/>
                  </a:moveTo>
                  <a:lnTo>
                    <a:pt x="678" y="2386"/>
                  </a:lnTo>
                  <a:lnTo>
                    <a:pt x="601" y="2386"/>
                  </a:lnTo>
                  <a:cubicBezTo>
                    <a:pt x="595" y="2386"/>
                    <a:pt x="589" y="2386"/>
                    <a:pt x="583" y="2386"/>
                  </a:cubicBezTo>
                  <a:cubicBezTo>
                    <a:pt x="304" y="2386"/>
                    <a:pt x="66" y="2593"/>
                    <a:pt x="29" y="2872"/>
                  </a:cubicBezTo>
                  <a:cubicBezTo>
                    <a:pt x="0" y="3197"/>
                    <a:pt x="248" y="3473"/>
                    <a:pt x="573" y="3473"/>
                  </a:cubicBezTo>
                  <a:lnTo>
                    <a:pt x="687" y="3473"/>
                  </a:lnTo>
                  <a:cubicBezTo>
                    <a:pt x="800" y="4963"/>
                    <a:pt x="2044" y="6075"/>
                    <a:pt x="3486" y="6075"/>
                  </a:cubicBezTo>
                  <a:cubicBezTo>
                    <a:pt x="3632" y="6075"/>
                    <a:pt x="3781" y="6063"/>
                    <a:pt x="3931" y="6040"/>
                  </a:cubicBezTo>
                  <a:cubicBezTo>
                    <a:pt x="2567" y="5820"/>
                    <a:pt x="1546" y="4637"/>
                    <a:pt x="1546" y="3254"/>
                  </a:cubicBezTo>
                  <a:lnTo>
                    <a:pt x="1546" y="1737"/>
                  </a:lnTo>
                  <a:cubicBezTo>
                    <a:pt x="1546" y="1260"/>
                    <a:pt x="1937" y="869"/>
                    <a:pt x="2414" y="869"/>
                  </a:cubicBezTo>
                  <a:lnTo>
                    <a:pt x="5018" y="869"/>
                  </a:lnTo>
                  <a:cubicBezTo>
                    <a:pt x="5257" y="869"/>
                    <a:pt x="5448" y="678"/>
                    <a:pt x="5448" y="440"/>
                  </a:cubicBezTo>
                  <a:lnTo>
                    <a:pt x="544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66"/>
            <p:cNvSpPr/>
            <p:nvPr/>
          </p:nvSpPr>
          <p:spPr>
            <a:xfrm>
              <a:off x="4976883" y="3106175"/>
              <a:ext cx="61980" cy="49725"/>
            </a:xfrm>
            <a:custGeom>
              <a:rect b="b" l="l" r="r" t="t"/>
              <a:pathLst>
                <a:path extrusionOk="0" h="1899" w="2367">
                  <a:moveTo>
                    <a:pt x="500" y="1"/>
                  </a:moveTo>
                  <a:cubicBezTo>
                    <a:pt x="420" y="1"/>
                    <a:pt x="345" y="46"/>
                    <a:pt x="306" y="117"/>
                  </a:cubicBezTo>
                  <a:lnTo>
                    <a:pt x="39" y="661"/>
                  </a:lnTo>
                  <a:cubicBezTo>
                    <a:pt x="1" y="738"/>
                    <a:pt x="20" y="823"/>
                    <a:pt x="77" y="871"/>
                  </a:cubicBezTo>
                  <a:lnTo>
                    <a:pt x="1155" y="1797"/>
                  </a:lnTo>
                  <a:cubicBezTo>
                    <a:pt x="1235" y="1864"/>
                    <a:pt x="1337" y="1898"/>
                    <a:pt x="1438" y="1898"/>
                  </a:cubicBezTo>
                  <a:cubicBezTo>
                    <a:pt x="1564" y="1898"/>
                    <a:pt x="1690" y="1845"/>
                    <a:pt x="1775" y="1739"/>
                  </a:cubicBezTo>
                  <a:lnTo>
                    <a:pt x="2367" y="1005"/>
                  </a:lnTo>
                  <a:lnTo>
                    <a:pt x="611" y="32"/>
                  </a:lnTo>
                  <a:cubicBezTo>
                    <a:pt x="575" y="10"/>
                    <a:pt x="537" y="1"/>
                    <a:pt x="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66"/>
            <p:cNvSpPr/>
            <p:nvPr/>
          </p:nvSpPr>
          <p:spPr>
            <a:xfrm>
              <a:off x="5038836" y="3106175"/>
              <a:ext cx="61718" cy="49725"/>
            </a:xfrm>
            <a:custGeom>
              <a:rect b="b" l="l" r="r" t="t"/>
              <a:pathLst>
                <a:path extrusionOk="0" h="1899" w="2357">
                  <a:moveTo>
                    <a:pt x="1861" y="1"/>
                  </a:moveTo>
                  <a:cubicBezTo>
                    <a:pt x="1825" y="1"/>
                    <a:pt x="1789" y="10"/>
                    <a:pt x="1756" y="32"/>
                  </a:cubicBezTo>
                  <a:lnTo>
                    <a:pt x="1" y="1005"/>
                  </a:lnTo>
                  <a:lnTo>
                    <a:pt x="582" y="1739"/>
                  </a:lnTo>
                  <a:cubicBezTo>
                    <a:pt x="667" y="1845"/>
                    <a:pt x="793" y="1898"/>
                    <a:pt x="921" y="1898"/>
                  </a:cubicBezTo>
                  <a:cubicBezTo>
                    <a:pt x="1024" y="1898"/>
                    <a:pt x="1127" y="1864"/>
                    <a:pt x="1212" y="1797"/>
                  </a:cubicBezTo>
                  <a:lnTo>
                    <a:pt x="2281" y="871"/>
                  </a:lnTo>
                  <a:cubicBezTo>
                    <a:pt x="2338" y="823"/>
                    <a:pt x="2357" y="738"/>
                    <a:pt x="2319" y="661"/>
                  </a:cubicBezTo>
                  <a:lnTo>
                    <a:pt x="2052" y="117"/>
                  </a:lnTo>
                  <a:cubicBezTo>
                    <a:pt x="2012" y="46"/>
                    <a:pt x="1938" y="1"/>
                    <a:pt x="186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66"/>
            <p:cNvSpPr/>
            <p:nvPr/>
          </p:nvSpPr>
          <p:spPr>
            <a:xfrm>
              <a:off x="4999114" y="2996512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11" y="652"/>
                  </a:cubicBezTo>
                  <a:cubicBezTo>
                    <a:pt x="335" y="652"/>
                    <a:pt x="430" y="556"/>
                    <a:pt x="430" y="43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66"/>
            <p:cNvSpPr/>
            <p:nvPr/>
          </p:nvSpPr>
          <p:spPr>
            <a:xfrm>
              <a:off x="5067064" y="299651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66"/>
            <p:cNvSpPr/>
            <p:nvPr/>
          </p:nvSpPr>
          <p:spPr>
            <a:xfrm>
              <a:off x="4991363" y="2979099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0"/>
                    <a:pt x="287" y="439"/>
                  </a:cubicBezTo>
                  <a:lnTo>
                    <a:pt x="726" y="439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66"/>
            <p:cNvSpPr/>
            <p:nvPr/>
          </p:nvSpPr>
          <p:spPr>
            <a:xfrm>
              <a:off x="5059575" y="2979099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66"/>
            <p:cNvSpPr/>
            <p:nvPr/>
          </p:nvSpPr>
          <p:spPr>
            <a:xfrm>
              <a:off x="5013097" y="3033538"/>
              <a:ext cx="51244" cy="22781"/>
            </a:xfrm>
            <a:custGeom>
              <a:rect b="b" l="l" r="r" t="t"/>
              <a:pathLst>
                <a:path extrusionOk="0" h="870" w="1957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7" y="545"/>
                    <a:pt x="487" y="869"/>
                    <a:pt x="984" y="869"/>
                  </a:cubicBezTo>
                  <a:cubicBezTo>
                    <a:pt x="1470" y="869"/>
                    <a:pt x="1871" y="545"/>
                    <a:pt x="1947" y="125"/>
                  </a:cubicBezTo>
                  <a:cubicBezTo>
                    <a:pt x="1957" y="58"/>
                    <a:pt x="1909" y="1"/>
                    <a:pt x="18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66"/>
            <p:cNvSpPr/>
            <p:nvPr/>
          </p:nvSpPr>
          <p:spPr>
            <a:xfrm>
              <a:off x="5033102" y="3172188"/>
              <a:ext cx="11260" cy="11260"/>
            </a:xfrm>
            <a:custGeom>
              <a:rect b="b" l="l" r="r" t="t"/>
              <a:pathLst>
                <a:path extrusionOk="0" h="43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34"/>
                    <a:pt x="95" y="430"/>
                    <a:pt x="220" y="430"/>
                  </a:cubicBezTo>
                  <a:cubicBezTo>
                    <a:pt x="334" y="430"/>
                    <a:pt x="429" y="33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66"/>
            <p:cNvSpPr/>
            <p:nvPr/>
          </p:nvSpPr>
          <p:spPr>
            <a:xfrm>
              <a:off x="5033102" y="320615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44"/>
                    <a:pt x="95" y="440"/>
                    <a:pt x="22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66"/>
            <p:cNvSpPr/>
            <p:nvPr/>
          </p:nvSpPr>
          <p:spPr>
            <a:xfrm>
              <a:off x="4944413" y="2922383"/>
              <a:ext cx="188637" cy="76460"/>
            </a:xfrm>
            <a:custGeom>
              <a:rect b="b" l="l" r="r" t="t"/>
              <a:pathLst>
                <a:path extrusionOk="0" h="2920" w="7204">
                  <a:moveTo>
                    <a:pt x="1174" y="1"/>
                  </a:moveTo>
                  <a:cubicBezTo>
                    <a:pt x="516" y="1"/>
                    <a:pt x="0" y="583"/>
                    <a:pt x="105" y="1241"/>
                  </a:cubicBezTo>
                  <a:lnTo>
                    <a:pt x="353" y="2920"/>
                  </a:lnTo>
                  <a:lnTo>
                    <a:pt x="840" y="2863"/>
                  </a:lnTo>
                  <a:cubicBezTo>
                    <a:pt x="1050" y="2834"/>
                    <a:pt x="1212" y="2653"/>
                    <a:pt x="1222" y="2433"/>
                  </a:cubicBezTo>
                  <a:lnTo>
                    <a:pt x="1222" y="1298"/>
                  </a:lnTo>
                  <a:cubicBezTo>
                    <a:pt x="1222" y="1060"/>
                    <a:pt x="1412" y="869"/>
                    <a:pt x="1651" y="869"/>
                  </a:cubicBezTo>
                  <a:lnTo>
                    <a:pt x="5553" y="869"/>
                  </a:lnTo>
                  <a:cubicBezTo>
                    <a:pt x="5791" y="869"/>
                    <a:pt x="5991" y="1060"/>
                    <a:pt x="5991" y="1298"/>
                  </a:cubicBezTo>
                  <a:lnTo>
                    <a:pt x="5991" y="2433"/>
                  </a:lnTo>
                  <a:cubicBezTo>
                    <a:pt x="5991" y="2653"/>
                    <a:pt x="6154" y="2834"/>
                    <a:pt x="6373" y="2863"/>
                  </a:cubicBezTo>
                  <a:lnTo>
                    <a:pt x="6860" y="2920"/>
                  </a:lnTo>
                  <a:lnTo>
                    <a:pt x="7108" y="1241"/>
                  </a:lnTo>
                  <a:cubicBezTo>
                    <a:pt x="7203" y="583"/>
                    <a:pt x="6697" y="1"/>
                    <a:pt x="603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66"/>
            <p:cNvSpPr/>
            <p:nvPr/>
          </p:nvSpPr>
          <p:spPr>
            <a:xfrm>
              <a:off x="4976385" y="2879989"/>
              <a:ext cx="150668" cy="65148"/>
            </a:xfrm>
            <a:custGeom>
              <a:rect b="b" l="l" r="r" t="t"/>
              <a:pathLst>
                <a:path extrusionOk="0" h="2488" w="5754">
                  <a:moveTo>
                    <a:pt x="5093" y="0"/>
                  </a:moveTo>
                  <a:cubicBezTo>
                    <a:pt x="5059" y="0"/>
                    <a:pt x="5024" y="8"/>
                    <a:pt x="4990" y="26"/>
                  </a:cubicBezTo>
                  <a:cubicBezTo>
                    <a:pt x="4770" y="151"/>
                    <a:pt x="4351" y="313"/>
                    <a:pt x="3683" y="313"/>
                  </a:cubicBezTo>
                  <a:lnTo>
                    <a:pt x="1517" y="313"/>
                  </a:lnTo>
                  <a:cubicBezTo>
                    <a:pt x="678" y="313"/>
                    <a:pt x="1" y="1000"/>
                    <a:pt x="1" y="1839"/>
                  </a:cubicBezTo>
                  <a:cubicBezTo>
                    <a:pt x="1" y="2192"/>
                    <a:pt x="287" y="2488"/>
                    <a:pt x="649" y="2488"/>
                  </a:cubicBezTo>
                  <a:lnTo>
                    <a:pt x="4122" y="2488"/>
                  </a:lnTo>
                  <a:cubicBezTo>
                    <a:pt x="4933" y="2488"/>
                    <a:pt x="5753" y="1524"/>
                    <a:pt x="5305" y="151"/>
                  </a:cubicBezTo>
                  <a:cubicBezTo>
                    <a:pt x="5270" y="60"/>
                    <a:pt x="5184" y="0"/>
                    <a:pt x="5093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66"/>
            <p:cNvSpPr/>
            <p:nvPr/>
          </p:nvSpPr>
          <p:spPr>
            <a:xfrm>
              <a:off x="4936427" y="3183421"/>
              <a:ext cx="17256" cy="51244"/>
            </a:xfrm>
            <a:custGeom>
              <a:rect b="b" l="l" r="r" t="t"/>
              <a:pathLst>
                <a:path extrusionOk="0" h="1957" w="659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lnTo>
                    <a:pt x="0" y="1957"/>
                  </a:lnTo>
                  <a:lnTo>
                    <a:pt x="658" y="1957"/>
                  </a:lnTo>
                  <a:lnTo>
                    <a:pt x="658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66"/>
            <p:cNvSpPr/>
            <p:nvPr/>
          </p:nvSpPr>
          <p:spPr>
            <a:xfrm>
              <a:off x="5123781" y="3183421"/>
              <a:ext cx="16994" cy="51244"/>
            </a:xfrm>
            <a:custGeom>
              <a:rect b="b" l="l" r="r" t="t"/>
              <a:pathLst>
                <a:path extrusionOk="0" h="1957" w="649">
                  <a:moveTo>
                    <a:pt x="0" y="1"/>
                  </a:moveTo>
                  <a:lnTo>
                    <a:pt x="0" y="1957"/>
                  </a:lnTo>
                  <a:lnTo>
                    <a:pt x="649" y="1957"/>
                  </a:lnTo>
                  <a:lnTo>
                    <a:pt x="649" y="659"/>
                  </a:lnTo>
                  <a:cubicBezTo>
                    <a:pt x="649" y="297"/>
                    <a:pt x="363" y="1"/>
                    <a:pt x="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66"/>
            <p:cNvSpPr/>
            <p:nvPr/>
          </p:nvSpPr>
          <p:spPr>
            <a:xfrm>
              <a:off x="4953657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869" y="0"/>
                  </a:moveTo>
                  <a:lnTo>
                    <a:pt x="0" y="258"/>
                  </a:lnTo>
                  <a:lnTo>
                    <a:pt x="0" y="4084"/>
                  </a:lnTo>
                  <a:lnTo>
                    <a:pt x="869" y="4084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66"/>
            <p:cNvSpPr/>
            <p:nvPr/>
          </p:nvSpPr>
          <p:spPr>
            <a:xfrm>
              <a:off x="5101288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0" y="0"/>
                  </a:moveTo>
                  <a:lnTo>
                    <a:pt x="0" y="4084"/>
                  </a:lnTo>
                  <a:lnTo>
                    <a:pt x="869" y="4084"/>
                  </a:lnTo>
                  <a:lnTo>
                    <a:pt x="869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66"/>
            <p:cNvSpPr/>
            <p:nvPr/>
          </p:nvSpPr>
          <p:spPr>
            <a:xfrm>
              <a:off x="4953657" y="3183421"/>
              <a:ext cx="11260" cy="51244"/>
            </a:xfrm>
            <a:custGeom>
              <a:rect b="b" l="l" r="r" t="t"/>
              <a:pathLst>
                <a:path extrusionOk="0" h="1957" w="430">
                  <a:moveTo>
                    <a:pt x="0" y="1"/>
                  </a:moveTo>
                  <a:lnTo>
                    <a:pt x="0" y="1957"/>
                  </a:lnTo>
                  <a:lnTo>
                    <a:pt x="430" y="1957"/>
                  </a:lnTo>
                  <a:lnTo>
                    <a:pt x="430" y="440"/>
                  </a:lnTo>
                  <a:cubicBezTo>
                    <a:pt x="430" y="20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66"/>
            <p:cNvSpPr/>
            <p:nvPr/>
          </p:nvSpPr>
          <p:spPr>
            <a:xfrm>
              <a:off x="5112521" y="3183421"/>
              <a:ext cx="11286" cy="51244"/>
            </a:xfrm>
            <a:custGeom>
              <a:rect b="b" l="l" r="r" t="t"/>
              <a:pathLst>
                <a:path extrusionOk="0" h="1957" w="431">
                  <a:moveTo>
                    <a:pt x="430" y="1"/>
                  </a:moveTo>
                  <a:cubicBezTo>
                    <a:pt x="192" y="1"/>
                    <a:pt x="1" y="201"/>
                    <a:pt x="1" y="440"/>
                  </a:cubicBezTo>
                  <a:lnTo>
                    <a:pt x="1" y="1957"/>
                  </a:lnTo>
                  <a:lnTo>
                    <a:pt x="430" y="1957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66"/>
            <p:cNvSpPr/>
            <p:nvPr/>
          </p:nvSpPr>
          <p:spPr>
            <a:xfrm>
              <a:off x="5010112" y="2880172"/>
              <a:ext cx="110448" cy="44488"/>
            </a:xfrm>
            <a:custGeom>
              <a:rect b="b" l="l" r="r" t="t"/>
              <a:pathLst>
                <a:path extrusionOk="0" h="1699" w="4218">
                  <a:moveTo>
                    <a:pt x="3811" y="1"/>
                  </a:moveTo>
                  <a:cubicBezTo>
                    <a:pt x="3775" y="1"/>
                    <a:pt x="3738" y="10"/>
                    <a:pt x="3702" y="29"/>
                  </a:cubicBezTo>
                  <a:cubicBezTo>
                    <a:pt x="3482" y="153"/>
                    <a:pt x="3063" y="315"/>
                    <a:pt x="2395" y="315"/>
                  </a:cubicBezTo>
                  <a:lnTo>
                    <a:pt x="229" y="315"/>
                  </a:lnTo>
                  <a:lnTo>
                    <a:pt x="182" y="344"/>
                  </a:lnTo>
                  <a:cubicBezTo>
                    <a:pt x="67" y="563"/>
                    <a:pt x="0" y="811"/>
                    <a:pt x="0" y="1059"/>
                  </a:cubicBezTo>
                  <a:lnTo>
                    <a:pt x="0" y="1069"/>
                  </a:lnTo>
                  <a:cubicBezTo>
                    <a:pt x="10" y="1374"/>
                    <a:pt x="277" y="1613"/>
                    <a:pt x="582" y="1613"/>
                  </a:cubicBezTo>
                  <a:lnTo>
                    <a:pt x="3521" y="1613"/>
                  </a:lnTo>
                  <a:cubicBezTo>
                    <a:pt x="3673" y="1613"/>
                    <a:pt x="3826" y="1641"/>
                    <a:pt x="3959" y="1699"/>
                  </a:cubicBezTo>
                  <a:cubicBezTo>
                    <a:pt x="4160" y="1298"/>
                    <a:pt x="4217" y="764"/>
                    <a:pt x="4017" y="144"/>
                  </a:cubicBezTo>
                  <a:cubicBezTo>
                    <a:pt x="3983" y="55"/>
                    <a:pt x="3901" y="1"/>
                    <a:pt x="381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2" name="Google Shape;13262;p66"/>
          <p:cNvGrpSpPr/>
          <p:nvPr/>
        </p:nvGrpSpPr>
        <p:grpSpPr>
          <a:xfrm>
            <a:off x="5803988" y="4268082"/>
            <a:ext cx="274550" cy="354728"/>
            <a:chOff x="5803988" y="4268082"/>
            <a:chExt cx="274550" cy="354728"/>
          </a:xfrm>
        </p:grpSpPr>
        <p:sp>
          <p:nvSpPr>
            <p:cNvPr id="13263" name="Google Shape;13263;p66"/>
            <p:cNvSpPr/>
            <p:nvPr/>
          </p:nvSpPr>
          <p:spPr>
            <a:xfrm>
              <a:off x="5803988" y="4519877"/>
              <a:ext cx="274550" cy="102933"/>
            </a:xfrm>
            <a:custGeom>
              <a:rect b="b" l="l" r="r" t="t"/>
              <a:pathLst>
                <a:path extrusionOk="0" h="3931" w="10485">
                  <a:moveTo>
                    <a:pt x="3721" y="0"/>
                  </a:moveTo>
                  <a:lnTo>
                    <a:pt x="945" y="811"/>
                  </a:lnTo>
                  <a:cubicBezTo>
                    <a:pt x="382" y="973"/>
                    <a:pt x="0" y="1489"/>
                    <a:pt x="0" y="2070"/>
                  </a:cubicBezTo>
                  <a:lnTo>
                    <a:pt x="0" y="3272"/>
                  </a:lnTo>
                  <a:cubicBezTo>
                    <a:pt x="0" y="3635"/>
                    <a:pt x="296" y="3931"/>
                    <a:pt x="659" y="3931"/>
                  </a:cubicBezTo>
                  <a:lnTo>
                    <a:pt x="9836" y="3931"/>
                  </a:lnTo>
                  <a:cubicBezTo>
                    <a:pt x="10199" y="3931"/>
                    <a:pt x="10485" y="3635"/>
                    <a:pt x="10485" y="3272"/>
                  </a:cubicBezTo>
                  <a:lnTo>
                    <a:pt x="10485" y="2070"/>
                  </a:lnTo>
                  <a:cubicBezTo>
                    <a:pt x="10485" y="1489"/>
                    <a:pt x="10103" y="973"/>
                    <a:pt x="9540" y="811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66"/>
            <p:cNvSpPr/>
            <p:nvPr/>
          </p:nvSpPr>
          <p:spPr>
            <a:xfrm>
              <a:off x="5870943" y="4519877"/>
              <a:ext cx="140666" cy="45745"/>
            </a:xfrm>
            <a:custGeom>
              <a:rect b="b" l="l" r="r" t="t"/>
              <a:pathLst>
                <a:path extrusionOk="0" h="1747" w="5372">
                  <a:moveTo>
                    <a:pt x="1164" y="0"/>
                  </a:moveTo>
                  <a:lnTo>
                    <a:pt x="0" y="344"/>
                  </a:lnTo>
                  <a:cubicBezTo>
                    <a:pt x="611" y="1221"/>
                    <a:pt x="1612" y="1746"/>
                    <a:pt x="2690" y="1746"/>
                  </a:cubicBezTo>
                  <a:cubicBezTo>
                    <a:pt x="3759" y="1746"/>
                    <a:pt x="4760" y="1221"/>
                    <a:pt x="5371" y="344"/>
                  </a:cubicBezTo>
                  <a:lnTo>
                    <a:pt x="42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66"/>
            <p:cNvSpPr/>
            <p:nvPr/>
          </p:nvSpPr>
          <p:spPr>
            <a:xfrm>
              <a:off x="5849707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527" y="0"/>
                  </a:moveTo>
                  <a:lnTo>
                    <a:pt x="0" y="458"/>
                  </a:lnTo>
                  <a:lnTo>
                    <a:pt x="0" y="3807"/>
                  </a:lnTo>
                  <a:lnTo>
                    <a:pt x="1527" y="3807"/>
                  </a:lnTo>
                  <a:lnTo>
                    <a:pt x="1527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66"/>
            <p:cNvSpPr/>
            <p:nvPr/>
          </p:nvSpPr>
          <p:spPr>
            <a:xfrm>
              <a:off x="5870943" y="4523360"/>
              <a:ext cx="18748" cy="25007"/>
            </a:xfrm>
            <a:custGeom>
              <a:rect b="b" l="l" r="r" t="t"/>
              <a:pathLst>
                <a:path extrusionOk="0" h="955" w="716">
                  <a:moveTo>
                    <a:pt x="716" y="1"/>
                  </a:moveTo>
                  <a:lnTo>
                    <a:pt x="0" y="211"/>
                  </a:lnTo>
                  <a:cubicBezTo>
                    <a:pt x="200" y="497"/>
                    <a:pt x="439" y="745"/>
                    <a:pt x="716" y="955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66"/>
            <p:cNvSpPr/>
            <p:nvPr/>
          </p:nvSpPr>
          <p:spPr>
            <a:xfrm>
              <a:off x="5992835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" y="0"/>
                  </a:moveTo>
                  <a:lnTo>
                    <a:pt x="1" y="3807"/>
                  </a:lnTo>
                  <a:lnTo>
                    <a:pt x="1527" y="3807"/>
                  </a:lnTo>
                  <a:lnTo>
                    <a:pt x="1527" y="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66"/>
            <p:cNvSpPr/>
            <p:nvPr/>
          </p:nvSpPr>
          <p:spPr>
            <a:xfrm>
              <a:off x="5992835" y="4523124"/>
              <a:ext cx="18775" cy="25007"/>
            </a:xfrm>
            <a:custGeom>
              <a:rect b="b" l="l" r="r" t="t"/>
              <a:pathLst>
                <a:path extrusionOk="0" h="955" w="717">
                  <a:moveTo>
                    <a:pt x="1" y="0"/>
                  </a:moveTo>
                  <a:lnTo>
                    <a:pt x="1" y="954"/>
                  </a:lnTo>
                  <a:cubicBezTo>
                    <a:pt x="277" y="744"/>
                    <a:pt x="516" y="496"/>
                    <a:pt x="716" y="2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66"/>
            <p:cNvSpPr/>
            <p:nvPr/>
          </p:nvSpPr>
          <p:spPr>
            <a:xfrm>
              <a:off x="5866924" y="4342500"/>
              <a:ext cx="157395" cy="36274"/>
            </a:xfrm>
            <a:custGeom>
              <a:rect b="b" l="l" r="r" t="t"/>
              <a:pathLst>
                <a:path extrusionOk="0" h="1308" w="5677">
                  <a:moveTo>
                    <a:pt x="0" y="1"/>
                  </a:moveTo>
                  <a:lnTo>
                    <a:pt x="0" y="1308"/>
                  </a:lnTo>
                  <a:lnTo>
                    <a:pt x="5677" y="1308"/>
                  </a:lnTo>
                  <a:lnTo>
                    <a:pt x="5677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66"/>
            <p:cNvSpPr/>
            <p:nvPr/>
          </p:nvSpPr>
          <p:spPr>
            <a:xfrm>
              <a:off x="5844942" y="4376724"/>
              <a:ext cx="192643" cy="74470"/>
            </a:xfrm>
            <a:custGeom>
              <a:rect b="b" l="l" r="r" t="t"/>
              <a:pathLst>
                <a:path extrusionOk="0" h="2844" w="7357">
                  <a:moveTo>
                    <a:pt x="840" y="1"/>
                  </a:moveTo>
                  <a:lnTo>
                    <a:pt x="840" y="1098"/>
                  </a:lnTo>
                  <a:lnTo>
                    <a:pt x="735" y="1098"/>
                  </a:lnTo>
                  <a:cubicBezTo>
                    <a:pt x="1" y="1098"/>
                    <a:pt x="1" y="2186"/>
                    <a:pt x="735" y="2186"/>
                  </a:cubicBezTo>
                  <a:lnTo>
                    <a:pt x="840" y="2186"/>
                  </a:lnTo>
                  <a:lnTo>
                    <a:pt x="840" y="2844"/>
                  </a:lnTo>
                  <a:lnTo>
                    <a:pt x="6517" y="2844"/>
                  </a:lnTo>
                  <a:lnTo>
                    <a:pt x="6517" y="2186"/>
                  </a:lnTo>
                  <a:lnTo>
                    <a:pt x="6631" y="2186"/>
                  </a:lnTo>
                  <a:cubicBezTo>
                    <a:pt x="7356" y="2186"/>
                    <a:pt x="7356" y="1088"/>
                    <a:pt x="6631" y="1088"/>
                  </a:cubicBezTo>
                  <a:lnTo>
                    <a:pt x="6631" y="1098"/>
                  </a:lnTo>
                  <a:lnTo>
                    <a:pt x="6517" y="1098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66"/>
            <p:cNvSpPr/>
            <p:nvPr/>
          </p:nvSpPr>
          <p:spPr>
            <a:xfrm>
              <a:off x="5848948" y="4376724"/>
              <a:ext cx="166903" cy="74470"/>
            </a:xfrm>
            <a:custGeom>
              <a:rect b="b" l="l" r="r" t="t"/>
              <a:pathLst>
                <a:path extrusionOk="0" h="2844" w="6374">
                  <a:moveTo>
                    <a:pt x="687" y="1"/>
                  </a:moveTo>
                  <a:lnTo>
                    <a:pt x="687" y="1098"/>
                  </a:lnTo>
                  <a:lnTo>
                    <a:pt x="611" y="1098"/>
                  </a:lnTo>
                  <a:cubicBezTo>
                    <a:pt x="605" y="1098"/>
                    <a:pt x="599" y="1098"/>
                    <a:pt x="592" y="1098"/>
                  </a:cubicBezTo>
                  <a:cubicBezTo>
                    <a:pt x="314" y="1098"/>
                    <a:pt x="76" y="1305"/>
                    <a:pt x="39" y="1585"/>
                  </a:cubicBezTo>
                  <a:cubicBezTo>
                    <a:pt x="1" y="1909"/>
                    <a:pt x="258" y="2186"/>
                    <a:pt x="582" y="2186"/>
                  </a:cubicBezTo>
                  <a:lnTo>
                    <a:pt x="687" y="2186"/>
                  </a:lnTo>
                  <a:lnTo>
                    <a:pt x="687" y="2844"/>
                  </a:lnTo>
                  <a:lnTo>
                    <a:pt x="1565" y="2844"/>
                  </a:lnTo>
                  <a:lnTo>
                    <a:pt x="1565" y="1747"/>
                  </a:lnTo>
                  <a:cubicBezTo>
                    <a:pt x="1565" y="1022"/>
                    <a:pt x="2147" y="440"/>
                    <a:pt x="2872" y="440"/>
                  </a:cubicBezTo>
                  <a:lnTo>
                    <a:pt x="6373" y="440"/>
                  </a:lnTo>
                  <a:lnTo>
                    <a:pt x="637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66"/>
            <p:cNvSpPr/>
            <p:nvPr/>
          </p:nvSpPr>
          <p:spPr>
            <a:xfrm>
              <a:off x="5866937" y="4439699"/>
              <a:ext cx="148652" cy="114428"/>
            </a:xfrm>
            <a:custGeom>
              <a:rect b="b" l="l" r="r" t="t"/>
              <a:pathLst>
                <a:path extrusionOk="0" h="4370" w="5677">
                  <a:moveTo>
                    <a:pt x="0" y="0"/>
                  </a:moveTo>
                  <a:lnTo>
                    <a:pt x="0" y="1536"/>
                  </a:lnTo>
                  <a:cubicBezTo>
                    <a:pt x="0" y="3100"/>
                    <a:pt x="1269" y="4369"/>
                    <a:pt x="2843" y="4369"/>
                  </a:cubicBezTo>
                  <a:cubicBezTo>
                    <a:pt x="4408" y="4369"/>
                    <a:pt x="5677" y="3100"/>
                    <a:pt x="5677" y="1536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66"/>
            <p:cNvSpPr/>
            <p:nvPr/>
          </p:nvSpPr>
          <p:spPr>
            <a:xfrm>
              <a:off x="5901161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66"/>
            <p:cNvSpPr/>
            <p:nvPr/>
          </p:nvSpPr>
          <p:spPr>
            <a:xfrm>
              <a:off x="5969844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1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66"/>
            <p:cNvSpPr/>
            <p:nvPr/>
          </p:nvSpPr>
          <p:spPr>
            <a:xfrm>
              <a:off x="5915877" y="4456745"/>
              <a:ext cx="50773" cy="17465"/>
            </a:xfrm>
            <a:custGeom>
              <a:rect b="b" l="l" r="r" t="t"/>
              <a:pathLst>
                <a:path extrusionOk="0" h="667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36" y="666"/>
                  </a:cubicBezTo>
                  <a:cubicBezTo>
                    <a:pt x="949" y="666"/>
                    <a:pt x="962" y="666"/>
                    <a:pt x="974" y="666"/>
                  </a:cubicBezTo>
                  <a:cubicBezTo>
                    <a:pt x="986" y="666"/>
                    <a:pt x="998" y="666"/>
                    <a:pt x="1010" y="666"/>
                  </a:cubicBezTo>
                  <a:cubicBezTo>
                    <a:pt x="1285" y="666"/>
                    <a:pt x="1565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7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66"/>
            <p:cNvSpPr/>
            <p:nvPr/>
          </p:nvSpPr>
          <p:spPr>
            <a:xfrm>
              <a:off x="5884167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2176" y="0"/>
                  </a:moveTo>
                  <a:cubicBezTo>
                    <a:pt x="1413" y="0"/>
                    <a:pt x="668" y="191"/>
                    <a:pt x="1" y="553"/>
                  </a:cubicBezTo>
                  <a:cubicBezTo>
                    <a:pt x="2109" y="3635"/>
                    <a:pt x="4542" y="5018"/>
                    <a:pt x="5019" y="5247"/>
                  </a:cubicBezTo>
                  <a:cubicBezTo>
                    <a:pt x="5092" y="5276"/>
                    <a:pt x="5170" y="5289"/>
                    <a:pt x="5250" y="5289"/>
                  </a:cubicBezTo>
                  <a:cubicBezTo>
                    <a:pt x="5274" y="5289"/>
                    <a:pt x="5299" y="5287"/>
                    <a:pt x="5324" y="5285"/>
                  </a:cubicBezTo>
                  <a:cubicBezTo>
                    <a:pt x="5830" y="4732"/>
                    <a:pt x="6106" y="4026"/>
                    <a:pt x="6116" y="3282"/>
                  </a:cubicBezTo>
                  <a:cubicBezTo>
                    <a:pt x="6116" y="1469"/>
                    <a:pt x="4351" y="0"/>
                    <a:pt x="217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66"/>
            <p:cNvSpPr/>
            <p:nvPr/>
          </p:nvSpPr>
          <p:spPr>
            <a:xfrm>
              <a:off x="5838212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3940" y="0"/>
                  </a:moveTo>
                  <a:cubicBezTo>
                    <a:pt x="1765" y="0"/>
                    <a:pt x="0" y="1469"/>
                    <a:pt x="0" y="3282"/>
                  </a:cubicBezTo>
                  <a:cubicBezTo>
                    <a:pt x="10" y="4026"/>
                    <a:pt x="287" y="4732"/>
                    <a:pt x="792" y="5285"/>
                  </a:cubicBezTo>
                  <a:cubicBezTo>
                    <a:pt x="815" y="5287"/>
                    <a:pt x="838" y="5289"/>
                    <a:pt x="862" y="5289"/>
                  </a:cubicBezTo>
                  <a:cubicBezTo>
                    <a:pt x="941" y="5289"/>
                    <a:pt x="1025" y="5276"/>
                    <a:pt x="1097" y="5247"/>
                  </a:cubicBezTo>
                  <a:cubicBezTo>
                    <a:pt x="1574" y="5018"/>
                    <a:pt x="4007" y="3635"/>
                    <a:pt x="6115" y="553"/>
                  </a:cubicBezTo>
                  <a:cubicBezTo>
                    <a:pt x="5448" y="191"/>
                    <a:pt x="4704" y="0"/>
                    <a:pt x="394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66"/>
            <p:cNvSpPr/>
            <p:nvPr/>
          </p:nvSpPr>
          <p:spPr>
            <a:xfrm>
              <a:off x="5866701" y="4439699"/>
              <a:ext cx="86201" cy="114428"/>
            </a:xfrm>
            <a:custGeom>
              <a:rect b="b" l="l" r="r" t="t"/>
              <a:pathLst>
                <a:path extrusionOk="0" h="4370" w="3292">
                  <a:moveTo>
                    <a:pt x="9" y="0"/>
                  </a:moveTo>
                  <a:lnTo>
                    <a:pt x="9" y="1536"/>
                  </a:lnTo>
                  <a:cubicBezTo>
                    <a:pt x="1" y="3122"/>
                    <a:pt x="1292" y="4370"/>
                    <a:pt x="2823" y="4370"/>
                  </a:cubicBezTo>
                  <a:cubicBezTo>
                    <a:pt x="2977" y="4370"/>
                    <a:pt x="3133" y="4357"/>
                    <a:pt x="3291" y="4331"/>
                  </a:cubicBezTo>
                  <a:cubicBezTo>
                    <a:pt x="1908" y="4121"/>
                    <a:pt x="887" y="2929"/>
                    <a:pt x="878" y="153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66"/>
            <p:cNvSpPr/>
            <p:nvPr/>
          </p:nvSpPr>
          <p:spPr>
            <a:xfrm>
              <a:off x="5935620" y="4571331"/>
              <a:ext cx="11286" cy="11521"/>
            </a:xfrm>
            <a:custGeom>
              <a:rect b="b" l="l" r="r" t="t"/>
              <a:pathLst>
                <a:path extrusionOk="0" h="440" w="431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66"/>
            <p:cNvSpPr/>
            <p:nvPr/>
          </p:nvSpPr>
          <p:spPr>
            <a:xfrm>
              <a:off x="5935620" y="4600056"/>
              <a:ext cx="11286" cy="11260"/>
            </a:xfrm>
            <a:custGeom>
              <a:rect b="b" l="l" r="r" t="t"/>
              <a:pathLst>
                <a:path extrusionOk="0" h="430" w="431">
                  <a:moveTo>
                    <a:pt x="220" y="1"/>
                  </a:moveTo>
                  <a:cubicBezTo>
                    <a:pt x="96" y="1"/>
                    <a:pt x="1" y="96"/>
                    <a:pt x="1" y="210"/>
                  </a:cubicBezTo>
                  <a:cubicBezTo>
                    <a:pt x="1" y="335"/>
                    <a:pt x="96" y="430"/>
                    <a:pt x="220" y="430"/>
                  </a:cubicBezTo>
                  <a:cubicBezTo>
                    <a:pt x="335" y="430"/>
                    <a:pt x="430" y="335"/>
                    <a:pt x="430" y="21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66"/>
            <p:cNvSpPr/>
            <p:nvPr/>
          </p:nvSpPr>
          <p:spPr>
            <a:xfrm>
              <a:off x="5832713" y="4571331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1"/>
                  </a:moveTo>
                  <a:cubicBezTo>
                    <a:pt x="287" y="1"/>
                    <a:pt x="0" y="296"/>
                    <a:pt x="0" y="659"/>
                  </a:cubicBezTo>
                  <a:lnTo>
                    <a:pt x="0" y="1966"/>
                  </a:lnTo>
                  <a:lnTo>
                    <a:pt x="649" y="1966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66"/>
            <p:cNvSpPr/>
            <p:nvPr/>
          </p:nvSpPr>
          <p:spPr>
            <a:xfrm>
              <a:off x="5849707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0" y="1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66"/>
            <p:cNvSpPr/>
            <p:nvPr/>
          </p:nvSpPr>
          <p:spPr>
            <a:xfrm>
              <a:off x="6032793" y="4571331"/>
              <a:ext cx="17282" cy="51480"/>
            </a:xfrm>
            <a:custGeom>
              <a:rect b="b" l="l" r="r" t="t"/>
              <a:pathLst>
                <a:path extrusionOk="0" h="1966" w="660">
                  <a:moveTo>
                    <a:pt x="1" y="1"/>
                  </a:moveTo>
                  <a:lnTo>
                    <a:pt x="1" y="1966"/>
                  </a:lnTo>
                  <a:lnTo>
                    <a:pt x="659" y="1966"/>
                  </a:lnTo>
                  <a:lnTo>
                    <a:pt x="659" y="659"/>
                  </a:lnTo>
                  <a:cubicBezTo>
                    <a:pt x="650" y="296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66"/>
            <p:cNvSpPr/>
            <p:nvPr/>
          </p:nvSpPr>
          <p:spPr>
            <a:xfrm>
              <a:off x="6021324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439" y="1"/>
                  </a:moveTo>
                  <a:cubicBezTo>
                    <a:pt x="191" y="1"/>
                    <a:pt x="0" y="191"/>
                    <a:pt x="0" y="439"/>
                  </a:cubicBezTo>
                  <a:lnTo>
                    <a:pt x="0" y="1966"/>
                  </a:lnTo>
                  <a:lnTo>
                    <a:pt x="439" y="1966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5" name="Google Shape;13285;p66"/>
          <p:cNvGrpSpPr/>
          <p:nvPr/>
        </p:nvGrpSpPr>
        <p:grpSpPr>
          <a:xfrm>
            <a:off x="5352349" y="4268082"/>
            <a:ext cx="274550" cy="354728"/>
            <a:chOff x="5352349" y="4268082"/>
            <a:chExt cx="274550" cy="354728"/>
          </a:xfrm>
        </p:grpSpPr>
        <p:sp>
          <p:nvSpPr>
            <p:cNvPr id="13286" name="Google Shape;13286;p66"/>
            <p:cNvSpPr/>
            <p:nvPr/>
          </p:nvSpPr>
          <p:spPr>
            <a:xfrm>
              <a:off x="5352349" y="4502647"/>
              <a:ext cx="274550" cy="120163"/>
            </a:xfrm>
            <a:custGeom>
              <a:rect b="b" l="l" r="r" t="t"/>
              <a:pathLst>
                <a:path extrusionOk="0" h="4589" w="10485">
                  <a:moveTo>
                    <a:pt x="5247" y="0"/>
                  </a:moveTo>
                  <a:lnTo>
                    <a:pt x="1097" y="1212"/>
                  </a:lnTo>
                  <a:cubicBezTo>
                    <a:pt x="449" y="1402"/>
                    <a:pt x="0" y="2003"/>
                    <a:pt x="0" y="2681"/>
                  </a:cubicBezTo>
                  <a:lnTo>
                    <a:pt x="0" y="3930"/>
                  </a:lnTo>
                  <a:cubicBezTo>
                    <a:pt x="0" y="4293"/>
                    <a:pt x="296" y="4589"/>
                    <a:pt x="658" y="4589"/>
                  </a:cubicBezTo>
                  <a:lnTo>
                    <a:pt x="9826" y="4589"/>
                  </a:lnTo>
                  <a:cubicBezTo>
                    <a:pt x="10189" y="4589"/>
                    <a:pt x="10485" y="4293"/>
                    <a:pt x="10485" y="3930"/>
                  </a:cubicBezTo>
                  <a:lnTo>
                    <a:pt x="10485" y="2681"/>
                  </a:lnTo>
                  <a:cubicBezTo>
                    <a:pt x="10485" y="2003"/>
                    <a:pt x="10036" y="1402"/>
                    <a:pt x="9387" y="1212"/>
                  </a:cubicBezTo>
                  <a:lnTo>
                    <a:pt x="52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66"/>
            <p:cNvSpPr/>
            <p:nvPr/>
          </p:nvSpPr>
          <p:spPr>
            <a:xfrm>
              <a:off x="5449522" y="4468424"/>
              <a:ext cx="80205" cy="154387"/>
            </a:xfrm>
            <a:custGeom>
              <a:rect b="b" l="l" r="r" t="t"/>
              <a:pathLst>
                <a:path extrusionOk="0" h="5896" w="3063">
                  <a:moveTo>
                    <a:pt x="0" y="0"/>
                  </a:moveTo>
                  <a:lnTo>
                    <a:pt x="0" y="5896"/>
                  </a:lnTo>
                  <a:lnTo>
                    <a:pt x="3062" y="5896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66"/>
            <p:cNvSpPr/>
            <p:nvPr/>
          </p:nvSpPr>
          <p:spPr>
            <a:xfrm>
              <a:off x="5449522" y="4468162"/>
              <a:ext cx="80205" cy="28882"/>
            </a:xfrm>
            <a:custGeom>
              <a:rect b="b" l="l" r="r" t="t"/>
              <a:pathLst>
                <a:path extrusionOk="0" h="1103" w="3063">
                  <a:moveTo>
                    <a:pt x="0" y="1"/>
                  </a:moveTo>
                  <a:lnTo>
                    <a:pt x="0" y="716"/>
                  </a:lnTo>
                  <a:cubicBezTo>
                    <a:pt x="477" y="974"/>
                    <a:pt x="1004" y="1102"/>
                    <a:pt x="1531" y="1102"/>
                  </a:cubicBezTo>
                  <a:cubicBezTo>
                    <a:pt x="2058" y="1102"/>
                    <a:pt x="2585" y="974"/>
                    <a:pt x="3062" y="716"/>
                  </a:cubicBezTo>
                  <a:lnTo>
                    <a:pt x="306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66"/>
            <p:cNvSpPr/>
            <p:nvPr/>
          </p:nvSpPr>
          <p:spPr>
            <a:xfrm>
              <a:off x="5529700" y="4456928"/>
              <a:ext cx="64729" cy="165882"/>
            </a:xfrm>
            <a:custGeom>
              <a:rect b="b" l="l" r="r" t="t"/>
              <a:pathLst>
                <a:path extrusionOk="0" h="6335" w="2472">
                  <a:moveTo>
                    <a:pt x="0" y="0"/>
                  </a:moveTo>
                  <a:lnTo>
                    <a:pt x="0" y="6335"/>
                  </a:lnTo>
                  <a:lnTo>
                    <a:pt x="878" y="6335"/>
                  </a:lnTo>
                  <a:lnTo>
                    <a:pt x="878" y="3940"/>
                  </a:lnTo>
                  <a:cubicBezTo>
                    <a:pt x="878" y="3797"/>
                    <a:pt x="926" y="3654"/>
                    <a:pt x="1021" y="3540"/>
                  </a:cubicBezTo>
                  <a:lnTo>
                    <a:pt x="2309" y="1927"/>
                  </a:lnTo>
                  <a:cubicBezTo>
                    <a:pt x="2471" y="1717"/>
                    <a:pt x="2424" y="1412"/>
                    <a:pt x="2195" y="12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66"/>
            <p:cNvSpPr/>
            <p:nvPr/>
          </p:nvSpPr>
          <p:spPr>
            <a:xfrm>
              <a:off x="5384819" y="4456928"/>
              <a:ext cx="64965" cy="165882"/>
            </a:xfrm>
            <a:custGeom>
              <a:rect b="b" l="l" r="r" t="t"/>
              <a:pathLst>
                <a:path extrusionOk="0" h="6335" w="2481">
                  <a:moveTo>
                    <a:pt x="2481" y="0"/>
                  </a:moveTo>
                  <a:lnTo>
                    <a:pt x="287" y="1269"/>
                  </a:lnTo>
                  <a:cubicBezTo>
                    <a:pt x="58" y="1412"/>
                    <a:pt x="0" y="1717"/>
                    <a:pt x="172" y="1927"/>
                  </a:cubicBezTo>
                  <a:lnTo>
                    <a:pt x="1460" y="3540"/>
                  </a:lnTo>
                  <a:cubicBezTo>
                    <a:pt x="1546" y="3654"/>
                    <a:pt x="1603" y="3797"/>
                    <a:pt x="1603" y="3940"/>
                  </a:cubicBezTo>
                  <a:lnTo>
                    <a:pt x="1603" y="6335"/>
                  </a:lnTo>
                  <a:lnTo>
                    <a:pt x="2481" y="6335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66"/>
            <p:cNvSpPr/>
            <p:nvPr/>
          </p:nvSpPr>
          <p:spPr>
            <a:xfrm>
              <a:off x="5449522" y="4523622"/>
              <a:ext cx="80205" cy="99189"/>
            </a:xfrm>
            <a:custGeom>
              <a:rect b="b" l="l" r="r" t="t"/>
              <a:pathLst>
                <a:path extrusionOk="0" h="3788" w="3063">
                  <a:moveTo>
                    <a:pt x="0" y="0"/>
                  </a:moveTo>
                  <a:lnTo>
                    <a:pt x="0" y="3788"/>
                  </a:lnTo>
                  <a:lnTo>
                    <a:pt x="3062" y="3788"/>
                  </a:ln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66"/>
            <p:cNvSpPr/>
            <p:nvPr/>
          </p:nvSpPr>
          <p:spPr>
            <a:xfrm>
              <a:off x="5449522" y="4523622"/>
              <a:ext cx="80205" cy="42053"/>
            </a:xfrm>
            <a:custGeom>
              <a:rect b="b" l="l" r="r" t="t"/>
              <a:pathLst>
                <a:path extrusionOk="0" h="1606" w="3063">
                  <a:moveTo>
                    <a:pt x="0" y="0"/>
                  </a:moveTo>
                  <a:lnTo>
                    <a:pt x="0" y="1155"/>
                  </a:lnTo>
                  <a:cubicBezTo>
                    <a:pt x="468" y="1455"/>
                    <a:pt x="999" y="1605"/>
                    <a:pt x="1531" y="1605"/>
                  </a:cubicBezTo>
                  <a:cubicBezTo>
                    <a:pt x="2063" y="1605"/>
                    <a:pt x="2595" y="1455"/>
                    <a:pt x="3062" y="1155"/>
                  </a:cubicBez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66"/>
            <p:cNvSpPr/>
            <p:nvPr/>
          </p:nvSpPr>
          <p:spPr>
            <a:xfrm>
              <a:off x="5398042" y="4273817"/>
              <a:ext cx="183138" cy="125924"/>
            </a:xfrm>
            <a:custGeom>
              <a:rect b="b" l="l" r="r" t="t"/>
              <a:pathLst>
                <a:path extrusionOk="0" h="4809" w="6994">
                  <a:moveTo>
                    <a:pt x="350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809"/>
                  </a:lnTo>
                  <a:lnTo>
                    <a:pt x="6994" y="4809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66"/>
            <p:cNvSpPr/>
            <p:nvPr/>
          </p:nvSpPr>
          <p:spPr>
            <a:xfrm>
              <a:off x="5397833" y="4273817"/>
              <a:ext cx="106154" cy="125924"/>
            </a:xfrm>
            <a:custGeom>
              <a:rect b="b" l="l" r="r" t="t"/>
              <a:pathLst>
                <a:path extrusionOk="0" h="4809" w="4054">
                  <a:moveTo>
                    <a:pt x="3478" y="0"/>
                  </a:moveTo>
                  <a:cubicBezTo>
                    <a:pt x="1591" y="0"/>
                    <a:pt x="0" y="1542"/>
                    <a:pt x="9" y="3502"/>
                  </a:cubicBezTo>
                  <a:lnTo>
                    <a:pt x="9" y="4809"/>
                  </a:lnTo>
                  <a:lnTo>
                    <a:pt x="1106" y="4809"/>
                  </a:lnTo>
                  <a:lnTo>
                    <a:pt x="1106" y="3502"/>
                  </a:lnTo>
                  <a:cubicBezTo>
                    <a:pt x="1106" y="1784"/>
                    <a:pt x="2356" y="315"/>
                    <a:pt x="4054" y="48"/>
                  </a:cubicBezTo>
                  <a:cubicBezTo>
                    <a:pt x="3860" y="16"/>
                    <a:pt x="3667" y="0"/>
                    <a:pt x="3478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66"/>
            <p:cNvSpPr/>
            <p:nvPr/>
          </p:nvSpPr>
          <p:spPr>
            <a:xfrm>
              <a:off x="5363818" y="4348261"/>
              <a:ext cx="251585" cy="91438"/>
            </a:xfrm>
            <a:custGeom>
              <a:rect b="b" l="l" r="r" t="t"/>
              <a:pathLst>
                <a:path extrusionOk="0" h="3492" w="9608">
                  <a:moveTo>
                    <a:pt x="1747" y="0"/>
                  </a:moveTo>
                  <a:cubicBezTo>
                    <a:pt x="783" y="0"/>
                    <a:pt x="1" y="783"/>
                    <a:pt x="1" y="1746"/>
                  </a:cubicBezTo>
                  <a:cubicBezTo>
                    <a:pt x="1" y="2710"/>
                    <a:pt x="783" y="3492"/>
                    <a:pt x="1747" y="3492"/>
                  </a:cubicBezTo>
                  <a:lnTo>
                    <a:pt x="7862" y="3492"/>
                  </a:lnTo>
                  <a:cubicBezTo>
                    <a:pt x="8825" y="3492"/>
                    <a:pt x="9608" y="2710"/>
                    <a:pt x="9608" y="1746"/>
                  </a:cubicBezTo>
                  <a:cubicBezTo>
                    <a:pt x="9608" y="783"/>
                    <a:pt x="8825" y="0"/>
                    <a:pt x="7862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66"/>
            <p:cNvSpPr/>
            <p:nvPr/>
          </p:nvSpPr>
          <p:spPr>
            <a:xfrm>
              <a:off x="5363818" y="4359494"/>
              <a:ext cx="251585" cy="91700"/>
            </a:xfrm>
            <a:custGeom>
              <a:rect b="b" l="l" r="r" t="t"/>
              <a:pathLst>
                <a:path extrusionOk="0" h="3502" w="9608">
                  <a:moveTo>
                    <a:pt x="1747" y="1"/>
                  </a:moveTo>
                  <a:cubicBezTo>
                    <a:pt x="783" y="1"/>
                    <a:pt x="1" y="783"/>
                    <a:pt x="1" y="1746"/>
                  </a:cubicBezTo>
                  <a:cubicBezTo>
                    <a:pt x="1" y="2720"/>
                    <a:pt x="783" y="3502"/>
                    <a:pt x="1747" y="3502"/>
                  </a:cubicBezTo>
                  <a:lnTo>
                    <a:pt x="7862" y="3502"/>
                  </a:lnTo>
                  <a:cubicBezTo>
                    <a:pt x="8825" y="3502"/>
                    <a:pt x="9608" y="2720"/>
                    <a:pt x="9608" y="1746"/>
                  </a:cubicBezTo>
                  <a:cubicBezTo>
                    <a:pt x="9608" y="783"/>
                    <a:pt x="8825" y="1"/>
                    <a:pt x="786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66"/>
            <p:cNvSpPr/>
            <p:nvPr/>
          </p:nvSpPr>
          <p:spPr>
            <a:xfrm>
              <a:off x="5394298" y="4359756"/>
              <a:ext cx="190627" cy="125924"/>
            </a:xfrm>
            <a:custGeom>
              <a:rect b="b" l="l" r="r" t="t"/>
              <a:pathLst>
                <a:path extrusionOk="0" h="4809" w="7280">
                  <a:moveTo>
                    <a:pt x="802" y="0"/>
                  </a:moveTo>
                  <a:lnTo>
                    <a:pt x="802" y="1088"/>
                  </a:lnTo>
                  <a:lnTo>
                    <a:pt x="583" y="1088"/>
                  </a:lnTo>
                  <a:cubicBezTo>
                    <a:pt x="1" y="1088"/>
                    <a:pt x="1" y="1965"/>
                    <a:pt x="583" y="1965"/>
                  </a:cubicBezTo>
                  <a:lnTo>
                    <a:pt x="802" y="1965"/>
                  </a:lnTo>
                  <a:cubicBezTo>
                    <a:pt x="802" y="3530"/>
                    <a:pt x="2071" y="4808"/>
                    <a:pt x="3645" y="4808"/>
                  </a:cubicBezTo>
                  <a:cubicBezTo>
                    <a:pt x="5210" y="4808"/>
                    <a:pt x="6488" y="3530"/>
                    <a:pt x="6488" y="1965"/>
                  </a:cubicBezTo>
                  <a:lnTo>
                    <a:pt x="6698" y="1965"/>
                  </a:lnTo>
                  <a:cubicBezTo>
                    <a:pt x="7280" y="1965"/>
                    <a:pt x="7280" y="1088"/>
                    <a:pt x="6698" y="1088"/>
                  </a:cubicBezTo>
                  <a:lnTo>
                    <a:pt x="6488" y="1088"/>
                  </a:lnTo>
                  <a:lnTo>
                    <a:pt x="648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66"/>
            <p:cNvSpPr/>
            <p:nvPr/>
          </p:nvSpPr>
          <p:spPr>
            <a:xfrm>
              <a:off x="5397047" y="4359756"/>
              <a:ext cx="144175" cy="125688"/>
            </a:xfrm>
            <a:custGeom>
              <a:rect b="b" l="l" r="r" t="t"/>
              <a:pathLst>
                <a:path extrusionOk="0" h="4800" w="5506">
                  <a:moveTo>
                    <a:pt x="697" y="0"/>
                  </a:moveTo>
                  <a:lnTo>
                    <a:pt x="697" y="1088"/>
                  </a:lnTo>
                  <a:lnTo>
                    <a:pt x="497" y="1088"/>
                  </a:lnTo>
                  <a:cubicBezTo>
                    <a:pt x="287" y="1088"/>
                    <a:pt x="96" y="1231"/>
                    <a:pt x="48" y="1450"/>
                  </a:cubicBezTo>
                  <a:cubicBezTo>
                    <a:pt x="1" y="1717"/>
                    <a:pt x="211" y="1956"/>
                    <a:pt x="478" y="1956"/>
                  </a:cubicBezTo>
                  <a:lnTo>
                    <a:pt x="697" y="1956"/>
                  </a:lnTo>
                  <a:cubicBezTo>
                    <a:pt x="680" y="3543"/>
                    <a:pt x="1972" y="4799"/>
                    <a:pt x="3504" y="4799"/>
                  </a:cubicBezTo>
                  <a:cubicBezTo>
                    <a:pt x="3657" y="4799"/>
                    <a:pt x="3813" y="4787"/>
                    <a:pt x="3969" y="4761"/>
                  </a:cubicBezTo>
                  <a:cubicBezTo>
                    <a:pt x="2586" y="4551"/>
                    <a:pt x="1565" y="3358"/>
                    <a:pt x="1565" y="1956"/>
                  </a:cubicBezTo>
                  <a:lnTo>
                    <a:pt x="1565" y="1736"/>
                  </a:lnTo>
                  <a:cubicBezTo>
                    <a:pt x="1565" y="1011"/>
                    <a:pt x="2157" y="430"/>
                    <a:pt x="2882" y="430"/>
                  </a:cubicBezTo>
                  <a:lnTo>
                    <a:pt x="5066" y="430"/>
                  </a:lnTo>
                  <a:cubicBezTo>
                    <a:pt x="5305" y="430"/>
                    <a:pt x="5496" y="239"/>
                    <a:pt x="550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66"/>
            <p:cNvSpPr/>
            <p:nvPr/>
          </p:nvSpPr>
          <p:spPr>
            <a:xfrm>
              <a:off x="5466752" y="4268082"/>
              <a:ext cx="45745" cy="65201"/>
            </a:xfrm>
            <a:custGeom>
              <a:rect b="b" l="l" r="r" t="t"/>
              <a:pathLst>
                <a:path extrusionOk="0" h="2490" w="1747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9" y="2461"/>
                    <a:pt x="811" y="2490"/>
                    <a:pt x="875" y="2490"/>
                  </a:cubicBezTo>
                  <a:cubicBezTo>
                    <a:pt x="938" y="2490"/>
                    <a:pt x="1002" y="2461"/>
                    <a:pt x="1050" y="2404"/>
                  </a:cubicBezTo>
                  <a:lnTo>
                    <a:pt x="1508" y="1832"/>
                  </a:lnTo>
                  <a:cubicBezTo>
                    <a:pt x="1660" y="1631"/>
                    <a:pt x="1746" y="1393"/>
                    <a:pt x="1746" y="1145"/>
                  </a:cubicBezTo>
                  <a:lnTo>
                    <a:pt x="1746" y="220"/>
                  </a:lnTo>
                  <a:cubicBezTo>
                    <a:pt x="1746" y="10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66"/>
            <p:cNvSpPr/>
            <p:nvPr/>
          </p:nvSpPr>
          <p:spPr>
            <a:xfrm>
              <a:off x="5466752" y="4268082"/>
              <a:ext cx="22755" cy="65201"/>
            </a:xfrm>
            <a:custGeom>
              <a:rect b="b" l="l" r="r" t="t"/>
              <a:pathLst>
                <a:path extrusionOk="0" h="2490" w="869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5" y="2461"/>
                    <a:pt x="802" y="2490"/>
                    <a:pt x="869" y="2490"/>
                  </a:cubicBezTo>
                  <a:lnTo>
                    <a:pt x="86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66"/>
            <p:cNvSpPr/>
            <p:nvPr/>
          </p:nvSpPr>
          <p:spPr>
            <a:xfrm>
              <a:off x="5449522" y="4388350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66"/>
            <p:cNvSpPr/>
            <p:nvPr/>
          </p:nvSpPr>
          <p:spPr>
            <a:xfrm>
              <a:off x="5518205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66"/>
            <p:cNvSpPr/>
            <p:nvPr/>
          </p:nvSpPr>
          <p:spPr>
            <a:xfrm>
              <a:off x="5442007" y="4371251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726" y="429"/>
                  </a:lnTo>
                  <a:cubicBezTo>
                    <a:pt x="1012" y="42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66"/>
            <p:cNvSpPr/>
            <p:nvPr/>
          </p:nvSpPr>
          <p:spPr>
            <a:xfrm>
              <a:off x="5464264" y="4428230"/>
              <a:ext cx="50720" cy="17256"/>
            </a:xfrm>
            <a:custGeom>
              <a:rect b="b" l="l" r="r" t="t"/>
              <a:pathLst>
                <a:path extrusionOk="0" h="659" w="1937">
                  <a:moveTo>
                    <a:pt x="315" y="1"/>
                  </a:moveTo>
                  <a:cubicBezTo>
                    <a:pt x="145" y="1"/>
                    <a:pt x="0" y="219"/>
                    <a:pt x="162" y="381"/>
                  </a:cubicBezTo>
                  <a:cubicBezTo>
                    <a:pt x="372" y="563"/>
                    <a:pt x="651" y="658"/>
                    <a:pt x="933" y="658"/>
                  </a:cubicBezTo>
                  <a:cubicBezTo>
                    <a:pt x="946" y="658"/>
                    <a:pt x="960" y="658"/>
                    <a:pt x="973" y="657"/>
                  </a:cubicBezTo>
                  <a:cubicBezTo>
                    <a:pt x="986" y="658"/>
                    <a:pt x="999" y="658"/>
                    <a:pt x="1012" y="658"/>
                  </a:cubicBezTo>
                  <a:cubicBezTo>
                    <a:pt x="1286" y="658"/>
                    <a:pt x="1565" y="563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7" y="171"/>
                    <a:pt x="1142" y="223"/>
                    <a:pt x="968" y="223"/>
                  </a:cubicBezTo>
                  <a:cubicBezTo>
                    <a:pt x="794" y="223"/>
                    <a:pt x="620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66"/>
            <p:cNvSpPr/>
            <p:nvPr/>
          </p:nvSpPr>
          <p:spPr>
            <a:xfrm>
              <a:off x="5510716" y="4371251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29"/>
                    <a:pt x="287" y="429"/>
                  </a:cubicBezTo>
                  <a:lnTo>
                    <a:pt x="725" y="429"/>
                  </a:lnTo>
                  <a:cubicBezTo>
                    <a:pt x="1012" y="42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66"/>
            <p:cNvSpPr/>
            <p:nvPr/>
          </p:nvSpPr>
          <p:spPr>
            <a:xfrm>
              <a:off x="5403803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220" y="0"/>
                  </a:moveTo>
                  <a:cubicBezTo>
                    <a:pt x="143" y="0"/>
                    <a:pt x="77" y="0"/>
                    <a:pt x="0" y="10"/>
                  </a:cubicBezTo>
                  <a:lnTo>
                    <a:pt x="0" y="1155"/>
                  </a:lnTo>
                  <a:lnTo>
                    <a:pt x="468" y="1116"/>
                  </a:lnTo>
                  <a:cubicBezTo>
                    <a:pt x="697" y="1097"/>
                    <a:pt x="878" y="916"/>
                    <a:pt x="878" y="687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66"/>
            <p:cNvSpPr/>
            <p:nvPr/>
          </p:nvSpPr>
          <p:spPr>
            <a:xfrm>
              <a:off x="5552429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1" y="0"/>
                  </a:moveTo>
                  <a:lnTo>
                    <a:pt x="1" y="687"/>
                  </a:lnTo>
                  <a:cubicBezTo>
                    <a:pt x="1" y="916"/>
                    <a:pt x="182" y="1107"/>
                    <a:pt x="411" y="1116"/>
                  </a:cubicBezTo>
                  <a:lnTo>
                    <a:pt x="878" y="1155"/>
                  </a:lnTo>
                  <a:lnTo>
                    <a:pt x="878" y="10"/>
                  </a:lnTo>
                  <a:cubicBezTo>
                    <a:pt x="802" y="0"/>
                    <a:pt x="735" y="0"/>
                    <a:pt x="65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8" name="Google Shape;13308;p66"/>
          <p:cNvGrpSpPr/>
          <p:nvPr/>
        </p:nvGrpSpPr>
        <p:grpSpPr>
          <a:xfrm>
            <a:off x="7606826" y="2419290"/>
            <a:ext cx="274550" cy="354728"/>
            <a:chOff x="7606826" y="2419290"/>
            <a:chExt cx="274550" cy="354728"/>
          </a:xfrm>
        </p:grpSpPr>
        <p:sp>
          <p:nvSpPr>
            <p:cNvPr id="13309" name="Google Shape;13309;p66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66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66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66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66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66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66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66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66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66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66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66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66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66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66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4" name="Google Shape;13324;p66"/>
          <p:cNvGrpSpPr/>
          <p:nvPr/>
        </p:nvGrpSpPr>
        <p:grpSpPr>
          <a:xfrm>
            <a:off x="7156182" y="2419290"/>
            <a:ext cx="274550" cy="354728"/>
            <a:chOff x="7156182" y="2419290"/>
            <a:chExt cx="274550" cy="354728"/>
          </a:xfrm>
        </p:grpSpPr>
        <p:sp>
          <p:nvSpPr>
            <p:cNvPr id="13325" name="Google Shape;13325;p66"/>
            <p:cNvSpPr/>
            <p:nvPr/>
          </p:nvSpPr>
          <p:spPr>
            <a:xfrm>
              <a:off x="7156182" y="2602402"/>
              <a:ext cx="274550" cy="171616"/>
            </a:xfrm>
            <a:custGeom>
              <a:rect b="b" l="l" r="r" t="t"/>
              <a:pathLst>
                <a:path extrusionOk="0" h="6554" w="10485">
                  <a:moveTo>
                    <a:pt x="3711" y="0"/>
                  </a:moveTo>
                  <a:lnTo>
                    <a:pt x="3711" y="1250"/>
                  </a:lnTo>
                  <a:cubicBezTo>
                    <a:pt x="3711" y="1546"/>
                    <a:pt x="3520" y="1803"/>
                    <a:pt x="3244" y="1879"/>
                  </a:cubicBezTo>
                  <a:lnTo>
                    <a:pt x="935" y="2557"/>
                  </a:lnTo>
                  <a:cubicBezTo>
                    <a:pt x="382" y="2719"/>
                    <a:pt x="0" y="3234"/>
                    <a:pt x="0" y="3816"/>
                  </a:cubicBezTo>
                  <a:lnTo>
                    <a:pt x="0" y="5896"/>
                  </a:lnTo>
                  <a:cubicBezTo>
                    <a:pt x="0" y="6258"/>
                    <a:pt x="296" y="6554"/>
                    <a:pt x="658" y="6554"/>
                  </a:cubicBezTo>
                  <a:lnTo>
                    <a:pt x="9826" y="6554"/>
                  </a:lnTo>
                  <a:cubicBezTo>
                    <a:pt x="10189" y="6554"/>
                    <a:pt x="10484" y="6258"/>
                    <a:pt x="10484" y="5896"/>
                  </a:cubicBezTo>
                  <a:lnTo>
                    <a:pt x="10484" y="3826"/>
                  </a:lnTo>
                  <a:cubicBezTo>
                    <a:pt x="10484" y="3234"/>
                    <a:pt x="10103" y="2719"/>
                    <a:pt x="9540" y="2557"/>
                  </a:cubicBezTo>
                  <a:lnTo>
                    <a:pt x="7241" y="1879"/>
                  </a:lnTo>
                  <a:cubicBezTo>
                    <a:pt x="6955" y="1803"/>
                    <a:pt x="6764" y="1546"/>
                    <a:pt x="6764" y="125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66"/>
            <p:cNvSpPr/>
            <p:nvPr/>
          </p:nvSpPr>
          <p:spPr>
            <a:xfrm>
              <a:off x="7156182" y="2654353"/>
              <a:ext cx="274550" cy="119665"/>
            </a:xfrm>
            <a:custGeom>
              <a:rect b="b" l="l" r="r" t="t"/>
              <a:pathLst>
                <a:path extrusionOk="0" h="4570" w="10485">
                  <a:moveTo>
                    <a:pt x="2881" y="0"/>
                  </a:moveTo>
                  <a:lnTo>
                    <a:pt x="935" y="573"/>
                  </a:lnTo>
                  <a:cubicBezTo>
                    <a:pt x="382" y="735"/>
                    <a:pt x="0" y="1250"/>
                    <a:pt x="0" y="1832"/>
                  </a:cubicBezTo>
                  <a:lnTo>
                    <a:pt x="0" y="3912"/>
                  </a:lnTo>
                  <a:cubicBezTo>
                    <a:pt x="0" y="4274"/>
                    <a:pt x="286" y="4570"/>
                    <a:pt x="649" y="4570"/>
                  </a:cubicBezTo>
                  <a:lnTo>
                    <a:pt x="9826" y="4570"/>
                  </a:lnTo>
                  <a:cubicBezTo>
                    <a:pt x="10189" y="4570"/>
                    <a:pt x="10484" y="4274"/>
                    <a:pt x="10484" y="3912"/>
                  </a:cubicBezTo>
                  <a:lnTo>
                    <a:pt x="10484" y="1842"/>
                  </a:lnTo>
                  <a:cubicBezTo>
                    <a:pt x="10484" y="1250"/>
                    <a:pt x="10103" y="735"/>
                    <a:pt x="9540" y="573"/>
                  </a:cubicBezTo>
                  <a:lnTo>
                    <a:pt x="7594" y="0"/>
                  </a:lnTo>
                  <a:cubicBezTo>
                    <a:pt x="7374" y="1136"/>
                    <a:pt x="6392" y="1946"/>
                    <a:pt x="5238" y="1946"/>
                  </a:cubicBezTo>
                  <a:cubicBezTo>
                    <a:pt x="4093" y="1946"/>
                    <a:pt x="3101" y="1136"/>
                    <a:pt x="28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66"/>
            <p:cNvSpPr/>
            <p:nvPr/>
          </p:nvSpPr>
          <p:spPr>
            <a:xfrm>
              <a:off x="7253354" y="2602402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66"/>
            <p:cNvSpPr/>
            <p:nvPr/>
          </p:nvSpPr>
          <p:spPr>
            <a:xfrm>
              <a:off x="7197135" y="2487974"/>
              <a:ext cx="192381" cy="131423"/>
            </a:xfrm>
            <a:custGeom>
              <a:rect b="b" l="l" r="r" t="t"/>
              <a:pathLst>
                <a:path extrusionOk="0" h="5019" w="7347">
                  <a:moveTo>
                    <a:pt x="840" y="1"/>
                  </a:moveTo>
                  <a:lnTo>
                    <a:pt x="840" y="1308"/>
                  </a:lnTo>
                  <a:lnTo>
                    <a:pt x="726" y="1308"/>
                  </a:lnTo>
                  <a:cubicBezTo>
                    <a:pt x="1" y="1308"/>
                    <a:pt x="1" y="2405"/>
                    <a:pt x="726" y="2405"/>
                  </a:cubicBezTo>
                  <a:lnTo>
                    <a:pt x="850" y="2405"/>
                  </a:lnTo>
                  <a:cubicBezTo>
                    <a:pt x="955" y="3884"/>
                    <a:pt x="2195" y="5019"/>
                    <a:pt x="3674" y="5019"/>
                  </a:cubicBezTo>
                  <a:cubicBezTo>
                    <a:pt x="5152" y="5019"/>
                    <a:pt x="6392" y="3884"/>
                    <a:pt x="6507" y="2405"/>
                  </a:cubicBezTo>
                  <a:lnTo>
                    <a:pt x="6621" y="2405"/>
                  </a:lnTo>
                  <a:cubicBezTo>
                    <a:pt x="7346" y="2405"/>
                    <a:pt x="7346" y="1308"/>
                    <a:pt x="6621" y="1308"/>
                  </a:cubicBezTo>
                  <a:lnTo>
                    <a:pt x="6516" y="1308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66"/>
            <p:cNvSpPr/>
            <p:nvPr/>
          </p:nvSpPr>
          <p:spPr>
            <a:xfrm>
              <a:off x="7201141" y="2499469"/>
              <a:ext cx="155408" cy="120163"/>
            </a:xfrm>
            <a:custGeom>
              <a:rect b="b" l="l" r="r" t="t"/>
              <a:pathLst>
                <a:path extrusionOk="0" h="4589" w="5935">
                  <a:moveTo>
                    <a:pt x="687" y="1"/>
                  </a:moveTo>
                  <a:lnTo>
                    <a:pt x="687" y="878"/>
                  </a:lnTo>
                  <a:lnTo>
                    <a:pt x="601" y="878"/>
                  </a:lnTo>
                  <a:cubicBezTo>
                    <a:pt x="595" y="878"/>
                    <a:pt x="589" y="878"/>
                    <a:pt x="583" y="878"/>
                  </a:cubicBezTo>
                  <a:cubicBezTo>
                    <a:pt x="304" y="878"/>
                    <a:pt x="66" y="1085"/>
                    <a:pt x="29" y="1365"/>
                  </a:cubicBezTo>
                  <a:cubicBezTo>
                    <a:pt x="0" y="1689"/>
                    <a:pt x="248" y="1966"/>
                    <a:pt x="573" y="1966"/>
                  </a:cubicBezTo>
                  <a:lnTo>
                    <a:pt x="697" y="1966"/>
                  </a:lnTo>
                  <a:cubicBezTo>
                    <a:pt x="800" y="3469"/>
                    <a:pt x="2046" y="4589"/>
                    <a:pt x="3499" y="4589"/>
                  </a:cubicBezTo>
                  <a:cubicBezTo>
                    <a:pt x="3650" y="4589"/>
                    <a:pt x="3804" y="4576"/>
                    <a:pt x="3959" y="4551"/>
                  </a:cubicBezTo>
                  <a:cubicBezTo>
                    <a:pt x="2576" y="4341"/>
                    <a:pt x="1555" y="3149"/>
                    <a:pt x="1555" y="1746"/>
                  </a:cubicBezTo>
                  <a:cubicBezTo>
                    <a:pt x="1555" y="1269"/>
                    <a:pt x="1946" y="878"/>
                    <a:pt x="2433" y="878"/>
                  </a:cubicBezTo>
                  <a:lnTo>
                    <a:pt x="5486" y="878"/>
                  </a:lnTo>
                  <a:cubicBezTo>
                    <a:pt x="5734" y="878"/>
                    <a:pt x="5934" y="678"/>
                    <a:pt x="5934" y="430"/>
                  </a:cubicBezTo>
                  <a:lnTo>
                    <a:pt x="593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66"/>
            <p:cNvSpPr/>
            <p:nvPr/>
          </p:nvSpPr>
          <p:spPr>
            <a:xfrm>
              <a:off x="7253354" y="2522328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6" y="1"/>
                  </a:moveTo>
                  <a:cubicBezTo>
                    <a:pt x="107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66"/>
            <p:cNvSpPr/>
            <p:nvPr/>
          </p:nvSpPr>
          <p:spPr>
            <a:xfrm>
              <a:off x="7322038" y="252232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66"/>
            <p:cNvSpPr/>
            <p:nvPr/>
          </p:nvSpPr>
          <p:spPr>
            <a:xfrm>
              <a:off x="7197109" y="2657574"/>
              <a:ext cx="191439" cy="81750"/>
            </a:xfrm>
            <a:custGeom>
              <a:rect b="b" l="l" r="r" t="t"/>
              <a:pathLst>
                <a:path extrusionOk="0" h="3122" w="7311">
                  <a:moveTo>
                    <a:pt x="257" y="0"/>
                  </a:moveTo>
                  <a:cubicBezTo>
                    <a:pt x="130" y="0"/>
                    <a:pt x="1" y="102"/>
                    <a:pt x="40" y="268"/>
                  </a:cubicBezTo>
                  <a:cubicBezTo>
                    <a:pt x="59" y="335"/>
                    <a:pt x="78" y="402"/>
                    <a:pt x="97" y="459"/>
                  </a:cubicBezTo>
                  <a:cubicBezTo>
                    <a:pt x="116" y="555"/>
                    <a:pt x="202" y="621"/>
                    <a:pt x="307" y="621"/>
                  </a:cubicBezTo>
                  <a:cubicBezTo>
                    <a:pt x="326" y="621"/>
                    <a:pt x="345" y="621"/>
                    <a:pt x="364" y="612"/>
                  </a:cubicBezTo>
                  <a:cubicBezTo>
                    <a:pt x="479" y="574"/>
                    <a:pt x="545" y="450"/>
                    <a:pt x="517" y="335"/>
                  </a:cubicBezTo>
                  <a:cubicBezTo>
                    <a:pt x="498" y="288"/>
                    <a:pt x="479" y="230"/>
                    <a:pt x="469" y="173"/>
                  </a:cubicBezTo>
                  <a:cubicBezTo>
                    <a:pt x="441" y="53"/>
                    <a:pt x="350" y="0"/>
                    <a:pt x="257" y="0"/>
                  </a:cubicBezTo>
                  <a:close/>
                  <a:moveTo>
                    <a:pt x="7052" y="3"/>
                  </a:moveTo>
                  <a:cubicBezTo>
                    <a:pt x="6962" y="3"/>
                    <a:pt x="6875" y="55"/>
                    <a:pt x="6851" y="173"/>
                  </a:cubicBezTo>
                  <a:cubicBezTo>
                    <a:pt x="6813" y="307"/>
                    <a:pt x="6775" y="440"/>
                    <a:pt x="6727" y="564"/>
                  </a:cubicBezTo>
                  <a:cubicBezTo>
                    <a:pt x="6670" y="707"/>
                    <a:pt x="6785" y="860"/>
                    <a:pt x="6937" y="860"/>
                  </a:cubicBezTo>
                  <a:cubicBezTo>
                    <a:pt x="7023" y="860"/>
                    <a:pt x="7109" y="803"/>
                    <a:pt x="7138" y="717"/>
                  </a:cubicBezTo>
                  <a:cubicBezTo>
                    <a:pt x="7195" y="574"/>
                    <a:pt x="7233" y="421"/>
                    <a:pt x="7271" y="268"/>
                  </a:cubicBezTo>
                  <a:cubicBezTo>
                    <a:pt x="7310" y="106"/>
                    <a:pt x="7179" y="3"/>
                    <a:pt x="7052" y="3"/>
                  </a:cubicBezTo>
                  <a:close/>
                  <a:moveTo>
                    <a:pt x="656" y="976"/>
                  </a:moveTo>
                  <a:cubicBezTo>
                    <a:pt x="503" y="976"/>
                    <a:pt x="354" y="1140"/>
                    <a:pt x="460" y="1318"/>
                  </a:cubicBezTo>
                  <a:cubicBezTo>
                    <a:pt x="545" y="1451"/>
                    <a:pt x="631" y="1575"/>
                    <a:pt x="727" y="1699"/>
                  </a:cubicBezTo>
                  <a:cubicBezTo>
                    <a:pt x="765" y="1747"/>
                    <a:pt x="832" y="1785"/>
                    <a:pt x="898" y="1785"/>
                  </a:cubicBezTo>
                  <a:cubicBezTo>
                    <a:pt x="1080" y="1785"/>
                    <a:pt x="1185" y="1575"/>
                    <a:pt x="1070" y="1432"/>
                  </a:cubicBezTo>
                  <a:cubicBezTo>
                    <a:pt x="984" y="1318"/>
                    <a:pt x="908" y="1203"/>
                    <a:pt x="841" y="1089"/>
                  </a:cubicBezTo>
                  <a:cubicBezTo>
                    <a:pt x="794" y="1009"/>
                    <a:pt x="725" y="976"/>
                    <a:pt x="656" y="976"/>
                  </a:cubicBezTo>
                  <a:close/>
                  <a:moveTo>
                    <a:pt x="6523" y="1184"/>
                  </a:moveTo>
                  <a:cubicBezTo>
                    <a:pt x="6458" y="1184"/>
                    <a:pt x="6393" y="1215"/>
                    <a:pt x="6346" y="1289"/>
                  </a:cubicBezTo>
                  <a:cubicBezTo>
                    <a:pt x="6269" y="1404"/>
                    <a:pt x="6184" y="1509"/>
                    <a:pt x="6098" y="1604"/>
                  </a:cubicBezTo>
                  <a:cubicBezTo>
                    <a:pt x="5964" y="1747"/>
                    <a:pt x="6069" y="1976"/>
                    <a:pt x="6260" y="1976"/>
                  </a:cubicBezTo>
                  <a:cubicBezTo>
                    <a:pt x="6317" y="1967"/>
                    <a:pt x="6374" y="1947"/>
                    <a:pt x="6422" y="1900"/>
                  </a:cubicBezTo>
                  <a:cubicBezTo>
                    <a:pt x="6517" y="1785"/>
                    <a:pt x="6622" y="1661"/>
                    <a:pt x="6708" y="1537"/>
                  </a:cubicBezTo>
                  <a:cubicBezTo>
                    <a:pt x="6837" y="1368"/>
                    <a:pt x="6682" y="1184"/>
                    <a:pt x="6523" y="1184"/>
                  </a:cubicBezTo>
                  <a:close/>
                  <a:moveTo>
                    <a:pt x="1519" y="1958"/>
                  </a:moveTo>
                  <a:cubicBezTo>
                    <a:pt x="1336" y="1958"/>
                    <a:pt x="1190" y="2209"/>
                    <a:pt x="1375" y="2348"/>
                  </a:cubicBezTo>
                  <a:cubicBezTo>
                    <a:pt x="1499" y="2444"/>
                    <a:pt x="1633" y="2529"/>
                    <a:pt x="1767" y="2615"/>
                  </a:cubicBezTo>
                  <a:cubicBezTo>
                    <a:pt x="1795" y="2634"/>
                    <a:pt x="1833" y="2644"/>
                    <a:pt x="1871" y="2644"/>
                  </a:cubicBezTo>
                  <a:cubicBezTo>
                    <a:pt x="2100" y="2644"/>
                    <a:pt x="2177" y="2348"/>
                    <a:pt x="1986" y="2243"/>
                  </a:cubicBezTo>
                  <a:cubicBezTo>
                    <a:pt x="1871" y="2167"/>
                    <a:pt x="1757" y="2091"/>
                    <a:pt x="1652" y="2005"/>
                  </a:cubicBezTo>
                  <a:cubicBezTo>
                    <a:pt x="1608" y="1972"/>
                    <a:pt x="1563" y="1958"/>
                    <a:pt x="1519" y="1958"/>
                  </a:cubicBezTo>
                  <a:close/>
                  <a:moveTo>
                    <a:pt x="5576" y="2098"/>
                  </a:moveTo>
                  <a:cubicBezTo>
                    <a:pt x="5542" y="2098"/>
                    <a:pt x="5509" y="2110"/>
                    <a:pt x="5478" y="2138"/>
                  </a:cubicBezTo>
                  <a:cubicBezTo>
                    <a:pt x="5363" y="2215"/>
                    <a:pt x="5249" y="2291"/>
                    <a:pt x="5125" y="2348"/>
                  </a:cubicBezTo>
                  <a:cubicBezTo>
                    <a:pt x="4918" y="2452"/>
                    <a:pt x="4989" y="2759"/>
                    <a:pt x="5210" y="2759"/>
                  </a:cubicBezTo>
                  <a:cubicBezTo>
                    <a:pt x="5213" y="2759"/>
                    <a:pt x="5217" y="2759"/>
                    <a:pt x="5220" y="2758"/>
                  </a:cubicBezTo>
                  <a:cubicBezTo>
                    <a:pt x="5258" y="2758"/>
                    <a:pt x="5287" y="2758"/>
                    <a:pt x="5315" y="2739"/>
                  </a:cubicBezTo>
                  <a:cubicBezTo>
                    <a:pt x="5458" y="2673"/>
                    <a:pt x="5592" y="2587"/>
                    <a:pt x="5716" y="2501"/>
                  </a:cubicBezTo>
                  <a:cubicBezTo>
                    <a:pt x="5916" y="2413"/>
                    <a:pt x="5748" y="2098"/>
                    <a:pt x="5576" y="2098"/>
                  </a:cubicBezTo>
                  <a:close/>
                  <a:moveTo>
                    <a:pt x="2657" y="2556"/>
                  </a:moveTo>
                  <a:cubicBezTo>
                    <a:pt x="2426" y="2556"/>
                    <a:pt x="2355" y="2918"/>
                    <a:pt x="2616" y="2987"/>
                  </a:cubicBezTo>
                  <a:cubicBezTo>
                    <a:pt x="2759" y="3026"/>
                    <a:pt x="2911" y="3064"/>
                    <a:pt x="3064" y="3092"/>
                  </a:cubicBezTo>
                  <a:lnTo>
                    <a:pt x="3093" y="3092"/>
                  </a:lnTo>
                  <a:cubicBezTo>
                    <a:pt x="3369" y="3092"/>
                    <a:pt x="3398" y="2692"/>
                    <a:pt x="3131" y="2653"/>
                  </a:cubicBezTo>
                  <a:cubicBezTo>
                    <a:pt x="2997" y="2634"/>
                    <a:pt x="2864" y="2606"/>
                    <a:pt x="2730" y="2568"/>
                  </a:cubicBezTo>
                  <a:cubicBezTo>
                    <a:pt x="2704" y="2560"/>
                    <a:pt x="2680" y="2556"/>
                    <a:pt x="2657" y="2556"/>
                  </a:cubicBezTo>
                  <a:close/>
                  <a:moveTo>
                    <a:pt x="4410" y="2618"/>
                  </a:moveTo>
                  <a:cubicBezTo>
                    <a:pt x="4392" y="2618"/>
                    <a:pt x="4372" y="2620"/>
                    <a:pt x="4352" y="2625"/>
                  </a:cubicBezTo>
                  <a:cubicBezTo>
                    <a:pt x="4218" y="2653"/>
                    <a:pt x="4085" y="2673"/>
                    <a:pt x="3951" y="2682"/>
                  </a:cubicBezTo>
                  <a:cubicBezTo>
                    <a:pt x="3659" y="2692"/>
                    <a:pt x="3674" y="3121"/>
                    <a:pt x="3961" y="3121"/>
                  </a:cubicBezTo>
                  <a:cubicBezTo>
                    <a:pt x="3964" y="3121"/>
                    <a:pt x="3967" y="3121"/>
                    <a:pt x="3970" y="3121"/>
                  </a:cubicBezTo>
                  <a:lnTo>
                    <a:pt x="3989" y="3111"/>
                  </a:lnTo>
                  <a:cubicBezTo>
                    <a:pt x="4142" y="3102"/>
                    <a:pt x="4295" y="3083"/>
                    <a:pt x="4447" y="3045"/>
                  </a:cubicBezTo>
                  <a:cubicBezTo>
                    <a:pt x="4713" y="2991"/>
                    <a:pt x="4650" y="2618"/>
                    <a:pt x="4410" y="2618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66"/>
            <p:cNvSpPr/>
            <p:nvPr/>
          </p:nvSpPr>
          <p:spPr>
            <a:xfrm>
              <a:off x="7159926" y="2476478"/>
              <a:ext cx="64729" cy="11521"/>
            </a:xfrm>
            <a:custGeom>
              <a:rect b="b" l="l" r="r" t="t"/>
              <a:pathLst>
                <a:path extrusionOk="0" h="440" w="247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2471" y="440"/>
                  </a:lnTo>
                  <a:lnTo>
                    <a:pt x="2471" y="1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66"/>
            <p:cNvSpPr/>
            <p:nvPr/>
          </p:nvSpPr>
          <p:spPr>
            <a:xfrm>
              <a:off x="7285824" y="2562182"/>
              <a:ext cx="26499" cy="11495"/>
            </a:xfrm>
            <a:custGeom>
              <a:rect b="b" l="l" r="r" t="t"/>
              <a:pathLst>
                <a:path extrusionOk="0" h="439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66"/>
            <p:cNvSpPr/>
            <p:nvPr/>
          </p:nvSpPr>
          <p:spPr>
            <a:xfrm>
              <a:off x="7220623" y="2654589"/>
              <a:ext cx="145405" cy="62242"/>
            </a:xfrm>
            <a:custGeom>
              <a:rect b="b" l="l" r="r" t="t"/>
              <a:pathLst>
                <a:path extrusionOk="0" h="2377" w="5553">
                  <a:moveTo>
                    <a:pt x="420" y="1"/>
                  </a:moveTo>
                  <a:lnTo>
                    <a:pt x="0" y="115"/>
                  </a:lnTo>
                  <a:cubicBezTo>
                    <a:pt x="277" y="1432"/>
                    <a:pt x="1431" y="2376"/>
                    <a:pt x="2777" y="2376"/>
                  </a:cubicBezTo>
                  <a:cubicBezTo>
                    <a:pt x="4122" y="2376"/>
                    <a:pt x="5276" y="1432"/>
                    <a:pt x="5553" y="115"/>
                  </a:cubicBezTo>
                  <a:lnTo>
                    <a:pt x="5133" y="1"/>
                  </a:lnTo>
                  <a:cubicBezTo>
                    <a:pt x="4913" y="1127"/>
                    <a:pt x="3931" y="1947"/>
                    <a:pt x="2777" y="1947"/>
                  </a:cubicBezTo>
                  <a:cubicBezTo>
                    <a:pt x="1632" y="1947"/>
                    <a:pt x="640" y="1127"/>
                    <a:pt x="4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66"/>
            <p:cNvSpPr/>
            <p:nvPr/>
          </p:nvSpPr>
          <p:spPr>
            <a:xfrm>
              <a:off x="7218869" y="2487974"/>
              <a:ext cx="148914" cy="22755"/>
            </a:xfrm>
            <a:custGeom>
              <a:rect b="b" l="l" r="r" t="t"/>
              <a:pathLst>
                <a:path extrusionOk="0" h="869" w="5687">
                  <a:moveTo>
                    <a:pt x="1" y="1"/>
                  </a:moveTo>
                  <a:lnTo>
                    <a:pt x="1" y="869"/>
                  </a:lnTo>
                  <a:lnTo>
                    <a:pt x="5686" y="869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66"/>
            <p:cNvSpPr/>
            <p:nvPr/>
          </p:nvSpPr>
          <p:spPr>
            <a:xfrm>
              <a:off x="7213370" y="2419290"/>
              <a:ext cx="159912" cy="68709"/>
            </a:xfrm>
            <a:custGeom>
              <a:rect b="b" l="l" r="r" t="t"/>
              <a:pathLst>
                <a:path extrusionOk="0" h="2624" w="610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5877" y="2624"/>
                  </a:lnTo>
                  <a:cubicBezTo>
                    <a:pt x="6011" y="2624"/>
                    <a:pt x="6106" y="2509"/>
                    <a:pt x="6097" y="2385"/>
                  </a:cubicBezTo>
                  <a:cubicBezTo>
                    <a:pt x="6097" y="2318"/>
                    <a:pt x="6087" y="2252"/>
                    <a:pt x="6068" y="2185"/>
                  </a:cubicBezTo>
                  <a:cubicBezTo>
                    <a:pt x="6049" y="2061"/>
                    <a:pt x="5944" y="1966"/>
                    <a:pt x="5820" y="1966"/>
                  </a:cubicBezTo>
                  <a:lnTo>
                    <a:pt x="5343" y="1966"/>
                  </a:lnTo>
                  <a:cubicBezTo>
                    <a:pt x="5162" y="1966"/>
                    <a:pt x="5019" y="1822"/>
                    <a:pt x="5019" y="1641"/>
                  </a:cubicBezTo>
                  <a:cubicBezTo>
                    <a:pt x="5019" y="1460"/>
                    <a:pt x="5171" y="1307"/>
                    <a:pt x="5353" y="1307"/>
                  </a:cubicBezTo>
                  <a:lnTo>
                    <a:pt x="5553" y="1307"/>
                  </a:lnTo>
                  <a:cubicBezTo>
                    <a:pt x="5639" y="1298"/>
                    <a:pt x="5687" y="1202"/>
                    <a:pt x="5648" y="1126"/>
                  </a:cubicBezTo>
                  <a:cubicBezTo>
                    <a:pt x="5152" y="420"/>
                    <a:pt x="4351" y="0"/>
                    <a:pt x="349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66"/>
            <p:cNvSpPr/>
            <p:nvPr/>
          </p:nvSpPr>
          <p:spPr>
            <a:xfrm>
              <a:off x="7213370" y="2419290"/>
              <a:ext cx="100210" cy="68709"/>
            </a:xfrm>
            <a:custGeom>
              <a:rect b="b" l="l" r="r" t="t"/>
              <a:pathLst>
                <a:path extrusionOk="0" h="2624" w="382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1766" y="2624"/>
                  </a:lnTo>
                  <a:cubicBezTo>
                    <a:pt x="1632" y="2624"/>
                    <a:pt x="1537" y="2509"/>
                    <a:pt x="1546" y="2376"/>
                  </a:cubicBezTo>
                  <a:cubicBezTo>
                    <a:pt x="1661" y="1155"/>
                    <a:pt x="2605" y="182"/>
                    <a:pt x="3826" y="29"/>
                  </a:cubicBezTo>
                  <a:cubicBezTo>
                    <a:pt x="3712" y="10"/>
                    <a:pt x="3607" y="0"/>
                    <a:pt x="349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66"/>
            <p:cNvSpPr/>
            <p:nvPr/>
          </p:nvSpPr>
          <p:spPr>
            <a:xfrm>
              <a:off x="7341781" y="2453514"/>
              <a:ext cx="23514" cy="17256"/>
            </a:xfrm>
            <a:custGeom>
              <a:rect b="b" l="l" r="r" t="t"/>
              <a:pathLst>
                <a:path extrusionOk="0" h="659" w="898">
                  <a:moveTo>
                    <a:pt x="439" y="0"/>
                  </a:moveTo>
                  <a:cubicBezTo>
                    <a:pt x="0" y="0"/>
                    <a:pt x="0" y="659"/>
                    <a:pt x="439" y="659"/>
                  </a:cubicBezTo>
                  <a:lnTo>
                    <a:pt x="897" y="659"/>
                  </a:lnTo>
                  <a:cubicBezTo>
                    <a:pt x="840" y="430"/>
                    <a:pt x="754" y="210"/>
                    <a:pt x="6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0" name="Google Shape;13340;p66"/>
          <p:cNvGrpSpPr/>
          <p:nvPr/>
        </p:nvGrpSpPr>
        <p:grpSpPr>
          <a:xfrm>
            <a:off x="6705276" y="2419290"/>
            <a:ext cx="274812" cy="354728"/>
            <a:chOff x="6705276" y="2419290"/>
            <a:chExt cx="274812" cy="354728"/>
          </a:xfrm>
        </p:grpSpPr>
        <p:sp>
          <p:nvSpPr>
            <p:cNvPr id="13341" name="Google Shape;13341;p66"/>
            <p:cNvSpPr/>
            <p:nvPr/>
          </p:nvSpPr>
          <p:spPr>
            <a:xfrm>
              <a:off x="6705538" y="2608136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1" y="0"/>
                  </a:moveTo>
                  <a:lnTo>
                    <a:pt x="3711" y="1031"/>
                  </a:lnTo>
                  <a:cubicBezTo>
                    <a:pt x="3711" y="1327"/>
                    <a:pt x="3520" y="1584"/>
                    <a:pt x="3244" y="1660"/>
                  </a:cubicBezTo>
                  <a:lnTo>
                    <a:pt x="935" y="2338"/>
                  </a:lnTo>
                  <a:cubicBezTo>
                    <a:pt x="382" y="2500"/>
                    <a:pt x="0" y="3015"/>
                    <a:pt x="0" y="3597"/>
                  </a:cubicBezTo>
                  <a:lnTo>
                    <a:pt x="0" y="5238"/>
                  </a:lnTo>
                  <a:cubicBezTo>
                    <a:pt x="0" y="5600"/>
                    <a:pt x="286" y="6335"/>
                    <a:pt x="649" y="6335"/>
                  </a:cubicBezTo>
                  <a:lnTo>
                    <a:pt x="9836" y="6335"/>
                  </a:lnTo>
                  <a:cubicBezTo>
                    <a:pt x="10189" y="6335"/>
                    <a:pt x="10484" y="5600"/>
                    <a:pt x="10484" y="5238"/>
                  </a:cubicBezTo>
                  <a:lnTo>
                    <a:pt x="10484" y="3607"/>
                  </a:lnTo>
                  <a:cubicBezTo>
                    <a:pt x="10484" y="3015"/>
                    <a:pt x="10103" y="2500"/>
                    <a:pt x="9540" y="2338"/>
                  </a:cubicBezTo>
                  <a:lnTo>
                    <a:pt x="7241" y="1660"/>
                  </a:lnTo>
                  <a:cubicBezTo>
                    <a:pt x="6955" y="1584"/>
                    <a:pt x="6764" y="1327"/>
                    <a:pt x="6764" y="1031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66"/>
            <p:cNvSpPr/>
            <p:nvPr/>
          </p:nvSpPr>
          <p:spPr>
            <a:xfrm>
              <a:off x="6705276" y="2651604"/>
              <a:ext cx="274812" cy="122415"/>
            </a:xfrm>
            <a:custGeom>
              <a:rect b="b" l="l" r="r" t="t"/>
              <a:pathLst>
                <a:path extrusionOk="0" h="4675" w="10495">
                  <a:moveTo>
                    <a:pt x="3244" y="0"/>
                  </a:moveTo>
                  <a:lnTo>
                    <a:pt x="945" y="678"/>
                  </a:lnTo>
                  <a:cubicBezTo>
                    <a:pt x="392" y="840"/>
                    <a:pt x="0" y="1355"/>
                    <a:pt x="0" y="1937"/>
                  </a:cubicBezTo>
                  <a:lnTo>
                    <a:pt x="0" y="4017"/>
                  </a:lnTo>
                  <a:cubicBezTo>
                    <a:pt x="0" y="4379"/>
                    <a:pt x="296" y="4675"/>
                    <a:pt x="659" y="4675"/>
                  </a:cubicBezTo>
                  <a:lnTo>
                    <a:pt x="9846" y="4675"/>
                  </a:lnTo>
                  <a:cubicBezTo>
                    <a:pt x="10199" y="4675"/>
                    <a:pt x="10494" y="4379"/>
                    <a:pt x="10494" y="4017"/>
                  </a:cubicBezTo>
                  <a:lnTo>
                    <a:pt x="10494" y="1947"/>
                  </a:lnTo>
                  <a:cubicBezTo>
                    <a:pt x="10494" y="1355"/>
                    <a:pt x="10113" y="840"/>
                    <a:pt x="9550" y="678"/>
                  </a:cubicBezTo>
                  <a:lnTo>
                    <a:pt x="7251" y="0"/>
                  </a:lnTo>
                  <a:lnTo>
                    <a:pt x="7251" y="0"/>
                  </a:lnTo>
                  <a:cubicBezTo>
                    <a:pt x="7308" y="29"/>
                    <a:pt x="7365" y="58"/>
                    <a:pt x="7432" y="86"/>
                  </a:cubicBezTo>
                  <a:lnTo>
                    <a:pt x="5247" y="735"/>
                  </a:lnTo>
                  <a:lnTo>
                    <a:pt x="3063" y="86"/>
                  </a:lnTo>
                  <a:cubicBezTo>
                    <a:pt x="3130" y="58"/>
                    <a:pt x="3187" y="29"/>
                    <a:pt x="324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66"/>
            <p:cNvSpPr/>
            <p:nvPr/>
          </p:nvSpPr>
          <p:spPr>
            <a:xfrm>
              <a:off x="6773959" y="2656343"/>
              <a:ext cx="137681" cy="117675"/>
            </a:xfrm>
            <a:custGeom>
              <a:rect b="b" l="l" r="r" t="t"/>
              <a:pathLst>
                <a:path extrusionOk="0" h="4494" w="5258">
                  <a:moveTo>
                    <a:pt x="774" y="1"/>
                  </a:moveTo>
                  <a:lnTo>
                    <a:pt x="516" y="268"/>
                  </a:lnTo>
                  <a:cubicBezTo>
                    <a:pt x="192" y="592"/>
                    <a:pt x="1" y="1041"/>
                    <a:pt x="11" y="1498"/>
                  </a:cubicBezTo>
                  <a:lnTo>
                    <a:pt x="11" y="4494"/>
                  </a:lnTo>
                  <a:lnTo>
                    <a:pt x="5257" y="4494"/>
                  </a:lnTo>
                  <a:lnTo>
                    <a:pt x="5257" y="1498"/>
                  </a:lnTo>
                  <a:cubicBezTo>
                    <a:pt x="5248" y="1031"/>
                    <a:pt x="5067" y="592"/>
                    <a:pt x="4733" y="268"/>
                  </a:cubicBezTo>
                  <a:lnTo>
                    <a:pt x="4475" y="1"/>
                  </a:lnTo>
                  <a:lnTo>
                    <a:pt x="2624" y="344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66"/>
            <p:cNvSpPr/>
            <p:nvPr/>
          </p:nvSpPr>
          <p:spPr>
            <a:xfrm>
              <a:off x="6780479" y="2656343"/>
              <a:ext cx="124405" cy="46321"/>
            </a:xfrm>
            <a:custGeom>
              <a:rect b="b" l="l" r="r" t="t"/>
              <a:pathLst>
                <a:path extrusionOk="0" h="1769" w="4751">
                  <a:moveTo>
                    <a:pt x="525" y="1"/>
                  </a:moveTo>
                  <a:lnTo>
                    <a:pt x="267" y="268"/>
                  </a:lnTo>
                  <a:cubicBezTo>
                    <a:pt x="162" y="373"/>
                    <a:pt x="67" y="487"/>
                    <a:pt x="0" y="621"/>
                  </a:cubicBezTo>
                  <a:lnTo>
                    <a:pt x="801" y="1546"/>
                  </a:lnTo>
                  <a:cubicBezTo>
                    <a:pt x="930" y="1694"/>
                    <a:pt x="1109" y="1768"/>
                    <a:pt x="1289" y="1768"/>
                  </a:cubicBezTo>
                  <a:cubicBezTo>
                    <a:pt x="1457" y="1768"/>
                    <a:pt x="1626" y="1704"/>
                    <a:pt x="1755" y="1575"/>
                  </a:cubicBezTo>
                  <a:lnTo>
                    <a:pt x="2375" y="964"/>
                  </a:lnTo>
                  <a:lnTo>
                    <a:pt x="2996" y="1575"/>
                  </a:lnTo>
                  <a:cubicBezTo>
                    <a:pt x="3125" y="1704"/>
                    <a:pt x="3293" y="1768"/>
                    <a:pt x="3462" y="1768"/>
                  </a:cubicBezTo>
                  <a:cubicBezTo>
                    <a:pt x="3642" y="1768"/>
                    <a:pt x="3821" y="1694"/>
                    <a:pt x="3950" y="1546"/>
                  </a:cubicBezTo>
                  <a:lnTo>
                    <a:pt x="4751" y="621"/>
                  </a:lnTo>
                  <a:cubicBezTo>
                    <a:pt x="4684" y="497"/>
                    <a:pt x="4589" y="373"/>
                    <a:pt x="4484" y="268"/>
                  </a:cubicBezTo>
                  <a:lnTo>
                    <a:pt x="4226" y="1"/>
                  </a:lnTo>
                  <a:lnTo>
                    <a:pt x="2375" y="344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66"/>
            <p:cNvSpPr/>
            <p:nvPr/>
          </p:nvSpPr>
          <p:spPr>
            <a:xfrm>
              <a:off x="6825439" y="2693814"/>
              <a:ext cx="34486" cy="80205"/>
            </a:xfrm>
            <a:custGeom>
              <a:rect b="b" l="l" r="r" t="t"/>
              <a:pathLst>
                <a:path extrusionOk="0" h="3063" w="1317">
                  <a:moveTo>
                    <a:pt x="344" y="1"/>
                  </a:moveTo>
                  <a:lnTo>
                    <a:pt x="0" y="3063"/>
                  </a:lnTo>
                  <a:lnTo>
                    <a:pt x="1317" y="3063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66"/>
            <p:cNvSpPr/>
            <p:nvPr/>
          </p:nvSpPr>
          <p:spPr>
            <a:xfrm>
              <a:off x="6819678" y="2665351"/>
              <a:ext cx="46007" cy="34250"/>
            </a:xfrm>
            <a:custGeom>
              <a:rect b="b" l="l" r="r" t="t"/>
              <a:pathLst>
                <a:path extrusionOk="0" h="1308" w="1757">
                  <a:moveTo>
                    <a:pt x="1" y="0"/>
                  </a:moveTo>
                  <a:lnTo>
                    <a:pt x="392" y="1154"/>
                  </a:lnTo>
                  <a:cubicBezTo>
                    <a:pt x="421" y="1250"/>
                    <a:pt x="506" y="1307"/>
                    <a:pt x="602" y="1307"/>
                  </a:cubicBezTo>
                  <a:lnTo>
                    <a:pt x="1155" y="1307"/>
                  </a:lnTo>
                  <a:cubicBezTo>
                    <a:pt x="1251" y="1307"/>
                    <a:pt x="1336" y="1250"/>
                    <a:pt x="1365" y="1154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66"/>
            <p:cNvSpPr/>
            <p:nvPr/>
          </p:nvSpPr>
          <p:spPr>
            <a:xfrm>
              <a:off x="6802710" y="2608136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0"/>
                  </a:moveTo>
                  <a:lnTo>
                    <a:pt x="0" y="487"/>
                  </a:lnTo>
                  <a:cubicBezTo>
                    <a:pt x="477" y="745"/>
                    <a:pt x="1002" y="873"/>
                    <a:pt x="1526" y="873"/>
                  </a:cubicBezTo>
                  <a:cubicBezTo>
                    <a:pt x="2051" y="873"/>
                    <a:pt x="2576" y="745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66"/>
            <p:cNvSpPr/>
            <p:nvPr/>
          </p:nvSpPr>
          <p:spPr>
            <a:xfrm>
              <a:off x="6722768" y="2447753"/>
              <a:ext cx="62713" cy="143180"/>
            </a:xfrm>
            <a:custGeom>
              <a:rect b="b" l="l" r="r" t="t"/>
              <a:pathLst>
                <a:path extrusionOk="0" h="5468" w="2395">
                  <a:moveTo>
                    <a:pt x="2395" y="1"/>
                  </a:moveTo>
                  <a:cubicBezTo>
                    <a:pt x="763" y="545"/>
                    <a:pt x="182" y="2453"/>
                    <a:pt x="38" y="3082"/>
                  </a:cubicBezTo>
                  <a:cubicBezTo>
                    <a:pt x="0" y="3206"/>
                    <a:pt x="29" y="3340"/>
                    <a:pt x="115" y="3445"/>
                  </a:cubicBezTo>
                  <a:lnTo>
                    <a:pt x="592" y="4084"/>
                  </a:lnTo>
                  <a:cubicBezTo>
                    <a:pt x="630" y="4132"/>
                    <a:pt x="649" y="4198"/>
                    <a:pt x="639" y="4256"/>
                  </a:cubicBezTo>
                  <a:cubicBezTo>
                    <a:pt x="620" y="4332"/>
                    <a:pt x="601" y="4408"/>
                    <a:pt x="573" y="4475"/>
                  </a:cubicBezTo>
                  <a:cubicBezTo>
                    <a:pt x="496" y="4685"/>
                    <a:pt x="592" y="4923"/>
                    <a:pt x="792" y="5019"/>
                  </a:cubicBezTo>
                  <a:cubicBezTo>
                    <a:pt x="1298" y="5267"/>
                    <a:pt x="1832" y="5410"/>
                    <a:pt x="2395" y="5467"/>
                  </a:cubicBezTo>
                  <a:lnTo>
                    <a:pt x="2395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66"/>
            <p:cNvSpPr/>
            <p:nvPr/>
          </p:nvSpPr>
          <p:spPr>
            <a:xfrm>
              <a:off x="6900119" y="2447753"/>
              <a:ext cx="62477" cy="143180"/>
            </a:xfrm>
            <a:custGeom>
              <a:rect b="b" l="l" r="r" t="t"/>
              <a:pathLst>
                <a:path extrusionOk="0" h="5468" w="2386">
                  <a:moveTo>
                    <a:pt x="1" y="1"/>
                  </a:moveTo>
                  <a:lnTo>
                    <a:pt x="1" y="5467"/>
                  </a:lnTo>
                  <a:cubicBezTo>
                    <a:pt x="554" y="5410"/>
                    <a:pt x="1098" y="5267"/>
                    <a:pt x="1603" y="5019"/>
                  </a:cubicBezTo>
                  <a:cubicBezTo>
                    <a:pt x="1804" y="4923"/>
                    <a:pt x="1899" y="4685"/>
                    <a:pt x="1823" y="4475"/>
                  </a:cubicBezTo>
                  <a:cubicBezTo>
                    <a:pt x="1794" y="4408"/>
                    <a:pt x="1775" y="4332"/>
                    <a:pt x="1756" y="4256"/>
                  </a:cubicBezTo>
                  <a:cubicBezTo>
                    <a:pt x="1746" y="4198"/>
                    <a:pt x="1756" y="4132"/>
                    <a:pt x="1794" y="4084"/>
                  </a:cubicBezTo>
                  <a:lnTo>
                    <a:pt x="2281" y="3445"/>
                  </a:lnTo>
                  <a:cubicBezTo>
                    <a:pt x="2357" y="3340"/>
                    <a:pt x="2386" y="3206"/>
                    <a:pt x="2357" y="3082"/>
                  </a:cubicBezTo>
                  <a:cubicBezTo>
                    <a:pt x="2204" y="2453"/>
                    <a:pt x="1632" y="545"/>
                    <a:pt x="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66"/>
            <p:cNvSpPr/>
            <p:nvPr/>
          </p:nvSpPr>
          <p:spPr>
            <a:xfrm>
              <a:off x="6745732" y="2419290"/>
              <a:ext cx="193874" cy="200368"/>
            </a:xfrm>
            <a:custGeom>
              <a:rect b="b" l="l" r="r" t="t"/>
              <a:pathLst>
                <a:path extrusionOk="0" h="7652" w="7404">
                  <a:moveTo>
                    <a:pt x="3702" y="0"/>
                  </a:moveTo>
                  <a:cubicBezTo>
                    <a:pt x="2014" y="0"/>
                    <a:pt x="650" y="1374"/>
                    <a:pt x="650" y="3063"/>
                  </a:cubicBezTo>
                  <a:lnTo>
                    <a:pt x="650" y="3950"/>
                  </a:lnTo>
                  <a:cubicBezTo>
                    <a:pt x="1" y="4074"/>
                    <a:pt x="96" y="5028"/>
                    <a:pt x="755" y="5028"/>
                  </a:cubicBezTo>
                  <a:lnTo>
                    <a:pt x="879" y="5028"/>
                  </a:lnTo>
                  <a:cubicBezTo>
                    <a:pt x="984" y="6507"/>
                    <a:pt x="2224" y="7651"/>
                    <a:pt x="3702" y="7651"/>
                  </a:cubicBezTo>
                  <a:cubicBezTo>
                    <a:pt x="5181" y="7651"/>
                    <a:pt x="6421" y="6507"/>
                    <a:pt x="6536" y="5028"/>
                  </a:cubicBezTo>
                  <a:lnTo>
                    <a:pt x="6650" y="5028"/>
                  </a:lnTo>
                  <a:cubicBezTo>
                    <a:pt x="7309" y="5028"/>
                    <a:pt x="7404" y="4074"/>
                    <a:pt x="6765" y="3950"/>
                  </a:cubicBezTo>
                  <a:lnTo>
                    <a:pt x="6765" y="3940"/>
                  </a:lnTo>
                  <a:lnTo>
                    <a:pt x="6765" y="3063"/>
                  </a:lnTo>
                  <a:cubicBezTo>
                    <a:pt x="6765" y="1374"/>
                    <a:pt x="5391" y="0"/>
                    <a:pt x="370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66"/>
            <p:cNvSpPr/>
            <p:nvPr/>
          </p:nvSpPr>
          <p:spPr>
            <a:xfrm>
              <a:off x="6796950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66"/>
            <p:cNvSpPr/>
            <p:nvPr/>
          </p:nvSpPr>
          <p:spPr>
            <a:xfrm>
              <a:off x="6859898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66"/>
            <p:cNvSpPr/>
            <p:nvPr/>
          </p:nvSpPr>
          <p:spPr>
            <a:xfrm>
              <a:off x="6745732" y="2419316"/>
              <a:ext cx="111443" cy="200237"/>
            </a:xfrm>
            <a:custGeom>
              <a:rect b="b" l="l" r="r" t="t"/>
              <a:pathLst>
                <a:path extrusionOk="0" h="7647" w="4256">
                  <a:moveTo>
                    <a:pt x="3676" y="1"/>
                  </a:moveTo>
                  <a:cubicBezTo>
                    <a:pt x="2034" y="1"/>
                    <a:pt x="641" y="1343"/>
                    <a:pt x="650" y="3052"/>
                  </a:cubicBezTo>
                  <a:lnTo>
                    <a:pt x="650" y="3939"/>
                  </a:lnTo>
                  <a:cubicBezTo>
                    <a:pt x="1" y="4073"/>
                    <a:pt x="96" y="5027"/>
                    <a:pt x="755" y="5027"/>
                  </a:cubicBezTo>
                  <a:lnTo>
                    <a:pt x="879" y="5027"/>
                  </a:lnTo>
                  <a:cubicBezTo>
                    <a:pt x="989" y="6529"/>
                    <a:pt x="2254" y="7646"/>
                    <a:pt x="3708" y="7646"/>
                  </a:cubicBezTo>
                  <a:cubicBezTo>
                    <a:pt x="3888" y="7646"/>
                    <a:pt x="4071" y="7629"/>
                    <a:pt x="4256" y="7593"/>
                  </a:cubicBezTo>
                  <a:cubicBezTo>
                    <a:pt x="2920" y="7335"/>
                    <a:pt x="1957" y="6162"/>
                    <a:pt x="1957" y="4807"/>
                  </a:cubicBezTo>
                  <a:lnTo>
                    <a:pt x="1957" y="2842"/>
                  </a:lnTo>
                  <a:cubicBezTo>
                    <a:pt x="1957" y="1478"/>
                    <a:pt x="2920" y="314"/>
                    <a:pt x="4256" y="57"/>
                  </a:cubicBezTo>
                  <a:cubicBezTo>
                    <a:pt x="4060" y="19"/>
                    <a:pt x="3866" y="1"/>
                    <a:pt x="367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66"/>
            <p:cNvSpPr/>
            <p:nvPr/>
          </p:nvSpPr>
          <p:spPr>
            <a:xfrm>
              <a:off x="6805434" y="2516594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66"/>
            <p:cNvSpPr/>
            <p:nvPr/>
          </p:nvSpPr>
          <p:spPr>
            <a:xfrm>
              <a:off x="6817400" y="2562103"/>
              <a:ext cx="50563" cy="17361"/>
            </a:xfrm>
            <a:custGeom>
              <a:rect b="b" l="l" r="r" t="t"/>
              <a:pathLst>
                <a:path extrusionOk="0" h="663" w="1931">
                  <a:moveTo>
                    <a:pt x="311" y="1"/>
                  </a:moveTo>
                  <a:cubicBezTo>
                    <a:pt x="145" y="1"/>
                    <a:pt x="1" y="224"/>
                    <a:pt x="155" y="385"/>
                  </a:cubicBezTo>
                  <a:cubicBezTo>
                    <a:pt x="373" y="567"/>
                    <a:pt x="644" y="662"/>
                    <a:pt x="925" y="662"/>
                  </a:cubicBezTo>
                  <a:cubicBezTo>
                    <a:pt x="939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6" y="662"/>
                  </a:cubicBezTo>
                  <a:cubicBezTo>
                    <a:pt x="1287" y="662"/>
                    <a:pt x="1558" y="567"/>
                    <a:pt x="1776" y="385"/>
                  </a:cubicBezTo>
                  <a:cubicBezTo>
                    <a:pt x="1930" y="224"/>
                    <a:pt x="1786" y="1"/>
                    <a:pt x="1620" y="1"/>
                  </a:cubicBezTo>
                  <a:cubicBezTo>
                    <a:pt x="1570" y="1"/>
                    <a:pt x="1518" y="21"/>
                    <a:pt x="1471" y="70"/>
                  </a:cubicBezTo>
                  <a:cubicBezTo>
                    <a:pt x="1318" y="175"/>
                    <a:pt x="1142" y="227"/>
                    <a:pt x="965" y="227"/>
                  </a:cubicBezTo>
                  <a:cubicBezTo>
                    <a:pt x="789" y="227"/>
                    <a:pt x="612" y="175"/>
                    <a:pt x="460" y="70"/>
                  </a:cubicBezTo>
                  <a:cubicBezTo>
                    <a:pt x="413" y="21"/>
                    <a:pt x="361" y="1"/>
                    <a:pt x="31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66"/>
            <p:cNvSpPr/>
            <p:nvPr/>
          </p:nvSpPr>
          <p:spPr>
            <a:xfrm>
              <a:off x="6794960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54" y="429"/>
                  </a:lnTo>
                  <a:cubicBezTo>
                    <a:pt x="1241" y="429"/>
                    <a:pt x="1241" y="0"/>
                    <a:pt x="95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66"/>
            <p:cNvSpPr/>
            <p:nvPr/>
          </p:nvSpPr>
          <p:spPr>
            <a:xfrm>
              <a:off x="6868409" y="2516594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66"/>
            <p:cNvSpPr/>
            <p:nvPr/>
          </p:nvSpPr>
          <p:spPr>
            <a:xfrm>
              <a:off x="6857908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45" y="429"/>
                  </a:lnTo>
                  <a:cubicBezTo>
                    <a:pt x="1241" y="429"/>
                    <a:pt x="1241" y="0"/>
                    <a:pt x="94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66"/>
            <p:cNvSpPr/>
            <p:nvPr/>
          </p:nvSpPr>
          <p:spPr>
            <a:xfrm>
              <a:off x="6754975" y="2516463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66"/>
            <p:cNvSpPr/>
            <p:nvPr/>
          </p:nvSpPr>
          <p:spPr>
            <a:xfrm>
              <a:off x="6886633" y="2516463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66"/>
            <p:cNvSpPr/>
            <p:nvPr/>
          </p:nvSpPr>
          <p:spPr>
            <a:xfrm>
              <a:off x="6825675" y="2516463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649" y="0"/>
                  </a:moveTo>
                  <a:cubicBezTo>
                    <a:pt x="287" y="0"/>
                    <a:pt x="1" y="296"/>
                    <a:pt x="1" y="659"/>
                  </a:cubicBezTo>
                  <a:cubicBezTo>
                    <a:pt x="1" y="802"/>
                    <a:pt x="108" y="873"/>
                    <a:pt x="215" y="873"/>
                  </a:cubicBezTo>
                  <a:cubicBezTo>
                    <a:pt x="323" y="873"/>
                    <a:pt x="430" y="802"/>
                    <a:pt x="430" y="659"/>
                  </a:cubicBezTo>
                  <a:cubicBezTo>
                    <a:pt x="430" y="511"/>
                    <a:pt x="540" y="437"/>
                    <a:pt x="649" y="437"/>
                  </a:cubicBezTo>
                  <a:cubicBezTo>
                    <a:pt x="759" y="437"/>
                    <a:pt x="869" y="511"/>
                    <a:pt x="869" y="659"/>
                  </a:cubicBezTo>
                  <a:cubicBezTo>
                    <a:pt x="869" y="783"/>
                    <a:pt x="964" y="878"/>
                    <a:pt x="1088" y="878"/>
                  </a:cubicBezTo>
                  <a:cubicBezTo>
                    <a:pt x="1212" y="878"/>
                    <a:pt x="1308" y="783"/>
                    <a:pt x="1308" y="659"/>
                  </a:cubicBezTo>
                  <a:cubicBezTo>
                    <a:pt x="1308" y="296"/>
                    <a:pt x="1012" y="0"/>
                    <a:pt x="649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66"/>
            <p:cNvSpPr/>
            <p:nvPr/>
          </p:nvSpPr>
          <p:spPr>
            <a:xfrm>
              <a:off x="6825439" y="2596641"/>
              <a:ext cx="34486" cy="34250"/>
            </a:xfrm>
            <a:custGeom>
              <a:rect b="b" l="l" r="r" t="t"/>
              <a:pathLst>
                <a:path extrusionOk="0" h="1308" w="131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49"/>
                  </a:lnTo>
                  <a:cubicBezTo>
                    <a:pt x="0" y="1012"/>
                    <a:pt x="296" y="1308"/>
                    <a:pt x="658" y="1308"/>
                  </a:cubicBezTo>
                  <a:cubicBezTo>
                    <a:pt x="1021" y="1308"/>
                    <a:pt x="1317" y="1012"/>
                    <a:pt x="1317" y="649"/>
                  </a:cubicBezTo>
                  <a:lnTo>
                    <a:pt x="1317" y="220"/>
                  </a:lnTo>
                  <a:cubicBezTo>
                    <a:pt x="1317" y="96"/>
                    <a:pt x="1212" y="1"/>
                    <a:pt x="109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66"/>
            <p:cNvSpPr/>
            <p:nvPr/>
          </p:nvSpPr>
          <p:spPr>
            <a:xfrm>
              <a:off x="6783726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582" y="0"/>
                  </a:moveTo>
                  <a:lnTo>
                    <a:pt x="0" y="697"/>
                  </a:lnTo>
                  <a:lnTo>
                    <a:pt x="1002" y="1851"/>
                  </a:lnTo>
                  <a:cubicBezTo>
                    <a:pt x="1046" y="1900"/>
                    <a:pt x="1105" y="1924"/>
                    <a:pt x="1165" y="1924"/>
                  </a:cubicBezTo>
                  <a:cubicBezTo>
                    <a:pt x="1222" y="1924"/>
                    <a:pt x="1280" y="1902"/>
                    <a:pt x="1326" y="1860"/>
                  </a:cubicBezTo>
                  <a:lnTo>
                    <a:pt x="2251" y="935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66"/>
            <p:cNvSpPr/>
            <p:nvPr/>
          </p:nvSpPr>
          <p:spPr>
            <a:xfrm>
              <a:off x="6842669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1679" y="0"/>
                  </a:moveTo>
                  <a:lnTo>
                    <a:pt x="0" y="935"/>
                  </a:lnTo>
                  <a:lnTo>
                    <a:pt x="926" y="1860"/>
                  </a:lnTo>
                  <a:cubicBezTo>
                    <a:pt x="972" y="1902"/>
                    <a:pt x="1030" y="1924"/>
                    <a:pt x="1087" y="1924"/>
                  </a:cubicBezTo>
                  <a:cubicBezTo>
                    <a:pt x="1147" y="1924"/>
                    <a:pt x="1206" y="1900"/>
                    <a:pt x="1250" y="1851"/>
                  </a:cubicBezTo>
                  <a:lnTo>
                    <a:pt x="2252" y="697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66"/>
            <p:cNvSpPr/>
            <p:nvPr/>
          </p:nvSpPr>
          <p:spPr>
            <a:xfrm>
              <a:off x="6734499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2605" y="0"/>
                  </a:moveTo>
                  <a:cubicBezTo>
                    <a:pt x="2605" y="0"/>
                    <a:pt x="1002" y="401"/>
                    <a:pt x="487" y="1965"/>
                  </a:cubicBezTo>
                  <a:cubicBezTo>
                    <a:pt x="439" y="2099"/>
                    <a:pt x="459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1" y="3807"/>
                    <a:pt x="39" y="3950"/>
                  </a:cubicBezTo>
                  <a:lnTo>
                    <a:pt x="420" y="5686"/>
                  </a:lnTo>
                  <a:lnTo>
                    <a:pt x="1508" y="5676"/>
                  </a:lnTo>
                  <a:lnTo>
                    <a:pt x="1508" y="2690"/>
                  </a:lnTo>
                  <a:cubicBezTo>
                    <a:pt x="1508" y="2223"/>
                    <a:pt x="1699" y="1784"/>
                    <a:pt x="2023" y="1460"/>
                  </a:cubicBezTo>
                  <a:lnTo>
                    <a:pt x="2281" y="1193"/>
                  </a:lnTo>
                  <a:cubicBezTo>
                    <a:pt x="2491" y="992"/>
                    <a:pt x="2605" y="716"/>
                    <a:pt x="2605" y="420"/>
                  </a:cubicBezTo>
                  <a:lnTo>
                    <a:pt x="260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66"/>
            <p:cNvSpPr/>
            <p:nvPr/>
          </p:nvSpPr>
          <p:spPr>
            <a:xfrm>
              <a:off x="6882627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1" y="0"/>
                  </a:moveTo>
                  <a:lnTo>
                    <a:pt x="1" y="420"/>
                  </a:lnTo>
                  <a:cubicBezTo>
                    <a:pt x="1" y="716"/>
                    <a:pt x="115" y="992"/>
                    <a:pt x="325" y="1193"/>
                  </a:cubicBezTo>
                  <a:lnTo>
                    <a:pt x="583" y="1460"/>
                  </a:lnTo>
                  <a:cubicBezTo>
                    <a:pt x="907" y="1784"/>
                    <a:pt x="1098" y="2223"/>
                    <a:pt x="1098" y="2690"/>
                  </a:cubicBezTo>
                  <a:lnTo>
                    <a:pt x="1098" y="5676"/>
                  </a:lnTo>
                  <a:lnTo>
                    <a:pt x="2185" y="5686"/>
                  </a:lnTo>
                  <a:lnTo>
                    <a:pt x="2577" y="3950"/>
                  </a:lnTo>
                  <a:cubicBezTo>
                    <a:pt x="2605" y="3807"/>
                    <a:pt x="2558" y="3654"/>
                    <a:pt x="2453" y="3549"/>
                  </a:cubicBezTo>
                  <a:lnTo>
                    <a:pt x="1747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5"/>
                  </a:cubicBezTo>
                  <a:cubicBezTo>
                    <a:pt x="1604" y="4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66"/>
            <p:cNvSpPr/>
            <p:nvPr/>
          </p:nvSpPr>
          <p:spPr>
            <a:xfrm>
              <a:off x="6785455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17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17" y="1537"/>
                  </a:lnTo>
                  <a:cubicBezTo>
                    <a:pt x="1670" y="152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47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66"/>
            <p:cNvSpPr/>
            <p:nvPr/>
          </p:nvSpPr>
          <p:spPr>
            <a:xfrm>
              <a:off x="6848403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08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08" y="1537"/>
                  </a:lnTo>
                  <a:cubicBezTo>
                    <a:pt x="1670" y="153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56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9" name="Google Shape;13369;p66"/>
          <p:cNvGrpSpPr/>
          <p:nvPr/>
        </p:nvGrpSpPr>
        <p:grpSpPr>
          <a:xfrm>
            <a:off x="4902936" y="2419290"/>
            <a:ext cx="274576" cy="354728"/>
            <a:chOff x="4902936" y="2419290"/>
            <a:chExt cx="274576" cy="354728"/>
          </a:xfrm>
        </p:grpSpPr>
        <p:sp>
          <p:nvSpPr>
            <p:cNvPr id="13370" name="Google Shape;13370;p66"/>
            <p:cNvSpPr/>
            <p:nvPr/>
          </p:nvSpPr>
          <p:spPr>
            <a:xfrm>
              <a:off x="4943418" y="2419290"/>
              <a:ext cx="193376" cy="131658"/>
            </a:xfrm>
            <a:custGeom>
              <a:rect b="b" l="l" r="r" t="t"/>
              <a:pathLst>
                <a:path extrusionOk="0" h="5028" w="7385">
                  <a:moveTo>
                    <a:pt x="3072" y="0"/>
                  </a:moveTo>
                  <a:cubicBezTo>
                    <a:pt x="1336" y="0"/>
                    <a:pt x="0" y="1546"/>
                    <a:pt x="267" y="3272"/>
                  </a:cubicBezTo>
                  <a:lnTo>
                    <a:pt x="534" y="5028"/>
                  </a:lnTo>
                  <a:lnTo>
                    <a:pt x="6850" y="5028"/>
                  </a:lnTo>
                  <a:lnTo>
                    <a:pt x="7127" y="3272"/>
                  </a:lnTo>
                  <a:cubicBezTo>
                    <a:pt x="7384" y="1546"/>
                    <a:pt x="6058" y="0"/>
                    <a:pt x="4312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66"/>
            <p:cNvSpPr/>
            <p:nvPr/>
          </p:nvSpPr>
          <p:spPr>
            <a:xfrm>
              <a:off x="4902936" y="261387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031"/>
                  </a:lnTo>
                  <a:cubicBezTo>
                    <a:pt x="3712" y="1327"/>
                    <a:pt x="3521" y="1584"/>
                    <a:pt x="3244" y="1661"/>
                  </a:cubicBezTo>
                  <a:lnTo>
                    <a:pt x="945" y="2338"/>
                  </a:lnTo>
                  <a:cubicBezTo>
                    <a:pt x="382" y="2500"/>
                    <a:pt x="1" y="3015"/>
                    <a:pt x="1" y="3597"/>
                  </a:cubicBezTo>
                  <a:lnTo>
                    <a:pt x="1" y="5458"/>
                  </a:lnTo>
                  <a:cubicBezTo>
                    <a:pt x="1" y="5820"/>
                    <a:pt x="297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8"/>
                  </a:cubicBezTo>
                  <a:lnTo>
                    <a:pt x="10485" y="3597"/>
                  </a:lnTo>
                  <a:cubicBezTo>
                    <a:pt x="10485" y="3015"/>
                    <a:pt x="10104" y="2500"/>
                    <a:pt x="9541" y="2338"/>
                  </a:cubicBezTo>
                  <a:lnTo>
                    <a:pt x="7242" y="1661"/>
                  </a:lnTo>
                  <a:cubicBezTo>
                    <a:pt x="6965" y="1584"/>
                    <a:pt x="6774" y="1327"/>
                    <a:pt x="6774" y="103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66"/>
            <p:cNvSpPr/>
            <p:nvPr/>
          </p:nvSpPr>
          <p:spPr>
            <a:xfrm>
              <a:off x="4902936" y="2657338"/>
              <a:ext cx="274576" cy="116680"/>
            </a:xfrm>
            <a:custGeom>
              <a:rect b="b" l="l" r="r" t="t"/>
              <a:pathLst>
                <a:path extrusionOk="0" h="4456" w="10486">
                  <a:moveTo>
                    <a:pt x="7242" y="1"/>
                  </a:moveTo>
                  <a:lnTo>
                    <a:pt x="7242" y="1"/>
                  </a:lnTo>
                  <a:cubicBezTo>
                    <a:pt x="7299" y="29"/>
                    <a:pt x="7366" y="58"/>
                    <a:pt x="7423" y="87"/>
                  </a:cubicBezTo>
                  <a:lnTo>
                    <a:pt x="5238" y="735"/>
                  </a:lnTo>
                  <a:lnTo>
                    <a:pt x="3054" y="87"/>
                  </a:lnTo>
                  <a:cubicBezTo>
                    <a:pt x="3120" y="58"/>
                    <a:pt x="3178" y="29"/>
                    <a:pt x="3244" y="1"/>
                  </a:cubicBezTo>
                  <a:lnTo>
                    <a:pt x="3244" y="1"/>
                  </a:ln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798"/>
                  </a:lnTo>
                  <a:cubicBezTo>
                    <a:pt x="1" y="4160"/>
                    <a:pt x="297" y="4456"/>
                    <a:pt x="659" y="4456"/>
                  </a:cubicBezTo>
                  <a:lnTo>
                    <a:pt x="9827" y="4456"/>
                  </a:lnTo>
                  <a:cubicBezTo>
                    <a:pt x="10189" y="4456"/>
                    <a:pt x="10485" y="4160"/>
                    <a:pt x="10485" y="3798"/>
                  </a:cubicBezTo>
                  <a:lnTo>
                    <a:pt x="10485" y="1937"/>
                  </a:lnTo>
                  <a:cubicBezTo>
                    <a:pt x="10485" y="1355"/>
                    <a:pt x="10094" y="840"/>
                    <a:pt x="9541" y="678"/>
                  </a:cubicBezTo>
                  <a:lnTo>
                    <a:pt x="7242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66"/>
            <p:cNvSpPr/>
            <p:nvPr/>
          </p:nvSpPr>
          <p:spPr>
            <a:xfrm>
              <a:off x="4971384" y="2662104"/>
              <a:ext cx="137681" cy="111915"/>
            </a:xfrm>
            <a:custGeom>
              <a:rect b="b" l="l" r="r" t="t"/>
              <a:pathLst>
                <a:path extrusionOk="0" h="4274" w="5258">
                  <a:moveTo>
                    <a:pt x="773" y="0"/>
                  </a:moveTo>
                  <a:lnTo>
                    <a:pt x="516" y="267"/>
                  </a:lnTo>
                  <a:cubicBezTo>
                    <a:pt x="192" y="592"/>
                    <a:pt x="1" y="1030"/>
                    <a:pt x="10" y="1498"/>
                  </a:cubicBezTo>
                  <a:lnTo>
                    <a:pt x="10" y="4274"/>
                  </a:lnTo>
                  <a:lnTo>
                    <a:pt x="5257" y="4274"/>
                  </a:lnTo>
                  <a:lnTo>
                    <a:pt x="5257" y="1498"/>
                  </a:lnTo>
                  <a:cubicBezTo>
                    <a:pt x="5248" y="1030"/>
                    <a:pt x="5066" y="592"/>
                    <a:pt x="4733" y="267"/>
                  </a:cubicBezTo>
                  <a:lnTo>
                    <a:pt x="4475" y="0"/>
                  </a:lnTo>
                  <a:lnTo>
                    <a:pt x="2624" y="334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66"/>
            <p:cNvSpPr/>
            <p:nvPr/>
          </p:nvSpPr>
          <p:spPr>
            <a:xfrm>
              <a:off x="4977878" y="2662104"/>
              <a:ext cx="124431" cy="46217"/>
            </a:xfrm>
            <a:custGeom>
              <a:rect b="b" l="l" r="r" t="t"/>
              <a:pathLst>
                <a:path extrusionOk="0" h="1765" w="4752">
                  <a:moveTo>
                    <a:pt x="525" y="0"/>
                  </a:moveTo>
                  <a:lnTo>
                    <a:pt x="268" y="267"/>
                  </a:lnTo>
                  <a:cubicBezTo>
                    <a:pt x="163" y="372"/>
                    <a:pt x="68" y="487"/>
                    <a:pt x="1" y="620"/>
                  </a:cubicBezTo>
                  <a:lnTo>
                    <a:pt x="802" y="1546"/>
                  </a:lnTo>
                  <a:cubicBezTo>
                    <a:pt x="932" y="1690"/>
                    <a:pt x="1113" y="1764"/>
                    <a:pt x="1295" y="1764"/>
                  </a:cubicBezTo>
                  <a:cubicBezTo>
                    <a:pt x="1461" y="1764"/>
                    <a:pt x="1628" y="1702"/>
                    <a:pt x="1756" y="1574"/>
                  </a:cubicBezTo>
                  <a:lnTo>
                    <a:pt x="2376" y="954"/>
                  </a:lnTo>
                  <a:lnTo>
                    <a:pt x="2996" y="1574"/>
                  </a:lnTo>
                  <a:cubicBezTo>
                    <a:pt x="3124" y="1702"/>
                    <a:pt x="3289" y="1764"/>
                    <a:pt x="3454" y="1764"/>
                  </a:cubicBezTo>
                  <a:cubicBezTo>
                    <a:pt x="3635" y="1764"/>
                    <a:pt x="3816" y="1690"/>
                    <a:pt x="3950" y="1546"/>
                  </a:cubicBezTo>
                  <a:lnTo>
                    <a:pt x="4752" y="620"/>
                  </a:lnTo>
                  <a:cubicBezTo>
                    <a:pt x="4675" y="487"/>
                    <a:pt x="4589" y="372"/>
                    <a:pt x="4485" y="267"/>
                  </a:cubicBezTo>
                  <a:lnTo>
                    <a:pt x="4227" y="0"/>
                  </a:lnTo>
                  <a:lnTo>
                    <a:pt x="2376" y="334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66"/>
            <p:cNvSpPr/>
            <p:nvPr/>
          </p:nvSpPr>
          <p:spPr>
            <a:xfrm>
              <a:off x="5022837" y="2699574"/>
              <a:ext cx="34512" cy="74444"/>
            </a:xfrm>
            <a:custGeom>
              <a:rect b="b" l="l" r="r" t="t"/>
              <a:pathLst>
                <a:path extrusionOk="0" h="2843" w="1318">
                  <a:moveTo>
                    <a:pt x="344" y="0"/>
                  </a:moveTo>
                  <a:lnTo>
                    <a:pt x="1" y="2843"/>
                  </a:lnTo>
                  <a:lnTo>
                    <a:pt x="1317" y="2843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66"/>
            <p:cNvSpPr/>
            <p:nvPr/>
          </p:nvSpPr>
          <p:spPr>
            <a:xfrm>
              <a:off x="5017103" y="2670823"/>
              <a:ext cx="45745" cy="34512"/>
            </a:xfrm>
            <a:custGeom>
              <a:rect b="b" l="l" r="r" t="t"/>
              <a:pathLst>
                <a:path extrusionOk="0" h="1318" w="1747">
                  <a:moveTo>
                    <a:pt x="1" y="1"/>
                  </a:moveTo>
                  <a:lnTo>
                    <a:pt x="392" y="1165"/>
                  </a:lnTo>
                  <a:cubicBezTo>
                    <a:pt x="420" y="1251"/>
                    <a:pt x="506" y="1317"/>
                    <a:pt x="602" y="1317"/>
                  </a:cubicBezTo>
                  <a:lnTo>
                    <a:pt x="1155" y="1317"/>
                  </a:lnTo>
                  <a:cubicBezTo>
                    <a:pt x="1250" y="1317"/>
                    <a:pt x="1336" y="1251"/>
                    <a:pt x="1365" y="116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66"/>
            <p:cNvSpPr/>
            <p:nvPr/>
          </p:nvSpPr>
          <p:spPr>
            <a:xfrm>
              <a:off x="5000109" y="2613635"/>
              <a:ext cx="79969" cy="22938"/>
            </a:xfrm>
            <a:custGeom>
              <a:rect b="b" l="l" r="r" t="t"/>
              <a:pathLst>
                <a:path extrusionOk="0" h="876" w="3054">
                  <a:moveTo>
                    <a:pt x="1" y="0"/>
                  </a:moveTo>
                  <a:lnTo>
                    <a:pt x="1" y="496"/>
                  </a:lnTo>
                  <a:cubicBezTo>
                    <a:pt x="478" y="749"/>
                    <a:pt x="1003" y="876"/>
                    <a:pt x="1527" y="876"/>
                  </a:cubicBezTo>
                  <a:cubicBezTo>
                    <a:pt x="2052" y="876"/>
                    <a:pt x="2577" y="749"/>
                    <a:pt x="3054" y="496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66"/>
            <p:cNvSpPr/>
            <p:nvPr/>
          </p:nvSpPr>
          <p:spPr>
            <a:xfrm>
              <a:off x="4981125" y="2646602"/>
              <a:ext cx="58995" cy="50301"/>
            </a:xfrm>
            <a:custGeom>
              <a:rect b="b" l="l" r="r" t="t"/>
              <a:pathLst>
                <a:path extrusionOk="0" h="1921" w="2253">
                  <a:moveTo>
                    <a:pt x="583" y="1"/>
                  </a:moveTo>
                  <a:lnTo>
                    <a:pt x="1" y="697"/>
                  </a:lnTo>
                  <a:lnTo>
                    <a:pt x="1002" y="1851"/>
                  </a:lnTo>
                  <a:cubicBezTo>
                    <a:pt x="1048" y="1897"/>
                    <a:pt x="1109" y="1921"/>
                    <a:pt x="1171" y="1921"/>
                  </a:cubicBezTo>
                  <a:cubicBezTo>
                    <a:pt x="1226" y="1921"/>
                    <a:pt x="1282" y="1901"/>
                    <a:pt x="1327" y="1861"/>
                  </a:cubicBezTo>
                  <a:lnTo>
                    <a:pt x="2252" y="936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66"/>
            <p:cNvSpPr/>
            <p:nvPr/>
          </p:nvSpPr>
          <p:spPr>
            <a:xfrm>
              <a:off x="5040093" y="2646602"/>
              <a:ext cx="58969" cy="50301"/>
            </a:xfrm>
            <a:custGeom>
              <a:rect b="b" l="l" r="r" t="t"/>
              <a:pathLst>
                <a:path extrusionOk="0" h="1921" w="2252">
                  <a:moveTo>
                    <a:pt x="1679" y="1"/>
                  </a:moveTo>
                  <a:lnTo>
                    <a:pt x="0" y="936"/>
                  </a:lnTo>
                  <a:lnTo>
                    <a:pt x="926" y="1861"/>
                  </a:lnTo>
                  <a:cubicBezTo>
                    <a:pt x="971" y="1901"/>
                    <a:pt x="1026" y="1921"/>
                    <a:pt x="1082" y="1921"/>
                  </a:cubicBezTo>
                  <a:cubicBezTo>
                    <a:pt x="1143" y="1921"/>
                    <a:pt x="1205" y="1897"/>
                    <a:pt x="1250" y="1851"/>
                  </a:cubicBezTo>
                  <a:lnTo>
                    <a:pt x="2252" y="697"/>
                  </a:lnTo>
                  <a:lnTo>
                    <a:pt x="1679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66"/>
            <p:cNvSpPr/>
            <p:nvPr/>
          </p:nvSpPr>
          <p:spPr>
            <a:xfrm>
              <a:off x="4931923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2605" y="1"/>
                  </a:moveTo>
                  <a:cubicBezTo>
                    <a:pt x="2605" y="1"/>
                    <a:pt x="1002" y="401"/>
                    <a:pt x="477" y="1966"/>
                  </a:cubicBezTo>
                  <a:cubicBezTo>
                    <a:pt x="439" y="2099"/>
                    <a:pt x="458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0" y="3807"/>
                    <a:pt x="29" y="3950"/>
                  </a:cubicBezTo>
                  <a:lnTo>
                    <a:pt x="420" y="5467"/>
                  </a:lnTo>
                  <a:lnTo>
                    <a:pt x="1508" y="5457"/>
                  </a:lnTo>
                  <a:lnTo>
                    <a:pt x="1508" y="2691"/>
                  </a:lnTo>
                  <a:cubicBezTo>
                    <a:pt x="1508" y="2223"/>
                    <a:pt x="1699" y="1785"/>
                    <a:pt x="2023" y="1451"/>
                  </a:cubicBezTo>
                  <a:lnTo>
                    <a:pt x="2280" y="1193"/>
                  </a:lnTo>
                  <a:cubicBezTo>
                    <a:pt x="2490" y="993"/>
                    <a:pt x="2605" y="707"/>
                    <a:pt x="2605" y="420"/>
                  </a:cubicBezTo>
                  <a:lnTo>
                    <a:pt x="2605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66"/>
            <p:cNvSpPr/>
            <p:nvPr/>
          </p:nvSpPr>
          <p:spPr>
            <a:xfrm>
              <a:off x="5080052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1" y="1"/>
                  </a:moveTo>
                  <a:lnTo>
                    <a:pt x="1" y="420"/>
                  </a:lnTo>
                  <a:cubicBezTo>
                    <a:pt x="1" y="707"/>
                    <a:pt x="115" y="993"/>
                    <a:pt x="325" y="1193"/>
                  </a:cubicBezTo>
                  <a:lnTo>
                    <a:pt x="583" y="1451"/>
                  </a:lnTo>
                  <a:cubicBezTo>
                    <a:pt x="907" y="1785"/>
                    <a:pt x="1098" y="2223"/>
                    <a:pt x="1098" y="2691"/>
                  </a:cubicBezTo>
                  <a:lnTo>
                    <a:pt x="1098" y="5457"/>
                  </a:lnTo>
                  <a:lnTo>
                    <a:pt x="2185" y="5467"/>
                  </a:lnTo>
                  <a:lnTo>
                    <a:pt x="2576" y="3950"/>
                  </a:lnTo>
                  <a:cubicBezTo>
                    <a:pt x="2605" y="3807"/>
                    <a:pt x="2557" y="3654"/>
                    <a:pt x="2452" y="3549"/>
                  </a:cubicBezTo>
                  <a:lnTo>
                    <a:pt x="1746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6"/>
                  </a:cubicBezTo>
                  <a:cubicBezTo>
                    <a:pt x="1603" y="40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66"/>
            <p:cNvSpPr/>
            <p:nvPr/>
          </p:nvSpPr>
          <p:spPr>
            <a:xfrm>
              <a:off x="4946403" y="2476478"/>
              <a:ext cx="187144" cy="148678"/>
            </a:xfrm>
            <a:custGeom>
              <a:rect b="b" l="l" r="r" t="t"/>
              <a:pathLst>
                <a:path extrusionOk="0" h="5678" w="7147">
                  <a:moveTo>
                    <a:pt x="2233" y="1"/>
                  </a:moveTo>
                  <a:cubicBezTo>
                    <a:pt x="1470" y="1"/>
                    <a:pt x="897" y="707"/>
                    <a:pt x="1060" y="1461"/>
                  </a:cubicBezTo>
                  <a:cubicBezTo>
                    <a:pt x="1117" y="1718"/>
                    <a:pt x="926" y="1966"/>
                    <a:pt x="659" y="1966"/>
                  </a:cubicBezTo>
                  <a:lnTo>
                    <a:pt x="649" y="1966"/>
                  </a:lnTo>
                  <a:cubicBezTo>
                    <a:pt x="392" y="1966"/>
                    <a:pt x="172" y="2128"/>
                    <a:pt x="106" y="2367"/>
                  </a:cubicBezTo>
                  <a:cubicBezTo>
                    <a:pt x="1" y="2710"/>
                    <a:pt x="268" y="3054"/>
                    <a:pt x="630" y="3063"/>
                  </a:cubicBezTo>
                  <a:lnTo>
                    <a:pt x="745" y="3063"/>
                  </a:lnTo>
                  <a:cubicBezTo>
                    <a:pt x="859" y="4532"/>
                    <a:pt x="2090" y="5677"/>
                    <a:pt x="3578" y="5677"/>
                  </a:cubicBezTo>
                  <a:cubicBezTo>
                    <a:pt x="5057" y="5677"/>
                    <a:pt x="6288" y="4532"/>
                    <a:pt x="6402" y="3063"/>
                  </a:cubicBezTo>
                  <a:lnTo>
                    <a:pt x="6526" y="3063"/>
                  </a:lnTo>
                  <a:cubicBezTo>
                    <a:pt x="6889" y="3054"/>
                    <a:pt x="7146" y="2710"/>
                    <a:pt x="7051" y="2367"/>
                  </a:cubicBezTo>
                  <a:cubicBezTo>
                    <a:pt x="6974" y="2128"/>
                    <a:pt x="6755" y="1966"/>
                    <a:pt x="6507" y="1966"/>
                  </a:cubicBezTo>
                  <a:lnTo>
                    <a:pt x="6497" y="1966"/>
                  </a:lnTo>
                  <a:cubicBezTo>
                    <a:pt x="6230" y="1966"/>
                    <a:pt x="6040" y="1718"/>
                    <a:pt x="6097" y="1461"/>
                  </a:cubicBezTo>
                  <a:cubicBezTo>
                    <a:pt x="6259" y="707"/>
                    <a:pt x="5687" y="1"/>
                    <a:pt x="492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66"/>
            <p:cNvSpPr/>
            <p:nvPr/>
          </p:nvSpPr>
          <p:spPr>
            <a:xfrm>
              <a:off x="4946665" y="2476478"/>
              <a:ext cx="127678" cy="148652"/>
            </a:xfrm>
            <a:custGeom>
              <a:rect b="b" l="l" r="r" t="t"/>
              <a:pathLst>
                <a:path extrusionOk="0" h="5677" w="4876">
                  <a:moveTo>
                    <a:pt x="2223" y="1"/>
                  </a:moveTo>
                  <a:cubicBezTo>
                    <a:pt x="1460" y="1"/>
                    <a:pt x="887" y="707"/>
                    <a:pt x="1059" y="1461"/>
                  </a:cubicBezTo>
                  <a:cubicBezTo>
                    <a:pt x="1107" y="1718"/>
                    <a:pt x="916" y="1966"/>
                    <a:pt x="649" y="1966"/>
                  </a:cubicBezTo>
                  <a:lnTo>
                    <a:pt x="639" y="1966"/>
                  </a:lnTo>
                  <a:cubicBezTo>
                    <a:pt x="632" y="1966"/>
                    <a:pt x="626" y="1966"/>
                    <a:pt x="619" y="1966"/>
                  </a:cubicBezTo>
                  <a:cubicBezTo>
                    <a:pt x="379" y="1966"/>
                    <a:pt x="161" y="2125"/>
                    <a:pt x="96" y="2357"/>
                  </a:cubicBezTo>
                  <a:cubicBezTo>
                    <a:pt x="0" y="2710"/>
                    <a:pt x="258" y="3054"/>
                    <a:pt x="620" y="3054"/>
                  </a:cubicBezTo>
                  <a:lnTo>
                    <a:pt x="744" y="3054"/>
                  </a:lnTo>
                  <a:cubicBezTo>
                    <a:pt x="848" y="4557"/>
                    <a:pt x="2094" y="5676"/>
                    <a:pt x="3546" y="5676"/>
                  </a:cubicBezTo>
                  <a:cubicBezTo>
                    <a:pt x="3698" y="5676"/>
                    <a:pt x="3852" y="5664"/>
                    <a:pt x="4007" y="5639"/>
                  </a:cubicBezTo>
                  <a:cubicBezTo>
                    <a:pt x="2624" y="5429"/>
                    <a:pt x="1603" y="4237"/>
                    <a:pt x="1603" y="2844"/>
                  </a:cubicBezTo>
                  <a:lnTo>
                    <a:pt x="1603" y="1527"/>
                  </a:lnTo>
                  <a:cubicBezTo>
                    <a:pt x="1603" y="926"/>
                    <a:pt x="2090" y="440"/>
                    <a:pt x="2700" y="430"/>
                  </a:cubicBezTo>
                  <a:lnTo>
                    <a:pt x="4446" y="430"/>
                  </a:lnTo>
                  <a:cubicBezTo>
                    <a:pt x="4684" y="430"/>
                    <a:pt x="4875" y="239"/>
                    <a:pt x="487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66"/>
            <p:cNvSpPr/>
            <p:nvPr/>
          </p:nvSpPr>
          <p:spPr>
            <a:xfrm>
              <a:off x="5005608" y="2419290"/>
              <a:ext cx="119430" cy="45981"/>
            </a:xfrm>
            <a:custGeom>
              <a:rect b="b" l="l" r="r" t="t"/>
              <a:pathLst>
                <a:path extrusionOk="0" h="1756" w="4561">
                  <a:moveTo>
                    <a:pt x="697" y="0"/>
                  </a:moveTo>
                  <a:cubicBezTo>
                    <a:pt x="468" y="0"/>
                    <a:pt x="230" y="29"/>
                    <a:pt x="10" y="86"/>
                  </a:cubicBezTo>
                  <a:lnTo>
                    <a:pt x="10" y="220"/>
                  </a:lnTo>
                  <a:cubicBezTo>
                    <a:pt x="1" y="1059"/>
                    <a:pt x="688" y="1746"/>
                    <a:pt x="1537" y="1756"/>
                  </a:cubicBezTo>
                  <a:lnTo>
                    <a:pt x="4561" y="1756"/>
                  </a:lnTo>
                  <a:cubicBezTo>
                    <a:pt x="4122" y="697"/>
                    <a:pt x="3082" y="0"/>
                    <a:pt x="193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66"/>
            <p:cNvSpPr/>
            <p:nvPr/>
          </p:nvSpPr>
          <p:spPr>
            <a:xfrm>
              <a:off x="5000109" y="2527879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17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42"/>
                  </a:cubicBezTo>
                  <a:lnTo>
                    <a:pt x="440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66"/>
            <p:cNvSpPr/>
            <p:nvPr/>
          </p:nvSpPr>
          <p:spPr>
            <a:xfrm>
              <a:off x="5068818" y="2527879"/>
              <a:ext cx="11260" cy="17334"/>
            </a:xfrm>
            <a:custGeom>
              <a:rect b="b" l="l" r="r" t="t"/>
              <a:pathLst>
                <a:path extrusionOk="0" h="662" w="430">
                  <a:moveTo>
                    <a:pt x="215" y="1"/>
                  </a:moveTo>
                  <a:cubicBezTo>
                    <a:pt x="108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10" y="661"/>
                  </a:cubicBezTo>
                  <a:cubicBezTo>
                    <a:pt x="334" y="661"/>
                    <a:pt x="430" y="556"/>
                    <a:pt x="430" y="442"/>
                  </a:cubicBezTo>
                  <a:lnTo>
                    <a:pt x="430" y="223"/>
                  </a:lnTo>
                  <a:cubicBezTo>
                    <a:pt x="430" y="75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66"/>
            <p:cNvSpPr/>
            <p:nvPr/>
          </p:nvSpPr>
          <p:spPr>
            <a:xfrm>
              <a:off x="5014825" y="2567864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1" y="0"/>
                  </a:moveTo>
                  <a:cubicBezTo>
                    <a:pt x="145" y="0"/>
                    <a:pt x="1" y="223"/>
                    <a:pt x="154" y="384"/>
                  </a:cubicBezTo>
                  <a:cubicBezTo>
                    <a:pt x="373" y="566"/>
                    <a:pt x="644" y="661"/>
                    <a:pt x="925" y="661"/>
                  </a:cubicBezTo>
                  <a:cubicBezTo>
                    <a:pt x="938" y="661"/>
                    <a:pt x="952" y="661"/>
                    <a:pt x="965" y="661"/>
                  </a:cubicBezTo>
                  <a:cubicBezTo>
                    <a:pt x="979" y="661"/>
                    <a:pt x="992" y="661"/>
                    <a:pt x="1006" y="661"/>
                  </a:cubicBezTo>
                  <a:cubicBezTo>
                    <a:pt x="1287" y="661"/>
                    <a:pt x="1558" y="566"/>
                    <a:pt x="1776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7" y="21"/>
                    <a:pt x="1471" y="69"/>
                  </a:cubicBezTo>
                  <a:cubicBezTo>
                    <a:pt x="1318" y="174"/>
                    <a:pt x="1142" y="227"/>
                    <a:pt x="965" y="227"/>
                  </a:cubicBezTo>
                  <a:cubicBezTo>
                    <a:pt x="789" y="227"/>
                    <a:pt x="612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66"/>
            <p:cNvSpPr/>
            <p:nvPr/>
          </p:nvSpPr>
          <p:spPr>
            <a:xfrm>
              <a:off x="4992384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66"/>
            <p:cNvSpPr/>
            <p:nvPr/>
          </p:nvSpPr>
          <p:spPr>
            <a:xfrm>
              <a:off x="5061068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0" name="Google Shape;13390;p66"/>
          <p:cNvGrpSpPr/>
          <p:nvPr/>
        </p:nvGrpSpPr>
        <p:grpSpPr>
          <a:xfrm>
            <a:off x="7608056" y="3345794"/>
            <a:ext cx="270334" cy="354754"/>
            <a:chOff x="7608056" y="3345794"/>
            <a:chExt cx="270334" cy="354754"/>
          </a:xfrm>
        </p:grpSpPr>
        <p:sp>
          <p:nvSpPr>
            <p:cNvPr id="13391" name="Google Shape;13391;p66"/>
            <p:cNvSpPr/>
            <p:nvPr/>
          </p:nvSpPr>
          <p:spPr>
            <a:xfrm>
              <a:off x="7636284" y="3351293"/>
              <a:ext cx="213879" cy="276068"/>
            </a:xfrm>
            <a:custGeom>
              <a:rect b="b" l="l" r="r" t="t"/>
              <a:pathLst>
                <a:path extrusionOk="0" h="10543" w="8168">
                  <a:moveTo>
                    <a:pt x="4084" y="1"/>
                  </a:moveTo>
                  <a:cubicBezTo>
                    <a:pt x="1823" y="1"/>
                    <a:pt x="1" y="1832"/>
                    <a:pt x="1" y="4084"/>
                  </a:cubicBezTo>
                  <a:lnTo>
                    <a:pt x="1" y="4694"/>
                  </a:lnTo>
                  <a:cubicBezTo>
                    <a:pt x="1" y="6221"/>
                    <a:pt x="669" y="7661"/>
                    <a:pt x="1833" y="8644"/>
                  </a:cubicBezTo>
                  <a:lnTo>
                    <a:pt x="4084" y="10542"/>
                  </a:lnTo>
                  <a:lnTo>
                    <a:pt x="6335" y="8644"/>
                  </a:lnTo>
                  <a:cubicBezTo>
                    <a:pt x="7499" y="7661"/>
                    <a:pt x="8167" y="6221"/>
                    <a:pt x="8167" y="4694"/>
                  </a:cubicBezTo>
                  <a:lnTo>
                    <a:pt x="8167" y="4084"/>
                  </a:lnTo>
                  <a:cubicBezTo>
                    <a:pt x="8167" y="1832"/>
                    <a:pt x="6335" y="1"/>
                    <a:pt x="4084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66"/>
            <p:cNvSpPr/>
            <p:nvPr/>
          </p:nvSpPr>
          <p:spPr>
            <a:xfrm>
              <a:off x="7608056" y="3548387"/>
              <a:ext cx="270334" cy="151925"/>
            </a:xfrm>
            <a:custGeom>
              <a:rect b="b" l="l" r="r" t="t"/>
              <a:pathLst>
                <a:path extrusionOk="0" h="5802" w="10324">
                  <a:moveTo>
                    <a:pt x="3655" y="1"/>
                  </a:moveTo>
                  <a:lnTo>
                    <a:pt x="3655" y="1021"/>
                  </a:lnTo>
                  <a:cubicBezTo>
                    <a:pt x="3655" y="1308"/>
                    <a:pt x="3473" y="1565"/>
                    <a:pt x="3197" y="1642"/>
                  </a:cubicBezTo>
                  <a:lnTo>
                    <a:pt x="926" y="2309"/>
                  </a:lnTo>
                  <a:cubicBezTo>
                    <a:pt x="382" y="2471"/>
                    <a:pt x="1" y="2977"/>
                    <a:pt x="1" y="3549"/>
                  </a:cubicBezTo>
                  <a:lnTo>
                    <a:pt x="1" y="5162"/>
                  </a:lnTo>
                  <a:cubicBezTo>
                    <a:pt x="1" y="5509"/>
                    <a:pt x="287" y="5801"/>
                    <a:pt x="633" y="5801"/>
                  </a:cubicBezTo>
                  <a:cubicBezTo>
                    <a:pt x="638" y="5801"/>
                    <a:pt x="644" y="5801"/>
                    <a:pt x="650" y="5801"/>
                  </a:cubicBezTo>
                  <a:lnTo>
                    <a:pt x="9674" y="5801"/>
                  </a:lnTo>
                  <a:cubicBezTo>
                    <a:pt x="10037" y="5801"/>
                    <a:pt x="10323" y="5515"/>
                    <a:pt x="10323" y="5162"/>
                  </a:cubicBezTo>
                  <a:lnTo>
                    <a:pt x="10323" y="3549"/>
                  </a:lnTo>
                  <a:cubicBezTo>
                    <a:pt x="10323" y="2977"/>
                    <a:pt x="9941" y="2471"/>
                    <a:pt x="9398" y="2309"/>
                  </a:cubicBezTo>
                  <a:lnTo>
                    <a:pt x="7127" y="1642"/>
                  </a:lnTo>
                  <a:cubicBezTo>
                    <a:pt x="6851" y="1565"/>
                    <a:pt x="6669" y="1308"/>
                    <a:pt x="6669" y="1021"/>
                  </a:cubicBezTo>
                  <a:lnTo>
                    <a:pt x="666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66"/>
            <p:cNvSpPr/>
            <p:nvPr/>
          </p:nvSpPr>
          <p:spPr>
            <a:xfrm>
              <a:off x="7608056" y="3590100"/>
              <a:ext cx="270334" cy="110213"/>
            </a:xfrm>
            <a:custGeom>
              <a:rect b="b" l="l" r="r" t="t"/>
              <a:pathLst>
                <a:path extrusionOk="0" h="4209" w="10324">
                  <a:moveTo>
                    <a:pt x="3302" y="1"/>
                  </a:moveTo>
                  <a:cubicBezTo>
                    <a:pt x="3264" y="20"/>
                    <a:pt x="3235" y="39"/>
                    <a:pt x="3197" y="49"/>
                  </a:cubicBezTo>
                  <a:lnTo>
                    <a:pt x="926" y="716"/>
                  </a:lnTo>
                  <a:cubicBezTo>
                    <a:pt x="382" y="878"/>
                    <a:pt x="1" y="1384"/>
                    <a:pt x="1" y="1956"/>
                  </a:cubicBezTo>
                  <a:lnTo>
                    <a:pt x="1" y="3569"/>
                  </a:lnTo>
                  <a:cubicBezTo>
                    <a:pt x="1" y="3916"/>
                    <a:pt x="278" y="4208"/>
                    <a:pt x="633" y="4208"/>
                  </a:cubicBezTo>
                  <a:cubicBezTo>
                    <a:pt x="638" y="4208"/>
                    <a:pt x="644" y="4208"/>
                    <a:pt x="650" y="4208"/>
                  </a:cubicBezTo>
                  <a:lnTo>
                    <a:pt x="9674" y="4208"/>
                  </a:lnTo>
                  <a:cubicBezTo>
                    <a:pt x="10027" y="4208"/>
                    <a:pt x="10323" y="3922"/>
                    <a:pt x="10323" y="3569"/>
                  </a:cubicBezTo>
                  <a:lnTo>
                    <a:pt x="10323" y="1956"/>
                  </a:lnTo>
                  <a:cubicBezTo>
                    <a:pt x="10323" y="1384"/>
                    <a:pt x="9941" y="878"/>
                    <a:pt x="9398" y="716"/>
                  </a:cubicBezTo>
                  <a:lnTo>
                    <a:pt x="7127" y="49"/>
                  </a:lnTo>
                  <a:cubicBezTo>
                    <a:pt x="7089" y="39"/>
                    <a:pt x="7051" y="20"/>
                    <a:pt x="7022" y="1"/>
                  </a:cubicBezTo>
                  <a:lnTo>
                    <a:pt x="5162" y="1422"/>
                  </a:lnTo>
                  <a:lnTo>
                    <a:pt x="3302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66"/>
            <p:cNvSpPr/>
            <p:nvPr/>
          </p:nvSpPr>
          <p:spPr>
            <a:xfrm>
              <a:off x="7703736" y="3548387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1"/>
                  </a:moveTo>
                  <a:lnTo>
                    <a:pt x="1" y="478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6" y="857"/>
                    <a:pt x="2543" y="730"/>
                    <a:pt x="3015" y="478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66"/>
            <p:cNvSpPr/>
            <p:nvPr/>
          </p:nvSpPr>
          <p:spPr>
            <a:xfrm>
              <a:off x="7649795" y="3402013"/>
              <a:ext cx="187118" cy="157634"/>
            </a:xfrm>
            <a:custGeom>
              <a:rect b="b" l="l" r="r" t="t"/>
              <a:pathLst>
                <a:path extrusionOk="0" h="6020" w="7146">
                  <a:moveTo>
                    <a:pt x="773" y="0"/>
                  </a:moveTo>
                  <a:lnTo>
                    <a:pt x="773" y="2357"/>
                  </a:lnTo>
                  <a:lnTo>
                    <a:pt x="668" y="2357"/>
                  </a:lnTo>
                  <a:cubicBezTo>
                    <a:pt x="0" y="2404"/>
                    <a:pt x="0" y="3387"/>
                    <a:pt x="668" y="3435"/>
                  </a:cubicBezTo>
                  <a:lnTo>
                    <a:pt x="782" y="3435"/>
                  </a:lnTo>
                  <a:cubicBezTo>
                    <a:pt x="897" y="4894"/>
                    <a:pt x="2108" y="6020"/>
                    <a:pt x="3568" y="6020"/>
                  </a:cubicBezTo>
                  <a:cubicBezTo>
                    <a:pt x="5028" y="6020"/>
                    <a:pt x="6239" y="4894"/>
                    <a:pt x="6354" y="3435"/>
                  </a:cubicBezTo>
                  <a:lnTo>
                    <a:pt x="6468" y="3435"/>
                  </a:lnTo>
                  <a:cubicBezTo>
                    <a:pt x="7145" y="3387"/>
                    <a:pt x="7145" y="2404"/>
                    <a:pt x="6468" y="2357"/>
                  </a:cubicBezTo>
                  <a:lnTo>
                    <a:pt x="6468" y="2366"/>
                  </a:lnTo>
                  <a:lnTo>
                    <a:pt x="6363" y="2366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66"/>
            <p:cNvSpPr/>
            <p:nvPr/>
          </p:nvSpPr>
          <p:spPr>
            <a:xfrm>
              <a:off x="7652283" y="3402013"/>
              <a:ext cx="164154" cy="157581"/>
            </a:xfrm>
            <a:custGeom>
              <a:rect b="b" l="l" r="r" t="t"/>
              <a:pathLst>
                <a:path extrusionOk="0" h="6018" w="6269">
                  <a:moveTo>
                    <a:pt x="678" y="0"/>
                  </a:moveTo>
                  <a:lnTo>
                    <a:pt x="678" y="2357"/>
                  </a:lnTo>
                  <a:lnTo>
                    <a:pt x="601" y="2357"/>
                  </a:lnTo>
                  <a:cubicBezTo>
                    <a:pt x="315" y="2357"/>
                    <a:pt x="77" y="2557"/>
                    <a:pt x="39" y="2834"/>
                  </a:cubicBezTo>
                  <a:cubicBezTo>
                    <a:pt x="0" y="3158"/>
                    <a:pt x="248" y="3435"/>
                    <a:pt x="573" y="3435"/>
                  </a:cubicBezTo>
                  <a:lnTo>
                    <a:pt x="687" y="3435"/>
                  </a:lnTo>
                  <a:cubicBezTo>
                    <a:pt x="791" y="4914"/>
                    <a:pt x="2033" y="6017"/>
                    <a:pt x="3466" y="6017"/>
                  </a:cubicBezTo>
                  <a:cubicBezTo>
                    <a:pt x="3613" y="6017"/>
                    <a:pt x="3762" y="6006"/>
                    <a:pt x="3912" y="5982"/>
                  </a:cubicBezTo>
                  <a:cubicBezTo>
                    <a:pt x="2548" y="5762"/>
                    <a:pt x="1546" y="4598"/>
                    <a:pt x="1546" y="3215"/>
                  </a:cubicBezTo>
                  <a:lnTo>
                    <a:pt x="1546" y="1670"/>
                  </a:lnTo>
                  <a:cubicBezTo>
                    <a:pt x="1546" y="1428"/>
                    <a:pt x="1742" y="1237"/>
                    <a:pt x="1976" y="1237"/>
                  </a:cubicBezTo>
                  <a:cubicBezTo>
                    <a:pt x="2010" y="1237"/>
                    <a:pt x="2045" y="1242"/>
                    <a:pt x="2080" y="1250"/>
                  </a:cubicBezTo>
                  <a:cubicBezTo>
                    <a:pt x="2433" y="1345"/>
                    <a:pt x="2796" y="1412"/>
                    <a:pt x="3168" y="1460"/>
                  </a:cubicBezTo>
                  <a:lnTo>
                    <a:pt x="3244" y="1460"/>
                  </a:lnTo>
                  <a:cubicBezTo>
                    <a:pt x="3597" y="1460"/>
                    <a:pt x="3864" y="1145"/>
                    <a:pt x="3816" y="802"/>
                  </a:cubicBezTo>
                  <a:lnTo>
                    <a:pt x="3816" y="802"/>
                  </a:lnTo>
                  <a:cubicBezTo>
                    <a:pt x="4732" y="1031"/>
                    <a:pt x="5572" y="1479"/>
                    <a:pt x="6268" y="2109"/>
                  </a:cubicBezTo>
                  <a:lnTo>
                    <a:pt x="626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66"/>
            <p:cNvSpPr/>
            <p:nvPr/>
          </p:nvSpPr>
          <p:spPr>
            <a:xfrm>
              <a:off x="7703736" y="346438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20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66"/>
            <p:cNvSpPr/>
            <p:nvPr/>
          </p:nvSpPr>
          <p:spPr>
            <a:xfrm>
              <a:off x="7771425" y="3464386"/>
              <a:ext cx="11286" cy="17073"/>
            </a:xfrm>
            <a:custGeom>
              <a:rect b="b" l="l" r="r" t="t"/>
              <a:pathLst>
                <a:path extrusionOk="0" h="652" w="431">
                  <a:moveTo>
                    <a:pt x="216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11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66"/>
            <p:cNvSpPr/>
            <p:nvPr/>
          </p:nvSpPr>
          <p:spPr>
            <a:xfrm>
              <a:off x="7696247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66"/>
            <p:cNvSpPr/>
            <p:nvPr/>
          </p:nvSpPr>
          <p:spPr>
            <a:xfrm>
              <a:off x="7763936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66"/>
            <p:cNvSpPr/>
            <p:nvPr/>
          </p:nvSpPr>
          <p:spPr>
            <a:xfrm>
              <a:off x="7718243" y="3503218"/>
              <a:ext cx="49961" cy="16994"/>
            </a:xfrm>
            <a:custGeom>
              <a:rect b="b" l="l" r="r" t="t"/>
              <a:pathLst>
                <a:path extrusionOk="0" h="649" w="1908">
                  <a:moveTo>
                    <a:pt x="310" y="0"/>
                  </a:moveTo>
                  <a:cubicBezTo>
                    <a:pt x="144" y="0"/>
                    <a:pt x="1" y="217"/>
                    <a:pt x="162" y="371"/>
                  </a:cubicBezTo>
                  <a:cubicBezTo>
                    <a:pt x="372" y="553"/>
                    <a:pt x="642" y="648"/>
                    <a:pt x="915" y="648"/>
                  </a:cubicBezTo>
                  <a:cubicBezTo>
                    <a:pt x="928" y="648"/>
                    <a:pt x="941" y="648"/>
                    <a:pt x="954" y="648"/>
                  </a:cubicBezTo>
                  <a:cubicBezTo>
                    <a:pt x="967" y="648"/>
                    <a:pt x="980" y="648"/>
                    <a:pt x="993" y="648"/>
                  </a:cubicBezTo>
                  <a:cubicBezTo>
                    <a:pt x="1266" y="648"/>
                    <a:pt x="1536" y="553"/>
                    <a:pt x="1746" y="371"/>
                  </a:cubicBezTo>
                  <a:cubicBezTo>
                    <a:pt x="1907" y="217"/>
                    <a:pt x="1764" y="0"/>
                    <a:pt x="1597" y="0"/>
                  </a:cubicBezTo>
                  <a:cubicBezTo>
                    <a:pt x="1548" y="0"/>
                    <a:pt x="1496" y="20"/>
                    <a:pt x="1450" y="66"/>
                  </a:cubicBezTo>
                  <a:cubicBezTo>
                    <a:pt x="1302" y="166"/>
                    <a:pt x="1128" y="216"/>
                    <a:pt x="954" y="216"/>
                  </a:cubicBezTo>
                  <a:cubicBezTo>
                    <a:pt x="780" y="216"/>
                    <a:pt x="606" y="166"/>
                    <a:pt x="458" y="66"/>
                  </a:cubicBezTo>
                  <a:cubicBezTo>
                    <a:pt x="412" y="20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66"/>
            <p:cNvSpPr/>
            <p:nvPr/>
          </p:nvSpPr>
          <p:spPr>
            <a:xfrm>
              <a:off x="7658777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0" y="0"/>
                  </a:moveTo>
                  <a:lnTo>
                    <a:pt x="0" y="2471"/>
                  </a:lnTo>
                  <a:lnTo>
                    <a:pt x="477" y="2414"/>
                  </a:lnTo>
                  <a:cubicBezTo>
                    <a:pt x="697" y="2385"/>
                    <a:pt x="859" y="2204"/>
                    <a:pt x="859" y="1985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66"/>
            <p:cNvSpPr/>
            <p:nvPr/>
          </p:nvSpPr>
          <p:spPr>
            <a:xfrm>
              <a:off x="7805151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1" y="0"/>
                  </a:moveTo>
                  <a:lnTo>
                    <a:pt x="1" y="1985"/>
                  </a:lnTo>
                  <a:cubicBezTo>
                    <a:pt x="1" y="2204"/>
                    <a:pt x="163" y="2385"/>
                    <a:pt x="382" y="2414"/>
                  </a:cubicBezTo>
                  <a:lnTo>
                    <a:pt x="859" y="2471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66"/>
            <p:cNvSpPr/>
            <p:nvPr/>
          </p:nvSpPr>
          <p:spPr>
            <a:xfrm>
              <a:off x="7652021" y="3351345"/>
              <a:ext cx="183635" cy="101388"/>
            </a:xfrm>
            <a:custGeom>
              <a:rect b="b" l="l" r="r" t="t"/>
              <a:pathLst>
                <a:path extrusionOk="0" h="3872" w="7013">
                  <a:moveTo>
                    <a:pt x="3481" y="1"/>
                  </a:moveTo>
                  <a:cubicBezTo>
                    <a:pt x="2139" y="1"/>
                    <a:pt x="797" y="650"/>
                    <a:pt x="1" y="1954"/>
                  </a:cubicBezTo>
                  <a:lnTo>
                    <a:pt x="1" y="2021"/>
                  </a:lnTo>
                  <a:cubicBezTo>
                    <a:pt x="1022" y="2489"/>
                    <a:pt x="2109" y="2813"/>
                    <a:pt x="3225" y="2985"/>
                  </a:cubicBezTo>
                  <a:cubicBezTo>
                    <a:pt x="3230" y="2985"/>
                    <a:pt x="3234" y="2985"/>
                    <a:pt x="3239" y="2985"/>
                  </a:cubicBezTo>
                  <a:cubicBezTo>
                    <a:pt x="3346" y="2985"/>
                    <a:pt x="3424" y="2876"/>
                    <a:pt x="3388" y="2775"/>
                  </a:cubicBezTo>
                  <a:lnTo>
                    <a:pt x="3244" y="2431"/>
                  </a:lnTo>
                  <a:cubicBezTo>
                    <a:pt x="3200" y="2325"/>
                    <a:pt x="3279" y="2219"/>
                    <a:pt x="3389" y="2219"/>
                  </a:cubicBezTo>
                  <a:cubicBezTo>
                    <a:pt x="3398" y="2219"/>
                    <a:pt x="3407" y="2220"/>
                    <a:pt x="3416" y="2221"/>
                  </a:cubicBezTo>
                  <a:cubicBezTo>
                    <a:pt x="4017" y="2326"/>
                    <a:pt x="5525" y="2698"/>
                    <a:pt x="6698" y="3872"/>
                  </a:cubicBezTo>
                  <a:lnTo>
                    <a:pt x="7013" y="2040"/>
                  </a:lnTo>
                  <a:cubicBezTo>
                    <a:pt x="6230" y="683"/>
                    <a:pt x="4856" y="1"/>
                    <a:pt x="348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66"/>
            <p:cNvSpPr/>
            <p:nvPr/>
          </p:nvSpPr>
          <p:spPr>
            <a:xfrm>
              <a:off x="7652021" y="3351293"/>
              <a:ext cx="183635" cy="84970"/>
            </a:xfrm>
            <a:custGeom>
              <a:rect b="b" l="l" r="r" t="t"/>
              <a:pathLst>
                <a:path extrusionOk="0" h="3245" w="7013">
                  <a:moveTo>
                    <a:pt x="3483" y="1"/>
                  </a:moveTo>
                  <a:cubicBezTo>
                    <a:pt x="2062" y="1"/>
                    <a:pt x="745" y="745"/>
                    <a:pt x="1" y="1956"/>
                  </a:cubicBezTo>
                  <a:lnTo>
                    <a:pt x="1" y="2023"/>
                  </a:lnTo>
                  <a:cubicBezTo>
                    <a:pt x="163" y="2099"/>
                    <a:pt x="363" y="2176"/>
                    <a:pt x="573" y="2262"/>
                  </a:cubicBezTo>
                  <a:cubicBezTo>
                    <a:pt x="1260" y="1162"/>
                    <a:pt x="2369" y="646"/>
                    <a:pt x="3469" y="646"/>
                  </a:cubicBezTo>
                  <a:cubicBezTo>
                    <a:pt x="4938" y="646"/>
                    <a:pt x="6393" y="1565"/>
                    <a:pt x="6812" y="3244"/>
                  </a:cubicBezTo>
                  <a:lnTo>
                    <a:pt x="7013" y="2042"/>
                  </a:lnTo>
                  <a:cubicBezTo>
                    <a:pt x="6288" y="783"/>
                    <a:pt x="4943" y="1"/>
                    <a:pt x="34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66"/>
            <p:cNvSpPr/>
            <p:nvPr/>
          </p:nvSpPr>
          <p:spPr>
            <a:xfrm>
              <a:off x="7630549" y="3345794"/>
              <a:ext cx="225086" cy="354493"/>
            </a:xfrm>
            <a:custGeom>
              <a:rect b="b" l="l" r="r" t="t"/>
              <a:pathLst>
                <a:path extrusionOk="0" h="13538" w="8596">
                  <a:moveTo>
                    <a:pt x="4303" y="430"/>
                  </a:moveTo>
                  <a:cubicBezTo>
                    <a:pt x="6440" y="430"/>
                    <a:pt x="8176" y="2157"/>
                    <a:pt x="8176" y="4294"/>
                  </a:cubicBezTo>
                  <a:lnTo>
                    <a:pt x="8176" y="4904"/>
                  </a:lnTo>
                  <a:cubicBezTo>
                    <a:pt x="8176" y="6364"/>
                    <a:pt x="7527" y="7747"/>
                    <a:pt x="6411" y="8682"/>
                  </a:cubicBezTo>
                  <a:lnTo>
                    <a:pt x="4303" y="10466"/>
                  </a:lnTo>
                  <a:lnTo>
                    <a:pt x="2195" y="8682"/>
                  </a:lnTo>
                  <a:cubicBezTo>
                    <a:pt x="1078" y="7747"/>
                    <a:pt x="430" y="6364"/>
                    <a:pt x="430" y="4904"/>
                  </a:cubicBezTo>
                  <a:lnTo>
                    <a:pt x="430" y="4294"/>
                  </a:lnTo>
                  <a:cubicBezTo>
                    <a:pt x="430" y="2157"/>
                    <a:pt x="2166" y="430"/>
                    <a:pt x="4303" y="430"/>
                  </a:cubicBezTo>
                  <a:close/>
                  <a:moveTo>
                    <a:pt x="4303" y="1"/>
                  </a:moveTo>
                  <a:cubicBezTo>
                    <a:pt x="1928" y="1"/>
                    <a:pt x="10" y="1918"/>
                    <a:pt x="0" y="4294"/>
                  </a:cubicBezTo>
                  <a:lnTo>
                    <a:pt x="0" y="4904"/>
                  </a:lnTo>
                  <a:cubicBezTo>
                    <a:pt x="0" y="6488"/>
                    <a:pt x="697" y="7995"/>
                    <a:pt x="1908" y="9016"/>
                  </a:cubicBezTo>
                  <a:lnTo>
                    <a:pt x="4093" y="10848"/>
                  </a:lnTo>
                  <a:lnTo>
                    <a:pt x="4093" y="13538"/>
                  </a:lnTo>
                  <a:lnTo>
                    <a:pt x="4522" y="13538"/>
                  </a:lnTo>
                  <a:lnTo>
                    <a:pt x="4522" y="10848"/>
                  </a:lnTo>
                  <a:lnTo>
                    <a:pt x="6688" y="9016"/>
                  </a:lnTo>
                  <a:cubicBezTo>
                    <a:pt x="7900" y="7995"/>
                    <a:pt x="8596" y="6488"/>
                    <a:pt x="8596" y="4904"/>
                  </a:cubicBezTo>
                  <a:lnTo>
                    <a:pt x="8596" y="4294"/>
                  </a:lnTo>
                  <a:cubicBezTo>
                    <a:pt x="8596" y="1928"/>
                    <a:pt x="6678" y="1"/>
                    <a:pt x="43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66"/>
            <p:cNvSpPr/>
            <p:nvPr/>
          </p:nvSpPr>
          <p:spPr>
            <a:xfrm>
              <a:off x="7731964" y="3627335"/>
              <a:ext cx="22519" cy="33752"/>
            </a:xfrm>
            <a:custGeom>
              <a:rect b="b" l="l" r="r" t="t"/>
              <a:pathLst>
                <a:path extrusionOk="0" h="1289" w="860">
                  <a:moveTo>
                    <a:pt x="430" y="0"/>
                  </a:moveTo>
                  <a:cubicBezTo>
                    <a:pt x="191" y="0"/>
                    <a:pt x="1" y="191"/>
                    <a:pt x="1" y="430"/>
                  </a:cubicBezTo>
                  <a:lnTo>
                    <a:pt x="1" y="859"/>
                  </a:lnTo>
                  <a:cubicBezTo>
                    <a:pt x="1" y="1097"/>
                    <a:pt x="191" y="1288"/>
                    <a:pt x="430" y="1288"/>
                  </a:cubicBezTo>
                  <a:cubicBezTo>
                    <a:pt x="668" y="1288"/>
                    <a:pt x="859" y="1097"/>
                    <a:pt x="859" y="859"/>
                  </a:cubicBezTo>
                  <a:lnTo>
                    <a:pt x="859" y="430"/>
                  </a:lnTo>
                  <a:cubicBezTo>
                    <a:pt x="859" y="191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66"/>
            <p:cNvSpPr/>
            <p:nvPr/>
          </p:nvSpPr>
          <p:spPr>
            <a:xfrm>
              <a:off x="7611565" y="3617333"/>
              <a:ext cx="52972" cy="83216"/>
            </a:xfrm>
            <a:custGeom>
              <a:rect b="b" l="l" r="r" t="t"/>
              <a:pathLst>
                <a:path extrusionOk="0" h="3178" w="2023">
                  <a:moveTo>
                    <a:pt x="248" y="1"/>
                  </a:moveTo>
                  <a:cubicBezTo>
                    <a:pt x="144" y="106"/>
                    <a:pt x="58" y="230"/>
                    <a:pt x="0" y="363"/>
                  </a:cubicBezTo>
                  <a:lnTo>
                    <a:pt x="1374" y="1575"/>
                  </a:lnTo>
                  <a:cubicBezTo>
                    <a:pt x="1508" y="1699"/>
                    <a:pt x="1584" y="1870"/>
                    <a:pt x="1594" y="2052"/>
                  </a:cubicBezTo>
                  <a:lnTo>
                    <a:pt x="1594" y="3177"/>
                  </a:lnTo>
                  <a:lnTo>
                    <a:pt x="2023" y="3177"/>
                  </a:lnTo>
                  <a:lnTo>
                    <a:pt x="2023" y="2052"/>
                  </a:lnTo>
                  <a:cubicBezTo>
                    <a:pt x="2023" y="1746"/>
                    <a:pt x="1889" y="1451"/>
                    <a:pt x="1660" y="1250"/>
                  </a:cubicBezTo>
                  <a:lnTo>
                    <a:pt x="248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66"/>
            <p:cNvSpPr/>
            <p:nvPr/>
          </p:nvSpPr>
          <p:spPr>
            <a:xfrm>
              <a:off x="7821909" y="3617333"/>
              <a:ext cx="52972" cy="82954"/>
            </a:xfrm>
            <a:custGeom>
              <a:rect b="b" l="l" r="r" t="t"/>
              <a:pathLst>
                <a:path extrusionOk="0" h="3168" w="2023">
                  <a:moveTo>
                    <a:pt x="1774" y="1"/>
                  </a:moveTo>
                  <a:lnTo>
                    <a:pt x="363" y="1250"/>
                  </a:lnTo>
                  <a:cubicBezTo>
                    <a:pt x="134" y="1451"/>
                    <a:pt x="0" y="1746"/>
                    <a:pt x="0" y="2052"/>
                  </a:cubicBezTo>
                  <a:lnTo>
                    <a:pt x="0" y="3168"/>
                  </a:lnTo>
                  <a:lnTo>
                    <a:pt x="429" y="3168"/>
                  </a:lnTo>
                  <a:lnTo>
                    <a:pt x="429" y="2052"/>
                  </a:lnTo>
                  <a:cubicBezTo>
                    <a:pt x="439" y="1870"/>
                    <a:pt x="515" y="1699"/>
                    <a:pt x="649" y="1575"/>
                  </a:cubicBezTo>
                  <a:lnTo>
                    <a:pt x="2023" y="354"/>
                  </a:lnTo>
                  <a:cubicBezTo>
                    <a:pt x="1956" y="220"/>
                    <a:pt x="1879" y="106"/>
                    <a:pt x="177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0" name="Google Shape;13410;p66"/>
          <p:cNvGrpSpPr/>
          <p:nvPr/>
        </p:nvGrpSpPr>
        <p:grpSpPr>
          <a:xfrm>
            <a:off x="6712765" y="4268082"/>
            <a:ext cx="263316" cy="354728"/>
            <a:chOff x="6712765" y="4268082"/>
            <a:chExt cx="263316" cy="354728"/>
          </a:xfrm>
        </p:grpSpPr>
        <p:sp>
          <p:nvSpPr>
            <p:cNvPr id="13411" name="Google Shape;13411;p66"/>
            <p:cNvSpPr/>
            <p:nvPr/>
          </p:nvSpPr>
          <p:spPr>
            <a:xfrm>
              <a:off x="6907372" y="4411209"/>
              <a:ext cx="36004" cy="131658"/>
            </a:xfrm>
            <a:custGeom>
              <a:rect b="b" l="l" r="r" t="t"/>
              <a:pathLst>
                <a:path extrusionOk="0" h="5028" w="1375">
                  <a:moveTo>
                    <a:pt x="0" y="0"/>
                  </a:moveTo>
                  <a:lnTo>
                    <a:pt x="0" y="1632"/>
                  </a:lnTo>
                  <a:cubicBezTo>
                    <a:pt x="0" y="1842"/>
                    <a:pt x="67" y="2042"/>
                    <a:pt x="201" y="2204"/>
                  </a:cubicBezTo>
                  <a:cubicBezTo>
                    <a:pt x="277" y="2300"/>
                    <a:pt x="277" y="2433"/>
                    <a:pt x="201" y="2529"/>
                  </a:cubicBezTo>
                  <a:cubicBezTo>
                    <a:pt x="67" y="2691"/>
                    <a:pt x="0" y="2891"/>
                    <a:pt x="0" y="3101"/>
                  </a:cubicBezTo>
                  <a:cubicBezTo>
                    <a:pt x="0" y="3311"/>
                    <a:pt x="77" y="3511"/>
                    <a:pt x="210" y="3683"/>
                  </a:cubicBezTo>
                  <a:cubicBezTo>
                    <a:pt x="286" y="3788"/>
                    <a:pt x="286" y="3931"/>
                    <a:pt x="210" y="4036"/>
                  </a:cubicBezTo>
                  <a:cubicBezTo>
                    <a:pt x="77" y="4274"/>
                    <a:pt x="0" y="4541"/>
                    <a:pt x="0" y="4809"/>
                  </a:cubicBezTo>
                  <a:lnTo>
                    <a:pt x="868" y="5028"/>
                  </a:lnTo>
                  <a:cubicBezTo>
                    <a:pt x="868" y="5028"/>
                    <a:pt x="1307" y="4589"/>
                    <a:pt x="1307" y="4074"/>
                  </a:cubicBezTo>
                  <a:cubicBezTo>
                    <a:pt x="1307" y="3845"/>
                    <a:pt x="1231" y="3626"/>
                    <a:pt x="1097" y="3444"/>
                  </a:cubicBezTo>
                  <a:cubicBezTo>
                    <a:pt x="1012" y="3339"/>
                    <a:pt x="1012" y="3177"/>
                    <a:pt x="1097" y="3072"/>
                  </a:cubicBezTo>
                  <a:cubicBezTo>
                    <a:pt x="1374" y="2710"/>
                    <a:pt x="1374" y="2204"/>
                    <a:pt x="1107" y="1842"/>
                  </a:cubicBezTo>
                  <a:cubicBezTo>
                    <a:pt x="1040" y="1737"/>
                    <a:pt x="1040" y="1603"/>
                    <a:pt x="1107" y="1498"/>
                  </a:cubicBezTo>
                  <a:cubicBezTo>
                    <a:pt x="1240" y="1327"/>
                    <a:pt x="1307" y="1107"/>
                    <a:pt x="1307" y="888"/>
                  </a:cubicBezTo>
                  <a:cubicBezTo>
                    <a:pt x="1317" y="516"/>
                    <a:pt x="1107" y="163"/>
                    <a:pt x="76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66"/>
            <p:cNvSpPr/>
            <p:nvPr/>
          </p:nvSpPr>
          <p:spPr>
            <a:xfrm>
              <a:off x="6745496" y="4411209"/>
              <a:ext cx="36240" cy="131658"/>
            </a:xfrm>
            <a:custGeom>
              <a:rect b="b" l="l" r="r" t="t"/>
              <a:pathLst>
                <a:path extrusionOk="0" h="5028" w="1384">
                  <a:moveTo>
                    <a:pt x="621" y="0"/>
                  </a:moveTo>
                  <a:cubicBezTo>
                    <a:pt x="277" y="163"/>
                    <a:pt x="58" y="516"/>
                    <a:pt x="67" y="888"/>
                  </a:cubicBezTo>
                  <a:cubicBezTo>
                    <a:pt x="67" y="1107"/>
                    <a:pt x="144" y="1327"/>
                    <a:pt x="268" y="1498"/>
                  </a:cubicBezTo>
                  <a:cubicBezTo>
                    <a:pt x="344" y="1603"/>
                    <a:pt x="344" y="1737"/>
                    <a:pt x="268" y="1842"/>
                  </a:cubicBezTo>
                  <a:cubicBezTo>
                    <a:pt x="0" y="2204"/>
                    <a:pt x="10" y="2710"/>
                    <a:pt x="287" y="3072"/>
                  </a:cubicBezTo>
                  <a:cubicBezTo>
                    <a:pt x="372" y="3177"/>
                    <a:pt x="372" y="3339"/>
                    <a:pt x="287" y="3444"/>
                  </a:cubicBezTo>
                  <a:cubicBezTo>
                    <a:pt x="144" y="3626"/>
                    <a:pt x="67" y="3845"/>
                    <a:pt x="77" y="4074"/>
                  </a:cubicBezTo>
                  <a:cubicBezTo>
                    <a:pt x="77" y="4589"/>
                    <a:pt x="506" y="5028"/>
                    <a:pt x="506" y="5028"/>
                  </a:cubicBezTo>
                  <a:lnTo>
                    <a:pt x="1384" y="4809"/>
                  </a:lnTo>
                  <a:cubicBezTo>
                    <a:pt x="1374" y="4541"/>
                    <a:pt x="1307" y="4274"/>
                    <a:pt x="1174" y="4036"/>
                  </a:cubicBezTo>
                  <a:cubicBezTo>
                    <a:pt x="1088" y="3931"/>
                    <a:pt x="1088" y="3788"/>
                    <a:pt x="1174" y="3683"/>
                  </a:cubicBezTo>
                  <a:cubicBezTo>
                    <a:pt x="1307" y="3511"/>
                    <a:pt x="1384" y="3311"/>
                    <a:pt x="1374" y="3101"/>
                  </a:cubicBezTo>
                  <a:cubicBezTo>
                    <a:pt x="1374" y="2891"/>
                    <a:pt x="1307" y="2691"/>
                    <a:pt x="1183" y="2529"/>
                  </a:cubicBezTo>
                  <a:cubicBezTo>
                    <a:pt x="1107" y="2433"/>
                    <a:pt x="1107" y="2300"/>
                    <a:pt x="1183" y="2204"/>
                  </a:cubicBezTo>
                  <a:cubicBezTo>
                    <a:pt x="1307" y="2042"/>
                    <a:pt x="1374" y="1842"/>
                    <a:pt x="1374" y="1632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66"/>
            <p:cNvSpPr/>
            <p:nvPr/>
          </p:nvSpPr>
          <p:spPr>
            <a:xfrm>
              <a:off x="6752985" y="4268082"/>
              <a:ext cx="183138" cy="134669"/>
            </a:xfrm>
            <a:custGeom>
              <a:rect b="b" l="l" r="r" t="t"/>
              <a:pathLst>
                <a:path extrusionOk="0" h="5143" w="6994">
                  <a:moveTo>
                    <a:pt x="3492" y="0"/>
                  </a:moveTo>
                  <a:cubicBezTo>
                    <a:pt x="1565" y="0"/>
                    <a:pt x="1" y="1565"/>
                    <a:pt x="1" y="3501"/>
                  </a:cubicBezTo>
                  <a:lnTo>
                    <a:pt x="1" y="5142"/>
                  </a:lnTo>
                  <a:lnTo>
                    <a:pt x="6993" y="5142"/>
                  </a:lnTo>
                  <a:lnTo>
                    <a:pt x="6993" y="3501"/>
                  </a:lnTo>
                  <a:cubicBezTo>
                    <a:pt x="6993" y="1565"/>
                    <a:pt x="5429" y="0"/>
                    <a:pt x="3492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66"/>
            <p:cNvSpPr/>
            <p:nvPr/>
          </p:nvSpPr>
          <p:spPr>
            <a:xfrm>
              <a:off x="6712765" y="4456928"/>
              <a:ext cx="263316" cy="165882"/>
            </a:xfrm>
            <a:custGeom>
              <a:rect b="b" l="l" r="r" t="t"/>
              <a:pathLst>
                <a:path extrusionOk="0" h="6335" w="10056">
                  <a:moveTo>
                    <a:pt x="3721" y="0"/>
                  </a:moveTo>
                  <a:lnTo>
                    <a:pt x="3721" y="1784"/>
                  </a:lnTo>
                  <a:cubicBezTo>
                    <a:pt x="3721" y="2156"/>
                    <a:pt x="3483" y="2481"/>
                    <a:pt x="3130" y="2605"/>
                  </a:cubicBezTo>
                  <a:lnTo>
                    <a:pt x="878" y="3406"/>
                  </a:lnTo>
                  <a:cubicBezTo>
                    <a:pt x="354" y="3587"/>
                    <a:pt x="1" y="4083"/>
                    <a:pt x="1" y="4637"/>
                  </a:cubicBezTo>
                  <a:lnTo>
                    <a:pt x="1" y="567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398" y="6335"/>
                  </a:lnTo>
                  <a:cubicBezTo>
                    <a:pt x="9760" y="6335"/>
                    <a:pt x="10056" y="6039"/>
                    <a:pt x="10056" y="5676"/>
                  </a:cubicBezTo>
                  <a:lnTo>
                    <a:pt x="10056" y="4637"/>
                  </a:lnTo>
                  <a:cubicBezTo>
                    <a:pt x="10056" y="4083"/>
                    <a:pt x="9703" y="3587"/>
                    <a:pt x="9178" y="3406"/>
                  </a:cubicBezTo>
                  <a:lnTo>
                    <a:pt x="6927" y="2605"/>
                  </a:lnTo>
                  <a:cubicBezTo>
                    <a:pt x="6574" y="2481"/>
                    <a:pt x="6345" y="2156"/>
                    <a:pt x="6345" y="1784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66"/>
            <p:cNvSpPr/>
            <p:nvPr/>
          </p:nvSpPr>
          <p:spPr>
            <a:xfrm>
              <a:off x="6713027" y="4529854"/>
              <a:ext cx="263055" cy="92957"/>
            </a:xfrm>
            <a:custGeom>
              <a:rect b="b" l="l" r="r" t="t"/>
              <a:pathLst>
                <a:path extrusionOk="0" h="3550" w="10046">
                  <a:moveTo>
                    <a:pt x="2624" y="1"/>
                  </a:moveTo>
                  <a:lnTo>
                    <a:pt x="868" y="621"/>
                  </a:lnTo>
                  <a:cubicBezTo>
                    <a:pt x="344" y="802"/>
                    <a:pt x="0" y="1298"/>
                    <a:pt x="0" y="1852"/>
                  </a:cubicBezTo>
                  <a:lnTo>
                    <a:pt x="0" y="2891"/>
                  </a:lnTo>
                  <a:cubicBezTo>
                    <a:pt x="0" y="3254"/>
                    <a:pt x="286" y="3550"/>
                    <a:pt x="649" y="3550"/>
                  </a:cubicBezTo>
                  <a:lnTo>
                    <a:pt x="9388" y="3550"/>
                  </a:lnTo>
                  <a:cubicBezTo>
                    <a:pt x="9750" y="3550"/>
                    <a:pt x="10046" y="3254"/>
                    <a:pt x="10046" y="2891"/>
                  </a:cubicBezTo>
                  <a:lnTo>
                    <a:pt x="10046" y="1852"/>
                  </a:lnTo>
                  <a:cubicBezTo>
                    <a:pt x="10046" y="1298"/>
                    <a:pt x="9693" y="802"/>
                    <a:pt x="9168" y="621"/>
                  </a:cubicBezTo>
                  <a:lnTo>
                    <a:pt x="7413" y="1"/>
                  </a:lnTo>
                  <a:cubicBezTo>
                    <a:pt x="7327" y="1260"/>
                    <a:pt x="6278" y="2233"/>
                    <a:pt x="5018" y="2233"/>
                  </a:cubicBezTo>
                  <a:cubicBezTo>
                    <a:pt x="3759" y="2233"/>
                    <a:pt x="2719" y="1260"/>
                    <a:pt x="262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66"/>
            <p:cNvSpPr/>
            <p:nvPr/>
          </p:nvSpPr>
          <p:spPr>
            <a:xfrm>
              <a:off x="6810199" y="446842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66"/>
            <p:cNvSpPr/>
            <p:nvPr/>
          </p:nvSpPr>
          <p:spPr>
            <a:xfrm>
              <a:off x="6752226" y="4336399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1" y="0"/>
                  </a:moveTo>
                  <a:cubicBezTo>
                    <a:pt x="3452" y="0"/>
                    <a:pt x="3383" y="34"/>
                    <a:pt x="3340" y="100"/>
                  </a:cubicBezTo>
                  <a:cubicBezTo>
                    <a:pt x="2529" y="1360"/>
                    <a:pt x="1451" y="1789"/>
                    <a:pt x="955" y="1923"/>
                  </a:cubicBezTo>
                  <a:cubicBezTo>
                    <a:pt x="869" y="1951"/>
                    <a:pt x="573" y="1980"/>
                    <a:pt x="573" y="1980"/>
                  </a:cubicBezTo>
                  <a:cubicBezTo>
                    <a:pt x="249" y="1980"/>
                    <a:pt x="1" y="2266"/>
                    <a:pt x="30" y="2581"/>
                  </a:cubicBezTo>
                  <a:cubicBezTo>
                    <a:pt x="68" y="2867"/>
                    <a:pt x="316" y="3077"/>
                    <a:pt x="602" y="3077"/>
                  </a:cubicBezTo>
                  <a:lnTo>
                    <a:pt x="697" y="3077"/>
                  </a:lnTo>
                  <a:cubicBezTo>
                    <a:pt x="812" y="4556"/>
                    <a:pt x="2043" y="5691"/>
                    <a:pt x="3521" y="5691"/>
                  </a:cubicBezTo>
                  <a:cubicBezTo>
                    <a:pt x="5009" y="5691"/>
                    <a:pt x="6240" y="4556"/>
                    <a:pt x="6355" y="3077"/>
                  </a:cubicBezTo>
                  <a:lnTo>
                    <a:pt x="6440" y="3077"/>
                  </a:lnTo>
                  <a:cubicBezTo>
                    <a:pt x="6727" y="3077"/>
                    <a:pt x="6975" y="2867"/>
                    <a:pt x="7013" y="2581"/>
                  </a:cubicBezTo>
                  <a:cubicBezTo>
                    <a:pt x="7051" y="2266"/>
                    <a:pt x="6793" y="1980"/>
                    <a:pt x="6469" y="1980"/>
                  </a:cubicBezTo>
                  <a:cubicBezTo>
                    <a:pt x="6469" y="1980"/>
                    <a:pt x="6183" y="1951"/>
                    <a:pt x="6087" y="1923"/>
                  </a:cubicBezTo>
                  <a:cubicBezTo>
                    <a:pt x="5591" y="1789"/>
                    <a:pt x="4523" y="1360"/>
                    <a:pt x="3702" y="100"/>
                  </a:cubicBezTo>
                  <a:cubicBezTo>
                    <a:pt x="3660" y="34"/>
                    <a:pt x="3590" y="0"/>
                    <a:pt x="35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66"/>
            <p:cNvSpPr/>
            <p:nvPr/>
          </p:nvSpPr>
          <p:spPr>
            <a:xfrm>
              <a:off x="6752226" y="4336451"/>
              <a:ext cx="169417" cy="149202"/>
            </a:xfrm>
            <a:custGeom>
              <a:rect b="b" l="l" r="r" t="t"/>
              <a:pathLst>
                <a:path extrusionOk="0" h="5698" w="6470">
                  <a:moveTo>
                    <a:pt x="3521" y="1"/>
                  </a:moveTo>
                  <a:cubicBezTo>
                    <a:pt x="3452" y="1"/>
                    <a:pt x="3383" y="36"/>
                    <a:pt x="3340" y="108"/>
                  </a:cubicBezTo>
                  <a:cubicBezTo>
                    <a:pt x="2901" y="785"/>
                    <a:pt x="2281" y="1339"/>
                    <a:pt x="1556" y="1692"/>
                  </a:cubicBezTo>
                  <a:cubicBezTo>
                    <a:pt x="1365" y="1787"/>
                    <a:pt x="1165" y="1863"/>
                    <a:pt x="955" y="1921"/>
                  </a:cubicBezTo>
                  <a:cubicBezTo>
                    <a:pt x="869" y="1949"/>
                    <a:pt x="573" y="1978"/>
                    <a:pt x="573" y="1978"/>
                  </a:cubicBezTo>
                  <a:cubicBezTo>
                    <a:pt x="249" y="1978"/>
                    <a:pt x="1" y="2264"/>
                    <a:pt x="30" y="2579"/>
                  </a:cubicBezTo>
                  <a:cubicBezTo>
                    <a:pt x="68" y="2865"/>
                    <a:pt x="316" y="3075"/>
                    <a:pt x="612" y="3075"/>
                  </a:cubicBezTo>
                  <a:lnTo>
                    <a:pt x="697" y="3075"/>
                  </a:lnTo>
                  <a:cubicBezTo>
                    <a:pt x="801" y="4570"/>
                    <a:pt x="2056" y="5697"/>
                    <a:pt x="3504" y="5697"/>
                  </a:cubicBezTo>
                  <a:cubicBezTo>
                    <a:pt x="3654" y="5697"/>
                    <a:pt x="3807" y="5685"/>
                    <a:pt x="3960" y="5660"/>
                  </a:cubicBezTo>
                  <a:cubicBezTo>
                    <a:pt x="2710" y="5460"/>
                    <a:pt x="1737" y="4458"/>
                    <a:pt x="1575" y="3199"/>
                  </a:cubicBezTo>
                  <a:cubicBezTo>
                    <a:pt x="1556" y="3018"/>
                    <a:pt x="1556" y="2827"/>
                    <a:pt x="1575" y="2636"/>
                  </a:cubicBezTo>
                  <a:cubicBezTo>
                    <a:pt x="1594" y="2483"/>
                    <a:pt x="1642" y="2340"/>
                    <a:pt x="1728" y="2207"/>
                  </a:cubicBezTo>
                  <a:cubicBezTo>
                    <a:pt x="1804" y="2102"/>
                    <a:pt x="1909" y="2006"/>
                    <a:pt x="2033" y="1940"/>
                  </a:cubicBezTo>
                  <a:cubicBezTo>
                    <a:pt x="2615" y="1606"/>
                    <a:pt x="3121" y="1148"/>
                    <a:pt x="3521" y="604"/>
                  </a:cubicBezTo>
                  <a:cubicBezTo>
                    <a:pt x="3970" y="1234"/>
                    <a:pt x="4580" y="1739"/>
                    <a:pt x="5286" y="2083"/>
                  </a:cubicBezTo>
                  <a:cubicBezTo>
                    <a:pt x="5445" y="2158"/>
                    <a:pt x="5616" y="2196"/>
                    <a:pt x="5786" y="2196"/>
                  </a:cubicBezTo>
                  <a:cubicBezTo>
                    <a:pt x="6025" y="2196"/>
                    <a:pt x="6263" y="2122"/>
                    <a:pt x="6469" y="1978"/>
                  </a:cubicBezTo>
                  <a:cubicBezTo>
                    <a:pt x="6469" y="1978"/>
                    <a:pt x="6183" y="1949"/>
                    <a:pt x="6087" y="1921"/>
                  </a:cubicBezTo>
                  <a:cubicBezTo>
                    <a:pt x="5591" y="1787"/>
                    <a:pt x="4523" y="1358"/>
                    <a:pt x="3702" y="108"/>
                  </a:cubicBezTo>
                  <a:cubicBezTo>
                    <a:pt x="3660" y="36"/>
                    <a:pt x="3590" y="1"/>
                    <a:pt x="352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66"/>
            <p:cNvSpPr/>
            <p:nvPr/>
          </p:nvSpPr>
          <p:spPr>
            <a:xfrm>
              <a:off x="6804439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66"/>
            <p:cNvSpPr/>
            <p:nvPr/>
          </p:nvSpPr>
          <p:spPr>
            <a:xfrm>
              <a:off x="6873148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66"/>
            <p:cNvSpPr/>
            <p:nvPr/>
          </p:nvSpPr>
          <p:spPr>
            <a:xfrm>
              <a:off x="6878883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66"/>
            <p:cNvSpPr/>
            <p:nvPr/>
          </p:nvSpPr>
          <p:spPr>
            <a:xfrm>
              <a:off x="6810199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66"/>
            <p:cNvSpPr/>
            <p:nvPr/>
          </p:nvSpPr>
          <p:spPr>
            <a:xfrm>
              <a:off x="6841909" y="4269810"/>
              <a:ext cx="94214" cy="101467"/>
            </a:xfrm>
            <a:custGeom>
              <a:rect b="b" l="l" r="r" t="t"/>
              <a:pathLst>
                <a:path extrusionOk="0" h="3875" w="3598">
                  <a:moveTo>
                    <a:pt x="735" y="1"/>
                  </a:moveTo>
                  <a:cubicBezTo>
                    <a:pt x="1" y="1861"/>
                    <a:pt x="1375" y="3874"/>
                    <a:pt x="3378" y="3874"/>
                  </a:cubicBezTo>
                  <a:cubicBezTo>
                    <a:pt x="3454" y="3874"/>
                    <a:pt x="3521" y="3874"/>
                    <a:pt x="3597" y="3865"/>
                  </a:cubicBezTo>
                  <a:lnTo>
                    <a:pt x="3597" y="3435"/>
                  </a:lnTo>
                  <a:cubicBezTo>
                    <a:pt x="3597" y="1747"/>
                    <a:pt x="2386" y="306"/>
                    <a:pt x="73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66"/>
            <p:cNvSpPr/>
            <p:nvPr/>
          </p:nvSpPr>
          <p:spPr>
            <a:xfrm>
              <a:off x="6818683" y="4426187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6" y="545"/>
                    <a:pt x="487" y="869"/>
                    <a:pt x="983" y="869"/>
                  </a:cubicBezTo>
                  <a:cubicBezTo>
                    <a:pt x="1479" y="869"/>
                    <a:pt x="1890" y="545"/>
                    <a:pt x="1956" y="125"/>
                  </a:cubicBezTo>
                  <a:cubicBezTo>
                    <a:pt x="1966" y="58"/>
                    <a:pt x="1918" y="1"/>
                    <a:pt x="1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66"/>
            <p:cNvSpPr/>
            <p:nvPr/>
          </p:nvSpPr>
          <p:spPr>
            <a:xfrm>
              <a:off x="6754242" y="4529854"/>
              <a:ext cx="180624" cy="87222"/>
            </a:xfrm>
            <a:custGeom>
              <a:rect b="b" l="l" r="r" t="t"/>
              <a:pathLst>
                <a:path extrusionOk="0" h="3331" w="6898">
                  <a:moveTo>
                    <a:pt x="1050" y="1"/>
                  </a:moveTo>
                  <a:lnTo>
                    <a:pt x="0" y="373"/>
                  </a:lnTo>
                  <a:cubicBezTo>
                    <a:pt x="258" y="2071"/>
                    <a:pt x="1727" y="3330"/>
                    <a:pt x="3444" y="3330"/>
                  </a:cubicBezTo>
                  <a:cubicBezTo>
                    <a:pt x="5171" y="3330"/>
                    <a:pt x="6631" y="2071"/>
                    <a:pt x="6898" y="373"/>
                  </a:cubicBezTo>
                  <a:lnTo>
                    <a:pt x="5839" y="1"/>
                  </a:lnTo>
                  <a:cubicBezTo>
                    <a:pt x="5753" y="1260"/>
                    <a:pt x="4704" y="2233"/>
                    <a:pt x="3444" y="2233"/>
                  </a:cubicBezTo>
                  <a:cubicBezTo>
                    <a:pt x="2185" y="2233"/>
                    <a:pt x="1145" y="1260"/>
                    <a:pt x="10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66"/>
            <p:cNvSpPr/>
            <p:nvPr/>
          </p:nvSpPr>
          <p:spPr>
            <a:xfrm>
              <a:off x="6764978" y="4525874"/>
              <a:ext cx="158891" cy="79707"/>
            </a:xfrm>
            <a:custGeom>
              <a:rect b="b" l="l" r="r" t="t"/>
              <a:pathLst>
                <a:path extrusionOk="0" h="3044" w="6068">
                  <a:moveTo>
                    <a:pt x="1069" y="0"/>
                  </a:moveTo>
                  <a:lnTo>
                    <a:pt x="1" y="372"/>
                  </a:lnTo>
                  <a:cubicBezTo>
                    <a:pt x="201" y="1899"/>
                    <a:pt x="1498" y="3043"/>
                    <a:pt x="3034" y="3043"/>
                  </a:cubicBezTo>
                  <a:cubicBezTo>
                    <a:pt x="4570" y="3043"/>
                    <a:pt x="5868" y="1899"/>
                    <a:pt x="6068" y="372"/>
                  </a:cubicBezTo>
                  <a:lnTo>
                    <a:pt x="4999" y="0"/>
                  </a:lnTo>
                  <a:cubicBezTo>
                    <a:pt x="4999" y="1088"/>
                    <a:pt x="4122" y="1965"/>
                    <a:pt x="3034" y="1965"/>
                  </a:cubicBezTo>
                  <a:cubicBezTo>
                    <a:pt x="1947" y="1965"/>
                    <a:pt x="1069" y="1088"/>
                    <a:pt x="1069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7" name="Google Shape;13427;p66"/>
          <p:cNvGrpSpPr/>
          <p:nvPr/>
        </p:nvGrpSpPr>
        <p:grpSpPr>
          <a:xfrm>
            <a:off x="5359341" y="2419159"/>
            <a:ext cx="262819" cy="354859"/>
            <a:chOff x="5359341" y="2419159"/>
            <a:chExt cx="262819" cy="354859"/>
          </a:xfrm>
        </p:grpSpPr>
        <p:sp>
          <p:nvSpPr>
            <p:cNvPr id="13428" name="Google Shape;13428;p66"/>
            <p:cNvSpPr/>
            <p:nvPr/>
          </p:nvSpPr>
          <p:spPr>
            <a:xfrm>
              <a:off x="5359341" y="2636364"/>
              <a:ext cx="262819" cy="137655"/>
            </a:xfrm>
            <a:custGeom>
              <a:rect b="b" l="l" r="r" t="t"/>
              <a:pathLst>
                <a:path extrusionOk="0" h="5257" w="10037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9378" y="5257"/>
                  </a:lnTo>
                  <a:cubicBezTo>
                    <a:pt x="9741" y="5257"/>
                    <a:pt x="10036" y="4961"/>
                    <a:pt x="10036" y="4599"/>
                  </a:cubicBezTo>
                  <a:lnTo>
                    <a:pt x="10036" y="2614"/>
                  </a:lnTo>
                  <a:cubicBezTo>
                    <a:pt x="10036" y="1966"/>
                    <a:pt x="9626" y="1393"/>
                    <a:pt x="9016" y="1174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66"/>
            <p:cNvSpPr/>
            <p:nvPr/>
          </p:nvSpPr>
          <p:spPr>
            <a:xfrm>
              <a:off x="5400556" y="2636364"/>
              <a:ext cx="180388" cy="102698"/>
            </a:xfrm>
            <a:custGeom>
              <a:rect b="b" l="l" r="r" t="t"/>
              <a:pathLst>
                <a:path extrusionOk="0" h="3922" w="6889">
                  <a:moveTo>
                    <a:pt x="2786" y="0"/>
                  </a:moveTo>
                  <a:lnTo>
                    <a:pt x="0" y="983"/>
                  </a:lnTo>
                  <a:cubicBezTo>
                    <a:pt x="267" y="2672"/>
                    <a:pt x="1727" y="3921"/>
                    <a:pt x="3444" y="3921"/>
                  </a:cubicBezTo>
                  <a:cubicBezTo>
                    <a:pt x="5152" y="3921"/>
                    <a:pt x="6612" y="2672"/>
                    <a:pt x="6879" y="983"/>
                  </a:cubicBezTo>
                  <a:lnTo>
                    <a:pt x="6888" y="983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66"/>
            <p:cNvSpPr/>
            <p:nvPr/>
          </p:nvSpPr>
          <p:spPr>
            <a:xfrm>
              <a:off x="5359341" y="2636364"/>
              <a:ext cx="131423" cy="137655"/>
            </a:xfrm>
            <a:custGeom>
              <a:rect b="b" l="l" r="r" t="t"/>
              <a:pathLst>
                <a:path extrusionOk="0" h="5257" w="5019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5018" y="5257"/>
                  </a:lnTo>
                  <a:lnTo>
                    <a:pt x="501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66"/>
            <p:cNvSpPr/>
            <p:nvPr/>
          </p:nvSpPr>
          <p:spPr>
            <a:xfrm>
              <a:off x="5400556" y="2636364"/>
              <a:ext cx="90207" cy="102698"/>
            </a:xfrm>
            <a:custGeom>
              <a:rect b="b" l="l" r="r" t="t"/>
              <a:pathLst>
                <a:path extrusionOk="0" h="3922" w="3445">
                  <a:moveTo>
                    <a:pt x="2786" y="0"/>
                  </a:moveTo>
                  <a:lnTo>
                    <a:pt x="0" y="983"/>
                  </a:lnTo>
                  <a:cubicBezTo>
                    <a:pt x="257" y="2675"/>
                    <a:pt x="1706" y="3921"/>
                    <a:pt x="3425" y="3921"/>
                  </a:cubicBezTo>
                  <a:cubicBezTo>
                    <a:pt x="3431" y="3921"/>
                    <a:pt x="3438" y="3921"/>
                    <a:pt x="3444" y="3921"/>
                  </a:cubicBezTo>
                  <a:lnTo>
                    <a:pt x="34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66"/>
            <p:cNvSpPr/>
            <p:nvPr/>
          </p:nvSpPr>
          <p:spPr>
            <a:xfrm>
              <a:off x="5411056" y="2636364"/>
              <a:ext cx="159388" cy="91464"/>
            </a:xfrm>
            <a:custGeom>
              <a:rect b="b" l="l" r="r" t="t"/>
              <a:pathLst>
                <a:path extrusionOk="0" h="3493" w="6087">
                  <a:moveTo>
                    <a:pt x="3043" y="0"/>
                  </a:moveTo>
                  <a:cubicBezTo>
                    <a:pt x="2065" y="0"/>
                    <a:pt x="1088" y="163"/>
                    <a:pt x="153" y="487"/>
                  </a:cubicBezTo>
                  <a:cubicBezTo>
                    <a:pt x="57" y="516"/>
                    <a:pt x="0" y="611"/>
                    <a:pt x="10" y="706"/>
                  </a:cubicBezTo>
                  <a:cubicBezTo>
                    <a:pt x="143" y="2281"/>
                    <a:pt x="1460" y="3483"/>
                    <a:pt x="3043" y="3492"/>
                  </a:cubicBezTo>
                  <a:cubicBezTo>
                    <a:pt x="4627" y="3492"/>
                    <a:pt x="5943" y="2281"/>
                    <a:pt x="6087" y="706"/>
                  </a:cubicBezTo>
                  <a:cubicBezTo>
                    <a:pt x="6087" y="611"/>
                    <a:pt x="6029" y="516"/>
                    <a:pt x="5934" y="487"/>
                  </a:cubicBezTo>
                  <a:cubicBezTo>
                    <a:pt x="4999" y="163"/>
                    <a:pt x="4021" y="0"/>
                    <a:pt x="3043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66"/>
            <p:cNvSpPr/>
            <p:nvPr/>
          </p:nvSpPr>
          <p:spPr>
            <a:xfrm>
              <a:off x="5456513" y="2619134"/>
              <a:ext cx="68709" cy="62975"/>
            </a:xfrm>
            <a:custGeom>
              <a:rect b="b" l="l" r="r" t="t"/>
              <a:pathLst>
                <a:path extrusionOk="0" h="2405" w="2624">
                  <a:moveTo>
                    <a:pt x="0" y="0"/>
                  </a:moveTo>
                  <a:lnTo>
                    <a:pt x="0" y="1088"/>
                  </a:lnTo>
                  <a:cubicBezTo>
                    <a:pt x="0" y="1813"/>
                    <a:pt x="582" y="2404"/>
                    <a:pt x="1307" y="2404"/>
                  </a:cubicBezTo>
                  <a:cubicBezTo>
                    <a:pt x="2032" y="2404"/>
                    <a:pt x="2624" y="1813"/>
                    <a:pt x="2624" y="1088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66"/>
            <p:cNvSpPr/>
            <p:nvPr/>
          </p:nvSpPr>
          <p:spPr>
            <a:xfrm>
              <a:off x="5456513" y="261913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15" y="1002"/>
                    <a:pt x="861" y="1093"/>
                    <a:pt x="1308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66"/>
            <p:cNvSpPr/>
            <p:nvPr/>
          </p:nvSpPr>
          <p:spPr>
            <a:xfrm>
              <a:off x="5360833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684" y="0"/>
                  </a:moveTo>
                  <a:cubicBezTo>
                    <a:pt x="1160" y="0"/>
                    <a:pt x="709" y="489"/>
                    <a:pt x="840" y="1065"/>
                  </a:cubicBezTo>
                  <a:cubicBezTo>
                    <a:pt x="869" y="1237"/>
                    <a:pt x="792" y="1409"/>
                    <a:pt x="640" y="1504"/>
                  </a:cubicBezTo>
                  <a:cubicBezTo>
                    <a:pt x="67" y="1886"/>
                    <a:pt x="0" y="2697"/>
                    <a:pt x="497" y="3183"/>
                  </a:cubicBezTo>
                  <a:cubicBezTo>
                    <a:pt x="592" y="3279"/>
                    <a:pt x="630" y="3422"/>
                    <a:pt x="611" y="3555"/>
                  </a:cubicBezTo>
                  <a:cubicBezTo>
                    <a:pt x="510" y="4389"/>
                    <a:pt x="1179" y="5030"/>
                    <a:pt x="1917" y="5030"/>
                  </a:cubicBezTo>
                  <a:cubicBezTo>
                    <a:pt x="2150" y="5030"/>
                    <a:pt x="2390" y="4966"/>
                    <a:pt x="2614" y="4824"/>
                  </a:cubicBezTo>
                  <a:cubicBezTo>
                    <a:pt x="3549" y="4242"/>
                    <a:pt x="3387" y="2830"/>
                    <a:pt x="2338" y="2477"/>
                  </a:cubicBezTo>
                  <a:cubicBezTo>
                    <a:pt x="2338" y="2449"/>
                    <a:pt x="2347" y="2429"/>
                    <a:pt x="2347" y="2401"/>
                  </a:cubicBezTo>
                  <a:cubicBezTo>
                    <a:pt x="2347" y="2124"/>
                    <a:pt x="2242" y="1867"/>
                    <a:pt x="2052" y="1666"/>
                  </a:cubicBezTo>
                  <a:cubicBezTo>
                    <a:pt x="2719" y="1361"/>
                    <a:pt x="2729" y="417"/>
                    <a:pt x="2071" y="92"/>
                  </a:cubicBezTo>
                  <a:cubicBezTo>
                    <a:pt x="1942" y="29"/>
                    <a:pt x="1811" y="0"/>
                    <a:pt x="168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66"/>
            <p:cNvSpPr/>
            <p:nvPr/>
          </p:nvSpPr>
          <p:spPr>
            <a:xfrm>
              <a:off x="5527946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857" y="0"/>
                  </a:moveTo>
                  <a:cubicBezTo>
                    <a:pt x="1730" y="0"/>
                    <a:pt x="1598" y="29"/>
                    <a:pt x="1470" y="92"/>
                  </a:cubicBezTo>
                  <a:cubicBezTo>
                    <a:pt x="812" y="417"/>
                    <a:pt x="821" y="1361"/>
                    <a:pt x="1489" y="1666"/>
                  </a:cubicBezTo>
                  <a:cubicBezTo>
                    <a:pt x="1298" y="1867"/>
                    <a:pt x="1193" y="2124"/>
                    <a:pt x="1193" y="2401"/>
                  </a:cubicBezTo>
                  <a:cubicBezTo>
                    <a:pt x="1193" y="2429"/>
                    <a:pt x="1203" y="2449"/>
                    <a:pt x="1203" y="2477"/>
                  </a:cubicBezTo>
                  <a:cubicBezTo>
                    <a:pt x="153" y="2830"/>
                    <a:pt x="1" y="4242"/>
                    <a:pt x="936" y="4824"/>
                  </a:cubicBezTo>
                  <a:cubicBezTo>
                    <a:pt x="1160" y="4966"/>
                    <a:pt x="1399" y="5030"/>
                    <a:pt x="1631" y="5030"/>
                  </a:cubicBezTo>
                  <a:cubicBezTo>
                    <a:pt x="2367" y="5030"/>
                    <a:pt x="3031" y="4389"/>
                    <a:pt x="2929" y="3555"/>
                  </a:cubicBezTo>
                  <a:cubicBezTo>
                    <a:pt x="2910" y="3422"/>
                    <a:pt x="2949" y="3279"/>
                    <a:pt x="3053" y="3183"/>
                  </a:cubicBezTo>
                  <a:cubicBezTo>
                    <a:pt x="3550" y="2697"/>
                    <a:pt x="3473" y="1886"/>
                    <a:pt x="2901" y="1504"/>
                  </a:cubicBezTo>
                  <a:cubicBezTo>
                    <a:pt x="2748" y="1409"/>
                    <a:pt x="2672" y="1237"/>
                    <a:pt x="2701" y="1065"/>
                  </a:cubicBezTo>
                  <a:cubicBezTo>
                    <a:pt x="2831" y="489"/>
                    <a:pt x="2381" y="0"/>
                    <a:pt x="185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66"/>
            <p:cNvSpPr/>
            <p:nvPr/>
          </p:nvSpPr>
          <p:spPr>
            <a:xfrm>
              <a:off x="5394560" y="2442019"/>
              <a:ext cx="192381" cy="194109"/>
            </a:xfrm>
            <a:custGeom>
              <a:rect b="b" l="l" r="r" t="t"/>
              <a:pathLst>
                <a:path extrusionOk="0" h="7413" w="7347">
                  <a:moveTo>
                    <a:pt x="3673" y="0"/>
                  </a:moveTo>
                  <a:cubicBezTo>
                    <a:pt x="2109" y="0"/>
                    <a:pt x="840" y="1269"/>
                    <a:pt x="840" y="2843"/>
                  </a:cubicBezTo>
                  <a:lnTo>
                    <a:pt x="840" y="3273"/>
                  </a:lnTo>
                  <a:lnTo>
                    <a:pt x="735" y="3273"/>
                  </a:lnTo>
                  <a:cubicBezTo>
                    <a:pt x="0" y="3273"/>
                    <a:pt x="0" y="4370"/>
                    <a:pt x="735" y="4370"/>
                  </a:cubicBezTo>
                  <a:lnTo>
                    <a:pt x="840" y="4370"/>
                  </a:lnTo>
                  <a:lnTo>
                    <a:pt x="840" y="4580"/>
                  </a:lnTo>
                  <a:cubicBezTo>
                    <a:pt x="840" y="6144"/>
                    <a:pt x="2109" y="7413"/>
                    <a:pt x="3673" y="7413"/>
                  </a:cubicBezTo>
                  <a:cubicBezTo>
                    <a:pt x="5238" y="7413"/>
                    <a:pt x="6507" y="6144"/>
                    <a:pt x="6507" y="4580"/>
                  </a:cubicBezTo>
                  <a:lnTo>
                    <a:pt x="6507" y="4360"/>
                  </a:lnTo>
                  <a:lnTo>
                    <a:pt x="6621" y="4360"/>
                  </a:lnTo>
                  <a:cubicBezTo>
                    <a:pt x="7346" y="4360"/>
                    <a:pt x="7346" y="3273"/>
                    <a:pt x="6621" y="3273"/>
                  </a:cubicBezTo>
                  <a:lnTo>
                    <a:pt x="6507" y="3273"/>
                  </a:lnTo>
                  <a:lnTo>
                    <a:pt x="6507" y="2843"/>
                  </a:lnTo>
                  <a:cubicBezTo>
                    <a:pt x="6507" y="1269"/>
                    <a:pt x="5238" y="0"/>
                    <a:pt x="367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66"/>
            <p:cNvSpPr/>
            <p:nvPr/>
          </p:nvSpPr>
          <p:spPr>
            <a:xfrm>
              <a:off x="5394560" y="2462757"/>
              <a:ext cx="107699" cy="173397"/>
            </a:xfrm>
            <a:custGeom>
              <a:rect b="b" l="l" r="r" t="t"/>
              <a:pathLst>
                <a:path extrusionOk="0" h="6622" w="4113">
                  <a:moveTo>
                    <a:pt x="1708" y="0"/>
                  </a:moveTo>
                  <a:cubicBezTo>
                    <a:pt x="1155" y="534"/>
                    <a:pt x="840" y="1279"/>
                    <a:pt x="840" y="2051"/>
                  </a:cubicBezTo>
                  <a:lnTo>
                    <a:pt x="840" y="2481"/>
                  </a:lnTo>
                  <a:lnTo>
                    <a:pt x="725" y="2481"/>
                  </a:lnTo>
                  <a:cubicBezTo>
                    <a:pt x="0" y="2481"/>
                    <a:pt x="0" y="3578"/>
                    <a:pt x="725" y="3578"/>
                  </a:cubicBezTo>
                  <a:lnTo>
                    <a:pt x="840" y="3578"/>
                  </a:lnTo>
                  <a:lnTo>
                    <a:pt x="840" y="3788"/>
                  </a:lnTo>
                  <a:cubicBezTo>
                    <a:pt x="831" y="5374"/>
                    <a:pt x="2114" y="6622"/>
                    <a:pt x="3644" y="6622"/>
                  </a:cubicBezTo>
                  <a:cubicBezTo>
                    <a:pt x="3798" y="6622"/>
                    <a:pt x="3954" y="6609"/>
                    <a:pt x="4112" y="6583"/>
                  </a:cubicBezTo>
                  <a:cubicBezTo>
                    <a:pt x="2729" y="6373"/>
                    <a:pt x="1708" y="5180"/>
                    <a:pt x="1708" y="3788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66"/>
            <p:cNvSpPr/>
            <p:nvPr/>
          </p:nvSpPr>
          <p:spPr>
            <a:xfrm>
              <a:off x="5450753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66"/>
            <p:cNvSpPr/>
            <p:nvPr/>
          </p:nvSpPr>
          <p:spPr>
            <a:xfrm>
              <a:off x="5519200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66"/>
            <p:cNvSpPr/>
            <p:nvPr/>
          </p:nvSpPr>
          <p:spPr>
            <a:xfrm>
              <a:off x="5462248" y="2573415"/>
              <a:ext cx="56979" cy="28489"/>
            </a:xfrm>
            <a:custGeom>
              <a:rect b="b" l="l" r="r" t="t"/>
              <a:pathLst>
                <a:path extrusionOk="0" h="1088" w="2176">
                  <a:moveTo>
                    <a:pt x="144" y="0"/>
                  </a:moveTo>
                  <a:cubicBezTo>
                    <a:pt x="58" y="0"/>
                    <a:pt x="1" y="77"/>
                    <a:pt x="10" y="153"/>
                  </a:cubicBezTo>
                  <a:cubicBezTo>
                    <a:pt x="87" y="697"/>
                    <a:pt x="544" y="1088"/>
                    <a:pt x="1088" y="1088"/>
                  </a:cubicBezTo>
                  <a:cubicBezTo>
                    <a:pt x="1632" y="1088"/>
                    <a:pt x="2090" y="697"/>
                    <a:pt x="2166" y="153"/>
                  </a:cubicBezTo>
                  <a:cubicBezTo>
                    <a:pt x="2176" y="77"/>
                    <a:pt x="2119" y="0"/>
                    <a:pt x="20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66"/>
            <p:cNvSpPr/>
            <p:nvPr/>
          </p:nvSpPr>
          <p:spPr>
            <a:xfrm>
              <a:off x="5442766" y="2504680"/>
              <a:ext cx="28201" cy="17544"/>
            </a:xfrm>
            <a:custGeom>
              <a:rect b="b" l="l" r="r" t="t"/>
              <a:pathLst>
                <a:path extrusionOk="0" h="670" w="1077">
                  <a:moveTo>
                    <a:pt x="757" y="1"/>
                  </a:moveTo>
                  <a:cubicBezTo>
                    <a:pt x="723" y="1"/>
                    <a:pt x="687" y="10"/>
                    <a:pt x="649" y="31"/>
                  </a:cubicBezTo>
                  <a:lnTo>
                    <a:pt x="210" y="250"/>
                  </a:lnTo>
                  <a:cubicBezTo>
                    <a:pt x="1" y="355"/>
                    <a:pt x="77" y="670"/>
                    <a:pt x="306" y="670"/>
                  </a:cubicBezTo>
                  <a:cubicBezTo>
                    <a:pt x="344" y="660"/>
                    <a:pt x="373" y="660"/>
                    <a:pt x="401" y="641"/>
                  </a:cubicBezTo>
                  <a:lnTo>
                    <a:pt x="840" y="422"/>
                  </a:lnTo>
                  <a:cubicBezTo>
                    <a:pt x="1077" y="316"/>
                    <a:pt x="958" y="1"/>
                    <a:pt x="75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66"/>
            <p:cNvSpPr/>
            <p:nvPr/>
          </p:nvSpPr>
          <p:spPr>
            <a:xfrm>
              <a:off x="5511057" y="2504889"/>
              <a:ext cx="27651" cy="17334"/>
            </a:xfrm>
            <a:custGeom>
              <a:rect b="b" l="l" r="r" t="t"/>
              <a:pathLst>
                <a:path extrusionOk="0" h="662" w="1056">
                  <a:moveTo>
                    <a:pt x="320" y="1"/>
                  </a:moveTo>
                  <a:cubicBezTo>
                    <a:pt x="117" y="1"/>
                    <a:pt x="1" y="298"/>
                    <a:pt x="216" y="414"/>
                  </a:cubicBezTo>
                  <a:lnTo>
                    <a:pt x="655" y="633"/>
                  </a:lnTo>
                  <a:cubicBezTo>
                    <a:pt x="684" y="652"/>
                    <a:pt x="722" y="652"/>
                    <a:pt x="751" y="662"/>
                  </a:cubicBezTo>
                  <a:cubicBezTo>
                    <a:pt x="980" y="662"/>
                    <a:pt x="1056" y="347"/>
                    <a:pt x="846" y="242"/>
                  </a:cubicBezTo>
                  <a:lnTo>
                    <a:pt x="417" y="23"/>
                  </a:lnTo>
                  <a:cubicBezTo>
                    <a:pt x="383" y="8"/>
                    <a:pt x="351" y="1"/>
                    <a:pt x="32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66"/>
            <p:cNvSpPr/>
            <p:nvPr/>
          </p:nvSpPr>
          <p:spPr>
            <a:xfrm>
              <a:off x="5470758" y="2536442"/>
              <a:ext cx="39984" cy="39984"/>
            </a:xfrm>
            <a:custGeom>
              <a:rect b="b" l="l" r="r" t="t"/>
              <a:pathLst>
                <a:path extrusionOk="0" h="1527" w="1527">
                  <a:moveTo>
                    <a:pt x="763" y="1"/>
                  </a:moveTo>
                  <a:cubicBezTo>
                    <a:pt x="344" y="1"/>
                    <a:pt x="0" y="344"/>
                    <a:pt x="0" y="764"/>
                  </a:cubicBezTo>
                  <a:cubicBezTo>
                    <a:pt x="0" y="1183"/>
                    <a:pt x="344" y="1527"/>
                    <a:pt x="763" y="1527"/>
                  </a:cubicBezTo>
                  <a:cubicBezTo>
                    <a:pt x="1183" y="1527"/>
                    <a:pt x="1526" y="1183"/>
                    <a:pt x="1526" y="764"/>
                  </a:cubicBezTo>
                  <a:cubicBezTo>
                    <a:pt x="1526" y="344"/>
                    <a:pt x="1183" y="1"/>
                    <a:pt x="76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66"/>
            <p:cNvSpPr/>
            <p:nvPr/>
          </p:nvSpPr>
          <p:spPr>
            <a:xfrm>
              <a:off x="5466987" y="2538694"/>
              <a:ext cx="41503" cy="37549"/>
            </a:xfrm>
            <a:custGeom>
              <a:rect b="b" l="l" r="r" t="t"/>
              <a:pathLst>
                <a:path extrusionOk="0" h="1434" w="1585">
                  <a:moveTo>
                    <a:pt x="564" y="0"/>
                  </a:moveTo>
                  <a:cubicBezTo>
                    <a:pt x="106" y="239"/>
                    <a:pt x="1" y="849"/>
                    <a:pt x="373" y="1212"/>
                  </a:cubicBezTo>
                  <a:cubicBezTo>
                    <a:pt x="523" y="1362"/>
                    <a:pt x="715" y="1433"/>
                    <a:pt x="906" y="1433"/>
                  </a:cubicBezTo>
                  <a:cubicBezTo>
                    <a:pt x="1177" y="1433"/>
                    <a:pt x="1445" y="1290"/>
                    <a:pt x="1585" y="1021"/>
                  </a:cubicBezTo>
                  <a:lnTo>
                    <a:pt x="1585" y="1021"/>
                  </a:lnTo>
                  <a:cubicBezTo>
                    <a:pt x="1480" y="1078"/>
                    <a:pt x="1356" y="1107"/>
                    <a:pt x="1232" y="1107"/>
                  </a:cubicBezTo>
                  <a:cubicBezTo>
                    <a:pt x="812" y="1107"/>
                    <a:pt x="468" y="773"/>
                    <a:pt x="468" y="344"/>
                  </a:cubicBezTo>
                  <a:cubicBezTo>
                    <a:pt x="468" y="229"/>
                    <a:pt x="507" y="105"/>
                    <a:pt x="5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66"/>
            <p:cNvSpPr/>
            <p:nvPr/>
          </p:nvSpPr>
          <p:spPr>
            <a:xfrm>
              <a:off x="5405060" y="2430655"/>
              <a:ext cx="171616" cy="100079"/>
            </a:xfrm>
            <a:custGeom>
              <a:rect b="b" l="l" r="r" t="t"/>
              <a:pathLst>
                <a:path extrusionOk="0" h="3822" w="6554">
                  <a:moveTo>
                    <a:pt x="3289" y="1"/>
                  </a:moveTo>
                  <a:cubicBezTo>
                    <a:pt x="3233" y="1"/>
                    <a:pt x="3176" y="2"/>
                    <a:pt x="3120" y="5"/>
                  </a:cubicBezTo>
                  <a:cubicBezTo>
                    <a:pt x="1355" y="91"/>
                    <a:pt x="0" y="1608"/>
                    <a:pt x="0" y="3363"/>
                  </a:cubicBezTo>
                  <a:lnTo>
                    <a:pt x="0" y="3821"/>
                  </a:lnTo>
                  <a:lnTo>
                    <a:pt x="525" y="3754"/>
                  </a:lnTo>
                  <a:cubicBezTo>
                    <a:pt x="725" y="3735"/>
                    <a:pt x="878" y="3564"/>
                    <a:pt x="878" y="3354"/>
                  </a:cubicBezTo>
                  <a:cubicBezTo>
                    <a:pt x="878" y="2037"/>
                    <a:pt x="1908" y="902"/>
                    <a:pt x="3234" y="873"/>
                  </a:cubicBezTo>
                  <a:cubicBezTo>
                    <a:pt x="3246" y="873"/>
                    <a:pt x="3258" y="873"/>
                    <a:pt x="3269" y="873"/>
                  </a:cubicBezTo>
                  <a:cubicBezTo>
                    <a:pt x="4598" y="873"/>
                    <a:pt x="5676" y="1944"/>
                    <a:pt x="5676" y="3277"/>
                  </a:cubicBezTo>
                  <a:lnTo>
                    <a:pt x="5676" y="3354"/>
                  </a:lnTo>
                  <a:cubicBezTo>
                    <a:pt x="5676" y="3564"/>
                    <a:pt x="5829" y="3735"/>
                    <a:pt x="6039" y="3754"/>
                  </a:cubicBezTo>
                  <a:lnTo>
                    <a:pt x="6554" y="3821"/>
                  </a:lnTo>
                  <a:lnTo>
                    <a:pt x="6554" y="3277"/>
                  </a:lnTo>
                  <a:cubicBezTo>
                    <a:pt x="6554" y="1464"/>
                    <a:pt x="5083" y="1"/>
                    <a:pt x="328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66"/>
            <p:cNvSpPr/>
            <p:nvPr/>
          </p:nvSpPr>
          <p:spPr>
            <a:xfrm>
              <a:off x="5456749" y="2419159"/>
              <a:ext cx="119692" cy="91307"/>
            </a:xfrm>
            <a:custGeom>
              <a:rect b="b" l="l" r="r" t="t"/>
              <a:pathLst>
                <a:path extrusionOk="0" h="3487" w="4571">
                  <a:moveTo>
                    <a:pt x="1192" y="0"/>
                  </a:moveTo>
                  <a:cubicBezTo>
                    <a:pt x="833" y="0"/>
                    <a:pt x="479" y="197"/>
                    <a:pt x="306" y="559"/>
                  </a:cubicBezTo>
                  <a:cubicBezTo>
                    <a:pt x="1" y="1179"/>
                    <a:pt x="421" y="1904"/>
                    <a:pt x="1107" y="1951"/>
                  </a:cubicBezTo>
                  <a:cubicBezTo>
                    <a:pt x="1088" y="2028"/>
                    <a:pt x="1079" y="2104"/>
                    <a:pt x="1079" y="2180"/>
                  </a:cubicBezTo>
                  <a:cubicBezTo>
                    <a:pt x="1079" y="2667"/>
                    <a:pt x="1470" y="3058"/>
                    <a:pt x="1947" y="3058"/>
                  </a:cubicBezTo>
                  <a:cubicBezTo>
                    <a:pt x="2081" y="3058"/>
                    <a:pt x="2214" y="3020"/>
                    <a:pt x="2329" y="2963"/>
                  </a:cubicBezTo>
                  <a:cubicBezTo>
                    <a:pt x="2538" y="3308"/>
                    <a:pt x="2899" y="3487"/>
                    <a:pt x="3263" y="3487"/>
                  </a:cubicBezTo>
                  <a:cubicBezTo>
                    <a:pt x="3563" y="3487"/>
                    <a:pt x="3864" y="3365"/>
                    <a:pt x="4084" y="3115"/>
                  </a:cubicBezTo>
                  <a:cubicBezTo>
                    <a:pt x="4570" y="2552"/>
                    <a:pt x="4370" y="1684"/>
                    <a:pt x="3693" y="1398"/>
                  </a:cubicBezTo>
                  <a:cubicBezTo>
                    <a:pt x="3624" y="701"/>
                    <a:pt x="3032" y="219"/>
                    <a:pt x="2382" y="219"/>
                  </a:cubicBezTo>
                  <a:cubicBezTo>
                    <a:pt x="2222" y="219"/>
                    <a:pt x="2059" y="248"/>
                    <a:pt x="1899" y="311"/>
                  </a:cubicBezTo>
                  <a:cubicBezTo>
                    <a:pt x="1705" y="100"/>
                    <a:pt x="1447" y="0"/>
                    <a:pt x="1192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66"/>
            <p:cNvSpPr/>
            <p:nvPr/>
          </p:nvSpPr>
          <p:spPr>
            <a:xfrm>
              <a:off x="5410794" y="2646864"/>
              <a:ext cx="159650" cy="81697"/>
            </a:xfrm>
            <a:custGeom>
              <a:rect b="b" l="l" r="r" t="t"/>
              <a:pathLst>
                <a:path extrusionOk="0" h="3120" w="6097">
                  <a:moveTo>
                    <a:pt x="439" y="0"/>
                  </a:moveTo>
                  <a:cubicBezTo>
                    <a:pt x="344" y="29"/>
                    <a:pt x="249" y="57"/>
                    <a:pt x="163" y="86"/>
                  </a:cubicBezTo>
                  <a:cubicBezTo>
                    <a:pt x="67" y="115"/>
                    <a:pt x="0" y="210"/>
                    <a:pt x="10" y="305"/>
                  </a:cubicBezTo>
                  <a:cubicBezTo>
                    <a:pt x="134" y="1889"/>
                    <a:pt x="1460" y="3120"/>
                    <a:pt x="3053" y="3120"/>
                  </a:cubicBezTo>
                  <a:cubicBezTo>
                    <a:pt x="4646" y="3120"/>
                    <a:pt x="5972" y="1889"/>
                    <a:pt x="6097" y="305"/>
                  </a:cubicBezTo>
                  <a:cubicBezTo>
                    <a:pt x="6097" y="210"/>
                    <a:pt x="6039" y="115"/>
                    <a:pt x="5944" y="86"/>
                  </a:cubicBezTo>
                  <a:cubicBezTo>
                    <a:pt x="5848" y="57"/>
                    <a:pt x="5763" y="29"/>
                    <a:pt x="5667" y="0"/>
                  </a:cubicBezTo>
                  <a:lnTo>
                    <a:pt x="5667" y="38"/>
                  </a:lnTo>
                  <a:cubicBezTo>
                    <a:pt x="5581" y="1412"/>
                    <a:pt x="4437" y="2481"/>
                    <a:pt x="3053" y="2481"/>
                  </a:cubicBezTo>
                  <a:cubicBezTo>
                    <a:pt x="1670" y="2481"/>
                    <a:pt x="525" y="1412"/>
                    <a:pt x="439" y="38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9" name="Google Shape;13449;p66"/>
          <p:cNvGrpSpPr/>
          <p:nvPr/>
        </p:nvGrpSpPr>
        <p:grpSpPr>
          <a:xfrm>
            <a:off x="6709282" y="3790206"/>
            <a:ext cx="263316" cy="354493"/>
            <a:chOff x="6709282" y="3790206"/>
            <a:chExt cx="263316" cy="354493"/>
          </a:xfrm>
        </p:grpSpPr>
        <p:sp>
          <p:nvSpPr>
            <p:cNvPr id="13450" name="Google Shape;13450;p66"/>
            <p:cNvSpPr/>
            <p:nvPr/>
          </p:nvSpPr>
          <p:spPr>
            <a:xfrm>
              <a:off x="6743742" y="3790206"/>
              <a:ext cx="194371" cy="256822"/>
            </a:xfrm>
            <a:custGeom>
              <a:rect b="b" l="l" r="r" t="t"/>
              <a:pathLst>
                <a:path extrusionOk="0" h="9808" w="7423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7423" y="9807"/>
                  </a:lnTo>
                  <a:lnTo>
                    <a:pt x="7423" y="3711"/>
                  </a:lnTo>
                  <a:cubicBezTo>
                    <a:pt x="7423" y="1660"/>
                    <a:pt x="5763" y="0"/>
                    <a:pt x="3712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66"/>
            <p:cNvSpPr/>
            <p:nvPr/>
          </p:nvSpPr>
          <p:spPr>
            <a:xfrm>
              <a:off x="6743742" y="3790206"/>
              <a:ext cx="97199" cy="256822"/>
            </a:xfrm>
            <a:custGeom>
              <a:rect b="b" l="l" r="r" t="t"/>
              <a:pathLst>
                <a:path extrusionOk="0" h="9808" w="3712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3712" y="9807"/>
                  </a:lnTo>
                  <a:lnTo>
                    <a:pt x="371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66"/>
            <p:cNvSpPr/>
            <p:nvPr/>
          </p:nvSpPr>
          <p:spPr>
            <a:xfrm>
              <a:off x="6709282" y="3990286"/>
              <a:ext cx="263316" cy="154413"/>
            </a:xfrm>
            <a:custGeom>
              <a:rect b="b" l="l" r="r" t="t"/>
              <a:pathLst>
                <a:path extrusionOk="0" h="5897" w="10056">
                  <a:moveTo>
                    <a:pt x="3721" y="1"/>
                  </a:moveTo>
                  <a:lnTo>
                    <a:pt x="3721" y="1346"/>
                  </a:lnTo>
                  <a:cubicBezTo>
                    <a:pt x="3721" y="1718"/>
                    <a:pt x="3482" y="2052"/>
                    <a:pt x="3139" y="2176"/>
                  </a:cubicBezTo>
                  <a:lnTo>
                    <a:pt x="878" y="2968"/>
                  </a:lnTo>
                  <a:cubicBezTo>
                    <a:pt x="353" y="3158"/>
                    <a:pt x="10" y="3655"/>
                    <a:pt x="0" y="4208"/>
                  </a:cubicBezTo>
                  <a:lnTo>
                    <a:pt x="0" y="5248"/>
                  </a:lnTo>
                  <a:cubicBezTo>
                    <a:pt x="0" y="5610"/>
                    <a:pt x="296" y="5896"/>
                    <a:pt x="658" y="5896"/>
                  </a:cubicBezTo>
                  <a:lnTo>
                    <a:pt x="9397" y="5896"/>
                  </a:lnTo>
                  <a:cubicBezTo>
                    <a:pt x="9759" y="5896"/>
                    <a:pt x="10055" y="5610"/>
                    <a:pt x="10055" y="5248"/>
                  </a:cubicBezTo>
                  <a:lnTo>
                    <a:pt x="10055" y="4208"/>
                  </a:lnTo>
                  <a:cubicBezTo>
                    <a:pt x="10055" y="3655"/>
                    <a:pt x="9702" y="3158"/>
                    <a:pt x="9178" y="2968"/>
                  </a:cubicBezTo>
                  <a:lnTo>
                    <a:pt x="6926" y="2176"/>
                  </a:lnTo>
                  <a:cubicBezTo>
                    <a:pt x="6573" y="2052"/>
                    <a:pt x="6344" y="1718"/>
                    <a:pt x="6344" y="1346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66"/>
            <p:cNvSpPr/>
            <p:nvPr/>
          </p:nvSpPr>
          <p:spPr>
            <a:xfrm>
              <a:off x="6709518" y="4050747"/>
              <a:ext cx="263081" cy="93952"/>
            </a:xfrm>
            <a:custGeom>
              <a:rect b="b" l="l" r="r" t="t"/>
              <a:pathLst>
                <a:path extrusionOk="0" h="3588" w="10047">
                  <a:moveTo>
                    <a:pt x="2748" y="0"/>
                  </a:moveTo>
                  <a:lnTo>
                    <a:pt x="869" y="659"/>
                  </a:lnTo>
                  <a:cubicBezTo>
                    <a:pt x="354" y="849"/>
                    <a:pt x="1" y="1346"/>
                    <a:pt x="1" y="1899"/>
                  </a:cubicBezTo>
                  <a:lnTo>
                    <a:pt x="1" y="2939"/>
                  </a:lnTo>
                  <a:cubicBezTo>
                    <a:pt x="1" y="3301"/>
                    <a:pt x="296" y="3587"/>
                    <a:pt x="659" y="3587"/>
                  </a:cubicBezTo>
                  <a:lnTo>
                    <a:pt x="9388" y="3587"/>
                  </a:lnTo>
                  <a:cubicBezTo>
                    <a:pt x="9750" y="3587"/>
                    <a:pt x="10046" y="3301"/>
                    <a:pt x="10046" y="2939"/>
                  </a:cubicBezTo>
                  <a:lnTo>
                    <a:pt x="10046" y="1899"/>
                  </a:lnTo>
                  <a:cubicBezTo>
                    <a:pt x="10046" y="1346"/>
                    <a:pt x="9693" y="849"/>
                    <a:pt x="9169" y="659"/>
                  </a:cubicBezTo>
                  <a:lnTo>
                    <a:pt x="7299" y="0"/>
                  </a:lnTo>
                  <a:cubicBezTo>
                    <a:pt x="6965" y="973"/>
                    <a:pt x="6049" y="1622"/>
                    <a:pt x="5019" y="1622"/>
                  </a:cubicBezTo>
                  <a:cubicBezTo>
                    <a:pt x="3998" y="1622"/>
                    <a:pt x="3082" y="973"/>
                    <a:pt x="274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66"/>
            <p:cNvSpPr/>
            <p:nvPr/>
          </p:nvSpPr>
          <p:spPr>
            <a:xfrm>
              <a:off x="6760238" y="4050747"/>
              <a:ext cx="161902" cy="65463"/>
            </a:xfrm>
            <a:custGeom>
              <a:rect b="b" l="l" r="r" t="t"/>
              <a:pathLst>
                <a:path extrusionOk="0" h="2500" w="6183">
                  <a:moveTo>
                    <a:pt x="821" y="0"/>
                  </a:moveTo>
                  <a:lnTo>
                    <a:pt x="0" y="287"/>
                  </a:lnTo>
                  <a:cubicBezTo>
                    <a:pt x="449" y="1613"/>
                    <a:pt x="1689" y="2500"/>
                    <a:pt x="3082" y="2500"/>
                  </a:cubicBezTo>
                  <a:cubicBezTo>
                    <a:pt x="4484" y="2500"/>
                    <a:pt x="5734" y="1613"/>
                    <a:pt x="6182" y="287"/>
                  </a:cubicBezTo>
                  <a:lnTo>
                    <a:pt x="5362" y="0"/>
                  </a:lnTo>
                  <a:cubicBezTo>
                    <a:pt x="5028" y="973"/>
                    <a:pt x="4122" y="1622"/>
                    <a:pt x="3091" y="1622"/>
                  </a:cubicBezTo>
                  <a:cubicBezTo>
                    <a:pt x="2061" y="1622"/>
                    <a:pt x="1145" y="973"/>
                    <a:pt x="82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66"/>
            <p:cNvSpPr/>
            <p:nvPr/>
          </p:nvSpPr>
          <p:spPr>
            <a:xfrm>
              <a:off x="6712267" y="4077220"/>
              <a:ext cx="48730" cy="67479"/>
            </a:xfrm>
            <a:custGeom>
              <a:rect b="b" l="l" r="r" t="t"/>
              <a:pathLst>
                <a:path extrusionOk="0" h="2577" w="1861">
                  <a:moveTo>
                    <a:pt x="239" y="1"/>
                  </a:moveTo>
                  <a:cubicBezTo>
                    <a:pt x="144" y="106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6" y="1517"/>
                    <a:pt x="1422" y="1699"/>
                    <a:pt x="1422" y="1890"/>
                  </a:cubicBezTo>
                  <a:lnTo>
                    <a:pt x="1422" y="2576"/>
                  </a:lnTo>
                  <a:lnTo>
                    <a:pt x="1861" y="2576"/>
                  </a:lnTo>
                  <a:lnTo>
                    <a:pt x="1861" y="1890"/>
                  </a:lnTo>
                  <a:cubicBezTo>
                    <a:pt x="1861" y="1575"/>
                    <a:pt x="1718" y="1269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66"/>
            <p:cNvSpPr/>
            <p:nvPr/>
          </p:nvSpPr>
          <p:spPr>
            <a:xfrm>
              <a:off x="6806691" y="3990286"/>
              <a:ext cx="68736" cy="28515"/>
            </a:xfrm>
            <a:custGeom>
              <a:rect b="b" l="l" r="r" t="t"/>
              <a:pathLst>
                <a:path extrusionOk="0" h="1089" w="2625">
                  <a:moveTo>
                    <a:pt x="1" y="1"/>
                  </a:moveTo>
                  <a:lnTo>
                    <a:pt x="1" y="812"/>
                  </a:lnTo>
                  <a:lnTo>
                    <a:pt x="10" y="812"/>
                  </a:lnTo>
                  <a:cubicBezTo>
                    <a:pt x="373" y="974"/>
                    <a:pt x="764" y="1069"/>
                    <a:pt x="1155" y="1088"/>
                  </a:cubicBezTo>
                  <a:lnTo>
                    <a:pt x="1317" y="1088"/>
                  </a:lnTo>
                  <a:cubicBezTo>
                    <a:pt x="1766" y="1088"/>
                    <a:pt x="2214" y="993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66"/>
            <p:cNvSpPr/>
            <p:nvPr/>
          </p:nvSpPr>
          <p:spPr>
            <a:xfrm>
              <a:off x="6748743" y="3858889"/>
              <a:ext cx="184369" cy="148652"/>
            </a:xfrm>
            <a:custGeom>
              <a:rect b="b" l="l" r="r" t="t"/>
              <a:pathLst>
                <a:path extrusionOk="0" h="5677" w="7041">
                  <a:moveTo>
                    <a:pt x="2214" y="1"/>
                  </a:moveTo>
                  <a:cubicBezTo>
                    <a:pt x="1613" y="1"/>
                    <a:pt x="1117" y="487"/>
                    <a:pt x="1117" y="1088"/>
                  </a:cubicBezTo>
                  <a:lnTo>
                    <a:pt x="1117" y="1451"/>
                  </a:lnTo>
                  <a:cubicBezTo>
                    <a:pt x="1117" y="1727"/>
                    <a:pt x="888" y="1966"/>
                    <a:pt x="601" y="1966"/>
                  </a:cubicBezTo>
                  <a:cubicBezTo>
                    <a:pt x="595" y="1966"/>
                    <a:pt x="589" y="1966"/>
                    <a:pt x="583" y="1966"/>
                  </a:cubicBezTo>
                  <a:cubicBezTo>
                    <a:pt x="304" y="1966"/>
                    <a:pt x="66" y="2173"/>
                    <a:pt x="29" y="2452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2" y="4532"/>
                    <a:pt x="2042" y="5677"/>
                    <a:pt x="3521" y="5677"/>
                  </a:cubicBezTo>
                  <a:cubicBezTo>
                    <a:pt x="4999" y="5677"/>
                    <a:pt x="6240" y="4532"/>
                    <a:pt x="6354" y="3054"/>
                  </a:cubicBezTo>
                  <a:lnTo>
                    <a:pt x="6469" y="3054"/>
                  </a:lnTo>
                  <a:cubicBezTo>
                    <a:pt x="6793" y="3054"/>
                    <a:pt x="7041" y="2777"/>
                    <a:pt x="7012" y="2452"/>
                  </a:cubicBezTo>
                  <a:cubicBezTo>
                    <a:pt x="6975" y="2173"/>
                    <a:pt x="6737" y="1966"/>
                    <a:pt x="6459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154" y="1966"/>
                    <a:pt x="5925" y="1727"/>
                    <a:pt x="5925" y="1451"/>
                  </a:cubicBezTo>
                  <a:lnTo>
                    <a:pt x="5925" y="1088"/>
                  </a:lnTo>
                  <a:cubicBezTo>
                    <a:pt x="5925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66"/>
            <p:cNvSpPr/>
            <p:nvPr/>
          </p:nvSpPr>
          <p:spPr>
            <a:xfrm>
              <a:off x="6748743" y="3858889"/>
              <a:ext cx="183635" cy="148652"/>
            </a:xfrm>
            <a:custGeom>
              <a:rect b="b" l="l" r="r" t="t"/>
              <a:pathLst>
                <a:path extrusionOk="0" h="5677" w="7013">
                  <a:moveTo>
                    <a:pt x="2214" y="1"/>
                  </a:moveTo>
                  <a:cubicBezTo>
                    <a:pt x="1975" y="1"/>
                    <a:pt x="1746" y="77"/>
                    <a:pt x="1555" y="220"/>
                  </a:cubicBezTo>
                  <a:cubicBezTo>
                    <a:pt x="1288" y="430"/>
                    <a:pt x="1126" y="745"/>
                    <a:pt x="1126" y="1088"/>
                  </a:cubicBezTo>
                  <a:lnTo>
                    <a:pt x="1126" y="1470"/>
                  </a:lnTo>
                  <a:cubicBezTo>
                    <a:pt x="1117" y="1750"/>
                    <a:pt x="888" y="1966"/>
                    <a:pt x="619" y="1966"/>
                  </a:cubicBezTo>
                  <a:cubicBezTo>
                    <a:pt x="613" y="1966"/>
                    <a:pt x="607" y="1966"/>
                    <a:pt x="601" y="1966"/>
                  </a:cubicBezTo>
                  <a:cubicBezTo>
                    <a:pt x="315" y="1966"/>
                    <a:pt x="67" y="2176"/>
                    <a:pt x="29" y="2452"/>
                  </a:cubicBezTo>
                  <a:cubicBezTo>
                    <a:pt x="0" y="2777"/>
                    <a:pt x="248" y="3063"/>
                    <a:pt x="573" y="3063"/>
                  </a:cubicBezTo>
                  <a:lnTo>
                    <a:pt x="697" y="3063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60" y="5639"/>
                  </a:cubicBezTo>
                  <a:cubicBezTo>
                    <a:pt x="2576" y="5429"/>
                    <a:pt x="1555" y="4236"/>
                    <a:pt x="1555" y="2844"/>
                  </a:cubicBezTo>
                  <a:lnTo>
                    <a:pt x="1555" y="1499"/>
                  </a:lnTo>
                  <a:cubicBezTo>
                    <a:pt x="1555" y="1117"/>
                    <a:pt x="1842" y="802"/>
                    <a:pt x="2214" y="745"/>
                  </a:cubicBezTo>
                  <a:lnTo>
                    <a:pt x="2223" y="745"/>
                  </a:lnTo>
                  <a:cubicBezTo>
                    <a:pt x="2258" y="740"/>
                    <a:pt x="2293" y="738"/>
                    <a:pt x="2329" y="738"/>
                  </a:cubicBezTo>
                  <a:cubicBezTo>
                    <a:pt x="2505" y="738"/>
                    <a:pt x="2680" y="797"/>
                    <a:pt x="2815" y="917"/>
                  </a:cubicBezTo>
                  <a:cubicBezTo>
                    <a:pt x="3912" y="1862"/>
                    <a:pt x="5318" y="2395"/>
                    <a:pt x="6764" y="2395"/>
                  </a:cubicBezTo>
                  <a:cubicBezTo>
                    <a:pt x="6777" y="2395"/>
                    <a:pt x="6790" y="2395"/>
                    <a:pt x="6802" y="2395"/>
                  </a:cubicBezTo>
                  <a:lnTo>
                    <a:pt x="7012" y="2395"/>
                  </a:lnTo>
                  <a:cubicBezTo>
                    <a:pt x="6947" y="2144"/>
                    <a:pt x="6719" y="1966"/>
                    <a:pt x="6460" y="1966"/>
                  </a:cubicBezTo>
                  <a:cubicBezTo>
                    <a:pt x="6453" y="1966"/>
                    <a:pt x="6447" y="1966"/>
                    <a:pt x="6440" y="1966"/>
                  </a:cubicBezTo>
                  <a:cubicBezTo>
                    <a:pt x="6154" y="1966"/>
                    <a:pt x="5925" y="1737"/>
                    <a:pt x="5934" y="1451"/>
                  </a:cubicBezTo>
                  <a:lnTo>
                    <a:pt x="5934" y="1098"/>
                  </a:lnTo>
                  <a:cubicBezTo>
                    <a:pt x="5934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66"/>
            <p:cNvSpPr/>
            <p:nvPr/>
          </p:nvSpPr>
          <p:spPr>
            <a:xfrm>
              <a:off x="6801192" y="391023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66"/>
            <p:cNvSpPr/>
            <p:nvPr/>
          </p:nvSpPr>
          <p:spPr>
            <a:xfrm>
              <a:off x="6869639" y="391023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66"/>
            <p:cNvSpPr/>
            <p:nvPr/>
          </p:nvSpPr>
          <p:spPr>
            <a:xfrm>
              <a:off x="6815724" y="3950249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2" y="1"/>
                    <a:pt x="0" y="222"/>
                    <a:pt x="161" y="375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0" y="662"/>
                    <a:pt x="963" y="662"/>
                  </a:cubicBezTo>
                  <a:cubicBezTo>
                    <a:pt x="975" y="662"/>
                    <a:pt x="987" y="662"/>
                    <a:pt x="1000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2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39" y="220"/>
                    <a:pt x="964" y="220"/>
                  </a:cubicBezTo>
                  <a:cubicBezTo>
                    <a:pt x="789" y="220"/>
                    <a:pt x="614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66"/>
            <p:cNvSpPr/>
            <p:nvPr/>
          </p:nvSpPr>
          <p:spPr>
            <a:xfrm>
              <a:off x="6921093" y="4077220"/>
              <a:ext cx="48756" cy="67479"/>
            </a:xfrm>
            <a:custGeom>
              <a:rect b="b" l="l" r="r" t="t"/>
              <a:pathLst>
                <a:path extrusionOk="0" h="2577" w="1862">
                  <a:moveTo>
                    <a:pt x="1623" y="1"/>
                  </a:moveTo>
                  <a:lnTo>
                    <a:pt x="383" y="1060"/>
                  </a:lnTo>
                  <a:cubicBezTo>
                    <a:pt x="135" y="1269"/>
                    <a:pt x="1" y="1575"/>
                    <a:pt x="1" y="1890"/>
                  </a:cubicBezTo>
                  <a:lnTo>
                    <a:pt x="1" y="2576"/>
                  </a:lnTo>
                  <a:lnTo>
                    <a:pt x="430" y="2576"/>
                  </a:lnTo>
                  <a:lnTo>
                    <a:pt x="430" y="1890"/>
                  </a:lnTo>
                  <a:cubicBezTo>
                    <a:pt x="440" y="1699"/>
                    <a:pt x="516" y="1517"/>
                    <a:pt x="669" y="1393"/>
                  </a:cubicBezTo>
                  <a:lnTo>
                    <a:pt x="1861" y="373"/>
                  </a:lnTo>
                  <a:cubicBezTo>
                    <a:pt x="1795" y="239"/>
                    <a:pt x="1718" y="106"/>
                    <a:pt x="162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66"/>
            <p:cNvSpPr/>
            <p:nvPr/>
          </p:nvSpPr>
          <p:spPr>
            <a:xfrm>
              <a:off x="6787209" y="3887326"/>
              <a:ext cx="33569" cy="17308"/>
            </a:xfrm>
            <a:custGeom>
              <a:rect b="b" l="l" r="r" t="t"/>
              <a:pathLst>
                <a:path extrusionOk="0" h="661" w="1282">
                  <a:moveTo>
                    <a:pt x="971" y="0"/>
                  </a:moveTo>
                  <a:cubicBezTo>
                    <a:pt x="948" y="0"/>
                    <a:pt x="923" y="4"/>
                    <a:pt x="897" y="12"/>
                  </a:cubicBezTo>
                  <a:lnTo>
                    <a:pt x="239" y="231"/>
                  </a:lnTo>
                  <a:cubicBezTo>
                    <a:pt x="1" y="308"/>
                    <a:pt x="58" y="661"/>
                    <a:pt x="306" y="661"/>
                  </a:cubicBezTo>
                  <a:cubicBezTo>
                    <a:pt x="334" y="661"/>
                    <a:pt x="354" y="661"/>
                    <a:pt x="382" y="651"/>
                  </a:cubicBezTo>
                  <a:lnTo>
                    <a:pt x="1031" y="432"/>
                  </a:lnTo>
                  <a:cubicBezTo>
                    <a:pt x="1282" y="345"/>
                    <a:pt x="1195" y="0"/>
                    <a:pt x="97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66"/>
            <p:cNvSpPr/>
            <p:nvPr/>
          </p:nvSpPr>
          <p:spPr>
            <a:xfrm>
              <a:off x="6785455" y="3790206"/>
              <a:ext cx="152920" cy="120163"/>
            </a:xfrm>
            <a:custGeom>
              <a:rect b="b" l="l" r="r" t="t"/>
              <a:pathLst>
                <a:path extrusionOk="0" h="4589" w="5840">
                  <a:moveTo>
                    <a:pt x="2119" y="0"/>
                  </a:moveTo>
                  <a:cubicBezTo>
                    <a:pt x="1365" y="0"/>
                    <a:pt x="621" y="229"/>
                    <a:pt x="1" y="668"/>
                  </a:cubicBezTo>
                  <a:cubicBezTo>
                    <a:pt x="764" y="3005"/>
                    <a:pt x="2939" y="4589"/>
                    <a:pt x="5400" y="4589"/>
                  </a:cubicBezTo>
                  <a:cubicBezTo>
                    <a:pt x="5544" y="4589"/>
                    <a:pt x="5696" y="4579"/>
                    <a:pt x="5839" y="4570"/>
                  </a:cubicBezTo>
                  <a:lnTo>
                    <a:pt x="5839" y="3711"/>
                  </a:lnTo>
                  <a:cubicBezTo>
                    <a:pt x="5839" y="1660"/>
                    <a:pt x="4170" y="0"/>
                    <a:pt x="2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66"/>
            <p:cNvSpPr/>
            <p:nvPr/>
          </p:nvSpPr>
          <p:spPr>
            <a:xfrm>
              <a:off x="6875400" y="4007280"/>
              <a:ext cx="62975" cy="137419"/>
            </a:xfrm>
            <a:custGeom>
              <a:rect b="b" l="l" r="r" t="t"/>
              <a:pathLst>
                <a:path extrusionOk="0" h="5248" w="2405">
                  <a:moveTo>
                    <a:pt x="2404" y="0"/>
                  </a:moveTo>
                  <a:lnTo>
                    <a:pt x="0" y="10"/>
                  </a:lnTo>
                  <a:lnTo>
                    <a:pt x="0" y="888"/>
                  </a:lnTo>
                  <a:cubicBezTo>
                    <a:pt x="0" y="2815"/>
                    <a:pt x="1527" y="3511"/>
                    <a:pt x="1527" y="5247"/>
                  </a:cubicBezTo>
                  <a:lnTo>
                    <a:pt x="2404" y="5247"/>
                  </a:lnTo>
                  <a:lnTo>
                    <a:pt x="240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6" name="Google Shape;13466;p66"/>
          <p:cNvGrpSpPr/>
          <p:nvPr/>
        </p:nvGrpSpPr>
        <p:grpSpPr>
          <a:xfrm>
            <a:off x="6260629" y="2419290"/>
            <a:ext cx="263055" cy="354493"/>
            <a:chOff x="6260629" y="2419290"/>
            <a:chExt cx="263055" cy="354493"/>
          </a:xfrm>
        </p:grpSpPr>
        <p:sp>
          <p:nvSpPr>
            <p:cNvPr id="13467" name="Google Shape;13467;p66"/>
            <p:cNvSpPr/>
            <p:nvPr/>
          </p:nvSpPr>
          <p:spPr>
            <a:xfrm>
              <a:off x="6317581" y="2419290"/>
              <a:ext cx="148914" cy="57214"/>
            </a:xfrm>
            <a:custGeom>
              <a:rect b="b" l="l" r="r" t="t"/>
              <a:pathLst>
                <a:path extrusionOk="0" h="2185" w="5687">
                  <a:moveTo>
                    <a:pt x="2843" y="0"/>
                  </a:moveTo>
                  <a:cubicBezTo>
                    <a:pt x="1279" y="0"/>
                    <a:pt x="0" y="487"/>
                    <a:pt x="0" y="1088"/>
                  </a:cubicBezTo>
                  <a:lnTo>
                    <a:pt x="0" y="2185"/>
                  </a:lnTo>
                  <a:lnTo>
                    <a:pt x="5686" y="2185"/>
                  </a:lnTo>
                  <a:lnTo>
                    <a:pt x="5686" y="1088"/>
                  </a:lnTo>
                  <a:cubicBezTo>
                    <a:pt x="5686" y="487"/>
                    <a:pt x="4408" y="0"/>
                    <a:pt x="284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66"/>
            <p:cNvSpPr/>
            <p:nvPr/>
          </p:nvSpPr>
          <p:spPr>
            <a:xfrm>
              <a:off x="6271862" y="2453514"/>
              <a:ext cx="240352" cy="148914"/>
            </a:xfrm>
            <a:custGeom>
              <a:rect b="b" l="l" r="r" t="t"/>
              <a:pathLst>
                <a:path extrusionOk="0" h="5687" w="9179">
                  <a:moveTo>
                    <a:pt x="4589" y="0"/>
                  </a:moveTo>
                  <a:cubicBezTo>
                    <a:pt x="2052" y="0"/>
                    <a:pt x="1" y="1279"/>
                    <a:pt x="1" y="2843"/>
                  </a:cubicBezTo>
                  <a:cubicBezTo>
                    <a:pt x="1" y="4408"/>
                    <a:pt x="2052" y="5686"/>
                    <a:pt x="4589" y="5686"/>
                  </a:cubicBezTo>
                  <a:cubicBezTo>
                    <a:pt x="7127" y="5686"/>
                    <a:pt x="9178" y="4408"/>
                    <a:pt x="9178" y="2843"/>
                  </a:cubicBezTo>
                  <a:cubicBezTo>
                    <a:pt x="9178" y="1279"/>
                    <a:pt x="7127" y="0"/>
                    <a:pt x="45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66"/>
            <p:cNvSpPr/>
            <p:nvPr/>
          </p:nvSpPr>
          <p:spPr>
            <a:xfrm>
              <a:off x="6284614" y="2476478"/>
              <a:ext cx="214848" cy="232470"/>
            </a:xfrm>
            <a:custGeom>
              <a:rect b="b" l="l" r="r" t="t"/>
              <a:pathLst>
                <a:path extrusionOk="0" h="8878" w="8205">
                  <a:moveTo>
                    <a:pt x="4102" y="1"/>
                  </a:moveTo>
                  <a:cubicBezTo>
                    <a:pt x="2051" y="1"/>
                    <a:pt x="391" y="879"/>
                    <a:pt x="391" y="1966"/>
                  </a:cubicBezTo>
                  <a:lnTo>
                    <a:pt x="391" y="5458"/>
                  </a:lnTo>
                  <a:cubicBezTo>
                    <a:pt x="382" y="6040"/>
                    <a:pt x="277" y="6603"/>
                    <a:pt x="67" y="7146"/>
                  </a:cubicBezTo>
                  <a:cubicBezTo>
                    <a:pt x="0" y="7328"/>
                    <a:pt x="57" y="7537"/>
                    <a:pt x="220" y="7652"/>
                  </a:cubicBezTo>
                  <a:cubicBezTo>
                    <a:pt x="630" y="7948"/>
                    <a:pt x="1069" y="8196"/>
                    <a:pt x="1536" y="8377"/>
                  </a:cubicBezTo>
                  <a:cubicBezTo>
                    <a:pt x="2361" y="8711"/>
                    <a:pt x="3232" y="8878"/>
                    <a:pt x="4102" y="8878"/>
                  </a:cubicBezTo>
                  <a:cubicBezTo>
                    <a:pt x="4973" y="8878"/>
                    <a:pt x="5843" y="8711"/>
                    <a:pt x="6669" y="8377"/>
                  </a:cubicBezTo>
                  <a:cubicBezTo>
                    <a:pt x="7136" y="8196"/>
                    <a:pt x="7575" y="7948"/>
                    <a:pt x="7985" y="7652"/>
                  </a:cubicBezTo>
                  <a:cubicBezTo>
                    <a:pt x="8147" y="7537"/>
                    <a:pt x="8205" y="7328"/>
                    <a:pt x="8138" y="7146"/>
                  </a:cubicBezTo>
                  <a:cubicBezTo>
                    <a:pt x="7937" y="6603"/>
                    <a:pt x="7823" y="6030"/>
                    <a:pt x="7823" y="5458"/>
                  </a:cubicBezTo>
                  <a:lnTo>
                    <a:pt x="7823" y="1966"/>
                  </a:lnTo>
                  <a:cubicBezTo>
                    <a:pt x="7823" y="879"/>
                    <a:pt x="6163" y="1"/>
                    <a:pt x="410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66"/>
            <p:cNvSpPr/>
            <p:nvPr/>
          </p:nvSpPr>
          <p:spPr>
            <a:xfrm>
              <a:off x="6260629" y="2630865"/>
              <a:ext cx="263055" cy="142918"/>
            </a:xfrm>
            <a:custGeom>
              <a:rect b="b" l="l" r="r" t="t"/>
              <a:pathLst>
                <a:path extrusionOk="0" h="5458" w="10046">
                  <a:moveTo>
                    <a:pt x="3702" y="1"/>
                  </a:moveTo>
                  <a:lnTo>
                    <a:pt x="3702" y="1346"/>
                  </a:lnTo>
                  <a:cubicBezTo>
                    <a:pt x="3702" y="1718"/>
                    <a:pt x="3463" y="2052"/>
                    <a:pt x="3120" y="2176"/>
                  </a:cubicBezTo>
                  <a:lnTo>
                    <a:pt x="869" y="2977"/>
                  </a:lnTo>
                  <a:cubicBezTo>
                    <a:pt x="344" y="3158"/>
                    <a:pt x="0" y="3654"/>
                    <a:pt x="0" y="4208"/>
                  </a:cubicBezTo>
                  <a:lnTo>
                    <a:pt x="0" y="4809"/>
                  </a:lnTo>
                  <a:cubicBezTo>
                    <a:pt x="0" y="5162"/>
                    <a:pt x="287" y="5457"/>
                    <a:pt x="649" y="5457"/>
                  </a:cubicBezTo>
                  <a:lnTo>
                    <a:pt x="9388" y="5457"/>
                  </a:lnTo>
                  <a:cubicBezTo>
                    <a:pt x="9750" y="5457"/>
                    <a:pt x="10046" y="5162"/>
                    <a:pt x="10046" y="4809"/>
                  </a:cubicBezTo>
                  <a:lnTo>
                    <a:pt x="10046" y="4208"/>
                  </a:lnTo>
                  <a:cubicBezTo>
                    <a:pt x="10046" y="3654"/>
                    <a:pt x="9693" y="3158"/>
                    <a:pt x="9178" y="2977"/>
                  </a:cubicBezTo>
                  <a:lnTo>
                    <a:pt x="6907" y="2176"/>
                  </a:lnTo>
                  <a:cubicBezTo>
                    <a:pt x="6554" y="2052"/>
                    <a:pt x="6325" y="1718"/>
                    <a:pt x="6325" y="1346"/>
                  </a:cubicBezTo>
                  <a:lnTo>
                    <a:pt x="6325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66"/>
            <p:cNvSpPr/>
            <p:nvPr/>
          </p:nvSpPr>
          <p:spPr>
            <a:xfrm>
              <a:off x="6357801" y="2630865"/>
              <a:ext cx="68709" cy="28515"/>
            </a:xfrm>
            <a:custGeom>
              <a:rect b="b" l="l" r="r" t="t"/>
              <a:pathLst>
                <a:path extrusionOk="0" h="1089" w="2624">
                  <a:moveTo>
                    <a:pt x="0" y="1"/>
                  </a:moveTo>
                  <a:lnTo>
                    <a:pt x="0" y="811"/>
                  </a:lnTo>
                  <a:cubicBezTo>
                    <a:pt x="363" y="974"/>
                    <a:pt x="754" y="1069"/>
                    <a:pt x="1155" y="1088"/>
                  </a:cubicBezTo>
                  <a:lnTo>
                    <a:pt x="1307" y="1088"/>
                  </a:lnTo>
                  <a:cubicBezTo>
                    <a:pt x="1756" y="1088"/>
                    <a:pt x="2204" y="993"/>
                    <a:pt x="2624" y="81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66"/>
            <p:cNvSpPr/>
            <p:nvPr/>
          </p:nvSpPr>
          <p:spPr>
            <a:xfrm>
              <a:off x="6317581" y="2504156"/>
              <a:ext cx="148914" cy="143834"/>
            </a:xfrm>
            <a:custGeom>
              <a:rect b="b" l="l" r="r" t="t"/>
              <a:pathLst>
                <a:path extrusionOk="0" h="5493" w="5687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79"/>
                  </a:lnTo>
                  <a:cubicBezTo>
                    <a:pt x="0" y="4105"/>
                    <a:pt x="1174" y="5422"/>
                    <a:pt x="2710" y="5488"/>
                  </a:cubicBezTo>
                  <a:cubicBezTo>
                    <a:pt x="2761" y="5491"/>
                    <a:pt x="2811" y="5492"/>
                    <a:pt x="2862" y="5492"/>
                  </a:cubicBezTo>
                  <a:cubicBezTo>
                    <a:pt x="4415" y="5492"/>
                    <a:pt x="5686" y="4226"/>
                    <a:pt x="5686" y="2655"/>
                  </a:cubicBezTo>
                  <a:lnTo>
                    <a:pt x="5686" y="1777"/>
                  </a:lnTo>
                  <a:cubicBezTo>
                    <a:pt x="5686" y="1300"/>
                    <a:pt x="5295" y="909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66"/>
            <p:cNvSpPr/>
            <p:nvPr/>
          </p:nvSpPr>
          <p:spPr>
            <a:xfrm>
              <a:off x="6317581" y="2504156"/>
              <a:ext cx="125924" cy="143913"/>
            </a:xfrm>
            <a:custGeom>
              <a:rect b="b" l="l" r="r" t="t"/>
              <a:pathLst>
                <a:path extrusionOk="0" h="5496" w="4809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69"/>
                  </a:lnTo>
                  <a:cubicBezTo>
                    <a:pt x="0" y="3847"/>
                    <a:pt x="821" y="5021"/>
                    <a:pt x="2052" y="5383"/>
                  </a:cubicBezTo>
                  <a:cubicBezTo>
                    <a:pt x="2309" y="5457"/>
                    <a:pt x="2575" y="5495"/>
                    <a:pt x="2841" y="5495"/>
                  </a:cubicBezTo>
                  <a:cubicBezTo>
                    <a:pt x="2989" y="5495"/>
                    <a:pt x="3136" y="5483"/>
                    <a:pt x="3282" y="5460"/>
                  </a:cubicBezTo>
                  <a:cubicBezTo>
                    <a:pt x="1899" y="5240"/>
                    <a:pt x="878" y="4000"/>
                    <a:pt x="878" y="2569"/>
                  </a:cubicBezTo>
                  <a:lnTo>
                    <a:pt x="878" y="2216"/>
                  </a:lnTo>
                  <a:cubicBezTo>
                    <a:pt x="878" y="1730"/>
                    <a:pt x="1269" y="1338"/>
                    <a:pt x="1756" y="1338"/>
                  </a:cubicBezTo>
                  <a:lnTo>
                    <a:pt x="4379" y="1338"/>
                  </a:lnTo>
                  <a:cubicBezTo>
                    <a:pt x="4608" y="1338"/>
                    <a:pt x="4809" y="1148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66"/>
            <p:cNvSpPr/>
            <p:nvPr/>
          </p:nvSpPr>
          <p:spPr>
            <a:xfrm>
              <a:off x="6352040" y="2556552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7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66"/>
            <p:cNvSpPr/>
            <p:nvPr/>
          </p:nvSpPr>
          <p:spPr>
            <a:xfrm>
              <a:off x="6420750" y="255655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66"/>
            <p:cNvSpPr/>
            <p:nvPr/>
          </p:nvSpPr>
          <p:spPr>
            <a:xfrm>
              <a:off x="6366756" y="2596432"/>
              <a:ext cx="50563" cy="17282"/>
            </a:xfrm>
            <a:custGeom>
              <a:rect b="b" l="l" r="r" t="t"/>
              <a:pathLst>
                <a:path extrusionOk="0" h="660" w="1931">
                  <a:moveTo>
                    <a:pt x="313" y="1"/>
                  </a:moveTo>
                  <a:cubicBezTo>
                    <a:pt x="146" y="1"/>
                    <a:pt x="0" y="219"/>
                    <a:pt x="154" y="381"/>
                  </a:cubicBezTo>
                  <a:cubicBezTo>
                    <a:pt x="366" y="557"/>
                    <a:pt x="625" y="660"/>
                    <a:pt x="897" y="660"/>
                  </a:cubicBezTo>
                  <a:cubicBezTo>
                    <a:pt x="919" y="660"/>
                    <a:pt x="942" y="659"/>
                    <a:pt x="965" y="657"/>
                  </a:cubicBezTo>
                  <a:cubicBezTo>
                    <a:pt x="988" y="659"/>
                    <a:pt x="1011" y="660"/>
                    <a:pt x="1034" y="660"/>
                  </a:cubicBezTo>
                  <a:cubicBezTo>
                    <a:pt x="1305" y="660"/>
                    <a:pt x="1565" y="557"/>
                    <a:pt x="1776" y="381"/>
                  </a:cubicBezTo>
                  <a:cubicBezTo>
                    <a:pt x="1931" y="219"/>
                    <a:pt x="1785" y="1"/>
                    <a:pt x="1618" y="1"/>
                  </a:cubicBezTo>
                  <a:cubicBezTo>
                    <a:pt x="1568" y="1"/>
                    <a:pt x="1517" y="20"/>
                    <a:pt x="1471" y="66"/>
                  </a:cubicBezTo>
                  <a:cubicBezTo>
                    <a:pt x="1318" y="171"/>
                    <a:pt x="1142" y="223"/>
                    <a:pt x="965" y="223"/>
                  </a:cubicBezTo>
                  <a:cubicBezTo>
                    <a:pt x="789" y="223"/>
                    <a:pt x="612" y="171"/>
                    <a:pt x="460" y="66"/>
                  </a:cubicBezTo>
                  <a:cubicBezTo>
                    <a:pt x="414" y="20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66"/>
            <p:cNvSpPr/>
            <p:nvPr/>
          </p:nvSpPr>
          <p:spPr>
            <a:xfrm>
              <a:off x="6344133" y="2537542"/>
              <a:ext cx="27468" cy="13930"/>
            </a:xfrm>
            <a:custGeom>
              <a:rect b="b" l="l" r="r" t="t"/>
              <a:pathLst>
                <a:path extrusionOk="0" h="532" w="1049">
                  <a:moveTo>
                    <a:pt x="745" y="1"/>
                  </a:moveTo>
                  <a:cubicBezTo>
                    <a:pt x="729" y="1"/>
                    <a:pt x="712" y="3"/>
                    <a:pt x="694" y="6"/>
                  </a:cubicBezTo>
                  <a:lnTo>
                    <a:pt x="255" y="102"/>
                  </a:lnTo>
                  <a:cubicBezTo>
                    <a:pt x="1" y="158"/>
                    <a:pt x="35" y="531"/>
                    <a:pt x="293" y="531"/>
                  </a:cubicBezTo>
                  <a:cubicBezTo>
                    <a:pt x="296" y="531"/>
                    <a:pt x="300" y="531"/>
                    <a:pt x="303" y="531"/>
                  </a:cubicBezTo>
                  <a:lnTo>
                    <a:pt x="351" y="531"/>
                  </a:lnTo>
                  <a:lnTo>
                    <a:pt x="780" y="436"/>
                  </a:lnTo>
                  <a:cubicBezTo>
                    <a:pt x="1048" y="373"/>
                    <a:pt x="981" y="1"/>
                    <a:pt x="74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66"/>
            <p:cNvSpPr/>
            <p:nvPr/>
          </p:nvSpPr>
          <p:spPr>
            <a:xfrm>
              <a:off x="6412554" y="2537751"/>
              <a:ext cx="27468" cy="13957"/>
            </a:xfrm>
            <a:custGeom>
              <a:rect b="b" l="l" r="r" t="t"/>
              <a:pathLst>
                <a:path extrusionOk="0" h="533" w="1049">
                  <a:moveTo>
                    <a:pt x="303" y="1"/>
                  </a:moveTo>
                  <a:cubicBezTo>
                    <a:pt x="63" y="1"/>
                    <a:pt x="0" y="374"/>
                    <a:pt x="266" y="428"/>
                  </a:cubicBezTo>
                  <a:lnTo>
                    <a:pt x="705" y="523"/>
                  </a:lnTo>
                  <a:cubicBezTo>
                    <a:pt x="709" y="528"/>
                    <a:pt x="717" y="530"/>
                    <a:pt x="725" y="530"/>
                  </a:cubicBezTo>
                  <a:cubicBezTo>
                    <a:pt x="733" y="530"/>
                    <a:pt x="743" y="528"/>
                    <a:pt x="752" y="523"/>
                  </a:cubicBezTo>
                  <a:lnTo>
                    <a:pt x="752" y="523"/>
                  </a:lnTo>
                  <a:lnTo>
                    <a:pt x="743" y="532"/>
                  </a:lnTo>
                  <a:cubicBezTo>
                    <a:pt x="1010" y="532"/>
                    <a:pt x="1048" y="151"/>
                    <a:pt x="790" y="103"/>
                  </a:cubicBezTo>
                  <a:lnTo>
                    <a:pt x="361" y="8"/>
                  </a:lnTo>
                  <a:cubicBezTo>
                    <a:pt x="341" y="3"/>
                    <a:pt x="321" y="1"/>
                    <a:pt x="30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66"/>
            <p:cNvSpPr/>
            <p:nvPr/>
          </p:nvSpPr>
          <p:spPr>
            <a:xfrm>
              <a:off x="6260629" y="2697061"/>
              <a:ext cx="263055" cy="76722"/>
            </a:xfrm>
            <a:custGeom>
              <a:rect b="b" l="l" r="r" t="t"/>
              <a:pathLst>
                <a:path extrusionOk="0" h="2930" w="10046">
                  <a:moveTo>
                    <a:pt x="2137" y="1"/>
                  </a:moveTo>
                  <a:lnTo>
                    <a:pt x="869" y="449"/>
                  </a:lnTo>
                  <a:cubicBezTo>
                    <a:pt x="344" y="630"/>
                    <a:pt x="0" y="1126"/>
                    <a:pt x="0" y="1680"/>
                  </a:cubicBezTo>
                  <a:lnTo>
                    <a:pt x="0" y="2281"/>
                  </a:lnTo>
                  <a:cubicBezTo>
                    <a:pt x="0" y="2634"/>
                    <a:pt x="287" y="2929"/>
                    <a:pt x="649" y="2929"/>
                  </a:cubicBezTo>
                  <a:lnTo>
                    <a:pt x="9388" y="2929"/>
                  </a:lnTo>
                  <a:cubicBezTo>
                    <a:pt x="9750" y="2929"/>
                    <a:pt x="10046" y="2634"/>
                    <a:pt x="10046" y="2281"/>
                  </a:cubicBezTo>
                  <a:lnTo>
                    <a:pt x="10046" y="1680"/>
                  </a:lnTo>
                  <a:cubicBezTo>
                    <a:pt x="10046" y="1126"/>
                    <a:pt x="9693" y="630"/>
                    <a:pt x="9178" y="449"/>
                  </a:cubicBezTo>
                  <a:lnTo>
                    <a:pt x="7909" y="1"/>
                  </a:lnTo>
                  <a:cubicBezTo>
                    <a:pt x="7489" y="1231"/>
                    <a:pt x="6325" y="2061"/>
                    <a:pt x="5028" y="2061"/>
                  </a:cubicBezTo>
                  <a:cubicBezTo>
                    <a:pt x="3721" y="2061"/>
                    <a:pt x="2557" y="1231"/>
                    <a:pt x="21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66"/>
            <p:cNvSpPr/>
            <p:nvPr/>
          </p:nvSpPr>
          <p:spPr>
            <a:xfrm>
              <a:off x="6305588" y="2697061"/>
              <a:ext cx="172900" cy="65489"/>
            </a:xfrm>
            <a:custGeom>
              <a:rect b="b" l="l" r="r" t="t"/>
              <a:pathLst>
                <a:path extrusionOk="0" h="2501" w="6603">
                  <a:moveTo>
                    <a:pt x="411" y="1"/>
                  </a:moveTo>
                  <a:lnTo>
                    <a:pt x="1" y="144"/>
                  </a:lnTo>
                  <a:cubicBezTo>
                    <a:pt x="487" y="1556"/>
                    <a:pt x="1813" y="2500"/>
                    <a:pt x="3301" y="2500"/>
                  </a:cubicBezTo>
                  <a:cubicBezTo>
                    <a:pt x="4790" y="2500"/>
                    <a:pt x="6116" y="1556"/>
                    <a:pt x="6602" y="144"/>
                  </a:cubicBezTo>
                  <a:lnTo>
                    <a:pt x="6192" y="1"/>
                  </a:lnTo>
                  <a:cubicBezTo>
                    <a:pt x="5772" y="1231"/>
                    <a:pt x="4608" y="2061"/>
                    <a:pt x="3301" y="2061"/>
                  </a:cubicBezTo>
                  <a:cubicBezTo>
                    <a:pt x="1994" y="2061"/>
                    <a:pt x="840" y="1231"/>
                    <a:pt x="41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66"/>
            <p:cNvSpPr/>
            <p:nvPr/>
          </p:nvSpPr>
          <p:spPr>
            <a:xfrm>
              <a:off x="6294852" y="2476478"/>
              <a:ext cx="194371" cy="65227"/>
            </a:xfrm>
            <a:custGeom>
              <a:rect b="b" l="l" r="r" t="t"/>
              <a:pathLst>
                <a:path extrusionOk="0" h="2491" w="7423">
                  <a:moveTo>
                    <a:pt x="3711" y="1"/>
                  </a:moveTo>
                  <a:cubicBezTo>
                    <a:pt x="1660" y="1"/>
                    <a:pt x="0" y="879"/>
                    <a:pt x="0" y="1966"/>
                  </a:cubicBezTo>
                  <a:lnTo>
                    <a:pt x="0" y="2481"/>
                  </a:lnTo>
                  <a:cubicBezTo>
                    <a:pt x="0" y="1403"/>
                    <a:pt x="1670" y="526"/>
                    <a:pt x="3711" y="526"/>
                  </a:cubicBezTo>
                  <a:cubicBezTo>
                    <a:pt x="5762" y="526"/>
                    <a:pt x="7422" y="1403"/>
                    <a:pt x="7422" y="2491"/>
                  </a:cubicBezTo>
                  <a:lnTo>
                    <a:pt x="7422" y="1966"/>
                  </a:lnTo>
                  <a:cubicBezTo>
                    <a:pt x="7422" y="879"/>
                    <a:pt x="5762" y="1"/>
                    <a:pt x="37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2" name="Google Shape;13482;p66"/>
          <p:cNvGrpSpPr/>
          <p:nvPr/>
        </p:nvGrpSpPr>
        <p:grpSpPr>
          <a:xfrm>
            <a:off x="6260864" y="2879911"/>
            <a:ext cx="263343" cy="354754"/>
            <a:chOff x="6260864" y="2879911"/>
            <a:chExt cx="263343" cy="354754"/>
          </a:xfrm>
        </p:grpSpPr>
        <p:sp>
          <p:nvSpPr>
            <p:cNvPr id="13483" name="Google Shape;13483;p66"/>
            <p:cNvSpPr/>
            <p:nvPr/>
          </p:nvSpPr>
          <p:spPr>
            <a:xfrm>
              <a:off x="6290610" y="2960115"/>
              <a:ext cx="203850" cy="208354"/>
            </a:xfrm>
            <a:custGeom>
              <a:rect b="b" l="l" r="r" t="t"/>
              <a:pathLst>
                <a:path extrusionOk="0" h="7957" w="7785">
                  <a:moveTo>
                    <a:pt x="3892" y="0"/>
                  </a:moveTo>
                  <a:lnTo>
                    <a:pt x="611" y="439"/>
                  </a:lnTo>
                  <a:lnTo>
                    <a:pt x="611" y="2624"/>
                  </a:lnTo>
                  <a:cubicBezTo>
                    <a:pt x="582" y="3454"/>
                    <a:pt x="391" y="4284"/>
                    <a:pt x="48" y="5047"/>
                  </a:cubicBezTo>
                  <a:cubicBezTo>
                    <a:pt x="0" y="5152"/>
                    <a:pt x="48" y="5285"/>
                    <a:pt x="153" y="5333"/>
                  </a:cubicBezTo>
                  <a:lnTo>
                    <a:pt x="830" y="5676"/>
                  </a:lnTo>
                  <a:lnTo>
                    <a:pt x="115" y="6583"/>
                  </a:lnTo>
                  <a:cubicBezTo>
                    <a:pt x="29" y="6678"/>
                    <a:pt x="57" y="6831"/>
                    <a:pt x="162" y="6898"/>
                  </a:cubicBezTo>
                  <a:cubicBezTo>
                    <a:pt x="1307" y="7603"/>
                    <a:pt x="2600" y="7956"/>
                    <a:pt x="3892" y="7956"/>
                  </a:cubicBezTo>
                  <a:cubicBezTo>
                    <a:pt x="5185" y="7956"/>
                    <a:pt x="6478" y="7603"/>
                    <a:pt x="7623" y="6898"/>
                  </a:cubicBezTo>
                  <a:cubicBezTo>
                    <a:pt x="7728" y="6831"/>
                    <a:pt x="7756" y="6678"/>
                    <a:pt x="7670" y="6583"/>
                  </a:cubicBezTo>
                  <a:lnTo>
                    <a:pt x="6945" y="5676"/>
                  </a:lnTo>
                  <a:lnTo>
                    <a:pt x="7632" y="5333"/>
                  </a:lnTo>
                  <a:cubicBezTo>
                    <a:pt x="7737" y="5285"/>
                    <a:pt x="7785" y="5152"/>
                    <a:pt x="7728" y="5047"/>
                  </a:cubicBezTo>
                  <a:cubicBezTo>
                    <a:pt x="7394" y="4284"/>
                    <a:pt x="7203" y="3454"/>
                    <a:pt x="7165" y="2624"/>
                  </a:cubicBezTo>
                  <a:lnTo>
                    <a:pt x="7165" y="439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66"/>
            <p:cNvSpPr/>
            <p:nvPr/>
          </p:nvSpPr>
          <p:spPr>
            <a:xfrm>
              <a:off x="6260864" y="3086013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46" y="5381"/>
                    <a:pt x="10046" y="5018"/>
                  </a:cubicBezTo>
                  <a:lnTo>
                    <a:pt x="10046" y="3978"/>
                  </a:lnTo>
                  <a:cubicBezTo>
                    <a:pt x="10046" y="3425"/>
                    <a:pt x="9703" y="2929"/>
                    <a:pt x="9178" y="2748"/>
                  </a:cubicBezTo>
                  <a:lnTo>
                    <a:pt x="6917" y="1946"/>
                  </a:lnTo>
                  <a:cubicBezTo>
                    <a:pt x="657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66"/>
            <p:cNvSpPr/>
            <p:nvPr/>
          </p:nvSpPr>
          <p:spPr>
            <a:xfrm>
              <a:off x="6260864" y="3137204"/>
              <a:ext cx="263343" cy="97461"/>
            </a:xfrm>
            <a:custGeom>
              <a:rect b="b" l="l" r="r" t="t"/>
              <a:pathLst>
                <a:path extrusionOk="0" h="3722" w="10057">
                  <a:moveTo>
                    <a:pt x="3111" y="1"/>
                  </a:moveTo>
                  <a:lnTo>
                    <a:pt x="879" y="793"/>
                  </a:lnTo>
                  <a:cubicBezTo>
                    <a:pt x="354" y="974"/>
                    <a:pt x="1" y="1470"/>
                    <a:pt x="1" y="2023"/>
                  </a:cubicBezTo>
                  <a:lnTo>
                    <a:pt x="1" y="3063"/>
                  </a:lnTo>
                  <a:cubicBezTo>
                    <a:pt x="1" y="3426"/>
                    <a:pt x="297" y="3722"/>
                    <a:pt x="659" y="3722"/>
                  </a:cubicBezTo>
                  <a:lnTo>
                    <a:pt x="9398" y="3722"/>
                  </a:lnTo>
                  <a:cubicBezTo>
                    <a:pt x="9760" y="3722"/>
                    <a:pt x="10056" y="3426"/>
                    <a:pt x="10056" y="3063"/>
                  </a:cubicBezTo>
                  <a:lnTo>
                    <a:pt x="10056" y="2023"/>
                  </a:lnTo>
                  <a:cubicBezTo>
                    <a:pt x="10056" y="1470"/>
                    <a:pt x="9703" y="974"/>
                    <a:pt x="9178" y="793"/>
                  </a:cubicBezTo>
                  <a:lnTo>
                    <a:pt x="6946" y="1"/>
                  </a:lnTo>
                  <a:cubicBezTo>
                    <a:pt x="6746" y="898"/>
                    <a:pt x="5944" y="1537"/>
                    <a:pt x="5028" y="1537"/>
                  </a:cubicBezTo>
                  <a:cubicBezTo>
                    <a:pt x="4113" y="1537"/>
                    <a:pt x="3311" y="898"/>
                    <a:pt x="3111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66"/>
            <p:cNvSpPr/>
            <p:nvPr/>
          </p:nvSpPr>
          <p:spPr>
            <a:xfrm>
              <a:off x="6320566" y="3137204"/>
              <a:ext cx="143677" cy="63237"/>
            </a:xfrm>
            <a:custGeom>
              <a:rect b="b" l="l" r="r" t="t"/>
              <a:pathLst>
                <a:path extrusionOk="0" h="2415" w="5487">
                  <a:moveTo>
                    <a:pt x="831" y="1"/>
                  </a:moveTo>
                  <a:lnTo>
                    <a:pt x="1" y="297"/>
                  </a:lnTo>
                  <a:cubicBezTo>
                    <a:pt x="335" y="1537"/>
                    <a:pt x="1461" y="2405"/>
                    <a:pt x="2748" y="2415"/>
                  </a:cubicBezTo>
                  <a:cubicBezTo>
                    <a:pt x="4036" y="2405"/>
                    <a:pt x="5162" y="1537"/>
                    <a:pt x="5486" y="297"/>
                  </a:cubicBezTo>
                  <a:lnTo>
                    <a:pt x="4666" y="1"/>
                  </a:lnTo>
                  <a:cubicBezTo>
                    <a:pt x="4466" y="898"/>
                    <a:pt x="3664" y="1537"/>
                    <a:pt x="2748" y="1537"/>
                  </a:cubicBezTo>
                  <a:cubicBezTo>
                    <a:pt x="1823" y="1537"/>
                    <a:pt x="1031" y="898"/>
                    <a:pt x="8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66"/>
            <p:cNvSpPr/>
            <p:nvPr/>
          </p:nvSpPr>
          <p:spPr>
            <a:xfrm>
              <a:off x="6358299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66"/>
            <p:cNvSpPr/>
            <p:nvPr/>
          </p:nvSpPr>
          <p:spPr>
            <a:xfrm>
              <a:off x="6379273" y="2879911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66"/>
            <p:cNvSpPr/>
            <p:nvPr/>
          </p:nvSpPr>
          <p:spPr>
            <a:xfrm>
              <a:off x="6296109" y="2960115"/>
              <a:ext cx="170621" cy="137209"/>
            </a:xfrm>
            <a:custGeom>
              <a:rect b="b" l="l" r="r" t="t"/>
              <a:pathLst>
                <a:path extrusionOk="0" h="5240" w="6516">
                  <a:moveTo>
                    <a:pt x="840" y="0"/>
                  </a:moveTo>
                  <a:lnTo>
                    <a:pt x="840" y="1527"/>
                  </a:lnTo>
                  <a:lnTo>
                    <a:pt x="735" y="1527"/>
                  </a:lnTo>
                  <a:cubicBezTo>
                    <a:pt x="0" y="1527"/>
                    <a:pt x="0" y="2624"/>
                    <a:pt x="735" y="2624"/>
                  </a:cubicBezTo>
                  <a:lnTo>
                    <a:pt x="849" y="2624"/>
                  </a:lnTo>
                  <a:cubicBezTo>
                    <a:pt x="970" y="4104"/>
                    <a:pt x="2209" y="5240"/>
                    <a:pt x="3679" y="5240"/>
                  </a:cubicBezTo>
                  <a:cubicBezTo>
                    <a:pt x="3715" y="5240"/>
                    <a:pt x="3751" y="5239"/>
                    <a:pt x="3787" y="5238"/>
                  </a:cubicBezTo>
                  <a:cubicBezTo>
                    <a:pt x="5314" y="5180"/>
                    <a:pt x="6516" y="3931"/>
                    <a:pt x="6516" y="2404"/>
                  </a:cubicBez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66"/>
            <p:cNvSpPr/>
            <p:nvPr/>
          </p:nvSpPr>
          <p:spPr>
            <a:xfrm>
              <a:off x="6300089" y="2960115"/>
              <a:ext cx="166903" cy="137393"/>
            </a:xfrm>
            <a:custGeom>
              <a:rect b="b" l="l" r="r" t="t"/>
              <a:pathLst>
                <a:path extrusionOk="0" h="5247" w="6374">
                  <a:moveTo>
                    <a:pt x="688" y="0"/>
                  </a:moveTo>
                  <a:lnTo>
                    <a:pt x="688" y="1527"/>
                  </a:lnTo>
                  <a:lnTo>
                    <a:pt x="611" y="1527"/>
                  </a:lnTo>
                  <a:cubicBezTo>
                    <a:pt x="605" y="1526"/>
                    <a:pt x="599" y="1526"/>
                    <a:pt x="593" y="1526"/>
                  </a:cubicBezTo>
                  <a:cubicBezTo>
                    <a:pt x="315" y="1526"/>
                    <a:pt x="76" y="1742"/>
                    <a:pt x="39" y="2023"/>
                  </a:cubicBezTo>
                  <a:cubicBezTo>
                    <a:pt x="1" y="2337"/>
                    <a:pt x="258" y="2624"/>
                    <a:pt x="583" y="2624"/>
                  </a:cubicBezTo>
                  <a:lnTo>
                    <a:pt x="697" y="2624"/>
                  </a:lnTo>
                  <a:cubicBezTo>
                    <a:pt x="801" y="4119"/>
                    <a:pt x="2056" y="5246"/>
                    <a:pt x="3511" y="5246"/>
                  </a:cubicBezTo>
                  <a:cubicBezTo>
                    <a:pt x="3662" y="5246"/>
                    <a:pt x="3815" y="5234"/>
                    <a:pt x="3969" y="5209"/>
                  </a:cubicBezTo>
                  <a:cubicBezTo>
                    <a:pt x="2586" y="4990"/>
                    <a:pt x="1565" y="3797"/>
                    <a:pt x="1565" y="2404"/>
                  </a:cubicBezTo>
                  <a:lnTo>
                    <a:pt x="1565" y="1784"/>
                  </a:lnTo>
                  <a:cubicBezTo>
                    <a:pt x="1565" y="1212"/>
                    <a:pt x="2014" y="735"/>
                    <a:pt x="2576" y="697"/>
                  </a:cubicBezTo>
                  <a:cubicBezTo>
                    <a:pt x="2767" y="678"/>
                    <a:pt x="2968" y="668"/>
                    <a:pt x="3168" y="668"/>
                  </a:cubicBezTo>
                  <a:cubicBezTo>
                    <a:pt x="4561" y="1307"/>
                    <a:pt x="5753" y="2280"/>
                    <a:pt x="6345" y="2795"/>
                  </a:cubicBezTo>
                  <a:cubicBezTo>
                    <a:pt x="6364" y="2671"/>
                    <a:pt x="6373" y="2538"/>
                    <a:pt x="6373" y="2404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66"/>
            <p:cNvSpPr/>
            <p:nvPr/>
          </p:nvSpPr>
          <p:spPr>
            <a:xfrm>
              <a:off x="6352564" y="300070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66"/>
            <p:cNvSpPr/>
            <p:nvPr/>
          </p:nvSpPr>
          <p:spPr>
            <a:xfrm>
              <a:off x="6421012" y="3000702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105" y="654"/>
                    <a:pt x="219" y="654"/>
                  </a:cubicBezTo>
                  <a:cubicBezTo>
                    <a:pt x="343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66"/>
            <p:cNvSpPr/>
            <p:nvPr/>
          </p:nvSpPr>
          <p:spPr>
            <a:xfrm>
              <a:off x="6344813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5" y="1"/>
                  </a:cubicBezTo>
                  <a:lnTo>
                    <a:pt x="296" y="1"/>
                  </a:lnTo>
                  <a:cubicBezTo>
                    <a:pt x="0" y="1"/>
                    <a:pt x="0" y="430"/>
                    <a:pt x="296" y="430"/>
                  </a:cubicBezTo>
                  <a:lnTo>
                    <a:pt x="725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66"/>
            <p:cNvSpPr/>
            <p:nvPr/>
          </p:nvSpPr>
          <p:spPr>
            <a:xfrm>
              <a:off x="6413497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87" y="1"/>
                  </a:ln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8" y="430"/>
                    <a:pt x="1022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66"/>
            <p:cNvSpPr/>
            <p:nvPr/>
          </p:nvSpPr>
          <p:spPr>
            <a:xfrm>
              <a:off x="6366783" y="3037309"/>
              <a:ext cx="51506" cy="22990"/>
            </a:xfrm>
            <a:custGeom>
              <a:rect b="b" l="l" r="r" t="t"/>
              <a:pathLst>
                <a:path extrusionOk="0" h="878" w="1967">
                  <a:moveTo>
                    <a:pt x="115" y="0"/>
                  </a:moveTo>
                  <a:cubicBezTo>
                    <a:pt x="49" y="0"/>
                    <a:pt x="1" y="57"/>
                    <a:pt x="10" y="134"/>
                  </a:cubicBezTo>
                  <a:cubicBezTo>
                    <a:pt x="77" y="553"/>
                    <a:pt x="487" y="878"/>
                    <a:pt x="983" y="878"/>
                  </a:cubicBezTo>
                  <a:cubicBezTo>
                    <a:pt x="1480" y="878"/>
                    <a:pt x="1880" y="553"/>
                    <a:pt x="1957" y="134"/>
                  </a:cubicBezTo>
                  <a:cubicBezTo>
                    <a:pt x="1966" y="57"/>
                    <a:pt x="1918" y="0"/>
                    <a:pt x="1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66"/>
            <p:cNvSpPr/>
            <p:nvPr/>
          </p:nvSpPr>
          <p:spPr>
            <a:xfrm>
              <a:off x="6306583" y="2965850"/>
              <a:ext cx="23017" cy="37261"/>
            </a:xfrm>
            <a:custGeom>
              <a:rect b="b" l="l" r="r" t="t"/>
              <a:pathLst>
                <a:path extrusionOk="0" h="1423" w="879">
                  <a:moveTo>
                    <a:pt x="878" y="1"/>
                  </a:moveTo>
                  <a:lnTo>
                    <a:pt x="1" y="220"/>
                  </a:lnTo>
                  <a:lnTo>
                    <a:pt x="1" y="1422"/>
                  </a:lnTo>
                  <a:lnTo>
                    <a:pt x="306" y="1384"/>
                  </a:lnTo>
                  <a:cubicBezTo>
                    <a:pt x="630" y="1336"/>
                    <a:pt x="878" y="1060"/>
                    <a:pt x="878" y="735"/>
                  </a:cubicBezTo>
                  <a:lnTo>
                    <a:pt x="878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66"/>
            <p:cNvSpPr/>
            <p:nvPr/>
          </p:nvSpPr>
          <p:spPr>
            <a:xfrm>
              <a:off x="6352564" y="2954355"/>
              <a:ext cx="125662" cy="74732"/>
            </a:xfrm>
            <a:custGeom>
              <a:rect b="b" l="l" r="r" t="t"/>
              <a:pathLst>
                <a:path extrusionOk="0" h="2854" w="4799">
                  <a:moveTo>
                    <a:pt x="0" y="1"/>
                  </a:moveTo>
                  <a:lnTo>
                    <a:pt x="0" y="1"/>
                  </a:lnTo>
                  <a:cubicBezTo>
                    <a:pt x="2147" y="535"/>
                    <a:pt x="4159" y="2252"/>
                    <a:pt x="4799" y="2853"/>
                  </a:cubicBezTo>
                  <a:lnTo>
                    <a:pt x="4799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66"/>
            <p:cNvSpPr/>
            <p:nvPr/>
          </p:nvSpPr>
          <p:spPr>
            <a:xfrm>
              <a:off x="6306583" y="2885671"/>
              <a:ext cx="171643" cy="85965"/>
            </a:xfrm>
            <a:custGeom>
              <a:rect b="b" l="l" r="r" t="t"/>
              <a:pathLst>
                <a:path extrusionOk="0" h="3283" w="6555">
                  <a:moveTo>
                    <a:pt x="3282" y="0"/>
                  </a:moveTo>
                  <a:cubicBezTo>
                    <a:pt x="1470" y="0"/>
                    <a:pt x="1" y="1469"/>
                    <a:pt x="1" y="3282"/>
                  </a:cubicBezTo>
                  <a:cubicBezTo>
                    <a:pt x="1" y="3282"/>
                    <a:pt x="1241" y="2843"/>
                    <a:pt x="3282" y="2843"/>
                  </a:cubicBezTo>
                  <a:cubicBezTo>
                    <a:pt x="5324" y="2843"/>
                    <a:pt x="6555" y="3282"/>
                    <a:pt x="6555" y="3282"/>
                  </a:cubicBezTo>
                  <a:cubicBezTo>
                    <a:pt x="6555" y="1469"/>
                    <a:pt x="5086" y="0"/>
                    <a:pt x="328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66"/>
            <p:cNvSpPr/>
            <p:nvPr/>
          </p:nvSpPr>
          <p:spPr>
            <a:xfrm>
              <a:off x="6306583" y="2885619"/>
              <a:ext cx="171643" cy="86018"/>
            </a:xfrm>
            <a:custGeom>
              <a:rect b="b" l="l" r="r" t="t"/>
              <a:pathLst>
                <a:path extrusionOk="0" h="3285" w="6555">
                  <a:moveTo>
                    <a:pt x="3272" y="0"/>
                  </a:moveTo>
                  <a:cubicBezTo>
                    <a:pt x="1509" y="0"/>
                    <a:pt x="1" y="1435"/>
                    <a:pt x="1" y="3284"/>
                  </a:cubicBezTo>
                  <a:cubicBezTo>
                    <a:pt x="430" y="3141"/>
                    <a:pt x="869" y="3046"/>
                    <a:pt x="1317" y="2988"/>
                  </a:cubicBezTo>
                  <a:cubicBezTo>
                    <a:pt x="1966" y="2893"/>
                    <a:pt x="2624" y="2845"/>
                    <a:pt x="3282" y="2845"/>
                  </a:cubicBezTo>
                  <a:cubicBezTo>
                    <a:pt x="5324" y="2845"/>
                    <a:pt x="6555" y="3284"/>
                    <a:pt x="6555" y="3284"/>
                  </a:cubicBezTo>
                  <a:cubicBezTo>
                    <a:pt x="6555" y="3055"/>
                    <a:pt x="6536" y="2836"/>
                    <a:pt x="6488" y="2616"/>
                  </a:cubicBezTo>
                  <a:cubicBezTo>
                    <a:pt x="5481" y="2330"/>
                    <a:pt x="4437" y="2186"/>
                    <a:pt x="3384" y="2186"/>
                  </a:cubicBezTo>
                  <a:cubicBezTo>
                    <a:pt x="3350" y="2186"/>
                    <a:pt x="3316" y="2187"/>
                    <a:pt x="3282" y="2187"/>
                  </a:cubicBezTo>
                  <a:cubicBezTo>
                    <a:pt x="2910" y="2187"/>
                    <a:pt x="2557" y="2206"/>
                    <a:pt x="2204" y="2235"/>
                  </a:cubicBezTo>
                  <a:cubicBezTo>
                    <a:pt x="2196" y="2235"/>
                    <a:pt x="2188" y="2235"/>
                    <a:pt x="2180" y="2235"/>
                  </a:cubicBezTo>
                  <a:cubicBezTo>
                    <a:pt x="1840" y="2235"/>
                    <a:pt x="1617" y="1856"/>
                    <a:pt x="1804" y="1567"/>
                  </a:cubicBezTo>
                  <a:cubicBezTo>
                    <a:pt x="2281" y="794"/>
                    <a:pt x="3054" y="250"/>
                    <a:pt x="3941" y="69"/>
                  </a:cubicBezTo>
                  <a:cubicBezTo>
                    <a:pt x="3716" y="23"/>
                    <a:pt x="3492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66"/>
            <p:cNvSpPr/>
            <p:nvPr/>
          </p:nvSpPr>
          <p:spPr>
            <a:xfrm>
              <a:off x="6293857" y="2954355"/>
              <a:ext cx="197121" cy="26499"/>
            </a:xfrm>
            <a:custGeom>
              <a:rect b="b" l="l" r="r" t="t"/>
              <a:pathLst>
                <a:path extrusionOk="0" h="1012" w="7528">
                  <a:moveTo>
                    <a:pt x="3768" y="1"/>
                  </a:moveTo>
                  <a:cubicBezTo>
                    <a:pt x="2395" y="1"/>
                    <a:pt x="1097" y="211"/>
                    <a:pt x="172" y="583"/>
                  </a:cubicBezTo>
                  <a:cubicBezTo>
                    <a:pt x="57" y="630"/>
                    <a:pt x="0" y="764"/>
                    <a:pt x="57" y="878"/>
                  </a:cubicBezTo>
                  <a:cubicBezTo>
                    <a:pt x="93" y="956"/>
                    <a:pt x="169" y="1002"/>
                    <a:pt x="253" y="1002"/>
                  </a:cubicBezTo>
                  <a:cubicBezTo>
                    <a:pt x="283" y="1002"/>
                    <a:pt x="313" y="996"/>
                    <a:pt x="344" y="983"/>
                  </a:cubicBezTo>
                  <a:cubicBezTo>
                    <a:pt x="1212" y="630"/>
                    <a:pt x="2452" y="440"/>
                    <a:pt x="3768" y="440"/>
                  </a:cubicBezTo>
                  <a:cubicBezTo>
                    <a:pt x="5085" y="440"/>
                    <a:pt x="6316" y="640"/>
                    <a:pt x="7193" y="993"/>
                  </a:cubicBezTo>
                  <a:cubicBezTo>
                    <a:pt x="7221" y="1005"/>
                    <a:pt x="7250" y="1011"/>
                    <a:pt x="7279" y="1011"/>
                  </a:cubicBezTo>
                  <a:cubicBezTo>
                    <a:pt x="7358" y="1011"/>
                    <a:pt x="7435" y="965"/>
                    <a:pt x="7470" y="888"/>
                  </a:cubicBezTo>
                  <a:cubicBezTo>
                    <a:pt x="7527" y="773"/>
                    <a:pt x="7470" y="640"/>
                    <a:pt x="7365" y="592"/>
                  </a:cubicBezTo>
                  <a:cubicBezTo>
                    <a:pt x="6440" y="211"/>
                    <a:pt x="5142" y="1"/>
                    <a:pt x="376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1" name="Google Shape;13501;p66"/>
          <p:cNvGrpSpPr/>
          <p:nvPr/>
        </p:nvGrpSpPr>
        <p:grpSpPr>
          <a:xfrm>
            <a:off x="8062968" y="2419290"/>
            <a:ext cx="263316" cy="354728"/>
            <a:chOff x="8062968" y="2419290"/>
            <a:chExt cx="263316" cy="354728"/>
          </a:xfrm>
        </p:grpSpPr>
        <p:sp>
          <p:nvSpPr>
            <p:cNvPr id="13502" name="Google Shape;13502;p66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66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66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66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66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66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66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66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66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66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66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66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66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66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66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66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66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9" name="Google Shape;13519;p66"/>
          <p:cNvGrpSpPr/>
          <p:nvPr/>
        </p:nvGrpSpPr>
        <p:grpSpPr>
          <a:xfrm>
            <a:off x="5809723" y="2419290"/>
            <a:ext cx="263316" cy="354728"/>
            <a:chOff x="5809723" y="2419290"/>
            <a:chExt cx="263316" cy="354728"/>
          </a:xfrm>
        </p:grpSpPr>
        <p:sp>
          <p:nvSpPr>
            <p:cNvPr id="13520" name="Google Shape;13520;p66"/>
            <p:cNvSpPr/>
            <p:nvPr/>
          </p:nvSpPr>
          <p:spPr>
            <a:xfrm>
              <a:off x="5815484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36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36" y="3063"/>
                  </a:cubicBezTo>
                  <a:cubicBezTo>
                    <a:pt x="2376" y="3063"/>
                    <a:pt x="3063" y="2376"/>
                    <a:pt x="3063" y="1527"/>
                  </a:cubicBezTo>
                  <a:cubicBezTo>
                    <a:pt x="3063" y="687"/>
                    <a:pt x="2376" y="0"/>
                    <a:pt x="153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66"/>
            <p:cNvSpPr/>
            <p:nvPr/>
          </p:nvSpPr>
          <p:spPr>
            <a:xfrm>
              <a:off x="5987100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27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27" y="3063"/>
                  </a:cubicBezTo>
                  <a:cubicBezTo>
                    <a:pt x="2376" y="3063"/>
                    <a:pt x="3062" y="2376"/>
                    <a:pt x="3062" y="1527"/>
                  </a:cubicBezTo>
                  <a:cubicBezTo>
                    <a:pt x="3062" y="687"/>
                    <a:pt x="2376" y="0"/>
                    <a:pt x="152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66"/>
            <p:cNvSpPr/>
            <p:nvPr/>
          </p:nvSpPr>
          <p:spPr>
            <a:xfrm>
              <a:off x="5823732" y="2424789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0"/>
                  </a:moveTo>
                  <a:cubicBezTo>
                    <a:pt x="1794" y="0"/>
                    <a:pt x="0" y="2795"/>
                    <a:pt x="1116" y="5247"/>
                  </a:cubicBezTo>
                  <a:lnTo>
                    <a:pt x="7880" y="5247"/>
                  </a:lnTo>
                  <a:cubicBezTo>
                    <a:pt x="8987" y="2795"/>
                    <a:pt x="7193" y="0"/>
                    <a:pt x="449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66"/>
            <p:cNvSpPr/>
            <p:nvPr/>
          </p:nvSpPr>
          <p:spPr>
            <a:xfrm>
              <a:off x="5809723" y="2630865"/>
              <a:ext cx="263081" cy="143153"/>
            </a:xfrm>
            <a:custGeom>
              <a:rect b="b" l="l" r="r" t="t"/>
              <a:pathLst>
                <a:path extrusionOk="0" h="5467" w="10047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8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4809"/>
                  </a:lnTo>
                  <a:cubicBezTo>
                    <a:pt x="1" y="5171"/>
                    <a:pt x="297" y="5467"/>
                    <a:pt x="659" y="5467"/>
                  </a:cubicBezTo>
                  <a:lnTo>
                    <a:pt x="9398" y="5467"/>
                  </a:lnTo>
                  <a:cubicBezTo>
                    <a:pt x="9751" y="5467"/>
                    <a:pt x="10046" y="5171"/>
                    <a:pt x="10046" y="4809"/>
                  </a:cubicBezTo>
                  <a:lnTo>
                    <a:pt x="10046" y="3988"/>
                  </a:lnTo>
                  <a:cubicBezTo>
                    <a:pt x="1004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3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66"/>
            <p:cNvSpPr/>
            <p:nvPr/>
          </p:nvSpPr>
          <p:spPr>
            <a:xfrm>
              <a:off x="5809985" y="2694809"/>
              <a:ext cx="263055" cy="79210"/>
            </a:xfrm>
            <a:custGeom>
              <a:rect b="b" l="l" r="r" t="t"/>
              <a:pathLst>
                <a:path extrusionOk="0" h="3025" w="10046">
                  <a:moveTo>
                    <a:pt x="1737" y="1"/>
                  </a:moveTo>
                  <a:lnTo>
                    <a:pt x="868" y="306"/>
                  </a:lnTo>
                  <a:cubicBezTo>
                    <a:pt x="344" y="497"/>
                    <a:pt x="0" y="993"/>
                    <a:pt x="0" y="1546"/>
                  </a:cubicBezTo>
                  <a:lnTo>
                    <a:pt x="0" y="2367"/>
                  </a:lnTo>
                  <a:cubicBezTo>
                    <a:pt x="0" y="2729"/>
                    <a:pt x="287" y="3025"/>
                    <a:pt x="649" y="3025"/>
                  </a:cubicBezTo>
                  <a:lnTo>
                    <a:pt x="9388" y="3025"/>
                  </a:lnTo>
                  <a:cubicBezTo>
                    <a:pt x="9750" y="3025"/>
                    <a:pt x="10046" y="2729"/>
                    <a:pt x="10046" y="2367"/>
                  </a:cubicBezTo>
                  <a:lnTo>
                    <a:pt x="10046" y="1546"/>
                  </a:lnTo>
                  <a:cubicBezTo>
                    <a:pt x="10046" y="993"/>
                    <a:pt x="9693" y="497"/>
                    <a:pt x="9168" y="306"/>
                  </a:cubicBezTo>
                  <a:lnTo>
                    <a:pt x="8300" y="1"/>
                  </a:lnTo>
                  <a:cubicBezTo>
                    <a:pt x="7432" y="993"/>
                    <a:pt x="6225" y="1489"/>
                    <a:pt x="5018" y="1489"/>
                  </a:cubicBezTo>
                  <a:cubicBezTo>
                    <a:pt x="3812" y="1489"/>
                    <a:pt x="2605" y="993"/>
                    <a:pt x="173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66"/>
            <p:cNvSpPr/>
            <p:nvPr/>
          </p:nvSpPr>
          <p:spPr>
            <a:xfrm>
              <a:off x="5907157" y="2630865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592"/>
                  </a:lnTo>
                  <a:cubicBezTo>
                    <a:pt x="415" y="783"/>
                    <a:pt x="861" y="878"/>
                    <a:pt x="1309" y="878"/>
                  </a:cubicBezTo>
                  <a:cubicBezTo>
                    <a:pt x="1756" y="878"/>
                    <a:pt x="2204" y="783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66"/>
            <p:cNvSpPr/>
            <p:nvPr/>
          </p:nvSpPr>
          <p:spPr>
            <a:xfrm>
              <a:off x="5844942" y="2465009"/>
              <a:ext cx="192643" cy="177377"/>
            </a:xfrm>
            <a:custGeom>
              <a:rect b="b" l="l" r="r" t="t"/>
              <a:pathLst>
                <a:path extrusionOk="0" h="6774" w="7357">
                  <a:moveTo>
                    <a:pt x="3683" y="0"/>
                  </a:moveTo>
                  <a:cubicBezTo>
                    <a:pt x="2119" y="0"/>
                    <a:pt x="840" y="1269"/>
                    <a:pt x="840" y="2843"/>
                  </a:cubicBezTo>
                  <a:lnTo>
                    <a:pt x="840" y="3062"/>
                  </a:lnTo>
                  <a:lnTo>
                    <a:pt x="735" y="3062"/>
                  </a:lnTo>
                  <a:cubicBezTo>
                    <a:pt x="1" y="3062"/>
                    <a:pt x="1" y="4150"/>
                    <a:pt x="735" y="4150"/>
                  </a:cubicBezTo>
                  <a:lnTo>
                    <a:pt x="850" y="4150"/>
                  </a:lnTo>
                  <a:cubicBezTo>
                    <a:pt x="964" y="5629"/>
                    <a:pt x="2195" y="6773"/>
                    <a:pt x="3683" y="6773"/>
                  </a:cubicBezTo>
                  <a:cubicBezTo>
                    <a:pt x="5162" y="6773"/>
                    <a:pt x="6393" y="5629"/>
                    <a:pt x="6507" y="4150"/>
                  </a:cubicBezTo>
                  <a:lnTo>
                    <a:pt x="6631" y="4150"/>
                  </a:lnTo>
                  <a:cubicBezTo>
                    <a:pt x="7356" y="4150"/>
                    <a:pt x="7356" y="3062"/>
                    <a:pt x="6631" y="3062"/>
                  </a:cubicBezTo>
                  <a:lnTo>
                    <a:pt x="6526" y="3062"/>
                  </a:lnTo>
                  <a:lnTo>
                    <a:pt x="6526" y="2843"/>
                  </a:lnTo>
                  <a:cubicBezTo>
                    <a:pt x="6526" y="1269"/>
                    <a:pt x="5248" y="0"/>
                    <a:pt x="368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66"/>
            <p:cNvSpPr/>
            <p:nvPr/>
          </p:nvSpPr>
          <p:spPr>
            <a:xfrm>
              <a:off x="5845439" y="2464931"/>
              <a:ext cx="170150" cy="177430"/>
            </a:xfrm>
            <a:custGeom>
              <a:rect b="b" l="l" r="r" t="t"/>
              <a:pathLst>
                <a:path extrusionOk="0" h="6776" w="6498">
                  <a:moveTo>
                    <a:pt x="3657" y="0"/>
                  </a:moveTo>
                  <a:cubicBezTo>
                    <a:pt x="3615" y="0"/>
                    <a:pt x="3573" y="1"/>
                    <a:pt x="3531" y="3"/>
                  </a:cubicBezTo>
                  <a:cubicBezTo>
                    <a:pt x="2004" y="79"/>
                    <a:pt x="821" y="1281"/>
                    <a:pt x="821" y="2894"/>
                  </a:cubicBezTo>
                  <a:lnTo>
                    <a:pt x="821" y="3065"/>
                  </a:lnTo>
                  <a:lnTo>
                    <a:pt x="745" y="3065"/>
                  </a:lnTo>
                  <a:cubicBezTo>
                    <a:pt x="736" y="3065"/>
                    <a:pt x="727" y="3065"/>
                    <a:pt x="717" y="3065"/>
                  </a:cubicBezTo>
                  <a:cubicBezTo>
                    <a:pt x="19" y="3065"/>
                    <a:pt x="1" y="4134"/>
                    <a:pt x="716" y="4153"/>
                  </a:cubicBezTo>
                  <a:lnTo>
                    <a:pt x="841" y="4153"/>
                  </a:lnTo>
                  <a:cubicBezTo>
                    <a:pt x="944" y="5656"/>
                    <a:pt x="2190" y="6776"/>
                    <a:pt x="3642" y="6776"/>
                  </a:cubicBezTo>
                  <a:cubicBezTo>
                    <a:pt x="3794" y="6776"/>
                    <a:pt x="3948" y="6764"/>
                    <a:pt x="4103" y="6738"/>
                  </a:cubicBezTo>
                  <a:cubicBezTo>
                    <a:pt x="2720" y="6528"/>
                    <a:pt x="1699" y="5336"/>
                    <a:pt x="1699" y="3934"/>
                  </a:cubicBezTo>
                  <a:lnTo>
                    <a:pt x="1699" y="2846"/>
                  </a:lnTo>
                  <a:cubicBezTo>
                    <a:pt x="1699" y="2636"/>
                    <a:pt x="1718" y="2417"/>
                    <a:pt x="1766" y="2216"/>
                  </a:cubicBezTo>
                  <a:cubicBezTo>
                    <a:pt x="1869" y="1802"/>
                    <a:pt x="2237" y="1543"/>
                    <a:pt x="2624" y="1543"/>
                  </a:cubicBezTo>
                  <a:cubicBezTo>
                    <a:pt x="2772" y="1543"/>
                    <a:pt x="2923" y="1581"/>
                    <a:pt x="3063" y="1663"/>
                  </a:cubicBezTo>
                  <a:cubicBezTo>
                    <a:pt x="4113" y="2255"/>
                    <a:pt x="5286" y="2588"/>
                    <a:pt x="6498" y="2617"/>
                  </a:cubicBezTo>
                  <a:cubicBezTo>
                    <a:pt x="6377" y="1133"/>
                    <a:pt x="5129" y="0"/>
                    <a:pt x="365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66"/>
            <p:cNvSpPr/>
            <p:nvPr/>
          </p:nvSpPr>
          <p:spPr>
            <a:xfrm>
              <a:off x="5916086" y="2590723"/>
              <a:ext cx="50616" cy="17465"/>
            </a:xfrm>
            <a:custGeom>
              <a:rect b="b" l="l" r="r" t="t"/>
              <a:pathLst>
                <a:path extrusionOk="0" h="667" w="1933">
                  <a:moveTo>
                    <a:pt x="316" y="0"/>
                  </a:moveTo>
                  <a:cubicBezTo>
                    <a:pt x="148" y="0"/>
                    <a:pt x="0" y="224"/>
                    <a:pt x="155" y="379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5"/>
                  </a:cubicBezTo>
                  <a:cubicBezTo>
                    <a:pt x="979" y="666"/>
                    <a:pt x="991" y="666"/>
                    <a:pt x="1003" y="666"/>
                  </a:cubicBezTo>
                  <a:cubicBezTo>
                    <a:pt x="1286" y="666"/>
                    <a:pt x="1558" y="562"/>
                    <a:pt x="1777" y="379"/>
                  </a:cubicBezTo>
                  <a:cubicBezTo>
                    <a:pt x="1932" y="224"/>
                    <a:pt x="1784" y="0"/>
                    <a:pt x="1616" y="0"/>
                  </a:cubicBezTo>
                  <a:cubicBezTo>
                    <a:pt x="1568" y="0"/>
                    <a:pt x="1517" y="19"/>
                    <a:pt x="1472" y="64"/>
                  </a:cubicBezTo>
                  <a:cubicBezTo>
                    <a:pt x="1319" y="169"/>
                    <a:pt x="1143" y="222"/>
                    <a:pt x="966" y="222"/>
                  </a:cubicBezTo>
                  <a:cubicBezTo>
                    <a:pt x="790" y="222"/>
                    <a:pt x="613" y="169"/>
                    <a:pt x="461" y="64"/>
                  </a:cubicBezTo>
                  <a:cubicBezTo>
                    <a:pt x="416" y="19"/>
                    <a:pt x="365" y="0"/>
                    <a:pt x="31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66"/>
            <p:cNvSpPr/>
            <p:nvPr/>
          </p:nvSpPr>
          <p:spPr>
            <a:xfrm>
              <a:off x="5901397" y="2545135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51"/>
                    <a:pt x="220" y="651"/>
                  </a:cubicBezTo>
                  <a:cubicBezTo>
                    <a:pt x="335" y="65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66"/>
            <p:cNvSpPr/>
            <p:nvPr/>
          </p:nvSpPr>
          <p:spPr>
            <a:xfrm>
              <a:off x="5970106" y="2545135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8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10" y="651"/>
                  </a:cubicBezTo>
                  <a:cubicBezTo>
                    <a:pt x="334" y="65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66"/>
            <p:cNvSpPr/>
            <p:nvPr/>
          </p:nvSpPr>
          <p:spPr>
            <a:xfrm>
              <a:off x="5893672" y="2527958"/>
              <a:ext cx="21000" cy="11495"/>
            </a:xfrm>
            <a:custGeom>
              <a:rect b="b" l="l" r="r" t="t"/>
              <a:pathLst>
                <a:path extrusionOk="0" h="439" w="80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515" y="439"/>
                  </a:lnTo>
                  <a:cubicBezTo>
                    <a:pt x="802" y="439"/>
                    <a:pt x="802" y="0"/>
                    <a:pt x="5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66"/>
            <p:cNvSpPr/>
            <p:nvPr/>
          </p:nvSpPr>
          <p:spPr>
            <a:xfrm>
              <a:off x="5968116" y="2527932"/>
              <a:ext cx="19246" cy="11521"/>
            </a:xfrm>
            <a:custGeom>
              <a:rect b="b" l="l" r="r" t="t"/>
              <a:pathLst>
                <a:path extrusionOk="0" h="440" w="735">
                  <a:moveTo>
                    <a:pt x="521" y="1"/>
                  </a:moveTo>
                  <a:cubicBezTo>
                    <a:pt x="516" y="1"/>
                    <a:pt x="511" y="1"/>
                    <a:pt x="506" y="1"/>
                  </a:cubicBezTo>
                  <a:lnTo>
                    <a:pt x="286" y="1"/>
                  </a:lnTo>
                  <a:cubicBezTo>
                    <a:pt x="0" y="1"/>
                    <a:pt x="0" y="440"/>
                    <a:pt x="286" y="440"/>
                  </a:cubicBezTo>
                  <a:lnTo>
                    <a:pt x="515" y="440"/>
                  </a:lnTo>
                  <a:cubicBezTo>
                    <a:pt x="639" y="440"/>
                    <a:pt x="735" y="335"/>
                    <a:pt x="735" y="211"/>
                  </a:cubicBezTo>
                  <a:cubicBezTo>
                    <a:pt x="735" y="101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66"/>
            <p:cNvSpPr/>
            <p:nvPr/>
          </p:nvSpPr>
          <p:spPr>
            <a:xfrm>
              <a:off x="5875919" y="2425025"/>
              <a:ext cx="162661" cy="97199"/>
            </a:xfrm>
            <a:custGeom>
              <a:rect b="b" l="l" r="r" t="t"/>
              <a:pathLst>
                <a:path extrusionOk="0" h="3712" w="6212">
                  <a:moveTo>
                    <a:pt x="2500" y="1"/>
                  </a:moveTo>
                  <a:cubicBezTo>
                    <a:pt x="1575" y="1"/>
                    <a:pt x="688" y="344"/>
                    <a:pt x="1" y="964"/>
                  </a:cubicBezTo>
                  <a:cubicBezTo>
                    <a:pt x="1327" y="2701"/>
                    <a:pt x="3378" y="3712"/>
                    <a:pt x="5553" y="3712"/>
                  </a:cubicBezTo>
                  <a:cubicBezTo>
                    <a:pt x="5782" y="3712"/>
                    <a:pt x="6001" y="3702"/>
                    <a:pt x="6211" y="3683"/>
                  </a:cubicBezTo>
                  <a:cubicBezTo>
                    <a:pt x="6192" y="1642"/>
                    <a:pt x="4542" y="1"/>
                    <a:pt x="2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66"/>
            <p:cNvSpPr/>
            <p:nvPr/>
          </p:nvSpPr>
          <p:spPr>
            <a:xfrm>
              <a:off x="5843947" y="2694809"/>
              <a:ext cx="194869" cy="50485"/>
            </a:xfrm>
            <a:custGeom>
              <a:rect b="b" l="l" r="r" t="t"/>
              <a:pathLst>
                <a:path extrusionOk="0" h="1928" w="7442">
                  <a:moveTo>
                    <a:pt x="440" y="1"/>
                  </a:moveTo>
                  <a:lnTo>
                    <a:pt x="1" y="163"/>
                  </a:lnTo>
                  <a:cubicBezTo>
                    <a:pt x="907" y="1279"/>
                    <a:pt x="2281" y="1928"/>
                    <a:pt x="3721" y="1928"/>
                  </a:cubicBezTo>
                  <a:cubicBezTo>
                    <a:pt x="5162" y="1928"/>
                    <a:pt x="6536" y="1279"/>
                    <a:pt x="7442" y="163"/>
                  </a:cubicBezTo>
                  <a:lnTo>
                    <a:pt x="7003" y="1"/>
                  </a:lnTo>
                  <a:cubicBezTo>
                    <a:pt x="6135" y="993"/>
                    <a:pt x="4928" y="1489"/>
                    <a:pt x="3721" y="1489"/>
                  </a:cubicBezTo>
                  <a:cubicBezTo>
                    <a:pt x="2515" y="1489"/>
                    <a:pt x="1308" y="993"/>
                    <a:pt x="44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66"/>
            <p:cNvSpPr/>
            <p:nvPr/>
          </p:nvSpPr>
          <p:spPr>
            <a:xfrm>
              <a:off x="5809723" y="2688577"/>
              <a:ext cx="85965" cy="85442"/>
            </a:xfrm>
            <a:custGeom>
              <a:rect b="b" l="l" r="r" t="t"/>
              <a:pathLst>
                <a:path extrusionOk="0" h="3263" w="3283">
                  <a:moveTo>
                    <a:pt x="2424" y="0"/>
                  </a:moveTo>
                  <a:lnTo>
                    <a:pt x="878" y="544"/>
                  </a:lnTo>
                  <a:cubicBezTo>
                    <a:pt x="354" y="735"/>
                    <a:pt x="1" y="1231"/>
                    <a:pt x="1" y="1784"/>
                  </a:cubicBezTo>
                  <a:lnTo>
                    <a:pt x="1" y="2605"/>
                  </a:lnTo>
                  <a:cubicBezTo>
                    <a:pt x="1" y="2967"/>
                    <a:pt x="297" y="3263"/>
                    <a:pt x="659" y="3263"/>
                  </a:cubicBezTo>
                  <a:lnTo>
                    <a:pt x="3283" y="3263"/>
                  </a:lnTo>
                  <a:lnTo>
                    <a:pt x="3283" y="1126"/>
                  </a:lnTo>
                  <a:cubicBezTo>
                    <a:pt x="3283" y="954"/>
                    <a:pt x="3216" y="783"/>
                    <a:pt x="3092" y="668"/>
                  </a:cubicBezTo>
                  <a:lnTo>
                    <a:pt x="2424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66"/>
            <p:cNvSpPr/>
            <p:nvPr/>
          </p:nvSpPr>
          <p:spPr>
            <a:xfrm>
              <a:off x="5987100" y="2688577"/>
              <a:ext cx="85939" cy="85442"/>
            </a:xfrm>
            <a:custGeom>
              <a:rect b="b" l="l" r="r" t="t"/>
              <a:pathLst>
                <a:path extrusionOk="0" h="3263" w="3282">
                  <a:moveTo>
                    <a:pt x="859" y="0"/>
                  </a:moveTo>
                  <a:lnTo>
                    <a:pt x="191" y="668"/>
                  </a:lnTo>
                  <a:cubicBezTo>
                    <a:pt x="76" y="783"/>
                    <a:pt x="0" y="954"/>
                    <a:pt x="0" y="1126"/>
                  </a:cubicBezTo>
                  <a:lnTo>
                    <a:pt x="0" y="3263"/>
                  </a:lnTo>
                  <a:lnTo>
                    <a:pt x="2624" y="3263"/>
                  </a:lnTo>
                  <a:cubicBezTo>
                    <a:pt x="2986" y="3263"/>
                    <a:pt x="3282" y="2967"/>
                    <a:pt x="3282" y="2605"/>
                  </a:cubicBezTo>
                  <a:lnTo>
                    <a:pt x="3282" y="1784"/>
                  </a:lnTo>
                  <a:cubicBezTo>
                    <a:pt x="3282" y="1231"/>
                    <a:pt x="2929" y="735"/>
                    <a:pt x="2404" y="544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7" name="Google Shape;13537;p66"/>
          <p:cNvGrpSpPr/>
          <p:nvPr/>
        </p:nvGrpSpPr>
        <p:grpSpPr>
          <a:xfrm>
            <a:off x="7606826" y="1502999"/>
            <a:ext cx="263552" cy="354754"/>
            <a:chOff x="7606826" y="1502999"/>
            <a:chExt cx="263552" cy="354754"/>
          </a:xfrm>
        </p:grpSpPr>
        <p:sp>
          <p:nvSpPr>
            <p:cNvPr id="13538" name="Google Shape;13538;p66"/>
            <p:cNvSpPr/>
            <p:nvPr/>
          </p:nvSpPr>
          <p:spPr>
            <a:xfrm>
              <a:off x="7606826" y="1703340"/>
              <a:ext cx="263552" cy="154413"/>
            </a:xfrm>
            <a:custGeom>
              <a:rect b="b" l="l" r="r" t="t"/>
              <a:pathLst>
                <a:path extrusionOk="0" h="5897" w="10065">
                  <a:moveTo>
                    <a:pt x="3721" y="1"/>
                  </a:moveTo>
                  <a:lnTo>
                    <a:pt x="3721" y="1337"/>
                  </a:lnTo>
                  <a:cubicBezTo>
                    <a:pt x="3721" y="1709"/>
                    <a:pt x="3482" y="2042"/>
                    <a:pt x="3139" y="2166"/>
                  </a:cubicBezTo>
                  <a:lnTo>
                    <a:pt x="878" y="2968"/>
                  </a:lnTo>
                  <a:cubicBezTo>
                    <a:pt x="353" y="3149"/>
                    <a:pt x="0" y="3645"/>
                    <a:pt x="0" y="4198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8" y="5897"/>
                  </a:cubicBezTo>
                  <a:lnTo>
                    <a:pt x="9407" y="5897"/>
                  </a:lnTo>
                  <a:cubicBezTo>
                    <a:pt x="9769" y="5897"/>
                    <a:pt x="10065" y="5601"/>
                    <a:pt x="10065" y="5248"/>
                  </a:cubicBezTo>
                  <a:lnTo>
                    <a:pt x="10065" y="4208"/>
                  </a:lnTo>
                  <a:cubicBezTo>
                    <a:pt x="10065" y="3645"/>
                    <a:pt x="9712" y="3149"/>
                    <a:pt x="9187" y="2958"/>
                  </a:cubicBezTo>
                  <a:lnTo>
                    <a:pt x="6926" y="2166"/>
                  </a:lnTo>
                  <a:cubicBezTo>
                    <a:pt x="6573" y="2042"/>
                    <a:pt x="6344" y="1709"/>
                    <a:pt x="6344" y="133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66"/>
            <p:cNvSpPr/>
            <p:nvPr/>
          </p:nvSpPr>
          <p:spPr>
            <a:xfrm>
              <a:off x="7626543" y="1502999"/>
              <a:ext cx="223856" cy="240090"/>
            </a:xfrm>
            <a:custGeom>
              <a:rect b="b" l="l" r="r" t="t"/>
              <a:pathLst>
                <a:path extrusionOk="0" h="9169" w="8549">
                  <a:moveTo>
                    <a:pt x="4275" y="1"/>
                  </a:moveTo>
                  <a:cubicBezTo>
                    <a:pt x="2224" y="1"/>
                    <a:pt x="564" y="1670"/>
                    <a:pt x="564" y="3722"/>
                  </a:cubicBezTo>
                  <a:lnTo>
                    <a:pt x="564" y="5257"/>
                  </a:lnTo>
                  <a:cubicBezTo>
                    <a:pt x="564" y="6097"/>
                    <a:pt x="401" y="6927"/>
                    <a:pt x="87" y="7709"/>
                  </a:cubicBezTo>
                  <a:cubicBezTo>
                    <a:pt x="1" y="7929"/>
                    <a:pt x="106" y="8186"/>
                    <a:pt x="325" y="8282"/>
                  </a:cubicBezTo>
                  <a:cubicBezTo>
                    <a:pt x="878" y="8491"/>
                    <a:pt x="2968" y="9169"/>
                    <a:pt x="4275" y="9169"/>
                  </a:cubicBezTo>
                  <a:cubicBezTo>
                    <a:pt x="5591" y="9169"/>
                    <a:pt x="7680" y="8491"/>
                    <a:pt x="8224" y="8282"/>
                  </a:cubicBezTo>
                  <a:cubicBezTo>
                    <a:pt x="8444" y="8186"/>
                    <a:pt x="8549" y="7929"/>
                    <a:pt x="8463" y="7709"/>
                  </a:cubicBezTo>
                  <a:cubicBezTo>
                    <a:pt x="8148" y="6927"/>
                    <a:pt x="7986" y="6097"/>
                    <a:pt x="7995" y="5257"/>
                  </a:cubicBezTo>
                  <a:lnTo>
                    <a:pt x="7995" y="3722"/>
                  </a:lnTo>
                  <a:cubicBezTo>
                    <a:pt x="7995" y="1670"/>
                    <a:pt x="6326" y="10"/>
                    <a:pt x="427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66"/>
            <p:cNvSpPr/>
            <p:nvPr/>
          </p:nvSpPr>
          <p:spPr>
            <a:xfrm>
              <a:off x="7641049" y="1708839"/>
              <a:ext cx="194869" cy="102959"/>
            </a:xfrm>
            <a:custGeom>
              <a:rect b="b" l="l" r="r" t="t"/>
              <a:pathLst>
                <a:path extrusionOk="0" h="3932" w="7442">
                  <a:moveTo>
                    <a:pt x="1317" y="1"/>
                  </a:moveTo>
                  <a:cubicBezTo>
                    <a:pt x="592" y="1"/>
                    <a:pt x="0" y="583"/>
                    <a:pt x="0" y="1308"/>
                  </a:cubicBezTo>
                  <a:cubicBezTo>
                    <a:pt x="0" y="2758"/>
                    <a:pt x="1183" y="3931"/>
                    <a:pt x="2624" y="3931"/>
                  </a:cubicBezTo>
                  <a:lnTo>
                    <a:pt x="4818" y="3931"/>
                  </a:lnTo>
                  <a:cubicBezTo>
                    <a:pt x="6268" y="3931"/>
                    <a:pt x="7441" y="2758"/>
                    <a:pt x="7441" y="1308"/>
                  </a:cubicBezTo>
                  <a:cubicBezTo>
                    <a:pt x="7441" y="583"/>
                    <a:pt x="6850" y="1"/>
                    <a:pt x="613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66"/>
            <p:cNvSpPr/>
            <p:nvPr/>
          </p:nvSpPr>
          <p:spPr>
            <a:xfrm>
              <a:off x="7659431" y="1726069"/>
              <a:ext cx="158341" cy="65227"/>
            </a:xfrm>
            <a:custGeom>
              <a:rect b="b" l="l" r="r" t="t"/>
              <a:pathLst>
                <a:path extrusionOk="0" h="2491" w="6047">
                  <a:moveTo>
                    <a:pt x="651" y="1"/>
                  </a:moveTo>
                  <a:cubicBezTo>
                    <a:pt x="180" y="1"/>
                    <a:pt x="1" y="625"/>
                    <a:pt x="405" y="879"/>
                  </a:cubicBezTo>
                  <a:lnTo>
                    <a:pt x="2656" y="2377"/>
                  </a:lnTo>
                  <a:cubicBezTo>
                    <a:pt x="2766" y="2453"/>
                    <a:pt x="2892" y="2491"/>
                    <a:pt x="3019" y="2491"/>
                  </a:cubicBezTo>
                  <a:cubicBezTo>
                    <a:pt x="3145" y="2491"/>
                    <a:pt x="3272" y="2453"/>
                    <a:pt x="3381" y="2377"/>
                  </a:cubicBezTo>
                  <a:lnTo>
                    <a:pt x="5633" y="879"/>
                  </a:lnTo>
                  <a:cubicBezTo>
                    <a:pt x="6046" y="625"/>
                    <a:pt x="5858" y="1"/>
                    <a:pt x="5387" y="1"/>
                  </a:cubicBezTo>
                  <a:cubicBezTo>
                    <a:pt x="5380" y="1"/>
                    <a:pt x="5373" y="1"/>
                    <a:pt x="5366" y="1"/>
                  </a:cubicBezTo>
                  <a:lnTo>
                    <a:pt x="672" y="1"/>
                  </a:lnTo>
                  <a:cubicBezTo>
                    <a:pt x="665" y="1"/>
                    <a:pt x="658" y="1"/>
                    <a:pt x="651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66"/>
            <p:cNvSpPr/>
            <p:nvPr/>
          </p:nvSpPr>
          <p:spPr>
            <a:xfrm>
              <a:off x="7692739" y="1502999"/>
              <a:ext cx="142420" cy="85468"/>
            </a:xfrm>
            <a:custGeom>
              <a:rect b="b" l="l" r="r" t="t"/>
              <a:pathLst>
                <a:path extrusionOk="0" h="3264" w="5439">
                  <a:moveTo>
                    <a:pt x="1747" y="1"/>
                  </a:moveTo>
                  <a:cubicBezTo>
                    <a:pt x="1136" y="1"/>
                    <a:pt x="535" y="154"/>
                    <a:pt x="1" y="440"/>
                  </a:cubicBezTo>
                  <a:lnTo>
                    <a:pt x="1" y="640"/>
                  </a:lnTo>
                  <a:cubicBezTo>
                    <a:pt x="1" y="2090"/>
                    <a:pt x="1174" y="3264"/>
                    <a:pt x="2624" y="3264"/>
                  </a:cubicBezTo>
                  <a:lnTo>
                    <a:pt x="5439" y="3264"/>
                  </a:lnTo>
                  <a:cubicBezTo>
                    <a:pt x="5210" y="1403"/>
                    <a:pt x="3626" y="1"/>
                    <a:pt x="174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66"/>
            <p:cNvSpPr/>
            <p:nvPr/>
          </p:nvSpPr>
          <p:spPr>
            <a:xfrm>
              <a:off x="7687266" y="1703340"/>
              <a:ext cx="102436" cy="87955"/>
            </a:xfrm>
            <a:custGeom>
              <a:rect b="b" l="l" r="r" t="t"/>
              <a:pathLst>
                <a:path extrusionOk="0" h="3359" w="3912">
                  <a:moveTo>
                    <a:pt x="649" y="1"/>
                  </a:moveTo>
                  <a:lnTo>
                    <a:pt x="649" y="1337"/>
                  </a:lnTo>
                  <a:cubicBezTo>
                    <a:pt x="649" y="1709"/>
                    <a:pt x="410" y="2042"/>
                    <a:pt x="57" y="2166"/>
                  </a:cubicBezTo>
                  <a:lnTo>
                    <a:pt x="0" y="2186"/>
                  </a:lnTo>
                  <a:lnTo>
                    <a:pt x="1593" y="3245"/>
                  </a:lnTo>
                  <a:cubicBezTo>
                    <a:pt x="1703" y="3321"/>
                    <a:pt x="1829" y="3359"/>
                    <a:pt x="1956" y="3359"/>
                  </a:cubicBezTo>
                  <a:cubicBezTo>
                    <a:pt x="2082" y="3359"/>
                    <a:pt x="2209" y="3321"/>
                    <a:pt x="2318" y="3245"/>
                  </a:cubicBezTo>
                  <a:lnTo>
                    <a:pt x="3911" y="2186"/>
                  </a:lnTo>
                  <a:lnTo>
                    <a:pt x="3854" y="2166"/>
                  </a:lnTo>
                  <a:cubicBezTo>
                    <a:pt x="3501" y="2042"/>
                    <a:pt x="3272" y="1709"/>
                    <a:pt x="3272" y="1337"/>
                  </a:cubicBezTo>
                  <a:lnTo>
                    <a:pt x="327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66"/>
            <p:cNvSpPr/>
            <p:nvPr/>
          </p:nvSpPr>
          <p:spPr>
            <a:xfrm>
              <a:off x="7704234" y="1703340"/>
              <a:ext cx="68736" cy="28254"/>
            </a:xfrm>
            <a:custGeom>
              <a:rect b="b" l="l" r="r" t="t"/>
              <a:pathLst>
                <a:path extrusionOk="0" h="1079" w="2625">
                  <a:moveTo>
                    <a:pt x="1" y="1"/>
                  </a:moveTo>
                  <a:lnTo>
                    <a:pt x="1" y="802"/>
                  </a:lnTo>
                  <a:cubicBezTo>
                    <a:pt x="363" y="964"/>
                    <a:pt x="754" y="1060"/>
                    <a:pt x="1155" y="1079"/>
                  </a:cubicBezTo>
                  <a:lnTo>
                    <a:pt x="1308" y="1079"/>
                  </a:lnTo>
                  <a:cubicBezTo>
                    <a:pt x="1766" y="1079"/>
                    <a:pt x="2214" y="984"/>
                    <a:pt x="2624" y="8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66"/>
            <p:cNvSpPr/>
            <p:nvPr/>
          </p:nvSpPr>
          <p:spPr>
            <a:xfrm>
              <a:off x="7664014" y="1576133"/>
              <a:ext cx="149176" cy="144070"/>
            </a:xfrm>
            <a:custGeom>
              <a:rect b="b" l="l" r="r" t="t"/>
              <a:pathLst>
                <a:path extrusionOk="0" h="5502" w="5697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79"/>
                  </a:lnTo>
                  <a:cubicBezTo>
                    <a:pt x="1" y="4115"/>
                    <a:pt x="1184" y="5431"/>
                    <a:pt x="2710" y="5498"/>
                  </a:cubicBezTo>
                  <a:cubicBezTo>
                    <a:pt x="2756" y="5500"/>
                    <a:pt x="2802" y="5501"/>
                    <a:pt x="2847" y="5501"/>
                  </a:cubicBezTo>
                  <a:cubicBezTo>
                    <a:pt x="4407" y="5501"/>
                    <a:pt x="5687" y="4240"/>
                    <a:pt x="5687" y="2655"/>
                  </a:cubicBezTo>
                  <a:lnTo>
                    <a:pt x="5687" y="1787"/>
                  </a:lnTo>
                  <a:cubicBezTo>
                    <a:pt x="5696" y="1301"/>
                    <a:pt x="5295" y="909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66"/>
            <p:cNvSpPr/>
            <p:nvPr/>
          </p:nvSpPr>
          <p:spPr>
            <a:xfrm>
              <a:off x="7664014" y="1576133"/>
              <a:ext cx="126186" cy="144148"/>
            </a:xfrm>
            <a:custGeom>
              <a:rect b="b" l="l" r="r" t="t"/>
              <a:pathLst>
                <a:path extrusionOk="0" h="5505" w="4819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69"/>
                  </a:lnTo>
                  <a:cubicBezTo>
                    <a:pt x="1" y="3857"/>
                    <a:pt x="821" y="5031"/>
                    <a:pt x="2052" y="5393"/>
                  </a:cubicBezTo>
                  <a:cubicBezTo>
                    <a:pt x="2310" y="5467"/>
                    <a:pt x="2576" y="5505"/>
                    <a:pt x="2842" y="5505"/>
                  </a:cubicBezTo>
                  <a:cubicBezTo>
                    <a:pt x="2989" y="5505"/>
                    <a:pt x="3136" y="5493"/>
                    <a:pt x="3283" y="5469"/>
                  </a:cubicBezTo>
                  <a:cubicBezTo>
                    <a:pt x="1909" y="5250"/>
                    <a:pt x="878" y="4010"/>
                    <a:pt x="878" y="2579"/>
                  </a:cubicBezTo>
                  <a:lnTo>
                    <a:pt x="878" y="2226"/>
                  </a:lnTo>
                  <a:cubicBezTo>
                    <a:pt x="878" y="1739"/>
                    <a:pt x="1270" y="1348"/>
                    <a:pt x="1756" y="1348"/>
                  </a:cubicBezTo>
                  <a:lnTo>
                    <a:pt x="4380" y="1348"/>
                  </a:lnTo>
                  <a:cubicBezTo>
                    <a:pt x="4618" y="1348"/>
                    <a:pt x="4818" y="1148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66"/>
            <p:cNvSpPr/>
            <p:nvPr/>
          </p:nvSpPr>
          <p:spPr>
            <a:xfrm>
              <a:off x="7690749" y="1611431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66"/>
            <p:cNvSpPr/>
            <p:nvPr/>
          </p:nvSpPr>
          <p:spPr>
            <a:xfrm>
              <a:off x="7759458" y="1611431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66"/>
            <p:cNvSpPr/>
            <p:nvPr/>
          </p:nvSpPr>
          <p:spPr>
            <a:xfrm>
              <a:off x="7698499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66"/>
            <p:cNvSpPr/>
            <p:nvPr/>
          </p:nvSpPr>
          <p:spPr>
            <a:xfrm>
              <a:off x="7767183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66"/>
            <p:cNvSpPr/>
            <p:nvPr/>
          </p:nvSpPr>
          <p:spPr>
            <a:xfrm>
              <a:off x="7610073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93" y="1431"/>
                  </a:lnTo>
                  <a:cubicBezTo>
                    <a:pt x="1336" y="1555"/>
                    <a:pt x="1412" y="1736"/>
                    <a:pt x="1412" y="1927"/>
                  </a:cubicBezTo>
                  <a:lnTo>
                    <a:pt x="1412" y="2605"/>
                  </a:lnTo>
                  <a:lnTo>
                    <a:pt x="1841" y="2605"/>
                  </a:lnTo>
                  <a:lnTo>
                    <a:pt x="1841" y="1918"/>
                  </a:lnTo>
                  <a:cubicBezTo>
                    <a:pt x="1841" y="1612"/>
                    <a:pt x="1717" y="1317"/>
                    <a:pt x="1488" y="1107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66"/>
            <p:cNvSpPr/>
            <p:nvPr/>
          </p:nvSpPr>
          <p:spPr>
            <a:xfrm>
              <a:off x="7818662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1593" y="0"/>
                  </a:moveTo>
                  <a:lnTo>
                    <a:pt x="363" y="1107"/>
                  </a:lnTo>
                  <a:cubicBezTo>
                    <a:pt x="134" y="1317"/>
                    <a:pt x="0" y="1612"/>
                    <a:pt x="0" y="1918"/>
                  </a:cubicBezTo>
                  <a:lnTo>
                    <a:pt x="0" y="2605"/>
                  </a:lnTo>
                  <a:lnTo>
                    <a:pt x="429" y="2605"/>
                  </a:lnTo>
                  <a:lnTo>
                    <a:pt x="429" y="1927"/>
                  </a:lnTo>
                  <a:cubicBezTo>
                    <a:pt x="429" y="1736"/>
                    <a:pt x="515" y="1555"/>
                    <a:pt x="649" y="1431"/>
                  </a:cubicBezTo>
                  <a:lnTo>
                    <a:pt x="1841" y="363"/>
                  </a:lnTo>
                  <a:cubicBezTo>
                    <a:pt x="1784" y="229"/>
                    <a:pt x="1698" y="105"/>
                    <a:pt x="1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66"/>
            <p:cNvSpPr/>
            <p:nvPr/>
          </p:nvSpPr>
          <p:spPr>
            <a:xfrm>
              <a:off x="7712744" y="1666393"/>
              <a:ext cx="51480" cy="22990"/>
            </a:xfrm>
            <a:custGeom>
              <a:rect b="b" l="l" r="r" t="t"/>
              <a:pathLst>
                <a:path extrusionOk="0" h="878" w="1966">
                  <a:moveTo>
                    <a:pt x="124" y="0"/>
                  </a:moveTo>
                  <a:cubicBezTo>
                    <a:pt x="57" y="0"/>
                    <a:pt x="0" y="67"/>
                    <a:pt x="10" y="134"/>
                  </a:cubicBezTo>
                  <a:cubicBezTo>
                    <a:pt x="86" y="553"/>
                    <a:pt x="487" y="878"/>
                    <a:pt x="983" y="878"/>
                  </a:cubicBezTo>
                  <a:cubicBezTo>
                    <a:pt x="1479" y="878"/>
                    <a:pt x="1889" y="553"/>
                    <a:pt x="1956" y="134"/>
                  </a:cubicBezTo>
                  <a:cubicBezTo>
                    <a:pt x="1965" y="67"/>
                    <a:pt x="1918" y="0"/>
                    <a:pt x="1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66"/>
            <p:cNvSpPr/>
            <p:nvPr/>
          </p:nvSpPr>
          <p:spPr>
            <a:xfrm>
              <a:off x="7704234" y="1794778"/>
              <a:ext cx="11260" cy="62975"/>
            </a:xfrm>
            <a:custGeom>
              <a:rect b="b" l="l" r="r" t="t"/>
              <a:pathLst>
                <a:path extrusionOk="0" h="2405" w="43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405"/>
                  </a:lnTo>
                  <a:lnTo>
                    <a:pt x="430" y="2405"/>
                  </a:lnTo>
                  <a:lnTo>
                    <a:pt x="430" y="220"/>
                  </a:ln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66"/>
            <p:cNvSpPr/>
            <p:nvPr/>
          </p:nvSpPr>
          <p:spPr>
            <a:xfrm>
              <a:off x="7761448" y="1794778"/>
              <a:ext cx="11521" cy="62975"/>
            </a:xfrm>
            <a:custGeom>
              <a:rect b="b" l="l" r="r" t="t"/>
              <a:pathLst>
                <a:path extrusionOk="0" h="2405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405"/>
                  </a:lnTo>
                  <a:lnTo>
                    <a:pt x="439" y="2405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6" name="Google Shape;13556;p66"/>
          <p:cNvGrpSpPr/>
          <p:nvPr/>
        </p:nvGrpSpPr>
        <p:grpSpPr>
          <a:xfrm>
            <a:off x="8060455" y="3790075"/>
            <a:ext cx="264076" cy="354623"/>
            <a:chOff x="8060455" y="3790075"/>
            <a:chExt cx="264076" cy="354623"/>
          </a:xfrm>
        </p:grpSpPr>
        <p:sp>
          <p:nvSpPr>
            <p:cNvPr id="13557" name="Google Shape;13557;p66"/>
            <p:cNvSpPr/>
            <p:nvPr/>
          </p:nvSpPr>
          <p:spPr>
            <a:xfrm>
              <a:off x="8074202" y="3790075"/>
              <a:ext cx="237079" cy="113800"/>
            </a:xfrm>
            <a:custGeom>
              <a:rect b="b" l="l" r="r" t="t"/>
              <a:pathLst>
                <a:path extrusionOk="0" h="4346" w="9054">
                  <a:moveTo>
                    <a:pt x="4527" y="0"/>
                  </a:moveTo>
                  <a:cubicBezTo>
                    <a:pt x="4432" y="0"/>
                    <a:pt x="4336" y="15"/>
                    <a:pt x="4246" y="43"/>
                  </a:cubicBezTo>
                  <a:lnTo>
                    <a:pt x="1498" y="768"/>
                  </a:lnTo>
                  <a:cubicBezTo>
                    <a:pt x="1336" y="816"/>
                    <a:pt x="1193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41" y="4346"/>
                  </a:lnTo>
                  <a:lnTo>
                    <a:pt x="7814" y="4346"/>
                  </a:lnTo>
                  <a:lnTo>
                    <a:pt x="8892" y="3277"/>
                  </a:lnTo>
                  <a:cubicBezTo>
                    <a:pt x="9035" y="3134"/>
                    <a:pt x="9054" y="2915"/>
                    <a:pt x="8958" y="2743"/>
                  </a:cubicBezTo>
                  <a:lnTo>
                    <a:pt x="7957" y="1074"/>
                  </a:lnTo>
                  <a:cubicBezTo>
                    <a:pt x="7861" y="921"/>
                    <a:pt x="7718" y="816"/>
                    <a:pt x="7546" y="768"/>
                  </a:cubicBezTo>
                  <a:lnTo>
                    <a:pt x="4809" y="43"/>
                  </a:lnTo>
                  <a:cubicBezTo>
                    <a:pt x="4718" y="15"/>
                    <a:pt x="4622" y="0"/>
                    <a:pt x="452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66"/>
            <p:cNvSpPr/>
            <p:nvPr/>
          </p:nvSpPr>
          <p:spPr>
            <a:xfrm>
              <a:off x="8083681" y="3955564"/>
              <a:ext cx="80231" cy="126186"/>
            </a:xfrm>
            <a:custGeom>
              <a:rect b="b" l="l" r="r" t="t"/>
              <a:pathLst>
                <a:path extrusionOk="0" h="4819" w="3064">
                  <a:moveTo>
                    <a:pt x="879" y="1"/>
                  </a:moveTo>
                  <a:cubicBezTo>
                    <a:pt x="879" y="1374"/>
                    <a:pt x="1" y="1842"/>
                    <a:pt x="1" y="3912"/>
                  </a:cubicBezTo>
                  <a:lnTo>
                    <a:pt x="1" y="4818"/>
                  </a:lnTo>
                  <a:lnTo>
                    <a:pt x="3063" y="4818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66"/>
            <p:cNvSpPr/>
            <p:nvPr/>
          </p:nvSpPr>
          <p:spPr>
            <a:xfrm>
              <a:off x="8060716" y="4018513"/>
              <a:ext cx="263814" cy="126186"/>
            </a:xfrm>
            <a:custGeom>
              <a:rect b="b" l="l" r="r" t="t"/>
              <a:pathLst>
                <a:path extrusionOk="0" h="4819" w="10075">
                  <a:moveTo>
                    <a:pt x="3721" y="1"/>
                  </a:moveTo>
                  <a:lnTo>
                    <a:pt x="3721" y="697"/>
                  </a:lnTo>
                  <a:cubicBezTo>
                    <a:pt x="3721" y="1069"/>
                    <a:pt x="3492" y="1403"/>
                    <a:pt x="3139" y="1518"/>
                  </a:cubicBezTo>
                  <a:lnTo>
                    <a:pt x="878" y="2319"/>
                  </a:lnTo>
                  <a:cubicBezTo>
                    <a:pt x="353" y="2510"/>
                    <a:pt x="0" y="3006"/>
                    <a:pt x="0" y="3559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416" y="4818"/>
                  </a:lnTo>
                  <a:cubicBezTo>
                    <a:pt x="9779" y="4818"/>
                    <a:pt x="10074" y="4532"/>
                    <a:pt x="10074" y="4170"/>
                  </a:cubicBezTo>
                  <a:lnTo>
                    <a:pt x="10074" y="3559"/>
                  </a:lnTo>
                  <a:cubicBezTo>
                    <a:pt x="10074" y="3006"/>
                    <a:pt x="9721" y="2510"/>
                    <a:pt x="9197" y="2319"/>
                  </a:cubicBezTo>
                  <a:lnTo>
                    <a:pt x="6936" y="1527"/>
                  </a:lnTo>
                  <a:cubicBezTo>
                    <a:pt x="6583" y="1403"/>
                    <a:pt x="6344" y="1069"/>
                    <a:pt x="6344" y="69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66"/>
            <p:cNvSpPr/>
            <p:nvPr/>
          </p:nvSpPr>
          <p:spPr>
            <a:xfrm>
              <a:off x="8060455" y="4057241"/>
              <a:ext cx="264076" cy="87458"/>
            </a:xfrm>
            <a:custGeom>
              <a:rect b="b" l="l" r="r" t="t"/>
              <a:pathLst>
                <a:path extrusionOk="0" h="3340" w="10085">
                  <a:moveTo>
                    <a:pt x="3235" y="0"/>
                  </a:moveTo>
                  <a:cubicBezTo>
                    <a:pt x="3206" y="19"/>
                    <a:pt x="3177" y="29"/>
                    <a:pt x="3149" y="48"/>
                  </a:cubicBezTo>
                  <a:lnTo>
                    <a:pt x="878" y="840"/>
                  </a:lnTo>
                  <a:cubicBezTo>
                    <a:pt x="354" y="1031"/>
                    <a:pt x="1" y="1527"/>
                    <a:pt x="1" y="2080"/>
                  </a:cubicBezTo>
                  <a:lnTo>
                    <a:pt x="1" y="2691"/>
                  </a:lnTo>
                  <a:cubicBezTo>
                    <a:pt x="1" y="3053"/>
                    <a:pt x="296" y="3339"/>
                    <a:pt x="659" y="3339"/>
                  </a:cubicBezTo>
                  <a:lnTo>
                    <a:pt x="9426" y="3339"/>
                  </a:lnTo>
                  <a:cubicBezTo>
                    <a:pt x="9789" y="3339"/>
                    <a:pt x="10084" y="3053"/>
                    <a:pt x="10084" y="2691"/>
                  </a:cubicBezTo>
                  <a:lnTo>
                    <a:pt x="10084" y="2080"/>
                  </a:lnTo>
                  <a:cubicBezTo>
                    <a:pt x="10084" y="1527"/>
                    <a:pt x="9731" y="1031"/>
                    <a:pt x="9207" y="840"/>
                  </a:cubicBezTo>
                  <a:lnTo>
                    <a:pt x="6946" y="48"/>
                  </a:lnTo>
                  <a:cubicBezTo>
                    <a:pt x="6908" y="29"/>
                    <a:pt x="6879" y="19"/>
                    <a:pt x="6850" y="0"/>
                  </a:cubicBezTo>
                  <a:lnTo>
                    <a:pt x="5047" y="1155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66"/>
            <p:cNvSpPr/>
            <p:nvPr/>
          </p:nvSpPr>
          <p:spPr>
            <a:xfrm>
              <a:off x="8125420" y="4057241"/>
              <a:ext cx="134408" cy="61142"/>
            </a:xfrm>
            <a:custGeom>
              <a:rect b="b" l="l" r="r" t="t"/>
              <a:pathLst>
                <a:path extrusionOk="0" h="2335" w="5133">
                  <a:moveTo>
                    <a:pt x="763" y="0"/>
                  </a:moveTo>
                  <a:cubicBezTo>
                    <a:pt x="725" y="10"/>
                    <a:pt x="696" y="29"/>
                    <a:pt x="668" y="39"/>
                  </a:cubicBezTo>
                  <a:lnTo>
                    <a:pt x="0" y="277"/>
                  </a:lnTo>
                  <a:cubicBezTo>
                    <a:pt x="10" y="315"/>
                    <a:pt x="19" y="344"/>
                    <a:pt x="38" y="372"/>
                  </a:cubicBezTo>
                  <a:lnTo>
                    <a:pt x="735" y="1947"/>
                  </a:lnTo>
                  <a:cubicBezTo>
                    <a:pt x="843" y="2194"/>
                    <a:pt x="1089" y="2334"/>
                    <a:pt x="1340" y="2334"/>
                  </a:cubicBezTo>
                  <a:cubicBezTo>
                    <a:pt x="1485" y="2334"/>
                    <a:pt x="1633" y="2287"/>
                    <a:pt x="1755" y="2185"/>
                  </a:cubicBezTo>
                  <a:lnTo>
                    <a:pt x="2566" y="1508"/>
                  </a:lnTo>
                  <a:lnTo>
                    <a:pt x="3377" y="2185"/>
                  </a:lnTo>
                  <a:cubicBezTo>
                    <a:pt x="3500" y="2287"/>
                    <a:pt x="3646" y="2334"/>
                    <a:pt x="3791" y="2334"/>
                  </a:cubicBezTo>
                  <a:cubicBezTo>
                    <a:pt x="4039" y="2334"/>
                    <a:pt x="4283" y="2194"/>
                    <a:pt x="4398" y="1947"/>
                  </a:cubicBezTo>
                  <a:lnTo>
                    <a:pt x="5094" y="372"/>
                  </a:lnTo>
                  <a:cubicBezTo>
                    <a:pt x="5104" y="344"/>
                    <a:pt x="5123" y="315"/>
                    <a:pt x="5133" y="277"/>
                  </a:cubicBezTo>
                  <a:lnTo>
                    <a:pt x="4465" y="39"/>
                  </a:lnTo>
                  <a:cubicBezTo>
                    <a:pt x="4436" y="29"/>
                    <a:pt x="4398" y="10"/>
                    <a:pt x="4369" y="0"/>
                  </a:cubicBezTo>
                  <a:lnTo>
                    <a:pt x="2566" y="1145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66"/>
            <p:cNvSpPr/>
            <p:nvPr/>
          </p:nvSpPr>
          <p:spPr>
            <a:xfrm>
              <a:off x="8158386" y="4018513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602"/>
                  </a:lnTo>
                  <a:cubicBezTo>
                    <a:pt x="411" y="783"/>
                    <a:pt x="859" y="878"/>
                    <a:pt x="1307" y="878"/>
                  </a:cubicBezTo>
                  <a:cubicBezTo>
                    <a:pt x="1756" y="878"/>
                    <a:pt x="2204" y="783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66"/>
            <p:cNvSpPr/>
            <p:nvPr/>
          </p:nvSpPr>
          <p:spPr>
            <a:xfrm>
              <a:off x="8096171" y="3875386"/>
              <a:ext cx="188139" cy="154413"/>
            </a:xfrm>
            <a:custGeom>
              <a:rect b="b" l="l" r="r" t="t"/>
              <a:pathLst>
                <a:path extrusionOk="0" h="5897" w="7185">
                  <a:moveTo>
                    <a:pt x="2157" y="0"/>
                  </a:moveTo>
                  <a:cubicBezTo>
                    <a:pt x="1432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26" y="2185"/>
                  </a:lnTo>
                  <a:cubicBezTo>
                    <a:pt x="1" y="2185"/>
                    <a:pt x="1" y="3282"/>
                    <a:pt x="726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83" y="5896"/>
                  </a:cubicBezTo>
                  <a:cubicBezTo>
                    <a:pt x="5162" y="5896"/>
                    <a:pt x="6402" y="4761"/>
                    <a:pt x="6517" y="3282"/>
                  </a:cubicBezTo>
                  <a:lnTo>
                    <a:pt x="6641" y="3282"/>
                  </a:lnTo>
                  <a:cubicBezTo>
                    <a:pt x="6936" y="3282"/>
                    <a:pt x="7184" y="3034"/>
                    <a:pt x="7184" y="2729"/>
                  </a:cubicBezTo>
                  <a:cubicBezTo>
                    <a:pt x="7184" y="2433"/>
                    <a:pt x="6936" y="2185"/>
                    <a:pt x="6641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44" y="0"/>
                    <a:pt x="521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66"/>
            <p:cNvSpPr/>
            <p:nvPr/>
          </p:nvSpPr>
          <p:spPr>
            <a:xfrm>
              <a:off x="8152390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66"/>
            <p:cNvSpPr/>
            <p:nvPr/>
          </p:nvSpPr>
          <p:spPr>
            <a:xfrm>
              <a:off x="8221335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96" y="646"/>
                    <a:pt x="220" y="646"/>
                  </a:cubicBezTo>
                  <a:cubicBezTo>
                    <a:pt x="33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66"/>
            <p:cNvSpPr/>
            <p:nvPr/>
          </p:nvSpPr>
          <p:spPr>
            <a:xfrm>
              <a:off x="8166792" y="3978136"/>
              <a:ext cx="50930" cy="17492"/>
            </a:xfrm>
            <a:custGeom>
              <a:rect b="b" l="l" r="r" t="t"/>
              <a:pathLst>
                <a:path extrusionOk="0" h="668" w="1945">
                  <a:moveTo>
                    <a:pt x="322" y="0"/>
                  </a:moveTo>
                  <a:cubicBezTo>
                    <a:pt x="149" y="0"/>
                    <a:pt x="0" y="228"/>
                    <a:pt x="175" y="388"/>
                  </a:cubicBezTo>
                  <a:cubicBezTo>
                    <a:pt x="387" y="564"/>
                    <a:pt x="646" y="667"/>
                    <a:pt x="917" y="667"/>
                  </a:cubicBezTo>
                  <a:cubicBezTo>
                    <a:pt x="940" y="667"/>
                    <a:pt x="963" y="667"/>
                    <a:pt x="986" y="665"/>
                  </a:cubicBezTo>
                  <a:cubicBezTo>
                    <a:pt x="1009" y="667"/>
                    <a:pt x="1032" y="667"/>
                    <a:pt x="1055" y="667"/>
                  </a:cubicBezTo>
                  <a:cubicBezTo>
                    <a:pt x="1326" y="667"/>
                    <a:pt x="1586" y="564"/>
                    <a:pt x="1797" y="388"/>
                  </a:cubicBezTo>
                  <a:cubicBezTo>
                    <a:pt x="1945" y="226"/>
                    <a:pt x="1807" y="12"/>
                    <a:pt x="1640" y="12"/>
                  </a:cubicBezTo>
                  <a:cubicBezTo>
                    <a:pt x="1591" y="12"/>
                    <a:pt x="1539" y="30"/>
                    <a:pt x="1492" y="74"/>
                  </a:cubicBezTo>
                  <a:cubicBezTo>
                    <a:pt x="1339" y="179"/>
                    <a:pt x="1163" y="231"/>
                    <a:pt x="986" y="231"/>
                  </a:cubicBezTo>
                  <a:cubicBezTo>
                    <a:pt x="810" y="231"/>
                    <a:pt x="633" y="179"/>
                    <a:pt x="481" y="74"/>
                  </a:cubicBezTo>
                  <a:cubicBezTo>
                    <a:pt x="431" y="22"/>
                    <a:pt x="376" y="0"/>
                    <a:pt x="322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66"/>
            <p:cNvSpPr/>
            <p:nvPr/>
          </p:nvSpPr>
          <p:spPr>
            <a:xfrm>
              <a:off x="8099942" y="3880885"/>
              <a:ext cx="167375" cy="149124"/>
            </a:xfrm>
            <a:custGeom>
              <a:rect b="b" l="l" r="r" t="t"/>
              <a:pathLst>
                <a:path extrusionOk="0" h="5695" w="6392">
                  <a:moveTo>
                    <a:pt x="1278" y="0"/>
                  </a:moveTo>
                  <a:cubicBezTo>
                    <a:pt x="916" y="248"/>
                    <a:pt x="696" y="659"/>
                    <a:pt x="696" y="1097"/>
                  </a:cubicBezTo>
                  <a:lnTo>
                    <a:pt x="696" y="1975"/>
                  </a:lnTo>
                  <a:lnTo>
                    <a:pt x="611" y="1975"/>
                  </a:lnTo>
                  <a:cubicBezTo>
                    <a:pt x="604" y="1975"/>
                    <a:pt x="598" y="1975"/>
                    <a:pt x="592" y="1975"/>
                  </a:cubicBezTo>
                  <a:cubicBezTo>
                    <a:pt x="314" y="1975"/>
                    <a:pt x="75" y="2182"/>
                    <a:pt x="38" y="2462"/>
                  </a:cubicBezTo>
                  <a:cubicBezTo>
                    <a:pt x="0" y="2786"/>
                    <a:pt x="258" y="3072"/>
                    <a:pt x="582" y="3072"/>
                  </a:cubicBezTo>
                  <a:lnTo>
                    <a:pt x="706" y="3072"/>
                  </a:lnTo>
                  <a:cubicBezTo>
                    <a:pt x="810" y="4575"/>
                    <a:pt x="2063" y="5695"/>
                    <a:pt x="3517" y="5695"/>
                  </a:cubicBezTo>
                  <a:cubicBezTo>
                    <a:pt x="3669" y="5695"/>
                    <a:pt x="3823" y="5683"/>
                    <a:pt x="3978" y="5657"/>
                  </a:cubicBezTo>
                  <a:cubicBezTo>
                    <a:pt x="2595" y="5448"/>
                    <a:pt x="1565" y="4255"/>
                    <a:pt x="1565" y="2853"/>
                  </a:cubicBezTo>
                  <a:cubicBezTo>
                    <a:pt x="1565" y="2333"/>
                    <a:pt x="1986" y="1922"/>
                    <a:pt x="2496" y="1922"/>
                  </a:cubicBezTo>
                  <a:cubicBezTo>
                    <a:pt x="2529" y="1922"/>
                    <a:pt x="2562" y="1924"/>
                    <a:pt x="2595" y="1927"/>
                  </a:cubicBezTo>
                  <a:cubicBezTo>
                    <a:pt x="2910" y="1956"/>
                    <a:pt x="3225" y="1975"/>
                    <a:pt x="3539" y="1975"/>
                  </a:cubicBezTo>
                  <a:cubicBezTo>
                    <a:pt x="4579" y="1975"/>
                    <a:pt x="5657" y="1813"/>
                    <a:pt x="6392" y="1469"/>
                  </a:cubicBezTo>
                  <a:lnTo>
                    <a:pt x="6392" y="1097"/>
                  </a:lnTo>
                  <a:cubicBezTo>
                    <a:pt x="6392" y="659"/>
                    <a:pt x="6163" y="248"/>
                    <a:pt x="580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66"/>
            <p:cNvSpPr/>
            <p:nvPr/>
          </p:nvSpPr>
          <p:spPr>
            <a:xfrm>
              <a:off x="8255795" y="3892380"/>
              <a:ext cx="22781" cy="42970"/>
            </a:xfrm>
            <a:custGeom>
              <a:rect b="b" l="l" r="r" t="t"/>
              <a:pathLst>
                <a:path extrusionOk="0" h="1641" w="870">
                  <a:moveTo>
                    <a:pt x="1" y="0"/>
                  </a:moveTo>
                  <a:lnTo>
                    <a:pt x="1" y="1145"/>
                  </a:lnTo>
                  <a:cubicBezTo>
                    <a:pt x="1" y="1364"/>
                    <a:pt x="163" y="1555"/>
                    <a:pt x="383" y="1584"/>
                  </a:cubicBezTo>
                  <a:lnTo>
                    <a:pt x="869" y="1641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66"/>
            <p:cNvSpPr/>
            <p:nvPr/>
          </p:nvSpPr>
          <p:spPr>
            <a:xfrm>
              <a:off x="8106435" y="3892380"/>
              <a:ext cx="22990" cy="42970"/>
            </a:xfrm>
            <a:custGeom>
              <a:rect b="b" l="l" r="r" t="t"/>
              <a:pathLst>
                <a:path extrusionOk="0" h="1641" w="878">
                  <a:moveTo>
                    <a:pt x="0" y="0"/>
                  </a:moveTo>
                  <a:lnTo>
                    <a:pt x="0" y="1641"/>
                  </a:lnTo>
                  <a:lnTo>
                    <a:pt x="496" y="1584"/>
                  </a:lnTo>
                  <a:cubicBezTo>
                    <a:pt x="716" y="1555"/>
                    <a:pt x="878" y="136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66"/>
            <p:cNvSpPr/>
            <p:nvPr/>
          </p:nvSpPr>
          <p:spPr>
            <a:xfrm>
              <a:off x="8106671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095" y="1097"/>
                    <a:pt x="656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66"/>
            <p:cNvSpPr/>
            <p:nvPr/>
          </p:nvSpPr>
          <p:spPr>
            <a:xfrm>
              <a:off x="8178627" y="4110448"/>
              <a:ext cx="27992" cy="34250"/>
            </a:xfrm>
            <a:custGeom>
              <a:rect b="b" l="l" r="r" t="t"/>
              <a:pathLst>
                <a:path extrusionOk="0" h="1308" w="1069">
                  <a:moveTo>
                    <a:pt x="859" y="0"/>
                  </a:moveTo>
                  <a:lnTo>
                    <a:pt x="200" y="10"/>
                  </a:lnTo>
                  <a:lnTo>
                    <a:pt x="0" y="1307"/>
                  </a:lnTo>
                  <a:lnTo>
                    <a:pt x="1069" y="130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66"/>
            <p:cNvSpPr/>
            <p:nvPr/>
          </p:nvSpPr>
          <p:spPr>
            <a:xfrm>
              <a:off x="8171112" y="4081724"/>
              <a:ext cx="42760" cy="31736"/>
            </a:xfrm>
            <a:custGeom>
              <a:rect b="b" l="l" r="r" t="t"/>
              <a:pathLst>
                <a:path extrusionOk="0" h="1212" w="1633">
                  <a:moveTo>
                    <a:pt x="1" y="0"/>
                  </a:moveTo>
                  <a:lnTo>
                    <a:pt x="287" y="907"/>
                  </a:lnTo>
                  <a:cubicBezTo>
                    <a:pt x="344" y="1088"/>
                    <a:pt x="516" y="1212"/>
                    <a:pt x="707" y="1212"/>
                  </a:cubicBezTo>
                  <a:lnTo>
                    <a:pt x="936" y="1212"/>
                  </a:lnTo>
                  <a:cubicBezTo>
                    <a:pt x="1127" y="1212"/>
                    <a:pt x="1298" y="1088"/>
                    <a:pt x="1346" y="907"/>
                  </a:cubicBezTo>
                  <a:lnTo>
                    <a:pt x="163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66"/>
            <p:cNvSpPr/>
            <p:nvPr/>
          </p:nvSpPr>
          <p:spPr>
            <a:xfrm>
              <a:off x="8135894" y="4044017"/>
              <a:ext cx="56743" cy="62844"/>
            </a:xfrm>
            <a:custGeom>
              <a:rect b="b" l="l" r="r" t="t"/>
              <a:pathLst>
                <a:path extrusionOk="0" h="2400" w="2167">
                  <a:moveTo>
                    <a:pt x="635" y="1"/>
                  </a:moveTo>
                  <a:cubicBezTo>
                    <a:pt x="579" y="1"/>
                    <a:pt x="522" y="22"/>
                    <a:pt x="478" y="67"/>
                  </a:cubicBezTo>
                  <a:lnTo>
                    <a:pt x="87" y="458"/>
                  </a:lnTo>
                  <a:cubicBezTo>
                    <a:pt x="20" y="524"/>
                    <a:pt x="1" y="620"/>
                    <a:pt x="39" y="696"/>
                  </a:cubicBezTo>
                  <a:lnTo>
                    <a:pt x="735" y="2270"/>
                  </a:lnTo>
                  <a:cubicBezTo>
                    <a:pt x="771" y="2353"/>
                    <a:pt x="851" y="2400"/>
                    <a:pt x="934" y="2400"/>
                  </a:cubicBezTo>
                  <a:cubicBezTo>
                    <a:pt x="984" y="2400"/>
                    <a:pt x="1036" y="2383"/>
                    <a:pt x="1079" y="2347"/>
                  </a:cubicBezTo>
                  <a:lnTo>
                    <a:pt x="2166" y="1440"/>
                  </a:lnTo>
                  <a:lnTo>
                    <a:pt x="783" y="57"/>
                  </a:lnTo>
                  <a:cubicBezTo>
                    <a:pt x="741" y="20"/>
                    <a:pt x="688" y="1"/>
                    <a:pt x="635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66"/>
            <p:cNvSpPr/>
            <p:nvPr/>
          </p:nvSpPr>
          <p:spPr>
            <a:xfrm>
              <a:off x="8192610" y="4044017"/>
              <a:ext cx="56717" cy="62844"/>
            </a:xfrm>
            <a:custGeom>
              <a:rect b="b" l="l" r="r" t="t"/>
              <a:pathLst>
                <a:path extrusionOk="0" h="2400" w="2166">
                  <a:moveTo>
                    <a:pt x="1531" y="1"/>
                  </a:moveTo>
                  <a:cubicBezTo>
                    <a:pt x="1478" y="1"/>
                    <a:pt x="1425" y="20"/>
                    <a:pt x="1384" y="57"/>
                  </a:cubicBezTo>
                  <a:lnTo>
                    <a:pt x="0" y="1440"/>
                  </a:lnTo>
                  <a:lnTo>
                    <a:pt x="1088" y="2347"/>
                  </a:lnTo>
                  <a:cubicBezTo>
                    <a:pt x="1131" y="2383"/>
                    <a:pt x="1182" y="2400"/>
                    <a:pt x="1233" y="2400"/>
                  </a:cubicBezTo>
                  <a:cubicBezTo>
                    <a:pt x="1316" y="2400"/>
                    <a:pt x="1396" y="2353"/>
                    <a:pt x="1431" y="2270"/>
                  </a:cubicBezTo>
                  <a:lnTo>
                    <a:pt x="2128" y="696"/>
                  </a:lnTo>
                  <a:cubicBezTo>
                    <a:pt x="2166" y="620"/>
                    <a:pt x="2147" y="524"/>
                    <a:pt x="2080" y="458"/>
                  </a:cubicBezTo>
                  <a:lnTo>
                    <a:pt x="1689" y="67"/>
                  </a:lnTo>
                  <a:cubicBezTo>
                    <a:pt x="1645" y="22"/>
                    <a:pt x="1588" y="1"/>
                    <a:pt x="1531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66"/>
            <p:cNvSpPr/>
            <p:nvPr/>
          </p:nvSpPr>
          <p:spPr>
            <a:xfrm>
              <a:off x="8063963" y="4087956"/>
              <a:ext cx="48468" cy="56743"/>
            </a:xfrm>
            <a:custGeom>
              <a:rect b="b" l="l" r="r" t="t"/>
              <a:pathLst>
                <a:path extrusionOk="0" h="2167" w="1851">
                  <a:moveTo>
                    <a:pt x="239" y="1"/>
                  </a:moveTo>
                  <a:cubicBezTo>
                    <a:pt x="134" y="115"/>
                    <a:pt x="57" y="239"/>
                    <a:pt x="0" y="373"/>
                  </a:cubicBezTo>
                  <a:lnTo>
                    <a:pt x="1193" y="1413"/>
                  </a:lnTo>
                  <a:cubicBezTo>
                    <a:pt x="1336" y="1537"/>
                    <a:pt x="1412" y="1718"/>
                    <a:pt x="1412" y="1909"/>
                  </a:cubicBezTo>
                  <a:lnTo>
                    <a:pt x="1412" y="2166"/>
                  </a:lnTo>
                  <a:lnTo>
                    <a:pt x="1851" y="2166"/>
                  </a:lnTo>
                  <a:lnTo>
                    <a:pt x="1851" y="1909"/>
                  </a:lnTo>
                  <a:cubicBezTo>
                    <a:pt x="1851" y="1594"/>
                    <a:pt x="1708" y="1289"/>
                    <a:pt x="1469" y="108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66"/>
            <p:cNvSpPr/>
            <p:nvPr/>
          </p:nvSpPr>
          <p:spPr>
            <a:xfrm>
              <a:off x="8272789" y="4087956"/>
              <a:ext cx="48495" cy="56743"/>
            </a:xfrm>
            <a:custGeom>
              <a:rect b="b" l="l" r="r" t="t"/>
              <a:pathLst>
                <a:path extrusionOk="0" h="2167" w="1852">
                  <a:moveTo>
                    <a:pt x="1613" y="1"/>
                  </a:moveTo>
                  <a:lnTo>
                    <a:pt x="382" y="1088"/>
                  </a:lnTo>
                  <a:cubicBezTo>
                    <a:pt x="144" y="1289"/>
                    <a:pt x="1" y="1594"/>
                    <a:pt x="1" y="1909"/>
                  </a:cubicBezTo>
                  <a:lnTo>
                    <a:pt x="1" y="2166"/>
                  </a:lnTo>
                  <a:lnTo>
                    <a:pt x="439" y="2166"/>
                  </a:lnTo>
                  <a:lnTo>
                    <a:pt x="439" y="1909"/>
                  </a:lnTo>
                  <a:cubicBezTo>
                    <a:pt x="439" y="1718"/>
                    <a:pt x="516" y="1537"/>
                    <a:pt x="659" y="1413"/>
                  </a:cubicBezTo>
                  <a:lnTo>
                    <a:pt x="1851" y="373"/>
                  </a:lnTo>
                  <a:cubicBezTo>
                    <a:pt x="1794" y="239"/>
                    <a:pt x="1718" y="115"/>
                    <a:pt x="161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66"/>
            <p:cNvSpPr/>
            <p:nvPr/>
          </p:nvSpPr>
          <p:spPr>
            <a:xfrm>
              <a:off x="8106671" y="3857894"/>
              <a:ext cx="171905" cy="34512"/>
            </a:xfrm>
            <a:custGeom>
              <a:rect b="b" l="l" r="r" t="t"/>
              <a:pathLst>
                <a:path extrusionOk="0" h="1318" w="6565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64" y="1317"/>
                  </a:lnTo>
                  <a:lnTo>
                    <a:pt x="6564" y="220"/>
                  </a:lnTo>
                  <a:cubicBezTo>
                    <a:pt x="6564" y="106"/>
                    <a:pt x="6469" y="1"/>
                    <a:pt x="634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66"/>
            <p:cNvSpPr/>
            <p:nvPr/>
          </p:nvSpPr>
          <p:spPr>
            <a:xfrm>
              <a:off x="8175380" y="3823670"/>
              <a:ext cx="34486" cy="39984"/>
            </a:xfrm>
            <a:custGeom>
              <a:rect b="b" l="l" r="r" t="t"/>
              <a:pathLst>
                <a:path extrusionOk="0" h="1527" w="1317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69"/>
                  </a:lnTo>
                  <a:cubicBezTo>
                    <a:pt x="0" y="1231"/>
                    <a:pt x="296" y="1527"/>
                    <a:pt x="658" y="1527"/>
                  </a:cubicBezTo>
                  <a:cubicBezTo>
                    <a:pt x="1021" y="1527"/>
                    <a:pt x="1317" y="1231"/>
                    <a:pt x="1317" y="869"/>
                  </a:cubicBezTo>
                  <a:lnTo>
                    <a:pt x="1317" y="220"/>
                  </a:lnTo>
                  <a:cubicBezTo>
                    <a:pt x="1317" y="96"/>
                    <a:pt x="1221" y="1"/>
                    <a:pt x="10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66"/>
            <p:cNvSpPr/>
            <p:nvPr/>
          </p:nvSpPr>
          <p:spPr>
            <a:xfrm>
              <a:off x="8175407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47" y="869"/>
                  </a:cubicBezTo>
                  <a:lnTo>
                    <a:pt x="447" y="220"/>
                  </a:lnTo>
                  <a:cubicBezTo>
                    <a:pt x="447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0" name="Google Shape;13580;p66"/>
          <p:cNvGrpSpPr/>
          <p:nvPr/>
        </p:nvGrpSpPr>
        <p:grpSpPr>
          <a:xfrm>
            <a:off x="7614550" y="2879911"/>
            <a:ext cx="263316" cy="354754"/>
            <a:chOff x="7614550" y="2879911"/>
            <a:chExt cx="263316" cy="354754"/>
          </a:xfrm>
        </p:grpSpPr>
        <p:sp>
          <p:nvSpPr>
            <p:cNvPr id="13581" name="Google Shape;13581;p66"/>
            <p:cNvSpPr/>
            <p:nvPr/>
          </p:nvSpPr>
          <p:spPr>
            <a:xfrm>
              <a:off x="7614550" y="3086013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8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6"/>
                  </a:lnTo>
                  <a:cubicBezTo>
                    <a:pt x="6574" y="1822"/>
                    <a:pt x="6345" y="1498"/>
                    <a:pt x="6345" y="1126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66"/>
            <p:cNvSpPr/>
            <p:nvPr/>
          </p:nvSpPr>
          <p:spPr>
            <a:xfrm>
              <a:off x="7614550" y="3137728"/>
              <a:ext cx="263081" cy="96937"/>
            </a:xfrm>
            <a:custGeom>
              <a:rect b="b" l="l" r="r" t="t"/>
              <a:pathLst>
                <a:path extrusionOk="0" h="3702" w="10047">
                  <a:moveTo>
                    <a:pt x="3063" y="0"/>
                  </a:moveTo>
                  <a:lnTo>
                    <a:pt x="879" y="773"/>
                  </a:lnTo>
                  <a:cubicBezTo>
                    <a:pt x="354" y="954"/>
                    <a:pt x="1" y="1450"/>
                    <a:pt x="1" y="2003"/>
                  </a:cubicBezTo>
                  <a:lnTo>
                    <a:pt x="1" y="3043"/>
                  </a:lnTo>
                  <a:cubicBezTo>
                    <a:pt x="1" y="3406"/>
                    <a:pt x="297" y="3702"/>
                    <a:pt x="659" y="3702"/>
                  </a:cubicBezTo>
                  <a:lnTo>
                    <a:pt x="9398" y="3702"/>
                  </a:lnTo>
                  <a:cubicBezTo>
                    <a:pt x="9760" y="3702"/>
                    <a:pt x="10046" y="3406"/>
                    <a:pt x="10046" y="3043"/>
                  </a:cubicBezTo>
                  <a:lnTo>
                    <a:pt x="10046" y="2003"/>
                  </a:lnTo>
                  <a:cubicBezTo>
                    <a:pt x="10046" y="1450"/>
                    <a:pt x="9703" y="954"/>
                    <a:pt x="9178" y="773"/>
                  </a:cubicBezTo>
                  <a:lnTo>
                    <a:pt x="6994" y="0"/>
                  </a:lnTo>
                  <a:cubicBezTo>
                    <a:pt x="6994" y="1088"/>
                    <a:pt x="6116" y="1965"/>
                    <a:pt x="5028" y="1965"/>
                  </a:cubicBezTo>
                  <a:cubicBezTo>
                    <a:pt x="3941" y="1965"/>
                    <a:pt x="3063" y="1088"/>
                    <a:pt x="306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66"/>
            <p:cNvSpPr/>
            <p:nvPr/>
          </p:nvSpPr>
          <p:spPr>
            <a:xfrm>
              <a:off x="7683495" y="3137728"/>
              <a:ext cx="125426" cy="62477"/>
            </a:xfrm>
            <a:custGeom>
              <a:rect b="b" l="l" r="r" t="t"/>
              <a:pathLst>
                <a:path extrusionOk="0" h="2386" w="4790">
                  <a:moveTo>
                    <a:pt x="430" y="0"/>
                  </a:moveTo>
                  <a:lnTo>
                    <a:pt x="1" y="153"/>
                  </a:lnTo>
                  <a:cubicBezTo>
                    <a:pt x="87" y="1412"/>
                    <a:pt x="1136" y="2385"/>
                    <a:pt x="2395" y="2385"/>
                  </a:cubicBezTo>
                  <a:cubicBezTo>
                    <a:pt x="3655" y="2385"/>
                    <a:pt x="4704" y="1412"/>
                    <a:pt x="4790" y="153"/>
                  </a:cubicBezTo>
                  <a:lnTo>
                    <a:pt x="4361" y="0"/>
                  </a:lnTo>
                  <a:cubicBezTo>
                    <a:pt x="4361" y="1088"/>
                    <a:pt x="3483" y="1965"/>
                    <a:pt x="2395" y="1965"/>
                  </a:cubicBezTo>
                  <a:cubicBezTo>
                    <a:pt x="1308" y="1965"/>
                    <a:pt x="430" y="1088"/>
                    <a:pt x="430" y="0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66"/>
            <p:cNvSpPr/>
            <p:nvPr/>
          </p:nvSpPr>
          <p:spPr>
            <a:xfrm>
              <a:off x="7711985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66"/>
            <p:cNvSpPr/>
            <p:nvPr/>
          </p:nvSpPr>
          <p:spPr>
            <a:xfrm>
              <a:off x="7780668" y="3023064"/>
              <a:ext cx="45745" cy="211601"/>
            </a:xfrm>
            <a:custGeom>
              <a:rect b="b" l="l" r="r" t="t"/>
              <a:pathLst>
                <a:path extrusionOk="0" h="8081" w="1747">
                  <a:moveTo>
                    <a:pt x="1" y="0"/>
                  </a:moveTo>
                  <a:lnTo>
                    <a:pt x="1" y="8081"/>
                  </a:lnTo>
                  <a:lnTo>
                    <a:pt x="1527" y="8081"/>
                  </a:lnTo>
                  <a:lnTo>
                    <a:pt x="1117" y="4179"/>
                  </a:lnTo>
                  <a:cubicBezTo>
                    <a:pt x="1098" y="4007"/>
                    <a:pt x="1089" y="3845"/>
                    <a:pt x="1089" y="3683"/>
                  </a:cubicBezTo>
                  <a:lnTo>
                    <a:pt x="1089" y="3520"/>
                  </a:lnTo>
                  <a:cubicBezTo>
                    <a:pt x="1089" y="3206"/>
                    <a:pt x="1117" y="2900"/>
                    <a:pt x="1184" y="2605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66"/>
            <p:cNvSpPr/>
            <p:nvPr/>
          </p:nvSpPr>
          <p:spPr>
            <a:xfrm>
              <a:off x="7780668" y="3102981"/>
              <a:ext cx="29275" cy="23017"/>
            </a:xfrm>
            <a:custGeom>
              <a:rect b="b" l="l" r="r" t="t"/>
              <a:pathLst>
                <a:path extrusionOk="0" h="879" w="1118">
                  <a:moveTo>
                    <a:pt x="1" y="1"/>
                  </a:moveTo>
                  <a:lnTo>
                    <a:pt x="1" y="879"/>
                  </a:lnTo>
                  <a:lnTo>
                    <a:pt x="1098" y="879"/>
                  </a:lnTo>
                  <a:cubicBezTo>
                    <a:pt x="1089" y="793"/>
                    <a:pt x="1089" y="707"/>
                    <a:pt x="1089" y="631"/>
                  </a:cubicBezTo>
                  <a:lnTo>
                    <a:pt x="1089" y="468"/>
                  </a:lnTo>
                  <a:cubicBezTo>
                    <a:pt x="1089" y="316"/>
                    <a:pt x="1098" y="154"/>
                    <a:pt x="111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66"/>
            <p:cNvSpPr/>
            <p:nvPr/>
          </p:nvSpPr>
          <p:spPr>
            <a:xfrm>
              <a:off x="7666030" y="3023064"/>
              <a:ext cx="45719" cy="211601"/>
            </a:xfrm>
            <a:custGeom>
              <a:rect b="b" l="l" r="r" t="t"/>
              <a:pathLst>
                <a:path extrusionOk="0" h="8081" w="1746">
                  <a:moveTo>
                    <a:pt x="0" y="0"/>
                  </a:moveTo>
                  <a:lnTo>
                    <a:pt x="563" y="2605"/>
                  </a:lnTo>
                  <a:cubicBezTo>
                    <a:pt x="630" y="2900"/>
                    <a:pt x="658" y="3206"/>
                    <a:pt x="658" y="3520"/>
                  </a:cubicBezTo>
                  <a:lnTo>
                    <a:pt x="658" y="3683"/>
                  </a:lnTo>
                  <a:cubicBezTo>
                    <a:pt x="658" y="3845"/>
                    <a:pt x="649" y="4007"/>
                    <a:pt x="630" y="4179"/>
                  </a:cubicBezTo>
                  <a:lnTo>
                    <a:pt x="220" y="8081"/>
                  </a:lnTo>
                  <a:lnTo>
                    <a:pt x="1746" y="8081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66"/>
            <p:cNvSpPr/>
            <p:nvPr/>
          </p:nvSpPr>
          <p:spPr>
            <a:xfrm>
              <a:off x="7628559" y="2879911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1"/>
                  </a:moveTo>
                  <a:cubicBezTo>
                    <a:pt x="1794" y="1"/>
                    <a:pt x="0" y="2787"/>
                    <a:pt x="1116" y="5248"/>
                  </a:cubicBezTo>
                  <a:lnTo>
                    <a:pt x="7871" y="5248"/>
                  </a:lnTo>
                  <a:cubicBezTo>
                    <a:pt x="8987" y="2787"/>
                    <a:pt x="7193" y="1"/>
                    <a:pt x="449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66"/>
            <p:cNvSpPr/>
            <p:nvPr/>
          </p:nvSpPr>
          <p:spPr>
            <a:xfrm>
              <a:off x="7650031" y="2920131"/>
              <a:ext cx="192381" cy="177142"/>
            </a:xfrm>
            <a:custGeom>
              <a:rect b="b" l="l" r="r" t="t"/>
              <a:pathLst>
                <a:path extrusionOk="0" h="6765" w="7347">
                  <a:moveTo>
                    <a:pt x="3673" y="1"/>
                  </a:moveTo>
                  <a:cubicBezTo>
                    <a:pt x="2109" y="1"/>
                    <a:pt x="831" y="1270"/>
                    <a:pt x="831" y="2834"/>
                  </a:cubicBezTo>
                  <a:lnTo>
                    <a:pt x="831" y="3054"/>
                  </a:lnTo>
                  <a:lnTo>
                    <a:pt x="726" y="3054"/>
                  </a:lnTo>
                  <a:cubicBezTo>
                    <a:pt x="1" y="3054"/>
                    <a:pt x="1" y="4151"/>
                    <a:pt x="726" y="4151"/>
                  </a:cubicBezTo>
                  <a:lnTo>
                    <a:pt x="840" y="4151"/>
                  </a:lnTo>
                  <a:cubicBezTo>
                    <a:pt x="955" y="5629"/>
                    <a:pt x="2185" y="6765"/>
                    <a:pt x="3673" y="6765"/>
                  </a:cubicBezTo>
                  <a:cubicBezTo>
                    <a:pt x="5152" y="6765"/>
                    <a:pt x="6383" y="5629"/>
                    <a:pt x="6497" y="4151"/>
                  </a:cubicBezTo>
                  <a:lnTo>
                    <a:pt x="6621" y="4151"/>
                  </a:lnTo>
                  <a:cubicBezTo>
                    <a:pt x="7346" y="4151"/>
                    <a:pt x="7346" y="3054"/>
                    <a:pt x="6621" y="3054"/>
                  </a:cubicBezTo>
                  <a:lnTo>
                    <a:pt x="6516" y="3054"/>
                  </a:lnTo>
                  <a:lnTo>
                    <a:pt x="6516" y="2834"/>
                  </a:lnTo>
                  <a:cubicBezTo>
                    <a:pt x="6516" y="1270"/>
                    <a:pt x="5238" y="1"/>
                    <a:pt x="367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66"/>
            <p:cNvSpPr/>
            <p:nvPr/>
          </p:nvSpPr>
          <p:spPr>
            <a:xfrm>
              <a:off x="7650188" y="2920052"/>
              <a:ext cx="170229" cy="177456"/>
            </a:xfrm>
            <a:custGeom>
              <a:rect b="b" l="l" r="r" t="t"/>
              <a:pathLst>
                <a:path extrusionOk="0" h="6777" w="6501">
                  <a:moveTo>
                    <a:pt x="3677" y="0"/>
                  </a:moveTo>
                  <a:cubicBezTo>
                    <a:pt x="3629" y="0"/>
                    <a:pt x="3582" y="1"/>
                    <a:pt x="3534" y="4"/>
                  </a:cubicBezTo>
                  <a:cubicBezTo>
                    <a:pt x="2007" y="71"/>
                    <a:pt x="825" y="1273"/>
                    <a:pt x="825" y="2894"/>
                  </a:cubicBezTo>
                  <a:lnTo>
                    <a:pt x="825" y="3057"/>
                  </a:lnTo>
                  <a:lnTo>
                    <a:pt x="748" y="3057"/>
                  </a:lnTo>
                  <a:cubicBezTo>
                    <a:pt x="742" y="3056"/>
                    <a:pt x="736" y="3056"/>
                    <a:pt x="729" y="3056"/>
                  </a:cubicBezTo>
                  <a:cubicBezTo>
                    <a:pt x="23" y="3056"/>
                    <a:pt x="1" y="4125"/>
                    <a:pt x="720" y="4154"/>
                  </a:cubicBezTo>
                  <a:lnTo>
                    <a:pt x="844" y="4154"/>
                  </a:lnTo>
                  <a:cubicBezTo>
                    <a:pt x="947" y="5649"/>
                    <a:pt x="2194" y="6776"/>
                    <a:pt x="3648" y="6776"/>
                  </a:cubicBezTo>
                  <a:cubicBezTo>
                    <a:pt x="3799" y="6776"/>
                    <a:pt x="3952" y="6764"/>
                    <a:pt x="4106" y="6739"/>
                  </a:cubicBezTo>
                  <a:cubicBezTo>
                    <a:pt x="2723" y="6520"/>
                    <a:pt x="1702" y="5327"/>
                    <a:pt x="1702" y="3934"/>
                  </a:cubicBezTo>
                  <a:lnTo>
                    <a:pt x="1702" y="2837"/>
                  </a:lnTo>
                  <a:cubicBezTo>
                    <a:pt x="1702" y="2627"/>
                    <a:pt x="1721" y="2417"/>
                    <a:pt x="1769" y="2208"/>
                  </a:cubicBezTo>
                  <a:cubicBezTo>
                    <a:pt x="1872" y="1796"/>
                    <a:pt x="2235" y="1538"/>
                    <a:pt x="2619" y="1538"/>
                  </a:cubicBezTo>
                  <a:cubicBezTo>
                    <a:pt x="2770" y="1538"/>
                    <a:pt x="2924" y="1578"/>
                    <a:pt x="3066" y="1664"/>
                  </a:cubicBezTo>
                  <a:cubicBezTo>
                    <a:pt x="4116" y="2255"/>
                    <a:pt x="5289" y="2580"/>
                    <a:pt x="6501" y="2618"/>
                  </a:cubicBezTo>
                  <a:cubicBezTo>
                    <a:pt x="6381" y="1130"/>
                    <a:pt x="5142" y="0"/>
                    <a:pt x="367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66"/>
            <p:cNvSpPr/>
            <p:nvPr/>
          </p:nvSpPr>
          <p:spPr>
            <a:xfrm>
              <a:off x="7720468" y="3037309"/>
              <a:ext cx="51506" cy="22755"/>
            </a:xfrm>
            <a:custGeom>
              <a:rect b="b" l="l" r="r" t="t"/>
              <a:pathLst>
                <a:path extrusionOk="0" h="869" w="1967">
                  <a:moveTo>
                    <a:pt x="144" y="0"/>
                  </a:moveTo>
                  <a:cubicBezTo>
                    <a:pt x="68" y="0"/>
                    <a:pt x="1" y="76"/>
                    <a:pt x="20" y="153"/>
                  </a:cubicBezTo>
                  <a:cubicBezTo>
                    <a:pt x="96" y="563"/>
                    <a:pt x="497" y="868"/>
                    <a:pt x="983" y="868"/>
                  </a:cubicBezTo>
                  <a:cubicBezTo>
                    <a:pt x="1470" y="868"/>
                    <a:pt x="1871" y="563"/>
                    <a:pt x="1957" y="153"/>
                  </a:cubicBezTo>
                  <a:cubicBezTo>
                    <a:pt x="1966" y="76"/>
                    <a:pt x="190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66"/>
            <p:cNvSpPr/>
            <p:nvPr/>
          </p:nvSpPr>
          <p:spPr>
            <a:xfrm>
              <a:off x="7706250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49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66"/>
            <p:cNvSpPr/>
            <p:nvPr/>
          </p:nvSpPr>
          <p:spPr>
            <a:xfrm>
              <a:off x="7774933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4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66"/>
            <p:cNvSpPr/>
            <p:nvPr/>
          </p:nvSpPr>
          <p:spPr>
            <a:xfrm>
              <a:off x="7698237" y="2981535"/>
              <a:ext cx="27206" cy="12831"/>
            </a:xfrm>
            <a:custGeom>
              <a:rect b="b" l="l" r="r" t="t"/>
              <a:pathLst>
                <a:path extrusionOk="0" h="490" w="1039">
                  <a:moveTo>
                    <a:pt x="751" y="0"/>
                  </a:moveTo>
                  <a:cubicBezTo>
                    <a:pt x="740" y="0"/>
                    <a:pt x="728" y="1"/>
                    <a:pt x="716" y="3"/>
                  </a:cubicBezTo>
                  <a:lnTo>
                    <a:pt x="277" y="50"/>
                  </a:lnTo>
                  <a:cubicBezTo>
                    <a:pt x="1" y="79"/>
                    <a:pt x="20" y="489"/>
                    <a:pt x="306" y="489"/>
                  </a:cubicBezTo>
                  <a:lnTo>
                    <a:pt x="325" y="489"/>
                  </a:lnTo>
                  <a:lnTo>
                    <a:pt x="764" y="432"/>
                  </a:lnTo>
                  <a:cubicBezTo>
                    <a:pt x="1038" y="404"/>
                    <a:pt x="1006" y="0"/>
                    <a:pt x="75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66"/>
            <p:cNvSpPr/>
            <p:nvPr/>
          </p:nvSpPr>
          <p:spPr>
            <a:xfrm>
              <a:off x="7766921" y="2981561"/>
              <a:ext cx="27285" cy="12804"/>
            </a:xfrm>
            <a:custGeom>
              <a:rect b="b" l="l" r="r" t="t"/>
              <a:pathLst>
                <a:path extrusionOk="0" h="489" w="1042">
                  <a:moveTo>
                    <a:pt x="299" y="0"/>
                  </a:moveTo>
                  <a:cubicBezTo>
                    <a:pt x="37" y="0"/>
                    <a:pt x="1" y="404"/>
                    <a:pt x="278" y="440"/>
                  </a:cubicBezTo>
                  <a:lnTo>
                    <a:pt x="717" y="488"/>
                  </a:lnTo>
                  <a:lnTo>
                    <a:pt x="736" y="488"/>
                  </a:lnTo>
                  <a:cubicBezTo>
                    <a:pt x="1012" y="488"/>
                    <a:pt x="1041" y="78"/>
                    <a:pt x="764" y="49"/>
                  </a:cubicBezTo>
                  <a:lnTo>
                    <a:pt x="326" y="2"/>
                  </a:lnTo>
                  <a:cubicBezTo>
                    <a:pt x="316" y="1"/>
                    <a:pt x="307" y="0"/>
                    <a:pt x="29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66"/>
            <p:cNvSpPr/>
            <p:nvPr/>
          </p:nvSpPr>
          <p:spPr>
            <a:xfrm>
              <a:off x="7681008" y="2879911"/>
              <a:ext cx="162399" cy="97199"/>
            </a:xfrm>
            <a:custGeom>
              <a:rect b="b" l="l" r="r" t="t"/>
              <a:pathLst>
                <a:path extrusionOk="0" h="3712" w="6202">
                  <a:moveTo>
                    <a:pt x="2490" y="1"/>
                  </a:moveTo>
                  <a:cubicBezTo>
                    <a:pt x="1565" y="1"/>
                    <a:pt x="678" y="344"/>
                    <a:pt x="1" y="974"/>
                  </a:cubicBezTo>
                  <a:cubicBezTo>
                    <a:pt x="1317" y="2701"/>
                    <a:pt x="3368" y="3712"/>
                    <a:pt x="5553" y="3712"/>
                  </a:cubicBezTo>
                  <a:cubicBezTo>
                    <a:pt x="5772" y="3712"/>
                    <a:pt x="5992" y="3702"/>
                    <a:pt x="6201" y="3683"/>
                  </a:cubicBezTo>
                  <a:cubicBezTo>
                    <a:pt x="6182" y="1642"/>
                    <a:pt x="4532" y="1"/>
                    <a:pt x="249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66"/>
            <p:cNvSpPr/>
            <p:nvPr/>
          </p:nvSpPr>
          <p:spPr>
            <a:xfrm>
              <a:off x="7682762" y="3102981"/>
              <a:ext cx="29249" cy="23017"/>
            </a:xfrm>
            <a:custGeom>
              <a:rect b="b" l="l" r="r" t="t"/>
              <a:pathLst>
                <a:path extrusionOk="0" h="879" w="1117">
                  <a:moveTo>
                    <a:pt x="0" y="1"/>
                  </a:moveTo>
                  <a:cubicBezTo>
                    <a:pt x="10" y="154"/>
                    <a:pt x="19" y="316"/>
                    <a:pt x="19" y="468"/>
                  </a:cubicBezTo>
                  <a:lnTo>
                    <a:pt x="19" y="631"/>
                  </a:lnTo>
                  <a:cubicBezTo>
                    <a:pt x="19" y="707"/>
                    <a:pt x="19" y="793"/>
                    <a:pt x="19" y="879"/>
                  </a:cubicBezTo>
                  <a:lnTo>
                    <a:pt x="1116" y="87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66"/>
            <p:cNvSpPr/>
            <p:nvPr/>
          </p:nvSpPr>
          <p:spPr>
            <a:xfrm>
              <a:off x="7682762" y="3102981"/>
              <a:ext cx="29249" cy="11783"/>
            </a:xfrm>
            <a:custGeom>
              <a:rect b="b" l="l" r="r" t="t"/>
              <a:pathLst>
                <a:path extrusionOk="0" h="450" w="1117">
                  <a:moveTo>
                    <a:pt x="0" y="1"/>
                  </a:moveTo>
                  <a:cubicBezTo>
                    <a:pt x="10" y="154"/>
                    <a:pt x="19" y="297"/>
                    <a:pt x="19" y="449"/>
                  </a:cubicBezTo>
                  <a:lnTo>
                    <a:pt x="1116" y="44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66"/>
            <p:cNvSpPr/>
            <p:nvPr/>
          </p:nvSpPr>
          <p:spPr>
            <a:xfrm>
              <a:off x="7780432" y="3103242"/>
              <a:ext cx="29249" cy="11521"/>
            </a:xfrm>
            <a:custGeom>
              <a:rect b="b" l="l" r="r" t="t"/>
              <a:pathLst>
                <a:path extrusionOk="0" h="440" w="1117">
                  <a:moveTo>
                    <a:pt x="0" y="1"/>
                  </a:moveTo>
                  <a:lnTo>
                    <a:pt x="0" y="439"/>
                  </a:lnTo>
                  <a:lnTo>
                    <a:pt x="1098" y="439"/>
                  </a:lnTo>
                  <a:cubicBezTo>
                    <a:pt x="1098" y="287"/>
                    <a:pt x="1107" y="144"/>
                    <a:pt x="1117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0" name="Google Shape;13600;p66"/>
          <p:cNvGrpSpPr/>
          <p:nvPr/>
        </p:nvGrpSpPr>
        <p:grpSpPr>
          <a:xfrm>
            <a:off x="4900684" y="4268187"/>
            <a:ext cx="274576" cy="354623"/>
            <a:chOff x="4900684" y="4268187"/>
            <a:chExt cx="274576" cy="354623"/>
          </a:xfrm>
        </p:grpSpPr>
        <p:sp>
          <p:nvSpPr>
            <p:cNvPr id="13601" name="Google Shape;13601;p66"/>
            <p:cNvSpPr/>
            <p:nvPr/>
          </p:nvSpPr>
          <p:spPr>
            <a:xfrm>
              <a:off x="4963633" y="4268187"/>
              <a:ext cx="148678" cy="57109"/>
            </a:xfrm>
            <a:custGeom>
              <a:rect b="b" l="l" r="r" t="t"/>
              <a:pathLst>
                <a:path extrusionOk="0" h="2181" w="5678">
                  <a:moveTo>
                    <a:pt x="2839" y="1"/>
                  </a:moveTo>
                  <a:cubicBezTo>
                    <a:pt x="2021" y="1"/>
                    <a:pt x="1203" y="139"/>
                    <a:pt x="421" y="416"/>
                  </a:cubicBezTo>
                  <a:cubicBezTo>
                    <a:pt x="173" y="511"/>
                    <a:pt x="1" y="759"/>
                    <a:pt x="1" y="1036"/>
                  </a:cubicBezTo>
                  <a:lnTo>
                    <a:pt x="1" y="2181"/>
                  </a:lnTo>
                  <a:lnTo>
                    <a:pt x="5677" y="2181"/>
                  </a:lnTo>
                  <a:lnTo>
                    <a:pt x="5677" y="1036"/>
                  </a:lnTo>
                  <a:cubicBezTo>
                    <a:pt x="5677" y="759"/>
                    <a:pt x="5515" y="511"/>
                    <a:pt x="5257" y="416"/>
                  </a:cubicBezTo>
                  <a:cubicBezTo>
                    <a:pt x="4475" y="139"/>
                    <a:pt x="3657" y="1"/>
                    <a:pt x="28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66"/>
            <p:cNvSpPr/>
            <p:nvPr/>
          </p:nvSpPr>
          <p:spPr>
            <a:xfrm>
              <a:off x="4935170" y="4302542"/>
              <a:ext cx="205866" cy="102959"/>
            </a:xfrm>
            <a:custGeom>
              <a:rect b="b" l="l" r="r" t="t"/>
              <a:pathLst>
                <a:path extrusionOk="0" h="3932" w="7862">
                  <a:moveTo>
                    <a:pt x="3931" y="1"/>
                  </a:moveTo>
                  <a:cubicBezTo>
                    <a:pt x="1756" y="1"/>
                    <a:pt x="0" y="878"/>
                    <a:pt x="0" y="1966"/>
                  </a:cubicBezTo>
                  <a:cubicBezTo>
                    <a:pt x="0" y="3053"/>
                    <a:pt x="1756" y="3931"/>
                    <a:pt x="3931" y="3931"/>
                  </a:cubicBezTo>
                  <a:cubicBezTo>
                    <a:pt x="6096" y="3931"/>
                    <a:pt x="7861" y="3053"/>
                    <a:pt x="7861" y="1966"/>
                  </a:cubicBezTo>
                  <a:cubicBezTo>
                    <a:pt x="7861" y="878"/>
                    <a:pt x="6096" y="1"/>
                    <a:pt x="393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66"/>
            <p:cNvSpPr/>
            <p:nvPr/>
          </p:nvSpPr>
          <p:spPr>
            <a:xfrm>
              <a:off x="4946403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5" y="0"/>
                  </a:moveTo>
                  <a:cubicBezTo>
                    <a:pt x="335" y="0"/>
                    <a:pt x="1" y="219"/>
                    <a:pt x="1" y="553"/>
                  </a:cubicBezTo>
                  <a:cubicBezTo>
                    <a:pt x="1" y="768"/>
                    <a:pt x="165" y="875"/>
                    <a:pt x="330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5" y="0"/>
                    <a:pt x="335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66"/>
            <p:cNvSpPr/>
            <p:nvPr/>
          </p:nvSpPr>
          <p:spPr>
            <a:xfrm>
              <a:off x="5112285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4" y="0"/>
                  </a:moveTo>
                  <a:cubicBezTo>
                    <a:pt x="334" y="0"/>
                    <a:pt x="0" y="219"/>
                    <a:pt x="0" y="553"/>
                  </a:cubicBezTo>
                  <a:cubicBezTo>
                    <a:pt x="0" y="768"/>
                    <a:pt x="165" y="875"/>
                    <a:pt x="329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66"/>
            <p:cNvSpPr/>
            <p:nvPr/>
          </p:nvSpPr>
          <p:spPr>
            <a:xfrm>
              <a:off x="4900684" y="4468424"/>
              <a:ext cx="274576" cy="154387"/>
            </a:xfrm>
            <a:custGeom>
              <a:rect b="b" l="l" r="r" t="t"/>
              <a:pathLst>
                <a:path extrusionOk="0" h="5896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3" y="2509"/>
                    <a:pt x="1" y="3015"/>
                    <a:pt x="1" y="3597"/>
                  </a:cubicBezTo>
                  <a:lnTo>
                    <a:pt x="1" y="5237"/>
                  </a:lnTo>
                  <a:cubicBezTo>
                    <a:pt x="1" y="5600"/>
                    <a:pt x="297" y="5896"/>
                    <a:pt x="659" y="5896"/>
                  </a:cubicBezTo>
                  <a:lnTo>
                    <a:pt x="9837" y="5896"/>
                  </a:lnTo>
                  <a:cubicBezTo>
                    <a:pt x="10190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104" y="2509"/>
                    <a:pt x="9550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66"/>
            <p:cNvSpPr/>
            <p:nvPr/>
          </p:nvSpPr>
          <p:spPr>
            <a:xfrm>
              <a:off x="4997857" y="4468424"/>
              <a:ext cx="80231" cy="22860"/>
            </a:xfrm>
            <a:custGeom>
              <a:rect b="b" l="l" r="r" t="t"/>
              <a:pathLst>
                <a:path extrusionOk="0" h="873" w="306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5" y="873"/>
                    <a:pt x="1532" y="873"/>
                  </a:cubicBezTo>
                  <a:cubicBezTo>
                    <a:pt x="2059" y="873"/>
                    <a:pt x="2586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66"/>
            <p:cNvSpPr/>
            <p:nvPr/>
          </p:nvSpPr>
          <p:spPr>
            <a:xfrm>
              <a:off x="4941664" y="4325270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83" y="1"/>
                  </a:moveTo>
                  <a:cubicBezTo>
                    <a:pt x="2347" y="1"/>
                    <a:pt x="1279" y="392"/>
                    <a:pt x="1279" y="878"/>
                  </a:cubicBezTo>
                  <a:lnTo>
                    <a:pt x="1279" y="1756"/>
                  </a:lnTo>
                  <a:cubicBezTo>
                    <a:pt x="1279" y="1995"/>
                    <a:pt x="1078" y="2185"/>
                    <a:pt x="840" y="2185"/>
                  </a:cubicBez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73" y="5896"/>
                  </a:cubicBezTo>
                  <a:cubicBezTo>
                    <a:pt x="5162" y="5896"/>
                    <a:pt x="6392" y="4761"/>
                    <a:pt x="6507" y="3282"/>
                  </a:cubicBezTo>
                  <a:lnTo>
                    <a:pt x="6621" y="3282"/>
                  </a:lnTo>
                  <a:cubicBezTo>
                    <a:pt x="7356" y="3282"/>
                    <a:pt x="7356" y="2185"/>
                    <a:pt x="6621" y="2185"/>
                  </a:cubicBezTo>
                  <a:lnTo>
                    <a:pt x="6516" y="2185"/>
                  </a:lnTo>
                  <a:cubicBezTo>
                    <a:pt x="6278" y="2185"/>
                    <a:pt x="6077" y="1995"/>
                    <a:pt x="6077" y="1756"/>
                  </a:cubicBezTo>
                  <a:lnTo>
                    <a:pt x="6077" y="878"/>
                  </a:lnTo>
                  <a:cubicBezTo>
                    <a:pt x="6077" y="401"/>
                    <a:pt x="5009" y="1"/>
                    <a:pt x="368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66"/>
            <p:cNvSpPr/>
            <p:nvPr/>
          </p:nvSpPr>
          <p:spPr>
            <a:xfrm>
              <a:off x="4945670" y="4325270"/>
              <a:ext cx="155382" cy="154622"/>
            </a:xfrm>
            <a:custGeom>
              <a:rect b="b" l="l" r="r" t="t"/>
              <a:pathLst>
                <a:path extrusionOk="0" h="5905" w="5934">
                  <a:moveTo>
                    <a:pt x="3530" y="1"/>
                  </a:moveTo>
                  <a:cubicBezTo>
                    <a:pt x="2252" y="1"/>
                    <a:pt x="1212" y="363"/>
                    <a:pt x="1135" y="821"/>
                  </a:cubicBezTo>
                  <a:cubicBezTo>
                    <a:pt x="1126" y="840"/>
                    <a:pt x="1126" y="859"/>
                    <a:pt x="1126" y="878"/>
                  </a:cubicBezTo>
                  <a:lnTo>
                    <a:pt x="1126" y="1756"/>
                  </a:lnTo>
                  <a:cubicBezTo>
                    <a:pt x="1126" y="1995"/>
                    <a:pt x="925" y="2185"/>
                    <a:pt x="687" y="2185"/>
                  </a:cubicBezTo>
                  <a:lnTo>
                    <a:pt x="611" y="2185"/>
                  </a:lnTo>
                  <a:cubicBezTo>
                    <a:pt x="324" y="2185"/>
                    <a:pt x="76" y="2395"/>
                    <a:pt x="38" y="2681"/>
                  </a:cubicBezTo>
                  <a:cubicBezTo>
                    <a:pt x="0" y="3006"/>
                    <a:pt x="258" y="3282"/>
                    <a:pt x="582" y="3282"/>
                  </a:cubicBezTo>
                  <a:lnTo>
                    <a:pt x="697" y="3282"/>
                  </a:lnTo>
                  <a:cubicBezTo>
                    <a:pt x="800" y="4778"/>
                    <a:pt x="2055" y="5905"/>
                    <a:pt x="3510" y="5905"/>
                  </a:cubicBezTo>
                  <a:cubicBezTo>
                    <a:pt x="3661" y="5905"/>
                    <a:pt x="3815" y="5893"/>
                    <a:pt x="3969" y="5868"/>
                  </a:cubicBezTo>
                  <a:cubicBezTo>
                    <a:pt x="2585" y="5648"/>
                    <a:pt x="1565" y="4465"/>
                    <a:pt x="1565" y="3063"/>
                  </a:cubicBezTo>
                  <a:lnTo>
                    <a:pt x="1565" y="1794"/>
                  </a:lnTo>
                  <a:cubicBezTo>
                    <a:pt x="1565" y="1136"/>
                    <a:pt x="2051" y="583"/>
                    <a:pt x="2700" y="497"/>
                  </a:cubicBezTo>
                  <a:cubicBezTo>
                    <a:pt x="2977" y="459"/>
                    <a:pt x="3253" y="440"/>
                    <a:pt x="3530" y="440"/>
                  </a:cubicBezTo>
                  <a:cubicBezTo>
                    <a:pt x="4856" y="440"/>
                    <a:pt x="5934" y="831"/>
                    <a:pt x="5934" y="1317"/>
                  </a:cubicBezTo>
                  <a:lnTo>
                    <a:pt x="5934" y="878"/>
                  </a:lnTo>
                  <a:cubicBezTo>
                    <a:pt x="5934" y="392"/>
                    <a:pt x="4856" y="1"/>
                    <a:pt x="35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66"/>
            <p:cNvSpPr/>
            <p:nvPr/>
          </p:nvSpPr>
          <p:spPr>
            <a:xfrm>
              <a:off x="4997857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66"/>
            <p:cNvSpPr/>
            <p:nvPr/>
          </p:nvSpPr>
          <p:spPr>
            <a:xfrm>
              <a:off x="5066566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66"/>
            <p:cNvSpPr/>
            <p:nvPr/>
          </p:nvSpPr>
          <p:spPr>
            <a:xfrm>
              <a:off x="5012625" y="4422495"/>
              <a:ext cx="50694" cy="17230"/>
            </a:xfrm>
            <a:custGeom>
              <a:rect b="b" l="l" r="r" t="t"/>
              <a:pathLst>
                <a:path extrusionOk="0" h="658" w="1936">
                  <a:moveTo>
                    <a:pt x="315" y="0"/>
                  </a:moveTo>
                  <a:cubicBezTo>
                    <a:pt x="144" y="0"/>
                    <a:pt x="0" y="219"/>
                    <a:pt x="162" y="380"/>
                  </a:cubicBezTo>
                  <a:cubicBezTo>
                    <a:pt x="371" y="562"/>
                    <a:pt x="650" y="658"/>
                    <a:pt x="932" y="658"/>
                  </a:cubicBezTo>
                  <a:cubicBezTo>
                    <a:pt x="946" y="658"/>
                    <a:pt x="959" y="657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5" y="658"/>
                    <a:pt x="1565" y="562"/>
                    <a:pt x="1774" y="380"/>
                  </a:cubicBezTo>
                  <a:cubicBezTo>
                    <a:pt x="1936" y="219"/>
                    <a:pt x="1792" y="0"/>
                    <a:pt x="1621" y="0"/>
                  </a:cubicBezTo>
                  <a:cubicBezTo>
                    <a:pt x="1570" y="0"/>
                    <a:pt x="1517" y="20"/>
                    <a:pt x="1469" y="66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6"/>
                  </a:cubicBezTo>
                  <a:cubicBezTo>
                    <a:pt x="419" y="20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66"/>
            <p:cNvSpPr/>
            <p:nvPr/>
          </p:nvSpPr>
          <p:spPr>
            <a:xfrm>
              <a:off x="4990368" y="4365490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22" y="430"/>
                    <a:pt x="1022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66"/>
            <p:cNvSpPr/>
            <p:nvPr/>
          </p:nvSpPr>
          <p:spPr>
            <a:xfrm>
              <a:off x="5059077" y="4365490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66"/>
            <p:cNvSpPr/>
            <p:nvPr/>
          </p:nvSpPr>
          <p:spPr>
            <a:xfrm>
              <a:off x="5009352" y="4451168"/>
              <a:ext cx="57240" cy="44384"/>
            </a:xfrm>
            <a:custGeom>
              <a:rect b="b" l="l" r="r" t="t"/>
              <a:pathLst>
                <a:path extrusionOk="0" h="1695" w="2186">
                  <a:moveTo>
                    <a:pt x="1098" y="1"/>
                  </a:moveTo>
                  <a:cubicBezTo>
                    <a:pt x="964" y="1"/>
                    <a:pt x="859" y="87"/>
                    <a:pt x="821" y="211"/>
                  </a:cubicBezTo>
                  <a:lnTo>
                    <a:pt x="783" y="373"/>
                  </a:lnTo>
                  <a:cubicBezTo>
                    <a:pt x="754" y="506"/>
                    <a:pt x="659" y="611"/>
                    <a:pt x="525" y="669"/>
                  </a:cubicBezTo>
                  <a:lnTo>
                    <a:pt x="1" y="879"/>
                  </a:lnTo>
                  <a:lnTo>
                    <a:pt x="630" y="1508"/>
                  </a:lnTo>
                  <a:cubicBezTo>
                    <a:pt x="759" y="1632"/>
                    <a:pt x="929" y="1694"/>
                    <a:pt x="1097" y="1694"/>
                  </a:cubicBezTo>
                  <a:cubicBezTo>
                    <a:pt x="1265" y="1694"/>
                    <a:pt x="1432" y="1632"/>
                    <a:pt x="1556" y="1508"/>
                  </a:cubicBezTo>
                  <a:lnTo>
                    <a:pt x="2185" y="879"/>
                  </a:lnTo>
                  <a:lnTo>
                    <a:pt x="1670" y="669"/>
                  </a:lnTo>
                  <a:cubicBezTo>
                    <a:pt x="1537" y="611"/>
                    <a:pt x="1441" y="506"/>
                    <a:pt x="1403" y="373"/>
                  </a:cubicBezTo>
                  <a:lnTo>
                    <a:pt x="1365" y="211"/>
                  </a:lnTo>
                  <a:cubicBezTo>
                    <a:pt x="1336" y="87"/>
                    <a:pt x="1222" y="1"/>
                    <a:pt x="10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66"/>
            <p:cNvSpPr/>
            <p:nvPr/>
          </p:nvSpPr>
          <p:spPr>
            <a:xfrm>
              <a:off x="4900684" y="4523622"/>
              <a:ext cx="274576" cy="99189"/>
            </a:xfrm>
            <a:custGeom>
              <a:rect b="b" l="l" r="r" t="t"/>
              <a:pathLst>
                <a:path extrusionOk="0" h="3788" w="10486">
                  <a:moveTo>
                    <a:pt x="1756" y="0"/>
                  </a:moveTo>
                  <a:lnTo>
                    <a:pt x="945" y="239"/>
                  </a:lnTo>
                  <a:cubicBezTo>
                    <a:pt x="383" y="401"/>
                    <a:pt x="1" y="907"/>
                    <a:pt x="1" y="1489"/>
                  </a:cubicBezTo>
                  <a:lnTo>
                    <a:pt x="1" y="3129"/>
                  </a:lnTo>
                  <a:cubicBezTo>
                    <a:pt x="1" y="3492"/>
                    <a:pt x="297" y="3788"/>
                    <a:pt x="659" y="3788"/>
                  </a:cubicBezTo>
                  <a:lnTo>
                    <a:pt x="9837" y="3788"/>
                  </a:lnTo>
                  <a:cubicBezTo>
                    <a:pt x="10190" y="3788"/>
                    <a:pt x="10485" y="3492"/>
                    <a:pt x="10485" y="3129"/>
                  </a:cubicBezTo>
                  <a:lnTo>
                    <a:pt x="10485" y="1489"/>
                  </a:lnTo>
                  <a:cubicBezTo>
                    <a:pt x="10485" y="907"/>
                    <a:pt x="10104" y="401"/>
                    <a:pt x="9550" y="239"/>
                  </a:cubicBezTo>
                  <a:lnTo>
                    <a:pt x="8730" y="0"/>
                  </a:lnTo>
                  <a:cubicBezTo>
                    <a:pt x="8348" y="449"/>
                    <a:pt x="7060" y="1908"/>
                    <a:pt x="5572" y="2738"/>
                  </a:cubicBezTo>
                  <a:cubicBezTo>
                    <a:pt x="5467" y="2796"/>
                    <a:pt x="5355" y="2824"/>
                    <a:pt x="5243" y="2824"/>
                  </a:cubicBezTo>
                  <a:cubicBezTo>
                    <a:pt x="5131" y="2824"/>
                    <a:pt x="5019" y="2796"/>
                    <a:pt x="4914" y="2738"/>
                  </a:cubicBezTo>
                  <a:cubicBezTo>
                    <a:pt x="3426" y="1908"/>
                    <a:pt x="2138" y="449"/>
                    <a:pt x="175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6" name="Google Shape;13616;p66"/>
          <p:cNvGrpSpPr/>
          <p:nvPr/>
        </p:nvGrpSpPr>
        <p:grpSpPr>
          <a:xfrm>
            <a:off x="7161654" y="3345794"/>
            <a:ext cx="263343" cy="354754"/>
            <a:chOff x="7161654" y="3345794"/>
            <a:chExt cx="263343" cy="354754"/>
          </a:xfrm>
        </p:grpSpPr>
        <p:sp>
          <p:nvSpPr>
            <p:cNvPr id="13617" name="Google Shape;13617;p66"/>
            <p:cNvSpPr/>
            <p:nvPr/>
          </p:nvSpPr>
          <p:spPr>
            <a:xfrm>
              <a:off x="7321802" y="3488686"/>
              <a:ext cx="68971" cy="125924"/>
            </a:xfrm>
            <a:custGeom>
              <a:rect b="b" l="l" r="r" t="t"/>
              <a:pathLst>
                <a:path extrusionOk="0" h="4809" w="2634">
                  <a:moveTo>
                    <a:pt x="0" y="1"/>
                  </a:moveTo>
                  <a:lnTo>
                    <a:pt x="0" y="4809"/>
                  </a:lnTo>
                  <a:lnTo>
                    <a:pt x="2633" y="4809"/>
                  </a:lnTo>
                  <a:cubicBezTo>
                    <a:pt x="2471" y="3635"/>
                    <a:pt x="1803" y="2758"/>
                    <a:pt x="1574" y="1699"/>
                  </a:cubicBezTo>
                  <a:cubicBezTo>
                    <a:pt x="1412" y="945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66"/>
            <p:cNvSpPr/>
            <p:nvPr/>
          </p:nvSpPr>
          <p:spPr>
            <a:xfrm>
              <a:off x="7161654" y="3540139"/>
              <a:ext cx="263343" cy="160409"/>
            </a:xfrm>
            <a:custGeom>
              <a:rect b="b" l="l" r="r" t="t"/>
              <a:pathLst>
                <a:path extrusionOk="0" h="6126" w="10057">
                  <a:moveTo>
                    <a:pt x="3712" y="1"/>
                  </a:moveTo>
                  <a:lnTo>
                    <a:pt x="3712" y="1346"/>
                  </a:lnTo>
                  <a:cubicBezTo>
                    <a:pt x="3712" y="1718"/>
                    <a:pt x="3483" y="2052"/>
                    <a:pt x="3130" y="2176"/>
                  </a:cubicBezTo>
                  <a:lnTo>
                    <a:pt x="879" y="2968"/>
                  </a:lnTo>
                  <a:cubicBezTo>
                    <a:pt x="354" y="3159"/>
                    <a:pt x="1" y="3655"/>
                    <a:pt x="1" y="4208"/>
                  </a:cubicBezTo>
                  <a:lnTo>
                    <a:pt x="1" y="5467"/>
                  </a:lnTo>
                  <a:cubicBezTo>
                    <a:pt x="1" y="5830"/>
                    <a:pt x="297" y="6125"/>
                    <a:pt x="659" y="6125"/>
                  </a:cubicBezTo>
                  <a:lnTo>
                    <a:pt x="9398" y="6125"/>
                  </a:lnTo>
                  <a:cubicBezTo>
                    <a:pt x="9760" y="6125"/>
                    <a:pt x="10056" y="5830"/>
                    <a:pt x="10056" y="5467"/>
                  </a:cubicBezTo>
                  <a:lnTo>
                    <a:pt x="10056" y="4208"/>
                  </a:lnTo>
                  <a:cubicBezTo>
                    <a:pt x="10056" y="3655"/>
                    <a:pt x="9703" y="3159"/>
                    <a:pt x="9178" y="2968"/>
                  </a:cubicBezTo>
                  <a:lnTo>
                    <a:pt x="6917" y="2176"/>
                  </a:lnTo>
                  <a:cubicBezTo>
                    <a:pt x="6574" y="2052"/>
                    <a:pt x="6335" y="1718"/>
                    <a:pt x="6335" y="1355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66"/>
            <p:cNvSpPr/>
            <p:nvPr/>
          </p:nvSpPr>
          <p:spPr>
            <a:xfrm>
              <a:off x="7224629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4512" y="1"/>
                  </a:moveTo>
                  <a:cubicBezTo>
                    <a:pt x="4207" y="583"/>
                    <a:pt x="3005" y="2596"/>
                    <a:pt x="0" y="3950"/>
                  </a:cubicBezTo>
                  <a:lnTo>
                    <a:pt x="6993" y="3950"/>
                  </a:lnTo>
                  <a:cubicBezTo>
                    <a:pt x="7355" y="3950"/>
                    <a:pt x="7651" y="3655"/>
                    <a:pt x="7651" y="3292"/>
                  </a:cubicBezTo>
                  <a:lnTo>
                    <a:pt x="7651" y="2033"/>
                  </a:lnTo>
                  <a:cubicBezTo>
                    <a:pt x="7642" y="1470"/>
                    <a:pt x="7298" y="984"/>
                    <a:pt x="6773" y="793"/>
                  </a:cubicBezTo>
                  <a:lnTo>
                    <a:pt x="4512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66"/>
            <p:cNvSpPr/>
            <p:nvPr/>
          </p:nvSpPr>
          <p:spPr>
            <a:xfrm>
              <a:off x="7315806" y="3603088"/>
              <a:ext cx="54727" cy="97199"/>
            </a:xfrm>
            <a:custGeom>
              <a:rect b="b" l="l" r="r" t="t"/>
              <a:pathLst>
                <a:path extrusionOk="0" h="3712" w="2090">
                  <a:moveTo>
                    <a:pt x="1679" y="1"/>
                  </a:moveTo>
                  <a:cubicBezTo>
                    <a:pt x="1364" y="955"/>
                    <a:pt x="773" y="2643"/>
                    <a:pt x="0" y="3712"/>
                  </a:cubicBezTo>
                  <a:lnTo>
                    <a:pt x="525" y="3712"/>
                  </a:lnTo>
                  <a:cubicBezTo>
                    <a:pt x="1174" y="2729"/>
                    <a:pt x="1679" y="1394"/>
                    <a:pt x="2089" y="144"/>
                  </a:cubicBezTo>
                  <a:lnTo>
                    <a:pt x="1679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66"/>
            <p:cNvSpPr/>
            <p:nvPr/>
          </p:nvSpPr>
          <p:spPr>
            <a:xfrm>
              <a:off x="7161654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3140" y="1"/>
                  </a:moveTo>
                  <a:lnTo>
                    <a:pt x="879" y="793"/>
                  </a:lnTo>
                  <a:cubicBezTo>
                    <a:pt x="354" y="984"/>
                    <a:pt x="1" y="1480"/>
                    <a:pt x="1" y="2033"/>
                  </a:cubicBezTo>
                  <a:lnTo>
                    <a:pt x="1" y="3292"/>
                  </a:lnTo>
                  <a:cubicBezTo>
                    <a:pt x="1" y="3655"/>
                    <a:pt x="297" y="3950"/>
                    <a:pt x="659" y="3950"/>
                  </a:cubicBezTo>
                  <a:lnTo>
                    <a:pt x="7652" y="3950"/>
                  </a:lnTo>
                  <a:cubicBezTo>
                    <a:pt x="4647" y="2596"/>
                    <a:pt x="3435" y="583"/>
                    <a:pt x="3149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66"/>
            <p:cNvSpPr/>
            <p:nvPr/>
          </p:nvSpPr>
          <p:spPr>
            <a:xfrm>
              <a:off x="7258853" y="3540139"/>
              <a:ext cx="68709" cy="28646"/>
            </a:xfrm>
            <a:custGeom>
              <a:rect b="b" l="l" r="r" t="t"/>
              <a:pathLst>
                <a:path extrusionOk="0" h="1094" w="2624">
                  <a:moveTo>
                    <a:pt x="0" y="1"/>
                  </a:moveTo>
                  <a:lnTo>
                    <a:pt x="0" y="821"/>
                  </a:lnTo>
                  <a:cubicBezTo>
                    <a:pt x="420" y="1003"/>
                    <a:pt x="868" y="1093"/>
                    <a:pt x="1315" y="1093"/>
                  </a:cubicBezTo>
                  <a:cubicBezTo>
                    <a:pt x="1763" y="1093"/>
                    <a:pt x="2208" y="1003"/>
                    <a:pt x="2623" y="821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66"/>
            <p:cNvSpPr/>
            <p:nvPr/>
          </p:nvSpPr>
          <p:spPr>
            <a:xfrm>
              <a:off x="7195878" y="3500181"/>
              <a:ext cx="46007" cy="45745"/>
            </a:xfrm>
            <a:custGeom>
              <a:rect b="b" l="l" r="r" t="t"/>
              <a:pathLst>
                <a:path extrusionOk="0" h="1747" w="1757">
                  <a:moveTo>
                    <a:pt x="879" y="0"/>
                  </a:moveTo>
                  <a:cubicBezTo>
                    <a:pt x="402" y="0"/>
                    <a:pt x="1" y="392"/>
                    <a:pt x="1" y="878"/>
                  </a:cubicBezTo>
                  <a:cubicBezTo>
                    <a:pt x="1" y="1355"/>
                    <a:pt x="402" y="1746"/>
                    <a:pt x="879" y="1746"/>
                  </a:cubicBezTo>
                  <a:cubicBezTo>
                    <a:pt x="1365" y="1746"/>
                    <a:pt x="1756" y="1355"/>
                    <a:pt x="1756" y="878"/>
                  </a:cubicBezTo>
                  <a:cubicBezTo>
                    <a:pt x="1756" y="392"/>
                    <a:pt x="1365" y="0"/>
                    <a:pt x="87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66"/>
            <p:cNvSpPr/>
            <p:nvPr/>
          </p:nvSpPr>
          <p:spPr>
            <a:xfrm>
              <a:off x="7207373" y="3511676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9"/>
                  </a:cubicBezTo>
                  <a:cubicBezTo>
                    <a:pt x="1" y="678"/>
                    <a:pt x="201" y="868"/>
                    <a:pt x="440" y="868"/>
                  </a:cubicBezTo>
                  <a:cubicBezTo>
                    <a:pt x="678" y="868"/>
                    <a:pt x="878" y="678"/>
                    <a:pt x="878" y="439"/>
                  </a:cubicBezTo>
                  <a:cubicBezTo>
                    <a:pt x="878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66"/>
            <p:cNvSpPr/>
            <p:nvPr/>
          </p:nvSpPr>
          <p:spPr>
            <a:xfrm>
              <a:off x="7344766" y="3500181"/>
              <a:ext cx="45745" cy="45745"/>
            </a:xfrm>
            <a:custGeom>
              <a:rect b="b" l="l" r="r" t="t"/>
              <a:pathLst>
                <a:path extrusionOk="0" h="1747" w="1747">
                  <a:moveTo>
                    <a:pt x="878" y="0"/>
                  </a:moveTo>
                  <a:cubicBezTo>
                    <a:pt x="392" y="0"/>
                    <a:pt x="1" y="392"/>
                    <a:pt x="1" y="878"/>
                  </a:cubicBezTo>
                  <a:cubicBezTo>
                    <a:pt x="1" y="1355"/>
                    <a:pt x="392" y="1746"/>
                    <a:pt x="878" y="1746"/>
                  </a:cubicBezTo>
                  <a:cubicBezTo>
                    <a:pt x="1355" y="1746"/>
                    <a:pt x="1747" y="1355"/>
                    <a:pt x="1747" y="878"/>
                  </a:cubicBezTo>
                  <a:cubicBezTo>
                    <a:pt x="1747" y="392"/>
                    <a:pt x="1355" y="0"/>
                    <a:pt x="8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66"/>
            <p:cNvSpPr/>
            <p:nvPr/>
          </p:nvSpPr>
          <p:spPr>
            <a:xfrm>
              <a:off x="7356261" y="3511676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cubicBezTo>
                    <a:pt x="1" y="678"/>
                    <a:pt x="191" y="868"/>
                    <a:pt x="439" y="868"/>
                  </a:cubicBezTo>
                  <a:cubicBezTo>
                    <a:pt x="678" y="868"/>
                    <a:pt x="869" y="678"/>
                    <a:pt x="869" y="439"/>
                  </a:cubicBezTo>
                  <a:cubicBezTo>
                    <a:pt x="869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66"/>
            <p:cNvSpPr/>
            <p:nvPr/>
          </p:nvSpPr>
          <p:spPr>
            <a:xfrm>
              <a:off x="7201639" y="3345794"/>
              <a:ext cx="183138" cy="134434"/>
            </a:xfrm>
            <a:custGeom>
              <a:rect b="b" l="l" r="r" t="t"/>
              <a:pathLst>
                <a:path extrusionOk="0" h="5134" w="6994">
                  <a:moveTo>
                    <a:pt x="3484" y="1"/>
                  </a:moveTo>
                  <a:cubicBezTo>
                    <a:pt x="1555" y="1"/>
                    <a:pt x="0" y="1571"/>
                    <a:pt x="0" y="3492"/>
                  </a:cubicBezTo>
                  <a:lnTo>
                    <a:pt x="0" y="5133"/>
                  </a:lnTo>
                  <a:lnTo>
                    <a:pt x="6993" y="5133"/>
                  </a:lnTo>
                  <a:lnTo>
                    <a:pt x="6993" y="3492"/>
                  </a:lnTo>
                  <a:cubicBezTo>
                    <a:pt x="6993" y="1571"/>
                    <a:pt x="5438" y="1"/>
                    <a:pt x="3519" y="1"/>
                  </a:cubicBezTo>
                  <a:cubicBezTo>
                    <a:pt x="3513" y="1"/>
                    <a:pt x="3507" y="1"/>
                    <a:pt x="3502" y="1"/>
                  </a:cubicBezTo>
                  <a:cubicBezTo>
                    <a:pt x="3496" y="1"/>
                    <a:pt x="3490" y="1"/>
                    <a:pt x="34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66"/>
            <p:cNvSpPr/>
            <p:nvPr/>
          </p:nvSpPr>
          <p:spPr>
            <a:xfrm>
              <a:off x="7200880" y="3414111"/>
              <a:ext cx="184866" cy="143311"/>
            </a:xfrm>
            <a:custGeom>
              <a:rect b="b" l="l" r="r" t="t"/>
              <a:pathLst>
                <a:path extrusionOk="0" h="5473" w="7060">
                  <a:moveTo>
                    <a:pt x="3531" y="1"/>
                  </a:moveTo>
                  <a:cubicBezTo>
                    <a:pt x="3461" y="1"/>
                    <a:pt x="3392" y="34"/>
                    <a:pt x="3349" y="101"/>
                  </a:cubicBezTo>
                  <a:cubicBezTo>
                    <a:pt x="2529" y="1351"/>
                    <a:pt x="1460" y="1780"/>
                    <a:pt x="964" y="1914"/>
                  </a:cubicBezTo>
                  <a:cubicBezTo>
                    <a:pt x="869" y="1942"/>
                    <a:pt x="583" y="1980"/>
                    <a:pt x="583" y="1980"/>
                  </a:cubicBezTo>
                  <a:cubicBezTo>
                    <a:pt x="258" y="1980"/>
                    <a:pt x="1" y="2257"/>
                    <a:pt x="39" y="2581"/>
                  </a:cubicBezTo>
                  <a:cubicBezTo>
                    <a:pt x="76" y="2861"/>
                    <a:pt x="314" y="3068"/>
                    <a:pt x="593" y="3068"/>
                  </a:cubicBezTo>
                  <a:cubicBezTo>
                    <a:pt x="599" y="3068"/>
                    <a:pt x="605" y="3068"/>
                    <a:pt x="611" y="3068"/>
                  </a:cubicBezTo>
                  <a:lnTo>
                    <a:pt x="726" y="3068"/>
                  </a:lnTo>
                  <a:cubicBezTo>
                    <a:pt x="945" y="4451"/>
                    <a:pt x="2138" y="5472"/>
                    <a:pt x="3531" y="5472"/>
                  </a:cubicBezTo>
                  <a:cubicBezTo>
                    <a:pt x="4933" y="5472"/>
                    <a:pt x="6116" y="4451"/>
                    <a:pt x="6335" y="3068"/>
                  </a:cubicBezTo>
                  <a:lnTo>
                    <a:pt x="6450" y="3068"/>
                  </a:lnTo>
                  <a:cubicBezTo>
                    <a:pt x="6456" y="3068"/>
                    <a:pt x="6463" y="3068"/>
                    <a:pt x="6469" y="3068"/>
                  </a:cubicBezTo>
                  <a:cubicBezTo>
                    <a:pt x="6756" y="3068"/>
                    <a:pt x="6994" y="2861"/>
                    <a:pt x="7032" y="2581"/>
                  </a:cubicBezTo>
                  <a:cubicBezTo>
                    <a:pt x="7060" y="2262"/>
                    <a:pt x="6811" y="1980"/>
                    <a:pt x="6494" y="1980"/>
                  </a:cubicBezTo>
                  <a:cubicBezTo>
                    <a:pt x="6489" y="1980"/>
                    <a:pt x="6484" y="1980"/>
                    <a:pt x="6478" y="1980"/>
                  </a:cubicBezTo>
                  <a:cubicBezTo>
                    <a:pt x="6478" y="1980"/>
                    <a:pt x="6183" y="1942"/>
                    <a:pt x="6097" y="1914"/>
                  </a:cubicBezTo>
                  <a:cubicBezTo>
                    <a:pt x="5601" y="1780"/>
                    <a:pt x="4523" y="1351"/>
                    <a:pt x="3712" y="101"/>
                  </a:cubicBezTo>
                  <a:cubicBezTo>
                    <a:pt x="3669" y="34"/>
                    <a:pt x="3600" y="1"/>
                    <a:pt x="353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66"/>
            <p:cNvSpPr/>
            <p:nvPr/>
          </p:nvSpPr>
          <p:spPr>
            <a:xfrm>
              <a:off x="7253223" y="3465905"/>
              <a:ext cx="11390" cy="17308"/>
            </a:xfrm>
            <a:custGeom>
              <a:rect b="b" l="l" r="r" t="t"/>
              <a:pathLst>
                <a:path extrusionOk="0" h="661" w="435">
                  <a:moveTo>
                    <a:pt x="216" y="0"/>
                  </a:moveTo>
                  <a:cubicBezTo>
                    <a:pt x="108" y="0"/>
                    <a:pt x="0" y="74"/>
                    <a:pt x="5" y="222"/>
                  </a:cubicBezTo>
                  <a:lnTo>
                    <a:pt x="5" y="441"/>
                  </a:lnTo>
                  <a:cubicBezTo>
                    <a:pt x="5" y="556"/>
                    <a:pt x="101" y="661"/>
                    <a:pt x="215" y="661"/>
                  </a:cubicBezTo>
                  <a:cubicBezTo>
                    <a:pt x="339" y="661"/>
                    <a:pt x="434" y="556"/>
                    <a:pt x="434" y="441"/>
                  </a:cubicBezTo>
                  <a:lnTo>
                    <a:pt x="434" y="222"/>
                  </a:lnTo>
                  <a:cubicBezTo>
                    <a:pt x="434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66"/>
            <p:cNvSpPr/>
            <p:nvPr/>
          </p:nvSpPr>
          <p:spPr>
            <a:xfrm>
              <a:off x="7321802" y="346590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19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5" y="661"/>
                    <a:pt x="219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66"/>
            <p:cNvSpPr/>
            <p:nvPr/>
          </p:nvSpPr>
          <p:spPr>
            <a:xfrm>
              <a:off x="7267573" y="3502930"/>
              <a:ext cx="51506" cy="23017"/>
            </a:xfrm>
            <a:custGeom>
              <a:rect b="b" l="l" r="r" t="t"/>
              <a:pathLst>
                <a:path extrusionOk="0" h="879" w="1967">
                  <a:moveTo>
                    <a:pt x="144" y="0"/>
                  </a:moveTo>
                  <a:cubicBezTo>
                    <a:pt x="58" y="0"/>
                    <a:pt x="1" y="77"/>
                    <a:pt x="10" y="163"/>
                  </a:cubicBezTo>
                  <a:cubicBezTo>
                    <a:pt x="96" y="563"/>
                    <a:pt x="497" y="878"/>
                    <a:pt x="984" y="878"/>
                  </a:cubicBezTo>
                  <a:cubicBezTo>
                    <a:pt x="1461" y="878"/>
                    <a:pt x="1861" y="563"/>
                    <a:pt x="1947" y="163"/>
                  </a:cubicBezTo>
                  <a:cubicBezTo>
                    <a:pt x="1966" y="77"/>
                    <a:pt x="189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66"/>
            <p:cNvSpPr/>
            <p:nvPr/>
          </p:nvSpPr>
          <p:spPr>
            <a:xfrm>
              <a:off x="7201141" y="3414111"/>
              <a:ext cx="169626" cy="143311"/>
            </a:xfrm>
            <a:custGeom>
              <a:rect b="b" l="l" r="r" t="t"/>
              <a:pathLst>
                <a:path extrusionOk="0" h="5473" w="6478">
                  <a:moveTo>
                    <a:pt x="3516" y="1"/>
                  </a:moveTo>
                  <a:cubicBezTo>
                    <a:pt x="3444" y="1"/>
                    <a:pt x="3373" y="34"/>
                    <a:pt x="3330" y="101"/>
                  </a:cubicBezTo>
                  <a:cubicBezTo>
                    <a:pt x="2900" y="788"/>
                    <a:pt x="2280" y="1332"/>
                    <a:pt x="1546" y="1694"/>
                  </a:cubicBezTo>
                  <a:cubicBezTo>
                    <a:pt x="1355" y="1780"/>
                    <a:pt x="1155" y="1856"/>
                    <a:pt x="954" y="1914"/>
                  </a:cubicBezTo>
                  <a:cubicBezTo>
                    <a:pt x="868" y="1942"/>
                    <a:pt x="573" y="1980"/>
                    <a:pt x="573" y="1980"/>
                  </a:cubicBezTo>
                  <a:cubicBezTo>
                    <a:pt x="248" y="1980"/>
                    <a:pt x="0" y="2257"/>
                    <a:pt x="29" y="2581"/>
                  </a:cubicBezTo>
                  <a:cubicBezTo>
                    <a:pt x="66" y="2861"/>
                    <a:pt x="304" y="3068"/>
                    <a:pt x="583" y="3068"/>
                  </a:cubicBezTo>
                  <a:cubicBezTo>
                    <a:pt x="589" y="3068"/>
                    <a:pt x="595" y="3068"/>
                    <a:pt x="601" y="3068"/>
                  </a:cubicBezTo>
                  <a:lnTo>
                    <a:pt x="725" y="3068"/>
                  </a:lnTo>
                  <a:cubicBezTo>
                    <a:pt x="931" y="4467"/>
                    <a:pt x="2133" y="5472"/>
                    <a:pt x="3505" y="5472"/>
                  </a:cubicBezTo>
                  <a:cubicBezTo>
                    <a:pt x="3658" y="5472"/>
                    <a:pt x="3813" y="5460"/>
                    <a:pt x="3969" y="5434"/>
                  </a:cubicBezTo>
                  <a:cubicBezTo>
                    <a:pt x="2643" y="5234"/>
                    <a:pt x="1641" y="4127"/>
                    <a:pt x="1565" y="2791"/>
                  </a:cubicBezTo>
                  <a:cubicBezTo>
                    <a:pt x="1555" y="2686"/>
                    <a:pt x="1574" y="2581"/>
                    <a:pt x="1603" y="2486"/>
                  </a:cubicBezTo>
                  <a:cubicBezTo>
                    <a:pt x="1670" y="2248"/>
                    <a:pt x="1832" y="2057"/>
                    <a:pt x="2032" y="1933"/>
                  </a:cubicBezTo>
                  <a:cubicBezTo>
                    <a:pt x="2624" y="1599"/>
                    <a:pt x="3129" y="1151"/>
                    <a:pt x="3521" y="597"/>
                  </a:cubicBezTo>
                  <a:cubicBezTo>
                    <a:pt x="3978" y="1236"/>
                    <a:pt x="4589" y="1742"/>
                    <a:pt x="5295" y="2076"/>
                  </a:cubicBezTo>
                  <a:cubicBezTo>
                    <a:pt x="5457" y="2157"/>
                    <a:pt x="5631" y="2197"/>
                    <a:pt x="5804" y="2197"/>
                  </a:cubicBezTo>
                  <a:cubicBezTo>
                    <a:pt x="6040" y="2197"/>
                    <a:pt x="6275" y="2123"/>
                    <a:pt x="6478" y="1980"/>
                  </a:cubicBezTo>
                  <a:cubicBezTo>
                    <a:pt x="6478" y="1980"/>
                    <a:pt x="6173" y="1942"/>
                    <a:pt x="6087" y="1923"/>
                  </a:cubicBezTo>
                  <a:cubicBezTo>
                    <a:pt x="5591" y="1780"/>
                    <a:pt x="4513" y="1351"/>
                    <a:pt x="3702" y="101"/>
                  </a:cubicBezTo>
                  <a:cubicBezTo>
                    <a:pt x="3659" y="34"/>
                    <a:pt x="3587" y="1"/>
                    <a:pt x="35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66"/>
            <p:cNvSpPr/>
            <p:nvPr/>
          </p:nvSpPr>
          <p:spPr>
            <a:xfrm>
              <a:off x="7290563" y="3347313"/>
              <a:ext cx="94214" cy="101441"/>
            </a:xfrm>
            <a:custGeom>
              <a:rect b="b" l="l" r="r" t="t"/>
              <a:pathLst>
                <a:path extrusionOk="0" h="3874" w="3598">
                  <a:moveTo>
                    <a:pt x="735" y="0"/>
                  </a:moveTo>
                  <a:lnTo>
                    <a:pt x="735" y="0"/>
                  </a:lnTo>
                  <a:cubicBezTo>
                    <a:pt x="1" y="1860"/>
                    <a:pt x="1384" y="3873"/>
                    <a:pt x="3378" y="3873"/>
                  </a:cubicBezTo>
                  <a:cubicBezTo>
                    <a:pt x="3454" y="3873"/>
                    <a:pt x="3530" y="3873"/>
                    <a:pt x="3597" y="3864"/>
                  </a:cubicBezTo>
                  <a:lnTo>
                    <a:pt x="3597" y="3434"/>
                  </a:lnTo>
                  <a:cubicBezTo>
                    <a:pt x="3597" y="1755"/>
                    <a:pt x="2395" y="305"/>
                    <a:pt x="73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66"/>
            <p:cNvSpPr/>
            <p:nvPr/>
          </p:nvSpPr>
          <p:spPr>
            <a:xfrm>
              <a:off x="7215884" y="3603088"/>
              <a:ext cx="54962" cy="97199"/>
            </a:xfrm>
            <a:custGeom>
              <a:rect b="b" l="l" r="r" t="t"/>
              <a:pathLst>
                <a:path extrusionOk="0" h="3712" w="2099">
                  <a:moveTo>
                    <a:pt x="410" y="1"/>
                  </a:moveTo>
                  <a:lnTo>
                    <a:pt x="0" y="144"/>
                  </a:lnTo>
                  <a:cubicBezTo>
                    <a:pt x="420" y="1394"/>
                    <a:pt x="916" y="2729"/>
                    <a:pt x="1565" y="3712"/>
                  </a:cubicBezTo>
                  <a:lnTo>
                    <a:pt x="2099" y="3712"/>
                  </a:lnTo>
                  <a:cubicBezTo>
                    <a:pt x="1317" y="2643"/>
                    <a:pt x="725" y="955"/>
                    <a:pt x="41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66"/>
            <p:cNvSpPr/>
            <p:nvPr/>
          </p:nvSpPr>
          <p:spPr>
            <a:xfrm>
              <a:off x="7198392" y="3609346"/>
              <a:ext cx="34486" cy="90941"/>
            </a:xfrm>
            <a:custGeom>
              <a:rect b="b" l="l" r="r" t="t"/>
              <a:pathLst>
                <a:path extrusionOk="0" h="3473" w="1317">
                  <a:moveTo>
                    <a:pt x="411" y="0"/>
                  </a:moveTo>
                  <a:lnTo>
                    <a:pt x="0" y="143"/>
                  </a:lnTo>
                  <a:cubicBezTo>
                    <a:pt x="267" y="1250"/>
                    <a:pt x="554" y="2395"/>
                    <a:pt x="868" y="3473"/>
                  </a:cubicBezTo>
                  <a:lnTo>
                    <a:pt x="1317" y="3473"/>
                  </a:lnTo>
                  <a:cubicBezTo>
                    <a:pt x="992" y="2357"/>
                    <a:pt x="687" y="1155"/>
                    <a:pt x="41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6" name="Google Shape;13636;p66"/>
          <p:cNvGrpSpPr/>
          <p:nvPr/>
        </p:nvGrpSpPr>
        <p:grpSpPr>
          <a:xfrm>
            <a:off x="6711770" y="3345794"/>
            <a:ext cx="263081" cy="354754"/>
            <a:chOff x="6711770" y="3345794"/>
            <a:chExt cx="263081" cy="354754"/>
          </a:xfrm>
        </p:grpSpPr>
        <p:sp>
          <p:nvSpPr>
            <p:cNvPr id="13637" name="Google Shape;13637;p66"/>
            <p:cNvSpPr/>
            <p:nvPr/>
          </p:nvSpPr>
          <p:spPr>
            <a:xfrm>
              <a:off x="6768984" y="3465957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5677"/>
                  </a:lnTo>
                  <a:lnTo>
                    <a:pt x="5676" y="5677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66"/>
            <p:cNvSpPr/>
            <p:nvPr/>
          </p:nvSpPr>
          <p:spPr>
            <a:xfrm>
              <a:off x="6711770" y="3545900"/>
              <a:ext cx="263081" cy="154649"/>
            </a:xfrm>
            <a:custGeom>
              <a:rect b="b" l="l" r="r" t="t"/>
              <a:pathLst>
                <a:path extrusionOk="0" h="5906" w="10047">
                  <a:moveTo>
                    <a:pt x="3712" y="0"/>
                  </a:moveTo>
                  <a:lnTo>
                    <a:pt x="3712" y="1135"/>
                  </a:lnTo>
                  <a:cubicBezTo>
                    <a:pt x="3712" y="1498"/>
                    <a:pt x="3473" y="1832"/>
                    <a:pt x="3130" y="1956"/>
                  </a:cubicBezTo>
                  <a:lnTo>
                    <a:pt x="869" y="2748"/>
                  </a:lnTo>
                  <a:cubicBezTo>
                    <a:pt x="353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6" y="5905"/>
                    <a:pt x="649" y="5905"/>
                  </a:cubicBezTo>
                  <a:lnTo>
                    <a:pt x="9388" y="5905"/>
                  </a:lnTo>
                  <a:cubicBezTo>
                    <a:pt x="9750" y="5905"/>
                    <a:pt x="10046" y="5610"/>
                    <a:pt x="10046" y="5247"/>
                  </a:cubicBezTo>
                  <a:lnTo>
                    <a:pt x="10046" y="3988"/>
                  </a:lnTo>
                  <a:cubicBezTo>
                    <a:pt x="10046" y="3435"/>
                    <a:pt x="9693" y="2939"/>
                    <a:pt x="9178" y="2748"/>
                  </a:cubicBezTo>
                  <a:lnTo>
                    <a:pt x="6917" y="1956"/>
                  </a:lnTo>
                  <a:cubicBezTo>
                    <a:pt x="6574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66"/>
            <p:cNvSpPr/>
            <p:nvPr/>
          </p:nvSpPr>
          <p:spPr>
            <a:xfrm>
              <a:off x="6760474" y="3545900"/>
              <a:ext cx="165646" cy="143153"/>
            </a:xfrm>
            <a:custGeom>
              <a:rect b="b" l="l" r="r" t="t"/>
              <a:pathLst>
                <a:path extrusionOk="0" h="5467" w="6326">
                  <a:moveTo>
                    <a:pt x="1852" y="0"/>
                  </a:moveTo>
                  <a:lnTo>
                    <a:pt x="1852" y="1135"/>
                  </a:lnTo>
                  <a:cubicBezTo>
                    <a:pt x="1852" y="1498"/>
                    <a:pt x="1613" y="1832"/>
                    <a:pt x="1270" y="1956"/>
                  </a:cubicBezTo>
                  <a:lnTo>
                    <a:pt x="1" y="2404"/>
                  </a:lnTo>
                  <a:cubicBezTo>
                    <a:pt x="58" y="4112"/>
                    <a:pt x="1460" y="5467"/>
                    <a:pt x="3168" y="5467"/>
                  </a:cubicBezTo>
                  <a:cubicBezTo>
                    <a:pt x="4866" y="5467"/>
                    <a:pt x="6269" y="4112"/>
                    <a:pt x="6326" y="2404"/>
                  </a:cubicBezTo>
                  <a:lnTo>
                    <a:pt x="5057" y="1956"/>
                  </a:lnTo>
                  <a:cubicBezTo>
                    <a:pt x="4704" y="1832"/>
                    <a:pt x="4475" y="1498"/>
                    <a:pt x="4475" y="1135"/>
                  </a:cubicBezTo>
                  <a:lnTo>
                    <a:pt x="447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66"/>
            <p:cNvSpPr/>
            <p:nvPr/>
          </p:nvSpPr>
          <p:spPr>
            <a:xfrm>
              <a:off x="6771969" y="3545900"/>
              <a:ext cx="142918" cy="131658"/>
            </a:xfrm>
            <a:custGeom>
              <a:rect b="b" l="l" r="r" t="t"/>
              <a:pathLst>
                <a:path extrusionOk="0" h="5028" w="5458">
                  <a:moveTo>
                    <a:pt x="1413" y="0"/>
                  </a:moveTo>
                  <a:lnTo>
                    <a:pt x="1413" y="1135"/>
                  </a:lnTo>
                  <a:cubicBezTo>
                    <a:pt x="1413" y="1498"/>
                    <a:pt x="1184" y="1832"/>
                    <a:pt x="831" y="1956"/>
                  </a:cubicBezTo>
                  <a:lnTo>
                    <a:pt x="1" y="2252"/>
                  </a:lnTo>
                  <a:lnTo>
                    <a:pt x="1" y="2299"/>
                  </a:lnTo>
                  <a:cubicBezTo>
                    <a:pt x="1" y="3797"/>
                    <a:pt x="1222" y="5028"/>
                    <a:pt x="2729" y="5028"/>
                  </a:cubicBezTo>
                  <a:cubicBezTo>
                    <a:pt x="4236" y="5028"/>
                    <a:pt x="5457" y="3807"/>
                    <a:pt x="5457" y="2299"/>
                  </a:cubicBezTo>
                  <a:lnTo>
                    <a:pt x="5457" y="2252"/>
                  </a:lnTo>
                  <a:lnTo>
                    <a:pt x="4618" y="1956"/>
                  </a:lnTo>
                  <a:cubicBezTo>
                    <a:pt x="4275" y="1832"/>
                    <a:pt x="4036" y="1498"/>
                    <a:pt x="4036" y="1135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66"/>
            <p:cNvSpPr/>
            <p:nvPr/>
          </p:nvSpPr>
          <p:spPr>
            <a:xfrm>
              <a:off x="6808942" y="3545900"/>
              <a:ext cx="68736" cy="28804"/>
            </a:xfrm>
            <a:custGeom>
              <a:rect b="b" l="l" r="r" t="t"/>
              <a:pathLst>
                <a:path extrusionOk="0" h="1100" w="2625">
                  <a:moveTo>
                    <a:pt x="1" y="0"/>
                  </a:moveTo>
                  <a:lnTo>
                    <a:pt x="1" y="821"/>
                  </a:lnTo>
                  <a:cubicBezTo>
                    <a:pt x="420" y="1007"/>
                    <a:pt x="866" y="1100"/>
                    <a:pt x="1312" y="1100"/>
                  </a:cubicBezTo>
                  <a:cubicBezTo>
                    <a:pt x="1758" y="1100"/>
                    <a:pt x="2204" y="1007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66"/>
            <p:cNvSpPr/>
            <p:nvPr/>
          </p:nvSpPr>
          <p:spPr>
            <a:xfrm>
              <a:off x="6768984" y="3414504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2834"/>
                  </a:lnTo>
                  <a:cubicBezTo>
                    <a:pt x="0" y="4408"/>
                    <a:pt x="1269" y="5676"/>
                    <a:pt x="2843" y="5676"/>
                  </a:cubicBezTo>
                  <a:cubicBezTo>
                    <a:pt x="4408" y="5676"/>
                    <a:pt x="5676" y="4408"/>
                    <a:pt x="5676" y="2834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66"/>
            <p:cNvSpPr/>
            <p:nvPr/>
          </p:nvSpPr>
          <p:spPr>
            <a:xfrm>
              <a:off x="6803208" y="346632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105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66"/>
            <p:cNvSpPr/>
            <p:nvPr/>
          </p:nvSpPr>
          <p:spPr>
            <a:xfrm>
              <a:off x="6871891" y="346632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66"/>
            <p:cNvSpPr/>
            <p:nvPr/>
          </p:nvSpPr>
          <p:spPr>
            <a:xfrm>
              <a:off x="6817976" y="3506361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1"/>
                  </a:moveTo>
                  <a:cubicBezTo>
                    <a:pt x="143" y="1"/>
                    <a:pt x="0" y="223"/>
                    <a:pt x="161" y="385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5" y="662"/>
                    <a:pt x="959" y="662"/>
                    <a:pt x="972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94" y="662"/>
                    <a:pt x="1564" y="567"/>
                    <a:pt x="1773" y="385"/>
                  </a:cubicBezTo>
                  <a:cubicBezTo>
                    <a:pt x="1935" y="223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20" y="175"/>
                    <a:pt x="1146" y="227"/>
                    <a:pt x="971" y="227"/>
                  </a:cubicBezTo>
                  <a:cubicBezTo>
                    <a:pt x="796" y="227"/>
                    <a:pt x="619" y="175"/>
                    <a:pt x="466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66"/>
            <p:cNvSpPr/>
            <p:nvPr/>
          </p:nvSpPr>
          <p:spPr>
            <a:xfrm>
              <a:off x="6768748" y="3414504"/>
              <a:ext cx="148888" cy="148652"/>
            </a:xfrm>
            <a:custGeom>
              <a:rect b="b" l="l" r="r" t="t"/>
              <a:pathLst>
                <a:path extrusionOk="0" h="5677" w="5686">
                  <a:moveTo>
                    <a:pt x="9" y="0"/>
                  </a:moveTo>
                  <a:lnTo>
                    <a:pt x="9" y="2834"/>
                  </a:lnTo>
                  <a:cubicBezTo>
                    <a:pt x="0" y="4421"/>
                    <a:pt x="1293" y="5677"/>
                    <a:pt x="2825" y="5677"/>
                  </a:cubicBezTo>
                  <a:cubicBezTo>
                    <a:pt x="2979" y="5677"/>
                    <a:pt x="3134" y="5664"/>
                    <a:pt x="3291" y="5638"/>
                  </a:cubicBezTo>
                  <a:cubicBezTo>
                    <a:pt x="1908" y="5419"/>
                    <a:pt x="887" y="4236"/>
                    <a:pt x="887" y="2834"/>
                  </a:cubicBezTo>
                  <a:lnTo>
                    <a:pt x="887" y="2681"/>
                  </a:lnTo>
                  <a:cubicBezTo>
                    <a:pt x="887" y="2433"/>
                    <a:pt x="1030" y="2204"/>
                    <a:pt x="1259" y="2099"/>
                  </a:cubicBezTo>
                  <a:cubicBezTo>
                    <a:pt x="1879" y="1784"/>
                    <a:pt x="2423" y="1326"/>
                    <a:pt x="2852" y="773"/>
                  </a:cubicBezTo>
                  <a:cubicBezTo>
                    <a:pt x="3339" y="1393"/>
                    <a:pt x="4331" y="2395"/>
                    <a:pt x="5685" y="2395"/>
                  </a:cubicBezTo>
                  <a:lnTo>
                    <a:pt x="568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66"/>
            <p:cNvSpPr/>
            <p:nvPr/>
          </p:nvSpPr>
          <p:spPr>
            <a:xfrm>
              <a:off x="6745994" y="3345794"/>
              <a:ext cx="194633" cy="268318"/>
            </a:xfrm>
            <a:custGeom>
              <a:rect b="b" l="l" r="r" t="t"/>
              <a:pathLst>
                <a:path extrusionOk="0" h="10247" w="7433">
                  <a:moveTo>
                    <a:pt x="3712" y="1"/>
                  </a:moveTo>
                  <a:cubicBezTo>
                    <a:pt x="1670" y="1"/>
                    <a:pt x="0" y="1661"/>
                    <a:pt x="0" y="3712"/>
                  </a:cubicBezTo>
                  <a:lnTo>
                    <a:pt x="0" y="10237"/>
                  </a:lnTo>
                  <a:lnTo>
                    <a:pt x="878" y="9932"/>
                  </a:lnTo>
                  <a:lnTo>
                    <a:pt x="878" y="5009"/>
                  </a:lnTo>
                  <a:cubicBezTo>
                    <a:pt x="878" y="4790"/>
                    <a:pt x="1031" y="4599"/>
                    <a:pt x="1241" y="4561"/>
                  </a:cubicBezTo>
                  <a:cubicBezTo>
                    <a:pt x="2385" y="4380"/>
                    <a:pt x="3196" y="3397"/>
                    <a:pt x="3540" y="2901"/>
                  </a:cubicBezTo>
                  <a:cubicBezTo>
                    <a:pt x="3583" y="2839"/>
                    <a:pt x="3650" y="2808"/>
                    <a:pt x="3716" y="2808"/>
                  </a:cubicBezTo>
                  <a:cubicBezTo>
                    <a:pt x="3783" y="2808"/>
                    <a:pt x="3850" y="2839"/>
                    <a:pt x="3893" y="2901"/>
                  </a:cubicBezTo>
                  <a:cubicBezTo>
                    <a:pt x="4236" y="3397"/>
                    <a:pt x="5047" y="4380"/>
                    <a:pt x="6192" y="4561"/>
                  </a:cubicBezTo>
                  <a:cubicBezTo>
                    <a:pt x="6402" y="4599"/>
                    <a:pt x="6564" y="4790"/>
                    <a:pt x="6554" y="5009"/>
                  </a:cubicBezTo>
                  <a:lnTo>
                    <a:pt x="6554" y="9932"/>
                  </a:lnTo>
                  <a:lnTo>
                    <a:pt x="7432" y="10247"/>
                  </a:lnTo>
                  <a:lnTo>
                    <a:pt x="7432" y="3712"/>
                  </a:lnTo>
                  <a:cubicBezTo>
                    <a:pt x="7432" y="1661"/>
                    <a:pt x="5763" y="1"/>
                    <a:pt x="37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66"/>
            <p:cNvSpPr/>
            <p:nvPr/>
          </p:nvSpPr>
          <p:spPr>
            <a:xfrm>
              <a:off x="6771969" y="3592352"/>
              <a:ext cx="142918" cy="83713"/>
            </a:xfrm>
            <a:custGeom>
              <a:rect b="b" l="l" r="r" t="t"/>
              <a:pathLst>
                <a:path extrusionOk="0" h="3197" w="5458">
                  <a:moveTo>
                    <a:pt x="1126" y="1"/>
                  </a:moveTo>
                  <a:cubicBezTo>
                    <a:pt x="1041" y="87"/>
                    <a:pt x="945" y="144"/>
                    <a:pt x="831" y="182"/>
                  </a:cubicBezTo>
                  <a:lnTo>
                    <a:pt x="1" y="478"/>
                  </a:lnTo>
                  <a:lnTo>
                    <a:pt x="1" y="525"/>
                  </a:lnTo>
                  <a:cubicBezTo>
                    <a:pt x="29" y="2004"/>
                    <a:pt x="1241" y="3197"/>
                    <a:pt x="2729" y="3197"/>
                  </a:cubicBezTo>
                  <a:cubicBezTo>
                    <a:pt x="4217" y="3197"/>
                    <a:pt x="5429" y="2004"/>
                    <a:pt x="5457" y="525"/>
                  </a:cubicBezTo>
                  <a:cubicBezTo>
                    <a:pt x="5457" y="506"/>
                    <a:pt x="5457" y="487"/>
                    <a:pt x="5457" y="478"/>
                  </a:cubicBezTo>
                  <a:lnTo>
                    <a:pt x="4618" y="182"/>
                  </a:lnTo>
                  <a:cubicBezTo>
                    <a:pt x="4513" y="144"/>
                    <a:pt x="4408" y="87"/>
                    <a:pt x="4322" y="1"/>
                  </a:cubicBezTo>
                  <a:lnTo>
                    <a:pt x="2729" y="106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66"/>
            <p:cNvSpPr/>
            <p:nvPr/>
          </p:nvSpPr>
          <p:spPr>
            <a:xfrm>
              <a:off x="6776211" y="3592352"/>
              <a:ext cx="134172" cy="64467"/>
            </a:xfrm>
            <a:custGeom>
              <a:rect b="b" l="l" r="r" t="t"/>
              <a:pathLst>
                <a:path extrusionOk="0" h="2462" w="5124">
                  <a:moveTo>
                    <a:pt x="964" y="1"/>
                  </a:moveTo>
                  <a:cubicBezTo>
                    <a:pt x="879" y="77"/>
                    <a:pt x="783" y="134"/>
                    <a:pt x="669" y="182"/>
                  </a:cubicBezTo>
                  <a:lnTo>
                    <a:pt x="1" y="420"/>
                  </a:lnTo>
                  <a:cubicBezTo>
                    <a:pt x="1" y="430"/>
                    <a:pt x="20" y="449"/>
                    <a:pt x="20" y="468"/>
                  </a:cubicBezTo>
                  <a:lnTo>
                    <a:pt x="735" y="2071"/>
                  </a:lnTo>
                  <a:cubicBezTo>
                    <a:pt x="849" y="2322"/>
                    <a:pt x="1091" y="2461"/>
                    <a:pt x="1338" y="2461"/>
                  </a:cubicBezTo>
                  <a:cubicBezTo>
                    <a:pt x="1484" y="2461"/>
                    <a:pt x="1632" y="2412"/>
                    <a:pt x="1756" y="2309"/>
                  </a:cubicBezTo>
                  <a:lnTo>
                    <a:pt x="2567" y="1642"/>
                  </a:lnTo>
                  <a:lnTo>
                    <a:pt x="3378" y="2309"/>
                  </a:lnTo>
                  <a:cubicBezTo>
                    <a:pt x="3502" y="2412"/>
                    <a:pt x="3650" y="2461"/>
                    <a:pt x="3796" y="2461"/>
                  </a:cubicBezTo>
                  <a:cubicBezTo>
                    <a:pt x="4042" y="2461"/>
                    <a:pt x="4281" y="2322"/>
                    <a:pt x="4389" y="2071"/>
                  </a:cubicBezTo>
                  <a:lnTo>
                    <a:pt x="5105" y="468"/>
                  </a:lnTo>
                  <a:cubicBezTo>
                    <a:pt x="5114" y="449"/>
                    <a:pt x="5114" y="430"/>
                    <a:pt x="5124" y="420"/>
                  </a:cubicBezTo>
                  <a:lnTo>
                    <a:pt x="4456" y="182"/>
                  </a:lnTo>
                  <a:cubicBezTo>
                    <a:pt x="4351" y="134"/>
                    <a:pt x="4246" y="77"/>
                    <a:pt x="4160" y="1"/>
                  </a:cubicBezTo>
                  <a:lnTo>
                    <a:pt x="2567" y="106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66"/>
            <p:cNvSpPr/>
            <p:nvPr/>
          </p:nvSpPr>
          <p:spPr>
            <a:xfrm>
              <a:off x="6786450" y="3582664"/>
              <a:ext cx="57005" cy="62818"/>
            </a:xfrm>
            <a:custGeom>
              <a:rect b="b" l="l" r="r" t="t"/>
              <a:pathLst>
                <a:path extrusionOk="0" h="2399" w="2177">
                  <a:moveTo>
                    <a:pt x="645" y="1"/>
                  </a:moveTo>
                  <a:cubicBezTo>
                    <a:pt x="588" y="1"/>
                    <a:pt x="530" y="22"/>
                    <a:pt x="488" y="65"/>
                  </a:cubicBezTo>
                  <a:lnTo>
                    <a:pt x="68" y="495"/>
                  </a:lnTo>
                  <a:cubicBezTo>
                    <a:pt x="20" y="533"/>
                    <a:pt x="1" y="600"/>
                    <a:pt x="30" y="666"/>
                  </a:cubicBezTo>
                  <a:lnTo>
                    <a:pt x="745" y="2269"/>
                  </a:lnTo>
                  <a:cubicBezTo>
                    <a:pt x="781" y="2352"/>
                    <a:pt x="861" y="2398"/>
                    <a:pt x="944" y="2398"/>
                  </a:cubicBezTo>
                  <a:cubicBezTo>
                    <a:pt x="994" y="2398"/>
                    <a:pt x="1045" y="2381"/>
                    <a:pt x="1089" y="2345"/>
                  </a:cubicBezTo>
                  <a:lnTo>
                    <a:pt x="2176" y="1439"/>
                  </a:lnTo>
                  <a:lnTo>
                    <a:pt x="802" y="65"/>
                  </a:lnTo>
                  <a:cubicBezTo>
                    <a:pt x="759" y="22"/>
                    <a:pt x="702" y="1"/>
                    <a:pt x="6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66"/>
            <p:cNvSpPr/>
            <p:nvPr/>
          </p:nvSpPr>
          <p:spPr>
            <a:xfrm>
              <a:off x="6843428" y="3582664"/>
              <a:ext cx="56717" cy="62818"/>
            </a:xfrm>
            <a:custGeom>
              <a:rect b="b" l="l" r="r" t="t"/>
              <a:pathLst>
                <a:path extrusionOk="0" h="2399" w="2166">
                  <a:moveTo>
                    <a:pt x="1526" y="1"/>
                  </a:moveTo>
                  <a:cubicBezTo>
                    <a:pt x="1472" y="1"/>
                    <a:pt x="1417" y="22"/>
                    <a:pt x="1374" y="65"/>
                  </a:cubicBezTo>
                  <a:lnTo>
                    <a:pt x="0" y="1439"/>
                  </a:lnTo>
                  <a:lnTo>
                    <a:pt x="1088" y="2345"/>
                  </a:lnTo>
                  <a:cubicBezTo>
                    <a:pt x="1127" y="2381"/>
                    <a:pt x="1176" y="2398"/>
                    <a:pt x="1225" y="2398"/>
                  </a:cubicBezTo>
                  <a:cubicBezTo>
                    <a:pt x="1306" y="2398"/>
                    <a:pt x="1386" y="2352"/>
                    <a:pt x="1422" y="2269"/>
                  </a:cubicBezTo>
                  <a:lnTo>
                    <a:pt x="2137" y="666"/>
                  </a:lnTo>
                  <a:cubicBezTo>
                    <a:pt x="2166" y="600"/>
                    <a:pt x="2156" y="533"/>
                    <a:pt x="2108" y="485"/>
                  </a:cubicBezTo>
                  <a:lnTo>
                    <a:pt x="1679" y="65"/>
                  </a:lnTo>
                  <a:cubicBezTo>
                    <a:pt x="1636" y="22"/>
                    <a:pt x="1581" y="1"/>
                    <a:pt x="1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66"/>
            <p:cNvSpPr/>
            <p:nvPr/>
          </p:nvSpPr>
          <p:spPr>
            <a:xfrm>
              <a:off x="6714519" y="3627335"/>
              <a:ext cx="48730" cy="72951"/>
            </a:xfrm>
            <a:custGeom>
              <a:rect b="b" l="l" r="r" t="t"/>
              <a:pathLst>
                <a:path extrusionOk="0" h="2786" w="1861">
                  <a:moveTo>
                    <a:pt x="239" y="0"/>
                  </a:moveTo>
                  <a:cubicBezTo>
                    <a:pt x="134" y="115"/>
                    <a:pt x="58" y="239"/>
                    <a:pt x="0" y="372"/>
                  </a:cubicBezTo>
                  <a:lnTo>
                    <a:pt x="1193" y="1384"/>
                  </a:lnTo>
                  <a:cubicBezTo>
                    <a:pt x="1336" y="1508"/>
                    <a:pt x="1422" y="1689"/>
                    <a:pt x="1422" y="1880"/>
                  </a:cubicBezTo>
                  <a:lnTo>
                    <a:pt x="1422" y="2786"/>
                  </a:lnTo>
                  <a:lnTo>
                    <a:pt x="1861" y="2786"/>
                  </a:lnTo>
                  <a:lnTo>
                    <a:pt x="1861" y="1889"/>
                  </a:lnTo>
                  <a:cubicBezTo>
                    <a:pt x="1861" y="1565"/>
                    <a:pt x="1718" y="1260"/>
                    <a:pt x="1479" y="105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66"/>
            <p:cNvSpPr/>
            <p:nvPr/>
          </p:nvSpPr>
          <p:spPr>
            <a:xfrm>
              <a:off x="6923345" y="3627335"/>
              <a:ext cx="48992" cy="72951"/>
            </a:xfrm>
            <a:custGeom>
              <a:rect b="b" l="l" r="r" t="t"/>
              <a:pathLst>
                <a:path extrusionOk="0" h="2786" w="1871">
                  <a:moveTo>
                    <a:pt x="1632" y="0"/>
                  </a:moveTo>
                  <a:lnTo>
                    <a:pt x="392" y="1050"/>
                  </a:lnTo>
                  <a:cubicBezTo>
                    <a:pt x="144" y="1260"/>
                    <a:pt x="1" y="1565"/>
                    <a:pt x="1" y="1889"/>
                  </a:cubicBezTo>
                  <a:lnTo>
                    <a:pt x="1" y="2786"/>
                  </a:lnTo>
                  <a:lnTo>
                    <a:pt x="440" y="2786"/>
                  </a:lnTo>
                  <a:lnTo>
                    <a:pt x="440" y="1889"/>
                  </a:lnTo>
                  <a:cubicBezTo>
                    <a:pt x="440" y="1689"/>
                    <a:pt x="526" y="1508"/>
                    <a:pt x="678" y="1384"/>
                  </a:cubicBezTo>
                  <a:lnTo>
                    <a:pt x="1871" y="372"/>
                  </a:lnTo>
                  <a:cubicBezTo>
                    <a:pt x="1813" y="239"/>
                    <a:pt x="1728" y="115"/>
                    <a:pt x="163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4" name="Google Shape;13654;p66"/>
          <p:cNvGrpSpPr/>
          <p:nvPr/>
        </p:nvGrpSpPr>
        <p:grpSpPr>
          <a:xfrm>
            <a:off x="7163409" y="2880251"/>
            <a:ext cx="263316" cy="354414"/>
            <a:chOff x="7163409" y="2880251"/>
            <a:chExt cx="263316" cy="354414"/>
          </a:xfrm>
        </p:grpSpPr>
        <p:sp>
          <p:nvSpPr>
            <p:cNvPr id="13655" name="Google Shape;13655;p66"/>
            <p:cNvSpPr/>
            <p:nvPr/>
          </p:nvSpPr>
          <p:spPr>
            <a:xfrm>
              <a:off x="7163409" y="3125474"/>
              <a:ext cx="263316" cy="109191"/>
            </a:xfrm>
            <a:custGeom>
              <a:rect b="b" l="l" r="r" t="t"/>
              <a:pathLst>
                <a:path extrusionOk="0" h="4170" w="10056">
                  <a:moveTo>
                    <a:pt x="3130" y="1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3"/>
                  </a:cubicBezTo>
                  <a:lnTo>
                    <a:pt x="1" y="3511"/>
                  </a:lnTo>
                  <a:cubicBezTo>
                    <a:pt x="1" y="3874"/>
                    <a:pt x="296" y="4170"/>
                    <a:pt x="659" y="4170"/>
                  </a:cubicBezTo>
                  <a:lnTo>
                    <a:pt x="9398" y="4170"/>
                  </a:lnTo>
                  <a:cubicBezTo>
                    <a:pt x="9760" y="4170"/>
                    <a:pt x="10056" y="3874"/>
                    <a:pt x="10056" y="3511"/>
                  </a:cubicBezTo>
                  <a:lnTo>
                    <a:pt x="10056" y="2033"/>
                  </a:lnTo>
                  <a:cubicBezTo>
                    <a:pt x="10056" y="1479"/>
                    <a:pt x="9703" y="983"/>
                    <a:pt x="9178" y="802"/>
                  </a:cubicBezTo>
                  <a:lnTo>
                    <a:pt x="69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66"/>
            <p:cNvSpPr/>
            <p:nvPr/>
          </p:nvSpPr>
          <p:spPr>
            <a:xfrm>
              <a:off x="7197633" y="2920131"/>
              <a:ext cx="194633" cy="291544"/>
            </a:xfrm>
            <a:custGeom>
              <a:rect b="b" l="l" r="r" t="t"/>
              <a:pathLst>
                <a:path extrusionOk="0" h="11134" w="7433">
                  <a:moveTo>
                    <a:pt x="3712" y="1"/>
                  </a:moveTo>
                  <a:cubicBezTo>
                    <a:pt x="2405" y="1"/>
                    <a:pt x="1088" y="3054"/>
                    <a:pt x="1088" y="5458"/>
                  </a:cubicBezTo>
                  <a:lnTo>
                    <a:pt x="1088" y="6326"/>
                  </a:lnTo>
                  <a:cubicBezTo>
                    <a:pt x="1088" y="6736"/>
                    <a:pt x="897" y="7127"/>
                    <a:pt x="564" y="7375"/>
                  </a:cubicBezTo>
                  <a:cubicBezTo>
                    <a:pt x="201" y="7642"/>
                    <a:pt x="1" y="7957"/>
                    <a:pt x="1" y="8301"/>
                  </a:cubicBezTo>
                  <a:cubicBezTo>
                    <a:pt x="1" y="9264"/>
                    <a:pt x="936" y="11134"/>
                    <a:pt x="3712" y="11134"/>
                  </a:cubicBezTo>
                  <a:cubicBezTo>
                    <a:pt x="6488" y="11134"/>
                    <a:pt x="7423" y="9264"/>
                    <a:pt x="7423" y="8301"/>
                  </a:cubicBezTo>
                  <a:cubicBezTo>
                    <a:pt x="7432" y="7957"/>
                    <a:pt x="7222" y="7642"/>
                    <a:pt x="6869" y="7375"/>
                  </a:cubicBezTo>
                  <a:cubicBezTo>
                    <a:pt x="6536" y="7127"/>
                    <a:pt x="6335" y="6736"/>
                    <a:pt x="6335" y="6326"/>
                  </a:cubicBezTo>
                  <a:lnTo>
                    <a:pt x="6335" y="5458"/>
                  </a:lnTo>
                  <a:cubicBezTo>
                    <a:pt x="6335" y="3054"/>
                    <a:pt x="5028" y="1"/>
                    <a:pt x="3712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66"/>
            <p:cNvSpPr/>
            <p:nvPr/>
          </p:nvSpPr>
          <p:spPr>
            <a:xfrm>
              <a:off x="7240105" y="3114240"/>
              <a:ext cx="147657" cy="96204"/>
            </a:xfrm>
            <a:custGeom>
              <a:rect b="b" l="l" r="r" t="t"/>
              <a:pathLst>
                <a:path extrusionOk="0" h="3674" w="5639">
                  <a:moveTo>
                    <a:pt x="5295" y="0"/>
                  </a:moveTo>
                  <a:cubicBezTo>
                    <a:pt x="5066" y="763"/>
                    <a:pt x="4656" y="1460"/>
                    <a:pt x="4084" y="2013"/>
                  </a:cubicBezTo>
                  <a:cubicBezTo>
                    <a:pt x="3212" y="2843"/>
                    <a:pt x="2009" y="3283"/>
                    <a:pt x="630" y="3283"/>
                  </a:cubicBezTo>
                  <a:cubicBezTo>
                    <a:pt x="424" y="3283"/>
                    <a:pt x="214" y="3273"/>
                    <a:pt x="1" y="3253"/>
                  </a:cubicBezTo>
                  <a:lnTo>
                    <a:pt x="1" y="3253"/>
                  </a:lnTo>
                  <a:cubicBezTo>
                    <a:pt x="439" y="3473"/>
                    <a:pt x="907" y="3616"/>
                    <a:pt x="1393" y="3673"/>
                  </a:cubicBezTo>
                  <a:cubicBezTo>
                    <a:pt x="2567" y="3540"/>
                    <a:pt x="3597" y="3082"/>
                    <a:pt x="4379" y="2338"/>
                  </a:cubicBezTo>
                  <a:cubicBezTo>
                    <a:pt x="4952" y="1784"/>
                    <a:pt x="5381" y="1107"/>
                    <a:pt x="5639" y="353"/>
                  </a:cubicBezTo>
                  <a:cubicBezTo>
                    <a:pt x="5543" y="220"/>
                    <a:pt x="5429" y="96"/>
                    <a:pt x="529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66"/>
            <p:cNvSpPr/>
            <p:nvPr/>
          </p:nvSpPr>
          <p:spPr>
            <a:xfrm>
              <a:off x="7220623" y="3000074"/>
              <a:ext cx="148652" cy="125924"/>
            </a:xfrm>
            <a:custGeom>
              <a:rect b="b" l="l" r="r" t="t"/>
              <a:pathLst>
                <a:path extrusionOk="0" h="4809" w="5677">
                  <a:moveTo>
                    <a:pt x="2843" y="1"/>
                  </a:moveTo>
                  <a:cubicBezTo>
                    <a:pt x="1279" y="1"/>
                    <a:pt x="0" y="1079"/>
                    <a:pt x="0" y="2405"/>
                  </a:cubicBezTo>
                  <a:cubicBezTo>
                    <a:pt x="0" y="3731"/>
                    <a:pt x="1279" y="4809"/>
                    <a:pt x="2843" y="4809"/>
                  </a:cubicBezTo>
                  <a:cubicBezTo>
                    <a:pt x="4408" y="4809"/>
                    <a:pt x="5677" y="3731"/>
                    <a:pt x="5677" y="2405"/>
                  </a:cubicBezTo>
                  <a:cubicBezTo>
                    <a:pt x="5677" y="1079"/>
                    <a:pt x="4408" y="1"/>
                    <a:pt x="284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66"/>
            <p:cNvSpPr/>
            <p:nvPr/>
          </p:nvSpPr>
          <p:spPr>
            <a:xfrm>
              <a:off x="7220623" y="2954355"/>
              <a:ext cx="148914" cy="142918"/>
            </a:xfrm>
            <a:custGeom>
              <a:rect b="b" l="l" r="r" t="t"/>
              <a:pathLst>
                <a:path extrusionOk="0" h="5458" w="5687">
                  <a:moveTo>
                    <a:pt x="0" y="1"/>
                  </a:moveTo>
                  <a:lnTo>
                    <a:pt x="0" y="2624"/>
                  </a:lnTo>
                  <a:cubicBezTo>
                    <a:pt x="0" y="4189"/>
                    <a:pt x="1269" y="5458"/>
                    <a:pt x="2843" y="5458"/>
                  </a:cubicBezTo>
                  <a:cubicBezTo>
                    <a:pt x="4408" y="5458"/>
                    <a:pt x="5686" y="4189"/>
                    <a:pt x="5686" y="2624"/>
                  </a:cubicBezTo>
                  <a:lnTo>
                    <a:pt x="568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66"/>
            <p:cNvSpPr/>
            <p:nvPr/>
          </p:nvSpPr>
          <p:spPr>
            <a:xfrm>
              <a:off x="7220387" y="2954355"/>
              <a:ext cx="148888" cy="143180"/>
            </a:xfrm>
            <a:custGeom>
              <a:rect b="b" l="l" r="r" t="t"/>
              <a:pathLst>
                <a:path extrusionOk="0" h="5468" w="5686">
                  <a:moveTo>
                    <a:pt x="9" y="1"/>
                  </a:moveTo>
                  <a:lnTo>
                    <a:pt x="9" y="2624"/>
                  </a:lnTo>
                  <a:cubicBezTo>
                    <a:pt x="1" y="4211"/>
                    <a:pt x="1293" y="5467"/>
                    <a:pt x="2819" y="5467"/>
                  </a:cubicBezTo>
                  <a:cubicBezTo>
                    <a:pt x="2971" y="5467"/>
                    <a:pt x="3126" y="5455"/>
                    <a:pt x="3282" y="5429"/>
                  </a:cubicBezTo>
                  <a:cubicBezTo>
                    <a:pt x="1898" y="5210"/>
                    <a:pt x="878" y="4017"/>
                    <a:pt x="887" y="2624"/>
                  </a:cubicBezTo>
                  <a:lnTo>
                    <a:pt x="887" y="2185"/>
                  </a:lnTo>
                  <a:cubicBezTo>
                    <a:pt x="887" y="1222"/>
                    <a:pt x="1669" y="440"/>
                    <a:pt x="2633" y="440"/>
                  </a:cubicBezTo>
                  <a:lnTo>
                    <a:pt x="5686" y="440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66"/>
            <p:cNvSpPr/>
            <p:nvPr/>
          </p:nvSpPr>
          <p:spPr>
            <a:xfrm>
              <a:off x="7269851" y="3045714"/>
              <a:ext cx="50747" cy="17361"/>
            </a:xfrm>
            <a:custGeom>
              <a:rect b="b" l="l" r="r" t="t"/>
              <a:pathLst>
                <a:path extrusionOk="0" h="663" w="1938">
                  <a:moveTo>
                    <a:pt x="313" y="1"/>
                  </a:moveTo>
                  <a:cubicBezTo>
                    <a:pt x="143" y="1"/>
                    <a:pt x="1" y="224"/>
                    <a:pt x="162" y="385"/>
                  </a:cubicBezTo>
                  <a:cubicBezTo>
                    <a:pt x="380" y="567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2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5" y="662"/>
                    <a:pt x="1565" y="567"/>
                    <a:pt x="1784" y="385"/>
                  </a:cubicBezTo>
                  <a:cubicBezTo>
                    <a:pt x="1938" y="224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5"/>
                    <a:pt x="1147" y="228"/>
                    <a:pt x="972" y="228"/>
                  </a:cubicBezTo>
                  <a:cubicBezTo>
                    <a:pt x="796" y="228"/>
                    <a:pt x="620" y="175"/>
                    <a:pt x="467" y="70"/>
                  </a:cubicBezTo>
                  <a:cubicBezTo>
                    <a:pt x="418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66"/>
            <p:cNvSpPr/>
            <p:nvPr/>
          </p:nvSpPr>
          <p:spPr>
            <a:xfrm>
              <a:off x="7255344" y="3005939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66"/>
            <p:cNvSpPr/>
            <p:nvPr/>
          </p:nvSpPr>
          <p:spPr>
            <a:xfrm>
              <a:off x="7323792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4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66"/>
            <p:cNvSpPr/>
            <p:nvPr/>
          </p:nvSpPr>
          <p:spPr>
            <a:xfrm>
              <a:off x="7247594" y="298857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26" y="440"/>
                  </a:lnTo>
                  <a:cubicBezTo>
                    <a:pt x="1021" y="440"/>
                    <a:pt x="1021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66"/>
            <p:cNvSpPr/>
            <p:nvPr/>
          </p:nvSpPr>
          <p:spPr>
            <a:xfrm>
              <a:off x="7316303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66"/>
            <p:cNvSpPr/>
            <p:nvPr/>
          </p:nvSpPr>
          <p:spPr>
            <a:xfrm>
              <a:off x="7189646" y="2880251"/>
              <a:ext cx="208852" cy="285469"/>
            </a:xfrm>
            <a:custGeom>
              <a:rect b="b" l="l" r="r" t="t"/>
              <a:pathLst>
                <a:path extrusionOk="0" h="10902" w="7976">
                  <a:moveTo>
                    <a:pt x="4017" y="0"/>
                  </a:moveTo>
                  <a:cubicBezTo>
                    <a:pt x="2066" y="0"/>
                    <a:pt x="435" y="1515"/>
                    <a:pt x="315" y="3489"/>
                  </a:cubicBezTo>
                  <a:lnTo>
                    <a:pt x="124" y="6771"/>
                  </a:lnTo>
                  <a:cubicBezTo>
                    <a:pt x="0" y="8908"/>
                    <a:pt x="1613" y="10749"/>
                    <a:pt x="3750" y="10902"/>
                  </a:cubicBezTo>
                  <a:cubicBezTo>
                    <a:pt x="2414" y="10758"/>
                    <a:pt x="1393" y="9633"/>
                    <a:pt x="1393" y="8288"/>
                  </a:cubicBezTo>
                  <a:lnTo>
                    <a:pt x="1393" y="6981"/>
                  </a:lnTo>
                  <a:cubicBezTo>
                    <a:pt x="1393" y="4577"/>
                    <a:pt x="2710" y="1524"/>
                    <a:pt x="4017" y="1524"/>
                  </a:cubicBezTo>
                  <a:cubicBezTo>
                    <a:pt x="5333" y="1524"/>
                    <a:pt x="6640" y="4577"/>
                    <a:pt x="6640" y="6981"/>
                  </a:cubicBezTo>
                  <a:lnTo>
                    <a:pt x="6640" y="9098"/>
                  </a:lnTo>
                  <a:cubicBezTo>
                    <a:pt x="6640" y="9287"/>
                    <a:pt x="6795" y="9405"/>
                    <a:pt x="6951" y="9405"/>
                  </a:cubicBezTo>
                  <a:cubicBezTo>
                    <a:pt x="7041" y="9405"/>
                    <a:pt x="7131" y="9366"/>
                    <a:pt x="7194" y="9280"/>
                  </a:cubicBezTo>
                  <a:cubicBezTo>
                    <a:pt x="7718" y="8555"/>
                    <a:pt x="7976" y="7667"/>
                    <a:pt x="7928" y="6771"/>
                  </a:cubicBezTo>
                  <a:lnTo>
                    <a:pt x="7737" y="3584"/>
                  </a:lnTo>
                  <a:cubicBezTo>
                    <a:pt x="7613" y="1686"/>
                    <a:pt x="6135" y="112"/>
                    <a:pt x="4246" y="7"/>
                  </a:cubicBezTo>
                  <a:cubicBezTo>
                    <a:pt x="4169" y="2"/>
                    <a:pt x="4093" y="0"/>
                    <a:pt x="4017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7" name="Google Shape;13667;p66"/>
          <p:cNvGrpSpPr/>
          <p:nvPr/>
        </p:nvGrpSpPr>
        <p:grpSpPr>
          <a:xfrm>
            <a:off x="6712032" y="2880172"/>
            <a:ext cx="263316" cy="354493"/>
            <a:chOff x="6712032" y="2880172"/>
            <a:chExt cx="263316" cy="354493"/>
          </a:xfrm>
        </p:grpSpPr>
        <p:sp>
          <p:nvSpPr>
            <p:cNvPr id="13668" name="Google Shape;13668;p66"/>
            <p:cNvSpPr/>
            <p:nvPr/>
          </p:nvSpPr>
          <p:spPr>
            <a:xfrm>
              <a:off x="6729995" y="2880172"/>
              <a:ext cx="227600" cy="209113"/>
            </a:xfrm>
            <a:custGeom>
              <a:rect b="b" l="l" r="r" t="t"/>
              <a:pathLst>
                <a:path extrusionOk="0" h="7986" w="8692">
                  <a:moveTo>
                    <a:pt x="4351" y="0"/>
                  </a:moveTo>
                  <a:cubicBezTo>
                    <a:pt x="2825" y="0"/>
                    <a:pt x="640" y="1078"/>
                    <a:pt x="640" y="3273"/>
                  </a:cubicBezTo>
                  <a:lnTo>
                    <a:pt x="640" y="5839"/>
                  </a:lnTo>
                  <a:cubicBezTo>
                    <a:pt x="640" y="6278"/>
                    <a:pt x="373" y="6449"/>
                    <a:pt x="182" y="6516"/>
                  </a:cubicBezTo>
                  <a:cubicBezTo>
                    <a:pt x="68" y="6545"/>
                    <a:pt x="1" y="6678"/>
                    <a:pt x="39" y="6793"/>
                  </a:cubicBezTo>
                  <a:cubicBezTo>
                    <a:pt x="139" y="7057"/>
                    <a:pt x="387" y="7425"/>
                    <a:pt x="981" y="7425"/>
                  </a:cubicBezTo>
                  <a:cubicBezTo>
                    <a:pt x="1010" y="7425"/>
                    <a:pt x="1039" y="7424"/>
                    <a:pt x="1069" y="7422"/>
                  </a:cubicBezTo>
                  <a:cubicBezTo>
                    <a:pt x="1338" y="7780"/>
                    <a:pt x="1751" y="7985"/>
                    <a:pt x="2186" y="7985"/>
                  </a:cubicBezTo>
                  <a:cubicBezTo>
                    <a:pt x="2262" y="7985"/>
                    <a:pt x="2338" y="7979"/>
                    <a:pt x="2415" y="7966"/>
                  </a:cubicBezTo>
                  <a:cubicBezTo>
                    <a:pt x="2806" y="7909"/>
                    <a:pt x="3206" y="7871"/>
                    <a:pt x="3607" y="7861"/>
                  </a:cubicBezTo>
                  <a:lnTo>
                    <a:pt x="5095" y="7861"/>
                  </a:lnTo>
                  <a:cubicBezTo>
                    <a:pt x="5486" y="7871"/>
                    <a:pt x="5887" y="7909"/>
                    <a:pt x="6288" y="7966"/>
                  </a:cubicBezTo>
                  <a:cubicBezTo>
                    <a:pt x="6363" y="7979"/>
                    <a:pt x="6438" y="7985"/>
                    <a:pt x="6513" y="7985"/>
                  </a:cubicBezTo>
                  <a:cubicBezTo>
                    <a:pt x="6942" y="7985"/>
                    <a:pt x="7355" y="7780"/>
                    <a:pt x="7623" y="7422"/>
                  </a:cubicBezTo>
                  <a:cubicBezTo>
                    <a:pt x="7654" y="7424"/>
                    <a:pt x="7684" y="7425"/>
                    <a:pt x="7712" y="7425"/>
                  </a:cubicBezTo>
                  <a:cubicBezTo>
                    <a:pt x="8314" y="7425"/>
                    <a:pt x="8554" y="7057"/>
                    <a:pt x="8654" y="6793"/>
                  </a:cubicBezTo>
                  <a:cubicBezTo>
                    <a:pt x="8692" y="6678"/>
                    <a:pt x="8635" y="6545"/>
                    <a:pt x="8511" y="6516"/>
                  </a:cubicBezTo>
                  <a:cubicBezTo>
                    <a:pt x="8320" y="6440"/>
                    <a:pt x="8062" y="6268"/>
                    <a:pt x="8062" y="5829"/>
                  </a:cubicBezTo>
                  <a:lnTo>
                    <a:pt x="8062" y="2834"/>
                  </a:lnTo>
                  <a:cubicBezTo>
                    <a:pt x="8062" y="1718"/>
                    <a:pt x="7232" y="792"/>
                    <a:pt x="6126" y="659"/>
                  </a:cubicBezTo>
                  <a:cubicBezTo>
                    <a:pt x="5992" y="649"/>
                    <a:pt x="5868" y="582"/>
                    <a:pt x="5792" y="477"/>
                  </a:cubicBezTo>
                  <a:cubicBezTo>
                    <a:pt x="5582" y="163"/>
                    <a:pt x="5095" y="0"/>
                    <a:pt x="435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66"/>
            <p:cNvSpPr/>
            <p:nvPr/>
          </p:nvSpPr>
          <p:spPr>
            <a:xfrm>
              <a:off x="6843926" y="2880172"/>
              <a:ext cx="113669" cy="209009"/>
            </a:xfrm>
            <a:custGeom>
              <a:rect b="b" l="l" r="r" t="t"/>
              <a:pathLst>
                <a:path extrusionOk="0" h="7982" w="4341">
                  <a:moveTo>
                    <a:pt x="0" y="0"/>
                  </a:moveTo>
                  <a:lnTo>
                    <a:pt x="0" y="7861"/>
                  </a:lnTo>
                  <a:lnTo>
                    <a:pt x="744" y="7861"/>
                  </a:lnTo>
                  <a:cubicBezTo>
                    <a:pt x="1145" y="7861"/>
                    <a:pt x="1546" y="7899"/>
                    <a:pt x="1937" y="7966"/>
                  </a:cubicBezTo>
                  <a:cubicBezTo>
                    <a:pt x="2007" y="7977"/>
                    <a:pt x="2077" y="7982"/>
                    <a:pt x="2147" y="7982"/>
                  </a:cubicBezTo>
                  <a:cubicBezTo>
                    <a:pt x="2588" y="7982"/>
                    <a:pt x="3009" y="7777"/>
                    <a:pt x="3272" y="7422"/>
                  </a:cubicBezTo>
                  <a:cubicBezTo>
                    <a:pt x="3296" y="7423"/>
                    <a:pt x="3318" y="7424"/>
                    <a:pt x="3341" y="7424"/>
                  </a:cubicBezTo>
                  <a:cubicBezTo>
                    <a:pt x="3959" y="7424"/>
                    <a:pt x="4211" y="7050"/>
                    <a:pt x="4303" y="6783"/>
                  </a:cubicBezTo>
                  <a:cubicBezTo>
                    <a:pt x="4341" y="6669"/>
                    <a:pt x="4284" y="6545"/>
                    <a:pt x="4160" y="6507"/>
                  </a:cubicBezTo>
                  <a:cubicBezTo>
                    <a:pt x="3969" y="6440"/>
                    <a:pt x="3711" y="6268"/>
                    <a:pt x="3711" y="5829"/>
                  </a:cubicBezTo>
                  <a:lnTo>
                    <a:pt x="3711" y="2834"/>
                  </a:lnTo>
                  <a:cubicBezTo>
                    <a:pt x="3711" y="1718"/>
                    <a:pt x="2881" y="792"/>
                    <a:pt x="1775" y="659"/>
                  </a:cubicBezTo>
                  <a:cubicBezTo>
                    <a:pt x="1641" y="649"/>
                    <a:pt x="1517" y="582"/>
                    <a:pt x="1441" y="477"/>
                  </a:cubicBezTo>
                  <a:cubicBezTo>
                    <a:pt x="1231" y="163"/>
                    <a:pt x="744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66"/>
            <p:cNvSpPr/>
            <p:nvPr/>
          </p:nvSpPr>
          <p:spPr>
            <a:xfrm>
              <a:off x="6712032" y="3118980"/>
              <a:ext cx="263316" cy="115685"/>
            </a:xfrm>
            <a:custGeom>
              <a:rect b="b" l="l" r="r" t="t"/>
              <a:pathLst>
                <a:path extrusionOk="0" h="4418" w="10056">
                  <a:moveTo>
                    <a:pt x="6564" y="1"/>
                  </a:moveTo>
                  <a:lnTo>
                    <a:pt x="6564" y="373"/>
                  </a:lnTo>
                  <a:cubicBezTo>
                    <a:pt x="6564" y="1279"/>
                    <a:pt x="5829" y="2013"/>
                    <a:pt x="4923" y="2013"/>
                  </a:cubicBezTo>
                  <a:cubicBezTo>
                    <a:pt x="4016" y="2013"/>
                    <a:pt x="3282" y="1279"/>
                    <a:pt x="3282" y="373"/>
                  </a:cubicBezTo>
                  <a:lnTo>
                    <a:pt x="3282" y="182"/>
                  </a:lnTo>
                  <a:cubicBezTo>
                    <a:pt x="3234" y="210"/>
                    <a:pt x="3186" y="239"/>
                    <a:pt x="3139" y="258"/>
                  </a:cubicBezTo>
                  <a:lnTo>
                    <a:pt x="878" y="1050"/>
                  </a:lnTo>
                  <a:cubicBezTo>
                    <a:pt x="353" y="1231"/>
                    <a:pt x="0" y="1727"/>
                    <a:pt x="0" y="2290"/>
                  </a:cubicBezTo>
                  <a:lnTo>
                    <a:pt x="0" y="3759"/>
                  </a:lnTo>
                  <a:cubicBezTo>
                    <a:pt x="0" y="4122"/>
                    <a:pt x="296" y="4418"/>
                    <a:pt x="658" y="4418"/>
                  </a:cubicBezTo>
                  <a:lnTo>
                    <a:pt x="9397" y="4418"/>
                  </a:lnTo>
                  <a:cubicBezTo>
                    <a:pt x="9759" y="4418"/>
                    <a:pt x="10055" y="4122"/>
                    <a:pt x="10055" y="3759"/>
                  </a:cubicBezTo>
                  <a:lnTo>
                    <a:pt x="10055" y="2281"/>
                  </a:lnTo>
                  <a:cubicBezTo>
                    <a:pt x="10055" y="1727"/>
                    <a:pt x="9702" y="1231"/>
                    <a:pt x="9177" y="1050"/>
                  </a:cubicBezTo>
                  <a:lnTo>
                    <a:pt x="6926" y="258"/>
                  </a:lnTo>
                  <a:cubicBezTo>
                    <a:pt x="6783" y="201"/>
                    <a:pt x="6659" y="115"/>
                    <a:pt x="656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66"/>
            <p:cNvSpPr/>
            <p:nvPr/>
          </p:nvSpPr>
          <p:spPr>
            <a:xfrm>
              <a:off x="6768487" y="3118980"/>
              <a:ext cx="150407" cy="81802"/>
            </a:xfrm>
            <a:custGeom>
              <a:rect b="b" l="l" r="r" t="t"/>
              <a:pathLst>
                <a:path extrusionOk="0" h="3124" w="5744">
                  <a:moveTo>
                    <a:pt x="4398" y="1"/>
                  </a:moveTo>
                  <a:lnTo>
                    <a:pt x="4398" y="373"/>
                  </a:lnTo>
                  <a:cubicBezTo>
                    <a:pt x="4398" y="1279"/>
                    <a:pt x="3663" y="2013"/>
                    <a:pt x="2767" y="2013"/>
                  </a:cubicBezTo>
                  <a:cubicBezTo>
                    <a:pt x="1860" y="2013"/>
                    <a:pt x="1126" y="1279"/>
                    <a:pt x="1126" y="373"/>
                  </a:cubicBezTo>
                  <a:lnTo>
                    <a:pt x="1126" y="182"/>
                  </a:lnTo>
                  <a:cubicBezTo>
                    <a:pt x="1078" y="210"/>
                    <a:pt x="1030" y="230"/>
                    <a:pt x="973" y="249"/>
                  </a:cubicBezTo>
                  <a:lnTo>
                    <a:pt x="0" y="602"/>
                  </a:lnTo>
                  <a:cubicBezTo>
                    <a:pt x="10" y="1183"/>
                    <a:pt x="124" y="1775"/>
                    <a:pt x="353" y="2319"/>
                  </a:cubicBezTo>
                  <a:cubicBezTo>
                    <a:pt x="558" y="2816"/>
                    <a:pt x="1037" y="3124"/>
                    <a:pt x="1553" y="3124"/>
                  </a:cubicBezTo>
                  <a:cubicBezTo>
                    <a:pt x="1661" y="3124"/>
                    <a:pt x="1770" y="3110"/>
                    <a:pt x="1879" y="3082"/>
                  </a:cubicBezTo>
                  <a:lnTo>
                    <a:pt x="2872" y="2834"/>
                  </a:lnTo>
                  <a:lnTo>
                    <a:pt x="3864" y="3082"/>
                  </a:lnTo>
                  <a:cubicBezTo>
                    <a:pt x="3973" y="3110"/>
                    <a:pt x="4083" y="3124"/>
                    <a:pt x="4191" y="3124"/>
                  </a:cubicBezTo>
                  <a:cubicBezTo>
                    <a:pt x="4709" y="3124"/>
                    <a:pt x="5195" y="2816"/>
                    <a:pt x="5400" y="2319"/>
                  </a:cubicBezTo>
                  <a:cubicBezTo>
                    <a:pt x="5619" y="1775"/>
                    <a:pt x="5743" y="1183"/>
                    <a:pt x="5743" y="602"/>
                  </a:cubicBezTo>
                  <a:lnTo>
                    <a:pt x="4761" y="249"/>
                  </a:lnTo>
                  <a:cubicBezTo>
                    <a:pt x="4627" y="201"/>
                    <a:pt x="4503" y="115"/>
                    <a:pt x="439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66"/>
            <p:cNvSpPr/>
            <p:nvPr/>
          </p:nvSpPr>
          <p:spPr>
            <a:xfrm>
              <a:off x="6714755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239" y="0"/>
                  </a:moveTo>
                  <a:cubicBezTo>
                    <a:pt x="135" y="105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7" y="1517"/>
                    <a:pt x="1422" y="1699"/>
                    <a:pt x="1422" y="1889"/>
                  </a:cubicBezTo>
                  <a:lnTo>
                    <a:pt x="1422" y="3006"/>
                  </a:lnTo>
                  <a:lnTo>
                    <a:pt x="1871" y="3006"/>
                  </a:lnTo>
                  <a:lnTo>
                    <a:pt x="1871" y="1889"/>
                  </a:lnTo>
                  <a:cubicBezTo>
                    <a:pt x="1871" y="1575"/>
                    <a:pt x="1728" y="1269"/>
                    <a:pt x="1480" y="105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66"/>
            <p:cNvSpPr/>
            <p:nvPr/>
          </p:nvSpPr>
          <p:spPr>
            <a:xfrm>
              <a:off x="6923842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1632" y="0"/>
                  </a:moveTo>
                  <a:lnTo>
                    <a:pt x="383" y="1059"/>
                  </a:lnTo>
                  <a:cubicBezTo>
                    <a:pt x="144" y="1269"/>
                    <a:pt x="1" y="1575"/>
                    <a:pt x="1" y="1889"/>
                  </a:cubicBezTo>
                  <a:lnTo>
                    <a:pt x="1" y="3006"/>
                  </a:lnTo>
                  <a:lnTo>
                    <a:pt x="449" y="3006"/>
                  </a:lnTo>
                  <a:lnTo>
                    <a:pt x="449" y="1889"/>
                  </a:lnTo>
                  <a:cubicBezTo>
                    <a:pt x="440" y="1699"/>
                    <a:pt x="526" y="1517"/>
                    <a:pt x="678" y="1393"/>
                  </a:cubicBezTo>
                  <a:lnTo>
                    <a:pt x="1871" y="373"/>
                  </a:lnTo>
                  <a:cubicBezTo>
                    <a:pt x="1814" y="239"/>
                    <a:pt x="1728" y="105"/>
                    <a:pt x="163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66"/>
            <p:cNvSpPr/>
            <p:nvPr/>
          </p:nvSpPr>
          <p:spPr>
            <a:xfrm>
              <a:off x="6778961" y="3108741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44" y="287"/>
                  </a:lnTo>
                  <a:cubicBezTo>
                    <a:pt x="172" y="344"/>
                    <a:pt x="58" y="496"/>
                    <a:pt x="48" y="678"/>
                  </a:cubicBezTo>
                  <a:cubicBezTo>
                    <a:pt x="1" y="1307"/>
                    <a:pt x="115" y="1947"/>
                    <a:pt x="354" y="2538"/>
                  </a:cubicBezTo>
                  <a:cubicBezTo>
                    <a:pt x="497" y="2871"/>
                    <a:pt x="818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472" y="2777"/>
                  </a:lnTo>
                  <a:lnTo>
                    <a:pt x="3578" y="3053"/>
                  </a:lnTo>
                  <a:cubicBezTo>
                    <a:pt x="3649" y="3071"/>
                    <a:pt x="3720" y="3079"/>
                    <a:pt x="3789" y="3079"/>
                  </a:cubicBezTo>
                  <a:cubicBezTo>
                    <a:pt x="4135" y="3079"/>
                    <a:pt x="4456" y="2871"/>
                    <a:pt x="4599" y="2538"/>
                  </a:cubicBezTo>
                  <a:cubicBezTo>
                    <a:pt x="4838" y="1947"/>
                    <a:pt x="4942" y="130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lnTo>
                    <a:pt x="3788" y="649"/>
                  </a:lnTo>
                  <a:cubicBezTo>
                    <a:pt x="3788" y="1374"/>
                    <a:pt x="3206" y="1966"/>
                    <a:pt x="2481" y="1966"/>
                  </a:cubicBezTo>
                  <a:cubicBezTo>
                    <a:pt x="1756" y="1966"/>
                    <a:pt x="1165" y="1374"/>
                    <a:pt x="1165" y="649"/>
                  </a:cubicBezTo>
                  <a:lnTo>
                    <a:pt x="1165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66"/>
            <p:cNvSpPr/>
            <p:nvPr/>
          </p:nvSpPr>
          <p:spPr>
            <a:xfrm>
              <a:off x="6878149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66"/>
            <p:cNvSpPr/>
            <p:nvPr/>
          </p:nvSpPr>
          <p:spPr>
            <a:xfrm>
              <a:off x="6809440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66"/>
            <p:cNvSpPr/>
            <p:nvPr/>
          </p:nvSpPr>
          <p:spPr>
            <a:xfrm>
              <a:off x="6797945" y="3108741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440" y="0"/>
                  </a:move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4"/>
                    <a:pt x="1747" y="2404"/>
                  </a:cubicBezTo>
                  <a:cubicBezTo>
                    <a:pt x="2710" y="2404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0"/>
                  </a:lnTo>
                  <a:lnTo>
                    <a:pt x="3063" y="649"/>
                  </a:lnTo>
                  <a:cubicBezTo>
                    <a:pt x="3063" y="1374"/>
                    <a:pt x="2472" y="1966"/>
                    <a:pt x="1747" y="1966"/>
                  </a:cubicBezTo>
                  <a:cubicBezTo>
                    <a:pt x="1022" y="1966"/>
                    <a:pt x="440" y="1374"/>
                    <a:pt x="440" y="649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66"/>
            <p:cNvSpPr/>
            <p:nvPr/>
          </p:nvSpPr>
          <p:spPr>
            <a:xfrm>
              <a:off x="6809440" y="3080252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72"/>
                    <a:pt x="583" y="3054"/>
                    <a:pt x="1308" y="3054"/>
                  </a:cubicBezTo>
                  <a:cubicBezTo>
                    <a:pt x="2033" y="3054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66"/>
            <p:cNvSpPr/>
            <p:nvPr/>
          </p:nvSpPr>
          <p:spPr>
            <a:xfrm>
              <a:off x="6809440" y="3080252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16" y="998"/>
                    <a:pt x="862" y="1091"/>
                    <a:pt x="1309" y="1091"/>
                  </a:cubicBezTo>
                  <a:cubicBezTo>
                    <a:pt x="1756" y="1091"/>
                    <a:pt x="2204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66"/>
            <p:cNvSpPr/>
            <p:nvPr/>
          </p:nvSpPr>
          <p:spPr>
            <a:xfrm>
              <a:off x="6747251" y="2920131"/>
              <a:ext cx="192617" cy="177142"/>
            </a:xfrm>
            <a:custGeom>
              <a:rect b="b" l="l" r="r" t="t"/>
              <a:pathLst>
                <a:path extrusionOk="0" h="6765" w="7356">
                  <a:moveTo>
                    <a:pt x="840" y="1"/>
                  </a:moveTo>
                  <a:lnTo>
                    <a:pt x="840" y="3054"/>
                  </a:lnTo>
                  <a:lnTo>
                    <a:pt x="735" y="3054"/>
                  </a:lnTo>
                  <a:cubicBezTo>
                    <a:pt x="0" y="3054"/>
                    <a:pt x="0" y="4151"/>
                    <a:pt x="735" y="4151"/>
                  </a:cubicBezTo>
                  <a:lnTo>
                    <a:pt x="849" y="4151"/>
                  </a:lnTo>
                  <a:cubicBezTo>
                    <a:pt x="964" y="5629"/>
                    <a:pt x="2194" y="6765"/>
                    <a:pt x="3683" y="6765"/>
                  </a:cubicBezTo>
                  <a:cubicBezTo>
                    <a:pt x="5161" y="6765"/>
                    <a:pt x="6392" y="5629"/>
                    <a:pt x="6506" y="4151"/>
                  </a:cubicBezTo>
                  <a:lnTo>
                    <a:pt x="6630" y="4151"/>
                  </a:lnTo>
                  <a:cubicBezTo>
                    <a:pt x="7355" y="4151"/>
                    <a:pt x="7355" y="3054"/>
                    <a:pt x="6630" y="3054"/>
                  </a:cubicBezTo>
                  <a:lnTo>
                    <a:pt x="6526" y="3054"/>
                  </a:lnTo>
                  <a:lnTo>
                    <a:pt x="6526" y="2615"/>
                  </a:lnTo>
                  <a:cubicBezTo>
                    <a:pt x="6526" y="1804"/>
                    <a:pt x="5428" y="1308"/>
                    <a:pt x="4780" y="220"/>
                  </a:cubicBezTo>
                  <a:lnTo>
                    <a:pt x="478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66"/>
            <p:cNvSpPr/>
            <p:nvPr/>
          </p:nvSpPr>
          <p:spPr>
            <a:xfrm>
              <a:off x="6751231" y="2920131"/>
              <a:ext cx="130689" cy="177377"/>
            </a:xfrm>
            <a:custGeom>
              <a:rect b="b" l="l" r="r" t="t"/>
              <a:pathLst>
                <a:path extrusionOk="0" h="6774" w="4991">
                  <a:moveTo>
                    <a:pt x="688" y="1"/>
                  </a:moveTo>
                  <a:lnTo>
                    <a:pt x="688" y="3054"/>
                  </a:lnTo>
                  <a:lnTo>
                    <a:pt x="611" y="3054"/>
                  </a:lnTo>
                  <a:cubicBezTo>
                    <a:pt x="605" y="3053"/>
                    <a:pt x="599" y="3053"/>
                    <a:pt x="593" y="3053"/>
                  </a:cubicBezTo>
                  <a:cubicBezTo>
                    <a:pt x="315" y="3053"/>
                    <a:pt x="76" y="3269"/>
                    <a:pt x="39" y="3550"/>
                  </a:cubicBezTo>
                  <a:cubicBezTo>
                    <a:pt x="1" y="3864"/>
                    <a:pt x="258" y="4151"/>
                    <a:pt x="583" y="4151"/>
                  </a:cubicBezTo>
                  <a:lnTo>
                    <a:pt x="697" y="4151"/>
                  </a:lnTo>
                  <a:cubicBezTo>
                    <a:pt x="810" y="5646"/>
                    <a:pt x="2057" y="6773"/>
                    <a:pt x="3511" y="6773"/>
                  </a:cubicBezTo>
                  <a:cubicBezTo>
                    <a:pt x="3662" y="6773"/>
                    <a:pt x="3815" y="6761"/>
                    <a:pt x="3969" y="6736"/>
                  </a:cubicBezTo>
                  <a:cubicBezTo>
                    <a:pt x="2586" y="6517"/>
                    <a:pt x="1565" y="5324"/>
                    <a:pt x="1565" y="3931"/>
                  </a:cubicBezTo>
                  <a:lnTo>
                    <a:pt x="1565" y="2691"/>
                  </a:lnTo>
                  <a:cubicBezTo>
                    <a:pt x="1565" y="2357"/>
                    <a:pt x="1766" y="2042"/>
                    <a:pt x="2071" y="1899"/>
                  </a:cubicBezTo>
                  <a:cubicBezTo>
                    <a:pt x="2472" y="1718"/>
                    <a:pt x="2882" y="1575"/>
                    <a:pt x="3311" y="1441"/>
                  </a:cubicBezTo>
                  <a:cubicBezTo>
                    <a:pt x="3960" y="1231"/>
                    <a:pt x="4570" y="1031"/>
                    <a:pt x="4990" y="726"/>
                  </a:cubicBezTo>
                  <a:cubicBezTo>
                    <a:pt x="4857" y="564"/>
                    <a:pt x="4733" y="392"/>
                    <a:pt x="4628" y="220"/>
                  </a:cubicBezTo>
                  <a:lnTo>
                    <a:pt x="4628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66"/>
            <p:cNvSpPr/>
            <p:nvPr/>
          </p:nvSpPr>
          <p:spPr>
            <a:xfrm>
              <a:off x="6818474" y="3045714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4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9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66"/>
            <p:cNvSpPr/>
            <p:nvPr/>
          </p:nvSpPr>
          <p:spPr>
            <a:xfrm>
              <a:off x="6803705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3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66"/>
            <p:cNvSpPr/>
            <p:nvPr/>
          </p:nvSpPr>
          <p:spPr>
            <a:xfrm>
              <a:off x="6872389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30" y="54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66"/>
            <p:cNvSpPr/>
            <p:nvPr/>
          </p:nvSpPr>
          <p:spPr>
            <a:xfrm>
              <a:off x="6796217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66"/>
            <p:cNvSpPr/>
            <p:nvPr/>
          </p:nvSpPr>
          <p:spPr>
            <a:xfrm>
              <a:off x="6864900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66"/>
            <p:cNvSpPr/>
            <p:nvPr/>
          </p:nvSpPr>
          <p:spPr>
            <a:xfrm>
              <a:off x="6746491" y="2880172"/>
              <a:ext cx="137419" cy="120189"/>
            </a:xfrm>
            <a:custGeom>
              <a:rect b="b" l="l" r="r" t="t"/>
              <a:pathLst>
                <a:path extrusionOk="0" h="4590" w="5248">
                  <a:moveTo>
                    <a:pt x="3712" y="0"/>
                  </a:moveTo>
                  <a:cubicBezTo>
                    <a:pt x="2185" y="0"/>
                    <a:pt x="1" y="1078"/>
                    <a:pt x="1" y="3273"/>
                  </a:cubicBezTo>
                  <a:lnTo>
                    <a:pt x="1" y="4589"/>
                  </a:lnTo>
                  <a:lnTo>
                    <a:pt x="878" y="4589"/>
                  </a:lnTo>
                  <a:cubicBezTo>
                    <a:pt x="993" y="4589"/>
                    <a:pt x="1088" y="4494"/>
                    <a:pt x="1088" y="4370"/>
                  </a:cubicBezTo>
                  <a:lnTo>
                    <a:pt x="1088" y="4150"/>
                  </a:lnTo>
                  <a:cubicBezTo>
                    <a:pt x="1088" y="2834"/>
                    <a:pt x="3855" y="2652"/>
                    <a:pt x="4895" y="1927"/>
                  </a:cubicBezTo>
                  <a:cubicBezTo>
                    <a:pt x="5114" y="1765"/>
                    <a:pt x="5248" y="1508"/>
                    <a:pt x="5248" y="1231"/>
                  </a:cubicBezTo>
                  <a:lnTo>
                    <a:pt x="5248" y="573"/>
                  </a:lnTo>
                  <a:cubicBezTo>
                    <a:pt x="5209" y="544"/>
                    <a:pt x="5181" y="516"/>
                    <a:pt x="5162" y="477"/>
                  </a:cubicBezTo>
                  <a:cubicBezTo>
                    <a:pt x="4942" y="163"/>
                    <a:pt x="4465" y="0"/>
                    <a:pt x="37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66"/>
            <p:cNvSpPr/>
            <p:nvPr/>
          </p:nvSpPr>
          <p:spPr>
            <a:xfrm>
              <a:off x="6762595" y="2940267"/>
              <a:ext cx="37628" cy="35612"/>
            </a:xfrm>
            <a:custGeom>
              <a:rect b="b" l="l" r="r" t="t"/>
              <a:pathLst>
                <a:path extrusionOk="0" h="1360" w="1437">
                  <a:moveTo>
                    <a:pt x="316" y="1"/>
                  </a:moveTo>
                  <a:cubicBezTo>
                    <a:pt x="151" y="1"/>
                    <a:pt x="0" y="219"/>
                    <a:pt x="158" y="377"/>
                  </a:cubicBezTo>
                  <a:lnTo>
                    <a:pt x="988" y="1283"/>
                  </a:lnTo>
                  <a:cubicBezTo>
                    <a:pt x="1026" y="1331"/>
                    <a:pt x="1093" y="1359"/>
                    <a:pt x="1150" y="1359"/>
                  </a:cubicBezTo>
                  <a:cubicBezTo>
                    <a:pt x="1341" y="1359"/>
                    <a:pt x="1437" y="1130"/>
                    <a:pt x="1313" y="987"/>
                  </a:cubicBezTo>
                  <a:lnTo>
                    <a:pt x="473" y="81"/>
                  </a:lnTo>
                  <a:cubicBezTo>
                    <a:pt x="426" y="24"/>
                    <a:pt x="370" y="1"/>
                    <a:pt x="3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9" name="Google Shape;13689;p66"/>
          <p:cNvGrpSpPr/>
          <p:nvPr/>
        </p:nvGrpSpPr>
        <p:grpSpPr>
          <a:xfrm>
            <a:off x="6261624" y="3345794"/>
            <a:ext cx="263316" cy="354754"/>
            <a:chOff x="6261624" y="3345794"/>
            <a:chExt cx="263316" cy="354754"/>
          </a:xfrm>
        </p:grpSpPr>
        <p:sp>
          <p:nvSpPr>
            <p:cNvPr id="13690" name="Google Shape;13690;p66"/>
            <p:cNvSpPr/>
            <p:nvPr/>
          </p:nvSpPr>
          <p:spPr>
            <a:xfrm>
              <a:off x="6267620" y="3345794"/>
              <a:ext cx="251585" cy="236922"/>
            </a:xfrm>
            <a:custGeom>
              <a:rect b="b" l="l" r="r" t="t"/>
              <a:pathLst>
                <a:path extrusionOk="0" h="9048" w="9608">
                  <a:moveTo>
                    <a:pt x="4809" y="1"/>
                  </a:moveTo>
                  <a:cubicBezTo>
                    <a:pt x="4389" y="1"/>
                    <a:pt x="4055" y="478"/>
                    <a:pt x="3673" y="583"/>
                  </a:cubicBezTo>
                  <a:cubicBezTo>
                    <a:pt x="3601" y="603"/>
                    <a:pt x="3523" y="610"/>
                    <a:pt x="3442" y="610"/>
                  </a:cubicBezTo>
                  <a:cubicBezTo>
                    <a:pt x="3225" y="610"/>
                    <a:pt x="2985" y="559"/>
                    <a:pt x="2766" y="559"/>
                  </a:cubicBezTo>
                  <a:cubicBezTo>
                    <a:pt x="2631" y="559"/>
                    <a:pt x="2504" y="578"/>
                    <a:pt x="2395" y="640"/>
                  </a:cubicBezTo>
                  <a:cubicBezTo>
                    <a:pt x="2052" y="840"/>
                    <a:pt x="1994" y="1432"/>
                    <a:pt x="1718" y="1718"/>
                  </a:cubicBezTo>
                  <a:cubicBezTo>
                    <a:pt x="1431" y="1995"/>
                    <a:pt x="840" y="2052"/>
                    <a:pt x="640" y="2405"/>
                  </a:cubicBezTo>
                  <a:cubicBezTo>
                    <a:pt x="439" y="2748"/>
                    <a:pt x="687" y="3283"/>
                    <a:pt x="582" y="3674"/>
                  </a:cubicBezTo>
                  <a:cubicBezTo>
                    <a:pt x="477" y="4065"/>
                    <a:pt x="0" y="4389"/>
                    <a:pt x="0" y="4799"/>
                  </a:cubicBezTo>
                  <a:cubicBezTo>
                    <a:pt x="0" y="5219"/>
                    <a:pt x="477" y="5553"/>
                    <a:pt x="582" y="5935"/>
                  </a:cubicBezTo>
                  <a:cubicBezTo>
                    <a:pt x="687" y="6316"/>
                    <a:pt x="439" y="6860"/>
                    <a:pt x="640" y="7203"/>
                  </a:cubicBezTo>
                  <a:cubicBezTo>
                    <a:pt x="840" y="7547"/>
                    <a:pt x="1431" y="7614"/>
                    <a:pt x="1718" y="7890"/>
                  </a:cubicBezTo>
                  <a:cubicBezTo>
                    <a:pt x="1994" y="8176"/>
                    <a:pt x="2052" y="8768"/>
                    <a:pt x="2395" y="8968"/>
                  </a:cubicBezTo>
                  <a:cubicBezTo>
                    <a:pt x="2500" y="9029"/>
                    <a:pt x="2622" y="9048"/>
                    <a:pt x="2753" y="9048"/>
                  </a:cubicBezTo>
                  <a:cubicBezTo>
                    <a:pt x="2970" y="9048"/>
                    <a:pt x="3211" y="8995"/>
                    <a:pt x="3429" y="8995"/>
                  </a:cubicBezTo>
                  <a:cubicBezTo>
                    <a:pt x="3450" y="8995"/>
                    <a:pt x="3471" y="8996"/>
                    <a:pt x="3492" y="8997"/>
                  </a:cubicBezTo>
                  <a:lnTo>
                    <a:pt x="6116" y="8997"/>
                  </a:lnTo>
                  <a:cubicBezTo>
                    <a:pt x="6136" y="8996"/>
                    <a:pt x="6157" y="8995"/>
                    <a:pt x="6179" y="8995"/>
                  </a:cubicBezTo>
                  <a:cubicBezTo>
                    <a:pt x="6397" y="8995"/>
                    <a:pt x="6637" y="9048"/>
                    <a:pt x="6855" y="9048"/>
                  </a:cubicBezTo>
                  <a:cubicBezTo>
                    <a:pt x="6986" y="9048"/>
                    <a:pt x="7108" y="9029"/>
                    <a:pt x="7213" y="8968"/>
                  </a:cubicBezTo>
                  <a:cubicBezTo>
                    <a:pt x="7556" y="8768"/>
                    <a:pt x="7613" y="8176"/>
                    <a:pt x="7890" y="7890"/>
                  </a:cubicBezTo>
                  <a:cubicBezTo>
                    <a:pt x="8176" y="7614"/>
                    <a:pt x="8768" y="7556"/>
                    <a:pt x="8968" y="7203"/>
                  </a:cubicBezTo>
                  <a:cubicBezTo>
                    <a:pt x="9168" y="6860"/>
                    <a:pt x="8920" y="6326"/>
                    <a:pt x="9025" y="5935"/>
                  </a:cubicBezTo>
                  <a:cubicBezTo>
                    <a:pt x="9130" y="5553"/>
                    <a:pt x="9607" y="5219"/>
                    <a:pt x="9607" y="4799"/>
                  </a:cubicBezTo>
                  <a:cubicBezTo>
                    <a:pt x="9607" y="4389"/>
                    <a:pt x="9130" y="4055"/>
                    <a:pt x="9025" y="3674"/>
                  </a:cubicBezTo>
                  <a:cubicBezTo>
                    <a:pt x="8920" y="3292"/>
                    <a:pt x="9168" y="2748"/>
                    <a:pt x="8968" y="2405"/>
                  </a:cubicBezTo>
                  <a:cubicBezTo>
                    <a:pt x="8768" y="2061"/>
                    <a:pt x="8176" y="1995"/>
                    <a:pt x="7890" y="1718"/>
                  </a:cubicBezTo>
                  <a:cubicBezTo>
                    <a:pt x="7613" y="1432"/>
                    <a:pt x="7556" y="840"/>
                    <a:pt x="7213" y="640"/>
                  </a:cubicBezTo>
                  <a:cubicBezTo>
                    <a:pt x="7104" y="578"/>
                    <a:pt x="6978" y="559"/>
                    <a:pt x="6844" y="559"/>
                  </a:cubicBezTo>
                  <a:cubicBezTo>
                    <a:pt x="6626" y="559"/>
                    <a:pt x="6388" y="610"/>
                    <a:pt x="6170" y="610"/>
                  </a:cubicBezTo>
                  <a:cubicBezTo>
                    <a:pt x="6088" y="610"/>
                    <a:pt x="6008" y="603"/>
                    <a:pt x="5934" y="583"/>
                  </a:cubicBezTo>
                  <a:cubicBezTo>
                    <a:pt x="5543" y="478"/>
                    <a:pt x="5219" y="1"/>
                    <a:pt x="48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66"/>
            <p:cNvSpPr/>
            <p:nvPr/>
          </p:nvSpPr>
          <p:spPr>
            <a:xfrm>
              <a:off x="6341802" y="3345794"/>
              <a:ext cx="177403" cy="205133"/>
            </a:xfrm>
            <a:custGeom>
              <a:rect b="b" l="l" r="r" t="t"/>
              <a:pathLst>
                <a:path extrusionOk="0" h="7834" w="6775">
                  <a:moveTo>
                    <a:pt x="1966" y="1"/>
                  </a:moveTo>
                  <a:cubicBezTo>
                    <a:pt x="1556" y="1"/>
                    <a:pt x="1222" y="478"/>
                    <a:pt x="840" y="583"/>
                  </a:cubicBezTo>
                  <a:cubicBezTo>
                    <a:pt x="764" y="604"/>
                    <a:pt x="681" y="612"/>
                    <a:pt x="595" y="612"/>
                  </a:cubicBezTo>
                  <a:cubicBezTo>
                    <a:pt x="411" y="612"/>
                    <a:pt x="211" y="577"/>
                    <a:pt x="29" y="564"/>
                  </a:cubicBezTo>
                  <a:cubicBezTo>
                    <a:pt x="10" y="735"/>
                    <a:pt x="1" y="917"/>
                    <a:pt x="1" y="1088"/>
                  </a:cubicBezTo>
                  <a:cubicBezTo>
                    <a:pt x="1" y="4236"/>
                    <a:pt x="2109" y="6994"/>
                    <a:pt x="5133" y="7833"/>
                  </a:cubicBezTo>
                  <a:cubicBezTo>
                    <a:pt x="5439" y="7604"/>
                    <a:pt x="5944" y="7528"/>
                    <a:pt x="6135" y="7203"/>
                  </a:cubicBezTo>
                  <a:cubicBezTo>
                    <a:pt x="6326" y="6860"/>
                    <a:pt x="6087" y="6326"/>
                    <a:pt x="6192" y="5935"/>
                  </a:cubicBezTo>
                  <a:cubicBezTo>
                    <a:pt x="6297" y="5543"/>
                    <a:pt x="6774" y="5219"/>
                    <a:pt x="6774" y="4809"/>
                  </a:cubicBezTo>
                  <a:cubicBezTo>
                    <a:pt x="6774" y="4399"/>
                    <a:pt x="6297" y="4055"/>
                    <a:pt x="6192" y="3674"/>
                  </a:cubicBezTo>
                  <a:cubicBezTo>
                    <a:pt x="6087" y="3292"/>
                    <a:pt x="6335" y="2748"/>
                    <a:pt x="6135" y="2405"/>
                  </a:cubicBezTo>
                  <a:cubicBezTo>
                    <a:pt x="5935" y="2061"/>
                    <a:pt x="5343" y="1995"/>
                    <a:pt x="5057" y="1718"/>
                  </a:cubicBezTo>
                  <a:cubicBezTo>
                    <a:pt x="4780" y="1432"/>
                    <a:pt x="4723" y="840"/>
                    <a:pt x="4370" y="640"/>
                  </a:cubicBezTo>
                  <a:cubicBezTo>
                    <a:pt x="4264" y="578"/>
                    <a:pt x="4140" y="559"/>
                    <a:pt x="4008" y="559"/>
                  </a:cubicBezTo>
                  <a:cubicBezTo>
                    <a:pt x="3792" y="559"/>
                    <a:pt x="3554" y="610"/>
                    <a:pt x="3337" y="610"/>
                  </a:cubicBezTo>
                  <a:cubicBezTo>
                    <a:pt x="3255" y="610"/>
                    <a:pt x="3175" y="603"/>
                    <a:pt x="3101" y="583"/>
                  </a:cubicBezTo>
                  <a:cubicBezTo>
                    <a:pt x="2710" y="478"/>
                    <a:pt x="2386" y="1"/>
                    <a:pt x="196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66"/>
            <p:cNvSpPr/>
            <p:nvPr/>
          </p:nvSpPr>
          <p:spPr>
            <a:xfrm>
              <a:off x="6261624" y="3574625"/>
              <a:ext cx="263316" cy="125662"/>
            </a:xfrm>
            <a:custGeom>
              <a:rect b="b" l="l" r="r" t="t"/>
              <a:pathLst>
                <a:path extrusionOk="0" h="4799" w="10056">
                  <a:moveTo>
                    <a:pt x="3721" y="0"/>
                  </a:moveTo>
                  <a:lnTo>
                    <a:pt x="3721" y="687"/>
                  </a:lnTo>
                  <a:cubicBezTo>
                    <a:pt x="3721" y="1059"/>
                    <a:pt x="3483" y="1393"/>
                    <a:pt x="3139" y="1517"/>
                  </a:cubicBezTo>
                  <a:lnTo>
                    <a:pt x="878" y="2309"/>
                  </a:lnTo>
                  <a:cubicBezTo>
                    <a:pt x="354" y="2490"/>
                    <a:pt x="10" y="2986"/>
                    <a:pt x="1" y="3549"/>
                  </a:cubicBezTo>
                  <a:lnTo>
                    <a:pt x="1" y="4150"/>
                  </a:lnTo>
                  <a:cubicBezTo>
                    <a:pt x="1" y="4513"/>
                    <a:pt x="296" y="4799"/>
                    <a:pt x="659" y="4799"/>
                  </a:cubicBezTo>
                  <a:lnTo>
                    <a:pt x="9397" y="4799"/>
                  </a:lnTo>
                  <a:cubicBezTo>
                    <a:pt x="9760" y="4799"/>
                    <a:pt x="10056" y="4513"/>
                    <a:pt x="10056" y="4150"/>
                  </a:cubicBezTo>
                  <a:lnTo>
                    <a:pt x="10056" y="3540"/>
                  </a:lnTo>
                  <a:cubicBezTo>
                    <a:pt x="10056" y="2986"/>
                    <a:pt x="9703" y="2490"/>
                    <a:pt x="9178" y="2309"/>
                  </a:cubicBezTo>
                  <a:lnTo>
                    <a:pt x="6927" y="1517"/>
                  </a:lnTo>
                  <a:cubicBezTo>
                    <a:pt x="6574" y="1393"/>
                    <a:pt x="6345" y="1059"/>
                    <a:pt x="6345" y="687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66"/>
            <p:cNvSpPr/>
            <p:nvPr/>
          </p:nvSpPr>
          <p:spPr>
            <a:xfrm>
              <a:off x="6343818" y="3574625"/>
              <a:ext cx="99189" cy="62975"/>
            </a:xfrm>
            <a:custGeom>
              <a:rect b="b" l="l" r="r" t="t"/>
              <a:pathLst>
                <a:path extrusionOk="0" h="2405" w="3788">
                  <a:moveTo>
                    <a:pt x="582" y="0"/>
                  </a:moveTo>
                  <a:lnTo>
                    <a:pt x="582" y="687"/>
                  </a:lnTo>
                  <a:cubicBezTo>
                    <a:pt x="582" y="1059"/>
                    <a:pt x="344" y="1393"/>
                    <a:pt x="0" y="1517"/>
                  </a:cubicBezTo>
                  <a:lnTo>
                    <a:pt x="1889" y="2404"/>
                  </a:lnTo>
                  <a:lnTo>
                    <a:pt x="3788" y="1517"/>
                  </a:lnTo>
                  <a:cubicBezTo>
                    <a:pt x="3435" y="1384"/>
                    <a:pt x="3206" y="1059"/>
                    <a:pt x="3206" y="687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66"/>
            <p:cNvSpPr/>
            <p:nvPr/>
          </p:nvSpPr>
          <p:spPr>
            <a:xfrm>
              <a:off x="6307840" y="3614347"/>
              <a:ext cx="171145" cy="85939"/>
            </a:xfrm>
            <a:custGeom>
              <a:rect b="b" l="l" r="r" t="t"/>
              <a:pathLst>
                <a:path extrusionOk="0" h="3282" w="6536">
                  <a:moveTo>
                    <a:pt x="1374" y="0"/>
                  </a:moveTo>
                  <a:lnTo>
                    <a:pt x="0" y="477"/>
                  </a:lnTo>
                  <a:cubicBezTo>
                    <a:pt x="105" y="1746"/>
                    <a:pt x="916" y="2834"/>
                    <a:pt x="2099" y="3282"/>
                  </a:cubicBezTo>
                  <a:lnTo>
                    <a:pt x="4437" y="3282"/>
                  </a:lnTo>
                  <a:cubicBezTo>
                    <a:pt x="5619" y="2834"/>
                    <a:pt x="6440" y="1746"/>
                    <a:pt x="6535" y="477"/>
                  </a:cubicBezTo>
                  <a:lnTo>
                    <a:pt x="5162" y="0"/>
                  </a:lnTo>
                  <a:lnTo>
                    <a:pt x="3263" y="887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66"/>
            <p:cNvSpPr/>
            <p:nvPr/>
          </p:nvSpPr>
          <p:spPr>
            <a:xfrm>
              <a:off x="6319073" y="3614347"/>
              <a:ext cx="148652" cy="80702"/>
            </a:xfrm>
            <a:custGeom>
              <a:rect b="b" l="l" r="r" t="t"/>
              <a:pathLst>
                <a:path extrusionOk="0" h="3082" w="5677">
                  <a:moveTo>
                    <a:pt x="945" y="0"/>
                  </a:moveTo>
                  <a:lnTo>
                    <a:pt x="1" y="325"/>
                  </a:lnTo>
                  <a:cubicBezTo>
                    <a:pt x="48" y="1860"/>
                    <a:pt x="1308" y="3082"/>
                    <a:pt x="2844" y="3082"/>
                  </a:cubicBezTo>
                  <a:cubicBezTo>
                    <a:pt x="4370" y="3082"/>
                    <a:pt x="5629" y="1860"/>
                    <a:pt x="5677" y="325"/>
                  </a:cubicBezTo>
                  <a:lnTo>
                    <a:pt x="4733" y="0"/>
                  </a:lnTo>
                  <a:lnTo>
                    <a:pt x="2834" y="887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66"/>
            <p:cNvSpPr/>
            <p:nvPr/>
          </p:nvSpPr>
          <p:spPr>
            <a:xfrm>
              <a:off x="6359058" y="3574625"/>
              <a:ext cx="68709" cy="22755"/>
            </a:xfrm>
            <a:custGeom>
              <a:rect b="b" l="l" r="r" t="t"/>
              <a:pathLst>
                <a:path extrusionOk="0" h="869" w="2624">
                  <a:moveTo>
                    <a:pt x="0" y="0"/>
                  </a:moveTo>
                  <a:lnTo>
                    <a:pt x="0" y="592"/>
                  </a:lnTo>
                  <a:cubicBezTo>
                    <a:pt x="410" y="773"/>
                    <a:pt x="859" y="868"/>
                    <a:pt x="1317" y="868"/>
                  </a:cubicBezTo>
                  <a:cubicBezTo>
                    <a:pt x="1765" y="868"/>
                    <a:pt x="2213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66"/>
            <p:cNvSpPr/>
            <p:nvPr/>
          </p:nvSpPr>
          <p:spPr>
            <a:xfrm>
              <a:off x="6297104" y="3431471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73" y="1"/>
                  </a:moveTo>
                  <a:cubicBezTo>
                    <a:pt x="2109" y="1"/>
                    <a:pt x="840" y="497"/>
                    <a:pt x="840" y="1098"/>
                  </a:cubicBezTo>
                  <a:lnTo>
                    <a:pt x="840" y="2186"/>
                  </a:lnTo>
                  <a:lnTo>
                    <a:pt x="725" y="2186"/>
                  </a:lnTo>
                  <a:cubicBezTo>
                    <a:pt x="0" y="2186"/>
                    <a:pt x="0" y="3283"/>
                    <a:pt x="725" y="3283"/>
                  </a:cubicBezTo>
                  <a:lnTo>
                    <a:pt x="849" y="3283"/>
                  </a:lnTo>
                  <a:cubicBezTo>
                    <a:pt x="964" y="4761"/>
                    <a:pt x="2194" y="5897"/>
                    <a:pt x="3673" y="5897"/>
                  </a:cubicBezTo>
                  <a:cubicBezTo>
                    <a:pt x="5161" y="5897"/>
                    <a:pt x="6392" y="4761"/>
                    <a:pt x="6506" y="3283"/>
                  </a:cubicBezTo>
                  <a:lnTo>
                    <a:pt x="6621" y="3283"/>
                  </a:lnTo>
                  <a:cubicBezTo>
                    <a:pt x="7356" y="3283"/>
                    <a:pt x="7356" y="2186"/>
                    <a:pt x="6621" y="2186"/>
                  </a:cubicBezTo>
                  <a:lnTo>
                    <a:pt x="6516" y="2186"/>
                  </a:lnTo>
                  <a:lnTo>
                    <a:pt x="6516" y="1098"/>
                  </a:lnTo>
                  <a:cubicBezTo>
                    <a:pt x="6516" y="497"/>
                    <a:pt x="5247" y="1"/>
                    <a:pt x="367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66"/>
            <p:cNvSpPr/>
            <p:nvPr/>
          </p:nvSpPr>
          <p:spPr>
            <a:xfrm>
              <a:off x="6301084" y="3431471"/>
              <a:ext cx="141661" cy="154465"/>
            </a:xfrm>
            <a:custGeom>
              <a:rect b="b" l="l" r="r" t="t"/>
              <a:pathLst>
                <a:path extrusionOk="0" h="5899" w="5410">
                  <a:moveTo>
                    <a:pt x="3608" y="0"/>
                  </a:moveTo>
                  <a:cubicBezTo>
                    <a:pt x="3579" y="0"/>
                    <a:pt x="3550" y="1"/>
                    <a:pt x="3521" y="1"/>
                  </a:cubicBezTo>
                  <a:cubicBezTo>
                    <a:pt x="3493" y="1"/>
                    <a:pt x="3465" y="0"/>
                    <a:pt x="3438" y="0"/>
                  </a:cubicBezTo>
                  <a:cubicBezTo>
                    <a:pt x="2798" y="0"/>
                    <a:pt x="2168" y="105"/>
                    <a:pt x="1556" y="306"/>
                  </a:cubicBezTo>
                  <a:cubicBezTo>
                    <a:pt x="1022" y="507"/>
                    <a:pt x="688" y="783"/>
                    <a:pt x="688" y="1098"/>
                  </a:cubicBezTo>
                  <a:lnTo>
                    <a:pt x="688" y="2186"/>
                  </a:lnTo>
                  <a:lnTo>
                    <a:pt x="611" y="2186"/>
                  </a:lnTo>
                  <a:cubicBezTo>
                    <a:pt x="605" y="2185"/>
                    <a:pt x="599" y="2185"/>
                    <a:pt x="593" y="2185"/>
                  </a:cubicBezTo>
                  <a:cubicBezTo>
                    <a:pt x="305" y="2185"/>
                    <a:pt x="67" y="2401"/>
                    <a:pt x="29" y="2672"/>
                  </a:cubicBezTo>
                  <a:cubicBezTo>
                    <a:pt x="1" y="2996"/>
                    <a:pt x="249" y="3283"/>
                    <a:pt x="573" y="3283"/>
                  </a:cubicBezTo>
                  <a:lnTo>
                    <a:pt x="697" y="3283"/>
                  </a:lnTo>
                  <a:cubicBezTo>
                    <a:pt x="801" y="4773"/>
                    <a:pt x="2048" y="5898"/>
                    <a:pt x="3491" y="5898"/>
                  </a:cubicBezTo>
                  <a:cubicBezTo>
                    <a:pt x="3645" y="5898"/>
                    <a:pt x="3802" y="5885"/>
                    <a:pt x="3960" y="5858"/>
                  </a:cubicBezTo>
                  <a:cubicBezTo>
                    <a:pt x="2577" y="5649"/>
                    <a:pt x="1556" y="4456"/>
                    <a:pt x="1556" y="3063"/>
                  </a:cubicBezTo>
                  <a:lnTo>
                    <a:pt x="1556" y="2176"/>
                  </a:lnTo>
                  <a:cubicBezTo>
                    <a:pt x="1556" y="1976"/>
                    <a:pt x="1708" y="1794"/>
                    <a:pt x="1909" y="1756"/>
                  </a:cubicBezTo>
                  <a:cubicBezTo>
                    <a:pt x="2920" y="1546"/>
                    <a:pt x="4294" y="1136"/>
                    <a:pt x="5315" y="354"/>
                  </a:cubicBezTo>
                  <a:lnTo>
                    <a:pt x="5410" y="278"/>
                  </a:lnTo>
                  <a:cubicBezTo>
                    <a:pt x="4827" y="96"/>
                    <a:pt x="4218" y="0"/>
                    <a:pt x="36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66"/>
            <p:cNvSpPr/>
            <p:nvPr/>
          </p:nvSpPr>
          <p:spPr>
            <a:xfrm>
              <a:off x="635329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1" y="73"/>
                    <a:pt x="1" y="216"/>
                  </a:cubicBezTo>
                  <a:lnTo>
                    <a:pt x="1" y="674"/>
                  </a:lnTo>
                  <a:cubicBezTo>
                    <a:pt x="1" y="798"/>
                    <a:pt x="96" y="893"/>
                    <a:pt x="220" y="893"/>
                  </a:cubicBezTo>
                  <a:cubicBezTo>
                    <a:pt x="344" y="893"/>
                    <a:pt x="440" y="798"/>
                    <a:pt x="440" y="674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66"/>
            <p:cNvSpPr/>
            <p:nvPr/>
          </p:nvSpPr>
          <p:spPr>
            <a:xfrm>
              <a:off x="642200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674"/>
                  </a:lnTo>
                  <a:cubicBezTo>
                    <a:pt x="0" y="798"/>
                    <a:pt x="96" y="893"/>
                    <a:pt x="220" y="893"/>
                  </a:cubicBezTo>
                  <a:cubicBezTo>
                    <a:pt x="344" y="893"/>
                    <a:pt x="439" y="798"/>
                    <a:pt x="439" y="674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66"/>
            <p:cNvSpPr/>
            <p:nvPr/>
          </p:nvSpPr>
          <p:spPr>
            <a:xfrm>
              <a:off x="6368066" y="3540087"/>
              <a:ext cx="50694" cy="17334"/>
            </a:xfrm>
            <a:custGeom>
              <a:rect b="b" l="l" r="r" t="t"/>
              <a:pathLst>
                <a:path extrusionOk="0" h="662" w="1936">
                  <a:moveTo>
                    <a:pt x="313" y="0"/>
                  </a:moveTo>
                  <a:cubicBezTo>
                    <a:pt x="143" y="0"/>
                    <a:pt x="1" y="223"/>
                    <a:pt x="162" y="384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86" y="662"/>
                    <a:pt x="1565" y="567"/>
                    <a:pt x="1774" y="384"/>
                  </a:cubicBezTo>
                  <a:cubicBezTo>
                    <a:pt x="1935" y="223"/>
                    <a:pt x="1793" y="0"/>
                    <a:pt x="1623" y="0"/>
                  </a:cubicBezTo>
                  <a:cubicBezTo>
                    <a:pt x="1571" y="0"/>
                    <a:pt x="1517" y="21"/>
                    <a:pt x="1469" y="70"/>
                  </a:cubicBezTo>
                  <a:cubicBezTo>
                    <a:pt x="1316" y="175"/>
                    <a:pt x="1142" y="227"/>
                    <a:pt x="968" y="227"/>
                  </a:cubicBezTo>
                  <a:cubicBezTo>
                    <a:pt x="794" y="227"/>
                    <a:pt x="620" y="175"/>
                    <a:pt x="467" y="70"/>
                  </a:cubicBezTo>
                  <a:cubicBezTo>
                    <a:pt x="418" y="21"/>
                    <a:pt x="364" y="0"/>
                    <a:pt x="31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66"/>
            <p:cNvSpPr/>
            <p:nvPr/>
          </p:nvSpPr>
          <p:spPr>
            <a:xfrm>
              <a:off x="6305850" y="3482951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66"/>
            <p:cNvSpPr/>
            <p:nvPr/>
          </p:nvSpPr>
          <p:spPr>
            <a:xfrm>
              <a:off x="6442981" y="3482951"/>
              <a:ext cx="37994" cy="11521"/>
            </a:xfrm>
            <a:custGeom>
              <a:rect b="b" l="l" r="r" t="t"/>
              <a:pathLst>
                <a:path extrusionOk="0" h="440" w="1451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1164" y="439"/>
                  </a:lnTo>
                  <a:cubicBezTo>
                    <a:pt x="1451" y="439"/>
                    <a:pt x="1451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66"/>
            <p:cNvSpPr/>
            <p:nvPr/>
          </p:nvSpPr>
          <p:spPr>
            <a:xfrm>
              <a:off x="6374298" y="3488686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1"/>
                  </a:moveTo>
                  <a:cubicBezTo>
                    <a:pt x="0" y="1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1"/>
                    <a:pt x="116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66"/>
            <p:cNvSpPr/>
            <p:nvPr/>
          </p:nvSpPr>
          <p:spPr>
            <a:xfrm>
              <a:off x="6414492" y="3465957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66"/>
            <p:cNvSpPr/>
            <p:nvPr/>
          </p:nvSpPr>
          <p:spPr>
            <a:xfrm>
              <a:off x="6345808" y="3465957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66"/>
            <p:cNvSpPr/>
            <p:nvPr/>
          </p:nvSpPr>
          <p:spPr>
            <a:xfrm>
              <a:off x="6313575" y="3431471"/>
              <a:ext cx="119953" cy="40246"/>
            </a:xfrm>
            <a:custGeom>
              <a:rect b="b" l="l" r="r" t="t"/>
              <a:pathLst>
                <a:path extrusionOk="0" h="1537" w="4581">
                  <a:moveTo>
                    <a:pt x="1" y="1"/>
                  </a:moveTo>
                  <a:lnTo>
                    <a:pt x="1" y="1537"/>
                  </a:lnTo>
                  <a:cubicBezTo>
                    <a:pt x="1" y="1537"/>
                    <a:pt x="2834" y="1317"/>
                    <a:pt x="458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66"/>
            <p:cNvSpPr/>
            <p:nvPr/>
          </p:nvSpPr>
          <p:spPr>
            <a:xfrm>
              <a:off x="6295847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1" y="1005"/>
                    <a:pt x="153" y="1196"/>
                    <a:pt x="363" y="1234"/>
                  </a:cubicBezTo>
                  <a:cubicBezTo>
                    <a:pt x="394" y="1240"/>
                    <a:pt x="425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87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66"/>
            <p:cNvSpPr/>
            <p:nvPr/>
          </p:nvSpPr>
          <p:spPr>
            <a:xfrm>
              <a:off x="6467464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0" y="1005"/>
                    <a:pt x="153" y="1196"/>
                    <a:pt x="363" y="1234"/>
                  </a:cubicBezTo>
                  <a:cubicBezTo>
                    <a:pt x="394" y="1240"/>
                    <a:pt x="424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78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66"/>
            <p:cNvSpPr/>
            <p:nvPr/>
          </p:nvSpPr>
          <p:spPr>
            <a:xfrm>
              <a:off x="6319073" y="3408743"/>
              <a:ext cx="148652" cy="51506"/>
            </a:xfrm>
            <a:custGeom>
              <a:rect b="b" l="l" r="r" t="t"/>
              <a:pathLst>
                <a:path extrusionOk="0" h="1967" w="5677">
                  <a:moveTo>
                    <a:pt x="2844" y="1"/>
                  </a:moveTo>
                  <a:cubicBezTo>
                    <a:pt x="1270" y="1"/>
                    <a:pt x="1" y="487"/>
                    <a:pt x="1" y="1088"/>
                  </a:cubicBezTo>
                  <a:lnTo>
                    <a:pt x="1" y="1966"/>
                  </a:lnTo>
                  <a:cubicBezTo>
                    <a:pt x="1" y="1365"/>
                    <a:pt x="1270" y="869"/>
                    <a:pt x="2844" y="869"/>
                  </a:cubicBezTo>
                  <a:cubicBezTo>
                    <a:pt x="4408" y="869"/>
                    <a:pt x="5677" y="1365"/>
                    <a:pt x="5677" y="1966"/>
                  </a:cubicBezTo>
                  <a:lnTo>
                    <a:pt x="5677" y="1088"/>
                  </a:lnTo>
                  <a:cubicBezTo>
                    <a:pt x="5677" y="487"/>
                    <a:pt x="4408" y="1"/>
                    <a:pt x="28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66"/>
            <p:cNvSpPr/>
            <p:nvPr/>
          </p:nvSpPr>
          <p:spPr>
            <a:xfrm>
              <a:off x="6399016" y="3482951"/>
              <a:ext cx="57240" cy="45981"/>
            </a:xfrm>
            <a:custGeom>
              <a:rect b="b" l="l" r="r" t="t"/>
              <a:pathLst>
                <a:path extrusionOk="0" h="1756" w="2186">
                  <a:moveTo>
                    <a:pt x="1756" y="439"/>
                  </a:moveTo>
                  <a:lnTo>
                    <a:pt x="1756" y="658"/>
                  </a:lnTo>
                  <a:cubicBezTo>
                    <a:pt x="1756" y="1021"/>
                    <a:pt x="1460" y="1317"/>
                    <a:pt x="1098" y="1317"/>
                  </a:cubicBezTo>
                  <a:cubicBezTo>
                    <a:pt x="735" y="1317"/>
                    <a:pt x="439" y="1021"/>
                    <a:pt x="439" y="65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97" y="1746"/>
                    <a:pt x="1098" y="1756"/>
                  </a:cubicBezTo>
                  <a:cubicBezTo>
                    <a:pt x="1699" y="1746"/>
                    <a:pt x="2185" y="1259"/>
                    <a:pt x="2185" y="658"/>
                  </a:cubicBezTo>
                  <a:lnTo>
                    <a:pt x="2185" y="220"/>
                  </a:lnTo>
                  <a:cubicBezTo>
                    <a:pt x="2185" y="105"/>
                    <a:pt x="209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66"/>
            <p:cNvSpPr/>
            <p:nvPr/>
          </p:nvSpPr>
          <p:spPr>
            <a:xfrm>
              <a:off x="6330569" y="3482951"/>
              <a:ext cx="56979" cy="45981"/>
            </a:xfrm>
            <a:custGeom>
              <a:rect b="b" l="l" r="r" t="t"/>
              <a:pathLst>
                <a:path extrusionOk="0" h="1756" w="2176">
                  <a:moveTo>
                    <a:pt x="1746" y="439"/>
                  </a:moveTo>
                  <a:lnTo>
                    <a:pt x="1746" y="658"/>
                  </a:lnTo>
                  <a:cubicBezTo>
                    <a:pt x="1746" y="1021"/>
                    <a:pt x="1451" y="1317"/>
                    <a:pt x="1088" y="1317"/>
                  </a:cubicBezTo>
                  <a:cubicBezTo>
                    <a:pt x="726" y="1317"/>
                    <a:pt x="430" y="1021"/>
                    <a:pt x="430" y="658"/>
                  </a:cubicBezTo>
                  <a:lnTo>
                    <a:pt x="430" y="439"/>
                  </a:lnTo>
                  <a:close/>
                  <a:moveTo>
                    <a:pt x="210" y="0"/>
                  </a:moveTo>
                  <a:cubicBezTo>
                    <a:pt x="96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87" y="1746"/>
                    <a:pt x="1088" y="1756"/>
                  </a:cubicBezTo>
                  <a:cubicBezTo>
                    <a:pt x="1689" y="1746"/>
                    <a:pt x="2176" y="1259"/>
                    <a:pt x="2176" y="658"/>
                  </a:cubicBezTo>
                  <a:lnTo>
                    <a:pt x="2176" y="220"/>
                  </a:lnTo>
                  <a:cubicBezTo>
                    <a:pt x="2176" y="105"/>
                    <a:pt x="208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66"/>
            <p:cNvSpPr/>
            <p:nvPr/>
          </p:nvSpPr>
          <p:spPr>
            <a:xfrm>
              <a:off x="6326327" y="3614347"/>
              <a:ext cx="134172" cy="80467"/>
            </a:xfrm>
            <a:custGeom>
              <a:rect b="b" l="l" r="r" t="t"/>
              <a:pathLst>
                <a:path extrusionOk="0" h="3073" w="5124">
                  <a:moveTo>
                    <a:pt x="668" y="0"/>
                  </a:moveTo>
                  <a:lnTo>
                    <a:pt x="0" y="239"/>
                  </a:lnTo>
                  <a:cubicBezTo>
                    <a:pt x="0" y="248"/>
                    <a:pt x="10" y="258"/>
                    <a:pt x="19" y="277"/>
                  </a:cubicBezTo>
                  <a:lnTo>
                    <a:pt x="735" y="1889"/>
                  </a:lnTo>
                  <a:cubicBezTo>
                    <a:pt x="843" y="2141"/>
                    <a:pt x="1082" y="2279"/>
                    <a:pt x="1328" y="2279"/>
                  </a:cubicBezTo>
                  <a:cubicBezTo>
                    <a:pt x="1474" y="2279"/>
                    <a:pt x="1622" y="2231"/>
                    <a:pt x="1746" y="2128"/>
                  </a:cubicBezTo>
                  <a:lnTo>
                    <a:pt x="2347" y="1641"/>
                  </a:lnTo>
                  <a:lnTo>
                    <a:pt x="2347" y="3062"/>
                  </a:lnTo>
                  <a:cubicBezTo>
                    <a:pt x="2414" y="3062"/>
                    <a:pt x="2490" y="3072"/>
                    <a:pt x="2567" y="3072"/>
                  </a:cubicBezTo>
                  <a:cubicBezTo>
                    <a:pt x="2633" y="3072"/>
                    <a:pt x="2710" y="3072"/>
                    <a:pt x="2777" y="3062"/>
                  </a:cubicBezTo>
                  <a:lnTo>
                    <a:pt x="2777" y="1631"/>
                  </a:lnTo>
                  <a:lnTo>
                    <a:pt x="3378" y="2128"/>
                  </a:lnTo>
                  <a:cubicBezTo>
                    <a:pt x="3502" y="2231"/>
                    <a:pt x="3650" y="2279"/>
                    <a:pt x="3796" y="2279"/>
                  </a:cubicBezTo>
                  <a:cubicBezTo>
                    <a:pt x="4043" y="2279"/>
                    <a:pt x="4285" y="2141"/>
                    <a:pt x="4398" y="1889"/>
                  </a:cubicBezTo>
                  <a:lnTo>
                    <a:pt x="5114" y="267"/>
                  </a:lnTo>
                  <a:cubicBezTo>
                    <a:pt x="5114" y="258"/>
                    <a:pt x="5123" y="248"/>
                    <a:pt x="5123" y="229"/>
                  </a:cubicBezTo>
                  <a:lnTo>
                    <a:pt x="4456" y="0"/>
                  </a:lnTo>
                  <a:lnTo>
                    <a:pt x="2557" y="887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66"/>
            <p:cNvSpPr/>
            <p:nvPr/>
          </p:nvSpPr>
          <p:spPr>
            <a:xfrm>
              <a:off x="6336565" y="3599893"/>
              <a:ext cx="56979" cy="62635"/>
            </a:xfrm>
            <a:custGeom>
              <a:rect b="b" l="l" r="r" t="t"/>
              <a:pathLst>
                <a:path extrusionOk="0" h="2392" w="2176">
                  <a:moveTo>
                    <a:pt x="646" y="0"/>
                  </a:moveTo>
                  <a:cubicBezTo>
                    <a:pt x="590" y="0"/>
                    <a:pt x="536" y="21"/>
                    <a:pt x="497" y="66"/>
                  </a:cubicBezTo>
                  <a:lnTo>
                    <a:pt x="58" y="495"/>
                  </a:lnTo>
                  <a:cubicBezTo>
                    <a:pt x="20" y="533"/>
                    <a:pt x="1" y="590"/>
                    <a:pt x="29" y="648"/>
                  </a:cubicBezTo>
                  <a:lnTo>
                    <a:pt x="745" y="2260"/>
                  </a:lnTo>
                  <a:cubicBezTo>
                    <a:pt x="781" y="2345"/>
                    <a:pt x="864" y="2392"/>
                    <a:pt x="947" y="2392"/>
                  </a:cubicBezTo>
                  <a:cubicBezTo>
                    <a:pt x="994" y="2392"/>
                    <a:pt x="1041" y="2377"/>
                    <a:pt x="1079" y="2346"/>
                  </a:cubicBezTo>
                  <a:lnTo>
                    <a:pt x="2176" y="1439"/>
                  </a:lnTo>
                  <a:lnTo>
                    <a:pt x="792" y="56"/>
                  </a:lnTo>
                  <a:cubicBezTo>
                    <a:pt x="751" y="19"/>
                    <a:pt x="698" y="0"/>
                    <a:pt x="64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66"/>
            <p:cNvSpPr/>
            <p:nvPr/>
          </p:nvSpPr>
          <p:spPr>
            <a:xfrm>
              <a:off x="6393282" y="3599658"/>
              <a:ext cx="56717" cy="62870"/>
            </a:xfrm>
            <a:custGeom>
              <a:rect b="b" l="l" r="r" t="t"/>
              <a:pathLst>
                <a:path extrusionOk="0" h="2401" w="2166">
                  <a:moveTo>
                    <a:pt x="1532" y="1"/>
                  </a:moveTo>
                  <a:cubicBezTo>
                    <a:pt x="1476" y="1"/>
                    <a:pt x="1422" y="22"/>
                    <a:pt x="1383" y="65"/>
                  </a:cubicBezTo>
                  <a:lnTo>
                    <a:pt x="0" y="1448"/>
                  </a:lnTo>
                  <a:lnTo>
                    <a:pt x="1097" y="2355"/>
                  </a:lnTo>
                  <a:cubicBezTo>
                    <a:pt x="1135" y="2386"/>
                    <a:pt x="1182" y="2401"/>
                    <a:pt x="1228" y="2401"/>
                  </a:cubicBezTo>
                  <a:cubicBezTo>
                    <a:pt x="1311" y="2401"/>
                    <a:pt x="1395" y="2354"/>
                    <a:pt x="1431" y="2269"/>
                  </a:cubicBezTo>
                  <a:lnTo>
                    <a:pt x="2147" y="657"/>
                  </a:lnTo>
                  <a:cubicBezTo>
                    <a:pt x="2166" y="599"/>
                    <a:pt x="2156" y="542"/>
                    <a:pt x="2118" y="504"/>
                  </a:cubicBezTo>
                  <a:lnTo>
                    <a:pt x="1689" y="65"/>
                  </a:lnTo>
                  <a:cubicBezTo>
                    <a:pt x="1646" y="22"/>
                    <a:pt x="1588" y="1"/>
                    <a:pt x="15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66"/>
            <p:cNvSpPr/>
            <p:nvPr/>
          </p:nvSpPr>
          <p:spPr>
            <a:xfrm>
              <a:off x="6265132" y="3644067"/>
              <a:ext cx="48468" cy="56481"/>
            </a:xfrm>
            <a:custGeom>
              <a:rect b="b" l="l" r="r" t="t"/>
              <a:pathLst>
                <a:path extrusionOk="0" h="2157" w="1851">
                  <a:moveTo>
                    <a:pt x="239" y="0"/>
                  </a:moveTo>
                  <a:cubicBezTo>
                    <a:pt x="134" y="105"/>
                    <a:pt x="57" y="229"/>
                    <a:pt x="0" y="363"/>
                  </a:cubicBezTo>
                  <a:lnTo>
                    <a:pt x="1193" y="1403"/>
                  </a:lnTo>
                  <a:cubicBezTo>
                    <a:pt x="1326" y="1527"/>
                    <a:pt x="1412" y="1708"/>
                    <a:pt x="1412" y="1899"/>
                  </a:cubicBezTo>
                  <a:lnTo>
                    <a:pt x="1412" y="2156"/>
                  </a:lnTo>
                  <a:lnTo>
                    <a:pt x="1851" y="2156"/>
                  </a:lnTo>
                  <a:lnTo>
                    <a:pt x="1851" y="1899"/>
                  </a:lnTo>
                  <a:cubicBezTo>
                    <a:pt x="1851" y="1584"/>
                    <a:pt x="1708" y="1279"/>
                    <a:pt x="1469" y="106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66"/>
            <p:cNvSpPr/>
            <p:nvPr/>
          </p:nvSpPr>
          <p:spPr>
            <a:xfrm>
              <a:off x="6473198" y="3644067"/>
              <a:ext cx="48495" cy="56481"/>
            </a:xfrm>
            <a:custGeom>
              <a:rect b="b" l="l" r="r" t="t"/>
              <a:pathLst>
                <a:path extrusionOk="0" h="2157" w="1852">
                  <a:moveTo>
                    <a:pt x="1613" y="0"/>
                  </a:moveTo>
                  <a:lnTo>
                    <a:pt x="382" y="1069"/>
                  </a:lnTo>
                  <a:cubicBezTo>
                    <a:pt x="144" y="1279"/>
                    <a:pt x="1" y="1584"/>
                    <a:pt x="1" y="1899"/>
                  </a:cubicBezTo>
                  <a:lnTo>
                    <a:pt x="1" y="2156"/>
                  </a:lnTo>
                  <a:lnTo>
                    <a:pt x="440" y="2156"/>
                  </a:lnTo>
                  <a:lnTo>
                    <a:pt x="440" y="1899"/>
                  </a:lnTo>
                  <a:cubicBezTo>
                    <a:pt x="440" y="1708"/>
                    <a:pt x="516" y="1527"/>
                    <a:pt x="659" y="1403"/>
                  </a:cubicBezTo>
                  <a:lnTo>
                    <a:pt x="1852" y="363"/>
                  </a:lnTo>
                  <a:cubicBezTo>
                    <a:pt x="1794" y="229"/>
                    <a:pt x="1718" y="105"/>
                    <a:pt x="16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18" name="Google Shape;13718;p66"/>
          <p:cNvSpPr/>
          <p:nvPr/>
        </p:nvSpPr>
        <p:spPr>
          <a:xfrm>
            <a:off x="5880422" y="3363050"/>
            <a:ext cx="125924" cy="11260"/>
          </a:xfrm>
          <a:custGeom>
            <a:rect b="b" l="l" r="r" t="t"/>
            <a:pathLst>
              <a:path extrusionOk="0" h="430" w="4809">
                <a:moveTo>
                  <a:pt x="1" y="0"/>
                </a:moveTo>
                <a:cubicBezTo>
                  <a:pt x="1" y="239"/>
                  <a:pt x="201" y="429"/>
                  <a:pt x="439" y="429"/>
                </a:cubicBezTo>
                <a:lnTo>
                  <a:pt x="4379" y="429"/>
                </a:lnTo>
                <a:cubicBezTo>
                  <a:pt x="4618" y="429"/>
                  <a:pt x="4809" y="239"/>
                  <a:pt x="4809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19" name="Google Shape;13719;p66"/>
          <p:cNvGrpSpPr/>
          <p:nvPr/>
        </p:nvGrpSpPr>
        <p:grpSpPr>
          <a:xfrm>
            <a:off x="5811739" y="3345794"/>
            <a:ext cx="263316" cy="354754"/>
            <a:chOff x="5811739" y="3345794"/>
            <a:chExt cx="263316" cy="354754"/>
          </a:xfrm>
        </p:grpSpPr>
        <p:sp>
          <p:nvSpPr>
            <p:cNvPr id="13720" name="Google Shape;13720;p66"/>
            <p:cNvSpPr/>
            <p:nvPr/>
          </p:nvSpPr>
          <p:spPr>
            <a:xfrm>
              <a:off x="5857694" y="3408743"/>
              <a:ext cx="171643" cy="57240"/>
            </a:xfrm>
            <a:custGeom>
              <a:rect b="b" l="l" r="r" t="t"/>
              <a:pathLst>
                <a:path extrusionOk="0" h="2186" w="6555">
                  <a:moveTo>
                    <a:pt x="0" y="1"/>
                  </a:moveTo>
                  <a:lnTo>
                    <a:pt x="0" y="2185"/>
                  </a:lnTo>
                  <a:lnTo>
                    <a:pt x="6554" y="2185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66"/>
            <p:cNvSpPr/>
            <p:nvPr/>
          </p:nvSpPr>
          <p:spPr>
            <a:xfrm>
              <a:off x="5854944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754" y="1"/>
                  </a:moveTo>
                  <a:cubicBezTo>
                    <a:pt x="630" y="1"/>
                    <a:pt x="505" y="36"/>
                    <a:pt x="392" y="113"/>
                  </a:cubicBezTo>
                  <a:cubicBezTo>
                    <a:pt x="29" y="352"/>
                    <a:pt x="1" y="877"/>
                    <a:pt x="334" y="1153"/>
                  </a:cubicBezTo>
                  <a:cubicBezTo>
                    <a:pt x="233" y="1732"/>
                    <a:pt x="692" y="2191"/>
                    <a:pt x="1198" y="2191"/>
                  </a:cubicBezTo>
                  <a:cubicBezTo>
                    <a:pt x="1359" y="2191"/>
                    <a:pt x="1525" y="2144"/>
                    <a:pt x="1680" y="2041"/>
                  </a:cubicBezTo>
                  <a:cubicBezTo>
                    <a:pt x="2319" y="1611"/>
                    <a:pt x="2137" y="619"/>
                    <a:pt x="1384" y="457"/>
                  </a:cubicBezTo>
                  <a:cubicBezTo>
                    <a:pt x="1292" y="174"/>
                    <a:pt x="1028" y="1"/>
                    <a:pt x="75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66"/>
            <p:cNvSpPr/>
            <p:nvPr/>
          </p:nvSpPr>
          <p:spPr>
            <a:xfrm>
              <a:off x="5971101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1565" y="1"/>
                  </a:moveTo>
                  <a:cubicBezTo>
                    <a:pt x="1292" y="1"/>
                    <a:pt x="1030" y="174"/>
                    <a:pt x="945" y="457"/>
                  </a:cubicBezTo>
                  <a:cubicBezTo>
                    <a:pt x="191" y="619"/>
                    <a:pt x="1" y="1611"/>
                    <a:pt x="640" y="2041"/>
                  </a:cubicBezTo>
                  <a:cubicBezTo>
                    <a:pt x="794" y="2144"/>
                    <a:pt x="961" y="2191"/>
                    <a:pt x="1122" y="2191"/>
                  </a:cubicBezTo>
                  <a:cubicBezTo>
                    <a:pt x="1631" y="2191"/>
                    <a:pt x="2093" y="1732"/>
                    <a:pt x="1985" y="1153"/>
                  </a:cubicBezTo>
                  <a:cubicBezTo>
                    <a:pt x="2319" y="877"/>
                    <a:pt x="2290" y="352"/>
                    <a:pt x="1928" y="113"/>
                  </a:cubicBezTo>
                  <a:cubicBezTo>
                    <a:pt x="1815" y="36"/>
                    <a:pt x="1689" y="1"/>
                    <a:pt x="15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66"/>
            <p:cNvSpPr/>
            <p:nvPr/>
          </p:nvSpPr>
          <p:spPr>
            <a:xfrm>
              <a:off x="5811739" y="3563130"/>
              <a:ext cx="263316" cy="137157"/>
            </a:xfrm>
            <a:custGeom>
              <a:rect b="b" l="l" r="r" t="t"/>
              <a:pathLst>
                <a:path extrusionOk="0" h="5238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21" y="1498"/>
                    <a:pt x="3482" y="1832"/>
                    <a:pt x="3139" y="1956"/>
                  </a:cubicBezTo>
                  <a:lnTo>
                    <a:pt x="878" y="2748"/>
                  </a:lnTo>
                  <a:cubicBezTo>
                    <a:pt x="353" y="2929"/>
                    <a:pt x="0" y="3425"/>
                    <a:pt x="0" y="3988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58" y="5238"/>
                  </a:cubicBezTo>
                  <a:lnTo>
                    <a:pt x="9397" y="5238"/>
                  </a:lnTo>
                  <a:cubicBezTo>
                    <a:pt x="9759" y="5238"/>
                    <a:pt x="10055" y="4942"/>
                    <a:pt x="10055" y="4580"/>
                  </a:cubicBezTo>
                  <a:lnTo>
                    <a:pt x="10055" y="3988"/>
                  </a:lnTo>
                  <a:cubicBezTo>
                    <a:pt x="10055" y="3425"/>
                    <a:pt x="9702" y="2939"/>
                    <a:pt x="9178" y="2748"/>
                  </a:cubicBezTo>
                  <a:lnTo>
                    <a:pt x="6926" y="1956"/>
                  </a:lnTo>
                  <a:cubicBezTo>
                    <a:pt x="6573" y="1832"/>
                    <a:pt x="6344" y="1498"/>
                    <a:pt x="6344" y="1126"/>
                  </a:cubicBezTo>
                  <a:lnTo>
                    <a:pt x="634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66"/>
            <p:cNvSpPr/>
            <p:nvPr/>
          </p:nvSpPr>
          <p:spPr>
            <a:xfrm>
              <a:off x="5811975" y="3602355"/>
              <a:ext cx="263081" cy="97932"/>
            </a:xfrm>
            <a:custGeom>
              <a:rect b="b" l="l" r="r" t="t"/>
              <a:pathLst>
                <a:path extrusionOk="0" h="3740" w="10047">
                  <a:moveTo>
                    <a:pt x="3626" y="0"/>
                  </a:moveTo>
                  <a:cubicBezTo>
                    <a:pt x="3530" y="210"/>
                    <a:pt x="3349" y="372"/>
                    <a:pt x="3130" y="458"/>
                  </a:cubicBezTo>
                  <a:lnTo>
                    <a:pt x="869" y="1250"/>
                  </a:lnTo>
                  <a:cubicBezTo>
                    <a:pt x="344" y="1431"/>
                    <a:pt x="1" y="1927"/>
                    <a:pt x="1" y="2490"/>
                  </a:cubicBezTo>
                  <a:lnTo>
                    <a:pt x="1" y="3082"/>
                  </a:lnTo>
                  <a:cubicBezTo>
                    <a:pt x="1" y="3444"/>
                    <a:pt x="287" y="3740"/>
                    <a:pt x="649" y="3740"/>
                  </a:cubicBezTo>
                  <a:lnTo>
                    <a:pt x="9388" y="3740"/>
                  </a:lnTo>
                  <a:cubicBezTo>
                    <a:pt x="9750" y="3740"/>
                    <a:pt x="10046" y="3444"/>
                    <a:pt x="10046" y="3082"/>
                  </a:cubicBezTo>
                  <a:lnTo>
                    <a:pt x="10046" y="2490"/>
                  </a:lnTo>
                  <a:cubicBezTo>
                    <a:pt x="10046" y="1927"/>
                    <a:pt x="9693" y="1441"/>
                    <a:pt x="9169" y="1250"/>
                  </a:cubicBezTo>
                  <a:lnTo>
                    <a:pt x="6917" y="458"/>
                  </a:lnTo>
                  <a:cubicBezTo>
                    <a:pt x="6698" y="372"/>
                    <a:pt x="6516" y="210"/>
                    <a:pt x="6411" y="0"/>
                  </a:cubicBezTo>
                  <a:cubicBezTo>
                    <a:pt x="5963" y="167"/>
                    <a:pt x="5491" y="251"/>
                    <a:pt x="5019" y="251"/>
                  </a:cubicBezTo>
                  <a:cubicBezTo>
                    <a:pt x="4546" y="251"/>
                    <a:pt x="4074" y="167"/>
                    <a:pt x="3626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66"/>
            <p:cNvSpPr/>
            <p:nvPr/>
          </p:nvSpPr>
          <p:spPr>
            <a:xfrm>
              <a:off x="5909147" y="3574625"/>
              <a:ext cx="68736" cy="22807"/>
            </a:xfrm>
            <a:custGeom>
              <a:rect b="b" l="l" r="r" t="t"/>
              <a:pathLst>
                <a:path extrusionOk="0" h="871" w="2625">
                  <a:moveTo>
                    <a:pt x="1" y="0"/>
                  </a:moveTo>
                  <a:lnTo>
                    <a:pt x="1" y="592"/>
                  </a:lnTo>
                  <a:cubicBezTo>
                    <a:pt x="416" y="778"/>
                    <a:pt x="862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66"/>
            <p:cNvSpPr/>
            <p:nvPr/>
          </p:nvSpPr>
          <p:spPr>
            <a:xfrm>
              <a:off x="5850938" y="3465957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97" y="0"/>
                  </a:moveTo>
                  <a:lnTo>
                    <a:pt x="697" y="869"/>
                  </a:lnTo>
                  <a:lnTo>
                    <a:pt x="611" y="869"/>
                  </a:lnTo>
                  <a:cubicBezTo>
                    <a:pt x="325" y="869"/>
                    <a:pt x="77" y="1078"/>
                    <a:pt x="39" y="1365"/>
                  </a:cubicBezTo>
                  <a:cubicBezTo>
                    <a:pt x="1" y="1679"/>
                    <a:pt x="258" y="1966"/>
                    <a:pt x="583" y="1966"/>
                  </a:cubicBezTo>
                  <a:lnTo>
                    <a:pt x="697" y="1966"/>
                  </a:lnTo>
                  <a:cubicBezTo>
                    <a:pt x="812" y="3444"/>
                    <a:pt x="2042" y="4580"/>
                    <a:pt x="3531" y="4580"/>
                  </a:cubicBezTo>
                  <a:cubicBezTo>
                    <a:pt x="5009" y="4580"/>
                    <a:pt x="6240" y="3444"/>
                    <a:pt x="6354" y="1966"/>
                  </a:cubicBezTo>
                  <a:lnTo>
                    <a:pt x="6478" y="1966"/>
                  </a:lnTo>
                  <a:cubicBezTo>
                    <a:pt x="6803" y="1966"/>
                    <a:pt x="7051" y="1679"/>
                    <a:pt x="7022" y="1365"/>
                  </a:cubicBezTo>
                  <a:cubicBezTo>
                    <a:pt x="6984" y="1078"/>
                    <a:pt x="6736" y="869"/>
                    <a:pt x="6459" y="869"/>
                  </a:cubicBezTo>
                  <a:lnTo>
                    <a:pt x="6374" y="869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66"/>
            <p:cNvSpPr/>
            <p:nvPr/>
          </p:nvSpPr>
          <p:spPr>
            <a:xfrm>
              <a:off x="5918129" y="3534483"/>
              <a:ext cx="50773" cy="17439"/>
            </a:xfrm>
            <a:custGeom>
              <a:rect b="b" l="l" r="r" t="t"/>
              <a:pathLst>
                <a:path extrusionOk="0" h="666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28" y="666"/>
                  </a:cubicBezTo>
                  <a:cubicBezTo>
                    <a:pt x="940" y="666"/>
                    <a:pt x="952" y="666"/>
                    <a:pt x="965" y="665"/>
                  </a:cubicBezTo>
                  <a:cubicBezTo>
                    <a:pt x="977" y="666"/>
                    <a:pt x="989" y="666"/>
                    <a:pt x="1002" y="666"/>
                  </a:cubicBezTo>
                  <a:cubicBezTo>
                    <a:pt x="1284" y="666"/>
                    <a:pt x="1556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6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66"/>
            <p:cNvSpPr/>
            <p:nvPr/>
          </p:nvSpPr>
          <p:spPr>
            <a:xfrm>
              <a:off x="5903413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66"/>
            <p:cNvSpPr/>
            <p:nvPr/>
          </p:nvSpPr>
          <p:spPr>
            <a:xfrm>
              <a:off x="5972096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66"/>
            <p:cNvSpPr/>
            <p:nvPr/>
          </p:nvSpPr>
          <p:spPr>
            <a:xfrm>
              <a:off x="5847115" y="3465957"/>
              <a:ext cx="147998" cy="120163"/>
            </a:xfrm>
            <a:custGeom>
              <a:rect b="b" l="l" r="r" t="t"/>
              <a:pathLst>
                <a:path extrusionOk="0" h="4589" w="5652">
                  <a:moveTo>
                    <a:pt x="843" y="0"/>
                  </a:moveTo>
                  <a:lnTo>
                    <a:pt x="843" y="869"/>
                  </a:lnTo>
                  <a:lnTo>
                    <a:pt x="757" y="869"/>
                  </a:lnTo>
                  <a:cubicBezTo>
                    <a:pt x="751" y="868"/>
                    <a:pt x="745" y="868"/>
                    <a:pt x="739" y="868"/>
                  </a:cubicBezTo>
                  <a:cubicBezTo>
                    <a:pt x="32" y="868"/>
                    <a:pt x="1" y="1947"/>
                    <a:pt x="729" y="1966"/>
                  </a:cubicBezTo>
                  <a:lnTo>
                    <a:pt x="843" y="1966"/>
                  </a:lnTo>
                  <a:cubicBezTo>
                    <a:pt x="947" y="3461"/>
                    <a:pt x="2202" y="4588"/>
                    <a:pt x="3657" y="4588"/>
                  </a:cubicBezTo>
                  <a:cubicBezTo>
                    <a:pt x="3808" y="4588"/>
                    <a:pt x="3961" y="4576"/>
                    <a:pt x="4115" y="4551"/>
                  </a:cubicBezTo>
                  <a:cubicBezTo>
                    <a:pt x="2732" y="4332"/>
                    <a:pt x="1711" y="3149"/>
                    <a:pt x="1711" y="1746"/>
                  </a:cubicBezTo>
                  <a:lnTo>
                    <a:pt x="1711" y="1307"/>
                  </a:lnTo>
                  <a:cubicBezTo>
                    <a:pt x="1711" y="830"/>
                    <a:pt x="2103" y="439"/>
                    <a:pt x="2580" y="439"/>
                  </a:cubicBezTo>
                  <a:lnTo>
                    <a:pt x="5203" y="439"/>
                  </a:lnTo>
                  <a:cubicBezTo>
                    <a:pt x="5451" y="439"/>
                    <a:pt x="5651" y="239"/>
                    <a:pt x="5651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66"/>
            <p:cNvSpPr/>
            <p:nvPr/>
          </p:nvSpPr>
          <p:spPr>
            <a:xfrm>
              <a:off x="5857694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0"/>
                  </a:moveTo>
                  <a:lnTo>
                    <a:pt x="0" y="983"/>
                  </a:lnTo>
                  <a:lnTo>
                    <a:pt x="296" y="945"/>
                  </a:lnTo>
                  <a:cubicBezTo>
                    <a:pt x="630" y="897"/>
                    <a:pt x="869" y="621"/>
                    <a:pt x="878" y="29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66"/>
            <p:cNvSpPr/>
            <p:nvPr/>
          </p:nvSpPr>
          <p:spPr>
            <a:xfrm>
              <a:off x="6006320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0"/>
                  </a:moveTo>
                  <a:lnTo>
                    <a:pt x="1" y="296"/>
                  </a:lnTo>
                  <a:cubicBezTo>
                    <a:pt x="1" y="621"/>
                    <a:pt x="249" y="897"/>
                    <a:pt x="573" y="945"/>
                  </a:cubicBezTo>
                  <a:lnTo>
                    <a:pt x="878" y="983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66"/>
            <p:cNvSpPr/>
            <p:nvPr/>
          </p:nvSpPr>
          <p:spPr>
            <a:xfrm>
              <a:off x="5857694" y="3414504"/>
              <a:ext cx="23017" cy="51480"/>
            </a:xfrm>
            <a:custGeom>
              <a:rect b="b" l="l" r="r" t="t"/>
              <a:pathLst>
                <a:path extrusionOk="0" h="1966" w="879">
                  <a:moveTo>
                    <a:pt x="0" y="0"/>
                  </a:moveTo>
                  <a:lnTo>
                    <a:pt x="0" y="1965"/>
                  </a:lnTo>
                  <a:lnTo>
                    <a:pt x="878" y="1965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66"/>
            <p:cNvSpPr/>
            <p:nvPr/>
          </p:nvSpPr>
          <p:spPr>
            <a:xfrm>
              <a:off x="5840464" y="3362788"/>
              <a:ext cx="205866" cy="57240"/>
            </a:xfrm>
            <a:custGeom>
              <a:rect b="b" l="l" r="r" t="t"/>
              <a:pathLst>
                <a:path extrusionOk="0" h="2186" w="7862">
                  <a:moveTo>
                    <a:pt x="1088" y="0"/>
                  </a:moveTo>
                  <a:cubicBezTo>
                    <a:pt x="487" y="0"/>
                    <a:pt x="0" y="497"/>
                    <a:pt x="0" y="1098"/>
                  </a:cubicBezTo>
                  <a:cubicBezTo>
                    <a:pt x="0" y="1699"/>
                    <a:pt x="487" y="2185"/>
                    <a:pt x="1088" y="2185"/>
                  </a:cubicBezTo>
                  <a:lnTo>
                    <a:pt x="6774" y="2185"/>
                  </a:lnTo>
                  <a:cubicBezTo>
                    <a:pt x="7375" y="2185"/>
                    <a:pt x="7861" y="1699"/>
                    <a:pt x="7861" y="1098"/>
                  </a:cubicBezTo>
                  <a:cubicBezTo>
                    <a:pt x="7861" y="497"/>
                    <a:pt x="7375" y="0"/>
                    <a:pt x="677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66"/>
            <p:cNvSpPr/>
            <p:nvPr/>
          </p:nvSpPr>
          <p:spPr>
            <a:xfrm>
              <a:off x="5857694" y="3437232"/>
              <a:ext cx="171643" cy="11521"/>
            </a:xfrm>
            <a:custGeom>
              <a:rect b="b" l="l" r="r" t="t"/>
              <a:pathLst>
                <a:path extrusionOk="0" h="440" w="6555">
                  <a:moveTo>
                    <a:pt x="0" y="0"/>
                  </a:moveTo>
                  <a:lnTo>
                    <a:pt x="0" y="439"/>
                  </a:lnTo>
                  <a:lnTo>
                    <a:pt x="6554" y="439"/>
                  </a:lnTo>
                  <a:lnTo>
                    <a:pt x="655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66"/>
            <p:cNvSpPr/>
            <p:nvPr/>
          </p:nvSpPr>
          <p:spPr>
            <a:xfrm>
              <a:off x="5857694" y="3437232"/>
              <a:ext cx="23017" cy="11521"/>
            </a:xfrm>
            <a:custGeom>
              <a:rect b="b" l="l" r="r" t="t"/>
              <a:pathLst>
                <a:path extrusionOk="0" h="440" w="879">
                  <a:moveTo>
                    <a:pt x="0" y="0"/>
                  </a:moveTo>
                  <a:lnTo>
                    <a:pt x="0" y="439"/>
                  </a:lnTo>
                  <a:lnTo>
                    <a:pt x="878" y="439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66"/>
            <p:cNvSpPr/>
            <p:nvPr/>
          </p:nvSpPr>
          <p:spPr>
            <a:xfrm>
              <a:off x="5891918" y="3345794"/>
              <a:ext cx="103195" cy="74234"/>
            </a:xfrm>
            <a:custGeom>
              <a:rect b="b" l="l" r="r" t="t"/>
              <a:pathLst>
                <a:path extrusionOk="0" h="2835" w="3941">
                  <a:moveTo>
                    <a:pt x="1405" y="1"/>
                  </a:moveTo>
                  <a:cubicBezTo>
                    <a:pt x="630" y="1"/>
                    <a:pt x="0" y="636"/>
                    <a:pt x="0" y="1422"/>
                  </a:cubicBezTo>
                  <a:cubicBezTo>
                    <a:pt x="0" y="2204"/>
                    <a:pt x="640" y="2834"/>
                    <a:pt x="1422" y="2834"/>
                  </a:cubicBezTo>
                  <a:lnTo>
                    <a:pt x="2519" y="2834"/>
                  </a:lnTo>
                  <a:cubicBezTo>
                    <a:pt x="3301" y="2834"/>
                    <a:pt x="3931" y="2204"/>
                    <a:pt x="3940" y="1422"/>
                  </a:cubicBezTo>
                  <a:cubicBezTo>
                    <a:pt x="3940" y="636"/>
                    <a:pt x="3311" y="1"/>
                    <a:pt x="2536" y="1"/>
                  </a:cubicBezTo>
                  <a:cubicBezTo>
                    <a:pt x="2530" y="1"/>
                    <a:pt x="2525" y="1"/>
                    <a:pt x="2519" y="1"/>
                  </a:cubicBezTo>
                  <a:lnTo>
                    <a:pt x="1422" y="1"/>
                  </a:lnTo>
                  <a:cubicBezTo>
                    <a:pt x="1416" y="1"/>
                    <a:pt x="1410" y="1"/>
                    <a:pt x="140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66"/>
            <p:cNvSpPr/>
            <p:nvPr/>
          </p:nvSpPr>
          <p:spPr>
            <a:xfrm>
              <a:off x="5882674" y="3602355"/>
              <a:ext cx="121682" cy="98194"/>
            </a:xfrm>
            <a:custGeom>
              <a:rect b="b" l="l" r="r" t="t"/>
              <a:pathLst>
                <a:path extrusionOk="0" h="3750" w="4647">
                  <a:moveTo>
                    <a:pt x="926" y="0"/>
                  </a:moveTo>
                  <a:cubicBezTo>
                    <a:pt x="821" y="210"/>
                    <a:pt x="640" y="372"/>
                    <a:pt x="420" y="458"/>
                  </a:cubicBezTo>
                  <a:lnTo>
                    <a:pt x="0" y="611"/>
                  </a:lnTo>
                  <a:cubicBezTo>
                    <a:pt x="430" y="1174"/>
                    <a:pt x="1307" y="1565"/>
                    <a:pt x="2328" y="1565"/>
                  </a:cubicBezTo>
                  <a:cubicBezTo>
                    <a:pt x="2624" y="1565"/>
                    <a:pt x="2929" y="1527"/>
                    <a:pt x="3225" y="1450"/>
                  </a:cubicBezTo>
                  <a:lnTo>
                    <a:pt x="3444" y="1679"/>
                  </a:lnTo>
                  <a:cubicBezTo>
                    <a:pt x="3568" y="1803"/>
                    <a:pt x="3635" y="1965"/>
                    <a:pt x="3635" y="2147"/>
                  </a:cubicBezTo>
                  <a:lnTo>
                    <a:pt x="3635" y="3749"/>
                  </a:lnTo>
                  <a:lnTo>
                    <a:pt x="4074" y="3749"/>
                  </a:lnTo>
                  <a:lnTo>
                    <a:pt x="4074" y="2137"/>
                  </a:lnTo>
                  <a:cubicBezTo>
                    <a:pt x="4074" y="1851"/>
                    <a:pt x="3960" y="1574"/>
                    <a:pt x="3759" y="1364"/>
                  </a:cubicBezTo>
                  <a:lnTo>
                    <a:pt x="3692" y="1307"/>
                  </a:lnTo>
                  <a:cubicBezTo>
                    <a:pt x="4064" y="1155"/>
                    <a:pt x="4389" y="916"/>
                    <a:pt x="4646" y="611"/>
                  </a:cubicBezTo>
                  <a:lnTo>
                    <a:pt x="4208" y="458"/>
                  </a:lnTo>
                  <a:cubicBezTo>
                    <a:pt x="3988" y="372"/>
                    <a:pt x="3807" y="210"/>
                    <a:pt x="3711" y="0"/>
                  </a:cubicBezTo>
                  <a:cubicBezTo>
                    <a:pt x="3258" y="167"/>
                    <a:pt x="2786" y="251"/>
                    <a:pt x="2315" y="251"/>
                  </a:cubicBezTo>
                  <a:cubicBezTo>
                    <a:pt x="1844" y="251"/>
                    <a:pt x="1374" y="167"/>
                    <a:pt x="92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66"/>
            <p:cNvSpPr/>
            <p:nvPr/>
          </p:nvSpPr>
          <p:spPr>
            <a:xfrm>
              <a:off x="5814489" y="3644827"/>
              <a:ext cx="48966" cy="55460"/>
            </a:xfrm>
            <a:custGeom>
              <a:rect b="b" l="l" r="r" t="t"/>
              <a:pathLst>
                <a:path extrusionOk="0" h="2118" w="1870">
                  <a:moveTo>
                    <a:pt x="229" y="0"/>
                  </a:moveTo>
                  <a:cubicBezTo>
                    <a:pt x="134" y="115"/>
                    <a:pt x="57" y="239"/>
                    <a:pt x="0" y="372"/>
                  </a:cubicBezTo>
                  <a:lnTo>
                    <a:pt x="1193" y="1374"/>
                  </a:lnTo>
                  <a:cubicBezTo>
                    <a:pt x="1345" y="1498"/>
                    <a:pt x="1431" y="1679"/>
                    <a:pt x="1431" y="1879"/>
                  </a:cubicBezTo>
                  <a:lnTo>
                    <a:pt x="1431" y="2118"/>
                  </a:lnTo>
                  <a:lnTo>
                    <a:pt x="1870" y="2118"/>
                  </a:lnTo>
                  <a:lnTo>
                    <a:pt x="1870" y="1879"/>
                  </a:lnTo>
                  <a:cubicBezTo>
                    <a:pt x="1870" y="1555"/>
                    <a:pt x="1727" y="1240"/>
                    <a:pt x="1479" y="1040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66"/>
            <p:cNvSpPr/>
            <p:nvPr/>
          </p:nvSpPr>
          <p:spPr>
            <a:xfrm>
              <a:off x="6023550" y="3644827"/>
              <a:ext cx="48992" cy="55460"/>
            </a:xfrm>
            <a:custGeom>
              <a:rect b="b" l="l" r="r" t="t"/>
              <a:pathLst>
                <a:path extrusionOk="0" h="2118" w="1871">
                  <a:moveTo>
                    <a:pt x="1632" y="0"/>
                  </a:moveTo>
                  <a:lnTo>
                    <a:pt x="392" y="1040"/>
                  </a:lnTo>
                  <a:cubicBezTo>
                    <a:pt x="144" y="1240"/>
                    <a:pt x="1" y="1555"/>
                    <a:pt x="1" y="1879"/>
                  </a:cubicBezTo>
                  <a:lnTo>
                    <a:pt x="1" y="2118"/>
                  </a:lnTo>
                  <a:lnTo>
                    <a:pt x="440" y="2118"/>
                  </a:lnTo>
                  <a:lnTo>
                    <a:pt x="440" y="1879"/>
                  </a:lnTo>
                  <a:cubicBezTo>
                    <a:pt x="440" y="1679"/>
                    <a:pt x="526" y="1498"/>
                    <a:pt x="678" y="1374"/>
                  </a:cubicBezTo>
                  <a:lnTo>
                    <a:pt x="1871" y="372"/>
                  </a:lnTo>
                  <a:cubicBezTo>
                    <a:pt x="1814" y="239"/>
                    <a:pt x="1737" y="115"/>
                    <a:pt x="16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1" name="Google Shape;13741;p66"/>
          <p:cNvGrpSpPr/>
          <p:nvPr/>
        </p:nvGrpSpPr>
        <p:grpSpPr>
          <a:xfrm>
            <a:off x="5363818" y="3345794"/>
            <a:ext cx="259074" cy="354493"/>
            <a:chOff x="5363818" y="3345794"/>
            <a:chExt cx="259074" cy="354493"/>
          </a:xfrm>
        </p:grpSpPr>
        <p:sp>
          <p:nvSpPr>
            <p:cNvPr id="13742" name="Google Shape;13742;p66"/>
            <p:cNvSpPr/>
            <p:nvPr/>
          </p:nvSpPr>
          <p:spPr>
            <a:xfrm>
              <a:off x="5397807" y="3514661"/>
              <a:ext cx="191360" cy="123934"/>
            </a:xfrm>
            <a:custGeom>
              <a:rect b="b" l="l" r="r" t="t"/>
              <a:pathLst>
                <a:path extrusionOk="0" h="4733" w="7308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6879" y="4733"/>
                  </a:lnTo>
                  <a:cubicBezTo>
                    <a:pt x="7308" y="2596"/>
                    <a:pt x="6449" y="1661"/>
                    <a:pt x="644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66"/>
            <p:cNvSpPr/>
            <p:nvPr/>
          </p:nvSpPr>
          <p:spPr>
            <a:xfrm>
              <a:off x="5397807" y="3514661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3654" y="4733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66"/>
            <p:cNvSpPr/>
            <p:nvPr/>
          </p:nvSpPr>
          <p:spPr>
            <a:xfrm>
              <a:off x="5363818" y="3565382"/>
              <a:ext cx="259074" cy="134905"/>
            </a:xfrm>
            <a:custGeom>
              <a:rect b="b" l="l" r="r" t="t"/>
              <a:pathLst>
                <a:path extrusionOk="0" h="5152" w="9894">
                  <a:moveTo>
                    <a:pt x="3664" y="0"/>
                  </a:moveTo>
                  <a:lnTo>
                    <a:pt x="3664" y="1326"/>
                  </a:lnTo>
                  <a:cubicBezTo>
                    <a:pt x="3664" y="1689"/>
                    <a:pt x="3426" y="2013"/>
                    <a:pt x="3082" y="2137"/>
                  </a:cubicBezTo>
                  <a:lnTo>
                    <a:pt x="869" y="2920"/>
                  </a:lnTo>
                  <a:cubicBezTo>
                    <a:pt x="354" y="3101"/>
                    <a:pt x="1" y="3587"/>
                    <a:pt x="1" y="4131"/>
                  </a:cubicBezTo>
                  <a:lnTo>
                    <a:pt x="1" y="4513"/>
                  </a:lnTo>
                  <a:cubicBezTo>
                    <a:pt x="1" y="4866"/>
                    <a:pt x="297" y="5152"/>
                    <a:pt x="650" y="5152"/>
                  </a:cubicBezTo>
                  <a:lnTo>
                    <a:pt x="9245" y="5152"/>
                  </a:lnTo>
                  <a:cubicBezTo>
                    <a:pt x="9608" y="5152"/>
                    <a:pt x="9894" y="4866"/>
                    <a:pt x="9894" y="4513"/>
                  </a:cubicBezTo>
                  <a:lnTo>
                    <a:pt x="9894" y="4131"/>
                  </a:lnTo>
                  <a:cubicBezTo>
                    <a:pt x="9894" y="3587"/>
                    <a:pt x="9550" y="3101"/>
                    <a:pt x="9035" y="2920"/>
                  </a:cubicBezTo>
                  <a:lnTo>
                    <a:pt x="6812" y="2137"/>
                  </a:lnTo>
                  <a:cubicBezTo>
                    <a:pt x="6469" y="2013"/>
                    <a:pt x="6240" y="1689"/>
                    <a:pt x="6240" y="1326"/>
                  </a:cubicBezTo>
                  <a:lnTo>
                    <a:pt x="624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66"/>
            <p:cNvSpPr/>
            <p:nvPr/>
          </p:nvSpPr>
          <p:spPr>
            <a:xfrm>
              <a:off x="5364080" y="3621836"/>
              <a:ext cx="258813" cy="78450"/>
            </a:xfrm>
            <a:custGeom>
              <a:rect b="b" l="l" r="r" t="t"/>
              <a:pathLst>
                <a:path extrusionOk="0" h="2996" w="9884">
                  <a:moveTo>
                    <a:pt x="3025" y="0"/>
                  </a:moveTo>
                  <a:lnTo>
                    <a:pt x="859" y="764"/>
                  </a:lnTo>
                  <a:cubicBezTo>
                    <a:pt x="344" y="945"/>
                    <a:pt x="1" y="1431"/>
                    <a:pt x="1" y="1975"/>
                  </a:cubicBezTo>
                  <a:lnTo>
                    <a:pt x="1" y="2357"/>
                  </a:lnTo>
                  <a:cubicBezTo>
                    <a:pt x="1" y="2710"/>
                    <a:pt x="287" y="2996"/>
                    <a:pt x="640" y="2996"/>
                  </a:cubicBezTo>
                  <a:lnTo>
                    <a:pt x="9245" y="2996"/>
                  </a:lnTo>
                  <a:cubicBezTo>
                    <a:pt x="9598" y="2996"/>
                    <a:pt x="9884" y="2710"/>
                    <a:pt x="9884" y="2357"/>
                  </a:cubicBezTo>
                  <a:lnTo>
                    <a:pt x="9884" y="1975"/>
                  </a:lnTo>
                  <a:cubicBezTo>
                    <a:pt x="9884" y="1431"/>
                    <a:pt x="9540" y="945"/>
                    <a:pt x="9025" y="764"/>
                  </a:cubicBezTo>
                  <a:lnTo>
                    <a:pt x="6860" y="0"/>
                  </a:lnTo>
                  <a:cubicBezTo>
                    <a:pt x="6745" y="973"/>
                    <a:pt x="5925" y="1708"/>
                    <a:pt x="4942" y="1708"/>
                  </a:cubicBezTo>
                  <a:cubicBezTo>
                    <a:pt x="3960" y="1708"/>
                    <a:pt x="3139" y="973"/>
                    <a:pt x="3025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66"/>
            <p:cNvSpPr/>
            <p:nvPr/>
          </p:nvSpPr>
          <p:spPr>
            <a:xfrm>
              <a:off x="5459760" y="3570880"/>
              <a:ext cx="67479" cy="28175"/>
            </a:xfrm>
            <a:custGeom>
              <a:rect b="b" l="l" r="r" t="t"/>
              <a:pathLst>
                <a:path extrusionOk="0" h="1076" w="2577">
                  <a:moveTo>
                    <a:pt x="0" y="0"/>
                  </a:moveTo>
                  <a:lnTo>
                    <a:pt x="0" y="811"/>
                  </a:lnTo>
                  <a:cubicBezTo>
                    <a:pt x="411" y="988"/>
                    <a:pt x="849" y="1076"/>
                    <a:pt x="1288" y="1076"/>
                  </a:cubicBezTo>
                  <a:cubicBezTo>
                    <a:pt x="1727" y="1076"/>
                    <a:pt x="2166" y="988"/>
                    <a:pt x="2576" y="811"/>
                  </a:cubicBezTo>
                  <a:lnTo>
                    <a:pt x="257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66"/>
            <p:cNvSpPr/>
            <p:nvPr/>
          </p:nvSpPr>
          <p:spPr>
            <a:xfrm>
              <a:off x="5420273" y="3435740"/>
              <a:ext cx="146427" cy="152135"/>
            </a:xfrm>
            <a:custGeom>
              <a:rect b="b" l="l" r="r" t="t"/>
              <a:pathLst>
                <a:path extrusionOk="0" h="5810" w="5592">
                  <a:moveTo>
                    <a:pt x="11" y="0"/>
                  </a:moveTo>
                  <a:lnTo>
                    <a:pt x="11" y="3015"/>
                  </a:lnTo>
                  <a:cubicBezTo>
                    <a:pt x="1" y="4551"/>
                    <a:pt x="1251" y="5810"/>
                    <a:pt x="2796" y="5810"/>
                  </a:cubicBezTo>
                  <a:cubicBezTo>
                    <a:pt x="4342" y="5810"/>
                    <a:pt x="5591" y="4560"/>
                    <a:pt x="5591" y="3015"/>
                  </a:cubicBezTo>
                  <a:lnTo>
                    <a:pt x="559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66"/>
            <p:cNvSpPr/>
            <p:nvPr/>
          </p:nvSpPr>
          <p:spPr>
            <a:xfrm>
              <a:off x="5420090" y="3435740"/>
              <a:ext cx="146610" cy="152109"/>
            </a:xfrm>
            <a:custGeom>
              <a:rect b="b" l="l" r="r" t="t"/>
              <a:pathLst>
                <a:path extrusionOk="0" h="5809" w="5599">
                  <a:moveTo>
                    <a:pt x="18" y="0"/>
                  </a:moveTo>
                  <a:lnTo>
                    <a:pt x="18" y="3015"/>
                  </a:lnTo>
                  <a:cubicBezTo>
                    <a:pt x="0" y="4578"/>
                    <a:pt x="1271" y="5809"/>
                    <a:pt x="2780" y="5809"/>
                  </a:cubicBezTo>
                  <a:cubicBezTo>
                    <a:pt x="2929" y="5809"/>
                    <a:pt x="3080" y="5797"/>
                    <a:pt x="3233" y="5772"/>
                  </a:cubicBezTo>
                  <a:cubicBezTo>
                    <a:pt x="1868" y="5562"/>
                    <a:pt x="867" y="4389"/>
                    <a:pt x="867" y="3015"/>
                  </a:cubicBezTo>
                  <a:lnTo>
                    <a:pt x="867" y="2280"/>
                  </a:lnTo>
                  <a:cubicBezTo>
                    <a:pt x="867" y="1889"/>
                    <a:pt x="1124" y="1555"/>
                    <a:pt x="1487" y="1450"/>
                  </a:cubicBezTo>
                  <a:cubicBezTo>
                    <a:pt x="2088" y="1288"/>
                    <a:pt x="2670" y="1069"/>
                    <a:pt x="3233" y="792"/>
                  </a:cubicBezTo>
                  <a:lnTo>
                    <a:pt x="3233" y="821"/>
                  </a:lnTo>
                  <a:cubicBezTo>
                    <a:pt x="3223" y="1164"/>
                    <a:pt x="3481" y="1450"/>
                    <a:pt x="3814" y="1498"/>
                  </a:cubicBezTo>
                  <a:lnTo>
                    <a:pt x="3919" y="1498"/>
                  </a:lnTo>
                  <a:cubicBezTo>
                    <a:pt x="4158" y="1479"/>
                    <a:pt x="5007" y="1326"/>
                    <a:pt x="5598" y="1183"/>
                  </a:cubicBezTo>
                  <a:lnTo>
                    <a:pt x="559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66"/>
            <p:cNvSpPr/>
            <p:nvPr/>
          </p:nvSpPr>
          <p:spPr>
            <a:xfrm>
              <a:off x="5527213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66"/>
            <p:cNvSpPr/>
            <p:nvPr/>
          </p:nvSpPr>
          <p:spPr>
            <a:xfrm>
              <a:off x="5459760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66"/>
            <p:cNvSpPr/>
            <p:nvPr/>
          </p:nvSpPr>
          <p:spPr>
            <a:xfrm>
              <a:off x="5468506" y="3537180"/>
              <a:ext cx="50013" cy="16994"/>
            </a:xfrm>
            <a:custGeom>
              <a:rect b="b" l="l" r="r" t="t"/>
              <a:pathLst>
                <a:path extrusionOk="0" h="649" w="1910">
                  <a:moveTo>
                    <a:pt x="311" y="1"/>
                  </a:moveTo>
                  <a:cubicBezTo>
                    <a:pt x="145" y="1"/>
                    <a:pt x="1" y="217"/>
                    <a:pt x="162" y="371"/>
                  </a:cubicBezTo>
                  <a:cubicBezTo>
                    <a:pt x="372" y="554"/>
                    <a:pt x="642" y="649"/>
                    <a:pt x="915" y="649"/>
                  </a:cubicBezTo>
                  <a:cubicBezTo>
                    <a:pt x="928" y="649"/>
                    <a:pt x="941" y="648"/>
                    <a:pt x="954" y="648"/>
                  </a:cubicBezTo>
                  <a:cubicBezTo>
                    <a:pt x="968" y="648"/>
                    <a:pt x="981" y="649"/>
                    <a:pt x="994" y="649"/>
                  </a:cubicBezTo>
                  <a:cubicBezTo>
                    <a:pt x="1275" y="649"/>
                    <a:pt x="1537" y="554"/>
                    <a:pt x="1756" y="371"/>
                  </a:cubicBezTo>
                  <a:cubicBezTo>
                    <a:pt x="1910" y="217"/>
                    <a:pt x="1764" y="1"/>
                    <a:pt x="1598" y="1"/>
                  </a:cubicBezTo>
                  <a:cubicBezTo>
                    <a:pt x="1548" y="1"/>
                    <a:pt x="1496" y="20"/>
                    <a:pt x="1450" y="66"/>
                  </a:cubicBezTo>
                  <a:cubicBezTo>
                    <a:pt x="1302" y="166"/>
                    <a:pt x="1131" y="216"/>
                    <a:pt x="958" y="216"/>
                  </a:cubicBezTo>
                  <a:cubicBezTo>
                    <a:pt x="785" y="216"/>
                    <a:pt x="611" y="166"/>
                    <a:pt x="458" y="66"/>
                  </a:cubicBezTo>
                  <a:cubicBezTo>
                    <a:pt x="412" y="20"/>
                    <a:pt x="360" y="1"/>
                    <a:pt x="31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66"/>
            <p:cNvSpPr/>
            <p:nvPr/>
          </p:nvSpPr>
          <p:spPr>
            <a:xfrm>
              <a:off x="5454000" y="3497798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40" y="549"/>
                    <a:pt x="440" y="42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66"/>
            <p:cNvSpPr/>
            <p:nvPr/>
          </p:nvSpPr>
          <p:spPr>
            <a:xfrm>
              <a:off x="5521714" y="3497798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2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66"/>
            <p:cNvSpPr/>
            <p:nvPr/>
          </p:nvSpPr>
          <p:spPr>
            <a:xfrm>
              <a:off x="5513963" y="3480935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287" y="1"/>
                  </a:moveTo>
                  <a:cubicBezTo>
                    <a:pt x="0" y="1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66"/>
            <p:cNvSpPr/>
            <p:nvPr/>
          </p:nvSpPr>
          <p:spPr>
            <a:xfrm>
              <a:off x="5446511" y="3480935"/>
              <a:ext cx="26264" cy="11286"/>
            </a:xfrm>
            <a:custGeom>
              <a:rect b="b" l="l" r="r" t="t"/>
              <a:pathLst>
                <a:path extrusionOk="0" h="431" w="1003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16" y="430"/>
                  </a:lnTo>
                  <a:cubicBezTo>
                    <a:pt x="1002" y="430"/>
                    <a:pt x="1002" y="1"/>
                    <a:pt x="7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66"/>
            <p:cNvSpPr/>
            <p:nvPr/>
          </p:nvSpPr>
          <p:spPr>
            <a:xfrm>
              <a:off x="5386573" y="3345794"/>
              <a:ext cx="213853" cy="202620"/>
            </a:xfrm>
            <a:custGeom>
              <a:rect b="b" l="l" r="r" t="t"/>
              <a:pathLst>
                <a:path extrusionOk="0" h="7738" w="8167">
                  <a:moveTo>
                    <a:pt x="4083" y="1"/>
                  </a:moveTo>
                  <a:cubicBezTo>
                    <a:pt x="1832" y="1"/>
                    <a:pt x="0" y="1823"/>
                    <a:pt x="0" y="4084"/>
                  </a:cubicBezTo>
                  <a:lnTo>
                    <a:pt x="0" y="6879"/>
                  </a:lnTo>
                  <a:cubicBezTo>
                    <a:pt x="0" y="7356"/>
                    <a:pt x="382" y="7738"/>
                    <a:pt x="859" y="7738"/>
                  </a:cubicBezTo>
                  <a:lnTo>
                    <a:pt x="2576" y="7738"/>
                  </a:lnTo>
                  <a:cubicBezTo>
                    <a:pt x="2862" y="7738"/>
                    <a:pt x="2862" y="7308"/>
                    <a:pt x="2576" y="7308"/>
                  </a:cubicBezTo>
                  <a:lnTo>
                    <a:pt x="859" y="7308"/>
                  </a:lnTo>
                  <a:cubicBezTo>
                    <a:pt x="620" y="7308"/>
                    <a:pt x="429" y="7118"/>
                    <a:pt x="429" y="6879"/>
                  </a:cubicBezTo>
                  <a:lnTo>
                    <a:pt x="429" y="4084"/>
                  </a:lnTo>
                  <a:cubicBezTo>
                    <a:pt x="391" y="2042"/>
                    <a:pt x="2042" y="363"/>
                    <a:pt x="4083" y="363"/>
                  </a:cubicBezTo>
                  <a:cubicBezTo>
                    <a:pt x="6125" y="363"/>
                    <a:pt x="7775" y="2042"/>
                    <a:pt x="7737" y="4084"/>
                  </a:cubicBezTo>
                  <a:lnTo>
                    <a:pt x="7737" y="5801"/>
                  </a:lnTo>
                  <a:cubicBezTo>
                    <a:pt x="7737" y="5944"/>
                    <a:pt x="7844" y="6016"/>
                    <a:pt x="7952" y="6016"/>
                  </a:cubicBezTo>
                  <a:cubicBezTo>
                    <a:pt x="8059" y="6016"/>
                    <a:pt x="8166" y="5944"/>
                    <a:pt x="8166" y="5801"/>
                  </a:cubicBezTo>
                  <a:lnTo>
                    <a:pt x="8166" y="4084"/>
                  </a:lnTo>
                  <a:cubicBezTo>
                    <a:pt x="8166" y="1823"/>
                    <a:pt x="6344" y="1"/>
                    <a:pt x="40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66"/>
            <p:cNvSpPr/>
            <p:nvPr/>
          </p:nvSpPr>
          <p:spPr>
            <a:xfrm>
              <a:off x="5409040" y="3373917"/>
              <a:ext cx="169155" cy="112543"/>
            </a:xfrm>
            <a:custGeom>
              <a:rect b="b" l="l" r="r" t="t"/>
              <a:pathLst>
                <a:path extrusionOk="0" h="4298" w="6460">
                  <a:moveTo>
                    <a:pt x="3242" y="0"/>
                  </a:moveTo>
                  <a:cubicBezTo>
                    <a:pt x="3186" y="0"/>
                    <a:pt x="3129" y="2"/>
                    <a:pt x="3073" y="5"/>
                  </a:cubicBezTo>
                  <a:cubicBezTo>
                    <a:pt x="1336" y="81"/>
                    <a:pt x="1" y="1579"/>
                    <a:pt x="1" y="3315"/>
                  </a:cubicBezTo>
                  <a:lnTo>
                    <a:pt x="1" y="4298"/>
                  </a:lnTo>
                  <a:lnTo>
                    <a:pt x="440" y="4298"/>
                  </a:lnTo>
                  <a:lnTo>
                    <a:pt x="440" y="4107"/>
                  </a:lnTo>
                  <a:cubicBezTo>
                    <a:pt x="430" y="3907"/>
                    <a:pt x="564" y="3735"/>
                    <a:pt x="754" y="3687"/>
                  </a:cubicBezTo>
                  <a:cubicBezTo>
                    <a:pt x="1594" y="3468"/>
                    <a:pt x="2958" y="3067"/>
                    <a:pt x="3779" y="2581"/>
                  </a:cubicBezTo>
                  <a:cubicBezTo>
                    <a:pt x="3814" y="2559"/>
                    <a:pt x="3851" y="2550"/>
                    <a:pt x="3888" y="2550"/>
                  </a:cubicBezTo>
                  <a:cubicBezTo>
                    <a:pt x="4000" y="2550"/>
                    <a:pt x="4103" y="2640"/>
                    <a:pt x="4103" y="2762"/>
                  </a:cubicBezTo>
                  <a:lnTo>
                    <a:pt x="4103" y="3220"/>
                  </a:lnTo>
                  <a:cubicBezTo>
                    <a:pt x="4103" y="3338"/>
                    <a:pt x="4198" y="3430"/>
                    <a:pt x="4315" y="3430"/>
                  </a:cubicBezTo>
                  <a:cubicBezTo>
                    <a:pt x="4320" y="3430"/>
                    <a:pt x="4326" y="3430"/>
                    <a:pt x="4332" y="3430"/>
                  </a:cubicBezTo>
                  <a:cubicBezTo>
                    <a:pt x="4723" y="3401"/>
                    <a:pt x="5105" y="3334"/>
                    <a:pt x="5486" y="3229"/>
                  </a:cubicBezTo>
                  <a:cubicBezTo>
                    <a:pt x="5514" y="3221"/>
                    <a:pt x="5542" y="3217"/>
                    <a:pt x="5570" y="3217"/>
                  </a:cubicBezTo>
                  <a:cubicBezTo>
                    <a:pt x="5794" y="3217"/>
                    <a:pt x="6020" y="3474"/>
                    <a:pt x="6020" y="3754"/>
                  </a:cubicBezTo>
                  <a:lnTo>
                    <a:pt x="6020" y="4298"/>
                  </a:lnTo>
                  <a:lnTo>
                    <a:pt x="6459" y="4298"/>
                  </a:lnTo>
                  <a:lnTo>
                    <a:pt x="6459" y="3229"/>
                  </a:lnTo>
                  <a:cubicBezTo>
                    <a:pt x="6459" y="1436"/>
                    <a:pt x="5008" y="0"/>
                    <a:pt x="324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66"/>
            <p:cNvSpPr/>
            <p:nvPr/>
          </p:nvSpPr>
          <p:spPr>
            <a:xfrm>
              <a:off x="5454759" y="3373917"/>
              <a:ext cx="123410" cy="112543"/>
            </a:xfrm>
            <a:custGeom>
              <a:rect b="b" l="l" r="r" t="t"/>
              <a:pathLst>
                <a:path extrusionOk="0" h="4298" w="4713">
                  <a:moveTo>
                    <a:pt x="1495" y="0"/>
                  </a:moveTo>
                  <a:cubicBezTo>
                    <a:pt x="1439" y="0"/>
                    <a:pt x="1383" y="2"/>
                    <a:pt x="1327" y="5"/>
                  </a:cubicBezTo>
                  <a:cubicBezTo>
                    <a:pt x="859" y="24"/>
                    <a:pt x="411" y="157"/>
                    <a:pt x="1" y="377"/>
                  </a:cubicBezTo>
                  <a:cubicBezTo>
                    <a:pt x="105" y="1359"/>
                    <a:pt x="563" y="2266"/>
                    <a:pt x="1288" y="2953"/>
                  </a:cubicBezTo>
                  <a:cubicBezTo>
                    <a:pt x="1536" y="2838"/>
                    <a:pt x="1794" y="2724"/>
                    <a:pt x="2033" y="2581"/>
                  </a:cubicBezTo>
                  <a:cubicBezTo>
                    <a:pt x="2067" y="2560"/>
                    <a:pt x="2105" y="2550"/>
                    <a:pt x="2141" y="2550"/>
                  </a:cubicBezTo>
                  <a:cubicBezTo>
                    <a:pt x="2253" y="2550"/>
                    <a:pt x="2355" y="2642"/>
                    <a:pt x="2347" y="2771"/>
                  </a:cubicBezTo>
                  <a:lnTo>
                    <a:pt x="2347" y="3220"/>
                  </a:lnTo>
                  <a:cubicBezTo>
                    <a:pt x="2347" y="3338"/>
                    <a:pt x="2443" y="3430"/>
                    <a:pt x="2559" y="3430"/>
                  </a:cubicBezTo>
                  <a:cubicBezTo>
                    <a:pt x="2565" y="3430"/>
                    <a:pt x="2571" y="3430"/>
                    <a:pt x="2576" y="3430"/>
                  </a:cubicBezTo>
                  <a:cubicBezTo>
                    <a:pt x="2967" y="3401"/>
                    <a:pt x="3359" y="3334"/>
                    <a:pt x="3731" y="3229"/>
                  </a:cubicBezTo>
                  <a:cubicBezTo>
                    <a:pt x="3758" y="3221"/>
                    <a:pt x="3786" y="3217"/>
                    <a:pt x="3814" y="3217"/>
                  </a:cubicBezTo>
                  <a:cubicBezTo>
                    <a:pt x="4041" y="3217"/>
                    <a:pt x="4274" y="3474"/>
                    <a:pt x="4274" y="3754"/>
                  </a:cubicBezTo>
                  <a:lnTo>
                    <a:pt x="4274" y="4298"/>
                  </a:lnTo>
                  <a:lnTo>
                    <a:pt x="4704" y="4298"/>
                  </a:lnTo>
                  <a:lnTo>
                    <a:pt x="4704" y="3229"/>
                  </a:lnTo>
                  <a:cubicBezTo>
                    <a:pt x="4713" y="1445"/>
                    <a:pt x="3261" y="0"/>
                    <a:pt x="149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66"/>
            <p:cNvSpPr/>
            <p:nvPr/>
          </p:nvSpPr>
          <p:spPr>
            <a:xfrm>
              <a:off x="5369579" y="3647314"/>
              <a:ext cx="45483" cy="52972"/>
            </a:xfrm>
            <a:custGeom>
              <a:rect b="b" l="l" r="r" t="t"/>
              <a:pathLst>
                <a:path extrusionOk="0" h="2023" w="1737">
                  <a:moveTo>
                    <a:pt x="287" y="0"/>
                  </a:moveTo>
                  <a:cubicBezTo>
                    <a:pt x="172" y="86"/>
                    <a:pt x="77" y="191"/>
                    <a:pt x="0" y="315"/>
                  </a:cubicBezTo>
                  <a:lnTo>
                    <a:pt x="1088" y="1279"/>
                  </a:lnTo>
                  <a:cubicBezTo>
                    <a:pt x="1231" y="1403"/>
                    <a:pt x="1307" y="1584"/>
                    <a:pt x="1307" y="1765"/>
                  </a:cubicBezTo>
                  <a:lnTo>
                    <a:pt x="1307" y="2023"/>
                  </a:lnTo>
                  <a:lnTo>
                    <a:pt x="1737" y="2023"/>
                  </a:lnTo>
                  <a:lnTo>
                    <a:pt x="1737" y="1765"/>
                  </a:lnTo>
                  <a:cubicBezTo>
                    <a:pt x="1737" y="1460"/>
                    <a:pt x="1603" y="1164"/>
                    <a:pt x="1374" y="96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66"/>
            <p:cNvSpPr/>
            <p:nvPr/>
          </p:nvSpPr>
          <p:spPr>
            <a:xfrm>
              <a:off x="5572173" y="3647314"/>
              <a:ext cx="45745" cy="52972"/>
            </a:xfrm>
            <a:custGeom>
              <a:rect b="b" l="l" r="r" t="t"/>
              <a:pathLst>
                <a:path extrusionOk="0" h="2023" w="1747">
                  <a:moveTo>
                    <a:pt x="1460" y="0"/>
                  </a:moveTo>
                  <a:lnTo>
                    <a:pt x="363" y="964"/>
                  </a:lnTo>
                  <a:cubicBezTo>
                    <a:pt x="134" y="1164"/>
                    <a:pt x="0" y="1460"/>
                    <a:pt x="10" y="1765"/>
                  </a:cubicBezTo>
                  <a:lnTo>
                    <a:pt x="10" y="2023"/>
                  </a:lnTo>
                  <a:lnTo>
                    <a:pt x="430" y="2023"/>
                  </a:lnTo>
                  <a:lnTo>
                    <a:pt x="430" y="1765"/>
                  </a:lnTo>
                  <a:cubicBezTo>
                    <a:pt x="430" y="1584"/>
                    <a:pt x="506" y="1403"/>
                    <a:pt x="649" y="1279"/>
                  </a:cubicBezTo>
                  <a:lnTo>
                    <a:pt x="1746" y="315"/>
                  </a:lnTo>
                  <a:cubicBezTo>
                    <a:pt x="1660" y="191"/>
                    <a:pt x="1565" y="86"/>
                    <a:pt x="146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66"/>
            <p:cNvSpPr/>
            <p:nvPr/>
          </p:nvSpPr>
          <p:spPr>
            <a:xfrm>
              <a:off x="5432528" y="3621836"/>
              <a:ext cx="122179" cy="55984"/>
            </a:xfrm>
            <a:custGeom>
              <a:rect b="b" l="l" r="r" t="t"/>
              <a:pathLst>
                <a:path extrusionOk="0" h="2138" w="4666">
                  <a:moveTo>
                    <a:pt x="411" y="0"/>
                  </a:moveTo>
                  <a:lnTo>
                    <a:pt x="0" y="143"/>
                  </a:lnTo>
                  <a:cubicBezTo>
                    <a:pt x="172" y="1298"/>
                    <a:pt x="1164" y="2137"/>
                    <a:pt x="2328" y="2137"/>
                  </a:cubicBezTo>
                  <a:cubicBezTo>
                    <a:pt x="3492" y="2137"/>
                    <a:pt x="4484" y="1298"/>
                    <a:pt x="4665" y="143"/>
                  </a:cubicBezTo>
                  <a:lnTo>
                    <a:pt x="4246" y="0"/>
                  </a:lnTo>
                  <a:cubicBezTo>
                    <a:pt x="4131" y="973"/>
                    <a:pt x="3311" y="1708"/>
                    <a:pt x="2328" y="1708"/>
                  </a:cubicBezTo>
                  <a:cubicBezTo>
                    <a:pt x="1346" y="1708"/>
                    <a:pt x="525" y="973"/>
                    <a:pt x="4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66"/>
            <p:cNvSpPr/>
            <p:nvPr/>
          </p:nvSpPr>
          <p:spPr>
            <a:xfrm>
              <a:off x="5392046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lnTo>
                    <a:pt x="1" y="1288"/>
                  </a:lnTo>
                  <a:cubicBezTo>
                    <a:pt x="1" y="1527"/>
                    <a:pt x="201" y="1718"/>
                    <a:pt x="440" y="1718"/>
                  </a:cubicBezTo>
                  <a:lnTo>
                    <a:pt x="869" y="1718"/>
                  </a:lnTo>
                  <a:cubicBezTo>
                    <a:pt x="984" y="1718"/>
                    <a:pt x="1079" y="1622"/>
                    <a:pt x="1079" y="1508"/>
                  </a:cubicBezTo>
                  <a:lnTo>
                    <a:pt x="1079" y="220"/>
                  </a:lnTo>
                  <a:cubicBezTo>
                    <a:pt x="1079" y="96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66"/>
            <p:cNvSpPr/>
            <p:nvPr/>
          </p:nvSpPr>
          <p:spPr>
            <a:xfrm>
              <a:off x="5409040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1" y="0"/>
                  </a:moveTo>
                  <a:lnTo>
                    <a:pt x="1" y="1718"/>
                  </a:lnTo>
                  <a:lnTo>
                    <a:pt x="220" y="1718"/>
                  </a:lnTo>
                  <a:cubicBezTo>
                    <a:pt x="335" y="1718"/>
                    <a:pt x="430" y="1622"/>
                    <a:pt x="430" y="1508"/>
                  </a:cubicBezTo>
                  <a:lnTo>
                    <a:pt x="430" y="220"/>
                  </a:lnTo>
                  <a:cubicBezTo>
                    <a:pt x="430" y="96"/>
                    <a:pt x="335" y="0"/>
                    <a:pt x="2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66"/>
            <p:cNvSpPr/>
            <p:nvPr/>
          </p:nvSpPr>
          <p:spPr>
            <a:xfrm>
              <a:off x="5566674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649" y="1718"/>
                  </a:lnTo>
                  <a:cubicBezTo>
                    <a:pt x="878" y="1718"/>
                    <a:pt x="1078" y="1527"/>
                    <a:pt x="1078" y="1288"/>
                  </a:cubicBezTo>
                  <a:lnTo>
                    <a:pt x="1078" y="430"/>
                  </a:lnTo>
                  <a:cubicBezTo>
                    <a:pt x="1078" y="191"/>
                    <a:pt x="888" y="0"/>
                    <a:pt x="6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66"/>
            <p:cNvSpPr/>
            <p:nvPr/>
          </p:nvSpPr>
          <p:spPr>
            <a:xfrm>
              <a:off x="5566674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430" y="1718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66"/>
            <p:cNvSpPr/>
            <p:nvPr/>
          </p:nvSpPr>
          <p:spPr>
            <a:xfrm>
              <a:off x="5442766" y="3537154"/>
              <a:ext cx="17020" cy="11260"/>
            </a:xfrm>
            <a:custGeom>
              <a:rect b="b" l="l" r="r" t="t"/>
              <a:pathLst>
                <a:path extrusionOk="0" h="430" w="650">
                  <a:moveTo>
                    <a:pt x="1" y="0"/>
                  </a:moveTo>
                  <a:lnTo>
                    <a:pt x="1" y="430"/>
                  </a:lnTo>
                  <a:lnTo>
                    <a:pt x="430" y="430"/>
                  </a:lnTo>
                  <a:cubicBezTo>
                    <a:pt x="554" y="430"/>
                    <a:pt x="649" y="334"/>
                    <a:pt x="649" y="210"/>
                  </a:cubicBezTo>
                  <a:cubicBezTo>
                    <a:pt x="649" y="96"/>
                    <a:pt x="554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7" name="Google Shape;13767;p66"/>
          <p:cNvGrpSpPr/>
          <p:nvPr/>
        </p:nvGrpSpPr>
        <p:grpSpPr>
          <a:xfrm>
            <a:off x="4912939" y="3345663"/>
            <a:ext cx="261326" cy="354885"/>
            <a:chOff x="4912939" y="3345663"/>
            <a:chExt cx="261326" cy="354885"/>
          </a:xfrm>
        </p:grpSpPr>
        <p:sp>
          <p:nvSpPr>
            <p:cNvPr id="13768" name="Google Shape;13768;p66"/>
            <p:cNvSpPr/>
            <p:nvPr/>
          </p:nvSpPr>
          <p:spPr>
            <a:xfrm>
              <a:off x="4916683" y="3471692"/>
              <a:ext cx="253837" cy="40011"/>
            </a:xfrm>
            <a:custGeom>
              <a:rect b="b" l="l" r="r" t="t"/>
              <a:pathLst>
                <a:path extrusionOk="0" h="1528" w="9694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9483" y="1527"/>
                  </a:lnTo>
                  <a:cubicBezTo>
                    <a:pt x="9636" y="1527"/>
                    <a:pt x="9693" y="1317"/>
                    <a:pt x="9559" y="1241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66"/>
            <p:cNvSpPr/>
            <p:nvPr/>
          </p:nvSpPr>
          <p:spPr>
            <a:xfrm>
              <a:off x="4912939" y="3586120"/>
              <a:ext cx="261326" cy="114428"/>
            </a:xfrm>
            <a:custGeom>
              <a:rect b="b" l="l" r="r" t="t"/>
              <a:pathLst>
                <a:path extrusionOk="0" h="4370" w="9980">
                  <a:moveTo>
                    <a:pt x="3673" y="0"/>
                  </a:moveTo>
                  <a:lnTo>
                    <a:pt x="3673" y="1345"/>
                  </a:lnTo>
                  <a:cubicBezTo>
                    <a:pt x="3673" y="1717"/>
                    <a:pt x="3444" y="2051"/>
                    <a:pt x="3091" y="2175"/>
                  </a:cubicBezTo>
                  <a:lnTo>
                    <a:pt x="993" y="2910"/>
                  </a:lnTo>
                  <a:cubicBezTo>
                    <a:pt x="716" y="3015"/>
                    <a:pt x="477" y="3186"/>
                    <a:pt x="296" y="3415"/>
                  </a:cubicBezTo>
                  <a:cubicBezTo>
                    <a:pt x="0" y="3807"/>
                    <a:pt x="277" y="4360"/>
                    <a:pt x="764" y="4369"/>
                  </a:cubicBezTo>
                  <a:lnTo>
                    <a:pt x="9216" y="4369"/>
                  </a:lnTo>
                  <a:cubicBezTo>
                    <a:pt x="9702" y="4360"/>
                    <a:pt x="9979" y="3807"/>
                    <a:pt x="9683" y="3415"/>
                  </a:cubicBezTo>
                  <a:cubicBezTo>
                    <a:pt x="9502" y="3186"/>
                    <a:pt x="9264" y="3005"/>
                    <a:pt x="8987" y="2910"/>
                  </a:cubicBezTo>
                  <a:lnTo>
                    <a:pt x="6888" y="2166"/>
                  </a:lnTo>
                  <a:cubicBezTo>
                    <a:pt x="6535" y="2042"/>
                    <a:pt x="6297" y="1708"/>
                    <a:pt x="6297" y="1345"/>
                  </a:cubicBezTo>
                  <a:lnTo>
                    <a:pt x="62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66"/>
            <p:cNvSpPr/>
            <p:nvPr/>
          </p:nvSpPr>
          <p:spPr>
            <a:xfrm>
              <a:off x="4912939" y="3630582"/>
              <a:ext cx="261326" cy="69966"/>
            </a:xfrm>
            <a:custGeom>
              <a:rect b="b" l="l" r="r" t="t"/>
              <a:pathLst>
                <a:path extrusionOk="0" h="2672" w="9980">
                  <a:moveTo>
                    <a:pt x="3597" y="0"/>
                  </a:moveTo>
                  <a:cubicBezTo>
                    <a:pt x="3502" y="220"/>
                    <a:pt x="3320" y="391"/>
                    <a:pt x="3091" y="468"/>
                  </a:cubicBezTo>
                  <a:lnTo>
                    <a:pt x="993" y="1212"/>
                  </a:lnTo>
                  <a:cubicBezTo>
                    <a:pt x="716" y="1307"/>
                    <a:pt x="477" y="1479"/>
                    <a:pt x="296" y="1717"/>
                  </a:cubicBezTo>
                  <a:cubicBezTo>
                    <a:pt x="0" y="2099"/>
                    <a:pt x="277" y="2662"/>
                    <a:pt x="764" y="2671"/>
                  </a:cubicBezTo>
                  <a:lnTo>
                    <a:pt x="9216" y="2671"/>
                  </a:lnTo>
                  <a:cubicBezTo>
                    <a:pt x="9702" y="2662"/>
                    <a:pt x="9979" y="2099"/>
                    <a:pt x="9683" y="1717"/>
                  </a:cubicBezTo>
                  <a:cubicBezTo>
                    <a:pt x="9502" y="1479"/>
                    <a:pt x="9264" y="1307"/>
                    <a:pt x="8987" y="1212"/>
                  </a:cubicBezTo>
                  <a:lnTo>
                    <a:pt x="6888" y="468"/>
                  </a:lnTo>
                  <a:cubicBezTo>
                    <a:pt x="6659" y="391"/>
                    <a:pt x="6478" y="220"/>
                    <a:pt x="6383" y="0"/>
                  </a:cubicBezTo>
                  <a:lnTo>
                    <a:pt x="4990" y="697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66"/>
            <p:cNvSpPr/>
            <p:nvPr/>
          </p:nvSpPr>
          <p:spPr>
            <a:xfrm>
              <a:off x="5037841" y="3654568"/>
              <a:ext cx="11521" cy="45719"/>
            </a:xfrm>
            <a:custGeom>
              <a:rect b="b" l="l" r="r" t="t"/>
              <a:pathLst>
                <a:path extrusionOk="0" h="1746" w="440">
                  <a:moveTo>
                    <a:pt x="0" y="0"/>
                  </a:moveTo>
                  <a:lnTo>
                    <a:pt x="0" y="1746"/>
                  </a:lnTo>
                  <a:lnTo>
                    <a:pt x="439" y="174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66"/>
            <p:cNvSpPr/>
            <p:nvPr/>
          </p:nvSpPr>
          <p:spPr>
            <a:xfrm>
              <a:off x="5009352" y="3586120"/>
              <a:ext cx="68736" cy="34171"/>
            </a:xfrm>
            <a:custGeom>
              <a:rect b="b" l="l" r="r" t="t"/>
              <a:pathLst>
                <a:path extrusionOk="0" h="1305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17"/>
                    <a:pt x="862" y="1305"/>
                    <a:pt x="1309" y="1305"/>
                  </a:cubicBezTo>
                  <a:cubicBezTo>
                    <a:pt x="1756" y="1305"/>
                    <a:pt x="2205" y="1217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66"/>
            <p:cNvSpPr/>
            <p:nvPr/>
          </p:nvSpPr>
          <p:spPr>
            <a:xfrm>
              <a:off x="4952164" y="3534405"/>
              <a:ext cx="57214" cy="165882"/>
            </a:xfrm>
            <a:custGeom>
              <a:rect b="b" l="l" r="r" t="t"/>
              <a:pathLst>
                <a:path extrusionOk="0" h="6335" w="2185">
                  <a:moveTo>
                    <a:pt x="220" y="0"/>
                  </a:moveTo>
                  <a:cubicBezTo>
                    <a:pt x="220" y="0"/>
                    <a:pt x="0" y="1975"/>
                    <a:pt x="220" y="3711"/>
                  </a:cubicBezTo>
                  <a:lnTo>
                    <a:pt x="220" y="6335"/>
                  </a:lnTo>
                  <a:lnTo>
                    <a:pt x="1746" y="6335"/>
                  </a:lnTo>
                  <a:cubicBezTo>
                    <a:pt x="1507" y="5486"/>
                    <a:pt x="1145" y="4675"/>
                    <a:pt x="649" y="3940"/>
                  </a:cubicBezTo>
                  <a:lnTo>
                    <a:pt x="649" y="3721"/>
                  </a:lnTo>
                  <a:cubicBezTo>
                    <a:pt x="649" y="3721"/>
                    <a:pt x="1880" y="2710"/>
                    <a:pt x="2118" y="2204"/>
                  </a:cubicBezTo>
                  <a:lnTo>
                    <a:pt x="218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66"/>
            <p:cNvSpPr/>
            <p:nvPr/>
          </p:nvSpPr>
          <p:spPr>
            <a:xfrm>
              <a:off x="4952164" y="3626078"/>
              <a:ext cx="28489" cy="22755"/>
            </a:xfrm>
            <a:custGeom>
              <a:rect b="b" l="l" r="r" t="t"/>
              <a:pathLst>
                <a:path extrusionOk="0" h="869" w="1088">
                  <a:moveTo>
                    <a:pt x="429" y="1"/>
                  </a:moveTo>
                  <a:cubicBezTo>
                    <a:pt x="191" y="1"/>
                    <a:pt x="0" y="191"/>
                    <a:pt x="0" y="439"/>
                  </a:cubicBezTo>
                  <a:cubicBezTo>
                    <a:pt x="0" y="678"/>
                    <a:pt x="191" y="869"/>
                    <a:pt x="429" y="869"/>
                  </a:cubicBezTo>
                  <a:lnTo>
                    <a:pt x="649" y="869"/>
                  </a:lnTo>
                  <a:cubicBezTo>
                    <a:pt x="897" y="869"/>
                    <a:pt x="1088" y="678"/>
                    <a:pt x="1088" y="439"/>
                  </a:cubicBezTo>
                  <a:cubicBezTo>
                    <a:pt x="1088" y="191"/>
                    <a:pt x="897" y="1"/>
                    <a:pt x="6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66"/>
            <p:cNvSpPr/>
            <p:nvPr/>
          </p:nvSpPr>
          <p:spPr>
            <a:xfrm>
              <a:off x="5077800" y="3534405"/>
              <a:ext cx="57240" cy="165882"/>
            </a:xfrm>
            <a:custGeom>
              <a:rect b="b" l="l" r="r" t="t"/>
              <a:pathLst>
                <a:path extrusionOk="0" h="6335" w="2186">
                  <a:moveTo>
                    <a:pt x="1" y="0"/>
                  </a:moveTo>
                  <a:lnTo>
                    <a:pt x="68" y="2204"/>
                  </a:lnTo>
                  <a:cubicBezTo>
                    <a:pt x="306" y="2710"/>
                    <a:pt x="1537" y="3721"/>
                    <a:pt x="1537" y="3721"/>
                  </a:cubicBezTo>
                  <a:lnTo>
                    <a:pt x="1537" y="3940"/>
                  </a:lnTo>
                  <a:cubicBezTo>
                    <a:pt x="1041" y="4675"/>
                    <a:pt x="678" y="5486"/>
                    <a:pt x="440" y="6335"/>
                  </a:cubicBezTo>
                  <a:lnTo>
                    <a:pt x="1966" y="6335"/>
                  </a:lnTo>
                  <a:lnTo>
                    <a:pt x="1966" y="3711"/>
                  </a:lnTo>
                  <a:cubicBezTo>
                    <a:pt x="2185" y="1975"/>
                    <a:pt x="1966" y="0"/>
                    <a:pt x="196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66"/>
            <p:cNvSpPr/>
            <p:nvPr/>
          </p:nvSpPr>
          <p:spPr>
            <a:xfrm>
              <a:off x="5032081" y="3637574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cubicBezTo>
                    <a:pt x="1" y="678"/>
                    <a:pt x="201" y="869"/>
                    <a:pt x="440" y="869"/>
                  </a:cubicBezTo>
                  <a:cubicBezTo>
                    <a:pt x="678" y="869"/>
                    <a:pt x="879" y="678"/>
                    <a:pt x="879" y="430"/>
                  </a:cubicBezTo>
                  <a:cubicBezTo>
                    <a:pt x="879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66"/>
            <p:cNvSpPr/>
            <p:nvPr/>
          </p:nvSpPr>
          <p:spPr>
            <a:xfrm>
              <a:off x="5106525" y="3626078"/>
              <a:ext cx="28751" cy="22755"/>
            </a:xfrm>
            <a:custGeom>
              <a:rect b="b" l="l" r="r" t="t"/>
              <a:pathLst>
                <a:path extrusionOk="0" h="869" w="1098">
                  <a:moveTo>
                    <a:pt x="440" y="1"/>
                  </a:moveTo>
                  <a:cubicBezTo>
                    <a:pt x="201" y="1"/>
                    <a:pt x="1" y="191"/>
                    <a:pt x="1" y="439"/>
                  </a:cubicBezTo>
                  <a:cubicBezTo>
                    <a:pt x="1" y="678"/>
                    <a:pt x="201" y="869"/>
                    <a:pt x="440" y="869"/>
                  </a:cubicBezTo>
                  <a:lnTo>
                    <a:pt x="659" y="869"/>
                  </a:lnTo>
                  <a:cubicBezTo>
                    <a:pt x="898" y="869"/>
                    <a:pt x="1098" y="678"/>
                    <a:pt x="1098" y="439"/>
                  </a:cubicBezTo>
                  <a:cubicBezTo>
                    <a:pt x="1098" y="191"/>
                    <a:pt x="898" y="1"/>
                    <a:pt x="6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66"/>
            <p:cNvSpPr/>
            <p:nvPr/>
          </p:nvSpPr>
          <p:spPr>
            <a:xfrm>
              <a:off x="5025351" y="3345663"/>
              <a:ext cx="65960" cy="57109"/>
            </a:xfrm>
            <a:custGeom>
              <a:rect b="b" l="l" r="r" t="t"/>
              <a:pathLst>
                <a:path extrusionOk="0" h="2181" w="2519">
                  <a:moveTo>
                    <a:pt x="893" y="1"/>
                  </a:moveTo>
                  <a:cubicBezTo>
                    <a:pt x="526" y="1"/>
                    <a:pt x="165" y="205"/>
                    <a:pt x="0" y="588"/>
                  </a:cubicBezTo>
                  <a:lnTo>
                    <a:pt x="1784" y="2181"/>
                  </a:lnTo>
                  <a:lnTo>
                    <a:pt x="2290" y="1809"/>
                  </a:lnTo>
                  <a:cubicBezTo>
                    <a:pt x="2481" y="1656"/>
                    <a:pt x="2519" y="1370"/>
                    <a:pt x="2357" y="1179"/>
                  </a:cubicBezTo>
                  <a:lnTo>
                    <a:pt x="1641" y="349"/>
                  </a:lnTo>
                  <a:cubicBezTo>
                    <a:pt x="1442" y="113"/>
                    <a:pt x="1166" y="1"/>
                    <a:pt x="8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66"/>
            <p:cNvSpPr/>
            <p:nvPr/>
          </p:nvSpPr>
          <p:spPr>
            <a:xfrm>
              <a:off x="4986388" y="3345794"/>
              <a:ext cx="114428" cy="102959"/>
            </a:xfrm>
            <a:custGeom>
              <a:rect b="b" l="l" r="r" t="t"/>
              <a:pathLst>
                <a:path extrusionOk="0" h="3932" w="4370">
                  <a:moveTo>
                    <a:pt x="2362" y="1"/>
                  </a:moveTo>
                  <a:cubicBezTo>
                    <a:pt x="1980" y="1"/>
                    <a:pt x="1638" y="237"/>
                    <a:pt x="1488" y="583"/>
                  </a:cubicBezTo>
                  <a:lnTo>
                    <a:pt x="0" y="3931"/>
                  </a:lnTo>
                  <a:lnTo>
                    <a:pt x="4369" y="3931"/>
                  </a:lnTo>
                  <a:lnTo>
                    <a:pt x="2385" y="1"/>
                  </a:lnTo>
                  <a:cubicBezTo>
                    <a:pt x="2378" y="1"/>
                    <a:pt x="2370" y="1"/>
                    <a:pt x="236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66"/>
            <p:cNvSpPr/>
            <p:nvPr/>
          </p:nvSpPr>
          <p:spPr>
            <a:xfrm>
              <a:off x="4947163" y="3511676"/>
              <a:ext cx="192617" cy="97199"/>
            </a:xfrm>
            <a:custGeom>
              <a:rect b="b" l="l" r="r" t="t"/>
              <a:pathLst>
                <a:path extrusionOk="0" h="3712" w="7356">
                  <a:moveTo>
                    <a:pt x="725" y="0"/>
                  </a:moveTo>
                  <a:cubicBezTo>
                    <a:pt x="0" y="0"/>
                    <a:pt x="0" y="1088"/>
                    <a:pt x="725" y="1088"/>
                  </a:cubicBezTo>
                  <a:lnTo>
                    <a:pt x="849" y="1088"/>
                  </a:lnTo>
                  <a:cubicBezTo>
                    <a:pt x="964" y="2567"/>
                    <a:pt x="2195" y="3711"/>
                    <a:pt x="3673" y="3711"/>
                  </a:cubicBezTo>
                  <a:cubicBezTo>
                    <a:pt x="5161" y="3711"/>
                    <a:pt x="6392" y="2567"/>
                    <a:pt x="6507" y="1088"/>
                  </a:cubicBezTo>
                  <a:lnTo>
                    <a:pt x="6621" y="1088"/>
                  </a:lnTo>
                  <a:cubicBezTo>
                    <a:pt x="7356" y="1088"/>
                    <a:pt x="7356" y="0"/>
                    <a:pt x="66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66"/>
            <p:cNvSpPr/>
            <p:nvPr/>
          </p:nvSpPr>
          <p:spPr>
            <a:xfrm>
              <a:off x="4951143" y="3511650"/>
              <a:ext cx="149673" cy="97434"/>
            </a:xfrm>
            <a:custGeom>
              <a:rect b="b" l="l" r="r" t="t"/>
              <a:pathLst>
                <a:path extrusionOk="0" h="3721" w="5716">
                  <a:moveTo>
                    <a:pt x="593" y="1"/>
                  </a:moveTo>
                  <a:cubicBezTo>
                    <a:pt x="315" y="1"/>
                    <a:pt x="76" y="208"/>
                    <a:pt x="39" y="488"/>
                  </a:cubicBezTo>
                  <a:cubicBezTo>
                    <a:pt x="1" y="812"/>
                    <a:pt x="259" y="1089"/>
                    <a:pt x="583" y="1089"/>
                  </a:cubicBezTo>
                  <a:lnTo>
                    <a:pt x="697" y="1089"/>
                  </a:lnTo>
                  <a:cubicBezTo>
                    <a:pt x="801" y="2593"/>
                    <a:pt x="2056" y="3721"/>
                    <a:pt x="3511" y="3721"/>
                  </a:cubicBezTo>
                  <a:cubicBezTo>
                    <a:pt x="3662" y="3721"/>
                    <a:pt x="3815" y="3709"/>
                    <a:pt x="3970" y="3684"/>
                  </a:cubicBezTo>
                  <a:cubicBezTo>
                    <a:pt x="2586" y="3464"/>
                    <a:pt x="1566" y="2272"/>
                    <a:pt x="1566" y="879"/>
                  </a:cubicBezTo>
                  <a:cubicBezTo>
                    <a:pt x="1566" y="631"/>
                    <a:pt x="1756" y="440"/>
                    <a:pt x="2004" y="440"/>
                  </a:cubicBezTo>
                  <a:lnTo>
                    <a:pt x="5286" y="440"/>
                  </a:lnTo>
                  <a:cubicBezTo>
                    <a:pt x="5525" y="440"/>
                    <a:pt x="5715" y="240"/>
                    <a:pt x="5715" y="1"/>
                  </a:cubicBezTo>
                  <a:lnTo>
                    <a:pt x="612" y="1"/>
                  </a:lnTo>
                  <a:cubicBezTo>
                    <a:pt x="605" y="1"/>
                    <a:pt x="599" y="1"/>
                    <a:pt x="593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66"/>
            <p:cNvSpPr/>
            <p:nvPr/>
          </p:nvSpPr>
          <p:spPr>
            <a:xfrm>
              <a:off x="5018124" y="3557317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3" y="1"/>
                  </a:moveTo>
                  <a:cubicBezTo>
                    <a:pt x="143" y="1"/>
                    <a:pt x="1" y="221"/>
                    <a:pt x="162" y="375"/>
                  </a:cubicBezTo>
                  <a:cubicBezTo>
                    <a:pt x="381" y="558"/>
                    <a:pt x="653" y="662"/>
                    <a:pt x="936" y="662"/>
                  </a:cubicBezTo>
                  <a:cubicBezTo>
                    <a:pt x="948" y="662"/>
                    <a:pt x="960" y="662"/>
                    <a:pt x="973" y="661"/>
                  </a:cubicBezTo>
                  <a:cubicBezTo>
                    <a:pt x="985" y="662"/>
                    <a:pt x="998" y="662"/>
                    <a:pt x="1010" y="662"/>
                  </a:cubicBezTo>
                  <a:cubicBezTo>
                    <a:pt x="1292" y="662"/>
                    <a:pt x="1564" y="558"/>
                    <a:pt x="1784" y="375"/>
                  </a:cubicBezTo>
                  <a:cubicBezTo>
                    <a:pt x="1937" y="221"/>
                    <a:pt x="1794" y="1"/>
                    <a:pt x="1624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0"/>
                    <a:pt x="1147" y="220"/>
                    <a:pt x="972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18" y="21"/>
                    <a:pt x="364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66"/>
            <p:cNvSpPr/>
            <p:nvPr/>
          </p:nvSpPr>
          <p:spPr>
            <a:xfrm>
              <a:off x="5003487" y="3517358"/>
              <a:ext cx="11390" cy="17073"/>
            </a:xfrm>
            <a:custGeom>
              <a:rect b="b" l="l" r="r" t="t"/>
              <a:pathLst>
                <a:path extrusionOk="0" h="652" w="435">
                  <a:moveTo>
                    <a:pt x="216" y="0"/>
                  </a:moveTo>
                  <a:cubicBezTo>
                    <a:pt x="108" y="0"/>
                    <a:pt x="1" y="74"/>
                    <a:pt x="5" y="222"/>
                  </a:cubicBezTo>
                  <a:lnTo>
                    <a:pt x="5" y="442"/>
                  </a:lnTo>
                  <a:cubicBezTo>
                    <a:pt x="5" y="556"/>
                    <a:pt x="101" y="651"/>
                    <a:pt x="215" y="651"/>
                  </a:cubicBezTo>
                  <a:cubicBezTo>
                    <a:pt x="339" y="651"/>
                    <a:pt x="435" y="556"/>
                    <a:pt x="435" y="442"/>
                  </a:cubicBezTo>
                  <a:lnTo>
                    <a:pt x="435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66"/>
            <p:cNvSpPr/>
            <p:nvPr/>
          </p:nvSpPr>
          <p:spPr>
            <a:xfrm>
              <a:off x="5072065" y="3517358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44" y="65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66"/>
            <p:cNvSpPr/>
            <p:nvPr/>
          </p:nvSpPr>
          <p:spPr>
            <a:xfrm>
              <a:off x="4980627" y="3448727"/>
              <a:ext cx="125924" cy="22990"/>
            </a:xfrm>
            <a:custGeom>
              <a:rect b="b" l="l" r="r" t="t"/>
              <a:pathLst>
                <a:path extrusionOk="0" h="878" w="4809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4809" y="878"/>
                  </a:lnTo>
                  <a:lnTo>
                    <a:pt x="4809" y="220"/>
                  </a:lnTo>
                  <a:cubicBezTo>
                    <a:pt x="4809" y="96"/>
                    <a:pt x="4713" y="0"/>
                    <a:pt x="458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66"/>
            <p:cNvSpPr/>
            <p:nvPr/>
          </p:nvSpPr>
          <p:spPr>
            <a:xfrm>
              <a:off x="4986388" y="3346789"/>
              <a:ext cx="55722" cy="101964"/>
            </a:xfrm>
            <a:custGeom>
              <a:rect b="b" l="l" r="r" t="t"/>
              <a:pathLst>
                <a:path extrusionOk="0" h="3894" w="2128">
                  <a:moveTo>
                    <a:pt x="2128" y="1"/>
                  </a:moveTo>
                  <a:cubicBezTo>
                    <a:pt x="1841" y="77"/>
                    <a:pt x="1612" y="278"/>
                    <a:pt x="1488" y="545"/>
                  </a:cubicBezTo>
                  <a:lnTo>
                    <a:pt x="0" y="3893"/>
                  </a:lnTo>
                  <a:lnTo>
                    <a:pt x="1097" y="3893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66"/>
            <p:cNvSpPr/>
            <p:nvPr/>
          </p:nvSpPr>
          <p:spPr>
            <a:xfrm>
              <a:off x="4980627" y="3448727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1098" y="878"/>
                  </a:lnTo>
                  <a:lnTo>
                    <a:pt x="1098" y="220"/>
                  </a:lnTo>
                  <a:cubicBezTo>
                    <a:pt x="1098" y="96"/>
                    <a:pt x="1193" y="0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66"/>
            <p:cNvSpPr/>
            <p:nvPr/>
          </p:nvSpPr>
          <p:spPr>
            <a:xfrm>
              <a:off x="4916683" y="3471692"/>
              <a:ext cx="92695" cy="40011"/>
            </a:xfrm>
            <a:custGeom>
              <a:rect b="b" l="l" r="r" t="t"/>
              <a:pathLst>
                <a:path extrusionOk="0" h="1528" w="3540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2548" y="1527"/>
                  </a:lnTo>
                  <a:cubicBezTo>
                    <a:pt x="2471" y="1527"/>
                    <a:pt x="2443" y="1317"/>
                    <a:pt x="2509" y="1241"/>
                  </a:cubicBezTo>
                  <a:lnTo>
                    <a:pt x="354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9" name="Google Shape;13789;p66"/>
          <p:cNvGrpSpPr/>
          <p:nvPr/>
        </p:nvGrpSpPr>
        <p:grpSpPr>
          <a:xfrm>
            <a:off x="5809723" y="2879911"/>
            <a:ext cx="263081" cy="355016"/>
            <a:chOff x="5809723" y="2879911"/>
            <a:chExt cx="263081" cy="355016"/>
          </a:xfrm>
        </p:grpSpPr>
        <p:sp>
          <p:nvSpPr>
            <p:cNvPr id="13790" name="Google Shape;13790;p66"/>
            <p:cNvSpPr/>
            <p:nvPr/>
          </p:nvSpPr>
          <p:spPr>
            <a:xfrm>
              <a:off x="5809723" y="3136969"/>
              <a:ext cx="263081" cy="97696"/>
            </a:xfrm>
            <a:custGeom>
              <a:rect b="b" l="l" r="r" t="t"/>
              <a:pathLst>
                <a:path extrusionOk="0" h="3731" w="10047">
                  <a:moveTo>
                    <a:pt x="3130" y="0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2"/>
                  </a:cubicBezTo>
                  <a:lnTo>
                    <a:pt x="1" y="3072"/>
                  </a:lnTo>
                  <a:cubicBezTo>
                    <a:pt x="1" y="3435"/>
                    <a:pt x="297" y="3731"/>
                    <a:pt x="659" y="3731"/>
                  </a:cubicBezTo>
                  <a:lnTo>
                    <a:pt x="9398" y="3731"/>
                  </a:lnTo>
                  <a:cubicBezTo>
                    <a:pt x="9751" y="3731"/>
                    <a:pt x="10046" y="3435"/>
                    <a:pt x="10046" y="3072"/>
                  </a:cubicBezTo>
                  <a:lnTo>
                    <a:pt x="10046" y="2032"/>
                  </a:lnTo>
                  <a:cubicBezTo>
                    <a:pt x="10046" y="1479"/>
                    <a:pt x="9693" y="983"/>
                    <a:pt x="9169" y="80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66"/>
            <p:cNvSpPr/>
            <p:nvPr/>
          </p:nvSpPr>
          <p:spPr>
            <a:xfrm>
              <a:off x="5865942" y="3136969"/>
              <a:ext cx="150642" cy="75937"/>
            </a:xfrm>
            <a:custGeom>
              <a:rect b="b" l="l" r="r" t="t"/>
              <a:pathLst>
                <a:path extrusionOk="0" h="2900" w="5753">
                  <a:moveTo>
                    <a:pt x="983" y="0"/>
                  </a:moveTo>
                  <a:lnTo>
                    <a:pt x="0" y="353"/>
                  </a:lnTo>
                  <a:cubicBezTo>
                    <a:pt x="10" y="945"/>
                    <a:pt x="124" y="1536"/>
                    <a:pt x="353" y="2090"/>
                  </a:cubicBezTo>
                  <a:cubicBezTo>
                    <a:pt x="560" y="2591"/>
                    <a:pt x="1046" y="2900"/>
                    <a:pt x="1567" y="2900"/>
                  </a:cubicBezTo>
                  <a:cubicBezTo>
                    <a:pt x="1670" y="2900"/>
                    <a:pt x="1775" y="2888"/>
                    <a:pt x="1880" y="2862"/>
                  </a:cubicBezTo>
                  <a:lnTo>
                    <a:pt x="2767" y="2633"/>
                  </a:lnTo>
                  <a:cubicBezTo>
                    <a:pt x="2805" y="2629"/>
                    <a:pt x="2841" y="2626"/>
                    <a:pt x="2877" y="2626"/>
                  </a:cubicBezTo>
                  <a:cubicBezTo>
                    <a:pt x="2912" y="2626"/>
                    <a:pt x="2948" y="2629"/>
                    <a:pt x="2986" y="2633"/>
                  </a:cubicBezTo>
                  <a:lnTo>
                    <a:pt x="3873" y="2862"/>
                  </a:lnTo>
                  <a:cubicBezTo>
                    <a:pt x="3978" y="2888"/>
                    <a:pt x="4083" y="2900"/>
                    <a:pt x="4186" y="2900"/>
                  </a:cubicBezTo>
                  <a:cubicBezTo>
                    <a:pt x="4707" y="2900"/>
                    <a:pt x="5193" y="2591"/>
                    <a:pt x="5400" y="2090"/>
                  </a:cubicBezTo>
                  <a:cubicBezTo>
                    <a:pt x="5629" y="1536"/>
                    <a:pt x="5743" y="945"/>
                    <a:pt x="5753" y="353"/>
                  </a:cubicBezTo>
                  <a:lnTo>
                    <a:pt x="477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66"/>
            <p:cNvSpPr/>
            <p:nvPr/>
          </p:nvSpPr>
          <p:spPr>
            <a:xfrm>
              <a:off x="5876416" y="31207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35" y="287"/>
                  </a:lnTo>
                  <a:cubicBezTo>
                    <a:pt x="173" y="344"/>
                    <a:pt x="49" y="496"/>
                    <a:pt x="39" y="678"/>
                  </a:cubicBezTo>
                  <a:cubicBezTo>
                    <a:pt x="1" y="1307"/>
                    <a:pt x="106" y="1946"/>
                    <a:pt x="354" y="2538"/>
                  </a:cubicBezTo>
                  <a:cubicBezTo>
                    <a:pt x="489" y="2871"/>
                    <a:pt x="815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262" y="2834"/>
                  </a:lnTo>
                  <a:cubicBezTo>
                    <a:pt x="2329" y="2815"/>
                    <a:pt x="2400" y="2805"/>
                    <a:pt x="2472" y="2805"/>
                  </a:cubicBezTo>
                  <a:cubicBezTo>
                    <a:pt x="2543" y="2805"/>
                    <a:pt x="2615" y="2815"/>
                    <a:pt x="2682" y="2834"/>
                  </a:cubicBezTo>
                  <a:lnTo>
                    <a:pt x="3569" y="3053"/>
                  </a:lnTo>
                  <a:cubicBezTo>
                    <a:pt x="3641" y="3071"/>
                    <a:pt x="3713" y="3079"/>
                    <a:pt x="3784" y="3079"/>
                  </a:cubicBezTo>
                  <a:cubicBezTo>
                    <a:pt x="4135" y="3079"/>
                    <a:pt x="4455" y="2871"/>
                    <a:pt x="4590" y="2538"/>
                  </a:cubicBezTo>
                  <a:cubicBezTo>
                    <a:pt x="4838" y="1946"/>
                    <a:pt x="4943" y="131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66"/>
            <p:cNvSpPr/>
            <p:nvPr/>
          </p:nvSpPr>
          <p:spPr>
            <a:xfrm>
              <a:off x="5895400" y="3120734"/>
              <a:ext cx="91726" cy="62477"/>
            </a:xfrm>
            <a:custGeom>
              <a:rect b="b" l="l" r="r" t="t"/>
              <a:pathLst>
                <a:path extrusionOk="0" h="2386" w="3503">
                  <a:moveTo>
                    <a:pt x="440" y="0"/>
                  </a:moveTo>
                  <a:lnTo>
                    <a:pt x="1" y="153"/>
                  </a:lnTo>
                  <a:lnTo>
                    <a:pt x="1" y="640"/>
                  </a:lnTo>
                  <a:cubicBezTo>
                    <a:pt x="1" y="1603"/>
                    <a:pt x="783" y="2385"/>
                    <a:pt x="1756" y="2385"/>
                  </a:cubicBezTo>
                  <a:cubicBezTo>
                    <a:pt x="2720" y="2385"/>
                    <a:pt x="3502" y="1603"/>
                    <a:pt x="3502" y="640"/>
                  </a:cubicBezTo>
                  <a:lnTo>
                    <a:pt x="3502" y="153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66"/>
            <p:cNvSpPr/>
            <p:nvPr/>
          </p:nvSpPr>
          <p:spPr>
            <a:xfrm>
              <a:off x="5906895" y="3091747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62"/>
                    <a:pt x="592" y="3053"/>
                    <a:pt x="1317" y="3053"/>
                  </a:cubicBezTo>
                  <a:cubicBezTo>
                    <a:pt x="2033" y="3053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66"/>
            <p:cNvSpPr/>
            <p:nvPr/>
          </p:nvSpPr>
          <p:spPr>
            <a:xfrm>
              <a:off x="5906895" y="3091747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21" y="998"/>
                    <a:pt x="869" y="1091"/>
                    <a:pt x="1316" y="1091"/>
                  </a:cubicBezTo>
                  <a:cubicBezTo>
                    <a:pt x="1763" y="1091"/>
                    <a:pt x="2209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66"/>
            <p:cNvSpPr/>
            <p:nvPr/>
          </p:nvSpPr>
          <p:spPr>
            <a:xfrm>
              <a:off x="5906895" y="2879911"/>
              <a:ext cx="68736" cy="46007"/>
            </a:xfrm>
            <a:custGeom>
              <a:rect b="b" l="l" r="r" t="t"/>
              <a:pathLst>
                <a:path extrusionOk="0" h="1757" w="2625">
                  <a:moveTo>
                    <a:pt x="878" y="1"/>
                  </a:moveTo>
                  <a:cubicBezTo>
                    <a:pt x="392" y="1"/>
                    <a:pt x="1" y="392"/>
                    <a:pt x="1" y="879"/>
                  </a:cubicBezTo>
                  <a:cubicBezTo>
                    <a:pt x="1" y="1356"/>
                    <a:pt x="392" y="1756"/>
                    <a:pt x="878" y="1756"/>
                  </a:cubicBezTo>
                  <a:lnTo>
                    <a:pt x="1747" y="1756"/>
                  </a:lnTo>
                  <a:cubicBezTo>
                    <a:pt x="2233" y="1756"/>
                    <a:pt x="2624" y="1356"/>
                    <a:pt x="2624" y="879"/>
                  </a:cubicBezTo>
                  <a:cubicBezTo>
                    <a:pt x="2624" y="392"/>
                    <a:pt x="2233" y="1"/>
                    <a:pt x="174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66"/>
            <p:cNvSpPr/>
            <p:nvPr/>
          </p:nvSpPr>
          <p:spPr>
            <a:xfrm>
              <a:off x="5838212" y="2914134"/>
              <a:ext cx="206102" cy="137419"/>
            </a:xfrm>
            <a:custGeom>
              <a:rect b="b" l="l" r="r" t="t"/>
              <a:pathLst>
                <a:path extrusionOk="0" h="5248" w="7871">
                  <a:moveTo>
                    <a:pt x="2624" y="1"/>
                  </a:moveTo>
                  <a:cubicBezTo>
                    <a:pt x="1174" y="1"/>
                    <a:pt x="0" y="1174"/>
                    <a:pt x="0" y="2624"/>
                  </a:cubicBezTo>
                  <a:cubicBezTo>
                    <a:pt x="0" y="4074"/>
                    <a:pt x="1174" y="5248"/>
                    <a:pt x="2624" y="5248"/>
                  </a:cubicBezTo>
                  <a:lnTo>
                    <a:pt x="5247" y="5248"/>
                  </a:lnTo>
                  <a:cubicBezTo>
                    <a:pt x="6697" y="5248"/>
                    <a:pt x="7871" y="4074"/>
                    <a:pt x="7871" y="2624"/>
                  </a:cubicBezTo>
                  <a:cubicBezTo>
                    <a:pt x="7871" y="1174"/>
                    <a:pt x="6697" y="1"/>
                    <a:pt x="5247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66"/>
            <p:cNvSpPr/>
            <p:nvPr/>
          </p:nvSpPr>
          <p:spPr>
            <a:xfrm>
              <a:off x="5861203" y="2948620"/>
              <a:ext cx="160147" cy="91438"/>
            </a:xfrm>
            <a:custGeom>
              <a:rect b="b" l="l" r="r" t="t"/>
              <a:pathLst>
                <a:path extrusionOk="0" h="3492" w="6116">
                  <a:moveTo>
                    <a:pt x="1746" y="0"/>
                  </a:moveTo>
                  <a:cubicBezTo>
                    <a:pt x="782" y="0"/>
                    <a:pt x="0" y="783"/>
                    <a:pt x="0" y="1746"/>
                  </a:cubicBezTo>
                  <a:cubicBezTo>
                    <a:pt x="0" y="2710"/>
                    <a:pt x="782" y="3492"/>
                    <a:pt x="1746" y="3492"/>
                  </a:cubicBezTo>
                  <a:lnTo>
                    <a:pt x="4369" y="3492"/>
                  </a:lnTo>
                  <a:cubicBezTo>
                    <a:pt x="5333" y="3492"/>
                    <a:pt x="6115" y="2710"/>
                    <a:pt x="6115" y="1746"/>
                  </a:cubicBezTo>
                  <a:cubicBezTo>
                    <a:pt x="6115" y="783"/>
                    <a:pt x="5333" y="0"/>
                    <a:pt x="43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66"/>
            <p:cNvSpPr/>
            <p:nvPr/>
          </p:nvSpPr>
          <p:spPr>
            <a:xfrm>
              <a:off x="5848712" y="2960115"/>
              <a:ext cx="184630" cy="148652"/>
            </a:xfrm>
            <a:custGeom>
              <a:rect b="b" l="l" r="r" t="t"/>
              <a:pathLst>
                <a:path extrusionOk="0" h="5677" w="7051">
                  <a:moveTo>
                    <a:pt x="2223" y="0"/>
                  </a:moveTo>
                  <a:cubicBezTo>
                    <a:pt x="1498" y="0"/>
                    <a:pt x="906" y="582"/>
                    <a:pt x="906" y="1307"/>
                  </a:cubicBezTo>
                  <a:lnTo>
                    <a:pt x="906" y="1670"/>
                  </a:lnTo>
                  <a:cubicBezTo>
                    <a:pt x="906" y="1832"/>
                    <a:pt x="773" y="1965"/>
                    <a:pt x="611" y="1965"/>
                  </a:cubicBezTo>
                  <a:cubicBezTo>
                    <a:pt x="604" y="1965"/>
                    <a:pt x="598" y="1965"/>
                    <a:pt x="592" y="1965"/>
                  </a:cubicBezTo>
                  <a:cubicBezTo>
                    <a:pt x="314" y="1965"/>
                    <a:pt x="75" y="2172"/>
                    <a:pt x="38" y="2452"/>
                  </a:cubicBezTo>
                  <a:cubicBezTo>
                    <a:pt x="0" y="2776"/>
                    <a:pt x="258" y="3062"/>
                    <a:pt x="582" y="3062"/>
                  </a:cubicBezTo>
                  <a:lnTo>
                    <a:pt x="696" y="3062"/>
                  </a:lnTo>
                  <a:cubicBezTo>
                    <a:pt x="811" y="4532"/>
                    <a:pt x="2042" y="5676"/>
                    <a:pt x="3530" y="5676"/>
                  </a:cubicBezTo>
                  <a:cubicBezTo>
                    <a:pt x="5008" y="5676"/>
                    <a:pt x="6239" y="4532"/>
                    <a:pt x="6354" y="3062"/>
                  </a:cubicBezTo>
                  <a:lnTo>
                    <a:pt x="6478" y="3062"/>
                  </a:lnTo>
                  <a:cubicBezTo>
                    <a:pt x="6802" y="3062"/>
                    <a:pt x="7050" y="2776"/>
                    <a:pt x="7021" y="2452"/>
                  </a:cubicBezTo>
                  <a:cubicBezTo>
                    <a:pt x="6983" y="2175"/>
                    <a:pt x="6735" y="1965"/>
                    <a:pt x="6449" y="1965"/>
                  </a:cubicBezTo>
                  <a:cubicBezTo>
                    <a:pt x="6287" y="1965"/>
                    <a:pt x="6153" y="1832"/>
                    <a:pt x="6153" y="1670"/>
                  </a:cubicBezTo>
                  <a:lnTo>
                    <a:pt x="6153" y="1307"/>
                  </a:lnTo>
                  <a:cubicBezTo>
                    <a:pt x="6153" y="582"/>
                    <a:pt x="5571" y="0"/>
                    <a:pt x="484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66"/>
            <p:cNvSpPr/>
            <p:nvPr/>
          </p:nvSpPr>
          <p:spPr>
            <a:xfrm>
              <a:off x="5848948" y="2960115"/>
              <a:ext cx="132418" cy="148626"/>
            </a:xfrm>
            <a:custGeom>
              <a:rect b="b" l="l" r="r" t="t"/>
              <a:pathLst>
                <a:path extrusionOk="0" h="5676" w="5057">
                  <a:moveTo>
                    <a:pt x="2214" y="0"/>
                  </a:moveTo>
                  <a:cubicBezTo>
                    <a:pt x="1489" y="0"/>
                    <a:pt x="897" y="582"/>
                    <a:pt x="897" y="1307"/>
                  </a:cubicBezTo>
                  <a:lnTo>
                    <a:pt x="897" y="1670"/>
                  </a:lnTo>
                  <a:cubicBezTo>
                    <a:pt x="897" y="1832"/>
                    <a:pt x="764" y="1965"/>
                    <a:pt x="602" y="1965"/>
                  </a:cubicBezTo>
                  <a:cubicBezTo>
                    <a:pt x="315" y="1965"/>
                    <a:pt x="67" y="2175"/>
                    <a:pt x="29" y="2452"/>
                  </a:cubicBezTo>
                  <a:cubicBezTo>
                    <a:pt x="1" y="2776"/>
                    <a:pt x="249" y="3062"/>
                    <a:pt x="573" y="3062"/>
                  </a:cubicBezTo>
                  <a:lnTo>
                    <a:pt x="697" y="3062"/>
                  </a:lnTo>
                  <a:cubicBezTo>
                    <a:pt x="801" y="4557"/>
                    <a:pt x="2046" y="5676"/>
                    <a:pt x="3499" y="5676"/>
                  </a:cubicBezTo>
                  <a:cubicBezTo>
                    <a:pt x="3650" y="5676"/>
                    <a:pt x="3804" y="5664"/>
                    <a:pt x="3960" y="5638"/>
                  </a:cubicBezTo>
                  <a:cubicBezTo>
                    <a:pt x="2576" y="5428"/>
                    <a:pt x="1556" y="4236"/>
                    <a:pt x="1556" y="2843"/>
                  </a:cubicBezTo>
                  <a:lnTo>
                    <a:pt x="1556" y="1527"/>
                  </a:lnTo>
                  <a:cubicBezTo>
                    <a:pt x="1556" y="926"/>
                    <a:pt x="2042" y="439"/>
                    <a:pt x="2653" y="439"/>
                  </a:cubicBezTo>
                  <a:lnTo>
                    <a:pt x="4627" y="439"/>
                  </a:lnTo>
                  <a:cubicBezTo>
                    <a:pt x="4856" y="439"/>
                    <a:pt x="5047" y="248"/>
                    <a:pt x="5057" y="19"/>
                  </a:cubicBezTo>
                  <a:cubicBezTo>
                    <a:pt x="4980" y="10"/>
                    <a:pt x="4914" y="0"/>
                    <a:pt x="4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66"/>
            <p:cNvSpPr/>
            <p:nvPr/>
          </p:nvSpPr>
          <p:spPr>
            <a:xfrm>
              <a:off x="5889666" y="3005808"/>
              <a:ext cx="34512" cy="22781"/>
            </a:xfrm>
            <a:custGeom>
              <a:rect b="b" l="l" r="r" t="t"/>
              <a:pathLst>
                <a:path extrusionOk="0" h="870" w="1318">
                  <a:moveTo>
                    <a:pt x="659" y="1"/>
                  </a:moveTo>
                  <a:cubicBezTo>
                    <a:pt x="296" y="1"/>
                    <a:pt x="1" y="287"/>
                    <a:pt x="1" y="650"/>
                  </a:cubicBezTo>
                  <a:cubicBezTo>
                    <a:pt x="1" y="726"/>
                    <a:pt x="20" y="802"/>
                    <a:pt x="48" y="869"/>
                  </a:cubicBezTo>
                  <a:cubicBezTo>
                    <a:pt x="134" y="612"/>
                    <a:pt x="382" y="440"/>
                    <a:pt x="659" y="440"/>
                  </a:cubicBezTo>
                  <a:cubicBezTo>
                    <a:pt x="935" y="440"/>
                    <a:pt x="1184" y="612"/>
                    <a:pt x="1279" y="869"/>
                  </a:cubicBezTo>
                  <a:cubicBezTo>
                    <a:pt x="1298" y="802"/>
                    <a:pt x="1317" y="726"/>
                    <a:pt x="1317" y="650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66"/>
            <p:cNvSpPr/>
            <p:nvPr/>
          </p:nvSpPr>
          <p:spPr>
            <a:xfrm>
              <a:off x="5958375" y="3005808"/>
              <a:ext cx="34486" cy="22781"/>
            </a:xfrm>
            <a:custGeom>
              <a:rect b="b" l="l" r="r" t="t"/>
              <a:pathLst>
                <a:path extrusionOk="0" h="870" w="1317">
                  <a:moveTo>
                    <a:pt x="658" y="1"/>
                  </a:moveTo>
                  <a:cubicBezTo>
                    <a:pt x="296" y="1"/>
                    <a:pt x="0" y="287"/>
                    <a:pt x="0" y="650"/>
                  </a:cubicBezTo>
                  <a:cubicBezTo>
                    <a:pt x="0" y="726"/>
                    <a:pt x="19" y="802"/>
                    <a:pt x="38" y="869"/>
                  </a:cubicBezTo>
                  <a:cubicBezTo>
                    <a:pt x="134" y="612"/>
                    <a:pt x="382" y="440"/>
                    <a:pt x="658" y="440"/>
                  </a:cubicBezTo>
                  <a:cubicBezTo>
                    <a:pt x="935" y="440"/>
                    <a:pt x="1183" y="612"/>
                    <a:pt x="1269" y="869"/>
                  </a:cubicBezTo>
                  <a:cubicBezTo>
                    <a:pt x="1297" y="802"/>
                    <a:pt x="1307" y="726"/>
                    <a:pt x="1317" y="650"/>
                  </a:cubicBezTo>
                  <a:cubicBezTo>
                    <a:pt x="1317" y="28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66"/>
            <p:cNvSpPr/>
            <p:nvPr/>
          </p:nvSpPr>
          <p:spPr>
            <a:xfrm>
              <a:off x="5915929" y="3057707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2"/>
                    <a:pt x="161" y="375"/>
                  </a:cubicBezTo>
                  <a:cubicBezTo>
                    <a:pt x="372" y="558"/>
                    <a:pt x="652" y="662"/>
                    <a:pt x="935" y="662"/>
                  </a:cubicBezTo>
                  <a:cubicBezTo>
                    <a:pt x="948" y="662"/>
                    <a:pt x="960" y="662"/>
                    <a:pt x="972" y="662"/>
                  </a:cubicBezTo>
                  <a:cubicBezTo>
                    <a:pt x="984" y="662"/>
                    <a:pt x="996" y="662"/>
                    <a:pt x="1008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42" y="220"/>
                    <a:pt x="968" y="220"/>
                  </a:cubicBezTo>
                  <a:cubicBezTo>
                    <a:pt x="793" y="220"/>
                    <a:pt x="619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66"/>
            <p:cNvSpPr/>
            <p:nvPr/>
          </p:nvSpPr>
          <p:spPr>
            <a:xfrm>
              <a:off x="5901161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4"/>
                    <a:pt x="220" y="644"/>
                  </a:cubicBezTo>
                  <a:cubicBezTo>
                    <a:pt x="344" y="644"/>
                    <a:pt x="439" y="549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66"/>
            <p:cNvSpPr/>
            <p:nvPr/>
          </p:nvSpPr>
          <p:spPr>
            <a:xfrm>
              <a:off x="5969844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4"/>
                    <a:pt x="220" y="644"/>
                  </a:cubicBezTo>
                  <a:cubicBezTo>
                    <a:pt x="335" y="644"/>
                    <a:pt x="430" y="549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66"/>
            <p:cNvSpPr/>
            <p:nvPr/>
          </p:nvSpPr>
          <p:spPr>
            <a:xfrm>
              <a:off x="5922135" y="3011569"/>
              <a:ext cx="38256" cy="11260"/>
            </a:xfrm>
            <a:custGeom>
              <a:rect b="b" l="l" r="r" t="t"/>
              <a:pathLst>
                <a:path extrusionOk="0" h="430" w="1461">
                  <a:moveTo>
                    <a:pt x="296" y="0"/>
                  </a:moveTo>
                  <a:cubicBezTo>
                    <a:pt x="1" y="0"/>
                    <a:pt x="1" y="430"/>
                    <a:pt x="296" y="430"/>
                  </a:cubicBezTo>
                  <a:lnTo>
                    <a:pt x="1165" y="430"/>
                  </a:lnTo>
                  <a:cubicBezTo>
                    <a:pt x="1460" y="430"/>
                    <a:pt x="1460" y="0"/>
                    <a:pt x="116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66"/>
            <p:cNvSpPr/>
            <p:nvPr/>
          </p:nvSpPr>
          <p:spPr>
            <a:xfrm>
              <a:off x="5933630" y="321164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cubicBezTo>
                    <a:pt x="583" y="440"/>
                    <a:pt x="583" y="1"/>
                    <a:pt x="29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66"/>
            <p:cNvSpPr/>
            <p:nvPr/>
          </p:nvSpPr>
          <p:spPr>
            <a:xfrm>
              <a:off x="5868691" y="2994156"/>
              <a:ext cx="66955" cy="57398"/>
            </a:xfrm>
            <a:custGeom>
              <a:rect b="b" l="l" r="r" t="t"/>
              <a:pathLst>
                <a:path extrusionOk="0" h="2192" w="2557">
                  <a:moveTo>
                    <a:pt x="1460" y="446"/>
                  </a:moveTo>
                  <a:cubicBezTo>
                    <a:pt x="1822" y="446"/>
                    <a:pt x="2118" y="732"/>
                    <a:pt x="2118" y="1104"/>
                  </a:cubicBezTo>
                  <a:cubicBezTo>
                    <a:pt x="2118" y="1497"/>
                    <a:pt x="1796" y="1755"/>
                    <a:pt x="1461" y="1755"/>
                  </a:cubicBezTo>
                  <a:cubicBezTo>
                    <a:pt x="1300" y="1755"/>
                    <a:pt x="1135" y="1695"/>
                    <a:pt x="1002" y="1562"/>
                  </a:cubicBezTo>
                  <a:cubicBezTo>
                    <a:pt x="582" y="1152"/>
                    <a:pt x="878" y="446"/>
                    <a:pt x="1460" y="446"/>
                  </a:cubicBezTo>
                  <a:close/>
                  <a:moveTo>
                    <a:pt x="1452" y="0"/>
                  </a:moveTo>
                  <a:cubicBezTo>
                    <a:pt x="1183" y="0"/>
                    <a:pt x="909" y="100"/>
                    <a:pt x="687" y="322"/>
                  </a:cubicBezTo>
                  <a:cubicBezTo>
                    <a:pt x="0" y="1018"/>
                    <a:pt x="487" y="2192"/>
                    <a:pt x="1460" y="2192"/>
                  </a:cubicBezTo>
                  <a:cubicBezTo>
                    <a:pt x="2061" y="2192"/>
                    <a:pt x="2557" y="1705"/>
                    <a:pt x="2557" y="1095"/>
                  </a:cubicBezTo>
                  <a:cubicBezTo>
                    <a:pt x="2557" y="436"/>
                    <a:pt x="2015" y="0"/>
                    <a:pt x="1452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66"/>
            <p:cNvSpPr/>
            <p:nvPr/>
          </p:nvSpPr>
          <p:spPr>
            <a:xfrm>
              <a:off x="5937375" y="2994156"/>
              <a:ext cx="66719" cy="57398"/>
            </a:xfrm>
            <a:custGeom>
              <a:rect b="b" l="l" r="r" t="t"/>
              <a:pathLst>
                <a:path extrusionOk="0" h="2192" w="2548">
                  <a:moveTo>
                    <a:pt x="1460" y="446"/>
                  </a:moveTo>
                  <a:cubicBezTo>
                    <a:pt x="1823" y="446"/>
                    <a:pt x="2119" y="732"/>
                    <a:pt x="2119" y="1104"/>
                  </a:cubicBezTo>
                  <a:cubicBezTo>
                    <a:pt x="2119" y="1497"/>
                    <a:pt x="1797" y="1755"/>
                    <a:pt x="1459" y="1755"/>
                  </a:cubicBezTo>
                  <a:cubicBezTo>
                    <a:pt x="1296" y="1755"/>
                    <a:pt x="1129" y="1695"/>
                    <a:pt x="993" y="1562"/>
                  </a:cubicBezTo>
                  <a:cubicBezTo>
                    <a:pt x="583" y="1152"/>
                    <a:pt x="878" y="446"/>
                    <a:pt x="1460" y="446"/>
                  </a:cubicBezTo>
                  <a:close/>
                  <a:moveTo>
                    <a:pt x="1450" y="0"/>
                  </a:moveTo>
                  <a:cubicBezTo>
                    <a:pt x="1182" y="0"/>
                    <a:pt x="910" y="100"/>
                    <a:pt x="688" y="322"/>
                  </a:cubicBezTo>
                  <a:cubicBezTo>
                    <a:pt x="1" y="1018"/>
                    <a:pt x="487" y="2192"/>
                    <a:pt x="1460" y="2192"/>
                  </a:cubicBezTo>
                  <a:cubicBezTo>
                    <a:pt x="2061" y="2192"/>
                    <a:pt x="2548" y="1705"/>
                    <a:pt x="2548" y="1095"/>
                  </a:cubicBezTo>
                  <a:cubicBezTo>
                    <a:pt x="2548" y="436"/>
                    <a:pt x="2010" y="0"/>
                    <a:pt x="14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66"/>
            <p:cNvSpPr/>
            <p:nvPr/>
          </p:nvSpPr>
          <p:spPr>
            <a:xfrm>
              <a:off x="5811477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220" y="0"/>
                  </a:moveTo>
                  <a:cubicBezTo>
                    <a:pt x="125" y="115"/>
                    <a:pt x="48" y="248"/>
                    <a:pt x="1" y="382"/>
                  </a:cubicBezTo>
                  <a:lnTo>
                    <a:pt x="1212" y="1336"/>
                  </a:lnTo>
                  <a:cubicBezTo>
                    <a:pt x="1365" y="1460"/>
                    <a:pt x="1460" y="1650"/>
                    <a:pt x="1460" y="1860"/>
                  </a:cubicBezTo>
                  <a:lnTo>
                    <a:pt x="1460" y="2509"/>
                  </a:lnTo>
                  <a:lnTo>
                    <a:pt x="1899" y="2509"/>
                  </a:lnTo>
                  <a:lnTo>
                    <a:pt x="1899" y="2500"/>
                  </a:lnTo>
                  <a:lnTo>
                    <a:pt x="1899" y="1851"/>
                  </a:lnTo>
                  <a:cubicBezTo>
                    <a:pt x="1899" y="1517"/>
                    <a:pt x="1746" y="1202"/>
                    <a:pt x="1479" y="992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66"/>
            <p:cNvSpPr/>
            <p:nvPr/>
          </p:nvSpPr>
          <p:spPr>
            <a:xfrm>
              <a:off x="6021324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1679" y="0"/>
                  </a:moveTo>
                  <a:lnTo>
                    <a:pt x="420" y="992"/>
                  </a:lnTo>
                  <a:cubicBezTo>
                    <a:pt x="153" y="1202"/>
                    <a:pt x="0" y="1517"/>
                    <a:pt x="0" y="1851"/>
                  </a:cubicBezTo>
                  <a:lnTo>
                    <a:pt x="0" y="2500"/>
                  </a:lnTo>
                  <a:lnTo>
                    <a:pt x="0" y="2509"/>
                  </a:lnTo>
                  <a:lnTo>
                    <a:pt x="439" y="2509"/>
                  </a:lnTo>
                  <a:lnTo>
                    <a:pt x="439" y="1860"/>
                  </a:lnTo>
                  <a:cubicBezTo>
                    <a:pt x="439" y="1650"/>
                    <a:pt x="525" y="1460"/>
                    <a:pt x="687" y="1336"/>
                  </a:cubicBezTo>
                  <a:lnTo>
                    <a:pt x="1899" y="382"/>
                  </a:lnTo>
                  <a:cubicBezTo>
                    <a:pt x="1851" y="248"/>
                    <a:pt x="1775" y="115"/>
                    <a:pt x="167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2" name="Google Shape;13812;p66"/>
          <p:cNvGrpSpPr/>
          <p:nvPr/>
        </p:nvGrpSpPr>
        <p:grpSpPr>
          <a:xfrm>
            <a:off x="7616069" y="4268056"/>
            <a:ext cx="263316" cy="354754"/>
            <a:chOff x="7616069" y="4268056"/>
            <a:chExt cx="263316" cy="354754"/>
          </a:xfrm>
        </p:grpSpPr>
        <p:sp>
          <p:nvSpPr>
            <p:cNvPr id="13813" name="Google Shape;13813;p66"/>
            <p:cNvSpPr/>
            <p:nvPr/>
          </p:nvSpPr>
          <p:spPr>
            <a:xfrm>
              <a:off x="7616069" y="4513881"/>
              <a:ext cx="263316" cy="108930"/>
            </a:xfrm>
            <a:custGeom>
              <a:rect b="b" l="l" r="r" t="t"/>
              <a:pathLst>
                <a:path extrusionOk="0" h="4160" w="10056">
                  <a:moveTo>
                    <a:pt x="3129" y="0"/>
                  </a:moveTo>
                  <a:lnTo>
                    <a:pt x="878" y="792"/>
                  </a:lnTo>
                  <a:cubicBezTo>
                    <a:pt x="353" y="983"/>
                    <a:pt x="0" y="1469"/>
                    <a:pt x="0" y="2032"/>
                  </a:cubicBezTo>
                  <a:lnTo>
                    <a:pt x="0" y="3501"/>
                  </a:lnTo>
                  <a:cubicBezTo>
                    <a:pt x="0" y="3864"/>
                    <a:pt x="296" y="4160"/>
                    <a:pt x="658" y="4160"/>
                  </a:cubicBezTo>
                  <a:lnTo>
                    <a:pt x="9407" y="4160"/>
                  </a:lnTo>
                  <a:cubicBezTo>
                    <a:pt x="9759" y="4160"/>
                    <a:pt x="10055" y="3864"/>
                    <a:pt x="10055" y="3501"/>
                  </a:cubicBezTo>
                  <a:lnTo>
                    <a:pt x="10055" y="2032"/>
                  </a:lnTo>
                  <a:cubicBezTo>
                    <a:pt x="10055" y="1469"/>
                    <a:pt x="9702" y="973"/>
                    <a:pt x="9178" y="79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66"/>
            <p:cNvSpPr/>
            <p:nvPr/>
          </p:nvSpPr>
          <p:spPr>
            <a:xfrm>
              <a:off x="7719238" y="4514116"/>
              <a:ext cx="57214" cy="108694"/>
            </a:xfrm>
            <a:custGeom>
              <a:rect b="b" l="l" r="r" t="t"/>
              <a:pathLst>
                <a:path extrusionOk="0" h="4151" w="2185">
                  <a:moveTo>
                    <a:pt x="0" y="1"/>
                  </a:moveTo>
                  <a:lnTo>
                    <a:pt x="0" y="4151"/>
                  </a:lnTo>
                  <a:lnTo>
                    <a:pt x="2185" y="4151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66"/>
            <p:cNvSpPr/>
            <p:nvPr/>
          </p:nvSpPr>
          <p:spPr>
            <a:xfrm>
              <a:off x="7719238" y="4514116"/>
              <a:ext cx="57214" cy="34433"/>
            </a:xfrm>
            <a:custGeom>
              <a:rect b="b" l="l" r="r" t="t"/>
              <a:pathLst>
                <a:path extrusionOk="0" h="1315" w="2185">
                  <a:moveTo>
                    <a:pt x="0" y="1"/>
                  </a:moveTo>
                  <a:lnTo>
                    <a:pt x="0" y="936"/>
                  </a:lnTo>
                  <a:cubicBezTo>
                    <a:pt x="315" y="1189"/>
                    <a:pt x="701" y="1315"/>
                    <a:pt x="1089" y="1315"/>
                  </a:cubicBezTo>
                  <a:cubicBezTo>
                    <a:pt x="1476" y="1315"/>
                    <a:pt x="1865" y="1189"/>
                    <a:pt x="2185" y="936"/>
                  </a:cubicBezTo>
                  <a:lnTo>
                    <a:pt x="218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66"/>
            <p:cNvSpPr/>
            <p:nvPr/>
          </p:nvSpPr>
          <p:spPr>
            <a:xfrm>
              <a:off x="7642542" y="4268082"/>
              <a:ext cx="210344" cy="208852"/>
            </a:xfrm>
            <a:custGeom>
              <a:rect b="b" l="l" r="r" t="t"/>
              <a:pathLst>
                <a:path extrusionOk="0" h="7976" w="8033">
                  <a:moveTo>
                    <a:pt x="4017" y="0"/>
                  </a:moveTo>
                  <a:cubicBezTo>
                    <a:pt x="1966" y="0"/>
                    <a:pt x="306" y="1670"/>
                    <a:pt x="306" y="3721"/>
                  </a:cubicBezTo>
                  <a:lnTo>
                    <a:pt x="306" y="5466"/>
                  </a:lnTo>
                  <a:cubicBezTo>
                    <a:pt x="315" y="5924"/>
                    <a:pt x="239" y="6382"/>
                    <a:pt x="86" y="6821"/>
                  </a:cubicBezTo>
                  <a:cubicBezTo>
                    <a:pt x="0" y="7050"/>
                    <a:pt x="124" y="7308"/>
                    <a:pt x="353" y="7384"/>
                  </a:cubicBezTo>
                  <a:cubicBezTo>
                    <a:pt x="1117" y="7651"/>
                    <a:pt x="1908" y="7842"/>
                    <a:pt x="2710" y="7975"/>
                  </a:cubicBezTo>
                  <a:lnTo>
                    <a:pt x="5333" y="7975"/>
                  </a:lnTo>
                  <a:cubicBezTo>
                    <a:pt x="6125" y="7842"/>
                    <a:pt x="6917" y="7651"/>
                    <a:pt x="7680" y="7384"/>
                  </a:cubicBezTo>
                  <a:cubicBezTo>
                    <a:pt x="7919" y="7308"/>
                    <a:pt x="8033" y="7050"/>
                    <a:pt x="7947" y="6821"/>
                  </a:cubicBezTo>
                  <a:cubicBezTo>
                    <a:pt x="7795" y="6392"/>
                    <a:pt x="7718" y="5924"/>
                    <a:pt x="7728" y="5466"/>
                  </a:cubicBezTo>
                  <a:lnTo>
                    <a:pt x="7728" y="3721"/>
                  </a:lnTo>
                  <a:cubicBezTo>
                    <a:pt x="7728" y="1670"/>
                    <a:pt x="6068" y="0"/>
                    <a:pt x="401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66"/>
            <p:cNvSpPr/>
            <p:nvPr/>
          </p:nvSpPr>
          <p:spPr>
            <a:xfrm>
              <a:off x="7713477" y="4462663"/>
              <a:ext cx="68736" cy="74470"/>
            </a:xfrm>
            <a:custGeom>
              <a:rect b="b" l="l" r="r" t="t"/>
              <a:pathLst>
                <a:path extrusionOk="0" h="2844" w="2625">
                  <a:moveTo>
                    <a:pt x="1" y="1"/>
                  </a:moveTo>
                  <a:lnTo>
                    <a:pt x="1" y="1527"/>
                  </a:lnTo>
                  <a:cubicBezTo>
                    <a:pt x="1" y="2252"/>
                    <a:pt x="583" y="2844"/>
                    <a:pt x="1308" y="2844"/>
                  </a:cubicBezTo>
                  <a:cubicBezTo>
                    <a:pt x="2033" y="2844"/>
                    <a:pt x="2615" y="2252"/>
                    <a:pt x="2624" y="152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66"/>
            <p:cNvSpPr/>
            <p:nvPr/>
          </p:nvSpPr>
          <p:spPr>
            <a:xfrm>
              <a:off x="7713477" y="4462663"/>
              <a:ext cx="68736" cy="28620"/>
            </a:xfrm>
            <a:custGeom>
              <a:rect b="b" l="l" r="r" t="t"/>
              <a:pathLst>
                <a:path extrusionOk="0" h="1093" w="2625">
                  <a:moveTo>
                    <a:pt x="1" y="1"/>
                  </a:moveTo>
                  <a:lnTo>
                    <a:pt x="1" y="821"/>
                  </a:lnTo>
                  <a:cubicBezTo>
                    <a:pt x="416" y="1002"/>
                    <a:pt x="862" y="1093"/>
                    <a:pt x="1309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66"/>
            <p:cNvSpPr/>
            <p:nvPr/>
          </p:nvSpPr>
          <p:spPr>
            <a:xfrm>
              <a:off x="7673257" y="4319771"/>
              <a:ext cx="148914" cy="160147"/>
            </a:xfrm>
            <a:custGeom>
              <a:rect b="b" l="l" r="r" t="t"/>
              <a:pathLst>
                <a:path extrusionOk="0" h="6116" w="5687">
                  <a:moveTo>
                    <a:pt x="1" y="1"/>
                  </a:moveTo>
                  <a:lnTo>
                    <a:pt x="1" y="3273"/>
                  </a:lnTo>
                  <a:cubicBezTo>
                    <a:pt x="1" y="4838"/>
                    <a:pt x="1279" y="6116"/>
                    <a:pt x="2844" y="6116"/>
                  </a:cubicBezTo>
                  <a:cubicBezTo>
                    <a:pt x="4408" y="6116"/>
                    <a:pt x="5687" y="4838"/>
                    <a:pt x="5687" y="3273"/>
                  </a:cubicBezTo>
                  <a:lnTo>
                    <a:pt x="568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66"/>
            <p:cNvSpPr/>
            <p:nvPr/>
          </p:nvSpPr>
          <p:spPr>
            <a:xfrm>
              <a:off x="7673047" y="4319771"/>
              <a:ext cx="149124" cy="160174"/>
            </a:xfrm>
            <a:custGeom>
              <a:rect b="b" l="l" r="r" t="t"/>
              <a:pathLst>
                <a:path extrusionOk="0" h="6117" w="5695">
                  <a:moveTo>
                    <a:pt x="9" y="1"/>
                  </a:moveTo>
                  <a:lnTo>
                    <a:pt x="9" y="3273"/>
                  </a:lnTo>
                  <a:cubicBezTo>
                    <a:pt x="0" y="4860"/>
                    <a:pt x="1293" y="6116"/>
                    <a:pt x="2825" y="6116"/>
                  </a:cubicBezTo>
                  <a:cubicBezTo>
                    <a:pt x="2978" y="6116"/>
                    <a:pt x="3134" y="6104"/>
                    <a:pt x="3291" y="6078"/>
                  </a:cubicBezTo>
                  <a:cubicBezTo>
                    <a:pt x="1907" y="5858"/>
                    <a:pt x="886" y="4675"/>
                    <a:pt x="886" y="3273"/>
                  </a:cubicBezTo>
                  <a:lnTo>
                    <a:pt x="886" y="2042"/>
                  </a:lnTo>
                  <a:cubicBezTo>
                    <a:pt x="886" y="1747"/>
                    <a:pt x="1039" y="1460"/>
                    <a:pt x="1297" y="1308"/>
                  </a:cubicBezTo>
                  <a:cubicBezTo>
                    <a:pt x="1487" y="1184"/>
                    <a:pt x="1678" y="1041"/>
                    <a:pt x="1860" y="898"/>
                  </a:cubicBezTo>
                  <a:cubicBezTo>
                    <a:pt x="1898" y="869"/>
                    <a:pt x="1945" y="859"/>
                    <a:pt x="1984" y="859"/>
                  </a:cubicBezTo>
                  <a:cubicBezTo>
                    <a:pt x="2031" y="859"/>
                    <a:pt x="2079" y="869"/>
                    <a:pt x="2117" y="898"/>
                  </a:cubicBezTo>
                  <a:cubicBezTo>
                    <a:pt x="2709" y="1336"/>
                    <a:pt x="3901" y="2071"/>
                    <a:pt x="5695" y="2472"/>
                  </a:cubicBezTo>
                  <a:lnTo>
                    <a:pt x="569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66"/>
            <p:cNvSpPr/>
            <p:nvPr/>
          </p:nvSpPr>
          <p:spPr>
            <a:xfrm>
              <a:off x="7699992" y="4371251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96" y="0"/>
                  </a:moveTo>
                  <a:cubicBezTo>
                    <a:pt x="1" y="0"/>
                    <a:pt x="1" y="429"/>
                    <a:pt x="296" y="429"/>
                  </a:cubicBezTo>
                  <a:lnTo>
                    <a:pt x="735" y="429"/>
                  </a:lnTo>
                  <a:cubicBezTo>
                    <a:pt x="1021" y="42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66"/>
            <p:cNvSpPr/>
            <p:nvPr/>
          </p:nvSpPr>
          <p:spPr>
            <a:xfrm>
              <a:off x="7768701" y="4371251"/>
              <a:ext cx="26735" cy="11260"/>
            </a:xfrm>
            <a:custGeom>
              <a:rect b="b" l="l" r="r" t="t"/>
              <a:pathLst>
                <a:path extrusionOk="0" h="430" w="102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725" y="429"/>
                  </a:lnTo>
                  <a:cubicBezTo>
                    <a:pt x="1021" y="429"/>
                    <a:pt x="1021" y="0"/>
                    <a:pt x="72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66"/>
            <p:cNvSpPr/>
            <p:nvPr/>
          </p:nvSpPr>
          <p:spPr>
            <a:xfrm>
              <a:off x="7814394" y="4571278"/>
              <a:ext cx="43991" cy="40115"/>
            </a:xfrm>
            <a:custGeom>
              <a:rect b="b" l="l" r="r" t="t"/>
              <a:pathLst>
                <a:path extrusionOk="0" h="1532" w="1680">
                  <a:moveTo>
                    <a:pt x="840" y="0"/>
                  </a:moveTo>
                  <a:cubicBezTo>
                    <a:pt x="731" y="0"/>
                    <a:pt x="621" y="74"/>
                    <a:pt x="621" y="222"/>
                  </a:cubicBezTo>
                  <a:lnTo>
                    <a:pt x="621" y="546"/>
                  </a:lnTo>
                  <a:lnTo>
                    <a:pt x="297" y="546"/>
                  </a:lnTo>
                  <a:cubicBezTo>
                    <a:pt x="1" y="546"/>
                    <a:pt x="1" y="985"/>
                    <a:pt x="297" y="985"/>
                  </a:cubicBezTo>
                  <a:lnTo>
                    <a:pt x="621" y="985"/>
                  </a:lnTo>
                  <a:lnTo>
                    <a:pt x="621" y="1309"/>
                  </a:lnTo>
                  <a:cubicBezTo>
                    <a:pt x="621" y="1457"/>
                    <a:pt x="731" y="1531"/>
                    <a:pt x="840" y="1531"/>
                  </a:cubicBezTo>
                  <a:cubicBezTo>
                    <a:pt x="950" y="1531"/>
                    <a:pt x="1060" y="1457"/>
                    <a:pt x="1060" y="1309"/>
                  </a:cubicBezTo>
                  <a:lnTo>
                    <a:pt x="1060" y="985"/>
                  </a:lnTo>
                  <a:lnTo>
                    <a:pt x="1384" y="985"/>
                  </a:lnTo>
                  <a:cubicBezTo>
                    <a:pt x="1680" y="985"/>
                    <a:pt x="1680" y="546"/>
                    <a:pt x="1384" y="546"/>
                  </a:cubicBezTo>
                  <a:lnTo>
                    <a:pt x="1060" y="546"/>
                  </a:lnTo>
                  <a:lnTo>
                    <a:pt x="1060" y="222"/>
                  </a:lnTo>
                  <a:cubicBezTo>
                    <a:pt x="1060" y="74"/>
                    <a:pt x="950" y="0"/>
                    <a:pt x="8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66"/>
            <p:cNvSpPr/>
            <p:nvPr/>
          </p:nvSpPr>
          <p:spPr>
            <a:xfrm>
              <a:off x="7644794" y="4588560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088"/>
                  </a:lnTo>
                  <a:cubicBezTo>
                    <a:pt x="0" y="1212"/>
                    <a:pt x="96" y="1308"/>
                    <a:pt x="220" y="1308"/>
                  </a:cubicBezTo>
                  <a:lnTo>
                    <a:pt x="1965" y="1308"/>
                  </a:lnTo>
                  <a:cubicBezTo>
                    <a:pt x="2089" y="1308"/>
                    <a:pt x="2185" y="1212"/>
                    <a:pt x="2185" y="1088"/>
                  </a:cubicBezTo>
                  <a:lnTo>
                    <a:pt x="2185" y="211"/>
                  </a:lnTo>
                  <a:cubicBezTo>
                    <a:pt x="2185" y="96"/>
                    <a:pt x="2089" y="1"/>
                    <a:pt x="1965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66"/>
            <p:cNvSpPr/>
            <p:nvPr/>
          </p:nvSpPr>
          <p:spPr>
            <a:xfrm>
              <a:off x="7667653" y="4571278"/>
              <a:ext cx="11390" cy="28568"/>
            </a:xfrm>
            <a:custGeom>
              <a:rect b="b" l="l" r="r" t="t"/>
              <a:pathLst>
                <a:path extrusionOk="0" h="1091" w="435">
                  <a:moveTo>
                    <a:pt x="216" y="0"/>
                  </a:moveTo>
                  <a:cubicBezTo>
                    <a:pt x="107" y="0"/>
                    <a:pt x="0" y="74"/>
                    <a:pt x="5" y="222"/>
                  </a:cubicBezTo>
                  <a:lnTo>
                    <a:pt x="5" y="871"/>
                  </a:lnTo>
                  <a:cubicBezTo>
                    <a:pt x="5" y="995"/>
                    <a:pt x="100" y="1090"/>
                    <a:pt x="215" y="1090"/>
                  </a:cubicBezTo>
                  <a:cubicBezTo>
                    <a:pt x="339" y="1090"/>
                    <a:pt x="434" y="995"/>
                    <a:pt x="434" y="871"/>
                  </a:cubicBezTo>
                  <a:lnTo>
                    <a:pt x="434" y="222"/>
                  </a:lnTo>
                  <a:cubicBezTo>
                    <a:pt x="434" y="74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66"/>
            <p:cNvSpPr/>
            <p:nvPr/>
          </p:nvSpPr>
          <p:spPr>
            <a:xfrm>
              <a:off x="7707743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66"/>
            <p:cNvSpPr/>
            <p:nvPr/>
          </p:nvSpPr>
          <p:spPr>
            <a:xfrm>
              <a:off x="7776426" y="4388350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66"/>
            <p:cNvSpPr/>
            <p:nvPr/>
          </p:nvSpPr>
          <p:spPr>
            <a:xfrm>
              <a:off x="7721987" y="4425454"/>
              <a:ext cx="51480" cy="22886"/>
            </a:xfrm>
            <a:custGeom>
              <a:rect b="b" l="l" r="r" t="t"/>
              <a:pathLst>
                <a:path extrusionOk="0" h="874" w="1966">
                  <a:moveTo>
                    <a:pt x="229" y="0"/>
                  </a:moveTo>
                  <a:cubicBezTo>
                    <a:pt x="95" y="0"/>
                    <a:pt x="0" y="134"/>
                    <a:pt x="38" y="258"/>
                  </a:cubicBezTo>
                  <a:cubicBezTo>
                    <a:pt x="219" y="668"/>
                    <a:pt x="601" y="873"/>
                    <a:pt x="981" y="873"/>
                  </a:cubicBezTo>
                  <a:cubicBezTo>
                    <a:pt x="1362" y="873"/>
                    <a:pt x="1741" y="668"/>
                    <a:pt x="1918" y="258"/>
                  </a:cubicBezTo>
                  <a:cubicBezTo>
                    <a:pt x="1965" y="134"/>
                    <a:pt x="1870" y="0"/>
                    <a:pt x="1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66"/>
            <p:cNvSpPr/>
            <p:nvPr/>
          </p:nvSpPr>
          <p:spPr>
            <a:xfrm>
              <a:off x="7650528" y="4268056"/>
              <a:ext cx="194371" cy="108956"/>
            </a:xfrm>
            <a:custGeom>
              <a:rect b="b" l="l" r="r" t="t"/>
              <a:pathLst>
                <a:path extrusionOk="0" h="4161" w="7423">
                  <a:moveTo>
                    <a:pt x="3711" y="0"/>
                  </a:moveTo>
                  <a:cubicBezTo>
                    <a:pt x="3689" y="0"/>
                    <a:pt x="3667" y="1"/>
                    <a:pt x="3645" y="1"/>
                  </a:cubicBezTo>
                  <a:cubicBezTo>
                    <a:pt x="1622" y="39"/>
                    <a:pt x="1" y="1690"/>
                    <a:pt x="1" y="3712"/>
                  </a:cubicBezTo>
                  <a:lnTo>
                    <a:pt x="1" y="3855"/>
                  </a:lnTo>
                  <a:cubicBezTo>
                    <a:pt x="468" y="3674"/>
                    <a:pt x="1594" y="3216"/>
                    <a:pt x="2452" y="2529"/>
                  </a:cubicBezTo>
                  <a:cubicBezTo>
                    <a:pt x="2568" y="2437"/>
                    <a:pt x="2709" y="2392"/>
                    <a:pt x="2850" y="2392"/>
                  </a:cubicBezTo>
                  <a:cubicBezTo>
                    <a:pt x="2988" y="2392"/>
                    <a:pt x="3127" y="2435"/>
                    <a:pt x="3244" y="2520"/>
                  </a:cubicBezTo>
                  <a:cubicBezTo>
                    <a:pt x="3874" y="2997"/>
                    <a:pt x="5267" y="3846"/>
                    <a:pt x="7423" y="4160"/>
                  </a:cubicBezTo>
                  <a:lnTo>
                    <a:pt x="7423" y="3817"/>
                  </a:lnTo>
                  <a:cubicBezTo>
                    <a:pt x="7423" y="1759"/>
                    <a:pt x="5760" y="0"/>
                    <a:pt x="37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66"/>
            <p:cNvSpPr/>
            <p:nvPr/>
          </p:nvSpPr>
          <p:spPr>
            <a:xfrm>
              <a:off x="7747701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308" y="0"/>
                  </a:moveTo>
                  <a:lnTo>
                    <a:pt x="1" y="4990"/>
                  </a:lnTo>
                  <a:lnTo>
                    <a:pt x="1088" y="4990"/>
                  </a:lnTo>
                  <a:lnTo>
                    <a:pt x="2300" y="2366"/>
                  </a:lnTo>
                  <a:cubicBezTo>
                    <a:pt x="2367" y="2223"/>
                    <a:pt x="2348" y="2061"/>
                    <a:pt x="2271" y="1937"/>
                  </a:cubicBezTo>
                  <a:lnTo>
                    <a:pt x="1966" y="1489"/>
                  </a:lnTo>
                  <a:lnTo>
                    <a:pt x="2395" y="916"/>
                  </a:lnTo>
                  <a:cubicBezTo>
                    <a:pt x="2510" y="764"/>
                    <a:pt x="2452" y="544"/>
                    <a:pt x="2281" y="458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66"/>
            <p:cNvSpPr/>
            <p:nvPr/>
          </p:nvSpPr>
          <p:spPr>
            <a:xfrm>
              <a:off x="7682003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203" y="0"/>
                  </a:moveTo>
                  <a:lnTo>
                    <a:pt x="230" y="458"/>
                  </a:lnTo>
                  <a:cubicBezTo>
                    <a:pt x="58" y="544"/>
                    <a:pt x="1" y="764"/>
                    <a:pt x="115" y="916"/>
                  </a:cubicBezTo>
                  <a:lnTo>
                    <a:pt x="544" y="1489"/>
                  </a:lnTo>
                  <a:lnTo>
                    <a:pt x="239" y="1937"/>
                  </a:lnTo>
                  <a:cubicBezTo>
                    <a:pt x="153" y="2071"/>
                    <a:pt x="144" y="2233"/>
                    <a:pt x="211" y="2366"/>
                  </a:cubicBezTo>
                  <a:lnTo>
                    <a:pt x="1422" y="4990"/>
                  </a:lnTo>
                  <a:lnTo>
                    <a:pt x="2510" y="4990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66"/>
            <p:cNvSpPr/>
            <p:nvPr/>
          </p:nvSpPr>
          <p:spPr>
            <a:xfrm>
              <a:off x="7715231" y="4268082"/>
              <a:ext cx="129668" cy="92931"/>
            </a:xfrm>
            <a:custGeom>
              <a:rect b="b" l="l" r="r" t="t"/>
              <a:pathLst>
                <a:path extrusionOk="0" h="3549" w="4952">
                  <a:moveTo>
                    <a:pt x="1248" y="1"/>
                  </a:moveTo>
                  <a:cubicBezTo>
                    <a:pt x="837" y="1"/>
                    <a:pt x="417" y="71"/>
                    <a:pt x="0" y="220"/>
                  </a:cubicBezTo>
                  <a:cubicBezTo>
                    <a:pt x="859" y="1336"/>
                    <a:pt x="2509" y="2986"/>
                    <a:pt x="4952" y="3549"/>
                  </a:cubicBezTo>
                  <a:cubicBezTo>
                    <a:pt x="4858" y="1501"/>
                    <a:pt x="3156" y="1"/>
                    <a:pt x="124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66"/>
            <p:cNvSpPr/>
            <p:nvPr/>
          </p:nvSpPr>
          <p:spPr>
            <a:xfrm>
              <a:off x="7644794" y="4605554"/>
              <a:ext cx="57214" cy="17256"/>
            </a:xfrm>
            <a:custGeom>
              <a:rect b="b" l="l" r="r" t="t"/>
              <a:pathLst>
                <a:path extrusionOk="0" h="659" w="2185">
                  <a:moveTo>
                    <a:pt x="0" y="0"/>
                  </a:moveTo>
                  <a:lnTo>
                    <a:pt x="0" y="439"/>
                  </a:lnTo>
                  <a:cubicBezTo>
                    <a:pt x="0" y="563"/>
                    <a:pt x="96" y="659"/>
                    <a:pt x="220" y="659"/>
                  </a:cubicBezTo>
                  <a:lnTo>
                    <a:pt x="1965" y="659"/>
                  </a:lnTo>
                  <a:cubicBezTo>
                    <a:pt x="2089" y="659"/>
                    <a:pt x="2185" y="563"/>
                    <a:pt x="2185" y="439"/>
                  </a:cubicBezTo>
                  <a:lnTo>
                    <a:pt x="2185" y="0"/>
                  </a:lnTo>
                  <a:cubicBezTo>
                    <a:pt x="2185" y="12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96" y="220"/>
                    <a:pt x="0" y="125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4" name="Google Shape;13834;p66"/>
          <p:cNvGrpSpPr/>
          <p:nvPr/>
        </p:nvGrpSpPr>
        <p:grpSpPr>
          <a:xfrm>
            <a:off x="7164404" y="4268318"/>
            <a:ext cx="263316" cy="354493"/>
            <a:chOff x="7164404" y="4268318"/>
            <a:chExt cx="263316" cy="354493"/>
          </a:xfrm>
        </p:grpSpPr>
        <p:sp>
          <p:nvSpPr>
            <p:cNvPr id="13835" name="Google Shape;13835;p66"/>
            <p:cNvSpPr/>
            <p:nvPr/>
          </p:nvSpPr>
          <p:spPr>
            <a:xfrm>
              <a:off x="7170898" y="4268318"/>
              <a:ext cx="250590" cy="280049"/>
            </a:xfrm>
            <a:custGeom>
              <a:rect b="b" l="l" r="r" t="t"/>
              <a:pathLst>
                <a:path extrusionOk="0" h="10695" w="9570">
                  <a:moveTo>
                    <a:pt x="4780" y="1"/>
                  </a:moveTo>
                  <a:cubicBezTo>
                    <a:pt x="3016" y="1"/>
                    <a:pt x="1499" y="1260"/>
                    <a:pt x="1193" y="3006"/>
                  </a:cubicBezTo>
                  <a:lnTo>
                    <a:pt x="30" y="9531"/>
                  </a:lnTo>
                  <a:cubicBezTo>
                    <a:pt x="1" y="9703"/>
                    <a:pt x="77" y="9884"/>
                    <a:pt x="239" y="9979"/>
                  </a:cubicBezTo>
                  <a:lnTo>
                    <a:pt x="1508" y="10695"/>
                  </a:lnTo>
                  <a:lnTo>
                    <a:pt x="8062" y="10695"/>
                  </a:lnTo>
                  <a:lnTo>
                    <a:pt x="9341" y="9979"/>
                  </a:lnTo>
                  <a:cubicBezTo>
                    <a:pt x="9493" y="9884"/>
                    <a:pt x="9570" y="9703"/>
                    <a:pt x="9531" y="9531"/>
                  </a:cubicBezTo>
                  <a:lnTo>
                    <a:pt x="8377" y="3006"/>
                  </a:lnTo>
                  <a:cubicBezTo>
                    <a:pt x="8062" y="1260"/>
                    <a:pt x="6555" y="1"/>
                    <a:pt x="478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66"/>
            <p:cNvSpPr/>
            <p:nvPr/>
          </p:nvSpPr>
          <p:spPr>
            <a:xfrm>
              <a:off x="7164404" y="4474158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23"/>
                    <a:pt x="3130" y="1947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9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9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7"/>
                  </a:lnTo>
                  <a:cubicBezTo>
                    <a:pt x="6574" y="1823"/>
                    <a:pt x="634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66"/>
            <p:cNvSpPr/>
            <p:nvPr/>
          </p:nvSpPr>
          <p:spPr>
            <a:xfrm>
              <a:off x="7164666" y="4547607"/>
              <a:ext cx="263055" cy="75203"/>
            </a:xfrm>
            <a:custGeom>
              <a:rect b="b" l="l" r="r" t="t"/>
              <a:pathLst>
                <a:path extrusionOk="0" h="2872" w="10046">
                  <a:moveTo>
                    <a:pt x="745" y="0"/>
                  </a:moveTo>
                  <a:cubicBezTo>
                    <a:pt x="287" y="210"/>
                    <a:pt x="0" y="668"/>
                    <a:pt x="0" y="1183"/>
                  </a:cubicBezTo>
                  <a:lnTo>
                    <a:pt x="0" y="2213"/>
                  </a:lnTo>
                  <a:cubicBezTo>
                    <a:pt x="0" y="2576"/>
                    <a:pt x="287" y="2872"/>
                    <a:pt x="649" y="2872"/>
                  </a:cubicBezTo>
                  <a:lnTo>
                    <a:pt x="9388" y="2872"/>
                  </a:lnTo>
                  <a:cubicBezTo>
                    <a:pt x="9750" y="2872"/>
                    <a:pt x="10046" y="2576"/>
                    <a:pt x="10046" y="2213"/>
                  </a:cubicBezTo>
                  <a:lnTo>
                    <a:pt x="10046" y="1183"/>
                  </a:lnTo>
                  <a:cubicBezTo>
                    <a:pt x="10046" y="668"/>
                    <a:pt x="9750" y="210"/>
                    <a:pt x="9292" y="0"/>
                  </a:cubicBezTo>
                  <a:cubicBezTo>
                    <a:pt x="8405" y="802"/>
                    <a:pt x="6822" y="1345"/>
                    <a:pt x="5018" y="1345"/>
                  </a:cubicBezTo>
                  <a:cubicBezTo>
                    <a:pt x="3215" y="1345"/>
                    <a:pt x="1632" y="802"/>
                    <a:pt x="74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66"/>
            <p:cNvSpPr/>
            <p:nvPr/>
          </p:nvSpPr>
          <p:spPr>
            <a:xfrm>
              <a:off x="7175166" y="4547607"/>
              <a:ext cx="242080" cy="46740"/>
            </a:xfrm>
            <a:custGeom>
              <a:rect b="b" l="l" r="r" t="t"/>
              <a:pathLst>
                <a:path extrusionOk="0" h="1785" w="9245">
                  <a:moveTo>
                    <a:pt x="344" y="0"/>
                  </a:moveTo>
                  <a:cubicBezTo>
                    <a:pt x="220" y="57"/>
                    <a:pt x="96" y="143"/>
                    <a:pt x="0" y="239"/>
                  </a:cubicBezTo>
                  <a:cubicBezTo>
                    <a:pt x="868" y="1164"/>
                    <a:pt x="2595" y="1784"/>
                    <a:pt x="4617" y="1784"/>
                  </a:cubicBezTo>
                  <a:cubicBezTo>
                    <a:pt x="6649" y="1784"/>
                    <a:pt x="8367" y="1164"/>
                    <a:pt x="9244" y="239"/>
                  </a:cubicBezTo>
                  <a:cubicBezTo>
                    <a:pt x="9139" y="143"/>
                    <a:pt x="9025" y="57"/>
                    <a:pt x="8891" y="0"/>
                  </a:cubicBezTo>
                  <a:cubicBezTo>
                    <a:pt x="8004" y="802"/>
                    <a:pt x="6421" y="1345"/>
                    <a:pt x="4617" y="1345"/>
                  </a:cubicBezTo>
                  <a:cubicBezTo>
                    <a:pt x="2814" y="1345"/>
                    <a:pt x="1231" y="802"/>
                    <a:pt x="34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66"/>
            <p:cNvSpPr/>
            <p:nvPr/>
          </p:nvSpPr>
          <p:spPr>
            <a:xfrm>
              <a:off x="7261838" y="4474158"/>
              <a:ext cx="68709" cy="22833"/>
            </a:xfrm>
            <a:custGeom>
              <a:rect b="b" l="l" r="r" t="t"/>
              <a:pathLst>
                <a:path extrusionOk="0" h="872" w="2624">
                  <a:moveTo>
                    <a:pt x="0" y="1"/>
                  </a:moveTo>
                  <a:lnTo>
                    <a:pt x="0" y="592"/>
                  </a:lnTo>
                  <a:cubicBezTo>
                    <a:pt x="415" y="778"/>
                    <a:pt x="861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66"/>
            <p:cNvSpPr/>
            <p:nvPr/>
          </p:nvSpPr>
          <p:spPr>
            <a:xfrm>
              <a:off x="7221618" y="4291046"/>
              <a:ext cx="148914" cy="194371"/>
            </a:xfrm>
            <a:custGeom>
              <a:rect b="b" l="l" r="r" t="t"/>
              <a:pathLst>
                <a:path extrusionOk="0" h="7423" w="5687">
                  <a:moveTo>
                    <a:pt x="2843" y="1"/>
                  </a:moveTo>
                  <a:cubicBezTo>
                    <a:pt x="1460" y="1"/>
                    <a:pt x="277" y="1002"/>
                    <a:pt x="48" y="2367"/>
                  </a:cubicBezTo>
                  <a:cubicBezTo>
                    <a:pt x="20" y="2538"/>
                    <a:pt x="1" y="2710"/>
                    <a:pt x="10" y="2872"/>
                  </a:cubicBezTo>
                  <a:lnTo>
                    <a:pt x="10" y="4589"/>
                  </a:lnTo>
                  <a:cubicBezTo>
                    <a:pt x="10" y="6154"/>
                    <a:pt x="1279" y="7423"/>
                    <a:pt x="2843" y="7423"/>
                  </a:cubicBezTo>
                  <a:cubicBezTo>
                    <a:pt x="4408" y="7423"/>
                    <a:pt x="5686" y="6154"/>
                    <a:pt x="5686" y="4580"/>
                  </a:cubicBezTo>
                  <a:lnTo>
                    <a:pt x="5686" y="2872"/>
                  </a:lnTo>
                  <a:cubicBezTo>
                    <a:pt x="5686" y="2710"/>
                    <a:pt x="5667" y="2538"/>
                    <a:pt x="5639" y="2367"/>
                  </a:cubicBezTo>
                  <a:cubicBezTo>
                    <a:pt x="5410" y="1002"/>
                    <a:pt x="4227" y="1"/>
                    <a:pt x="28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66"/>
            <p:cNvSpPr/>
            <p:nvPr/>
          </p:nvSpPr>
          <p:spPr>
            <a:xfrm>
              <a:off x="7221382" y="4291046"/>
              <a:ext cx="148888" cy="194397"/>
            </a:xfrm>
            <a:custGeom>
              <a:rect b="b" l="l" r="r" t="t"/>
              <a:pathLst>
                <a:path extrusionOk="0" h="7424" w="5686">
                  <a:moveTo>
                    <a:pt x="2850" y="0"/>
                  </a:moveTo>
                  <a:cubicBezTo>
                    <a:pt x="1511" y="0"/>
                    <a:pt x="349" y="946"/>
                    <a:pt x="76" y="2262"/>
                  </a:cubicBezTo>
                  <a:cubicBezTo>
                    <a:pt x="38" y="2462"/>
                    <a:pt x="10" y="2672"/>
                    <a:pt x="10" y="2872"/>
                  </a:cubicBezTo>
                  <a:lnTo>
                    <a:pt x="10" y="3044"/>
                  </a:lnTo>
                  <a:lnTo>
                    <a:pt x="10" y="4589"/>
                  </a:lnTo>
                  <a:cubicBezTo>
                    <a:pt x="1" y="6176"/>
                    <a:pt x="1292" y="7423"/>
                    <a:pt x="2823" y="7423"/>
                  </a:cubicBezTo>
                  <a:cubicBezTo>
                    <a:pt x="2977" y="7423"/>
                    <a:pt x="3134" y="7411"/>
                    <a:pt x="3291" y="7385"/>
                  </a:cubicBezTo>
                  <a:cubicBezTo>
                    <a:pt x="1908" y="7175"/>
                    <a:pt x="887" y="5982"/>
                    <a:pt x="887" y="4589"/>
                  </a:cubicBezTo>
                  <a:lnTo>
                    <a:pt x="887" y="3378"/>
                  </a:lnTo>
                  <a:cubicBezTo>
                    <a:pt x="887" y="2949"/>
                    <a:pt x="1193" y="2586"/>
                    <a:pt x="1612" y="2519"/>
                  </a:cubicBezTo>
                  <a:cubicBezTo>
                    <a:pt x="2022" y="2443"/>
                    <a:pt x="2442" y="2405"/>
                    <a:pt x="2852" y="2405"/>
                  </a:cubicBezTo>
                  <a:cubicBezTo>
                    <a:pt x="3835" y="2405"/>
                    <a:pt x="4770" y="2596"/>
                    <a:pt x="5476" y="2949"/>
                  </a:cubicBezTo>
                  <a:lnTo>
                    <a:pt x="5686" y="3044"/>
                  </a:lnTo>
                  <a:lnTo>
                    <a:pt x="5686" y="2882"/>
                  </a:lnTo>
                  <a:cubicBezTo>
                    <a:pt x="5686" y="2710"/>
                    <a:pt x="5676" y="2538"/>
                    <a:pt x="5648" y="2367"/>
                  </a:cubicBezTo>
                  <a:cubicBezTo>
                    <a:pt x="5428" y="1022"/>
                    <a:pt x="4274" y="29"/>
                    <a:pt x="2910" y="1"/>
                  </a:cubicBezTo>
                  <a:cubicBezTo>
                    <a:pt x="2890" y="0"/>
                    <a:pt x="2870" y="0"/>
                    <a:pt x="285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66"/>
            <p:cNvSpPr/>
            <p:nvPr/>
          </p:nvSpPr>
          <p:spPr>
            <a:xfrm>
              <a:off x="7270767" y="4433755"/>
              <a:ext cx="50799" cy="17465"/>
            </a:xfrm>
            <a:custGeom>
              <a:rect b="b" l="l" r="r" t="t"/>
              <a:pathLst>
                <a:path extrusionOk="0" h="667" w="1940">
                  <a:moveTo>
                    <a:pt x="321" y="1"/>
                  </a:moveTo>
                  <a:cubicBezTo>
                    <a:pt x="149" y="1"/>
                    <a:pt x="0" y="224"/>
                    <a:pt x="156" y="380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6"/>
                  </a:cubicBezTo>
                  <a:cubicBezTo>
                    <a:pt x="979" y="666"/>
                    <a:pt x="991" y="666"/>
                    <a:pt x="1004" y="666"/>
                  </a:cubicBezTo>
                  <a:cubicBezTo>
                    <a:pt x="1286" y="666"/>
                    <a:pt x="1558" y="562"/>
                    <a:pt x="1777" y="380"/>
                  </a:cubicBezTo>
                  <a:cubicBezTo>
                    <a:pt x="1940" y="224"/>
                    <a:pt x="1788" y="1"/>
                    <a:pt x="1618" y="1"/>
                  </a:cubicBezTo>
                  <a:cubicBezTo>
                    <a:pt x="1568" y="1"/>
                    <a:pt x="1517" y="20"/>
                    <a:pt x="1472" y="65"/>
                  </a:cubicBezTo>
                  <a:cubicBezTo>
                    <a:pt x="1319" y="170"/>
                    <a:pt x="1143" y="222"/>
                    <a:pt x="968" y="222"/>
                  </a:cubicBezTo>
                  <a:cubicBezTo>
                    <a:pt x="792" y="222"/>
                    <a:pt x="618" y="170"/>
                    <a:pt x="470" y="65"/>
                  </a:cubicBezTo>
                  <a:cubicBezTo>
                    <a:pt x="423" y="20"/>
                    <a:pt x="371" y="1"/>
                    <a:pt x="32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66"/>
            <p:cNvSpPr/>
            <p:nvPr/>
          </p:nvSpPr>
          <p:spPr>
            <a:xfrm>
              <a:off x="7256104" y="439408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66"/>
            <p:cNvSpPr/>
            <p:nvPr/>
          </p:nvSpPr>
          <p:spPr>
            <a:xfrm>
              <a:off x="7324787" y="4394084"/>
              <a:ext cx="11260" cy="17151"/>
            </a:xfrm>
            <a:custGeom>
              <a:rect b="b" l="l" r="r" t="t"/>
              <a:pathLst>
                <a:path extrusionOk="0" h="655" w="430">
                  <a:moveTo>
                    <a:pt x="215" y="1"/>
                  </a:moveTo>
                  <a:cubicBezTo>
                    <a:pt x="108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6"/>
                  </a:lnTo>
                  <a:cubicBezTo>
                    <a:pt x="430" y="73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66"/>
            <p:cNvSpPr/>
            <p:nvPr/>
          </p:nvSpPr>
          <p:spPr>
            <a:xfrm>
              <a:off x="7248353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44" y="0"/>
                  </a:moveTo>
                  <a:cubicBezTo>
                    <a:pt x="741" y="0"/>
                    <a:pt x="738" y="0"/>
                    <a:pt x="735" y="0"/>
                  </a:cubicBezTo>
                  <a:lnTo>
                    <a:pt x="296" y="0"/>
                  </a:lnTo>
                  <a:cubicBezTo>
                    <a:pt x="0" y="0"/>
                    <a:pt x="0" y="430"/>
                    <a:pt x="296" y="430"/>
                  </a:cubicBezTo>
                  <a:lnTo>
                    <a:pt x="735" y="430"/>
                  </a:lnTo>
                  <a:cubicBezTo>
                    <a:pt x="1018" y="430"/>
                    <a:pt x="1021" y="0"/>
                    <a:pt x="74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66"/>
            <p:cNvSpPr/>
            <p:nvPr/>
          </p:nvSpPr>
          <p:spPr>
            <a:xfrm>
              <a:off x="7317036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35" y="0"/>
                  </a:moveTo>
                  <a:cubicBezTo>
                    <a:pt x="732" y="0"/>
                    <a:pt x="729" y="0"/>
                    <a:pt x="726" y="0"/>
                  </a:cubicBezTo>
                  <a:lnTo>
                    <a:pt x="297" y="0"/>
                  </a:lnTo>
                  <a:cubicBezTo>
                    <a:pt x="1" y="0"/>
                    <a:pt x="1" y="430"/>
                    <a:pt x="297" y="430"/>
                  </a:cubicBezTo>
                  <a:lnTo>
                    <a:pt x="726" y="430"/>
                  </a:lnTo>
                  <a:cubicBezTo>
                    <a:pt x="1018" y="430"/>
                    <a:pt x="1022" y="0"/>
                    <a:pt x="73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66"/>
            <p:cNvSpPr/>
            <p:nvPr/>
          </p:nvSpPr>
          <p:spPr>
            <a:xfrm>
              <a:off x="7266840" y="4580836"/>
              <a:ext cx="23750" cy="41975"/>
            </a:xfrm>
            <a:custGeom>
              <a:rect b="b" l="l" r="r" t="t"/>
              <a:pathLst>
                <a:path extrusionOk="0" h="1603" w="907">
                  <a:moveTo>
                    <a:pt x="0" y="0"/>
                  </a:moveTo>
                  <a:lnTo>
                    <a:pt x="458" y="1603"/>
                  </a:lnTo>
                  <a:lnTo>
                    <a:pt x="907" y="1603"/>
                  </a:lnTo>
                  <a:lnTo>
                    <a:pt x="468" y="57"/>
                  </a:lnTo>
                  <a:cubicBezTo>
                    <a:pt x="306" y="38"/>
                    <a:pt x="153" y="19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66"/>
            <p:cNvSpPr/>
            <p:nvPr/>
          </p:nvSpPr>
          <p:spPr>
            <a:xfrm>
              <a:off x="7301797" y="4580836"/>
              <a:ext cx="24012" cy="41975"/>
            </a:xfrm>
            <a:custGeom>
              <a:rect b="b" l="l" r="r" t="t"/>
              <a:pathLst>
                <a:path extrusionOk="0" h="1603" w="917">
                  <a:moveTo>
                    <a:pt x="917" y="0"/>
                  </a:moveTo>
                  <a:lnTo>
                    <a:pt x="917" y="0"/>
                  </a:lnTo>
                  <a:cubicBezTo>
                    <a:pt x="764" y="19"/>
                    <a:pt x="602" y="38"/>
                    <a:pt x="449" y="57"/>
                  </a:cubicBezTo>
                  <a:lnTo>
                    <a:pt x="1" y="1603"/>
                  </a:lnTo>
                  <a:lnTo>
                    <a:pt x="459" y="160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66"/>
            <p:cNvSpPr/>
            <p:nvPr/>
          </p:nvSpPr>
          <p:spPr>
            <a:xfrm>
              <a:off x="7222377" y="4291046"/>
              <a:ext cx="147657" cy="66719"/>
            </a:xfrm>
            <a:custGeom>
              <a:rect b="b" l="l" r="r" t="t"/>
              <a:pathLst>
                <a:path extrusionOk="0" h="2548" w="5639">
                  <a:moveTo>
                    <a:pt x="2814" y="1"/>
                  </a:moveTo>
                  <a:cubicBezTo>
                    <a:pt x="1431" y="1"/>
                    <a:pt x="248" y="1002"/>
                    <a:pt x="19" y="2367"/>
                  </a:cubicBezTo>
                  <a:cubicBezTo>
                    <a:pt x="10" y="2433"/>
                    <a:pt x="0" y="2491"/>
                    <a:pt x="0" y="2548"/>
                  </a:cubicBezTo>
                  <a:cubicBezTo>
                    <a:pt x="735" y="2195"/>
                    <a:pt x="1727" y="1966"/>
                    <a:pt x="2814" y="1966"/>
                  </a:cubicBezTo>
                  <a:cubicBezTo>
                    <a:pt x="3902" y="1966"/>
                    <a:pt x="4894" y="2185"/>
                    <a:pt x="5638" y="2548"/>
                  </a:cubicBezTo>
                  <a:cubicBezTo>
                    <a:pt x="5629" y="2491"/>
                    <a:pt x="5629" y="2433"/>
                    <a:pt x="5610" y="2367"/>
                  </a:cubicBezTo>
                  <a:cubicBezTo>
                    <a:pt x="5381" y="1002"/>
                    <a:pt x="4198" y="1"/>
                    <a:pt x="281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66"/>
            <p:cNvSpPr/>
            <p:nvPr/>
          </p:nvSpPr>
          <p:spPr>
            <a:xfrm>
              <a:off x="7222377" y="4291099"/>
              <a:ext cx="85206" cy="66667"/>
            </a:xfrm>
            <a:custGeom>
              <a:rect b="b" l="l" r="r" t="t"/>
              <a:pathLst>
                <a:path extrusionOk="0" h="2546" w="3254">
                  <a:moveTo>
                    <a:pt x="2799" y="0"/>
                  </a:moveTo>
                  <a:cubicBezTo>
                    <a:pt x="1441" y="0"/>
                    <a:pt x="243" y="981"/>
                    <a:pt x="19" y="2365"/>
                  </a:cubicBezTo>
                  <a:cubicBezTo>
                    <a:pt x="10" y="2431"/>
                    <a:pt x="0" y="2489"/>
                    <a:pt x="0" y="2546"/>
                  </a:cubicBezTo>
                  <a:cubicBezTo>
                    <a:pt x="296" y="2403"/>
                    <a:pt x="601" y="2288"/>
                    <a:pt x="926" y="2202"/>
                  </a:cubicBezTo>
                  <a:cubicBezTo>
                    <a:pt x="1183" y="1077"/>
                    <a:pt x="2108" y="209"/>
                    <a:pt x="3253" y="37"/>
                  </a:cubicBezTo>
                  <a:cubicBezTo>
                    <a:pt x="3101" y="12"/>
                    <a:pt x="2949" y="0"/>
                    <a:pt x="279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1" name="Google Shape;13851;p66"/>
          <p:cNvGrpSpPr/>
          <p:nvPr/>
        </p:nvGrpSpPr>
        <p:grpSpPr>
          <a:xfrm>
            <a:off x="5358346" y="2879911"/>
            <a:ext cx="263316" cy="354754"/>
            <a:chOff x="5358346" y="2879911"/>
            <a:chExt cx="263316" cy="354754"/>
          </a:xfrm>
        </p:grpSpPr>
        <p:sp>
          <p:nvSpPr>
            <p:cNvPr id="13852" name="Google Shape;13852;p66"/>
            <p:cNvSpPr/>
            <p:nvPr/>
          </p:nvSpPr>
          <p:spPr>
            <a:xfrm>
              <a:off x="5392805" y="3120237"/>
              <a:ext cx="194371" cy="51480"/>
            </a:xfrm>
            <a:custGeom>
              <a:rect b="b" l="l" r="r" t="t"/>
              <a:pathLst>
                <a:path extrusionOk="0" h="1966" w="7423">
                  <a:moveTo>
                    <a:pt x="869" y="0"/>
                  </a:moveTo>
                  <a:cubicBezTo>
                    <a:pt x="392" y="0"/>
                    <a:pt x="1" y="391"/>
                    <a:pt x="1" y="878"/>
                  </a:cubicBezTo>
                  <a:lnTo>
                    <a:pt x="1" y="1965"/>
                  </a:lnTo>
                  <a:lnTo>
                    <a:pt x="7423" y="1965"/>
                  </a:lnTo>
                  <a:lnTo>
                    <a:pt x="7423" y="878"/>
                  </a:lnTo>
                  <a:cubicBezTo>
                    <a:pt x="7423" y="391"/>
                    <a:pt x="7032" y="0"/>
                    <a:pt x="6555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66"/>
            <p:cNvSpPr/>
            <p:nvPr/>
          </p:nvSpPr>
          <p:spPr>
            <a:xfrm>
              <a:off x="5450020" y="2879911"/>
              <a:ext cx="79969" cy="46007"/>
            </a:xfrm>
            <a:custGeom>
              <a:rect b="b" l="l" r="r" t="t"/>
              <a:pathLst>
                <a:path extrusionOk="0" h="1757" w="3054">
                  <a:moveTo>
                    <a:pt x="868" y="1"/>
                  </a:moveTo>
                  <a:cubicBezTo>
                    <a:pt x="391" y="1"/>
                    <a:pt x="0" y="392"/>
                    <a:pt x="0" y="879"/>
                  </a:cubicBezTo>
                  <a:cubicBezTo>
                    <a:pt x="0" y="1356"/>
                    <a:pt x="391" y="1756"/>
                    <a:pt x="868" y="1756"/>
                  </a:cubicBezTo>
                  <a:lnTo>
                    <a:pt x="2185" y="1756"/>
                  </a:lnTo>
                  <a:cubicBezTo>
                    <a:pt x="2662" y="1756"/>
                    <a:pt x="3053" y="1356"/>
                    <a:pt x="3053" y="879"/>
                  </a:cubicBezTo>
                  <a:cubicBezTo>
                    <a:pt x="3053" y="392"/>
                    <a:pt x="2662" y="1"/>
                    <a:pt x="218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66"/>
            <p:cNvSpPr/>
            <p:nvPr/>
          </p:nvSpPr>
          <p:spPr>
            <a:xfrm>
              <a:off x="5358346" y="3091512"/>
              <a:ext cx="263316" cy="143153"/>
            </a:xfrm>
            <a:custGeom>
              <a:rect b="b" l="l" r="r" t="t"/>
              <a:pathLst>
                <a:path extrusionOk="0" h="5467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4808"/>
                  </a:lnTo>
                  <a:cubicBezTo>
                    <a:pt x="0" y="5171"/>
                    <a:pt x="296" y="5467"/>
                    <a:pt x="658" y="5467"/>
                  </a:cubicBezTo>
                  <a:lnTo>
                    <a:pt x="9397" y="5467"/>
                  </a:lnTo>
                  <a:cubicBezTo>
                    <a:pt x="9759" y="5467"/>
                    <a:pt x="10055" y="5171"/>
                    <a:pt x="10055" y="480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57"/>
                  </a:cubicBezTo>
                  <a:lnTo>
                    <a:pt x="6926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66"/>
            <p:cNvSpPr/>
            <p:nvPr/>
          </p:nvSpPr>
          <p:spPr>
            <a:xfrm>
              <a:off x="5358346" y="3144955"/>
              <a:ext cx="263316" cy="89710"/>
            </a:xfrm>
            <a:custGeom>
              <a:rect b="b" l="l" r="r" t="t"/>
              <a:pathLst>
                <a:path extrusionOk="0" h="3426" w="10056">
                  <a:moveTo>
                    <a:pt x="2900" y="1"/>
                  </a:moveTo>
                  <a:lnTo>
                    <a:pt x="878" y="716"/>
                  </a:lnTo>
                  <a:cubicBezTo>
                    <a:pt x="353" y="897"/>
                    <a:pt x="0" y="1394"/>
                    <a:pt x="0" y="1947"/>
                  </a:cubicBezTo>
                  <a:lnTo>
                    <a:pt x="0" y="2767"/>
                  </a:lnTo>
                  <a:cubicBezTo>
                    <a:pt x="0" y="3130"/>
                    <a:pt x="296" y="3426"/>
                    <a:pt x="658" y="3426"/>
                  </a:cubicBezTo>
                  <a:lnTo>
                    <a:pt x="9397" y="3426"/>
                  </a:lnTo>
                  <a:cubicBezTo>
                    <a:pt x="9759" y="3426"/>
                    <a:pt x="10055" y="3130"/>
                    <a:pt x="10055" y="2767"/>
                  </a:cubicBezTo>
                  <a:lnTo>
                    <a:pt x="10055" y="1947"/>
                  </a:lnTo>
                  <a:cubicBezTo>
                    <a:pt x="10055" y="1394"/>
                    <a:pt x="9702" y="897"/>
                    <a:pt x="9178" y="716"/>
                  </a:cubicBezTo>
                  <a:lnTo>
                    <a:pt x="7155" y="1"/>
                  </a:lnTo>
                  <a:cubicBezTo>
                    <a:pt x="6917" y="983"/>
                    <a:pt x="6039" y="1680"/>
                    <a:pt x="5028" y="1680"/>
                  </a:cubicBezTo>
                  <a:cubicBezTo>
                    <a:pt x="4016" y="1680"/>
                    <a:pt x="3139" y="983"/>
                    <a:pt x="290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66"/>
            <p:cNvSpPr/>
            <p:nvPr/>
          </p:nvSpPr>
          <p:spPr>
            <a:xfrm>
              <a:off x="5423546" y="3144955"/>
              <a:ext cx="132915" cy="54988"/>
            </a:xfrm>
            <a:custGeom>
              <a:rect b="b" l="l" r="r" t="t"/>
              <a:pathLst>
                <a:path extrusionOk="0" h="2100" w="5076">
                  <a:moveTo>
                    <a:pt x="410" y="1"/>
                  </a:moveTo>
                  <a:lnTo>
                    <a:pt x="0" y="144"/>
                  </a:lnTo>
                  <a:cubicBezTo>
                    <a:pt x="305" y="1298"/>
                    <a:pt x="1345" y="2099"/>
                    <a:pt x="2538" y="2099"/>
                  </a:cubicBezTo>
                  <a:cubicBezTo>
                    <a:pt x="3730" y="2099"/>
                    <a:pt x="4770" y="1298"/>
                    <a:pt x="5075" y="144"/>
                  </a:cubicBezTo>
                  <a:lnTo>
                    <a:pt x="4665" y="1"/>
                  </a:lnTo>
                  <a:cubicBezTo>
                    <a:pt x="4427" y="983"/>
                    <a:pt x="3549" y="1680"/>
                    <a:pt x="2538" y="1680"/>
                  </a:cubicBezTo>
                  <a:cubicBezTo>
                    <a:pt x="1526" y="1680"/>
                    <a:pt x="649" y="983"/>
                    <a:pt x="4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66"/>
            <p:cNvSpPr/>
            <p:nvPr/>
          </p:nvSpPr>
          <p:spPr>
            <a:xfrm>
              <a:off x="5455754" y="3091512"/>
              <a:ext cx="68736" cy="34564"/>
            </a:xfrm>
            <a:custGeom>
              <a:rect b="b" l="l" r="r" t="t"/>
              <a:pathLst>
                <a:path extrusionOk="0" h="1320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26"/>
                    <a:pt x="862" y="1319"/>
                    <a:pt x="1309" y="1319"/>
                  </a:cubicBezTo>
                  <a:cubicBezTo>
                    <a:pt x="1756" y="1319"/>
                    <a:pt x="2204" y="1226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66"/>
            <p:cNvSpPr/>
            <p:nvPr/>
          </p:nvSpPr>
          <p:spPr>
            <a:xfrm>
              <a:off x="5397545" y="2994339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88" y="0"/>
                  </a:moveTo>
                  <a:lnTo>
                    <a:pt x="516" y="887"/>
                  </a:lnTo>
                  <a:cubicBezTo>
                    <a:pt x="268" y="916"/>
                    <a:pt x="68" y="1116"/>
                    <a:pt x="39" y="1364"/>
                  </a:cubicBezTo>
                  <a:cubicBezTo>
                    <a:pt x="1" y="1689"/>
                    <a:pt x="258" y="1965"/>
                    <a:pt x="583" y="1965"/>
                  </a:cubicBezTo>
                  <a:lnTo>
                    <a:pt x="697" y="1965"/>
                  </a:lnTo>
                  <a:cubicBezTo>
                    <a:pt x="812" y="3444"/>
                    <a:pt x="2042" y="4579"/>
                    <a:pt x="3531" y="4579"/>
                  </a:cubicBezTo>
                  <a:cubicBezTo>
                    <a:pt x="5009" y="4579"/>
                    <a:pt x="6240" y="3444"/>
                    <a:pt x="6354" y="1965"/>
                  </a:cubicBezTo>
                  <a:lnTo>
                    <a:pt x="6478" y="1965"/>
                  </a:lnTo>
                  <a:cubicBezTo>
                    <a:pt x="6803" y="1965"/>
                    <a:pt x="7051" y="1689"/>
                    <a:pt x="7022" y="1364"/>
                  </a:cubicBezTo>
                  <a:cubicBezTo>
                    <a:pt x="6984" y="1116"/>
                    <a:pt x="6793" y="926"/>
                    <a:pt x="6545" y="887"/>
                  </a:cubicBez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66"/>
            <p:cNvSpPr/>
            <p:nvPr/>
          </p:nvSpPr>
          <p:spPr>
            <a:xfrm>
              <a:off x="5397807" y="2982844"/>
              <a:ext cx="143651" cy="131632"/>
            </a:xfrm>
            <a:custGeom>
              <a:rect b="b" l="l" r="r" t="t"/>
              <a:pathLst>
                <a:path extrusionOk="0" h="5027" w="5486">
                  <a:moveTo>
                    <a:pt x="678" y="0"/>
                  </a:moveTo>
                  <a:lnTo>
                    <a:pt x="496" y="1326"/>
                  </a:lnTo>
                  <a:cubicBezTo>
                    <a:pt x="248" y="1355"/>
                    <a:pt x="48" y="1555"/>
                    <a:pt x="29" y="1803"/>
                  </a:cubicBezTo>
                  <a:cubicBezTo>
                    <a:pt x="0" y="2128"/>
                    <a:pt x="248" y="2404"/>
                    <a:pt x="573" y="2404"/>
                  </a:cubicBezTo>
                  <a:lnTo>
                    <a:pt x="697" y="2404"/>
                  </a:lnTo>
                  <a:cubicBezTo>
                    <a:pt x="801" y="3900"/>
                    <a:pt x="2048" y="5027"/>
                    <a:pt x="3501" y="5027"/>
                  </a:cubicBezTo>
                  <a:cubicBezTo>
                    <a:pt x="3652" y="5027"/>
                    <a:pt x="3805" y="5015"/>
                    <a:pt x="3959" y="4990"/>
                  </a:cubicBezTo>
                  <a:cubicBezTo>
                    <a:pt x="2576" y="4770"/>
                    <a:pt x="1555" y="3587"/>
                    <a:pt x="1555" y="2185"/>
                  </a:cubicBezTo>
                  <a:cubicBezTo>
                    <a:pt x="1555" y="1698"/>
                    <a:pt x="1947" y="1307"/>
                    <a:pt x="2433" y="1307"/>
                  </a:cubicBezTo>
                  <a:lnTo>
                    <a:pt x="5057" y="1307"/>
                  </a:lnTo>
                  <a:cubicBezTo>
                    <a:pt x="5295" y="130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66"/>
            <p:cNvSpPr/>
            <p:nvPr/>
          </p:nvSpPr>
          <p:spPr>
            <a:xfrm>
              <a:off x="5410035" y="3139613"/>
              <a:ext cx="28515" cy="95052"/>
            </a:xfrm>
            <a:custGeom>
              <a:rect b="b" l="l" r="r" t="t"/>
              <a:pathLst>
                <a:path extrusionOk="0" h="3630" w="1089">
                  <a:moveTo>
                    <a:pt x="916" y="1"/>
                  </a:moveTo>
                  <a:cubicBezTo>
                    <a:pt x="894" y="1"/>
                    <a:pt x="872" y="5"/>
                    <a:pt x="850" y="14"/>
                  </a:cubicBezTo>
                  <a:lnTo>
                    <a:pt x="211" y="262"/>
                  </a:lnTo>
                  <a:cubicBezTo>
                    <a:pt x="87" y="319"/>
                    <a:pt x="1" y="443"/>
                    <a:pt x="1" y="586"/>
                  </a:cubicBezTo>
                  <a:lnTo>
                    <a:pt x="1" y="3630"/>
                  </a:lnTo>
                  <a:lnTo>
                    <a:pt x="1088" y="3630"/>
                  </a:lnTo>
                  <a:lnTo>
                    <a:pt x="1088" y="176"/>
                  </a:lnTo>
                  <a:cubicBezTo>
                    <a:pt x="1088" y="76"/>
                    <a:pt x="1007" y="1"/>
                    <a:pt x="9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66"/>
            <p:cNvSpPr/>
            <p:nvPr/>
          </p:nvSpPr>
          <p:spPr>
            <a:xfrm>
              <a:off x="5464709" y="3062970"/>
              <a:ext cx="50563" cy="17334"/>
            </a:xfrm>
            <a:custGeom>
              <a:rect b="b" l="l" r="r" t="t"/>
              <a:pathLst>
                <a:path extrusionOk="0" h="662" w="1931">
                  <a:moveTo>
                    <a:pt x="311" y="0"/>
                  </a:moveTo>
                  <a:cubicBezTo>
                    <a:pt x="145" y="0"/>
                    <a:pt x="1" y="223"/>
                    <a:pt x="155" y="384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9" y="662"/>
                    <a:pt x="952" y="661"/>
                    <a:pt x="966" y="661"/>
                  </a:cubicBezTo>
                  <a:cubicBezTo>
                    <a:pt x="979" y="661"/>
                    <a:pt x="993" y="662"/>
                    <a:pt x="1006" y="662"/>
                  </a:cubicBezTo>
                  <a:cubicBezTo>
                    <a:pt x="1287" y="662"/>
                    <a:pt x="1558" y="566"/>
                    <a:pt x="1777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69"/>
                  </a:cubicBezTo>
                  <a:cubicBezTo>
                    <a:pt x="1319" y="174"/>
                    <a:pt x="1142" y="227"/>
                    <a:pt x="966" y="227"/>
                  </a:cubicBezTo>
                  <a:cubicBezTo>
                    <a:pt x="789" y="227"/>
                    <a:pt x="613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66"/>
            <p:cNvSpPr/>
            <p:nvPr/>
          </p:nvSpPr>
          <p:spPr>
            <a:xfrm>
              <a:off x="5450020" y="302293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6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66"/>
            <p:cNvSpPr/>
            <p:nvPr/>
          </p:nvSpPr>
          <p:spPr>
            <a:xfrm>
              <a:off x="5518572" y="3022933"/>
              <a:ext cx="11417" cy="17125"/>
            </a:xfrm>
            <a:custGeom>
              <a:rect b="b" l="l" r="r" t="t"/>
              <a:pathLst>
                <a:path extrusionOk="0" h="654" w="436">
                  <a:moveTo>
                    <a:pt x="217" y="0"/>
                  </a:moveTo>
                  <a:cubicBezTo>
                    <a:pt x="108" y="0"/>
                    <a:pt x="1" y="72"/>
                    <a:pt x="6" y="215"/>
                  </a:cubicBezTo>
                  <a:lnTo>
                    <a:pt x="6" y="435"/>
                  </a:lnTo>
                  <a:cubicBezTo>
                    <a:pt x="6" y="559"/>
                    <a:pt x="101" y="654"/>
                    <a:pt x="216" y="654"/>
                  </a:cubicBezTo>
                  <a:cubicBezTo>
                    <a:pt x="340" y="654"/>
                    <a:pt x="435" y="559"/>
                    <a:pt x="435" y="435"/>
                  </a:cubicBezTo>
                  <a:lnTo>
                    <a:pt x="435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66"/>
            <p:cNvSpPr/>
            <p:nvPr/>
          </p:nvSpPr>
          <p:spPr>
            <a:xfrm>
              <a:off x="5398566" y="2920131"/>
              <a:ext cx="183112" cy="111443"/>
            </a:xfrm>
            <a:custGeom>
              <a:rect b="b" l="l" r="r" t="t"/>
              <a:pathLst>
                <a:path extrusionOk="0" h="4256" w="6993">
                  <a:moveTo>
                    <a:pt x="4167" y="1"/>
                  </a:moveTo>
                  <a:cubicBezTo>
                    <a:pt x="4162" y="1"/>
                    <a:pt x="4156" y="1"/>
                    <a:pt x="4150" y="1"/>
                  </a:cubicBezTo>
                  <a:lnTo>
                    <a:pt x="2833" y="1"/>
                  </a:lnTo>
                  <a:cubicBezTo>
                    <a:pt x="1269" y="1"/>
                    <a:pt x="0" y="1270"/>
                    <a:pt x="0" y="2834"/>
                  </a:cubicBezTo>
                  <a:lnTo>
                    <a:pt x="0" y="4256"/>
                  </a:lnTo>
                  <a:cubicBezTo>
                    <a:pt x="0" y="3950"/>
                    <a:pt x="248" y="3712"/>
                    <a:pt x="553" y="3712"/>
                  </a:cubicBezTo>
                  <a:cubicBezTo>
                    <a:pt x="611" y="3712"/>
                    <a:pt x="658" y="3664"/>
                    <a:pt x="658" y="3597"/>
                  </a:cubicBezTo>
                  <a:lnTo>
                    <a:pt x="658" y="3492"/>
                  </a:lnTo>
                  <a:cubicBezTo>
                    <a:pt x="658" y="3368"/>
                    <a:pt x="754" y="3273"/>
                    <a:pt x="878" y="3273"/>
                  </a:cubicBezTo>
                  <a:lnTo>
                    <a:pt x="3749" y="3273"/>
                  </a:lnTo>
                  <a:cubicBezTo>
                    <a:pt x="3864" y="3273"/>
                    <a:pt x="3978" y="3225"/>
                    <a:pt x="4064" y="3149"/>
                  </a:cubicBezTo>
                  <a:lnTo>
                    <a:pt x="4541" y="2672"/>
                  </a:lnTo>
                  <a:cubicBezTo>
                    <a:pt x="4584" y="2626"/>
                    <a:pt x="4639" y="2605"/>
                    <a:pt x="4694" y="2605"/>
                  </a:cubicBezTo>
                  <a:cubicBezTo>
                    <a:pt x="4788" y="2605"/>
                    <a:pt x="4880" y="2665"/>
                    <a:pt x="4904" y="2767"/>
                  </a:cubicBezTo>
                  <a:lnTo>
                    <a:pt x="4989" y="3101"/>
                  </a:lnTo>
                  <a:cubicBezTo>
                    <a:pt x="5008" y="3206"/>
                    <a:pt x="5094" y="3273"/>
                    <a:pt x="5199" y="3273"/>
                  </a:cubicBezTo>
                  <a:lnTo>
                    <a:pt x="6125" y="3273"/>
                  </a:lnTo>
                  <a:cubicBezTo>
                    <a:pt x="6239" y="3273"/>
                    <a:pt x="6344" y="3368"/>
                    <a:pt x="6344" y="3492"/>
                  </a:cubicBezTo>
                  <a:lnTo>
                    <a:pt x="6344" y="3597"/>
                  </a:lnTo>
                  <a:cubicBezTo>
                    <a:pt x="6335" y="3655"/>
                    <a:pt x="6382" y="3702"/>
                    <a:pt x="6449" y="3712"/>
                  </a:cubicBezTo>
                  <a:cubicBezTo>
                    <a:pt x="6455" y="3712"/>
                    <a:pt x="6460" y="3712"/>
                    <a:pt x="6466" y="3712"/>
                  </a:cubicBezTo>
                  <a:cubicBezTo>
                    <a:pt x="6754" y="3712"/>
                    <a:pt x="6993" y="3956"/>
                    <a:pt x="6993" y="4256"/>
                  </a:cubicBezTo>
                  <a:lnTo>
                    <a:pt x="6993" y="2834"/>
                  </a:lnTo>
                  <a:cubicBezTo>
                    <a:pt x="6993" y="1275"/>
                    <a:pt x="5724" y="1"/>
                    <a:pt x="41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66"/>
            <p:cNvSpPr/>
            <p:nvPr/>
          </p:nvSpPr>
          <p:spPr>
            <a:xfrm>
              <a:off x="5455754" y="2921126"/>
              <a:ext cx="125924" cy="73239"/>
            </a:xfrm>
            <a:custGeom>
              <a:rect b="b" l="l" r="r" t="t"/>
              <a:pathLst>
                <a:path extrusionOk="0" h="2797" w="4809">
                  <a:moveTo>
                    <a:pt x="2405" y="1"/>
                  </a:moveTo>
                  <a:cubicBezTo>
                    <a:pt x="1489" y="135"/>
                    <a:pt x="707" y="707"/>
                    <a:pt x="296" y="1527"/>
                  </a:cubicBezTo>
                  <a:cubicBezTo>
                    <a:pt x="1" y="2109"/>
                    <a:pt x="430" y="2796"/>
                    <a:pt x="1079" y="2796"/>
                  </a:cubicBezTo>
                  <a:lnTo>
                    <a:pt x="2185" y="2796"/>
                  </a:lnTo>
                  <a:lnTo>
                    <a:pt x="2347" y="2634"/>
                  </a:lnTo>
                  <a:cubicBezTo>
                    <a:pt x="2393" y="2588"/>
                    <a:pt x="2449" y="2567"/>
                    <a:pt x="2503" y="2567"/>
                  </a:cubicBezTo>
                  <a:cubicBezTo>
                    <a:pt x="2597" y="2567"/>
                    <a:pt x="2686" y="2630"/>
                    <a:pt x="2710" y="2739"/>
                  </a:cubicBezTo>
                  <a:lnTo>
                    <a:pt x="2729" y="2796"/>
                  </a:lnTo>
                  <a:lnTo>
                    <a:pt x="4809" y="2796"/>
                  </a:lnTo>
                  <a:cubicBezTo>
                    <a:pt x="4799" y="1403"/>
                    <a:pt x="3778" y="211"/>
                    <a:pt x="24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66"/>
            <p:cNvSpPr/>
            <p:nvPr/>
          </p:nvSpPr>
          <p:spPr>
            <a:xfrm>
              <a:off x="5410035" y="3144222"/>
              <a:ext cx="11286" cy="90443"/>
            </a:xfrm>
            <a:custGeom>
              <a:rect b="b" l="l" r="r" t="t"/>
              <a:pathLst>
                <a:path extrusionOk="0" h="3454" w="431">
                  <a:moveTo>
                    <a:pt x="430" y="0"/>
                  </a:moveTo>
                  <a:lnTo>
                    <a:pt x="211" y="86"/>
                  </a:lnTo>
                  <a:cubicBezTo>
                    <a:pt x="87" y="143"/>
                    <a:pt x="1" y="267"/>
                    <a:pt x="1" y="410"/>
                  </a:cubicBezTo>
                  <a:lnTo>
                    <a:pt x="1" y="3454"/>
                  </a:lnTo>
                  <a:lnTo>
                    <a:pt x="430" y="3454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66"/>
            <p:cNvSpPr/>
            <p:nvPr/>
          </p:nvSpPr>
          <p:spPr>
            <a:xfrm>
              <a:off x="5541431" y="3139613"/>
              <a:ext cx="28751" cy="95052"/>
            </a:xfrm>
            <a:custGeom>
              <a:rect b="b" l="l" r="r" t="t"/>
              <a:pathLst>
                <a:path extrusionOk="0" h="3630" w="1098">
                  <a:moveTo>
                    <a:pt x="178" y="1"/>
                  </a:moveTo>
                  <a:cubicBezTo>
                    <a:pt x="82" y="1"/>
                    <a:pt x="1" y="76"/>
                    <a:pt x="1" y="176"/>
                  </a:cubicBezTo>
                  <a:lnTo>
                    <a:pt x="1" y="3630"/>
                  </a:lnTo>
                  <a:lnTo>
                    <a:pt x="1098" y="3630"/>
                  </a:lnTo>
                  <a:lnTo>
                    <a:pt x="1098" y="586"/>
                  </a:lnTo>
                  <a:cubicBezTo>
                    <a:pt x="1098" y="443"/>
                    <a:pt x="1012" y="319"/>
                    <a:pt x="879" y="262"/>
                  </a:cubicBezTo>
                  <a:lnTo>
                    <a:pt x="249" y="14"/>
                  </a:lnTo>
                  <a:cubicBezTo>
                    <a:pt x="225" y="5"/>
                    <a:pt x="201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66"/>
            <p:cNvSpPr/>
            <p:nvPr/>
          </p:nvSpPr>
          <p:spPr>
            <a:xfrm>
              <a:off x="5558687" y="3144222"/>
              <a:ext cx="11260" cy="90443"/>
            </a:xfrm>
            <a:custGeom>
              <a:rect b="b" l="l" r="r" t="t"/>
              <a:pathLst>
                <a:path extrusionOk="0" h="3454" w="430">
                  <a:moveTo>
                    <a:pt x="0" y="0"/>
                  </a:moveTo>
                  <a:lnTo>
                    <a:pt x="0" y="3454"/>
                  </a:lnTo>
                  <a:lnTo>
                    <a:pt x="429" y="3454"/>
                  </a:lnTo>
                  <a:lnTo>
                    <a:pt x="429" y="410"/>
                  </a:lnTo>
                  <a:cubicBezTo>
                    <a:pt x="429" y="267"/>
                    <a:pt x="344" y="143"/>
                    <a:pt x="220" y="8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66"/>
            <p:cNvSpPr/>
            <p:nvPr/>
          </p:nvSpPr>
          <p:spPr>
            <a:xfrm>
              <a:off x="5410035" y="3177425"/>
              <a:ext cx="28515" cy="17282"/>
            </a:xfrm>
            <a:custGeom>
              <a:rect b="b" l="l" r="r" t="t"/>
              <a:pathLst>
                <a:path extrusionOk="0" h="660" w="1089">
                  <a:moveTo>
                    <a:pt x="1" y="1"/>
                  </a:moveTo>
                  <a:lnTo>
                    <a:pt x="1" y="659"/>
                  </a:lnTo>
                  <a:lnTo>
                    <a:pt x="1088" y="659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66"/>
            <p:cNvSpPr/>
            <p:nvPr/>
          </p:nvSpPr>
          <p:spPr>
            <a:xfrm>
              <a:off x="5410035" y="3177425"/>
              <a:ext cx="11286" cy="17282"/>
            </a:xfrm>
            <a:custGeom>
              <a:rect b="b" l="l" r="r" t="t"/>
              <a:pathLst>
                <a:path extrusionOk="0" h="660" w="431">
                  <a:moveTo>
                    <a:pt x="1" y="1"/>
                  </a:moveTo>
                  <a:lnTo>
                    <a:pt x="1" y="659"/>
                  </a:lnTo>
                  <a:lnTo>
                    <a:pt x="430" y="659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66"/>
            <p:cNvSpPr/>
            <p:nvPr/>
          </p:nvSpPr>
          <p:spPr>
            <a:xfrm>
              <a:off x="5541431" y="3177425"/>
              <a:ext cx="28751" cy="17282"/>
            </a:xfrm>
            <a:custGeom>
              <a:rect b="b" l="l" r="r" t="t"/>
              <a:pathLst>
                <a:path extrusionOk="0" h="660" w="1098">
                  <a:moveTo>
                    <a:pt x="1" y="1"/>
                  </a:moveTo>
                  <a:lnTo>
                    <a:pt x="1" y="659"/>
                  </a:lnTo>
                  <a:lnTo>
                    <a:pt x="1098" y="659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66"/>
            <p:cNvSpPr/>
            <p:nvPr/>
          </p:nvSpPr>
          <p:spPr>
            <a:xfrm>
              <a:off x="5558687" y="3177425"/>
              <a:ext cx="11495" cy="17282"/>
            </a:xfrm>
            <a:custGeom>
              <a:rect b="b" l="l" r="r" t="t"/>
              <a:pathLst>
                <a:path extrusionOk="0" h="660" w="439">
                  <a:moveTo>
                    <a:pt x="0" y="1"/>
                  </a:moveTo>
                  <a:lnTo>
                    <a:pt x="0" y="659"/>
                  </a:lnTo>
                  <a:lnTo>
                    <a:pt x="439" y="659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3" name="Google Shape;13873;p66"/>
          <p:cNvGrpSpPr/>
          <p:nvPr/>
        </p:nvGrpSpPr>
        <p:grpSpPr>
          <a:xfrm>
            <a:off x="8061450" y="3345742"/>
            <a:ext cx="263316" cy="354807"/>
            <a:chOff x="8061450" y="3345742"/>
            <a:chExt cx="263316" cy="354807"/>
          </a:xfrm>
        </p:grpSpPr>
        <p:sp>
          <p:nvSpPr>
            <p:cNvPr id="13874" name="Google Shape;13874;p66"/>
            <p:cNvSpPr/>
            <p:nvPr/>
          </p:nvSpPr>
          <p:spPr>
            <a:xfrm>
              <a:off x="8075956" y="3345794"/>
              <a:ext cx="234591" cy="303039"/>
            </a:xfrm>
            <a:custGeom>
              <a:rect b="b" l="l" r="r" t="t"/>
              <a:pathLst>
                <a:path extrusionOk="0" h="11573" w="8959">
                  <a:moveTo>
                    <a:pt x="4502" y="1"/>
                  </a:moveTo>
                  <a:cubicBezTo>
                    <a:pt x="4496" y="1"/>
                    <a:pt x="4490" y="1"/>
                    <a:pt x="4484" y="1"/>
                  </a:cubicBezTo>
                  <a:cubicBezTo>
                    <a:pt x="2271" y="1"/>
                    <a:pt x="449" y="1718"/>
                    <a:pt x="325" y="3922"/>
                  </a:cubicBezTo>
                  <a:lnTo>
                    <a:pt x="124" y="7423"/>
                  </a:lnTo>
                  <a:cubicBezTo>
                    <a:pt x="0" y="9674"/>
                    <a:pt x="1794" y="11573"/>
                    <a:pt x="4055" y="11573"/>
                  </a:cubicBezTo>
                  <a:lnTo>
                    <a:pt x="4904" y="11573"/>
                  </a:lnTo>
                  <a:cubicBezTo>
                    <a:pt x="7165" y="11573"/>
                    <a:pt x="8958" y="9674"/>
                    <a:pt x="8834" y="7423"/>
                  </a:cubicBezTo>
                  <a:lnTo>
                    <a:pt x="8634" y="3922"/>
                  </a:lnTo>
                  <a:cubicBezTo>
                    <a:pt x="8510" y="1724"/>
                    <a:pt x="6698" y="1"/>
                    <a:pt x="450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66"/>
            <p:cNvSpPr/>
            <p:nvPr/>
          </p:nvSpPr>
          <p:spPr>
            <a:xfrm>
              <a:off x="8158884" y="3345742"/>
              <a:ext cx="151166" cy="301599"/>
            </a:xfrm>
            <a:custGeom>
              <a:rect b="b" l="l" r="r" t="t"/>
              <a:pathLst>
                <a:path extrusionOk="0" h="11518" w="5773">
                  <a:moveTo>
                    <a:pt x="1291" y="1"/>
                  </a:moveTo>
                  <a:cubicBezTo>
                    <a:pt x="853" y="1"/>
                    <a:pt x="417" y="70"/>
                    <a:pt x="0" y="213"/>
                  </a:cubicBezTo>
                  <a:lnTo>
                    <a:pt x="0" y="661"/>
                  </a:lnTo>
                  <a:cubicBezTo>
                    <a:pt x="0" y="1377"/>
                    <a:pt x="582" y="1968"/>
                    <a:pt x="1307" y="1968"/>
                  </a:cubicBezTo>
                  <a:lnTo>
                    <a:pt x="1966" y="1968"/>
                  </a:lnTo>
                  <a:cubicBezTo>
                    <a:pt x="2204" y="1968"/>
                    <a:pt x="2405" y="2159"/>
                    <a:pt x="2405" y="2407"/>
                  </a:cubicBezTo>
                  <a:lnTo>
                    <a:pt x="2405" y="11517"/>
                  </a:lnTo>
                  <a:cubicBezTo>
                    <a:pt x="4370" y="11174"/>
                    <a:pt x="5772" y="9419"/>
                    <a:pt x="5658" y="7425"/>
                  </a:cubicBezTo>
                  <a:lnTo>
                    <a:pt x="5467" y="4038"/>
                  </a:lnTo>
                  <a:cubicBezTo>
                    <a:pt x="5362" y="2206"/>
                    <a:pt x="4122" y="604"/>
                    <a:pt x="2347" y="136"/>
                  </a:cubicBezTo>
                  <a:cubicBezTo>
                    <a:pt x="2001" y="47"/>
                    <a:pt x="1646" y="1"/>
                    <a:pt x="129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66"/>
            <p:cNvSpPr/>
            <p:nvPr/>
          </p:nvSpPr>
          <p:spPr>
            <a:xfrm>
              <a:off x="8061450" y="3545900"/>
              <a:ext cx="263316" cy="154649"/>
            </a:xfrm>
            <a:custGeom>
              <a:rect b="b" l="l" r="r" t="t"/>
              <a:pathLst>
                <a:path extrusionOk="0" h="5906" w="10056">
                  <a:moveTo>
                    <a:pt x="3721" y="0"/>
                  </a:moveTo>
                  <a:lnTo>
                    <a:pt x="3721" y="1135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9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7" y="5905"/>
                    <a:pt x="659" y="5905"/>
                  </a:cubicBezTo>
                  <a:lnTo>
                    <a:pt x="9398" y="5905"/>
                  </a:lnTo>
                  <a:cubicBezTo>
                    <a:pt x="9760" y="5905"/>
                    <a:pt x="10056" y="5610"/>
                    <a:pt x="10056" y="5247"/>
                  </a:cubicBezTo>
                  <a:lnTo>
                    <a:pt x="10056" y="3988"/>
                  </a:lnTo>
                  <a:cubicBezTo>
                    <a:pt x="1005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45" y="1498"/>
                    <a:pt x="6345" y="113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66"/>
            <p:cNvSpPr/>
            <p:nvPr/>
          </p:nvSpPr>
          <p:spPr>
            <a:xfrm>
              <a:off x="8061711" y="3604842"/>
              <a:ext cx="263055" cy="95706"/>
            </a:xfrm>
            <a:custGeom>
              <a:rect b="b" l="l" r="r" t="t"/>
              <a:pathLst>
                <a:path extrusionOk="0" h="3655" w="10046">
                  <a:moveTo>
                    <a:pt x="2290" y="1"/>
                  </a:moveTo>
                  <a:lnTo>
                    <a:pt x="869" y="497"/>
                  </a:lnTo>
                  <a:cubicBezTo>
                    <a:pt x="344" y="688"/>
                    <a:pt x="0" y="1184"/>
                    <a:pt x="0" y="1737"/>
                  </a:cubicBezTo>
                  <a:lnTo>
                    <a:pt x="0" y="2996"/>
                  </a:lnTo>
                  <a:cubicBezTo>
                    <a:pt x="0" y="3359"/>
                    <a:pt x="287" y="3654"/>
                    <a:pt x="649" y="3654"/>
                  </a:cubicBezTo>
                  <a:lnTo>
                    <a:pt x="9388" y="3654"/>
                  </a:lnTo>
                  <a:cubicBezTo>
                    <a:pt x="9750" y="3654"/>
                    <a:pt x="10046" y="3359"/>
                    <a:pt x="10046" y="2996"/>
                  </a:cubicBezTo>
                  <a:lnTo>
                    <a:pt x="10046" y="1737"/>
                  </a:lnTo>
                  <a:cubicBezTo>
                    <a:pt x="10046" y="1184"/>
                    <a:pt x="9693" y="688"/>
                    <a:pt x="9168" y="497"/>
                  </a:cubicBezTo>
                  <a:lnTo>
                    <a:pt x="7747" y="1"/>
                  </a:lnTo>
                  <a:cubicBezTo>
                    <a:pt x="7184" y="1122"/>
                    <a:pt x="6101" y="1682"/>
                    <a:pt x="5018" y="1682"/>
                  </a:cubicBezTo>
                  <a:cubicBezTo>
                    <a:pt x="3936" y="1682"/>
                    <a:pt x="2853" y="1122"/>
                    <a:pt x="229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66"/>
            <p:cNvSpPr/>
            <p:nvPr/>
          </p:nvSpPr>
          <p:spPr>
            <a:xfrm>
              <a:off x="8110913" y="3604842"/>
              <a:ext cx="164651" cy="55486"/>
            </a:xfrm>
            <a:custGeom>
              <a:rect b="b" l="l" r="r" t="t"/>
              <a:pathLst>
                <a:path extrusionOk="0" h="2119" w="6288">
                  <a:moveTo>
                    <a:pt x="411" y="1"/>
                  </a:moveTo>
                  <a:lnTo>
                    <a:pt x="1" y="144"/>
                  </a:lnTo>
                  <a:cubicBezTo>
                    <a:pt x="635" y="1460"/>
                    <a:pt x="1890" y="2119"/>
                    <a:pt x="3144" y="2119"/>
                  </a:cubicBezTo>
                  <a:cubicBezTo>
                    <a:pt x="4399" y="2119"/>
                    <a:pt x="5653" y="1460"/>
                    <a:pt x="6288" y="144"/>
                  </a:cubicBezTo>
                  <a:lnTo>
                    <a:pt x="5868" y="1"/>
                  </a:lnTo>
                  <a:cubicBezTo>
                    <a:pt x="5305" y="1122"/>
                    <a:pt x="4222" y="1682"/>
                    <a:pt x="3139" y="1682"/>
                  </a:cubicBezTo>
                  <a:cubicBezTo>
                    <a:pt x="2057" y="1682"/>
                    <a:pt x="974" y="1122"/>
                    <a:pt x="41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66"/>
            <p:cNvSpPr/>
            <p:nvPr/>
          </p:nvSpPr>
          <p:spPr>
            <a:xfrm>
              <a:off x="8158884" y="3545900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0"/>
                  </a:moveTo>
                  <a:lnTo>
                    <a:pt x="0" y="601"/>
                  </a:lnTo>
                  <a:cubicBezTo>
                    <a:pt x="415" y="787"/>
                    <a:pt x="864" y="880"/>
                    <a:pt x="1312" y="880"/>
                  </a:cubicBezTo>
                  <a:cubicBezTo>
                    <a:pt x="1761" y="880"/>
                    <a:pt x="2209" y="787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66"/>
            <p:cNvSpPr/>
            <p:nvPr/>
          </p:nvSpPr>
          <p:spPr>
            <a:xfrm>
              <a:off x="8100937" y="3408743"/>
              <a:ext cx="184630" cy="148678"/>
            </a:xfrm>
            <a:custGeom>
              <a:rect b="b" l="l" r="r" t="t"/>
              <a:pathLst>
                <a:path extrusionOk="0" h="5678" w="7051">
                  <a:moveTo>
                    <a:pt x="2433" y="1"/>
                  </a:moveTo>
                  <a:cubicBezTo>
                    <a:pt x="1584" y="1"/>
                    <a:pt x="897" y="688"/>
                    <a:pt x="906" y="1527"/>
                  </a:cubicBezTo>
                  <a:lnTo>
                    <a:pt x="906" y="1670"/>
                  </a:lnTo>
                  <a:cubicBezTo>
                    <a:pt x="906" y="1832"/>
                    <a:pt x="773" y="1966"/>
                    <a:pt x="601" y="1966"/>
                  </a:cubicBezTo>
                  <a:cubicBezTo>
                    <a:pt x="595" y="1966"/>
                    <a:pt x="589" y="1966"/>
                    <a:pt x="582" y="1966"/>
                  </a:cubicBezTo>
                  <a:cubicBezTo>
                    <a:pt x="304" y="1966"/>
                    <a:pt x="66" y="2173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11" y="4532"/>
                    <a:pt x="2042" y="5677"/>
                    <a:pt x="3520" y="5677"/>
                  </a:cubicBezTo>
                  <a:cubicBezTo>
                    <a:pt x="5009" y="5677"/>
                    <a:pt x="6239" y="4532"/>
                    <a:pt x="6354" y="3054"/>
                  </a:cubicBezTo>
                  <a:lnTo>
                    <a:pt x="6468" y="3054"/>
                  </a:lnTo>
                  <a:cubicBezTo>
                    <a:pt x="6793" y="3054"/>
                    <a:pt x="7050" y="2777"/>
                    <a:pt x="7012" y="2453"/>
                  </a:cubicBezTo>
                  <a:cubicBezTo>
                    <a:pt x="6975" y="2173"/>
                    <a:pt x="6737" y="1966"/>
                    <a:pt x="6458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277" y="1966"/>
                    <a:pt x="6144" y="1832"/>
                    <a:pt x="6144" y="1670"/>
                  </a:cubicBezTo>
                  <a:lnTo>
                    <a:pt x="6144" y="1527"/>
                  </a:lnTo>
                  <a:cubicBezTo>
                    <a:pt x="6144" y="678"/>
                    <a:pt x="5457" y="1"/>
                    <a:pt x="461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66"/>
            <p:cNvSpPr/>
            <p:nvPr/>
          </p:nvSpPr>
          <p:spPr>
            <a:xfrm>
              <a:off x="8153149" y="3460642"/>
              <a:ext cx="11495" cy="17073"/>
            </a:xfrm>
            <a:custGeom>
              <a:rect b="b" l="l" r="r" t="t"/>
              <a:pathLst>
                <a:path extrusionOk="0" h="652" w="439">
                  <a:moveTo>
                    <a:pt x="219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32"/>
                  </a:lnTo>
                  <a:cubicBezTo>
                    <a:pt x="0" y="556"/>
                    <a:pt x="95" y="652"/>
                    <a:pt x="219" y="652"/>
                  </a:cubicBezTo>
                  <a:cubicBezTo>
                    <a:pt x="343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66"/>
            <p:cNvSpPr/>
            <p:nvPr/>
          </p:nvSpPr>
          <p:spPr>
            <a:xfrm>
              <a:off x="8221833" y="346064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3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66"/>
            <p:cNvSpPr/>
            <p:nvPr/>
          </p:nvSpPr>
          <p:spPr>
            <a:xfrm>
              <a:off x="8167368" y="3500181"/>
              <a:ext cx="51480" cy="23017"/>
            </a:xfrm>
            <a:custGeom>
              <a:rect b="b" l="l" r="r" t="t"/>
              <a:pathLst>
                <a:path extrusionOk="0" h="879" w="1966">
                  <a:moveTo>
                    <a:pt x="173" y="0"/>
                  </a:moveTo>
                  <a:cubicBezTo>
                    <a:pt x="77" y="0"/>
                    <a:pt x="1" y="86"/>
                    <a:pt x="20" y="182"/>
                  </a:cubicBezTo>
                  <a:cubicBezTo>
                    <a:pt x="115" y="573"/>
                    <a:pt x="516" y="878"/>
                    <a:pt x="983" y="878"/>
                  </a:cubicBezTo>
                  <a:cubicBezTo>
                    <a:pt x="1460" y="878"/>
                    <a:pt x="1852" y="582"/>
                    <a:pt x="1947" y="182"/>
                  </a:cubicBezTo>
                  <a:cubicBezTo>
                    <a:pt x="1966" y="86"/>
                    <a:pt x="1890" y="0"/>
                    <a:pt x="1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66"/>
            <p:cNvSpPr/>
            <p:nvPr/>
          </p:nvSpPr>
          <p:spPr>
            <a:xfrm>
              <a:off x="8119659" y="3358494"/>
              <a:ext cx="63970" cy="28385"/>
            </a:xfrm>
            <a:custGeom>
              <a:rect b="b" l="l" r="r" t="t"/>
              <a:pathLst>
                <a:path extrusionOk="0" h="1084" w="2443">
                  <a:moveTo>
                    <a:pt x="704" y="1"/>
                  </a:moveTo>
                  <a:cubicBezTo>
                    <a:pt x="507" y="1"/>
                    <a:pt x="309" y="30"/>
                    <a:pt x="115" y="88"/>
                  </a:cubicBezTo>
                  <a:cubicBezTo>
                    <a:pt x="39" y="117"/>
                    <a:pt x="1" y="222"/>
                    <a:pt x="58" y="298"/>
                  </a:cubicBezTo>
                  <a:cubicBezTo>
                    <a:pt x="482" y="803"/>
                    <a:pt x="1103" y="1083"/>
                    <a:pt x="1744" y="1083"/>
                  </a:cubicBezTo>
                  <a:cubicBezTo>
                    <a:pt x="1938" y="1083"/>
                    <a:pt x="2135" y="1057"/>
                    <a:pt x="2328" y="1004"/>
                  </a:cubicBezTo>
                  <a:cubicBezTo>
                    <a:pt x="2414" y="966"/>
                    <a:pt x="2443" y="870"/>
                    <a:pt x="2395" y="794"/>
                  </a:cubicBezTo>
                  <a:cubicBezTo>
                    <a:pt x="2128" y="460"/>
                    <a:pt x="1766" y="222"/>
                    <a:pt x="1355" y="107"/>
                  </a:cubicBezTo>
                  <a:cubicBezTo>
                    <a:pt x="1144" y="37"/>
                    <a:pt x="924" y="1"/>
                    <a:pt x="70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66"/>
            <p:cNvSpPr/>
            <p:nvPr/>
          </p:nvSpPr>
          <p:spPr>
            <a:xfrm>
              <a:off x="8202587" y="3358494"/>
              <a:ext cx="63996" cy="28385"/>
            </a:xfrm>
            <a:custGeom>
              <a:rect b="b" l="l" r="r" t="t"/>
              <a:pathLst>
                <a:path extrusionOk="0" h="1084" w="2444">
                  <a:moveTo>
                    <a:pt x="1740" y="1"/>
                  </a:moveTo>
                  <a:cubicBezTo>
                    <a:pt x="1519" y="1"/>
                    <a:pt x="1300" y="37"/>
                    <a:pt x="1088" y="107"/>
                  </a:cubicBezTo>
                  <a:cubicBezTo>
                    <a:pt x="678" y="222"/>
                    <a:pt x="316" y="460"/>
                    <a:pt x="58" y="794"/>
                  </a:cubicBezTo>
                  <a:cubicBezTo>
                    <a:pt x="1" y="870"/>
                    <a:pt x="39" y="966"/>
                    <a:pt x="115" y="1004"/>
                  </a:cubicBezTo>
                  <a:cubicBezTo>
                    <a:pt x="309" y="1057"/>
                    <a:pt x="505" y="1083"/>
                    <a:pt x="700" y="1083"/>
                  </a:cubicBezTo>
                  <a:cubicBezTo>
                    <a:pt x="1341" y="1083"/>
                    <a:pt x="1964" y="803"/>
                    <a:pt x="2395" y="298"/>
                  </a:cubicBezTo>
                  <a:cubicBezTo>
                    <a:pt x="2443" y="222"/>
                    <a:pt x="2415" y="117"/>
                    <a:pt x="2329" y="88"/>
                  </a:cubicBezTo>
                  <a:cubicBezTo>
                    <a:pt x="2135" y="30"/>
                    <a:pt x="1937" y="1"/>
                    <a:pt x="174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66"/>
            <p:cNvSpPr/>
            <p:nvPr/>
          </p:nvSpPr>
          <p:spPr>
            <a:xfrm>
              <a:off x="8100937" y="3408743"/>
              <a:ext cx="120922" cy="148652"/>
            </a:xfrm>
            <a:custGeom>
              <a:rect b="b" l="l" r="r" t="t"/>
              <a:pathLst>
                <a:path extrusionOk="0" h="5677" w="4618">
                  <a:moveTo>
                    <a:pt x="2433" y="1"/>
                  </a:moveTo>
                  <a:cubicBezTo>
                    <a:pt x="1584" y="1"/>
                    <a:pt x="897" y="678"/>
                    <a:pt x="906" y="1527"/>
                  </a:cubicBezTo>
                  <a:lnTo>
                    <a:pt x="906" y="1670"/>
                  </a:lnTo>
                  <a:cubicBezTo>
                    <a:pt x="897" y="1832"/>
                    <a:pt x="763" y="1966"/>
                    <a:pt x="601" y="1966"/>
                  </a:cubicBezTo>
                  <a:cubicBezTo>
                    <a:pt x="315" y="1966"/>
                    <a:pt x="67" y="2176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59" y="5639"/>
                  </a:cubicBezTo>
                  <a:cubicBezTo>
                    <a:pt x="2576" y="5429"/>
                    <a:pt x="1555" y="4237"/>
                    <a:pt x="1555" y="2844"/>
                  </a:cubicBezTo>
                  <a:lnTo>
                    <a:pt x="1555" y="1308"/>
                  </a:lnTo>
                  <a:cubicBezTo>
                    <a:pt x="1555" y="821"/>
                    <a:pt x="1946" y="430"/>
                    <a:pt x="2433" y="430"/>
                  </a:cubicBezTo>
                  <a:lnTo>
                    <a:pt x="4179" y="430"/>
                  </a:lnTo>
                  <a:cubicBezTo>
                    <a:pt x="4417" y="430"/>
                    <a:pt x="4618" y="239"/>
                    <a:pt x="461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66"/>
            <p:cNvSpPr/>
            <p:nvPr/>
          </p:nvSpPr>
          <p:spPr>
            <a:xfrm>
              <a:off x="8145137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747" y="1"/>
                  </a:moveTo>
                  <a:cubicBezTo>
                    <a:pt x="729" y="1"/>
                    <a:pt x="709" y="3"/>
                    <a:pt x="688" y="8"/>
                  </a:cubicBezTo>
                  <a:lnTo>
                    <a:pt x="249" y="122"/>
                  </a:lnTo>
                  <a:cubicBezTo>
                    <a:pt x="1" y="180"/>
                    <a:pt x="48" y="552"/>
                    <a:pt x="306" y="552"/>
                  </a:cubicBezTo>
                  <a:cubicBezTo>
                    <a:pt x="325" y="552"/>
                    <a:pt x="344" y="552"/>
                    <a:pt x="363" y="542"/>
                  </a:cubicBezTo>
                  <a:lnTo>
                    <a:pt x="793" y="437"/>
                  </a:lnTo>
                  <a:cubicBezTo>
                    <a:pt x="1058" y="366"/>
                    <a:pt x="987" y="1"/>
                    <a:pt x="747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66"/>
            <p:cNvSpPr/>
            <p:nvPr/>
          </p:nvSpPr>
          <p:spPr>
            <a:xfrm>
              <a:off x="8213401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310" y="1"/>
                  </a:moveTo>
                  <a:cubicBezTo>
                    <a:pt x="71" y="1"/>
                    <a:pt x="0" y="366"/>
                    <a:pt x="265" y="437"/>
                  </a:cubicBezTo>
                  <a:lnTo>
                    <a:pt x="704" y="542"/>
                  </a:lnTo>
                  <a:cubicBezTo>
                    <a:pt x="723" y="552"/>
                    <a:pt x="742" y="552"/>
                    <a:pt x="761" y="552"/>
                  </a:cubicBezTo>
                  <a:cubicBezTo>
                    <a:pt x="1019" y="552"/>
                    <a:pt x="1057" y="180"/>
                    <a:pt x="809" y="122"/>
                  </a:cubicBezTo>
                  <a:lnTo>
                    <a:pt x="370" y="8"/>
                  </a:lnTo>
                  <a:cubicBezTo>
                    <a:pt x="349" y="3"/>
                    <a:pt x="329" y="1"/>
                    <a:pt x="31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66"/>
            <p:cNvSpPr/>
            <p:nvPr/>
          </p:nvSpPr>
          <p:spPr>
            <a:xfrm>
              <a:off x="8181613" y="3368523"/>
              <a:ext cx="23017" cy="23017"/>
            </a:xfrm>
            <a:custGeom>
              <a:rect b="b" l="l" r="r" t="t"/>
              <a:pathLst>
                <a:path extrusionOk="0" h="879" w="879">
                  <a:moveTo>
                    <a:pt x="439" y="1"/>
                  </a:moveTo>
                  <a:cubicBezTo>
                    <a:pt x="201" y="1"/>
                    <a:pt x="1" y="201"/>
                    <a:pt x="1" y="440"/>
                  </a:cubicBezTo>
                  <a:cubicBezTo>
                    <a:pt x="1" y="678"/>
                    <a:pt x="201" y="879"/>
                    <a:pt x="439" y="879"/>
                  </a:cubicBezTo>
                  <a:cubicBezTo>
                    <a:pt x="678" y="879"/>
                    <a:pt x="878" y="678"/>
                    <a:pt x="878" y="440"/>
                  </a:cubicBezTo>
                  <a:cubicBezTo>
                    <a:pt x="878" y="201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0" name="Google Shape;13890;p66"/>
          <p:cNvGrpSpPr/>
          <p:nvPr/>
        </p:nvGrpSpPr>
        <p:grpSpPr>
          <a:xfrm>
            <a:off x="8065953" y="2879911"/>
            <a:ext cx="263081" cy="354754"/>
            <a:chOff x="8065953" y="2879911"/>
            <a:chExt cx="263081" cy="354754"/>
          </a:xfrm>
        </p:grpSpPr>
        <p:sp>
          <p:nvSpPr>
            <p:cNvPr id="13891" name="Google Shape;13891;p66"/>
            <p:cNvSpPr/>
            <p:nvPr/>
          </p:nvSpPr>
          <p:spPr>
            <a:xfrm>
              <a:off x="8065953" y="3074518"/>
              <a:ext cx="263081" cy="160147"/>
            </a:xfrm>
            <a:custGeom>
              <a:rect b="b" l="l" r="r" t="t"/>
              <a:pathLst>
                <a:path extrusionOk="0" h="6116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3"/>
                    <a:pt x="3130" y="1947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9"/>
                  </a:cubicBezTo>
                  <a:lnTo>
                    <a:pt x="1" y="5457"/>
                  </a:lnTo>
                  <a:cubicBezTo>
                    <a:pt x="1" y="5820"/>
                    <a:pt x="287" y="6116"/>
                    <a:pt x="649" y="6116"/>
                  </a:cubicBezTo>
                  <a:lnTo>
                    <a:pt x="9397" y="6116"/>
                  </a:lnTo>
                  <a:cubicBezTo>
                    <a:pt x="9750" y="6116"/>
                    <a:pt x="10046" y="5820"/>
                    <a:pt x="10046" y="5457"/>
                  </a:cubicBezTo>
                  <a:lnTo>
                    <a:pt x="10046" y="3979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7"/>
                  </a:lnTo>
                  <a:cubicBezTo>
                    <a:pt x="6564" y="1823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66"/>
            <p:cNvSpPr/>
            <p:nvPr/>
          </p:nvSpPr>
          <p:spPr>
            <a:xfrm>
              <a:off x="8065953" y="3129715"/>
              <a:ext cx="263081" cy="104949"/>
            </a:xfrm>
            <a:custGeom>
              <a:rect b="b" l="l" r="r" t="t"/>
              <a:pathLst>
                <a:path extrusionOk="0" h="4008" w="10047">
                  <a:moveTo>
                    <a:pt x="2681" y="1"/>
                  </a:moveTo>
                  <a:lnTo>
                    <a:pt x="878" y="640"/>
                  </a:lnTo>
                  <a:cubicBezTo>
                    <a:pt x="354" y="821"/>
                    <a:pt x="1" y="1317"/>
                    <a:pt x="1" y="1871"/>
                  </a:cubicBezTo>
                  <a:lnTo>
                    <a:pt x="1" y="3349"/>
                  </a:lnTo>
                  <a:cubicBezTo>
                    <a:pt x="1" y="3712"/>
                    <a:pt x="296" y="4008"/>
                    <a:pt x="659" y="4008"/>
                  </a:cubicBezTo>
                  <a:lnTo>
                    <a:pt x="9397" y="4008"/>
                  </a:lnTo>
                  <a:cubicBezTo>
                    <a:pt x="9750" y="4008"/>
                    <a:pt x="10046" y="3712"/>
                    <a:pt x="10046" y="3349"/>
                  </a:cubicBezTo>
                  <a:lnTo>
                    <a:pt x="10046" y="1871"/>
                  </a:lnTo>
                  <a:cubicBezTo>
                    <a:pt x="10046" y="1317"/>
                    <a:pt x="9693" y="821"/>
                    <a:pt x="9178" y="640"/>
                  </a:cubicBezTo>
                  <a:lnTo>
                    <a:pt x="7365" y="1"/>
                  </a:lnTo>
                  <a:lnTo>
                    <a:pt x="7175" y="487"/>
                  </a:lnTo>
                  <a:cubicBezTo>
                    <a:pt x="6793" y="1432"/>
                    <a:pt x="5954" y="2042"/>
                    <a:pt x="5028" y="2042"/>
                  </a:cubicBezTo>
                  <a:cubicBezTo>
                    <a:pt x="4093" y="2042"/>
                    <a:pt x="3254" y="1432"/>
                    <a:pt x="2882" y="487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66"/>
            <p:cNvSpPr/>
            <p:nvPr/>
          </p:nvSpPr>
          <p:spPr>
            <a:xfrm>
              <a:off x="8163126" y="3074518"/>
              <a:ext cx="68736" cy="22755"/>
            </a:xfrm>
            <a:custGeom>
              <a:rect b="b" l="l" r="r" t="t"/>
              <a:pathLst>
                <a:path extrusionOk="0" h="869" w="2625">
                  <a:moveTo>
                    <a:pt x="1" y="0"/>
                  </a:moveTo>
                  <a:lnTo>
                    <a:pt x="1" y="592"/>
                  </a:lnTo>
                  <a:cubicBezTo>
                    <a:pt x="411" y="773"/>
                    <a:pt x="859" y="869"/>
                    <a:pt x="1317" y="869"/>
                  </a:cubicBezTo>
                  <a:cubicBezTo>
                    <a:pt x="1766" y="869"/>
                    <a:pt x="2214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66"/>
            <p:cNvSpPr/>
            <p:nvPr/>
          </p:nvSpPr>
          <p:spPr>
            <a:xfrm>
              <a:off x="8101172" y="2931390"/>
              <a:ext cx="192617" cy="154649"/>
            </a:xfrm>
            <a:custGeom>
              <a:rect b="b" l="l" r="r" t="t"/>
              <a:pathLst>
                <a:path extrusionOk="0" h="5906" w="7356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78" y="3501"/>
                  </a:lnTo>
                  <a:cubicBezTo>
                    <a:pt x="1088" y="4885"/>
                    <a:pt x="2281" y="5905"/>
                    <a:pt x="3674" y="5905"/>
                  </a:cubicBezTo>
                  <a:cubicBezTo>
                    <a:pt x="5076" y="5905"/>
                    <a:pt x="6268" y="4885"/>
                    <a:pt x="6478" y="3501"/>
                  </a:cubicBezTo>
                  <a:lnTo>
                    <a:pt x="6631" y="3501"/>
                  </a:lnTo>
                  <a:cubicBezTo>
                    <a:pt x="7356" y="3501"/>
                    <a:pt x="7356" y="2404"/>
                    <a:pt x="6631" y="2404"/>
                  </a:cubicBezTo>
                  <a:lnTo>
                    <a:pt x="6516" y="240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66"/>
            <p:cNvSpPr/>
            <p:nvPr/>
          </p:nvSpPr>
          <p:spPr>
            <a:xfrm>
              <a:off x="8208845" y="2988578"/>
              <a:ext cx="51742" cy="11521"/>
            </a:xfrm>
            <a:custGeom>
              <a:rect b="b" l="l" r="r" t="t"/>
              <a:pathLst>
                <a:path extrusionOk="0" h="440" w="1976">
                  <a:moveTo>
                    <a:pt x="0" y="1"/>
                  </a:moveTo>
                  <a:lnTo>
                    <a:pt x="0" y="440"/>
                  </a:lnTo>
                  <a:lnTo>
                    <a:pt x="1975" y="440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66"/>
            <p:cNvSpPr/>
            <p:nvPr/>
          </p:nvSpPr>
          <p:spPr>
            <a:xfrm>
              <a:off x="8176166" y="2988526"/>
              <a:ext cx="42682" cy="23828"/>
            </a:xfrm>
            <a:custGeom>
              <a:rect b="b" l="l" r="r" t="t"/>
              <a:pathLst>
                <a:path extrusionOk="0" h="910" w="1630">
                  <a:moveTo>
                    <a:pt x="819" y="0"/>
                  </a:moveTo>
                  <a:cubicBezTo>
                    <a:pt x="466" y="0"/>
                    <a:pt x="113" y="217"/>
                    <a:pt x="27" y="651"/>
                  </a:cubicBezTo>
                  <a:cubicBezTo>
                    <a:pt x="0" y="813"/>
                    <a:pt x="126" y="908"/>
                    <a:pt x="249" y="908"/>
                  </a:cubicBezTo>
                  <a:cubicBezTo>
                    <a:pt x="343" y="908"/>
                    <a:pt x="436" y="852"/>
                    <a:pt x="457" y="728"/>
                  </a:cubicBezTo>
                  <a:cubicBezTo>
                    <a:pt x="500" y="537"/>
                    <a:pt x="657" y="442"/>
                    <a:pt x="814" y="442"/>
                  </a:cubicBezTo>
                  <a:cubicBezTo>
                    <a:pt x="972" y="442"/>
                    <a:pt x="1129" y="537"/>
                    <a:pt x="1172" y="728"/>
                  </a:cubicBezTo>
                  <a:cubicBezTo>
                    <a:pt x="1191" y="833"/>
                    <a:pt x="1287" y="909"/>
                    <a:pt x="1392" y="909"/>
                  </a:cubicBezTo>
                  <a:cubicBezTo>
                    <a:pt x="1401" y="909"/>
                    <a:pt x="1420" y="909"/>
                    <a:pt x="1430" y="899"/>
                  </a:cubicBezTo>
                  <a:cubicBezTo>
                    <a:pt x="1554" y="880"/>
                    <a:pt x="1630" y="766"/>
                    <a:pt x="1611" y="651"/>
                  </a:cubicBezTo>
                  <a:cubicBezTo>
                    <a:pt x="1525" y="217"/>
                    <a:pt x="1172" y="0"/>
                    <a:pt x="81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66"/>
            <p:cNvSpPr/>
            <p:nvPr/>
          </p:nvSpPr>
          <p:spPr>
            <a:xfrm>
              <a:off x="8105179" y="2931390"/>
              <a:ext cx="142158" cy="154596"/>
            </a:xfrm>
            <a:custGeom>
              <a:rect b="b" l="l" r="r" t="t"/>
              <a:pathLst>
                <a:path extrusionOk="0" h="5904" w="5429">
                  <a:moveTo>
                    <a:pt x="687" y="0"/>
                  </a:moveTo>
                  <a:lnTo>
                    <a:pt x="687" y="2404"/>
                  </a:lnTo>
                  <a:lnTo>
                    <a:pt x="611" y="2404"/>
                  </a:lnTo>
                  <a:cubicBezTo>
                    <a:pt x="325" y="2404"/>
                    <a:pt x="77" y="2614"/>
                    <a:pt x="39" y="2900"/>
                  </a:cubicBezTo>
                  <a:cubicBezTo>
                    <a:pt x="0" y="3215"/>
                    <a:pt x="258" y="3501"/>
                    <a:pt x="582" y="3501"/>
                  </a:cubicBezTo>
                  <a:lnTo>
                    <a:pt x="725" y="3501"/>
                  </a:lnTo>
                  <a:cubicBezTo>
                    <a:pt x="932" y="4904"/>
                    <a:pt x="2140" y="5903"/>
                    <a:pt x="3516" y="5903"/>
                  </a:cubicBezTo>
                  <a:cubicBezTo>
                    <a:pt x="3666" y="5903"/>
                    <a:pt x="3817" y="5891"/>
                    <a:pt x="3969" y="5867"/>
                  </a:cubicBezTo>
                  <a:cubicBezTo>
                    <a:pt x="2805" y="5686"/>
                    <a:pt x="1880" y="4818"/>
                    <a:pt x="1632" y="3673"/>
                  </a:cubicBezTo>
                  <a:cubicBezTo>
                    <a:pt x="1584" y="3482"/>
                    <a:pt x="1670" y="3301"/>
                    <a:pt x="1832" y="3205"/>
                  </a:cubicBezTo>
                  <a:cubicBezTo>
                    <a:pt x="2910" y="2595"/>
                    <a:pt x="3902" y="1832"/>
                    <a:pt x="4780" y="964"/>
                  </a:cubicBezTo>
                  <a:cubicBezTo>
                    <a:pt x="5047" y="677"/>
                    <a:pt x="5266" y="353"/>
                    <a:pt x="542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66"/>
            <p:cNvSpPr/>
            <p:nvPr/>
          </p:nvSpPr>
          <p:spPr>
            <a:xfrm>
              <a:off x="8172134" y="3034350"/>
              <a:ext cx="50720" cy="17230"/>
            </a:xfrm>
            <a:custGeom>
              <a:rect b="b" l="l" r="r" t="t"/>
              <a:pathLst>
                <a:path extrusionOk="0" h="658" w="1937">
                  <a:moveTo>
                    <a:pt x="315" y="0"/>
                  </a:moveTo>
                  <a:cubicBezTo>
                    <a:pt x="145" y="0"/>
                    <a:pt x="0" y="218"/>
                    <a:pt x="162" y="380"/>
                  </a:cubicBezTo>
                  <a:cubicBezTo>
                    <a:pt x="372" y="562"/>
                    <a:pt x="651" y="657"/>
                    <a:pt x="933" y="657"/>
                  </a:cubicBezTo>
                  <a:cubicBezTo>
                    <a:pt x="946" y="657"/>
                    <a:pt x="960" y="657"/>
                    <a:pt x="973" y="657"/>
                  </a:cubicBezTo>
                  <a:cubicBezTo>
                    <a:pt x="986" y="657"/>
                    <a:pt x="999" y="657"/>
                    <a:pt x="1012" y="657"/>
                  </a:cubicBezTo>
                  <a:cubicBezTo>
                    <a:pt x="1286" y="657"/>
                    <a:pt x="1565" y="562"/>
                    <a:pt x="1774" y="380"/>
                  </a:cubicBezTo>
                  <a:cubicBezTo>
                    <a:pt x="1936" y="218"/>
                    <a:pt x="1792" y="0"/>
                    <a:pt x="1621" y="0"/>
                  </a:cubicBezTo>
                  <a:cubicBezTo>
                    <a:pt x="1571" y="0"/>
                    <a:pt x="1517" y="19"/>
                    <a:pt x="1469" y="65"/>
                  </a:cubicBezTo>
                  <a:cubicBezTo>
                    <a:pt x="1317" y="170"/>
                    <a:pt x="1142" y="223"/>
                    <a:pt x="968" y="223"/>
                  </a:cubicBezTo>
                  <a:cubicBezTo>
                    <a:pt x="794" y="223"/>
                    <a:pt x="620" y="170"/>
                    <a:pt x="468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66"/>
            <p:cNvSpPr/>
            <p:nvPr/>
          </p:nvSpPr>
          <p:spPr>
            <a:xfrm>
              <a:off x="8157391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66"/>
            <p:cNvSpPr/>
            <p:nvPr/>
          </p:nvSpPr>
          <p:spPr>
            <a:xfrm>
              <a:off x="8226075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66"/>
            <p:cNvSpPr/>
            <p:nvPr/>
          </p:nvSpPr>
          <p:spPr>
            <a:xfrm>
              <a:off x="8128405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1956" y="430"/>
                  </a:moveTo>
                  <a:lnTo>
                    <a:pt x="1880" y="964"/>
                  </a:lnTo>
                  <a:cubicBezTo>
                    <a:pt x="1832" y="1288"/>
                    <a:pt x="1556" y="1527"/>
                    <a:pt x="1231" y="1527"/>
                  </a:cubicBezTo>
                  <a:lnTo>
                    <a:pt x="1021" y="1527"/>
                  </a:lnTo>
                  <a:cubicBezTo>
                    <a:pt x="802" y="1527"/>
                    <a:pt x="621" y="1365"/>
                    <a:pt x="592" y="1145"/>
                  </a:cubicBezTo>
                  <a:lnTo>
                    <a:pt x="487" y="430"/>
                  </a:lnTo>
                  <a:close/>
                  <a:moveTo>
                    <a:pt x="239" y="0"/>
                  </a:moveTo>
                  <a:cubicBezTo>
                    <a:pt x="105" y="0"/>
                    <a:pt x="1" y="115"/>
                    <a:pt x="20" y="248"/>
                  </a:cubicBezTo>
                  <a:lnTo>
                    <a:pt x="163" y="1212"/>
                  </a:lnTo>
                  <a:cubicBezTo>
                    <a:pt x="220" y="1641"/>
                    <a:pt x="592" y="1956"/>
                    <a:pt x="1021" y="1966"/>
                  </a:cubicBezTo>
                  <a:lnTo>
                    <a:pt x="1222" y="1966"/>
                  </a:lnTo>
                  <a:cubicBezTo>
                    <a:pt x="1765" y="1956"/>
                    <a:pt x="2223" y="1565"/>
                    <a:pt x="2309" y="1021"/>
                  </a:cubicBezTo>
                  <a:lnTo>
                    <a:pt x="2414" y="248"/>
                  </a:lnTo>
                  <a:cubicBezTo>
                    <a:pt x="2433" y="115"/>
                    <a:pt x="2338" y="0"/>
                    <a:pt x="2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66"/>
            <p:cNvSpPr/>
            <p:nvPr/>
          </p:nvSpPr>
          <p:spPr>
            <a:xfrm>
              <a:off x="8220340" y="2891406"/>
              <a:ext cx="62975" cy="105945"/>
            </a:xfrm>
            <a:custGeom>
              <a:rect b="b" l="l" r="r" t="t"/>
              <a:pathLst>
                <a:path extrusionOk="0" h="4046" w="2405">
                  <a:moveTo>
                    <a:pt x="0" y="1"/>
                  </a:moveTo>
                  <a:lnTo>
                    <a:pt x="0" y="1747"/>
                  </a:lnTo>
                  <a:cubicBezTo>
                    <a:pt x="1050" y="4046"/>
                    <a:pt x="2404" y="4046"/>
                    <a:pt x="2404" y="4046"/>
                  </a:cubicBezTo>
                  <a:lnTo>
                    <a:pt x="2404" y="1747"/>
                  </a:lnTo>
                  <a:cubicBezTo>
                    <a:pt x="2404" y="783"/>
                    <a:pt x="1622" y="1"/>
                    <a:pt x="65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66"/>
            <p:cNvSpPr/>
            <p:nvPr/>
          </p:nvSpPr>
          <p:spPr>
            <a:xfrm>
              <a:off x="8101513" y="2879911"/>
              <a:ext cx="141085" cy="145143"/>
            </a:xfrm>
            <a:custGeom>
              <a:rect b="b" l="l" r="r" t="t"/>
              <a:pathLst>
                <a:path extrusionOk="0" h="5543" w="5388">
                  <a:moveTo>
                    <a:pt x="3670" y="1"/>
                  </a:moveTo>
                  <a:cubicBezTo>
                    <a:pt x="1867" y="1"/>
                    <a:pt x="121" y="1537"/>
                    <a:pt x="121" y="3502"/>
                  </a:cubicBezTo>
                  <a:cubicBezTo>
                    <a:pt x="131" y="4103"/>
                    <a:pt x="93" y="4704"/>
                    <a:pt x="16" y="5305"/>
                  </a:cubicBezTo>
                  <a:cubicBezTo>
                    <a:pt x="1" y="5437"/>
                    <a:pt x="105" y="5543"/>
                    <a:pt x="221" y="5543"/>
                  </a:cubicBezTo>
                  <a:cubicBezTo>
                    <a:pt x="248" y="5543"/>
                    <a:pt x="275" y="5537"/>
                    <a:pt x="303" y="5524"/>
                  </a:cubicBezTo>
                  <a:cubicBezTo>
                    <a:pt x="1905" y="4838"/>
                    <a:pt x="3365" y="3845"/>
                    <a:pt x="4605" y="2624"/>
                  </a:cubicBezTo>
                  <a:cubicBezTo>
                    <a:pt x="4863" y="2357"/>
                    <a:pt x="5072" y="2042"/>
                    <a:pt x="5216" y="1699"/>
                  </a:cubicBezTo>
                  <a:cubicBezTo>
                    <a:pt x="5387" y="1298"/>
                    <a:pt x="5340" y="831"/>
                    <a:pt x="5082" y="478"/>
                  </a:cubicBezTo>
                  <a:cubicBezTo>
                    <a:pt x="4929" y="278"/>
                    <a:pt x="4729" y="134"/>
                    <a:pt x="4491" y="68"/>
                  </a:cubicBezTo>
                  <a:cubicBezTo>
                    <a:pt x="4367" y="20"/>
                    <a:pt x="4233" y="1"/>
                    <a:pt x="409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66"/>
            <p:cNvSpPr/>
            <p:nvPr/>
          </p:nvSpPr>
          <p:spPr>
            <a:xfrm>
              <a:off x="8277528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1499" y="0"/>
                  </a:moveTo>
                  <a:lnTo>
                    <a:pt x="373" y="993"/>
                  </a:lnTo>
                  <a:cubicBezTo>
                    <a:pt x="134" y="1202"/>
                    <a:pt x="1" y="1498"/>
                    <a:pt x="1" y="1813"/>
                  </a:cubicBezTo>
                  <a:lnTo>
                    <a:pt x="1" y="3120"/>
                  </a:lnTo>
                  <a:lnTo>
                    <a:pt x="440" y="3120"/>
                  </a:lnTo>
                  <a:lnTo>
                    <a:pt x="440" y="1813"/>
                  </a:lnTo>
                  <a:cubicBezTo>
                    <a:pt x="440" y="1622"/>
                    <a:pt x="516" y="1441"/>
                    <a:pt x="659" y="1317"/>
                  </a:cubicBezTo>
                  <a:lnTo>
                    <a:pt x="1785" y="334"/>
                  </a:lnTo>
                  <a:cubicBezTo>
                    <a:pt x="1709" y="210"/>
                    <a:pt x="1613" y="96"/>
                    <a:pt x="149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66"/>
            <p:cNvSpPr/>
            <p:nvPr/>
          </p:nvSpPr>
          <p:spPr>
            <a:xfrm>
              <a:off x="8070693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287" y="0"/>
                  </a:moveTo>
                  <a:cubicBezTo>
                    <a:pt x="173" y="96"/>
                    <a:pt x="77" y="210"/>
                    <a:pt x="1" y="334"/>
                  </a:cubicBezTo>
                  <a:lnTo>
                    <a:pt x="1127" y="1317"/>
                  </a:lnTo>
                  <a:cubicBezTo>
                    <a:pt x="1270" y="1441"/>
                    <a:pt x="1346" y="1622"/>
                    <a:pt x="1346" y="1813"/>
                  </a:cubicBezTo>
                  <a:lnTo>
                    <a:pt x="1346" y="3120"/>
                  </a:lnTo>
                  <a:lnTo>
                    <a:pt x="1785" y="3120"/>
                  </a:lnTo>
                  <a:lnTo>
                    <a:pt x="1785" y="1813"/>
                  </a:lnTo>
                  <a:cubicBezTo>
                    <a:pt x="1785" y="1498"/>
                    <a:pt x="1651" y="1202"/>
                    <a:pt x="1413" y="99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66"/>
            <p:cNvSpPr/>
            <p:nvPr/>
          </p:nvSpPr>
          <p:spPr>
            <a:xfrm>
              <a:off x="8202849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487" y="430"/>
                  </a:moveTo>
                  <a:lnTo>
                    <a:pt x="1947" y="439"/>
                  </a:lnTo>
                  <a:lnTo>
                    <a:pt x="1842" y="1155"/>
                  </a:lnTo>
                  <a:cubicBezTo>
                    <a:pt x="1813" y="1365"/>
                    <a:pt x="1632" y="1527"/>
                    <a:pt x="1412" y="1527"/>
                  </a:cubicBezTo>
                  <a:lnTo>
                    <a:pt x="1212" y="1527"/>
                  </a:lnTo>
                  <a:cubicBezTo>
                    <a:pt x="878" y="1527"/>
                    <a:pt x="611" y="1288"/>
                    <a:pt x="563" y="964"/>
                  </a:cubicBezTo>
                  <a:lnTo>
                    <a:pt x="487" y="430"/>
                  </a:lnTo>
                  <a:close/>
                  <a:moveTo>
                    <a:pt x="229" y="0"/>
                  </a:moveTo>
                  <a:cubicBezTo>
                    <a:pt x="96" y="0"/>
                    <a:pt x="0" y="115"/>
                    <a:pt x="20" y="248"/>
                  </a:cubicBezTo>
                  <a:lnTo>
                    <a:pt x="124" y="1021"/>
                  </a:lnTo>
                  <a:cubicBezTo>
                    <a:pt x="210" y="1565"/>
                    <a:pt x="668" y="1956"/>
                    <a:pt x="1212" y="1966"/>
                  </a:cubicBezTo>
                  <a:lnTo>
                    <a:pt x="1412" y="1966"/>
                  </a:lnTo>
                  <a:cubicBezTo>
                    <a:pt x="1842" y="1956"/>
                    <a:pt x="2214" y="1641"/>
                    <a:pt x="2271" y="1212"/>
                  </a:cubicBezTo>
                  <a:lnTo>
                    <a:pt x="2414" y="248"/>
                  </a:lnTo>
                  <a:cubicBezTo>
                    <a:pt x="2433" y="115"/>
                    <a:pt x="2328" y="0"/>
                    <a:pt x="2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7" name="Google Shape;13907;p66"/>
          <p:cNvGrpSpPr/>
          <p:nvPr/>
        </p:nvGrpSpPr>
        <p:grpSpPr>
          <a:xfrm>
            <a:off x="8064199" y="4268318"/>
            <a:ext cx="270308" cy="354493"/>
            <a:chOff x="8064199" y="4268318"/>
            <a:chExt cx="270308" cy="354493"/>
          </a:xfrm>
        </p:grpSpPr>
        <p:sp>
          <p:nvSpPr>
            <p:cNvPr id="13908" name="Google Shape;13908;p66"/>
            <p:cNvSpPr/>
            <p:nvPr/>
          </p:nvSpPr>
          <p:spPr>
            <a:xfrm>
              <a:off x="8064199" y="4470911"/>
              <a:ext cx="270308" cy="151899"/>
            </a:xfrm>
            <a:custGeom>
              <a:rect b="b" l="l" r="r" t="t"/>
              <a:pathLst>
                <a:path extrusionOk="0" h="5801" w="10323">
                  <a:moveTo>
                    <a:pt x="3655" y="0"/>
                  </a:moveTo>
                  <a:lnTo>
                    <a:pt x="3655" y="1021"/>
                  </a:lnTo>
                  <a:cubicBezTo>
                    <a:pt x="3655" y="1307"/>
                    <a:pt x="3464" y="1555"/>
                    <a:pt x="3197" y="1641"/>
                  </a:cubicBezTo>
                  <a:lnTo>
                    <a:pt x="1079" y="2261"/>
                  </a:lnTo>
                  <a:cubicBezTo>
                    <a:pt x="440" y="2443"/>
                    <a:pt x="1" y="3034"/>
                    <a:pt x="1" y="3702"/>
                  </a:cubicBezTo>
                  <a:lnTo>
                    <a:pt x="1" y="5162"/>
                  </a:lnTo>
                  <a:cubicBezTo>
                    <a:pt x="1" y="5515"/>
                    <a:pt x="287" y="5801"/>
                    <a:pt x="650" y="5801"/>
                  </a:cubicBezTo>
                  <a:lnTo>
                    <a:pt x="9674" y="5801"/>
                  </a:lnTo>
                  <a:cubicBezTo>
                    <a:pt x="10027" y="5801"/>
                    <a:pt x="10323" y="5515"/>
                    <a:pt x="10323" y="5162"/>
                  </a:cubicBezTo>
                  <a:lnTo>
                    <a:pt x="10323" y="3702"/>
                  </a:lnTo>
                  <a:cubicBezTo>
                    <a:pt x="10323" y="3034"/>
                    <a:pt x="9884" y="2452"/>
                    <a:pt x="9245" y="2261"/>
                  </a:cubicBezTo>
                  <a:lnTo>
                    <a:pt x="7127" y="1641"/>
                  </a:lnTo>
                  <a:cubicBezTo>
                    <a:pt x="6850" y="1555"/>
                    <a:pt x="6669" y="1307"/>
                    <a:pt x="6669" y="1021"/>
                  </a:cubicBezTo>
                  <a:lnTo>
                    <a:pt x="666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66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66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66"/>
            <p:cNvSpPr/>
            <p:nvPr/>
          </p:nvSpPr>
          <p:spPr>
            <a:xfrm>
              <a:off x="8238827" y="4498877"/>
              <a:ext cx="95680" cy="123934"/>
            </a:xfrm>
            <a:custGeom>
              <a:rect b="b" l="l" r="r" t="t"/>
              <a:pathLst>
                <a:path extrusionOk="0" h="4733" w="3654">
                  <a:moveTo>
                    <a:pt x="0" y="1"/>
                  </a:moveTo>
                  <a:lnTo>
                    <a:pt x="0" y="4733"/>
                  </a:lnTo>
                  <a:lnTo>
                    <a:pt x="3005" y="4733"/>
                  </a:lnTo>
                  <a:cubicBezTo>
                    <a:pt x="3368" y="4733"/>
                    <a:pt x="3654" y="4447"/>
                    <a:pt x="3654" y="4084"/>
                  </a:cubicBezTo>
                  <a:lnTo>
                    <a:pt x="3654" y="2634"/>
                  </a:lnTo>
                  <a:cubicBezTo>
                    <a:pt x="3654" y="1966"/>
                    <a:pt x="3215" y="1375"/>
                    <a:pt x="2576" y="1193"/>
                  </a:cubicBezTo>
                  <a:lnTo>
                    <a:pt x="458" y="573"/>
                  </a:lnTo>
                  <a:cubicBezTo>
                    <a:pt x="201" y="497"/>
                    <a:pt x="19" y="268"/>
                    <a:pt x="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66"/>
            <p:cNvSpPr/>
            <p:nvPr/>
          </p:nvSpPr>
          <p:spPr>
            <a:xfrm>
              <a:off x="8238827" y="4497384"/>
              <a:ext cx="44226" cy="125426"/>
            </a:xfrm>
            <a:custGeom>
              <a:rect b="b" l="l" r="r" t="t"/>
              <a:pathLst>
                <a:path extrusionOk="0" h="4790" w="1689">
                  <a:moveTo>
                    <a:pt x="0" y="1"/>
                  </a:moveTo>
                  <a:lnTo>
                    <a:pt x="0" y="4790"/>
                  </a:lnTo>
                  <a:lnTo>
                    <a:pt x="1288" y="4790"/>
                  </a:lnTo>
                  <a:lnTo>
                    <a:pt x="1660" y="3120"/>
                  </a:lnTo>
                  <a:cubicBezTo>
                    <a:pt x="1689" y="2958"/>
                    <a:pt x="1632" y="2786"/>
                    <a:pt x="1498" y="2681"/>
                  </a:cubicBezTo>
                  <a:lnTo>
                    <a:pt x="1059" y="2357"/>
                  </a:lnTo>
                  <a:cubicBezTo>
                    <a:pt x="935" y="2262"/>
                    <a:pt x="868" y="2109"/>
                    <a:pt x="897" y="1956"/>
                  </a:cubicBezTo>
                  <a:lnTo>
                    <a:pt x="1050" y="878"/>
                  </a:lnTo>
                  <a:cubicBezTo>
                    <a:pt x="1059" y="754"/>
                    <a:pt x="1031" y="630"/>
                    <a:pt x="945" y="535"/>
                  </a:cubicBezTo>
                  <a:cubicBezTo>
                    <a:pt x="773" y="344"/>
                    <a:pt x="430" y="39"/>
                    <a:pt x="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66"/>
            <p:cNvSpPr/>
            <p:nvPr/>
          </p:nvSpPr>
          <p:spPr>
            <a:xfrm>
              <a:off x="8064199" y="4498877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3655" y="1"/>
                  </a:moveTo>
                  <a:cubicBezTo>
                    <a:pt x="3636" y="268"/>
                    <a:pt x="3454" y="497"/>
                    <a:pt x="3197" y="573"/>
                  </a:cubicBezTo>
                  <a:lnTo>
                    <a:pt x="1079" y="1193"/>
                  </a:lnTo>
                  <a:cubicBezTo>
                    <a:pt x="440" y="1375"/>
                    <a:pt x="1" y="1966"/>
                    <a:pt x="1" y="2634"/>
                  </a:cubicBezTo>
                  <a:lnTo>
                    <a:pt x="1" y="4084"/>
                  </a:lnTo>
                  <a:cubicBezTo>
                    <a:pt x="1" y="4447"/>
                    <a:pt x="287" y="4733"/>
                    <a:pt x="650" y="4733"/>
                  </a:cubicBezTo>
                  <a:lnTo>
                    <a:pt x="3655" y="4733"/>
                  </a:lnTo>
                  <a:lnTo>
                    <a:pt x="3655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66"/>
            <p:cNvSpPr/>
            <p:nvPr/>
          </p:nvSpPr>
          <p:spPr>
            <a:xfrm>
              <a:off x="8115417" y="4497384"/>
              <a:ext cx="44488" cy="125426"/>
            </a:xfrm>
            <a:custGeom>
              <a:rect b="b" l="l" r="r" t="t"/>
              <a:pathLst>
                <a:path extrusionOk="0" h="4790" w="1699">
                  <a:moveTo>
                    <a:pt x="1699" y="1"/>
                  </a:moveTo>
                  <a:cubicBezTo>
                    <a:pt x="1260" y="39"/>
                    <a:pt x="926" y="344"/>
                    <a:pt x="754" y="535"/>
                  </a:cubicBezTo>
                  <a:cubicBezTo>
                    <a:pt x="668" y="630"/>
                    <a:pt x="630" y="754"/>
                    <a:pt x="649" y="878"/>
                  </a:cubicBezTo>
                  <a:lnTo>
                    <a:pt x="802" y="1956"/>
                  </a:lnTo>
                  <a:cubicBezTo>
                    <a:pt x="830" y="2109"/>
                    <a:pt x="764" y="2262"/>
                    <a:pt x="640" y="2357"/>
                  </a:cubicBezTo>
                  <a:lnTo>
                    <a:pt x="201" y="2681"/>
                  </a:lnTo>
                  <a:cubicBezTo>
                    <a:pt x="67" y="2786"/>
                    <a:pt x="0" y="2958"/>
                    <a:pt x="39" y="3120"/>
                  </a:cubicBezTo>
                  <a:lnTo>
                    <a:pt x="411" y="4790"/>
                  </a:lnTo>
                  <a:lnTo>
                    <a:pt x="1699" y="4790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66"/>
            <p:cNvSpPr/>
            <p:nvPr/>
          </p:nvSpPr>
          <p:spPr>
            <a:xfrm>
              <a:off x="8160141" y="4541113"/>
              <a:ext cx="78712" cy="81697"/>
            </a:xfrm>
            <a:custGeom>
              <a:rect b="b" l="l" r="r" t="t"/>
              <a:pathLst>
                <a:path extrusionOk="0" h="3120" w="3006">
                  <a:moveTo>
                    <a:pt x="0" y="0"/>
                  </a:moveTo>
                  <a:lnTo>
                    <a:pt x="0" y="3120"/>
                  </a:lnTo>
                  <a:lnTo>
                    <a:pt x="3005" y="3120"/>
                  </a:lnTo>
                  <a:lnTo>
                    <a:pt x="3005" y="0"/>
                  </a:lnTo>
                  <a:cubicBezTo>
                    <a:pt x="2585" y="353"/>
                    <a:pt x="2051" y="544"/>
                    <a:pt x="1507" y="544"/>
                  </a:cubicBezTo>
                  <a:cubicBezTo>
                    <a:pt x="954" y="544"/>
                    <a:pt x="420" y="353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66"/>
            <p:cNvSpPr/>
            <p:nvPr/>
          </p:nvSpPr>
          <p:spPr>
            <a:xfrm>
              <a:off x="8159879" y="4525114"/>
              <a:ext cx="78974" cy="41372"/>
            </a:xfrm>
            <a:custGeom>
              <a:rect b="b" l="l" r="r" t="t"/>
              <a:pathLst>
                <a:path extrusionOk="0" h="1580" w="3016">
                  <a:moveTo>
                    <a:pt x="1" y="1"/>
                  </a:moveTo>
                  <a:lnTo>
                    <a:pt x="1" y="1136"/>
                  </a:lnTo>
                  <a:cubicBezTo>
                    <a:pt x="459" y="1432"/>
                    <a:pt x="983" y="1580"/>
                    <a:pt x="1508" y="1580"/>
                  </a:cubicBezTo>
                  <a:cubicBezTo>
                    <a:pt x="2033" y="1580"/>
                    <a:pt x="2557" y="1432"/>
                    <a:pt x="3015" y="1136"/>
                  </a:cubicBezTo>
                  <a:lnTo>
                    <a:pt x="3015" y="1"/>
                  </a:lnTo>
                  <a:cubicBezTo>
                    <a:pt x="2629" y="482"/>
                    <a:pt x="2068" y="723"/>
                    <a:pt x="1508" y="723"/>
                  </a:cubicBezTo>
                  <a:cubicBezTo>
                    <a:pt x="947" y="723"/>
                    <a:pt x="387" y="482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66"/>
            <p:cNvSpPr/>
            <p:nvPr/>
          </p:nvSpPr>
          <p:spPr>
            <a:xfrm>
              <a:off x="8075459" y="4268318"/>
              <a:ext cx="247815" cy="196885"/>
            </a:xfrm>
            <a:custGeom>
              <a:rect b="b" l="l" r="r" t="t"/>
              <a:pathLst>
                <a:path extrusionOk="0" h="7519" w="9464">
                  <a:moveTo>
                    <a:pt x="3768" y="1"/>
                  </a:moveTo>
                  <a:cubicBezTo>
                    <a:pt x="1689" y="1"/>
                    <a:pt x="0" y="1680"/>
                    <a:pt x="0" y="3759"/>
                  </a:cubicBezTo>
                  <a:cubicBezTo>
                    <a:pt x="0" y="5839"/>
                    <a:pt x="1689" y="7518"/>
                    <a:pt x="3768" y="7518"/>
                  </a:cubicBezTo>
                  <a:lnTo>
                    <a:pt x="5695" y="7518"/>
                  </a:lnTo>
                  <a:cubicBezTo>
                    <a:pt x="7775" y="7518"/>
                    <a:pt x="9464" y="5839"/>
                    <a:pt x="9464" y="3759"/>
                  </a:cubicBezTo>
                  <a:cubicBezTo>
                    <a:pt x="9464" y="1680"/>
                    <a:pt x="7775" y="1"/>
                    <a:pt x="569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66"/>
            <p:cNvSpPr/>
            <p:nvPr/>
          </p:nvSpPr>
          <p:spPr>
            <a:xfrm>
              <a:off x="8108164" y="4335770"/>
              <a:ext cx="181881" cy="146400"/>
            </a:xfrm>
            <a:custGeom>
              <a:rect b="b" l="l" r="r" t="t"/>
              <a:pathLst>
                <a:path extrusionOk="0" h="5591" w="6946">
                  <a:moveTo>
                    <a:pt x="1546" y="0"/>
                  </a:moveTo>
                  <a:cubicBezTo>
                    <a:pt x="1308" y="0"/>
                    <a:pt x="1117" y="191"/>
                    <a:pt x="1117" y="430"/>
                  </a:cubicBezTo>
                  <a:lnTo>
                    <a:pt x="1117" y="1508"/>
                  </a:lnTo>
                  <a:cubicBezTo>
                    <a:pt x="1117" y="1737"/>
                    <a:pt x="917" y="1937"/>
                    <a:pt x="678" y="1937"/>
                  </a:cubicBezTo>
                  <a:lnTo>
                    <a:pt x="602" y="1937"/>
                  </a:lnTo>
                  <a:cubicBezTo>
                    <a:pt x="596" y="1937"/>
                    <a:pt x="589" y="1937"/>
                    <a:pt x="583" y="1937"/>
                  </a:cubicBezTo>
                  <a:cubicBezTo>
                    <a:pt x="314" y="1937"/>
                    <a:pt x="76" y="2134"/>
                    <a:pt x="39" y="2414"/>
                  </a:cubicBezTo>
                  <a:cubicBezTo>
                    <a:pt x="1" y="2729"/>
                    <a:pt x="258" y="3005"/>
                    <a:pt x="573" y="3005"/>
                  </a:cubicBezTo>
                  <a:lnTo>
                    <a:pt x="697" y="3005"/>
                  </a:lnTo>
                  <a:cubicBezTo>
                    <a:pt x="802" y="4465"/>
                    <a:pt x="2014" y="5591"/>
                    <a:pt x="3473" y="5591"/>
                  </a:cubicBezTo>
                  <a:cubicBezTo>
                    <a:pt x="4943" y="5591"/>
                    <a:pt x="6154" y="4465"/>
                    <a:pt x="6259" y="3005"/>
                  </a:cubicBezTo>
                  <a:lnTo>
                    <a:pt x="6383" y="3005"/>
                  </a:lnTo>
                  <a:cubicBezTo>
                    <a:pt x="6698" y="3005"/>
                    <a:pt x="6946" y="2729"/>
                    <a:pt x="6917" y="2414"/>
                  </a:cubicBezTo>
                  <a:cubicBezTo>
                    <a:pt x="6871" y="2134"/>
                    <a:pt x="6642" y="1937"/>
                    <a:pt x="6373" y="1937"/>
                  </a:cubicBezTo>
                  <a:cubicBezTo>
                    <a:pt x="6367" y="1937"/>
                    <a:pt x="6361" y="1937"/>
                    <a:pt x="6354" y="1937"/>
                  </a:cubicBezTo>
                  <a:lnTo>
                    <a:pt x="6278" y="1937"/>
                  </a:lnTo>
                  <a:cubicBezTo>
                    <a:pt x="6040" y="1937"/>
                    <a:pt x="5839" y="1737"/>
                    <a:pt x="5839" y="1508"/>
                  </a:cubicBezTo>
                  <a:lnTo>
                    <a:pt x="5839" y="430"/>
                  </a:lnTo>
                  <a:cubicBezTo>
                    <a:pt x="5839" y="191"/>
                    <a:pt x="5648" y="0"/>
                    <a:pt x="541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66"/>
            <p:cNvSpPr/>
            <p:nvPr/>
          </p:nvSpPr>
          <p:spPr>
            <a:xfrm>
              <a:off x="8108425" y="4335770"/>
              <a:ext cx="141661" cy="146400"/>
            </a:xfrm>
            <a:custGeom>
              <a:rect b="b" l="l" r="r" t="t"/>
              <a:pathLst>
                <a:path extrusionOk="0" h="5591" w="5410">
                  <a:moveTo>
                    <a:pt x="1536" y="0"/>
                  </a:moveTo>
                  <a:cubicBezTo>
                    <a:pt x="1298" y="0"/>
                    <a:pt x="1107" y="191"/>
                    <a:pt x="1107" y="430"/>
                  </a:cubicBezTo>
                  <a:lnTo>
                    <a:pt x="1107" y="1498"/>
                  </a:lnTo>
                  <a:cubicBezTo>
                    <a:pt x="1107" y="1737"/>
                    <a:pt x="916" y="1937"/>
                    <a:pt x="678" y="1937"/>
                  </a:cubicBezTo>
                  <a:lnTo>
                    <a:pt x="601" y="1937"/>
                  </a:lnTo>
                  <a:cubicBezTo>
                    <a:pt x="595" y="1937"/>
                    <a:pt x="588" y="1937"/>
                    <a:pt x="582" y="1937"/>
                  </a:cubicBezTo>
                  <a:cubicBezTo>
                    <a:pt x="304" y="1937"/>
                    <a:pt x="76" y="2134"/>
                    <a:pt x="39" y="2414"/>
                  </a:cubicBezTo>
                  <a:cubicBezTo>
                    <a:pt x="0" y="2729"/>
                    <a:pt x="248" y="3005"/>
                    <a:pt x="573" y="3005"/>
                  </a:cubicBezTo>
                  <a:lnTo>
                    <a:pt x="687" y="3005"/>
                  </a:lnTo>
                  <a:cubicBezTo>
                    <a:pt x="791" y="4481"/>
                    <a:pt x="2027" y="5590"/>
                    <a:pt x="3455" y="5590"/>
                  </a:cubicBezTo>
                  <a:cubicBezTo>
                    <a:pt x="3606" y="5590"/>
                    <a:pt x="3758" y="5578"/>
                    <a:pt x="3912" y="5553"/>
                  </a:cubicBezTo>
                  <a:cubicBezTo>
                    <a:pt x="2548" y="5343"/>
                    <a:pt x="1546" y="4169"/>
                    <a:pt x="1546" y="2796"/>
                  </a:cubicBezTo>
                  <a:lnTo>
                    <a:pt x="1546" y="1288"/>
                  </a:lnTo>
                  <a:cubicBezTo>
                    <a:pt x="1546" y="811"/>
                    <a:pt x="1927" y="430"/>
                    <a:pt x="2404" y="430"/>
                  </a:cubicBezTo>
                  <a:lnTo>
                    <a:pt x="4980" y="430"/>
                  </a:lnTo>
                  <a:cubicBezTo>
                    <a:pt x="5219" y="430"/>
                    <a:pt x="5410" y="229"/>
                    <a:pt x="54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66"/>
            <p:cNvSpPr/>
            <p:nvPr/>
          </p:nvSpPr>
          <p:spPr>
            <a:xfrm>
              <a:off x="8174569" y="4431241"/>
              <a:ext cx="49830" cy="17230"/>
            </a:xfrm>
            <a:custGeom>
              <a:rect b="b" l="l" r="r" t="t"/>
              <a:pathLst>
                <a:path extrusionOk="0" h="658" w="1903">
                  <a:moveTo>
                    <a:pt x="309" y="0"/>
                  </a:moveTo>
                  <a:cubicBezTo>
                    <a:pt x="141" y="0"/>
                    <a:pt x="1" y="219"/>
                    <a:pt x="155" y="380"/>
                  </a:cubicBezTo>
                  <a:cubicBezTo>
                    <a:pt x="365" y="554"/>
                    <a:pt x="637" y="657"/>
                    <a:pt x="919" y="657"/>
                  </a:cubicBezTo>
                  <a:cubicBezTo>
                    <a:pt x="932" y="657"/>
                    <a:pt x="944" y="657"/>
                    <a:pt x="956" y="657"/>
                  </a:cubicBezTo>
                  <a:cubicBezTo>
                    <a:pt x="968" y="657"/>
                    <a:pt x="980" y="657"/>
                    <a:pt x="992" y="657"/>
                  </a:cubicBezTo>
                  <a:cubicBezTo>
                    <a:pt x="1267" y="657"/>
                    <a:pt x="1538" y="554"/>
                    <a:pt x="1748" y="380"/>
                  </a:cubicBezTo>
                  <a:cubicBezTo>
                    <a:pt x="1903" y="219"/>
                    <a:pt x="1762" y="0"/>
                    <a:pt x="1594" y="0"/>
                  </a:cubicBezTo>
                  <a:cubicBezTo>
                    <a:pt x="1544" y="0"/>
                    <a:pt x="1491" y="19"/>
                    <a:pt x="1443" y="65"/>
                  </a:cubicBezTo>
                  <a:cubicBezTo>
                    <a:pt x="1295" y="170"/>
                    <a:pt x="1123" y="223"/>
                    <a:pt x="952" y="223"/>
                  </a:cubicBezTo>
                  <a:cubicBezTo>
                    <a:pt x="780" y="223"/>
                    <a:pt x="608" y="170"/>
                    <a:pt x="460" y="65"/>
                  </a:cubicBezTo>
                  <a:cubicBezTo>
                    <a:pt x="412" y="19"/>
                    <a:pt x="360" y="0"/>
                    <a:pt x="30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66"/>
            <p:cNvSpPr/>
            <p:nvPr/>
          </p:nvSpPr>
          <p:spPr>
            <a:xfrm>
              <a:off x="8134375" y="4380730"/>
              <a:ext cx="130218" cy="43572"/>
            </a:xfrm>
            <a:custGeom>
              <a:rect b="b" l="l" r="r" t="t"/>
              <a:pathLst>
                <a:path extrusionOk="0" h="1664" w="4973">
                  <a:moveTo>
                    <a:pt x="4001" y="0"/>
                  </a:moveTo>
                  <a:cubicBezTo>
                    <a:pt x="3994" y="0"/>
                    <a:pt x="3987" y="0"/>
                    <a:pt x="3980" y="1"/>
                  </a:cubicBezTo>
                  <a:lnTo>
                    <a:pt x="984" y="1"/>
                  </a:lnTo>
                  <a:cubicBezTo>
                    <a:pt x="603" y="1"/>
                    <a:pt x="269" y="239"/>
                    <a:pt x="154" y="611"/>
                  </a:cubicBezTo>
                  <a:cubicBezTo>
                    <a:pt x="0" y="1161"/>
                    <a:pt x="437" y="1664"/>
                    <a:pt x="957" y="1664"/>
                  </a:cubicBezTo>
                  <a:cubicBezTo>
                    <a:pt x="1050" y="1664"/>
                    <a:pt x="1146" y="1648"/>
                    <a:pt x="1242" y="1613"/>
                  </a:cubicBezTo>
                  <a:lnTo>
                    <a:pt x="1728" y="1432"/>
                  </a:lnTo>
                  <a:cubicBezTo>
                    <a:pt x="2053" y="1308"/>
                    <a:pt x="2272" y="993"/>
                    <a:pt x="2272" y="649"/>
                  </a:cubicBezTo>
                  <a:cubicBezTo>
                    <a:pt x="2272" y="535"/>
                    <a:pt x="2367" y="439"/>
                    <a:pt x="2482" y="439"/>
                  </a:cubicBezTo>
                  <a:cubicBezTo>
                    <a:pt x="2606" y="439"/>
                    <a:pt x="2701" y="535"/>
                    <a:pt x="2701" y="649"/>
                  </a:cubicBezTo>
                  <a:cubicBezTo>
                    <a:pt x="2701" y="993"/>
                    <a:pt x="2911" y="1308"/>
                    <a:pt x="3236" y="1432"/>
                  </a:cubicBezTo>
                  <a:lnTo>
                    <a:pt x="3732" y="1613"/>
                  </a:lnTo>
                  <a:cubicBezTo>
                    <a:pt x="3827" y="1648"/>
                    <a:pt x="3923" y="1664"/>
                    <a:pt x="4016" y="1664"/>
                  </a:cubicBezTo>
                  <a:cubicBezTo>
                    <a:pt x="4536" y="1664"/>
                    <a:pt x="4973" y="1161"/>
                    <a:pt x="4819" y="611"/>
                  </a:cubicBezTo>
                  <a:cubicBezTo>
                    <a:pt x="4707" y="246"/>
                    <a:pt x="4374" y="0"/>
                    <a:pt x="40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66"/>
            <p:cNvSpPr/>
            <p:nvPr/>
          </p:nvSpPr>
          <p:spPr>
            <a:xfrm>
              <a:off x="8148646" y="4391963"/>
              <a:ext cx="33752" cy="21000"/>
            </a:xfrm>
            <a:custGeom>
              <a:rect b="b" l="l" r="r" t="t"/>
              <a:pathLst>
                <a:path extrusionOk="0" h="802" w="1289">
                  <a:moveTo>
                    <a:pt x="401" y="1"/>
                  </a:moveTo>
                  <a:cubicBezTo>
                    <a:pt x="182" y="1"/>
                    <a:pt x="0" y="182"/>
                    <a:pt x="0" y="402"/>
                  </a:cubicBezTo>
                  <a:cubicBezTo>
                    <a:pt x="0" y="627"/>
                    <a:pt x="191" y="802"/>
                    <a:pt x="400" y="802"/>
                  </a:cubicBezTo>
                  <a:cubicBezTo>
                    <a:pt x="448" y="802"/>
                    <a:pt x="497" y="793"/>
                    <a:pt x="544" y="774"/>
                  </a:cubicBezTo>
                  <a:lnTo>
                    <a:pt x="1031" y="592"/>
                  </a:lnTo>
                  <a:cubicBezTo>
                    <a:pt x="1183" y="535"/>
                    <a:pt x="1288" y="392"/>
                    <a:pt x="1288" y="220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66"/>
            <p:cNvSpPr/>
            <p:nvPr/>
          </p:nvSpPr>
          <p:spPr>
            <a:xfrm>
              <a:off x="8216334" y="4391963"/>
              <a:ext cx="33752" cy="21079"/>
            </a:xfrm>
            <a:custGeom>
              <a:rect b="b" l="l" r="r" t="t"/>
              <a:pathLst>
                <a:path extrusionOk="0" h="805" w="1289">
                  <a:moveTo>
                    <a:pt x="1" y="1"/>
                  </a:moveTo>
                  <a:lnTo>
                    <a:pt x="1" y="220"/>
                  </a:lnTo>
                  <a:cubicBezTo>
                    <a:pt x="1" y="392"/>
                    <a:pt x="106" y="535"/>
                    <a:pt x="258" y="592"/>
                  </a:cubicBezTo>
                  <a:lnTo>
                    <a:pt x="745" y="783"/>
                  </a:lnTo>
                  <a:cubicBezTo>
                    <a:pt x="791" y="797"/>
                    <a:pt x="838" y="805"/>
                    <a:pt x="886" y="805"/>
                  </a:cubicBezTo>
                  <a:cubicBezTo>
                    <a:pt x="966" y="805"/>
                    <a:pt x="1045" y="783"/>
                    <a:pt x="1117" y="735"/>
                  </a:cubicBezTo>
                  <a:cubicBezTo>
                    <a:pt x="1222" y="659"/>
                    <a:pt x="1289" y="535"/>
                    <a:pt x="1289" y="402"/>
                  </a:cubicBezTo>
                  <a:cubicBezTo>
                    <a:pt x="1289" y="182"/>
                    <a:pt x="1107" y="1"/>
                    <a:pt x="88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66"/>
            <p:cNvSpPr/>
            <p:nvPr/>
          </p:nvSpPr>
          <p:spPr>
            <a:xfrm>
              <a:off x="8159879" y="4391963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20" y="430"/>
                  </a:cubicBezTo>
                  <a:cubicBezTo>
                    <a:pt x="334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66"/>
            <p:cNvSpPr/>
            <p:nvPr/>
          </p:nvSpPr>
          <p:spPr>
            <a:xfrm>
              <a:off x="8227567" y="4391963"/>
              <a:ext cx="11286" cy="11286"/>
            </a:xfrm>
            <a:custGeom>
              <a:rect b="b" l="l" r="r" t="t"/>
              <a:pathLst>
                <a:path extrusionOk="0" h="431" w="431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11" y="430"/>
                  </a:cubicBezTo>
                  <a:cubicBezTo>
                    <a:pt x="335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929" name="Shape 13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0" name="Google Shape;13930;p6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1" name="Google Shape;13931;p6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932" name="Google Shape;13932;p67"/>
          <p:cNvGrpSpPr/>
          <p:nvPr/>
        </p:nvGrpSpPr>
        <p:grpSpPr>
          <a:xfrm>
            <a:off x="3511608" y="3348218"/>
            <a:ext cx="381482" cy="366926"/>
            <a:chOff x="3511608" y="3348218"/>
            <a:chExt cx="381482" cy="366926"/>
          </a:xfrm>
        </p:grpSpPr>
        <p:sp>
          <p:nvSpPr>
            <p:cNvPr id="13933" name="Google Shape;13933;p67"/>
            <p:cNvSpPr/>
            <p:nvPr/>
          </p:nvSpPr>
          <p:spPr>
            <a:xfrm>
              <a:off x="3628211" y="3373096"/>
              <a:ext cx="133197" cy="153581"/>
            </a:xfrm>
            <a:custGeom>
              <a:rect b="b" l="l" r="r" t="t"/>
              <a:pathLst>
                <a:path extrusionOk="0" h="5877" w="5097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67"/>
            <p:cNvSpPr/>
            <p:nvPr/>
          </p:nvSpPr>
          <p:spPr>
            <a:xfrm>
              <a:off x="3511608" y="3415561"/>
              <a:ext cx="381482" cy="73406"/>
            </a:xfrm>
            <a:custGeom>
              <a:rect b="b" l="l" r="r" t="t"/>
              <a:pathLst>
                <a:path extrusionOk="0" h="2809" w="14598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67"/>
            <p:cNvSpPr/>
            <p:nvPr/>
          </p:nvSpPr>
          <p:spPr>
            <a:xfrm>
              <a:off x="3525171" y="3415822"/>
              <a:ext cx="35958" cy="73145"/>
            </a:xfrm>
            <a:custGeom>
              <a:rect b="b" l="l" r="r" t="t"/>
              <a:pathLst>
                <a:path extrusionOk="0" h="2799" w="1376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67"/>
            <p:cNvSpPr/>
            <p:nvPr/>
          </p:nvSpPr>
          <p:spPr>
            <a:xfrm>
              <a:off x="3530188" y="3415822"/>
              <a:ext cx="30941" cy="37709"/>
            </a:xfrm>
            <a:custGeom>
              <a:rect b="b" l="l" r="r" t="t"/>
              <a:pathLst>
                <a:path extrusionOk="0" h="1443" w="1184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67"/>
            <p:cNvSpPr/>
            <p:nvPr/>
          </p:nvSpPr>
          <p:spPr>
            <a:xfrm>
              <a:off x="3823447" y="3415561"/>
              <a:ext cx="69643" cy="73406"/>
            </a:xfrm>
            <a:custGeom>
              <a:rect b="b" l="l" r="r" t="t"/>
              <a:pathLst>
                <a:path extrusionOk="0" h="2809" w="2665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67"/>
            <p:cNvSpPr/>
            <p:nvPr/>
          </p:nvSpPr>
          <p:spPr>
            <a:xfrm>
              <a:off x="3561103" y="3415822"/>
              <a:ext cx="32953" cy="73145"/>
            </a:xfrm>
            <a:custGeom>
              <a:rect b="b" l="l" r="r" t="t"/>
              <a:pathLst>
                <a:path extrusionOk="0" h="2799" w="1261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67"/>
            <p:cNvSpPr/>
            <p:nvPr/>
          </p:nvSpPr>
          <p:spPr>
            <a:xfrm>
              <a:off x="3594030" y="3453270"/>
              <a:ext cx="229705" cy="35697"/>
            </a:xfrm>
            <a:custGeom>
              <a:rect b="b" l="l" r="r" t="t"/>
              <a:pathLst>
                <a:path extrusionOk="0" h="1366" w="879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67"/>
            <p:cNvSpPr/>
            <p:nvPr/>
          </p:nvSpPr>
          <p:spPr>
            <a:xfrm>
              <a:off x="3628211" y="3348218"/>
              <a:ext cx="133197" cy="86472"/>
            </a:xfrm>
            <a:custGeom>
              <a:rect b="b" l="l" r="r" t="t"/>
              <a:pathLst>
                <a:path extrusionOk="0" h="3309" w="5097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67"/>
            <p:cNvSpPr/>
            <p:nvPr/>
          </p:nvSpPr>
          <p:spPr>
            <a:xfrm>
              <a:off x="3683246" y="3368836"/>
              <a:ext cx="111586" cy="157840"/>
            </a:xfrm>
            <a:custGeom>
              <a:rect b="b" l="l" r="r" t="t"/>
              <a:pathLst>
                <a:path extrusionOk="0" h="6040" w="427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67"/>
            <p:cNvSpPr/>
            <p:nvPr/>
          </p:nvSpPr>
          <p:spPr>
            <a:xfrm>
              <a:off x="3651574" y="3523122"/>
              <a:ext cx="114356" cy="192022"/>
            </a:xfrm>
            <a:custGeom>
              <a:rect b="b" l="l" r="r" t="t"/>
              <a:pathLst>
                <a:path extrusionOk="0" h="7348" w="4376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67"/>
            <p:cNvSpPr/>
            <p:nvPr/>
          </p:nvSpPr>
          <p:spPr>
            <a:xfrm>
              <a:off x="3674701" y="3587461"/>
              <a:ext cx="91229" cy="127422"/>
            </a:xfrm>
            <a:custGeom>
              <a:rect b="b" l="l" r="r" t="t"/>
              <a:pathLst>
                <a:path extrusionOk="0" h="4876" w="3491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67"/>
            <p:cNvSpPr/>
            <p:nvPr/>
          </p:nvSpPr>
          <p:spPr>
            <a:xfrm>
              <a:off x="3626695" y="3503784"/>
              <a:ext cx="169391" cy="59321"/>
            </a:xfrm>
            <a:custGeom>
              <a:rect b="b" l="l" r="r" t="t"/>
              <a:pathLst>
                <a:path extrusionOk="0" h="2270" w="6482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67"/>
            <p:cNvSpPr/>
            <p:nvPr/>
          </p:nvSpPr>
          <p:spPr>
            <a:xfrm>
              <a:off x="3862907" y="3436180"/>
              <a:ext cx="30183" cy="32195"/>
            </a:xfrm>
            <a:custGeom>
              <a:rect b="b" l="l" r="r" t="t"/>
              <a:pathLst>
                <a:path extrusionOk="0" h="1232" w="1155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67"/>
            <p:cNvSpPr/>
            <p:nvPr/>
          </p:nvSpPr>
          <p:spPr>
            <a:xfrm>
              <a:off x="3561103" y="3453270"/>
              <a:ext cx="32953" cy="35697"/>
            </a:xfrm>
            <a:custGeom>
              <a:rect b="b" l="l" r="r" t="t"/>
              <a:pathLst>
                <a:path extrusionOk="0" h="1366" w="1261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7" name="Google Shape;13947;p67"/>
          <p:cNvGrpSpPr/>
          <p:nvPr/>
        </p:nvGrpSpPr>
        <p:grpSpPr>
          <a:xfrm>
            <a:off x="1849816" y="3807339"/>
            <a:ext cx="163616" cy="366665"/>
            <a:chOff x="1849816" y="3807339"/>
            <a:chExt cx="163616" cy="366665"/>
          </a:xfrm>
        </p:grpSpPr>
        <p:sp>
          <p:nvSpPr>
            <p:cNvPr id="13948" name="Google Shape;13948;p67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67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67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67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67"/>
            <p:cNvSpPr/>
            <p:nvPr/>
          </p:nvSpPr>
          <p:spPr>
            <a:xfrm>
              <a:off x="1913893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67"/>
            <p:cNvSpPr/>
            <p:nvPr/>
          </p:nvSpPr>
          <p:spPr>
            <a:xfrm>
              <a:off x="1939032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67"/>
            <p:cNvSpPr/>
            <p:nvPr/>
          </p:nvSpPr>
          <p:spPr>
            <a:xfrm>
              <a:off x="1964146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67"/>
            <p:cNvSpPr/>
            <p:nvPr/>
          </p:nvSpPr>
          <p:spPr>
            <a:xfrm>
              <a:off x="1989285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67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67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67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67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67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67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2" name="Google Shape;13962;p67"/>
          <p:cNvGrpSpPr/>
          <p:nvPr/>
        </p:nvGrpSpPr>
        <p:grpSpPr>
          <a:xfrm>
            <a:off x="2274757" y="3807313"/>
            <a:ext cx="202292" cy="366430"/>
            <a:chOff x="2274757" y="3807313"/>
            <a:chExt cx="202292" cy="366430"/>
          </a:xfrm>
        </p:grpSpPr>
        <p:sp>
          <p:nvSpPr>
            <p:cNvPr id="13963" name="Google Shape;13963;p67"/>
            <p:cNvSpPr/>
            <p:nvPr/>
          </p:nvSpPr>
          <p:spPr>
            <a:xfrm>
              <a:off x="2322579" y="3811181"/>
              <a:ext cx="39904" cy="57988"/>
            </a:xfrm>
            <a:custGeom>
              <a:rect b="b" l="l" r="r" t="t"/>
              <a:pathLst>
                <a:path extrusionOk="0" h="2219" w="1527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67"/>
            <p:cNvSpPr/>
            <p:nvPr/>
          </p:nvSpPr>
          <p:spPr>
            <a:xfrm>
              <a:off x="2347379" y="3816120"/>
              <a:ext cx="16098" cy="52814"/>
            </a:xfrm>
            <a:custGeom>
              <a:rect b="b" l="l" r="r" t="t"/>
              <a:pathLst>
                <a:path extrusionOk="0" h="2021" w="616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67"/>
            <p:cNvSpPr/>
            <p:nvPr/>
          </p:nvSpPr>
          <p:spPr>
            <a:xfrm>
              <a:off x="2274757" y="3854587"/>
              <a:ext cx="135706" cy="319156"/>
            </a:xfrm>
            <a:custGeom>
              <a:rect b="b" l="l" r="r" t="t"/>
              <a:pathLst>
                <a:path extrusionOk="0" h="12213" w="5193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67"/>
            <p:cNvSpPr/>
            <p:nvPr/>
          </p:nvSpPr>
          <p:spPr>
            <a:xfrm>
              <a:off x="2297858" y="3854326"/>
              <a:ext cx="113859" cy="319418"/>
            </a:xfrm>
            <a:custGeom>
              <a:rect b="b" l="l" r="r" t="t"/>
              <a:pathLst>
                <a:path extrusionOk="0" h="12223" w="4357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67"/>
            <p:cNvSpPr/>
            <p:nvPr/>
          </p:nvSpPr>
          <p:spPr>
            <a:xfrm>
              <a:off x="2348372" y="3828193"/>
              <a:ext cx="12335" cy="12335"/>
            </a:xfrm>
            <a:custGeom>
              <a:rect b="b" l="l" r="r" t="t"/>
              <a:pathLst>
                <a:path extrusionOk="0" h="472" w="472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67"/>
            <p:cNvSpPr/>
            <p:nvPr/>
          </p:nvSpPr>
          <p:spPr>
            <a:xfrm>
              <a:off x="2377771" y="3838463"/>
              <a:ext cx="95985" cy="40270"/>
            </a:xfrm>
            <a:custGeom>
              <a:rect b="b" l="l" r="r" t="t"/>
              <a:pathLst>
                <a:path extrusionOk="0" h="1541" w="3673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67"/>
            <p:cNvSpPr/>
            <p:nvPr/>
          </p:nvSpPr>
          <p:spPr>
            <a:xfrm>
              <a:off x="2377274" y="3807313"/>
              <a:ext cx="99774" cy="27700"/>
            </a:xfrm>
            <a:custGeom>
              <a:rect b="b" l="l" r="r" t="t"/>
              <a:pathLst>
                <a:path extrusionOk="0" h="1060" w="3818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67"/>
            <p:cNvSpPr/>
            <p:nvPr/>
          </p:nvSpPr>
          <p:spPr>
            <a:xfrm>
              <a:off x="2274992" y="3936486"/>
              <a:ext cx="135236" cy="237257"/>
            </a:xfrm>
            <a:custGeom>
              <a:rect b="b" l="l" r="r" t="t"/>
              <a:pathLst>
                <a:path extrusionOk="0" h="9079" w="5175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67"/>
            <p:cNvSpPr/>
            <p:nvPr/>
          </p:nvSpPr>
          <p:spPr>
            <a:xfrm>
              <a:off x="2299373" y="3936486"/>
              <a:ext cx="110854" cy="211882"/>
            </a:xfrm>
            <a:custGeom>
              <a:rect b="b" l="l" r="r" t="t"/>
              <a:pathLst>
                <a:path extrusionOk="0" h="8108" w="4242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67"/>
            <p:cNvSpPr/>
            <p:nvPr/>
          </p:nvSpPr>
          <p:spPr>
            <a:xfrm>
              <a:off x="2351142" y="3991417"/>
              <a:ext cx="59086" cy="122274"/>
            </a:xfrm>
            <a:custGeom>
              <a:rect b="b" l="l" r="r" t="t"/>
              <a:pathLst>
                <a:path extrusionOk="0" h="4679" w="2261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3" name="Google Shape;13973;p67"/>
          <p:cNvGrpSpPr/>
          <p:nvPr/>
        </p:nvGrpSpPr>
        <p:grpSpPr>
          <a:xfrm>
            <a:off x="3972716" y="3348218"/>
            <a:ext cx="366404" cy="366665"/>
            <a:chOff x="3972716" y="3348218"/>
            <a:chExt cx="366404" cy="366665"/>
          </a:xfrm>
        </p:grpSpPr>
        <p:sp>
          <p:nvSpPr>
            <p:cNvPr id="13974" name="Google Shape;13974;p67"/>
            <p:cNvSpPr/>
            <p:nvPr/>
          </p:nvSpPr>
          <p:spPr>
            <a:xfrm>
              <a:off x="4069223" y="3397974"/>
              <a:ext cx="172919" cy="223929"/>
            </a:xfrm>
            <a:custGeom>
              <a:rect b="b" l="l" r="r" t="t"/>
              <a:pathLst>
                <a:path extrusionOk="0" h="8569" w="6617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67"/>
            <p:cNvSpPr/>
            <p:nvPr/>
          </p:nvSpPr>
          <p:spPr>
            <a:xfrm>
              <a:off x="4069223" y="3397974"/>
              <a:ext cx="99539" cy="223929"/>
            </a:xfrm>
            <a:custGeom>
              <a:rect b="b" l="l" r="r" t="t"/>
              <a:pathLst>
                <a:path extrusionOk="0" h="8569" w="3809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67"/>
            <p:cNvSpPr/>
            <p:nvPr/>
          </p:nvSpPr>
          <p:spPr>
            <a:xfrm>
              <a:off x="3987036" y="3361806"/>
              <a:ext cx="337763" cy="174173"/>
            </a:xfrm>
            <a:custGeom>
              <a:rect b="b" l="l" r="r" t="t"/>
              <a:pathLst>
                <a:path extrusionOk="0" h="6665" w="12925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67"/>
            <p:cNvSpPr/>
            <p:nvPr/>
          </p:nvSpPr>
          <p:spPr>
            <a:xfrm>
              <a:off x="4136828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67"/>
            <p:cNvSpPr/>
            <p:nvPr/>
          </p:nvSpPr>
          <p:spPr>
            <a:xfrm>
              <a:off x="4300417" y="3531668"/>
              <a:ext cx="38702" cy="38467"/>
            </a:xfrm>
            <a:custGeom>
              <a:rect b="b" l="l" r="r" t="t"/>
              <a:pathLst>
                <a:path extrusionOk="0" h="1472" w="1481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67"/>
            <p:cNvSpPr/>
            <p:nvPr/>
          </p:nvSpPr>
          <p:spPr>
            <a:xfrm>
              <a:off x="3972716" y="3531668"/>
              <a:ext cx="38493" cy="38467"/>
            </a:xfrm>
            <a:custGeom>
              <a:rect b="b" l="l" r="r" t="t"/>
              <a:pathLst>
                <a:path extrusionOk="0" h="1472" w="1473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67"/>
            <p:cNvSpPr/>
            <p:nvPr/>
          </p:nvSpPr>
          <p:spPr>
            <a:xfrm>
              <a:off x="4096610" y="3639229"/>
              <a:ext cx="118380" cy="75654"/>
            </a:xfrm>
            <a:custGeom>
              <a:rect b="b" l="l" r="r" t="t"/>
              <a:pathLst>
                <a:path extrusionOk="0" h="2895" w="453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67"/>
            <p:cNvSpPr/>
            <p:nvPr/>
          </p:nvSpPr>
          <p:spPr>
            <a:xfrm>
              <a:off x="4075756" y="3612574"/>
              <a:ext cx="160088" cy="46281"/>
            </a:xfrm>
            <a:custGeom>
              <a:rect b="b" l="l" r="r" t="t"/>
              <a:pathLst>
                <a:path extrusionOk="0" h="1771" w="6126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67"/>
            <p:cNvSpPr/>
            <p:nvPr/>
          </p:nvSpPr>
          <p:spPr>
            <a:xfrm>
              <a:off x="4127028" y="3639229"/>
              <a:ext cx="87962" cy="75654"/>
            </a:xfrm>
            <a:custGeom>
              <a:rect b="b" l="l" r="r" t="t"/>
              <a:pathLst>
                <a:path extrusionOk="0" h="2895" w="3366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67"/>
            <p:cNvSpPr/>
            <p:nvPr/>
          </p:nvSpPr>
          <p:spPr>
            <a:xfrm>
              <a:off x="4106148" y="3612574"/>
              <a:ext cx="129696" cy="46281"/>
            </a:xfrm>
            <a:custGeom>
              <a:rect b="b" l="l" r="r" t="t"/>
              <a:pathLst>
                <a:path extrusionOk="0" h="1771" w="4963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67"/>
            <p:cNvSpPr/>
            <p:nvPr/>
          </p:nvSpPr>
          <p:spPr>
            <a:xfrm>
              <a:off x="3996104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67"/>
            <p:cNvSpPr/>
            <p:nvPr/>
          </p:nvSpPr>
          <p:spPr>
            <a:xfrm>
              <a:off x="4277551" y="3348218"/>
              <a:ext cx="37971" cy="38232"/>
            </a:xfrm>
            <a:custGeom>
              <a:rect b="b" l="l" r="r" t="t"/>
              <a:pathLst>
                <a:path extrusionOk="0" h="1463" w="1453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6" name="Google Shape;13986;p67"/>
          <p:cNvGrpSpPr/>
          <p:nvPr/>
        </p:nvGrpSpPr>
        <p:grpSpPr>
          <a:xfrm>
            <a:off x="866528" y="3348348"/>
            <a:ext cx="317405" cy="366534"/>
            <a:chOff x="866528" y="3348348"/>
            <a:chExt cx="317405" cy="366534"/>
          </a:xfrm>
        </p:grpSpPr>
        <p:sp>
          <p:nvSpPr>
            <p:cNvPr id="13987" name="Google Shape;13987;p67"/>
            <p:cNvSpPr/>
            <p:nvPr/>
          </p:nvSpPr>
          <p:spPr>
            <a:xfrm>
              <a:off x="869795" y="3526650"/>
              <a:ext cx="314139" cy="188232"/>
            </a:xfrm>
            <a:custGeom>
              <a:rect b="b" l="l" r="r" t="t"/>
              <a:pathLst>
                <a:path extrusionOk="0" h="7203" w="12021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67"/>
            <p:cNvSpPr/>
            <p:nvPr/>
          </p:nvSpPr>
          <p:spPr>
            <a:xfrm>
              <a:off x="891145" y="3526650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67"/>
            <p:cNvSpPr/>
            <p:nvPr/>
          </p:nvSpPr>
          <p:spPr>
            <a:xfrm>
              <a:off x="869795" y="3466911"/>
              <a:ext cx="314139" cy="188180"/>
            </a:xfrm>
            <a:custGeom>
              <a:rect b="b" l="l" r="r" t="t"/>
              <a:pathLst>
                <a:path extrusionOk="0" h="7201" w="12021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67"/>
            <p:cNvSpPr/>
            <p:nvPr/>
          </p:nvSpPr>
          <p:spPr>
            <a:xfrm>
              <a:off x="891145" y="3466833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67"/>
            <p:cNvSpPr/>
            <p:nvPr/>
          </p:nvSpPr>
          <p:spPr>
            <a:xfrm>
              <a:off x="869795" y="3407094"/>
              <a:ext cx="313877" cy="188180"/>
            </a:xfrm>
            <a:custGeom>
              <a:rect b="b" l="l" r="r" t="t"/>
              <a:pathLst>
                <a:path extrusionOk="0" h="7201" w="12011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67"/>
            <p:cNvSpPr/>
            <p:nvPr/>
          </p:nvSpPr>
          <p:spPr>
            <a:xfrm>
              <a:off x="888872" y="3407094"/>
              <a:ext cx="262893" cy="156690"/>
            </a:xfrm>
            <a:custGeom>
              <a:rect b="b" l="l" r="r" t="t"/>
              <a:pathLst>
                <a:path extrusionOk="0" h="5996" w="1006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67"/>
            <p:cNvSpPr/>
            <p:nvPr/>
          </p:nvSpPr>
          <p:spPr>
            <a:xfrm>
              <a:off x="866528" y="3348348"/>
              <a:ext cx="282963" cy="189304"/>
            </a:xfrm>
            <a:custGeom>
              <a:rect b="b" l="l" r="r" t="t"/>
              <a:pathLst>
                <a:path extrusionOk="0" h="7244" w="10828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67"/>
            <p:cNvSpPr/>
            <p:nvPr/>
          </p:nvSpPr>
          <p:spPr>
            <a:xfrm>
              <a:off x="1102975" y="3417835"/>
              <a:ext cx="46516" cy="50775"/>
            </a:xfrm>
            <a:custGeom>
              <a:rect b="b" l="l" r="r" t="t"/>
              <a:pathLst>
                <a:path extrusionOk="0" h="1943" w="178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5" name="Google Shape;13995;p67"/>
          <p:cNvGrpSpPr/>
          <p:nvPr/>
        </p:nvGrpSpPr>
        <p:grpSpPr>
          <a:xfrm>
            <a:off x="1316818" y="3348296"/>
            <a:ext cx="310872" cy="366848"/>
            <a:chOff x="1316818" y="3348296"/>
            <a:chExt cx="310872" cy="366848"/>
          </a:xfrm>
        </p:grpSpPr>
        <p:sp>
          <p:nvSpPr>
            <p:cNvPr id="13996" name="Google Shape;13996;p67"/>
            <p:cNvSpPr/>
            <p:nvPr/>
          </p:nvSpPr>
          <p:spPr>
            <a:xfrm>
              <a:off x="132463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67"/>
            <p:cNvSpPr/>
            <p:nvPr/>
          </p:nvSpPr>
          <p:spPr>
            <a:xfrm>
              <a:off x="1341199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67"/>
            <p:cNvSpPr/>
            <p:nvPr/>
          </p:nvSpPr>
          <p:spPr>
            <a:xfrm>
              <a:off x="132463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67"/>
            <p:cNvSpPr/>
            <p:nvPr/>
          </p:nvSpPr>
          <p:spPr>
            <a:xfrm>
              <a:off x="1354030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67"/>
            <p:cNvSpPr/>
            <p:nvPr/>
          </p:nvSpPr>
          <p:spPr>
            <a:xfrm>
              <a:off x="1382671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67"/>
            <p:cNvSpPr/>
            <p:nvPr/>
          </p:nvSpPr>
          <p:spPr>
            <a:xfrm>
              <a:off x="1399240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67"/>
            <p:cNvSpPr/>
            <p:nvPr/>
          </p:nvSpPr>
          <p:spPr>
            <a:xfrm>
              <a:off x="1382671" y="3400744"/>
              <a:ext cx="59086" cy="135471"/>
            </a:xfrm>
            <a:custGeom>
              <a:rect b="b" l="l" r="r" t="t"/>
              <a:pathLst>
                <a:path extrusionOk="0" h="5184" w="226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67"/>
            <p:cNvSpPr/>
            <p:nvPr/>
          </p:nvSpPr>
          <p:spPr>
            <a:xfrm>
              <a:off x="1412332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67"/>
            <p:cNvSpPr/>
            <p:nvPr/>
          </p:nvSpPr>
          <p:spPr>
            <a:xfrm>
              <a:off x="1441208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67"/>
            <p:cNvSpPr/>
            <p:nvPr/>
          </p:nvSpPr>
          <p:spPr>
            <a:xfrm>
              <a:off x="1457802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67"/>
            <p:cNvSpPr/>
            <p:nvPr/>
          </p:nvSpPr>
          <p:spPr>
            <a:xfrm>
              <a:off x="1441470" y="3400744"/>
              <a:ext cx="58589" cy="135471"/>
            </a:xfrm>
            <a:custGeom>
              <a:rect b="b" l="l" r="r" t="t"/>
              <a:pathLst>
                <a:path extrusionOk="0" h="5184" w="2242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67"/>
            <p:cNvSpPr/>
            <p:nvPr/>
          </p:nvSpPr>
          <p:spPr>
            <a:xfrm>
              <a:off x="1470607" y="3400744"/>
              <a:ext cx="29451" cy="135471"/>
            </a:xfrm>
            <a:custGeom>
              <a:rect b="b" l="l" r="r" t="t"/>
              <a:pathLst>
                <a:path extrusionOk="0" h="5184" w="1127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67"/>
            <p:cNvSpPr/>
            <p:nvPr/>
          </p:nvSpPr>
          <p:spPr>
            <a:xfrm>
              <a:off x="149977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67"/>
            <p:cNvSpPr/>
            <p:nvPr/>
          </p:nvSpPr>
          <p:spPr>
            <a:xfrm>
              <a:off x="1516104" y="3348348"/>
              <a:ext cx="25897" cy="25479"/>
            </a:xfrm>
            <a:custGeom>
              <a:rect b="b" l="l" r="r" t="t"/>
              <a:pathLst>
                <a:path extrusionOk="0" h="975" w="991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67"/>
            <p:cNvSpPr/>
            <p:nvPr/>
          </p:nvSpPr>
          <p:spPr>
            <a:xfrm>
              <a:off x="149977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67"/>
            <p:cNvSpPr/>
            <p:nvPr/>
          </p:nvSpPr>
          <p:spPr>
            <a:xfrm>
              <a:off x="1529432" y="3400744"/>
              <a:ext cx="29164" cy="135471"/>
            </a:xfrm>
            <a:custGeom>
              <a:rect b="b" l="l" r="r" t="t"/>
              <a:pathLst>
                <a:path extrusionOk="0" h="5184" w="1116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67"/>
            <p:cNvSpPr/>
            <p:nvPr/>
          </p:nvSpPr>
          <p:spPr>
            <a:xfrm>
              <a:off x="1558569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67"/>
            <p:cNvSpPr/>
            <p:nvPr/>
          </p:nvSpPr>
          <p:spPr>
            <a:xfrm>
              <a:off x="1575163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67"/>
            <p:cNvSpPr/>
            <p:nvPr/>
          </p:nvSpPr>
          <p:spPr>
            <a:xfrm>
              <a:off x="1558569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67"/>
            <p:cNvSpPr/>
            <p:nvPr/>
          </p:nvSpPr>
          <p:spPr>
            <a:xfrm>
              <a:off x="1587968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67"/>
            <p:cNvSpPr/>
            <p:nvPr/>
          </p:nvSpPr>
          <p:spPr>
            <a:xfrm>
              <a:off x="1316818" y="3475117"/>
              <a:ext cx="310872" cy="240027"/>
            </a:xfrm>
            <a:custGeom>
              <a:rect b="b" l="l" r="r" t="t"/>
              <a:pathLst>
                <a:path extrusionOk="0" h="9185" w="11896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67"/>
            <p:cNvSpPr/>
            <p:nvPr/>
          </p:nvSpPr>
          <p:spPr>
            <a:xfrm>
              <a:off x="1347994" y="3474882"/>
              <a:ext cx="279696" cy="210367"/>
            </a:xfrm>
            <a:custGeom>
              <a:rect b="b" l="l" r="r" t="t"/>
              <a:pathLst>
                <a:path extrusionOk="0" h="8050" w="10703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67"/>
            <p:cNvSpPr/>
            <p:nvPr/>
          </p:nvSpPr>
          <p:spPr>
            <a:xfrm>
              <a:off x="1316818" y="3581921"/>
              <a:ext cx="310872" cy="41002"/>
            </a:xfrm>
            <a:custGeom>
              <a:rect b="b" l="l" r="r" t="t"/>
              <a:pathLst>
                <a:path extrusionOk="0" h="1569" w="11896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67"/>
            <p:cNvSpPr/>
            <p:nvPr/>
          </p:nvSpPr>
          <p:spPr>
            <a:xfrm>
              <a:off x="1316818" y="3581921"/>
              <a:ext cx="31202" cy="41002"/>
            </a:xfrm>
            <a:custGeom>
              <a:rect b="b" l="l" r="r" t="t"/>
              <a:pathLst>
                <a:path extrusionOk="0" h="1569" w="1194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0" name="Google Shape;14020;p67"/>
          <p:cNvGrpSpPr/>
          <p:nvPr/>
        </p:nvGrpSpPr>
        <p:grpSpPr>
          <a:xfrm>
            <a:off x="3105248" y="3348244"/>
            <a:ext cx="305620" cy="366430"/>
            <a:chOff x="3105248" y="3348244"/>
            <a:chExt cx="305620" cy="366430"/>
          </a:xfrm>
        </p:grpSpPr>
        <p:sp>
          <p:nvSpPr>
            <p:cNvPr id="14021" name="Google Shape;14021;p67"/>
            <p:cNvSpPr/>
            <p:nvPr/>
          </p:nvSpPr>
          <p:spPr>
            <a:xfrm>
              <a:off x="3198750" y="3348244"/>
              <a:ext cx="99774" cy="238485"/>
            </a:xfrm>
            <a:custGeom>
              <a:rect b="b" l="l" r="r" t="t"/>
              <a:pathLst>
                <a:path extrusionOk="0" h="9126" w="3818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67"/>
            <p:cNvSpPr/>
            <p:nvPr/>
          </p:nvSpPr>
          <p:spPr>
            <a:xfrm>
              <a:off x="3223366" y="3348244"/>
              <a:ext cx="69147" cy="208328"/>
            </a:xfrm>
            <a:custGeom>
              <a:rect b="b" l="l" r="r" t="t"/>
              <a:pathLst>
                <a:path extrusionOk="0" h="7972" w="2646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67"/>
            <p:cNvSpPr/>
            <p:nvPr/>
          </p:nvSpPr>
          <p:spPr>
            <a:xfrm>
              <a:off x="3224124" y="3348244"/>
              <a:ext cx="99277" cy="238485"/>
            </a:xfrm>
            <a:custGeom>
              <a:rect b="b" l="l" r="r" t="t"/>
              <a:pathLst>
                <a:path extrusionOk="0" h="9126" w="3799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67"/>
            <p:cNvSpPr/>
            <p:nvPr/>
          </p:nvSpPr>
          <p:spPr>
            <a:xfrm>
              <a:off x="3242469" y="3355770"/>
              <a:ext cx="80697" cy="230959"/>
            </a:xfrm>
            <a:custGeom>
              <a:rect b="b" l="l" r="r" t="t"/>
              <a:pathLst>
                <a:path extrusionOk="0" h="8838" w="3088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67"/>
            <p:cNvSpPr/>
            <p:nvPr/>
          </p:nvSpPr>
          <p:spPr>
            <a:xfrm>
              <a:off x="3235675" y="3503000"/>
              <a:ext cx="175192" cy="211255"/>
            </a:xfrm>
            <a:custGeom>
              <a:rect b="b" l="l" r="r" t="t"/>
              <a:pathLst>
                <a:path extrusionOk="0" h="8084" w="6704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67"/>
            <p:cNvSpPr/>
            <p:nvPr/>
          </p:nvSpPr>
          <p:spPr>
            <a:xfrm>
              <a:off x="3105248" y="3502739"/>
              <a:ext cx="181725" cy="211935"/>
            </a:xfrm>
            <a:custGeom>
              <a:rect b="b" l="l" r="r" t="t"/>
              <a:pathLst>
                <a:path extrusionOk="0" h="8110" w="6954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67"/>
            <p:cNvSpPr/>
            <p:nvPr/>
          </p:nvSpPr>
          <p:spPr>
            <a:xfrm>
              <a:off x="3253288" y="3522365"/>
              <a:ext cx="15836" cy="16124"/>
            </a:xfrm>
            <a:custGeom>
              <a:rect b="b" l="l" r="r" t="t"/>
              <a:pathLst>
                <a:path extrusionOk="0" h="617" w="606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8" name="Google Shape;14028;p67"/>
          <p:cNvGrpSpPr/>
          <p:nvPr/>
        </p:nvGrpSpPr>
        <p:grpSpPr>
          <a:xfrm>
            <a:off x="2661988" y="3348218"/>
            <a:ext cx="304078" cy="366665"/>
            <a:chOff x="2661988" y="3348218"/>
            <a:chExt cx="304078" cy="366665"/>
          </a:xfrm>
        </p:grpSpPr>
        <p:sp>
          <p:nvSpPr>
            <p:cNvPr id="14029" name="Google Shape;14029;p67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67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67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67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67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67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67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67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67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67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67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67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67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67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67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67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67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67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67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8" name="Google Shape;14048;p67"/>
          <p:cNvGrpSpPr/>
          <p:nvPr/>
        </p:nvGrpSpPr>
        <p:grpSpPr>
          <a:xfrm>
            <a:off x="2212927" y="3348897"/>
            <a:ext cx="307606" cy="366482"/>
            <a:chOff x="2212927" y="3348897"/>
            <a:chExt cx="307606" cy="366482"/>
          </a:xfrm>
        </p:grpSpPr>
        <p:sp>
          <p:nvSpPr>
            <p:cNvPr id="14049" name="Google Shape;14049;p67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67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67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67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67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67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67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67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67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67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9" name="Google Shape;14059;p67"/>
          <p:cNvGrpSpPr/>
          <p:nvPr/>
        </p:nvGrpSpPr>
        <p:grpSpPr>
          <a:xfrm>
            <a:off x="1764389" y="3348218"/>
            <a:ext cx="310114" cy="366665"/>
            <a:chOff x="1764389" y="3348218"/>
            <a:chExt cx="310114" cy="366665"/>
          </a:xfrm>
        </p:grpSpPr>
        <p:sp>
          <p:nvSpPr>
            <p:cNvPr id="14060" name="Google Shape;14060;p67"/>
            <p:cNvSpPr/>
            <p:nvPr/>
          </p:nvSpPr>
          <p:spPr>
            <a:xfrm>
              <a:off x="1782734" y="3556441"/>
              <a:ext cx="37918" cy="23598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67"/>
            <p:cNvSpPr/>
            <p:nvPr/>
          </p:nvSpPr>
          <p:spPr>
            <a:xfrm>
              <a:off x="2016933" y="3558218"/>
              <a:ext cx="37971" cy="23833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67"/>
            <p:cNvSpPr/>
            <p:nvPr/>
          </p:nvSpPr>
          <p:spPr>
            <a:xfrm>
              <a:off x="1915147" y="3348218"/>
              <a:ext cx="11080" cy="3608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67"/>
            <p:cNvSpPr/>
            <p:nvPr/>
          </p:nvSpPr>
          <p:spPr>
            <a:xfrm>
              <a:off x="1839363" y="3367399"/>
              <a:ext cx="27126" cy="32796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67"/>
            <p:cNvSpPr/>
            <p:nvPr/>
          </p:nvSpPr>
          <p:spPr>
            <a:xfrm>
              <a:off x="1783988" y="3420997"/>
              <a:ext cx="37971" cy="23754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67"/>
            <p:cNvSpPr/>
            <p:nvPr/>
          </p:nvSpPr>
          <p:spPr>
            <a:xfrm>
              <a:off x="1764389" y="3494716"/>
              <a:ext cx="37971" cy="11106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67"/>
            <p:cNvSpPr/>
            <p:nvPr/>
          </p:nvSpPr>
          <p:spPr>
            <a:xfrm>
              <a:off x="2034756" y="3496990"/>
              <a:ext cx="39748" cy="11342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67"/>
            <p:cNvSpPr/>
            <p:nvPr/>
          </p:nvSpPr>
          <p:spPr>
            <a:xfrm>
              <a:off x="2018684" y="3423009"/>
              <a:ext cx="37448" cy="23754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67"/>
            <p:cNvSpPr/>
            <p:nvPr/>
          </p:nvSpPr>
          <p:spPr>
            <a:xfrm>
              <a:off x="1974573" y="3368627"/>
              <a:ext cx="26054" cy="32822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67"/>
            <p:cNvSpPr/>
            <p:nvPr/>
          </p:nvSpPr>
          <p:spPr>
            <a:xfrm>
              <a:off x="1820914" y="3408009"/>
              <a:ext cx="218651" cy="273450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67"/>
            <p:cNvSpPr/>
            <p:nvPr/>
          </p:nvSpPr>
          <p:spPr>
            <a:xfrm>
              <a:off x="1829720" y="3409028"/>
              <a:ext cx="209844" cy="272431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67"/>
            <p:cNvSpPr/>
            <p:nvPr/>
          </p:nvSpPr>
          <p:spPr>
            <a:xfrm>
              <a:off x="1865652" y="3465579"/>
              <a:ext cx="110096" cy="16129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67"/>
            <p:cNvSpPr/>
            <p:nvPr/>
          </p:nvSpPr>
          <p:spPr>
            <a:xfrm>
              <a:off x="1899311" y="3570866"/>
              <a:ext cx="11080" cy="55950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67"/>
            <p:cNvSpPr/>
            <p:nvPr/>
          </p:nvSpPr>
          <p:spPr>
            <a:xfrm>
              <a:off x="1899311" y="3584429"/>
              <a:ext cx="5305" cy="42518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67"/>
            <p:cNvSpPr/>
            <p:nvPr/>
          </p:nvSpPr>
          <p:spPr>
            <a:xfrm>
              <a:off x="1891524" y="3678663"/>
              <a:ext cx="58328" cy="36220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67"/>
            <p:cNvSpPr/>
            <p:nvPr/>
          </p:nvSpPr>
          <p:spPr>
            <a:xfrm>
              <a:off x="1876210" y="3611842"/>
              <a:ext cx="88720" cy="34939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67"/>
            <p:cNvSpPr/>
            <p:nvPr/>
          </p:nvSpPr>
          <p:spPr>
            <a:xfrm>
              <a:off x="1876445" y="3646755"/>
              <a:ext cx="88485" cy="34965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67"/>
            <p:cNvSpPr/>
            <p:nvPr/>
          </p:nvSpPr>
          <p:spPr>
            <a:xfrm>
              <a:off x="1920687" y="3678663"/>
              <a:ext cx="29164" cy="3219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67"/>
            <p:cNvSpPr/>
            <p:nvPr/>
          </p:nvSpPr>
          <p:spPr>
            <a:xfrm>
              <a:off x="1904590" y="3611842"/>
              <a:ext cx="60340" cy="34939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67"/>
            <p:cNvSpPr/>
            <p:nvPr/>
          </p:nvSpPr>
          <p:spPr>
            <a:xfrm>
              <a:off x="1904590" y="3646755"/>
              <a:ext cx="60340" cy="34965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0" name="Google Shape;14080;p67"/>
          <p:cNvGrpSpPr/>
          <p:nvPr/>
        </p:nvGrpSpPr>
        <p:grpSpPr>
          <a:xfrm>
            <a:off x="2777572" y="3807287"/>
            <a:ext cx="81716" cy="366717"/>
            <a:chOff x="2777572" y="3807287"/>
            <a:chExt cx="81716" cy="366717"/>
          </a:xfrm>
        </p:grpSpPr>
        <p:sp>
          <p:nvSpPr>
            <p:cNvPr id="14081" name="Google Shape;14081;p67"/>
            <p:cNvSpPr/>
            <p:nvPr/>
          </p:nvSpPr>
          <p:spPr>
            <a:xfrm>
              <a:off x="2777572" y="3941765"/>
              <a:ext cx="81455" cy="181464"/>
            </a:xfrm>
            <a:custGeom>
              <a:rect b="b" l="l" r="r" t="t"/>
              <a:pathLst>
                <a:path extrusionOk="0" h="6944" w="3117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67"/>
            <p:cNvSpPr/>
            <p:nvPr/>
          </p:nvSpPr>
          <p:spPr>
            <a:xfrm>
              <a:off x="2796440" y="3941765"/>
              <a:ext cx="62587" cy="181464"/>
            </a:xfrm>
            <a:custGeom>
              <a:rect b="b" l="l" r="r" t="t"/>
              <a:pathLst>
                <a:path extrusionOk="0" h="6944" w="2395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67"/>
            <p:cNvSpPr/>
            <p:nvPr/>
          </p:nvSpPr>
          <p:spPr>
            <a:xfrm>
              <a:off x="2796440" y="3807287"/>
              <a:ext cx="42988" cy="286282"/>
            </a:xfrm>
            <a:custGeom>
              <a:rect b="b" l="l" r="r" t="t"/>
              <a:pathLst>
                <a:path extrusionOk="0" h="10955" w="1645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67"/>
            <p:cNvSpPr/>
            <p:nvPr/>
          </p:nvSpPr>
          <p:spPr>
            <a:xfrm>
              <a:off x="2817293" y="3816878"/>
              <a:ext cx="22631" cy="259104"/>
            </a:xfrm>
            <a:custGeom>
              <a:rect b="b" l="l" r="r" t="t"/>
              <a:pathLst>
                <a:path extrusionOk="0" h="9915" w="866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67"/>
            <p:cNvSpPr/>
            <p:nvPr/>
          </p:nvSpPr>
          <p:spPr>
            <a:xfrm>
              <a:off x="2796936" y="3843533"/>
              <a:ext cx="42988" cy="40479"/>
            </a:xfrm>
            <a:custGeom>
              <a:rect b="b" l="l" r="r" t="t"/>
              <a:pathLst>
                <a:path extrusionOk="0" h="1549" w="1645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67"/>
            <p:cNvSpPr/>
            <p:nvPr/>
          </p:nvSpPr>
          <p:spPr>
            <a:xfrm>
              <a:off x="2796936" y="3888507"/>
              <a:ext cx="42988" cy="40218"/>
            </a:xfrm>
            <a:custGeom>
              <a:rect b="b" l="l" r="r" t="t"/>
              <a:pathLst>
                <a:path extrusionOk="0" h="1539" w="1645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67"/>
            <p:cNvSpPr/>
            <p:nvPr/>
          </p:nvSpPr>
          <p:spPr>
            <a:xfrm>
              <a:off x="2796936" y="3933220"/>
              <a:ext cx="42988" cy="40505"/>
            </a:xfrm>
            <a:custGeom>
              <a:rect b="b" l="l" r="r" t="t"/>
              <a:pathLst>
                <a:path extrusionOk="0" h="1550" w="1645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67"/>
            <p:cNvSpPr/>
            <p:nvPr/>
          </p:nvSpPr>
          <p:spPr>
            <a:xfrm>
              <a:off x="2796936" y="3978455"/>
              <a:ext cx="42988" cy="40244"/>
            </a:xfrm>
            <a:custGeom>
              <a:rect b="b" l="l" r="r" t="t"/>
              <a:pathLst>
                <a:path extrusionOk="0" h="1540" w="1645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67"/>
            <p:cNvSpPr/>
            <p:nvPr/>
          </p:nvSpPr>
          <p:spPr>
            <a:xfrm>
              <a:off x="2777572" y="4031739"/>
              <a:ext cx="81716" cy="34207"/>
            </a:xfrm>
            <a:custGeom>
              <a:rect b="b" l="l" r="r" t="t"/>
              <a:pathLst>
                <a:path extrusionOk="0" h="1309" w="3127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67"/>
            <p:cNvSpPr/>
            <p:nvPr/>
          </p:nvSpPr>
          <p:spPr>
            <a:xfrm>
              <a:off x="2777572" y="4114161"/>
              <a:ext cx="81455" cy="59843"/>
            </a:xfrm>
            <a:custGeom>
              <a:rect b="b" l="l" r="r" t="t"/>
              <a:pathLst>
                <a:path extrusionOk="0" h="2290" w="3117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67"/>
            <p:cNvSpPr/>
            <p:nvPr/>
          </p:nvSpPr>
          <p:spPr>
            <a:xfrm>
              <a:off x="2796440" y="4114161"/>
              <a:ext cx="62587" cy="58589"/>
            </a:xfrm>
            <a:custGeom>
              <a:rect b="b" l="l" r="r" t="t"/>
              <a:pathLst>
                <a:path extrusionOk="0" h="2242" w="2395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2" name="Google Shape;14092;p67"/>
          <p:cNvGrpSpPr/>
          <p:nvPr/>
        </p:nvGrpSpPr>
        <p:grpSpPr>
          <a:xfrm>
            <a:off x="3934014" y="4329780"/>
            <a:ext cx="366665" cy="256334"/>
            <a:chOff x="3934014" y="4329780"/>
            <a:chExt cx="366665" cy="256334"/>
          </a:xfrm>
        </p:grpSpPr>
        <p:sp>
          <p:nvSpPr>
            <p:cNvPr id="14093" name="Google Shape;14093;p67"/>
            <p:cNvSpPr/>
            <p:nvPr/>
          </p:nvSpPr>
          <p:spPr>
            <a:xfrm>
              <a:off x="4086810" y="4338561"/>
              <a:ext cx="108842" cy="40479"/>
            </a:xfrm>
            <a:custGeom>
              <a:rect b="b" l="l" r="r" t="t"/>
              <a:pathLst>
                <a:path extrusionOk="0" h="1549" w="4165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67"/>
            <p:cNvSpPr/>
            <p:nvPr/>
          </p:nvSpPr>
          <p:spPr>
            <a:xfrm>
              <a:off x="4220243" y="4352882"/>
              <a:ext cx="56812" cy="30941"/>
            </a:xfrm>
            <a:custGeom>
              <a:rect b="b" l="l" r="r" t="t"/>
              <a:pathLst>
                <a:path extrusionOk="0" h="1184" w="2174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67"/>
            <p:cNvSpPr/>
            <p:nvPr/>
          </p:nvSpPr>
          <p:spPr>
            <a:xfrm>
              <a:off x="3934014" y="4378518"/>
              <a:ext cx="366665" cy="207597"/>
            </a:xfrm>
            <a:custGeom>
              <a:rect b="b" l="l" r="r" t="t"/>
              <a:pathLst>
                <a:path extrusionOk="0" h="7944" w="14031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67"/>
            <p:cNvSpPr/>
            <p:nvPr/>
          </p:nvSpPr>
          <p:spPr>
            <a:xfrm>
              <a:off x="4248126" y="4413195"/>
              <a:ext cx="52552" cy="145009"/>
            </a:xfrm>
            <a:custGeom>
              <a:rect b="b" l="l" r="r" t="t"/>
              <a:pathLst>
                <a:path extrusionOk="0" h="5549" w="2011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67"/>
            <p:cNvSpPr/>
            <p:nvPr/>
          </p:nvSpPr>
          <p:spPr>
            <a:xfrm>
              <a:off x="4024249" y="4393596"/>
              <a:ext cx="209086" cy="178485"/>
            </a:xfrm>
            <a:custGeom>
              <a:rect b="b" l="l" r="r" t="t"/>
              <a:pathLst>
                <a:path extrusionOk="0" h="6830" w="8001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67"/>
            <p:cNvSpPr/>
            <p:nvPr/>
          </p:nvSpPr>
          <p:spPr>
            <a:xfrm>
              <a:off x="4044842" y="4408674"/>
              <a:ext cx="173154" cy="148197"/>
            </a:xfrm>
            <a:custGeom>
              <a:rect b="b" l="l" r="r" t="t"/>
              <a:pathLst>
                <a:path extrusionOk="0" h="5671" w="6626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67"/>
            <p:cNvSpPr/>
            <p:nvPr/>
          </p:nvSpPr>
          <p:spPr>
            <a:xfrm>
              <a:off x="4084302" y="4427228"/>
              <a:ext cx="120628" cy="107666"/>
            </a:xfrm>
            <a:custGeom>
              <a:rect b="b" l="l" r="r" t="t"/>
              <a:pathLst>
                <a:path extrusionOk="0" h="4120" w="4616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67"/>
            <p:cNvSpPr/>
            <p:nvPr/>
          </p:nvSpPr>
          <p:spPr>
            <a:xfrm>
              <a:off x="4085739" y="4428065"/>
              <a:ext cx="117936" cy="107823"/>
            </a:xfrm>
            <a:custGeom>
              <a:rect b="b" l="l" r="r" t="t"/>
              <a:pathLst>
                <a:path extrusionOk="0" h="4126" w="4513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67"/>
            <p:cNvSpPr/>
            <p:nvPr/>
          </p:nvSpPr>
          <p:spPr>
            <a:xfrm>
              <a:off x="4135809" y="4456157"/>
              <a:ext cx="34207" cy="34207"/>
            </a:xfrm>
            <a:custGeom>
              <a:rect b="b" l="l" r="r" t="t"/>
              <a:pathLst>
                <a:path extrusionOk="0" h="1309" w="1309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67"/>
            <p:cNvSpPr/>
            <p:nvPr/>
          </p:nvSpPr>
          <p:spPr>
            <a:xfrm>
              <a:off x="3966941" y="4329780"/>
              <a:ext cx="34965" cy="30680"/>
            </a:xfrm>
            <a:custGeom>
              <a:rect b="b" l="l" r="r" t="t"/>
              <a:pathLst>
                <a:path extrusionOk="0" h="1174" w="1338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67"/>
            <p:cNvSpPr/>
            <p:nvPr/>
          </p:nvSpPr>
          <p:spPr>
            <a:xfrm>
              <a:off x="3934014" y="4351627"/>
              <a:ext cx="100793" cy="234487"/>
            </a:xfrm>
            <a:custGeom>
              <a:rect b="b" l="l" r="r" t="t"/>
              <a:pathLst>
                <a:path extrusionOk="0" h="8973" w="3857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67"/>
            <p:cNvSpPr/>
            <p:nvPr/>
          </p:nvSpPr>
          <p:spPr>
            <a:xfrm>
              <a:off x="3934275" y="4351627"/>
              <a:ext cx="78920" cy="208354"/>
            </a:xfrm>
            <a:custGeom>
              <a:rect b="b" l="l" r="r" t="t"/>
              <a:pathLst>
                <a:path extrusionOk="0" h="7973" w="302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67"/>
            <p:cNvSpPr/>
            <p:nvPr/>
          </p:nvSpPr>
          <p:spPr>
            <a:xfrm>
              <a:off x="4219982" y="4396863"/>
              <a:ext cx="22396" cy="22396"/>
            </a:xfrm>
            <a:custGeom>
              <a:rect b="b" l="l" r="r" t="t"/>
              <a:pathLst>
                <a:path extrusionOk="0" h="857" w="857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6" name="Google Shape;14106;p67"/>
          <p:cNvGrpSpPr/>
          <p:nvPr/>
        </p:nvGrpSpPr>
        <p:grpSpPr>
          <a:xfrm>
            <a:off x="947670" y="3807339"/>
            <a:ext cx="194295" cy="366404"/>
            <a:chOff x="947670" y="3807339"/>
            <a:chExt cx="194295" cy="366404"/>
          </a:xfrm>
        </p:grpSpPr>
        <p:sp>
          <p:nvSpPr>
            <p:cNvPr id="14107" name="Google Shape;14107;p67"/>
            <p:cNvSpPr/>
            <p:nvPr/>
          </p:nvSpPr>
          <p:spPr>
            <a:xfrm>
              <a:off x="1031372" y="4028734"/>
              <a:ext cx="26916" cy="145009"/>
            </a:xfrm>
            <a:custGeom>
              <a:rect b="b" l="l" r="r" t="t"/>
              <a:pathLst>
                <a:path extrusionOk="0" h="5549" w="103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67"/>
            <p:cNvSpPr/>
            <p:nvPr/>
          </p:nvSpPr>
          <p:spPr>
            <a:xfrm>
              <a:off x="103513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67"/>
            <p:cNvSpPr/>
            <p:nvPr/>
          </p:nvSpPr>
          <p:spPr>
            <a:xfrm>
              <a:off x="97155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67"/>
            <p:cNvSpPr/>
            <p:nvPr/>
          </p:nvSpPr>
          <p:spPr>
            <a:xfrm>
              <a:off x="1029857" y="3807339"/>
              <a:ext cx="29922" cy="41734"/>
            </a:xfrm>
            <a:custGeom>
              <a:rect b="b" l="l" r="r" t="t"/>
              <a:pathLst>
                <a:path extrusionOk="0" h="1597" w="1145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67"/>
            <p:cNvSpPr/>
            <p:nvPr/>
          </p:nvSpPr>
          <p:spPr>
            <a:xfrm>
              <a:off x="967034" y="3847531"/>
              <a:ext cx="155567" cy="188755"/>
            </a:xfrm>
            <a:custGeom>
              <a:rect b="b" l="l" r="r" t="t"/>
              <a:pathLst>
                <a:path extrusionOk="0" h="7223" w="5953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67"/>
            <p:cNvSpPr/>
            <p:nvPr/>
          </p:nvSpPr>
          <p:spPr>
            <a:xfrm>
              <a:off x="990161" y="3847531"/>
              <a:ext cx="132440" cy="188755"/>
            </a:xfrm>
            <a:custGeom>
              <a:rect b="b" l="l" r="r" t="t"/>
              <a:pathLst>
                <a:path extrusionOk="0" h="7223" w="5068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67"/>
            <p:cNvSpPr/>
            <p:nvPr/>
          </p:nvSpPr>
          <p:spPr>
            <a:xfrm>
              <a:off x="947670" y="3830963"/>
              <a:ext cx="194295" cy="31176"/>
            </a:xfrm>
            <a:custGeom>
              <a:rect b="b" l="l" r="r" t="t"/>
              <a:pathLst>
                <a:path extrusionOk="0" h="1193" w="7435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67"/>
            <p:cNvSpPr/>
            <p:nvPr/>
          </p:nvSpPr>
          <p:spPr>
            <a:xfrm>
              <a:off x="947670" y="4021678"/>
              <a:ext cx="194295" cy="31437"/>
            </a:xfrm>
            <a:custGeom>
              <a:rect b="b" l="l" r="r" t="t"/>
              <a:pathLst>
                <a:path extrusionOk="0" h="1203" w="7435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67"/>
            <p:cNvSpPr/>
            <p:nvPr/>
          </p:nvSpPr>
          <p:spPr>
            <a:xfrm>
              <a:off x="975083" y="3830963"/>
              <a:ext cx="166882" cy="31176"/>
            </a:xfrm>
            <a:custGeom>
              <a:rect b="b" l="l" r="r" t="t"/>
              <a:pathLst>
                <a:path extrusionOk="0" h="1193" w="6386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67"/>
            <p:cNvSpPr/>
            <p:nvPr/>
          </p:nvSpPr>
          <p:spPr>
            <a:xfrm>
              <a:off x="975083" y="4021678"/>
              <a:ext cx="166882" cy="31437"/>
            </a:xfrm>
            <a:custGeom>
              <a:rect b="b" l="l" r="r" t="t"/>
              <a:pathLst>
                <a:path extrusionOk="0" h="1203" w="6386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7" name="Google Shape;14117;p67"/>
          <p:cNvGrpSpPr/>
          <p:nvPr/>
        </p:nvGrpSpPr>
        <p:grpSpPr>
          <a:xfrm>
            <a:off x="3420379" y="4286557"/>
            <a:ext cx="368939" cy="342283"/>
            <a:chOff x="3420379" y="4286557"/>
            <a:chExt cx="368939" cy="342283"/>
          </a:xfrm>
        </p:grpSpPr>
        <p:sp>
          <p:nvSpPr>
            <p:cNvPr id="14118" name="Google Shape;14118;p67"/>
            <p:cNvSpPr/>
            <p:nvPr/>
          </p:nvSpPr>
          <p:spPr>
            <a:xfrm>
              <a:off x="3420379" y="4364589"/>
              <a:ext cx="368939" cy="186011"/>
            </a:xfrm>
            <a:custGeom>
              <a:rect b="b" l="l" r="r" t="t"/>
              <a:pathLst>
                <a:path extrusionOk="0" h="7118" w="14118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67"/>
            <p:cNvSpPr/>
            <p:nvPr/>
          </p:nvSpPr>
          <p:spPr>
            <a:xfrm>
              <a:off x="3465379" y="4366706"/>
              <a:ext cx="323938" cy="183215"/>
            </a:xfrm>
            <a:custGeom>
              <a:rect b="b" l="l" r="r" t="t"/>
              <a:pathLst>
                <a:path extrusionOk="0" h="7011" w="12396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67"/>
            <p:cNvSpPr/>
            <p:nvPr/>
          </p:nvSpPr>
          <p:spPr>
            <a:xfrm>
              <a:off x="3497522" y="4366497"/>
              <a:ext cx="207597" cy="182144"/>
            </a:xfrm>
            <a:custGeom>
              <a:rect b="b" l="l" r="r" t="t"/>
              <a:pathLst>
                <a:path extrusionOk="0" h="6970" w="7944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67"/>
            <p:cNvSpPr/>
            <p:nvPr/>
          </p:nvSpPr>
          <p:spPr>
            <a:xfrm>
              <a:off x="3533455" y="4366497"/>
              <a:ext cx="171664" cy="164504"/>
            </a:xfrm>
            <a:custGeom>
              <a:rect b="b" l="l" r="r" t="t"/>
              <a:pathLst>
                <a:path extrusionOk="0" h="6295" w="6569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67"/>
            <p:cNvSpPr/>
            <p:nvPr/>
          </p:nvSpPr>
          <p:spPr>
            <a:xfrm>
              <a:off x="3571922" y="4428483"/>
              <a:ext cx="64338" cy="58328"/>
            </a:xfrm>
            <a:custGeom>
              <a:rect b="b" l="l" r="r" t="t"/>
              <a:pathLst>
                <a:path extrusionOk="0" h="2232" w="2462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67"/>
            <p:cNvSpPr/>
            <p:nvPr/>
          </p:nvSpPr>
          <p:spPr>
            <a:xfrm>
              <a:off x="3627688" y="4396105"/>
              <a:ext cx="32718" cy="32692"/>
            </a:xfrm>
            <a:custGeom>
              <a:rect b="b" l="l" r="r" t="t"/>
              <a:pathLst>
                <a:path extrusionOk="0" h="1251" w="1252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67"/>
            <p:cNvSpPr/>
            <p:nvPr/>
          </p:nvSpPr>
          <p:spPr>
            <a:xfrm>
              <a:off x="3598812" y="4286557"/>
              <a:ext cx="11838" cy="48763"/>
            </a:xfrm>
            <a:custGeom>
              <a:rect b="b" l="l" r="r" t="t"/>
              <a:pathLst>
                <a:path extrusionOk="0" h="1866" w="453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67"/>
            <p:cNvSpPr/>
            <p:nvPr/>
          </p:nvSpPr>
          <p:spPr>
            <a:xfrm>
              <a:off x="3511817" y="4300982"/>
              <a:ext cx="27073" cy="46673"/>
            </a:xfrm>
            <a:custGeom>
              <a:rect b="b" l="l" r="r" t="t"/>
              <a:pathLst>
                <a:path extrusionOk="0" h="1786" w="1036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67"/>
            <p:cNvSpPr/>
            <p:nvPr/>
          </p:nvSpPr>
          <p:spPr>
            <a:xfrm>
              <a:off x="3431590" y="4338665"/>
              <a:ext cx="39721" cy="39852"/>
            </a:xfrm>
            <a:custGeom>
              <a:rect b="b" l="l" r="r" t="t"/>
              <a:pathLst>
                <a:path extrusionOk="0" h="1525" w="152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67"/>
            <p:cNvSpPr/>
            <p:nvPr/>
          </p:nvSpPr>
          <p:spPr>
            <a:xfrm>
              <a:off x="3738281" y="4341514"/>
              <a:ext cx="38153" cy="39800"/>
            </a:xfrm>
            <a:custGeom>
              <a:rect b="b" l="l" r="r" t="t"/>
              <a:pathLst>
                <a:path extrusionOk="0" h="1523" w="146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67"/>
            <p:cNvSpPr/>
            <p:nvPr/>
          </p:nvSpPr>
          <p:spPr>
            <a:xfrm>
              <a:off x="3670389" y="4301819"/>
              <a:ext cx="26185" cy="46333"/>
            </a:xfrm>
            <a:custGeom>
              <a:rect b="b" l="l" r="r" t="t"/>
              <a:pathLst>
                <a:path extrusionOk="0" h="1773" w="1002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67"/>
            <p:cNvSpPr/>
            <p:nvPr/>
          </p:nvSpPr>
          <p:spPr>
            <a:xfrm>
              <a:off x="3597296" y="4581071"/>
              <a:ext cx="11342" cy="47770"/>
            </a:xfrm>
            <a:custGeom>
              <a:rect b="b" l="l" r="r" t="t"/>
              <a:pathLst>
                <a:path extrusionOk="0" h="1828" w="434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67"/>
            <p:cNvSpPr/>
            <p:nvPr/>
          </p:nvSpPr>
          <p:spPr>
            <a:xfrm>
              <a:off x="3669161" y="4568553"/>
              <a:ext cx="26315" cy="46150"/>
            </a:xfrm>
            <a:custGeom>
              <a:rect b="b" l="l" r="r" t="t"/>
              <a:pathLst>
                <a:path extrusionOk="0" h="1766" w="1007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67"/>
            <p:cNvSpPr/>
            <p:nvPr/>
          </p:nvSpPr>
          <p:spPr>
            <a:xfrm>
              <a:off x="3736922" y="4537586"/>
              <a:ext cx="39512" cy="39695"/>
            </a:xfrm>
            <a:custGeom>
              <a:rect b="b" l="l" r="r" t="t"/>
              <a:pathLst>
                <a:path extrusionOk="0" h="1519" w="1512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67"/>
            <p:cNvSpPr/>
            <p:nvPr/>
          </p:nvSpPr>
          <p:spPr>
            <a:xfrm>
              <a:off x="3431068" y="4534476"/>
              <a:ext cx="38336" cy="39774"/>
            </a:xfrm>
            <a:custGeom>
              <a:rect b="b" l="l" r="r" t="t"/>
              <a:pathLst>
                <a:path extrusionOk="0" h="1522" w="1467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67"/>
            <p:cNvSpPr/>
            <p:nvPr/>
          </p:nvSpPr>
          <p:spPr>
            <a:xfrm>
              <a:off x="3510223" y="4567926"/>
              <a:ext cx="26289" cy="46359"/>
            </a:xfrm>
            <a:custGeom>
              <a:rect b="b" l="l" r="r" t="t"/>
              <a:pathLst>
                <a:path extrusionOk="0" h="1774" w="1006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4" name="Google Shape;14134;p67"/>
          <p:cNvGrpSpPr/>
          <p:nvPr/>
        </p:nvGrpSpPr>
        <p:grpSpPr>
          <a:xfrm>
            <a:off x="3965190" y="3842252"/>
            <a:ext cx="369801" cy="296813"/>
            <a:chOff x="3965190" y="3842252"/>
            <a:chExt cx="369801" cy="296813"/>
          </a:xfrm>
        </p:grpSpPr>
        <p:sp>
          <p:nvSpPr>
            <p:cNvPr id="14135" name="Google Shape;14135;p67"/>
            <p:cNvSpPr/>
            <p:nvPr/>
          </p:nvSpPr>
          <p:spPr>
            <a:xfrm>
              <a:off x="3965190" y="3869404"/>
              <a:ext cx="366665" cy="269661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67"/>
            <p:cNvSpPr/>
            <p:nvPr/>
          </p:nvSpPr>
          <p:spPr>
            <a:xfrm>
              <a:off x="3986043" y="3869404"/>
              <a:ext cx="348947" cy="245567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67"/>
            <p:cNvSpPr/>
            <p:nvPr/>
          </p:nvSpPr>
          <p:spPr>
            <a:xfrm>
              <a:off x="4038047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67"/>
            <p:cNvSpPr/>
            <p:nvPr/>
          </p:nvSpPr>
          <p:spPr>
            <a:xfrm>
              <a:off x="4104659" y="3842252"/>
              <a:ext cx="21115" cy="53127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67"/>
            <p:cNvSpPr/>
            <p:nvPr/>
          </p:nvSpPr>
          <p:spPr>
            <a:xfrm>
              <a:off x="4171244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67"/>
            <p:cNvSpPr/>
            <p:nvPr/>
          </p:nvSpPr>
          <p:spPr>
            <a:xfrm>
              <a:off x="4238091" y="3842252"/>
              <a:ext cx="20880" cy="53127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67"/>
            <p:cNvSpPr/>
            <p:nvPr/>
          </p:nvSpPr>
          <p:spPr>
            <a:xfrm>
              <a:off x="4038047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67"/>
            <p:cNvSpPr/>
            <p:nvPr/>
          </p:nvSpPr>
          <p:spPr>
            <a:xfrm>
              <a:off x="4104659" y="3842252"/>
              <a:ext cx="21115" cy="29504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67"/>
            <p:cNvSpPr/>
            <p:nvPr/>
          </p:nvSpPr>
          <p:spPr>
            <a:xfrm>
              <a:off x="4171244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67"/>
            <p:cNvSpPr/>
            <p:nvPr/>
          </p:nvSpPr>
          <p:spPr>
            <a:xfrm>
              <a:off x="4238091" y="3842252"/>
              <a:ext cx="20880" cy="29504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67"/>
            <p:cNvSpPr/>
            <p:nvPr/>
          </p:nvSpPr>
          <p:spPr>
            <a:xfrm>
              <a:off x="3985547" y="3919657"/>
              <a:ext cx="167483" cy="163145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67"/>
            <p:cNvSpPr/>
            <p:nvPr/>
          </p:nvSpPr>
          <p:spPr>
            <a:xfrm>
              <a:off x="4167116" y="3935990"/>
              <a:ext cx="147126" cy="143755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67"/>
            <p:cNvSpPr/>
            <p:nvPr/>
          </p:nvSpPr>
          <p:spPr>
            <a:xfrm>
              <a:off x="4167298" y="4057114"/>
              <a:ext cx="22814" cy="22474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67"/>
            <p:cNvSpPr/>
            <p:nvPr/>
          </p:nvSpPr>
          <p:spPr>
            <a:xfrm>
              <a:off x="4183814" y="3960868"/>
              <a:ext cx="102544" cy="10257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67"/>
            <p:cNvSpPr/>
            <p:nvPr/>
          </p:nvSpPr>
          <p:spPr>
            <a:xfrm>
              <a:off x="4265975" y="3936120"/>
              <a:ext cx="48267" cy="45392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67"/>
            <p:cNvSpPr/>
            <p:nvPr/>
          </p:nvSpPr>
          <p:spPr>
            <a:xfrm>
              <a:off x="4201401" y="3978455"/>
              <a:ext cx="84957" cy="84983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67"/>
            <p:cNvSpPr/>
            <p:nvPr/>
          </p:nvSpPr>
          <p:spPr>
            <a:xfrm>
              <a:off x="4265975" y="3936120"/>
              <a:ext cx="48032" cy="45392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67"/>
            <p:cNvSpPr/>
            <p:nvPr/>
          </p:nvSpPr>
          <p:spPr>
            <a:xfrm>
              <a:off x="4283562" y="3953734"/>
              <a:ext cx="29425" cy="27779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67"/>
            <p:cNvSpPr/>
            <p:nvPr/>
          </p:nvSpPr>
          <p:spPr>
            <a:xfrm>
              <a:off x="4248649" y="3943777"/>
              <a:ext cx="55061" cy="55061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67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67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6" name="Google Shape;14156;p67"/>
          <p:cNvGrpSpPr/>
          <p:nvPr/>
        </p:nvGrpSpPr>
        <p:grpSpPr>
          <a:xfrm>
            <a:off x="3506590" y="3833812"/>
            <a:ext cx="396796" cy="313407"/>
            <a:chOff x="3506590" y="3833812"/>
            <a:chExt cx="396796" cy="313407"/>
          </a:xfrm>
        </p:grpSpPr>
        <p:sp>
          <p:nvSpPr>
            <p:cNvPr id="14157" name="Google Shape;14157;p67"/>
            <p:cNvSpPr/>
            <p:nvPr/>
          </p:nvSpPr>
          <p:spPr>
            <a:xfrm>
              <a:off x="3511608" y="3839404"/>
              <a:ext cx="370428" cy="302667"/>
            </a:xfrm>
            <a:custGeom>
              <a:rect b="b" l="l" r="r" t="t"/>
              <a:pathLst>
                <a:path extrusionOk="0" h="11582" w="14175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67"/>
            <p:cNvSpPr/>
            <p:nvPr/>
          </p:nvSpPr>
          <p:spPr>
            <a:xfrm>
              <a:off x="3511347" y="3920676"/>
              <a:ext cx="346804" cy="221159"/>
            </a:xfrm>
            <a:custGeom>
              <a:rect b="b" l="l" r="r" t="t"/>
              <a:pathLst>
                <a:path extrusionOk="0" h="8463" w="13271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67"/>
            <p:cNvSpPr/>
            <p:nvPr/>
          </p:nvSpPr>
          <p:spPr>
            <a:xfrm>
              <a:off x="3506590" y="3833812"/>
              <a:ext cx="396796" cy="313407"/>
            </a:xfrm>
            <a:custGeom>
              <a:rect b="b" l="l" r="r" t="t"/>
              <a:pathLst>
                <a:path extrusionOk="0" h="11993" w="15184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0" name="Google Shape;14160;p67"/>
          <p:cNvGrpSpPr/>
          <p:nvPr/>
        </p:nvGrpSpPr>
        <p:grpSpPr>
          <a:xfrm>
            <a:off x="2769288" y="1965364"/>
            <a:ext cx="104556" cy="366665"/>
            <a:chOff x="2769288" y="1965364"/>
            <a:chExt cx="104556" cy="366665"/>
          </a:xfrm>
        </p:grpSpPr>
        <p:sp>
          <p:nvSpPr>
            <p:cNvPr id="14161" name="Google Shape;14161;p67"/>
            <p:cNvSpPr/>
            <p:nvPr/>
          </p:nvSpPr>
          <p:spPr>
            <a:xfrm>
              <a:off x="2787372" y="1965364"/>
              <a:ext cx="68127" cy="69382"/>
            </a:xfrm>
            <a:custGeom>
              <a:rect b="b" l="l" r="r" t="t"/>
              <a:pathLst>
                <a:path extrusionOk="0" h="2655" w="2607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67"/>
            <p:cNvSpPr/>
            <p:nvPr/>
          </p:nvSpPr>
          <p:spPr>
            <a:xfrm>
              <a:off x="2778853" y="2014624"/>
              <a:ext cx="85192" cy="55323"/>
            </a:xfrm>
            <a:custGeom>
              <a:rect b="b" l="l" r="r" t="t"/>
              <a:pathLst>
                <a:path extrusionOk="0" h="2117" w="326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67"/>
            <p:cNvSpPr/>
            <p:nvPr/>
          </p:nvSpPr>
          <p:spPr>
            <a:xfrm>
              <a:off x="2806239" y="2014624"/>
              <a:ext cx="30418" cy="32195"/>
            </a:xfrm>
            <a:custGeom>
              <a:rect b="b" l="l" r="r" t="t"/>
              <a:pathLst>
                <a:path extrusionOk="0" h="1232" w="1164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67"/>
            <p:cNvSpPr/>
            <p:nvPr/>
          </p:nvSpPr>
          <p:spPr>
            <a:xfrm>
              <a:off x="2769288" y="2046793"/>
              <a:ext cx="104556" cy="285236"/>
            </a:xfrm>
            <a:custGeom>
              <a:rect b="b" l="l" r="r" t="t"/>
              <a:pathLst>
                <a:path extrusionOk="0" h="10915" w="4001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67"/>
            <p:cNvSpPr/>
            <p:nvPr/>
          </p:nvSpPr>
          <p:spPr>
            <a:xfrm>
              <a:off x="2793670" y="2046793"/>
              <a:ext cx="80175" cy="214626"/>
            </a:xfrm>
            <a:custGeom>
              <a:rect b="b" l="l" r="r" t="t"/>
              <a:pathLst>
                <a:path extrusionOk="0" h="8213" w="3068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67"/>
            <p:cNvSpPr/>
            <p:nvPr/>
          </p:nvSpPr>
          <p:spPr>
            <a:xfrm>
              <a:off x="2769288" y="2287787"/>
              <a:ext cx="104556" cy="44007"/>
            </a:xfrm>
            <a:custGeom>
              <a:rect b="b" l="l" r="r" t="t"/>
              <a:pathLst>
                <a:path extrusionOk="0" h="1684" w="4001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67"/>
            <p:cNvSpPr/>
            <p:nvPr/>
          </p:nvSpPr>
          <p:spPr>
            <a:xfrm>
              <a:off x="278337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67"/>
            <p:cNvSpPr/>
            <p:nvPr/>
          </p:nvSpPr>
          <p:spPr>
            <a:xfrm>
              <a:off x="2805220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67"/>
            <p:cNvSpPr/>
            <p:nvPr/>
          </p:nvSpPr>
          <p:spPr>
            <a:xfrm>
              <a:off x="282709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67"/>
            <p:cNvSpPr/>
            <p:nvPr/>
          </p:nvSpPr>
          <p:spPr>
            <a:xfrm>
              <a:off x="2848940" y="2303414"/>
              <a:ext cx="11342" cy="28380"/>
            </a:xfrm>
            <a:custGeom>
              <a:rect b="b" l="l" r="r" t="t"/>
              <a:pathLst>
                <a:path extrusionOk="0" h="108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67"/>
            <p:cNvSpPr/>
            <p:nvPr/>
          </p:nvSpPr>
          <p:spPr>
            <a:xfrm>
              <a:off x="2818287" y="2046793"/>
              <a:ext cx="24146" cy="91046"/>
            </a:xfrm>
            <a:custGeom>
              <a:rect b="b" l="l" r="r" t="t"/>
              <a:pathLst>
                <a:path extrusionOk="0" h="3484" w="924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67"/>
            <p:cNvSpPr/>
            <p:nvPr/>
          </p:nvSpPr>
          <p:spPr>
            <a:xfrm>
              <a:off x="2818287" y="2046793"/>
              <a:ext cx="24146" cy="67187"/>
            </a:xfrm>
            <a:custGeom>
              <a:rect b="b" l="l" r="r" t="t"/>
              <a:pathLst>
                <a:path extrusionOk="0" h="2571" w="924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3" name="Google Shape;14173;p67"/>
          <p:cNvGrpSpPr/>
          <p:nvPr/>
        </p:nvGrpSpPr>
        <p:grpSpPr>
          <a:xfrm>
            <a:off x="3966679" y="2010861"/>
            <a:ext cx="367162" cy="275698"/>
            <a:chOff x="3966679" y="2010861"/>
            <a:chExt cx="367162" cy="275698"/>
          </a:xfrm>
        </p:grpSpPr>
        <p:sp>
          <p:nvSpPr>
            <p:cNvPr id="14174" name="Google Shape;14174;p67"/>
            <p:cNvSpPr/>
            <p:nvPr/>
          </p:nvSpPr>
          <p:spPr>
            <a:xfrm>
              <a:off x="3966679" y="2038509"/>
              <a:ext cx="367162" cy="248050"/>
            </a:xfrm>
            <a:custGeom>
              <a:rect b="b" l="l" r="r" t="t"/>
              <a:pathLst>
                <a:path extrusionOk="0" h="9492" w="1405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67"/>
            <p:cNvSpPr/>
            <p:nvPr/>
          </p:nvSpPr>
          <p:spPr>
            <a:xfrm>
              <a:off x="4067969" y="2068117"/>
              <a:ext cx="236473" cy="185018"/>
            </a:xfrm>
            <a:custGeom>
              <a:rect b="b" l="l" r="r" t="t"/>
              <a:pathLst>
                <a:path extrusionOk="0" h="7080" w="9049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67"/>
            <p:cNvSpPr/>
            <p:nvPr/>
          </p:nvSpPr>
          <p:spPr>
            <a:xfrm>
              <a:off x="3966941" y="2010861"/>
              <a:ext cx="79443" cy="243764"/>
            </a:xfrm>
            <a:custGeom>
              <a:rect b="b" l="l" r="r" t="t"/>
              <a:pathLst>
                <a:path extrusionOk="0" h="9328" w="304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67"/>
            <p:cNvSpPr/>
            <p:nvPr/>
          </p:nvSpPr>
          <p:spPr>
            <a:xfrm>
              <a:off x="3966941" y="2011357"/>
              <a:ext cx="22657" cy="243032"/>
            </a:xfrm>
            <a:custGeom>
              <a:rect b="b" l="l" r="r" t="t"/>
              <a:pathLst>
                <a:path extrusionOk="0" h="9300" w="867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8" name="Google Shape;14178;p67"/>
          <p:cNvGrpSpPr/>
          <p:nvPr/>
        </p:nvGrpSpPr>
        <p:grpSpPr>
          <a:xfrm>
            <a:off x="1752577" y="2025495"/>
            <a:ext cx="366404" cy="246220"/>
            <a:chOff x="1752577" y="2025495"/>
            <a:chExt cx="366404" cy="246220"/>
          </a:xfrm>
        </p:grpSpPr>
        <p:sp>
          <p:nvSpPr>
            <p:cNvPr id="14179" name="Google Shape;14179;p67"/>
            <p:cNvSpPr/>
            <p:nvPr/>
          </p:nvSpPr>
          <p:spPr>
            <a:xfrm>
              <a:off x="1852090" y="2025495"/>
              <a:ext cx="80932" cy="72831"/>
            </a:xfrm>
            <a:custGeom>
              <a:rect b="b" l="l" r="r" t="t"/>
              <a:pathLst>
                <a:path extrusionOk="0" h="2787" w="3097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67"/>
            <p:cNvSpPr/>
            <p:nvPr/>
          </p:nvSpPr>
          <p:spPr>
            <a:xfrm>
              <a:off x="1888257" y="2215400"/>
              <a:ext cx="205584" cy="56316"/>
            </a:xfrm>
            <a:custGeom>
              <a:rect b="b" l="l" r="r" t="t"/>
              <a:pathLst>
                <a:path extrusionOk="0" h="2155" w="7867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67"/>
            <p:cNvSpPr/>
            <p:nvPr/>
          </p:nvSpPr>
          <p:spPr>
            <a:xfrm>
              <a:off x="1930984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67"/>
            <p:cNvSpPr/>
            <p:nvPr/>
          </p:nvSpPr>
          <p:spPr>
            <a:xfrm>
              <a:off x="1948336" y="2215400"/>
              <a:ext cx="11315" cy="39120"/>
            </a:xfrm>
            <a:custGeom>
              <a:rect b="b" l="l" r="r" t="t"/>
              <a:pathLst>
                <a:path extrusionOk="0" h="1497" w="433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67"/>
            <p:cNvSpPr/>
            <p:nvPr/>
          </p:nvSpPr>
          <p:spPr>
            <a:xfrm>
              <a:off x="1965661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67"/>
            <p:cNvSpPr/>
            <p:nvPr/>
          </p:nvSpPr>
          <p:spPr>
            <a:xfrm>
              <a:off x="1983013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67"/>
            <p:cNvSpPr/>
            <p:nvPr/>
          </p:nvSpPr>
          <p:spPr>
            <a:xfrm>
              <a:off x="200060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67"/>
            <p:cNvSpPr/>
            <p:nvPr/>
          </p:nvSpPr>
          <p:spPr>
            <a:xfrm>
              <a:off x="2017926" y="2215400"/>
              <a:ext cx="11342" cy="39120"/>
            </a:xfrm>
            <a:custGeom>
              <a:rect b="b" l="l" r="r" t="t"/>
              <a:pathLst>
                <a:path extrusionOk="0" h="1497" w="434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67"/>
            <p:cNvSpPr/>
            <p:nvPr/>
          </p:nvSpPr>
          <p:spPr>
            <a:xfrm>
              <a:off x="2035278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67"/>
            <p:cNvSpPr/>
            <p:nvPr/>
          </p:nvSpPr>
          <p:spPr>
            <a:xfrm>
              <a:off x="2052604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67"/>
            <p:cNvSpPr/>
            <p:nvPr/>
          </p:nvSpPr>
          <p:spPr>
            <a:xfrm>
              <a:off x="207019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67"/>
            <p:cNvSpPr/>
            <p:nvPr/>
          </p:nvSpPr>
          <p:spPr>
            <a:xfrm>
              <a:off x="2092822" y="2191776"/>
              <a:ext cx="26159" cy="79939"/>
            </a:xfrm>
            <a:custGeom>
              <a:rect b="b" l="l" r="r" t="t"/>
              <a:pathLst>
                <a:path extrusionOk="0" h="3059" w="1001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67"/>
            <p:cNvSpPr/>
            <p:nvPr/>
          </p:nvSpPr>
          <p:spPr>
            <a:xfrm>
              <a:off x="1752577" y="2044519"/>
              <a:ext cx="166359" cy="227196"/>
            </a:xfrm>
            <a:custGeom>
              <a:rect b="b" l="l" r="r" t="t"/>
              <a:pathLst>
                <a:path extrusionOk="0" h="8694" w="6366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67"/>
            <p:cNvSpPr/>
            <p:nvPr/>
          </p:nvSpPr>
          <p:spPr>
            <a:xfrm>
              <a:off x="1774189" y="2044467"/>
              <a:ext cx="144748" cy="204147"/>
            </a:xfrm>
            <a:custGeom>
              <a:rect b="b" l="l" r="r" t="t"/>
              <a:pathLst>
                <a:path extrusionOk="0" h="7812" w="5539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67"/>
            <p:cNvSpPr/>
            <p:nvPr/>
          </p:nvSpPr>
          <p:spPr>
            <a:xfrm>
              <a:off x="1780774" y="2090774"/>
              <a:ext cx="95880" cy="81978"/>
            </a:xfrm>
            <a:custGeom>
              <a:rect b="b" l="l" r="r" t="t"/>
              <a:pathLst>
                <a:path extrusionOk="0" h="3137" w="3669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67"/>
            <p:cNvSpPr/>
            <p:nvPr/>
          </p:nvSpPr>
          <p:spPr>
            <a:xfrm>
              <a:off x="1805443" y="2090565"/>
              <a:ext cx="71028" cy="61882"/>
            </a:xfrm>
            <a:custGeom>
              <a:rect b="b" l="l" r="r" t="t"/>
              <a:pathLst>
                <a:path extrusionOk="0" h="2368" w="2718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5" name="Google Shape;14195;p67"/>
          <p:cNvGrpSpPr/>
          <p:nvPr/>
        </p:nvGrpSpPr>
        <p:grpSpPr>
          <a:xfrm>
            <a:off x="1309553" y="2069580"/>
            <a:ext cx="366404" cy="158363"/>
            <a:chOff x="1309553" y="2069580"/>
            <a:chExt cx="366404" cy="158363"/>
          </a:xfrm>
        </p:grpSpPr>
        <p:sp>
          <p:nvSpPr>
            <p:cNvPr id="14196" name="Google Shape;14196;p67"/>
            <p:cNvSpPr/>
            <p:nvPr/>
          </p:nvSpPr>
          <p:spPr>
            <a:xfrm>
              <a:off x="1477402" y="2100051"/>
              <a:ext cx="198555" cy="92770"/>
            </a:xfrm>
            <a:custGeom>
              <a:rect b="b" l="l" r="r" t="t"/>
              <a:pathLst>
                <a:path extrusionOk="0" h="3550" w="7598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67"/>
            <p:cNvSpPr/>
            <p:nvPr/>
          </p:nvSpPr>
          <p:spPr>
            <a:xfrm>
              <a:off x="1477402" y="2150826"/>
              <a:ext cx="198555" cy="42230"/>
            </a:xfrm>
            <a:custGeom>
              <a:rect b="b" l="l" r="r" t="t"/>
              <a:pathLst>
                <a:path extrusionOk="0" h="1616" w="7598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67"/>
            <p:cNvSpPr/>
            <p:nvPr/>
          </p:nvSpPr>
          <p:spPr>
            <a:xfrm>
              <a:off x="1477402" y="2171680"/>
              <a:ext cx="198555" cy="21376"/>
            </a:xfrm>
            <a:custGeom>
              <a:rect b="b" l="l" r="r" t="t"/>
              <a:pathLst>
                <a:path extrusionOk="0" h="818" w="7598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67"/>
            <p:cNvSpPr/>
            <p:nvPr/>
          </p:nvSpPr>
          <p:spPr>
            <a:xfrm>
              <a:off x="1309553" y="2100077"/>
              <a:ext cx="105549" cy="92744"/>
            </a:xfrm>
            <a:custGeom>
              <a:rect b="b" l="l" r="r" t="t"/>
              <a:pathLst>
                <a:path extrusionOk="0" h="3549" w="4039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67"/>
            <p:cNvSpPr/>
            <p:nvPr/>
          </p:nvSpPr>
          <p:spPr>
            <a:xfrm>
              <a:off x="1328891" y="2100077"/>
              <a:ext cx="86211" cy="71629"/>
            </a:xfrm>
            <a:custGeom>
              <a:rect b="b" l="l" r="r" t="t"/>
              <a:pathLst>
                <a:path extrusionOk="0" h="2741" w="3299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67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67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67"/>
            <p:cNvSpPr/>
            <p:nvPr/>
          </p:nvSpPr>
          <p:spPr>
            <a:xfrm>
              <a:off x="133981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67"/>
            <p:cNvSpPr/>
            <p:nvPr/>
          </p:nvSpPr>
          <p:spPr>
            <a:xfrm>
              <a:off x="1357532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67"/>
            <p:cNvSpPr/>
            <p:nvPr/>
          </p:nvSpPr>
          <p:spPr>
            <a:xfrm>
              <a:off x="1374884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67"/>
            <p:cNvSpPr/>
            <p:nvPr/>
          </p:nvSpPr>
          <p:spPr>
            <a:xfrm>
              <a:off x="1391844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67"/>
            <p:cNvSpPr/>
            <p:nvPr/>
          </p:nvSpPr>
          <p:spPr>
            <a:xfrm>
              <a:off x="1322619" y="2100077"/>
              <a:ext cx="11315" cy="38467"/>
            </a:xfrm>
            <a:custGeom>
              <a:rect b="b" l="l" r="r" t="t"/>
              <a:pathLst>
                <a:path extrusionOk="0" h="1472" w="433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67"/>
            <p:cNvSpPr/>
            <p:nvPr/>
          </p:nvSpPr>
          <p:spPr>
            <a:xfrm>
              <a:off x="151333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67"/>
            <p:cNvSpPr/>
            <p:nvPr/>
          </p:nvSpPr>
          <p:spPr>
            <a:xfrm>
              <a:off x="1496008" y="2100077"/>
              <a:ext cx="11315" cy="22944"/>
            </a:xfrm>
            <a:custGeom>
              <a:rect b="b" l="l" r="r" t="t"/>
              <a:pathLst>
                <a:path extrusionOk="0" h="878" w="433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67"/>
            <p:cNvSpPr/>
            <p:nvPr/>
          </p:nvSpPr>
          <p:spPr>
            <a:xfrm>
              <a:off x="1530921" y="2100077"/>
              <a:ext cx="11342" cy="38467"/>
            </a:xfrm>
            <a:custGeom>
              <a:rect b="b" l="l" r="r" t="t"/>
              <a:pathLst>
                <a:path extrusionOk="0" h="1472" w="434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67"/>
            <p:cNvSpPr/>
            <p:nvPr/>
          </p:nvSpPr>
          <p:spPr>
            <a:xfrm>
              <a:off x="1548012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67"/>
            <p:cNvSpPr/>
            <p:nvPr/>
          </p:nvSpPr>
          <p:spPr>
            <a:xfrm>
              <a:off x="156536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67"/>
            <p:cNvSpPr/>
            <p:nvPr/>
          </p:nvSpPr>
          <p:spPr>
            <a:xfrm>
              <a:off x="1582690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67"/>
            <p:cNvSpPr/>
            <p:nvPr/>
          </p:nvSpPr>
          <p:spPr>
            <a:xfrm>
              <a:off x="1600042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67"/>
            <p:cNvSpPr/>
            <p:nvPr/>
          </p:nvSpPr>
          <p:spPr>
            <a:xfrm>
              <a:off x="1617367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67"/>
            <p:cNvSpPr/>
            <p:nvPr/>
          </p:nvSpPr>
          <p:spPr>
            <a:xfrm>
              <a:off x="1634955" y="2100077"/>
              <a:ext cx="11342" cy="22944"/>
            </a:xfrm>
            <a:custGeom>
              <a:rect b="b" l="l" r="r" t="t"/>
              <a:pathLst>
                <a:path extrusionOk="0" h="878" w="43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67"/>
            <p:cNvSpPr/>
            <p:nvPr/>
          </p:nvSpPr>
          <p:spPr>
            <a:xfrm>
              <a:off x="1652045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67"/>
            <p:cNvSpPr/>
            <p:nvPr/>
          </p:nvSpPr>
          <p:spPr>
            <a:xfrm>
              <a:off x="1386435" y="2069580"/>
              <a:ext cx="45000" cy="158363"/>
            </a:xfrm>
            <a:custGeom>
              <a:rect b="b" l="l" r="r" t="t"/>
              <a:pathLst>
                <a:path extrusionOk="0" h="6060" w="1722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67"/>
            <p:cNvSpPr/>
            <p:nvPr/>
          </p:nvSpPr>
          <p:spPr>
            <a:xfrm>
              <a:off x="1405537" y="2084737"/>
              <a:ext cx="25897" cy="135967"/>
            </a:xfrm>
            <a:custGeom>
              <a:rect b="b" l="l" r="r" t="t"/>
              <a:pathLst>
                <a:path extrusionOk="0" h="5203" w="991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67"/>
            <p:cNvSpPr/>
            <p:nvPr/>
          </p:nvSpPr>
          <p:spPr>
            <a:xfrm>
              <a:off x="1462062" y="2069737"/>
              <a:ext cx="45026" cy="158128"/>
            </a:xfrm>
            <a:custGeom>
              <a:rect b="b" l="l" r="r" t="t"/>
              <a:pathLst>
                <a:path extrusionOk="0" h="6051" w="1723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67"/>
            <p:cNvSpPr/>
            <p:nvPr/>
          </p:nvSpPr>
          <p:spPr>
            <a:xfrm>
              <a:off x="1462062" y="2084999"/>
              <a:ext cx="25923" cy="135967"/>
            </a:xfrm>
            <a:custGeom>
              <a:rect b="b" l="l" r="r" t="t"/>
              <a:pathLst>
                <a:path extrusionOk="0" h="5203" w="992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2" name="Google Shape;14222;p67"/>
          <p:cNvGrpSpPr/>
          <p:nvPr/>
        </p:nvGrpSpPr>
        <p:grpSpPr>
          <a:xfrm>
            <a:off x="866528" y="2088762"/>
            <a:ext cx="366639" cy="119635"/>
            <a:chOff x="866528" y="2088762"/>
            <a:chExt cx="366639" cy="119635"/>
          </a:xfrm>
        </p:grpSpPr>
        <p:sp>
          <p:nvSpPr>
            <p:cNvPr id="14223" name="Google Shape;14223;p67"/>
            <p:cNvSpPr/>
            <p:nvPr/>
          </p:nvSpPr>
          <p:spPr>
            <a:xfrm>
              <a:off x="866528" y="2088762"/>
              <a:ext cx="366639" cy="119635"/>
            </a:xfrm>
            <a:custGeom>
              <a:rect b="b" l="l" r="r" t="t"/>
              <a:pathLst>
                <a:path extrusionOk="0" h="4578" w="1403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67"/>
            <p:cNvSpPr/>
            <p:nvPr/>
          </p:nvSpPr>
          <p:spPr>
            <a:xfrm>
              <a:off x="866528" y="2139511"/>
              <a:ext cx="366639" cy="68885"/>
            </a:xfrm>
            <a:custGeom>
              <a:rect b="b" l="l" r="r" t="t"/>
              <a:pathLst>
                <a:path extrusionOk="0" h="2636" w="1403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67"/>
            <p:cNvSpPr/>
            <p:nvPr/>
          </p:nvSpPr>
          <p:spPr>
            <a:xfrm>
              <a:off x="866528" y="2164389"/>
              <a:ext cx="366639" cy="44007"/>
            </a:xfrm>
            <a:custGeom>
              <a:rect b="b" l="l" r="r" t="t"/>
              <a:pathLst>
                <a:path extrusionOk="0" h="1684" w="1403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67"/>
            <p:cNvSpPr/>
            <p:nvPr/>
          </p:nvSpPr>
          <p:spPr>
            <a:xfrm>
              <a:off x="897940" y="2088762"/>
              <a:ext cx="11943" cy="36455"/>
            </a:xfrm>
            <a:custGeom>
              <a:rect b="b" l="l" r="r" t="t"/>
              <a:pathLst>
                <a:path extrusionOk="0" h="1395" w="457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67"/>
            <p:cNvSpPr/>
            <p:nvPr/>
          </p:nvSpPr>
          <p:spPr>
            <a:xfrm>
              <a:off x="927443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67"/>
            <p:cNvSpPr/>
            <p:nvPr/>
          </p:nvSpPr>
          <p:spPr>
            <a:xfrm>
              <a:off x="956346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67"/>
            <p:cNvSpPr/>
            <p:nvPr/>
          </p:nvSpPr>
          <p:spPr>
            <a:xfrm>
              <a:off x="985876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67"/>
            <p:cNvSpPr/>
            <p:nvPr/>
          </p:nvSpPr>
          <p:spPr>
            <a:xfrm>
              <a:off x="1014647" y="2088762"/>
              <a:ext cx="11969" cy="36455"/>
            </a:xfrm>
            <a:custGeom>
              <a:rect b="b" l="l" r="r" t="t"/>
              <a:pathLst>
                <a:path extrusionOk="0" h="1395" w="458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67"/>
            <p:cNvSpPr/>
            <p:nvPr/>
          </p:nvSpPr>
          <p:spPr>
            <a:xfrm>
              <a:off x="1044439" y="2088762"/>
              <a:ext cx="11315" cy="26159"/>
            </a:xfrm>
            <a:custGeom>
              <a:rect b="b" l="l" r="r" t="t"/>
              <a:pathLst>
                <a:path extrusionOk="0" h="1001" w="433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67"/>
            <p:cNvSpPr/>
            <p:nvPr/>
          </p:nvSpPr>
          <p:spPr>
            <a:xfrm>
              <a:off x="1073080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67"/>
            <p:cNvSpPr/>
            <p:nvPr/>
          </p:nvSpPr>
          <p:spPr>
            <a:xfrm>
              <a:off x="1102479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67"/>
            <p:cNvSpPr/>
            <p:nvPr/>
          </p:nvSpPr>
          <p:spPr>
            <a:xfrm>
              <a:off x="1131381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67"/>
            <p:cNvSpPr/>
            <p:nvPr/>
          </p:nvSpPr>
          <p:spPr>
            <a:xfrm>
              <a:off x="1160911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67"/>
            <p:cNvSpPr/>
            <p:nvPr/>
          </p:nvSpPr>
          <p:spPr>
            <a:xfrm>
              <a:off x="1189814" y="2088762"/>
              <a:ext cx="11812" cy="36455"/>
            </a:xfrm>
            <a:custGeom>
              <a:rect b="b" l="l" r="r" t="t"/>
              <a:pathLst>
                <a:path extrusionOk="0" h="1395" w="452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7" name="Google Shape;14237;p67"/>
          <p:cNvGrpSpPr/>
          <p:nvPr/>
        </p:nvGrpSpPr>
        <p:grpSpPr>
          <a:xfrm>
            <a:off x="2329269" y="1965312"/>
            <a:ext cx="98807" cy="366273"/>
            <a:chOff x="2329269" y="1965312"/>
            <a:chExt cx="98807" cy="366273"/>
          </a:xfrm>
        </p:grpSpPr>
        <p:sp>
          <p:nvSpPr>
            <p:cNvPr id="14238" name="Google Shape;14238;p67"/>
            <p:cNvSpPr/>
            <p:nvPr/>
          </p:nvSpPr>
          <p:spPr>
            <a:xfrm>
              <a:off x="2329269" y="1965312"/>
              <a:ext cx="98807" cy="312179"/>
            </a:xfrm>
            <a:custGeom>
              <a:rect b="b" l="l" r="r" t="t"/>
              <a:pathLst>
                <a:path extrusionOk="0" h="11946" w="3781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67"/>
            <p:cNvSpPr/>
            <p:nvPr/>
          </p:nvSpPr>
          <p:spPr>
            <a:xfrm>
              <a:off x="2353415" y="1970904"/>
              <a:ext cx="74661" cy="289757"/>
            </a:xfrm>
            <a:custGeom>
              <a:rect b="b" l="l" r="r" t="t"/>
              <a:pathLst>
                <a:path extrusionOk="0" h="11088" w="2857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67"/>
            <p:cNvSpPr/>
            <p:nvPr/>
          </p:nvSpPr>
          <p:spPr>
            <a:xfrm>
              <a:off x="2337266" y="2001558"/>
              <a:ext cx="81246" cy="330027"/>
            </a:xfrm>
            <a:custGeom>
              <a:rect b="b" l="l" r="r" t="t"/>
              <a:pathLst>
                <a:path extrusionOk="0" h="12629" w="3109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1" name="Google Shape;14241;p67"/>
          <p:cNvGrpSpPr/>
          <p:nvPr/>
        </p:nvGrpSpPr>
        <p:grpSpPr>
          <a:xfrm>
            <a:off x="3208053" y="1964972"/>
            <a:ext cx="112344" cy="366926"/>
            <a:chOff x="3208053" y="1964972"/>
            <a:chExt cx="112344" cy="366926"/>
          </a:xfrm>
        </p:grpSpPr>
        <p:sp>
          <p:nvSpPr>
            <p:cNvPr id="14242" name="Google Shape;14242;p67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67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67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67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67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67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8" name="Google Shape;14248;p67"/>
          <p:cNvGrpSpPr/>
          <p:nvPr/>
        </p:nvGrpSpPr>
        <p:grpSpPr>
          <a:xfrm>
            <a:off x="3225379" y="3807339"/>
            <a:ext cx="72413" cy="366404"/>
            <a:chOff x="3225379" y="3807339"/>
            <a:chExt cx="72413" cy="366404"/>
          </a:xfrm>
        </p:grpSpPr>
        <p:sp>
          <p:nvSpPr>
            <p:cNvPr id="14249" name="Google Shape;14249;p67"/>
            <p:cNvSpPr/>
            <p:nvPr/>
          </p:nvSpPr>
          <p:spPr>
            <a:xfrm>
              <a:off x="3225379" y="3807339"/>
              <a:ext cx="72413" cy="366404"/>
            </a:xfrm>
            <a:custGeom>
              <a:rect b="b" l="l" r="r" t="t"/>
              <a:pathLst>
                <a:path extrusionOk="0" h="14021" w="2771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67"/>
            <p:cNvSpPr/>
            <p:nvPr/>
          </p:nvSpPr>
          <p:spPr>
            <a:xfrm>
              <a:off x="3225640" y="4104623"/>
              <a:ext cx="72152" cy="33188"/>
            </a:xfrm>
            <a:custGeom>
              <a:rect b="b" l="l" r="r" t="t"/>
              <a:pathLst>
                <a:path extrusionOk="0" h="1270" w="2761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67"/>
            <p:cNvSpPr/>
            <p:nvPr/>
          </p:nvSpPr>
          <p:spPr>
            <a:xfrm>
              <a:off x="3245997" y="3807339"/>
              <a:ext cx="31437" cy="32509"/>
            </a:xfrm>
            <a:custGeom>
              <a:rect b="b" l="l" r="r" t="t"/>
              <a:pathLst>
                <a:path extrusionOk="0" h="1244" w="1203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67"/>
            <p:cNvSpPr/>
            <p:nvPr/>
          </p:nvSpPr>
          <p:spPr>
            <a:xfrm>
              <a:off x="3225379" y="4137785"/>
              <a:ext cx="72413" cy="35958"/>
            </a:xfrm>
            <a:custGeom>
              <a:rect b="b" l="l" r="r" t="t"/>
              <a:pathLst>
                <a:path extrusionOk="0" h="1376" w="2771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67"/>
            <p:cNvSpPr/>
            <p:nvPr/>
          </p:nvSpPr>
          <p:spPr>
            <a:xfrm>
              <a:off x="3255039" y="4104623"/>
              <a:ext cx="42753" cy="33188"/>
            </a:xfrm>
            <a:custGeom>
              <a:rect b="b" l="l" r="r" t="t"/>
              <a:pathLst>
                <a:path extrusionOk="0" h="1270" w="1636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67"/>
            <p:cNvSpPr/>
            <p:nvPr/>
          </p:nvSpPr>
          <p:spPr>
            <a:xfrm>
              <a:off x="3255039" y="4137785"/>
              <a:ext cx="42753" cy="32953"/>
            </a:xfrm>
            <a:custGeom>
              <a:rect b="b" l="l" r="r" t="t"/>
              <a:pathLst>
                <a:path extrusionOk="0" h="1261" w="1636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67"/>
            <p:cNvSpPr/>
            <p:nvPr/>
          </p:nvSpPr>
          <p:spPr>
            <a:xfrm>
              <a:off x="3225379" y="3872932"/>
              <a:ext cx="72413" cy="231717"/>
            </a:xfrm>
            <a:custGeom>
              <a:rect b="b" l="l" r="r" t="t"/>
              <a:pathLst>
                <a:path extrusionOk="0" h="8867" w="2771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67"/>
            <p:cNvSpPr/>
            <p:nvPr/>
          </p:nvSpPr>
          <p:spPr>
            <a:xfrm>
              <a:off x="3255039" y="3872932"/>
              <a:ext cx="42753" cy="231717"/>
            </a:xfrm>
            <a:custGeom>
              <a:rect b="b" l="l" r="r" t="t"/>
              <a:pathLst>
                <a:path extrusionOk="0" h="8867" w="1636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7" name="Google Shape;14257;p67"/>
          <p:cNvGrpSpPr/>
          <p:nvPr/>
        </p:nvGrpSpPr>
        <p:grpSpPr>
          <a:xfrm>
            <a:off x="3523916" y="2011096"/>
            <a:ext cx="366665" cy="275201"/>
            <a:chOff x="3523916" y="2011096"/>
            <a:chExt cx="366665" cy="275201"/>
          </a:xfrm>
        </p:grpSpPr>
        <p:sp>
          <p:nvSpPr>
            <p:cNvPr id="14258" name="Google Shape;14258;p67"/>
            <p:cNvSpPr/>
            <p:nvPr/>
          </p:nvSpPr>
          <p:spPr>
            <a:xfrm>
              <a:off x="3524178" y="2038744"/>
              <a:ext cx="366404" cy="247553"/>
            </a:xfrm>
            <a:custGeom>
              <a:rect b="b" l="l" r="r" t="t"/>
              <a:pathLst>
                <a:path extrusionOk="0" h="9473" w="14021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67"/>
            <p:cNvSpPr/>
            <p:nvPr/>
          </p:nvSpPr>
          <p:spPr>
            <a:xfrm>
              <a:off x="3624945" y="2161123"/>
              <a:ext cx="244783" cy="74425"/>
            </a:xfrm>
            <a:custGeom>
              <a:rect b="b" l="l" r="r" t="t"/>
              <a:pathLst>
                <a:path extrusionOk="0" h="2848" w="9367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67"/>
            <p:cNvSpPr/>
            <p:nvPr/>
          </p:nvSpPr>
          <p:spPr>
            <a:xfrm>
              <a:off x="3624945" y="2161123"/>
              <a:ext cx="244783" cy="47796"/>
            </a:xfrm>
            <a:custGeom>
              <a:rect b="b" l="l" r="r" t="t"/>
              <a:pathLst>
                <a:path extrusionOk="0" h="1829" w="9367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67"/>
            <p:cNvSpPr/>
            <p:nvPr/>
          </p:nvSpPr>
          <p:spPr>
            <a:xfrm>
              <a:off x="3652697" y="2161123"/>
              <a:ext cx="11969" cy="24146"/>
            </a:xfrm>
            <a:custGeom>
              <a:rect b="b" l="l" r="r" t="t"/>
              <a:pathLst>
                <a:path extrusionOk="0" h="924" w="458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67"/>
            <p:cNvSpPr/>
            <p:nvPr/>
          </p:nvSpPr>
          <p:spPr>
            <a:xfrm>
              <a:off x="3670546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67"/>
            <p:cNvSpPr/>
            <p:nvPr/>
          </p:nvSpPr>
          <p:spPr>
            <a:xfrm>
              <a:off x="3688264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67"/>
            <p:cNvSpPr/>
            <p:nvPr/>
          </p:nvSpPr>
          <p:spPr>
            <a:xfrm>
              <a:off x="3705981" y="2161123"/>
              <a:ext cx="11838" cy="40244"/>
            </a:xfrm>
            <a:custGeom>
              <a:rect b="b" l="l" r="r" t="t"/>
              <a:pathLst>
                <a:path extrusionOk="0" h="1540" w="453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67"/>
            <p:cNvSpPr/>
            <p:nvPr/>
          </p:nvSpPr>
          <p:spPr>
            <a:xfrm>
              <a:off x="3634875" y="2161123"/>
              <a:ext cx="11943" cy="40244"/>
            </a:xfrm>
            <a:custGeom>
              <a:rect b="b" l="l" r="r" t="t"/>
              <a:pathLst>
                <a:path extrusionOk="0" h="1540" w="457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67"/>
            <p:cNvSpPr/>
            <p:nvPr/>
          </p:nvSpPr>
          <p:spPr>
            <a:xfrm>
              <a:off x="372393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67"/>
            <p:cNvSpPr/>
            <p:nvPr/>
          </p:nvSpPr>
          <p:spPr>
            <a:xfrm>
              <a:off x="3741783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67"/>
            <p:cNvSpPr/>
            <p:nvPr/>
          </p:nvSpPr>
          <p:spPr>
            <a:xfrm>
              <a:off x="3759631" y="2161123"/>
              <a:ext cx="11080" cy="23415"/>
            </a:xfrm>
            <a:custGeom>
              <a:rect b="b" l="l" r="r" t="t"/>
              <a:pathLst>
                <a:path extrusionOk="0" h="896" w="42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67"/>
            <p:cNvSpPr/>
            <p:nvPr/>
          </p:nvSpPr>
          <p:spPr>
            <a:xfrm>
              <a:off x="3777219" y="2161123"/>
              <a:ext cx="11342" cy="39303"/>
            </a:xfrm>
            <a:custGeom>
              <a:rect b="b" l="l" r="r" t="t"/>
              <a:pathLst>
                <a:path extrusionOk="0" h="1504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67"/>
            <p:cNvSpPr/>
            <p:nvPr/>
          </p:nvSpPr>
          <p:spPr>
            <a:xfrm>
              <a:off x="3795067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67"/>
            <p:cNvSpPr/>
            <p:nvPr/>
          </p:nvSpPr>
          <p:spPr>
            <a:xfrm>
              <a:off x="381265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67"/>
            <p:cNvSpPr/>
            <p:nvPr/>
          </p:nvSpPr>
          <p:spPr>
            <a:xfrm>
              <a:off x="3830503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67"/>
            <p:cNvSpPr/>
            <p:nvPr/>
          </p:nvSpPr>
          <p:spPr>
            <a:xfrm>
              <a:off x="3848325" y="2161123"/>
              <a:ext cx="11080" cy="39303"/>
            </a:xfrm>
            <a:custGeom>
              <a:rect b="b" l="l" r="r" t="t"/>
              <a:pathLst>
                <a:path extrusionOk="0" h="1504" w="42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67"/>
            <p:cNvSpPr/>
            <p:nvPr/>
          </p:nvSpPr>
          <p:spPr>
            <a:xfrm>
              <a:off x="3626173" y="2063857"/>
              <a:ext cx="212483" cy="74190"/>
            </a:xfrm>
            <a:custGeom>
              <a:rect b="b" l="l" r="r" t="t"/>
              <a:pathLst>
                <a:path extrusionOk="0" h="2839" w="8131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67"/>
            <p:cNvSpPr/>
            <p:nvPr/>
          </p:nvSpPr>
          <p:spPr>
            <a:xfrm>
              <a:off x="3523916" y="2011096"/>
              <a:ext cx="79181" cy="243790"/>
            </a:xfrm>
            <a:custGeom>
              <a:rect b="b" l="l" r="r" t="t"/>
              <a:pathLst>
                <a:path extrusionOk="0" h="9329" w="303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67"/>
            <p:cNvSpPr/>
            <p:nvPr/>
          </p:nvSpPr>
          <p:spPr>
            <a:xfrm>
              <a:off x="3523916" y="2011096"/>
              <a:ext cx="27910" cy="243529"/>
            </a:xfrm>
            <a:custGeom>
              <a:rect b="b" l="l" r="r" t="t"/>
              <a:pathLst>
                <a:path extrusionOk="0" h="9319" w="1068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67"/>
            <p:cNvSpPr/>
            <p:nvPr/>
          </p:nvSpPr>
          <p:spPr>
            <a:xfrm>
              <a:off x="3523916" y="2056331"/>
              <a:ext cx="26" cy="1542"/>
            </a:xfrm>
            <a:custGeom>
              <a:rect b="b" l="l" r="r" t="t"/>
              <a:pathLst>
                <a:path extrusionOk="0" h="59" w="1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8" name="Google Shape;14278;p67"/>
          <p:cNvGrpSpPr/>
          <p:nvPr/>
        </p:nvGrpSpPr>
        <p:grpSpPr>
          <a:xfrm>
            <a:off x="1742777" y="1499997"/>
            <a:ext cx="393791" cy="366744"/>
            <a:chOff x="1742777" y="1499997"/>
            <a:chExt cx="393791" cy="366744"/>
          </a:xfrm>
        </p:grpSpPr>
        <p:sp>
          <p:nvSpPr>
            <p:cNvPr id="14279" name="Google Shape;14279;p67"/>
            <p:cNvSpPr/>
            <p:nvPr/>
          </p:nvSpPr>
          <p:spPr>
            <a:xfrm>
              <a:off x="1760861" y="1591957"/>
              <a:ext cx="152823" cy="270654"/>
            </a:xfrm>
            <a:custGeom>
              <a:rect b="b" l="l" r="r" t="t"/>
              <a:pathLst>
                <a:path extrusionOk="0" h="10357" w="5848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67"/>
            <p:cNvSpPr/>
            <p:nvPr/>
          </p:nvSpPr>
          <p:spPr>
            <a:xfrm>
              <a:off x="1760861" y="1592218"/>
              <a:ext cx="152562" cy="115349"/>
            </a:xfrm>
            <a:custGeom>
              <a:rect b="b" l="l" r="r" t="t"/>
              <a:pathLst>
                <a:path extrusionOk="0" h="4414" w="5838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67"/>
            <p:cNvSpPr/>
            <p:nvPr/>
          </p:nvSpPr>
          <p:spPr>
            <a:xfrm>
              <a:off x="1851070" y="1499997"/>
              <a:ext cx="155070" cy="183947"/>
            </a:xfrm>
            <a:custGeom>
              <a:rect b="b" l="l" r="r" t="t"/>
              <a:pathLst>
                <a:path extrusionOk="0" h="7039" w="5934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67"/>
            <p:cNvSpPr/>
            <p:nvPr/>
          </p:nvSpPr>
          <p:spPr>
            <a:xfrm>
              <a:off x="1742777" y="1500049"/>
              <a:ext cx="211098" cy="183894"/>
            </a:xfrm>
            <a:custGeom>
              <a:rect b="b" l="l" r="r" t="t"/>
              <a:pathLst>
                <a:path extrusionOk="0" h="7037" w="8078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67"/>
            <p:cNvSpPr/>
            <p:nvPr/>
          </p:nvSpPr>
          <p:spPr>
            <a:xfrm>
              <a:off x="1760861" y="1755546"/>
              <a:ext cx="25662" cy="11080"/>
            </a:xfrm>
            <a:custGeom>
              <a:rect b="b" l="l" r="r" t="t"/>
              <a:pathLst>
                <a:path extrusionOk="0" h="424" w="982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67"/>
            <p:cNvSpPr/>
            <p:nvPr/>
          </p:nvSpPr>
          <p:spPr>
            <a:xfrm>
              <a:off x="1791018" y="1755546"/>
              <a:ext cx="90732" cy="11080"/>
            </a:xfrm>
            <a:custGeom>
              <a:rect b="b" l="l" r="r" t="t"/>
              <a:pathLst>
                <a:path extrusionOk="0" h="424" w="3472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67"/>
            <p:cNvSpPr/>
            <p:nvPr/>
          </p:nvSpPr>
          <p:spPr>
            <a:xfrm>
              <a:off x="1884233" y="1755546"/>
              <a:ext cx="29190" cy="11080"/>
            </a:xfrm>
            <a:custGeom>
              <a:rect b="b" l="l" r="r" t="t"/>
              <a:pathLst>
                <a:path extrusionOk="0" h="424" w="1117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67"/>
            <p:cNvSpPr/>
            <p:nvPr/>
          </p:nvSpPr>
          <p:spPr>
            <a:xfrm>
              <a:off x="1851828" y="1733177"/>
              <a:ext cx="177440" cy="71211"/>
            </a:xfrm>
            <a:custGeom>
              <a:rect b="b" l="l" r="r" t="t"/>
              <a:pathLst>
                <a:path extrusionOk="0" h="2725" w="679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67"/>
            <p:cNvSpPr/>
            <p:nvPr/>
          </p:nvSpPr>
          <p:spPr>
            <a:xfrm>
              <a:off x="1851828" y="1737698"/>
              <a:ext cx="155332" cy="50619"/>
            </a:xfrm>
            <a:custGeom>
              <a:rect b="b" l="l" r="r" t="t"/>
              <a:pathLst>
                <a:path extrusionOk="0" h="1937" w="5944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67"/>
            <p:cNvSpPr/>
            <p:nvPr/>
          </p:nvSpPr>
          <p:spPr>
            <a:xfrm>
              <a:off x="1851828" y="1716975"/>
              <a:ext cx="177440" cy="71263"/>
            </a:xfrm>
            <a:custGeom>
              <a:rect b="b" l="l" r="r" t="t"/>
              <a:pathLst>
                <a:path extrusionOk="0" h="2727" w="679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67"/>
            <p:cNvSpPr/>
            <p:nvPr/>
          </p:nvSpPr>
          <p:spPr>
            <a:xfrm>
              <a:off x="1858361" y="1716975"/>
              <a:ext cx="170907" cy="57701"/>
            </a:xfrm>
            <a:custGeom>
              <a:rect b="b" l="l" r="r" t="t"/>
              <a:pathLst>
                <a:path extrusionOk="0" h="2208" w="654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67"/>
            <p:cNvSpPr/>
            <p:nvPr/>
          </p:nvSpPr>
          <p:spPr>
            <a:xfrm>
              <a:off x="1959965" y="1655041"/>
              <a:ext cx="169051" cy="122875"/>
            </a:xfrm>
            <a:custGeom>
              <a:rect b="b" l="l" r="r" t="t"/>
              <a:pathLst>
                <a:path extrusionOk="0" h="4702" w="6469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67"/>
            <p:cNvSpPr/>
            <p:nvPr/>
          </p:nvSpPr>
          <p:spPr>
            <a:xfrm>
              <a:off x="1965400" y="1743630"/>
              <a:ext cx="171168" cy="123110"/>
            </a:xfrm>
            <a:custGeom>
              <a:rect b="b" l="l" r="r" t="t"/>
              <a:pathLst>
                <a:path extrusionOk="0" h="4711" w="655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67"/>
            <p:cNvSpPr/>
            <p:nvPr/>
          </p:nvSpPr>
          <p:spPr>
            <a:xfrm>
              <a:off x="1981001" y="1755285"/>
              <a:ext cx="11838" cy="11838"/>
            </a:xfrm>
            <a:custGeom>
              <a:rect b="b" l="l" r="r" t="t"/>
              <a:pathLst>
                <a:path extrusionOk="0" h="453" w="453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3" name="Google Shape;14293;p67"/>
          <p:cNvGrpSpPr/>
          <p:nvPr/>
        </p:nvGrpSpPr>
        <p:grpSpPr>
          <a:xfrm>
            <a:off x="4014449" y="1499997"/>
            <a:ext cx="319914" cy="366639"/>
            <a:chOff x="4014449" y="1499997"/>
            <a:chExt cx="319914" cy="366639"/>
          </a:xfrm>
        </p:grpSpPr>
        <p:sp>
          <p:nvSpPr>
            <p:cNvPr id="14294" name="Google Shape;14294;p67"/>
            <p:cNvSpPr/>
            <p:nvPr/>
          </p:nvSpPr>
          <p:spPr>
            <a:xfrm>
              <a:off x="4014449" y="1499997"/>
              <a:ext cx="319914" cy="366639"/>
            </a:xfrm>
            <a:custGeom>
              <a:rect b="b" l="l" r="r" t="t"/>
              <a:pathLst>
                <a:path extrusionOk="0" h="14030" w="12242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67"/>
            <p:cNvSpPr/>
            <p:nvPr/>
          </p:nvSpPr>
          <p:spPr>
            <a:xfrm>
              <a:off x="4014449" y="1591199"/>
              <a:ext cx="319914" cy="275437"/>
            </a:xfrm>
            <a:custGeom>
              <a:rect b="b" l="l" r="r" t="t"/>
              <a:pathLst>
                <a:path extrusionOk="0" h="10540" w="12242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67"/>
            <p:cNvSpPr/>
            <p:nvPr/>
          </p:nvSpPr>
          <p:spPr>
            <a:xfrm>
              <a:off x="4014685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67"/>
            <p:cNvSpPr/>
            <p:nvPr/>
          </p:nvSpPr>
          <p:spPr>
            <a:xfrm>
              <a:off x="4174511" y="1591460"/>
              <a:ext cx="159853" cy="275175"/>
            </a:xfrm>
            <a:custGeom>
              <a:rect b="b" l="l" r="r" t="t"/>
              <a:pathLst>
                <a:path extrusionOk="0" h="10530" w="6117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67"/>
            <p:cNvSpPr/>
            <p:nvPr/>
          </p:nvSpPr>
          <p:spPr>
            <a:xfrm>
              <a:off x="4174511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9" name="Google Shape;14299;p67"/>
          <p:cNvGrpSpPr/>
          <p:nvPr/>
        </p:nvGrpSpPr>
        <p:grpSpPr>
          <a:xfrm>
            <a:off x="866267" y="1591460"/>
            <a:ext cx="367397" cy="183711"/>
            <a:chOff x="866267" y="1591460"/>
            <a:chExt cx="367397" cy="183711"/>
          </a:xfrm>
        </p:grpSpPr>
        <p:sp>
          <p:nvSpPr>
            <p:cNvPr id="14300" name="Google Shape;14300;p67"/>
            <p:cNvSpPr/>
            <p:nvPr/>
          </p:nvSpPr>
          <p:spPr>
            <a:xfrm>
              <a:off x="866267" y="1591460"/>
              <a:ext cx="367397" cy="183502"/>
            </a:xfrm>
            <a:custGeom>
              <a:rect b="b" l="l" r="r" t="t"/>
              <a:pathLst>
                <a:path extrusionOk="0" h="7022" w="14059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67"/>
            <p:cNvSpPr/>
            <p:nvPr/>
          </p:nvSpPr>
          <p:spPr>
            <a:xfrm>
              <a:off x="866267" y="1591460"/>
              <a:ext cx="199286" cy="183711"/>
            </a:xfrm>
            <a:custGeom>
              <a:rect b="b" l="l" r="r" t="t"/>
              <a:pathLst>
                <a:path extrusionOk="0" h="7030" w="7626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67"/>
            <p:cNvSpPr/>
            <p:nvPr/>
          </p:nvSpPr>
          <p:spPr>
            <a:xfrm>
              <a:off x="1071564" y="1593969"/>
              <a:ext cx="19626" cy="47509"/>
            </a:xfrm>
            <a:custGeom>
              <a:rect b="b" l="l" r="r" t="t"/>
              <a:pathLst>
                <a:path extrusionOk="0" h="1818" w="751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67"/>
            <p:cNvSpPr/>
            <p:nvPr/>
          </p:nvSpPr>
          <p:spPr>
            <a:xfrm>
              <a:off x="1122575" y="1619605"/>
              <a:ext cx="33946" cy="42988"/>
            </a:xfrm>
            <a:custGeom>
              <a:rect b="b" l="l" r="r" t="t"/>
              <a:pathLst>
                <a:path extrusionOk="0" h="1645" w="1299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67"/>
            <p:cNvSpPr/>
            <p:nvPr/>
          </p:nvSpPr>
          <p:spPr>
            <a:xfrm>
              <a:off x="1159866" y="1668839"/>
              <a:ext cx="45915" cy="33293"/>
            </a:xfrm>
            <a:custGeom>
              <a:rect b="b" l="l" r="r" t="t"/>
              <a:pathLst>
                <a:path extrusionOk="0" h="1274" w="1757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67"/>
            <p:cNvSpPr/>
            <p:nvPr/>
          </p:nvSpPr>
          <p:spPr>
            <a:xfrm>
              <a:off x="1181634" y="1734196"/>
              <a:ext cx="49286" cy="19103"/>
            </a:xfrm>
            <a:custGeom>
              <a:rect b="b" l="l" r="r" t="t"/>
              <a:pathLst>
                <a:path extrusionOk="0" h="731" w="1886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67"/>
            <p:cNvSpPr/>
            <p:nvPr/>
          </p:nvSpPr>
          <p:spPr>
            <a:xfrm>
              <a:off x="868776" y="1734196"/>
              <a:ext cx="48267" cy="19364"/>
            </a:xfrm>
            <a:custGeom>
              <a:rect b="b" l="l" r="r" t="t"/>
              <a:pathLst>
                <a:path extrusionOk="0" h="741" w="1847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67"/>
            <p:cNvSpPr/>
            <p:nvPr/>
          </p:nvSpPr>
          <p:spPr>
            <a:xfrm>
              <a:off x="894151" y="1668603"/>
              <a:ext cx="44007" cy="33659"/>
            </a:xfrm>
            <a:custGeom>
              <a:rect b="b" l="l" r="r" t="t"/>
              <a:pathLst>
                <a:path extrusionOk="0" h="1288" w="1684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67"/>
            <p:cNvSpPr/>
            <p:nvPr/>
          </p:nvSpPr>
          <p:spPr>
            <a:xfrm>
              <a:off x="942914" y="1619605"/>
              <a:ext cx="35462" cy="43328"/>
            </a:xfrm>
            <a:custGeom>
              <a:rect b="b" l="l" r="r" t="t"/>
              <a:pathLst>
                <a:path extrusionOk="0" h="1658" w="1357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67"/>
            <p:cNvSpPr/>
            <p:nvPr/>
          </p:nvSpPr>
          <p:spPr>
            <a:xfrm>
              <a:off x="1008506" y="1593708"/>
              <a:ext cx="19626" cy="47770"/>
            </a:xfrm>
            <a:custGeom>
              <a:rect b="b" l="l" r="r" t="t"/>
              <a:pathLst>
                <a:path extrusionOk="0" h="1828" w="751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67"/>
            <p:cNvSpPr/>
            <p:nvPr/>
          </p:nvSpPr>
          <p:spPr>
            <a:xfrm>
              <a:off x="1043916" y="1591695"/>
              <a:ext cx="11838" cy="138999"/>
            </a:xfrm>
            <a:custGeom>
              <a:rect b="b" l="l" r="r" t="t"/>
              <a:pathLst>
                <a:path extrusionOk="0" h="5319" w="453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67"/>
            <p:cNvSpPr/>
            <p:nvPr/>
          </p:nvSpPr>
          <p:spPr>
            <a:xfrm>
              <a:off x="1063777" y="1603507"/>
              <a:ext cx="61594" cy="128180"/>
            </a:xfrm>
            <a:custGeom>
              <a:rect b="b" l="l" r="r" t="t"/>
              <a:pathLst>
                <a:path extrusionOk="0" h="4905" w="2357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67"/>
            <p:cNvSpPr/>
            <p:nvPr/>
          </p:nvSpPr>
          <p:spPr>
            <a:xfrm>
              <a:off x="1081129" y="1641452"/>
              <a:ext cx="102805" cy="100662"/>
            </a:xfrm>
            <a:custGeom>
              <a:rect b="b" l="l" r="r" t="t"/>
              <a:pathLst>
                <a:path extrusionOk="0" h="3852" w="3934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67"/>
            <p:cNvSpPr/>
            <p:nvPr/>
          </p:nvSpPr>
          <p:spPr>
            <a:xfrm>
              <a:off x="1091163" y="1700015"/>
              <a:ext cx="130453" cy="60758"/>
            </a:xfrm>
            <a:custGeom>
              <a:rect b="b" l="l" r="r" t="t"/>
              <a:pathLst>
                <a:path extrusionOk="0" h="2325" w="4992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67"/>
            <p:cNvSpPr/>
            <p:nvPr/>
          </p:nvSpPr>
          <p:spPr>
            <a:xfrm>
              <a:off x="878079" y="1700015"/>
              <a:ext cx="128441" cy="60784"/>
            </a:xfrm>
            <a:custGeom>
              <a:rect b="b" l="l" r="r" t="t"/>
              <a:pathLst>
                <a:path extrusionOk="0" h="2326" w="4915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67"/>
            <p:cNvSpPr/>
            <p:nvPr/>
          </p:nvSpPr>
          <p:spPr>
            <a:xfrm>
              <a:off x="974325" y="1603507"/>
              <a:ext cx="62849" cy="130715"/>
            </a:xfrm>
            <a:custGeom>
              <a:rect b="b" l="l" r="r" t="t"/>
              <a:pathLst>
                <a:path extrusionOk="0" h="5002" w="2405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67"/>
            <p:cNvSpPr/>
            <p:nvPr/>
          </p:nvSpPr>
          <p:spPr>
            <a:xfrm>
              <a:off x="916023" y="1641713"/>
              <a:ext cx="101290" cy="100793"/>
            </a:xfrm>
            <a:custGeom>
              <a:rect b="b" l="l" r="r" t="t"/>
              <a:pathLst>
                <a:path extrusionOk="0" h="3857" w="3876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67"/>
            <p:cNvSpPr/>
            <p:nvPr/>
          </p:nvSpPr>
          <p:spPr>
            <a:xfrm>
              <a:off x="992409" y="1721861"/>
              <a:ext cx="115375" cy="53049"/>
            </a:xfrm>
            <a:custGeom>
              <a:rect b="b" l="l" r="r" t="t"/>
              <a:pathLst>
                <a:path extrusionOk="0" h="2030" w="4415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8" name="Google Shape;14318;p67"/>
          <p:cNvGrpSpPr/>
          <p:nvPr/>
        </p:nvGrpSpPr>
        <p:grpSpPr>
          <a:xfrm>
            <a:off x="3117843" y="1499892"/>
            <a:ext cx="327440" cy="366744"/>
            <a:chOff x="3117843" y="1499892"/>
            <a:chExt cx="327440" cy="366744"/>
          </a:xfrm>
        </p:grpSpPr>
        <p:sp>
          <p:nvSpPr>
            <p:cNvPr id="14319" name="Google Shape;14319;p67"/>
            <p:cNvSpPr/>
            <p:nvPr/>
          </p:nvSpPr>
          <p:spPr>
            <a:xfrm>
              <a:off x="3117843" y="1499997"/>
              <a:ext cx="327440" cy="366404"/>
            </a:xfrm>
            <a:custGeom>
              <a:rect b="b" l="l" r="r" t="t"/>
              <a:pathLst>
                <a:path extrusionOk="0" h="14021" w="1253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67"/>
            <p:cNvSpPr/>
            <p:nvPr/>
          </p:nvSpPr>
          <p:spPr>
            <a:xfrm>
              <a:off x="3300013" y="1682427"/>
              <a:ext cx="145271" cy="184208"/>
            </a:xfrm>
            <a:custGeom>
              <a:rect b="b" l="l" r="r" t="t"/>
              <a:pathLst>
                <a:path extrusionOk="0" h="7049" w="5559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67"/>
            <p:cNvSpPr/>
            <p:nvPr/>
          </p:nvSpPr>
          <p:spPr>
            <a:xfrm>
              <a:off x="3262826" y="1537183"/>
              <a:ext cx="182457" cy="182718"/>
            </a:xfrm>
            <a:custGeom>
              <a:rect b="b" l="l" r="r" t="t"/>
              <a:pathLst>
                <a:path extrusionOk="0" h="6992" w="6982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67"/>
            <p:cNvSpPr/>
            <p:nvPr/>
          </p:nvSpPr>
          <p:spPr>
            <a:xfrm>
              <a:off x="3155030" y="1682427"/>
              <a:ext cx="182457" cy="145271"/>
            </a:xfrm>
            <a:custGeom>
              <a:rect b="b" l="l" r="r" t="t"/>
              <a:pathLst>
                <a:path extrusionOk="0" h="5559" w="6982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67"/>
            <p:cNvSpPr/>
            <p:nvPr/>
          </p:nvSpPr>
          <p:spPr>
            <a:xfrm>
              <a:off x="3117843" y="1499997"/>
              <a:ext cx="182196" cy="219905"/>
            </a:xfrm>
            <a:custGeom>
              <a:rect b="b" l="l" r="r" t="t"/>
              <a:pathLst>
                <a:path extrusionOk="0" h="8415" w="6972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67"/>
            <p:cNvSpPr/>
            <p:nvPr/>
          </p:nvSpPr>
          <p:spPr>
            <a:xfrm>
              <a:off x="3155030" y="1682427"/>
              <a:ext cx="35200" cy="145271"/>
            </a:xfrm>
            <a:custGeom>
              <a:rect b="b" l="l" r="r" t="t"/>
              <a:pathLst>
                <a:path extrusionOk="0" h="5559" w="1347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67"/>
            <p:cNvSpPr/>
            <p:nvPr/>
          </p:nvSpPr>
          <p:spPr>
            <a:xfrm>
              <a:off x="3117843" y="1499892"/>
              <a:ext cx="122640" cy="182562"/>
            </a:xfrm>
            <a:custGeom>
              <a:rect b="b" l="l" r="r" t="t"/>
              <a:pathLst>
                <a:path extrusionOk="0" h="6986" w="4693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6" name="Google Shape;14326;p67"/>
          <p:cNvGrpSpPr/>
          <p:nvPr/>
        </p:nvGrpSpPr>
        <p:grpSpPr>
          <a:xfrm>
            <a:off x="2667005" y="1499997"/>
            <a:ext cx="336770" cy="366639"/>
            <a:chOff x="2667005" y="1499997"/>
            <a:chExt cx="336770" cy="366639"/>
          </a:xfrm>
        </p:grpSpPr>
        <p:sp>
          <p:nvSpPr>
            <p:cNvPr id="14327" name="Google Shape;14327;p67"/>
            <p:cNvSpPr/>
            <p:nvPr/>
          </p:nvSpPr>
          <p:spPr>
            <a:xfrm>
              <a:off x="2684593" y="1596974"/>
              <a:ext cx="229731" cy="252335"/>
            </a:xfrm>
            <a:custGeom>
              <a:rect b="b" l="l" r="r" t="t"/>
              <a:pathLst>
                <a:path extrusionOk="0" h="9656" w="8791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67"/>
            <p:cNvSpPr/>
            <p:nvPr/>
          </p:nvSpPr>
          <p:spPr>
            <a:xfrm>
              <a:off x="2717781" y="1638185"/>
              <a:ext cx="163119" cy="168137"/>
            </a:xfrm>
            <a:custGeom>
              <a:rect b="b" l="l" r="r" t="t"/>
              <a:pathLst>
                <a:path extrusionOk="0" h="6434" w="6242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67"/>
            <p:cNvSpPr/>
            <p:nvPr/>
          </p:nvSpPr>
          <p:spPr>
            <a:xfrm>
              <a:off x="2740386" y="1638185"/>
              <a:ext cx="140514" cy="168137"/>
            </a:xfrm>
            <a:custGeom>
              <a:rect b="b" l="l" r="r" t="t"/>
              <a:pathLst>
                <a:path extrusionOk="0" h="6434" w="5377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67"/>
            <p:cNvSpPr/>
            <p:nvPr/>
          </p:nvSpPr>
          <p:spPr>
            <a:xfrm>
              <a:off x="2725830" y="1719170"/>
              <a:ext cx="108581" cy="87152"/>
            </a:xfrm>
            <a:custGeom>
              <a:rect b="b" l="l" r="r" t="t"/>
              <a:pathLst>
                <a:path extrusionOk="0" h="3335" w="4155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67"/>
            <p:cNvSpPr/>
            <p:nvPr/>
          </p:nvSpPr>
          <p:spPr>
            <a:xfrm>
              <a:off x="2725830" y="1776400"/>
              <a:ext cx="28903" cy="29922"/>
            </a:xfrm>
            <a:custGeom>
              <a:rect b="b" l="l" r="r" t="t"/>
              <a:pathLst>
                <a:path extrusionOk="0" h="1145" w="1106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67"/>
            <p:cNvSpPr/>
            <p:nvPr/>
          </p:nvSpPr>
          <p:spPr>
            <a:xfrm>
              <a:off x="2799445" y="1662828"/>
              <a:ext cx="60340" cy="55244"/>
            </a:xfrm>
            <a:custGeom>
              <a:rect b="b" l="l" r="r" t="t"/>
              <a:pathLst>
                <a:path extrusionOk="0" h="2114" w="2309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67"/>
            <p:cNvSpPr/>
            <p:nvPr/>
          </p:nvSpPr>
          <p:spPr>
            <a:xfrm>
              <a:off x="2752955" y="1719170"/>
              <a:ext cx="53545" cy="46019"/>
            </a:xfrm>
            <a:custGeom>
              <a:rect b="b" l="l" r="r" t="t"/>
              <a:pathLst>
                <a:path extrusionOk="0" h="1761" w="2049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67"/>
            <p:cNvSpPr/>
            <p:nvPr/>
          </p:nvSpPr>
          <p:spPr>
            <a:xfrm>
              <a:off x="2679079" y="1512044"/>
              <a:ext cx="312623" cy="342545"/>
            </a:xfrm>
            <a:custGeom>
              <a:rect b="b" l="l" r="r" t="t"/>
              <a:pathLst>
                <a:path extrusionOk="0" h="13108" w="11963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67"/>
            <p:cNvSpPr/>
            <p:nvPr/>
          </p:nvSpPr>
          <p:spPr>
            <a:xfrm>
              <a:off x="2667005" y="1499997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67"/>
            <p:cNvSpPr/>
            <p:nvPr/>
          </p:nvSpPr>
          <p:spPr>
            <a:xfrm>
              <a:off x="2818051" y="1499997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67"/>
            <p:cNvSpPr/>
            <p:nvPr/>
          </p:nvSpPr>
          <p:spPr>
            <a:xfrm>
              <a:off x="2968575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67"/>
            <p:cNvSpPr/>
            <p:nvPr/>
          </p:nvSpPr>
          <p:spPr>
            <a:xfrm>
              <a:off x="2667005" y="183143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67"/>
            <p:cNvSpPr/>
            <p:nvPr/>
          </p:nvSpPr>
          <p:spPr>
            <a:xfrm>
              <a:off x="2818051" y="1831435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67"/>
            <p:cNvSpPr/>
            <p:nvPr/>
          </p:nvSpPr>
          <p:spPr>
            <a:xfrm>
              <a:off x="2968575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67"/>
            <p:cNvSpPr/>
            <p:nvPr/>
          </p:nvSpPr>
          <p:spPr>
            <a:xfrm>
              <a:off x="2667005" y="166609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67"/>
            <p:cNvSpPr/>
            <p:nvPr/>
          </p:nvSpPr>
          <p:spPr>
            <a:xfrm>
              <a:off x="2968575" y="166609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67"/>
            <p:cNvSpPr/>
            <p:nvPr/>
          </p:nvSpPr>
          <p:spPr>
            <a:xfrm>
              <a:off x="2893182" y="1554901"/>
              <a:ext cx="68807" cy="64782"/>
            </a:xfrm>
            <a:custGeom>
              <a:rect b="b" l="l" r="r" t="t"/>
              <a:pathLst>
                <a:path extrusionOk="0" h="2479" w="2633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67"/>
            <p:cNvSpPr/>
            <p:nvPr/>
          </p:nvSpPr>
          <p:spPr>
            <a:xfrm>
              <a:off x="2889184" y="1587462"/>
              <a:ext cx="38702" cy="37735"/>
            </a:xfrm>
            <a:custGeom>
              <a:rect b="b" l="l" r="r" t="t"/>
              <a:pathLst>
                <a:path extrusionOk="0" h="1444" w="1481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67"/>
            <p:cNvSpPr/>
            <p:nvPr/>
          </p:nvSpPr>
          <p:spPr>
            <a:xfrm>
              <a:off x="2923574" y="1552262"/>
              <a:ext cx="38728" cy="37814"/>
            </a:xfrm>
            <a:custGeom>
              <a:rect b="b" l="l" r="r" t="t"/>
              <a:pathLst>
                <a:path extrusionOk="0" h="1447" w="1482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6" name="Google Shape;14346;p67"/>
          <p:cNvGrpSpPr/>
          <p:nvPr/>
        </p:nvGrpSpPr>
        <p:grpSpPr>
          <a:xfrm>
            <a:off x="3564866" y="1499997"/>
            <a:ext cx="326473" cy="366639"/>
            <a:chOff x="3564866" y="1499997"/>
            <a:chExt cx="326473" cy="366639"/>
          </a:xfrm>
        </p:grpSpPr>
        <p:sp>
          <p:nvSpPr>
            <p:cNvPr id="14347" name="Google Shape;14347;p67"/>
            <p:cNvSpPr/>
            <p:nvPr/>
          </p:nvSpPr>
          <p:spPr>
            <a:xfrm>
              <a:off x="3595284" y="1499997"/>
              <a:ext cx="263389" cy="366404"/>
            </a:xfrm>
            <a:custGeom>
              <a:rect b="b" l="l" r="r" t="t"/>
              <a:pathLst>
                <a:path extrusionOk="0" h="14021" w="10079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67"/>
            <p:cNvSpPr/>
            <p:nvPr/>
          </p:nvSpPr>
          <p:spPr>
            <a:xfrm>
              <a:off x="3623690" y="1499997"/>
              <a:ext cx="234983" cy="366404"/>
            </a:xfrm>
            <a:custGeom>
              <a:rect b="b" l="l" r="r" t="t"/>
              <a:pathLst>
                <a:path extrusionOk="0" h="14021" w="8992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67"/>
            <p:cNvSpPr/>
            <p:nvPr/>
          </p:nvSpPr>
          <p:spPr>
            <a:xfrm>
              <a:off x="3830241" y="1499997"/>
              <a:ext cx="61098" cy="87204"/>
            </a:xfrm>
            <a:custGeom>
              <a:rect b="b" l="l" r="r" t="t"/>
              <a:pathLst>
                <a:path extrusionOk="0" h="3337" w="2338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67"/>
            <p:cNvSpPr/>
            <p:nvPr/>
          </p:nvSpPr>
          <p:spPr>
            <a:xfrm>
              <a:off x="3564866" y="1779431"/>
              <a:ext cx="230724" cy="87204"/>
            </a:xfrm>
            <a:custGeom>
              <a:rect b="b" l="l" r="r" t="t"/>
              <a:pathLst>
                <a:path extrusionOk="0" h="3337" w="8829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67"/>
            <p:cNvSpPr/>
            <p:nvPr/>
          </p:nvSpPr>
          <p:spPr>
            <a:xfrm>
              <a:off x="3565389" y="1841993"/>
              <a:ext cx="230201" cy="24643"/>
            </a:xfrm>
            <a:custGeom>
              <a:rect b="b" l="l" r="r" t="t"/>
              <a:pathLst>
                <a:path extrusionOk="0" h="943" w="8809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67"/>
            <p:cNvSpPr/>
            <p:nvPr/>
          </p:nvSpPr>
          <p:spPr>
            <a:xfrm>
              <a:off x="3635659" y="1593708"/>
              <a:ext cx="153737" cy="11368"/>
            </a:xfrm>
            <a:custGeom>
              <a:rect b="b" l="l" r="r" t="t"/>
              <a:pathLst>
                <a:path extrusionOk="0" h="435" w="5883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67"/>
            <p:cNvSpPr/>
            <p:nvPr/>
          </p:nvSpPr>
          <p:spPr>
            <a:xfrm>
              <a:off x="3635659" y="1639675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67"/>
            <p:cNvSpPr/>
            <p:nvPr/>
          </p:nvSpPr>
          <p:spPr>
            <a:xfrm>
              <a:off x="3635659" y="1685668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67"/>
            <p:cNvSpPr/>
            <p:nvPr/>
          </p:nvSpPr>
          <p:spPr>
            <a:xfrm>
              <a:off x="3635659" y="1731661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6" name="Google Shape;14356;p67"/>
          <p:cNvGrpSpPr/>
          <p:nvPr/>
        </p:nvGrpSpPr>
        <p:grpSpPr>
          <a:xfrm>
            <a:off x="1314074" y="1499997"/>
            <a:ext cx="364392" cy="366639"/>
            <a:chOff x="1314074" y="1499997"/>
            <a:chExt cx="364392" cy="366639"/>
          </a:xfrm>
        </p:grpSpPr>
        <p:sp>
          <p:nvSpPr>
            <p:cNvPr id="14357" name="Google Shape;14357;p67"/>
            <p:cNvSpPr/>
            <p:nvPr/>
          </p:nvSpPr>
          <p:spPr>
            <a:xfrm>
              <a:off x="1467602" y="1715093"/>
              <a:ext cx="57073" cy="132440"/>
            </a:xfrm>
            <a:custGeom>
              <a:rect b="b" l="l" r="r" t="t"/>
              <a:pathLst>
                <a:path extrusionOk="0" h="5068" w="2184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67"/>
            <p:cNvSpPr/>
            <p:nvPr/>
          </p:nvSpPr>
          <p:spPr>
            <a:xfrm>
              <a:off x="1494492" y="1756539"/>
              <a:ext cx="30183" cy="90993"/>
            </a:xfrm>
            <a:custGeom>
              <a:rect b="b" l="l" r="r" t="t"/>
              <a:pathLst>
                <a:path extrusionOk="0" h="3482" w="1155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67"/>
            <p:cNvSpPr/>
            <p:nvPr/>
          </p:nvSpPr>
          <p:spPr>
            <a:xfrm>
              <a:off x="1408307" y="1830677"/>
              <a:ext cx="175924" cy="35958"/>
            </a:xfrm>
            <a:custGeom>
              <a:rect b="b" l="l" r="r" t="t"/>
              <a:pathLst>
                <a:path extrusionOk="0" h="1376" w="6732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67"/>
            <p:cNvSpPr/>
            <p:nvPr/>
          </p:nvSpPr>
          <p:spPr>
            <a:xfrm>
              <a:off x="1431670" y="1849780"/>
              <a:ext cx="152562" cy="16855"/>
            </a:xfrm>
            <a:custGeom>
              <a:rect b="b" l="l" r="r" t="t"/>
              <a:pathLst>
                <a:path extrusionOk="0" h="645" w="5838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67"/>
            <p:cNvSpPr/>
            <p:nvPr/>
          </p:nvSpPr>
          <p:spPr>
            <a:xfrm>
              <a:off x="1314074" y="1499997"/>
              <a:ext cx="364392" cy="231952"/>
            </a:xfrm>
            <a:custGeom>
              <a:rect b="b" l="l" r="r" t="t"/>
              <a:pathLst>
                <a:path extrusionOk="0" h="8876" w="13944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67"/>
            <p:cNvSpPr/>
            <p:nvPr/>
          </p:nvSpPr>
          <p:spPr>
            <a:xfrm>
              <a:off x="1335920" y="1520092"/>
              <a:ext cx="320672" cy="188990"/>
            </a:xfrm>
            <a:custGeom>
              <a:rect b="b" l="l" r="r" t="t"/>
              <a:pathLst>
                <a:path extrusionOk="0" h="7232" w="12271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67"/>
            <p:cNvSpPr/>
            <p:nvPr/>
          </p:nvSpPr>
          <p:spPr>
            <a:xfrm>
              <a:off x="1359544" y="1520092"/>
              <a:ext cx="297048" cy="168398"/>
            </a:xfrm>
            <a:custGeom>
              <a:rect b="b" l="l" r="r" t="t"/>
              <a:pathLst>
                <a:path extrusionOk="0" h="6444" w="11367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67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67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67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67"/>
            <p:cNvSpPr/>
            <p:nvPr/>
          </p:nvSpPr>
          <p:spPr>
            <a:xfrm>
              <a:off x="1578587" y="1619866"/>
              <a:ext cx="60418" cy="58302"/>
            </a:xfrm>
            <a:custGeom>
              <a:rect b="b" l="l" r="r" t="t"/>
              <a:pathLst>
                <a:path extrusionOk="0" h="2231" w="2312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67"/>
            <p:cNvSpPr/>
            <p:nvPr/>
          </p:nvSpPr>
          <p:spPr>
            <a:xfrm>
              <a:off x="1359597" y="1542200"/>
              <a:ext cx="122248" cy="143781"/>
            </a:xfrm>
            <a:custGeom>
              <a:rect b="b" l="l" r="r" t="t"/>
              <a:pathLst>
                <a:path extrusionOk="0" h="5502" w="4678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9" name="Google Shape;14369;p67"/>
          <p:cNvGrpSpPr/>
          <p:nvPr/>
        </p:nvGrpSpPr>
        <p:grpSpPr>
          <a:xfrm>
            <a:off x="2220479" y="1499997"/>
            <a:ext cx="337005" cy="366639"/>
            <a:chOff x="2220479" y="1499997"/>
            <a:chExt cx="337005" cy="366639"/>
          </a:xfrm>
        </p:grpSpPr>
        <p:sp>
          <p:nvSpPr>
            <p:cNvPr id="14370" name="Google Shape;14370;p67"/>
            <p:cNvSpPr/>
            <p:nvPr/>
          </p:nvSpPr>
          <p:spPr>
            <a:xfrm>
              <a:off x="2249121" y="1517584"/>
              <a:ext cx="279722" cy="331073"/>
            </a:xfrm>
            <a:custGeom>
              <a:rect b="b" l="l" r="r" t="t"/>
              <a:pathLst>
                <a:path extrusionOk="0" h="12669" w="10704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67"/>
            <p:cNvSpPr/>
            <p:nvPr/>
          </p:nvSpPr>
          <p:spPr>
            <a:xfrm>
              <a:off x="2281786" y="1520772"/>
              <a:ext cx="247057" cy="327884"/>
            </a:xfrm>
            <a:custGeom>
              <a:rect b="b" l="l" r="r" t="t"/>
              <a:pathLst>
                <a:path extrusionOk="0" h="12547" w="9454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67"/>
            <p:cNvSpPr/>
            <p:nvPr/>
          </p:nvSpPr>
          <p:spPr>
            <a:xfrm>
              <a:off x="2232527" y="1512044"/>
              <a:ext cx="312884" cy="342545"/>
            </a:xfrm>
            <a:custGeom>
              <a:rect b="b" l="l" r="r" t="t"/>
              <a:pathLst>
                <a:path extrusionOk="0" h="13108" w="11973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67"/>
            <p:cNvSpPr/>
            <p:nvPr/>
          </p:nvSpPr>
          <p:spPr>
            <a:xfrm>
              <a:off x="2220479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67"/>
            <p:cNvSpPr/>
            <p:nvPr/>
          </p:nvSpPr>
          <p:spPr>
            <a:xfrm>
              <a:off x="2371760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67"/>
            <p:cNvSpPr/>
            <p:nvPr/>
          </p:nvSpPr>
          <p:spPr>
            <a:xfrm>
              <a:off x="2522022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67"/>
            <p:cNvSpPr/>
            <p:nvPr/>
          </p:nvSpPr>
          <p:spPr>
            <a:xfrm>
              <a:off x="2220479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67"/>
            <p:cNvSpPr/>
            <p:nvPr/>
          </p:nvSpPr>
          <p:spPr>
            <a:xfrm>
              <a:off x="2371760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67"/>
            <p:cNvSpPr/>
            <p:nvPr/>
          </p:nvSpPr>
          <p:spPr>
            <a:xfrm>
              <a:off x="2522022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67"/>
            <p:cNvSpPr/>
            <p:nvPr/>
          </p:nvSpPr>
          <p:spPr>
            <a:xfrm>
              <a:off x="2220479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67"/>
            <p:cNvSpPr/>
            <p:nvPr/>
          </p:nvSpPr>
          <p:spPr>
            <a:xfrm>
              <a:off x="2522022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1" name="Google Shape;14381;p67"/>
          <p:cNvGrpSpPr/>
          <p:nvPr/>
        </p:nvGrpSpPr>
        <p:grpSpPr>
          <a:xfrm>
            <a:off x="4105155" y="2425976"/>
            <a:ext cx="87230" cy="366430"/>
            <a:chOff x="4105155" y="2425976"/>
            <a:chExt cx="87230" cy="366430"/>
          </a:xfrm>
        </p:grpSpPr>
        <p:sp>
          <p:nvSpPr>
            <p:cNvPr id="14382" name="Google Shape;14382;p67"/>
            <p:cNvSpPr/>
            <p:nvPr/>
          </p:nvSpPr>
          <p:spPr>
            <a:xfrm>
              <a:off x="4105155" y="2425976"/>
              <a:ext cx="87230" cy="366430"/>
            </a:xfrm>
            <a:custGeom>
              <a:rect b="b" l="l" r="r" t="t"/>
              <a:pathLst>
                <a:path extrusionOk="0" h="14022" w="3338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67"/>
            <p:cNvSpPr/>
            <p:nvPr/>
          </p:nvSpPr>
          <p:spPr>
            <a:xfrm>
              <a:off x="4133561" y="2433789"/>
              <a:ext cx="58824" cy="358616"/>
            </a:xfrm>
            <a:custGeom>
              <a:rect b="b" l="l" r="r" t="t"/>
              <a:pathLst>
                <a:path extrusionOk="0" h="13723" w="2251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67"/>
            <p:cNvSpPr/>
            <p:nvPr/>
          </p:nvSpPr>
          <p:spPr>
            <a:xfrm>
              <a:off x="4105155" y="2509417"/>
              <a:ext cx="87230" cy="282989"/>
            </a:xfrm>
            <a:custGeom>
              <a:rect b="b" l="l" r="r" t="t"/>
              <a:pathLst>
                <a:path extrusionOk="0" h="10829" w="3338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67"/>
            <p:cNvSpPr/>
            <p:nvPr/>
          </p:nvSpPr>
          <p:spPr>
            <a:xfrm>
              <a:off x="4133561" y="2509417"/>
              <a:ext cx="58824" cy="282989"/>
            </a:xfrm>
            <a:custGeom>
              <a:rect b="b" l="l" r="r" t="t"/>
              <a:pathLst>
                <a:path extrusionOk="0" h="10829" w="2251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67"/>
            <p:cNvSpPr/>
            <p:nvPr/>
          </p:nvSpPr>
          <p:spPr>
            <a:xfrm>
              <a:off x="4105155" y="2552901"/>
              <a:ext cx="87230" cy="195262"/>
            </a:xfrm>
            <a:custGeom>
              <a:rect b="b" l="l" r="r" t="t"/>
              <a:pathLst>
                <a:path extrusionOk="0" h="7472" w="3338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67"/>
            <p:cNvSpPr/>
            <p:nvPr/>
          </p:nvSpPr>
          <p:spPr>
            <a:xfrm>
              <a:off x="4133561" y="2552901"/>
              <a:ext cx="58824" cy="195262"/>
            </a:xfrm>
            <a:custGeom>
              <a:rect b="b" l="l" r="r" t="t"/>
              <a:pathLst>
                <a:path extrusionOk="0" h="7472" w="2251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8" name="Google Shape;14388;p67"/>
          <p:cNvGrpSpPr/>
          <p:nvPr/>
        </p:nvGrpSpPr>
        <p:grpSpPr>
          <a:xfrm>
            <a:off x="1808109" y="2426002"/>
            <a:ext cx="267884" cy="366639"/>
            <a:chOff x="1808109" y="2426002"/>
            <a:chExt cx="267884" cy="366639"/>
          </a:xfrm>
        </p:grpSpPr>
        <p:sp>
          <p:nvSpPr>
            <p:cNvPr id="14389" name="Google Shape;14389;p67"/>
            <p:cNvSpPr/>
            <p:nvPr/>
          </p:nvSpPr>
          <p:spPr>
            <a:xfrm>
              <a:off x="1821671" y="2426002"/>
              <a:ext cx="244025" cy="159591"/>
            </a:xfrm>
            <a:custGeom>
              <a:rect b="b" l="l" r="r" t="t"/>
              <a:pathLst>
                <a:path extrusionOk="0" h="6107" w="9338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67"/>
            <p:cNvSpPr/>
            <p:nvPr/>
          </p:nvSpPr>
          <p:spPr>
            <a:xfrm>
              <a:off x="1808109" y="2585567"/>
              <a:ext cx="267649" cy="46516"/>
            </a:xfrm>
            <a:custGeom>
              <a:rect b="b" l="l" r="r" t="t"/>
              <a:pathLst>
                <a:path extrusionOk="0" h="1780" w="10242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67"/>
            <p:cNvSpPr/>
            <p:nvPr/>
          </p:nvSpPr>
          <p:spPr>
            <a:xfrm>
              <a:off x="1808109" y="2632056"/>
              <a:ext cx="267884" cy="59817"/>
            </a:xfrm>
            <a:custGeom>
              <a:rect b="b" l="l" r="r" t="t"/>
              <a:pathLst>
                <a:path extrusionOk="0" h="2289" w="10251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67"/>
            <p:cNvSpPr/>
            <p:nvPr/>
          </p:nvSpPr>
          <p:spPr>
            <a:xfrm>
              <a:off x="1842525" y="2426002"/>
              <a:ext cx="223172" cy="159591"/>
            </a:xfrm>
            <a:custGeom>
              <a:rect b="b" l="l" r="r" t="t"/>
              <a:pathLst>
                <a:path extrusionOk="0" h="6107" w="854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67"/>
            <p:cNvSpPr/>
            <p:nvPr/>
          </p:nvSpPr>
          <p:spPr>
            <a:xfrm>
              <a:off x="1829224" y="2585567"/>
              <a:ext cx="246534" cy="46516"/>
            </a:xfrm>
            <a:custGeom>
              <a:rect b="b" l="l" r="r" t="t"/>
              <a:pathLst>
                <a:path extrusionOk="0" h="1780" w="9434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67"/>
            <p:cNvSpPr/>
            <p:nvPr/>
          </p:nvSpPr>
          <p:spPr>
            <a:xfrm>
              <a:off x="1829224" y="2632056"/>
              <a:ext cx="246769" cy="59817"/>
            </a:xfrm>
            <a:custGeom>
              <a:rect b="b" l="l" r="r" t="t"/>
              <a:pathLst>
                <a:path extrusionOk="0" h="2289" w="9443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67"/>
            <p:cNvSpPr/>
            <p:nvPr/>
          </p:nvSpPr>
          <p:spPr>
            <a:xfrm>
              <a:off x="2015156" y="2444843"/>
              <a:ext cx="27936" cy="24382"/>
            </a:xfrm>
            <a:custGeom>
              <a:rect b="b" l="l" r="r" t="t"/>
              <a:pathLst>
                <a:path extrusionOk="0" h="933" w="1069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67"/>
            <p:cNvSpPr/>
            <p:nvPr/>
          </p:nvSpPr>
          <p:spPr>
            <a:xfrm>
              <a:off x="2027987" y="2444843"/>
              <a:ext cx="15105" cy="14843"/>
            </a:xfrm>
            <a:custGeom>
              <a:rect b="b" l="l" r="r" t="t"/>
              <a:pathLst>
                <a:path extrusionOk="0" h="568" w="578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67"/>
            <p:cNvSpPr/>
            <p:nvPr/>
          </p:nvSpPr>
          <p:spPr>
            <a:xfrm>
              <a:off x="1842029" y="2542788"/>
              <a:ext cx="26420" cy="23441"/>
            </a:xfrm>
            <a:custGeom>
              <a:rect b="b" l="l" r="r" t="t"/>
              <a:pathLst>
                <a:path extrusionOk="0" h="897" w="1011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67"/>
            <p:cNvSpPr/>
            <p:nvPr/>
          </p:nvSpPr>
          <p:spPr>
            <a:xfrm>
              <a:off x="2012648" y="2542788"/>
              <a:ext cx="27178" cy="23441"/>
            </a:xfrm>
            <a:custGeom>
              <a:rect b="b" l="l" r="r" t="t"/>
              <a:pathLst>
                <a:path extrusionOk="0" h="897" w="104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67"/>
            <p:cNvSpPr/>
            <p:nvPr/>
          </p:nvSpPr>
          <p:spPr>
            <a:xfrm>
              <a:off x="1855095" y="2542788"/>
              <a:ext cx="13354" cy="13693"/>
            </a:xfrm>
            <a:custGeom>
              <a:rect b="b" l="l" r="r" t="t"/>
              <a:pathLst>
                <a:path extrusionOk="0" h="524" w="511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67"/>
            <p:cNvSpPr/>
            <p:nvPr/>
          </p:nvSpPr>
          <p:spPr>
            <a:xfrm>
              <a:off x="2025479" y="2542788"/>
              <a:ext cx="14347" cy="13720"/>
            </a:xfrm>
            <a:custGeom>
              <a:rect b="b" l="l" r="r" t="t"/>
              <a:pathLst>
                <a:path extrusionOk="0" h="525" w="549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67"/>
            <p:cNvSpPr/>
            <p:nvPr/>
          </p:nvSpPr>
          <p:spPr>
            <a:xfrm>
              <a:off x="1864633" y="2661691"/>
              <a:ext cx="154835" cy="130950"/>
            </a:xfrm>
            <a:custGeom>
              <a:rect b="b" l="l" r="r" t="t"/>
              <a:pathLst>
                <a:path extrusionOk="0" h="5011" w="5925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67"/>
            <p:cNvSpPr/>
            <p:nvPr/>
          </p:nvSpPr>
          <p:spPr>
            <a:xfrm>
              <a:off x="1889276" y="2684818"/>
              <a:ext cx="105549" cy="84460"/>
            </a:xfrm>
            <a:custGeom>
              <a:rect b="b" l="l" r="r" t="t"/>
              <a:pathLst>
                <a:path extrusionOk="0" h="3232" w="4039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67"/>
            <p:cNvSpPr/>
            <p:nvPr/>
          </p:nvSpPr>
          <p:spPr>
            <a:xfrm>
              <a:off x="1828466" y="2655915"/>
              <a:ext cx="227196" cy="11342"/>
            </a:xfrm>
            <a:custGeom>
              <a:rect b="b" l="l" r="r" t="t"/>
              <a:pathLst>
                <a:path extrusionOk="0" h="434" w="8694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67"/>
            <p:cNvSpPr/>
            <p:nvPr/>
          </p:nvSpPr>
          <p:spPr>
            <a:xfrm>
              <a:off x="1821671" y="2482030"/>
              <a:ext cx="243790" cy="44007"/>
            </a:xfrm>
            <a:custGeom>
              <a:rect b="b" l="l" r="r" t="t"/>
              <a:pathLst>
                <a:path extrusionOk="0" h="1684" w="9329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67"/>
            <p:cNvSpPr/>
            <p:nvPr/>
          </p:nvSpPr>
          <p:spPr>
            <a:xfrm>
              <a:off x="1842525" y="2482030"/>
              <a:ext cx="223172" cy="44007"/>
            </a:xfrm>
            <a:custGeom>
              <a:rect b="b" l="l" r="r" t="t"/>
              <a:pathLst>
                <a:path extrusionOk="0" h="1684" w="854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67"/>
            <p:cNvSpPr/>
            <p:nvPr/>
          </p:nvSpPr>
          <p:spPr>
            <a:xfrm>
              <a:off x="1884494" y="2447848"/>
              <a:ext cx="114878" cy="114878"/>
            </a:xfrm>
            <a:custGeom>
              <a:rect b="b" l="l" r="r" t="t"/>
              <a:pathLst>
                <a:path extrusionOk="0" h="4396" w="4396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67"/>
            <p:cNvSpPr/>
            <p:nvPr/>
          </p:nvSpPr>
          <p:spPr>
            <a:xfrm>
              <a:off x="1902342" y="2471054"/>
              <a:ext cx="78162" cy="69565"/>
            </a:xfrm>
            <a:custGeom>
              <a:rect b="b" l="l" r="r" t="t"/>
              <a:pathLst>
                <a:path extrusionOk="0" h="2662" w="2991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67"/>
            <p:cNvSpPr/>
            <p:nvPr/>
          </p:nvSpPr>
          <p:spPr>
            <a:xfrm>
              <a:off x="1912743" y="2470427"/>
              <a:ext cx="75680" cy="58641"/>
            </a:xfrm>
            <a:custGeom>
              <a:rect b="b" l="l" r="r" t="t"/>
              <a:pathLst>
                <a:path extrusionOk="0" h="2244" w="2896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67"/>
            <p:cNvSpPr/>
            <p:nvPr/>
          </p:nvSpPr>
          <p:spPr>
            <a:xfrm>
              <a:off x="1937020" y="2488563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0" name="Google Shape;14410;p67"/>
          <p:cNvGrpSpPr/>
          <p:nvPr/>
        </p:nvGrpSpPr>
        <p:grpSpPr>
          <a:xfrm>
            <a:off x="3603568" y="2426002"/>
            <a:ext cx="207597" cy="366639"/>
            <a:chOff x="3603568" y="2426002"/>
            <a:chExt cx="207597" cy="366639"/>
          </a:xfrm>
        </p:grpSpPr>
        <p:sp>
          <p:nvSpPr>
            <p:cNvPr id="14411" name="Google Shape;14411;p67"/>
            <p:cNvSpPr/>
            <p:nvPr/>
          </p:nvSpPr>
          <p:spPr>
            <a:xfrm>
              <a:off x="3629465" y="2426002"/>
              <a:ext cx="155828" cy="203050"/>
            </a:xfrm>
            <a:custGeom>
              <a:rect b="b" l="l" r="r" t="t"/>
              <a:pathLst>
                <a:path extrusionOk="0" h="7770" w="5963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67"/>
            <p:cNvSpPr/>
            <p:nvPr/>
          </p:nvSpPr>
          <p:spPr>
            <a:xfrm>
              <a:off x="3657114" y="2451376"/>
              <a:ext cx="128180" cy="177675"/>
            </a:xfrm>
            <a:custGeom>
              <a:rect b="b" l="l" r="r" t="t"/>
              <a:pathLst>
                <a:path extrusionOk="0" h="6799" w="4905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67"/>
            <p:cNvSpPr/>
            <p:nvPr/>
          </p:nvSpPr>
          <p:spPr>
            <a:xfrm>
              <a:off x="3603568" y="2556403"/>
              <a:ext cx="207597" cy="236238"/>
            </a:xfrm>
            <a:custGeom>
              <a:rect b="b" l="l" r="r" t="t"/>
              <a:pathLst>
                <a:path extrusionOk="0" h="9040" w="7944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67"/>
            <p:cNvSpPr/>
            <p:nvPr/>
          </p:nvSpPr>
          <p:spPr>
            <a:xfrm>
              <a:off x="3634979" y="2556403"/>
              <a:ext cx="176185" cy="206839"/>
            </a:xfrm>
            <a:custGeom>
              <a:rect b="b" l="l" r="r" t="t"/>
              <a:pathLst>
                <a:path extrusionOk="0" h="7915" w="6742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67"/>
            <p:cNvSpPr/>
            <p:nvPr/>
          </p:nvSpPr>
          <p:spPr>
            <a:xfrm>
              <a:off x="3603568" y="2623511"/>
              <a:ext cx="207597" cy="101786"/>
            </a:xfrm>
            <a:custGeom>
              <a:rect b="b" l="l" r="r" t="t"/>
              <a:pathLst>
                <a:path extrusionOk="0" h="3895" w="7944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67"/>
            <p:cNvSpPr/>
            <p:nvPr/>
          </p:nvSpPr>
          <p:spPr>
            <a:xfrm>
              <a:off x="3603568" y="2623511"/>
              <a:ext cx="31437" cy="101786"/>
            </a:xfrm>
            <a:custGeom>
              <a:rect b="b" l="l" r="r" t="t"/>
              <a:pathLst>
                <a:path extrusionOk="0" h="3895" w="1203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7" name="Google Shape;14417;p67"/>
          <p:cNvGrpSpPr/>
          <p:nvPr/>
        </p:nvGrpSpPr>
        <p:grpSpPr>
          <a:xfrm>
            <a:off x="2246115" y="2426002"/>
            <a:ext cx="274417" cy="366404"/>
            <a:chOff x="2246115" y="2426002"/>
            <a:chExt cx="274417" cy="366404"/>
          </a:xfrm>
        </p:grpSpPr>
        <p:sp>
          <p:nvSpPr>
            <p:cNvPr id="14418" name="Google Shape;14418;p67"/>
            <p:cNvSpPr/>
            <p:nvPr/>
          </p:nvSpPr>
          <p:spPr>
            <a:xfrm>
              <a:off x="2246115" y="2440819"/>
              <a:ext cx="274417" cy="148798"/>
            </a:xfrm>
            <a:custGeom>
              <a:rect b="b" l="l" r="r" t="t"/>
              <a:pathLst>
                <a:path extrusionOk="0" h="5694" w="10501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67"/>
            <p:cNvSpPr/>
            <p:nvPr/>
          </p:nvSpPr>
          <p:spPr>
            <a:xfrm>
              <a:off x="2285053" y="2520471"/>
              <a:ext cx="196543" cy="271935"/>
            </a:xfrm>
            <a:custGeom>
              <a:rect b="b" l="l" r="r" t="t"/>
              <a:pathLst>
                <a:path extrusionOk="0" h="10406" w="7521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67"/>
            <p:cNvSpPr/>
            <p:nvPr/>
          </p:nvSpPr>
          <p:spPr>
            <a:xfrm>
              <a:off x="2315471" y="2520732"/>
              <a:ext cx="166124" cy="245018"/>
            </a:xfrm>
            <a:custGeom>
              <a:rect b="b" l="l" r="r" t="t"/>
              <a:pathLst>
                <a:path extrusionOk="0" h="9376" w="6357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67"/>
            <p:cNvSpPr/>
            <p:nvPr/>
          </p:nvSpPr>
          <p:spPr>
            <a:xfrm>
              <a:off x="2285053" y="2520471"/>
              <a:ext cx="196543" cy="166882"/>
            </a:xfrm>
            <a:custGeom>
              <a:rect b="b" l="l" r="r" t="t"/>
              <a:pathLst>
                <a:path extrusionOk="0" h="6386" w="7521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67"/>
            <p:cNvSpPr/>
            <p:nvPr/>
          </p:nvSpPr>
          <p:spPr>
            <a:xfrm>
              <a:off x="2335306" y="2426002"/>
              <a:ext cx="96272" cy="40218"/>
            </a:xfrm>
            <a:custGeom>
              <a:rect b="b" l="l" r="r" t="t"/>
              <a:pathLst>
                <a:path extrusionOk="0" h="1539" w="3684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67"/>
            <p:cNvSpPr/>
            <p:nvPr/>
          </p:nvSpPr>
          <p:spPr>
            <a:xfrm>
              <a:off x="2360680" y="2426002"/>
              <a:ext cx="70897" cy="19626"/>
            </a:xfrm>
            <a:custGeom>
              <a:rect b="b" l="l" r="r" t="t"/>
              <a:pathLst>
                <a:path extrusionOk="0" h="751" w="2713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67"/>
            <p:cNvSpPr/>
            <p:nvPr/>
          </p:nvSpPr>
          <p:spPr>
            <a:xfrm>
              <a:off x="2323990" y="2591603"/>
              <a:ext cx="71394" cy="95749"/>
            </a:xfrm>
            <a:custGeom>
              <a:rect b="b" l="l" r="r" t="t"/>
              <a:pathLst>
                <a:path extrusionOk="0" h="3664" w="2732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67"/>
            <p:cNvSpPr/>
            <p:nvPr/>
          </p:nvSpPr>
          <p:spPr>
            <a:xfrm>
              <a:off x="2430794" y="2591838"/>
              <a:ext cx="35723" cy="43563"/>
            </a:xfrm>
            <a:custGeom>
              <a:rect b="b" l="l" r="r" t="t"/>
              <a:pathLst>
                <a:path extrusionOk="0" h="1667" w="1367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6" name="Google Shape;14426;p67"/>
          <p:cNvGrpSpPr/>
          <p:nvPr/>
        </p:nvGrpSpPr>
        <p:grpSpPr>
          <a:xfrm>
            <a:off x="2696666" y="2426002"/>
            <a:ext cx="256099" cy="366639"/>
            <a:chOff x="2696666" y="2426002"/>
            <a:chExt cx="256099" cy="366639"/>
          </a:xfrm>
        </p:grpSpPr>
        <p:sp>
          <p:nvSpPr>
            <p:cNvPr id="14427" name="Google Shape;14427;p67"/>
            <p:cNvSpPr/>
            <p:nvPr/>
          </p:nvSpPr>
          <p:spPr>
            <a:xfrm>
              <a:off x="2724811" y="2426002"/>
              <a:ext cx="227954" cy="86446"/>
            </a:xfrm>
            <a:custGeom>
              <a:rect b="b" l="l" r="r" t="t"/>
              <a:pathLst>
                <a:path extrusionOk="0" h="3308" w="8723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67"/>
            <p:cNvSpPr/>
            <p:nvPr/>
          </p:nvSpPr>
          <p:spPr>
            <a:xfrm>
              <a:off x="2696666" y="2465436"/>
              <a:ext cx="147283" cy="184156"/>
            </a:xfrm>
            <a:custGeom>
              <a:rect b="b" l="l" r="r" t="t"/>
              <a:pathLst>
                <a:path extrusionOk="0" h="7047" w="5636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67"/>
            <p:cNvSpPr/>
            <p:nvPr/>
          </p:nvSpPr>
          <p:spPr>
            <a:xfrm>
              <a:off x="2813008" y="2631534"/>
              <a:ext cx="51795" cy="161107"/>
            </a:xfrm>
            <a:custGeom>
              <a:rect b="b" l="l" r="r" t="t"/>
              <a:pathLst>
                <a:path extrusionOk="0" h="6165" w="1982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67"/>
            <p:cNvSpPr/>
            <p:nvPr/>
          </p:nvSpPr>
          <p:spPr>
            <a:xfrm>
              <a:off x="2836893" y="2631795"/>
              <a:ext cx="27910" cy="138999"/>
            </a:xfrm>
            <a:custGeom>
              <a:rect b="b" l="l" r="r" t="t"/>
              <a:pathLst>
                <a:path extrusionOk="0" h="5319" w="1068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67"/>
            <p:cNvSpPr/>
            <p:nvPr/>
          </p:nvSpPr>
          <p:spPr>
            <a:xfrm>
              <a:off x="2725568" y="2436533"/>
              <a:ext cx="227196" cy="69826"/>
            </a:xfrm>
            <a:custGeom>
              <a:rect b="b" l="l" r="r" t="t"/>
              <a:pathLst>
                <a:path extrusionOk="0" h="2672" w="8694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67"/>
            <p:cNvSpPr/>
            <p:nvPr/>
          </p:nvSpPr>
          <p:spPr>
            <a:xfrm>
              <a:off x="2725307" y="2426002"/>
              <a:ext cx="227457" cy="52788"/>
            </a:xfrm>
            <a:custGeom>
              <a:rect b="b" l="l" r="r" t="t"/>
              <a:pathLst>
                <a:path extrusionOk="0" h="2020" w="8704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3" name="Google Shape;14433;p67"/>
          <p:cNvGrpSpPr/>
          <p:nvPr/>
        </p:nvGrpSpPr>
        <p:grpSpPr>
          <a:xfrm>
            <a:off x="3149072" y="2426002"/>
            <a:ext cx="225863" cy="366430"/>
            <a:chOff x="3149072" y="2426002"/>
            <a:chExt cx="225863" cy="366430"/>
          </a:xfrm>
        </p:grpSpPr>
        <p:sp>
          <p:nvSpPr>
            <p:cNvPr id="14434" name="Google Shape;14434;p67"/>
            <p:cNvSpPr/>
            <p:nvPr/>
          </p:nvSpPr>
          <p:spPr>
            <a:xfrm>
              <a:off x="3236694" y="2606420"/>
              <a:ext cx="58824" cy="186011"/>
            </a:xfrm>
            <a:custGeom>
              <a:rect b="b" l="l" r="r" t="t"/>
              <a:pathLst>
                <a:path extrusionOk="0" h="7118" w="2251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67"/>
            <p:cNvSpPr/>
            <p:nvPr/>
          </p:nvSpPr>
          <p:spPr>
            <a:xfrm>
              <a:off x="3260056" y="2606420"/>
              <a:ext cx="35462" cy="165863"/>
            </a:xfrm>
            <a:custGeom>
              <a:rect b="b" l="l" r="r" t="t"/>
              <a:pathLst>
                <a:path extrusionOk="0" h="6347" w="1357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67"/>
            <p:cNvSpPr/>
            <p:nvPr/>
          </p:nvSpPr>
          <p:spPr>
            <a:xfrm>
              <a:off x="3194464" y="2547857"/>
              <a:ext cx="143284" cy="88981"/>
            </a:xfrm>
            <a:custGeom>
              <a:rect b="b" l="l" r="r" t="t"/>
              <a:pathLst>
                <a:path extrusionOk="0" h="3405" w="5483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67"/>
            <p:cNvSpPr/>
            <p:nvPr/>
          </p:nvSpPr>
          <p:spPr>
            <a:xfrm>
              <a:off x="3214063" y="2547857"/>
              <a:ext cx="123685" cy="69382"/>
            </a:xfrm>
            <a:custGeom>
              <a:rect b="b" l="l" r="r" t="t"/>
              <a:pathLst>
                <a:path extrusionOk="0" h="2655" w="4733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67"/>
            <p:cNvSpPr/>
            <p:nvPr/>
          </p:nvSpPr>
          <p:spPr>
            <a:xfrm>
              <a:off x="3179908" y="2426002"/>
              <a:ext cx="172396" cy="119635"/>
            </a:xfrm>
            <a:custGeom>
              <a:rect b="b" l="l" r="r" t="t"/>
              <a:pathLst>
                <a:path extrusionOk="0" h="4578" w="6597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67"/>
            <p:cNvSpPr/>
            <p:nvPr/>
          </p:nvSpPr>
          <p:spPr>
            <a:xfrm>
              <a:off x="3199246" y="2426002"/>
              <a:ext cx="153058" cy="85715"/>
            </a:xfrm>
            <a:custGeom>
              <a:rect b="b" l="l" r="r" t="t"/>
              <a:pathLst>
                <a:path extrusionOk="0" h="3280" w="5857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67"/>
            <p:cNvSpPr/>
            <p:nvPr/>
          </p:nvSpPr>
          <p:spPr>
            <a:xfrm>
              <a:off x="3149072" y="2528755"/>
              <a:ext cx="225863" cy="41760"/>
            </a:xfrm>
            <a:custGeom>
              <a:rect b="b" l="l" r="r" t="t"/>
              <a:pathLst>
                <a:path extrusionOk="0" h="1598" w="8643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67"/>
            <p:cNvSpPr/>
            <p:nvPr/>
          </p:nvSpPr>
          <p:spPr>
            <a:xfrm>
              <a:off x="3174864" y="2528519"/>
              <a:ext cx="200070" cy="20122"/>
            </a:xfrm>
            <a:custGeom>
              <a:rect b="b" l="l" r="r" t="t"/>
              <a:pathLst>
                <a:path extrusionOk="0" h="770" w="7656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67"/>
            <p:cNvSpPr/>
            <p:nvPr/>
          </p:nvSpPr>
          <p:spPr>
            <a:xfrm>
              <a:off x="3217095" y="2426002"/>
              <a:ext cx="110096" cy="85636"/>
            </a:xfrm>
            <a:custGeom>
              <a:rect b="b" l="l" r="r" t="t"/>
              <a:pathLst>
                <a:path extrusionOk="0" h="3277" w="4213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67"/>
            <p:cNvSpPr/>
            <p:nvPr/>
          </p:nvSpPr>
          <p:spPr>
            <a:xfrm>
              <a:off x="3217095" y="2426002"/>
              <a:ext cx="27674" cy="31620"/>
            </a:xfrm>
            <a:custGeom>
              <a:rect b="b" l="l" r="r" t="t"/>
              <a:pathLst>
                <a:path extrusionOk="0" h="1210" w="1059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67"/>
            <p:cNvSpPr/>
            <p:nvPr/>
          </p:nvSpPr>
          <p:spPr>
            <a:xfrm>
              <a:off x="3271868" y="2426002"/>
              <a:ext cx="55323" cy="61333"/>
            </a:xfrm>
            <a:custGeom>
              <a:rect b="b" l="l" r="r" t="t"/>
              <a:pathLst>
                <a:path extrusionOk="0" h="2347" w="2117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5" name="Google Shape;14445;p67"/>
          <p:cNvGrpSpPr/>
          <p:nvPr/>
        </p:nvGrpSpPr>
        <p:grpSpPr>
          <a:xfrm>
            <a:off x="1361556" y="2425923"/>
            <a:ext cx="283224" cy="366482"/>
            <a:chOff x="1361556" y="2425923"/>
            <a:chExt cx="283224" cy="366482"/>
          </a:xfrm>
        </p:grpSpPr>
        <p:sp>
          <p:nvSpPr>
            <p:cNvPr id="14446" name="Google Shape;14446;p67"/>
            <p:cNvSpPr/>
            <p:nvPr/>
          </p:nvSpPr>
          <p:spPr>
            <a:xfrm>
              <a:off x="1361556" y="2425923"/>
              <a:ext cx="283224" cy="366482"/>
            </a:xfrm>
            <a:custGeom>
              <a:rect b="b" l="l" r="r" t="t"/>
              <a:pathLst>
                <a:path extrusionOk="0" h="14024" w="10838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67"/>
            <p:cNvSpPr/>
            <p:nvPr/>
          </p:nvSpPr>
          <p:spPr>
            <a:xfrm>
              <a:off x="1493499" y="2660698"/>
              <a:ext cx="36951" cy="22866"/>
            </a:xfrm>
            <a:custGeom>
              <a:rect b="b" l="l" r="r" t="t"/>
              <a:pathLst>
                <a:path extrusionOk="0" h="875" w="1414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67"/>
            <p:cNvSpPr/>
            <p:nvPr/>
          </p:nvSpPr>
          <p:spPr>
            <a:xfrm>
              <a:off x="1512341" y="2660959"/>
              <a:ext cx="18110" cy="20122"/>
            </a:xfrm>
            <a:custGeom>
              <a:rect b="b" l="l" r="r" t="t"/>
              <a:pathLst>
                <a:path extrusionOk="0" h="770" w="693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67"/>
            <p:cNvSpPr/>
            <p:nvPr/>
          </p:nvSpPr>
          <p:spPr>
            <a:xfrm>
              <a:off x="1433290" y="2489556"/>
              <a:ext cx="153711" cy="173180"/>
            </a:xfrm>
            <a:custGeom>
              <a:rect b="b" l="l" r="r" t="t"/>
              <a:pathLst>
                <a:path extrusionOk="0" h="6627" w="5882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67"/>
            <p:cNvSpPr/>
            <p:nvPr/>
          </p:nvSpPr>
          <p:spPr>
            <a:xfrm>
              <a:off x="1457306" y="2490314"/>
              <a:ext cx="129434" cy="172422"/>
            </a:xfrm>
            <a:custGeom>
              <a:rect b="b" l="l" r="r" t="t"/>
              <a:pathLst>
                <a:path extrusionOk="0" h="6598" w="4953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67"/>
            <p:cNvSpPr/>
            <p:nvPr/>
          </p:nvSpPr>
          <p:spPr>
            <a:xfrm>
              <a:off x="1469876" y="2523502"/>
              <a:ext cx="79417" cy="95253"/>
            </a:xfrm>
            <a:custGeom>
              <a:rect b="b" l="l" r="r" t="t"/>
              <a:pathLst>
                <a:path extrusionOk="0" h="3645" w="3039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67"/>
            <p:cNvSpPr/>
            <p:nvPr/>
          </p:nvSpPr>
          <p:spPr>
            <a:xfrm>
              <a:off x="1421086" y="2581412"/>
              <a:ext cx="30131" cy="19338"/>
            </a:xfrm>
            <a:custGeom>
              <a:rect b="b" l="l" r="r" t="t"/>
              <a:pathLst>
                <a:path extrusionOk="0" h="740" w="1153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67"/>
            <p:cNvSpPr/>
            <p:nvPr/>
          </p:nvSpPr>
          <p:spPr>
            <a:xfrm>
              <a:off x="1569336" y="2582222"/>
              <a:ext cx="30157" cy="19312"/>
            </a:xfrm>
            <a:custGeom>
              <a:rect b="b" l="l" r="r" t="t"/>
              <a:pathLst>
                <a:path extrusionOk="0" h="739" w="1154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67"/>
            <p:cNvSpPr/>
            <p:nvPr/>
          </p:nvSpPr>
          <p:spPr>
            <a:xfrm>
              <a:off x="1506304" y="2449599"/>
              <a:ext cx="11342" cy="26498"/>
            </a:xfrm>
            <a:custGeom>
              <a:rect b="b" l="l" r="r" t="t"/>
              <a:pathLst>
                <a:path extrusionOk="0" h="1014" w="434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67"/>
            <p:cNvSpPr/>
            <p:nvPr/>
          </p:nvSpPr>
          <p:spPr>
            <a:xfrm>
              <a:off x="1457228" y="2461176"/>
              <a:ext cx="23624" cy="25897"/>
            </a:xfrm>
            <a:custGeom>
              <a:rect b="b" l="l" r="r" t="t"/>
              <a:pathLst>
                <a:path extrusionOk="0" h="991" w="904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67"/>
            <p:cNvSpPr/>
            <p:nvPr/>
          </p:nvSpPr>
          <p:spPr>
            <a:xfrm>
              <a:off x="1422680" y="2495723"/>
              <a:ext cx="29295" cy="18868"/>
            </a:xfrm>
            <a:custGeom>
              <a:rect b="b" l="l" r="r" t="t"/>
              <a:pathLst>
                <a:path extrusionOk="0" h="722" w="1121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67"/>
            <p:cNvSpPr/>
            <p:nvPr/>
          </p:nvSpPr>
          <p:spPr>
            <a:xfrm>
              <a:off x="1410816" y="2542344"/>
              <a:ext cx="28171" cy="11315"/>
            </a:xfrm>
            <a:custGeom>
              <a:rect b="b" l="l" r="r" t="t"/>
              <a:pathLst>
                <a:path extrusionOk="0" h="433" w="1078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67"/>
            <p:cNvSpPr/>
            <p:nvPr/>
          </p:nvSpPr>
          <p:spPr>
            <a:xfrm>
              <a:off x="1581932" y="2543833"/>
              <a:ext cx="29687" cy="11342"/>
            </a:xfrm>
            <a:custGeom>
              <a:rect b="b" l="l" r="r" t="t"/>
              <a:pathLst>
                <a:path extrusionOk="0" h="434" w="1136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67"/>
            <p:cNvSpPr/>
            <p:nvPr/>
          </p:nvSpPr>
          <p:spPr>
            <a:xfrm>
              <a:off x="1571139" y="2496742"/>
              <a:ext cx="30183" cy="19234"/>
            </a:xfrm>
            <a:custGeom>
              <a:rect b="b" l="l" r="r" t="t"/>
              <a:pathLst>
                <a:path extrusionOk="0" h="736" w="1155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67"/>
            <p:cNvSpPr/>
            <p:nvPr/>
          </p:nvSpPr>
          <p:spPr>
            <a:xfrm>
              <a:off x="1542655" y="2462483"/>
              <a:ext cx="22213" cy="25349"/>
            </a:xfrm>
            <a:custGeom>
              <a:rect b="b" l="l" r="r" t="t"/>
              <a:pathLst>
                <a:path extrusionOk="0" h="970" w="85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67"/>
            <p:cNvSpPr/>
            <p:nvPr/>
          </p:nvSpPr>
          <p:spPr>
            <a:xfrm>
              <a:off x="1496243" y="2594112"/>
              <a:ext cx="8075" cy="24382"/>
            </a:xfrm>
            <a:custGeom>
              <a:rect b="b" l="l" r="r" t="t"/>
              <a:pathLst>
                <a:path extrusionOk="0" h="933" w="309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67"/>
            <p:cNvSpPr/>
            <p:nvPr/>
          </p:nvSpPr>
          <p:spPr>
            <a:xfrm>
              <a:off x="1483935" y="2618468"/>
              <a:ext cx="56054" cy="22160"/>
            </a:xfrm>
            <a:custGeom>
              <a:rect b="b" l="l" r="r" t="t"/>
              <a:pathLst>
                <a:path extrusionOk="0" h="848" w="2145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67"/>
            <p:cNvSpPr/>
            <p:nvPr/>
          </p:nvSpPr>
          <p:spPr>
            <a:xfrm>
              <a:off x="1483935" y="2640602"/>
              <a:ext cx="56054" cy="22134"/>
            </a:xfrm>
            <a:custGeom>
              <a:rect b="b" l="l" r="r" t="t"/>
              <a:pathLst>
                <a:path extrusionOk="0" h="847" w="2145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67"/>
            <p:cNvSpPr/>
            <p:nvPr/>
          </p:nvSpPr>
          <p:spPr>
            <a:xfrm>
              <a:off x="1504292" y="2618468"/>
              <a:ext cx="35697" cy="22160"/>
            </a:xfrm>
            <a:custGeom>
              <a:rect b="b" l="l" r="r" t="t"/>
              <a:pathLst>
                <a:path extrusionOk="0" h="848" w="1366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67"/>
            <p:cNvSpPr/>
            <p:nvPr/>
          </p:nvSpPr>
          <p:spPr>
            <a:xfrm>
              <a:off x="1504031" y="2640602"/>
              <a:ext cx="35958" cy="22134"/>
            </a:xfrm>
            <a:custGeom>
              <a:rect b="b" l="l" r="r" t="t"/>
              <a:pathLst>
                <a:path extrusionOk="0" h="847" w="1376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6" name="Google Shape;14466;p67"/>
          <p:cNvGrpSpPr/>
          <p:nvPr/>
        </p:nvGrpSpPr>
        <p:grpSpPr>
          <a:xfrm>
            <a:off x="3973735" y="2891056"/>
            <a:ext cx="361883" cy="366979"/>
            <a:chOff x="3973735" y="2891056"/>
            <a:chExt cx="361883" cy="366979"/>
          </a:xfrm>
        </p:grpSpPr>
        <p:sp>
          <p:nvSpPr>
            <p:cNvPr id="14467" name="Google Shape;14467;p67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67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67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67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67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67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67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67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67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67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67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67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67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67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67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67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67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4" name="Google Shape;14484;p67"/>
          <p:cNvGrpSpPr/>
          <p:nvPr/>
        </p:nvGrpSpPr>
        <p:grpSpPr>
          <a:xfrm>
            <a:off x="3527941" y="2916744"/>
            <a:ext cx="366665" cy="315654"/>
            <a:chOff x="3527941" y="2916744"/>
            <a:chExt cx="366665" cy="315654"/>
          </a:xfrm>
        </p:grpSpPr>
        <p:sp>
          <p:nvSpPr>
            <p:cNvPr id="14485" name="Google Shape;14485;p67"/>
            <p:cNvSpPr/>
            <p:nvPr/>
          </p:nvSpPr>
          <p:spPr>
            <a:xfrm>
              <a:off x="3527941" y="2916770"/>
              <a:ext cx="366665" cy="157840"/>
            </a:xfrm>
            <a:custGeom>
              <a:rect b="b" l="l" r="r" t="t"/>
              <a:pathLst>
                <a:path extrusionOk="0" h="6040" w="14031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67"/>
            <p:cNvSpPr/>
            <p:nvPr/>
          </p:nvSpPr>
          <p:spPr>
            <a:xfrm>
              <a:off x="3546521" y="2916744"/>
              <a:ext cx="348085" cy="139260"/>
            </a:xfrm>
            <a:custGeom>
              <a:rect b="b" l="l" r="r" t="t"/>
              <a:pathLst>
                <a:path extrusionOk="0" h="5329" w="1332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67"/>
            <p:cNvSpPr/>
            <p:nvPr/>
          </p:nvSpPr>
          <p:spPr>
            <a:xfrm>
              <a:off x="3527941" y="3074584"/>
              <a:ext cx="366665" cy="157814"/>
            </a:xfrm>
            <a:custGeom>
              <a:rect b="b" l="l" r="r" t="t"/>
              <a:pathLst>
                <a:path extrusionOk="0" h="6039" w="14031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67"/>
            <p:cNvSpPr/>
            <p:nvPr/>
          </p:nvSpPr>
          <p:spPr>
            <a:xfrm>
              <a:off x="3547279" y="3093426"/>
              <a:ext cx="347327" cy="138973"/>
            </a:xfrm>
            <a:custGeom>
              <a:rect b="b" l="l" r="r" t="t"/>
              <a:pathLst>
                <a:path extrusionOk="0" h="5318" w="13291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67"/>
            <p:cNvSpPr/>
            <p:nvPr/>
          </p:nvSpPr>
          <p:spPr>
            <a:xfrm>
              <a:off x="3553812" y="3097424"/>
              <a:ext cx="45026" cy="44268"/>
            </a:xfrm>
            <a:custGeom>
              <a:rect b="b" l="l" r="r" t="t"/>
              <a:pathLst>
                <a:path extrusionOk="0" h="1694" w="1723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67"/>
            <p:cNvSpPr/>
            <p:nvPr/>
          </p:nvSpPr>
          <p:spPr>
            <a:xfrm>
              <a:off x="355433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67"/>
            <p:cNvSpPr/>
            <p:nvPr/>
          </p:nvSpPr>
          <p:spPr>
            <a:xfrm>
              <a:off x="362092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67"/>
            <p:cNvSpPr/>
            <p:nvPr/>
          </p:nvSpPr>
          <p:spPr>
            <a:xfrm>
              <a:off x="362167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67"/>
            <p:cNvSpPr/>
            <p:nvPr/>
          </p:nvSpPr>
          <p:spPr>
            <a:xfrm>
              <a:off x="3689021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67"/>
            <p:cNvSpPr/>
            <p:nvPr/>
          </p:nvSpPr>
          <p:spPr>
            <a:xfrm>
              <a:off x="3755607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67"/>
            <p:cNvSpPr/>
            <p:nvPr/>
          </p:nvSpPr>
          <p:spPr>
            <a:xfrm>
              <a:off x="375636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67"/>
            <p:cNvSpPr/>
            <p:nvPr/>
          </p:nvSpPr>
          <p:spPr>
            <a:xfrm>
              <a:off x="382295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67"/>
            <p:cNvSpPr/>
            <p:nvPr/>
          </p:nvSpPr>
          <p:spPr>
            <a:xfrm>
              <a:off x="382370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67"/>
            <p:cNvSpPr/>
            <p:nvPr/>
          </p:nvSpPr>
          <p:spPr>
            <a:xfrm>
              <a:off x="3562514" y="3105185"/>
              <a:ext cx="40897" cy="36507"/>
            </a:xfrm>
            <a:custGeom>
              <a:rect b="b" l="l" r="r" t="t"/>
              <a:pathLst>
                <a:path extrusionOk="0" h="1397" w="1565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67"/>
            <p:cNvSpPr/>
            <p:nvPr/>
          </p:nvSpPr>
          <p:spPr>
            <a:xfrm>
              <a:off x="3562436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67"/>
            <p:cNvSpPr/>
            <p:nvPr/>
          </p:nvSpPr>
          <p:spPr>
            <a:xfrm>
              <a:off x="3629622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67"/>
            <p:cNvSpPr/>
            <p:nvPr/>
          </p:nvSpPr>
          <p:spPr>
            <a:xfrm>
              <a:off x="3629779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67"/>
            <p:cNvSpPr/>
            <p:nvPr/>
          </p:nvSpPr>
          <p:spPr>
            <a:xfrm>
              <a:off x="3696887" y="3173313"/>
              <a:ext cx="41263" cy="36742"/>
            </a:xfrm>
            <a:custGeom>
              <a:rect b="b" l="l" r="r" t="t"/>
              <a:pathLst>
                <a:path extrusionOk="0" h="1406" w="1579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67"/>
            <p:cNvSpPr/>
            <p:nvPr/>
          </p:nvSpPr>
          <p:spPr>
            <a:xfrm>
              <a:off x="3764309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67"/>
            <p:cNvSpPr/>
            <p:nvPr/>
          </p:nvSpPr>
          <p:spPr>
            <a:xfrm>
              <a:off x="3764231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67"/>
            <p:cNvSpPr/>
            <p:nvPr/>
          </p:nvSpPr>
          <p:spPr>
            <a:xfrm>
              <a:off x="3831653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67"/>
            <p:cNvSpPr/>
            <p:nvPr/>
          </p:nvSpPr>
          <p:spPr>
            <a:xfrm>
              <a:off x="3831574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67"/>
            <p:cNvSpPr/>
            <p:nvPr/>
          </p:nvSpPr>
          <p:spPr>
            <a:xfrm>
              <a:off x="3550310" y="2939375"/>
              <a:ext cx="101786" cy="65854"/>
            </a:xfrm>
            <a:custGeom>
              <a:rect b="b" l="l" r="r" t="t"/>
              <a:pathLst>
                <a:path extrusionOk="0" h="2520" w="3895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67"/>
            <p:cNvSpPr/>
            <p:nvPr/>
          </p:nvSpPr>
          <p:spPr>
            <a:xfrm>
              <a:off x="3568655" y="2939375"/>
              <a:ext cx="83441" cy="65854"/>
            </a:xfrm>
            <a:custGeom>
              <a:rect b="b" l="l" r="r" t="t"/>
              <a:pathLst>
                <a:path extrusionOk="0" h="2520" w="3193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67"/>
            <p:cNvSpPr/>
            <p:nvPr/>
          </p:nvSpPr>
          <p:spPr>
            <a:xfrm>
              <a:off x="3633725" y="2986100"/>
              <a:ext cx="90993" cy="65880"/>
            </a:xfrm>
            <a:custGeom>
              <a:rect b="b" l="l" r="r" t="t"/>
              <a:pathLst>
                <a:path extrusionOk="0" h="2521" w="3482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67"/>
            <p:cNvSpPr/>
            <p:nvPr/>
          </p:nvSpPr>
          <p:spPr>
            <a:xfrm>
              <a:off x="3657610" y="2986100"/>
              <a:ext cx="67108" cy="63868"/>
            </a:xfrm>
            <a:custGeom>
              <a:rect b="b" l="l" r="r" t="t"/>
              <a:pathLst>
                <a:path extrusionOk="0" h="2444" w="2568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67"/>
            <p:cNvSpPr/>
            <p:nvPr/>
          </p:nvSpPr>
          <p:spPr>
            <a:xfrm>
              <a:off x="3723438" y="2950298"/>
              <a:ext cx="126142" cy="143154"/>
            </a:xfrm>
            <a:custGeom>
              <a:rect b="b" l="l" r="r" t="t"/>
              <a:pathLst>
                <a:path extrusionOk="0" h="5478" w="4827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67"/>
            <p:cNvSpPr/>
            <p:nvPr/>
          </p:nvSpPr>
          <p:spPr>
            <a:xfrm>
              <a:off x="3743037" y="302456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67"/>
            <p:cNvSpPr/>
            <p:nvPr/>
          </p:nvSpPr>
          <p:spPr>
            <a:xfrm>
              <a:off x="3641016" y="3064392"/>
              <a:ext cx="117884" cy="81586"/>
            </a:xfrm>
            <a:custGeom>
              <a:rect b="b" l="l" r="r" t="t"/>
              <a:pathLst>
                <a:path extrusionOk="0" h="3122" w="4511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67"/>
            <p:cNvSpPr/>
            <p:nvPr/>
          </p:nvSpPr>
          <p:spPr>
            <a:xfrm>
              <a:off x="3662628" y="3064210"/>
              <a:ext cx="92509" cy="58694"/>
            </a:xfrm>
            <a:custGeom>
              <a:rect b="b" l="l" r="r" t="t"/>
              <a:pathLst>
                <a:path extrusionOk="0" h="2246" w="354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5" name="Google Shape;14515;p67"/>
          <p:cNvGrpSpPr/>
          <p:nvPr/>
        </p:nvGrpSpPr>
        <p:grpSpPr>
          <a:xfrm>
            <a:off x="2640873" y="2891631"/>
            <a:ext cx="366404" cy="366404"/>
            <a:chOff x="2640873" y="2891631"/>
            <a:chExt cx="366404" cy="366404"/>
          </a:xfrm>
        </p:grpSpPr>
        <p:sp>
          <p:nvSpPr>
            <p:cNvPr id="14516" name="Google Shape;14516;p67"/>
            <p:cNvSpPr/>
            <p:nvPr/>
          </p:nvSpPr>
          <p:spPr>
            <a:xfrm>
              <a:off x="2696405" y="2945646"/>
              <a:ext cx="310872" cy="312388"/>
            </a:xfrm>
            <a:custGeom>
              <a:rect b="b" l="l" r="r" t="t"/>
              <a:pathLst>
                <a:path extrusionOk="0" h="11954" w="11896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67"/>
            <p:cNvSpPr/>
            <p:nvPr/>
          </p:nvSpPr>
          <p:spPr>
            <a:xfrm>
              <a:off x="2696405" y="3118539"/>
              <a:ext cx="60340" cy="57073"/>
            </a:xfrm>
            <a:custGeom>
              <a:rect b="b" l="l" r="r" t="t"/>
              <a:pathLst>
                <a:path extrusionOk="0" h="2184" w="2309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67"/>
            <p:cNvSpPr/>
            <p:nvPr/>
          </p:nvSpPr>
          <p:spPr>
            <a:xfrm>
              <a:off x="2864776" y="2945646"/>
              <a:ext cx="26420" cy="60340"/>
            </a:xfrm>
            <a:custGeom>
              <a:rect b="b" l="l" r="r" t="t"/>
              <a:pathLst>
                <a:path extrusionOk="0" h="2309" w="1011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67"/>
            <p:cNvSpPr/>
            <p:nvPr/>
          </p:nvSpPr>
          <p:spPr>
            <a:xfrm>
              <a:off x="2640873" y="2891631"/>
              <a:ext cx="310872" cy="312127"/>
            </a:xfrm>
            <a:custGeom>
              <a:rect b="b" l="l" r="r" t="t"/>
              <a:pathLst>
                <a:path extrusionOk="0" h="11944" w="11896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67"/>
            <p:cNvSpPr/>
            <p:nvPr/>
          </p:nvSpPr>
          <p:spPr>
            <a:xfrm>
              <a:off x="2821318" y="2972798"/>
              <a:ext cx="11080" cy="33188"/>
            </a:xfrm>
            <a:custGeom>
              <a:rect b="b" l="l" r="r" t="t"/>
              <a:pathLst>
                <a:path extrusionOk="0" h="1270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67"/>
            <p:cNvSpPr/>
            <p:nvPr/>
          </p:nvSpPr>
          <p:spPr>
            <a:xfrm>
              <a:off x="2855734" y="2982598"/>
              <a:ext cx="11342" cy="23389"/>
            </a:xfrm>
            <a:custGeom>
              <a:rect b="b" l="l" r="r" t="t"/>
              <a:pathLst>
                <a:path extrusionOk="0" h="895" w="434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67"/>
            <p:cNvSpPr/>
            <p:nvPr/>
          </p:nvSpPr>
          <p:spPr>
            <a:xfrm>
              <a:off x="2786379" y="2982598"/>
              <a:ext cx="11080" cy="23389"/>
            </a:xfrm>
            <a:custGeom>
              <a:rect b="b" l="l" r="r" t="t"/>
              <a:pathLst>
                <a:path extrusionOk="0" h="895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67"/>
            <p:cNvSpPr/>
            <p:nvPr/>
          </p:nvSpPr>
          <p:spPr>
            <a:xfrm>
              <a:off x="2972468" y="2972040"/>
              <a:ext cx="11943" cy="33946"/>
            </a:xfrm>
            <a:custGeom>
              <a:rect b="b" l="l" r="r" t="t"/>
              <a:pathLst>
                <a:path extrusionOk="0" h="1299" w="457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67"/>
            <p:cNvSpPr/>
            <p:nvPr/>
          </p:nvSpPr>
          <p:spPr>
            <a:xfrm>
              <a:off x="2811753" y="3143182"/>
              <a:ext cx="11342" cy="33241"/>
            </a:xfrm>
            <a:custGeom>
              <a:rect b="b" l="l" r="r" t="t"/>
              <a:pathLst>
                <a:path extrusionOk="0" h="1272" w="434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67"/>
            <p:cNvSpPr/>
            <p:nvPr/>
          </p:nvSpPr>
          <p:spPr>
            <a:xfrm>
              <a:off x="2777337" y="3143182"/>
              <a:ext cx="11080" cy="24957"/>
            </a:xfrm>
            <a:custGeom>
              <a:rect b="b" l="l" r="r" t="t"/>
              <a:pathLst>
                <a:path extrusionOk="0" h="955" w="42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67"/>
            <p:cNvSpPr/>
            <p:nvPr/>
          </p:nvSpPr>
          <p:spPr>
            <a:xfrm>
              <a:off x="2846693" y="3143182"/>
              <a:ext cx="11342" cy="24957"/>
            </a:xfrm>
            <a:custGeom>
              <a:rect b="b" l="l" r="r" t="t"/>
              <a:pathLst>
                <a:path extrusionOk="0" h="955" w="43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67"/>
            <p:cNvSpPr/>
            <p:nvPr/>
          </p:nvSpPr>
          <p:spPr>
            <a:xfrm>
              <a:off x="2742659" y="3143182"/>
              <a:ext cx="11080" cy="33241"/>
            </a:xfrm>
            <a:custGeom>
              <a:rect b="b" l="l" r="r" t="t"/>
              <a:pathLst>
                <a:path extrusionOk="0" h="1272" w="424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67"/>
            <p:cNvSpPr/>
            <p:nvPr/>
          </p:nvSpPr>
          <p:spPr>
            <a:xfrm>
              <a:off x="2707589" y="3143182"/>
              <a:ext cx="11838" cy="25897"/>
            </a:xfrm>
            <a:custGeom>
              <a:rect b="b" l="l" r="r" t="t"/>
              <a:pathLst>
                <a:path extrusionOk="0" h="991" w="453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67"/>
            <p:cNvSpPr/>
            <p:nvPr/>
          </p:nvSpPr>
          <p:spPr>
            <a:xfrm>
              <a:off x="2673042" y="3143182"/>
              <a:ext cx="11838" cy="34181"/>
            </a:xfrm>
            <a:custGeom>
              <a:rect b="b" l="l" r="r" t="t"/>
              <a:pathLst>
                <a:path extrusionOk="0" h="1308" w="453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30" name="Google Shape;14530;p67"/>
          <p:cNvGrpSpPr/>
          <p:nvPr/>
        </p:nvGrpSpPr>
        <p:grpSpPr>
          <a:xfrm>
            <a:off x="2197091" y="2938120"/>
            <a:ext cx="366665" cy="273189"/>
            <a:chOff x="2197091" y="2938120"/>
            <a:chExt cx="366665" cy="273189"/>
          </a:xfrm>
        </p:grpSpPr>
        <p:sp>
          <p:nvSpPr>
            <p:cNvPr id="14531" name="Google Shape;14531;p67"/>
            <p:cNvSpPr/>
            <p:nvPr/>
          </p:nvSpPr>
          <p:spPr>
            <a:xfrm>
              <a:off x="2197091" y="2938120"/>
              <a:ext cx="366665" cy="273189"/>
            </a:xfrm>
            <a:custGeom>
              <a:rect b="b" l="l" r="r" t="t"/>
              <a:pathLst>
                <a:path extrusionOk="0" h="10454" w="14031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67"/>
            <p:cNvSpPr/>
            <p:nvPr/>
          </p:nvSpPr>
          <p:spPr>
            <a:xfrm>
              <a:off x="2218206" y="2938120"/>
              <a:ext cx="345550" cy="273189"/>
            </a:xfrm>
            <a:custGeom>
              <a:rect b="b" l="l" r="r" t="t"/>
              <a:pathLst>
                <a:path extrusionOk="0" h="10454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67"/>
            <p:cNvSpPr/>
            <p:nvPr/>
          </p:nvSpPr>
          <p:spPr>
            <a:xfrm>
              <a:off x="2197352" y="2938120"/>
              <a:ext cx="366404" cy="47274"/>
            </a:xfrm>
            <a:custGeom>
              <a:rect b="b" l="l" r="r" t="t"/>
              <a:pathLst>
                <a:path extrusionOk="0" h="1809" w="14021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67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67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67"/>
            <p:cNvSpPr/>
            <p:nvPr/>
          </p:nvSpPr>
          <p:spPr>
            <a:xfrm>
              <a:off x="2215697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67"/>
            <p:cNvSpPr/>
            <p:nvPr/>
          </p:nvSpPr>
          <p:spPr>
            <a:xfrm>
              <a:off x="2271725" y="3003451"/>
              <a:ext cx="44007" cy="11342"/>
            </a:xfrm>
            <a:custGeom>
              <a:rect b="b" l="l" r="r" t="t"/>
              <a:pathLst>
                <a:path extrusionOk="0" h="434" w="1684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67"/>
            <p:cNvSpPr/>
            <p:nvPr/>
          </p:nvSpPr>
          <p:spPr>
            <a:xfrm>
              <a:off x="2326917" y="3003451"/>
              <a:ext cx="45967" cy="11342"/>
            </a:xfrm>
            <a:custGeom>
              <a:rect b="b" l="l" r="r" t="t"/>
              <a:pathLst>
                <a:path extrusionOk="0" h="434" w="175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67"/>
            <p:cNvSpPr/>
            <p:nvPr/>
          </p:nvSpPr>
          <p:spPr>
            <a:xfrm>
              <a:off x="2384069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67"/>
            <p:cNvSpPr/>
            <p:nvPr/>
          </p:nvSpPr>
          <p:spPr>
            <a:xfrm>
              <a:off x="2439261" y="3003451"/>
              <a:ext cx="45680" cy="11342"/>
            </a:xfrm>
            <a:custGeom>
              <a:rect b="b" l="l" r="r" t="t"/>
              <a:pathLst>
                <a:path extrusionOk="0" h="434" w="174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67"/>
            <p:cNvSpPr/>
            <p:nvPr/>
          </p:nvSpPr>
          <p:spPr>
            <a:xfrm>
              <a:off x="2495289" y="3003451"/>
              <a:ext cx="45706" cy="11342"/>
            </a:xfrm>
            <a:custGeom>
              <a:rect b="b" l="l" r="r" t="t"/>
              <a:pathLst>
                <a:path extrusionOk="0" h="434" w="174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67"/>
            <p:cNvSpPr/>
            <p:nvPr/>
          </p:nvSpPr>
          <p:spPr>
            <a:xfrm>
              <a:off x="2219878" y="2957458"/>
              <a:ext cx="279043" cy="11368"/>
            </a:xfrm>
            <a:custGeom>
              <a:rect b="b" l="l" r="r" t="t"/>
              <a:pathLst>
                <a:path extrusionOk="0" h="435" w="1067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67"/>
            <p:cNvSpPr/>
            <p:nvPr/>
          </p:nvSpPr>
          <p:spPr>
            <a:xfrm>
              <a:off x="2517711" y="2949932"/>
              <a:ext cx="34835" cy="26995"/>
            </a:xfrm>
            <a:custGeom>
              <a:rect b="b" l="l" r="r" t="t"/>
              <a:pathLst>
                <a:path extrusionOk="0" h="1033" w="1333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67"/>
            <p:cNvSpPr/>
            <p:nvPr/>
          </p:nvSpPr>
          <p:spPr>
            <a:xfrm>
              <a:off x="2222230" y="3037894"/>
              <a:ext cx="195027" cy="143494"/>
            </a:xfrm>
            <a:custGeom>
              <a:rect b="b" l="l" r="r" t="t"/>
              <a:pathLst>
                <a:path extrusionOk="0" h="5491" w="7463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67"/>
            <p:cNvSpPr/>
            <p:nvPr/>
          </p:nvSpPr>
          <p:spPr>
            <a:xfrm>
              <a:off x="2447623" y="3032328"/>
              <a:ext cx="93554" cy="11132"/>
            </a:xfrm>
            <a:custGeom>
              <a:rect b="b" l="l" r="r" t="t"/>
              <a:pathLst>
                <a:path extrusionOk="0" h="426" w="358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67"/>
            <p:cNvSpPr/>
            <p:nvPr/>
          </p:nvSpPr>
          <p:spPr>
            <a:xfrm>
              <a:off x="2436229" y="3056187"/>
              <a:ext cx="105000" cy="11394"/>
            </a:xfrm>
            <a:custGeom>
              <a:rect b="b" l="l" r="r" t="t"/>
              <a:pathLst>
                <a:path extrusionOk="0" h="436" w="4018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67"/>
            <p:cNvSpPr/>
            <p:nvPr/>
          </p:nvSpPr>
          <p:spPr>
            <a:xfrm>
              <a:off x="2437327" y="3080098"/>
              <a:ext cx="102805" cy="11080"/>
            </a:xfrm>
            <a:custGeom>
              <a:rect b="b" l="l" r="r" t="t"/>
              <a:pathLst>
                <a:path extrusionOk="0" h="424" w="3934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67"/>
            <p:cNvSpPr/>
            <p:nvPr/>
          </p:nvSpPr>
          <p:spPr>
            <a:xfrm>
              <a:off x="2436229" y="3103957"/>
              <a:ext cx="105000" cy="11368"/>
            </a:xfrm>
            <a:custGeom>
              <a:rect b="b" l="l" r="r" t="t"/>
              <a:pathLst>
                <a:path extrusionOk="0" h="435" w="4018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67"/>
            <p:cNvSpPr/>
            <p:nvPr/>
          </p:nvSpPr>
          <p:spPr>
            <a:xfrm>
              <a:off x="2436308" y="3128051"/>
              <a:ext cx="104870" cy="11159"/>
            </a:xfrm>
            <a:custGeom>
              <a:rect b="b" l="l" r="r" t="t"/>
              <a:pathLst>
                <a:path extrusionOk="0" h="427" w="4013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67"/>
            <p:cNvSpPr/>
            <p:nvPr/>
          </p:nvSpPr>
          <p:spPr>
            <a:xfrm>
              <a:off x="2437327" y="3151962"/>
              <a:ext cx="102805" cy="11342"/>
            </a:xfrm>
            <a:custGeom>
              <a:rect b="b" l="l" r="r" t="t"/>
              <a:pathLst>
                <a:path extrusionOk="0" h="434" w="3934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67"/>
            <p:cNvSpPr/>
            <p:nvPr/>
          </p:nvSpPr>
          <p:spPr>
            <a:xfrm>
              <a:off x="2436229" y="3175821"/>
              <a:ext cx="77012" cy="11368"/>
            </a:xfrm>
            <a:custGeom>
              <a:rect b="b" l="l" r="r" t="t"/>
              <a:pathLst>
                <a:path extrusionOk="0" h="435" w="2947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67"/>
            <p:cNvSpPr/>
            <p:nvPr/>
          </p:nvSpPr>
          <p:spPr>
            <a:xfrm>
              <a:off x="2226255" y="3090525"/>
              <a:ext cx="111847" cy="90863"/>
            </a:xfrm>
            <a:custGeom>
              <a:rect b="b" l="l" r="r" t="t"/>
              <a:pathLst>
                <a:path extrusionOk="0" h="3477" w="428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67"/>
            <p:cNvSpPr/>
            <p:nvPr/>
          </p:nvSpPr>
          <p:spPr>
            <a:xfrm>
              <a:off x="2324513" y="3056474"/>
              <a:ext cx="68363" cy="62561"/>
            </a:xfrm>
            <a:custGeom>
              <a:rect b="b" l="l" r="r" t="t"/>
              <a:pathLst>
                <a:path extrusionOk="0" h="2394" w="2616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67"/>
            <p:cNvSpPr/>
            <p:nvPr/>
          </p:nvSpPr>
          <p:spPr>
            <a:xfrm>
              <a:off x="2253380" y="3090342"/>
              <a:ext cx="55819" cy="47953"/>
            </a:xfrm>
            <a:custGeom>
              <a:rect b="b" l="l" r="r" t="t"/>
              <a:pathLst>
                <a:path extrusionOk="0" h="1835" w="2136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55" name="Google Shape;14555;p67"/>
          <p:cNvGrpSpPr/>
          <p:nvPr/>
        </p:nvGrpSpPr>
        <p:grpSpPr>
          <a:xfrm>
            <a:off x="1753570" y="2892127"/>
            <a:ext cx="366665" cy="365202"/>
            <a:chOff x="1753570" y="2892127"/>
            <a:chExt cx="366665" cy="365202"/>
          </a:xfrm>
        </p:grpSpPr>
        <p:sp>
          <p:nvSpPr>
            <p:cNvPr id="14556" name="Google Shape;14556;p67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67"/>
            <p:cNvSpPr/>
            <p:nvPr/>
          </p:nvSpPr>
          <p:spPr>
            <a:xfrm>
              <a:off x="1775939" y="3076335"/>
              <a:ext cx="342780" cy="104295"/>
            </a:xfrm>
            <a:custGeom>
              <a:rect b="b" l="l" r="r" t="t"/>
              <a:pathLst>
                <a:path extrusionOk="0" h="3991" w="13117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67"/>
            <p:cNvSpPr/>
            <p:nvPr/>
          </p:nvSpPr>
          <p:spPr>
            <a:xfrm>
              <a:off x="2046934" y="3180578"/>
              <a:ext cx="70218" cy="76751"/>
            </a:xfrm>
            <a:custGeom>
              <a:rect b="b" l="l" r="r" t="t"/>
              <a:pathLst>
                <a:path extrusionOk="0" h="2937" w="2687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67"/>
            <p:cNvSpPr/>
            <p:nvPr/>
          </p:nvSpPr>
          <p:spPr>
            <a:xfrm>
              <a:off x="2064416" y="3186405"/>
              <a:ext cx="52709" cy="60836"/>
            </a:xfrm>
            <a:custGeom>
              <a:rect b="b" l="l" r="r" t="t"/>
              <a:pathLst>
                <a:path extrusionOk="0" h="2328" w="2017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67"/>
            <p:cNvSpPr/>
            <p:nvPr/>
          </p:nvSpPr>
          <p:spPr>
            <a:xfrm>
              <a:off x="1913658" y="2892650"/>
              <a:ext cx="206577" cy="160088"/>
            </a:xfrm>
            <a:custGeom>
              <a:rect b="b" l="l" r="r" t="t"/>
              <a:pathLst>
                <a:path extrusionOk="0" h="6126" w="7905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67"/>
            <p:cNvSpPr/>
            <p:nvPr/>
          </p:nvSpPr>
          <p:spPr>
            <a:xfrm>
              <a:off x="1941045" y="2892650"/>
              <a:ext cx="179191" cy="160088"/>
            </a:xfrm>
            <a:custGeom>
              <a:rect b="b" l="l" r="r" t="t"/>
              <a:pathLst>
                <a:path extrusionOk="0" h="6126" w="6857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67"/>
            <p:cNvSpPr/>
            <p:nvPr/>
          </p:nvSpPr>
          <p:spPr>
            <a:xfrm>
              <a:off x="1755086" y="2892127"/>
              <a:ext cx="132701" cy="160114"/>
            </a:xfrm>
            <a:custGeom>
              <a:rect b="b" l="l" r="r" t="t"/>
              <a:pathLst>
                <a:path extrusionOk="0" h="612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67"/>
            <p:cNvSpPr/>
            <p:nvPr/>
          </p:nvSpPr>
          <p:spPr>
            <a:xfrm>
              <a:off x="1777455" y="2892127"/>
              <a:ext cx="110331" cy="160114"/>
            </a:xfrm>
            <a:custGeom>
              <a:rect b="b" l="l" r="r" t="t"/>
              <a:pathLst>
                <a:path extrusionOk="0" h="6127" w="4222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67"/>
            <p:cNvSpPr/>
            <p:nvPr/>
          </p:nvSpPr>
          <p:spPr>
            <a:xfrm>
              <a:off x="1755086" y="2892127"/>
              <a:ext cx="132701" cy="159853"/>
            </a:xfrm>
            <a:custGeom>
              <a:rect b="b" l="l" r="r" t="t"/>
              <a:pathLst>
                <a:path extrusionOk="0" h="611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67"/>
            <p:cNvSpPr/>
            <p:nvPr/>
          </p:nvSpPr>
          <p:spPr>
            <a:xfrm>
              <a:off x="1939268" y="2914496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67"/>
            <p:cNvSpPr/>
            <p:nvPr/>
          </p:nvSpPr>
          <p:spPr>
            <a:xfrm>
              <a:off x="2021690" y="2914496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67"/>
            <p:cNvSpPr/>
            <p:nvPr/>
          </p:nvSpPr>
          <p:spPr>
            <a:xfrm>
              <a:off x="1939268" y="2949436"/>
              <a:ext cx="72910" cy="11315"/>
            </a:xfrm>
            <a:custGeom>
              <a:rect b="b" l="l" r="r" t="t"/>
              <a:pathLst>
                <a:path extrusionOk="0" h="433" w="279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67"/>
            <p:cNvSpPr/>
            <p:nvPr/>
          </p:nvSpPr>
          <p:spPr>
            <a:xfrm>
              <a:off x="2021690" y="2949436"/>
              <a:ext cx="72648" cy="11315"/>
            </a:xfrm>
            <a:custGeom>
              <a:rect b="b" l="l" r="r" t="t"/>
              <a:pathLst>
                <a:path extrusionOk="0" h="433" w="278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67"/>
            <p:cNvSpPr/>
            <p:nvPr/>
          </p:nvSpPr>
          <p:spPr>
            <a:xfrm>
              <a:off x="1939268" y="2984610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67"/>
            <p:cNvSpPr/>
            <p:nvPr/>
          </p:nvSpPr>
          <p:spPr>
            <a:xfrm>
              <a:off x="2021690" y="2984610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67"/>
            <p:cNvSpPr/>
            <p:nvPr/>
          </p:nvSpPr>
          <p:spPr>
            <a:xfrm>
              <a:off x="1939268" y="3019549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67"/>
            <p:cNvSpPr/>
            <p:nvPr/>
          </p:nvSpPr>
          <p:spPr>
            <a:xfrm>
              <a:off x="2021690" y="3019549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67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4" name="Google Shape;14574;p67"/>
          <p:cNvGrpSpPr/>
          <p:nvPr/>
        </p:nvGrpSpPr>
        <p:grpSpPr>
          <a:xfrm>
            <a:off x="1303751" y="3807339"/>
            <a:ext cx="367684" cy="366561"/>
            <a:chOff x="1303751" y="3807339"/>
            <a:chExt cx="367684" cy="366561"/>
          </a:xfrm>
        </p:grpSpPr>
        <p:sp>
          <p:nvSpPr>
            <p:cNvPr id="14575" name="Google Shape;14575;p67"/>
            <p:cNvSpPr/>
            <p:nvPr/>
          </p:nvSpPr>
          <p:spPr>
            <a:xfrm>
              <a:off x="1305006" y="4056356"/>
              <a:ext cx="366430" cy="117387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67"/>
            <p:cNvSpPr/>
            <p:nvPr/>
          </p:nvSpPr>
          <p:spPr>
            <a:xfrm>
              <a:off x="1305267" y="4079980"/>
              <a:ext cx="366169" cy="93763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67"/>
            <p:cNvSpPr/>
            <p:nvPr/>
          </p:nvSpPr>
          <p:spPr>
            <a:xfrm>
              <a:off x="1605556" y="4079980"/>
              <a:ext cx="39225" cy="70401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67"/>
            <p:cNvSpPr/>
            <p:nvPr/>
          </p:nvSpPr>
          <p:spPr>
            <a:xfrm>
              <a:off x="1516104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67"/>
            <p:cNvSpPr/>
            <p:nvPr/>
          </p:nvSpPr>
          <p:spPr>
            <a:xfrm>
              <a:off x="1427149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67"/>
            <p:cNvSpPr/>
            <p:nvPr/>
          </p:nvSpPr>
          <p:spPr>
            <a:xfrm>
              <a:off x="1575294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67"/>
            <p:cNvSpPr/>
            <p:nvPr/>
          </p:nvSpPr>
          <p:spPr>
            <a:xfrm>
              <a:off x="1575294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67"/>
            <p:cNvSpPr/>
            <p:nvPr/>
          </p:nvSpPr>
          <p:spPr>
            <a:xfrm>
              <a:off x="1485686" y="4079745"/>
              <a:ext cx="11838" cy="49260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67"/>
            <p:cNvSpPr/>
            <p:nvPr/>
          </p:nvSpPr>
          <p:spPr>
            <a:xfrm>
              <a:off x="1485686" y="4139536"/>
              <a:ext cx="11838" cy="19129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67"/>
            <p:cNvSpPr/>
            <p:nvPr/>
          </p:nvSpPr>
          <p:spPr>
            <a:xfrm>
              <a:off x="1396626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67"/>
            <p:cNvSpPr/>
            <p:nvPr/>
          </p:nvSpPr>
          <p:spPr>
            <a:xfrm>
              <a:off x="1396626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67"/>
            <p:cNvSpPr/>
            <p:nvPr/>
          </p:nvSpPr>
          <p:spPr>
            <a:xfrm>
              <a:off x="1304274" y="3915110"/>
              <a:ext cx="353573" cy="258712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67"/>
            <p:cNvSpPr/>
            <p:nvPr/>
          </p:nvSpPr>
          <p:spPr>
            <a:xfrm>
              <a:off x="1307018" y="3927706"/>
              <a:ext cx="350829" cy="245776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67"/>
            <p:cNvSpPr/>
            <p:nvPr/>
          </p:nvSpPr>
          <p:spPr>
            <a:xfrm>
              <a:off x="1560582" y="3944431"/>
              <a:ext cx="65122" cy="7406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67"/>
            <p:cNvSpPr/>
            <p:nvPr/>
          </p:nvSpPr>
          <p:spPr>
            <a:xfrm>
              <a:off x="1533953" y="3971922"/>
              <a:ext cx="47326" cy="69565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67"/>
            <p:cNvSpPr/>
            <p:nvPr/>
          </p:nvSpPr>
          <p:spPr>
            <a:xfrm>
              <a:off x="1482942" y="3989169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67"/>
            <p:cNvSpPr/>
            <p:nvPr/>
          </p:nvSpPr>
          <p:spPr>
            <a:xfrm>
              <a:off x="1456548" y="4016922"/>
              <a:ext cx="45497" cy="69382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67"/>
            <p:cNvSpPr/>
            <p:nvPr/>
          </p:nvSpPr>
          <p:spPr>
            <a:xfrm>
              <a:off x="1405799" y="4033778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67"/>
            <p:cNvSpPr/>
            <p:nvPr/>
          </p:nvSpPr>
          <p:spPr>
            <a:xfrm>
              <a:off x="1379405" y="4061452"/>
              <a:ext cx="45261" cy="69330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67"/>
            <p:cNvSpPr/>
            <p:nvPr/>
          </p:nvSpPr>
          <p:spPr>
            <a:xfrm>
              <a:off x="1305267" y="3823907"/>
              <a:ext cx="261612" cy="349993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67"/>
            <p:cNvSpPr/>
            <p:nvPr/>
          </p:nvSpPr>
          <p:spPr>
            <a:xfrm>
              <a:off x="1320345" y="3828690"/>
              <a:ext cx="246299" cy="344792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67"/>
            <p:cNvSpPr/>
            <p:nvPr/>
          </p:nvSpPr>
          <p:spPr>
            <a:xfrm>
              <a:off x="1460076" y="3854979"/>
              <a:ext cx="76647" cy="62561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67"/>
            <p:cNvSpPr/>
            <p:nvPr/>
          </p:nvSpPr>
          <p:spPr>
            <a:xfrm>
              <a:off x="1414579" y="3932514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67"/>
            <p:cNvSpPr/>
            <p:nvPr/>
          </p:nvSpPr>
          <p:spPr>
            <a:xfrm>
              <a:off x="1370102" y="4009527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67"/>
            <p:cNvSpPr/>
            <p:nvPr/>
          </p:nvSpPr>
          <p:spPr>
            <a:xfrm>
              <a:off x="1442254" y="3903481"/>
              <a:ext cx="48972" cy="301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67"/>
            <p:cNvSpPr/>
            <p:nvPr/>
          </p:nvSpPr>
          <p:spPr>
            <a:xfrm>
              <a:off x="1494022" y="3933612"/>
              <a:ext cx="23101" cy="15078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67"/>
            <p:cNvSpPr/>
            <p:nvPr/>
          </p:nvSpPr>
          <p:spPr>
            <a:xfrm>
              <a:off x="1397462" y="3981147"/>
              <a:ext cx="48816" cy="301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67"/>
            <p:cNvSpPr/>
            <p:nvPr/>
          </p:nvSpPr>
          <p:spPr>
            <a:xfrm>
              <a:off x="1449022" y="4011042"/>
              <a:ext cx="23101" cy="1528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67"/>
            <p:cNvSpPr/>
            <p:nvPr/>
          </p:nvSpPr>
          <p:spPr>
            <a:xfrm>
              <a:off x="1404806" y="4088185"/>
              <a:ext cx="22918" cy="15209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67"/>
            <p:cNvSpPr/>
            <p:nvPr/>
          </p:nvSpPr>
          <p:spPr>
            <a:xfrm>
              <a:off x="1352985" y="4058290"/>
              <a:ext cx="48816" cy="30105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67"/>
            <p:cNvSpPr/>
            <p:nvPr/>
          </p:nvSpPr>
          <p:spPr>
            <a:xfrm>
              <a:off x="1303751" y="3807339"/>
              <a:ext cx="118903" cy="366404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67"/>
            <p:cNvSpPr/>
            <p:nvPr/>
          </p:nvSpPr>
          <p:spPr>
            <a:xfrm>
              <a:off x="1326879" y="3807339"/>
              <a:ext cx="95776" cy="366142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67"/>
            <p:cNvSpPr/>
            <p:nvPr/>
          </p:nvSpPr>
          <p:spPr>
            <a:xfrm>
              <a:off x="1328891" y="3834230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67"/>
            <p:cNvSpPr/>
            <p:nvPr/>
          </p:nvSpPr>
          <p:spPr>
            <a:xfrm>
              <a:off x="1328891" y="3923943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67"/>
            <p:cNvSpPr/>
            <p:nvPr/>
          </p:nvSpPr>
          <p:spPr>
            <a:xfrm>
              <a:off x="1328891" y="4012898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67"/>
            <p:cNvSpPr/>
            <p:nvPr/>
          </p:nvSpPr>
          <p:spPr>
            <a:xfrm>
              <a:off x="1387192" y="3891983"/>
              <a:ext cx="22474" cy="11394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67"/>
            <p:cNvSpPr/>
            <p:nvPr/>
          </p:nvSpPr>
          <p:spPr>
            <a:xfrm>
              <a:off x="1327375" y="3891983"/>
              <a:ext cx="52396" cy="11394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67"/>
            <p:cNvSpPr/>
            <p:nvPr/>
          </p:nvSpPr>
          <p:spPr>
            <a:xfrm>
              <a:off x="1326539" y="3981695"/>
              <a:ext cx="53232" cy="11394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67"/>
            <p:cNvSpPr/>
            <p:nvPr/>
          </p:nvSpPr>
          <p:spPr>
            <a:xfrm>
              <a:off x="1386330" y="3981695"/>
              <a:ext cx="23336" cy="11394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67"/>
            <p:cNvSpPr/>
            <p:nvPr/>
          </p:nvSpPr>
          <p:spPr>
            <a:xfrm>
              <a:off x="1327375" y="4070677"/>
              <a:ext cx="52396" cy="11368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67"/>
            <p:cNvSpPr/>
            <p:nvPr/>
          </p:nvSpPr>
          <p:spPr>
            <a:xfrm>
              <a:off x="1387192" y="4070677"/>
              <a:ext cx="22474" cy="11368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16" name="Google Shape;14616;p67"/>
          <p:cNvSpPr/>
          <p:nvPr/>
        </p:nvSpPr>
        <p:spPr>
          <a:xfrm>
            <a:off x="1321365" y="2905951"/>
            <a:ext cx="30157" cy="28667"/>
          </a:xfrm>
          <a:custGeom>
            <a:rect b="b" l="l" r="r" t="t"/>
            <a:pathLst>
              <a:path extrusionOk="0" h="1097" w="1154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17" name="Google Shape;14617;p67"/>
          <p:cNvGrpSpPr/>
          <p:nvPr/>
        </p:nvGrpSpPr>
        <p:grpSpPr>
          <a:xfrm>
            <a:off x="1310049" y="2891421"/>
            <a:ext cx="384749" cy="366613"/>
            <a:chOff x="1310049" y="2891421"/>
            <a:chExt cx="384749" cy="366613"/>
          </a:xfrm>
        </p:grpSpPr>
        <p:sp>
          <p:nvSpPr>
            <p:cNvPr id="14618" name="Google Shape;14618;p67"/>
            <p:cNvSpPr/>
            <p:nvPr/>
          </p:nvSpPr>
          <p:spPr>
            <a:xfrm>
              <a:off x="1310049" y="2891421"/>
              <a:ext cx="384749" cy="366613"/>
            </a:xfrm>
            <a:custGeom>
              <a:rect b="b" l="l" r="r" t="t"/>
              <a:pathLst>
                <a:path extrusionOk="0" h="14029" w="14723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67"/>
            <p:cNvSpPr/>
            <p:nvPr/>
          </p:nvSpPr>
          <p:spPr>
            <a:xfrm>
              <a:off x="1342218" y="2904697"/>
              <a:ext cx="324932" cy="324696"/>
            </a:xfrm>
            <a:custGeom>
              <a:rect b="b" l="l" r="r" t="t"/>
              <a:pathLst>
                <a:path extrusionOk="0" h="12425" w="12434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67"/>
            <p:cNvSpPr/>
            <p:nvPr/>
          </p:nvSpPr>
          <p:spPr>
            <a:xfrm>
              <a:off x="1355546" y="2931848"/>
              <a:ext cx="22134" cy="19573"/>
            </a:xfrm>
            <a:custGeom>
              <a:rect b="b" l="l" r="r" t="t"/>
              <a:pathLst>
                <a:path extrusionOk="0" h="749" w="847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67"/>
            <p:cNvSpPr/>
            <p:nvPr/>
          </p:nvSpPr>
          <p:spPr>
            <a:xfrm>
              <a:off x="1372610" y="2957720"/>
              <a:ext cx="30680" cy="28667"/>
            </a:xfrm>
            <a:custGeom>
              <a:rect b="b" l="l" r="r" t="t"/>
              <a:pathLst>
                <a:path extrusionOk="0" h="1097" w="1174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67"/>
            <p:cNvSpPr/>
            <p:nvPr/>
          </p:nvSpPr>
          <p:spPr>
            <a:xfrm>
              <a:off x="1407001" y="2983356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67"/>
            <p:cNvSpPr/>
            <p:nvPr/>
          </p:nvSpPr>
          <p:spPr>
            <a:xfrm>
              <a:off x="1424379" y="3009227"/>
              <a:ext cx="30444" cy="28693"/>
            </a:xfrm>
            <a:custGeom>
              <a:rect b="b" l="l" r="r" t="t"/>
              <a:pathLst>
                <a:path extrusionOk="0" h="1098" w="1165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67"/>
            <p:cNvSpPr/>
            <p:nvPr/>
          </p:nvSpPr>
          <p:spPr>
            <a:xfrm>
              <a:off x="1458769" y="3035124"/>
              <a:ext cx="21925" cy="19338"/>
            </a:xfrm>
            <a:custGeom>
              <a:rect b="b" l="l" r="r" t="t"/>
              <a:pathLst>
                <a:path extrusionOk="0" h="740" w="839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67"/>
            <p:cNvSpPr/>
            <p:nvPr/>
          </p:nvSpPr>
          <p:spPr>
            <a:xfrm>
              <a:off x="1475886" y="3060995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67"/>
            <p:cNvSpPr/>
            <p:nvPr/>
          </p:nvSpPr>
          <p:spPr>
            <a:xfrm>
              <a:off x="1510276" y="3086631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67"/>
            <p:cNvSpPr/>
            <p:nvPr/>
          </p:nvSpPr>
          <p:spPr>
            <a:xfrm>
              <a:off x="1527655" y="3112267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67"/>
            <p:cNvSpPr/>
            <p:nvPr/>
          </p:nvSpPr>
          <p:spPr>
            <a:xfrm>
              <a:off x="1578639" y="3164036"/>
              <a:ext cx="31228" cy="28876"/>
            </a:xfrm>
            <a:custGeom>
              <a:rect b="b" l="l" r="r" t="t"/>
              <a:pathLst>
                <a:path extrusionOk="0" h="1105" w="1195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67"/>
            <p:cNvSpPr/>
            <p:nvPr/>
          </p:nvSpPr>
          <p:spPr>
            <a:xfrm>
              <a:off x="1614101" y="3189907"/>
              <a:ext cx="21403" cy="19390"/>
            </a:xfrm>
            <a:custGeom>
              <a:rect b="b" l="l" r="r" t="t"/>
              <a:pathLst>
                <a:path extrusionOk="0" h="742" w="819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67"/>
            <p:cNvSpPr/>
            <p:nvPr/>
          </p:nvSpPr>
          <p:spPr>
            <a:xfrm>
              <a:off x="1630930" y="3215804"/>
              <a:ext cx="30444" cy="28406"/>
            </a:xfrm>
            <a:custGeom>
              <a:rect b="b" l="l" r="r" t="t"/>
              <a:pathLst>
                <a:path extrusionOk="0" h="1087" w="1165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67"/>
            <p:cNvSpPr/>
            <p:nvPr/>
          </p:nvSpPr>
          <p:spPr>
            <a:xfrm>
              <a:off x="1562332" y="3138138"/>
              <a:ext cx="21403" cy="19286"/>
            </a:xfrm>
            <a:custGeom>
              <a:rect b="b" l="l" r="r" t="t"/>
              <a:pathLst>
                <a:path extrusionOk="0" h="738" w="819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2" name="Google Shape;14632;p67"/>
          <p:cNvGrpSpPr/>
          <p:nvPr/>
        </p:nvGrpSpPr>
        <p:grpSpPr>
          <a:xfrm>
            <a:off x="849673" y="2891343"/>
            <a:ext cx="383468" cy="366665"/>
            <a:chOff x="849673" y="2891343"/>
            <a:chExt cx="383468" cy="366665"/>
          </a:xfrm>
        </p:grpSpPr>
        <p:sp>
          <p:nvSpPr>
            <p:cNvPr id="14633" name="Google Shape;14633;p67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67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67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67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67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67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67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67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67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67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67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67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5" name="Google Shape;14645;p67"/>
          <p:cNvGrpSpPr/>
          <p:nvPr/>
        </p:nvGrpSpPr>
        <p:grpSpPr>
          <a:xfrm>
            <a:off x="920257" y="2426002"/>
            <a:ext cx="278024" cy="366508"/>
            <a:chOff x="920257" y="2426002"/>
            <a:chExt cx="278024" cy="366508"/>
          </a:xfrm>
        </p:grpSpPr>
        <p:sp>
          <p:nvSpPr>
            <p:cNvPr id="14646" name="Google Shape;14646;p67"/>
            <p:cNvSpPr/>
            <p:nvPr/>
          </p:nvSpPr>
          <p:spPr>
            <a:xfrm>
              <a:off x="1039918" y="2426002"/>
              <a:ext cx="38964" cy="92483"/>
            </a:xfrm>
            <a:custGeom>
              <a:rect b="b" l="l" r="r" t="t"/>
              <a:pathLst>
                <a:path extrusionOk="0" h="3539" w="1491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67"/>
            <p:cNvSpPr/>
            <p:nvPr/>
          </p:nvSpPr>
          <p:spPr>
            <a:xfrm>
              <a:off x="1061529" y="2429268"/>
              <a:ext cx="17352" cy="85950"/>
            </a:xfrm>
            <a:custGeom>
              <a:rect b="b" l="l" r="r" t="t"/>
              <a:pathLst>
                <a:path extrusionOk="0" h="3289" w="664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67"/>
            <p:cNvSpPr/>
            <p:nvPr/>
          </p:nvSpPr>
          <p:spPr>
            <a:xfrm>
              <a:off x="920257" y="2748398"/>
              <a:ext cx="27204" cy="44112"/>
            </a:xfrm>
            <a:custGeom>
              <a:rect b="b" l="l" r="r" t="t"/>
              <a:pathLst>
                <a:path extrusionOk="0" h="1688" w="1041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67"/>
            <p:cNvSpPr/>
            <p:nvPr/>
          </p:nvSpPr>
          <p:spPr>
            <a:xfrm>
              <a:off x="930083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67"/>
            <p:cNvSpPr/>
            <p:nvPr/>
          </p:nvSpPr>
          <p:spPr>
            <a:xfrm>
              <a:off x="945161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67"/>
            <p:cNvSpPr/>
            <p:nvPr/>
          </p:nvSpPr>
          <p:spPr>
            <a:xfrm>
              <a:off x="956215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67"/>
            <p:cNvSpPr/>
            <p:nvPr/>
          </p:nvSpPr>
          <p:spPr>
            <a:xfrm>
              <a:off x="1170841" y="2748398"/>
              <a:ext cx="27439" cy="44112"/>
            </a:xfrm>
            <a:custGeom>
              <a:rect b="b" l="l" r="r" t="t"/>
              <a:pathLst>
                <a:path extrusionOk="0" h="1688" w="105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67"/>
            <p:cNvSpPr/>
            <p:nvPr/>
          </p:nvSpPr>
          <p:spPr>
            <a:xfrm>
              <a:off x="1052226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67"/>
            <p:cNvSpPr/>
            <p:nvPr/>
          </p:nvSpPr>
          <p:spPr>
            <a:xfrm>
              <a:off x="1134648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67"/>
            <p:cNvSpPr/>
            <p:nvPr/>
          </p:nvSpPr>
          <p:spPr>
            <a:xfrm>
              <a:off x="1145702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67"/>
            <p:cNvSpPr/>
            <p:nvPr/>
          </p:nvSpPr>
          <p:spPr>
            <a:xfrm>
              <a:off x="1015536" y="2472883"/>
              <a:ext cx="87727" cy="76960"/>
            </a:xfrm>
            <a:custGeom>
              <a:rect b="b" l="l" r="r" t="t"/>
              <a:pathLst>
                <a:path extrusionOk="0" h="2945" w="3357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67"/>
            <p:cNvSpPr/>
            <p:nvPr/>
          </p:nvSpPr>
          <p:spPr>
            <a:xfrm>
              <a:off x="1027844" y="2472727"/>
              <a:ext cx="83702" cy="72648"/>
            </a:xfrm>
            <a:custGeom>
              <a:rect b="b" l="l" r="r" t="t"/>
              <a:pathLst>
                <a:path extrusionOk="0" h="2780" w="3203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67"/>
            <p:cNvSpPr/>
            <p:nvPr/>
          </p:nvSpPr>
          <p:spPr>
            <a:xfrm>
              <a:off x="1047182" y="2499120"/>
              <a:ext cx="24408" cy="24146"/>
            </a:xfrm>
            <a:custGeom>
              <a:rect b="b" l="l" r="r" t="t"/>
              <a:pathLst>
                <a:path extrusionOk="0" h="924" w="934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9" name="Google Shape;14659;p67"/>
          <p:cNvGrpSpPr/>
          <p:nvPr/>
        </p:nvGrpSpPr>
        <p:grpSpPr>
          <a:xfrm>
            <a:off x="866528" y="4274484"/>
            <a:ext cx="349810" cy="366665"/>
            <a:chOff x="866528" y="4274484"/>
            <a:chExt cx="349810" cy="366665"/>
          </a:xfrm>
        </p:grpSpPr>
        <p:sp>
          <p:nvSpPr>
            <p:cNvPr id="14660" name="Google Shape;14660;p67"/>
            <p:cNvSpPr/>
            <p:nvPr/>
          </p:nvSpPr>
          <p:spPr>
            <a:xfrm>
              <a:off x="1041407" y="4370991"/>
              <a:ext cx="174931" cy="270158"/>
            </a:xfrm>
            <a:custGeom>
              <a:rect b="b" l="l" r="r" t="t"/>
              <a:pathLst>
                <a:path extrusionOk="0" h="10338" w="6694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67"/>
            <p:cNvSpPr/>
            <p:nvPr/>
          </p:nvSpPr>
          <p:spPr>
            <a:xfrm>
              <a:off x="1041407" y="4516471"/>
              <a:ext cx="173938" cy="124678"/>
            </a:xfrm>
            <a:custGeom>
              <a:rect b="b" l="l" r="r" t="t"/>
              <a:pathLst>
                <a:path extrusionOk="0" h="4771" w="6656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67"/>
            <p:cNvSpPr/>
            <p:nvPr/>
          </p:nvSpPr>
          <p:spPr>
            <a:xfrm>
              <a:off x="866528" y="4370991"/>
              <a:ext cx="174905" cy="270158"/>
            </a:xfrm>
            <a:custGeom>
              <a:rect b="b" l="l" r="r" t="t"/>
              <a:pathLst>
                <a:path extrusionOk="0" h="10338" w="6693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67"/>
            <p:cNvSpPr/>
            <p:nvPr/>
          </p:nvSpPr>
          <p:spPr>
            <a:xfrm>
              <a:off x="866528" y="4370991"/>
              <a:ext cx="64600" cy="173650"/>
            </a:xfrm>
            <a:custGeom>
              <a:rect b="b" l="l" r="r" t="t"/>
              <a:pathLst>
                <a:path extrusionOk="0" h="6645" w="2472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67"/>
            <p:cNvSpPr/>
            <p:nvPr/>
          </p:nvSpPr>
          <p:spPr>
            <a:xfrm>
              <a:off x="867522" y="4274536"/>
              <a:ext cx="347824" cy="192701"/>
            </a:xfrm>
            <a:custGeom>
              <a:rect b="b" l="l" r="r" t="t"/>
              <a:pathLst>
                <a:path extrusionOk="0" h="7374" w="1331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67"/>
            <p:cNvSpPr/>
            <p:nvPr/>
          </p:nvSpPr>
          <p:spPr>
            <a:xfrm>
              <a:off x="1041407" y="4274484"/>
              <a:ext cx="173938" cy="131708"/>
            </a:xfrm>
            <a:custGeom>
              <a:rect b="b" l="l" r="r" t="t"/>
              <a:pathLst>
                <a:path extrusionOk="0" h="5040" w="6656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67"/>
            <p:cNvSpPr/>
            <p:nvPr/>
          </p:nvSpPr>
          <p:spPr>
            <a:xfrm>
              <a:off x="1041407" y="4405669"/>
              <a:ext cx="112866" cy="173650"/>
            </a:xfrm>
            <a:custGeom>
              <a:rect b="b" l="l" r="r" t="t"/>
              <a:pathLst>
                <a:path extrusionOk="0" h="6645" w="4319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67"/>
            <p:cNvSpPr/>
            <p:nvPr/>
          </p:nvSpPr>
          <p:spPr>
            <a:xfrm>
              <a:off x="928593" y="4405669"/>
              <a:ext cx="112840" cy="173415"/>
            </a:xfrm>
            <a:custGeom>
              <a:rect b="b" l="l" r="r" t="t"/>
              <a:pathLst>
                <a:path extrusionOk="0" h="6636" w="4318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67"/>
            <p:cNvSpPr/>
            <p:nvPr/>
          </p:nvSpPr>
          <p:spPr>
            <a:xfrm>
              <a:off x="929848" y="4343657"/>
              <a:ext cx="223407" cy="123842"/>
            </a:xfrm>
            <a:custGeom>
              <a:rect b="b" l="l" r="r" t="t"/>
              <a:pathLst>
                <a:path extrusionOk="0" h="4739" w="8549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67"/>
            <p:cNvSpPr/>
            <p:nvPr/>
          </p:nvSpPr>
          <p:spPr>
            <a:xfrm>
              <a:off x="1112017" y="4497290"/>
              <a:ext cx="29896" cy="18972"/>
            </a:xfrm>
            <a:custGeom>
              <a:rect b="b" l="l" r="r" t="t"/>
              <a:pathLst>
                <a:path extrusionOk="0" h="726" w="1144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67"/>
            <p:cNvSpPr/>
            <p:nvPr/>
          </p:nvSpPr>
          <p:spPr>
            <a:xfrm>
              <a:off x="1112017" y="4481218"/>
              <a:ext cx="29896" cy="18946"/>
            </a:xfrm>
            <a:custGeom>
              <a:rect b="b" l="l" r="r" t="t"/>
              <a:pathLst>
                <a:path extrusionOk="0" h="725" w="1144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1" name="Google Shape;14671;p67"/>
          <p:cNvGrpSpPr/>
          <p:nvPr/>
        </p:nvGrpSpPr>
        <p:grpSpPr>
          <a:xfrm>
            <a:off x="1388708" y="4274484"/>
            <a:ext cx="330210" cy="366665"/>
            <a:chOff x="1388708" y="4274484"/>
            <a:chExt cx="330210" cy="366665"/>
          </a:xfrm>
        </p:grpSpPr>
        <p:sp>
          <p:nvSpPr>
            <p:cNvPr id="14672" name="Google Shape;14672;p67"/>
            <p:cNvSpPr/>
            <p:nvPr/>
          </p:nvSpPr>
          <p:spPr>
            <a:xfrm>
              <a:off x="1490965" y="4274484"/>
              <a:ext cx="227954" cy="366665"/>
            </a:xfrm>
            <a:custGeom>
              <a:rect b="b" l="l" r="r" t="t"/>
              <a:pathLst>
                <a:path extrusionOk="0" h="14031" w="8723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67"/>
            <p:cNvSpPr/>
            <p:nvPr/>
          </p:nvSpPr>
          <p:spPr>
            <a:xfrm>
              <a:off x="1651810" y="4274484"/>
              <a:ext cx="67108" cy="366665"/>
            </a:xfrm>
            <a:custGeom>
              <a:rect b="b" l="l" r="r" t="t"/>
              <a:pathLst>
                <a:path extrusionOk="0" h="14031" w="2568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67"/>
            <p:cNvSpPr/>
            <p:nvPr/>
          </p:nvSpPr>
          <p:spPr>
            <a:xfrm>
              <a:off x="1395973" y="4576288"/>
              <a:ext cx="273947" cy="64861"/>
            </a:xfrm>
            <a:custGeom>
              <a:rect b="b" l="l" r="r" t="t"/>
              <a:pathLst>
                <a:path extrusionOk="0" h="2482" w="10483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67"/>
            <p:cNvSpPr/>
            <p:nvPr/>
          </p:nvSpPr>
          <p:spPr>
            <a:xfrm>
              <a:off x="1523395" y="4385547"/>
              <a:ext cx="31437" cy="26916"/>
            </a:xfrm>
            <a:custGeom>
              <a:rect b="b" l="l" r="r" t="t"/>
              <a:pathLst>
                <a:path extrusionOk="0" h="1030" w="1203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67"/>
            <p:cNvSpPr/>
            <p:nvPr/>
          </p:nvSpPr>
          <p:spPr>
            <a:xfrm>
              <a:off x="1569623" y="43945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67"/>
            <p:cNvSpPr/>
            <p:nvPr/>
          </p:nvSpPr>
          <p:spPr>
            <a:xfrm>
              <a:off x="1569623" y="4407917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67"/>
            <p:cNvSpPr/>
            <p:nvPr/>
          </p:nvSpPr>
          <p:spPr>
            <a:xfrm>
              <a:off x="1569623" y="4379014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67"/>
            <p:cNvSpPr/>
            <p:nvPr/>
          </p:nvSpPr>
          <p:spPr>
            <a:xfrm>
              <a:off x="1523395" y="4444110"/>
              <a:ext cx="31437" cy="26786"/>
            </a:xfrm>
            <a:custGeom>
              <a:rect b="b" l="l" r="r" t="t"/>
              <a:pathLst>
                <a:path extrusionOk="0" h="1025" w="1203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67"/>
            <p:cNvSpPr/>
            <p:nvPr/>
          </p:nvSpPr>
          <p:spPr>
            <a:xfrm>
              <a:off x="1569623" y="4453152"/>
              <a:ext cx="41734" cy="11080"/>
            </a:xfrm>
            <a:custGeom>
              <a:rect b="b" l="l" r="r" t="t"/>
              <a:pathLst>
                <a:path extrusionOk="0" h="424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67"/>
            <p:cNvSpPr/>
            <p:nvPr/>
          </p:nvSpPr>
          <p:spPr>
            <a:xfrm>
              <a:off x="1569623" y="4466480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67"/>
            <p:cNvSpPr/>
            <p:nvPr/>
          </p:nvSpPr>
          <p:spPr>
            <a:xfrm>
              <a:off x="1569623" y="4437577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67"/>
            <p:cNvSpPr/>
            <p:nvPr/>
          </p:nvSpPr>
          <p:spPr>
            <a:xfrm>
              <a:off x="1523395" y="4502647"/>
              <a:ext cx="31437" cy="26655"/>
            </a:xfrm>
            <a:custGeom>
              <a:rect b="b" l="l" r="r" t="t"/>
              <a:pathLst>
                <a:path extrusionOk="0" h="1020" w="1203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67"/>
            <p:cNvSpPr/>
            <p:nvPr/>
          </p:nvSpPr>
          <p:spPr>
            <a:xfrm>
              <a:off x="1569623" y="45116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67"/>
            <p:cNvSpPr/>
            <p:nvPr/>
          </p:nvSpPr>
          <p:spPr>
            <a:xfrm>
              <a:off x="1569623" y="4524781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67"/>
            <p:cNvSpPr/>
            <p:nvPr/>
          </p:nvSpPr>
          <p:spPr>
            <a:xfrm>
              <a:off x="1569623" y="4495879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67"/>
            <p:cNvSpPr/>
            <p:nvPr/>
          </p:nvSpPr>
          <p:spPr>
            <a:xfrm>
              <a:off x="1530425" y="4309423"/>
              <a:ext cx="149295" cy="32169"/>
            </a:xfrm>
            <a:custGeom>
              <a:rect b="b" l="l" r="r" t="t"/>
              <a:pathLst>
                <a:path extrusionOk="0" h="1231" w="5713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67"/>
            <p:cNvSpPr/>
            <p:nvPr/>
          </p:nvSpPr>
          <p:spPr>
            <a:xfrm>
              <a:off x="1490965" y="4463448"/>
              <a:ext cx="29634" cy="29451"/>
            </a:xfrm>
            <a:custGeom>
              <a:rect b="b" l="l" r="r" t="t"/>
              <a:pathLst>
                <a:path extrusionOk="0" h="1127" w="1134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67"/>
            <p:cNvSpPr/>
            <p:nvPr/>
          </p:nvSpPr>
          <p:spPr>
            <a:xfrm>
              <a:off x="1388708" y="4350242"/>
              <a:ext cx="122640" cy="130689"/>
            </a:xfrm>
            <a:custGeom>
              <a:rect b="b" l="l" r="r" t="t"/>
              <a:pathLst>
                <a:path extrusionOk="0" h="5001" w="4693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67"/>
            <p:cNvSpPr/>
            <p:nvPr/>
          </p:nvSpPr>
          <p:spPr>
            <a:xfrm>
              <a:off x="1388708" y="4358422"/>
              <a:ext cx="112605" cy="122509"/>
            </a:xfrm>
            <a:custGeom>
              <a:rect b="b" l="l" r="r" t="t"/>
              <a:pathLst>
                <a:path extrusionOk="0" h="4688" w="4309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67"/>
            <p:cNvSpPr/>
            <p:nvPr/>
          </p:nvSpPr>
          <p:spPr>
            <a:xfrm>
              <a:off x="1388708" y="4350242"/>
              <a:ext cx="35697" cy="34338"/>
            </a:xfrm>
            <a:custGeom>
              <a:rect b="b" l="l" r="r" t="t"/>
              <a:pathLst>
                <a:path extrusionOk="0" h="1314" w="1366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2" name="Google Shape;14692;p67"/>
          <p:cNvGrpSpPr/>
          <p:nvPr/>
        </p:nvGrpSpPr>
        <p:grpSpPr>
          <a:xfrm>
            <a:off x="1874694" y="4293326"/>
            <a:ext cx="375446" cy="328982"/>
            <a:chOff x="1874694" y="4293326"/>
            <a:chExt cx="375446" cy="328982"/>
          </a:xfrm>
        </p:grpSpPr>
        <p:sp>
          <p:nvSpPr>
            <p:cNvPr id="14693" name="Google Shape;14693;p67"/>
            <p:cNvSpPr/>
            <p:nvPr/>
          </p:nvSpPr>
          <p:spPr>
            <a:xfrm>
              <a:off x="1874694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67"/>
            <p:cNvSpPr/>
            <p:nvPr/>
          </p:nvSpPr>
          <p:spPr>
            <a:xfrm>
              <a:off x="2019181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67"/>
            <p:cNvSpPr/>
            <p:nvPr/>
          </p:nvSpPr>
          <p:spPr>
            <a:xfrm>
              <a:off x="2033266" y="4540853"/>
              <a:ext cx="67108" cy="50775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67"/>
            <p:cNvSpPr/>
            <p:nvPr/>
          </p:nvSpPr>
          <p:spPr>
            <a:xfrm>
              <a:off x="1947055" y="4323979"/>
              <a:ext cx="230724" cy="221996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67"/>
            <p:cNvSpPr/>
            <p:nvPr/>
          </p:nvSpPr>
          <p:spPr>
            <a:xfrm>
              <a:off x="2019677" y="4422995"/>
              <a:ext cx="85741" cy="122980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67"/>
            <p:cNvSpPr/>
            <p:nvPr/>
          </p:nvSpPr>
          <p:spPr>
            <a:xfrm>
              <a:off x="1942534" y="4396261"/>
              <a:ext cx="124182" cy="144617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67"/>
            <p:cNvSpPr/>
            <p:nvPr/>
          </p:nvSpPr>
          <p:spPr>
            <a:xfrm>
              <a:off x="2066690" y="4396261"/>
              <a:ext cx="111089" cy="144617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67"/>
            <p:cNvSpPr/>
            <p:nvPr/>
          </p:nvSpPr>
          <p:spPr>
            <a:xfrm>
              <a:off x="2012412" y="4293326"/>
              <a:ext cx="94992" cy="81246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67"/>
            <p:cNvSpPr/>
            <p:nvPr/>
          </p:nvSpPr>
          <p:spPr>
            <a:xfrm>
              <a:off x="2058641" y="4293326"/>
              <a:ext cx="48763" cy="81194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67"/>
            <p:cNvSpPr/>
            <p:nvPr/>
          </p:nvSpPr>
          <p:spPr>
            <a:xfrm>
              <a:off x="2061150" y="4305529"/>
              <a:ext cx="23389" cy="34077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67"/>
            <p:cNvSpPr/>
            <p:nvPr/>
          </p:nvSpPr>
          <p:spPr>
            <a:xfrm>
              <a:off x="2046332" y="4459816"/>
              <a:ext cx="35723" cy="61647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67"/>
            <p:cNvSpPr/>
            <p:nvPr/>
          </p:nvSpPr>
          <p:spPr>
            <a:xfrm>
              <a:off x="2182770" y="4521436"/>
              <a:ext cx="25662" cy="2270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67"/>
            <p:cNvSpPr/>
            <p:nvPr/>
          </p:nvSpPr>
          <p:spPr>
            <a:xfrm>
              <a:off x="2178746" y="4542603"/>
              <a:ext cx="33711" cy="79704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67"/>
            <p:cNvSpPr/>
            <p:nvPr/>
          </p:nvSpPr>
          <p:spPr>
            <a:xfrm>
              <a:off x="2195601" y="4542603"/>
              <a:ext cx="16855" cy="79704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67"/>
            <p:cNvSpPr/>
            <p:nvPr/>
          </p:nvSpPr>
          <p:spPr>
            <a:xfrm>
              <a:off x="2178746" y="4602917"/>
              <a:ext cx="33711" cy="19390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67"/>
            <p:cNvSpPr/>
            <p:nvPr/>
          </p:nvSpPr>
          <p:spPr>
            <a:xfrm>
              <a:off x="1911881" y="4515974"/>
              <a:ext cx="80958" cy="78920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67"/>
            <p:cNvSpPr/>
            <p:nvPr/>
          </p:nvSpPr>
          <p:spPr>
            <a:xfrm>
              <a:off x="1945566" y="4516157"/>
              <a:ext cx="37971" cy="78737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67"/>
            <p:cNvSpPr/>
            <p:nvPr/>
          </p:nvSpPr>
          <p:spPr>
            <a:xfrm>
              <a:off x="1907099" y="4489581"/>
              <a:ext cx="19390" cy="15366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67"/>
            <p:cNvSpPr/>
            <p:nvPr/>
          </p:nvSpPr>
          <p:spPr>
            <a:xfrm>
              <a:off x="1897769" y="4504006"/>
              <a:ext cx="20932" cy="12753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67"/>
            <p:cNvSpPr/>
            <p:nvPr/>
          </p:nvSpPr>
          <p:spPr>
            <a:xfrm>
              <a:off x="1922909" y="4479859"/>
              <a:ext cx="14373" cy="16803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67"/>
            <p:cNvSpPr/>
            <p:nvPr/>
          </p:nvSpPr>
          <p:spPr>
            <a:xfrm>
              <a:off x="1934773" y="4594111"/>
              <a:ext cx="34939" cy="2819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67"/>
            <p:cNvSpPr/>
            <p:nvPr/>
          </p:nvSpPr>
          <p:spPr>
            <a:xfrm>
              <a:off x="1929729" y="4602682"/>
              <a:ext cx="45497" cy="11080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5" name="Google Shape;14715;p67"/>
          <p:cNvGrpSpPr/>
          <p:nvPr/>
        </p:nvGrpSpPr>
        <p:grpSpPr>
          <a:xfrm>
            <a:off x="2396116" y="4293090"/>
            <a:ext cx="366665" cy="329714"/>
            <a:chOff x="2396116" y="4293090"/>
            <a:chExt cx="366665" cy="329714"/>
          </a:xfrm>
        </p:grpSpPr>
        <p:sp>
          <p:nvSpPr>
            <p:cNvPr id="14716" name="Google Shape;14716;p67"/>
            <p:cNvSpPr/>
            <p:nvPr/>
          </p:nvSpPr>
          <p:spPr>
            <a:xfrm>
              <a:off x="2497144" y="4300878"/>
              <a:ext cx="143755" cy="54539"/>
            </a:xfrm>
            <a:custGeom>
              <a:rect b="b" l="l" r="r" t="t"/>
              <a:pathLst>
                <a:path extrusionOk="0" h="2087" w="550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67"/>
            <p:cNvSpPr/>
            <p:nvPr/>
          </p:nvSpPr>
          <p:spPr>
            <a:xfrm>
              <a:off x="2410959" y="4293090"/>
              <a:ext cx="143494" cy="54303"/>
            </a:xfrm>
            <a:custGeom>
              <a:rect b="b" l="l" r="r" t="t"/>
              <a:pathLst>
                <a:path extrusionOk="0" h="2078" w="549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67"/>
            <p:cNvSpPr/>
            <p:nvPr/>
          </p:nvSpPr>
          <p:spPr>
            <a:xfrm>
              <a:off x="2396116" y="4323979"/>
              <a:ext cx="366665" cy="251081"/>
            </a:xfrm>
            <a:custGeom>
              <a:rect b="b" l="l" r="r" t="t"/>
              <a:pathLst>
                <a:path extrusionOk="0" h="9608" w="14031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67"/>
            <p:cNvSpPr/>
            <p:nvPr/>
          </p:nvSpPr>
          <p:spPr>
            <a:xfrm>
              <a:off x="2407928" y="4391819"/>
              <a:ext cx="340533" cy="182980"/>
            </a:xfrm>
            <a:custGeom>
              <a:rect b="b" l="l" r="r" t="t"/>
              <a:pathLst>
                <a:path extrusionOk="0" h="7002" w="13031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67"/>
            <p:cNvSpPr/>
            <p:nvPr/>
          </p:nvSpPr>
          <p:spPr>
            <a:xfrm>
              <a:off x="2728077" y="4323979"/>
              <a:ext cx="34704" cy="251081"/>
            </a:xfrm>
            <a:custGeom>
              <a:rect b="b" l="l" r="r" t="t"/>
              <a:pathLst>
                <a:path extrusionOk="0" h="9608" w="1328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67"/>
            <p:cNvSpPr/>
            <p:nvPr/>
          </p:nvSpPr>
          <p:spPr>
            <a:xfrm>
              <a:off x="2511726" y="4400626"/>
              <a:ext cx="227928" cy="222179"/>
            </a:xfrm>
            <a:custGeom>
              <a:rect b="b" l="l" r="r" t="t"/>
              <a:pathLst>
                <a:path extrusionOk="0" h="8502" w="8722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67"/>
            <p:cNvSpPr/>
            <p:nvPr/>
          </p:nvSpPr>
          <p:spPr>
            <a:xfrm>
              <a:off x="2679340" y="4400626"/>
              <a:ext cx="60314" cy="222179"/>
            </a:xfrm>
            <a:custGeom>
              <a:rect b="b" l="l" r="r" t="t"/>
              <a:pathLst>
                <a:path extrusionOk="0" h="8502" w="2308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67"/>
            <p:cNvSpPr/>
            <p:nvPr/>
          </p:nvSpPr>
          <p:spPr>
            <a:xfrm>
              <a:off x="2416735" y="4557943"/>
              <a:ext cx="273921" cy="64861"/>
            </a:xfrm>
            <a:custGeom>
              <a:rect b="b" l="l" r="r" t="t"/>
              <a:pathLst>
                <a:path extrusionOk="0" h="2482" w="10482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67"/>
            <p:cNvSpPr/>
            <p:nvPr/>
          </p:nvSpPr>
          <p:spPr>
            <a:xfrm>
              <a:off x="2537336" y="4482290"/>
              <a:ext cx="25923" cy="11106"/>
            </a:xfrm>
            <a:custGeom>
              <a:rect b="b" l="l" r="r" t="t"/>
              <a:pathLst>
                <a:path extrusionOk="0" h="425" w="992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67"/>
            <p:cNvSpPr/>
            <p:nvPr/>
          </p:nvSpPr>
          <p:spPr>
            <a:xfrm>
              <a:off x="2566239" y="4482290"/>
              <a:ext cx="149791" cy="11106"/>
            </a:xfrm>
            <a:custGeom>
              <a:rect b="b" l="l" r="r" t="t"/>
              <a:pathLst>
                <a:path extrusionOk="0" h="425" w="5732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67"/>
            <p:cNvSpPr/>
            <p:nvPr/>
          </p:nvSpPr>
          <p:spPr>
            <a:xfrm>
              <a:off x="2537336" y="4500635"/>
              <a:ext cx="178694" cy="11106"/>
            </a:xfrm>
            <a:custGeom>
              <a:rect b="b" l="l" r="r" t="t"/>
              <a:pathLst>
                <a:path extrusionOk="0" h="425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67"/>
            <p:cNvSpPr/>
            <p:nvPr/>
          </p:nvSpPr>
          <p:spPr>
            <a:xfrm>
              <a:off x="2537336" y="4519241"/>
              <a:ext cx="178694" cy="11080"/>
            </a:xfrm>
            <a:custGeom>
              <a:rect b="b" l="l" r="r" t="t"/>
              <a:pathLst>
                <a:path extrusionOk="0" h="424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67"/>
            <p:cNvSpPr/>
            <p:nvPr/>
          </p:nvSpPr>
          <p:spPr>
            <a:xfrm>
              <a:off x="2648660" y="4443352"/>
              <a:ext cx="60105" cy="20122"/>
            </a:xfrm>
            <a:custGeom>
              <a:rect b="b" l="l" r="r" t="t"/>
              <a:pathLst>
                <a:path extrusionOk="0" h="770" w="230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9" name="Google Shape;14729;p67"/>
          <p:cNvGrpSpPr/>
          <p:nvPr/>
        </p:nvGrpSpPr>
        <p:grpSpPr>
          <a:xfrm>
            <a:off x="2908757" y="4289824"/>
            <a:ext cx="367162" cy="336116"/>
            <a:chOff x="2908757" y="4289824"/>
            <a:chExt cx="367162" cy="336116"/>
          </a:xfrm>
        </p:grpSpPr>
        <p:sp>
          <p:nvSpPr>
            <p:cNvPr id="14730" name="Google Shape;14730;p67"/>
            <p:cNvSpPr/>
            <p:nvPr/>
          </p:nvSpPr>
          <p:spPr>
            <a:xfrm>
              <a:off x="2908757" y="4289824"/>
              <a:ext cx="337501" cy="276926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67"/>
            <p:cNvSpPr/>
            <p:nvPr/>
          </p:nvSpPr>
          <p:spPr>
            <a:xfrm>
              <a:off x="2941423" y="4303413"/>
              <a:ext cx="304836" cy="26333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67"/>
            <p:cNvSpPr/>
            <p:nvPr/>
          </p:nvSpPr>
          <p:spPr>
            <a:xfrm>
              <a:off x="3215082" y="4289824"/>
              <a:ext cx="31176" cy="276926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67"/>
            <p:cNvSpPr/>
            <p:nvPr/>
          </p:nvSpPr>
          <p:spPr>
            <a:xfrm>
              <a:off x="2908757" y="4289824"/>
              <a:ext cx="337501" cy="40714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67"/>
            <p:cNvSpPr/>
            <p:nvPr/>
          </p:nvSpPr>
          <p:spPr>
            <a:xfrm>
              <a:off x="2992198" y="4303204"/>
              <a:ext cx="147779" cy="27335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67"/>
            <p:cNvSpPr/>
            <p:nvPr/>
          </p:nvSpPr>
          <p:spPr>
            <a:xfrm>
              <a:off x="3215082" y="4289824"/>
              <a:ext cx="31176" cy="40714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67"/>
            <p:cNvSpPr/>
            <p:nvPr/>
          </p:nvSpPr>
          <p:spPr>
            <a:xfrm>
              <a:off x="3123854" y="4474502"/>
              <a:ext cx="64626" cy="64364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67"/>
            <p:cNvSpPr/>
            <p:nvPr/>
          </p:nvSpPr>
          <p:spPr>
            <a:xfrm>
              <a:off x="2953235" y="4312167"/>
              <a:ext cx="217396" cy="2090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67"/>
            <p:cNvSpPr/>
            <p:nvPr/>
          </p:nvSpPr>
          <p:spPr>
            <a:xfrm>
              <a:off x="2951484" y="4331035"/>
              <a:ext cx="200306" cy="171194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67"/>
            <p:cNvSpPr/>
            <p:nvPr/>
          </p:nvSpPr>
          <p:spPr>
            <a:xfrm>
              <a:off x="3156284" y="4507560"/>
              <a:ext cx="119635" cy="118380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67"/>
            <p:cNvSpPr/>
            <p:nvPr/>
          </p:nvSpPr>
          <p:spPr>
            <a:xfrm>
              <a:off x="3173375" y="4507560"/>
              <a:ext cx="102544" cy="101917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67"/>
            <p:cNvSpPr/>
            <p:nvPr/>
          </p:nvSpPr>
          <p:spPr>
            <a:xfrm>
              <a:off x="3226136" y="4579189"/>
              <a:ext cx="45366" cy="41342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67"/>
            <p:cNvSpPr/>
            <p:nvPr/>
          </p:nvSpPr>
          <p:spPr>
            <a:xfrm>
              <a:off x="2936144" y="4305137"/>
              <a:ext cx="12335" cy="11080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67"/>
            <p:cNvSpPr/>
            <p:nvPr/>
          </p:nvSpPr>
          <p:spPr>
            <a:xfrm>
              <a:off x="295046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67"/>
            <p:cNvSpPr/>
            <p:nvPr/>
          </p:nvSpPr>
          <p:spPr>
            <a:xfrm>
              <a:off x="296478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67"/>
            <p:cNvSpPr/>
            <p:nvPr/>
          </p:nvSpPr>
          <p:spPr>
            <a:xfrm>
              <a:off x="3013549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67"/>
            <p:cNvSpPr/>
            <p:nvPr/>
          </p:nvSpPr>
          <p:spPr>
            <a:xfrm>
              <a:off x="3013549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67"/>
            <p:cNvSpPr/>
            <p:nvPr/>
          </p:nvSpPr>
          <p:spPr>
            <a:xfrm>
              <a:off x="3029124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67"/>
            <p:cNvSpPr/>
            <p:nvPr/>
          </p:nvSpPr>
          <p:spPr>
            <a:xfrm>
              <a:off x="3029124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67"/>
            <p:cNvSpPr/>
            <p:nvPr/>
          </p:nvSpPr>
          <p:spPr>
            <a:xfrm>
              <a:off x="3019063" y="4367803"/>
              <a:ext cx="72805" cy="7095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67"/>
            <p:cNvSpPr/>
            <p:nvPr/>
          </p:nvSpPr>
          <p:spPr>
            <a:xfrm>
              <a:off x="3048827" y="4396261"/>
              <a:ext cx="72805" cy="70819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67"/>
            <p:cNvSpPr/>
            <p:nvPr/>
          </p:nvSpPr>
          <p:spPr>
            <a:xfrm>
              <a:off x="3048827" y="4396209"/>
              <a:ext cx="36612" cy="4246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67"/>
            <p:cNvSpPr/>
            <p:nvPr/>
          </p:nvSpPr>
          <p:spPr>
            <a:xfrm>
              <a:off x="2934393" y="4503405"/>
              <a:ext cx="18110" cy="11080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67"/>
            <p:cNvSpPr/>
            <p:nvPr/>
          </p:nvSpPr>
          <p:spPr>
            <a:xfrm>
              <a:off x="2950726" y="4503405"/>
              <a:ext cx="33685" cy="11080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67"/>
            <p:cNvSpPr/>
            <p:nvPr/>
          </p:nvSpPr>
          <p:spPr>
            <a:xfrm>
              <a:off x="2934628" y="4517987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67"/>
            <p:cNvSpPr/>
            <p:nvPr/>
          </p:nvSpPr>
          <p:spPr>
            <a:xfrm>
              <a:off x="2934628" y="4532804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67"/>
            <p:cNvSpPr/>
            <p:nvPr/>
          </p:nvSpPr>
          <p:spPr>
            <a:xfrm>
              <a:off x="3210797" y="4348491"/>
              <a:ext cx="11106" cy="125044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7" name="Google Shape;14757;p67"/>
          <p:cNvGrpSpPr/>
          <p:nvPr/>
        </p:nvGrpSpPr>
        <p:grpSpPr>
          <a:xfrm>
            <a:off x="3082408" y="2919540"/>
            <a:ext cx="368651" cy="310350"/>
            <a:chOff x="3082408" y="2919540"/>
            <a:chExt cx="368651" cy="310350"/>
          </a:xfrm>
        </p:grpSpPr>
        <p:sp>
          <p:nvSpPr>
            <p:cNvPr id="14758" name="Google Shape;14758;p67"/>
            <p:cNvSpPr/>
            <p:nvPr/>
          </p:nvSpPr>
          <p:spPr>
            <a:xfrm>
              <a:off x="3329909" y="3060629"/>
              <a:ext cx="81455" cy="169260"/>
            </a:xfrm>
            <a:custGeom>
              <a:rect b="b" l="l" r="r" t="t"/>
              <a:pathLst>
                <a:path extrusionOk="0" h="6477" w="3117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67"/>
            <p:cNvSpPr/>
            <p:nvPr/>
          </p:nvSpPr>
          <p:spPr>
            <a:xfrm>
              <a:off x="3082408" y="3016283"/>
              <a:ext cx="76908" cy="11080"/>
            </a:xfrm>
            <a:custGeom>
              <a:rect b="b" l="l" r="r" t="t"/>
              <a:pathLst>
                <a:path extrusionOk="0" h="424" w="2943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67"/>
            <p:cNvSpPr/>
            <p:nvPr/>
          </p:nvSpPr>
          <p:spPr>
            <a:xfrm>
              <a:off x="3300510" y="3029584"/>
              <a:ext cx="66377" cy="53049"/>
            </a:xfrm>
            <a:custGeom>
              <a:rect b="b" l="l" r="r" t="t"/>
              <a:pathLst>
                <a:path extrusionOk="0" h="2030" w="254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67"/>
            <p:cNvSpPr/>
            <p:nvPr/>
          </p:nvSpPr>
          <p:spPr>
            <a:xfrm>
              <a:off x="3319612" y="3029349"/>
              <a:ext cx="47274" cy="34129"/>
            </a:xfrm>
            <a:custGeom>
              <a:rect b="b" l="l" r="r" t="t"/>
              <a:pathLst>
                <a:path extrusionOk="0" h="1306" w="1809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67"/>
            <p:cNvSpPr/>
            <p:nvPr/>
          </p:nvSpPr>
          <p:spPr>
            <a:xfrm>
              <a:off x="3174368" y="2919540"/>
              <a:ext cx="96533" cy="101237"/>
            </a:xfrm>
            <a:custGeom>
              <a:rect b="b" l="l" r="r" t="t"/>
              <a:pathLst>
                <a:path extrusionOk="0" h="3874" w="3694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67"/>
            <p:cNvSpPr/>
            <p:nvPr/>
          </p:nvSpPr>
          <p:spPr>
            <a:xfrm>
              <a:off x="3196999" y="2925054"/>
              <a:ext cx="73903" cy="90784"/>
            </a:xfrm>
            <a:custGeom>
              <a:rect b="b" l="l" r="r" t="t"/>
              <a:pathLst>
                <a:path extrusionOk="0" h="3474" w="2828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67"/>
            <p:cNvSpPr/>
            <p:nvPr/>
          </p:nvSpPr>
          <p:spPr>
            <a:xfrm>
              <a:off x="3122364" y="2998931"/>
              <a:ext cx="328695" cy="46019"/>
            </a:xfrm>
            <a:custGeom>
              <a:rect b="b" l="l" r="r" t="t"/>
              <a:pathLst>
                <a:path extrusionOk="0" h="1761" w="12578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67"/>
            <p:cNvSpPr/>
            <p:nvPr/>
          </p:nvSpPr>
          <p:spPr>
            <a:xfrm>
              <a:off x="3122364" y="3008992"/>
              <a:ext cx="328459" cy="35697"/>
            </a:xfrm>
            <a:custGeom>
              <a:rect b="b" l="l" r="r" t="t"/>
              <a:pathLst>
                <a:path extrusionOk="0" h="1366" w="12569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67"/>
            <p:cNvSpPr/>
            <p:nvPr/>
          </p:nvSpPr>
          <p:spPr>
            <a:xfrm>
              <a:off x="3122599" y="2998931"/>
              <a:ext cx="46516" cy="46019"/>
            </a:xfrm>
            <a:custGeom>
              <a:rect b="b" l="l" r="r" t="t"/>
              <a:pathLst>
                <a:path extrusionOk="0" h="1761" w="178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67"/>
            <p:cNvSpPr/>
            <p:nvPr/>
          </p:nvSpPr>
          <p:spPr>
            <a:xfrm>
              <a:off x="3122599" y="3009749"/>
              <a:ext cx="46516" cy="34939"/>
            </a:xfrm>
            <a:custGeom>
              <a:rect b="b" l="l" r="r" t="t"/>
              <a:pathLst>
                <a:path extrusionOk="0" h="1337" w="178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67"/>
            <p:cNvSpPr/>
            <p:nvPr/>
          </p:nvSpPr>
          <p:spPr>
            <a:xfrm>
              <a:off x="3408829" y="2998931"/>
              <a:ext cx="41995" cy="46019"/>
            </a:xfrm>
            <a:custGeom>
              <a:rect b="b" l="l" r="r" t="t"/>
              <a:pathLst>
                <a:path extrusionOk="0" h="1761" w="1607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67"/>
            <p:cNvSpPr/>
            <p:nvPr/>
          </p:nvSpPr>
          <p:spPr>
            <a:xfrm>
              <a:off x="3408829" y="3008992"/>
              <a:ext cx="41995" cy="35697"/>
            </a:xfrm>
            <a:custGeom>
              <a:rect b="b" l="l" r="r" t="t"/>
              <a:pathLst>
                <a:path extrusionOk="0" h="1366" w="1607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0" name="Google Shape;14770;p67"/>
          <p:cNvGrpSpPr/>
          <p:nvPr/>
        </p:nvGrpSpPr>
        <p:grpSpPr>
          <a:xfrm>
            <a:off x="7069130" y="2424800"/>
            <a:ext cx="366169" cy="360498"/>
            <a:chOff x="7069130" y="2424800"/>
            <a:chExt cx="366169" cy="360498"/>
          </a:xfrm>
        </p:grpSpPr>
        <p:sp>
          <p:nvSpPr>
            <p:cNvPr id="14771" name="Google Shape;14771;p67"/>
            <p:cNvSpPr/>
            <p:nvPr/>
          </p:nvSpPr>
          <p:spPr>
            <a:xfrm>
              <a:off x="7158581" y="2546420"/>
              <a:ext cx="110070" cy="151934"/>
            </a:xfrm>
            <a:custGeom>
              <a:rect b="b" l="l" r="r" t="t"/>
              <a:pathLst>
                <a:path extrusionOk="0" h="5814" w="4212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67"/>
            <p:cNvSpPr/>
            <p:nvPr/>
          </p:nvSpPr>
          <p:spPr>
            <a:xfrm>
              <a:off x="7158085" y="2590663"/>
              <a:ext cx="156194" cy="107640"/>
            </a:xfrm>
            <a:custGeom>
              <a:rect b="b" l="l" r="r" t="t"/>
              <a:pathLst>
                <a:path extrusionOk="0" h="4119" w="5977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67"/>
            <p:cNvSpPr/>
            <p:nvPr/>
          </p:nvSpPr>
          <p:spPr>
            <a:xfrm>
              <a:off x="7157327" y="2654321"/>
              <a:ext cx="167535" cy="44007"/>
            </a:xfrm>
            <a:custGeom>
              <a:rect b="b" l="l" r="r" t="t"/>
              <a:pathLst>
                <a:path extrusionOk="0" h="1684" w="6411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67"/>
            <p:cNvSpPr/>
            <p:nvPr/>
          </p:nvSpPr>
          <p:spPr>
            <a:xfrm>
              <a:off x="7156674" y="2683929"/>
              <a:ext cx="152065" cy="38180"/>
            </a:xfrm>
            <a:custGeom>
              <a:rect b="b" l="l" r="r" t="t"/>
              <a:pathLst>
                <a:path extrusionOk="0" h="1461" w="5819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67"/>
            <p:cNvSpPr/>
            <p:nvPr/>
          </p:nvSpPr>
          <p:spPr>
            <a:xfrm>
              <a:off x="7158843" y="2536830"/>
              <a:ext cx="44817" cy="161447"/>
            </a:xfrm>
            <a:custGeom>
              <a:rect b="b" l="l" r="r" t="t"/>
              <a:pathLst>
                <a:path extrusionOk="0" h="6178" w="1715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67"/>
            <p:cNvSpPr/>
            <p:nvPr/>
          </p:nvSpPr>
          <p:spPr>
            <a:xfrm>
              <a:off x="7134905" y="2551621"/>
              <a:ext cx="39408" cy="146682"/>
            </a:xfrm>
            <a:custGeom>
              <a:rect b="b" l="l" r="r" t="t"/>
              <a:pathLst>
                <a:path extrusionOk="0" h="5613" w="1508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67"/>
            <p:cNvSpPr/>
            <p:nvPr/>
          </p:nvSpPr>
          <p:spPr>
            <a:xfrm>
              <a:off x="7247536" y="2513467"/>
              <a:ext cx="162126" cy="133642"/>
            </a:xfrm>
            <a:custGeom>
              <a:rect b="b" l="l" r="r" t="t"/>
              <a:pathLst>
                <a:path extrusionOk="0" h="5114" w="6204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67"/>
            <p:cNvSpPr/>
            <p:nvPr/>
          </p:nvSpPr>
          <p:spPr>
            <a:xfrm>
              <a:off x="7258852" y="2544094"/>
              <a:ext cx="150811" cy="103014"/>
            </a:xfrm>
            <a:custGeom>
              <a:rect b="b" l="l" r="r" t="t"/>
              <a:pathLst>
                <a:path extrusionOk="0" h="3942" w="5771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67"/>
            <p:cNvSpPr/>
            <p:nvPr/>
          </p:nvSpPr>
          <p:spPr>
            <a:xfrm>
              <a:off x="7270925" y="2597065"/>
              <a:ext cx="164373" cy="94312"/>
            </a:xfrm>
            <a:custGeom>
              <a:rect b="b" l="l" r="r" t="t"/>
              <a:pathLst>
                <a:path extrusionOk="0" h="3609" w="629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67"/>
            <p:cNvSpPr/>
            <p:nvPr/>
          </p:nvSpPr>
          <p:spPr>
            <a:xfrm>
              <a:off x="7276204" y="2637074"/>
              <a:ext cx="158833" cy="54042"/>
            </a:xfrm>
            <a:custGeom>
              <a:rect b="b" l="l" r="r" t="t"/>
              <a:pathLst>
                <a:path extrusionOk="0" h="2068" w="6078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67"/>
            <p:cNvSpPr/>
            <p:nvPr/>
          </p:nvSpPr>
          <p:spPr>
            <a:xfrm>
              <a:off x="7210611" y="2452735"/>
              <a:ext cx="137718" cy="157422"/>
            </a:xfrm>
            <a:custGeom>
              <a:rect b="b" l="l" r="r" t="t"/>
              <a:pathLst>
                <a:path extrusionOk="0" h="6024" w="527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67"/>
            <p:cNvSpPr/>
            <p:nvPr/>
          </p:nvSpPr>
          <p:spPr>
            <a:xfrm>
              <a:off x="7228695" y="2467944"/>
              <a:ext cx="119635" cy="142239"/>
            </a:xfrm>
            <a:custGeom>
              <a:rect b="b" l="l" r="r" t="t"/>
              <a:pathLst>
                <a:path extrusionOk="0" h="5443" w="4578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67"/>
            <p:cNvSpPr/>
            <p:nvPr/>
          </p:nvSpPr>
          <p:spPr>
            <a:xfrm>
              <a:off x="7270925" y="2691351"/>
              <a:ext cx="164112" cy="93946"/>
            </a:xfrm>
            <a:custGeom>
              <a:rect b="b" l="l" r="r" t="t"/>
              <a:pathLst>
                <a:path extrusionOk="0" h="3595" w="628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67"/>
            <p:cNvSpPr/>
            <p:nvPr/>
          </p:nvSpPr>
          <p:spPr>
            <a:xfrm>
              <a:off x="7270925" y="2710950"/>
              <a:ext cx="159591" cy="74347"/>
            </a:xfrm>
            <a:custGeom>
              <a:rect b="b" l="l" r="r" t="t"/>
              <a:pathLst>
                <a:path extrusionOk="0" h="2845" w="6107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67"/>
            <p:cNvSpPr/>
            <p:nvPr/>
          </p:nvSpPr>
          <p:spPr>
            <a:xfrm>
              <a:off x="7069130" y="2424852"/>
              <a:ext cx="98023" cy="161812"/>
            </a:xfrm>
            <a:custGeom>
              <a:rect b="b" l="l" r="r" t="t"/>
              <a:pathLst>
                <a:path extrusionOk="0" h="6192" w="3751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67"/>
            <p:cNvSpPr/>
            <p:nvPr/>
          </p:nvSpPr>
          <p:spPr>
            <a:xfrm>
              <a:off x="7116612" y="2424800"/>
              <a:ext cx="50540" cy="157265"/>
            </a:xfrm>
            <a:custGeom>
              <a:rect b="b" l="l" r="r" t="t"/>
              <a:pathLst>
                <a:path extrusionOk="0" h="6018" w="1934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67"/>
            <p:cNvSpPr/>
            <p:nvPr/>
          </p:nvSpPr>
          <p:spPr>
            <a:xfrm>
              <a:off x="7167388" y="2424800"/>
              <a:ext cx="97788" cy="161865"/>
            </a:xfrm>
            <a:custGeom>
              <a:rect b="b" l="l" r="r" t="t"/>
              <a:pathLst>
                <a:path extrusionOk="0" h="6194" w="3742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67"/>
            <p:cNvSpPr/>
            <p:nvPr/>
          </p:nvSpPr>
          <p:spPr>
            <a:xfrm>
              <a:off x="7188242" y="2428510"/>
              <a:ext cx="76934" cy="158154"/>
            </a:xfrm>
            <a:custGeom>
              <a:rect b="b" l="l" r="r" t="t"/>
              <a:pathLst>
                <a:path extrusionOk="0" h="6052" w="2944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67"/>
            <p:cNvSpPr/>
            <p:nvPr/>
          </p:nvSpPr>
          <p:spPr>
            <a:xfrm>
              <a:off x="7140001" y="2665219"/>
              <a:ext cx="53545" cy="53545"/>
            </a:xfrm>
            <a:custGeom>
              <a:rect b="b" l="l" r="r" t="t"/>
              <a:pathLst>
                <a:path extrusionOk="0" h="2049" w="2049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67"/>
            <p:cNvSpPr/>
            <p:nvPr/>
          </p:nvSpPr>
          <p:spPr>
            <a:xfrm>
              <a:off x="7140001" y="2692109"/>
              <a:ext cx="53545" cy="26655"/>
            </a:xfrm>
            <a:custGeom>
              <a:rect b="b" l="l" r="r" t="t"/>
              <a:pathLst>
                <a:path extrusionOk="0" h="1020" w="2049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1" name="Google Shape;14791;p67"/>
          <p:cNvGrpSpPr/>
          <p:nvPr/>
        </p:nvGrpSpPr>
        <p:grpSpPr>
          <a:xfrm>
            <a:off x="4885655" y="2424721"/>
            <a:ext cx="281473" cy="360629"/>
            <a:chOff x="4885655" y="2424721"/>
            <a:chExt cx="281473" cy="360629"/>
          </a:xfrm>
        </p:grpSpPr>
        <p:sp>
          <p:nvSpPr>
            <p:cNvPr id="14792" name="Google Shape;14792;p67"/>
            <p:cNvSpPr/>
            <p:nvPr/>
          </p:nvSpPr>
          <p:spPr>
            <a:xfrm>
              <a:off x="4885655" y="2588833"/>
              <a:ext cx="80697" cy="196516"/>
            </a:xfrm>
            <a:custGeom>
              <a:rect b="b" l="l" r="r" t="t"/>
              <a:pathLst>
                <a:path extrusionOk="0" h="7520" w="3088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67"/>
            <p:cNvSpPr/>
            <p:nvPr/>
          </p:nvSpPr>
          <p:spPr>
            <a:xfrm>
              <a:off x="4926134" y="2588833"/>
              <a:ext cx="40218" cy="196516"/>
            </a:xfrm>
            <a:custGeom>
              <a:rect b="b" l="l" r="r" t="t"/>
              <a:pathLst>
                <a:path extrusionOk="0" h="7520" w="1539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67"/>
            <p:cNvSpPr/>
            <p:nvPr/>
          </p:nvSpPr>
          <p:spPr>
            <a:xfrm>
              <a:off x="4893442" y="2424721"/>
              <a:ext cx="197039" cy="217396"/>
            </a:xfrm>
            <a:custGeom>
              <a:rect b="b" l="l" r="r" t="t"/>
              <a:pathLst>
                <a:path extrusionOk="0" h="8319" w="754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67"/>
            <p:cNvSpPr/>
            <p:nvPr/>
          </p:nvSpPr>
          <p:spPr>
            <a:xfrm>
              <a:off x="4949000" y="2424721"/>
              <a:ext cx="117858" cy="116133"/>
            </a:xfrm>
            <a:custGeom>
              <a:rect b="b" l="l" r="r" t="t"/>
              <a:pathLst>
                <a:path extrusionOk="0" h="4444" w="451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67"/>
            <p:cNvSpPr/>
            <p:nvPr/>
          </p:nvSpPr>
          <p:spPr>
            <a:xfrm>
              <a:off x="4888921" y="2424721"/>
              <a:ext cx="83964" cy="298825"/>
            </a:xfrm>
            <a:custGeom>
              <a:rect b="b" l="l" r="r" t="t"/>
              <a:pathLst>
                <a:path extrusionOk="0" h="11435" w="3213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67"/>
            <p:cNvSpPr/>
            <p:nvPr/>
          </p:nvSpPr>
          <p:spPr>
            <a:xfrm>
              <a:off x="4906770" y="2424721"/>
              <a:ext cx="66115" cy="298851"/>
            </a:xfrm>
            <a:custGeom>
              <a:rect b="b" l="l" r="r" t="t"/>
              <a:pathLst>
                <a:path extrusionOk="0" h="11436" w="253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67"/>
            <p:cNvSpPr/>
            <p:nvPr/>
          </p:nvSpPr>
          <p:spPr>
            <a:xfrm>
              <a:off x="4889183" y="2583293"/>
              <a:ext cx="66115" cy="82448"/>
            </a:xfrm>
            <a:custGeom>
              <a:rect b="b" l="l" r="r" t="t"/>
              <a:pathLst>
                <a:path extrusionOk="0" h="3155" w="253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67"/>
            <p:cNvSpPr/>
            <p:nvPr/>
          </p:nvSpPr>
          <p:spPr>
            <a:xfrm>
              <a:off x="5000246" y="2503641"/>
              <a:ext cx="38728" cy="71891"/>
            </a:xfrm>
            <a:custGeom>
              <a:rect b="b" l="l" r="r" t="t"/>
              <a:pathLst>
                <a:path extrusionOk="0" h="2751" w="1482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67"/>
            <p:cNvSpPr/>
            <p:nvPr/>
          </p:nvSpPr>
          <p:spPr>
            <a:xfrm>
              <a:off x="5019087" y="2553528"/>
              <a:ext cx="51690" cy="47143"/>
            </a:xfrm>
            <a:custGeom>
              <a:rect b="b" l="l" r="r" t="t"/>
              <a:pathLst>
                <a:path extrusionOk="0" h="1804" w="1978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67"/>
            <p:cNvSpPr/>
            <p:nvPr/>
          </p:nvSpPr>
          <p:spPr>
            <a:xfrm>
              <a:off x="5056039" y="2522222"/>
              <a:ext cx="111089" cy="160506"/>
            </a:xfrm>
            <a:custGeom>
              <a:rect b="b" l="l" r="r" t="t"/>
              <a:pathLst>
                <a:path extrusionOk="0" h="6142" w="4251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67"/>
            <p:cNvSpPr/>
            <p:nvPr/>
          </p:nvSpPr>
          <p:spPr>
            <a:xfrm>
              <a:off x="5056535" y="2522483"/>
              <a:ext cx="109103" cy="149791"/>
            </a:xfrm>
            <a:custGeom>
              <a:rect b="b" l="l" r="r" t="t"/>
              <a:pathLst>
                <a:path extrusionOk="0" h="5732" w="4175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3" name="Google Shape;14803;p67"/>
          <p:cNvGrpSpPr/>
          <p:nvPr/>
        </p:nvGrpSpPr>
        <p:grpSpPr>
          <a:xfrm>
            <a:off x="6625609" y="2446777"/>
            <a:ext cx="364130" cy="316726"/>
            <a:chOff x="6625609" y="2446777"/>
            <a:chExt cx="364130" cy="316726"/>
          </a:xfrm>
        </p:grpSpPr>
        <p:sp>
          <p:nvSpPr>
            <p:cNvPr id="14804" name="Google Shape;14804;p67"/>
            <p:cNvSpPr/>
            <p:nvPr/>
          </p:nvSpPr>
          <p:spPr>
            <a:xfrm>
              <a:off x="6657255" y="2495096"/>
              <a:ext cx="265140" cy="240497"/>
            </a:xfrm>
            <a:custGeom>
              <a:rect b="b" l="l" r="r" t="t"/>
              <a:pathLst>
                <a:path extrusionOk="0" h="9203" w="10146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67"/>
            <p:cNvSpPr/>
            <p:nvPr/>
          </p:nvSpPr>
          <p:spPr>
            <a:xfrm>
              <a:off x="6693187" y="2495096"/>
              <a:ext cx="264905" cy="240497"/>
            </a:xfrm>
            <a:custGeom>
              <a:rect b="b" l="l" r="r" t="t"/>
              <a:pathLst>
                <a:path extrusionOk="0" h="9203" w="10137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67"/>
            <p:cNvSpPr/>
            <p:nvPr/>
          </p:nvSpPr>
          <p:spPr>
            <a:xfrm>
              <a:off x="6693187" y="2617213"/>
              <a:ext cx="229208" cy="118380"/>
            </a:xfrm>
            <a:custGeom>
              <a:rect b="b" l="l" r="r" t="t"/>
              <a:pathLst>
                <a:path extrusionOk="0" h="4530" w="8771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67"/>
            <p:cNvSpPr/>
            <p:nvPr/>
          </p:nvSpPr>
          <p:spPr>
            <a:xfrm>
              <a:off x="6693187" y="2707945"/>
              <a:ext cx="229208" cy="55558"/>
            </a:xfrm>
            <a:custGeom>
              <a:rect b="b" l="l" r="r" t="t"/>
              <a:pathLst>
                <a:path extrusionOk="0" h="2126" w="8771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67"/>
            <p:cNvSpPr/>
            <p:nvPr/>
          </p:nvSpPr>
          <p:spPr>
            <a:xfrm>
              <a:off x="6625609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67"/>
            <p:cNvSpPr/>
            <p:nvPr/>
          </p:nvSpPr>
          <p:spPr>
            <a:xfrm>
              <a:off x="6635409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67"/>
            <p:cNvSpPr/>
            <p:nvPr/>
          </p:nvSpPr>
          <p:spPr>
            <a:xfrm>
              <a:off x="6632769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67"/>
            <p:cNvSpPr/>
            <p:nvPr/>
          </p:nvSpPr>
          <p:spPr>
            <a:xfrm>
              <a:off x="6663057" y="2475941"/>
              <a:ext cx="43667" cy="33998"/>
            </a:xfrm>
            <a:custGeom>
              <a:rect b="b" l="l" r="r" t="t"/>
              <a:pathLst>
                <a:path extrusionOk="0" h="1301" w="1671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67"/>
            <p:cNvSpPr/>
            <p:nvPr/>
          </p:nvSpPr>
          <p:spPr>
            <a:xfrm>
              <a:off x="6927910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67"/>
            <p:cNvSpPr/>
            <p:nvPr/>
          </p:nvSpPr>
          <p:spPr>
            <a:xfrm>
              <a:off x="6927910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67"/>
            <p:cNvSpPr/>
            <p:nvPr/>
          </p:nvSpPr>
          <p:spPr>
            <a:xfrm>
              <a:off x="6910322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67"/>
            <p:cNvSpPr/>
            <p:nvPr/>
          </p:nvSpPr>
          <p:spPr>
            <a:xfrm>
              <a:off x="6908624" y="2475941"/>
              <a:ext cx="43694" cy="33998"/>
            </a:xfrm>
            <a:custGeom>
              <a:rect b="b" l="l" r="r" t="t"/>
              <a:pathLst>
                <a:path extrusionOk="0" h="1301" w="1672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6" name="Google Shape;14816;p67"/>
          <p:cNvGrpSpPr/>
          <p:nvPr/>
        </p:nvGrpSpPr>
        <p:grpSpPr>
          <a:xfrm>
            <a:off x="5757644" y="2012350"/>
            <a:ext cx="360628" cy="298825"/>
            <a:chOff x="5757644" y="2012350"/>
            <a:chExt cx="360628" cy="298825"/>
          </a:xfrm>
        </p:grpSpPr>
        <p:sp>
          <p:nvSpPr>
            <p:cNvPr id="14817" name="Google Shape;14817;p67"/>
            <p:cNvSpPr/>
            <p:nvPr/>
          </p:nvSpPr>
          <p:spPr>
            <a:xfrm>
              <a:off x="5768698" y="2012350"/>
              <a:ext cx="338259" cy="164164"/>
            </a:xfrm>
            <a:custGeom>
              <a:rect b="b" l="l" r="r" t="t"/>
              <a:pathLst>
                <a:path extrusionOk="0" h="6282" w="12944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67"/>
            <p:cNvSpPr/>
            <p:nvPr/>
          </p:nvSpPr>
          <p:spPr>
            <a:xfrm>
              <a:off x="5790571" y="2037934"/>
              <a:ext cx="294775" cy="113180"/>
            </a:xfrm>
            <a:custGeom>
              <a:rect b="b" l="l" r="r" t="t"/>
              <a:pathLst>
                <a:path extrusionOk="0" h="4331" w="1128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67"/>
            <p:cNvSpPr/>
            <p:nvPr/>
          </p:nvSpPr>
          <p:spPr>
            <a:xfrm>
              <a:off x="5871738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67"/>
            <p:cNvSpPr/>
            <p:nvPr/>
          </p:nvSpPr>
          <p:spPr>
            <a:xfrm>
              <a:off x="5805649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67"/>
            <p:cNvSpPr/>
            <p:nvPr/>
          </p:nvSpPr>
          <p:spPr>
            <a:xfrm>
              <a:off x="5937828" y="2201837"/>
              <a:ext cx="66350" cy="55819"/>
            </a:xfrm>
            <a:custGeom>
              <a:rect b="b" l="l" r="r" t="t"/>
              <a:pathLst>
                <a:path extrusionOk="0" h="2136" w="2539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67"/>
            <p:cNvSpPr/>
            <p:nvPr/>
          </p:nvSpPr>
          <p:spPr>
            <a:xfrm>
              <a:off x="6004152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67"/>
            <p:cNvSpPr/>
            <p:nvPr/>
          </p:nvSpPr>
          <p:spPr>
            <a:xfrm>
              <a:off x="6020485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67"/>
            <p:cNvSpPr/>
            <p:nvPr/>
          </p:nvSpPr>
          <p:spPr>
            <a:xfrm>
              <a:off x="5954396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67"/>
            <p:cNvSpPr/>
            <p:nvPr/>
          </p:nvSpPr>
          <p:spPr>
            <a:xfrm>
              <a:off x="5888071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67"/>
            <p:cNvSpPr/>
            <p:nvPr/>
          </p:nvSpPr>
          <p:spPr>
            <a:xfrm>
              <a:off x="5822217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67"/>
            <p:cNvSpPr/>
            <p:nvPr/>
          </p:nvSpPr>
          <p:spPr>
            <a:xfrm>
              <a:off x="577246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67"/>
            <p:cNvSpPr/>
            <p:nvPr/>
          </p:nvSpPr>
          <p:spPr>
            <a:xfrm>
              <a:off x="583855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67"/>
            <p:cNvSpPr/>
            <p:nvPr/>
          </p:nvSpPr>
          <p:spPr>
            <a:xfrm>
              <a:off x="590490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67"/>
            <p:cNvSpPr/>
            <p:nvPr/>
          </p:nvSpPr>
          <p:spPr>
            <a:xfrm>
              <a:off x="597099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67"/>
            <p:cNvSpPr/>
            <p:nvPr/>
          </p:nvSpPr>
          <p:spPr>
            <a:xfrm>
              <a:off x="6037340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67"/>
            <p:cNvSpPr/>
            <p:nvPr/>
          </p:nvSpPr>
          <p:spPr>
            <a:xfrm>
              <a:off x="605367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67"/>
            <p:cNvSpPr/>
            <p:nvPr/>
          </p:nvSpPr>
          <p:spPr>
            <a:xfrm>
              <a:off x="598758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67"/>
            <p:cNvSpPr/>
            <p:nvPr/>
          </p:nvSpPr>
          <p:spPr>
            <a:xfrm>
              <a:off x="592123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67"/>
            <p:cNvSpPr/>
            <p:nvPr/>
          </p:nvSpPr>
          <p:spPr>
            <a:xfrm>
              <a:off x="585488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67"/>
            <p:cNvSpPr/>
            <p:nvPr/>
          </p:nvSpPr>
          <p:spPr>
            <a:xfrm>
              <a:off x="578879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67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67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9" name="Google Shape;14839;p67"/>
          <p:cNvGrpSpPr/>
          <p:nvPr/>
        </p:nvGrpSpPr>
        <p:grpSpPr>
          <a:xfrm>
            <a:off x="5317625" y="1983474"/>
            <a:ext cx="360628" cy="356839"/>
            <a:chOff x="5317625" y="1983474"/>
            <a:chExt cx="360628" cy="356839"/>
          </a:xfrm>
        </p:grpSpPr>
        <p:sp>
          <p:nvSpPr>
            <p:cNvPr id="14840" name="Google Shape;14840;p67"/>
            <p:cNvSpPr/>
            <p:nvPr/>
          </p:nvSpPr>
          <p:spPr>
            <a:xfrm>
              <a:off x="5642295" y="2050817"/>
              <a:ext cx="22134" cy="199051"/>
            </a:xfrm>
            <a:custGeom>
              <a:rect b="b" l="l" r="r" t="t"/>
              <a:pathLst>
                <a:path extrusionOk="0" h="7617" w="847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67"/>
            <p:cNvSpPr/>
            <p:nvPr/>
          </p:nvSpPr>
          <p:spPr>
            <a:xfrm>
              <a:off x="5653349" y="2050817"/>
              <a:ext cx="10845" cy="199051"/>
            </a:xfrm>
            <a:custGeom>
              <a:rect b="b" l="l" r="r" t="t"/>
              <a:pathLst>
                <a:path extrusionOk="0" h="7617" w="415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67"/>
            <p:cNvSpPr/>
            <p:nvPr/>
          </p:nvSpPr>
          <p:spPr>
            <a:xfrm>
              <a:off x="5635762" y="2216419"/>
              <a:ext cx="35200" cy="123894"/>
            </a:xfrm>
            <a:custGeom>
              <a:rect b="b" l="l" r="r" t="t"/>
              <a:pathLst>
                <a:path extrusionOk="0" h="4741" w="1347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67"/>
            <p:cNvSpPr/>
            <p:nvPr/>
          </p:nvSpPr>
          <p:spPr>
            <a:xfrm>
              <a:off x="5630980" y="2036732"/>
              <a:ext cx="47274" cy="36220"/>
            </a:xfrm>
            <a:custGeom>
              <a:rect b="b" l="l" r="r" t="t"/>
              <a:pathLst>
                <a:path extrusionOk="0" h="1386" w="1809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67"/>
            <p:cNvSpPr/>
            <p:nvPr/>
          </p:nvSpPr>
          <p:spPr>
            <a:xfrm>
              <a:off x="5461380" y="1986740"/>
              <a:ext cx="48267" cy="48267"/>
            </a:xfrm>
            <a:custGeom>
              <a:rect b="b" l="l" r="r" t="t"/>
              <a:pathLst>
                <a:path extrusionOk="0" h="1847" w="1847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67"/>
            <p:cNvSpPr/>
            <p:nvPr/>
          </p:nvSpPr>
          <p:spPr>
            <a:xfrm>
              <a:off x="5471937" y="1997298"/>
              <a:ext cx="27152" cy="27152"/>
            </a:xfrm>
            <a:custGeom>
              <a:rect b="b" l="l" r="r" t="t"/>
              <a:pathLst>
                <a:path extrusionOk="0" h="1039" w="1039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67"/>
            <p:cNvSpPr/>
            <p:nvPr/>
          </p:nvSpPr>
          <p:spPr>
            <a:xfrm>
              <a:off x="5416380" y="2011932"/>
              <a:ext cx="138241" cy="62248"/>
            </a:xfrm>
            <a:custGeom>
              <a:rect b="b" l="l" r="r" t="t"/>
              <a:pathLst>
                <a:path extrusionOk="0" h="2382" w="529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67"/>
            <p:cNvSpPr/>
            <p:nvPr/>
          </p:nvSpPr>
          <p:spPr>
            <a:xfrm>
              <a:off x="5428949" y="2022908"/>
              <a:ext cx="113363" cy="40505"/>
            </a:xfrm>
            <a:custGeom>
              <a:rect b="b" l="l" r="r" t="t"/>
              <a:pathLst>
                <a:path extrusionOk="0" h="1550" w="4338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67"/>
            <p:cNvSpPr/>
            <p:nvPr/>
          </p:nvSpPr>
          <p:spPr>
            <a:xfrm>
              <a:off x="5317625" y="1983474"/>
              <a:ext cx="143023" cy="142997"/>
            </a:xfrm>
            <a:custGeom>
              <a:rect b="b" l="l" r="r" t="t"/>
              <a:pathLst>
                <a:path extrusionOk="0" h="5472" w="5473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67"/>
            <p:cNvSpPr/>
            <p:nvPr/>
          </p:nvSpPr>
          <p:spPr>
            <a:xfrm>
              <a:off x="5338740" y="2004328"/>
              <a:ext cx="129696" cy="122744"/>
            </a:xfrm>
            <a:custGeom>
              <a:rect b="b" l="l" r="r" t="t"/>
              <a:pathLst>
                <a:path extrusionOk="0" h="4697" w="4963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67"/>
            <p:cNvSpPr/>
            <p:nvPr/>
          </p:nvSpPr>
          <p:spPr>
            <a:xfrm>
              <a:off x="5318383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67"/>
            <p:cNvSpPr/>
            <p:nvPr/>
          </p:nvSpPr>
          <p:spPr>
            <a:xfrm>
              <a:off x="5328940" y="2009842"/>
              <a:ext cx="120392" cy="90131"/>
            </a:xfrm>
            <a:custGeom>
              <a:rect b="b" l="l" r="r" t="t"/>
              <a:pathLst>
                <a:path extrusionOk="0" h="3449" w="4607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67"/>
            <p:cNvSpPr/>
            <p:nvPr/>
          </p:nvSpPr>
          <p:spPr>
            <a:xfrm>
              <a:off x="5357346" y="2023169"/>
              <a:ext cx="80932" cy="76255"/>
            </a:xfrm>
            <a:custGeom>
              <a:rect b="b" l="l" r="r" t="t"/>
              <a:pathLst>
                <a:path extrusionOk="0" h="2918" w="3097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67"/>
            <p:cNvSpPr/>
            <p:nvPr/>
          </p:nvSpPr>
          <p:spPr>
            <a:xfrm>
              <a:off x="5510378" y="1983474"/>
              <a:ext cx="142997" cy="142997"/>
            </a:xfrm>
            <a:custGeom>
              <a:rect b="b" l="l" r="r" t="t"/>
              <a:pathLst>
                <a:path extrusionOk="0" h="5472" w="5472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67"/>
            <p:cNvSpPr/>
            <p:nvPr/>
          </p:nvSpPr>
          <p:spPr>
            <a:xfrm>
              <a:off x="5531232" y="2004328"/>
              <a:ext cx="129199" cy="122169"/>
            </a:xfrm>
            <a:custGeom>
              <a:rect b="b" l="l" r="r" t="t"/>
              <a:pathLst>
                <a:path extrusionOk="0" h="4675" w="4944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67"/>
            <p:cNvSpPr/>
            <p:nvPr/>
          </p:nvSpPr>
          <p:spPr>
            <a:xfrm>
              <a:off x="5511136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67"/>
            <p:cNvSpPr/>
            <p:nvPr/>
          </p:nvSpPr>
          <p:spPr>
            <a:xfrm>
              <a:off x="5521668" y="2009842"/>
              <a:ext cx="120157" cy="90131"/>
            </a:xfrm>
            <a:custGeom>
              <a:rect b="b" l="l" r="r" t="t"/>
              <a:pathLst>
                <a:path extrusionOk="0" h="3449" w="4598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67"/>
            <p:cNvSpPr/>
            <p:nvPr/>
          </p:nvSpPr>
          <p:spPr>
            <a:xfrm>
              <a:off x="5550074" y="2023169"/>
              <a:ext cx="80697" cy="76255"/>
            </a:xfrm>
            <a:custGeom>
              <a:rect b="b" l="l" r="r" t="t"/>
              <a:pathLst>
                <a:path extrusionOk="0" h="2918" w="3088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67"/>
            <p:cNvSpPr/>
            <p:nvPr/>
          </p:nvSpPr>
          <p:spPr>
            <a:xfrm>
              <a:off x="5653349" y="2216419"/>
              <a:ext cx="17378" cy="123894"/>
            </a:xfrm>
            <a:custGeom>
              <a:rect b="b" l="l" r="r" t="t"/>
              <a:pathLst>
                <a:path extrusionOk="0" h="4741" w="665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9" name="Google Shape;14859;p67"/>
          <p:cNvGrpSpPr/>
          <p:nvPr/>
        </p:nvGrpSpPr>
        <p:grpSpPr>
          <a:xfrm>
            <a:off x="6181827" y="2463685"/>
            <a:ext cx="360629" cy="282989"/>
            <a:chOff x="6181827" y="2463685"/>
            <a:chExt cx="360629" cy="282989"/>
          </a:xfrm>
        </p:grpSpPr>
        <p:sp>
          <p:nvSpPr>
            <p:cNvPr id="14860" name="Google Shape;14860;p67"/>
            <p:cNvSpPr/>
            <p:nvPr/>
          </p:nvSpPr>
          <p:spPr>
            <a:xfrm>
              <a:off x="6274545" y="2463685"/>
              <a:ext cx="255837" cy="32430"/>
            </a:xfrm>
            <a:custGeom>
              <a:rect b="b" l="l" r="r" t="t"/>
              <a:pathLst>
                <a:path extrusionOk="0" h="1241" w="979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67"/>
            <p:cNvSpPr/>
            <p:nvPr/>
          </p:nvSpPr>
          <p:spPr>
            <a:xfrm>
              <a:off x="6243891" y="2463685"/>
              <a:ext cx="255837" cy="282989"/>
            </a:xfrm>
            <a:custGeom>
              <a:rect b="b" l="l" r="r" t="t"/>
              <a:pathLst>
                <a:path extrusionOk="0" h="10829" w="979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67"/>
            <p:cNvSpPr/>
            <p:nvPr/>
          </p:nvSpPr>
          <p:spPr>
            <a:xfrm>
              <a:off x="6400190" y="2463685"/>
              <a:ext cx="99277" cy="282989"/>
            </a:xfrm>
            <a:custGeom>
              <a:rect b="b" l="l" r="r" t="t"/>
              <a:pathLst>
                <a:path extrusionOk="0" h="10829" w="3799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67"/>
            <p:cNvSpPr/>
            <p:nvPr/>
          </p:nvSpPr>
          <p:spPr>
            <a:xfrm>
              <a:off x="6181827" y="2713982"/>
              <a:ext cx="255576" cy="32692"/>
            </a:xfrm>
            <a:custGeom>
              <a:rect b="b" l="l" r="r" t="t"/>
              <a:pathLst>
                <a:path extrusionOk="0" h="1251" w="978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67"/>
            <p:cNvSpPr/>
            <p:nvPr/>
          </p:nvSpPr>
          <p:spPr>
            <a:xfrm>
              <a:off x="6386131" y="2558598"/>
              <a:ext cx="156325" cy="97344"/>
            </a:xfrm>
            <a:custGeom>
              <a:rect b="b" l="l" r="r" t="t"/>
              <a:pathLst>
                <a:path extrusionOk="0" h="3725" w="5982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67"/>
            <p:cNvSpPr/>
            <p:nvPr/>
          </p:nvSpPr>
          <p:spPr>
            <a:xfrm>
              <a:off x="6386131" y="2558650"/>
              <a:ext cx="156325" cy="97291"/>
            </a:xfrm>
            <a:custGeom>
              <a:rect b="b" l="l" r="r" t="t"/>
              <a:pathLst>
                <a:path extrusionOk="0" h="3723" w="5982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67"/>
            <p:cNvSpPr/>
            <p:nvPr/>
          </p:nvSpPr>
          <p:spPr>
            <a:xfrm>
              <a:off x="6358718" y="2580941"/>
              <a:ext cx="122927" cy="112187"/>
            </a:xfrm>
            <a:custGeom>
              <a:rect b="b" l="l" r="r" t="t"/>
              <a:pathLst>
                <a:path extrusionOk="0" h="4293" w="4704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67"/>
            <p:cNvSpPr/>
            <p:nvPr/>
          </p:nvSpPr>
          <p:spPr>
            <a:xfrm>
              <a:off x="6277576" y="2518955"/>
              <a:ext cx="168868" cy="10584"/>
            </a:xfrm>
            <a:custGeom>
              <a:rect b="b" l="l" r="r" t="t"/>
              <a:pathLst>
                <a:path extrusionOk="0" h="405" w="6462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67"/>
            <p:cNvSpPr/>
            <p:nvPr/>
          </p:nvSpPr>
          <p:spPr>
            <a:xfrm>
              <a:off x="6277576" y="2680794"/>
              <a:ext cx="69382" cy="10584"/>
            </a:xfrm>
            <a:custGeom>
              <a:rect b="b" l="l" r="r" t="t"/>
              <a:pathLst>
                <a:path extrusionOk="0" h="405" w="2655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67"/>
            <p:cNvSpPr/>
            <p:nvPr/>
          </p:nvSpPr>
          <p:spPr>
            <a:xfrm>
              <a:off x="6277576" y="2626778"/>
              <a:ext cx="91490" cy="10584"/>
            </a:xfrm>
            <a:custGeom>
              <a:rect b="b" l="l" r="r" t="t"/>
              <a:pathLst>
                <a:path extrusionOk="0" h="405" w="3501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67"/>
            <p:cNvSpPr/>
            <p:nvPr/>
          </p:nvSpPr>
          <p:spPr>
            <a:xfrm>
              <a:off x="6277576" y="2572736"/>
              <a:ext cx="129173" cy="10584"/>
            </a:xfrm>
            <a:custGeom>
              <a:rect b="b" l="l" r="r" t="t"/>
              <a:pathLst>
                <a:path extrusionOk="0" h="405" w="4943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1" name="Google Shape;14871;p67"/>
          <p:cNvGrpSpPr/>
          <p:nvPr/>
        </p:nvGrpSpPr>
        <p:grpSpPr>
          <a:xfrm>
            <a:off x="5346292" y="3340691"/>
            <a:ext cx="291247" cy="360628"/>
            <a:chOff x="5346292" y="3340691"/>
            <a:chExt cx="291247" cy="360628"/>
          </a:xfrm>
        </p:grpSpPr>
        <p:sp>
          <p:nvSpPr>
            <p:cNvPr id="14872" name="Google Shape;14872;p67"/>
            <p:cNvSpPr/>
            <p:nvPr/>
          </p:nvSpPr>
          <p:spPr>
            <a:xfrm>
              <a:off x="5479202" y="3340691"/>
              <a:ext cx="25166" cy="31934"/>
            </a:xfrm>
            <a:custGeom>
              <a:rect b="b" l="l" r="r" t="t"/>
              <a:pathLst>
                <a:path extrusionOk="0" h="1222" w="963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67"/>
            <p:cNvSpPr/>
            <p:nvPr/>
          </p:nvSpPr>
          <p:spPr>
            <a:xfrm>
              <a:off x="5492033" y="3340691"/>
              <a:ext cx="12596" cy="31934"/>
            </a:xfrm>
            <a:custGeom>
              <a:rect b="b" l="l" r="r" t="t"/>
              <a:pathLst>
                <a:path extrusionOk="0" h="1222" w="482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67"/>
            <p:cNvSpPr/>
            <p:nvPr/>
          </p:nvSpPr>
          <p:spPr>
            <a:xfrm>
              <a:off x="5427199" y="3605048"/>
              <a:ext cx="132204" cy="11342"/>
            </a:xfrm>
            <a:custGeom>
              <a:rect b="b" l="l" r="r" t="t"/>
              <a:pathLst>
                <a:path extrusionOk="0" h="434" w="5059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67"/>
            <p:cNvSpPr/>
            <p:nvPr/>
          </p:nvSpPr>
          <p:spPr>
            <a:xfrm>
              <a:off x="5480718" y="3463566"/>
              <a:ext cx="22396" cy="205323"/>
            </a:xfrm>
            <a:custGeom>
              <a:rect b="b" l="l" r="r" t="t"/>
              <a:pathLst>
                <a:path extrusionOk="0" h="7857" w="857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67"/>
            <p:cNvSpPr/>
            <p:nvPr/>
          </p:nvSpPr>
          <p:spPr>
            <a:xfrm>
              <a:off x="5486493" y="3463566"/>
              <a:ext cx="16620" cy="205323"/>
            </a:xfrm>
            <a:custGeom>
              <a:rect b="b" l="l" r="r" t="t"/>
              <a:pathLst>
                <a:path extrusionOk="0" h="7857" w="636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67"/>
            <p:cNvSpPr/>
            <p:nvPr/>
          </p:nvSpPr>
          <p:spPr>
            <a:xfrm>
              <a:off x="5502068" y="3448488"/>
              <a:ext cx="96795" cy="252832"/>
            </a:xfrm>
            <a:custGeom>
              <a:rect b="b" l="l" r="r" t="t"/>
              <a:pathLst>
                <a:path extrusionOk="0" h="9675" w="3704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67"/>
            <p:cNvSpPr/>
            <p:nvPr/>
          </p:nvSpPr>
          <p:spPr>
            <a:xfrm>
              <a:off x="5514141" y="3448488"/>
              <a:ext cx="84722" cy="252832"/>
            </a:xfrm>
            <a:custGeom>
              <a:rect b="b" l="l" r="r" t="t"/>
              <a:pathLst>
                <a:path extrusionOk="0" h="9675" w="3242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67"/>
            <p:cNvSpPr/>
            <p:nvPr/>
          </p:nvSpPr>
          <p:spPr>
            <a:xfrm>
              <a:off x="5385230" y="3448488"/>
              <a:ext cx="96533" cy="252832"/>
            </a:xfrm>
            <a:custGeom>
              <a:rect b="b" l="l" r="r" t="t"/>
              <a:pathLst>
                <a:path extrusionOk="0" h="9675" w="3694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67"/>
            <p:cNvSpPr/>
            <p:nvPr/>
          </p:nvSpPr>
          <p:spPr>
            <a:xfrm>
              <a:off x="5391502" y="3448488"/>
              <a:ext cx="90262" cy="252832"/>
            </a:xfrm>
            <a:custGeom>
              <a:rect b="b" l="l" r="r" t="t"/>
              <a:pathLst>
                <a:path extrusionOk="0" h="9675" w="3454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67"/>
            <p:cNvSpPr/>
            <p:nvPr/>
          </p:nvSpPr>
          <p:spPr>
            <a:xfrm>
              <a:off x="5490518" y="3549751"/>
              <a:ext cx="3031" cy="2300"/>
            </a:xfrm>
            <a:custGeom>
              <a:rect b="b" l="l" r="r" t="t"/>
              <a:pathLst>
                <a:path extrusionOk="0" h="88" w="116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67"/>
            <p:cNvSpPr/>
            <p:nvPr/>
          </p:nvSpPr>
          <p:spPr>
            <a:xfrm>
              <a:off x="5360352" y="3373357"/>
              <a:ext cx="263128" cy="180210"/>
            </a:xfrm>
            <a:custGeom>
              <a:rect b="b" l="l" r="r" t="t"/>
              <a:pathLst>
                <a:path extrusionOk="0" h="6896" w="10069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67"/>
            <p:cNvSpPr/>
            <p:nvPr/>
          </p:nvSpPr>
          <p:spPr>
            <a:xfrm>
              <a:off x="5579237" y="3373357"/>
              <a:ext cx="44242" cy="180210"/>
            </a:xfrm>
            <a:custGeom>
              <a:rect b="b" l="l" r="r" t="t"/>
              <a:pathLst>
                <a:path extrusionOk="0" h="6896" w="1693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67"/>
            <p:cNvSpPr/>
            <p:nvPr/>
          </p:nvSpPr>
          <p:spPr>
            <a:xfrm>
              <a:off x="5459603" y="3362303"/>
              <a:ext cx="64364" cy="22134"/>
            </a:xfrm>
            <a:custGeom>
              <a:rect b="b" l="l" r="r" t="t"/>
              <a:pathLst>
                <a:path extrusionOk="0" h="847" w="2463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67"/>
            <p:cNvSpPr/>
            <p:nvPr/>
          </p:nvSpPr>
          <p:spPr>
            <a:xfrm>
              <a:off x="5385988" y="3413314"/>
              <a:ext cx="215123" cy="108842"/>
            </a:xfrm>
            <a:custGeom>
              <a:rect b="b" l="l" r="r" t="t"/>
              <a:pathLst>
                <a:path extrusionOk="0" h="4165" w="8232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67"/>
            <p:cNvSpPr/>
            <p:nvPr/>
          </p:nvSpPr>
          <p:spPr>
            <a:xfrm>
              <a:off x="5432477" y="3462312"/>
              <a:ext cx="41995" cy="59843"/>
            </a:xfrm>
            <a:custGeom>
              <a:rect b="b" l="l" r="r" t="t"/>
              <a:pathLst>
                <a:path extrusionOk="0" h="2290" w="1607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67"/>
            <p:cNvSpPr/>
            <p:nvPr/>
          </p:nvSpPr>
          <p:spPr>
            <a:xfrm>
              <a:off x="5524202" y="3413314"/>
              <a:ext cx="76908" cy="108842"/>
            </a:xfrm>
            <a:custGeom>
              <a:rect b="b" l="l" r="r" t="t"/>
              <a:pathLst>
                <a:path extrusionOk="0" h="4165" w="2943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67"/>
            <p:cNvSpPr/>
            <p:nvPr/>
          </p:nvSpPr>
          <p:spPr>
            <a:xfrm>
              <a:off x="5360352" y="3522129"/>
              <a:ext cx="263128" cy="31437"/>
            </a:xfrm>
            <a:custGeom>
              <a:rect b="b" l="l" r="r" t="t"/>
              <a:pathLst>
                <a:path extrusionOk="0" h="1203" w="10069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67"/>
            <p:cNvSpPr/>
            <p:nvPr/>
          </p:nvSpPr>
          <p:spPr>
            <a:xfrm>
              <a:off x="5360613" y="3522129"/>
              <a:ext cx="262867" cy="31437"/>
            </a:xfrm>
            <a:custGeom>
              <a:rect b="b" l="l" r="r" t="t"/>
              <a:pathLst>
                <a:path extrusionOk="0" h="1203" w="10059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67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67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67"/>
            <p:cNvSpPr/>
            <p:nvPr/>
          </p:nvSpPr>
          <p:spPr>
            <a:xfrm>
              <a:off x="5490256" y="3413314"/>
              <a:ext cx="69147" cy="51533"/>
            </a:xfrm>
            <a:custGeom>
              <a:rect b="b" l="l" r="r" t="t"/>
              <a:pathLst>
                <a:path extrusionOk="0" h="1972" w="2646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67"/>
            <p:cNvSpPr/>
            <p:nvPr/>
          </p:nvSpPr>
          <p:spPr>
            <a:xfrm>
              <a:off x="5524202" y="3413314"/>
              <a:ext cx="35200" cy="49521"/>
            </a:xfrm>
            <a:custGeom>
              <a:rect b="b" l="l" r="r" t="t"/>
              <a:pathLst>
                <a:path extrusionOk="0" h="1895" w="1347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67"/>
            <p:cNvSpPr/>
            <p:nvPr/>
          </p:nvSpPr>
          <p:spPr>
            <a:xfrm>
              <a:off x="5406580" y="3462312"/>
              <a:ext cx="42491" cy="39721"/>
            </a:xfrm>
            <a:custGeom>
              <a:rect b="b" l="l" r="r" t="t"/>
              <a:pathLst>
                <a:path extrusionOk="0" h="1520" w="1626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67"/>
            <p:cNvSpPr/>
            <p:nvPr/>
          </p:nvSpPr>
          <p:spPr>
            <a:xfrm>
              <a:off x="5432477" y="3462312"/>
              <a:ext cx="16594" cy="30680"/>
            </a:xfrm>
            <a:custGeom>
              <a:rect b="b" l="l" r="r" t="t"/>
              <a:pathLst>
                <a:path extrusionOk="0" h="1174" w="635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67"/>
            <p:cNvSpPr/>
            <p:nvPr/>
          </p:nvSpPr>
          <p:spPr>
            <a:xfrm>
              <a:off x="5491772" y="3362303"/>
              <a:ext cx="32195" cy="22134"/>
            </a:xfrm>
            <a:custGeom>
              <a:rect b="b" l="l" r="r" t="t"/>
              <a:pathLst>
                <a:path extrusionOk="0" h="847" w="1232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7" name="Google Shape;14897;p67"/>
          <p:cNvGrpSpPr/>
          <p:nvPr/>
        </p:nvGrpSpPr>
        <p:grpSpPr>
          <a:xfrm>
            <a:off x="7969264" y="1981697"/>
            <a:ext cx="337763" cy="360393"/>
            <a:chOff x="7969264" y="1981697"/>
            <a:chExt cx="337763" cy="360393"/>
          </a:xfrm>
        </p:grpSpPr>
        <p:sp>
          <p:nvSpPr>
            <p:cNvPr id="14898" name="Google Shape;14898;p67"/>
            <p:cNvSpPr/>
            <p:nvPr/>
          </p:nvSpPr>
          <p:spPr>
            <a:xfrm>
              <a:off x="8035353" y="2032159"/>
              <a:ext cx="271673" cy="247109"/>
            </a:xfrm>
            <a:custGeom>
              <a:rect b="b" l="l" r="r" t="t"/>
              <a:pathLst>
                <a:path extrusionOk="0" h="9456" w="10396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67"/>
            <p:cNvSpPr/>
            <p:nvPr/>
          </p:nvSpPr>
          <p:spPr>
            <a:xfrm>
              <a:off x="8229596" y="2136244"/>
              <a:ext cx="77431" cy="76934"/>
            </a:xfrm>
            <a:custGeom>
              <a:rect b="b" l="l" r="r" t="t"/>
              <a:pathLst>
                <a:path extrusionOk="0" h="2944" w="2963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67"/>
            <p:cNvSpPr/>
            <p:nvPr/>
          </p:nvSpPr>
          <p:spPr>
            <a:xfrm>
              <a:off x="8208480" y="2092786"/>
              <a:ext cx="96533" cy="92744"/>
            </a:xfrm>
            <a:custGeom>
              <a:rect b="b" l="l" r="r" t="t"/>
              <a:pathLst>
                <a:path extrusionOk="0" h="3549" w="3694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67"/>
            <p:cNvSpPr/>
            <p:nvPr/>
          </p:nvSpPr>
          <p:spPr>
            <a:xfrm>
              <a:off x="8186634" y="2049302"/>
              <a:ext cx="116865" cy="108084"/>
            </a:xfrm>
            <a:custGeom>
              <a:rect b="b" l="l" r="r" t="t"/>
              <a:pathLst>
                <a:path extrusionOk="0" h="4136" w="4472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67"/>
            <p:cNvSpPr/>
            <p:nvPr/>
          </p:nvSpPr>
          <p:spPr>
            <a:xfrm>
              <a:off x="8165257" y="2033465"/>
              <a:ext cx="100297" cy="95514"/>
            </a:xfrm>
            <a:custGeom>
              <a:rect b="b" l="l" r="r" t="t"/>
              <a:pathLst>
                <a:path extrusionOk="0" h="3655" w="3838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67"/>
            <p:cNvSpPr/>
            <p:nvPr/>
          </p:nvSpPr>
          <p:spPr>
            <a:xfrm>
              <a:off x="8079830" y="1981697"/>
              <a:ext cx="205820" cy="288529"/>
            </a:xfrm>
            <a:custGeom>
              <a:rect b="b" l="l" r="r" t="t"/>
              <a:pathLst>
                <a:path extrusionOk="0" h="11041" w="7876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67"/>
            <p:cNvSpPr/>
            <p:nvPr/>
          </p:nvSpPr>
          <p:spPr>
            <a:xfrm>
              <a:off x="8258995" y="2031453"/>
              <a:ext cx="26655" cy="95279"/>
            </a:xfrm>
            <a:custGeom>
              <a:rect b="b" l="l" r="r" t="t"/>
              <a:pathLst>
                <a:path extrusionOk="0" h="3646" w="102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67"/>
            <p:cNvSpPr/>
            <p:nvPr/>
          </p:nvSpPr>
          <p:spPr>
            <a:xfrm>
              <a:off x="8223298" y="2006836"/>
              <a:ext cx="26916" cy="120131"/>
            </a:xfrm>
            <a:custGeom>
              <a:rect b="b" l="l" r="r" t="t"/>
              <a:pathLst>
                <a:path extrusionOk="0" h="4597" w="103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67"/>
            <p:cNvSpPr/>
            <p:nvPr/>
          </p:nvSpPr>
          <p:spPr>
            <a:xfrm>
              <a:off x="8187627" y="1981697"/>
              <a:ext cx="26916" cy="145271"/>
            </a:xfrm>
            <a:custGeom>
              <a:rect b="b" l="l" r="r" t="t"/>
              <a:pathLst>
                <a:path extrusionOk="0" h="5559" w="103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67"/>
            <p:cNvSpPr/>
            <p:nvPr/>
          </p:nvSpPr>
          <p:spPr>
            <a:xfrm>
              <a:off x="8152191" y="2002315"/>
              <a:ext cx="26655" cy="124652"/>
            </a:xfrm>
            <a:custGeom>
              <a:rect b="b" l="l" r="r" t="t"/>
              <a:pathLst>
                <a:path extrusionOk="0" h="4770" w="102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67"/>
            <p:cNvSpPr/>
            <p:nvPr/>
          </p:nvSpPr>
          <p:spPr>
            <a:xfrm>
              <a:off x="8013741" y="2173823"/>
              <a:ext cx="106072" cy="122588"/>
            </a:xfrm>
            <a:custGeom>
              <a:rect b="b" l="l" r="r" t="t"/>
              <a:pathLst>
                <a:path extrusionOk="0" h="4691" w="4059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67"/>
            <p:cNvSpPr/>
            <p:nvPr/>
          </p:nvSpPr>
          <p:spPr>
            <a:xfrm>
              <a:off x="8053436" y="2226977"/>
              <a:ext cx="66377" cy="69539"/>
            </a:xfrm>
            <a:custGeom>
              <a:rect b="b" l="l" r="r" t="t"/>
              <a:pathLst>
                <a:path extrusionOk="0" h="2661" w="254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67"/>
            <p:cNvSpPr/>
            <p:nvPr/>
          </p:nvSpPr>
          <p:spPr>
            <a:xfrm>
              <a:off x="7969264" y="2183388"/>
              <a:ext cx="135471" cy="149896"/>
            </a:xfrm>
            <a:custGeom>
              <a:rect b="b" l="l" r="r" t="t"/>
              <a:pathLst>
                <a:path extrusionOk="0" h="5736" w="5184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67"/>
            <p:cNvSpPr/>
            <p:nvPr/>
          </p:nvSpPr>
          <p:spPr>
            <a:xfrm>
              <a:off x="8033340" y="2260635"/>
              <a:ext cx="71394" cy="72544"/>
            </a:xfrm>
            <a:custGeom>
              <a:rect b="b" l="l" r="r" t="t"/>
              <a:pathLst>
                <a:path extrusionOk="0" h="2776" w="2732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67"/>
            <p:cNvSpPr/>
            <p:nvPr/>
          </p:nvSpPr>
          <p:spPr>
            <a:xfrm>
              <a:off x="8134604" y="2256114"/>
              <a:ext cx="131211" cy="36455"/>
            </a:xfrm>
            <a:custGeom>
              <a:rect b="b" l="l" r="r" t="t"/>
              <a:pathLst>
                <a:path extrusionOk="0" h="1395" w="5021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67"/>
            <p:cNvSpPr/>
            <p:nvPr/>
          </p:nvSpPr>
          <p:spPr>
            <a:xfrm>
              <a:off x="8200196" y="2256114"/>
              <a:ext cx="65619" cy="36455"/>
            </a:xfrm>
            <a:custGeom>
              <a:rect b="b" l="l" r="r" t="t"/>
              <a:pathLst>
                <a:path extrusionOk="0" h="1395" w="2511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67"/>
            <p:cNvSpPr/>
            <p:nvPr/>
          </p:nvSpPr>
          <p:spPr>
            <a:xfrm>
              <a:off x="8125562" y="2279242"/>
              <a:ext cx="149034" cy="62849"/>
            </a:xfrm>
            <a:custGeom>
              <a:rect b="b" l="l" r="r" t="t"/>
              <a:pathLst>
                <a:path extrusionOk="0" h="2405" w="5703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67"/>
            <p:cNvSpPr/>
            <p:nvPr/>
          </p:nvSpPr>
          <p:spPr>
            <a:xfrm>
              <a:off x="8131076" y="2279242"/>
              <a:ext cx="143520" cy="62587"/>
            </a:xfrm>
            <a:custGeom>
              <a:rect b="b" l="l" r="r" t="t"/>
              <a:pathLst>
                <a:path extrusionOk="0" h="2395" w="5492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6" name="Google Shape;14916;p67"/>
          <p:cNvGrpSpPr/>
          <p:nvPr/>
        </p:nvGrpSpPr>
        <p:grpSpPr>
          <a:xfrm>
            <a:off x="5736032" y="2430000"/>
            <a:ext cx="360890" cy="350332"/>
            <a:chOff x="5736032" y="2430000"/>
            <a:chExt cx="360890" cy="350332"/>
          </a:xfrm>
        </p:grpSpPr>
        <p:sp>
          <p:nvSpPr>
            <p:cNvPr id="14917" name="Google Shape;14917;p67"/>
            <p:cNvSpPr/>
            <p:nvPr/>
          </p:nvSpPr>
          <p:spPr>
            <a:xfrm>
              <a:off x="6072018" y="2447613"/>
              <a:ext cx="18868" cy="332719"/>
            </a:xfrm>
            <a:custGeom>
              <a:rect b="b" l="l" r="r" t="t"/>
              <a:pathLst>
                <a:path extrusionOk="0" h="12732" w="722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67"/>
            <p:cNvSpPr/>
            <p:nvPr/>
          </p:nvSpPr>
          <p:spPr>
            <a:xfrm>
              <a:off x="6076774" y="2447613"/>
              <a:ext cx="14112" cy="332432"/>
            </a:xfrm>
            <a:custGeom>
              <a:rect b="b" l="l" r="r" t="t"/>
              <a:pathLst>
                <a:path extrusionOk="0" h="12721" w="54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67"/>
            <p:cNvSpPr/>
            <p:nvPr/>
          </p:nvSpPr>
          <p:spPr>
            <a:xfrm>
              <a:off x="5979535" y="2638328"/>
              <a:ext cx="18606" cy="137117"/>
            </a:xfrm>
            <a:custGeom>
              <a:rect b="b" l="l" r="r" t="t"/>
              <a:pathLst>
                <a:path extrusionOk="0" h="5247" w="712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67"/>
            <p:cNvSpPr/>
            <p:nvPr/>
          </p:nvSpPr>
          <p:spPr>
            <a:xfrm>
              <a:off x="5984056" y="2638328"/>
              <a:ext cx="14085" cy="138345"/>
            </a:xfrm>
            <a:custGeom>
              <a:rect b="b" l="l" r="r" t="t"/>
              <a:pathLst>
                <a:path extrusionOk="0" h="5294" w="539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67"/>
            <p:cNvSpPr/>
            <p:nvPr/>
          </p:nvSpPr>
          <p:spPr>
            <a:xfrm>
              <a:off x="5736032" y="2430000"/>
              <a:ext cx="360629" cy="122405"/>
            </a:xfrm>
            <a:custGeom>
              <a:rect b="b" l="l" r="r" t="t"/>
              <a:pathLst>
                <a:path extrusionOk="0" h="4684" w="1380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67"/>
            <p:cNvSpPr/>
            <p:nvPr/>
          </p:nvSpPr>
          <p:spPr>
            <a:xfrm>
              <a:off x="5972505" y="2430000"/>
              <a:ext cx="124417" cy="122405"/>
            </a:xfrm>
            <a:custGeom>
              <a:rect b="b" l="l" r="r" t="t"/>
              <a:pathLst>
                <a:path extrusionOk="0" h="4684" w="4761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67"/>
            <p:cNvSpPr/>
            <p:nvPr/>
          </p:nvSpPr>
          <p:spPr>
            <a:xfrm>
              <a:off x="5750353" y="2455139"/>
              <a:ext cx="156325" cy="84722"/>
            </a:xfrm>
            <a:custGeom>
              <a:rect b="b" l="l" r="r" t="t"/>
              <a:pathLst>
                <a:path extrusionOk="0" h="3242" w="5982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67"/>
            <p:cNvSpPr/>
            <p:nvPr/>
          </p:nvSpPr>
          <p:spPr>
            <a:xfrm>
              <a:off x="576318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67"/>
            <p:cNvSpPr/>
            <p:nvPr/>
          </p:nvSpPr>
          <p:spPr>
            <a:xfrm>
              <a:off x="5926016" y="2455375"/>
              <a:ext cx="156298" cy="84486"/>
            </a:xfrm>
            <a:custGeom>
              <a:rect b="b" l="l" r="r" t="t"/>
              <a:pathLst>
                <a:path extrusionOk="0" h="3233" w="5981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67"/>
            <p:cNvSpPr/>
            <p:nvPr/>
          </p:nvSpPr>
          <p:spPr>
            <a:xfrm>
              <a:off x="593832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67"/>
            <p:cNvSpPr/>
            <p:nvPr/>
          </p:nvSpPr>
          <p:spPr>
            <a:xfrm>
              <a:off x="6000389" y="2465932"/>
              <a:ext cx="69382" cy="64129"/>
            </a:xfrm>
            <a:custGeom>
              <a:rect b="b" l="l" r="r" t="t"/>
              <a:pathLst>
                <a:path extrusionOk="0" h="2454" w="2655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67"/>
            <p:cNvSpPr/>
            <p:nvPr/>
          </p:nvSpPr>
          <p:spPr>
            <a:xfrm>
              <a:off x="5816703" y="2491333"/>
              <a:ext cx="77666" cy="38964"/>
            </a:xfrm>
            <a:custGeom>
              <a:rect b="b" l="l" r="r" t="t"/>
              <a:pathLst>
                <a:path extrusionOk="0" h="1491" w="2972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67"/>
            <p:cNvSpPr/>
            <p:nvPr/>
          </p:nvSpPr>
          <p:spPr>
            <a:xfrm>
              <a:off x="5828751" y="2603990"/>
              <a:ext cx="175192" cy="72831"/>
            </a:xfrm>
            <a:custGeom>
              <a:rect b="b" l="l" r="r" t="t"/>
              <a:pathLst>
                <a:path extrusionOk="0" h="2787" w="6704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67"/>
            <p:cNvSpPr/>
            <p:nvPr/>
          </p:nvSpPr>
          <p:spPr>
            <a:xfrm>
              <a:off x="5828751" y="2636316"/>
              <a:ext cx="175192" cy="40505"/>
            </a:xfrm>
            <a:custGeom>
              <a:rect b="b" l="l" r="r" t="t"/>
              <a:pathLst>
                <a:path extrusionOk="0" h="1550" w="6704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67"/>
            <p:cNvSpPr/>
            <p:nvPr/>
          </p:nvSpPr>
          <p:spPr>
            <a:xfrm>
              <a:off x="5872993" y="2648624"/>
              <a:ext cx="86472" cy="16620"/>
            </a:xfrm>
            <a:custGeom>
              <a:rect b="b" l="l" r="r" t="t"/>
              <a:pathLst>
                <a:path extrusionOk="0" h="636" w="3309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67"/>
            <p:cNvSpPr/>
            <p:nvPr/>
          </p:nvSpPr>
          <p:spPr>
            <a:xfrm>
              <a:off x="5920972" y="2616717"/>
              <a:ext cx="50540" cy="17404"/>
            </a:xfrm>
            <a:custGeom>
              <a:rect b="b" l="l" r="r" t="t"/>
              <a:pathLst>
                <a:path extrusionOk="0" h="666" w="1934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67"/>
            <p:cNvSpPr/>
            <p:nvPr/>
          </p:nvSpPr>
          <p:spPr>
            <a:xfrm>
              <a:off x="5860920" y="2616717"/>
              <a:ext cx="50802" cy="17404"/>
            </a:xfrm>
            <a:custGeom>
              <a:rect b="b" l="l" r="r" t="t"/>
              <a:pathLst>
                <a:path extrusionOk="0" h="666" w="1944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4" name="Google Shape;14934;p67"/>
          <p:cNvGrpSpPr/>
          <p:nvPr/>
        </p:nvGrpSpPr>
        <p:grpSpPr>
          <a:xfrm>
            <a:off x="4877867" y="1995991"/>
            <a:ext cx="360628" cy="331778"/>
            <a:chOff x="4877867" y="1995991"/>
            <a:chExt cx="360628" cy="331778"/>
          </a:xfrm>
        </p:grpSpPr>
        <p:sp>
          <p:nvSpPr>
            <p:cNvPr id="14935" name="Google Shape;14935;p67"/>
            <p:cNvSpPr/>
            <p:nvPr/>
          </p:nvSpPr>
          <p:spPr>
            <a:xfrm>
              <a:off x="5151527" y="2172699"/>
              <a:ext cx="17613" cy="155070"/>
            </a:xfrm>
            <a:custGeom>
              <a:rect b="b" l="l" r="r" t="t"/>
              <a:pathLst>
                <a:path extrusionOk="0" h="5934" w="674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67"/>
            <p:cNvSpPr/>
            <p:nvPr/>
          </p:nvSpPr>
          <p:spPr>
            <a:xfrm>
              <a:off x="5155813" y="2172699"/>
              <a:ext cx="13328" cy="155070"/>
            </a:xfrm>
            <a:custGeom>
              <a:rect b="b" l="l" r="r" t="t"/>
              <a:pathLst>
                <a:path extrusionOk="0" h="5934" w="51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67"/>
            <p:cNvSpPr/>
            <p:nvPr/>
          </p:nvSpPr>
          <p:spPr>
            <a:xfrm>
              <a:off x="4941709" y="2135748"/>
              <a:ext cx="233206" cy="58877"/>
            </a:xfrm>
            <a:custGeom>
              <a:rect b="b" l="l" r="r" t="t"/>
              <a:pathLst>
                <a:path extrusionOk="0" h="2253" w="8924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67"/>
            <p:cNvSpPr/>
            <p:nvPr/>
          </p:nvSpPr>
          <p:spPr>
            <a:xfrm>
              <a:off x="5217119" y="2012873"/>
              <a:ext cx="17613" cy="314897"/>
            </a:xfrm>
            <a:custGeom>
              <a:rect b="b" l="l" r="r" t="t"/>
              <a:pathLst>
                <a:path extrusionOk="0" h="12050" w="674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67"/>
            <p:cNvSpPr/>
            <p:nvPr/>
          </p:nvSpPr>
          <p:spPr>
            <a:xfrm>
              <a:off x="5221379" y="2012873"/>
              <a:ext cx="13354" cy="314897"/>
            </a:xfrm>
            <a:custGeom>
              <a:rect b="b" l="l" r="r" t="t"/>
              <a:pathLst>
                <a:path extrusionOk="0" h="12050" w="511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67"/>
            <p:cNvSpPr/>
            <p:nvPr/>
          </p:nvSpPr>
          <p:spPr>
            <a:xfrm>
              <a:off x="4877867" y="1995991"/>
              <a:ext cx="360393" cy="119478"/>
            </a:xfrm>
            <a:custGeom>
              <a:rect b="b" l="l" r="r" t="t"/>
              <a:pathLst>
                <a:path extrusionOk="0" h="4572" w="13791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67"/>
            <p:cNvSpPr/>
            <p:nvPr/>
          </p:nvSpPr>
          <p:spPr>
            <a:xfrm>
              <a:off x="5138461" y="1997533"/>
              <a:ext cx="100035" cy="117675"/>
            </a:xfrm>
            <a:custGeom>
              <a:rect b="b" l="l" r="r" t="t"/>
              <a:pathLst>
                <a:path extrusionOk="0" h="4503" w="3828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67"/>
            <p:cNvSpPr/>
            <p:nvPr/>
          </p:nvSpPr>
          <p:spPr>
            <a:xfrm>
              <a:off x="5085438" y="2010077"/>
              <a:ext cx="137222" cy="91568"/>
            </a:xfrm>
            <a:custGeom>
              <a:rect b="b" l="l" r="r" t="t"/>
              <a:pathLst>
                <a:path extrusionOk="0" h="3504" w="5251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67"/>
            <p:cNvSpPr/>
            <p:nvPr/>
          </p:nvSpPr>
          <p:spPr>
            <a:xfrm>
              <a:off x="5089959" y="2014336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67"/>
            <p:cNvSpPr/>
            <p:nvPr/>
          </p:nvSpPr>
          <p:spPr>
            <a:xfrm>
              <a:off x="4893704" y="2009815"/>
              <a:ext cx="136987" cy="91568"/>
            </a:xfrm>
            <a:custGeom>
              <a:rect b="b" l="l" r="r" t="t"/>
              <a:pathLst>
                <a:path extrusionOk="0" h="3504" w="5242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67"/>
            <p:cNvSpPr/>
            <p:nvPr/>
          </p:nvSpPr>
          <p:spPr>
            <a:xfrm>
              <a:off x="4898721" y="2014101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67"/>
            <p:cNvSpPr/>
            <p:nvPr/>
          </p:nvSpPr>
          <p:spPr>
            <a:xfrm>
              <a:off x="4940690" y="2017133"/>
              <a:ext cx="85479" cy="79939"/>
            </a:xfrm>
            <a:custGeom>
              <a:rect b="b" l="l" r="r" t="t"/>
              <a:pathLst>
                <a:path extrusionOk="0" h="3059" w="3271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67"/>
            <p:cNvSpPr/>
            <p:nvPr/>
          </p:nvSpPr>
          <p:spPr>
            <a:xfrm>
              <a:off x="5139715" y="2014624"/>
              <a:ext cx="77431" cy="82500"/>
            </a:xfrm>
            <a:custGeom>
              <a:rect b="b" l="l" r="r" t="t"/>
              <a:pathLst>
                <a:path extrusionOk="0" h="3157" w="2963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67"/>
            <p:cNvSpPr/>
            <p:nvPr/>
          </p:nvSpPr>
          <p:spPr>
            <a:xfrm>
              <a:off x="4969096" y="2146802"/>
              <a:ext cx="177675" cy="36716"/>
            </a:xfrm>
            <a:custGeom>
              <a:rect b="b" l="l" r="r" t="t"/>
              <a:pathLst>
                <a:path extrusionOk="0" h="1405" w="6799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9" name="Google Shape;14949;p67"/>
          <p:cNvGrpSpPr/>
          <p:nvPr/>
        </p:nvGrpSpPr>
        <p:grpSpPr>
          <a:xfrm>
            <a:off x="7050889" y="2913503"/>
            <a:ext cx="363529" cy="339513"/>
            <a:chOff x="7050889" y="2913503"/>
            <a:chExt cx="363529" cy="339513"/>
          </a:xfrm>
        </p:grpSpPr>
        <p:sp>
          <p:nvSpPr>
            <p:cNvPr id="14950" name="Google Shape;14950;p67"/>
            <p:cNvSpPr/>
            <p:nvPr/>
          </p:nvSpPr>
          <p:spPr>
            <a:xfrm>
              <a:off x="7057814" y="2913503"/>
              <a:ext cx="217893" cy="268146"/>
            </a:xfrm>
            <a:custGeom>
              <a:rect b="b" l="l" r="r" t="t"/>
              <a:pathLst>
                <a:path extrusionOk="0" h="10261" w="8338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67"/>
            <p:cNvSpPr/>
            <p:nvPr/>
          </p:nvSpPr>
          <p:spPr>
            <a:xfrm>
              <a:off x="7262118" y="2972223"/>
              <a:ext cx="152300" cy="280794"/>
            </a:xfrm>
            <a:custGeom>
              <a:rect b="b" l="l" r="r" t="t"/>
              <a:pathLst>
                <a:path extrusionOk="0" h="10745" w="5828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67"/>
            <p:cNvSpPr/>
            <p:nvPr/>
          </p:nvSpPr>
          <p:spPr>
            <a:xfrm>
              <a:off x="7263373" y="3037136"/>
              <a:ext cx="151046" cy="214626"/>
            </a:xfrm>
            <a:custGeom>
              <a:rect b="b" l="l" r="r" t="t"/>
              <a:pathLst>
                <a:path extrusionOk="0" h="8213" w="578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67"/>
            <p:cNvSpPr/>
            <p:nvPr/>
          </p:nvSpPr>
          <p:spPr>
            <a:xfrm>
              <a:off x="7105323" y="2913739"/>
              <a:ext cx="170384" cy="97788"/>
            </a:xfrm>
            <a:custGeom>
              <a:rect b="b" l="l" r="r" t="t"/>
              <a:pathLst>
                <a:path extrusionOk="0" h="3742" w="652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67"/>
            <p:cNvSpPr/>
            <p:nvPr/>
          </p:nvSpPr>
          <p:spPr>
            <a:xfrm>
              <a:off x="7082196" y="2913503"/>
              <a:ext cx="193511" cy="267884"/>
            </a:xfrm>
            <a:custGeom>
              <a:rect b="b" l="l" r="r" t="t"/>
              <a:pathLst>
                <a:path extrusionOk="0" h="10251" w="7405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67"/>
            <p:cNvSpPr/>
            <p:nvPr/>
          </p:nvSpPr>
          <p:spPr>
            <a:xfrm>
              <a:off x="7354601" y="3215961"/>
              <a:ext cx="50775" cy="17195"/>
            </a:xfrm>
            <a:custGeom>
              <a:rect b="b" l="l" r="r" t="t"/>
              <a:pathLst>
                <a:path extrusionOk="0" h="658" w="1943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67"/>
            <p:cNvSpPr/>
            <p:nvPr/>
          </p:nvSpPr>
          <p:spPr>
            <a:xfrm>
              <a:off x="7050889" y="3195813"/>
              <a:ext cx="197431" cy="26786"/>
            </a:xfrm>
            <a:custGeom>
              <a:rect b="b" l="l" r="r" t="t"/>
              <a:pathLst>
                <a:path extrusionOk="0" h="1025" w="7555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67"/>
            <p:cNvSpPr/>
            <p:nvPr/>
          </p:nvSpPr>
          <p:spPr>
            <a:xfrm>
              <a:off x="7357371" y="3166361"/>
              <a:ext cx="47509" cy="16803"/>
            </a:xfrm>
            <a:custGeom>
              <a:rect b="b" l="l" r="r" t="t"/>
              <a:pathLst>
                <a:path extrusionOk="0" h="643" w="1818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67"/>
            <p:cNvSpPr/>
            <p:nvPr/>
          </p:nvSpPr>
          <p:spPr>
            <a:xfrm>
              <a:off x="7145855" y="3147938"/>
              <a:ext cx="145872" cy="31464"/>
            </a:xfrm>
            <a:custGeom>
              <a:rect b="b" l="l" r="r" t="t"/>
              <a:pathLst>
                <a:path extrusionOk="0" h="1204" w="5582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9" name="Google Shape;14959;p67"/>
          <p:cNvGrpSpPr/>
          <p:nvPr/>
        </p:nvGrpSpPr>
        <p:grpSpPr>
          <a:xfrm>
            <a:off x="7510900" y="1981462"/>
            <a:ext cx="372937" cy="360629"/>
            <a:chOff x="7510900" y="1981462"/>
            <a:chExt cx="372937" cy="360629"/>
          </a:xfrm>
        </p:grpSpPr>
        <p:sp>
          <p:nvSpPr>
            <p:cNvPr id="14960" name="Google Shape;14960;p67"/>
            <p:cNvSpPr/>
            <p:nvPr/>
          </p:nvSpPr>
          <p:spPr>
            <a:xfrm>
              <a:off x="7617207" y="2027455"/>
              <a:ext cx="160584" cy="264121"/>
            </a:xfrm>
            <a:custGeom>
              <a:rect b="b" l="l" r="r" t="t"/>
              <a:pathLst>
                <a:path extrusionOk="0" h="10107" w="6145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67"/>
            <p:cNvSpPr/>
            <p:nvPr/>
          </p:nvSpPr>
          <p:spPr>
            <a:xfrm>
              <a:off x="7739585" y="2027455"/>
              <a:ext cx="38206" cy="264121"/>
            </a:xfrm>
            <a:custGeom>
              <a:rect b="b" l="l" r="r" t="t"/>
              <a:pathLst>
                <a:path extrusionOk="0" h="10107" w="1462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67"/>
            <p:cNvSpPr/>
            <p:nvPr/>
          </p:nvSpPr>
          <p:spPr>
            <a:xfrm>
              <a:off x="7576231" y="2011619"/>
              <a:ext cx="243529" cy="64861"/>
            </a:xfrm>
            <a:custGeom>
              <a:rect b="b" l="l" r="r" t="t"/>
              <a:pathLst>
                <a:path extrusionOk="0" h="2482" w="9319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67"/>
            <p:cNvSpPr/>
            <p:nvPr/>
          </p:nvSpPr>
          <p:spPr>
            <a:xfrm>
              <a:off x="7576231" y="2011619"/>
              <a:ext cx="243529" cy="63842"/>
            </a:xfrm>
            <a:custGeom>
              <a:rect b="b" l="l" r="r" t="t"/>
              <a:pathLst>
                <a:path extrusionOk="0" h="2443" w="9319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67"/>
            <p:cNvSpPr/>
            <p:nvPr/>
          </p:nvSpPr>
          <p:spPr>
            <a:xfrm>
              <a:off x="7510900" y="1981462"/>
              <a:ext cx="372937" cy="92169"/>
            </a:xfrm>
            <a:custGeom>
              <a:rect b="b" l="l" r="r" t="t"/>
              <a:pathLst>
                <a:path extrusionOk="0" h="3527" w="14271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67"/>
            <p:cNvSpPr/>
            <p:nvPr/>
          </p:nvSpPr>
          <p:spPr>
            <a:xfrm>
              <a:off x="7785056" y="1981462"/>
              <a:ext cx="88746" cy="91986"/>
            </a:xfrm>
            <a:custGeom>
              <a:rect b="b" l="l" r="r" t="t"/>
              <a:pathLst>
                <a:path extrusionOk="0" h="3520" w="3396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67"/>
            <p:cNvSpPr/>
            <p:nvPr/>
          </p:nvSpPr>
          <p:spPr>
            <a:xfrm>
              <a:off x="7553365" y="2027455"/>
              <a:ext cx="64861" cy="46124"/>
            </a:xfrm>
            <a:custGeom>
              <a:rect b="b" l="l" r="r" t="t"/>
              <a:pathLst>
                <a:path extrusionOk="0" h="1765" w="2482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67"/>
            <p:cNvSpPr/>
            <p:nvPr/>
          </p:nvSpPr>
          <p:spPr>
            <a:xfrm>
              <a:off x="7584280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67"/>
            <p:cNvSpPr/>
            <p:nvPr/>
          </p:nvSpPr>
          <p:spPr>
            <a:xfrm>
              <a:off x="7584018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67"/>
            <p:cNvSpPr/>
            <p:nvPr/>
          </p:nvSpPr>
          <p:spPr>
            <a:xfrm>
              <a:off x="7549837" y="2308876"/>
              <a:ext cx="295062" cy="33214"/>
            </a:xfrm>
            <a:custGeom>
              <a:rect b="b" l="l" r="r" t="t"/>
              <a:pathLst>
                <a:path extrusionOk="0" h="1271" w="11291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67"/>
            <p:cNvSpPr/>
            <p:nvPr/>
          </p:nvSpPr>
          <p:spPr>
            <a:xfrm>
              <a:off x="7549837" y="2308641"/>
              <a:ext cx="295062" cy="33450"/>
            </a:xfrm>
            <a:custGeom>
              <a:rect b="b" l="l" r="r" t="t"/>
              <a:pathLst>
                <a:path extrusionOk="0" h="1280" w="11291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67"/>
            <p:cNvSpPr/>
            <p:nvPr/>
          </p:nvSpPr>
          <p:spPr>
            <a:xfrm>
              <a:off x="7550098" y="2006078"/>
              <a:ext cx="42988" cy="42753"/>
            </a:xfrm>
            <a:custGeom>
              <a:rect b="b" l="l" r="r" t="t"/>
              <a:pathLst>
                <a:path extrusionOk="0" h="1636" w="1645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67"/>
            <p:cNvSpPr/>
            <p:nvPr/>
          </p:nvSpPr>
          <p:spPr>
            <a:xfrm>
              <a:off x="7801885" y="2006078"/>
              <a:ext cx="42753" cy="42753"/>
            </a:xfrm>
            <a:custGeom>
              <a:rect b="b" l="l" r="r" t="t"/>
              <a:pathLst>
                <a:path extrusionOk="0" h="1636" w="1636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67"/>
            <p:cNvSpPr/>
            <p:nvPr/>
          </p:nvSpPr>
          <p:spPr>
            <a:xfrm>
              <a:off x="7642816" y="2097804"/>
              <a:ext cx="20906" cy="153319"/>
            </a:xfrm>
            <a:custGeom>
              <a:rect b="b" l="l" r="r" t="t"/>
              <a:pathLst>
                <a:path extrusionOk="0" h="5867" w="80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67"/>
            <p:cNvSpPr/>
            <p:nvPr/>
          </p:nvSpPr>
          <p:spPr>
            <a:xfrm>
              <a:off x="7687059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67"/>
            <p:cNvSpPr/>
            <p:nvPr/>
          </p:nvSpPr>
          <p:spPr>
            <a:xfrm>
              <a:off x="7731275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6" name="Google Shape;14976;p67"/>
          <p:cNvGrpSpPr/>
          <p:nvPr/>
        </p:nvGrpSpPr>
        <p:grpSpPr>
          <a:xfrm>
            <a:off x="6599476" y="2918260"/>
            <a:ext cx="360629" cy="329975"/>
            <a:chOff x="6599476" y="2918260"/>
            <a:chExt cx="360629" cy="329975"/>
          </a:xfrm>
        </p:grpSpPr>
        <p:sp>
          <p:nvSpPr>
            <p:cNvPr id="14977" name="Google Shape;14977;p67"/>
            <p:cNvSpPr/>
            <p:nvPr/>
          </p:nvSpPr>
          <p:spPr>
            <a:xfrm>
              <a:off x="6604990" y="2918521"/>
              <a:ext cx="349313" cy="329714"/>
            </a:xfrm>
            <a:custGeom>
              <a:rect b="b" l="l" r="r" t="t"/>
              <a:pathLst>
                <a:path extrusionOk="0" h="12617" w="13367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67"/>
            <p:cNvSpPr/>
            <p:nvPr/>
          </p:nvSpPr>
          <p:spPr>
            <a:xfrm>
              <a:off x="6604990" y="2918521"/>
              <a:ext cx="349078" cy="329714"/>
            </a:xfrm>
            <a:custGeom>
              <a:rect b="b" l="l" r="r" t="t"/>
              <a:pathLst>
                <a:path extrusionOk="0" h="12617" w="13358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67"/>
            <p:cNvSpPr/>
            <p:nvPr/>
          </p:nvSpPr>
          <p:spPr>
            <a:xfrm>
              <a:off x="6604990" y="3145926"/>
              <a:ext cx="349313" cy="102309"/>
            </a:xfrm>
            <a:custGeom>
              <a:rect b="b" l="l" r="r" t="t"/>
              <a:pathLst>
                <a:path extrusionOk="0" h="3915" w="13367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67"/>
            <p:cNvSpPr/>
            <p:nvPr/>
          </p:nvSpPr>
          <p:spPr>
            <a:xfrm>
              <a:off x="6604990" y="3145926"/>
              <a:ext cx="277449" cy="29687"/>
            </a:xfrm>
            <a:custGeom>
              <a:rect b="b" l="l" r="r" t="t"/>
              <a:pathLst>
                <a:path extrusionOk="0" h="1136" w="10617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67"/>
            <p:cNvSpPr/>
            <p:nvPr/>
          </p:nvSpPr>
          <p:spPr>
            <a:xfrm>
              <a:off x="6604990" y="2918260"/>
              <a:ext cx="150811" cy="329975"/>
            </a:xfrm>
            <a:custGeom>
              <a:rect b="b" l="l" r="r" t="t"/>
              <a:pathLst>
                <a:path extrusionOk="0" h="12627" w="5771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67"/>
            <p:cNvSpPr/>
            <p:nvPr/>
          </p:nvSpPr>
          <p:spPr>
            <a:xfrm>
              <a:off x="6604990" y="2918521"/>
              <a:ext cx="54800" cy="329714"/>
            </a:xfrm>
            <a:custGeom>
              <a:rect b="b" l="l" r="r" t="t"/>
              <a:pathLst>
                <a:path extrusionOk="0" h="12617" w="2097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67"/>
            <p:cNvSpPr/>
            <p:nvPr/>
          </p:nvSpPr>
          <p:spPr>
            <a:xfrm>
              <a:off x="6615051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67"/>
            <p:cNvSpPr/>
            <p:nvPr/>
          </p:nvSpPr>
          <p:spPr>
            <a:xfrm>
              <a:off x="6599476" y="3080359"/>
              <a:ext cx="46516" cy="21638"/>
            </a:xfrm>
            <a:custGeom>
              <a:rect b="b" l="l" r="r" t="t"/>
              <a:pathLst>
                <a:path extrusionOk="0" h="828" w="178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67"/>
            <p:cNvSpPr/>
            <p:nvPr/>
          </p:nvSpPr>
          <p:spPr>
            <a:xfrm>
              <a:off x="6803519" y="2918260"/>
              <a:ext cx="150785" cy="329975"/>
            </a:xfrm>
            <a:custGeom>
              <a:rect b="b" l="l" r="r" t="t"/>
              <a:pathLst>
                <a:path extrusionOk="0" h="12627" w="577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67"/>
            <p:cNvSpPr/>
            <p:nvPr/>
          </p:nvSpPr>
          <p:spPr>
            <a:xfrm>
              <a:off x="6899765" y="2918521"/>
              <a:ext cx="54539" cy="329714"/>
            </a:xfrm>
            <a:custGeom>
              <a:rect b="b" l="l" r="r" t="t"/>
              <a:pathLst>
                <a:path extrusionOk="0" h="12617" w="2087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67"/>
            <p:cNvSpPr/>
            <p:nvPr/>
          </p:nvSpPr>
          <p:spPr>
            <a:xfrm>
              <a:off x="6803519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67"/>
            <p:cNvSpPr/>
            <p:nvPr/>
          </p:nvSpPr>
          <p:spPr>
            <a:xfrm>
              <a:off x="6913328" y="3080359"/>
              <a:ext cx="46777" cy="21638"/>
            </a:xfrm>
            <a:custGeom>
              <a:rect b="b" l="l" r="r" t="t"/>
              <a:pathLst>
                <a:path extrusionOk="0" h="828" w="179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67"/>
            <p:cNvSpPr/>
            <p:nvPr/>
          </p:nvSpPr>
          <p:spPr>
            <a:xfrm>
              <a:off x="6913328" y="3085873"/>
              <a:ext cx="46777" cy="16124"/>
            </a:xfrm>
            <a:custGeom>
              <a:rect b="b" l="l" r="r" t="t"/>
              <a:pathLst>
                <a:path extrusionOk="0" h="617" w="179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67"/>
            <p:cNvSpPr/>
            <p:nvPr/>
          </p:nvSpPr>
          <p:spPr>
            <a:xfrm>
              <a:off x="6881420" y="3101971"/>
              <a:ext cx="58066" cy="146264"/>
            </a:xfrm>
            <a:custGeom>
              <a:rect b="b" l="l" r="r" t="t"/>
              <a:pathLst>
                <a:path extrusionOk="0" h="5597" w="2222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67"/>
            <p:cNvSpPr/>
            <p:nvPr/>
          </p:nvSpPr>
          <p:spPr>
            <a:xfrm>
              <a:off x="6599476" y="3085873"/>
              <a:ext cx="46516" cy="16124"/>
            </a:xfrm>
            <a:custGeom>
              <a:rect b="b" l="l" r="r" t="t"/>
              <a:pathLst>
                <a:path extrusionOk="0" h="617" w="178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67"/>
            <p:cNvSpPr/>
            <p:nvPr/>
          </p:nvSpPr>
          <p:spPr>
            <a:xfrm>
              <a:off x="6619834" y="3101971"/>
              <a:ext cx="58302" cy="146264"/>
            </a:xfrm>
            <a:custGeom>
              <a:rect b="b" l="l" r="r" t="t"/>
              <a:pathLst>
                <a:path extrusionOk="0" h="5597" w="2231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67"/>
            <p:cNvSpPr/>
            <p:nvPr/>
          </p:nvSpPr>
          <p:spPr>
            <a:xfrm>
              <a:off x="6604990" y="2918521"/>
              <a:ext cx="349313" cy="53807"/>
            </a:xfrm>
            <a:custGeom>
              <a:rect b="b" l="l" r="r" t="t"/>
              <a:pathLst>
                <a:path extrusionOk="0" h="2059" w="13367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67"/>
            <p:cNvSpPr/>
            <p:nvPr/>
          </p:nvSpPr>
          <p:spPr>
            <a:xfrm>
              <a:off x="6717073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67"/>
            <p:cNvSpPr/>
            <p:nvPr/>
          </p:nvSpPr>
          <p:spPr>
            <a:xfrm>
              <a:off x="6654250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67"/>
            <p:cNvSpPr/>
            <p:nvPr/>
          </p:nvSpPr>
          <p:spPr>
            <a:xfrm>
              <a:off x="6669825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67"/>
            <p:cNvSpPr/>
            <p:nvPr/>
          </p:nvSpPr>
          <p:spPr>
            <a:xfrm>
              <a:off x="6732648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67"/>
            <p:cNvSpPr/>
            <p:nvPr/>
          </p:nvSpPr>
          <p:spPr>
            <a:xfrm>
              <a:off x="6779634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67"/>
            <p:cNvSpPr/>
            <p:nvPr/>
          </p:nvSpPr>
          <p:spPr>
            <a:xfrm>
              <a:off x="6842221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67"/>
            <p:cNvSpPr/>
            <p:nvPr/>
          </p:nvSpPr>
          <p:spPr>
            <a:xfrm>
              <a:off x="6795235" y="3195447"/>
              <a:ext cx="47248" cy="52552"/>
            </a:xfrm>
            <a:custGeom>
              <a:rect b="b" l="l" r="r" t="t"/>
              <a:pathLst>
                <a:path extrusionOk="0" h="2011" w="1808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67"/>
            <p:cNvSpPr/>
            <p:nvPr/>
          </p:nvSpPr>
          <p:spPr>
            <a:xfrm>
              <a:off x="6858057" y="3195447"/>
              <a:ext cx="47012" cy="52552"/>
            </a:xfrm>
            <a:custGeom>
              <a:rect b="b" l="l" r="r" t="t"/>
              <a:pathLst>
                <a:path extrusionOk="0" h="2011" w="1799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2" name="Google Shape;15002;p67"/>
          <p:cNvGrpSpPr/>
          <p:nvPr/>
        </p:nvGrpSpPr>
        <p:grpSpPr>
          <a:xfrm>
            <a:off x="5290499" y="2481533"/>
            <a:ext cx="360628" cy="247292"/>
            <a:chOff x="5290499" y="2481533"/>
            <a:chExt cx="360628" cy="247292"/>
          </a:xfrm>
        </p:grpSpPr>
        <p:sp>
          <p:nvSpPr>
            <p:cNvPr id="15003" name="Google Shape;15003;p67"/>
            <p:cNvSpPr/>
            <p:nvPr/>
          </p:nvSpPr>
          <p:spPr>
            <a:xfrm>
              <a:off x="5540013" y="2624008"/>
              <a:ext cx="76673" cy="48763"/>
            </a:xfrm>
            <a:custGeom>
              <a:rect b="b" l="l" r="r" t="t"/>
              <a:pathLst>
                <a:path extrusionOk="0" h="1866" w="2934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67"/>
            <p:cNvSpPr/>
            <p:nvPr/>
          </p:nvSpPr>
          <p:spPr>
            <a:xfrm>
              <a:off x="5540013" y="2648389"/>
              <a:ext cx="76673" cy="24382"/>
            </a:xfrm>
            <a:custGeom>
              <a:rect b="b" l="l" r="r" t="t"/>
              <a:pathLst>
                <a:path extrusionOk="0" h="933" w="2934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67"/>
            <p:cNvSpPr/>
            <p:nvPr/>
          </p:nvSpPr>
          <p:spPr>
            <a:xfrm>
              <a:off x="5597582" y="2591290"/>
              <a:ext cx="53545" cy="114121"/>
            </a:xfrm>
            <a:custGeom>
              <a:rect b="b" l="l" r="r" t="t"/>
              <a:pathLst>
                <a:path extrusionOk="0" h="4367" w="2049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67"/>
            <p:cNvSpPr/>
            <p:nvPr/>
          </p:nvSpPr>
          <p:spPr>
            <a:xfrm>
              <a:off x="5317886" y="2567980"/>
              <a:ext cx="246037" cy="160584"/>
            </a:xfrm>
            <a:custGeom>
              <a:rect b="b" l="l" r="r" t="t"/>
              <a:pathLst>
                <a:path extrusionOk="0" h="6145" w="9415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67"/>
            <p:cNvSpPr/>
            <p:nvPr/>
          </p:nvSpPr>
          <p:spPr>
            <a:xfrm>
              <a:off x="5317886" y="2567980"/>
              <a:ext cx="246037" cy="160846"/>
            </a:xfrm>
            <a:custGeom>
              <a:rect b="b" l="l" r="r" t="t"/>
              <a:pathLst>
                <a:path extrusionOk="0" h="6155" w="9415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67"/>
            <p:cNvSpPr/>
            <p:nvPr/>
          </p:nvSpPr>
          <p:spPr>
            <a:xfrm>
              <a:off x="5290499" y="2481533"/>
              <a:ext cx="146760" cy="147021"/>
            </a:xfrm>
            <a:custGeom>
              <a:rect b="b" l="l" r="r" t="t"/>
              <a:pathLst>
                <a:path extrusionOk="0" h="5626" w="5616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67"/>
            <p:cNvSpPr/>
            <p:nvPr/>
          </p:nvSpPr>
          <p:spPr>
            <a:xfrm>
              <a:off x="5311850" y="2503145"/>
              <a:ext cx="132701" cy="125279"/>
            </a:xfrm>
            <a:custGeom>
              <a:rect b="b" l="l" r="r" t="t"/>
              <a:pathLst>
                <a:path extrusionOk="0" h="4794" w="5078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67"/>
            <p:cNvSpPr/>
            <p:nvPr/>
          </p:nvSpPr>
          <p:spPr>
            <a:xfrm>
              <a:off x="5476693" y="2650401"/>
              <a:ext cx="53807" cy="53781"/>
            </a:xfrm>
            <a:custGeom>
              <a:rect b="b" l="l" r="r" t="t"/>
              <a:pathLst>
                <a:path extrusionOk="0" h="2058" w="2059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67"/>
            <p:cNvSpPr/>
            <p:nvPr/>
          </p:nvSpPr>
          <p:spPr>
            <a:xfrm>
              <a:off x="5330953" y="2530401"/>
              <a:ext cx="57570" cy="49155"/>
            </a:xfrm>
            <a:custGeom>
              <a:rect b="b" l="l" r="r" t="t"/>
              <a:pathLst>
                <a:path extrusionOk="0" h="1881" w="2203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67"/>
            <p:cNvSpPr/>
            <p:nvPr/>
          </p:nvSpPr>
          <p:spPr>
            <a:xfrm>
              <a:off x="5456598" y="2498624"/>
              <a:ext cx="112866" cy="112840"/>
            </a:xfrm>
            <a:custGeom>
              <a:rect b="b" l="l" r="r" t="t"/>
              <a:pathLst>
                <a:path extrusionOk="0" h="4318" w="4319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67"/>
            <p:cNvSpPr/>
            <p:nvPr/>
          </p:nvSpPr>
          <p:spPr>
            <a:xfrm>
              <a:off x="5473427" y="2515192"/>
              <a:ext cx="101551" cy="96272"/>
            </a:xfrm>
            <a:custGeom>
              <a:rect b="b" l="l" r="r" t="t"/>
              <a:pathLst>
                <a:path extrusionOk="0" h="3684" w="3886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67"/>
            <p:cNvSpPr/>
            <p:nvPr/>
          </p:nvSpPr>
          <p:spPr>
            <a:xfrm>
              <a:off x="5493026" y="2539992"/>
              <a:ext cx="35200" cy="30261"/>
            </a:xfrm>
            <a:custGeom>
              <a:rect b="b" l="l" r="r" t="t"/>
              <a:pathLst>
                <a:path extrusionOk="0" h="1158" w="1347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67"/>
            <p:cNvSpPr/>
            <p:nvPr/>
          </p:nvSpPr>
          <p:spPr>
            <a:xfrm>
              <a:off x="5384890" y="2509782"/>
              <a:ext cx="26603" cy="22160"/>
            </a:xfrm>
            <a:custGeom>
              <a:rect b="b" l="l" r="r" t="t"/>
              <a:pathLst>
                <a:path extrusionOk="0" h="848" w="1018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67"/>
            <p:cNvSpPr/>
            <p:nvPr/>
          </p:nvSpPr>
          <p:spPr>
            <a:xfrm>
              <a:off x="5316109" y="2578276"/>
              <a:ext cx="26760" cy="22134"/>
            </a:xfrm>
            <a:custGeom>
              <a:rect b="b" l="l" r="r" t="t"/>
              <a:pathLst>
                <a:path extrusionOk="0" h="847" w="1024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67"/>
            <p:cNvSpPr/>
            <p:nvPr/>
          </p:nvSpPr>
          <p:spPr>
            <a:xfrm>
              <a:off x="5384916" y="2578276"/>
              <a:ext cx="26551" cy="22134"/>
            </a:xfrm>
            <a:custGeom>
              <a:rect b="b" l="l" r="r" t="t"/>
              <a:pathLst>
                <a:path extrusionOk="0" h="847" w="1016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67"/>
            <p:cNvSpPr/>
            <p:nvPr/>
          </p:nvSpPr>
          <p:spPr>
            <a:xfrm>
              <a:off x="5316083" y="2509782"/>
              <a:ext cx="26786" cy="22160"/>
            </a:xfrm>
            <a:custGeom>
              <a:rect b="b" l="l" r="r" t="t"/>
              <a:pathLst>
                <a:path extrusionOk="0" h="848" w="1025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67"/>
            <p:cNvSpPr/>
            <p:nvPr/>
          </p:nvSpPr>
          <p:spPr>
            <a:xfrm>
              <a:off x="5528802" y="2520340"/>
              <a:ext cx="21324" cy="17012"/>
            </a:xfrm>
            <a:custGeom>
              <a:rect b="b" l="l" r="r" t="t"/>
              <a:pathLst>
                <a:path extrusionOk="0" h="651" w="816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67"/>
            <p:cNvSpPr/>
            <p:nvPr/>
          </p:nvSpPr>
          <p:spPr>
            <a:xfrm>
              <a:off x="5476119" y="2572736"/>
              <a:ext cx="21533" cy="17117"/>
            </a:xfrm>
            <a:custGeom>
              <a:rect b="b" l="l" r="r" t="t"/>
              <a:pathLst>
                <a:path extrusionOk="0" h="655" w="824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67"/>
            <p:cNvSpPr/>
            <p:nvPr/>
          </p:nvSpPr>
          <p:spPr>
            <a:xfrm>
              <a:off x="5528462" y="2572736"/>
              <a:ext cx="21664" cy="17117"/>
            </a:xfrm>
            <a:custGeom>
              <a:rect b="b" l="l" r="r" t="t"/>
              <a:pathLst>
                <a:path extrusionOk="0" h="655" w="829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67"/>
            <p:cNvSpPr/>
            <p:nvPr/>
          </p:nvSpPr>
          <p:spPr>
            <a:xfrm>
              <a:off x="5476092" y="2520340"/>
              <a:ext cx="21612" cy="17117"/>
            </a:xfrm>
            <a:custGeom>
              <a:rect b="b" l="l" r="r" t="t"/>
              <a:pathLst>
                <a:path extrusionOk="0" h="655" w="827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67"/>
            <p:cNvSpPr/>
            <p:nvPr/>
          </p:nvSpPr>
          <p:spPr>
            <a:xfrm>
              <a:off x="5339994" y="2645123"/>
              <a:ext cx="104556" cy="10819"/>
            </a:xfrm>
            <a:custGeom>
              <a:rect b="b" l="l" r="r" t="t"/>
              <a:pathLst>
                <a:path extrusionOk="0" h="414" w="4001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67"/>
            <p:cNvSpPr/>
            <p:nvPr/>
          </p:nvSpPr>
          <p:spPr>
            <a:xfrm>
              <a:off x="5339994" y="269864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67"/>
            <p:cNvSpPr/>
            <p:nvPr/>
          </p:nvSpPr>
          <p:spPr>
            <a:xfrm>
              <a:off x="5339994" y="267175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67"/>
            <p:cNvSpPr/>
            <p:nvPr/>
          </p:nvSpPr>
          <p:spPr>
            <a:xfrm>
              <a:off x="5503584" y="2650401"/>
              <a:ext cx="26916" cy="53781"/>
            </a:xfrm>
            <a:custGeom>
              <a:rect b="b" l="l" r="r" t="t"/>
              <a:pathLst>
                <a:path extrusionOk="0" h="2058" w="103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67"/>
            <p:cNvSpPr/>
            <p:nvPr/>
          </p:nvSpPr>
          <p:spPr>
            <a:xfrm>
              <a:off x="5597582" y="2648128"/>
              <a:ext cx="53545" cy="57282"/>
            </a:xfrm>
            <a:custGeom>
              <a:rect b="b" l="l" r="r" t="t"/>
              <a:pathLst>
                <a:path extrusionOk="0" h="2192" w="2049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67"/>
            <p:cNvSpPr/>
            <p:nvPr/>
          </p:nvSpPr>
          <p:spPr>
            <a:xfrm>
              <a:off x="5363879" y="2530532"/>
              <a:ext cx="23650" cy="49025"/>
            </a:xfrm>
            <a:custGeom>
              <a:rect b="b" l="l" r="r" t="t"/>
              <a:pathLst>
                <a:path extrusionOk="0" h="1876" w="905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67"/>
            <p:cNvSpPr/>
            <p:nvPr/>
          </p:nvSpPr>
          <p:spPr>
            <a:xfrm>
              <a:off x="5513148" y="2540070"/>
              <a:ext cx="15078" cy="29948"/>
            </a:xfrm>
            <a:custGeom>
              <a:rect b="b" l="l" r="r" t="t"/>
              <a:pathLst>
                <a:path extrusionOk="0" h="1146" w="577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0" name="Google Shape;15030;p67"/>
          <p:cNvGrpSpPr/>
          <p:nvPr/>
        </p:nvGrpSpPr>
        <p:grpSpPr>
          <a:xfrm>
            <a:off x="6201923" y="1981514"/>
            <a:ext cx="351325" cy="360576"/>
            <a:chOff x="6201923" y="1981514"/>
            <a:chExt cx="351325" cy="360576"/>
          </a:xfrm>
        </p:grpSpPr>
        <p:sp>
          <p:nvSpPr>
            <p:cNvPr id="15031" name="Google Shape;15031;p67"/>
            <p:cNvSpPr/>
            <p:nvPr/>
          </p:nvSpPr>
          <p:spPr>
            <a:xfrm>
              <a:off x="6201923" y="2195304"/>
              <a:ext cx="351325" cy="146786"/>
            </a:xfrm>
            <a:custGeom>
              <a:rect b="b" l="l" r="r" t="t"/>
              <a:pathLst>
                <a:path extrusionOk="0" h="5617" w="13444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67"/>
            <p:cNvSpPr/>
            <p:nvPr/>
          </p:nvSpPr>
          <p:spPr>
            <a:xfrm>
              <a:off x="6231583" y="2195304"/>
              <a:ext cx="292527" cy="117126"/>
            </a:xfrm>
            <a:custGeom>
              <a:rect b="b" l="l" r="r" t="t"/>
              <a:pathLst>
                <a:path extrusionOk="0" h="4482" w="11194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67"/>
            <p:cNvSpPr/>
            <p:nvPr/>
          </p:nvSpPr>
          <p:spPr>
            <a:xfrm>
              <a:off x="6377820" y="2195304"/>
              <a:ext cx="146290" cy="116891"/>
            </a:xfrm>
            <a:custGeom>
              <a:rect b="b" l="l" r="r" t="t"/>
              <a:pathLst>
                <a:path extrusionOk="0" h="4473" w="5598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67"/>
            <p:cNvSpPr/>
            <p:nvPr/>
          </p:nvSpPr>
          <p:spPr>
            <a:xfrm>
              <a:off x="6280843" y="2023666"/>
              <a:ext cx="194008" cy="226961"/>
            </a:xfrm>
            <a:custGeom>
              <a:rect b="b" l="l" r="r" t="t"/>
              <a:pathLst>
                <a:path extrusionOk="0" h="8685" w="7424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67"/>
            <p:cNvSpPr/>
            <p:nvPr/>
          </p:nvSpPr>
          <p:spPr>
            <a:xfrm>
              <a:off x="6298169" y="2023927"/>
              <a:ext cx="176943" cy="226935"/>
            </a:xfrm>
            <a:custGeom>
              <a:rect b="b" l="l" r="r" t="t"/>
              <a:pathLst>
                <a:path extrusionOk="0" h="8684" w="6771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67"/>
            <p:cNvSpPr/>
            <p:nvPr/>
          </p:nvSpPr>
          <p:spPr>
            <a:xfrm>
              <a:off x="6280843" y="1981514"/>
              <a:ext cx="193746" cy="103746"/>
            </a:xfrm>
            <a:custGeom>
              <a:rect b="b" l="l" r="r" t="t"/>
              <a:pathLst>
                <a:path extrusionOk="0" h="3970" w="7414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67"/>
            <p:cNvSpPr/>
            <p:nvPr/>
          </p:nvSpPr>
          <p:spPr>
            <a:xfrm>
              <a:off x="6428335" y="2023666"/>
              <a:ext cx="46255" cy="61594"/>
            </a:xfrm>
            <a:custGeom>
              <a:rect b="b" l="l" r="r" t="t"/>
              <a:pathLst>
                <a:path extrusionOk="0" h="2357" w="177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8" name="Google Shape;15038;p67"/>
          <p:cNvGrpSpPr/>
          <p:nvPr/>
        </p:nvGrpSpPr>
        <p:grpSpPr>
          <a:xfrm>
            <a:off x="4894461" y="3340691"/>
            <a:ext cx="312884" cy="360785"/>
            <a:chOff x="4894461" y="3340691"/>
            <a:chExt cx="312884" cy="360785"/>
          </a:xfrm>
        </p:grpSpPr>
        <p:sp>
          <p:nvSpPr>
            <p:cNvPr id="15039" name="Google Shape;15039;p67"/>
            <p:cNvSpPr/>
            <p:nvPr/>
          </p:nvSpPr>
          <p:spPr>
            <a:xfrm>
              <a:off x="4894461" y="3503732"/>
              <a:ext cx="312884" cy="76202"/>
            </a:xfrm>
            <a:custGeom>
              <a:rect b="b" l="l" r="r" t="t"/>
              <a:pathLst>
                <a:path extrusionOk="0" h="2916" w="11973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67"/>
            <p:cNvSpPr/>
            <p:nvPr/>
          </p:nvSpPr>
          <p:spPr>
            <a:xfrm>
              <a:off x="4939200" y="3362042"/>
              <a:ext cx="223407" cy="178694"/>
            </a:xfrm>
            <a:custGeom>
              <a:rect b="b" l="l" r="r" t="t"/>
              <a:pathLst>
                <a:path extrusionOk="0" h="6838" w="8549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67"/>
            <p:cNvSpPr/>
            <p:nvPr/>
          </p:nvSpPr>
          <p:spPr>
            <a:xfrm>
              <a:off x="5033173" y="3362042"/>
              <a:ext cx="129434" cy="178694"/>
            </a:xfrm>
            <a:custGeom>
              <a:rect b="b" l="l" r="r" t="t"/>
              <a:pathLst>
                <a:path extrusionOk="0" h="6838" w="4953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67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67"/>
            <p:cNvSpPr/>
            <p:nvPr/>
          </p:nvSpPr>
          <p:spPr>
            <a:xfrm>
              <a:off x="4968338" y="3499995"/>
              <a:ext cx="26" cy="6324"/>
            </a:xfrm>
            <a:custGeom>
              <a:rect b="b" l="l" r="r" t="t"/>
              <a:pathLst>
                <a:path extrusionOk="0" h="242" w="1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67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67"/>
            <p:cNvSpPr/>
            <p:nvPr/>
          </p:nvSpPr>
          <p:spPr>
            <a:xfrm>
              <a:off x="4968077" y="3499995"/>
              <a:ext cx="165393" cy="40741"/>
            </a:xfrm>
            <a:custGeom>
              <a:rect b="b" l="l" r="r" t="t"/>
              <a:pathLst>
                <a:path extrusionOk="0" h="1559" w="6329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67"/>
            <p:cNvSpPr/>
            <p:nvPr/>
          </p:nvSpPr>
          <p:spPr>
            <a:xfrm>
              <a:off x="4939200" y="3340691"/>
              <a:ext cx="223407" cy="43484"/>
            </a:xfrm>
            <a:custGeom>
              <a:rect b="b" l="l" r="r" t="t"/>
              <a:pathLst>
                <a:path extrusionOk="0" h="1664" w="8549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67"/>
            <p:cNvSpPr/>
            <p:nvPr/>
          </p:nvSpPr>
          <p:spPr>
            <a:xfrm>
              <a:off x="4936927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67"/>
            <p:cNvSpPr/>
            <p:nvPr/>
          </p:nvSpPr>
          <p:spPr>
            <a:xfrm>
              <a:off x="5051021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67"/>
            <p:cNvSpPr/>
            <p:nvPr/>
          </p:nvSpPr>
          <p:spPr>
            <a:xfrm>
              <a:off x="5059044" y="3628672"/>
              <a:ext cx="46437" cy="19364"/>
            </a:xfrm>
            <a:custGeom>
              <a:rect b="b" l="l" r="r" t="t"/>
              <a:pathLst>
                <a:path extrusionOk="0" h="741" w="1777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67"/>
            <p:cNvSpPr/>
            <p:nvPr/>
          </p:nvSpPr>
          <p:spPr>
            <a:xfrm>
              <a:off x="5058913" y="3653053"/>
              <a:ext cx="46542" cy="19364"/>
            </a:xfrm>
            <a:custGeom>
              <a:rect b="b" l="l" r="r" t="t"/>
              <a:pathLst>
                <a:path extrusionOk="0" h="741" w="1781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67"/>
            <p:cNvSpPr/>
            <p:nvPr/>
          </p:nvSpPr>
          <p:spPr>
            <a:xfrm>
              <a:off x="4996326" y="3628672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67"/>
            <p:cNvSpPr/>
            <p:nvPr/>
          </p:nvSpPr>
          <p:spPr>
            <a:xfrm>
              <a:off x="4996326" y="3653053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67"/>
            <p:cNvSpPr/>
            <p:nvPr/>
          </p:nvSpPr>
          <p:spPr>
            <a:xfrm>
              <a:off x="5033434" y="3619630"/>
              <a:ext cx="34939" cy="61829"/>
            </a:xfrm>
            <a:custGeom>
              <a:rect b="b" l="l" r="r" t="t"/>
              <a:pathLst>
                <a:path extrusionOk="0" h="2366" w="1337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67"/>
            <p:cNvSpPr/>
            <p:nvPr/>
          </p:nvSpPr>
          <p:spPr>
            <a:xfrm>
              <a:off x="5042215" y="3619682"/>
              <a:ext cx="26159" cy="61542"/>
            </a:xfrm>
            <a:custGeom>
              <a:rect b="b" l="l" r="r" t="t"/>
              <a:pathLst>
                <a:path extrusionOk="0" h="2355" w="1001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5" name="Google Shape;15055;p67"/>
          <p:cNvGrpSpPr/>
          <p:nvPr/>
        </p:nvGrpSpPr>
        <p:grpSpPr>
          <a:xfrm>
            <a:off x="5339237" y="1501251"/>
            <a:ext cx="245541" cy="360628"/>
            <a:chOff x="5339237" y="1501251"/>
            <a:chExt cx="245541" cy="360628"/>
          </a:xfrm>
        </p:grpSpPr>
        <p:sp>
          <p:nvSpPr>
            <p:cNvPr id="15056" name="Google Shape;15056;p67"/>
            <p:cNvSpPr/>
            <p:nvPr/>
          </p:nvSpPr>
          <p:spPr>
            <a:xfrm>
              <a:off x="5349794" y="1654021"/>
              <a:ext cx="220402" cy="10845"/>
            </a:xfrm>
            <a:custGeom>
              <a:rect b="b" l="l" r="r" t="t"/>
              <a:pathLst>
                <a:path extrusionOk="0" h="415" w="8434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67"/>
            <p:cNvSpPr/>
            <p:nvPr/>
          </p:nvSpPr>
          <p:spPr>
            <a:xfrm>
              <a:off x="5349794" y="1659562"/>
              <a:ext cx="220402" cy="5305"/>
            </a:xfrm>
            <a:custGeom>
              <a:rect b="b" l="l" r="r" t="t"/>
              <a:pathLst>
                <a:path extrusionOk="0" h="203" w="8434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67"/>
            <p:cNvSpPr/>
            <p:nvPr/>
          </p:nvSpPr>
          <p:spPr>
            <a:xfrm>
              <a:off x="5447791" y="1779170"/>
              <a:ext cx="28432" cy="70636"/>
            </a:xfrm>
            <a:custGeom>
              <a:rect b="b" l="l" r="r" t="t"/>
              <a:pathLst>
                <a:path extrusionOk="0" h="2703" w="1088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67"/>
            <p:cNvSpPr/>
            <p:nvPr/>
          </p:nvSpPr>
          <p:spPr>
            <a:xfrm>
              <a:off x="5462112" y="1779170"/>
              <a:ext cx="14112" cy="70636"/>
            </a:xfrm>
            <a:custGeom>
              <a:rect b="b" l="l" r="r" t="t"/>
              <a:pathLst>
                <a:path extrusionOk="0" h="2703" w="54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67"/>
            <p:cNvSpPr/>
            <p:nvPr/>
          </p:nvSpPr>
          <p:spPr>
            <a:xfrm>
              <a:off x="5378958" y="1501251"/>
              <a:ext cx="166359" cy="249539"/>
            </a:xfrm>
            <a:custGeom>
              <a:rect b="b" l="l" r="r" t="t"/>
              <a:pathLst>
                <a:path extrusionOk="0" h="9549" w="6366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67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67"/>
            <p:cNvSpPr/>
            <p:nvPr/>
          </p:nvSpPr>
          <p:spPr>
            <a:xfrm>
              <a:off x="5446798" y="1611060"/>
              <a:ext cx="30418" cy="30183"/>
            </a:xfrm>
            <a:custGeom>
              <a:rect b="b" l="l" r="r" t="t"/>
              <a:pathLst>
                <a:path extrusionOk="0" h="1155" w="1164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67"/>
            <p:cNvSpPr/>
            <p:nvPr/>
          </p:nvSpPr>
          <p:spPr>
            <a:xfrm>
              <a:off x="5356092" y="1836975"/>
              <a:ext cx="212091" cy="24904"/>
            </a:xfrm>
            <a:custGeom>
              <a:rect b="b" l="l" r="r" t="t"/>
              <a:pathLst>
                <a:path extrusionOk="0" h="953" w="8116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67"/>
            <p:cNvSpPr/>
            <p:nvPr/>
          </p:nvSpPr>
          <p:spPr>
            <a:xfrm>
              <a:off x="5339237" y="1637192"/>
              <a:ext cx="245541" cy="155332"/>
            </a:xfrm>
            <a:custGeom>
              <a:rect b="b" l="l" r="r" t="t"/>
              <a:pathLst>
                <a:path extrusionOk="0" h="5944" w="9396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67"/>
            <p:cNvSpPr/>
            <p:nvPr/>
          </p:nvSpPr>
          <p:spPr>
            <a:xfrm>
              <a:off x="5378697" y="1609544"/>
              <a:ext cx="56577" cy="10845"/>
            </a:xfrm>
            <a:custGeom>
              <a:rect b="b" l="l" r="r" t="t"/>
              <a:pathLst>
                <a:path extrusionOk="0" h="415" w="2165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67"/>
            <p:cNvSpPr/>
            <p:nvPr/>
          </p:nvSpPr>
          <p:spPr>
            <a:xfrm>
              <a:off x="5378697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67"/>
            <p:cNvSpPr/>
            <p:nvPr/>
          </p:nvSpPr>
          <p:spPr>
            <a:xfrm>
              <a:off x="5378697" y="1654021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67"/>
            <p:cNvSpPr/>
            <p:nvPr/>
          </p:nvSpPr>
          <p:spPr>
            <a:xfrm>
              <a:off x="5378697" y="156480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67"/>
            <p:cNvSpPr/>
            <p:nvPr/>
          </p:nvSpPr>
          <p:spPr>
            <a:xfrm>
              <a:off x="5378697" y="158717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67"/>
            <p:cNvSpPr/>
            <p:nvPr/>
          </p:nvSpPr>
          <p:spPr>
            <a:xfrm>
              <a:off x="5378697" y="1676391"/>
              <a:ext cx="71394" cy="10819"/>
            </a:xfrm>
            <a:custGeom>
              <a:rect b="b" l="l" r="r" t="t"/>
              <a:pathLst>
                <a:path extrusionOk="0" h="414" w="2732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67"/>
            <p:cNvSpPr/>
            <p:nvPr/>
          </p:nvSpPr>
          <p:spPr>
            <a:xfrm>
              <a:off x="5473923" y="1654257"/>
              <a:ext cx="71394" cy="10610"/>
            </a:xfrm>
            <a:custGeom>
              <a:rect b="b" l="l" r="r" t="t"/>
              <a:pathLst>
                <a:path extrusionOk="0" h="406" w="2732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67"/>
            <p:cNvSpPr/>
            <p:nvPr/>
          </p:nvSpPr>
          <p:spPr>
            <a:xfrm>
              <a:off x="5490021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67"/>
            <p:cNvSpPr/>
            <p:nvPr/>
          </p:nvSpPr>
          <p:spPr>
            <a:xfrm>
              <a:off x="5472669" y="1676391"/>
              <a:ext cx="72648" cy="10819"/>
            </a:xfrm>
            <a:custGeom>
              <a:rect b="b" l="l" r="r" t="t"/>
              <a:pathLst>
                <a:path extrusionOk="0" h="414" w="278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67"/>
            <p:cNvSpPr/>
            <p:nvPr/>
          </p:nvSpPr>
          <p:spPr>
            <a:xfrm>
              <a:off x="5473923" y="158717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67"/>
            <p:cNvSpPr/>
            <p:nvPr/>
          </p:nvSpPr>
          <p:spPr>
            <a:xfrm>
              <a:off x="5473923" y="156480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67"/>
            <p:cNvSpPr/>
            <p:nvPr/>
          </p:nvSpPr>
          <p:spPr>
            <a:xfrm>
              <a:off x="5490021" y="1609544"/>
              <a:ext cx="55296" cy="10845"/>
            </a:xfrm>
            <a:custGeom>
              <a:rect b="b" l="l" r="r" t="t"/>
              <a:pathLst>
                <a:path extrusionOk="0" h="415" w="2116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67"/>
            <p:cNvSpPr/>
            <p:nvPr/>
          </p:nvSpPr>
          <p:spPr>
            <a:xfrm>
              <a:off x="5490021" y="1501251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67"/>
            <p:cNvSpPr/>
            <p:nvPr/>
          </p:nvSpPr>
          <p:spPr>
            <a:xfrm>
              <a:off x="5423435" y="1501251"/>
              <a:ext cx="10558" cy="39852"/>
            </a:xfrm>
            <a:custGeom>
              <a:rect b="b" l="l" r="r" t="t"/>
              <a:pathLst>
                <a:path extrusionOk="0" h="1525" w="404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67"/>
            <p:cNvSpPr/>
            <p:nvPr/>
          </p:nvSpPr>
          <p:spPr>
            <a:xfrm>
              <a:off x="5467652" y="1501251"/>
              <a:ext cx="10845" cy="40479"/>
            </a:xfrm>
            <a:custGeom>
              <a:rect b="b" l="l" r="r" t="t"/>
              <a:pathLst>
                <a:path extrusionOk="0" h="1549" w="415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67"/>
            <p:cNvSpPr/>
            <p:nvPr/>
          </p:nvSpPr>
          <p:spPr>
            <a:xfrm>
              <a:off x="5490021" y="15014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67"/>
            <p:cNvSpPr/>
            <p:nvPr/>
          </p:nvSpPr>
          <p:spPr>
            <a:xfrm>
              <a:off x="5467652" y="1501251"/>
              <a:ext cx="10845" cy="4782"/>
            </a:xfrm>
            <a:custGeom>
              <a:rect b="b" l="l" r="r" t="t"/>
              <a:pathLst>
                <a:path extrusionOk="0" h="183" w="415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67"/>
            <p:cNvSpPr/>
            <p:nvPr/>
          </p:nvSpPr>
          <p:spPr>
            <a:xfrm>
              <a:off x="5445544" y="1501251"/>
              <a:ext cx="10819" cy="40479"/>
            </a:xfrm>
            <a:custGeom>
              <a:rect b="b" l="l" r="r" t="t"/>
              <a:pathLst>
                <a:path extrusionOk="0" h="1549" w="414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67"/>
            <p:cNvSpPr/>
            <p:nvPr/>
          </p:nvSpPr>
          <p:spPr>
            <a:xfrm>
              <a:off x="5490021" y="1710572"/>
              <a:ext cx="10819" cy="40218"/>
            </a:xfrm>
            <a:custGeom>
              <a:rect b="b" l="l" r="r" t="t"/>
              <a:pathLst>
                <a:path extrusionOk="0" h="1539" w="41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67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67"/>
            <p:cNvSpPr/>
            <p:nvPr/>
          </p:nvSpPr>
          <p:spPr>
            <a:xfrm>
              <a:off x="5490021" y="17258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67"/>
            <p:cNvSpPr/>
            <p:nvPr/>
          </p:nvSpPr>
          <p:spPr>
            <a:xfrm>
              <a:off x="542317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67"/>
            <p:cNvSpPr/>
            <p:nvPr/>
          </p:nvSpPr>
          <p:spPr>
            <a:xfrm>
              <a:off x="544554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67"/>
            <p:cNvSpPr/>
            <p:nvPr/>
          </p:nvSpPr>
          <p:spPr>
            <a:xfrm>
              <a:off x="5467652" y="1710546"/>
              <a:ext cx="10845" cy="40244"/>
            </a:xfrm>
            <a:custGeom>
              <a:rect b="b" l="l" r="r" t="t"/>
              <a:pathLst>
                <a:path extrusionOk="0" h="1540" w="415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67"/>
            <p:cNvSpPr/>
            <p:nvPr/>
          </p:nvSpPr>
          <p:spPr>
            <a:xfrm>
              <a:off x="5467652" y="1746243"/>
              <a:ext cx="10845" cy="4547"/>
            </a:xfrm>
            <a:custGeom>
              <a:rect b="b" l="l" r="r" t="t"/>
              <a:pathLst>
                <a:path extrusionOk="0" h="174" w="415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67"/>
            <p:cNvSpPr/>
            <p:nvPr/>
          </p:nvSpPr>
          <p:spPr>
            <a:xfrm>
              <a:off x="5507608" y="1609544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67"/>
            <p:cNvSpPr/>
            <p:nvPr/>
          </p:nvSpPr>
          <p:spPr>
            <a:xfrm>
              <a:off x="5507608" y="1654021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67"/>
            <p:cNvSpPr/>
            <p:nvPr/>
          </p:nvSpPr>
          <p:spPr>
            <a:xfrm>
              <a:off x="5507608" y="1631913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67"/>
            <p:cNvSpPr/>
            <p:nvPr/>
          </p:nvSpPr>
          <p:spPr>
            <a:xfrm>
              <a:off x="5507608" y="1676391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67"/>
            <p:cNvSpPr/>
            <p:nvPr/>
          </p:nvSpPr>
          <p:spPr>
            <a:xfrm>
              <a:off x="5507608" y="156480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67"/>
            <p:cNvSpPr/>
            <p:nvPr/>
          </p:nvSpPr>
          <p:spPr>
            <a:xfrm>
              <a:off x="5507608" y="158717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67"/>
            <p:cNvSpPr/>
            <p:nvPr/>
          </p:nvSpPr>
          <p:spPr>
            <a:xfrm>
              <a:off x="5462112" y="1637192"/>
              <a:ext cx="122666" cy="155332"/>
            </a:xfrm>
            <a:custGeom>
              <a:rect b="b" l="l" r="r" t="t"/>
              <a:pathLst>
                <a:path extrusionOk="0" h="5944" w="4694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67"/>
            <p:cNvSpPr/>
            <p:nvPr/>
          </p:nvSpPr>
          <p:spPr>
            <a:xfrm>
              <a:off x="5462112" y="1836975"/>
              <a:ext cx="106072" cy="24904"/>
            </a:xfrm>
            <a:custGeom>
              <a:rect b="b" l="l" r="r" t="t"/>
              <a:pathLst>
                <a:path extrusionOk="0" h="953" w="4059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8" name="Google Shape;15098;p67"/>
          <p:cNvGrpSpPr/>
          <p:nvPr/>
        </p:nvGrpSpPr>
        <p:grpSpPr>
          <a:xfrm>
            <a:off x="7959464" y="2474216"/>
            <a:ext cx="370428" cy="261926"/>
            <a:chOff x="7959464" y="2474216"/>
            <a:chExt cx="370428" cy="261926"/>
          </a:xfrm>
        </p:grpSpPr>
        <p:sp>
          <p:nvSpPr>
            <p:cNvPr id="15099" name="Google Shape;15099;p67"/>
            <p:cNvSpPr/>
            <p:nvPr/>
          </p:nvSpPr>
          <p:spPr>
            <a:xfrm>
              <a:off x="8125301" y="2474216"/>
              <a:ext cx="204591" cy="234252"/>
            </a:xfrm>
            <a:custGeom>
              <a:rect b="b" l="l" r="r" t="t"/>
              <a:pathLst>
                <a:path extrusionOk="0" h="8964" w="7829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67"/>
            <p:cNvSpPr/>
            <p:nvPr/>
          </p:nvSpPr>
          <p:spPr>
            <a:xfrm>
              <a:off x="8142653" y="2500375"/>
              <a:ext cx="187239" cy="208093"/>
            </a:xfrm>
            <a:custGeom>
              <a:rect b="b" l="l" r="r" t="t"/>
              <a:pathLst>
                <a:path extrusionOk="0" h="7963" w="7165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67"/>
            <p:cNvSpPr/>
            <p:nvPr/>
          </p:nvSpPr>
          <p:spPr>
            <a:xfrm>
              <a:off x="8159743" y="2625053"/>
              <a:ext cx="76411" cy="48998"/>
            </a:xfrm>
            <a:custGeom>
              <a:rect b="b" l="l" r="r" t="t"/>
              <a:pathLst>
                <a:path extrusionOk="0" h="1875" w="2924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67"/>
            <p:cNvSpPr/>
            <p:nvPr/>
          </p:nvSpPr>
          <p:spPr>
            <a:xfrm>
              <a:off x="8196433" y="2565157"/>
              <a:ext cx="38206" cy="52082"/>
            </a:xfrm>
            <a:custGeom>
              <a:rect b="b" l="l" r="r" t="t"/>
              <a:pathLst>
                <a:path extrusionOk="0" h="1993" w="1462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67"/>
            <p:cNvSpPr/>
            <p:nvPr/>
          </p:nvSpPr>
          <p:spPr>
            <a:xfrm>
              <a:off x="8161259" y="2530427"/>
              <a:ext cx="55532" cy="22082"/>
            </a:xfrm>
            <a:custGeom>
              <a:rect b="b" l="l" r="r" t="t"/>
              <a:pathLst>
                <a:path extrusionOk="0" h="845" w="2125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67"/>
            <p:cNvSpPr/>
            <p:nvPr/>
          </p:nvSpPr>
          <p:spPr>
            <a:xfrm>
              <a:off x="8246686" y="2553450"/>
              <a:ext cx="50880" cy="32352"/>
            </a:xfrm>
            <a:custGeom>
              <a:rect b="b" l="l" r="r" t="t"/>
              <a:pathLst>
                <a:path extrusionOk="0" h="1238" w="1947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67"/>
            <p:cNvSpPr/>
            <p:nvPr/>
          </p:nvSpPr>
          <p:spPr>
            <a:xfrm>
              <a:off x="7959464" y="2502126"/>
              <a:ext cx="203311" cy="233990"/>
            </a:xfrm>
            <a:custGeom>
              <a:rect b="b" l="l" r="r" t="t"/>
              <a:pathLst>
                <a:path extrusionOk="0" h="8954" w="778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67"/>
            <p:cNvSpPr/>
            <p:nvPr/>
          </p:nvSpPr>
          <p:spPr>
            <a:xfrm>
              <a:off x="8061485" y="2502073"/>
              <a:ext cx="101290" cy="234069"/>
            </a:xfrm>
            <a:custGeom>
              <a:rect b="b" l="l" r="r" t="t"/>
              <a:pathLst>
                <a:path extrusionOk="0" h="8957" w="3876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67"/>
            <p:cNvSpPr/>
            <p:nvPr/>
          </p:nvSpPr>
          <p:spPr>
            <a:xfrm>
              <a:off x="8045388" y="2647370"/>
              <a:ext cx="76438" cy="47561"/>
            </a:xfrm>
            <a:custGeom>
              <a:rect b="b" l="l" r="r" t="t"/>
              <a:pathLst>
                <a:path extrusionOk="0" h="1820" w="2925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67"/>
            <p:cNvSpPr/>
            <p:nvPr/>
          </p:nvSpPr>
          <p:spPr>
            <a:xfrm>
              <a:off x="8055449" y="2591002"/>
              <a:ext cx="36246" cy="51376"/>
            </a:xfrm>
            <a:custGeom>
              <a:rect b="b" l="l" r="r" t="t"/>
              <a:pathLst>
                <a:path extrusionOk="0" h="1966" w="1387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67"/>
            <p:cNvSpPr/>
            <p:nvPr/>
          </p:nvSpPr>
          <p:spPr>
            <a:xfrm>
              <a:off x="7988758" y="2585854"/>
              <a:ext cx="54643" cy="23859"/>
            </a:xfrm>
            <a:custGeom>
              <a:rect b="b" l="l" r="r" t="t"/>
              <a:pathLst>
                <a:path extrusionOk="0" h="913" w="2091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67"/>
            <p:cNvSpPr/>
            <p:nvPr/>
          </p:nvSpPr>
          <p:spPr>
            <a:xfrm>
              <a:off x="8075309" y="2560349"/>
              <a:ext cx="53284" cy="31019"/>
            </a:xfrm>
            <a:custGeom>
              <a:rect b="b" l="l" r="r" t="t"/>
              <a:pathLst>
                <a:path extrusionOk="0" h="1187" w="2039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1" name="Google Shape;15111;p67"/>
          <p:cNvGrpSpPr/>
          <p:nvPr/>
        </p:nvGrpSpPr>
        <p:grpSpPr>
          <a:xfrm>
            <a:off x="7518687" y="2457909"/>
            <a:ext cx="360629" cy="294461"/>
            <a:chOff x="7518687" y="2457909"/>
            <a:chExt cx="360629" cy="294461"/>
          </a:xfrm>
        </p:grpSpPr>
        <p:sp>
          <p:nvSpPr>
            <p:cNvPr id="15112" name="Google Shape;15112;p67"/>
            <p:cNvSpPr/>
            <p:nvPr/>
          </p:nvSpPr>
          <p:spPr>
            <a:xfrm>
              <a:off x="7671222" y="2457909"/>
              <a:ext cx="55558" cy="265376"/>
            </a:xfrm>
            <a:custGeom>
              <a:rect b="b" l="l" r="r" t="t"/>
              <a:pathLst>
                <a:path extrusionOk="0" h="10155" w="2126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67"/>
            <p:cNvSpPr/>
            <p:nvPr/>
          </p:nvSpPr>
          <p:spPr>
            <a:xfrm>
              <a:off x="7699106" y="2457909"/>
              <a:ext cx="27674" cy="265376"/>
            </a:xfrm>
            <a:custGeom>
              <a:rect b="b" l="l" r="r" t="t"/>
              <a:pathLst>
                <a:path extrusionOk="0" h="10155" w="1059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67"/>
            <p:cNvSpPr/>
            <p:nvPr/>
          </p:nvSpPr>
          <p:spPr>
            <a:xfrm>
              <a:off x="7694088" y="2574251"/>
              <a:ext cx="9826" cy="149034"/>
            </a:xfrm>
            <a:custGeom>
              <a:rect b="b" l="l" r="r" t="t"/>
              <a:pathLst>
                <a:path extrusionOk="0" h="5703" w="376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67"/>
            <p:cNvSpPr/>
            <p:nvPr/>
          </p:nvSpPr>
          <p:spPr>
            <a:xfrm>
              <a:off x="7554384" y="2551516"/>
              <a:ext cx="148014" cy="171769"/>
            </a:xfrm>
            <a:custGeom>
              <a:rect b="b" l="l" r="r" t="t"/>
              <a:pathLst>
                <a:path extrusionOk="0" h="6573" w="5664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67"/>
            <p:cNvSpPr/>
            <p:nvPr/>
          </p:nvSpPr>
          <p:spPr>
            <a:xfrm>
              <a:off x="7554384" y="2553136"/>
              <a:ext cx="148014" cy="170149"/>
            </a:xfrm>
            <a:custGeom>
              <a:rect b="b" l="l" r="r" t="t"/>
              <a:pathLst>
                <a:path extrusionOk="0" h="6511" w="5664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67"/>
            <p:cNvSpPr/>
            <p:nvPr/>
          </p:nvSpPr>
          <p:spPr>
            <a:xfrm>
              <a:off x="7695604" y="2551516"/>
              <a:ext cx="148041" cy="171769"/>
            </a:xfrm>
            <a:custGeom>
              <a:rect b="b" l="l" r="r" t="t"/>
              <a:pathLst>
                <a:path extrusionOk="0" h="6573" w="5665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67"/>
            <p:cNvSpPr/>
            <p:nvPr/>
          </p:nvSpPr>
          <p:spPr>
            <a:xfrm>
              <a:off x="7695604" y="2553136"/>
              <a:ext cx="148041" cy="170149"/>
            </a:xfrm>
            <a:custGeom>
              <a:rect b="b" l="l" r="r" t="t"/>
              <a:pathLst>
                <a:path extrusionOk="0" h="6511" w="5665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67"/>
            <p:cNvSpPr/>
            <p:nvPr/>
          </p:nvSpPr>
          <p:spPr>
            <a:xfrm>
              <a:off x="7518687" y="2588833"/>
              <a:ext cx="180445" cy="148772"/>
            </a:xfrm>
            <a:custGeom>
              <a:rect b="b" l="l" r="r" t="t"/>
              <a:pathLst>
                <a:path extrusionOk="0" h="5693" w="6905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67"/>
            <p:cNvSpPr/>
            <p:nvPr/>
          </p:nvSpPr>
          <p:spPr>
            <a:xfrm>
              <a:off x="7518687" y="2588833"/>
              <a:ext cx="180445" cy="138973"/>
            </a:xfrm>
            <a:custGeom>
              <a:rect b="b" l="l" r="r" t="t"/>
              <a:pathLst>
                <a:path extrusionOk="0" h="5318" w="6905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67"/>
            <p:cNvSpPr/>
            <p:nvPr/>
          </p:nvSpPr>
          <p:spPr>
            <a:xfrm>
              <a:off x="7699106" y="2588833"/>
              <a:ext cx="180210" cy="148772"/>
            </a:xfrm>
            <a:custGeom>
              <a:rect b="b" l="l" r="r" t="t"/>
              <a:pathLst>
                <a:path extrusionOk="0" h="5693" w="6896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67"/>
            <p:cNvSpPr/>
            <p:nvPr/>
          </p:nvSpPr>
          <p:spPr>
            <a:xfrm>
              <a:off x="7773244" y="2588833"/>
              <a:ext cx="106072" cy="148720"/>
            </a:xfrm>
            <a:custGeom>
              <a:rect b="b" l="l" r="r" t="t"/>
              <a:pathLst>
                <a:path extrusionOk="0" h="5691" w="4059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67"/>
            <p:cNvSpPr/>
            <p:nvPr/>
          </p:nvSpPr>
          <p:spPr>
            <a:xfrm>
              <a:off x="7693592" y="2625732"/>
              <a:ext cx="51298" cy="103093"/>
            </a:xfrm>
            <a:custGeom>
              <a:rect b="b" l="l" r="r" t="t"/>
              <a:pathLst>
                <a:path extrusionOk="0" h="3945" w="1963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67"/>
            <p:cNvSpPr/>
            <p:nvPr/>
          </p:nvSpPr>
          <p:spPr>
            <a:xfrm>
              <a:off x="7653139" y="2625732"/>
              <a:ext cx="51272" cy="103093"/>
            </a:xfrm>
            <a:custGeom>
              <a:rect b="b" l="l" r="r" t="t"/>
              <a:pathLst>
                <a:path extrusionOk="0" h="3945" w="1962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67"/>
            <p:cNvSpPr/>
            <p:nvPr/>
          </p:nvSpPr>
          <p:spPr>
            <a:xfrm>
              <a:off x="7677494" y="2691168"/>
              <a:ext cx="43014" cy="61202"/>
            </a:xfrm>
            <a:custGeom>
              <a:rect b="b" l="l" r="r" t="t"/>
              <a:pathLst>
                <a:path extrusionOk="0" h="2342" w="1646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67"/>
            <p:cNvSpPr/>
            <p:nvPr/>
          </p:nvSpPr>
          <p:spPr>
            <a:xfrm>
              <a:off x="7699106" y="2691351"/>
              <a:ext cx="21403" cy="60836"/>
            </a:xfrm>
            <a:custGeom>
              <a:rect b="b" l="l" r="r" t="t"/>
              <a:pathLst>
                <a:path extrusionOk="0" h="2328" w="819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67"/>
            <p:cNvSpPr/>
            <p:nvPr/>
          </p:nvSpPr>
          <p:spPr>
            <a:xfrm>
              <a:off x="7575734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67"/>
            <p:cNvSpPr/>
            <p:nvPr/>
          </p:nvSpPr>
          <p:spPr>
            <a:xfrm>
              <a:off x="7581771" y="2663128"/>
              <a:ext cx="74661" cy="41446"/>
            </a:xfrm>
            <a:custGeom>
              <a:rect b="b" l="l" r="r" t="t"/>
              <a:pathLst>
                <a:path extrusionOk="0" h="1586" w="2857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67"/>
            <p:cNvSpPr/>
            <p:nvPr/>
          </p:nvSpPr>
          <p:spPr>
            <a:xfrm>
              <a:off x="7733287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67"/>
            <p:cNvSpPr/>
            <p:nvPr/>
          </p:nvSpPr>
          <p:spPr>
            <a:xfrm>
              <a:off x="7741597" y="2663128"/>
              <a:ext cx="74634" cy="41446"/>
            </a:xfrm>
            <a:custGeom>
              <a:rect b="b" l="l" r="r" t="t"/>
              <a:pathLst>
                <a:path extrusionOk="0" h="1586" w="2856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1" name="Google Shape;15131;p67"/>
          <p:cNvGrpSpPr/>
          <p:nvPr/>
        </p:nvGrpSpPr>
        <p:grpSpPr>
          <a:xfrm>
            <a:off x="7086220" y="1981566"/>
            <a:ext cx="343799" cy="360524"/>
            <a:chOff x="7086220" y="1981566"/>
            <a:chExt cx="343799" cy="360524"/>
          </a:xfrm>
        </p:grpSpPr>
        <p:sp>
          <p:nvSpPr>
            <p:cNvPr id="15132" name="Google Shape;15132;p67"/>
            <p:cNvSpPr/>
            <p:nvPr/>
          </p:nvSpPr>
          <p:spPr>
            <a:xfrm>
              <a:off x="7111098" y="2115156"/>
              <a:ext cx="222414" cy="226935"/>
            </a:xfrm>
            <a:custGeom>
              <a:rect b="b" l="l" r="r" t="t"/>
              <a:pathLst>
                <a:path extrusionOk="0" h="8684" w="8511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67"/>
            <p:cNvSpPr/>
            <p:nvPr/>
          </p:nvSpPr>
          <p:spPr>
            <a:xfrm>
              <a:off x="7111098" y="2115156"/>
              <a:ext cx="222414" cy="226673"/>
            </a:xfrm>
            <a:custGeom>
              <a:rect b="b" l="l" r="r" t="t"/>
              <a:pathLst>
                <a:path extrusionOk="0" h="8674" w="8511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67"/>
            <p:cNvSpPr/>
            <p:nvPr/>
          </p:nvSpPr>
          <p:spPr>
            <a:xfrm>
              <a:off x="7140236" y="2115156"/>
              <a:ext cx="163616" cy="73641"/>
            </a:xfrm>
            <a:custGeom>
              <a:rect b="b" l="l" r="r" t="t"/>
              <a:pathLst>
                <a:path extrusionOk="0" h="2818" w="6261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67"/>
            <p:cNvSpPr/>
            <p:nvPr/>
          </p:nvSpPr>
          <p:spPr>
            <a:xfrm>
              <a:off x="7261622" y="2115156"/>
              <a:ext cx="42230" cy="71891"/>
            </a:xfrm>
            <a:custGeom>
              <a:rect b="b" l="l" r="r" t="t"/>
              <a:pathLst>
                <a:path extrusionOk="0" h="2751" w="1616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67"/>
            <p:cNvSpPr/>
            <p:nvPr/>
          </p:nvSpPr>
          <p:spPr>
            <a:xfrm>
              <a:off x="7086220" y="2087743"/>
              <a:ext cx="271909" cy="65619"/>
            </a:xfrm>
            <a:custGeom>
              <a:rect b="b" l="l" r="r" t="t"/>
              <a:pathLst>
                <a:path extrusionOk="0" h="2511" w="10405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67"/>
            <p:cNvSpPr/>
            <p:nvPr/>
          </p:nvSpPr>
          <p:spPr>
            <a:xfrm>
              <a:off x="7125916" y="2108622"/>
              <a:ext cx="192518" cy="23911"/>
            </a:xfrm>
            <a:custGeom>
              <a:rect b="b" l="l" r="r" t="t"/>
              <a:pathLst>
                <a:path extrusionOk="0" h="915" w="7367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67"/>
            <p:cNvSpPr/>
            <p:nvPr/>
          </p:nvSpPr>
          <p:spPr>
            <a:xfrm>
              <a:off x="7182701" y="1981566"/>
              <a:ext cx="247318" cy="90758"/>
            </a:xfrm>
            <a:custGeom>
              <a:rect b="b" l="l" r="r" t="t"/>
              <a:pathLst>
                <a:path extrusionOk="0" h="3473" w="9464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67"/>
            <p:cNvSpPr/>
            <p:nvPr/>
          </p:nvSpPr>
          <p:spPr>
            <a:xfrm>
              <a:off x="7184478" y="1993012"/>
              <a:ext cx="245541" cy="79312"/>
            </a:xfrm>
            <a:custGeom>
              <a:rect b="b" l="l" r="r" t="t"/>
              <a:pathLst>
                <a:path extrusionOk="0" h="3035" w="9396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67"/>
            <p:cNvSpPr/>
            <p:nvPr/>
          </p:nvSpPr>
          <p:spPr>
            <a:xfrm>
              <a:off x="7182466" y="2042507"/>
              <a:ext cx="52291" cy="30000"/>
            </a:xfrm>
            <a:custGeom>
              <a:rect b="b" l="l" r="r" t="t"/>
              <a:pathLst>
                <a:path extrusionOk="0" h="1148" w="2001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67"/>
            <p:cNvSpPr/>
            <p:nvPr/>
          </p:nvSpPr>
          <p:spPr>
            <a:xfrm>
              <a:off x="7184478" y="2052333"/>
              <a:ext cx="50279" cy="19103"/>
            </a:xfrm>
            <a:custGeom>
              <a:rect b="b" l="l" r="r" t="t"/>
              <a:pathLst>
                <a:path extrusionOk="0" h="731" w="1924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67"/>
            <p:cNvSpPr/>
            <p:nvPr/>
          </p:nvSpPr>
          <p:spPr>
            <a:xfrm>
              <a:off x="7113607" y="2030460"/>
              <a:ext cx="37213" cy="33685"/>
            </a:xfrm>
            <a:custGeom>
              <a:rect b="b" l="l" r="r" t="t"/>
              <a:pathLst>
                <a:path extrusionOk="0" h="1289" w="1424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67"/>
            <p:cNvSpPr/>
            <p:nvPr/>
          </p:nvSpPr>
          <p:spPr>
            <a:xfrm>
              <a:off x="7312371" y="2051314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67"/>
            <p:cNvSpPr/>
            <p:nvPr/>
          </p:nvSpPr>
          <p:spPr>
            <a:xfrm>
              <a:off x="7235489" y="1982455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67"/>
            <p:cNvSpPr/>
            <p:nvPr/>
          </p:nvSpPr>
          <p:spPr>
            <a:xfrm>
              <a:off x="7132213" y="2030460"/>
              <a:ext cx="18606" cy="33685"/>
            </a:xfrm>
            <a:custGeom>
              <a:rect b="b" l="l" r="r" t="t"/>
              <a:pathLst>
                <a:path extrusionOk="0" h="1289" w="712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67"/>
            <p:cNvSpPr/>
            <p:nvPr/>
          </p:nvSpPr>
          <p:spPr>
            <a:xfrm>
              <a:off x="7254069" y="1982455"/>
              <a:ext cx="18632" cy="33711"/>
            </a:xfrm>
            <a:custGeom>
              <a:rect b="b" l="l" r="r" t="t"/>
              <a:pathLst>
                <a:path extrusionOk="0" h="1290" w="713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67"/>
            <p:cNvSpPr/>
            <p:nvPr/>
          </p:nvSpPr>
          <p:spPr>
            <a:xfrm>
              <a:off x="7330977" y="2051314"/>
              <a:ext cx="18606" cy="33946"/>
            </a:xfrm>
            <a:custGeom>
              <a:rect b="b" l="l" r="r" t="t"/>
              <a:pathLst>
                <a:path extrusionOk="0" h="1299" w="712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8" name="Google Shape;15148;p67"/>
          <p:cNvGrpSpPr/>
          <p:nvPr/>
        </p:nvGrpSpPr>
        <p:grpSpPr>
          <a:xfrm>
            <a:off x="6141112" y="2927563"/>
            <a:ext cx="368416" cy="311369"/>
            <a:chOff x="6141112" y="2927563"/>
            <a:chExt cx="368416" cy="311369"/>
          </a:xfrm>
        </p:grpSpPr>
        <p:sp>
          <p:nvSpPr>
            <p:cNvPr id="15149" name="Google Shape;15149;p67"/>
            <p:cNvSpPr/>
            <p:nvPr/>
          </p:nvSpPr>
          <p:spPr>
            <a:xfrm>
              <a:off x="6141112" y="3157163"/>
              <a:ext cx="368416" cy="81769"/>
            </a:xfrm>
            <a:custGeom>
              <a:rect b="b" l="l" r="r" t="t"/>
              <a:pathLst>
                <a:path extrusionOk="0" h="3129" w="14098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67"/>
            <p:cNvSpPr/>
            <p:nvPr/>
          </p:nvSpPr>
          <p:spPr>
            <a:xfrm>
              <a:off x="6192619" y="2953460"/>
              <a:ext cx="265402" cy="248781"/>
            </a:xfrm>
            <a:custGeom>
              <a:rect b="b" l="l" r="r" t="t"/>
              <a:pathLst>
                <a:path extrusionOk="0" h="9520" w="10156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67"/>
            <p:cNvSpPr/>
            <p:nvPr/>
          </p:nvSpPr>
          <p:spPr>
            <a:xfrm>
              <a:off x="6306453" y="2953460"/>
              <a:ext cx="151568" cy="248781"/>
            </a:xfrm>
            <a:custGeom>
              <a:rect b="b" l="l" r="r" t="t"/>
              <a:pathLst>
                <a:path extrusionOk="0" h="9520" w="580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67"/>
            <p:cNvSpPr/>
            <p:nvPr/>
          </p:nvSpPr>
          <p:spPr>
            <a:xfrm>
              <a:off x="6192619" y="2927563"/>
              <a:ext cx="265402" cy="52788"/>
            </a:xfrm>
            <a:custGeom>
              <a:rect b="b" l="l" r="r" t="t"/>
              <a:pathLst>
                <a:path extrusionOk="0" h="2020" w="10156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67"/>
            <p:cNvSpPr/>
            <p:nvPr/>
          </p:nvSpPr>
          <p:spPr>
            <a:xfrm>
              <a:off x="6227062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67"/>
            <p:cNvSpPr/>
            <p:nvPr/>
          </p:nvSpPr>
          <p:spPr>
            <a:xfrm>
              <a:off x="6227062" y="3142921"/>
              <a:ext cx="523" cy="18868"/>
            </a:xfrm>
            <a:custGeom>
              <a:rect b="b" l="l" r="r" t="t"/>
              <a:pathLst>
                <a:path extrusionOk="0" h="722" w="2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67"/>
            <p:cNvSpPr/>
            <p:nvPr/>
          </p:nvSpPr>
          <p:spPr>
            <a:xfrm>
              <a:off x="6226801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6" name="Google Shape;15156;p67"/>
          <p:cNvGrpSpPr/>
          <p:nvPr/>
        </p:nvGrpSpPr>
        <p:grpSpPr>
          <a:xfrm>
            <a:off x="7520699" y="2902946"/>
            <a:ext cx="335489" cy="360629"/>
            <a:chOff x="7520699" y="2902946"/>
            <a:chExt cx="335489" cy="360629"/>
          </a:xfrm>
        </p:grpSpPr>
        <p:sp>
          <p:nvSpPr>
            <p:cNvPr id="15157" name="Google Shape;15157;p67"/>
            <p:cNvSpPr/>
            <p:nvPr/>
          </p:nvSpPr>
          <p:spPr>
            <a:xfrm>
              <a:off x="7520699" y="2946666"/>
              <a:ext cx="128441" cy="174173"/>
            </a:xfrm>
            <a:custGeom>
              <a:rect b="b" l="l" r="r" t="t"/>
              <a:pathLst>
                <a:path extrusionOk="0" h="6665" w="4915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67"/>
            <p:cNvSpPr/>
            <p:nvPr/>
          </p:nvSpPr>
          <p:spPr>
            <a:xfrm>
              <a:off x="7727512" y="2946404"/>
              <a:ext cx="128676" cy="174434"/>
            </a:xfrm>
            <a:custGeom>
              <a:rect b="b" l="l" r="r" t="t"/>
              <a:pathLst>
                <a:path extrusionOk="0" h="6675" w="4924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67"/>
            <p:cNvSpPr/>
            <p:nvPr/>
          </p:nvSpPr>
          <p:spPr>
            <a:xfrm>
              <a:off x="7639315" y="3118800"/>
              <a:ext cx="98284" cy="97030"/>
            </a:xfrm>
            <a:custGeom>
              <a:rect b="b" l="l" r="r" t="t"/>
              <a:pathLst>
                <a:path extrusionOk="0" h="3713" w="3761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67"/>
            <p:cNvSpPr/>
            <p:nvPr/>
          </p:nvSpPr>
          <p:spPr>
            <a:xfrm>
              <a:off x="7688313" y="3118800"/>
              <a:ext cx="49286" cy="96769"/>
            </a:xfrm>
            <a:custGeom>
              <a:rect b="b" l="l" r="r" t="t"/>
              <a:pathLst>
                <a:path extrusionOk="0" h="3703" w="1886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67"/>
            <p:cNvSpPr/>
            <p:nvPr/>
          </p:nvSpPr>
          <p:spPr>
            <a:xfrm>
              <a:off x="7600351" y="2917502"/>
              <a:ext cx="175950" cy="221421"/>
            </a:xfrm>
            <a:custGeom>
              <a:rect b="b" l="l" r="r" t="t"/>
              <a:pathLst>
                <a:path extrusionOk="0" h="8473" w="6733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67"/>
            <p:cNvSpPr/>
            <p:nvPr/>
          </p:nvSpPr>
          <p:spPr>
            <a:xfrm>
              <a:off x="7688313" y="2917502"/>
              <a:ext cx="87988" cy="221421"/>
            </a:xfrm>
            <a:custGeom>
              <a:rect b="b" l="l" r="r" t="t"/>
              <a:pathLst>
                <a:path extrusionOk="0" h="8473" w="3367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67"/>
            <p:cNvSpPr/>
            <p:nvPr/>
          </p:nvSpPr>
          <p:spPr>
            <a:xfrm>
              <a:off x="7585534" y="2902946"/>
              <a:ext cx="205820" cy="25139"/>
            </a:xfrm>
            <a:custGeom>
              <a:rect b="b" l="l" r="r" t="t"/>
              <a:pathLst>
                <a:path extrusionOk="0" h="962" w="7876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67"/>
            <p:cNvSpPr/>
            <p:nvPr/>
          </p:nvSpPr>
          <p:spPr>
            <a:xfrm>
              <a:off x="7585534" y="2909218"/>
              <a:ext cx="205820" cy="18868"/>
            </a:xfrm>
            <a:custGeom>
              <a:rect b="b" l="l" r="r" t="t"/>
              <a:pathLst>
                <a:path extrusionOk="0" h="722" w="7876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67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67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67"/>
            <p:cNvSpPr/>
            <p:nvPr/>
          </p:nvSpPr>
          <p:spPr>
            <a:xfrm>
              <a:off x="7585795" y="3240421"/>
              <a:ext cx="205323" cy="23153"/>
            </a:xfrm>
            <a:custGeom>
              <a:rect b="b" l="l" r="r" t="t"/>
              <a:pathLst>
                <a:path extrusionOk="0" h="886" w="7857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67"/>
            <p:cNvSpPr/>
            <p:nvPr/>
          </p:nvSpPr>
          <p:spPr>
            <a:xfrm>
              <a:off x="7655647" y="3121806"/>
              <a:ext cx="65357" cy="23650"/>
            </a:xfrm>
            <a:custGeom>
              <a:rect b="b" l="l" r="r" t="t"/>
              <a:pathLst>
                <a:path extrusionOk="0" h="905" w="2501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67"/>
            <p:cNvSpPr/>
            <p:nvPr/>
          </p:nvSpPr>
          <p:spPr>
            <a:xfrm>
              <a:off x="7655647" y="3127581"/>
              <a:ext cx="65357" cy="17639"/>
            </a:xfrm>
            <a:custGeom>
              <a:rect b="b" l="l" r="r" t="t"/>
              <a:pathLst>
                <a:path extrusionOk="0" h="675" w="2501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67"/>
            <p:cNvSpPr/>
            <p:nvPr/>
          </p:nvSpPr>
          <p:spPr>
            <a:xfrm>
              <a:off x="7634794" y="2953878"/>
              <a:ext cx="107065" cy="101081"/>
            </a:xfrm>
            <a:custGeom>
              <a:rect b="b" l="l" r="r" t="t"/>
              <a:pathLst>
                <a:path extrusionOk="0" h="3868" w="4097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67"/>
            <p:cNvSpPr/>
            <p:nvPr/>
          </p:nvSpPr>
          <p:spPr>
            <a:xfrm>
              <a:off x="7585795" y="3240160"/>
              <a:ext cx="205323" cy="23415"/>
            </a:xfrm>
            <a:custGeom>
              <a:rect b="b" l="l" r="r" t="t"/>
              <a:pathLst>
                <a:path extrusionOk="0" h="896" w="7857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2" name="Google Shape;15172;p67"/>
          <p:cNvGrpSpPr/>
          <p:nvPr/>
        </p:nvGrpSpPr>
        <p:grpSpPr>
          <a:xfrm>
            <a:off x="7988340" y="2902946"/>
            <a:ext cx="308886" cy="360628"/>
            <a:chOff x="7988340" y="2902946"/>
            <a:chExt cx="308886" cy="360628"/>
          </a:xfrm>
        </p:grpSpPr>
        <p:sp>
          <p:nvSpPr>
            <p:cNvPr id="15173" name="Google Shape;15173;p67"/>
            <p:cNvSpPr/>
            <p:nvPr/>
          </p:nvSpPr>
          <p:spPr>
            <a:xfrm>
              <a:off x="804865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67"/>
            <p:cNvSpPr/>
            <p:nvPr/>
          </p:nvSpPr>
          <p:spPr>
            <a:xfrm>
              <a:off x="806247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67"/>
            <p:cNvSpPr/>
            <p:nvPr/>
          </p:nvSpPr>
          <p:spPr>
            <a:xfrm>
              <a:off x="820798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67"/>
            <p:cNvSpPr/>
            <p:nvPr/>
          </p:nvSpPr>
          <p:spPr>
            <a:xfrm>
              <a:off x="822180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67"/>
            <p:cNvSpPr/>
            <p:nvPr/>
          </p:nvSpPr>
          <p:spPr>
            <a:xfrm>
              <a:off x="8021032" y="3149715"/>
              <a:ext cx="242248" cy="46516"/>
            </a:xfrm>
            <a:custGeom>
              <a:rect b="b" l="l" r="r" t="t"/>
              <a:pathLst>
                <a:path extrusionOk="0" h="1780" w="927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67"/>
            <p:cNvSpPr/>
            <p:nvPr/>
          </p:nvSpPr>
          <p:spPr>
            <a:xfrm>
              <a:off x="8028062" y="2902946"/>
              <a:ext cx="227954" cy="267153"/>
            </a:xfrm>
            <a:custGeom>
              <a:rect b="b" l="l" r="r" t="t"/>
              <a:pathLst>
                <a:path extrusionOk="0" h="10223" w="8723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67"/>
            <p:cNvSpPr/>
            <p:nvPr/>
          </p:nvSpPr>
          <p:spPr>
            <a:xfrm>
              <a:off x="8179578" y="2902946"/>
              <a:ext cx="76438" cy="267153"/>
            </a:xfrm>
            <a:custGeom>
              <a:rect b="b" l="l" r="r" t="t"/>
              <a:pathLst>
                <a:path extrusionOk="0" h="10223" w="2925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67"/>
            <p:cNvSpPr/>
            <p:nvPr/>
          </p:nvSpPr>
          <p:spPr>
            <a:xfrm>
              <a:off x="8001668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67"/>
            <p:cNvSpPr/>
            <p:nvPr/>
          </p:nvSpPr>
          <p:spPr>
            <a:xfrm>
              <a:off x="8029577" y="3072572"/>
              <a:ext cx="27648" cy="97526"/>
            </a:xfrm>
            <a:custGeom>
              <a:rect b="b" l="l" r="r" t="t"/>
              <a:pathLst>
                <a:path extrusionOk="0" h="3732" w="1058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67"/>
            <p:cNvSpPr/>
            <p:nvPr/>
          </p:nvSpPr>
          <p:spPr>
            <a:xfrm>
              <a:off x="8226826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67"/>
            <p:cNvSpPr/>
            <p:nvPr/>
          </p:nvSpPr>
          <p:spPr>
            <a:xfrm>
              <a:off x="8238899" y="3072572"/>
              <a:ext cx="43249" cy="97526"/>
            </a:xfrm>
            <a:custGeom>
              <a:rect b="b" l="l" r="r" t="t"/>
              <a:pathLst>
                <a:path extrusionOk="0" h="3732" w="1655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67"/>
            <p:cNvSpPr/>
            <p:nvPr/>
          </p:nvSpPr>
          <p:spPr>
            <a:xfrm>
              <a:off x="8057199" y="3109759"/>
              <a:ext cx="169652" cy="60340"/>
            </a:xfrm>
            <a:custGeom>
              <a:rect b="b" l="l" r="r" t="t"/>
              <a:pathLst>
                <a:path extrusionOk="0" h="2309" w="6492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67"/>
            <p:cNvSpPr/>
            <p:nvPr/>
          </p:nvSpPr>
          <p:spPr>
            <a:xfrm>
              <a:off x="8028297" y="3252729"/>
              <a:ext cx="68127" cy="10845"/>
            </a:xfrm>
            <a:custGeom>
              <a:rect b="b" l="l" r="r" t="t"/>
              <a:pathLst>
                <a:path extrusionOk="0" h="415" w="2607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67"/>
            <p:cNvSpPr/>
            <p:nvPr/>
          </p:nvSpPr>
          <p:spPr>
            <a:xfrm>
              <a:off x="8187627" y="3252729"/>
              <a:ext cx="67866" cy="10845"/>
            </a:xfrm>
            <a:custGeom>
              <a:rect b="b" l="l" r="r" t="t"/>
              <a:pathLst>
                <a:path extrusionOk="0" h="415" w="2597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67"/>
            <p:cNvSpPr/>
            <p:nvPr/>
          </p:nvSpPr>
          <p:spPr>
            <a:xfrm>
              <a:off x="7988340" y="3054723"/>
              <a:ext cx="82213" cy="25897"/>
            </a:xfrm>
            <a:custGeom>
              <a:rect b="b" l="l" r="r" t="t"/>
              <a:pathLst>
                <a:path extrusionOk="0" h="991" w="3146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67"/>
            <p:cNvSpPr/>
            <p:nvPr/>
          </p:nvSpPr>
          <p:spPr>
            <a:xfrm>
              <a:off x="7988340" y="3062014"/>
              <a:ext cx="82213" cy="18606"/>
            </a:xfrm>
            <a:custGeom>
              <a:rect b="b" l="l" r="r" t="t"/>
              <a:pathLst>
                <a:path extrusionOk="0" h="712" w="3146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67"/>
            <p:cNvSpPr/>
            <p:nvPr/>
          </p:nvSpPr>
          <p:spPr>
            <a:xfrm>
              <a:off x="8214778" y="3054959"/>
              <a:ext cx="82448" cy="25662"/>
            </a:xfrm>
            <a:custGeom>
              <a:rect b="b" l="l" r="r" t="t"/>
              <a:pathLst>
                <a:path extrusionOk="0" h="982" w="3155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67"/>
            <p:cNvSpPr/>
            <p:nvPr/>
          </p:nvSpPr>
          <p:spPr>
            <a:xfrm>
              <a:off x="8214778" y="3062250"/>
              <a:ext cx="82448" cy="18371"/>
            </a:xfrm>
            <a:custGeom>
              <a:rect b="b" l="l" r="r" t="t"/>
              <a:pathLst>
                <a:path extrusionOk="0" h="703" w="3155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67"/>
            <p:cNvSpPr/>
            <p:nvPr/>
          </p:nvSpPr>
          <p:spPr>
            <a:xfrm>
              <a:off x="8057461" y="3109759"/>
              <a:ext cx="169130" cy="30183"/>
            </a:xfrm>
            <a:custGeom>
              <a:rect b="b" l="l" r="r" t="t"/>
              <a:pathLst>
                <a:path extrusionOk="0" h="1155" w="6472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67"/>
            <p:cNvSpPr/>
            <p:nvPr/>
          </p:nvSpPr>
          <p:spPr>
            <a:xfrm>
              <a:off x="8076564" y="2952937"/>
              <a:ext cx="34939" cy="31385"/>
            </a:xfrm>
            <a:custGeom>
              <a:rect b="b" l="l" r="r" t="t"/>
              <a:pathLst>
                <a:path extrusionOk="0" h="1201" w="1337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67"/>
            <p:cNvSpPr/>
            <p:nvPr/>
          </p:nvSpPr>
          <p:spPr>
            <a:xfrm>
              <a:off x="8173803" y="2952937"/>
              <a:ext cx="34965" cy="31202"/>
            </a:xfrm>
            <a:custGeom>
              <a:rect b="b" l="l" r="r" t="t"/>
              <a:pathLst>
                <a:path extrusionOk="0" h="1194" w="1338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67"/>
            <p:cNvSpPr/>
            <p:nvPr/>
          </p:nvSpPr>
          <p:spPr>
            <a:xfrm>
              <a:off x="8076564" y="3026579"/>
              <a:ext cx="34939" cy="31359"/>
            </a:xfrm>
            <a:custGeom>
              <a:rect b="b" l="l" r="r" t="t"/>
              <a:pathLst>
                <a:path extrusionOk="0" h="1200" w="1337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67"/>
            <p:cNvSpPr/>
            <p:nvPr/>
          </p:nvSpPr>
          <p:spPr>
            <a:xfrm>
              <a:off x="8173803" y="3026579"/>
              <a:ext cx="34965" cy="31359"/>
            </a:xfrm>
            <a:custGeom>
              <a:rect b="b" l="l" r="r" t="t"/>
              <a:pathLst>
                <a:path extrusionOk="0" h="1200" w="1338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6" name="Google Shape;15196;p67"/>
          <p:cNvGrpSpPr/>
          <p:nvPr/>
        </p:nvGrpSpPr>
        <p:grpSpPr>
          <a:xfrm>
            <a:off x="5690039" y="2902998"/>
            <a:ext cx="362902" cy="360498"/>
            <a:chOff x="5690039" y="2902998"/>
            <a:chExt cx="362902" cy="360498"/>
          </a:xfrm>
        </p:grpSpPr>
        <p:sp>
          <p:nvSpPr>
            <p:cNvPr id="15197" name="Google Shape;15197;p67"/>
            <p:cNvSpPr/>
            <p:nvPr/>
          </p:nvSpPr>
          <p:spPr>
            <a:xfrm>
              <a:off x="5690039" y="2902998"/>
              <a:ext cx="361883" cy="360498"/>
            </a:xfrm>
            <a:custGeom>
              <a:rect b="b" l="l" r="r" t="t"/>
              <a:pathLst>
                <a:path extrusionOk="0" h="13795" w="13848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67"/>
            <p:cNvSpPr/>
            <p:nvPr/>
          </p:nvSpPr>
          <p:spPr>
            <a:xfrm>
              <a:off x="5808158" y="2902998"/>
              <a:ext cx="244783" cy="360498"/>
            </a:xfrm>
            <a:custGeom>
              <a:rect b="b" l="l" r="r" t="t"/>
              <a:pathLst>
                <a:path extrusionOk="0" h="13795" w="9367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67"/>
            <p:cNvSpPr/>
            <p:nvPr/>
          </p:nvSpPr>
          <p:spPr>
            <a:xfrm>
              <a:off x="5740292" y="2985551"/>
              <a:ext cx="228450" cy="228398"/>
            </a:xfrm>
            <a:custGeom>
              <a:rect b="b" l="l" r="r" t="t"/>
              <a:pathLst>
                <a:path extrusionOk="0" h="8740" w="8742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67"/>
            <p:cNvSpPr/>
            <p:nvPr/>
          </p:nvSpPr>
          <p:spPr>
            <a:xfrm>
              <a:off x="5826007" y="2985551"/>
              <a:ext cx="142997" cy="228398"/>
            </a:xfrm>
            <a:custGeom>
              <a:rect b="b" l="l" r="r" t="t"/>
              <a:pathLst>
                <a:path extrusionOk="0" h="8740" w="5472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67"/>
            <p:cNvSpPr/>
            <p:nvPr/>
          </p:nvSpPr>
          <p:spPr>
            <a:xfrm>
              <a:off x="5767940" y="3015028"/>
              <a:ext cx="116708" cy="112579"/>
            </a:xfrm>
            <a:custGeom>
              <a:rect b="b" l="l" r="r" t="t"/>
              <a:pathLst>
                <a:path extrusionOk="0" h="4308" w="4466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67"/>
            <p:cNvSpPr/>
            <p:nvPr/>
          </p:nvSpPr>
          <p:spPr>
            <a:xfrm>
              <a:off x="5796581" y="3043669"/>
              <a:ext cx="116917" cy="112605"/>
            </a:xfrm>
            <a:custGeom>
              <a:rect b="b" l="l" r="r" t="t"/>
              <a:pathLst>
                <a:path extrusionOk="0" h="4309" w="4474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67"/>
            <p:cNvSpPr/>
            <p:nvPr/>
          </p:nvSpPr>
          <p:spPr>
            <a:xfrm>
              <a:off x="5825249" y="3072311"/>
              <a:ext cx="116682" cy="112605"/>
            </a:xfrm>
            <a:custGeom>
              <a:rect b="b" l="l" r="r" t="t"/>
              <a:pathLst>
                <a:path extrusionOk="0" h="4309" w="4465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04" name="Google Shape;15204;p67"/>
          <p:cNvGrpSpPr/>
          <p:nvPr/>
        </p:nvGrpSpPr>
        <p:grpSpPr>
          <a:xfrm>
            <a:off x="4871935" y="1500990"/>
            <a:ext cx="258503" cy="360890"/>
            <a:chOff x="4871935" y="1500990"/>
            <a:chExt cx="258503" cy="360890"/>
          </a:xfrm>
        </p:grpSpPr>
        <p:sp>
          <p:nvSpPr>
            <p:cNvPr id="15205" name="Google Shape;15205;p67"/>
            <p:cNvSpPr/>
            <p:nvPr/>
          </p:nvSpPr>
          <p:spPr>
            <a:xfrm>
              <a:off x="4871935" y="1500990"/>
              <a:ext cx="258503" cy="147570"/>
            </a:xfrm>
            <a:custGeom>
              <a:rect b="b" l="l" r="r" t="t"/>
              <a:pathLst>
                <a:path extrusionOk="0" h="5647" w="9892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67"/>
            <p:cNvSpPr/>
            <p:nvPr/>
          </p:nvSpPr>
          <p:spPr>
            <a:xfrm>
              <a:off x="4984671" y="1500990"/>
              <a:ext cx="145271" cy="147544"/>
            </a:xfrm>
            <a:custGeom>
              <a:rect b="b" l="l" r="r" t="t"/>
              <a:pathLst>
                <a:path extrusionOk="0" h="5646" w="5559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67"/>
            <p:cNvSpPr/>
            <p:nvPr/>
          </p:nvSpPr>
          <p:spPr>
            <a:xfrm>
              <a:off x="4882911" y="1623107"/>
              <a:ext cx="237205" cy="238773"/>
            </a:xfrm>
            <a:custGeom>
              <a:rect b="b" l="l" r="r" t="t"/>
              <a:pathLst>
                <a:path extrusionOk="0" h="9137" w="9077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67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67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67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67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67"/>
            <p:cNvSpPr/>
            <p:nvPr/>
          </p:nvSpPr>
          <p:spPr>
            <a:xfrm>
              <a:off x="5017101" y="1750529"/>
              <a:ext cx="42988" cy="111351"/>
            </a:xfrm>
            <a:custGeom>
              <a:rect b="b" l="l" r="r" t="t"/>
              <a:pathLst>
                <a:path extrusionOk="0" h="4261" w="1645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67"/>
            <p:cNvSpPr/>
            <p:nvPr/>
          </p:nvSpPr>
          <p:spPr>
            <a:xfrm>
              <a:off x="4927624" y="1567836"/>
              <a:ext cx="34207" cy="32195"/>
            </a:xfrm>
            <a:custGeom>
              <a:rect b="b" l="l" r="r" t="t"/>
              <a:pathLst>
                <a:path extrusionOk="0" h="1232" w="1309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67"/>
            <p:cNvSpPr/>
            <p:nvPr/>
          </p:nvSpPr>
          <p:spPr>
            <a:xfrm>
              <a:off x="5039967" y="1589187"/>
              <a:ext cx="33946" cy="32195"/>
            </a:xfrm>
            <a:custGeom>
              <a:rect b="b" l="l" r="r" t="t"/>
              <a:pathLst>
                <a:path extrusionOk="0" h="1232" w="1299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67"/>
            <p:cNvSpPr/>
            <p:nvPr/>
          </p:nvSpPr>
          <p:spPr>
            <a:xfrm>
              <a:off x="4988146" y="1526469"/>
              <a:ext cx="39277" cy="27570"/>
            </a:xfrm>
            <a:custGeom>
              <a:rect b="b" l="l" r="r" t="t"/>
              <a:pathLst>
                <a:path extrusionOk="0" h="1055" w="1503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67"/>
            <p:cNvSpPr/>
            <p:nvPr/>
          </p:nvSpPr>
          <p:spPr>
            <a:xfrm>
              <a:off x="4930132" y="1623107"/>
              <a:ext cx="56080" cy="238773"/>
            </a:xfrm>
            <a:custGeom>
              <a:rect b="b" l="l" r="r" t="t"/>
              <a:pathLst>
                <a:path extrusionOk="0" h="9137" w="2146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67"/>
            <p:cNvSpPr/>
            <p:nvPr/>
          </p:nvSpPr>
          <p:spPr>
            <a:xfrm>
              <a:off x="4953260" y="1843508"/>
              <a:ext cx="32953" cy="18371"/>
            </a:xfrm>
            <a:custGeom>
              <a:rect b="b" l="l" r="r" t="t"/>
              <a:pathLst>
                <a:path extrusionOk="0" h="703" w="1261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67"/>
            <p:cNvSpPr/>
            <p:nvPr/>
          </p:nvSpPr>
          <p:spPr>
            <a:xfrm>
              <a:off x="4929636" y="1696748"/>
              <a:ext cx="143520" cy="99042"/>
            </a:xfrm>
            <a:custGeom>
              <a:rect b="b" l="l" r="r" t="t"/>
              <a:pathLst>
                <a:path extrusionOk="0" h="3790" w="5492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19" name="Google Shape;15219;p67"/>
          <p:cNvSpPr/>
          <p:nvPr/>
        </p:nvSpPr>
        <p:spPr>
          <a:xfrm>
            <a:off x="6342646" y="1849022"/>
            <a:ext cx="27413" cy="12857"/>
          </a:xfrm>
          <a:custGeom>
            <a:rect b="b" l="l" r="r" t="t"/>
            <a:pathLst>
              <a:path extrusionOk="0" h="492" w="1049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20" name="Google Shape;15220;p67"/>
          <p:cNvGrpSpPr/>
          <p:nvPr/>
        </p:nvGrpSpPr>
        <p:grpSpPr>
          <a:xfrm>
            <a:off x="6265764" y="1501251"/>
            <a:ext cx="234983" cy="360628"/>
            <a:chOff x="6265764" y="1501251"/>
            <a:chExt cx="234983" cy="360628"/>
          </a:xfrm>
        </p:grpSpPr>
        <p:sp>
          <p:nvSpPr>
            <p:cNvPr id="15221" name="Google Shape;15221;p67"/>
            <p:cNvSpPr/>
            <p:nvPr/>
          </p:nvSpPr>
          <p:spPr>
            <a:xfrm>
              <a:off x="6347167" y="1501251"/>
              <a:ext cx="118642" cy="179687"/>
            </a:xfrm>
            <a:custGeom>
              <a:rect b="b" l="l" r="r" t="t"/>
              <a:pathLst>
                <a:path extrusionOk="0" h="6876" w="454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67"/>
            <p:cNvSpPr/>
            <p:nvPr/>
          </p:nvSpPr>
          <p:spPr>
            <a:xfrm>
              <a:off x="6288369" y="1614561"/>
              <a:ext cx="189487" cy="247318"/>
            </a:xfrm>
            <a:custGeom>
              <a:rect b="b" l="l" r="r" t="t"/>
              <a:pathLst>
                <a:path extrusionOk="0" h="9464" w="7251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67"/>
            <p:cNvSpPr/>
            <p:nvPr/>
          </p:nvSpPr>
          <p:spPr>
            <a:xfrm>
              <a:off x="6314005" y="1614561"/>
              <a:ext cx="163851" cy="247318"/>
            </a:xfrm>
            <a:custGeom>
              <a:rect b="b" l="l" r="r" t="t"/>
              <a:pathLst>
                <a:path extrusionOk="0" h="9464" w="627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67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67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67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67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67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67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67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67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67"/>
            <p:cNvSpPr/>
            <p:nvPr/>
          </p:nvSpPr>
          <p:spPr>
            <a:xfrm>
              <a:off x="6325817" y="1708795"/>
              <a:ext cx="113859" cy="78450"/>
            </a:xfrm>
            <a:custGeom>
              <a:rect b="b" l="l" r="r" t="t"/>
              <a:pathLst>
                <a:path extrusionOk="0" h="3002" w="4357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3" name="Google Shape;15233;p67"/>
          <p:cNvGrpSpPr/>
          <p:nvPr/>
        </p:nvGrpSpPr>
        <p:grpSpPr>
          <a:xfrm>
            <a:off x="6193639" y="3401998"/>
            <a:ext cx="360628" cy="238250"/>
            <a:chOff x="6193639" y="3401998"/>
            <a:chExt cx="360628" cy="238250"/>
          </a:xfrm>
        </p:grpSpPr>
        <p:sp>
          <p:nvSpPr>
            <p:cNvPr id="15234" name="Google Shape;15234;p67"/>
            <p:cNvSpPr/>
            <p:nvPr/>
          </p:nvSpPr>
          <p:spPr>
            <a:xfrm>
              <a:off x="6417542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67"/>
            <p:cNvSpPr/>
            <p:nvPr/>
          </p:nvSpPr>
          <p:spPr>
            <a:xfrm>
              <a:off x="642985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67"/>
            <p:cNvSpPr/>
            <p:nvPr/>
          </p:nvSpPr>
          <p:spPr>
            <a:xfrm>
              <a:off x="6193639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67"/>
            <p:cNvSpPr/>
            <p:nvPr/>
          </p:nvSpPr>
          <p:spPr>
            <a:xfrm>
              <a:off x="619991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67"/>
            <p:cNvSpPr/>
            <p:nvPr/>
          </p:nvSpPr>
          <p:spPr>
            <a:xfrm>
              <a:off x="6193639" y="3522365"/>
              <a:ext cx="360628" cy="117884"/>
            </a:xfrm>
            <a:custGeom>
              <a:rect b="b" l="l" r="r" t="t"/>
              <a:pathLst>
                <a:path extrusionOk="0" h="4511" w="1380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67"/>
            <p:cNvSpPr/>
            <p:nvPr/>
          </p:nvSpPr>
          <p:spPr>
            <a:xfrm>
              <a:off x="6219510" y="3548001"/>
              <a:ext cx="128938" cy="66377"/>
            </a:xfrm>
            <a:custGeom>
              <a:rect b="b" l="l" r="r" t="t"/>
              <a:pathLst>
                <a:path extrusionOk="0" h="2540" w="4934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67"/>
            <p:cNvSpPr/>
            <p:nvPr/>
          </p:nvSpPr>
          <p:spPr>
            <a:xfrm>
              <a:off x="6306975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67"/>
            <p:cNvSpPr/>
            <p:nvPr/>
          </p:nvSpPr>
          <p:spPr>
            <a:xfrm>
              <a:off x="6394911" y="3522365"/>
              <a:ext cx="159356" cy="117884"/>
            </a:xfrm>
            <a:custGeom>
              <a:rect b="b" l="l" r="r" t="t"/>
              <a:pathLst>
                <a:path extrusionOk="0" h="4511" w="6098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67"/>
            <p:cNvSpPr/>
            <p:nvPr/>
          </p:nvSpPr>
          <p:spPr>
            <a:xfrm>
              <a:off x="6399955" y="3548001"/>
              <a:ext cx="128676" cy="66377"/>
            </a:xfrm>
            <a:custGeom>
              <a:rect b="b" l="l" r="r" t="t"/>
              <a:pathLst>
                <a:path extrusionOk="0" h="2540" w="4924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67"/>
            <p:cNvSpPr/>
            <p:nvPr/>
          </p:nvSpPr>
          <p:spPr>
            <a:xfrm>
              <a:off x="6487394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67"/>
            <p:cNvSpPr/>
            <p:nvPr/>
          </p:nvSpPr>
          <p:spPr>
            <a:xfrm>
              <a:off x="6193874" y="3627652"/>
              <a:ext cx="159356" cy="12596"/>
            </a:xfrm>
            <a:custGeom>
              <a:rect b="b" l="l" r="r" t="t"/>
              <a:pathLst>
                <a:path extrusionOk="0" h="482" w="6098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5" name="Google Shape;15245;p67"/>
          <p:cNvGrpSpPr/>
          <p:nvPr/>
        </p:nvGrpSpPr>
        <p:grpSpPr>
          <a:xfrm>
            <a:off x="5801625" y="1501251"/>
            <a:ext cx="246037" cy="360629"/>
            <a:chOff x="5801625" y="1501251"/>
            <a:chExt cx="246037" cy="360629"/>
          </a:xfrm>
        </p:grpSpPr>
        <p:sp>
          <p:nvSpPr>
            <p:cNvPr id="15246" name="Google Shape;15246;p67"/>
            <p:cNvSpPr/>
            <p:nvPr/>
          </p:nvSpPr>
          <p:spPr>
            <a:xfrm>
              <a:off x="5872470" y="1548054"/>
              <a:ext cx="10845" cy="307527"/>
            </a:xfrm>
            <a:custGeom>
              <a:rect b="b" l="l" r="r" t="t"/>
              <a:pathLst>
                <a:path extrusionOk="0" h="11768" w="415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67"/>
            <p:cNvSpPr/>
            <p:nvPr/>
          </p:nvSpPr>
          <p:spPr>
            <a:xfrm>
              <a:off x="5901634" y="1556077"/>
              <a:ext cx="11080" cy="244966"/>
            </a:xfrm>
            <a:custGeom>
              <a:rect b="b" l="l" r="r" t="t"/>
              <a:pathLst>
                <a:path extrusionOk="0" h="9374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67"/>
            <p:cNvSpPr/>
            <p:nvPr/>
          </p:nvSpPr>
          <p:spPr>
            <a:xfrm>
              <a:off x="5930772" y="1577688"/>
              <a:ext cx="11080" cy="178380"/>
            </a:xfrm>
            <a:custGeom>
              <a:rect b="b" l="l" r="r" t="t"/>
              <a:pathLst>
                <a:path extrusionOk="0" h="6826" w="424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67"/>
            <p:cNvSpPr/>
            <p:nvPr/>
          </p:nvSpPr>
          <p:spPr>
            <a:xfrm>
              <a:off x="5960171" y="1611870"/>
              <a:ext cx="10845" cy="107509"/>
            </a:xfrm>
            <a:custGeom>
              <a:rect b="b" l="l" r="r" t="t"/>
              <a:pathLst>
                <a:path extrusionOk="0" h="4114" w="415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67"/>
            <p:cNvSpPr/>
            <p:nvPr/>
          </p:nvSpPr>
          <p:spPr>
            <a:xfrm>
              <a:off x="5989335" y="1607845"/>
              <a:ext cx="11080" cy="67317"/>
            </a:xfrm>
            <a:custGeom>
              <a:rect b="b" l="l" r="r" t="t"/>
              <a:pathLst>
                <a:path extrusionOk="0" h="2576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67"/>
            <p:cNvSpPr/>
            <p:nvPr/>
          </p:nvSpPr>
          <p:spPr>
            <a:xfrm>
              <a:off x="5839805" y="1522366"/>
              <a:ext cx="207858" cy="329452"/>
            </a:xfrm>
            <a:custGeom>
              <a:rect b="b" l="l" r="r" t="t"/>
              <a:pathLst>
                <a:path extrusionOk="0" h="12607" w="7954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67"/>
            <p:cNvSpPr/>
            <p:nvPr/>
          </p:nvSpPr>
          <p:spPr>
            <a:xfrm>
              <a:off x="5839805" y="1542383"/>
              <a:ext cx="199809" cy="309435"/>
            </a:xfrm>
            <a:custGeom>
              <a:rect b="b" l="l" r="r" t="t"/>
              <a:pathLst>
                <a:path extrusionOk="0" h="11841" w="7646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67"/>
            <p:cNvSpPr/>
            <p:nvPr/>
          </p:nvSpPr>
          <p:spPr>
            <a:xfrm>
              <a:off x="5826738" y="1530389"/>
              <a:ext cx="24146" cy="313381"/>
            </a:xfrm>
            <a:custGeom>
              <a:rect b="b" l="l" r="r" t="t"/>
              <a:pathLst>
                <a:path extrusionOk="0" h="11992" w="924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67"/>
            <p:cNvSpPr/>
            <p:nvPr/>
          </p:nvSpPr>
          <p:spPr>
            <a:xfrm>
              <a:off x="5838812" y="1530389"/>
              <a:ext cx="12073" cy="313381"/>
            </a:xfrm>
            <a:custGeom>
              <a:rect b="b" l="l" r="r" t="t"/>
              <a:pathLst>
                <a:path extrusionOk="0" h="11992" w="462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67"/>
            <p:cNvSpPr/>
            <p:nvPr/>
          </p:nvSpPr>
          <p:spPr>
            <a:xfrm>
              <a:off x="5818951" y="1541443"/>
              <a:ext cx="39486" cy="17613"/>
            </a:xfrm>
            <a:custGeom>
              <a:rect b="b" l="l" r="r" t="t"/>
              <a:pathLst>
                <a:path extrusionOk="0" h="674" w="1511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67"/>
            <p:cNvSpPr/>
            <p:nvPr/>
          </p:nvSpPr>
          <p:spPr>
            <a:xfrm>
              <a:off x="5819447" y="1501251"/>
              <a:ext cx="38728" cy="40479"/>
            </a:xfrm>
            <a:custGeom>
              <a:rect b="b" l="l" r="r" t="t"/>
              <a:pathLst>
                <a:path extrusionOk="0" h="1549" w="1482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67"/>
            <p:cNvSpPr/>
            <p:nvPr/>
          </p:nvSpPr>
          <p:spPr>
            <a:xfrm>
              <a:off x="5818951" y="1780921"/>
              <a:ext cx="39486" cy="17378"/>
            </a:xfrm>
            <a:custGeom>
              <a:rect b="b" l="l" r="r" t="t"/>
              <a:pathLst>
                <a:path extrusionOk="0" h="665" w="1511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67"/>
            <p:cNvSpPr/>
            <p:nvPr/>
          </p:nvSpPr>
          <p:spPr>
            <a:xfrm>
              <a:off x="5819447" y="1798508"/>
              <a:ext cx="38728" cy="40244"/>
            </a:xfrm>
            <a:custGeom>
              <a:rect b="b" l="l" r="r" t="t"/>
              <a:pathLst>
                <a:path extrusionOk="0" h="1540" w="1482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67"/>
            <p:cNvSpPr/>
            <p:nvPr/>
          </p:nvSpPr>
          <p:spPr>
            <a:xfrm>
              <a:off x="5838812" y="1541704"/>
              <a:ext cx="19626" cy="17352"/>
            </a:xfrm>
            <a:custGeom>
              <a:rect b="b" l="l" r="r" t="t"/>
              <a:pathLst>
                <a:path extrusionOk="0" h="664" w="751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67"/>
            <p:cNvSpPr/>
            <p:nvPr/>
          </p:nvSpPr>
          <p:spPr>
            <a:xfrm>
              <a:off x="5838812" y="1780921"/>
              <a:ext cx="19626" cy="17613"/>
            </a:xfrm>
            <a:custGeom>
              <a:rect b="b" l="l" r="r" t="t"/>
              <a:pathLst>
                <a:path extrusionOk="0" h="674" w="751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67"/>
            <p:cNvSpPr/>
            <p:nvPr/>
          </p:nvSpPr>
          <p:spPr>
            <a:xfrm>
              <a:off x="5838812" y="1501251"/>
              <a:ext cx="19364" cy="40479"/>
            </a:xfrm>
            <a:custGeom>
              <a:rect b="b" l="l" r="r" t="t"/>
              <a:pathLst>
                <a:path extrusionOk="0" h="1549" w="741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67"/>
            <p:cNvSpPr/>
            <p:nvPr/>
          </p:nvSpPr>
          <p:spPr>
            <a:xfrm>
              <a:off x="5838812" y="1798508"/>
              <a:ext cx="19364" cy="40244"/>
            </a:xfrm>
            <a:custGeom>
              <a:rect b="b" l="l" r="r" t="t"/>
              <a:pathLst>
                <a:path extrusionOk="0" h="1540" w="741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67"/>
            <p:cNvSpPr/>
            <p:nvPr/>
          </p:nvSpPr>
          <p:spPr>
            <a:xfrm>
              <a:off x="5801625" y="1837210"/>
              <a:ext cx="141246" cy="24669"/>
            </a:xfrm>
            <a:custGeom>
              <a:rect b="b" l="l" r="r" t="t"/>
              <a:pathLst>
                <a:path extrusionOk="0" h="944" w="5405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67"/>
            <p:cNvSpPr/>
            <p:nvPr/>
          </p:nvSpPr>
          <p:spPr>
            <a:xfrm>
              <a:off x="5801625" y="1843743"/>
              <a:ext cx="141246" cy="18136"/>
            </a:xfrm>
            <a:custGeom>
              <a:rect b="b" l="l" r="r" t="t"/>
              <a:pathLst>
                <a:path extrusionOk="0" h="694" w="5405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5" name="Google Shape;15265;p67"/>
          <p:cNvGrpSpPr/>
          <p:nvPr/>
        </p:nvGrpSpPr>
        <p:grpSpPr>
          <a:xfrm>
            <a:off x="6641680" y="1981462"/>
            <a:ext cx="352083" cy="360864"/>
            <a:chOff x="6641680" y="1981462"/>
            <a:chExt cx="352083" cy="360864"/>
          </a:xfrm>
        </p:grpSpPr>
        <p:sp>
          <p:nvSpPr>
            <p:cNvPr id="15266" name="Google Shape;15266;p67"/>
            <p:cNvSpPr/>
            <p:nvPr/>
          </p:nvSpPr>
          <p:spPr>
            <a:xfrm>
              <a:off x="6641680" y="1981462"/>
              <a:ext cx="351848" cy="351587"/>
            </a:xfrm>
            <a:custGeom>
              <a:rect b="b" l="l" r="r" t="t"/>
              <a:pathLst>
                <a:path extrusionOk="0" h="13454" w="13464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67"/>
            <p:cNvSpPr/>
            <p:nvPr/>
          </p:nvSpPr>
          <p:spPr>
            <a:xfrm>
              <a:off x="6759041" y="1981462"/>
              <a:ext cx="234722" cy="351587"/>
            </a:xfrm>
            <a:custGeom>
              <a:rect b="b" l="l" r="r" t="t"/>
              <a:pathLst>
                <a:path extrusionOk="0" h="13454" w="8982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67"/>
            <p:cNvSpPr/>
            <p:nvPr/>
          </p:nvSpPr>
          <p:spPr>
            <a:xfrm>
              <a:off x="6641680" y="2266410"/>
              <a:ext cx="352083" cy="66873"/>
            </a:xfrm>
            <a:custGeom>
              <a:rect b="b" l="l" r="r" t="t"/>
              <a:pathLst>
                <a:path extrusionOk="0" h="2559" w="13473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67"/>
            <p:cNvSpPr/>
            <p:nvPr/>
          </p:nvSpPr>
          <p:spPr>
            <a:xfrm>
              <a:off x="6641680" y="2266410"/>
              <a:ext cx="34469" cy="75915"/>
            </a:xfrm>
            <a:custGeom>
              <a:rect b="b" l="l" r="r" t="t"/>
              <a:pathLst>
                <a:path extrusionOk="0" h="2905" w="1319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67"/>
            <p:cNvSpPr/>
            <p:nvPr/>
          </p:nvSpPr>
          <p:spPr>
            <a:xfrm>
              <a:off x="6659032" y="2266410"/>
              <a:ext cx="17117" cy="75680"/>
            </a:xfrm>
            <a:custGeom>
              <a:rect b="b" l="l" r="r" t="t"/>
              <a:pathLst>
                <a:path extrusionOk="0" h="2896" w="655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67"/>
            <p:cNvSpPr/>
            <p:nvPr/>
          </p:nvSpPr>
          <p:spPr>
            <a:xfrm>
              <a:off x="6959060" y="2266410"/>
              <a:ext cx="34469" cy="75680"/>
            </a:xfrm>
            <a:custGeom>
              <a:rect b="b" l="l" r="r" t="t"/>
              <a:pathLst>
                <a:path extrusionOk="0" h="2896" w="1319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67"/>
            <p:cNvSpPr/>
            <p:nvPr/>
          </p:nvSpPr>
          <p:spPr>
            <a:xfrm>
              <a:off x="6970375" y="2266410"/>
              <a:ext cx="23389" cy="75915"/>
            </a:xfrm>
            <a:custGeom>
              <a:rect b="b" l="l" r="r" t="t"/>
              <a:pathLst>
                <a:path extrusionOk="0" h="2905" w="895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67"/>
            <p:cNvSpPr/>
            <p:nvPr/>
          </p:nvSpPr>
          <p:spPr>
            <a:xfrm>
              <a:off x="6676123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67"/>
            <p:cNvSpPr/>
            <p:nvPr/>
          </p:nvSpPr>
          <p:spPr>
            <a:xfrm>
              <a:off x="670450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67"/>
            <p:cNvSpPr/>
            <p:nvPr/>
          </p:nvSpPr>
          <p:spPr>
            <a:xfrm>
              <a:off x="673264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67"/>
            <p:cNvSpPr/>
            <p:nvPr/>
          </p:nvSpPr>
          <p:spPr>
            <a:xfrm>
              <a:off x="6761054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67"/>
            <p:cNvSpPr/>
            <p:nvPr/>
          </p:nvSpPr>
          <p:spPr>
            <a:xfrm>
              <a:off x="678943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67"/>
            <p:cNvSpPr/>
            <p:nvPr/>
          </p:nvSpPr>
          <p:spPr>
            <a:xfrm>
              <a:off x="681757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67"/>
            <p:cNvSpPr/>
            <p:nvPr/>
          </p:nvSpPr>
          <p:spPr>
            <a:xfrm>
              <a:off x="6845984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67"/>
            <p:cNvSpPr/>
            <p:nvPr/>
          </p:nvSpPr>
          <p:spPr>
            <a:xfrm>
              <a:off x="6874129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67"/>
            <p:cNvSpPr/>
            <p:nvPr/>
          </p:nvSpPr>
          <p:spPr>
            <a:xfrm>
              <a:off x="6902535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67"/>
            <p:cNvSpPr/>
            <p:nvPr/>
          </p:nvSpPr>
          <p:spPr>
            <a:xfrm>
              <a:off x="6930915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67"/>
            <p:cNvSpPr/>
            <p:nvPr/>
          </p:nvSpPr>
          <p:spPr>
            <a:xfrm>
              <a:off x="669420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67"/>
            <p:cNvSpPr/>
            <p:nvPr/>
          </p:nvSpPr>
          <p:spPr>
            <a:xfrm>
              <a:off x="6699224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67"/>
            <p:cNvSpPr/>
            <p:nvPr/>
          </p:nvSpPr>
          <p:spPr>
            <a:xfrm>
              <a:off x="675075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67"/>
            <p:cNvSpPr/>
            <p:nvPr/>
          </p:nvSpPr>
          <p:spPr>
            <a:xfrm>
              <a:off x="6807282" y="2259146"/>
              <a:ext cx="20645" cy="38964"/>
            </a:xfrm>
            <a:custGeom>
              <a:rect b="b" l="l" r="r" t="t"/>
              <a:pathLst>
                <a:path extrusionOk="0" h="1491" w="79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67"/>
            <p:cNvSpPr/>
            <p:nvPr/>
          </p:nvSpPr>
          <p:spPr>
            <a:xfrm>
              <a:off x="6863833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67"/>
            <p:cNvSpPr/>
            <p:nvPr/>
          </p:nvSpPr>
          <p:spPr>
            <a:xfrm>
              <a:off x="6920619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67"/>
            <p:cNvSpPr/>
            <p:nvPr/>
          </p:nvSpPr>
          <p:spPr>
            <a:xfrm>
              <a:off x="6755775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67"/>
            <p:cNvSpPr/>
            <p:nvPr/>
          </p:nvSpPr>
          <p:spPr>
            <a:xfrm>
              <a:off x="6812561" y="2259146"/>
              <a:ext cx="15366" cy="39068"/>
            </a:xfrm>
            <a:custGeom>
              <a:rect b="b" l="l" r="r" t="t"/>
              <a:pathLst>
                <a:path extrusionOk="0" h="1495" w="588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67"/>
            <p:cNvSpPr/>
            <p:nvPr/>
          </p:nvSpPr>
          <p:spPr>
            <a:xfrm>
              <a:off x="6869111" y="2259146"/>
              <a:ext cx="15340" cy="39068"/>
            </a:xfrm>
            <a:custGeom>
              <a:rect b="b" l="l" r="r" t="t"/>
              <a:pathLst>
                <a:path extrusionOk="0" h="1495" w="587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67"/>
            <p:cNvSpPr/>
            <p:nvPr/>
          </p:nvSpPr>
          <p:spPr>
            <a:xfrm>
              <a:off x="6925636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67"/>
            <p:cNvSpPr/>
            <p:nvPr/>
          </p:nvSpPr>
          <p:spPr>
            <a:xfrm>
              <a:off x="6641680" y="2239781"/>
              <a:ext cx="352083" cy="26655"/>
            </a:xfrm>
            <a:custGeom>
              <a:rect b="b" l="l" r="r" t="t"/>
              <a:pathLst>
                <a:path extrusionOk="0" h="1020" w="13473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4" name="Google Shape;15294;p67"/>
          <p:cNvGrpSpPr/>
          <p:nvPr/>
        </p:nvGrpSpPr>
        <p:grpSpPr>
          <a:xfrm>
            <a:off x="7205332" y="1501251"/>
            <a:ext cx="198032" cy="360629"/>
            <a:chOff x="7205332" y="1501251"/>
            <a:chExt cx="198032" cy="360629"/>
          </a:xfrm>
        </p:grpSpPr>
        <p:sp>
          <p:nvSpPr>
            <p:cNvPr id="15295" name="Google Shape;15295;p67"/>
            <p:cNvSpPr/>
            <p:nvPr/>
          </p:nvSpPr>
          <p:spPr>
            <a:xfrm>
              <a:off x="7237005" y="1701766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67"/>
            <p:cNvSpPr/>
            <p:nvPr/>
          </p:nvSpPr>
          <p:spPr>
            <a:xfrm>
              <a:off x="7231465" y="1688778"/>
              <a:ext cx="11080" cy="36821"/>
            </a:xfrm>
            <a:custGeom>
              <a:rect b="b" l="l" r="r" t="t"/>
              <a:pathLst>
                <a:path extrusionOk="0" h="1409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67"/>
            <p:cNvSpPr/>
            <p:nvPr/>
          </p:nvSpPr>
          <p:spPr>
            <a:xfrm>
              <a:off x="7237005" y="1753273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67"/>
            <p:cNvSpPr/>
            <p:nvPr/>
          </p:nvSpPr>
          <p:spPr>
            <a:xfrm>
              <a:off x="7231465" y="1740285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67"/>
            <p:cNvSpPr/>
            <p:nvPr/>
          </p:nvSpPr>
          <p:spPr>
            <a:xfrm>
              <a:off x="7237005" y="1649997"/>
              <a:ext cx="38467" cy="11080"/>
            </a:xfrm>
            <a:custGeom>
              <a:rect b="b" l="l" r="r" t="t"/>
              <a:pathLst>
                <a:path extrusionOk="0" h="424" w="1472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67"/>
            <p:cNvSpPr/>
            <p:nvPr/>
          </p:nvSpPr>
          <p:spPr>
            <a:xfrm>
              <a:off x="7231465" y="1637192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67"/>
            <p:cNvSpPr/>
            <p:nvPr/>
          </p:nvSpPr>
          <p:spPr>
            <a:xfrm>
              <a:off x="7273669" y="1594230"/>
              <a:ext cx="107091" cy="227170"/>
            </a:xfrm>
            <a:custGeom>
              <a:rect b="b" l="l" r="r" t="t"/>
              <a:pathLst>
                <a:path extrusionOk="0" h="8693" w="4098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67"/>
            <p:cNvSpPr/>
            <p:nvPr/>
          </p:nvSpPr>
          <p:spPr>
            <a:xfrm>
              <a:off x="7280724" y="1601495"/>
              <a:ext cx="92483" cy="212640"/>
            </a:xfrm>
            <a:custGeom>
              <a:rect b="b" l="l" r="r" t="t"/>
              <a:pathLst>
                <a:path extrusionOk="0" h="8137" w="3539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67"/>
            <p:cNvSpPr/>
            <p:nvPr/>
          </p:nvSpPr>
          <p:spPr>
            <a:xfrm>
              <a:off x="7219156" y="1515807"/>
              <a:ext cx="136229" cy="332484"/>
            </a:xfrm>
            <a:custGeom>
              <a:rect b="b" l="l" r="r" t="t"/>
              <a:pathLst>
                <a:path extrusionOk="0" h="12723" w="5213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67"/>
            <p:cNvSpPr/>
            <p:nvPr/>
          </p:nvSpPr>
          <p:spPr>
            <a:xfrm>
              <a:off x="7286996" y="1515807"/>
              <a:ext cx="68389" cy="332484"/>
            </a:xfrm>
            <a:custGeom>
              <a:rect b="b" l="l" r="r" t="t"/>
              <a:pathLst>
                <a:path extrusionOk="0" h="12723" w="2617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67"/>
            <p:cNvSpPr/>
            <p:nvPr/>
          </p:nvSpPr>
          <p:spPr>
            <a:xfrm>
              <a:off x="7208599" y="1501251"/>
              <a:ext cx="157344" cy="25139"/>
            </a:xfrm>
            <a:custGeom>
              <a:rect b="b" l="l" r="r" t="t"/>
              <a:pathLst>
                <a:path extrusionOk="0" h="962" w="6021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67"/>
            <p:cNvSpPr/>
            <p:nvPr/>
          </p:nvSpPr>
          <p:spPr>
            <a:xfrm>
              <a:off x="7205332" y="1507523"/>
              <a:ext cx="163877" cy="18868"/>
            </a:xfrm>
            <a:custGeom>
              <a:rect b="b" l="l" r="r" t="t"/>
              <a:pathLst>
                <a:path extrusionOk="0" h="722" w="6271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67"/>
            <p:cNvSpPr/>
            <p:nvPr/>
          </p:nvSpPr>
          <p:spPr>
            <a:xfrm>
              <a:off x="7254592" y="1643725"/>
              <a:ext cx="145767" cy="23650"/>
            </a:xfrm>
            <a:custGeom>
              <a:rect b="b" l="l" r="r" t="t"/>
              <a:pathLst>
                <a:path extrusionOk="0" h="905" w="5578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67"/>
            <p:cNvSpPr/>
            <p:nvPr/>
          </p:nvSpPr>
          <p:spPr>
            <a:xfrm>
              <a:off x="7254592" y="1649501"/>
              <a:ext cx="148772" cy="18110"/>
            </a:xfrm>
            <a:custGeom>
              <a:rect b="b" l="l" r="r" t="t"/>
              <a:pathLst>
                <a:path extrusionOk="0" h="693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67"/>
            <p:cNvSpPr/>
            <p:nvPr/>
          </p:nvSpPr>
          <p:spPr>
            <a:xfrm>
              <a:off x="7254592" y="1695232"/>
              <a:ext cx="145506" cy="23911"/>
            </a:xfrm>
            <a:custGeom>
              <a:rect b="b" l="l" r="r" t="t"/>
              <a:pathLst>
                <a:path extrusionOk="0" h="915" w="5568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67"/>
            <p:cNvSpPr/>
            <p:nvPr/>
          </p:nvSpPr>
          <p:spPr>
            <a:xfrm>
              <a:off x="7254592" y="1701530"/>
              <a:ext cx="148537" cy="17613"/>
            </a:xfrm>
            <a:custGeom>
              <a:rect b="b" l="l" r="r" t="t"/>
              <a:pathLst>
                <a:path extrusionOk="0" h="674" w="5684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67"/>
            <p:cNvSpPr/>
            <p:nvPr/>
          </p:nvSpPr>
          <p:spPr>
            <a:xfrm>
              <a:off x="7254592" y="1746740"/>
              <a:ext cx="145767" cy="23911"/>
            </a:xfrm>
            <a:custGeom>
              <a:rect b="b" l="l" r="r" t="t"/>
              <a:pathLst>
                <a:path extrusionOk="0" h="915" w="5578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67"/>
            <p:cNvSpPr/>
            <p:nvPr/>
          </p:nvSpPr>
          <p:spPr>
            <a:xfrm>
              <a:off x="7254592" y="1752776"/>
              <a:ext cx="148772" cy="17875"/>
            </a:xfrm>
            <a:custGeom>
              <a:rect b="b" l="l" r="r" t="t"/>
              <a:pathLst>
                <a:path extrusionOk="0" h="684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67"/>
            <p:cNvSpPr/>
            <p:nvPr/>
          </p:nvSpPr>
          <p:spPr>
            <a:xfrm>
              <a:off x="7260864" y="1836714"/>
              <a:ext cx="52788" cy="25166"/>
            </a:xfrm>
            <a:custGeom>
              <a:rect b="b" l="l" r="r" t="t"/>
              <a:pathLst>
                <a:path extrusionOk="0" h="963" w="202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67"/>
            <p:cNvSpPr/>
            <p:nvPr/>
          </p:nvSpPr>
          <p:spPr>
            <a:xfrm>
              <a:off x="7287258" y="1836714"/>
              <a:ext cx="26394" cy="25166"/>
            </a:xfrm>
            <a:custGeom>
              <a:rect b="b" l="l" r="r" t="t"/>
              <a:pathLst>
                <a:path extrusionOk="0" h="963" w="101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5" name="Google Shape;15315;p67"/>
          <p:cNvGrpSpPr/>
          <p:nvPr/>
        </p:nvGrpSpPr>
        <p:grpSpPr>
          <a:xfrm>
            <a:off x="7688313" y="1501251"/>
            <a:ext cx="153058" cy="360628"/>
            <a:chOff x="7688313" y="1501251"/>
            <a:chExt cx="153058" cy="360628"/>
          </a:xfrm>
        </p:grpSpPr>
        <p:sp>
          <p:nvSpPr>
            <p:cNvPr id="15316" name="Google Shape;15316;p67"/>
            <p:cNvSpPr/>
            <p:nvPr/>
          </p:nvSpPr>
          <p:spPr>
            <a:xfrm>
              <a:off x="7688313" y="1637192"/>
              <a:ext cx="153058" cy="211098"/>
            </a:xfrm>
            <a:custGeom>
              <a:rect b="b" l="l" r="r" t="t"/>
              <a:pathLst>
                <a:path extrusionOk="0" h="8078" w="5857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67"/>
            <p:cNvSpPr/>
            <p:nvPr/>
          </p:nvSpPr>
          <p:spPr>
            <a:xfrm>
              <a:off x="7745857" y="1637192"/>
              <a:ext cx="95514" cy="211098"/>
            </a:xfrm>
            <a:custGeom>
              <a:rect b="b" l="l" r="r" t="t"/>
              <a:pathLst>
                <a:path extrusionOk="0" h="8078" w="3655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67"/>
            <p:cNvSpPr/>
            <p:nvPr/>
          </p:nvSpPr>
          <p:spPr>
            <a:xfrm>
              <a:off x="7750143" y="1792210"/>
              <a:ext cx="29634" cy="69669"/>
            </a:xfrm>
            <a:custGeom>
              <a:rect b="b" l="l" r="r" t="t"/>
              <a:pathLst>
                <a:path extrusionOk="0" h="2666" w="1134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67"/>
            <p:cNvSpPr/>
            <p:nvPr/>
          </p:nvSpPr>
          <p:spPr>
            <a:xfrm>
              <a:off x="7766214" y="1504256"/>
              <a:ext cx="23389" cy="11080"/>
            </a:xfrm>
            <a:custGeom>
              <a:rect b="b" l="l" r="r" t="t"/>
              <a:pathLst>
                <a:path extrusionOk="0" h="424" w="895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67"/>
            <p:cNvSpPr/>
            <p:nvPr/>
          </p:nvSpPr>
          <p:spPr>
            <a:xfrm>
              <a:off x="7741075" y="1503995"/>
              <a:ext cx="22657" cy="11080"/>
            </a:xfrm>
            <a:custGeom>
              <a:rect b="b" l="l" r="r" t="t"/>
              <a:pathLst>
                <a:path extrusionOk="0" h="424" w="86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67"/>
            <p:cNvSpPr/>
            <p:nvPr/>
          </p:nvSpPr>
          <p:spPr>
            <a:xfrm>
              <a:off x="7765953" y="1529134"/>
              <a:ext cx="27178" cy="10819"/>
            </a:xfrm>
            <a:custGeom>
              <a:rect b="b" l="l" r="r" t="t"/>
              <a:pathLst>
                <a:path extrusionOk="0" h="414" w="104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67"/>
            <p:cNvSpPr/>
            <p:nvPr/>
          </p:nvSpPr>
          <p:spPr>
            <a:xfrm>
              <a:off x="7737573" y="1528873"/>
              <a:ext cx="26159" cy="10845"/>
            </a:xfrm>
            <a:custGeom>
              <a:rect b="b" l="l" r="r" t="t"/>
              <a:pathLst>
                <a:path extrusionOk="0" h="415" w="1001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67"/>
            <p:cNvSpPr/>
            <p:nvPr/>
          </p:nvSpPr>
          <p:spPr>
            <a:xfrm>
              <a:off x="7751632" y="1523594"/>
              <a:ext cx="26420" cy="186482"/>
            </a:xfrm>
            <a:custGeom>
              <a:rect b="b" l="l" r="r" t="t"/>
              <a:pathLst>
                <a:path extrusionOk="0" h="7136" w="1011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67"/>
            <p:cNvSpPr/>
            <p:nvPr/>
          </p:nvSpPr>
          <p:spPr>
            <a:xfrm>
              <a:off x="7764960" y="1523594"/>
              <a:ext cx="13092" cy="186482"/>
            </a:xfrm>
            <a:custGeom>
              <a:rect b="b" l="l" r="r" t="t"/>
              <a:pathLst>
                <a:path extrusionOk="0" h="7136" w="501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67"/>
            <p:cNvSpPr/>
            <p:nvPr/>
          </p:nvSpPr>
          <p:spPr>
            <a:xfrm>
              <a:off x="7749881" y="1501251"/>
              <a:ext cx="30418" cy="41498"/>
            </a:xfrm>
            <a:custGeom>
              <a:rect b="b" l="l" r="r" t="t"/>
              <a:pathLst>
                <a:path extrusionOk="0" h="1588" w="1164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67"/>
            <p:cNvSpPr/>
            <p:nvPr/>
          </p:nvSpPr>
          <p:spPr>
            <a:xfrm>
              <a:off x="7718967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67"/>
            <p:cNvSpPr/>
            <p:nvPr/>
          </p:nvSpPr>
          <p:spPr>
            <a:xfrm>
              <a:off x="7786075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67"/>
            <p:cNvSpPr/>
            <p:nvPr/>
          </p:nvSpPr>
          <p:spPr>
            <a:xfrm>
              <a:off x="7764960" y="1792210"/>
              <a:ext cx="14608" cy="69669"/>
            </a:xfrm>
            <a:custGeom>
              <a:rect b="b" l="l" r="r" t="t"/>
              <a:pathLst>
                <a:path extrusionOk="0" h="2666" w="559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67"/>
            <p:cNvSpPr/>
            <p:nvPr/>
          </p:nvSpPr>
          <p:spPr>
            <a:xfrm>
              <a:off x="7751397" y="1814109"/>
              <a:ext cx="27152" cy="11080"/>
            </a:xfrm>
            <a:custGeom>
              <a:rect b="b" l="l" r="r" t="t"/>
              <a:pathLst>
                <a:path extrusionOk="0" h="424" w="1039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67"/>
            <p:cNvSpPr/>
            <p:nvPr/>
          </p:nvSpPr>
          <p:spPr>
            <a:xfrm>
              <a:off x="7764960" y="1814109"/>
              <a:ext cx="13589" cy="11080"/>
            </a:xfrm>
            <a:custGeom>
              <a:rect b="b" l="l" r="r" t="t"/>
              <a:pathLst>
                <a:path extrusionOk="0" h="424" w="52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67"/>
            <p:cNvSpPr/>
            <p:nvPr/>
          </p:nvSpPr>
          <p:spPr>
            <a:xfrm>
              <a:off x="7764960" y="1501251"/>
              <a:ext cx="15105" cy="41472"/>
            </a:xfrm>
            <a:custGeom>
              <a:rect b="b" l="l" r="r" t="t"/>
              <a:pathLst>
                <a:path extrusionOk="0" h="1587" w="578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2" name="Google Shape;15332;p67"/>
          <p:cNvGrpSpPr/>
          <p:nvPr/>
        </p:nvGrpSpPr>
        <p:grpSpPr>
          <a:xfrm>
            <a:off x="8150179" y="1501251"/>
            <a:ext cx="150811" cy="360628"/>
            <a:chOff x="8150179" y="1501251"/>
            <a:chExt cx="150811" cy="360628"/>
          </a:xfrm>
        </p:grpSpPr>
        <p:sp>
          <p:nvSpPr>
            <p:cNvPr id="15333" name="Google Shape;15333;p67"/>
            <p:cNvSpPr/>
            <p:nvPr/>
          </p:nvSpPr>
          <p:spPr>
            <a:xfrm>
              <a:off x="8150179" y="1656034"/>
              <a:ext cx="150549" cy="205846"/>
            </a:xfrm>
            <a:custGeom>
              <a:rect b="b" l="l" r="r" t="t"/>
              <a:pathLst>
                <a:path extrusionOk="0" h="7877" w="5761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67"/>
            <p:cNvSpPr/>
            <p:nvPr/>
          </p:nvSpPr>
          <p:spPr>
            <a:xfrm>
              <a:off x="8206468" y="1656034"/>
              <a:ext cx="94521" cy="205846"/>
            </a:xfrm>
            <a:custGeom>
              <a:rect b="b" l="l" r="r" t="t"/>
              <a:pathLst>
                <a:path extrusionOk="0" h="7877" w="3617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67"/>
            <p:cNvSpPr/>
            <p:nvPr/>
          </p:nvSpPr>
          <p:spPr>
            <a:xfrm>
              <a:off x="8209996" y="1513559"/>
              <a:ext cx="30941" cy="168894"/>
            </a:xfrm>
            <a:custGeom>
              <a:rect b="b" l="l" r="r" t="t"/>
              <a:pathLst>
                <a:path extrusionOk="0" h="6463" w="1184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67"/>
            <p:cNvSpPr/>
            <p:nvPr/>
          </p:nvSpPr>
          <p:spPr>
            <a:xfrm>
              <a:off x="8198419" y="1702785"/>
              <a:ext cx="54329" cy="54303"/>
            </a:xfrm>
            <a:custGeom>
              <a:rect b="b" l="l" r="r" t="t"/>
              <a:pathLst>
                <a:path extrusionOk="0" h="2078" w="2079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67"/>
            <p:cNvSpPr/>
            <p:nvPr/>
          </p:nvSpPr>
          <p:spPr>
            <a:xfrm>
              <a:off x="8189639" y="1809327"/>
              <a:ext cx="71629" cy="21141"/>
            </a:xfrm>
            <a:custGeom>
              <a:rect b="b" l="l" r="r" t="t"/>
              <a:pathLst>
                <a:path extrusionOk="0" h="809" w="2741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67"/>
            <p:cNvSpPr/>
            <p:nvPr/>
          </p:nvSpPr>
          <p:spPr>
            <a:xfrm>
              <a:off x="8189639" y="1817114"/>
              <a:ext cx="71629" cy="13354"/>
            </a:xfrm>
            <a:custGeom>
              <a:rect b="b" l="l" r="r" t="t"/>
              <a:pathLst>
                <a:path extrusionOk="0" h="511" w="2741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67"/>
            <p:cNvSpPr/>
            <p:nvPr/>
          </p:nvSpPr>
          <p:spPr>
            <a:xfrm>
              <a:off x="8225571" y="1513559"/>
              <a:ext cx="15366" cy="168894"/>
            </a:xfrm>
            <a:custGeom>
              <a:rect b="b" l="l" r="r" t="t"/>
              <a:pathLst>
                <a:path extrusionOk="0" h="6463" w="588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67"/>
            <p:cNvSpPr/>
            <p:nvPr/>
          </p:nvSpPr>
          <p:spPr>
            <a:xfrm>
              <a:off x="8204456" y="1501251"/>
              <a:ext cx="41995" cy="50018"/>
            </a:xfrm>
            <a:custGeom>
              <a:rect b="b" l="l" r="r" t="t"/>
              <a:pathLst>
                <a:path extrusionOk="0" h="1914" w="1607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67"/>
            <p:cNvSpPr/>
            <p:nvPr/>
          </p:nvSpPr>
          <p:spPr>
            <a:xfrm>
              <a:off x="8225571" y="1501251"/>
              <a:ext cx="20880" cy="50018"/>
            </a:xfrm>
            <a:custGeom>
              <a:rect b="b" l="l" r="r" t="t"/>
              <a:pathLst>
                <a:path extrusionOk="0" h="1914" w="799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42" name="Google Shape;15342;p67"/>
          <p:cNvSpPr/>
          <p:nvPr/>
        </p:nvSpPr>
        <p:spPr>
          <a:xfrm>
            <a:off x="4948085" y="2906944"/>
            <a:ext cx="32744" cy="15889"/>
          </a:xfrm>
          <a:custGeom>
            <a:rect b="b" l="l" r="r" t="t"/>
            <a:pathLst>
              <a:path extrusionOk="0" h="608" w="1253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43" name="Google Shape;15343;p67"/>
          <p:cNvGrpSpPr/>
          <p:nvPr/>
        </p:nvGrpSpPr>
        <p:grpSpPr>
          <a:xfrm>
            <a:off x="4877867" y="2902946"/>
            <a:ext cx="170149" cy="360629"/>
            <a:chOff x="4877867" y="2902946"/>
            <a:chExt cx="170149" cy="360629"/>
          </a:xfrm>
        </p:grpSpPr>
        <p:sp>
          <p:nvSpPr>
            <p:cNvPr id="15344" name="Google Shape;15344;p67"/>
            <p:cNvSpPr/>
            <p:nvPr/>
          </p:nvSpPr>
          <p:spPr>
            <a:xfrm>
              <a:off x="4942780" y="2925315"/>
              <a:ext cx="32692" cy="15915"/>
            </a:xfrm>
            <a:custGeom>
              <a:rect b="b" l="l" r="r" t="t"/>
              <a:pathLst>
                <a:path extrusionOk="0" h="609" w="1251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67"/>
            <p:cNvSpPr/>
            <p:nvPr/>
          </p:nvSpPr>
          <p:spPr>
            <a:xfrm>
              <a:off x="4937345" y="2943843"/>
              <a:ext cx="32927" cy="15915"/>
            </a:xfrm>
            <a:custGeom>
              <a:rect b="b" l="l" r="r" t="t"/>
              <a:pathLst>
                <a:path extrusionOk="0" h="609" w="126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67"/>
            <p:cNvSpPr/>
            <p:nvPr/>
          </p:nvSpPr>
          <p:spPr>
            <a:xfrm>
              <a:off x="4877867" y="3063164"/>
              <a:ext cx="170149" cy="200410"/>
            </a:xfrm>
            <a:custGeom>
              <a:rect b="b" l="l" r="r" t="t"/>
              <a:pathLst>
                <a:path extrusionOk="0" h="7669" w="6511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67"/>
            <p:cNvSpPr/>
            <p:nvPr/>
          </p:nvSpPr>
          <p:spPr>
            <a:xfrm>
              <a:off x="4942963" y="3088905"/>
              <a:ext cx="105053" cy="174670"/>
            </a:xfrm>
            <a:custGeom>
              <a:rect b="b" l="l" r="r" t="t"/>
              <a:pathLst>
                <a:path extrusionOk="0" h="6684" w="402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67"/>
            <p:cNvSpPr/>
            <p:nvPr/>
          </p:nvSpPr>
          <p:spPr>
            <a:xfrm>
              <a:off x="4949496" y="2966761"/>
              <a:ext cx="25662" cy="161368"/>
            </a:xfrm>
            <a:custGeom>
              <a:rect b="b" l="l" r="r" t="t"/>
              <a:pathLst>
                <a:path extrusionOk="0" h="6175" w="982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67"/>
            <p:cNvSpPr/>
            <p:nvPr/>
          </p:nvSpPr>
          <p:spPr>
            <a:xfrm>
              <a:off x="4962301" y="2967023"/>
              <a:ext cx="12857" cy="161107"/>
            </a:xfrm>
            <a:custGeom>
              <a:rect b="b" l="l" r="r" t="t"/>
              <a:pathLst>
                <a:path extrusionOk="0" h="6165" w="492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67"/>
            <p:cNvSpPr/>
            <p:nvPr/>
          </p:nvSpPr>
          <p:spPr>
            <a:xfrm>
              <a:off x="4948739" y="2902946"/>
              <a:ext cx="33685" cy="71394"/>
            </a:xfrm>
            <a:custGeom>
              <a:rect b="b" l="l" r="r" t="t"/>
              <a:pathLst>
                <a:path extrusionOk="0" h="2732" w="1289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67"/>
            <p:cNvSpPr/>
            <p:nvPr/>
          </p:nvSpPr>
          <p:spPr>
            <a:xfrm>
              <a:off x="4937423" y="3148199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67"/>
            <p:cNvSpPr/>
            <p:nvPr/>
          </p:nvSpPr>
          <p:spPr>
            <a:xfrm>
              <a:off x="4937423" y="3177102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67"/>
            <p:cNvSpPr/>
            <p:nvPr/>
          </p:nvSpPr>
          <p:spPr>
            <a:xfrm>
              <a:off x="4937423" y="3205247"/>
              <a:ext cx="49782" cy="10819"/>
            </a:xfrm>
            <a:custGeom>
              <a:rect b="b" l="l" r="r" t="t"/>
              <a:pathLst>
                <a:path extrusionOk="0" h="414" w="1905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67"/>
            <p:cNvSpPr/>
            <p:nvPr/>
          </p:nvSpPr>
          <p:spPr>
            <a:xfrm>
              <a:off x="4999253" y="3176841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67"/>
            <p:cNvSpPr/>
            <p:nvPr/>
          </p:nvSpPr>
          <p:spPr>
            <a:xfrm>
              <a:off x="4999253" y="3204985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67"/>
            <p:cNvSpPr/>
            <p:nvPr/>
          </p:nvSpPr>
          <p:spPr>
            <a:xfrm>
              <a:off x="4957284" y="2914235"/>
              <a:ext cx="18110" cy="53572"/>
            </a:xfrm>
            <a:custGeom>
              <a:rect b="b" l="l" r="r" t="t"/>
              <a:pathLst>
                <a:path extrusionOk="0" h="2050" w="693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7" name="Google Shape;15357;p67"/>
          <p:cNvGrpSpPr/>
          <p:nvPr/>
        </p:nvGrpSpPr>
        <p:grpSpPr>
          <a:xfrm>
            <a:off x="6741689" y="1500676"/>
            <a:ext cx="207962" cy="361203"/>
            <a:chOff x="6741689" y="1500676"/>
            <a:chExt cx="207962" cy="361203"/>
          </a:xfrm>
        </p:grpSpPr>
        <p:sp>
          <p:nvSpPr>
            <p:cNvPr id="15358" name="Google Shape;15358;p67"/>
            <p:cNvSpPr/>
            <p:nvPr/>
          </p:nvSpPr>
          <p:spPr>
            <a:xfrm>
              <a:off x="6749242" y="1500676"/>
              <a:ext cx="184469" cy="361203"/>
            </a:xfrm>
            <a:custGeom>
              <a:rect b="b" l="l" r="r" t="t"/>
              <a:pathLst>
                <a:path extrusionOk="0" h="13822" w="7059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67"/>
            <p:cNvSpPr/>
            <p:nvPr/>
          </p:nvSpPr>
          <p:spPr>
            <a:xfrm>
              <a:off x="6775113" y="1501199"/>
              <a:ext cx="37735" cy="310167"/>
            </a:xfrm>
            <a:custGeom>
              <a:rect b="b" l="l" r="r" t="t"/>
              <a:pathLst>
                <a:path extrusionOk="0" h="11869" w="1444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67"/>
            <p:cNvSpPr/>
            <p:nvPr/>
          </p:nvSpPr>
          <p:spPr>
            <a:xfrm>
              <a:off x="6773623" y="1645241"/>
              <a:ext cx="159330" cy="216638"/>
            </a:xfrm>
            <a:custGeom>
              <a:rect b="b" l="l" r="r" t="t"/>
              <a:pathLst>
                <a:path extrusionOk="0" h="8290" w="6097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67"/>
            <p:cNvSpPr/>
            <p:nvPr/>
          </p:nvSpPr>
          <p:spPr>
            <a:xfrm>
              <a:off x="6854530" y="1589082"/>
              <a:ext cx="93006" cy="108502"/>
            </a:xfrm>
            <a:custGeom>
              <a:rect b="b" l="l" r="r" t="t"/>
              <a:pathLst>
                <a:path extrusionOk="0" h="4152" w="3559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67"/>
            <p:cNvSpPr/>
            <p:nvPr/>
          </p:nvSpPr>
          <p:spPr>
            <a:xfrm>
              <a:off x="6857796" y="1589134"/>
              <a:ext cx="91856" cy="108398"/>
            </a:xfrm>
            <a:custGeom>
              <a:rect b="b" l="l" r="r" t="t"/>
              <a:pathLst>
                <a:path extrusionOk="0" h="4148" w="3515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67"/>
            <p:cNvSpPr/>
            <p:nvPr/>
          </p:nvSpPr>
          <p:spPr>
            <a:xfrm>
              <a:off x="6801245" y="1635441"/>
              <a:ext cx="31699" cy="11315"/>
            </a:xfrm>
            <a:custGeom>
              <a:rect b="b" l="l" r="r" t="t"/>
              <a:pathLst>
                <a:path extrusionOk="0" h="433" w="1213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67"/>
            <p:cNvSpPr/>
            <p:nvPr/>
          </p:nvSpPr>
          <p:spPr>
            <a:xfrm>
              <a:off x="6819852" y="1626765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67"/>
            <p:cNvSpPr/>
            <p:nvPr/>
          </p:nvSpPr>
          <p:spPr>
            <a:xfrm>
              <a:off x="6754756" y="1761583"/>
              <a:ext cx="29687" cy="11315"/>
            </a:xfrm>
            <a:custGeom>
              <a:rect b="b" l="l" r="r" t="t"/>
              <a:pathLst>
                <a:path extrusionOk="0" h="433" w="1136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67"/>
            <p:cNvSpPr/>
            <p:nvPr/>
          </p:nvSpPr>
          <p:spPr>
            <a:xfrm>
              <a:off x="6756768" y="1752907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67"/>
            <p:cNvSpPr/>
            <p:nvPr/>
          </p:nvSpPr>
          <p:spPr>
            <a:xfrm>
              <a:off x="6754756" y="1717863"/>
              <a:ext cx="31699" cy="11577"/>
            </a:xfrm>
            <a:custGeom>
              <a:rect b="b" l="l" r="r" t="t"/>
              <a:pathLst>
                <a:path extrusionOk="0" h="443" w="1213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67"/>
            <p:cNvSpPr/>
            <p:nvPr/>
          </p:nvSpPr>
          <p:spPr>
            <a:xfrm>
              <a:off x="6756768" y="1709422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67"/>
            <p:cNvSpPr/>
            <p:nvPr/>
          </p:nvSpPr>
          <p:spPr>
            <a:xfrm>
              <a:off x="6833414" y="1779431"/>
              <a:ext cx="43014" cy="11315"/>
            </a:xfrm>
            <a:custGeom>
              <a:rect b="b" l="l" r="r" t="t"/>
              <a:pathLst>
                <a:path extrusionOk="0" h="433" w="1646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67"/>
            <p:cNvSpPr/>
            <p:nvPr/>
          </p:nvSpPr>
          <p:spPr>
            <a:xfrm>
              <a:off x="6775871" y="1779431"/>
              <a:ext cx="32692" cy="11315"/>
            </a:xfrm>
            <a:custGeom>
              <a:rect b="b" l="l" r="r" t="t"/>
              <a:pathLst>
                <a:path extrusionOk="0" h="433" w="1251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67"/>
            <p:cNvSpPr/>
            <p:nvPr/>
          </p:nvSpPr>
          <p:spPr>
            <a:xfrm>
              <a:off x="6801245" y="1596974"/>
              <a:ext cx="31699" cy="11342"/>
            </a:xfrm>
            <a:custGeom>
              <a:rect b="b" l="l" r="r" t="t"/>
              <a:pathLst>
                <a:path extrusionOk="0" h="434" w="1213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67"/>
            <p:cNvSpPr/>
            <p:nvPr/>
          </p:nvSpPr>
          <p:spPr>
            <a:xfrm>
              <a:off x="6819852" y="1588560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67"/>
            <p:cNvSpPr/>
            <p:nvPr/>
          </p:nvSpPr>
          <p:spPr>
            <a:xfrm>
              <a:off x="6789956" y="1657053"/>
              <a:ext cx="10558" cy="10558"/>
            </a:xfrm>
            <a:custGeom>
              <a:rect b="b" l="l" r="r" t="t"/>
              <a:pathLst>
                <a:path extrusionOk="0" h="404" w="40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67"/>
            <p:cNvSpPr/>
            <p:nvPr/>
          </p:nvSpPr>
          <p:spPr>
            <a:xfrm>
              <a:off x="6788702" y="1704536"/>
              <a:ext cx="10819" cy="10584"/>
            </a:xfrm>
            <a:custGeom>
              <a:rect b="b" l="l" r="r" t="t"/>
              <a:pathLst>
                <a:path extrusionOk="0" h="405" w="414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67"/>
            <p:cNvSpPr/>
            <p:nvPr/>
          </p:nvSpPr>
          <p:spPr>
            <a:xfrm>
              <a:off x="6787683" y="1755050"/>
              <a:ext cx="10584" cy="10819"/>
            </a:xfrm>
            <a:custGeom>
              <a:rect b="b" l="l" r="r" t="t"/>
              <a:pathLst>
                <a:path extrusionOk="0" h="414" w="405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67"/>
            <p:cNvSpPr/>
            <p:nvPr/>
          </p:nvSpPr>
          <p:spPr>
            <a:xfrm>
              <a:off x="6741689" y="1509509"/>
              <a:ext cx="42753" cy="11368"/>
            </a:xfrm>
            <a:custGeom>
              <a:rect b="b" l="l" r="r" t="t"/>
              <a:pathLst>
                <a:path extrusionOk="0" h="435" w="1636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7" name="Google Shape;15377;p67"/>
          <p:cNvGrpSpPr/>
          <p:nvPr/>
        </p:nvGrpSpPr>
        <p:grpSpPr>
          <a:xfrm>
            <a:off x="5752627" y="3430404"/>
            <a:ext cx="360628" cy="181464"/>
            <a:chOff x="5752627" y="3430404"/>
            <a:chExt cx="360628" cy="181464"/>
          </a:xfrm>
        </p:grpSpPr>
        <p:sp>
          <p:nvSpPr>
            <p:cNvPr id="15378" name="Google Shape;15378;p67"/>
            <p:cNvSpPr/>
            <p:nvPr/>
          </p:nvSpPr>
          <p:spPr>
            <a:xfrm>
              <a:off x="5752627" y="3430404"/>
              <a:ext cx="360628" cy="181203"/>
            </a:xfrm>
            <a:custGeom>
              <a:rect b="b" l="l" r="r" t="t"/>
              <a:pathLst>
                <a:path extrusionOk="0" h="6934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67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67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67"/>
            <p:cNvSpPr/>
            <p:nvPr/>
          </p:nvSpPr>
          <p:spPr>
            <a:xfrm>
              <a:off x="5788036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67"/>
            <p:cNvSpPr/>
            <p:nvPr/>
          </p:nvSpPr>
          <p:spPr>
            <a:xfrm>
              <a:off x="5816939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67"/>
            <p:cNvSpPr/>
            <p:nvPr/>
          </p:nvSpPr>
          <p:spPr>
            <a:xfrm>
              <a:off x="5846102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67"/>
            <p:cNvSpPr/>
            <p:nvPr/>
          </p:nvSpPr>
          <p:spPr>
            <a:xfrm>
              <a:off x="5875005" y="3526885"/>
              <a:ext cx="28903" cy="84722"/>
            </a:xfrm>
            <a:custGeom>
              <a:rect b="b" l="l" r="r" t="t"/>
              <a:pathLst>
                <a:path extrusionOk="0" h="3242" w="1106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67"/>
            <p:cNvSpPr/>
            <p:nvPr/>
          </p:nvSpPr>
          <p:spPr>
            <a:xfrm>
              <a:off x="5903881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67"/>
            <p:cNvSpPr/>
            <p:nvPr/>
          </p:nvSpPr>
          <p:spPr>
            <a:xfrm>
              <a:off x="5933045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67"/>
            <p:cNvSpPr/>
            <p:nvPr/>
          </p:nvSpPr>
          <p:spPr>
            <a:xfrm>
              <a:off x="596194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67"/>
            <p:cNvSpPr/>
            <p:nvPr/>
          </p:nvSpPr>
          <p:spPr>
            <a:xfrm>
              <a:off x="5990850" y="3526885"/>
              <a:ext cx="29164" cy="84722"/>
            </a:xfrm>
            <a:custGeom>
              <a:rect b="b" l="l" r="r" t="t"/>
              <a:pathLst>
                <a:path extrusionOk="0" h="3242" w="1116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67"/>
            <p:cNvSpPr/>
            <p:nvPr/>
          </p:nvSpPr>
          <p:spPr>
            <a:xfrm>
              <a:off x="601998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67"/>
            <p:cNvSpPr/>
            <p:nvPr/>
          </p:nvSpPr>
          <p:spPr>
            <a:xfrm>
              <a:off x="6048891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67"/>
            <p:cNvSpPr/>
            <p:nvPr/>
          </p:nvSpPr>
          <p:spPr>
            <a:xfrm>
              <a:off x="5806381" y="3526885"/>
              <a:ext cx="21403" cy="48032"/>
            </a:xfrm>
            <a:custGeom>
              <a:rect b="b" l="l" r="r" t="t"/>
              <a:pathLst>
                <a:path extrusionOk="0" h="1838" w="819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67"/>
            <p:cNvSpPr/>
            <p:nvPr/>
          </p:nvSpPr>
          <p:spPr>
            <a:xfrm>
              <a:off x="586418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67"/>
            <p:cNvSpPr/>
            <p:nvPr/>
          </p:nvSpPr>
          <p:spPr>
            <a:xfrm>
              <a:off x="592222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67"/>
            <p:cNvSpPr/>
            <p:nvPr/>
          </p:nvSpPr>
          <p:spPr>
            <a:xfrm>
              <a:off x="5980293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67"/>
            <p:cNvSpPr/>
            <p:nvPr/>
          </p:nvSpPr>
          <p:spPr>
            <a:xfrm>
              <a:off x="6038072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67"/>
            <p:cNvSpPr/>
            <p:nvPr/>
          </p:nvSpPr>
          <p:spPr>
            <a:xfrm>
              <a:off x="5926774" y="3454995"/>
              <a:ext cx="139234" cy="42282"/>
            </a:xfrm>
            <a:custGeom>
              <a:rect b="b" l="l" r="r" t="t"/>
              <a:pathLst>
                <a:path extrusionOk="0" h="1618" w="5328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67"/>
            <p:cNvSpPr/>
            <p:nvPr/>
          </p:nvSpPr>
          <p:spPr>
            <a:xfrm>
              <a:off x="5926774" y="3471615"/>
              <a:ext cx="139234" cy="25662"/>
            </a:xfrm>
            <a:custGeom>
              <a:rect b="b" l="l" r="r" t="t"/>
              <a:pathLst>
                <a:path extrusionOk="0" h="982" w="5328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67"/>
            <p:cNvSpPr/>
            <p:nvPr/>
          </p:nvSpPr>
          <p:spPr>
            <a:xfrm>
              <a:off x="5870981" y="3449559"/>
              <a:ext cx="10819" cy="53232"/>
            </a:xfrm>
            <a:custGeom>
              <a:rect b="b" l="l" r="r" t="t"/>
              <a:pathLst>
                <a:path extrusionOk="0" h="2037" w="414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67"/>
            <p:cNvSpPr/>
            <p:nvPr/>
          </p:nvSpPr>
          <p:spPr>
            <a:xfrm>
              <a:off x="5834787" y="3449559"/>
              <a:ext cx="10845" cy="53232"/>
            </a:xfrm>
            <a:custGeom>
              <a:rect b="b" l="l" r="r" t="t"/>
              <a:pathLst>
                <a:path extrusionOk="0" h="2037" w="415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67"/>
            <p:cNvSpPr/>
            <p:nvPr/>
          </p:nvSpPr>
          <p:spPr>
            <a:xfrm>
              <a:off x="5797601" y="3449559"/>
              <a:ext cx="11080" cy="53232"/>
            </a:xfrm>
            <a:custGeom>
              <a:rect b="b" l="l" r="r" t="t"/>
              <a:pathLst>
                <a:path extrusionOk="0" h="2037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67"/>
            <p:cNvSpPr/>
            <p:nvPr/>
          </p:nvSpPr>
          <p:spPr>
            <a:xfrm>
              <a:off x="6094361" y="3526885"/>
              <a:ext cx="18632" cy="84983"/>
            </a:xfrm>
            <a:custGeom>
              <a:rect b="b" l="l" r="r" t="t"/>
              <a:pathLst>
                <a:path extrusionOk="0" h="3252" w="713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67"/>
            <p:cNvSpPr/>
            <p:nvPr/>
          </p:nvSpPr>
          <p:spPr>
            <a:xfrm>
              <a:off x="5769456" y="3526885"/>
              <a:ext cx="18606" cy="84983"/>
            </a:xfrm>
            <a:custGeom>
              <a:rect b="b" l="l" r="r" t="t"/>
              <a:pathLst>
                <a:path extrusionOk="0" h="3252" w="712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67"/>
            <p:cNvSpPr/>
            <p:nvPr/>
          </p:nvSpPr>
          <p:spPr>
            <a:xfrm>
              <a:off x="5860684" y="3457530"/>
              <a:ext cx="31437" cy="10845"/>
            </a:xfrm>
            <a:custGeom>
              <a:rect b="b" l="l" r="r" t="t"/>
              <a:pathLst>
                <a:path extrusionOk="0" h="415" w="1203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67"/>
            <p:cNvSpPr/>
            <p:nvPr/>
          </p:nvSpPr>
          <p:spPr>
            <a:xfrm>
              <a:off x="5824491" y="3477652"/>
              <a:ext cx="31673" cy="11080"/>
            </a:xfrm>
            <a:custGeom>
              <a:rect b="b" l="l" r="r" t="t"/>
              <a:pathLst>
                <a:path extrusionOk="0" h="424" w="1212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67"/>
            <p:cNvSpPr/>
            <p:nvPr/>
          </p:nvSpPr>
          <p:spPr>
            <a:xfrm>
              <a:off x="5787304" y="3457530"/>
              <a:ext cx="31673" cy="10845"/>
            </a:xfrm>
            <a:custGeom>
              <a:rect b="b" l="l" r="r" t="t"/>
              <a:pathLst>
                <a:path extrusionOk="0" h="415" w="1212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6" name="Google Shape;15406;p67"/>
          <p:cNvGrpSpPr/>
          <p:nvPr/>
        </p:nvGrpSpPr>
        <p:grpSpPr>
          <a:xfrm>
            <a:off x="5235700" y="2902998"/>
            <a:ext cx="361909" cy="360759"/>
            <a:chOff x="5235700" y="2902998"/>
            <a:chExt cx="361909" cy="360759"/>
          </a:xfrm>
        </p:grpSpPr>
        <p:sp>
          <p:nvSpPr>
            <p:cNvPr id="15407" name="Google Shape;15407;p67"/>
            <p:cNvSpPr/>
            <p:nvPr/>
          </p:nvSpPr>
          <p:spPr>
            <a:xfrm>
              <a:off x="5235700" y="2902998"/>
              <a:ext cx="361909" cy="360498"/>
            </a:xfrm>
            <a:custGeom>
              <a:rect b="b" l="l" r="r" t="t"/>
              <a:pathLst>
                <a:path extrusionOk="0" h="13795" w="13849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67"/>
            <p:cNvSpPr/>
            <p:nvPr/>
          </p:nvSpPr>
          <p:spPr>
            <a:xfrm>
              <a:off x="5353061" y="2902998"/>
              <a:ext cx="244287" cy="360759"/>
            </a:xfrm>
            <a:custGeom>
              <a:rect b="b" l="l" r="r" t="t"/>
              <a:pathLst>
                <a:path extrusionOk="0" h="13805" w="9348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67"/>
            <p:cNvSpPr/>
            <p:nvPr/>
          </p:nvSpPr>
          <p:spPr>
            <a:xfrm>
              <a:off x="5294001" y="2977267"/>
              <a:ext cx="228712" cy="228372"/>
            </a:xfrm>
            <a:custGeom>
              <a:rect b="b" l="l" r="r" t="t"/>
              <a:pathLst>
                <a:path extrusionOk="0" h="8739" w="8752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67"/>
            <p:cNvSpPr/>
            <p:nvPr/>
          </p:nvSpPr>
          <p:spPr>
            <a:xfrm>
              <a:off x="5374672" y="2977267"/>
              <a:ext cx="148041" cy="228372"/>
            </a:xfrm>
            <a:custGeom>
              <a:rect b="b" l="l" r="r" t="t"/>
              <a:pathLst>
                <a:path extrusionOk="0" h="8739" w="5665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67"/>
            <p:cNvSpPr/>
            <p:nvPr/>
          </p:nvSpPr>
          <p:spPr>
            <a:xfrm>
              <a:off x="5335473" y="3083783"/>
              <a:ext cx="73145" cy="71499"/>
            </a:xfrm>
            <a:custGeom>
              <a:rect b="b" l="l" r="r" t="t"/>
              <a:pathLst>
                <a:path extrusionOk="0" h="2736" w="2799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67"/>
            <p:cNvSpPr/>
            <p:nvPr/>
          </p:nvSpPr>
          <p:spPr>
            <a:xfrm>
              <a:off x="5380447" y="3068025"/>
              <a:ext cx="57831" cy="56237"/>
            </a:xfrm>
            <a:custGeom>
              <a:rect b="b" l="l" r="r" t="t"/>
              <a:pathLst>
                <a:path extrusionOk="0" h="2152" w="2213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67"/>
            <p:cNvSpPr/>
            <p:nvPr/>
          </p:nvSpPr>
          <p:spPr>
            <a:xfrm>
              <a:off x="5399289" y="3031309"/>
              <a:ext cx="58850" cy="74425"/>
            </a:xfrm>
            <a:custGeom>
              <a:rect b="b" l="l" r="r" t="t"/>
              <a:pathLst>
                <a:path extrusionOk="0" h="2848" w="2252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4" name="Google Shape;15414;p67"/>
          <p:cNvGrpSpPr/>
          <p:nvPr/>
        </p:nvGrpSpPr>
        <p:grpSpPr>
          <a:xfrm>
            <a:off x="6634912" y="3394969"/>
            <a:ext cx="360367" cy="252309"/>
            <a:chOff x="6634912" y="3394969"/>
            <a:chExt cx="360367" cy="252309"/>
          </a:xfrm>
        </p:grpSpPr>
        <p:sp>
          <p:nvSpPr>
            <p:cNvPr id="15415" name="Google Shape;15415;p67"/>
            <p:cNvSpPr/>
            <p:nvPr/>
          </p:nvSpPr>
          <p:spPr>
            <a:xfrm>
              <a:off x="6784913" y="3403749"/>
              <a:ext cx="106830" cy="39748"/>
            </a:xfrm>
            <a:custGeom>
              <a:rect b="b" l="l" r="r" t="t"/>
              <a:pathLst>
                <a:path extrusionOk="0" h="1521" w="4088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67"/>
            <p:cNvSpPr/>
            <p:nvPr/>
          </p:nvSpPr>
          <p:spPr>
            <a:xfrm>
              <a:off x="6916333" y="3417835"/>
              <a:ext cx="56080" cy="30444"/>
            </a:xfrm>
            <a:custGeom>
              <a:rect b="b" l="l" r="r" t="t"/>
              <a:pathLst>
                <a:path extrusionOk="0" h="1165" w="2146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67"/>
            <p:cNvSpPr/>
            <p:nvPr/>
          </p:nvSpPr>
          <p:spPr>
            <a:xfrm>
              <a:off x="6634912" y="3442974"/>
              <a:ext cx="360367" cy="204304"/>
            </a:xfrm>
            <a:custGeom>
              <a:rect b="b" l="l" r="r" t="t"/>
              <a:pathLst>
                <a:path extrusionOk="0" h="7818" w="1379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67"/>
            <p:cNvSpPr/>
            <p:nvPr/>
          </p:nvSpPr>
          <p:spPr>
            <a:xfrm>
              <a:off x="6943981" y="3477129"/>
              <a:ext cx="51298" cy="142762"/>
            </a:xfrm>
            <a:custGeom>
              <a:rect b="b" l="l" r="r" t="t"/>
              <a:pathLst>
                <a:path extrusionOk="0" h="5463" w="1963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67"/>
            <p:cNvSpPr/>
            <p:nvPr/>
          </p:nvSpPr>
          <p:spPr>
            <a:xfrm>
              <a:off x="6723344" y="3457530"/>
              <a:ext cx="205846" cy="176081"/>
            </a:xfrm>
            <a:custGeom>
              <a:rect b="b" l="l" r="r" t="t"/>
              <a:pathLst>
                <a:path extrusionOk="0" h="6738" w="7877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67"/>
            <p:cNvSpPr/>
            <p:nvPr/>
          </p:nvSpPr>
          <p:spPr>
            <a:xfrm>
              <a:off x="6743702" y="3472870"/>
              <a:ext cx="170410" cy="145793"/>
            </a:xfrm>
            <a:custGeom>
              <a:rect b="b" l="l" r="r" t="t"/>
              <a:pathLst>
                <a:path extrusionOk="0" h="5579" w="6521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67"/>
            <p:cNvSpPr/>
            <p:nvPr/>
          </p:nvSpPr>
          <p:spPr>
            <a:xfrm>
              <a:off x="6781411" y="3491816"/>
              <a:ext cx="119373" cy="106046"/>
            </a:xfrm>
            <a:custGeom>
              <a:rect b="b" l="l" r="r" t="t"/>
              <a:pathLst>
                <a:path extrusionOk="0" h="4058" w="4568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67"/>
            <p:cNvSpPr/>
            <p:nvPr/>
          </p:nvSpPr>
          <p:spPr>
            <a:xfrm>
              <a:off x="6783867" y="3491711"/>
              <a:ext cx="116159" cy="106176"/>
            </a:xfrm>
            <a:custGeom>
              <a:rect b="b" l="l" r="r" t="t"/>
              <a:pathLst>
                <a:path extrusionOk="0" h="4063" w="4445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67"/>
            <p:cNvSpPr/>
            <p:nvPr/>
          </p:nvSpPr>
          <p:spPr>
            <a:xfrm>
              <a:off x="6833414" y="3519595"/>
              <a:ext cx="33450" cy="33450"/>
            </a:xfrm>
            <a:custGeom>
              <a:rect b="b" l="l" r="r" t="t"/>
              <a:pathLst>
                <a:path extrusionOk="0" h="1280" w="128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67"/>
            <p:cNvSpPr/>
            <p:nvPr/>
          </p:nvSpPr>
          <p:spPr>
            <a:xfrm>
              <a:off x="6667055" y="3394969"/>
              <a:ext cx="34469" cy="30183"/>
            </a:xfrm>
            <a:custGeom>
              <a:rect b="b" l="l" r="r" t="t"/>
              <a:pathLst>
                <a:path extrusionOk="0" h="1155" w="1319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67"/>
            <p:cNvSpPr/>
            <p:nvPr/>
          </p:nvSpPr>
          <p:spPr>
            <a:xfrm>
              <a:off x="6634912" y="3416580"/>
              <a:ext cx="99016" cy="230463"/>
            </a:xfrm>
            <a:custGeom>
              <a:rect b="b" l="l" r="r" t="t"/>
              <a:pathLst>
                <a:path extrusionOk="0" h="8819" w="3789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67"/>
            <p:cNvSpPr/>
            <p:nvPr/>
          </p:nvSpPr>
          <p:spPr>
            <a:xfrm>
              <a:off x="6634912" y="3416580"/>
              <a:ext cx="77666" cy="204827"/>
            </a:xfrm>
            <a:custGeom>
              <a:rect b="b" l="l" r="r" t="t"/>
              <a:pathLst>
                <a:path extrusionOk="0" h="7838" w="2972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67"/>
            <p:cNvSpPr/>
            <p:nvPr/>
          </p:nvSpPr>
          <p:spPr>
            <a:xfrm>
              <a:off x="6915836" y="3461058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8" name="Google Shape;15428;p67"/>
          <p:cNvGrpSpPr/>
          <p:nvPr/>
        </p:nvGrpSpPr>
        <p:grpSpPr>
          <a:xfrm>
            <a:off x="7059330" y="3340796"/>
            <a:ext cx="377170" cy="360655"/>
            <a:chOff x="7059330" y="3340796"/>
            <a:chExt cx="377170" cy="360655"/>
          </a:xfrm>
        </p:grpSpPr>
        <p:sp>
          <p:nvSpPr>
            <p:cNvPr id="15429" name="Google Shape;15429;p67"/>
            <p:cNvSpPr/>
            <p:nvPr/>
          </p:nvSpPr>
          <p:spPr>
            <a:xfrm>
              <a:off x="7059330" y="3424629"/>
              <a:ext cx="317144" cy="276822"/>
            </a:xfrm>
            <a:custGeom>
              <a:rect b="b" l="l" r="r" t="t"/>
              <a:pathLst>
                <a:path extrusionOk="0" h="10593" w="12136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67"/>
            <p:cNvSpPr/>
            <p:nvPr/>
          </p:nvSpPr>
          <p:spPr>
            <a:xfrm>
              <a:off x="7076917" y="3424629"/>
              <a:ext cx="299322" cy="254583"/>
            </a:xfrm>
            <a:custGeom>
              <a:rect b="b" l="l" r="r" t="t"/>
              <a:pathLst>
                <a:path extrusionOk="0" h="9742" w="11454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67"/>
            <p:cNvSpPr/>
            <p:nvPr/>
          </p:nvSpPr>
          <p:spPr>
            <a:xfrm>
              <a:off x="7155079" y="3466232"/>
              <a:ext cx="80671" cy="49390"/>
            </a:xfrm>
            <a:custGeom>
              <a:rect b="b" l="l" r="r" t="t"/>
              <a:pathLst>
                <a:path extrusionOk="0" h="1890" w="3087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67"/>
            <p:cNvSpPr/>
            <p:nvPr/>
          </p:nvSpPr>
          <p:spPr>
            <a:xfrm>
              <a:off x="7175437" y="3466336"/>
              <a:ext cx="60575" cy="48528"/>
            </a:xfrm>
            <a:custGeom>
              <a:rect b="b" l="l" r="r" t="t"/>
              <a:pathLst>
                <a:path extrusionOk="0" h="1857" w="2318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67"/>
            <p:cNvSpPr/>
            <p:nvPr/>
          </p:nvSpPr>
          <p:spPr>
            <a:xfrm>
              <a:off x="7199296" y="3550457"/>
              <a:ext cx="64103" cy="71838"/>
            </a:xfrm>
            <a:custGeom>
              <a:rect b="b" l="l" r="r" t="t"/>
              <a:pathLst>
                <a:path extrusionOk="0" h="2749" w="2453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67"/>
            <p:cNvSpPr/>
            <p:nvPr/>
          </p:nvSpPr>
          <p:spPr>
            <a:xfrm>
              <a:off x="7216648" y="3550457"/>
              <a:ext cx="47012" cy="63920"/>
            </a:xfrm>
            <a:custGeom>
              <a:rect b="b" l="l" r="r" t="t"/>
              <a:pathLst>
                <a:path extrusionOk="0" h="2446" w="1799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67"/>
            <p:cNvSpPr/>
            <p:nvPr/>
          </p:nvSpPr>
          <p:spPr>
            <a:xfrm>
              <a:off x="7106316" y="3524690"/>
              <a:ext cx="68127" cy="69565"/>
            </a:xfrm>
            <a:custGeom>
              <a:rect b="b" l="l" r="r" t="t"/>
              <a:pathLst>
                <a:path extrusionOk="0" h="2662" w="2607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67"/>
            <p:cNvSpPr/>
            <p:nvPr/>
          </p:nvSpPr>
          <p:spPr>
            <a:xfrm>
              <a:off x="7113607" y="3541049"/>
              <a:ext cx="60836" cy="53206"/>
            </a:xfrm>
            <a:custGeom>
              <a:rect b="b" l="l" r="r" t="t"/>
              <a:pathLst>
                <a:path extrusionOk="0" h="2036" w="2328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67"/>
            <p:cNvSpPr/>
            <p:nvPr/>
          </p:nvSpPr>
          <p:spPr>
            <a:xfrm>
              <a:off x="7312632" y="3340796"/>
              <a:ext cx="123868" cy="140645"/>
            </a:xfrm>
            <a:custGeom>
              <a:rect b="b" l="l" r="r" t="t"/>
              <a:pathLst>
                <a:path extrusionOk="0" h="5382" w="474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67"/>
            <p:cNvSpPr/>
            <p:nvPr/>
          </p:nvSpPr>
          <p:spPr>
            <a:xfrm>
              <a:off x="7331735" y="3413575"/>
              <a:ext cx="46516" cy="44242"/>
            </a:xfrm>
            <a:custGeom>
              <a:rect b="b" l="l" r="r" t="t"/>
              <a:pathLst>
                <a:path extrusionOk="0" h="1693" w="178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67"/>
            <p:cNvSpPr/>
            <p:nvPr/>
          </p:nvSpPr>
          <p:spPr>
            <a:xfrm>
              <a:off x="7231465" y="3453140"/>
              <a:ext cx="117622" cy="80122"/>
            </a:xfrm>
            <a:custGeom>
              <a:rect b="b" l="l" r="r" t="t"/>
              <a:pathLst>
                <a:path extrusionOk="0" h="3066" w="4501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67"/>
            <p:cNvSpPr/>
            <p:nvPr/>
          </p:nvSpPr>
          <p:spPr>
            <a:xfrm>
              <a:off x="7245785" y="3452878"/>
              <a:ext cx="93502" cy="59713"/>
            </a:xfrm>
            <a:custGeom>
              <a:rect b="b" l="l" r="r" t="t"/>
              <a:pathLst>
                <a:path extrusionOk="0" h="2285" w="3578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1" name="Google Shape;15441;p67"/>
          <p:cNvGrpSpPr/>
          <p:nvPr/>
        </p:nvGrpSpPr>
        <p:grpSpPr>
          <a:xfrm>
            <a:off x="7957948" y="3375631"/>
            <a:ext cx="360629" cy="291012"/>
            <a:chOff x="7957948" y="3375631"/>
            <a:chExt cx="360629" cy="291012"/>
          </a:xfrm>
        </p:grpSpPr>
        <p:sp>
          <p:nvSpPr>
            <p:cNvPr id="15442" name="Google Shape;15442;p67"/>
            <p:cNvSpPr/>
            <p:nvPr/>
          </p:nvSpPr>
          <p:spPr>
            <a:xfrm>
              <a:off x="7957948" y="3393714"/>
              <a:ext cx="360629" cy="261116"/>
            </a:xfrm>
            <a:custGeom>
              <a:rect b="b" l="l" r="r" t="t"/>
              <a:pathLst>
                <a:path extrusionOk="0" h="9992" w="1380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67"/>
            <p:cNvSpPr/>
            <p:nvPr/>
          </p:nvSpPr>
          <p:spPr>
            <a:xfrm>
              <a:off x="8286643" y="3393714"/>
              <a:ext cx="31934" cy="261116"/>
            </a:xfrm>
            <a:custGeom>
              <a:rect b="b" l="l" r="r" t="t"/>
              <a:pathLst>
                <a:path extrusionOk="0" h="9992" w="1222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67"/>
            <p:cNvSpPr/>
            <p:nvPr/>
          </p:nvSpPr>
          <p:spPr>
            <a:xfrm>
              <a:off x="7978541" y="3597757"/>
              <a:ext cx="159853" cy="33946"/>
            </a:xfrm>
            <a:custGeom>
              <a:rect b="b" l="l" r="r" t="t"/>
              <a:pathLst>
                <a:path extrusionOk="0" h="1299" w="6117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67"/>
            <p:cNvSpPr/>
            <p:nvPr/>
          </p:nvSpPr>
          <p:spPr>
            <a:xfrm>
              <a:off x="8138367" y="3597757"/>
              <a:ext cx="159591" cy="33946"/>
            </a:xfrm>
            <a:custGeom>
              <a:rect b="b" l="l" r="r" t="t"/>
              <a:pathLst>
                <a:path extrusionOk="0" h="1299" w="6107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67"/>
            <p:cNvSpPr/>
            <p:nvPr/>
          </p:nvSpPr>
          <p:spPr>
            <a:xfrm>
              <a:off x="8122531" y="3631677"/>
              <a:ext cx="31202" cy="34965"/>
            </a:xfrm>
            <a:custGeom>
              <a:rect b="b" l="l" r="r" t="t"/>
              <a:pathLst>
                <a:path extrusionOk="0" h="1338" w="1194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67"/>
            <p:cNvSpPr/>
            <p:nvPr/>
          </p:nvSpPr>
          <p:spPr>
            <a:xfrm>
              <a:off x="7978541" y="3375631"/>
              <a:ext cx="159853" cy="234226"/>
            </a:xfrm>
            <a:custGeom>
              <a:rect b="b" l="l" r="r" t="t"/>
              <a:pathLst>
                <a:path extrusionOk="0" h="8963" w="6117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67"/>
            <p:cNvSpPr/>
            <p:nvPr/>
          </p:nvSpPr>
          <p:spPr>
            <a:xfrm>
              <a:off x="8138367" y="3375631"/>
              <a:ext cx="159591" cy="234252"/>
            </a:xfrm>
            <a:custGeom>
              <a:rect b="b" l="l" r="r" t="t"/>
              <a:pathLst>
                <a:path extrusionOk="0" h="8964" w="6107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67"/>
            <p:cNvSpPr/>
            <p:nvPr/>
          </p:nvSpPr>
          <p:spPr>
            <a:xfrm>
              <a:off x="8033576" y="3407277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67"/>
            <p:cNvSpPr/>
            <p:nvPr/>
          </p:nvSpPr>
          <p:spPr>
            <a:xfrm>
              <a:off x="8003184" y="3428889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67"/>
            <p:cNvSpPr/>
            <p:nvPr/>
          </p:nvSpPr>
          <p:spPr>
            <a:xfrm>
              <a:off x="8003184" y="3450761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67"/>
            <p:cNvSpPr/>
            <p:nvPr/>
          </p:nvSpPr>
          <p:spPr>
            <a:xfrm>
              <a:off x="8003184" y="3472608"/>
              <a:ext cx="88720" cy="10584"/>
            </a:xfrm>
            <a:custGeom>
              <a:rect b="b" l="l" r="r" t="t"/>
              <a:pathLst>
                <a:path extrusionOk="0" h="405" w="3395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67"/>
            <p:cNvSpPr/>
            <p:nvPr/>
          </p:nvSpPr>
          <p:spPr>
            <a:xfrm>
              <a:off x="8033576" y="3515831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67"/>
            <p:cNvSpPr/>
            <p:nvPr/>
          </p:nvSpPr>
          <p:spPr>
            <a:xfrm>
              <a:off x="8003184" y="3537443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67"/>
            <p:cNvSpPr/>
            <p:nvPr/>
          </p:nvSpPr>
          <p:spPr>
            <a:xfrm>
              <a:off x="8003184" y="3559316"/>
              <a:ext cx="55296" cy="10584"/>
            </a:xfrm>
            <a:custGeom>
              <a:rect b="b" l="l" r="r" t="t"/>
              <a:pathLst>
                <a:path extrusionOk="0" h="405" w="2116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67"/>
            <p:cNvSpPr/>
            <p:nvPr/>
          </p:nvSpPr>
          <p:spPr>
            <a:xfrm>
              <a:off x="8190632" y="3479664"/>
              <a:ext cx="81194" cy="10558"/>
            </a:xfrm>
            <a:custGeom>
              <a:rect b="b" l="l" r="r" t="t"/>
              <a:pathLst>
                <a:path extrusionOk="0" h="404" w="3107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67"/>
            <p:cNvSpPr/>
            <p:nvPr/>
          </p:nvSpPr>
          <p:spPr>
            <a:xfrm>
              <a:off x="8160240" y="3501511"/>
              <a:ext cx="111586" cy="10584"/>
            </a:xfrm>
            <a:custGeom>
              <a:rect b="b" l="l" r="r" t="t"/>
              <a:pathLst>
                <a:path extrusionOk="0" h="405" w="427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67"/>
            <p:cNvSpPr/>
            <p:nvPr/>
          </p:nvSpPr>
          <p:spPr>
            <a:xfrm>
              <a:off x="8160475" y="3523122"/>
              <a:ext cx="55061" cy="10584"/>
            </a:xfrm>
            <a:custGeom>
              <a:rect b="b" l="l" r="r" t="t"/>
              <a:pathLst>
                <a:path extrusionOk="0" h="405" w="2107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67"/>
            <p:cNvSpPr/>
            <p:nvPr/>
          </p:nvSpPr>
          <p:spPr>
            <a:xfrm>
              <a:off x="8169778" y="3412556"/>
              <a:ext cx="97291" cy="36220"/>
            </a:xfrm>
            <a:custGeom>
              <a:rect b="b" l="l" r="r" t="t"/>
              <a:pathLst>
                <a:path extrusionOk="0" h="1386" w="3723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0" name="Google Shape;15460;p67"/>
          <p:cNvGrpSpPr/>
          <p:nvPr/>
        </p:nvGrpSpPr>
        <p:grpSpPr>
          <a:xfrm>
            <a:off x="6198656" y="3867888"/>
            <a:ext cx="347562" cy="227954"/>
            <a:chOff x="6198656" y="3867888"/>
            <a:chExt cx="347562" cy="227954"/>
          </a:xfrm>
        </p:grpSpPr>
        <p:sp>
          <p:nvSpPr>
            <p:cNvPr id="15461" name="Google Shape;15461;p67"/>
            <p:cNvSpPr/>
            <p:nvPr/>
          </p:nvSpPr>
          <p:spPr>
            <a:xfrm>
              <a:off x="6198656" y="3867888"/>
              <a:ext cx="347562" cy="227954"/>
            </a:xfrm>
            <a:custGeom>
              <a:rect b="b" l="l" r="r" t="t"/>
              <a:pathLst>
                <a:path extrusionOk="0" h="8723" w="1330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67"/>
            <p:cNvSpPr/>
            <p:nvPr/>
          </p:nvSpPr>
          <p:spPr>
            <a:xfrm>
              <a:off x="6234353" y="3885998"/>
              <a:ext cx="275933" cy="191760"/>
            </a:xfrm>
            <a:custGeom>
              <a:rect b="b" l="l" r="r" t="t"/>
              <a:pathLst>
                <a:path extrusionOk="0" h="7338" w="10559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67"/>
            <p:cNvSpPr/>
            <p:nvPr/>
          </p:nvSpPr>
          <p:spPr>
            <a:xfrm>
              <a:off x="6210468" y="3970119"/>
              <a:ext cx="12335" cy="23964"/>
            </a:xfrm>
            <a:custGeom>
              <a:rect b="b" l="l" r="r" t="t"/>
              <a:pathLst>
                <a:path extrusionOk="0" h="917" w="472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67"/>
            <p:cNvSpPr/>
            <p:nvPr/>
          </p:nvSpPr>
          <p:spPr>
            <a:xfrm>
              <a:off x="6522333" y="3963899"/>
              <a:ext cx="12073" cy="35958"/>
            </a:xfrm>
            <a:custGeom>
              <a:rect b="b" l="l" r="r" t="t"/>
              <a:pathLst>
                <a:path extrusionOk="0" h="1376" w="462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67"/>
            <p:cNvSpPr/>
            <p:nvPr/>
          </p:nvSpPr>
          <p:spPr>
            <a:xfrm>
              <a:off x="6520321" y="3885998"/>
              <a:ext cx="16098" cy="12073"/>
            </a:xfrm>
            <a:custGeom>
              <a:rect b="b" l="l" r="r" t="t"/>
              <a:pathLst>
                <a:path extrusionOk="0" h="462" w="616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67"/>
            <p:cNvSpPr/>
            <p:nvPr/>
          </p:nvSpPr>
          <p:spPr>
            <a:xfrm>
              <a:off x="6210468" y="3940014"/>
              <a:ext cx="12099" cy="17875"/>
            </a:xfrm>
            <a:custGeom>
              <a:rect b="b" l="l" r="r" t="t"/>
              <a:pathLst>
                <a:path extrusionOk="0" h="684" w="463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67"/>
            <p:cNvSpPr/>
            <p:nvPr/>
          </p:nvSpPr>
          <p:spPr>
            <a:xfrm>
              <a:off x="6210468" y="4005842"/>
              <a:ext cx="12099" cy="18136"/>
            </a:xfrm>
            <a:custGeom>
              <a:rect b="b" l="l" r="r" t="t"/>
              <a:pathLst>
                <a:path extrusionOk="0" h="694" w="463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67"/>
            <p:cNvSpPr/>
            <p:nvPr/>
          </p:nvSpPr>
          <p:spPr>
            <a:xfrm>
              <a:off x="6312489" y="3915894"/>
              <a:ext cx="119896" cy="95776"/>
            </a:xfrm>
            <a:custGeom>
              <a:rect b="b" l="l" r="r" t="t"/>
              <a:pathLst>
                <a:path extrusionOk="0" h="3665" w="4588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67"/>
            <p:cNvSpPr/>
            <p:nvPr/>
          </p:nvSpPr>
          <p:spPr>
            <a:xfrm>
              <a:off x="6252437" y="4035764"/>
              <a:ext cx="240001" cy="12073"/>
            </a:xfrm>
            <a:custGeom>
              <a:rect b="b" l="l" r="r" t="t"/>
              <a:pathLst>
                <a:path extrusionOk="0" h="462" w="9184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67"/>
            <p:cNvSpPr/>
            <p:nvPr/>
          </p:nvSpPr>
          <p:spPr>
            <a:xfrm>
              <a:off x="6252437" y="4035764"/>
              <a:ext cx="54042" cy="12073"/>
            </a:xfrm>
            <a:custGeom>
              <a:rect b="b" l="l" r="r" t="t"/>
              <a:pathLst>
                <a:path extrusionOk="0" h="462" w="2068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67"/>
            <p:cNvSpPr/>
            <p:nvPr/>
          </p:nvSpPr>
          <p:spPr>
            <a:xfrm>
              <a:off x="6294406" y="4029727"/>
              <a:ext cx="24146" cy="24146"/>
            </a:xfrm>
            <a:custGeom>
              <a:rect b="b" l="l" r="r" t="t"/>
              <a:pathLst>
                <a:path extrusionOk="0" h="924" w="924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2" name="Google Shape;15472;p67"/>
          <p:cNvGrpSpPr/>
          <p:nvPr/>
        </p:nvGrpSpPr>
        <p:grpSpPr>
          <a:xfrm>
            <a:off x="5706895" y="3819151"/>
            <a:ext cx="349392" cy="325454"/>
            <a:chOff x="5706895" y="3819151"/>
            <a:chExt cx="349392" cy="325454"/>
          </a:xfrm>
        </p:grpSpPr>
        <p:sp>
          <p:nvSpPr>
            <p:cNvPr id="15473" name="Google Shape;15473;p67"/>
            <p:cNvSpPr/>
            <p:nvPr/>
          </p:nvSpPr>
          <p:spPr>
            <a:xfrm>
              <a:off x="5761172" y="4052332"/>
              <a:ext cx="43484" cy="43511"/>
            </a:xfrm>
            <a:custGeom>
              <a:rect b="b" l="l" r="r" t="t"/>
              <a:pathLst>
                <a:path extrusionOk="0" h="1665" w="1664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67"/>
            <p:cNvSpPr/>
            <p:nvPr/>
          </p:nvSpPr>
          <p:spPr>
            <a:xfrm>
              <a:off x="5903881" y="3938498"/>
              <a:ext cx="101316" cy="86995"/>
            </a:xfrm>
            <a:custGeom>
              <a:rect b="b" l="l" r="r" t="t"/>
              <a:pathLst>
                <a:path extrusionOk="0" h="3329" w="3877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67"/>
            <p:cNvSpPr/>
            <p:nvPr/>
          </p:nvSpPr>
          <p:spPr>
            <a:xfrm>
              <a:off x="5913942" y="3973699"/>
              <a:ext cx="95514" cy="51795"/>
            </a:xfrm>
            <a:custGeom>
              <a:rect b="b" l="l" r="r" t="t"/>
              <a:pathLst>
                <a:path extrusionOk="0" h="1982" w="3655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67"/>
            <p:cNvSpPr/>
            <p:nvPr/>
          </p:nvSpPr>
          <p:spPr>
            <a:xfrm>
              <a:off x="5788297" y="3840998"/>
              <a:ext cx="146525" cy="281891"/>
            </a:xfrm>
            <a:custGeom>
              <a:rect b="b" l="l" r="r" t="t"/>
              <a:pathLst>
                <a:path extrusionOk="0" h="10787" w="5607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67"/>
            <p:cNvSpPr/>
            <p:nvPr/>
          </p:nvSpPr>
          <p:spPr>
            <a:xfrm>
              <a:off x="5788297" y="4009135"/>
              <a:ext cx="146525" cy="113755"/>
            </a:xfrm>
            <a:custGeom>
              <a:rect b="b" l="l" r="r" t="t"/>
              <a:pathLst>
                <a:path extrusionOk="0" h="4353" w="5607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67"/>
            <p:cNvSpPr/>
            <p:nvPr/>
          </p:nvSpPr>
          <p:spPr>
            <a:xfrm>
              <a:off x="5923742" y="3819151"/>
              <a:ext cx="43511" cy="325454"/>
            </a:xfrm>
            <a:custGeom>
              <a:rect b="b" l="l" r="r" t="t"/>
              <a:pathLst>
                <a:path extrusionOk="0" h="12454" w="1665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67"/>
            <p:cNvSpPr/>
            <p:nvPr/>
          </p:nvSpPr>
          <p:spPr>
            <a:xfrm>
              <a:off x="5923742" y="4117428"/>
              <a:ext cx="43511" cy="27178"/>
            </a:xfrm>
            <a:custGeom>
              <a:rect b="b" l="l" r="r" t="t"/>
              <a:pathLst>
                <a:path extrusionOk="0" h="1040" w="1665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67"/>
            <p:cNvSpPr/>
            <p:nvPr/>
          </p:nvSpPr>
          <p:spPr>
            <a:xfrm>
              <a:off x="5706895" y="3933220"/>
              <a:ext cx="43484" cy="97291"/>
            </a:xfrm>
            <a:custGeom>
              <a:rect b="b" l="l" r="r" t="t"/>
              <a:pathLst>
                <a:path extrusionOk="0" h="3723" w="1664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67"/>
            <p:cNvSpPr/>
            <p:nvPr/>
          </p:nvSpPr>
          <p:spPr>
            <a:xfrm>
              <a:off x="5706895" y="3938002"/>
              <a:ext cx="43484" cy="92509"/>
            </a:xfrm>
            <a:custGeom>
              <a:rect b="b" l="l" r="r" t="t"/>
              <a:pathLst>
                <a:path extrusionOk="0" h="3540" w="1664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67"/>
            <p:cNvSpPr/>
            <p:nvPr/>
          </p:nvSpPr>
          <p:spPr>
            <a:xfrm>
              <a:off x="5744839" y="3932985"/>
              <a:ext cx="54303" cy="97762"/>
            </a:xfrm>
            <a:custGeom>
              <a:rect b="b" l="l" r="r" t="t"/>
              <a:pathLst>
                <a:path extrusionOk="0" h="3741" w="2078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67"/>
            <p:cNvSpPr/>
            <p:nvPr/>
          </p:nvSpPr>
          <p:spPr>
            <a:xfrm>
              <a:off x="5744839" y="4014387"/>
              <a:ext cx="54303" cy="16359"/>
            </a:xfrm>
            <a:custGeom>
              <a:rect b="b" l="l" r="r" t="t"/>
              <a:pathLst>
                <a:path extrusionOk="0" h="626" w="2078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67"/>
            <p:cNvSpPr/>
            <p:nvPr/>
          </p:nvSpPr>
          <p:spPr>
            <a:xfrm>
              <a:off x="5744839" y="4030720"/>
              <a:ext cx="54539" cy="86734"/>
            </a:xfrm>
            <a:custGeom>
              <a:rect b="b" l="l" r="r" t="t"/>
              <a:pathLst>
                <a:path extrusionOk="0" h="3319" w="2087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67"/>
            <p:cNvSpPr/>
            <p:nvPr/>
          </p:nvSpPr>
          <p:spPr>
            <a:xfrm>
              <a:off x="6025528" y="3976443"/>
              <a:ext cx="30758" cy="10871"/>
            </a:xfrm>
            <a:custGeom>
              <a:rect b="b" l="l" r="r" t="t"/>
              <a:pathLst>
                <a:path extrusionOk="0" h="416" w="1177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67"/>
            <p:cNvSpPr/>
            <p:nvPr/>
          </p:nvSpPr>
          <p:spPr>
            <a:xfrm>
              <a:off x="6004675" y="3914718"/>
              <a:ext cx="26786" cy="22814"/>
            </a:xfrm>
            <a:custGeom>
              <a:rect b="b" l="l" r="r" t="t"/>
              <a:pathLst>
                <a:path extrusionOk="0" h="873" w="1025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67"/>
            <p:cNvSpPr/>
            <p:nvPr/>
          </p:nvSpPr>
          <p:spPr>
            <a:xfrm>
              <a:off x="6003368" y="4025886"/>
              <a:ext cx="26943" cy="22709"/>
            </a:xfrm>
            <a:custGeom>
              <a:rect b="b" l="l" r="r" t="t"/>
              <a:pathLst>
                <a:path extrusionOk="0" h="869" w="1031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88" name="Google Shape;15488;p67"/>
          <p:cNvGrpSpPr/>
          <p:nvPr/>
        </p:nvGrpSpPr>
        <p:grpSpPr>
          <a:xfrm>
            <a:off x="7648618" y="3340744"/>
            <a:ext cx="97265" cy="360393"/>
            <a:chOff x="7648618" y="3340744"/>
            <a:chExt cx="97265" cy="360393"/>
          </a:xfrm>
        </p:grpSpPr>
        <p:sp>
          <p:nvSpPr>
            <p:cNvPr id="15489" name="Google Shape;15489;p67"/>
            <p:cNvSpPr/>
            <p:nvPr/>
          </p:nvSpPr>
          <p:spPr>
            <a:xfrm>
              <a:off x="7648618" y="3340744"/>
              <a:ext cx="97265" cy="307057"/>
            </a:xfrm>
            <a:custGeom>
              <a:rect b="b" l="l" r="r" t="t"/>
              <a:pathLst>
                <a:path extrusionOk="0" h="11750" w="3722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67"/>
            <p:cNvSpPr/>
            <p:nvPr/>
          </p:nvSpPr>
          <p:spPr>
            <a:xfrm>
              <a:off x="7672477" y="3346467"/>
              <a:ext cx="73406" cy="284740"/>
            </a:xfrm>
            <a:custGeom>
              <a:rect b="b" l="l" r="r" t="t"/>
              <a:pathLst>
                <a:path extrusionOk="0" h="10896" w="2809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67"/>
            <p:cNvSpPr/>
            <p:nvPr/>
          </p:nvSpPr>
          <p:spPr>
            <a:xfrm>
              <a:off x="7656562" y="3376571"/>
              <a:ext cx="80018" cy="324566"/>
            </a:xfrm>
            <a:custGeom>
              <a:rect b="b" l="l" r="r" t="t"/>
              <a:pathLst>
                <a:path extrusionOk="0" h="12420" w="3062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2" name="Google Shape;15492;p67"/>
          <p:cNvGrpSpPr/>
          <p:nvPr/>
        </p:nvGrpSpPr>
        <p:grpSpPr>
          <a:xfrm>
            <a:off x="7164356" y="3790667"/>
            <a:ext cx="385507" cy="382501"/>
            <a:chOff x="7164356" y="3790667"/>
            <a:chExt cx="385507" cy="382501"/>
          </a:xfrm>
        </p:grpSpPr>
        <p:sp>
          <p:nvSpPr>
            <p:cNvPr id="15493" name="Google Shape;15493;p67"/>
            <p:cNvSpPr/>
            <p:nvPr/>
          </p:nvSpPr>
          <p:spPr>
            <a:xfrm>
              <a:off x="7241526" y="3981983"/>
              <a:ext cx="114852" cy="114852"/>
            </a:xfrm>
            <a:custGeom>
              <a:rect b="b" l="l" r="r" t="t"/>
              <a:pathLst>
                <a:path extrusionOk="0" h="4395" w="4395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67"/>
            <p:cNvSpPr/>
            <p:nvPr/>
          </p:nvSpPr>
          <p:spPr>
            <a:xfrm>
              <a:off x="7247536" y="3984988"/>
              <a:ext cx="56838" cy="56577"/>
            </a:xfrm>
            <a:custGeom>
              <a:rect b="b" l="l" r="r" t="t"/>
              <a:pathLst>
                <a:path extrusionOk="0" h="2165" w="2175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67"/>
            <p:cNvSpPr/>
            <p:nvPr/>
          </p:nvSpPr>
          <p:spPr>
            <a:xfrm>
              <a:off x="7296561" y="4033987"/>
              <a:ext cx="56812" cy="56838"/>
            </a:xfrm>
            <a:custGeom>
              <a:rect b="b" l="l" r="r" t="t"/>
              <a:pathLst>
                <a:path extrusionOk="0" h="2175" w="2174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67"/>
            <p:cNvSpPr/>
            <p:nvPr/>
          </p:nvSpPr>
          <p:spPr>
            <a:xfrm>
              <a:off x="7445307" y="3826468"/>
              <a:ext cx="68859" cy="64312"/>
            </a:xfrm>
            <a:custGeom>
              <a:rect b="b" l="l" r="r" t="t"/>
              <a:pathLst>
                <a:path extrusionOk="0" h="2461" w="2635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67"/>
            <p:cNvSpPr/>
            <p:nvPr/>
          </p:nvSpPr>
          <p:spPr>
            <a:xfrm>
              <a:off x="7423957" y="3793097"/>
              <a:ext cx="33789" cy="83363"/>
            </a:xfrm>
            <a:custGeom>
              <a:rect b="b" l="l" r="r" t="t"/>
              <a:pathLst>
                <a:path extrusionOk="0" h="3190" w="1293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67"/>
            <p:cNvSpPr/>
            <p:nvPr/>
          </p:nvSpPr>
          <p:spPr>
            <a:xfrm>
              <a:off x="7378852" y="3790667"/>
              <a:ext cx="35331" cy="82788"/>
            </a:xfrm>
            <a:custGeom>
              <a:rect b="b" l="l" r="r" t="t"/>
              <a:pathLst>
                <a:path extrusionOk="0" h="3168" w="1352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67"/>
            <p:cNvSpPr/>
            <p:nvPr/>
          </p:nvSpPr>
          <p:spPr>
            <a:xfrm>
              <a:off x="7459392" y="3881477"/>
              <a:ext cx="88354" cy="32169"/>
            </a:xfrm>
            <a:custGeom>
              <a:rect b="b" l="l" r="r" t="t"/>
              <a:pathLst>
                <a:path extrusionOk="0" h="1231" w="3381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67"/>
            <p:cNvSpPr/>
            <p:nvPr/>
          </p:nvSpPr>
          <p:spPr>
            <a:xfrm>
              <a:off x="7462084" y="3924883"/>
              <a:ext cx="87779" cy="33502"/>
            </a:xfrm>
            <a:custGeom>
              <a:rect b="b" l="l" r="r" t="t"/>
              <a:pathLst>
                <a:path extrusionOk="0" h="1282" w="3359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67"/>
            <p:cNvSpPr/>
            <p:nvPr/>
          </p:nvSpPr>
          <p:spPr>
            <a:xfrm>
              <a:off x="7325202" y="3850406"/>
              <a:ext cx="74399" cy="66167"/>
            </a:xfrm>
            <a:custGeom>
              <a:rect b="b" l="l" r="r" t="t"/>
              <a:pathLst>
                <a:path extrusionOk="0" h="2532" w="2847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67"/>
            <p:cNvSpPr/>
            <p:nvPr/>
          </p:nvSpPr>
          <p:spPr>
            <a:xfrm>
              <a:off x="7309627" y="3852392"/>
              <a:ext cx="84460" cy="83885"/>
            </a:xfrm>
            <a:custGeom>
              <a:rect b="b" l="l" r="r" t="t"/>
              <a:pathLst>
                <a:path extrusionOk="0" h="3210" w="3232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67"/>
            <p:cNvSpPr/>
            <p:nvPr/>
          </p:nvSpPr>
          <p:spPr>
            <a:xfrm>
              <a:off x="7309627" y="3859604"/>
              <a:ext cx="76647" cy="76673"/>
            </a:xfrm>
            <a:custGeom>
              <a:rect b="b" l="l" r="r" t="t"/>
              <a:pathLst>
                <a:path extrusionOk="0" h="2934" w="2933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67"/>
            <p:cNvSpPr/>
            <p:nvPr/>
          </p:nvSpPr>
          <p:spPr>
            <a:xfrm>
              <a:off x="7187980" y="3869927"/>
              <a:ext cx="188755" cy="187971"/>
            </a:xfrm>
            <a:custGeom>
              <a:rect b="b" l="l" r="r" t="t"/>
              <a:pathLst>
                <a:path extrusionOk="0" h="7193" w="7223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67"/>
            <p:cNvSpPr/>
            <p:nvPr/>
          </p:nvSpPr>
          <p:spPr>
            <a:xfrm>
              <a:off x="7187980" y="3922924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67"/>
            <p:cNvSpPr/>
            <p:nvPr/>
          </p:nvSpPr>
          <p:spPr>
            <a:xfrm>
              <a:off x="7164356" y="4005215"/>
              <a:ext cx="76934" cy="75680"/>
            </a:xfrm>
            <a:custGeom>
              <a:rect b="b" l="l" r="r" t="t"/>
              <a:pathLst>
                <a:path extrusionOk="0" h="2896" w="2944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67"/>
            <p:cNvSpPr/>
            <p:nvPr/>
          </p:nvSpPr>
          <p:spPr>
            <a:xfrm>
              <a:off x="7164356" y="4015406"/>
              <a:ext cx="66115" cy="65488"/>
            </a:xfrm>
            <a:custGeom>
              <a:rect b="b" l="l" r="r" t="t"/>
              <a:pathLst>
                <a:path extrusionOk="0" h="2506" w="253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67"/>
            <p:cNvSpPr/>
            <p:nvPr/>
          </p:nvSpPr>
          <p:spPr>
            <a:xfrm>
              <a:off x="7217379" y="3915580"/>
              <a:ext cx="86211" cy="94835"/>
            </a:xfrm>
            <a:custGeom>
              <a:rect b="b" l="l" r="r" t="t"/>
              <a:pathLst>
                <a:path extrusionOk="0" h="3629" w="3299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67"/>
            <p:cNvSpPr/>
            <p:nvPr/>
          </p:nvSpPr>
          <p:spPr>
            <a:xfrm>
              <a:off x="7417424" y="3942732"/>
              <a:ext cx="74661" cy="66220"/>
            </a:xfrm>
            <a:custGeom>
              <a:rect b="b" l="l" r="r" t="t"/>
              <a:pathLst>
                <a:path extrusionOk="0" h="2534" w="2857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67"/>
            <p:cNvSpPr/>
            <p:nvPr/>
          </p:nvSpPr>
          <p:spPr>
            <a:xfrm>
              <a:off x="7402084" y="3944666"/>
              <a:ext cx="84460" cy="84094"/>
            </a:xfrm>
            <a:custGeom>
              <a:rect b="b" l="l" r="r" t="t"/>
              <a:pathLst>
                <a:path extrusionOk="0" h="3218" w="3232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67"/>
            <p:cNvSpPr/>
            <p:nvPr/>
          </p:nvSpPr>
          <p:spPr>
            <a:xfrm>
              <a:off x="7402084" y="3952087"/>
              <a:ext cx="76438" cy="76673"/>
            </a:xfrm>
            <a:custGeom>
              <a:rect b="b" l="l" r="r" t="t"/>
              <a:pathLst>
                <a:path extrusionOk="0" h="2934" w="2925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67"/>
            <p:cNvSpPr/>
            <p:nvPr/>
          </p:nvSpPr>
          <p:spPr>
            <a:xfrm>
              <a:off x="7280202" y="3962279"/>
              <a:ext cx="189016" cy="188102"/>
            </a:xfrm>
            <a:custGeom>
              <a:rect b="b" l="l" r="r" t="t"/>
              <a:pathLst>
                <a:path extrusionOk="0" h="7198" w="7233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67"/>
            <p:cNvSpPr/>
            <p:nvPr/>
          </p:nvSpPr>
          <p:spPr>
            <a:xfrm>
              <a:off x="7280202" y="4015406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67"/>
            <p:cNvSpPr/>
            <p:nvPr/>
          </p:nvSpPr>
          <p:spPr>
            <a:xfrm>
              <a:off x="7256839" y="4097698"/>
              <a:ext cx="76673" cy="75471"/>
            </a:xfrm>
            <a:custGeom>
              <a:rect b="b" l="l" r="r" t="t"/>
              <a:pathLst>
                <a:path extrusionOk="0" h="2888" w="2934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67"/>
            <p:cNvSpPr/>
            <p:nvPr/>
          </p:nvSpPr>
          <p:spPr>
            <a:xfrm>
              <a:off x="7256839" y="4107628"/>
              <a:ext cx="66115" cy="65540"/>
            </a:xfrm>
            <a:custGeom>
              <a:rect b="b" l="l" r="r" t="t"/>
              <a:pathLst>
                <a:path extrusionOk="0" h="2508" w="253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67"/>
            <p:cNvSpPr/>
            <p:nvPr/>
          </p:nvSpPr>
          <p:spPr>
            <a:xfrm>
              <a:off x="7309862" y="4008011"/>
              <a:ext cx="86002" cy="94626"/>
            </a:xfrm>
            <a:custGeom>
              <a:rect b="b" l="l" r="r" t="t"/>
              <a:pathLst>
                <a:path extrusionOk="0" h="3621" w="3291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17" name="Google Shape;15517;p67"/>
          <p:cNvGrpSpPr/>
          <p:nvPr/>
        </p:nvGrpSpPr>
        <p:grpSpPr>
          <a:xfrm>
            <a:off x="6670400" y="3826468"/>
            <a:ext cx="387911" cy="310846"/>
            <a:chOff x="6670400" y="3826468"/>
            <a:chExt cx="387911" cy="310846"/>
          </a:xfrm>
        </p:grpSpPr>
        <p:sp>
          <p:nvSpPr>
            <p:cNvPr id="15518" name="Google Shape;15518;p67"/>
            <p:cNvSpPr/>
            <p:nvPr/>
          </p:nvSpPr>
          <p:spPr>
            <a:xfrm>
              <a:off x="6732648" y="3971687"/>
              <a:ext cx="263625" cy="165628"/>
            </a:xfrm>
            <a:custGeom>
              <a:rect b="b" l="l" r="r" t="t"/>
              <a:pathLst>
                <a:path extrusionOk="0" h="6338" w="10088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67"/>
            <p:cNvSpPr/>
            <p:nvPr/>
          </p:nvSpPr>
          <p:spPr>
            <a:xfrm>
              <a:off x="6980175" y="3971687"/>
              <a:ext cx="16098" cy="145271"/>
            </a:xfrm>
            <a:custGeom>
              <a:rect b="b" l="l" r="r" t="t"/>
              <a:pathLst>
                <a:path extrusionOk="0" h="5559" w="616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67"/>
            <p:cNvSpPr/>
            <p:nvPr/>
          </p:nvSpPr>
          <p:spPr>
            <a:xfrm>
              <a:off x="6858789" y="3989823"/>
              <a:ext cx="11342" cy="147492"/>
            </a:xfrm>
            <a:custGeom>
              <a:rect b="b" l="l" r="r" t="t"/>
              <a:pathLst>
                <a:path extrusionOk="0" h="5644" w="434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67"/>
            <p:cNvSpPr/>
            <p:nvPr/>
          </p:nvSpPr>
          <p:spPr>
            <a:xfrm>
              <a:off x="6772108" y="3989770"/>
              <a:ext cx="11342" cy="72910"/>
            </a:xfrm>
            <a:custGeom>
              <a:rect b="b" l="l" r="r" t="t"/>
              <a:pathLst>
                <a:path extrusionOk="0" h="2790" w="434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67"/>
            <p:cNvSpPr/>
            <p:nvPr/>
          </p:nvSpPr>
          <p:spPr>
            <a:xfrm>
              <a:off x="6772108" y="4074701"/>
              <a:ext cx="11342" cy="54303"/>
            </a:xfrm>
            <a:custGeom>
              <a:rect b="b" l="l" r="r" t="t"/>
              <a:pathLst>
                <a:path extrusionOk="0" h="2078" w="434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67"/>
            <p:cNvSpPr/>
            <p:nvPr/>
          </p:nvSpPr>
          <p:spPr>
            <a:xfrm>
              <a:off x="6945235" y="3989823"/>
              <a:ext cx="11342" cy="139182"/>
            </a:xfrm>
            <a:custGeom>
              <a:rect b="b" l="l" r="r" t="t"/>
              <a:pathLst>
                <a:path extrusionOk="0" h="532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67"/>
            <p:cNvSpPr/>
            <p:nvPr/>
          </p:nvSpPr>
          <p:spPr>
            <a:xfrm>
              <a:off x="6732412" y="3961887"/>
              <a:ext cx="263860" cy="63084"/>
            </a:xfrm>
            <a:custGeom>
              <a:rect b="b" l="l" r="r" t="t"/>
              <a:pathLst>
                <a:path extrusionOk="0" h="2414" w="10097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67"/>
            <p:cNvSpPr/>
            <p:nvPr/>
          </p:nvSpPr>
          <p:spPr>
            <a:xfrm>
              <a:off x="6980175" y="3961887"/>
              <a:ext cx="16098" cy="42727"/>
            </a:xfrm>
            <a:custGeom>
              <a:rect b="b" l="l" r="r" t="t"/>
              <a:pathLst>
                <a:path extrusionOk="0" h="1635" w="616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67"/>
            <p:cNvSpPr/>
            <p:nvPr/>
          </p:nvSpPr>
          <p:spPr>
            <a:xfrm>
              <a:off x="6732412" y="3922924"/>
              <a:ext cx="263860" cy="77692"/>
            </a:xfrm>
            <a:custGeom>
              <a:rect b="b" l="l" r="r" t="t"/>
              <a:pathLst>
                <a:path extrusionOk="0" h="2973" w="10097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67"/>
            <p:cNvSpPr/>
            <p:nvPr/>
          </p:nvSpPr>
          <p:spPr>
            <a:xfrm>
              <a:off x="6843475" y="3922924"/>
              <a:ext cx="152797" cy="77692"/>
            </a:xfrm>
            <a:custGeom>
              <a:rect b="b" l="l" r="r" t="t"/>
              <a:pathLst>
                <a:path extrusionOk="0" h="2973" w="5847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67"/>
            <p:cNvSpPr/>
            <p:nvPr/>
          </p:nvSpPr>
          <p:spPr>
            <a:xfrm>
              <a:off x="6884190" y="3826678"/>
              <a:ext cx="131708" cy="127448"/>
            </a:xfrm>
            <a:custGeom>
              <a:rect b="b" l="l" r="r" t="t"/>
              <a:pathLst>
                <a:path extrusionOk="0" h="4877" w="504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67"/>
            <p:cNvSpPr/>
            <p:nvPr/>
          </p:nvSpPr>
          <p:spPr>
            <a:xfrm>
              <a:off x="6878153" y="3942026"/>
              <a:ext cx="19861" cy="19887"/>
            </a:xfrm>
            <a:custGeom>
              <a:rect b="b" l="l" r="r" t="t"/>
              <a:pathLst>
                <a:path extrusionOk="0" h="761" w="76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67"/>
            <p:cNvSpPr/>
            <p:nvPr/>
          </p:nvSpPr>
          <p:spPr>
            <a:xfrm>
              <a:off x="6712996" y="3826468"/>
              <a:ext cx="131499" cy="127657"/>
            </a:xfrm>
            <a:custGeom>
              <a:rect b="b" l="l" r="r" t="t"/>
              <a:pathLst>
                <a:path extrusionOk="0" h="4885" w="5032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67"/>
            <p:cNvSpPr/>
            <p:nvPr/>
          </p:nvSpPr>
          <p:spPr>
            <a:xfrm>
              <a:off x="6830906" y="3942026"/>
              <a:ext cx="19626" cy="19887"/>
            </a:xfrm>
            <a:custGeom>
              <a:rect b="b" l="l" r="r" t="t"/>
              <a:pathLst>
                <a:path extrusionOk="0" h="761" w="751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67"/>
            <p:cNvSpPr/>
            <p:nvPr/>
          </p:nvSpPr>
          <p:spPr>
            <a:xfrm>
              <a:off x="6706933" y="3869822"/>
              <a:ext cx="45601" cy="58903"/>
            </a:xfrm>
            <a:custGeom>
              <a:rect b="b" l="l" r="r" t="t"/>
              <a:pathLst>
                <a:path extrusionOk="0" h="2254" w="1745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67"/>
            <p:cNvSpPr/>
            <p:nvPr/>
          </p:nvSpPr>
          <p:spPr>
            <a:xfrm>
              <a:off x="6670400" y="3912653"/>
              <a:ext cx="65201" cy="31673"/>
            </a:xfrm>
            <a:custGeom>
              <a:rect b="b" l="l" r="r" t="t"/>
              <a:pathLst>
                <a:path extrusionOk="0" h="1212" w="2495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67"/>
            <p:cNvSpPr/>
            <p:nvPr/>
          </p:nvSpPr>
          <p:spPr>
            <a:xfrm>
              <a:off x="6976412" y="3869822"/>
              <a:ext cx="45340" cy="58903"/>
            </a:xfrm>
            <a:custGeom>
              <a:rect b="b" l="l" r="r" t="t"/>
              <a:pathLst>
                <a:path extrusionOk="0" h="2254" w="1735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67"/>
            <p:cNvSpPr/>
            <p:nvPr/>
          </p:nvSpPr>
          <p:spPr>
            <a:xfrm>
              <a:off x="6993084" y="3912653"/>
              <a:ext cx="65227" cy="31673"/>
            </a:xfrm>
            <a:custGeom>
              <a:rect b="b" l="l" r="r" t="t"/>
              <a:pathLst>
                <a:path extrusionOk="0" h="1212" w="2496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6" name="Google Shape;15536;p67"/>
          <p:cNvGrpSpPr/>
          <p:nvPr/>
        </p:nvGrpSpPr>
        <p:grpSpPr>
          <a:xfrm>
            <a:off x="7662181" y="3803446"/>
            <a:ext cx="302823" cy="360498"/>
            <a:chOff x="7662181" y="3803446"/>
            <a:chExt cx="302823" cy="360498"/>
          </a:xfrm>
        </p:grpSpPr>
        <p:sp>
          <p:nvSpPr>
            <p:cNvPr id="15537" name="Google Shape;15537;p67"/>
            <p:cNvSpPr/>
            <p:nvPr/>
          </p:nvSpPr>
          <p:spPr>
            <a:xfrm>
              <a:off x="7801388" y="4144161"/>
              <a:ext cx="22683" cy="19782"/>
            </a:xfrm>
            <a:custGeom>
              <a:rect b="b" l="l" r="r" t="t"/>
              <a:pathLst>
                <a:path extrusionOk="0" h="757" w="868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67"/>
            <p:cNvSpPr/>
            <p:nvPr/>
          </p:nvSpPr>
          <p:spPr>
            <a:xfrm>
              <a:off x="7662181" y="4059283"/>
              <a:ext cx="199286" cy="89399"/>
            </a:xfrm>
            <a:custGeom>
              <a:rect b="b" l="l" r="r" t="t"/>
              <a:pathLst>
                <a:path extrusionOk="0" h="3421" w="7626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67"/>
            <p:cNvSpPr/>
            <p:nvPr/>
          </p:nvSpPr>
          <p:spPr>
            <a:xfrm>
              <a:off x="7673731" y="4032497"/>
              <a:ext cx="55819" cy="55401"/>
            </a:xfrm>
            <a:custGeom>
              <a:rect b="b" l="l" r="r" t="t"/>
              <a:pathLst>
                <a:path extrusionOk="0" h="2120" w="2136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67"/>
            <p:cNvSpPr/>
            <p:nvPr/>
          </p:nvSpPr>
          <p:spPr>
            <a:xfrm>
              <a:off x="7680264" y="4043055"/>
              <a:ext cx="49286" cy="44948"/>
            </a:xfrm>
            <a:custGeom>
              <a:rect b="b" l="l" r="r" t="t"/>
              <a:pathLst>
                <a:path extrusionOk="0" h="1720" w="1886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67"/>
            <p:cNvSpPr/>
            <p:nvPr/>
          </p:nvSpPr>
          <p:spPr>
            <a:xfrm>
              <a:off x="7693331" y="3857096"/>
              <a:ext cx="211882" cy="211072"/>
            </a:xfrm>
            <a:custGeom>
              <a:rect b="b" l="l" r="r" t="t"/>
              <a:pathLst>
                <a:path extrusionOk="0" h="8077" w="8108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67"/>
            <p:cNvSpPr/>
            <p:nvPr/>
          </p:nvSpPr>
          <p:spPr>
            <a:xfrm>
              <a:off x="7704385" y="3886495"/>
              <a:ext cx="200828" cy="181542"/>
            </a:xfrm>
            <a:custGeom>
              <a:rect b="b" l="l" r="r" t="t"/>
              <a:pathLst>
                <a:path extrusionOk="0" h="6947" w="7685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67"/>
            <p:cNvSpPr/>
            <p:nvPr/>
          </p:nvSpPr>
          <p:spPr>
            <a:xfrm>
              <a:off x="7799376" y="3803446"/>
              <a:ext cx="165628" cy="138555"/>
            </a:xfrm>
            <a:custGeom>
              <a:rect b="b" l="l" r="r" t="t"/>
              <a:pathLst>
                <a:path extrusionOk="0" h="5302" w="6338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67"/>
            <p:cNvSpPr/>
            <p:nvPr/>
          </p:nvSpPr>
          <p:spPr>
            <a:xfrm>
              <a:off x="7833296" y="3810606"/>
              <a:ext cx="131708" cy="131394"/>
            </a:xfrm>
            <a:custGeom>
              <a:rect b="b" l="l" r="r" t="t"/>
              <a:pathLst>
                <a:path extrusionOk="0" h="5028" w="504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67"/>
            <p:cNvSpPr/>
            <p:nvPr/>
          </p:nvSpPr>
          <p:spPr>
            <a:xfrm>
              <a:off x="7804158" y="3929457"/>
              <a:ext cx="28667" cy="28432"/>
            </a:xfrm>
            <a:custGeom>
              <a:rect b="b" l="l" r="r" t="t"/>
              <a:pathLst>
                <a:path extrusionOk="0" h="1088" w="1097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67"/>
            <p:cNvSpPr/>
            <p:nvPr/>
          </p:nvSpPr>
          <p:spPr>
            <a:xfrm>
              <a:off x="7806929" y="4129710"/>
              <a:ext cx="29922" cy="28929"/>
            </a:xfrm>
            <a:custGeom>
              <a:rect b="b" l="l" r="r" t="t"/>
              <a:pathLst>
                <a:path extrusionOk="0" h="1107" w="1145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7" name="Google Shape;15547;p67"/>
          <p:cNvGrpSpPr/>
          <p:nvPr/>
        </p:nvGrpSpPr>
        <p:grpSpPr>
          <a:xfrm>
            <a:off x="5206562" y="3803994"/>
            <a:ext cx="363895" cy="355663"/>
            <a:chOff x="5206562" y="3803994"/>
            <a:chExt cx="363895" cy="355663"/>
          </a:xfrm>
        </p:grpSpPr>
        <p:sp>
          <p:nvSpPr>
            <p:cNvPr id="15548" name="Google Shape;15548;p67"/>
            <p:cNvSpPr/>
            <p:nvPr/>
          </p:nvSpPr>
          <p:spPr>
            <a:xfrm>
              <a:off x="5284724" y="3924701"/>
              <a:ext cx="212849" cy="192753"/>
            </a:xfrm>
            <a:custGeom>
              <a:rect b="b" l="l" r="r" t="t"/>
              <a:pathLst>
                <a:path extrusionOk="0" h="7376" w="8145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67"/>
            <p:cNvSpPr/>
            <p:nvPr/>
          </p:nvSpPr>
          <p:spPr>
            <a:xfrm>
              <a:off x="5241240" y="3803994"/>
              <a:ext cx="294539" cy="96586"/>
            </a:xfrm>
            <a:custGeom>
              <a:rect b="b" l="l" r="r" t="t"/>
              <a:pathLst>
                <a:path extrusionOk="0" h="3696" w="11271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67"/>
            <p:cNvSpPr/>
            <p:nvPr/>
          </p:nvSpPr>
          <p:spPr>
            <a:xfrm>
              <a:off x="5277172" y="3828820"/>
              <a:ext cx="222675" cy="73014"/>
            </a:xfrm>
            <a:custGeom>
              <a:rect b="b" l="l" r="r" t="t"/>
              <a:pathLst>
                <a:path extrusionOk="0" h="2794" w="8521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67"/>
            <p:cNvSpPr/>
            <p:nvPr/>
          </p:nvSpPr>
          <p:spPr>
            <a:xfrm>
              <a:off x="5238731" y="3888507"/>
              <a:ext cx="299557" cy="36220"/>
            </a:xfrm>
            <a:custGeom>
              <a:rect b="b" l="l" r="r" t="t"/>
              <a:pathLst>
                <a:path extrusionOk="0" h="1386" w="11463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67"/>
            <p:cNvSpPr/>
            <p:nvPr/>
          </p:nvSpPr>
          <p:spPr>
            <a:xfrm>
              <a:off x="5284724" y="3924701"/>
              <a:ext cx="212849" cy="186978"/>
            </a:xfrm>
            <a:custGeom>
              <a:rect b="b" l="l" r="r" t="t"/>
              <a:pathLst>
                <a:path extrusionOk="0" h="7155" w="8145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67"/>
            <p:cNvSpPr/>
            <p:nvPr/>
          </p:nvSpPr>
          <p:spPr>
            <a:xfrm>
              <a:off x="5245421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67"/>
            <p:cNvSpPr/>
            <p:nvPr/>
          </p:nvSpPr>
          <p:spPr>
            <a:xfrm>
              <a:off x="5262093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67"/>
            <p:cNvSpPr/>
            <p:nvPr/>
          </p:nvSpPr>
          <p:spPr>
            <a:xfrm>
              <a:off x="5353479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67"/>
            <p:cNvSpPr/>
            <p:nvPr/>
          </p:nvSpPr>
          <p:spPr>
            <a:xfrm>
              <a:off x="5370151" y="4095058"/>
              <a:ext cx="40741" cy="20880"/>
            </a:xfrm>
            <a:custGeom>
              <a:rect b="b" l="l" r="r" t="t"/>
              <a:pathLst>
                <a:path extrusionOk="0" h="799" w="1559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67"/>
            <p:cNvSpPr/>
            <p:nvPr/>
          </p:nvSpPr>
          <p:spPr>
            <a:xfrm>
              <a:off x="5462033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67"/>
            <p:cNvSpPr/>
            <p:nvPr/>
          </p:nvSpPr>
          <p:spPr>
            <a:xfrm>
              <a:off x="5478470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67"/>
            <p:cNvSpPr/>
            <p:nvPr/>
          </p:nvSpPr>
          <p:spPr>
            <a:xfrm>
              <a:off x="5240247" y="4111652"/>
              <a:ext cx="296525" cy="25139"/>
            </a:xfrm>
            <a:custGeom>
              <a:rect b="b" l="l" r="r" t="t"/>
              <a:pathLst>
                <a:path extrusionOk="0" h="962" w="11347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67"/>
            <p:cNvSpPr/>
            <p:nvPr/>
          </p:nvSpPr>
          <p:spPr>
            <a:xfrm>
              <a:off x="5229166" y="4133003"/>
              <a:ext cx="318686" cy="21403"/>
            </a:xfrm>
            <a:custGeom>
              <a:rect b="b" l="l" r="r" t="t"/>
              <a:pathLst>
                <a:path extrusionOk="0" h="819" w="12195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67"/>
            <p:cNvSpPr/>
            <p:nvPr/>
          </p:nvSpPr>
          <p:spPr>
            <a:xfrm>
              <a:off x="5206562" y="4149100"/>
              <a:ext cx="363895" cy="10558"/>
            </a:xfrm>
            <a:custGeom>
              <a:rect b="b" l="l" r="r" t="t"/>
              <a:pathLst>
                <a:path extrusionOk="0" h="404" w="13925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565" name="Shape 15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6" name="Google Shape;15566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567" name="Google Shape;15567;p68"/>
          <p:cNvGrpSpPr/>
          <p:nvPr/>
        </p:nvGrpSpPr>
        <p:grpSpPr>
          <a:xfrm>
            <a:off x="4682526" y="1512217"/>
            <a:ext cx="369948" cy="370132"/>
            <a:chOff x="4682526" y="1512217"/>
            <a:chExt cx="369948" cy="370132"/>
          </a:xfrm>
        </p:grpSpPr>
        <p:sp>
          <p:nvSpPr>
            <p:cNvPr id="15568" name="Google Shape;15568;p68"/>
            <p:cNvSpPr/>
            <p:nvPr/>
          </p:nvSpPr>
          <p:spPr>
            <a:xfrm>
              <a:off x="4921192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68"/>
            <p:cNvSpPr/>
            <p:nvPr/>
          </p:nvSpPr>
          <p:spPr>
            <a:xfrm>
              <a:off x="4945036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68"/>
            <p:cNvSpPr/>
            <p:nvPr/>
          </p:nvSpPr>
          <p:spPr>
            <a:xfrm>
              <a:off x="4682526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6" y="5004"/>
                    <a:pt x="5004" y="3885"/>
                    <a:pt x="5004" y="2502"/>
                  </a:cubicBezTo>
                  <a:cubicBezTo>
                    <a:pt x="5004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68"/>
            <p:cNvSpPr/>
            <p:nvPr/>
          </p:nvSpPr>
          <p:spPr>
            <a:xfrm>
              <a:off x="4706343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68"/>
            <p:cNvSpPr/>
            <p:nvPr/>
          </p:nvSpPr>
          <p:spPr>
            <a:xfrm>
              <a:off x="4694434" y="1547942"/>
              <a:ext cx="346131" cy="320006"/>
            </a:xfrm>
            <a:custGeom>
              <a:rect b="b" l="l" r="r" t="t"/>
              <a:pathLst>
                <a:path extrusionOk="0" h="12200" w="1319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199"/>
                  </a:cubicBezTo>
                  <a:lnTo>
                    <a:pt x="6768" y="12199"/>
                  </a:lnTo>
                  <a:cubicBezTo>
                    <a:pt x="8171" y="12199"/>
                    <a:pt x="9568" y="11799"/>
                    <a:pt x="10694" y="10965"/>
                  </a:cubicBezTo>
                  <a:cubicBezTo>
                    <a:pt x="12219" y="9840"/>
                    <a:pt x="13196" y="8097"/>
                    <a:pt x="13196" y="6151"/>
                  </a:cubicBezTo>
                  <a:cubicBezTo>
                    <a:pt x="13196" y="2754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68"/>
            <p:cNvSpPr/>
            <p:nvPr/>
          </p:nvSpPr>
          <p:spPr>
            <a:xfrm>
              <a:off x="4694434" y="1547942"/>
              <a:ext cx="174849" cy="320163"/>
            </a:xfrm>
            <a:custGeom>
              <a:rect b="b" l="l" r="r" t="t"/>
              <a:pathLst>
                <a:path extrusionOk="0" h="12206" w="666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206"/>
                  </a:cubicBezTo>
                  <a:lnTo>
                    <a:pt x="6503" y="12206"/>
                  </a:lnTo>
                  <a:cubicBezTo>
                    <a:pt x="5710" y="11996"/>
                    <a:pt x="4964" y="11636"/>
                    <a:pt x="4313" y="11141"/>
                  </a:cubicBezTo>
                  <a:cubicBezTo>
                    <a:pt x="2794" y="9975"/>
                    <a:pt x="1818" y="8171"/>
                    <a:pt x="1818" y="6151"/>
                  </a:cubicBezTo>
                  <a:cubicBezTo>
                    <a:pt x="1818" y="3215"/>
                    <a:pt x="3872" y="747"/>
                    <a:pt x="6666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68"/>
            <p:cNvSpPr/>
            <p:nvPr/>
          </p:nvSpPr>
          <p:spPr>
            <a:xfrm>
              <a:off x="4826397" y="1738975"/>
              <a:ext cx="82021" cy="143373"/>
            </a:xfrm>
            <a:custGeom>
              <a:rect b="b" l="l" r="r" t="t"/>
              <a:pathLst>
                <a:path extrusionOk="0" h="5466" w="3127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43" y="4096"/>
                  </a:lnTo>
                  <a:cubicBezTo>
                    <a:pt x="177" y="4862"/>
                    <a:pt x="801" y="5465"/>
                    <a:pt x="1567" y="5465"/>
                  </a:cubicBezTo>
                  <a:cubicBezTo>
                    <a:pt x="2327" y="5465"/>
                    <a:pt x="2957" y="4862"/>
                    <a:pt x="2991" y="4096"/>
                  </a:cubicBezTo>
                  <a:lnTo>
                    <a:pt x="3093" y="1594"/>
                  </a:lnTo>
                  <a:cubicBezTo>
                    <a:pt x="3127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68"/>
            <p:cNvSpPr/>
            <p:nvPr/>
          </p:nvSpPr>
          <p:spPr>
            <a:xfrm>
              <a:off x="4826397" y="1738975"/>
              <a:ext cx="82205" cy="101484"/>
            </a:xfrm>
            <a:custGeom>
              <a:rect b="b" l="l" r="r" t="t"/>
              <a:pathLst>
                <a:path extrusionOk="0" h="3869" w="3134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30" y="3614"/>
                  </a:lnTo>
                  <a:cubicBezTo>
                    <a:pt x="594" y="3784"/>
                    <a:pt x="1081" y="3869"/>
                    <a:pt x="1568" y="3869"/>
                  </a:cubicBezTo>
                  <a:cubicBezTo>
                    <a:pt x="2055" y="3869"/>
                    <a:pt x="2544" y="3784"/>
                    <a:pt x="3011" y="3614"/>
                  </a:cubicBezTo>
                  <a:lnTo>
                    <a:pt x="3093" y="1594"/>
                  </a:lnTo>
                  <a:cubicBezTo>
                    <a:pt x="3133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68"/>
            <p:cNvSpPr/>
            <p:nvPr/>
          </p:nvSpPr>
          <p:spPr>
            <a:xfrm>
              <a:off x="4766121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3" y="1"/>
                  </a:moveTo>
                  <a:cubicBezTo>
                    <a:pt x="353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3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801"/>
                  </a:lnTo>
                  <a:cubicBezTo>
                    <a:pt x="1587" y="360"/>
                    <a:pt x="1234" y="1"/>
                    <a:pt x="7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68"/>
            <p:cNvSpPr/>
            <p:nvPr/>
          </p:nvSpPr>
          <p:spPr>
            <a:xfrm>
              <a:off x="4783905" y="1685256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5" y="1"/>
                  </a:moveTo>
                  <a:cubicBezTo>
                    <a:pt x="75" y="1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68"/>
            <p:cNvSpPr/>
            <p:nvPr/>
          </p:nvSpPr>
          <p:spPr>
            <a:xfrm>
              <a:off x="4778029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39" y="0"/>
                  </a:moveTo>
                  <a:cubicBezTo>
                    <a:pt x="150" y="0"/>
                    <a:pt x="0" y="149"/>
                    <a:pt x="0" y="339"/>
                  </a:cubicBezTo>
                  <a:cubicBezTo>
                    <a:pt x="0" y="529"/>
                    <a:pt x="150" y="678"/>
                    <a:pt x="339" y="678"/>
                  </a:cubicBezTo>
                  <a:cubicBezTo>
                    <a:pt x="529" y="678"/>
                    <a:pt x="679" y="529"/>
                    <a:pt x="679" y="339"/>
                  </a:cubicBezTo>
                  <a:cubicBezTo>
                    <a:pt x="679" y="149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68"/>
            <p:cNvSpPr/>
            <p:nvPr/>
          </p:nvSpPr>
          <p:spPr>
            <a:xfrm>
              <a:off x="4927252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1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60" y="2048"/>
                    <a:pt x="801" y="2048"/>
                  </a:cubicBezTo>
                  <a:cubicBezTo>
                    <a:pt x="1235" y="2048"/>
                    <a:pt x="1594" y="1689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5" y="1"/>
                    <a:pt x="80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68"/>
            <p:cNvSpPr/>
            <p:nvPr/>
          </p:nvSpPr>
          <p:spPr>
            <a:xfrm>
              <a:off x="4945219" y="1685256"/>
              <a:ext cx="23843" cy="41811"/>
            </a:xfrm>
            <a:custGeom>
              <a:rect b="b" l="l" r="r" t="t"/>
              <a:pathLst>
                <a:path extrusionOk="0" h="1594" w="909">
                  <a:moveTo>
                    <a:pt x="116" y="1"/>
                  </a:moveTo>
                  <a:cubicBezTo>
                    <a:pt x="75" y="1"/>
                    <a:pt x="34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0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68"/>
            <p:cNvSpPr/>
            <p:nvPr/>
          </p:nvSpPr>
          <p:spPr>
            <a:xfrm>
              <a:off x="4939160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0"/>
                  </a:moveTo>
                  <a:cubicBezTo>
                    <a:pt x="150" y="0"/>
                    <a:pt x="1" y="149"/>
                    <a:pt x="1" y="339"/>
                  </a:cubicBezTo>
                  <a:cubicBezTo>
                    <a:pt x="1" y="529"/>
                    <a:pt x="150" y="678"/>
                    <a:pt x="340" y="678"/>
                  </a:cubicBezTo>
                  <a:cubicBezTo>
                    <a:pt x="530" y="678"/>
                    <a:pt x="679" y="529"/>
                    <a:pt x="679" y="339"/>
                  </a:cubicBezTo>
                  <a:cubicBezTo>
                    <a:pt x="679" y="149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68"/>
            <p:cNvSpPr/>
            <p:nvPr/>
          </p:nvSpPr>
          <p:spPr>
            <a:xfrm>
              <a:off x="4810922" y="1739001"/>
              <a:ext cx="111005" cy="107412"/>
            </a:xfrm>
            <a:custGeom>
              <a:rect b="b" l="l" r="r" t="t"/>
              <a:pathLst>
                <a:path extrusionOk="0" h="4095" w="4232">
                  <a:moveTo>
                    <a:pt x="2156" y="1"/>
                  </a:moveTo>
                  <a:cubicBezTo>
                    <a:pt x="2026" y="1"/>
                    <a:pt x="1897" y="18"/>
                    <a:pt x="1771" y="53"/>
                  </a:cubicBezTo>
                  <a:cubicBezTo>
                    <a:pt x="1059" y="243"/>
                    <a:pt x="604" y="935"/>
                    <a:pt x="631" y="1667"/>
                  </a:cubicBezTo>
                  <a:lnTo>
                    <a:pt x="699" y="3362"/>
                  </a:lnTo>
                  <a:cubicBezTo>
                    <a:pt x="618" y="3328"/>
                    <a:pt x="543" y="3281"/>
                    <a:pt x="469" y="3234"/>
                  </a:cubicBezTo>
                  <a:cubicBezTo>
                    <a:pt x="421" y="3199"/>
                    <a:pt x="374" y="3184"/>
                    <a:pt x="329" y="3184"/>
                  </a:cubicBezTo>
                  <a:cubicBezTo>
                    <a:pt x="136" y="3184"/>
                    <a:pt x="1" y="3457"/>
                    <a:pt x="204" y="3600"/>
                  </a:cubicBezTo>
                  <a:cubicBezTo>
                    <a:pt x="638" y="3912"/>
                    <a:pt x="1364" y="4095"/>
                    <a:pt x="2150" y="4095"/>
                  </a:cubicBezTo>
                  <a:cubicBezTo>
                    <a:pt x="2937" y="4095"/>
                    <a:pt x="3669" y="3912"/>
                    <a:pt x="4103" y="3600"/>
                  </a:cubicBezTo>
                  <a:cubicBezTo>
                    <a:pt x="4205" y="3532"/>
                    <a:pt x="4232" y="3390"/>
                    <a:pt x="4164" y="3281"/>
                  </a:cubicBezTo>
                  <a:cubicBezTo>
                    <a:pt x="4119" y="3219"/>
                    <a:pt x="4048" y="3187"/>
                    <a:pt x="3977" y="3187"/>
                  </a:cubicBezTo>
                  <a:cubicBezTo>
                    <a:pt x="3931" y="3187"/>
                    <a:pt x="3885" y="3200"/>
                    <a:pt x="3846" y="3227"/>
                  </a:cubicBezTo>
                  <a:cubicBezTo>
                    <a:pt x="3493" y="3484"/>
                    <a:pt x="2842" y="3640"/>
                    <a:pt x="2157" y="3640"/>
                  </a:cubicBezTo>
                  <a:cubicBezTo>
                    <a:pt x="2022" y="3640"/>
                    <a:pt x="1886" y="3634"/>
                    <a:pt x="1750" y="3620"/>
                  </a:cubicBezTo>
                  <a:cubicBezTo>
                    <a:pt x="1642" y="3613"/>
                    <a:pt x="1554" y="3518"/>
                    <a:pt x="1554" y="3403"/>
                  </a:cubicBezTo>
                  <a:lnTo>
                    <a:pt x="1479" y="1593"/>
                  </a:lnTo>
                  <a:cubicBezTo>
                    <a:pt x="1445" y="887"/>
                    <a:pt x="1899" y="257"/>
                    <a:pt x="2578" y="60"/>
                  </a:cubicBezTo>
                  <a:cubicBezTo>
                    <a:pt x="2439" y="21"/>
                    <a:pt x="2297" y="1"/>
                    <a:pt x="215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3" name="Google Shape;15583;p68"/>
          <p:cNvGrpSpPr/>
          <p:nvPr/>
        </p:nvGrpSpPr>
        <p:grpSpPr>
          <a:xfrm>
            <a:off x="3592433" y="1980212"/>
            <a:ext cx="381542" cy="370079"/>
            <a:chOff x="3592433" y="1980212"/>
            <a:chExt cx="381542" cy="370079"/>
          </a:xfrm>
        </p:grpSpPr>
        <p:sp>
          <p:nvSpPr>
            <p:cNvPr id="15584" name="Google Shape;15584;p68"/>
            <p:cNvSpPr/>
            <p:nvPr/>
          </p:nvSpPr>
          <p:spPr>
            <a:xfrm>
              <a:off x="3790916" y="1980212"/>
              <a:ext cx="165800" cy="370079"/>
            </a:xfrm>
            <a:custGeom>
              <a:rect b="b" l="l" r="r" t="t"/>
              <a:pathLst>
                <a:path extrusionOk="0" h="14109" w="6321">
                  <a:moveTo>
                    <a:pt x="3366" y="0"/>
                  </a:moveTo>
                  <a:cubicBezTo>
                    <a:pt x="3080" y="0"/>
                    <a:pt x="2766" y="51"/>
                    <a:pt x="2422" y="167"/>
                  </a:cubicBezTo>
                  <a:cubicBezTo>
                    <a:pt x="1" y="981"/>
                    <a:pt x="801" y="4351"/>
                    <a:pt x="1479" y="6087"/>
                  </a:cubicBezTo>
                  <a:lnTo>
                    <a:pt x="2218" y="14108"/>
                  </a:lnTo>
                  <a:cubicBezTo>
                    <a:pt x="4720" y="14108"/>
                    <a:pt x="6320" y="12284"/>
                    <a:pt x="6320" y="9782"/>
                  </a:cubicBezTo>
                  <a:cubicBezTo>
                    <a:pt x="6320" y="7138"/>
                    <a:pt x="3757" y="5320"/>
                    <a:pt x="3588" y="3496"/>
                  </a:cubicBezTo>
                  <a:cubicBezTo>
                    <a:pt x="3492" y="2453"/>
                    <a:pt x="4090" y="1945"/>
                    <a:pt x="4879" y="1945"/>
                  </a:cubicBezTo>
                  <a:cubicBezTo>
                    <a:pt x="5095" y="1945"/>
                    <a:pt x="5326" y="1983"/>
                    <a:pt x="5561" y="2059"/>
                  </a:cubicBezTo>
                  <a:cubicBezTo>
                    <a:pt x="5580" y="2066"/>
                    <a:pt x="5598" y="2069"/>
                    <a:pt x="5617" y="2069"/>
                  </a:cubicBezTo>
                  <a:cubicBezTo>
                    <a:pt x="5723" y="2069"/>
                    <a:pt x="5811" y="1959"/>
                    <a:pt x="5764" y="1849"/>
                  </a:cubicBezTo>
                  <a:cubicBezTo>
                    <a:pt x="5494" y="1234"/>
                    <a:pt x="4777" y="0"/>
                    <a:pt x="336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68"/>
            <p:cNvSpPr/>
            <p:nvPr/>
          </p:nvSpPr>
          <p:spPr>
            <a:xfrm>
              <a:off x="3601509" y="2157448"/>
              <a:ext cx="11935" cy="19777"/>
            </a:xfrm>
            <a:custGeom>
              <a:rect b="b" l="l" r="r" t="t"/>
              <a:pathLst>
                <a:path extrusionOk="0" h="754" w="455">
                  <a:moveTo>
                    <a:pt x="228" y="1"/>
                  </a:moveTo>
                  <a:cubicBezTo>
                    <a:pt x="114" y="1"/>
                    <a:pt x="0" y="76"/>
                    <a:pt x="0" y="225"/>
                  </a:cubicBezTo>
                  <a:lnTo>
                    <a:pt x="0" y="523"/>
                  </a:lnTo>
                  <a:cubicBezTo>
                    <a:pt x="0" y="652"/>
                    <a:pt x="102" y="754"/>
                    <a:pt x="224" y="754"/>
                  </a:cubicBezTo>
                  <a:cubicBezTo>
                    <a:pt x="353" y="754"/>
                    <a:pt x="455" y="652"/>
                    <a:pt x="455" y="523"/>
                  </a:cubicBezTo>
                  <a:lnTo>
                    <a:pt x="455" y="225"/>
                  </a:lnTo>
                  <a:cubicBezTo>
                    <a:pt x="455" y="76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C7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68"/>
            <p:cNvSpPr/>
            <p:nvPr/>
          </p:nvSpPr>
          <p:spPr>
            <a:xfrm>
              <a:off x="3592433" y="2165291"/>
              <a:ext cx="29902" cy="35778"/>
            </a:xfrm>
            <a:custGeom>
              <a:rect b="b" l="l" r="r" t="t"/>
              <a:pathLst>
                <a:path extrusionOk="0" h="1364" w="1140">
                  <a:moveTo>
                    <a:pt x="570" y="0"/>
                  </a:moveTo>
                  <a:cubicBezTo>
                    <a:pt x="258" y="0"/>
                    <a:pt x="1" y="251"/>
                    <a:pt x="1" y="563"/>
                  </a:cubicBezTo>
                  <a:lnTo>
                    <a:pt x="1" y="794"/>
                  </a:lnTo>
                  <a:cubicBezTo>
                    <a:pt x="1" y="1106"/>
                    <a:pt x="258" y="1363"/>
                    <a:pt x="570" y="1363"/>
                  </a:cubicBezTo>
                  <a:cubicBezTo>
                    <a:pt x="889" y="1363"/>
                    <a:pt x="1140" y="1106"/>
                    <a:pt x="1140" y="794"/>
                  </a:cubicBezTo>
                  <a:lnTo>
                    <a:pt x="1140" y="563"/>
                  </a:lnTo>
                  <a:cubicBezTo>
                    <a:pt x="1140" y="251"/>
                    <a:pt x="889" y="0"/>
                    <a:pt x="57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68"/>
            <p:cNvSpPr/>
            <p:nvPr/>
          </p:nvSpPr>
          <p:spPr>
            <a:xfrm>
              <a:off x="3722088" y="2190551"/>
              <a:ext cx="61404" cy="80054"/>
            </a:xfrm>
            <a:custGeom>
              <a:rect b="b" l="l" r="r" t="t"/>
              <a:pathLst>
                <a:path extrusionOk="0" h="3052" w="2341">
                  <a:moveTo>
                    <a:pt x="1757" y="0"/>
                  </a:moveTo>
                  <a:lnTo>
                    <a:pt x="1" y="793"/>
                  </a:lnTo>
                  <a:cubicBezTo>
                    <a:pt x="1" y="793"/>
                    <a:pt x="448" y="2061"/>
                    <a:pt x="1337" y="3051"/>
                  </a:cubicBezTo>
                  <a:lnTo>
                    <a:pt x="2340" y="1648"/>
                  </a:lnTo>
                  <a:lnTo>
                    <a:pt x="1757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68"/>
            <p:cNvSpPr/>
            <p:nvPr/>
          </p:nvSpPr>
          <p:spPr>
            <a:xfrm>
              <a:off x="3701471" y="2022364"/>
              <a:ext cx="15004" cy="26440"/>
            </a:xfrm>
            <a:custGeom>
              <a:rect b="b" l="l" r="r" t="t"/>
              <a:pathLst>
                <a:path extrusionOk="0" h="1008" w="572">
                  <a:moveTo>
                    <a:pt x="326" y="1"/>
                  </a:moveTo>
                  <a:cubicBezTo>
                    <a:pt x="229" y="1"/>
                    <a:pt x="133" y="57"/>
                    <a:pt x="109" y="181"/>
                  </a:cubicBezTo>
                  <a:lnTo>
                    <a:pt x="21" y="750"/>
                  </a:lnTo>
                  <a:cubicBezTo>
                    <a:pt x="0" y="872"/>
                    <a:pt x="88" y="988"/>
                    <a:pt x="210" y="1008"/>
                  </a:cubicBezTo>
                  <a:lnTo>
                    <a:pt x="244" y="1008"/>
                  </a:lnTo>
                  <a:cubicBezTo>
                    <a:pt x="360" y="1008"/>
                    <a:pt x="455" y="927"/>
                    <a:pt x="468" y="818"/>
                  </a:cubicBezTo>
                  <a:lnTo>
                    <a:pt x="556" y="249"/>
                  </a:lnTo>
                  <a:cubicBezTo>
                    <a:pt x="571" y="90"/>
                    <a:pt x="448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68"/>
            <p:cNvSpPr/>
            <p:nvPr/>
          </p:nvSpPr>
          <p:spPr>
            <a:xfrm>
              <a:off x="3611109" y="2065040"/>
              <a:ext cx="319455" cy="285068"/>
            </a:xfrm>
            <a:custGeom>
              <a:rect b="b" l="l" r="r" t="t"/>
              <a:pathLst>
                <a:path extrusionOk="0" h="10868" w="12179">
                  <a:moveTo>
                    <a:pt x="3130" y="0"/>
                  </a:moveTo>
                  <a:cubicBezTo>
                    <a:pt x="2544" y="0"/>
                    <a:pt x="1974" y="212"/>
                    <a:pt x="1526" y="608"/>
                  </a:cubicBezTo>
                  <a:cubicBezTo>
                    <a:pt x="1011" y="1110"/>
                    <a:pt x="658" y="1754"/>
                    <a:pt x="509" y="2459"/>
                  </a:cubicBezTo>
                  <a:cubicBezTo>
                    <a:pt x="482" y="2595"/>
                    <a:pt x="536" y="2737"/>
                    <a:pt x="645" y="2826"/>
                  </a:cubicBezTo>
                  <a:cubicBezTo>
                    <a:pt x="835" y="2975"/>
                    <a:pt x="1058" y="3083"/>
                    <a:pt x="1296" y="3131"/>
                  </a:cubicBezTo>
                  <a:cubicBezTo>
                    <a:pt x="1465" y="3456"/>
                    <a:pt x="1703" y="3734"/>
                    <a:pt x="2001" y="3958"/>
                  </a:cubicBezTo>
                  <a:cubicBezTo>
                    <a:pt x="1450" y="3958"/>
                    <a:pt x="978" y="3875"/>
                    <a:pt x="672" y="3875"/>
                  </a:cubicBezTo>
                  <a:cubicBezTo>
                    <a:pt x="568" y="3875"/>
                    <a:pt x="483" y="3885"/>
                    <a:pt x="421" y="3910"/>
                  </a:cubicBezTo>
                  <a:cubicBezTo>
                    <a:pt x="190" y="4005"/>
                    <a:pt x="35" y="4222"/>
                    <a:pt x="14" y="4466"/>
                  </a:cubicBezTo>
                  <a:cubicBezTo>
                    <a:pt x="1" y="4602"/>
                    <a:pt x="96" y="4724"/>
                    <a:pt x="231" y="4744"/>
                  </a:cubicBezTo>
                  <a:cubicBezTo>
                    <a:pt x="597" y="4812"/>
                    <a:pt x="1418" y="4934"/>
                    <a:pt x="2279" y="5307"/>
                  </a:cubicBezTo>
                  <a:cubicBezTo>
                    <a:pt x="3022" y="5628"/>
                    <a:pt x="3583" y="5731"/>
                    <a:pt x="4009" y="5731"/>
                  </a:cubicBezTo>
                  <a:cubicBezTo>
                    <a:pt x="4473" y="5731"/>
                    <a:pt x="4776" y="5609"/>
                    <a:pt x="4978" y="5517"/>
                  </a:cubicBezTo>
                  <a:cubicBezTo>
                    <a:pt x="5187" y="5420"/>
                    <a:pt x="5394" y="5374"/>
                    <a:pt x="5575" y="5374"/>
                  </a:cubicBezTo>
                  <a:cubicBezTo>
                    <a:pt x="6088" y="5374"/>
                    <a:pt x="6397" y="5738"/>
                    <a:pt x="5981" y="6324"/>
                  </a:cubicBezTo>
                  <a:cubicBezTo>
                    <a:pt x="4754" y="8080"/>
                    <a:pt x="6117" y="9491"/>
                    <a:pt x="6903" y="9959"/>
                  </a:cubicBezTo>
                  <a:lnTo>
                    <a:pt x="5886" y="9959"/>
                  </a:lnTo>
                  <a:cubicBezTo>
                    <a:pt x="5493" y="9959"/>
                    <a:pt x="5147" y="10210"/>
                    <a:pt x="5018" y="10576"/>
                  </a:cubicBezTo>
                  <a:cubicBezTo>
                    <a:pt x="4979" y="10722"/>
                    <a:pt x="5081" y="10868"/>
                    <a:pt x="5232" y="10868"/>
                  </a:cubicBezTo>
                  <a:cubicBezTo>
                    <a:pt x="5235" y="10868"/>
                    <a:pt x="5239" y="10867"/>
                    <a:pt x="5242" y="10867"/>
                  </a:cubicBezTo>
                  <a:lnTo>
                    <a:pt x="8883" y="10867"/>
                  </a:lnTo>
                  <a:cubicBezTo>
                    <a:pt x="9351" y="10867"/>
                    <a:pt x="9785" y="10623"/>
                    <a:pt x="10029" y="10223"/>
                  </a:cubicBezTo>
                  <a:lnTo>
                    <a:pt x="10321" y="9735"/>
                  </a:lnTo>
                  <a:cubicBezTo>
                    <a:pt x="12179" y="5945"/>
                    <a:pt x="9297" y="1544"/>
                    <a:pt x="5045" y="1402"/>
                  </a:cubicBezTo>
                  <a:cubicBezTo>
                    <a:pt x="5032" y="1347"/>
                    <a:pt x="5018" y="1300"/>
                    <a:pt x="5005" y="1246"/>
                  </a:cubicBezTo>
                  <a:cubicBezTo>
                    <a:pt x="4815" y="649"/>
                    <a:pt x="4103" y="113"/>
                    <a:pt x="3479" y="25"/>
                  </a:cubicBezTo>
                  <a:cubicBezTo>
                    <a:pt x="3363" y="8"/>
                    <a:pt x="3246" y="0"/>
                    <a:pt x="3130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68"/>
            <p:cNvSpPr/>
            <p:nvPr/>
          </p:nvSpPr>
          <p:spPr>
            <a:xfrm>
              <a:off x="3685628" y="2035636"/>
              <a:ext cx="34361" cy="50886"/>
            </a:xfrm>
            <a:custGeom>
              <a:rect b="b" l="l" r="r" t="t"/>
              <a:pathLst>
                <a:path extrusionOk="0" h="1940" w="1310">
                  <a:moveTo>
                    <a:pt x="863" y="1"/>
                  </a:moveTo>
                  <a:cubicBezTo>
                    <a:pt x="812" y="1"/>
                    <a:pt x="761" y="20"/>
                    <a:pt x="719" y="61"/>
                  </a:cubicBezTo>
                  <a:cubicBezTo>
                    <a:pt x="455" y="312"/>
                    <a:pt x="265" y="875"/>
                    <a:pt x="150" y="1139"/>
                  </a:cubicBezTo>
                  <a:cubicBezTo>
                    <a:pt x="1" y="1506"/>
                    <a:pt x="252" y="1912"/>
                    <a:pt x="652" y="1939"/>
                  </a:cubicBezTo>
                  <a:cubicBezTo>
                    <a:pt x="656" y="1940"/>
                    <a:pt x="660" y="1940"/>
                    <a:pt x="664" y="1940"/>
                  </a:cubicBezTo>
                  <a:cubicBezTo>
                    <a:pt x="1024" y="1940"/>
                    <a:pt x="1309" y="1651"/>
                    <a:pt x="1309" y="1295"/>
                  </a:cubicBezTo>
                  <a:cubicBezTo>
                    <a:pt x="1303" y="895"/>
                    <a:pt x="1181" y="299"/>
                    <a:pt x="1038" y="95"/>
                  </a:cubicBezTo>
                  <a:cubicBezTo>
                    <a:pt x="996" y="34"/>
                    <a:pt x="930" y="1"/>
                    <a:pt x="86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68"/>
            <p:cNvSpPr/>
            <p:nvPr/>
          </p:nvSpPr>
          <p:spPr>
            <a:xfrm>
              <a:off x="3658244" y="2099480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79" y="529"/>
                    <a:pt x="679" y="346"/>
                  </a:cubicBezTo>
                  <a:cubicBezTo>
                    <a:pt x="679" y="156"/>
                    <a:pt x="529" y="0"/>
                    <a:pt x="34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68"/>
            <p:cNvSpPr/>
            <p:nvPr/>
          </p:nvSpPr>
          <p:spPr>
            <a:xfrm>
              <a:off x="3645077" y="2133264"/>
              <a:ext cx="89497" cy="35594"/>
            </a:xfrm>
            <a:custGeom>
              <a:rect b="b" l="l" r="r" t="t"/>
              <a:pathLst>
                <a:path extrusionOk="0" h="1357" w="3412">
                  <a:moveTo>
                    <a:pt x="2788" y="0"/>
                  </a:moveTo>
                  <a:cubicBezTo>
                    <a:pt x="2216" y="0"/>
                    <a:pt x="1622" y="358"/>
                    <a:pt x="991" y="496"/>
                  </a:cubicBezTo>
                  <a:cubicBezTo>
                    <a:pt x="798" y="540"/>
                    <a:pt x="601" y="563"/>
                    <a:pt x="404" y="563"/>
                  </a:cubicBezTo>
                  <a:cubicBezTo>
                    <a:pt x="269" y="563"/>
                    <a:pt x="134" y="552"/>
                    <a:pt x="1" y="530"/>
                  </a:cubicBezTo>
                  <a:lnTo>
                    <a:pt x="1" y="530"/>
                  </a:lnTo>
                  <a:cubicBezTo>
                    <a:pt x="170" y="855"/>
                    <a:pt x="408" y="1140"/>
                    <a:pt x="706" y="1357"/>
                  </a:cubicBezTo>
                  <a:cubicBezTo>
                    <a:pt x="1486" y="1357"/>
                    <a:pt x="2428" y="1201"/>
                    <a:pt x="3303" y="414"/>
                  </a:cubicBezTo>
                  <a:cubicBezTo>
                    <a:pt x="3411" y="326"/>
                    <a:pt x="3391" y="157"/>
                    <a:pt x="3262" y="96"/>
                  </a:cubicBezTo>
                  <a:cubicBezTo>
                    <a:pt x="3106" y="28"/>
                    <a:pt x="2948" y="0"/>
                    <a:pt x="2788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68"/>
            <p:cNvSpPr/>
            <p:nvPr/>
          </p:nvSpPr>
          <p:spPr>
            <a:xfrm>
              <a:off x="3623752" y="2119231"/>
              <a:ext cx="20459" cy="24394"/>
            </a:xfrm>
            <a:custGeom>
              <a:rect b="b" l="l" r="r" t="t"/>
              <a:pathLst>
                <a:path extrusionOk="0" h="930" w="780">
                  <a:moveTo>
                    <a:pt x="136" y="0"/>
                  </a:moveTo>
                  <a:cubicBezTo>
                    <a:pt x="88" y="122"/>
                    <a:pt x="54" y="258"/>
                    <a:pt x="27" y="387"/>
                  </a:cubicBezTo>
                  <a:cubicBezTo>
                    <a:pt x="0" y="529"/>
                    <a:pt x="54" y="671"/>
                    <a:pt x="163" y="760"/>
                  </a:cubicBezTo>
                  <a:cubicBezTo>
                    <a:pt x="244" y="827"/>
                    <a:pt x="339" y="882"/>
                    <a:pt x="427" y="929"/>
                  </a:cubicBezTo>
                  <a:cubicBezTo>
                    <a:pt x="780" y="407"/>
                    <a:pt x="414" y="109"/>
                    <a:pt x="13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68"/>
            <p:cNvSpPr/>
            <p:nvPr/>
          </p:nvSpPr>
          <p:spPr>
            <a:xfrm>
              <a:off x="3744856" y="2237660"/>
              <a:ext cx="88421" cy="88789"/>
            </a:xfrm>
            <a:custGeom>
              <a:rect b="b" l="l" r="r" t="t"/>
              <a:pathLst>
                <a:path extrusionOk="0" h="3385" w="3371">
                  <a:moveTo>
                    <a:pt x="719" y="1"/>
                  </a:moveTo>
                  <a:lnTo>
                    <a:pt x="719" y="1"/>
                  </a:lnTo>
                  <a:cubicBezTo>
                    <a:pt x="1" y="1249"/>
                    <a:pt x="570" y="2300"/>
                    <a:pt x="1214" y="2930"/>
                  </a:cubicBezTo>
                  <a:lnTo>
                    <a:pt x="1221" y="2930"/>
                  </a:lnTo>
                  <a:cubicBezTo>
                    <a:pt x="1397" y="3100"/>
                    <a:pt x="1587" y="3256"/>
                    <a:pt x="1798" y="3384"/>
                  </a:cubicBezTo>
                  <a:lnTo>
                    <a:pt x="3066" y="3384"/>
                  </a:lnTo>
                  <a:cubicBezTo>
                    <a:pt x="3371" y="3384"/>
                    <a:pt x="3371" y="2930"/>
                    <a:pt x="3066" y="2930"/>
                  </a:cubicBezTo>
                  <a:lnTo>
                    <a:pt x="3011" y="2930"/>
                  </a:lnTo>
                  <a:cubicBezTo>
                    <a:pt x="2999" y="2930"/>
                    <a:pt x="2988" y="2930"/>
                    <a:pt x="2976" y="2930"/>
                  </a:cubicBezTo>
                  <a:cubicBezTo>
                    <a:pt x="2561" y="2930"/>
                    <a:pt x="2154" y="2815"/>
                    <a:pt x="1798" y="2598"/>
                  </a:cubicBezTo>
                  <a:cubicBezTo>
                    <a:pt x="760" y="1927"/>
                    <a:pt x="618" y="618"/>
                    <a:pt x="71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68"/>
            <p:cNvSpPr/>
            <p:nvPr/>
          </p:nvSpPr>
          <p:spPr>
            <a:xfrm>
              <a:off x="3829159" y="1998626"/>
              <a:ext cx="144816" cy="333147"/>
            </a:xfrm>
            <a:custGeom>
              <a:rect b="b" l="l" r="r" t="t"/>
              <a:pathLst>
                <a:path extrusionOk="0" h="12701" w="5521">
                  <a:moveTo>
                    <a:pt x="2155" y="0"/>
                  </a:moveTo>
                  <a:cubicBezTo>
                    <a:pt x="1629" y="0"/>
                    <a:pt x="1147" y="218"/>
                    <a:pt x="848" y="665"/>
                  </a:cubicBezTo>
                  <a:cubicBezTo>
                    <a:pt x="1" y="1920"/>
                    <a:pt x="516" y="3764"/>
                    <a:pt x="1899" y="5215"/>
                  </a:cubicBezTo>
                  <a:cubicBezTo>
                    <a:pt x="2747" y="6097"/>
                    <a:pt x="5520" y="9989"/>
                    <a:pt x="3147" y="12701"/>
                  </a:cubicBezTo>
                  <a:cubicBezTo>
                    <a:pt x="4232" y="11948"/>
                    <a:pt x="4862" y="10646"/>
                    <a:pt x="4862" y="9080"/>
                  </a:cubicBezTo>
                  <a:cubicBezTo>
                    <a:pt x="4862" y="6436"/>
                    <a:pt x="2299" y="4618"/>
                    <a:pt x="2130" y="2794"/>
                  </a:cubicBezTo>
                  <a:cubicBezTo>
                    <a:pt x="2034" y="1751"/>
                    <a:pt x="2632" y="1243"/>
                    <a:pt x="3421" y="1243"/>
                  </a:cubicBezTo>
                  <a:cubicBezTo>
                    <a:pt x="3637" y="1243"/>
                    <a:pt x="3868" y="1281"/>
                    <a:pt x="4103" y="1357"/>
                  </a:cubicBezTo>
                  <a:cubicBezTo>
                    <a:pt x="4120" y="1362"/>
                    <a:pt x="4137" y="1365"/>
                    <a:pt x="4154" y="1365"/>
                  </a:cubicBezTo>
                  <a:cubicBezTo>
                    <a:pt x="4206" y="1365"/>
                    <a:pt x="4256" y="1342"/>
                    <a:pt x="4286" y="1296"/>
                  </a:cubicBezTo>
                  <a:cubicBezTo>
                    <a:pt x="3748" y="443"/>
                    <a:pt x="2906" y="0"/>
                    <a:pt x="2155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6" name="Google Shape;15596;p68"/>
          <p:cNvGrpSpPr/>
          <p:nvPr/>
        </p:nvGrpSpPr>
        <p:grpSpPr>
          <a:xfrm>
            <a:off x="1398582" y="2973490"/>
            <a:ext cx="371391" cy="235126"/>
            <a:chOff x="1398582" y="2973490"/>
            <a:chExt cx="371391" cy="235126"/>
          </a:xfrm>
        </p:grpSpPr>
        <p:sp>
          <p:nvSpPr>
            <p:cNvPr id="15597" name="Google Shape;15597;p68"/>
            <p:cNvSpPr/>
            <p:nvPr/>
          </p:nvSpPr>
          <p:spPr>
            <a:xfrm>
              <a:off x="1398582" y="2973490"/>
              <a:ext cx="44302" cy="114704"/>
            </a:xfrm>
            <a:custGeom>
              <a:rect b="b" l="l" r="r" t="t"/>
              <a:pathLst>
                <a:path extrusionOk="0" h="4373" w="1689">
                  <a:moveTo>
                    <a:pt x="689" y="1"/>
                  </a:moveTo>
                  <a:cubicBezTo>
                    <a:pt x="633" y="1"/>
                    <a:pt x="574" y="24"/>
                    <a:pt x="523" y="81"/>
                  </a:cubicBezTo>
                  <a:cubicBezTo>
                    <a:pt x="509" y="101"/>
                    <a:pt x="0" y="616"/>
                    <a:pt x="0" y="1850"/>
                  </a:cubicBezTo>
                  <a:cubicBezTo>
                    <a:pt x="0" y="3315"/>
                    <a:pt x="1180" y="4285"/>
                    <a:pt x="1234" y="4325"/>
                  </a:cubicBezTo>
                  <a:cubicBezTo>
                    <a:pt x="1275" y="4352"/>
                    <a:pt x="1323" y="4373"/>
                    <a:pt x="1377" y="4373"/>
                  </a:cubicBezTo>
                  <a:cubicBezTo>
                    <a:pt x="1594" y="4373"/>
                    <a:pt x="1689" y="4101"/>
                    <a:pt x="1519" y="3966"/>
                  </a:cubicBezTo>
                  <a:cubicBezTo>
                    <a:pt x="1506" y="3952"/>
                    <a:pt x="455" y="3098"/>
                    <a:pt x="455" y="1844"/>
                  </a:cubicBezTo>
                  <a:cubicBezTo>
                    <a:pt x="455" y="826"/>
                    <a:pt x="848" y="406"/>
                    <a:pt x="848" y="406"/>
                  </a:cubicBezTo>
                  <a:cubicBezTo>
                    <a:pt x="1024" y="241"/>
                    <a:pt x="869" y="1"/>
                    <a:pt x="689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68"/>
            <p:cNvSpPr/>
            <p:nvPr/>
          </p:nvSpPr>
          <p:spPr>
            <a:xfrm>
              <a:off x="1403907" y="2991903"/>
              <a:ext cx="38847" cy="96290"/>
            </a:xfrm>
            <a:custGeom>
              <a:rect b="b" l="l" r="r" t="t"/>
              <a:pathLst>
                <a:path extrusionOk="0" h="3671" w="1481">
                  <a:moveTo>
                    <a:pt x="1163" y="0"/>
                  </a:moveTo>
                  <a:cubicBezTo>
                    <a:pt x="1104" y="0"/>
                    <a:pt x="1042" y="25"/>
                    <a:pt x="991" y="84"/>
                  </a:cubicBezTo>
                  <a:cubicBezTo>
                    <a:pt x="950" y="138"/>
                    <a:pt x="1" y="1365"/>
                    <a:pt x="964" y="3535"/>
                  </a:cubicBezTo>
                  <a:cubicBezTo>
                    <a:pt x="998" y="3616"/>
                    <a:pt x="1079" y="3671"/>
                    <a:pt x="1174" y="3671"/>
                  </a:cubicBezTo>
                  <a:cubicBezTo>
                    <a:pt x="1337" y="3671"/>
                    <a:pt x="1452" y="3494"/>
                    <a:pt x="1384" y="3345"/>
                  </a:cubicBezTo>
                  <a:cubicBezTo>
                    <a:pt x="543" y="1453"/>
                    <a:pt x="1316" y="416"/>
                    <a:pt x="1350" y="369"/>
                  </a:cubicBezTo>
                  <a:cubicBezTo>
                    <a:pt x="1480" y="194"/>
                    <a:pt x="1330" y="0"/>
                    <a:pt x="1163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68"/>
            <p:cNvSpPr/>
            <p:nvPr/>
          </p:nvSpPr>
          <p:spPr>
            <a:xfrm>
              <a:off x="1459226" y="3099210"/>
              <a:ext cx="280320" cy="80001"/>
            </a:xfrm>
            <a:custGeom>
              <a:rect b="b" l="l" r="r" t="t"/>
              <a:pathLst>
                <a:path extrusionOk="0" h="3050" w="10687">
                  <a:moveTo>
                    <a:pt x="1" y="0"/>
                  </a:moveTo>
                  <a:lnTo>
                    <a:pt x="1" y="2529"/>
                  </a:lnTo>
                  <a:cubicBezTo>
                    <a:pt x="1424" y="2882"/>
                    <a:pt x="3038" y="3050"/>
                    <a:pt x="4601" y="3050"/>
                  </a:cubicBezTo>
                  <a:cubicBezTo>
                    <a:pt x="6948" y="3050"/>
                    <a:pt x="9177" y="2671"/>
                    <a:pt x="10463" y="1966"/>
                  </a:cubicBezTo>
                  <a:cubicBezTo>
                    <a:pt x="10653" y="1865"/>
                    <a:pt x="10687" y="1600"/>
                    <a:pt x="10524" y="1458"/>
                  </a:cubicBezTo>
                  <a:lnTo>
                    <a:pt x="9683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68"/>
            <p:cNvSpPr/>
            <p:nvPr/>
          </p:nvSpPr>
          <p:spPr>
            <a:xfrm>
              <a:off x="1459226" y="3099210"/>
              <a:ext cx="276071" cy="71870"/>
            </a:xfrm>
            <a:custGeom>
              <a:rect b="b" l="l" r="r" t="t"/>
              <a:pathLst>
                <a:path extrusionOk="0" h="2740" w="10525">
                  <a:moveTo>
                    <a:pt x="1" y="0"/>
                  </a:moveTo>
                  <a:lnTo>
                    <a:pt x="1" y="2522"/>
                  </a:lnTo>
                  <a:cubicBezTo>
                    <a:pt x="326" y="2611"/>
                    <a:pt x="665" y="2678"/>
                    <a:pt x="1011" y="2739"/>
                  </a:cubicBezTo>
                  <a:cubicBezTo>
                    <a:pt x="1377" y="2305"/>
                    <a:pt x="1703" y="1838"/>
                    <a:pt x="1981" y="1343"/>
                  </a:cubicBezTo>
                  <a:cubicBezTo>
                    <a:pt x="2057" y="1196"/>
                    <a:pt x="2209" y="1105"/>
                    <a:pt x="2372" y="1105"/>
                  </a:cubicBezTo>
                  <a:cubicBezTo>
                    <a:pt x="2397" y="1105"/>
                    <a:pt x="2423" y="1107"/>
                    <a:pt x="2448" y="1112"/>
                  </a:cubicBezTo>
                  <a:cubicBezTo>
                    <a:pt x="4238" y="1390"/>
                    <a:pt x="6273" y="1532"/>
                    <a:pt x="8524" y="1532"/>
                  </a:cubicBezTo>
                  <a:cubicBezTo>
                    <a:pt x="8623" y="1533"/>
                    <a:pt x="8721" y="1534"/>
                    <a:pt x="8817" y="1534"/>
                  </a:cubicBezTo>
                  <a:cubicBezTo>
                    <a:pt x="9441" y="1534"/>
                    <a:pt x="10011" y="1516"/>
                    <a:pt x="10504" y="1499"/>
                  </a:cubicBezTo>
                  <a:lnTo>
                    <a:pt x="10524" y="1451"/>
                  </a:lnTo>
                  <a:lnTo>
                    <a:pt x="9677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68"/>
            <p:cNvSpPr/>
            <p:nvPr/>
          </p:nvSpPr>
          <p:spPr>
            <a:xfrm>
              <a:off x="1446609" y="3061780"/>
              <a:ext cx="323363" cy="65732"/>
            </a:xfrm>
            <a:custGeom>
              <a:rect b="b" l="l" r="r" t="t"/>
              <a:pathLst>
                <a:path extrusionOk="0" h="2506" w="12328">
                  <a:moveTo>
                    <a:pt x="4457" y="1"/>
                  </a:moveTo>
                  <a:cubicBezTo>
                    <a:pt x="3088" y="1"/>
                    <a:pt x="1594" y="188"/>
                    <a:pt x="0" y="661"/>
                  </a:cubicBezTo>
                  <a:lnTo>
                    <a:pt x="949" y="1664"/>
                  </a:lnTo>
                  <a:cubicBezTo>
                    <a:pt x="3625" y="2344"/>
                    <a:pt x="6667" y="2506"/>
                    <a:pt x="9020" y="2506"/>
                  </a:cubicBezTo>
                  <a:cubicBezTo>
                    <a:pt x="10328" y="2506"/>
                    <a:pt x="11424" y="2456"/>
                    <a:pt x="12124" y="2417"/>
                  </a:cubicBezTo>
                  <a:cubicBezTo>
                    <a:pt x="12280" y="2403"/>
                    <a:pt x="12327" y="2200"/>
                    <a:pt x="12192" y="2125"/>
                  </a:cubicBezTo>
                  <a:cubicBezTo>
                    <a:pt x="10769" y="1287"/>
                    <a:pt x="8040" y="1"/>
                    <a:pt x="4457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68"/>
            <p:cNvSpPr/>
            <p:nvPr/>
          </p:nvSpPr>
          <p:spPr>
            <a:xfrm>
              <a:off x="1404615" y="3076076"/>
              <a:ext cx="72237" cy="102481"/>
            </a:xfrm>
            <a:custGeom>
              <a:rect b="b" l="l" r="r" t="t"/>
              <a:pathLst>
                <a:path extrusionOk="0" h="3907" w="2754">
                  <a:moveTo>
                    <a:pt x="1377" y="1"/>
                  </a:moveTo>
                  <a:cubicBezTo>
                    <a:pt x="611" y="1"/>
                    <a:pt x="1" y="468"/>
                    <a:pt x="1" y="1608"/>
                  </a:cubicBezTo>
                  <a:cubicBezTo>
                    <a:pt x="1" y="2754"/>
                    <a:pt x="686" y="3906"/>
                    <a:pt x="1377" y="3906"/>
                  </a:cubicBezTo>
                  <a:cubicBezTo>
                    <a:pt x="2062" y="3906"/>
                    <a:pt x="2754" y="2754"/>
                    <a:pt x="2754" y="1608"/>
                  </a:cubicBezTo>
                  <a:cubicBezTo>
                    <a:pt x="2754" y="475"/>
                    <a:pt x="2137" y="1"/>
                    <a:pt x="137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68"/>
            <p:cNvSpPr/>
            <p:nvPr/>
          </p:nvSpPr>
          <p:spPr>
            <a:xfrm>
              <a:off x="1650967" y="3040324"/>
              <a:ext cx="110455" cy="168292"/>
            </a:xfrm>
            <a:custGeom>
              <a:rect b="b" l="l" r="r" t="t"/>
              <a:pathLst>
                <a:path extrusionOk="0" h="6416" w="4211">
                  <a:moveTo>
                    <a:pt x="285" y="1"/>
                  </a:moveTo>
                  <a:lnTo>
                    <a:pt x="0" y="570"/>
                  </a:lnTo>
                  <a:lnTo>
                    <a:pt x="1973" y="5961"/>
                  </a:lnTo>
                  <a:cubicBezTo>
                    <a:pt x="2068" y="6232"/>
                    <a:pt x="2326" y="6415"/>
                    <a:pt x="2617" y="6415"/>
                  </a:cubicBezTo>
                  <a:lnTo>
                    <a:pt x="3906" y="6415"/>
                  </a:lnTo>
                  <a:cubicBezTo>
                    <a:pt x="4211" y="6415"/>
                    <a:pt x="4211" y="5954"/>
                    <a:pt x="3906" y="5954"/>
                  </a:cubicBezTo>
                  <a:lnTo>
                    <a:pt x="2617" y="5954"/>
                  </a:lnTo>
                  <a:cubicBezTo>
                    <a:pt x="2523" y="5954"/>
                    <a:pt x="2434" y="5893"/>
                    <a:pt x="2400" y="5805"/>
                  </a:cubicBezTo>
                  <a:lnTo>
                    <a:pt x="285" y="1"/>
                  </a:ln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68"/>
            <p:cNvSpPr/>
            <p:nvPr/>
          </p:nvSpPr>
          <p:spPr>
            <a:xfrm>
              <a:off x="1521312" y="3032953"/>
              <a:ext cx="138730" cy="154259"/>
            </a:xfrm>
            <a:custGeom>
              <a:rect b="b" l="l" r="r" t="t"/>
              <a:pathLst>
                <a:path extrusionOk="0" h="5881" w="5289">
                  <a:moveTo>
                    <a:pt x="4796" y="0"/>
                  </a:moveTo>
                  <a:cubicBezTo>
                    <a:pt x="4672" y="0"/>
                    <a:pt x="4548" y="49"/>
                    <a:pt x="4455" y="153"/>
                  </a:cubicBezTo>
                  <a:lnTo>
                    <a:pt x="115" y="5089"/>
                  </a:lnTo>
                  <a:cubicBezTo>
                    <a:pt x="0" y="5218"/>
                    <a:pt x="20" y="5415"/>
                    <a:pt x="170" y="5510"/>
                  </a:cubicBezTo>
                  <a:cubicBezTo>
                    <a:pt x="416" y="5674"/>
                    <a:pt x="807" y="5881"/>
                    <a:pt x="1210" y="5881"/>
                  </a:cubicBezTo>
                  <a:cubicBezTo>
                    <a:pt x="1472" y="5881"/>
                    <a:pt x="1738" y="5793"/>
                    <a:pt x="1973" y="5550"/>
                  </a:cubicBezTo>
                  <a:cubicBezTo>
                    <a:pt x="2251" y="5265"/>
                    <a:pt x="4048" y="2533"/>
                    <a:pt x="5174" y="790"/>
                  </a:cubicBezTo>
                  <a:cubicBezTo>
                    <a:pt x="5269" y="641"/>
                    <a:pt x="5289" y="465"/>
                    <a:pt x="5235" y="302"/>
                  </a:cubicBezTo>
                  <a:cubicBezTo>
                    <a:pt x="5162" y="108"/>
                    <a:pt x="4980" y="0"/>
                    <a:pt x="479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68"/>
            <p:cNvSpPr/>
            <p:nvPr/>
          </p:nvSpPr>
          <p:spPr>
            <a:xfrm>
              <a:off x="1428642" y="3100260"/>
              <a:ext cx="30086" cy="36145"/>
            </a:xfrm>
            <a:custGeom>
              <a:rect b="b" l="l" r="r" t="t"/>
              <a:pathLst>
                <a:path extrusionOk="0" h="1378" w="1147">
                  <a:moveTo>
                    <a:pt x="577" y="1"/>
                  </a:moveTo>
                  <a:cubicBezTo>
                    <a:pt x="258" y="1"/>
                    <a:pt x="0" y="258"/>
                    <a:pt x="0" y="570"/>
                  </a:cubicBezTo>
                  <a:lnTo>
                    <a:pt x="0" y="801"/>
                  </a:lnTo>
                  <a:cubicBezTo>
                    <a:pt x="0" y="1120"/>
                    <a:pt x="258" y="1377"/>
                    <a:pt x="577" y="1377"/>
                  </a:cubicBezTo>
                  <a:cubicBezTo>
                    <a:pt x="889" y="1377"/>
                    <a:pt x="1146" y="1120"/>
                    <a:pt x="1146" y="801"/>
                  </a:cubicBezTo>
                  <a:lnTo>
                    <a:pt x="1146" y="570"/>
                  </a:lnTo>
                  <a:cubicBezTo>
                    <a:pt x="1146" y="258"/>
                    <a:pt x="889" y="1"/>
                    <a:pt x="57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68"/>
            <p:cNvSpPr/>
            <p:nvPr/>
          </p:nvSpPr>
          <p:spPr>
            <a:xfrm>
              <a:off x="1446609" y="3100443"/>
              <a:ext cx="12118" cy="23948"/>
            </a:xfrm>
            <a:custGeom>
              <a:rect b="b" l="l" r="r" t="t"/>
              <a:pathLst>
                <a:path extrusionOk="0" h="913" w="462">
                  <a:moveTo>
                    <a:pt x="0" y="1"/>
                  </a:moveTo>
                  <a:lnTo>
                    <a:pt x="0" y="679"/>
                  </a:lnTo>
                  <a:cubicBezTo>
                    <a:pt x="0" y="835"/>
                    <a:pt x="115" y="913"/>
                    <a:pt x="231" y="913"/>
                  </a:cubicBezTo>
                  <a:cubicBezTo>
                    <a:pt x="346" y="913"/>
                    <a:pt x="461" y="835"/>
                    <a:pt x="461" y="679"/>
                  </a:cubicBezTo>
                  <a:lnTo>
                    <a:pt x="461" y="570"/>
                  </a:lnTo>
                  <a:cubicBezTo>
                    <a:pt x="461" y="292"/>
                    <a:pt x="265" y="5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68"/>
            <p:cNvSpPr/>
            <p:nvPr/>
          </p:nvSpPr>
          <p:spPr>
            <a:xfrm>
              <a:off x="1440734" y="3106319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68"/>
            <p:cNvSpPr/>
            <p:nvPr/>
          </p:nvSpPr>
          <p:spPr>
            <a:xfrm>
              <a:off x="1404615" y="3081584"/>
              <a:ext cx="56054" cy="96972"/>
            </a:xfrm>
            <a:custGeom>
              <a:rect b="b" l="l" r="r" t="t"/>
              <a:pathLst>
                <a:path extrusionOk="0" h="3697" w="2137">
                  <a:moveTo>
                    <a:pt x="604" y="1"/>
                  </a:moveTo>
                  <a:cubicBezTo>
                    <a:pt x="238" y="238"/>
                    <a:pt x="1" y="686"/>
                    <a:pt x="1" y="1398"/>
                  </a:cubicBezTo>
                  <a:cubicBezTo>
                    <a:pt x="1" y="2544"/>
                    <a:pt x="686" y="3696"/>
                    <a:pt x="1377" y="3696"/>
                  </a:cubicBezTo>
                  <a:cubicBezTo>
                    <a:pt x="1642" y="3696"/>
                    <a:pt x="1913" y="3513"/>
                    <a:pt x="2137" y="3235"/>
                  </a:cubicBezTo>
                  <a:cubicBezTo>
                    <a:pt x="1296" y="3201"/>
                    <a:pt x="455" y="1994"/>
                    <a:pt x="455" y="808"/>
                  </a:cubicBezTo>
                  <a:cubicBezTo>
                    <a:pt x="448" y="530"/>
                    <a:pt x="503" y="252"/>
                    <a:pt x="604" y="1"/>
                  </a:cubicBez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68"/>
            <p:cNvSpPr/>
            <p:nvPr/>
          </p:nvSpPr>
          <p:spPr>
            <a:xfrm>
              <a:off x="1414582" y="3154005"/>
              <a:ext cx="76513" cy="54611"/>
            </a:xfrm>
            <a:custGeom>
              <a:rect b="b" l="l" r="r" t="t"/>
              <a:pathLst>
                <a:path extrusionOk="0" h="2082" w="2917">
                  <a:moveTo>
                    <a:pt x="2597" y="1"/>
                  </a:moveTo>
                  <a:cubicBezTo>
                    <a:pt x="2523" y="1"/>
                    <a:pt x="2448" y="38"/>
                    <a:pt x="2401" y="128"/>
                  </a:cubicBezTo>
                  <a:lnTo>
                    <a:pt x="1553" y="1620"/>
                  </a:lnTo>
                  <a:lnTo>
                    <a:pt x="306" y="1620"/>
                  </a:lnTo>
                  <a:cubicBezTo>
                    <a:pt x="1" y="1620"/>
                    <a:pt x="1" y="2081"/>
                    <a:pt x="306" y="2081"/>
                  </a:cubicBezTo>
                  <a:lnTo>
                    <a:pt x="1553" y="2081"/>
                  </a:lnTo>
                  <a:cubicBezTo>
                    <a:pt x="1716" y="2081"/>
                    <a:pt x="1865" y="1993"/>
                    <a:pt x="1947" y="1851"/>
                  </a:cubicBezTo>
                  <a:lnTo>
                    <a:pt x="2801" y="359"/>
                  </a:lnTo>
                  <a:cubicBezTo>
                    <a:pt x="2917" y="174"/>
                    <a:pt x="2757" y="1"/>
                    <a:pt x="25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68"/>
            <p:cNvSpPr/>
            <p:nvPr/>
          </p:nvSpPr>
          <p:spPr>
            <a:xfrm>
              <a:off x="1474702" y="3154372"/>
              <a:ext cx="32210" cy="54244"/>
            </a:xfrm>
            <a:custGeom>
              <a:rect b="b" l="l" r="r" t="t"/>
              <a:pathLst>
                <a:path extrusionOk="0" h="2068" w="1228">
                  <a:moveTo>
                    <a:pt x="997" y="1"/>
                  </a:moveTo>
                  <a:cubicBezTo>
                    <a:pt x="882" y="1"/>
                    <a:pt x="767" y="77"/>
                    <a:pt x="767" y="230"/>
                  </a:cubicBezTo>
                  <a:lnTo>
                    <a:pt x="767" y="1606"/>
                  </a:lnTo>
                  <a:lnTo>
                    <a:pt x="312" y="1606"/>
                  </a:lnTo>
                  <a:cubicBezTo>
                    <a:pt x="1" y="1606"/>
                    <a:pt x="1" y="2067"/>
                    <a:pt x="312" y="2067"/>
                  </a:cubicBezTo>
                  <a:lnTo>
                    <a:pt x="767" y="2067"/>
                  </a:lnTo>
                  <a:cubicBezTo>
                    <a:pt x="1024" y="2067"/>
                    <a:pt x="1228" y="1857"/>
                    <a:pt x="1228" y="1606"/>
                  </a:cubicBezTo>
                  <a:lnTo>
                    <a:pt x="1228" y="230"/>
                  </a:lnTo>
                  <a:cubicBezTo>
                    <a:pt x="1228" y="77"/>
                    <a:pt x="1113" y="1"/>
                    <a:pt x="9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68"/>
            <p:cNvSpPr/>
            <p:nvPr/>
          </p:nvSpPr>
          <p:spPr>
            <a:xfrm>
              <a:off x="1469534" y="3061859"/>
              <a:ext cx="102664" cy="48027"/>
            </a:xfrm>
            <a:custGeom>
              <a:rect b="b" l="l" r="r" t="t"/>
              <a:pathLst>
                <a:path extrusionOk="0" h="1831" w="3914">
                  <a:moveTo>
                    <a:pt x="3405" y="0"/>
                  </a:moveTo>
                  <a:cubicBezTo>
                    <a:pt x="2998" y="604"/>
                    <a:pt x="1303" y="1227"/>
                    <a:pt x="1" y="1580"/>
                  </a:cubicBezTo>
                  <a:lnTo>
                    <a:pt x="75" y="1661"/>
                  </a:lnTo>
                  <a:cubicBezTo>
                    <a:pt x="320" y="1722"/>
                    <a:pt x="564" y="1777"/>
                    <a:pt x="808" y="1831"/>
                  </a:cubicBezTo>
                  <a:cubicBezTo>
                    <a:pt x="3242" y="1099"/>
                    <a:pt x="3791" y="312"/>
                    <a:pt x="391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2" name="Google Shape;15612;p68"/>
          <p:cNvGrpSpPr/>
          <p:nvPr/>
        </p:nvGrpSpPr>
        <p:grpSpPr>
          <a:xfrm>
            <a:off x="850795" y="1512217"/>
            <a:ext cx="370132" cy="370132"/>
            <a:chOff x="850795" y="1512217"/>
            <a:chExt cx="370132" cy="370132"/>
          </a:xfrm>
        </p:grpSpPr>
        <p:sp>
          <p:nvSpPr>
            <p:cNvPr id="15613" name="Google Shape;15613;p68"/>
            <p:cNvSpPr/>
            <p:nvPr/>
          </p:nvSpPr>
          <p:spPr>
            <a:xfrm>
              <a:off x="1089462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3" y="0"/>
                  </a:moveTo>
                  <a:cubicBezTo>
                    <a:pt x="1126" y="0"/>
                    <a:pt x="1" y="1119"/>
                    <a:pt x="1" y="2502"/>
                  </a:cubicBezTo>
                  <a:cubicBezTo>
                    <a:pt x="1" y="3885"/>
                    <a:pt x="1126" y="5004"/>
                    <a:pt x="2503" y="5004"/>
                  </a:cubicBezTo>
                  <a:cubicBezTo>
                    <a:pt x="3886" y="5004"/>
                    <a:pt x="5012" y="3885"/>
                    <a:pt x="5012" y="2502"/>
                  </a:cubicBezTo>
                  <a:cubicBezTo>
                    <a:pt x="5012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68"/>
            <p:cNvSpPr/>
            <p:nvPr/>
          </p:nvSpPr>
          <p:spPr>
            <a:xfrm>
              <a:off x="1113488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87" y="3187"/>
                  </a:cubicBezTo>
                  <a:cubicBezTo>
                    <a:pt x="2468" y="3187"/>
                    <a:pt x="3180" y="2476"/>
                    <a:pt x="3180" y="1594"/>
                  </a:cubicBezTo>
                  <a:cubicBezTo>
                    <a:pt x="3180" y="713"/>
                    <a:pt x="2468" y="1"/>
                    <a:pt x="1587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68"/>
            <p:cNvSpPr/>
            <p:nvPr/>
          </p:nvSpPr>
          <p:spPr>
            <a:xfrm>
              <a:off x="850795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5" y="5004"/>
                    <a:pt x="5004" y="3885"/>
                    <a:pt x="5004" y="2502"/>
                  </a:cubicBezTo>
                  <a:cubicBezTo>
                    <a:pt x="5004" y="1119"/>
                    <a:pt x="3885" y="0"/>
                    <a:pt x="250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68"/>
            <p:cNvSpPr/>
            <p:nvPr/>
          </p:nvSpPr>
          <p:spPr>
            <a:xfrm>
              <a:off x="87461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68"/>
            <p:cNvSpPr/>
            <p:nvPr/>
          </p:nvSpPr>
          <p:spPr>
            <a:xfrm>
              <a:off x="862703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598" y="1"/>
                  </a:moveTo>
                  <a:cubicBezTo>
                    <a:pt x="2957" y="1"/>
                    <a:pt x="0" y="2856"/>
                    <a:pt x="0" y="6375"/>
                  </a:cubicBezTo>
                  <a:cubicBezTo>
                    <a:pt x="0" y="9894"/>
                    <a:pt x="2957" y="12748"/>
                    <a:pt x="6598" y="12748"/>
                  </a:cubicBezTo>
                  <a:cubicBezTo>
                    <a:pt x="10246" y="12748"/>
                    <a:pt x="13202" y="9894"/>
                    <a:pt x="13202" y="6375"/>
                  </a:cubicBezTo>
                  <a:cubicBezTo>
                    <a:pt x="13202" y="2856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68"/>
            <p:cNvSpPr/>
            <p:nvPr/>
          </p:nvSpPr>
          <p:spPr>
            <a:xfrm>
              <a:off x="1058353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016" y="1"/>
                  </a:moveTo>
                  <a:cubicBezTo>
                    <a:pt x="1720" y="1"/>
                    <a:pt x="1429" y="73"/>
                    <a:pt x="1166" y="226"/>
                  </a:cubicBezTo>
                  <a:cubicBezTo>
                    <a:pt x="244" y="761"/>
                    <a:pt x="0" y="2077"/>
                    <a:pt x="631" y="3162"/>
                  </a:cubicBezTo>
                  <a:cubicBezTo>
                    <a:pt x="1081" y="3940"/>
                    <a:pt x="1848" y="4391"/>
                    <a:pt x="2588" y="4391"/>
                  </a:cubicBezTo>
                  <a:cubicBezTo>
                    <a:pt x="2885" y="4391"/>
                    <a:pt x="3178" y="4319"/>
                    <a:pt x="3445" y="4165"/>
                  </a:cubicBezTo>
                  <a:cubicBezTo>
                    <a:pt x="4367" y="3636"/>
                    <a:pt x="4604" y="2321"/>
                    <a:pt x="3980" y="1229"/>
                  </a:cubicBezTo>
                  <a:cubicBezTo>
                    <a:pt x="3530" y="454"/>
                    <a:pt x="2757" y="1"/>
                    <a:pt x="201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68"/>
            <p:cNvSpPr/>
            <p:nvPr/>
          </p:nvSpPr>
          <p:spPr>
            <a:xfrm>
              <a:off x="862703" y="1552034"/>
              <a:ext cx="165249" cy="330131"/>
            </a:xfrm>
            <a:custGeom>
              <a:rect b="b" l="l" r="r" t="t"/>
              <a:pathLst>
                <a:path extrusionOk="0" h="12586" w="6300">
                  <a:moveTo>
                    <a:pt x="5167" y="1"/>
                  </a:moveTo>
                  <a:lnTo>
                    <a:pt x="5167" y="1"/>
                  </a:lnTo>
                  <a:cubicBezTo>
                    <a:pt x="2211" y="631"/>
                    <a:pt x="0" y="3174"/>
                    <a:pt x="0" y="6219"/>
                  </a:cubicBezTo>
                  <a:cubicBezTo>
                    <a:pt x="0" y="9636"/>
                    <a:pt x="2794" y="12430"/>
                    <a:pt x="6300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96" y="1242"/>
                    <a:pt x="5167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68"/>
            <p:cNvSpPr/>
            <p:nvPr/>
          </p:nvSpPr>
          <p:spPr>
            <a:xfrm>
              <a:off x="108946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68"/>
            <p:cNvSpPr/>
            <p:nvPr/>
          </p:nvSpPr>
          <p:spPr>
            <a:xfrm>
              <a:off x="110742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68"/>
            <p:cNvSpPr/>
            <p:nvPr/>
          </p:nvSpPr>
          <p:spPr>
            <a:xfrm>
              <a:off x="1101554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4" y="1"/>
                  </a:moveTo>
                  <a:cubicBezTo>
                    <a:pt x="96" y="1"/>
                    <a:pt x="1" y="103"/>
                    <a:pt x="1" y="231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68"/>
            <p:cNvSpPr/>
            <p:nvPr/>
          </p:nvSpPr>
          <p:spPr>
            <a:xfrm>
              <a:off x="976174" y="1780759"/>
              <a:ext cx="119373" cy="77562"/>
            </a:xfrm>
            <a:custGeom>
              <a:rect b="b" l="l" r="r" t="t"/>
              <a:pathLst>
                <a:path extrusionOk="0" h="2957" w="4551">
                  <a:moveTo>
                    <a:pt x="1390" y="1"/>
                  </a:moveTo>
                  <a:cubicBezTo>
                    <a:pt x="624" y="1"/>
                    <a:pt x="0" y="408"/>
                    <a:pt x="0" y="909"/>
                  </a:cubicBezTo>
                  <a:cubicBezTo>
                    <a:pt x="0" y="1214"/>
                    <a:pt x="224" y="1479"/>
                    <a:pt x="570" y="1648"/>
                  </a:cubicBezTo>
                  <a:cubicBezTo>
                    <a:pt x="604" y="2374"/>
                    <a:pt x="1356" y="2957"/>
                    <a:pt x="2272" y="2957"/>
                  </a:cubicBezTo>
                  <a:cubicBezTo>
                    <a:pt x="3194" y="2957"/>
                    <a:pt x="3940" y="2374"/>
                    <a:pt x="3981" y="1648"/>
                  </a:cubicBezTo>
                  <a:cubicBezTo>
                    <a:pt x="4326" y="1479"/>
                    <a:pt x="4550" y="1214"/>
                    <a:pt x="4550" y="909"/>
                  </a:cubicBezTo>
                  <a:cubicBezTo>
                    <a:pt x="4550" y="408"/>
                    <a:pt x="3926" y="1"/>
                    <a:pt x="3160" y="1"/>
                  </a:cubicBezTo>
                  <a:cubicBezTo>
                    <a:pt x="2848" y="1"/>
                    <a:pt x="2550" y="68"/>
                    <a:pt x="2272" y="211"/>
                  </a:cubicBezTo>
                  <a:cubicBezTo>
                    <a:pt x="2001" y="68"/>
                    <a:pt x="1696" y="1"/>
                    <a:pt x="1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68"/>
            <p:cNvSpPr/>
            <p:nvPr/>
          </p:nvSpPr>
          <p:spPr>
            <a:xfrm>
              <a:off x="1006050" y="1762976"/>
              <a:ext cx="59621" cy="41653"/>
            </a:xfrm>
            <a:custGeom>
              <a:rect b="b" l="l" r="r" t="t"/>
              <a:pathLst>
                <a:path extrusionOk="0" h="1588" w="2273">
                  <a:moveTo>
                    <a:pt x="1133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33" y="1587"/>
                  </a:cubicBezTo>
                  <a:cubicBezTo>
                    <a:pt x="1763" y="1587"/>
                    <a:pt x="2272" y="1058"/>
                    <a:pt x="2272" y="679"/>
                  </a:cubicBezTo>
                  <a:cubicBezTo>
                    <a:pt x="2272" y="306"/>
                    <a:pt x="1763" y="1"/>
                    <a:pt x="113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68"/>
            <p:cNvSpPr/>
            <p:nvPr/>
          </p:nvSpPr>
          <p:spPr>
            <a:xfrm>
              <a:off x="975282" y="1798360"/>
              <a:ext cx="121156" cy="33024"/>
            </a:xfrm>
            <a:custGeom>
              <a:rect b="b" l="l" r="r" t="t"/>
              <a:pathLst>
                <a:path extrusionOk="0" h="1259" w="4619">
                  <a:moveTo>
                    <a:pt x="254" y="0"/>
                  </a:moveTo>
                  <a:cubicBezTo>
                    <a:pt x="154" y="0"/>
                    <a:pt x="55" y="61"/>
                    <a:pt x="34" y="198"/>
                  </a:cubicBezTo>
                  <a:cubicBezTo>
                    <a:pt x="0" y="448"/>
                    <a:pt x="75" y="706"/>
                    <a:pt x="251" y="889"/>
                  </a:cubicBezTo>
                  <a:cubicBezTo>
                    <a:pt x="475" y="1133"/>
                    <a:pt x="855" y="1255"/>
                    <a:pt x="1370" y="1255"/>
                  </a:cubicBezTo>
                  <a:cubicBezTo>
                    <a:pt x="1553" y="1255"/>
                    <a:pt x="1730" y="1242"/>
                    <a:pt x="1913" y="1221"/>
                  </a:cubicBezTo>
                  <a:cubicBezTo>
                    <a:pt x="2045" y="1201"/>
                    <a:pt x="2177" y="1191"/>
                    <a:pt x="2309" y="1191"/>
                  </a:cubicBezTo>
                  <a:cubicBezTo>
                    <a:pt x="2441" y="1191"/>
                    <a:pt x="2574" y="1201"/>
                    <a:pt x="2706" y="1221"/>
                  </a:cubicBezTo>
                  <a:cubicBezTo>
                    <a:pt x="2899" y="1246"/>
                    <a:pt x="3078" y="1258"/>
                    <a:pt x="3243" y="1258"/>
                  </a:cubicBezTo>
                  <a:cubicBezTo>
                    <a:pt x="3762" y="1258"/>
                    <a:pt x="4141" y="1136"/>
                    <a:pt x="4367" y="889"/>
                  </a:cubicBezTo>
                  <a:cubicBezTo>
                    <a:pt x="4543" y="706"/>
                    <a:pt x="4618" y="448"/>
                    <a:pt x="4577" y="198"/>
                  </a:cubicBezTo>
                  <a:cubicBezTo>
                    <a:pt x="4553" y="88"/>
                    <a:pt x="4458" y="11"/>
                    <a:pt x="4350" y="11"/>
                  </a:cubicBezTo>
                  <a:cubicBezTo>
                    <a:pt x="4338" y="11"/>
                    <a:pt x="4326" y="12"/>
                    <a:pt x="4313" y="15"/>
                  </a:cubicBezTo>
                  <a:cubicBezTo>
                    <a:pt x="4191" y="42"/>
                    <a:pt x="4110" y="157"/>
                    <a:pt x="4130" y="279"/>
                  </a:cubicBezTo>
                  <a:cubicBezTo>
                    <a:pt x="4143" y="394"/>
                    <a:pt x="4110" y="503"/>
                    <a:pt x="4028" y="584"/>
                  </a:cubicBezTo>
                  <a:cubicBezTo>
                    <a:pt x="3944" y="674"/>
                    <a:pt x="3735" y="801"/>
                    <a:pt x="3245" y="801"/>
                  </a:cubicBezTo>
                  <a:cubicBezTo>
                    <a:pt x="3107" y="801"/>
                    <a:pt x="2946" y="791"/>
                    <a:pt x="2760" y="767"/>
                  </a:cubicBezTo>
                  <a:cubicBezTo>
                    <a:pt x="2686" y="754"/>
                    <a:pt x="2611" y="747"/>
                    <a:pt x="2536" y="747"/>
                  </a:cubicBezTo>
                  <a:lnTo>
                    <a:pt x="2536" y="170"/>
                  </a:lnTo>
                  <a:cubicBezTo>
                    <a:pt x="2536" y="42"/>
                    <a:pt x="2435" y="8"/>
                    <a:pt x="2306" y="8"/>
                  </a:cubicBezTo>
                  <a:cubicBezTo>
                    <a:pt x="2184" y="8"/>
                    <a:pt x="2082" y="42"/>
                    <a:pt x="2082" y="170"/>
                  </a:cubicBezTo>
                  <a:lnTo>
                    <a:pt x="2082" y="747"/>
                  </a:lnTo>
                  <a:cubicBezTo>
                    <a:pt x="2001" y="747"/>
                    <a:pt x="1926" y="754"/>
                    <a:pt x="1852" y="767"/>
                  </a:cubicBezTo>
                  <a:cubicBezTo>
                    <a:pt x="1667" y="791"/>
                    <a:pt x="1507" y="801"/>
                    <a:pt x="1370" y="801"/>
                  </a:cubicBezTo>
                  <a:cubicBezTo>
                    <a:pt x="883" y="801"/>
                    <a:pt x="674" y="674"/>
                    <a:pt x="584" y="584"/>
                  </a:cubicBezTo>
                  <a:cubicBezTo>
                    <a:pt x="509" y="503"/>
                    <a:pt x="468" y="394"/>
                    <a:pt x="482" y="286"/>
                  </a:cubicBezTo>
                  <a:cubicBezTo>
                    <a:pt x="524" y="108"/>
                    <a:pt x="388" y="0"/>
                    <a:pt x="254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68"/>
            <p:cNvSpPr/>
            <p:nvPr/>
          </p:nvSpPr>
          <p:spPr>
            <a:xfrm>
              <a:off x="1006050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2" y="1"/>
                  </a:move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33" y="1479"/>
                  </a:cubicBezTo>
                  <a:cubicBezTo>
                    <a:pt x="1411" y="1472"/>
                    <a:pt x="1675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89" y="1249"/>
                    <a:pt x="1594" y="1249"/>
                  </a:cubicBezTo>
                  <a:cubicBezTo>
                    <a:pt x="963" y="1249"/>
                    <a:pt x="455" y="638"/>
                    <a:pt x="455" y="211"/>
                  </a:cubicBezTo>
                  <a:cubicBezTo>
                    <a:pt x="455" y="136"/>
                    <a:pt x="468" y="62"/>
                    <a:pt x="5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68"/>
            <p:cNvSpPr/>
            <p:nvPr/>
          </p:nvSpPr>
          <p:spPr>
            <a:xfrm>
              <a:off x="892396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593" y="1"/>
                  </a:moveTo>
                  <a:cubicBezTo>
                    <a:pt x="1851" y="1"/>
                    <a:pt x="1082" y="454"/>
                    <a:pt x="631" y="1229"/>
                  </a:cubicBezTo>
                  <a:cubicBezTo>
                    <a:pt x="1" y="2321"/>
                    <a:pt x="245" y="3636"/>
                    <a:pt x="1167" y="4165"/>
                  </a:cubicBezTo>
                  <a:cubicBezTo>
                    <a:pt x="1431" y="4319"/>
                    <a:pt x="1723" y="4391"/>
                    <a:pt x="2020" y="4391"/>
                  </a:cubicBezTo>
                  <a:cubicBezTo>
                    <a:pt x="2760" y="4391"/>
                    <a:pt x="3531" y="3940"/>
                    <a:pt x="3981" y="3162"/>
                  </a:cubicBezTo>
                  <a:cubicBezTo>
                    <a:pt x="4605" y="2077"/>
                    <a:pt x="4367" y="761"/>
                    <a:pt x="3445" y="226"/>
                  </a:cubicBezTo>
                  <a:cubicBezTo>
                    <a:pt x="3180" y="73"/>
                    <a:pt x="2889" y="1"/>
                    <a:pt x="25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68"/>
            <p:cNvSpPr/>
            <p:nvPr/>
          </p:nvSpPr>
          <p:spPr>
            <a:xfrm>
              <a:off x="946298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0"/>
                  </a:moveTo>
                  <a:cubicBezTo>
                    <a:pt x="305" y="0"/>
                    <a:pt x="0" y="305"/>
                    <a:pt x="7" y="685"/>
                  </a:cubicBezTo>
                  <a:lnTo>
                    <a:pt x="7" y="909"/>
                  </a:lnTo>
                  <a:cubicBezTo>
                    <a:pt x="0" y="1282"/>
                    <a:pt x="305" y="1587"/>
                    <a:pt x="685" y="1593"/>
                  </a:cubicBezTo>
                  <a:cubicBezTo>
                    <a:pt x="1058" y="1593"/>
                    <a:pt x="1363" y="1288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68"/>
            <p:cNvSpPr/>
            <p:nvPr/>
          </p:nvSpPr>
          <p:spPr>
            <a:xfrm>
              <a:off x="964266" y="1691315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0" y="1134"/>
                    <a:pt x="339" y="1134"/>
                  </a:cubicBezTo>
                  <a:cubicBezTo>
                    <a:pt x="509" y="1134"/>
                    <a:pt x="678" y="1021"/>
                    <a:pt x="678" y="793"/>
                  </a:cubicBezTo>
                  <a:lnTo>
                    <a:pt x="678" y="685"/>
                  </a:lnTo>
                  <a:cubicBezTo>
                    <a:pt x="678" y="305"/>
                    <a:pt x="373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68"/>
            <p:cNvSpPr/>
            <p:nvPr/>
          </p:nvSpPr>
          <p:spPr>
            <a:xfrm>
              <a:off x="958207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1" y="103"/>
                    <a:pt x="1" y="231"/>
                  </a:cubicBezTo>
                  <a:cubicBezTo>
                    <a:pt x="1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1" name="Google Shape;15631;p68"/>
          <p:cNvGrpSpPr/>
          <p:nvPr/>
        </p:nvGrpSpPr>
        <p:grpSpPr>
          <a:xfrm>
            <a:off x="8038497" y="2906079"/>
            <a:ext cx="236568" cy="370105"/>
            <a:chOff x="8038497" y="2906079"/>
            <a:chExt cx="236568" cy="370105"/>
          </a:xfrm>
        </p:grpSpPr>
        <p:sp>
          <p:nvSpPr>
            <p:cNvPr id="15632" name="Google Shape;15632;p68"/>
            <p:cNvSpPr/>
            <p:nvPr/>
          </p:nvSpPr>
          <p:spPr>
            <a:xfrm>
              <a:off x="8114616" y="3032508"/>
              <a:ext cx="55345" cy="237801"/>
            </a:xfrm>
            <a:custGeom>
              <a:rect b="b" l="l" r="r" t="t"/>
              <a:pathLst>
                <a:path extrusionOk="0" h="9066" w="2110">
                  <a:moveTo>
                    <a:pt x="1370" y="0"/>
                  </a:moveTo>
                  <a:cubicBezTo>
                    <a:pt x="0" y="3275"/>
                    <a:pt x="373" y="9066"/>
                    <a:pt x="373" y="9066"/>
                  </a:cubicBezTo>
                  <a:lnTo>
                    <a:pt x="1723" y="9066"/>
                  </a:lnTo>
                  <a:cubicBezTo>
                    <a:pt x="1723" y="9066"/>
                    <a:pt x="943" y="3696"/>
                    <a:pt x="2109" y="285"/>
                  </a:cubicBezTo>
                  <a:lnTo>
                    <a:pt x="137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68"/>
            <p:cNvSpPr/>
            <p:nvPr/>
          </p:nvSpPr>
          <p:spPr>
            <a:xfrm>
              <a:off x="8114800" y="2997123"/>
              <a:ext cx="83070" cy="273185"/>
            </a:xfrm>
            <a:custGeom>
              <a:rect b="b" l="l" r="r" t="t"/>
              <a:pathLst>
                <a:path extrusionOk="0" h="10415" w="3167">
                  <a:moveTo>
                    <a:pt x="1105" y="0"/>
                  </a:moveTo>
                  <a:cubicBezTo>
                    <a:pt x="848" y="454"/>
                    <a:pt x="949" y="1031"/>
                    <a:pt x="1356" y="1370"/>
                  </a:cubicBezTo>
                  <a:cubicBezTo>
                    <a:pt x="0" y="4651"/>
                    <a:pt x="366" y="10415"/>
                    <a:pt x="366" y="10415"/>
                  </a:cubicBezTo>
                  <a:lnTo>
                    <a:pt x="997" y="10415"/>
                  </a:lnTo>
                  <a:cubicBezTo>
                    <a:pt x="922" y="9357"/>
                    <a:pt x="692" y="4760"/>
                    <a:pt x="1594" y="1756"/>
                  </a:cubicBezTo>
                  <a:cubicBezTo>
                    <a:pt x="1622" y="1665"/>
                    <a:pt x="1708" y="1607"/>
                    <a:pt x="1803" y="1607"/>
                  </a:cubicBezTo>
                  <a:cubicBezTo>
                    <a:pt x="1821" y="1607"/>
                    <a:pt x="1840" y="1609"/>
                    <a:pt x="1858" y="1614"/>
                  </a:cubicBezTo>
                  <a:cubicBezTo>
                    <a:pt x="1926" y="1627"/>
                    <a:pt x="1994" y="1634"/>
                    <a:pt x="2068" y="1634"/>
                  </a:cubicBezTo>
                  <a:cubicBezTo>
                    <a:pt x="2665" y="1634"/>
                    <a:pt x="3146" y="1166"/>
                    <a:pt x="3167" y="570"/>
                  </a:cubicBezTo>
                  <a:cubicBezTo>
                    <a:pt x="2482" y="366"/>
                    <a:pt x="1797" y="170"/>
                    <a:pt x="110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68"/>
            <p:cNvSpPr/>
            <p:nvPr/>
          </p:nvSpPr>
          <p:spPr>
            <a:xfrm>
              <a:off x="8104649" y="3264433"/>
              <a:ext cx="74729" cy="11751"/>
            </a:xfrm>
            <a:custGeom>
              <a:rect b="b" l="l" r="r" t="t"/>
              <a:pathLst>
                <a:path extrusionOk="0" h="448" w="2849">
                  <a:moveTo>
                    <a:pt x="299" y="0"/>
                  </a:moveTo>
                  <a:cubicBezTo>
                    <a:pt x="1" y="0"/>
                    <a:pt x="1" y="448"/>
                    <a:pt x="299" y="448"/>
                  </a:cubicBezTo>
                  <a:lnTo>
                    <a:pt x="2550" y="448"/>
                  </a:lnTo>
                  <a:cubicBezTo>
                    <a:pt x="2849" y="448"/>
                    <a:pt x="2849" y="0"/>
                    <a:pt x="2550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68"/>
            <p:cNvSpPr/>
            <p:nvPr/>
          </p:nvSpPr>
          <p:spPr>
            <a:xfrm>
              <a:off x="8139666" y="2906079"/>
              <a:ext cx="60355" cy="104763"/>
            </a:xfrm>
            <a:custGeom>
              <a:rect b="b" l="l" r="r" t="t"/>
              <a:pathLst>
                <a:path extrusionOk="0" h="3994" w="2301">
                  <a:moveTo>
                    <a:pt x="177" y="0"/>
                  </a:moveTo>
                  <a:cubicBezTo>
                    <a:pt x="75" y="0"/>
                    <a:pt x="1" y="107"/>
                    <a:pt x="49" y="203"/>
                  </a:cubicBezTo>
                  <a:cubicBezTo>
                    <a:pt x="327" y="833"/>
                    <a:pt x="1025" y="2508"/>
                    <a:pt x="1215" y="3993"/>
                  </a:cubicBezTo>
                  <a:cubicBezTo>
                    <a:pt x="2300" y="2644"/>
                    <a:pt x="2198" y="1871"/>
                    <a:pt x="1995" y="1444"/>
                  </a:cubicBezTo>
                  <a:cubicBezTo>
                    <a:pt x="1547" y="501"/>
                    <a:pt x="666" y="135"/>
                    <a:pt x="218" y="6"/>
                  </a:cubicBezTo>
                  <a:cubicBezTo>
                    <a:pt x="204" y="2"/>
                    <a:pt x="190" y="0"/>
                    <a:pt x="177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68"/>
            <p:cNvSpPr/>
            <p:nvPr/>
          </p:nvSpPr>
          <p:spPr>
            <a:xfrm>
              <a:off x="8038497" y="2975169"/>
              <a:ext cx="133065" cy="50598"/>
            </a:xfrm>
            <a:custGeom>
              <a:rect b="b" l="l" r="r" t="t"/>
              <a:pathLst>
                <a:path extrusionOk="0" h="1929" w="5073">
                  <a:moveTo>
                    <a:pt x="2830" y="0"/>
                  </a:moveTo>
                  <a:cubicBezTo>
                    <a:pt x="2617" y="0"/>
                    <a:pt x="2416" y="22"/>
                    <a:pt x="2238" y="57"/>
                  </a:cubicBezTo>
                  <a:cubicBezTo>
                    <a:pt x="1051" y="288"/>
                    <a:pt x="333" y="1278"/>
                    <a:pt x="48" y="1766"/>
                  </a:cubicBezTo>
                  <a:cubicBezTo>
                    <a:pt x="0" y="1837"/>
                    <a:pt x="61" y="1928"/>
                    <a:pt x="140" y="1928"/>
                  </a:cubicBezTo>
                  <a:cubicBezTo>
                    <a:pt x="152" y="1928"/>
                    <a:pt x="164" y="1926"/>
                    <a:pt x="177" y="1922"/>
                  </a:cubicBezTo>
                  <a:cubicBezTo>
                    <a:pt x="732" y="1710"/>
                    <a:pt x="2087" y="1270"/>
                    <a:pt x="3776" y="1270"/>
                  </a:cubicBezTo>
                  <a:cubicBezTo>
                    <a:pt x="4190" y="1270"/>
                    <a:pt x="4625" y="1296"/>
                    <a:pt x="5072" y="1359"/>
                  </a:cubicBezTo>
                  <a:cubicBezTo>
                    <a:pt x="4545" y="298"/>
                    <a:pt x="3611" y="0"/>
                    <a:pt x="283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68"/>
            <p:cNvSpPr/>
            <p:nvPr/>
          </p:nvSpPr>
          <p:spPr>
            <a:xfrm>
              <a:off x="8171535" y="2996048"/>
              <a:ext cx="93221" cy="82152"/>
            </a:xfrm>
            <a:custGeom>
              <a:rect b="b" l="l" r="r" t="t"/>
              <a:pathLst>
                <a:path extrusionOk="0" h="3132" w="3554">
                  <a:moveTo>
                    <a:pt x="1261" y="0"/>
                  </a:moveTo>
                  <a:cubicBezTo>
                    <a:pt x="469" y="0"/>
                    <a:pt x="0" y="563"/>
                    <a:pt x="0" y="563"/>
                  </a:cubicBezTo>
                  <a:cubicBezTo>
                    <a:pt x="1736" y="1221"/>
                    <a:pt x="2835" y="2482"/>
                    <a:pt x="3282" y="3079"/>
                  </a:cubicBezTo>
                  <a:cubicBezTo>
                    <a:pt x="3313" y="3115"/>
                    <a:pt x="3354" y="3131"/>
                    <a:pt x="3394" y="3131"/>
                  </a:cubicBezTo>
                  <a:cubicBezTo>
                    <a:pt x="3466" y="3131"/>
                    <a:pt x="3535" y="3078"/>
                    <a:pt x="3540" y="2991"/>
                  </a:cubicBezTo>
                  <a:cubicBezTo>
                    <a:pt x="3553" y="2414"/>
                    <a:pt x="3499" y="1234"/>
                    <a:pt x="2740" y="617"/>
                  </a:cubicBezTo>
                  <a:cubicBezTo>
                    <a:pt x="2173" y="153"/>
                    <a:pt x="1673" y="0"/>
                    <a:pt x="126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68"/>
            <p:cNvSpPr/>
            <p:nvPr/>
          </p:nvSpPr>
          <p:spPr>
            <a:xfrm>
              <a:off x="8067297" y="2917646"/>
              <a:ext cx="207768" cy="93195"/>
            </a:xfrm>
            <a:custGeom>
              <a:rect b="b" l="l" r="r" t="t"/>
              <a:pathLst>
                <a:path extrusionOk="0" h="3553" w="7921">
                  <a:moveTo>
                    <a:pt x="1147" y="0"/>
                  </a:moveTo>
                  <a:cubicBezTo>
                    <a:pt x="773" y="0"/>
                    <a:pt x="433" y="58"/>
                    <a:pt x="163" y="128"/>
                  </a:cubicBezTo>
                  <a:cubicBezTo>
                    <a:pt x="14" y="175"/>
                    <a:pt x="1" y="379"/>
                    <a:pt x="150" y="447"/>
                  </a:cubicBezTo>
                  <a:cubicBezTo>
                    <a:pt x="957" y="799"/>
                    <a:pt x="2930" y="2189"/>
                    <a:pt x="3974" y="3552"/>
                  </a:cubicBezTo>
                  <a:cubicBezTo>
                    <a:pt x="5032" y="2799"/>
                    <a:pt x="7019" y="1938"/>
                    <a:pt x="7751" y="1816"/>
                  </a:cubicBezTo>
                  <a:cubicBezTo>
                    <a:pt x="7887" y="1796"/>
                    <a:pt x="7921" y="1620"/>
                    <a:pt x="7798" y="1552"/>
                  </a:cubicBezTo>
                  <a:cubicBezTo>
                    <a:pt x="7422" y="1341"/>
                    <a:pt x="6789" y="1060"/>
                    <a:pt x="6112" y="1060"/>
                  </a:cubicBezTo>
                  <a:cubicBezTo>
                    <a:pt x="5874" y="1060"/>
                    <a:pt x="5631" y="1094"/>
                    <a:pt x="5391" y="1179"/>
                  </a:cubicBezTo>
                  <a:cubicBezTo>
                    <a:pt x="4618" y="1450"/>
                    <a:pt x="4252" y="1952"/>
                    <a:pt x="4089" y="2427"/>
                  </a:cubicBezTo>
                  <a:cubicBezTo>
                    <a:pt x="4022" y="1823"/>
                    <a:pt x="3737" y="1091"/>
                    <a:pt x="2862" y="501"/>
                  </a:cubicBezTo>
                  <a:cubicBezTo>
                    <a:pt x="2294" y="121"/>
                    <a:pt x="1686" y="0"/>
                    <a:pt x="11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9" name="Google Shape;15639;p68"/>
          <p:cNvGrpSpPr/>
          <p:nvPr/>
        </p:nvGrpSpPr>
        <p:grpSpPr>
          <a:xfrm>
            <a:off x="6324130" y="1566303"/>
            <a:ext cx="370630" cy="261802"/>
            <a:chOff x="6324130" y="1566303"/>
            <a:chExt cx="370630" cy="261802"/>
          </a:xfrm>
        </p:grpSpPr>
        <p:sp>
          <p:nvSpPr>
            <p:cNvPr id="15640" name="Google Shape;15640;p68"/>
            <p:cNvSpPr/>
            <p:nvPr/>
          </p:nvSpPr>
          <p:spPr>
            <a:xfrm>
              <a:off x="6536147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2" y="1817"/>
                  </a:lnTo>
                  <a:cubicBezTo>
                    <a:pt x="1973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68"/>
            <p:cNvSpPr/>
            <p:nvPr/>
          </p:nvSpPr>
          <p:spPr>
            <a:xfrm>
              <a:off x="6404525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0" y="889"/>
                    <a:pt x="41" y="1547"/>
                    <a:pt x="495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68"/>
            <p:cNvSpPr/>
            <p:nvPr/>
          </p:nvSpPr>
          <p:spPr>
            <a:xfrm>
              <a:off x="6566023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3" y="1817"/>
                  </a:lnTo>
                  <a:cubicBezTo>
                    <a:pt x="1980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68"/>
            <p:cNvSpPr/>
            <p:nvPr/>
          </p:nvSpPr>
          <p:spPr>
            <a:xfrm>
              <a:off x="6434401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1" y="889"/>
                    <a:pt x="41" y="1547"/>
                    <a:pt x="496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68"/>
            <p:cNvSpPr/>
            <p:nvPr/>
          </p:nvSpPr>
          <p:spPr>
            <a:xfrm>
              <a:off x="6324314" y="1684889"/>
              <a:ext cx="362315" cy="112212"/>
            </a:xfrm>
            <a:custGeom>
              <a:rect b="b" l="l" r="r" t="t"/>
              <a:pathLst>
                <a:path extrusionOk="0" h="4278" w="13813">
                  <a:moveTo>
                    <a:pt x="3722" y="0"/>
                  </a:moveTo>
                  <a:cubicBezTo>
                    <a:pt x="2781" y="0"/>
                    <a:pt x="2161" y="766"/>
                    <a:pt x="678" y="903"/>
                  </a:cubicBezTo>
                  <a:cubicBezTo>
                    <a:pt x="245" y="943"/>
                    <a:pt x="89" y="1215"/>
                    <a:pt x="28" y="1398"/>
                  </a:cubicBezTo>
                  <a:cubicBezTo>
                    <a:pt x="0" y="1506"/>
                    <a:pt x="7" y="1615"/>
                    <a:pt x="61" y="1710"/>
                  </a:cubicBezTo>
                  <a:cubicBezTo>
                    <a:pt x="1015" y="3349"/>
                    <a:pt x="4230" y="4277"/>
                    <a:pt x="7360" y="4277"/>
                  </a:cubicBezTo>
                  <a:cubicBezTo>
                    <a:pt x="10106" y="4277"/>
                    <a:pt x="12786" y="3563"/>
                    <a:pt x="13813" y="1988"/>
                  </a:cubicBezTo>
                  <a:lnTo>
                    <a:pt x="12497" y="672"/>
                  </a:lnTo>
                  <a:lnTo>
                    <a:pt x="3994" y="21"/>
                  </a:lnTo>
                  <a:cubicBezTo>
                    <a:pt x="3900" y="7"/>
                    <a:pt x="3809" y="0"/>
                    <a:pt x="3722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68"/>
            <p:cNvSpPr/>
            <p:nvPr/>
          </p:nvSpPr>
          <p:spPr>
            <a:xfrm>
              <a:off x="6324314" y="1715316"/>
              <a:ext cx="362315" cy="81785"/>
            </a:xfrm>
            <a:custGeom>
              <a:rect b="b" l="l" r="r" t="t"/>
              <a:pathLst>
                <a:path extrusionOk="0" h="3118" w="13813">
                  <a:moveTo>
                    <a:pt x="156" y="0"/>
                  </a:moveTo>
                  <a:cubicBezTo>
                    <a:pt x="95" y="75"/>
                    <a:pt x="55" y="150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1015" y="2189"/>
                    <a:pt x="4230" y="3117"/>
                    <a:pt x="7360" y="3117"/>
                  </a:cubicBezTo>
                  <a:cubicBezTo>
                    <a:pt x="10106" y="3117"/>
                    <a:pt x="12786" y="2403"/>
                    <a:pt x="13813" y="828"/>
                  </a:cubicBezTo>
                  <a:lnTo>
                    <a:pt x="13602" y="617"/>
                  </a:lnTo>
                  <a:cubicBezTo>
                    <a:pt x="11662" y="1981"/>
                    <a:pt x="9562" y="2467"/>
                    <a:pt x="7604" y="2467"/>
                  </a:cubicBezTo>
                  <a:cubicBezTo>
                    <a:pt x="4042" y="2467"/>
                    <a:pt x="953" y="858"/>
                    <a:pt x="156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68"/>
            <p:cNvSpPr/>
            <p:nvPr/>
          </p:nvSpPr>
          <p:spPr>
            <a:xfrm>
              <a:off x="6324130" y="1684836"/>
              <a:ext cx="117405" cy="98258"/>
            </a:xfrm>
            <a:custGeom>
              <a:rect b="b" l="l" r="r" t="t"/>
              <a:pathLst>
                <a:path extrusionOk="0" h="3746" w="4476">
                  <a:moveTo>
                    <a:pt x="3739" y="1"/>
                  </a:moveTo>
                  <a:cubicBezTo>
                    <a:pt x="3677" y="1"/>
                    <a:pt x="3615" y="4"/>
                    <a:pt x="3554" y="10"/>
                  </a:cubicBezTo>
                  <a:lnTo>
                    <a:pt x="3276" y="57"/>
                  </a:lnTo>
                  <a:cubicBezTo>
                    <a:pt x="2557" y="240"/>
                    <a:pt x="1920" y="789"/>
                    <a:pt x="685" y="905"/>
                  </a:cubicBezTo>
                  <a:cubicBezTo>
                    <a:pt x="252" y="945"/>
                    <a:pt x="96" y="1217"/>
                    <a:pt x="35" y="1407"/>
                  </a:cubicBezTo>
                  <a:cubicBezTo>
                    <a:pt x="1" y="1508"/>
                    <a:pt x="14" y="1623"/>
                    <a:pt x="68" y="1712"/>
                  </a:cubicBezTo>
                  <a:cubicBezTo>
                    <a:pt x="597" y="2620"/>
                    <a:pt x="1818" y="3312"/>
                    <a:pt x="3337" y="3746"/>
                  </a:cubicBezTo>
                  <a:cubicBezTo>
                    <a:pt x="3994" y="3278"/>
                    <a:pt x="4381" y="2519"/>
                    <a:pt x="4381" y="1712"/>
                  </a:cubicBezTo>
                  <a:cubicBezTo>
                    <a:pt x="4381" y="1108"/>
                    <a:pt x="4116" y="661"/>
                    <a:pt x="4476" y="64"/>
                  </a:cubicBezTo>
                  <a:lnTo>
                    <a:pt x="4001" y="23"/>
                  </a:lnTo>
                  <a:cubicBezTo>
                    <a:pt x="3914" y="7"/>
                    <a:pt x="3826" y="1"/>
                    <a:pt x="37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68"/>
            <p:cNvSpPr/>
            <p:nvPr/>
          </p:nvSpPr>
          <p:spPr>
            <a:xfrm>
              <a:off x="6382833" y="1566303"/>
              <a:ext cx="311927" cy="177498"/>
            </a:xfrm>
            <a:custGeom>
              <a:rect b="b" l="l" r="r" t="t"/>
              <a:pathLst>
                <a:path extrusionOk="0" h="6767" w="11892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7" y="4641"/>
                    <a:pt x="1578" y="4641"/>
                  </a:cubicBezTo>
                  <a:cubicBezTo>
                    <a:pt x="3613" y="4641"/>
                    <a:pt x="5668" y="6013"/>
                    <a:pt x="6279" y="6448"/>
                  </a:cubicBezTo>
                  <a:cubicBezTo>
                    <a:pt x="6297" y="6459"/>
                    <a:pt x="6317" y="6464"/>
                    <a:pt x="6338" y="6464"/>
                  </a:cubicBezTo>
                  <a:cubicBezTo>
                    <a:pt x="6381" y="6464"/>
                    <a:pt x="6424" y="6441"/>
                    <a:pt x="6442" y="6400"/>
                  </a:cubicBezTo>
                  <a:lnTo>
                    <a:pt x="6889" y="5424"/>
                  </a:lnTo>
                  <a:cubicBezTo>
                    <a:pt x="6889" y="5424"/>
                    <a:pt x="7873" y="5803"/>
                    <a:pt x="9296" y="6665"/>
                  </a:cubicBezTo>
                  <a:cubicBezTo>
                    <a:pt x="9314" y="6675"/>
                    <a:pt x="9333" y="6679"/>
                    <a:pt x="9352" y="6679"/>
                  </a:cubicBezTo>
                  <a:cubicBezTo>
                    <a:pt x="9397" y="6679"/>
                    <a:pt x="9440" y="6652"/>
                    <a:pt x="9459" y="6604"/>
                  </a:cubicBezTo>
                  <a:lnTo>
                    <a:pt x="9697" y="5858"/>
                  </a:lnTo>
                  <a:cubicBezTo>
                    <a:pt x="10422" y="6034"/>
                    <a:pt x="11100" y="6339"/>
                    <a:pt x="11717" y="6746"/>
                  </a:cubicBezTo>
                  <a:cubicBezTo>
                    <a:pt x="11737" y="6760"/>
                    <a:pt x="11758" y="6766"/>
                    <a:pt x="11779" y="6766"/>
                  </a:cubicBezTo>
                  <a:cubicBezTo>
                    <a:pt x="11838" y="6766"/>
                    <a:pt x="11892" y="6716"/>
                    <a:pt x="11887" y="6651"/>
                  </a:cubicBezTo>
                  <a:cubicBezTo>
                    <a:pt x="11853" y="6251"/>
                    <a:pt x="11717" y="5417"/>
                    <a:pt x="11215" y="4739"/>
                  </a:cubicBezTo>
                  <a:lnTo>
                    <a:pt x="11812" y="4149"/>
                  </a:lnTo>
                  <a:cubicBezTo>
                    <a:pt x="11860" y="4102"/>
                    <a:pt x="11860" y="4020"/>
                    <a:pt x="11805" y="3979"/>
                  </a:cubicBezTo>
                  <a:cubicBezTo>
                    <a:pt x="11500" y="3756"/>
                    <a:pt x="10578" y="3098"/>
                    <a:pt x="9771" y="2901"/>
                  </a:cubicBezTo>
                  <a:lnTo>
                    <a:pt x="10429" y="2488"/>
                  </a:lnTo>
                  <a:cubicBezTo>
                    <a:pt x="10503" y="2447"/>
                    <a:pt x="10497" y="2339"/>
                    <a:pt x="10422" y="2298"/>
                  </a:cubicBezTo>
                  <a:cubicBezTo>
                    <a:pt x="9541" y="1891"/>
                    <a:pt x="8598" y="1667"/>
                    <a:pt x="7628" y="1633"/>
                  </a:cubicBezTo>
                  <a:lnTo>
                    <a:pt x="8259" y="1044"/>
                  </a:lnTo>
                  <a:cubicBezTo>
                    <a:pt x="8327" y="989"/>
                    <a:pt x="8300" y="888"/>
                    <a:pt x="8218" y="860"/>
                  </a:cubicBezTo>
                  <a:cubicBezTo>
                    <a:pt x="7970" y="790"/>
                    <a:pt x="7490" y="679"/>
                    <a:pt x="6891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68"/>
            <p:cNvSpPr/>
            <p:nvPr/>
          </p:nvSpPr>
          <p:spPr>
            <a:xfrm>
              <a:off x="6382833" y="1566303"/>
              <a:ext cx="275520" cy="125904"/>
            </a:xfrm>
            <a:custGeom>
              <a:rect b="b" l="l" r="r" t="t"/>
              <a:pathLst>
                <a:path extrusionOk="0" h="4800" w="10504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9" y="4641"/>
                    <a:pt x="1581" y="4641"/>
                  </a:cubicBezTo>
                  <a:cubicBezTo>
                    <a:pt x="1970" y="4641"/>
                    <a:pt x="2360" y="4691"/>
                    <a:pt x="2740" y="4773"/>
                  </a:cubicBezTo>
                  <a:cubicBezTo>
                    <a:pt x="2740" y="4773"/>
                    <a:pt x="3363" y="3342"/>
                    <a:pt x="4821" y="2671"/>
                  </a:cubicBezTo>
                  <a:lnTo>
                    <a:pt x="5106" y="3444"/>
                  </a:lnTo>
                  <a:cubicBezTo>
                    <a:pt x="5106" y="3444"/>
                    <a:pt x="6353" y="2798"/>
                    <a:pt x="8360" y="2798"/>
                  </a:cubicBezTo>
                  <a:cubicBezTo>
                    <a:pt x="8794" y="2798"/>
                    <a:pt x="9264" y="2828"/>
                    <a:pt x="9764" y="2901"/>
                  </a:cubicBezTo>
                  <a:lnTo>
                    <a:pt x="10429" y="2495"/>
                  </a:lnTo>
                  <a:cubicBezTo>
                    <a:pt x="10503" y="2447"/>
                    <a:pt x="10497" y="2339"/>
                    <a:pt x="10415" y="2298"/>
                  </a:cubicBezTo>
                  <a:cubicBezTo>
                    <a:pt x="9541" y="1891"/>
                    <a:pt x="8591" y="1667"/>
                    <a:pt x="7628" y="1633"/>
                  </a:cubicBezTo>
                  <a:lnTo>
                    <a:pt x="8259" y="1050"/>
                  </a:lnTo>
                  <a:cubicBezTo>
                    <a:pt x="8320" y="989"/>
                    <a:pt x="8300" y="888"/>
                    <a:pt x="8212" y="860"/>
                  </a:cubicBezTo>
                  <a:cubicBezTo>
                    <a:pt x="7967" y="790"/>
                    <a:pt x="7488" y="679"/>
                    <a:pt x="6890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68"/>
            <p:cNvSpPr/>
            <p:nvPr/>
          </p:nvSpPr>
          <p:spPr>
            <a:xfrm>
              <a:off x="6389941" y="1714607"/>
              <a:ext cx="24027" cy="23843"/>
            </a:xfrm>
            <a:custGeom>
              <a:rect b="b" l="l" r="r" t="t"/>
              <a:pathLst>
                <a:path extrusionOk="0" h="909" w="916">
                  <a:moveTo>
                    <a:pt x="455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12" y="909"/>
                    <a:pt x="916" y="705"/>
                    <a:pt x="916" y="455"/>
                  </a:cubicBezTo>
                  <a:cubicBezTo>
                    <a:pt x="916" y="204"/>
                    <a:pt x="712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68"/>
            <p:cNvSpPr/>
            <p:nvPr/>
          </p:nvSpPr>
          <p:spPr>
            <a:xfrm>
              <a:off x="6456644" y="1601792"/>
              <a:ext cx="49365" cy="43830"/>
            </a:xfrm>
            <a:custGeom>
              <a:rect b="b" l="l" r="r" t="t"/>
              <a:pathLst>
                <a:path extrusionOk="0" h="1671" w="1882">
                  <a:moveTo>
                    <a:pt x="1547" y="0"/>
                  </a:moveTo>
                  <a:cubicBezTo>
                    <a:pt x="1506" y="0"/>
                    <a:pt x="1461" y="13"/>
                    <a:pt x="1417" y="43"/>
                  </a:cubicBezTo>
                  <a:cubicBezTo>
                    <a:pt x="916" y="389"/>
                    <a:pt x="475" y="816"/>
                    <a:pt x="115" y="1304"/>
                  </a:cubicBezTo>
                  <a:cubicBezTo>
                    <a:pt x="0" y="1453"/>
                    <a:pt x="109" y="1670"/>
                    <a:pt x="299" y="1670"/>
                  </a:cubicBezTo>
                  <a:cubicBezTo>
                    <a:pt x="366" y="1670"/>
                    <a:pt x="434" y="1637"/>
                    <a:pt x="482" y="1582"/>
                  </a:cubicBezTo>
                  <a:cubicBezTo>
                    <a:pt x="807" y="1135"/>
                    <a:pt x="1214" y="741"/>
                    <a:pt x="1675" y="423"/>
                  </a:cubicBezTo>
                  <a:cubicBezTo>
                    <a:pt x="1882" y="283"/>
                    <a:pt x="1743" y="0"/>
                    <a:pt x="1547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68"/>
            <p:cNvSpPr/>
            <p:nvPr/>
          </p:nvSpPr>
          <p:spPr>
            <a:xfrm>
              <a:off x="6516763" y="1605753"/>
              <a:ext cx="49286" cy="26519"/>
            </a:xfrm>
            <a:custGeom>
              <a:rect b="b" l="l" r="r" t="t"/>
              <a:pathLst>
                <a:path extrusionOk="0" h="1011" w="1879">
                  <a:moveTo>
                    <a:pt x="1558" y="0"/>
                  </a:moveTo>
                  <a:cubicBezTo>
                    <a:pt x="1539" y="0"/>
                    <a:pt x="1519" y="3"/>
                    <a:pt x="1499" y="7"/>
                  </a:cubicBezTo>
                  <a:cubicBezTo>
                    <a:pt x="1031" y="123"/>
                    <a:pt x="583" y="319"/>
                    <a:pt x="183" y="597"/>
                  </a:cubicBezTo>
                  <a:cubicBezTo>
                    <a:pt x="0" y="726"/>
                    <a:pt x="88" y="1011"/>
                    <a:pt x="312" y="1011"/>
                  </a:cubicBezTo>
                  <a:cubicBezTo>
                    <a:pt x="359" y="1011"/>
                    <a:pt x="407" y="997"/>
                    <a:pt x="441" y="970"/>
                  </a:cubicBezTo>
                  <a:cubicBezTo>
                    <a:pt x="793" y="726"/>
                    <a:pt x="1187" y="550"/>
                    <a:pt x="1607" y="455"/>
                  </a:cubicBezTo>
                  <a:cubicBezTo>
                    <a:pt x="1878" y="392"/>
                    <a:pt x="1809" y="0"/>
                    <a:pt x="1558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68"/>
            <p:cNvSpPr/>
            <p:nvPr/>
          </p:nvSpPr>
          <p:spPr>
            <a:xfrm>
              <a:off x="6575440" y="1631012"/>
              <a:ext cx="44145" cy="13194"/>
            </a:xfrm>
            <a:custGeom>
              <a:rect b="b" l="l" r="r" t="t"/>
              <a:pathLst>
                <a:path extrusionOk="0" h="503" w="1683">
                  <a:moveTo>
                    <a:pt x="1049" y="0"/>
                  </a:moveTo>
                  <a:cubicBezTo>
                    <a:pt x="784" y="0"/>
                    <a:pt x="521" y="17"/>
                    <a:pt x="258" y="48"/>
                  </a:cubicBezTo>
                  <a:cubicBezTo>
                    <a:pt x="1" y="102"/>
                    <a:pt x="21" y="475"/>
                    <a:pt x="285" y="502"/>
                  </a:cubicBezTo>
                  <a:lnTo>
                    <a:pt x="313" y="502"/>
                  </a:lnTo>
                  <a:cubicBezTo>
                    <a:pt x="557" y="471"/>
                    <a:pt x="801" y="457"/>
                    <a:pt x="1043" y="457"/>
                  </a:cubicBezTo>
                  <a:cubicBezTo>
                    <a:pt x="1171" y="457"/>
                    <a:pt x="1298" y="461"/>
                    <a:pt x="1425" y="468"/>
                  </a:cubicBezTo>
                  <a:cubicBezTo>
                    <a:pt x="1429" y="469"/>
                    <a:pt x="1434" y="469"/>
                    <a:pt x="1438" y="469"/>
                  </a:cubicBezTo>
                  <a:cubicBezTo>
                    <a:pt x="1561" y="469"/>
                    <a:pt x="1662" y="383"/>
                    <a:pt x="1669" y="265"/>
                  </a:cubicBezTo>
                  <a:cubicBezTo>
                    <a:pt x="1682" y="136"/>
                    <a:pt x="1587" y="28"/>
                    <a:pt x="1465" y="14"/>
                  </a:cubicBezTo>
                  <a:cubicBezTo>
                    <a:pt x="1326" y="5"/>
                    <a:pt x="1187" y="0"/>
                    <a:pt x="104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68"/>
            <p:cNvSpPr/>
            <p:nvPr/>
          </p:nvSpPr>
          <p:spPr>
            <a:xfrm>
              <a:off x="6632962" y="1667026"/>
              <a:ext cx="32499" cy="19856"/>
            </a:xfrm>
            <a:custGeom>
              <a:rect b="b" l="l" r="r" t="t"/>
              <a:pathLst>
                <a:path extrusionOk="0" h="757" w="1239">
                  <a:moveTo>
                    <a:pt x="330" y="1"/>
                  </a:moveTo>
                  <a:cubicBezTo>
                    <a:pt x="100" y="1"/>
                    <a:pt x="1" y="381"/>
                    <a:pt x="283" y="451"/>
                  </a:cubicBezTo>
                  <a:cubicBezTo>
                    <a:pt x="459" y="519"/>
                    <a:pt x="635" y="601"/>
                    <a:pt x="791" y="709"/>
                  </a:cubicBezTo>
                  <a:cubicBezTo>
                    <a:pt x="832" y="736"/>
                    <a:pt x="873" y="750"/>
                    <a:pt x="920" y="750"/>
                  </a:cubicBezTo>
                  <a:lnTo>
                    <a:pt x="927" y="757"/>
                  </a:lnTo>
                  <a:cubicBezTo>
                    <a:pt x="1151" y="757"/>
                    <a:pt x="1239" y="465"/>
                    <a:pt x="1056" y="336"/>
                  </a:cubicBezTo>
                  <a:cubicBezTo>
                    <a:pt x="866" y="214"/>
                    <a:pt x="662" y="106"/>
                    <a:pt x="445" y="31"/>
                  </a:cubicBezTo>
                  <a:cubicBezTo>
                    <a:pt x="404" y="10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68"/>
            <p:cNvSpPr/>
            <p:nvPr/>
          </p:nvSpPr>
          <p:spPr>
            <a:xfrm>
              <a:off x="6428526" y="1678594"/>
              <a:ext cx="52067" cy="35568"/>
            </a:xfrm>
            <a:custGeom>
              <a:rect b="b" l="l" r="r" t="t"/>
              <a:pathLst>
                <a:path extrusionOk="0" h="1356" w="1985">
                  <a:moveTo>
                    <a:pt x="940" y="1"/>
                  </a:moveTo>
                  <a:cubicBezTo>
                    <a:pt x="878" y="1"/>
                    <a:pt x="813" y="8"/>
                    <a:pt x="747" y="24"/>
                  </a:cubicBezTo>
                  <a:cubicBezTo>
                    <a:pt x="265" y="132"/>
                    <a:pt x="1" y="648"/>
                    <a:pt x="191" y="1102"/>
                  </a:cubicBezTo>
                  <a:cubicBezTo>
                    <a:pt x="210" y="1145"/>
                    <a:pt x="250" y="1168"/>
                    <a:pt x="290" y="1168"/>
                  </a:cubicBezTo>
                  <a:cubicBezTo>
                    <a:pt x="320" y="1168"/>
                    <a:pt x="351" y="1155"/>
                    <a:pt x="374" y="1129"/>
                  </a:cubicBezTo>
                  <a:cubicBezTo>
                    <a:pt x="488" y="989"/>
                    <a:pt x="649" y="923"/>
                    <a:pt x="809" y="923"/>
                  </a:cubicBezTo>
                  <a:cubicBezTo>
                    <a:pt x="1030" y="923"/>
                    <a:pt x="1249" y="1049"/>
                    <a:pt x="1343" y="1285"/>
                  </a:cubicBezTo>
                  <a:cubicBezTo>
                    <a:pt x="1363" y="1331"/>
                    <a:pt x="1406" y="1356"/>
                    <a:pt x="1450" y="1356"/>
                  </a:cubicBezTo>
                  <a:cubicBezTo>
                    <a:pt x="1483" y="1356"/>
                    <a:pt x="1517" y="1342"/>
                    <a:pt x="1540" y="1312"/>
                  </a:cubicBezTo>
                  <a:cubicBezTo>
                    <a:pt x="1985" y="775"/>
                    <a:pt x="1580" y="1"/>
                    <a:pt x="94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68"/>
            <p:cNvSpPr/>
            <p:nvPr/>
          </p:nvSpPr>
          <p:spPr>
            <a:xfrm>
              <a:off x="6324314" y="1715316"/>
              <a:ext cx="103713" cy="67778"/>
            </a:xfrm>
            <a:custGeom>
              <a:rect b="b" l="l" r="r" t="t"/>
              <a:pathLst>
                <a:path extrusionOk="0" h="2584" w="3954">
                  <a:moveTo>
                    <a:pt x="156" y="0"/>
                  </a:moveTo>
                  <a:cubicBezTo>
                    <a:pt x="95" y="75"/>
                    <a:pt x="55" y="156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590" y="1458"/>
                    <a:pt x="1818" y="2143"/>
                    <a:pt x="3330" y="2584"/>
                  </a:cubicBezTo>
                  <a:cubicBezTo>
                    <a:pt x="3574" y="2408"/>
                    <a:pt x="3784" y="2184"/>
                    <a:pt x="3954" y="1933"/>
                  </a:cubicBezTo>
                  <a:cubicBezTo>
                    <a:pt x="2082" y="1384"/>
                    <a:pt x="658" y="543"/>
                    <a:pt x="156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68"/>
            <p:cNvSpPr/>
            <p:nvPr/>
          </p:nvSpPr>
          <p:spPr>
            <a:xfrm>
              <a:off x="6324130" y="1708024"/>
              <a:ext cx="24210" cy="30086"/>
            </a:xfrm>
            <a:custGeom>
              <a:rect b="b" l="l" r="r" t="t"/>
              <a:pathLst>
                <a:path extrusionOk="0" h="1147" w="923">
                  <a:moveTo>
                    <a:pt x="875" y="0"/>
                  </a:moveTo>
                  <a:cubicBezTo>
                    <a:pt x="814" y="7"/>
                    <a:pt x="753" y="14"/>
                    <a:pt x="685" y="21"/>
                  </a:cubicBezTo>
                  <a:cubicBezTo>
                    <a:pt x="252" y="61"/>
                    <a:pt x="96" y="333"/>
                    <a:pt x="35" y="516"/>
                  </a:cubicBezTo>
                  <a:cubicBezTo>
                    <a:pt x="1" y="624"/>
                    <a:pt x="14" y="733"/>
                    <a:pt x="68" y="828"/>
                  </a:cubicBezTo>
                  <a:cubicBezTo>
                    <a:pt x="136" y="943"/>
                    <a:pt x="211" y="1045"/>
                    <a:pt x="285" y="1146"/>
                  </a:cubicBezTo>
                  <a:cubicBezTo>
                    <a:pt x="665" y="1018"/>
                    <a:pt x="923" y="665"/>
                    <a:pt x="923" y="265"/>
                  </a:cubicBezTo>
                  <a:cubicBezTo>
                    <a:pt x="923" y="177"/>
                    <a:pt x="909" y="82"/>
                    <a:pt x="87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7" name="Google Shape;15657;p68"/>
          <p:cNvGrpSpPr/>
          <p:nvPr/>
        </p:nvGrpSpPr>
        <p:grpSpPr>
          <a:xfrm>
            <a:off x="5232280" y="2026587"/>
            <a:ext cx="370840" cy="353213"/>
            <a:chOff x="5232280" y="2026587"/>
            <a:chExt cx="370840" cy="353213"/>
          </a:xfrm>
        </p:grpSpPr>
        <p:sp>
          <p:nvSpPr>
            <p:cNvPr id="15658" name="Google Shape;15658;p68"/>
            <p:cNvSpPr/>
            <p:nvPr/>
          </p:nvSpPr>
          <p:spPr>
            <a:xfrm>
              <a:off x="5232280" y="2058561"/>
              <a:ext cx="370840" cy="321239"/>
            </a:xfrm>
            <a:custGeom>
              <a:rect b="b" l="l" r="r" t="t"/>
              <a:pathLst>
                <a:path extrusionOk="0" h="12247" w="14138">
                  <a:moveTo>
                    <a:pt x="4509" y="1"/>
                  </a:moveTo>
                  <a:lnTo>
                    <a:pt x="2414" y="62"/>
                  </a:lnTo>
                  <a:cubicBezTo>
                    <a:pt x="2197" y="69"/>
                    <a:pt x="1994" y="150"/>
                    <a:pt x="1838" y="292"/>
                  </a:cubicBezTo>
                  <a:cubicBezTo>
                    <a:pt x="1173" y="903"/>
                    <a:pt x="583" y="1594"/>
                    <a:pt x="82" y="2340"/>
                  </a:cubicBezTo>
                  <a:cubicBezTo>
                    <a:pt x="14" y="2442"/>
                    <a:pt x="0" y="2557"/>
                    <a:pt x="41" y="2666"/>
                  </a:cubicBezTo>
                  <a:lnTo>
                    <a:pt x="116" y="2889"/>
                  </a:lnTo>
                  <a:cubicBezTo>
                    <a:pt x="186" y="3076"/>
                    <a:pt x="361" y="3198"/>
                    <a:pt x="551" y="3198"/>
                  </a:cubicBezTo>
                  <a:cubicBezTo>
                    <a:pt x="582" y="3198"/>
                    <a:pt x="613" y="3194"/>
                    <a:pt x="644" y="3188"/>
                  </a:cubicBezTo>
                  <a:cubicBezTo>
                    <a:pt x="1519" y="3018"/>
                    <a:pt x="2251" y="3140"/>
                    <a:pt x="2807" y="2842"/>
                  </a:cubicBezTo>
                  <a:cubicBezTo>
                    <a:pt x="3391" y="3662"/>
                    <a:pt x="3404" y="6470"/>
                    <a:pt x="5316" y="7331"/>
                  </a:cubicBezTo>
                  <a:lnTo>
                    <a:pt x="5730" y="9087"/>
                  </a:lnTo>
                  <a:lnTo>
                    <a:pt x="5730" y="11108"/>
                  </a:lnTo>
                  <a:lnTo>
                    <a:pt x="5323" y="12050"/>
                  </a:lnTo>
                  <a:cubicBezTo>
                    <a:pt x="5282" y="12145"/>
                    <a:pt x="5350" y="12247"/>
                    <a:pt x="5452" y="12247"/>
                  </a:cubicBezTo>
                  <a:lnTo>
                    <a:pt x="6245" y="12247"/>
                  </a:lnTo>
                  <a:cubicBezTo>
                    <a:pt x="6320" y="12247"/>
                    <a:pt x="6381" y="12186"/>
                    <a:pt x="6388" y="12118"/>
                  </a:cubicBezTo>
                  <a:lnTo>
                    <a:pt x="6652" y="7758"/>
                  </a:lnTo>
                  <a:cubicBezTo>
                    <a:pt x="6920" y="7801"/>
                    <a:pt x="7242" y="7831"/>
                    <a:pt x="7614" y="7831"/>
                  </a:cubicBezTo>
                  <a:cubicBezTo>
                    <a:pt x="8542" y="7831"/>
                    <a:pt x="9782" y="7641"/>
                    <a:pt x="11263" y="6978"/>
                  </a:cubicBezTo>
                  <a:cubicBezTo>
                    <a:pt x="11575" y="7460"/>
                    <a:pt x="12171" y="8165"/>
                    <a:pt x="13297" y="8904"/>
                  </a:cubicBezTo>
                  <a:lnTo>
                    <a:pt x="12985" y="11108"/>
                  </a:lnTo>
                  <a:lnTo>
                    <a:pt x="12578" y="12050"/>
                  </a:lnTo>
                  <a:cubicBezTo>
                    <a:pt x="12538" y="12145"/>
                    <a:pt x="12605" y="12247"/>
                    <a:pt x="12707" y="12247"/>
                  </a:cubicBezTo>
                  <a:lnTo>
                    <a:pt x="13514" y="12247"/>
                  </a:lnTo>
                  <a:cubicBezTo>
                    <a:pt x="13582" y="12247"/>
                    <a:pt x="13643" y="12199"/>
                    <a:pt x="13650" y="12131"/>
                  </a:cubicBezTo>
                  <a:lnTo>
                    <a:pt x="14124" y="8938"/>
                  </a:lnTo>
                  <a:cubicBezTo>
                    <a:pt x="14138" y="8829"/>
                    <a:pt x="14111" y="8728"/>
                    <a:pt x="14043" y="8639"/>
                  </a:cubicBezTo>
                  <a:cubicBezTo>
                    <a:pt x="13894" y="8450"/>
                    <a:pt x="13623" y="8063"/>
                    <a:pt x="13541" y="7622"/>
                  </a:cubicBezTo>
                  <a:cubicBezTo>
                    <a:pt x="13372" y="6707"/>
                    <a:pt x="13894" y="6056"/>
                    <a:pt x="13894" y="5066"/>
                  </a:cubicBezTo>
                  <a:cubicBezTo>
                    <a:pt x="13894" y="4035"/>
                    <a:pt x="13277" y="3371"/>
                    <a:pt x="12321" y="3052"/>
                  </a:cubicBezTo>
                  <a:cubicBezTo>
                    <a:pt x="11807" y="2881"/>
                    <a:pt x="10990" y="2848"/>
                    <a:pt x="10078" y="2848"/>
                  </a:cubicBezTo>
                  <a:cubicBezTo>
                    <a:pt x="9489" y="2848"/>
                    <a:pt x="8861" y="2861"/>
                    <a:pt x="8249" y="2861"/>
                  </a:cubicBezTo>
                  <a:cubicBezTo>
                    <a:pt x="6952" y="2861"/>
                    <a:pt x="5728" y="2799"/>
                    <a:pt x="5106" y="2408"/>
                  </a:cubicBezTo>
                  <a:cubicBezTo>
                    <a:pt x="4970" y="2327"/>
                    <a:pt x="4876" y="2150"/>
                    <a:pt x="4794" y="1947"/>
                  </a:cubicBezTo>
                  <a:cubicBezTo>
                    <a:pt x="4699" y="1696"/>
                    <a:pt x="4638" y="1432"/>
                    <a:pt x="4618" y="1167"/>
                  </a:cubicBezTo>
                  <a:lnTo>
                    <a:pt x="45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68"/>
            <p:cNvSpPr/>
            <p:nvPr/>
          </p:nvSpPr>
          <p:spPr>
            <a:xfrm>
              <a:off x="5287048" y="2026587"/>
              <a:ext cx="105550" cy="71687"/>
            </a:xfrm>
            <a:custGeom>
              <a:rect b="b" l="l" r="r" t="t"/>
              <a:pathLst>
                <a:path extrusionOk="0" h="2733" w="4024">
                  <a:moveTo>
                    <a:pt x="1983" y="1"/>
                  </a:moveTo>
                  <a:cubicBezTo>
                    <a:pt x="934" y="1"/>
                    <a:pt x="274" y="884"/>
                    <a:pt x="55" y="1233"/>
                  </a:cubicBezTo>
                  <a:cubicBezTo>
                    <a:pt x="1" y="1322"/>
                    <a:pt x="14" y="1437"/>
                    <a:pt x="96" y="1505"/>
                  </a:cubicBezTo>
                  <a:cubicBezTo>
                    <a:pt x="353" y="1739"/>
                    <a:pt x="692" y="1867"/>
                    <a:pt x="1037" y="1867"/>
                  </a:cubicBezTo>
                  <a:cubicBezTo>
                    <a:pt x="1092" y="1867"/>
                    <a:pt x="1146" y="1864"/>
                    <a:pt x="1201" y="1857"/>
                  </a:cubicBezTo>
                  <a:cubicBezTo>
                    <a:pt x="1289" y="1851"/>
                    <a:pt x="1370" y="1796"/>
                    <a:pt x="1404" y="1715"/>
                  </a:cubicBezTo>
                  <a:cubicBezTo>
                    <a:pt x="1537" y="1420"/>
                    <a:pt x="1756" y="1292"/>
                    <a:pt x="1956" y="1292"/>
                  </a:cubicBezTo>
                  <a:cubicBezTo>
                    <a:pt x="2175" y="1292"/>
                    <a:pt x="2372" y="1444"/>
                    <a:pt x="2415" y="1695"/>
                  </a:cubicBezTo>
                  <a:cubicBezTo>
                    <a:pt x="2516" y="2284"/>
                    <a:pt x="1906" y="2332"/>
                    <a:pt x="1689" y="2352"/>
                  </a:cubicBezTo>
                  <a:cubicBezTo>
                    <a:pt x="1479" y="2366"/>
                    <a:pt x="1547" y="2576"/>
                    <a:pt x="1547" y="2576"/>
                  </a:cubicBezTo>
                  <a:cubicBezTo>
                    <a:pt x="1689" y="2678"/>
                    <a:pt x="1859" y="2732"/>
                    <a:pt x="2035" y="2732"/>
                  </a:cubicBezTo>
                  <a:cubicBezTo>
                    <a:pt x="2048" y="2732"/>
                    <a:pt x="2061" y="2732"/>
                    <a:pt x="2074" y="2732"/>
                  </a:cubicBezTo>
                  <a:cubicBezTo>
                    <a:pt x="3868" y="2732"/>
                    <a:pt x="4024" y="444"/>
                    <a:pt x="2462" y="60"/>
                  </a:cubicBezTo>
                  <a:cubicBezTo>
                    <a:pt x="2294" y="19"/>
                    <a:pt x="2135" y="1"/>
                    <a:pt x="1983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68"/>
            <p:cNvSpPr/>
            <p:nvPr/>
          </p:nvSpPr>
          <p:spPr>
            <a:xfrm>
              <a:off x="5276740" y="2088621"/>
              <a:ext cx="15135" cy="11961"/>
            </a:xfrm>
            <a:custGeom>
              <a:rect b="b" l="l" r="r" t="t"/>
              <a:pathLst>
                <a:path extrusionOk="0" h="456" w="577">
                  <a:moveTo>
                    <a:pt x="285" y="1"/>
                  </a:moveTo>
                  <a:cubicBezTo>
                    <a:pt x="0" y="21"/>
                    <a:pt x="0" y="442"/>
                    <a:pt x="285" y="455"/>
                  </a:cubicBezTo>
                  <a:cubicBezTo>
                    <a:pt x="577" y="442"/>
                    <a:pt x="577" y="21"/>
                    <a:pt x="2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68"/>
            <p:cNvSpPr/>
            <p:nvPr/>
          </p:nvSpPr>
          <p:spPr>
            <a:xfrm>
              <a:off x="5370827" y="2355406"/>
              <a:ext cx="29902" cy="24394"/>
            </a:xfrm>
            <a:custGeom>
              <a:rect b="b" l="l" r="r" t="t"/>
              <a:pathLst>
                <a:path extrusionOk="0" h="930" w="1140">
                  <a:moveTo>
                    <a:pt x="360" y="1"/>
                  </a:moveTo>
                  <a:lnTo>
                    <a:pt x="41" y="733"/>
                  </a:lnTo>
                  <a:cubicBezTo>
                    <a:pt x="0" y="828"/>
                    <a:pt x="68" y="930"/>
                    <a:pt x="170" y="930"/>
                  </a:cubicBezTo>
                  <a:lnTo>
                    <a:pt x="963" y="930"/>
                  </a:lnTo>
                  <a:cubicBezTo>
                    <a:pt x="1038" y="930"/>
                    <a:pt x="1099" y="875"/>
                    <a:pt x="1106" y="801"/>
                  </a:cubicBezTo>
                  <a:lnTo>
                    <a:pt x="1140" y="258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68"/>
            <p:cNvSpPr/>
            <p:nvPr/>
          </p:nvSpPr>
          <p:spPr>
            <a:xfrm>
              <a:off x="5561126" y="2355223"/>
              <a:ext cx="31345" cy="24578"/>
            </a:xfrm>
            <a:custGeom>
              <a:rect b="b" l="l" r="r" t="t"/>
              <a:pathLst>
                <a:path extrusionOk="0" h="937" w="1195">
                  <a:moveTo>
                    <a:pt x="360" y="1"/>
                  </a:moveTo>
                  <a:lnTo>
                    <a:pt x="41" y="740"/>
                  </a:lnTo>
                  <a:cubicBezTo>
                    <a:pt x="1" y="835"/>
                    <a:pt x="68" y="937"/>
                    <a:pt x="170" y="937"/>
                  </a:cubicBezTo>
                  <a:lnTo>
                    <a:pt x="977" y="937"/>
                  </a:lnTo>
                  <a:cubicBezTo>
                    <a:pt x="1045" y="937"/>
                    <a:pt x="1106" y="889"/>
                    <a:pt x="1113" y="821"/>
                  </a:cubicBezTo>
                  <a:lnTo>
                    <a:pt x="1194" y="29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68"/>
            <p:cNvSpPr/>
            <p:nvPr/>
          </p:nvSpPr>
          <p:spPr>
            <a:xfrm>
              <a:off x="5232280" y="2095756"/>
              <a:ext cx="46978" cy="46689"/>
            </a:xfrm>
            <a:custGeom>
              <a:rect b="b" l="l" r="r" t="t"/>
              <a:pathLst>
                <a:path extrusionOk="0" h="1780" w="1791">
                  <a:moveTo>
                    <a:pt x="773" y="0"/>
                  </a:moveTo>
                  <a:cubicBezTo>
                    <a:pt x="448" y="400"/>
                    <a:pt x="204" y="739"/>
                    <a:pt x="82" y="929"/>
                  </a:cubicBezTo>
                  <a:cubicBezTo>
                    <a:pt x="14" y="1024"/>
                    <a:pt x="0" y="1146"/>
                    <a:pt x="41" y="1254"/>
                  </a:cubicBezTo>
                  <a:lnTo>
                    <a:pt x="116" y="1471"/>
                  </a:lnTo>
                  <a:cubicBezTo>
                    <a:pt x="186" y="1658"/>
                    <a:pt x="361" y="1780"/>
                    <a:pt x="551" y="1780"/>
                  </a:cubicBezTo>
                  <a:cubicBezTo>
                    <a:pt x="582" y="1780"/>
                    <a:pt x="613" y="1776"/>
                    <a:pt x="644" y="1770"/>
                  </a:cubicBezTo>
                  <a:cubicBezTo>
                    <a:pt x="1004" y="1709"/>
                    <a:pt x="1370" y="1668"/>
                    <a:pt x="1743" y="1655"/>
                  </a:cubicBezTo>
                  <a:cubicBezTo>
                    <a:pt x="1790" y="1438"/>
                    <a:pt x="1756" y="1214"/>
                    <a:pt x="1648" y="1017"/>
                  </a:cubicBezTo>
                  <a:cubicBezTo>
                    <a:pt x="1370" y="556"/>
                    <a:pt x="909" y="265"/>
                    <a:pt x="77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68"/>
            <p:cNvSpPr/>
            <p:nvPr/>
          </p:nvSpPr>
          <p:spPr>
            <a:xfrm>
              <a:off x="5232621" y="2121933"/>
              <a:ext cx="9469" cy="9574"/>
            </a:xfrm>
            <a:custGeom>
              <a:rect b="b" l="l" r="r" t="t"/>
              <a:pathLst>
                <a:path extrusionOk="0" h="365" w="361">
                  <a:moveTo>
                    <a:pt x="147" y="1"/>
                  </a:moveTo>
                  <a:cubicBezTo>
                    <a:pt x="109" y="1"/>
                    <a:pt x="69" y="7"/>
                    <a:pt x="28" y="19"/>
                  </a:cubicBezTo>
                  <a:cubicBezTo>
                    <a:pt x="1" y="94"/>
                    <a:pt x="1" y="175"/>
                    <a:pt x="28" y="250"/>
                  </a:cubicBezTo>
                  <a:lnTo>
                    <a:pt x="69" y="365"/>
                  </a:lnTo>
                  <a:cubicBezTo>
                    <a:pt x="82" y="365"/>
                    <a:pt x="103" y="365"/>
                    <a:pt x="123" y="358"/>
                  </a:cubicBezTo>
                  <a:cubicBezTo>
                    <a:pt x="265" y="311"/>
                    <a:pt x="360" y="195"/>
                    <a:pt x="326" y="101"/>
                  </a:cubicBezTo>
                  <a:cubicBezTo>
                    <a:pt x="307" y="34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68"/>
            <p:cNvSpPr/>
            <p:nvPr/>
          </p:nvSpPr>
          <p:spPr>
            <a:xfrm>
              <a:off x="5305908" y="2118235"/>
              <a:ext cx="65654" cy="132802"/>
            </a:xfrm>
            <a:custGeom>
              <a:rect b="b" l="l" r="r" t="t"/>
              <a:pathLst>
                <a:path extrusionOk="0" h="5063" w="2503">
                  <a:moveTo>
                    <a:pt x="723" y="1"/>
                  </a:moveTo>
                  <a:cubicBezTo>
                    <a:pt x="683" y="1"/>
                    <a:pt x="647" y="9"/>
                    <a:pt x="617" y="25"/>
                  </a:cubicBezTo>
                  <a:cubicBezTo>
                    <a:pt x="434" y="126"/>
                    <a:pt x="367" y="377"/>
                    <a:pt x="0" y="567"/>
                  </a:cubicBezTo>
                  <a:cubicBezTo>
                    <a:pt x="584" y="1387"/>
                    <a:pt x="597" y="4188"/>
                    <a:pt x="2502" y="5063"/>
                  </a:cubicBezTo>
                  <a:cubicBezTo>
                    <a:pt x="956" y="3815"/>
                    <a:pt x="990" y="770"/>
                    <a:pt x="1031" y="418"/>
                  </a:cubicBezTo>
                  <a:cubicBezTo>
                    <a:pt x="1063" y="122"/>
                    <a:pt x="874" y="1"/>
                    <a:pt x="723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68"/>
            <p:cNvSpPr/>
            <p:nvPr/>
          </p:nvSpPr>
          <p:spPr>
            <a:xfrm>
              <a:off x="5406762" y="2226302"/>
              <a:ext cx="120947" cy="37745"/>
            </a:xfrm>
            <a:custGeom>
              <a:rect b="b" l="l" r="r" t="t"/>
              <a:pathLst>
                <a:path extrusionOk="0" h="1439" w="4611">
                  <a:moveTo>
                    <a:pt x="4021" y="0"/>
                  </a:moveTo>
                  <a:cubicBezTo>
                    <a:pt x="3976" y="0"/>
                    <a:pt x="3930" y="7"/>
                    <a:pt x="3885" y="20"/>
                  </a:cubicBezTo>
                  <a:cubicBezTo>
                    <a:pt x="2825" y="359"/>
                    <a:pt x="1452" y="408"/>
                    <a:pt x="731" y="408"/>
                  </a:cubicBezTo>
                  <a:cubicBezTo>
                    <a:pt x="673" y="408"/>
                    <a:pt x="619" y="407"/>
                    <a:pt x="570" y="407"/>
                  </a:cubicBezTo>
                  <a:cubicBezTo>
                    <a:pt x="359" y="407"/>
                    <a:pt x="176" y="536"/>
                    <a:pt x="115" y="732"/>
                  </a:cubicBezTo>
                  <a:cubicBezTo>
                    <a:pt x="48" y="943"/>
                    <a:pt x="7" y="1153"/>
                    <a:pt x="0" y="1370"/>
                  </a:cubicBezTo>
                  <a:cubicBezTo>
                    <a:pt x="263" y="1410"/>
                    <a:pt x="579" y="1439"/>
                    <a:pt x="942" y="1439"/>
                  </a:cubicBezTo>
                  <a:cubicBezTo>
                    <a:pt x="1871" y="1439"/>
                    <a:pt x="3115" y="1251"/>
                    <a:pt x="4611" y="583"/>
                  </a:cubicBezTo>
                  <a:cubicBezTo>
                    <a:pt x="4543" y="488"/>
                    <a:pt x="4489" y="380"/>
                    <a:pt x="4441" y="271"/>
                  </a:cubicBezTo>
                  <a:cubicBezTo>
                    <a:pt x="4366" y="103"/>
                    <a:pt x="4199" y="0"/>
                    <a:pt x="4021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68"/>
            <p:cNvSpPr/>
            <p:nvPr/>
          </p:nvSpPr>
          <p:spPr>
            <a:xfrm>
              <a:off x="5302524" y="2046207"/>
              <a:ext cx="73680" cy="48001"/>
            </a:xfrm>
            <a:custGeom>
              <a:rect b="b" l="l" r="r" t="t"/>
              <a:pathLst>
                <a:path extrusionOk="0" h="1830" w="2809">
                  <a:moveTo>
                    <a:pt x="1402" y="0"/>
                  </a:moveTo>
                  <a:cubicBezTo>
                    <a:pt x="775" y="0"/>
                    <a:pt x="271" y="420"/>
                    <a:pt x="1" y="1048"/>
                  </a:cubicBezTo>
                  <a:cubicBezTo>
                    <a:pt x="148" y="1094"/>
                    <a:pt x="303" y="1117"/>
                    <a:pt x="457" y="1117"/>
                  </a:cubicBezTo>
                  <a:cubicBezTo>
                    <a:pt x="509" y="1117"/>
                    <a:pt x="560" y="1114"/>
                    <a:pt x="611" y="1109"/>
                  </a:cubicBezTo>
                  <a:cubicBezTo>
                    <a:pt x="699" y="1096"/>
                    <a:pt x="780" y="1041"/>
                    <a:pt x="814" y="967"/>
                  </a:cubicBezTo>
                  <a:cubicBezTo>
                    <a:pt x="948" y="671"/>
                    <a:pt x="1167" y="542"/>
                    <a:pt x="1368" y="542"/>
                  </a:cubicBezTo>
                  <a:cubicBezTo>
                    <a:pt x="1586" y="542"/>
                    <a:pt x="1782" y="693"/>
                    <a:pt x="1825" y="947"/>
                  </a:cubicBezTo>
                  <a:cubicBezTo>
                    <a:pt x="1926" y="1536"/>
                    <a:pt x="1316" y="1584"/>
                    <a:pt x="1099" y="1604"/>
                  </a:cubicBezTo>
                  <a:cubicBezTo>
                    <a:pt x="889" y="1618"/>
                    <a:pt x="957" y="1828"/>
                    <a:pt x="957" y="1828"/>
                  </a:cubicBezTo>
                  <a:cubicBezTo>
                    <a:pt x="986" y="1829"/>
                    <a:pt x="1016" y="1829"/>
                    <a:pt x="1045" y="1829"/>
                  </a:cubicBezTo>
                  <a:cubicBezTo>
                    <a:pt x="2808" y="1829"/>
                    <a:pt x="2610" y="218"/>
                    <a:pt x="1703" y="31"/>
                  </a:cubicBezTo>
                  <a:cubicBezTo>
                    <a:pt x="1600" y="10"/>
                    <a:pt x="1500" y="0"/>
                    <a:pt x="1402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8" name="Google Shape;15668;p68"/>
          <p:cNvGrpSpPr/>
          <p:nvPr/>
        </p:nvGrpSpPr>
        <p:grpSpPr>
          <a:xfrm>
            <a:off x="7968961" y="2435329"/>
            <a:ext cx="379548" cy="365331"/>
            <a:chOff x="7968961" y="2435329"/>
            <a:chExt cx="379548" cy="365331"/>
          </a:xfrm>
        </p:grpSpPr>
        <p:sp>
          <p:nvSpPr>
            <p:cNvPr id="15669" name="Google Shape;15669;p68"/>
            <p:cNvSpPr/>
            <p:nvPr/>
          </p:nvSpPr>
          <p:spPr>
            <a:xfrm>
              <a:off x="8154276" y="2638638"/>
              <a:ext cx="118297" cy="162023"/>
            </a:xfrm>
            <a:custGeom>
              <a:rect b="b" l="l" r="r" t="t"/>
              <a:pathLst>
                <a:path extrusionOk="0" h="6177" w="45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4089" y="5564"/>
                    <a:pt x="4510" y="4425"/>
                    <a:pt x="4076" y="3462"/>
                  </a:cubicBezTo>
                  <a:cubicBezTo>
                    <a:pt x="3459" y="2133"/>
                    <a:pt x="1594" y="1272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68"/>
            <p:cNvSpPr/>
            <p:nvPr/>
          </p:nvSpPr>
          <p:spPr>
            <a:xfrm>
              <a:off x="8154276" y="2638638"/>
              <a:ext cx="107805" cy="162023"/>
            </a:xfrm>
            <a:custGeom>
              <a:rect b="b" l="l" r="r" t="t"/>
              <a:pathLst>
                <a:path extrusionOk="0" h="6177" w="41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3581" y="5802"/>
                    <a:pt x="3933" y="5429"/>
                    <a:pt x="4110" y="4968"/>
                  </a:cubicBezTo>
                  <a:lnTo>
                    <a:pt x="4110" y="4968"/>
                  </a:lnTo>
                  <a:cubicBezTo>
                    <a:pt x="4035" y="5022"/>
                    <a:pt x="3947" y="5069"/>
                    <a:pt x="3865" y="5103"/>
                  </a:cubicBezTo>
                  <a:lnTo>
                    <a:pt x="3852" y="5110"/>
                  </a:lnTo>
                  <a:cubicBezTo>
                    <a:pt x="3601" y="5221"/>
                    <a:pt x="3338" y="5274"/>
                    <a:pt x="3079" y="5274"/>
                  </a:cubicBezTo>
                  <a:cubicBezTo>
                    <a:pt x="2346" y="5274"/>
                    <a:pt x="1643" y="4850"/>
                    <a:pt x="1323" y="4134"/>
                  </a:cubicBezTo>
                  <a:cubicBezTo>
                    <a:pt x="902" y="3171"/>
                    <a:pt x="1079" y="1882"/>
                    <a:pt x="1133" y="635"/>
                  </a:cubicBezTo>
                  <a:cubicBezTo>
                    <a:pt x="923" y="452"/>
                    <a:pt x="719" y="248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68"/>
            <p:cNvSpPr/>
            <p:nvPr/>
          </p:nvSpPr>
          <p:spPr>
            <a:xfrm>
              <a:off x="8145332" y="2435382"/>
              <a:ext cx="203178" cy="195886"/>
            </a:xfrm>
            <a:custGeom>
              <a:rect b="b" l="l" r="r" t="t"/>
              <a:pathLst>
                <a:path extrusionOk="0" h="7468" w="7746">
                  <a:moveTo>
                    <a:pt x="182" y="1"/>
                  </a:moveTo>
                  <a:cubicBezTo>
                    <a:pt x="83" y="1"/>
                    <a:pt x="1" y="106"/>
                    <a:pt x="57" y="206"/>
                  </a:cubicBezTo>
                  <a:cubicBezTo>
                    <a:pt x="1162" y="2241"/>
                    <a:pt x="1365" y="5163"/>
                    <a:pt x="2823" y="6655"/>
                  </a:cubicBezTo>
                  <a:cubicBezTo>
                    <a:pt x="3358" y="7196"/>
                    <a:pt x="4063" y="7468"/>
                    <a:pt x="4768" y="7468"/>
                  </a:cubicBezTo>
                  <a:cubicBezTo>
                    <a:pt x="5458" y="7468"/>
                    <a:pt x="6148" y="7208"/>
                    <a:pt x="6681" y="6689"/>
                  </a:cubicBezTo>
                  <a:lnTo>
                    <a:pt x="6695" y="6675"/>
                  </a:lnTo>
                  <a:cubicBezTo>
                    <a:pt x="7746" y="5604"/>
                    <a:pt x="7739" y="3881"/>
                    <a:pt x="6681" y="2817"/>
                  </a:cubicBezTo>
                  <a:cubicBezTo>
                    <a:pt x="5196" y="1346"/>
                    <a:pt x="2274" y="1135"/>
                    <a:pt x="247" y="17"/>
                  </a:cubicBezTo>
                  <a:cubicBezTo>
                    <a:pt x="225" y="6"/>
                    <a:pt x="203" y="1"/>
                    <a:pt x="18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68"/>
            <p:cNvSpPr/>
            <p:nvPr/>
          </p:nvSpPr>
          <p:spPr>
            <a:xfrm>
              <a:off x="8145489" y="2435329"/>
              <a:ext cx="196095" cy="195886"/>
            </a:xfrm>
            <a:custGeom>
              <a:rect b="b" l="l" r="r" t="t"/>
              <a:pathLst>
                <a:path extrusionOk="0" h="7468" w="7476">
                  <a:moveTo>
                    <a:pt x="173" y="0"/>
                  </a:moveTo>
                  <a:cubicBezTo>
                    <a:pt x="77" y="0"/>
                    <a:pt x="1" y="109"/>
                    <a:pt x="51" y="208"/>
                  </a:cubicBezTo>
                  <a:cubicBezTo>
                    <a:pt x="1163" y="2243"/>
                    <a:pt x="1359" y="5165"/>
                    <a:pt x="2824" y="6657"/>
                  </a:cubicBezTo>
                  <a:cubicBezTo>
                    <a:pt x="3360" y="7196"/>
                    <a:pt x="4066" y="7467"/>
                    <a:pt x="4772" y="7467"/>
                  </a:cubicBezTo>
                  <a:cubicBezTo>
                    <a:pt x="5461" y="7467"/>
                    <a:pt x="6150" y="7209"/>
                    <a:pt x="6682" y="6691"/>
                  </a:cubicBezTo>
                  <a:lnTo>
                    <a:pt x="6696" y="6677"/>
                  </a:lnTo>
                  <a:cubicBezTo>
                    <a:pt x="7191" y="6182"/>
                    <a:pt x="7469" y="5511"/>
                    <a:pt x="7475" y="4806"/>
                  </a:cubicBezTo>
                  <a:lnTo>
                    <a:pt x="7475" y="4806"/>
                  </a:lnTo>
                  <a:cubicBezTo>
                    <a:pt x="7401" y="4914"/>
                    <a:pt x="7313" y="5016"/>
                    <a:pt x="7218" y="5111"/>
                  </a:cubicBezTo>
                  <a:lnTo>
                    <a:pt x="7204" y="5124"/>
                  </a:lnTo>
                  <a:cubicBezTo>
                    <a:pt x="6671" y="5641"/>
                    <a:pt x="5981" y="5898"/>
                    <a:pt x="5291" y="5898"/>
                  </a:cubicBezTo>
                  <a:cubicBezTo>
                    <a:pt x="4586" y="5898"/>
                    <a:pt x="3881" y="5629"/>
                    <a:pt x="3346" y="5090"/>
                  </a:cubicBezTo>
                  <a:cubicBezTo>
                    <a:pt x="2295" y="4019"/>
                    <a:pt x="1895" y="2209"/>
                    <a:pt x="1346" y="520"/>
                  </a:cubicBezTo>
                  <a:cubicBezTo>
                    <a:pt x="966" y="378"/>
                    <a:pt x="600" y="208"/>
                    <a:pt x="241" y="19"/>
                  </a:cubicBezTo>
                  <a:cubicBezTo>
                    <a:pt x="218" y="6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68"/>
            <p:cNvSpPr/>
            <p:nvPr/>
          </p:nvSpPr>
          <p:spPr>
            <a:xfrm>
              <a:off x="7968961" y="2488183"/>
              <a:ext cx="136606" cy="226968"/>
            </a:xfrm>
            <a:custGeom>
              <a:rect b="b" l="l" r="r" t="t"/>
              <a:pathLst>
                <a:path extrusionOk="0" h="8653" w="5208">
                  <a:moveTo>
                    <a:pt x="2251" y="1"/>
                  </a:moveTo>
                  <a:cubicBezTo>
                    <a:pt x="2194" y="1"/>
                    <a:pt x="2137" y="37"/>
                    <a:pt x="2122" y="106"/>
                  </a:cubicBezTo>
                  <a:cubicBezTo>
                    <a:pt x="1648" y="2187"/>
                    <a:pt x="0" y="4343"/>
                    <a:pt x="102" y="6262"/>
                  </a:cubicBezTo>
                  <a:cubicBezTo>
                    <a:pt x="181" y="7610"/>
                    <a:pt x="1299" y="8652"/>
                    <a:pt x="2634" y="8652"/>
                  </a:cubicBezTo>
                  <a:cubicBezTo>
                    <a:pt x="2676" y="8652"/>
                    <a:pt x="2718" y="8651"/>
                    <a:pt x="2760" y="8649"/>
                  </a:cubicBezTo>
                  <a:lnTo>
                    <a:pt x="2773" y="8649"/>
                  </a:lnTo>
                  <a:cubicBezTo>
                    <a:pt x="4157" y="8547"/>
                    <a:pt x="5208" y="7347"/>
                    <a:pt x="5119" y="5964"/>
                  </a:cubicBezTo>
                  <a:cubicBezTo>
                    <a:pt x="4991" y="4038"/>
                    <a:pt x="3092" y="2099"/>
                    <a:pt x="2373" y="85"/>
                  </a:cubicBezTo>
                  <a:cubicBezTo>
                    <a:pt x="2351" y="28"/>
                    <a:pt x="2301" y="1"/>
                    <a:pt x="2251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68"/>
            <p:cNvSpPr/>
            <p:nvPr/>
          </p:nvSpPr>
          <p:spPr>
            <a:xfrm>
              <a:off x="7968961" y="2488104"/>
              <a:ext cx="117038" cy="227047"/>
            </a:xfrm>
            <a:custGeom>
              <a:rect b="b" l="l" r="r" t="t"/>
              <a:pathLst>
                <a:path extrusionOk="0" h="8656" w="4462">
                  <a:moveTo>
                    <a:pt x="2247" y="1"/>
                  </a:moveTo>
                  <a:cubicBezTo>
                    <a:pt x="2191" y="1"/>
                    <a:pt x="2136" y="35"/>
                    <a:pt x="2122" y="102"/>
                  </a:cubicBezTo>
                  <a:cubicBezTo>
                    <a:pt x="1648" y="2190"/>
                    <a:pt x="0" y="4340"/>
                    <a:pt x="102" y="6265"/>
                  </a:cubicBezTo>
                  <a:cubicBezTo>
                    <a:pt x="181" y="7613"/>
                    <a:pt x="1299" y="8655"/>
                    <a:pt x="2634" y="8655"/>
                  </a:cubicBezTo>
                  <a:cubicBezTo>
                    <a:pt x="2676" y="8655"/>
                    <a:pt x="2718" y="8654"/>
                    <a:pt x="2760" y="8652"/>
                  </a:cubicBezTo>
                  <a:lnTo>
                    <a:pt x="2773" y="8652"/>
                  </a:lnTo>
                  <a:cubicBezTo>
                    <a:pt x="3417" y="8605"/>
                    <a:pt x="4028" y="8313"/>
                    <a:pt x="4462" y="7832"/>
                  </a:cubicBezTo>
                  <a:lnTo>
                    <a:pt x="4462" y="7832"/>
                  </a:lnTo>
                  <a:cubicBezTo>
                    <a:pt x="4340" y="7859"/>
                    <a:pt x="4218" y="7872"/>
                    <a:pt x="4096" y="7879"/>
                  </a:cubicBezTo>
                  <a:lnTo>
                    <a:pt x="4082" y="7879"/>
                  </a:lnTo>
                  <a:cubicBezTo>
                    <a:pt x="4040" y="7881"/>
                    <a:pt x="3998" y="7882"/>
                    <a:pt x="3956" y="7882"/>
                  </a:cubicBezTo>
                  <a:cubicBezTo>
                    <a:pt x="2621" y="7882"/>
                    <a:pt x="1503" y="6840"/>
                    <a:pt x="1424" y="5499"/>
                  </a:cubicBezTo>
                  <a:cubicBezTo>
                    <a:pt x="1356" y="4116"/>
                    <a:pt x="2183" y="2617"/>
                    <a:pt x="2828" y="1112"/>
                  </a:cubicBezTo>
                  <a:cubicBezTo>
                    <a:pt x="2651" y="780"/>
                    <a:pt x="2502" y="434"/>
                    <a:pt x="2373" y="88"/>
                  </a:cubicBezTo>
                  <a:cubicBezTo>
                    <a:pt x="2351" y="30"/>
                    <a:pt x="2298" y="1"/>
                    <a:pt x="2247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5" name="Google Shape;15675;p68"/>
          <p:cNvGrpSpPr/>
          <p:nvPr/>
        </p:nvGrpSpPr>
        <p:grpSpPr>
          <a:xfrm>
            <a:off x="4136679" y="2115323"/>
            <a:ext cx="373305" cy="223217"/>
            <a:chOff x="4136679" y="2115323"/>
            <a:chExt cx="373305" cy="223217"/>
          </a:xfrm>
        </p:grpSpPr>
        <p:sp>
          <p:nvSpPr>
            <p:cNvPr id="15676" name="Google Shape;15676;p68"/>
            <p:cNvSpPr/>
            <p:nvPr/>
          </p:nvSpPr>
          <p:spPr>
            <a:xfrm>
              <a:off x="4453092" y="2115323"/>
              <a:ext cx="56893" cy="53903"/>
            </a:xfrm>
            <a:custGeom>
              <a:rect b="b" l="l" r="r" t="t"/>
              <a:pathLst>
                <a:path extrusionOk="0" h="2055" w="2169">
                  <a:moveTo>
                    <a:pt x="1265" y="452"/>
                  </a:moveTo>
                  <a:cubicBezTo>
                    <a:pt x="1293" y="452"/>
                    <a:pt x="1320" y="466"/>
                    <a:pt x="1343" y="488"/>
                  </a:cubicBezTo>
                  <a:cubicBezTo>
                    <a:pt x="1383" y="542"/>
                    <a:pt x="1397" y="617"/>
                    <a:pt x="1370" y="678"/>
                  </a:cubicBezTo>
                  <a:cubicBezTo>
                    <a:pt x="1329" y="773"/>
                    <a:pt x="1268" y="861"/>
                    <a:pt x="1194" y="936"/>
                  </a:cubicBezTo>
                  <a:lnTo>
                    <a:pt x="1180" y="922"/>
                  </a:lnTo>
                  <a:cubicBezTo>
                    <a:pt x="1099" y="827"/>
                    <a:pt x="1058" y="698"/>
                    <a:pt x="1078" y="569"/>
                  </a:cubicBezTo>
                  <a:cubicBezTo>
                    <a:pt x="1092" y="515"/>
                    <a:pt x="1133" y="475"/>
                    <a:pt x="1187" y="461"/>
                  </a:cubicBezTo>
                  <a:cubicBezTo>
                    <a:pt x="1207" y="454"/>
                    <a:pt x="1228" y="454"/>
                    <a:pt x="1248" y="454"/>
                  </a:cubicBezTo>
                  <a:cubicBezTo>
                    <a:pt x="1254" y="453"/>
                    <a:pt x="1259" y="452"/>
                    <a:pt x="1265" y="452"/>
                  </a:cubicBezTo>
                  <a:close/>
                  <a:moveTo>
                    <a:pt x="1242" y="1"/>
                  </a:moveTo>
                  <a:cubicBezTo>
                    <a:pt x="1176" y="1"/>
                    <a:pt x="1109" y="12"/>
                    <a:pt x="1044" y="34"/>
                  </a:cubicBezTo>
                  <a:cubicBezTo>
                    <a:pt x="848" y="102"/>
                    <a:pt x="699" y="251"/>
                    <a:pt x="644" y="447"/>
                  </a:cubicBezTo>
                  <a:cubicBezTo>
                    <a:pt x="590" y="719"/>
                    <a:pt x="658" y="1003"/>
                    <a:pt x="841" y="1207"/>
                  </a:cubicBezTo>
                  <a:lnTo>
                    <a:pt x="868" y="1234"/>
                  </a:lnTo>
                  <a:cubicBezTo>
                    <a:pt x="665" y="1390"/>
                    <a:pt x="448" y="1519"/>
                    <a:pt x="217" y="1627"/>
                  </a:cubicBezTo>
                  <a:cubicBezTo>
                    <a:pt x="0" y="1729"/>
                    <a:pt x="68" y="2054"/>
                    <a:pt x="312" y="2054"/>
                  </a:cubicBezTo>
                  <a:cubicBezTo>
                    <a:pt x="346" y="2054"/>
                    <a:pt x="380" y="2048"/>
                    <a:pt x="407" y="2034"/>
                  </a:cubicBezTo>
                  <a:cubicBezTo>
                    <a:pt x="685" y="1905"/>
                    <a:pt x="950" y="1743"/>
                    <a:pt x="1194" y="1546"/>
                  </a:cubicBezTo>
                  <a:cubicBezTo>
                    <a:pt x="1363" y="1688"/>
                    <a:pt x="1546" y="1817"/>
                    <a:pt x="1736" y="1926"/>
                  </a:cubicBezTo>
                  <a:cubicBezTo>
                    <a:pt x="1773" y="1944"/>
                    <a:pt x="1810" y="1953"/>
                    <a:pt x="1844" y="1953"/>
                  </a:cubicBezTo>
                  <a:cubicBezTo>
                    <a:pt x="2045" y="1953"/>
                    <a:pt x="2168" y="1666"/>
                    <a:pt x="1960" y="1532"/>
                  </a:cubicBezTo>
                  <a:cubicBezTo>
                    <a:pt x="1804" y="1444"/>
                    <a:pt x="1661" y="1349"/>
                    <a:pt x="1526" y="1241"/>
                  </a:cubicBezTo>
                  <a:cubicBezTo>
                    <a:pt x="1641" y="1119"/>
                    <a:pt x="1736" y="983"/>
                    <a:pt x="1797" y="827"/>
                  </a:cubicBezTo>
                  <a:cubicBezTo>
                    <a:pt x="1885" y="597"/>
                    <a:pt x="1831" y="346"/>
                    <a:pt x="1661" y="169"/>
                  </a:cubicBezTo>
                  <a:cubicBezTo>
                    <a:pt x="1547" y="60"/>
                    <a:pt x="1397" y="1"/>
                    <a:pt x="124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68"/>
            <p:cNvSpPr/>
            <p:nvPr/>
          </p:nvSpPr>
          <p:spPr>
            <a:xfrm>
              <a:off x="4136679" y="2131691"/>
              <a:ext cx="367823" cy="206850"/>
            </a:xfrm>
            <a:custGeom>
              <a:rect b="b" l="l" r="r" t="t"/>
              <a:pathLst>
                <a:path extrusionOk="0" h="7886" w="14023">
                  <a:moveTo>
                    <a:pt x="8857" y="0"/>
                  </a:moveTo>
                  <a:cubicBezTo>
                    <a:pt x="6600" y="0"/>
                    <a:pt x="4208" y="696"/>
                    <a:pt x="3120" y="1003"/>
                  </a:cubicBezTo>
                  <a:cubicBezTo>
                    <a:pt x="2848" y="1078"/>
                    <a:pt x="2265" y="1274"/>
                    <a:pt x="1933" y="1383"/>
                  </a:cubicBezTo>
                  <a:cubicBezTo>
                    <a:pt x="1784" y="1437"/>
                    <a:pt x="1668" y="1546"/>
                    <a:pt x="1607" y="1688"/>
                  </a:cubicBezTo>
                  <a:cubicBezTo>
                    <a:pt x="1309" y="2278"/>
                    <a:pt x="502" y="2712"/>
                    <a:pt x="150" y="2875"/>
                  </a:cubicBezTo>
                  <a:cubicBezTo>
                    <a:pt x="55" y="2922"/>
                    <a:pt x="0" y="3024"/>
                    <a:pt x="28" y="3126"/>
                  </a:cubicBezTo>
                  <a:lnTo>
                    <a:pt x="170" y="3702"/>
                  </a:lnTo>
                  <a:cubicBezTo>
                    <a:pt x="190" y="3790"/>
                    <a:pt x="265" y="3858"/>
                    <a:pt x="353" y="3871"/>
                  </a:cubicBezTo>
                  <a:cubicBezTo>
                    <a:pt x="421" y="3878"/>
                    <a:pt x="502" y="3885"/>
                    <a:pt x="590" y="3892"/>
                  </a:cubicBezTo>
                  <a:cubicBezTo>
                    <a:pt x="712" y="4658"/>
                    <a:pt x="3757" y="5038"/>
                    <a:pt x="3757" y="5038"/>
                  </a:cubicBezTo>
                  <a:lnTo>
                    <a:pt x="4306" y="6896"/>
                  </a:lnTo>
                  <a:lnTo>
                    <a:pt x="4089" y="7662"/>
                  </a:lnTo>
                  <a:cubicBezTo>
                    <a:pt x="4055" y="7770"/>
                    <a:pt x="4143" y="7886"/>
                    <a:pt x="4259" y="7886"/>
                  </a:cubicBezTo>
                  <a:lnTo>
                    <a:pt x="4760" y="7886"/>
                  </a:lnTo>
                  <a:cubicBezTo>
                    <a:pt x="4849" y="7886"/>
                    <a:pt x="4930" y="7818"/>
                    <a:pt x="4937" y="7730"/>
                  </a:cubicBezTo>
                  <a:lnTo>
                    <a:pt x="5120" y="6048"/>
                  </a:lnTo>
                  <a:cubicBezTo>
                    <a:pt x="5140" y="5804"/>
                    <a:pt x="5140" y="5567"/>
                    <a:pt x="5113" y="5322"/>
                  </a:cubicBezTo>
                  <a:lnTo>
                    <a:pt x="5113" y="5322"/>
                  </a:lnTo>
                  <a:cubicBezTo>
                    <a:pt x="5942" y="5556"/>
                    <a:pt x="7251" y="5684"/>
                    <a:pt x="8554" y="5684"/>
                  </a:cubicBezTo>
                  <a:cubicBezTo>
                    <a:pt x="9639" y="5684"/>
                    <a:pt x="10719" y="5595"/>
                    <a:pt x="11514" y="5404"/>
                  </a:cubicBezTo>
                  <a:lnTo>
                    <a:pt x="12016" y="5872"/>
                  </a:lnTo>
                  <a:lnTo>
                    <a:pt x="12185" y="7018"/>
                  </a:lnTo>
                  <a:lnTo>
                    <a:pt x="11778" y="7608"/>
                  </a:lnTo>
                  <a:cubicBezTo>
                    <a:pt x="11697" y="7723"/>
                    <a:pt x="11778" y="7886"/>
                    <a:pt x="11928" y="7886"/>
                  </a:cubicBezTo>
                  <a:lnTo>
                    <a:pt x="12402" y="7886"/>
                  </a:lnTo>
                  <a:cubicBezTo>
                    <a:pt x="12484" y="7886"/>
                    <a:pt x="12551" y="7831"/>
                    <a:pt x="12572" y="7757"/>
                  </a:cubicBezTo>
                  <a:lnTo>
                    <a:pt x="13168" y="5723"/>
                  </a:lnTo>
                  <a:cubicBezTo>
                    <a:pt x="13216" y="5567"/>
                    <a:pt x="13202" y="5397"/>
                    <a:pt x="13135" y="5255"/>
                  </a:cubicBezTo>
                  <a:lnTo>
                    <a:pt x="12924" y="4821"/>
                  </a:lnTo>
                  <a:cubicBezTo>
                    <a:pt x="13399" y="4238"/>
                    <a:pt x="14023" y="3037"/>
                    <a:pt x="13236" y="1824"/>
                  </a:cubicBezTo>
                  <a:cubicBezTo>
                    <a:pt x="12328" y="432"/>
                    <a:pt x="10634" y="0"/>
                    <a:pt x="885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68"/>
            <p:cNvSpPr/>
            <p:nvPr/>
          </p:nvSpPr>
          <p:spPr>
            <a:xfrm>
              <a:off x="4191998" y="2139481"/>
              <a:ext cx="33810" cy="38952"/>
            </a:xfrm>
            <a:custGeom>
              <a:rect b="b" l="l" r="r" t="t"/>
              <a:pathLst>
                <a:path extrusionOk="0" h="1485" w="1289">
                  <a:moveTo>
                    <a:pt x="407" y="0"/>
                  </a:moveTo>
                  <a:cubicBezTo>
                    <a:pt x="357" y="0"/>
                    <a:pt x="311" y="28"/>
                    <a:pt x="292" y="76"/>
                  </a:cubicBezTo>
                  <a:cubicBezTo>
                    <a:pt x="0" y="706"/>
                    <a:pt x="75" y="1174"/>
                    <a:pt x="143" y="1398"/>
                  </a:cubicBezTo>
                  <a:cubicBezTo>
                    <a:pt x="158" y="1449"/>
                    <a:pt x="208" y="1485"/>
                    <a:pt x="264" y="1485"/>
                  </a:cubicBezTo>
                  <a:cubicBezTo>
                    <a:pt x="282" y="1485"/>
                    <a:pt x="301" y="1481"/>
                    <a:pt x="319" y="1472"/>
                  </a:cubicBezTo>
                  <a:lnTo>
                    <a:pt x="1194" y="1079"/>
                  </a:lnTo>
                  <a:cubicBezTo>
                    <a:pt x="1261" y="1045"/>
                    <a:pt x="1289" y="964"/>
                    <a:pt x="1255" y="903"/>
                  </a:cubicBezTo>
                  <a:cubicBezTo>
                    <a:pt x="956" y="354"/>
                    <a:pt x="638" y="110"/>
                    <a:pt x="468" y="15"/>
                  </a:cubicBezTo>
                  <a:cubicBezTo>
                    <a:pt x="448" y="5"/>
                    <a:pt x="427" y="0"/>
                    <a:pt x="40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68"/>
            <p:cNvSpPr/>
            <p:nvPr/>
          </p:nvSpPr>
          <p:spPr>
            <a:xfrm>
              <a:off x="4178123" y="2194275"/>
              <a:ext cx="15686" cy="11777"/>
            </a:xfrm>
            <a:custGeom>
              <a:rect b="b" l="l" r="r" t="t"/>
              <a:pathLst>
                <a:path extrusionOk="0" h="449" w="598">
                  <a:moveTo>
                    <a:pt x="299" y="1"/>
                  </a:moveTo>
                  <a:cubicBezTo>
                    <a:pt x="0" y="1"/>
                    <a:pt x="0" y="448"/>
                    <a:pt x="299" y="448"/>
                  </a:cubicBezTo>
                  <a:cubicBezTo>
                    <a:pt x="597" y="448"/>
                    <a:pt x="597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68"/>
            <p:cNvSpPr/>
            <p:nvPr/>
          </p:nvSpPr>
          <p:spPr>
            <a:xfrm>
              <a:off x="4152339" y="2228637"/>
              <a:ext cx="29902" cy="15817"/>
            </a:xfrm>
            <a:custGeom>
              <a:rect b="b" l="l" r="r" t="t"/>
              <a:pathLst>
                <a:path extrusionOk="0" h="603" w="1140">
                  <a:moveTo>
                    <a:pt x="869" y="1"/>
                  </a:moveTo>
                  <a:cubicBezTo>
                    <a:pt x="839" y="1"/>
                    <a:pt x="809" y="7"/>
                    <a:pt x="780" y="19"/>
                  </a:cubicBezTo>
                  <a:cubicBezTo>
                    <a:pt x="529" y="114"/>
                    <a:pt x="265" y="175"/>
                    <a:pt x="0" y="196"/>
                  </a:cubicBezTo>
                  <a:cubicBezTo>
                    <a:pt x="20" y="345"/>
                    <a:pt x="156" y="481"/>
                    <a:pt x="360" y="603"/>
                  </a:cubicBezTo>
                  <a:cubicBezTo>
                    <a:pt x="563" y="569"/>
                    <a:pt x="766" y="508"/>
                    <a:pt x="963" y="433"/>
                  </a:cubicBezTo>
                  <a:cubicBezTo>
                    <a:pt x="1099" y="379"/>
                    <a:pt x="1139" y="209"/>
                    <a:pt x="1051" y="101"/>
                  </a:cubicBezTo>
                  <a:lnTo>
                    <a:pt x="1038" y="87"/>
                  </a:lnTo>
                  <a:cubicBezTo>
                    <a:pt x="995" y="31"/>
                    <a:pt x="934" y="1"/>
                    <a:pt x="869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68"/>
            <p:cNvSpPr/>
            <p:nvPr/>
          </p:nvSpPr>
          <p:spPr>
            <a:xfrm>
              <a:off x="4136863" y="2204584"/>
              <a:ext cx="15502" cy="29194"/>
            </a:xfrm>
            <a:custGeom>
              <a:rect b="b" l="l" r="r" t="t"/>
              <a:pathLst>
                <a:path extrusionOk="0" h="1113" w="591">
                  <a:moveTo>
                    <a:pt x="332" y="1"/>
                  </a:moveTo>
                  <a:cubicBezTo>
                    <a:pt x="258" y="41"/>
                    <a:pt x="197" y="69"/>
                    <a:pt x="143" y="96"/>
                  </a:cubicBezTo>
                  <a:cubicBezTo>
                    <a:pt x="48" y="143"/>
                    <a:pt x="0" y="245"/>
                    <a:pt x="21" y="347"/>
                  </a:cubicBezTo>
                  <a:lnTo>
                    <a:pt x="163" y="923"/>
                  </a:lnTo>
                  <a:cubicBezTo>
                    <a:pt x="183" y="1011"/>
                    <a:pt x="258" y="1079"/>
                    <a:pt x="353" y="1092"/>
                  </a:cubicBezTo>
                  <a:cubicBezTo>
                    <a:pt x="414" y="1099"/>
                    <a:pt x="495" y="1106"/>
                    <a:pt x="590" y="1113"/>
                  </a:cubicBezTo>
                  <a:lnTo>
                    <a:pt x="332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68"/>
            <p:cNvSpPr/>
            <p:nvPr/>
          </p:nvSpPr>
          <p:spPr>
            <a:xfrm>
              <a:off x="4269246" y="2253477"/>
              <a:ext cx="169629" cy="27410"/>
            </a:xfrm>
            <a:custGeom>
              <a:rect b="b" l="l" r="r" t="t"/>
              <a:pathLst>
                <a:path extrusionOk="0" h="1045" w="6467">
                  <a:moveTo>
                    <a:pt x="249" y="1"/>
                  </a:moveTo>
                  <a:cubicBezTo>
                    <a:pt x="112" y="1"/>
                    <a:pt x="1" y="117"/>
                    <a:pt x="18" y="259"/>
                  </a:cubicBezTo>
                  <a:lnTo>
                    <a:pt x="66" y="686"/>
                  </a:lnTo>
                  <a:cubicBezTo>
                    <a:pt x="891" y="916"/>
                    <a:pt x="2198" y="1044"/>
                    <a:pt x="3501" y="1044"/>
                  </a:cubicBezTo>
                  <a:cubicBezTo>
                    <a:pt x="4586" y="1044"/>
                    <a:pt x="5669" y="955"/>
                    <a:pt x="6467" y="761"/>
                  </a:cubicBezTo>
                  <a:lnTo>
                    <a:pt x="6141" y="476"/>
                  </a:lnTo>
                  <a:cubicBezTo>
                    <a:pt x="6040" y="392"/>
                    <a:pt x="5912" y="340"/>
                    <a:pt x="5778" y="340"/>
                  </a:cubicBezTo>
                  <a:cubicBezTo>
                    <a:pt x="5750" y="340"/>
                    <a:pt x="5722" y="343"/>
                    <a:pt x="5694" y="347"/>
                  </a:cubicBezTo>
                  <a:cubicBezTo>
                    <a:pt x="5116" y="416"/>
                    <a:pt x="4555" y="444"/>
                    <a:pt x="4024" y="444"/>
                  </a:cubicBezTo>
                  <a:cubicBezTo>
                    <a:pt x="2311" y="444"/>
                    <a:pt x="916" y="153"/>
                    <a:pt x="310" y="8"/>
                  </a:cubicBezTo>
                  <a:cubicBezTo>
                    <a:pt x="289" y="3"/>
                    <a:pt x="269" y="1"/>
                    <a:pt x="249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68"/>
            <p:cNvSpPr/>
            <p:nvPr/>
          </p:nvSpPr>
          <p:spPr>
            <a:xfrm>
              <a:off x="4171355" y="2249044"/>
              <a:ext cx="63870" cy="14794"/>
            </a:xfrm>
            <a:custGeom>
              <a:rect b="b" l="l" r="r" t="t"/>
              <a:pathLst>
                <a:path extrusionOk="0" h="564" w="2435">
                  <a:moveTo>
                    <a:pt x="1" y="1"/>
                  </a:moveTo>
                  <a:lnTo>
                    <a:pt x="1" y="1"/>
                  </a:lnTo>
                  <a:cubicBezTo>
                    <a:pt x="936" y="374"/>
                    <a:pt x="2435" y="564"/>
                    <a:pt x="2435" y="564"/>
                  </a:cubicBezTo>
                  <a:lnTo>
                    <a:pt x="2354" y="272"/>
                  </a:lnTo>
                  <a:cubicBezTo>
                    <a:pt x="2310" y="110"/>
                    <a:pt x="2163" y="5"/>
                    <a:pt x="1997" y="5"/>
                  </a:cubicBezTo>
                  <a:cubicBezTo>
                    <a:pt x="1983" y="5"/>
                    <a:pt x="1968" y="6"/>
                    <a:pt x="1954" y="8"/>
                  </a:cubicBezTo>
                  <a:cubicBezTo>
                    <a:pt x="1638" y="48"/>
                    <a:pt x="1319" y="68"/>
                    <a:pt x="999" y="68"/>
                  </a:cubicBezTo>
                  <a:cubicBezTo>
                    <a:pt x="666" y="68"/>
                    <a:pt x="333" y="46"/>
                    <a:pt x="1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68"/>
            <p:cNvSpPr/>
            <p:nvPr/>
          </p:nvSpPr>
          <p:spPr>
            <a:xfrm>
              <a:off x="4443492" y="2324822"/>
              <a:ext cx="25994" cy="13718"/>
            </a:xfrm>
            <a:custGeom>
              <a:rect b="b" l="l" r="r" t="t"/>
              <a:pathLst>
                <a:path extrusionOk="0" h="523" w="991">
                  <a:moveTo>
                    <a:pt x="251" y="0"/>
                  </a:moveTo>
                  <a:lnTo>
                    <a:pt x="81" y="245"/>
                  </a:lnTo>
                  <a:cubicBezTo>
                    <a:pt x="0" y="360"/>
                    <a:pt x="81" y="523"/>
                    <a:pt x="231" y="523"/>
                  </a:cubicBezTo>
                  <a:lnTo>
                    <a:pt x="705" y="523"/>
                  </a:lnTo>
                  <a:cubicBezTo>
                    <a:pt x="787" y="523"/>
                    <a:pt x="854" y="468"/>
                    <a:pt x="875" y="394"/>
                  </a:cubicBezTo>
                  <a:lnTo>
                    <a:pt x="990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68"/>
            <p:cNvSpPr/>
            <p:nvPr/>
          </p:nvSpPr>
          <p:spPr>
            <a:xfrm>
              <a:off x="4243042" y="2324822"/>
              <a:ext cx="24210" cy="13718"/>
            </a:xfrm>
            <a:custGeom>
              <a:rect b="b" l="l" r="r" t="t"/>
              <a:pathLst>
                <a:path extrusionOk="0" h="523" w="923">
                  <a:moveTo>
                    <a:pt x="116" y="0"/>
                  </a:moveTo>
                  <a:lnTo>
                    <a:pt x="34" y="299"/>
                  </a:lnTo>
                  <a:cubicBezTo>
                    <a:pt x="0" y="414"/>
                    <a:pt x="88" y="523"/>
                    <a:pt x="210" y="523"/>
                  </a:cubicBezTo>
                  <a:lnTo>
                    <a:pt x="705" y="523"/>
                  </a:lnTo>
                  <a:cubicBezTo>
                    <a:pt x="800" y="523"/>
                    <a:pt x="875" y="455"/>
                    <a:pt x="889" y="367"/>
                  </a:cubicBezTo>
                  <a:lnTo>
                    <a:pt x="922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6" name="Google Shape;15686;p68"/>
          <p:cNvGrpSpPr/>
          <p:nvPr/>
        </p:nvGrpSpPr>
        <p:grpSpPr>
          <a:xfrm>
            <a:off x="7423823" y="2464077"/>
            <a:ext cx="372046" cy="307730"/>
            <a:chOff x="7423823" y="2464077"/>
            <a:chExt cx="372046" cy="307730"/>
          </a:xfrm>
        </p:grpSpPr>
        <p:sp>
          <p:nvSpPr>
            <p:cNvPr id="15687" name="Google Shape;15687;p68"/>
            <p:cNvSpPr/>
            <p:nvPr/>
          </p:nvSpPr>
          <p:spPr>
            <a:xfrm>
              <a:off x="7423823" y="2464077"/>
              <a:ext cx="212909" cy="149249"/>
            </a:xfrm>
            <a:custGeom>
              <a:rect b="b" l="l" r="r" t="t"/>
              <a:pathLst>
                <a:path extrusionOk="0" h="5690" w="8117">
                  <a:moveTo>
                    <a:pt x="5929" y="0"/>
                  </a:moveTo>
                  <a:cubicBezTo>
                    <a:pt x="5761" y="0"/>
                    <a:pt x="5579" y="11"/>
                    <a:pt x="5384" y="35"/>
                  </a:cubicBezTo>
                  <a:cubicBezTo>
                    <a:pt x="3133" y="319"/>
                    <a:pt x="0" y="3004"/>
                    <a:pt x="0" y="5690"/>
                  </a:cubicBezTo>
                  <a:lnTo>
                    <a:pt x="0" y="5690"/>
                  </a:lnTo>
                  <a:lnTo>
                    <a:pt x="8117" y="1479"/>
                  </a:lnTo>
                  <a:cubicBezTo>
                    <a:pt x="8117" y="1479"/>
                    <a:pt x="7898" y="0"/>
                    <a:pt x="592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68"/>
            <p:cNvSpPr/>
            <p:nvPr/>
          </p:nvSpPr>
          <p:spPr>
            <a:xfrm>
              <a:off x="7434840" y="2507645"/>
              <a:ext cx="359115" cy="258287"/>
            </a:xfrm>
            <a:custGeom>
              <a:rect b="b" l="l" r="r" t="t"/>
              <a:pathLst>
                <a:path extrusionOk="0" h="9847" w="13691">
                  <a:moveTo>
                    <a:pt x="4056" y="1"/>
                  </a:moveTo>
                  <a:lnTo>
                    <a:pt x="1" y="2883"/>
                  </a:lnTo>
                  <a:lnTo>
                    <a:pt x="1" y="7215"/>
                  </a:lnTo>
                  <a:lnTo>
                    <a:pt x="7636" y="9846"/>
                  </a:lnTo>
                  <a:lnTo>
                    <a:pt x="13691" y="9846"/>
                  </a:lnTo>
                  <a:lnTo>
                    <a:pt x="13684" y="8443"/>
                  </a:lnTo>
                  <a:cubicBezTo>
                    <a:pt x="13684" y="8226"/>
                    <a:pt x="13528" y="8043"/>
                    <a:pt x="13311" y="8002"/>
                  </a:cubicBezTo>
                  <a:cubicBezTo>
                    <a:pt x="9643" y="7385"/>
                    <a:pt x="4279" y="4646"/>
                    <a:pt x="5452" y="2069"/>
                  </a:cubicBezTo>
                  <a:cubicBezTo>
                    <a:pt x="5886" y="1126"/>
                    <a:pt x="7093" y="991"/>
                    <a:pt x="7093" y="991"/>
                  </a:cubicBezTo>
                  <a:lnTo>
                    <a:pt x="7093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68"/>
            <p:cNvSpPr/>
            <p:nvPr/>
          </p:nvSpPr>
          <p:spPr>
            <a:xfrm>
              <a:off x="7434656" y="2507645"/>
              <a:ext cx="302406" cy="223060"/>
            </a:xfrm>
            <a:custGeom>
              <a:rect b="b" l="l" r="r" t="t"/>
              <a:pathLst>
                <a:path extrusionOk="0" h="8504" w="11529">
                  <a:moveTo>
                    <a:pt x="4063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4076" y="5276"/>
                  </a:lnTo>
                  <a:cubicBezTo>
                    <a:pt x="4524" y="5846"/>
                    <a:pt x="5059" y="6347"/>
                    <a:pt x="5663" y="6754"/>
                  </a:cubicBezTo>
                  <a:cubicBezTo>
                    <a:pt x="5709" y="6790"/>
                    <a:pt x="5755" y="6805"/>
                    <a:pt x="5799" y="6805"/>
                  </a:cubicBezTo>
                  <a:cubicBezTo>
                    <a:pt x="5990" y="6805"/>
                    <a:pt x="6129" y="6520"/>
                    <a:pt x="5914" y="6388"/>
                  </a:cubicBezTo>
                  <a:cubicBezTo>
                    <a:pt x="4958" y="5724"/>
                    <a:pt x="4286" y="4944"/>
                    <a:pt x="3913" y="4130"/>
                  </a:cubicBezTo>
                  <a:cubicBezTo>
                    <a:pt x="3859" y="4015"/>
                    <a:pt x="3907" y="3886"/>
                    <a:pt x="4015" y="3825"/>
                  </a:cubicBezTo>
                  <a:cubicBezTo>
                    <a:pt x="4045" y="3810"/>
                    <a:pt x="4078" y="3803"/>
                    <a:pt x="4110" y="3803"/>
                  </a:cubicBezTo>
                  <a:cubicBezTo>
                    <a:pt x="4193" y="3803"/>
                    <a:pt x="4274" y="3851"/>
                    <a:pt x="4313" y="3934"/>
                  </a:cubicBezTo>
                  <a:cubicBezTo>
                    <a:pt x="5371" y="6117"/>
                    <a:pt x="8992" y="7799"/>
                    <a:pt x="11148" y="8490"/>
                  </a:cubicBezTo>
                  <a:cubicBezTo>
                    <a:pt x="11169" y="8497"/>
                    <a:pt x="11189" y="8504"/>
                    <a:pt x="11216" y="8504"/>
                  </a:cubicBezTo>
                  <a:cubicBezTo>
                    <a:pt x="11474" y="8504"/>
                    <a:pt x="11528" y="8144"/>
                    <a:pt x="11284" y="8063"/>
                  </a:cubicBezTo>
                  <a:lnTo>
                    <a:pt x="11291" y="8063"/>
                  </a:lnTo>
                  <a:cubicBezTo>
                    <a:pt x="8314" y="7107"/>
                    <a:pt x="4924" y="5147"/>
                    <a:pt x="4510" y="3120"/>
                  </a:cubicBezTo>
                  <a:cubicBezTo>
                    <a:pt x="4327" y="2238"/>
                    <a:pt x="4734" y="896"/>
                    <a:pt x="630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68"/>
            <p:cNvSpPr/>
            <p:nvPr/>
          </p:nvSpPr>
          <p:spPr>
            <a:xfrm>
              <a:off x="7434840" y="2507645"/>
              <a:ext cx="129865" cy="173433"/>
            </a:xfrm>
            <a:custGeom>
              <a:rect b="b" l="l" r="r" t="t"/>
              <a:pathLst>
                <a:path extrusionOk="0" h="6612" w="4951">
                  <a:moveTo>
                    <a:pt x="4056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2998" y="5629"/>
                  </a:lnTo>
                  <a:cubicBezTo>
                    <a:pt x="2896" y="5405"/>
                    <a:pt x="2801" y="5168"/>
                    <a:pt x="2713" y="4930"/>
                  </a:cubicBezTo>
                  <a:cubicBezTo>
                    <a:pt x="1370" y="1343"/>
                    <a:pt x="4951" y="1"/>
                    <a:pt x="495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68"/>
            <p:cNvSpPr/>
            <p:nvPr/>
          </p:nvSpPr>
          <p:spPr>
            <a:xfrm>
              <a:off x="7459915" y="2490045"/>
              <a:ext cx="205932" cy="82729"/>
            </a:xfrm>
            <a:custGeom>
              <a:rect b="b" l="l" r="r" t="t"/>
              <a:pathLst>
                <a:path extrusionOk="0" h="3154" w="7851">
                  <a:moveTo>
                    <a:pt x="5181" y="1"/>
                  </a:moveTo>
                  <a:cubicBezTo>
                    <a:pt x="1811" y="1"/>
                    <a:pt x="1" y="3154"/>
                    <a:pt x="1" y="3154"/>
                  </a:cubicBezTo>
                  <a:lnTo>
                    <a:pt x="659" y="3059"/>
                  </a:lnTo>
                  <a:cubicBezTo>
                    <a:pt x="659" y="3059"/>
                    <a:pt x="1465" y="1621"/>
                    <a:pt x="2923" y="1031"/>
                  </a:cubicBezTo>
                  <a:cubicBezTo>
                    <a:pt x="3340" y="862"/>
                    <a:pt x="3761" y="777"/>
                    <a:pt x="4165" y="777"/>
                  </a:cubicBezTo>
                  <a:cubicBezTo>
                    <a:pt x="4978" y="777"/>
                    <a:pt x="5718" y="1125"/>
                    <a:pt x="6198" y="1845"/>
                  </a:cubicBezTo>
                  <a:cubicBezTo>
                    <a:pt x="6346" y="2067"/>
                    <a:pt x="6531" y="2160"/>
                    <a:pt x="6713" y="2160"/>
                  </a:cubicBezTo>
                  <a:cubicBezTo>
                    <a:pt x="7301" y="2160"/>
                    <a:pt x="7851" y="1192"/>
                    <a:pt x="6944" y="529"/>
                  </a:cubicBezTo>
                  <a:cubicBezTo>
                    <a:pt x="6680" y="340"/>
                    <a:pt x="5914" y="1"/>
                    <a:pt x="5181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68"/>
            <p:cNvSpPr/>
            <p:nvPr/>
          </p:nvSpPr>
          <p:spPr>
            <a:xfrm>
              <a:off x="7423823" y="2553469"/>
              <a:ext cx="102192" cy="177236"/>
            </a:xfrm>
            <a:custGeom>
              <a:rect b="b" l="l" r="r" t="t"/>
              <a:pathLst>
                <a:path extrusionOk="0" h="6757" w="3896">
                  <a:moveTo>
                    <a:pt x="2643" y="1"/>
                  </a:moveTo>
                  <a:cubicBezTo>
                    <a:pt x="2298" y="1"/>
                    <a:pt x="1882" y="67"/>
                    <a:pt x="1445" y="207"/>
                  </a:cubicBezTo>
                  <a:cubicBezTo>
                    <a:pt x="583" y="491"/>
                    <a:pt x="0" y="1292"/>
                    <a:pt x="0" y="2200"/>
                  </a:cubicBezTo>
                  <a:lnTo>
                    <a:pt x="0" y="5190"/>
                  </a:lnTo>
                  <a:cubicBezTo>
                    <a:pt x="0" y="6058"/>
                    <a:pt x="699" y="6757"/>
                    <a:pt x="1567" y="6757"/>
                  </a:cubicBezTo>
                  <a:lnTo>
                    <a:pt x="1024" y="3678"/>
                  </a:lnTo>
                  <a:cubicBezTo>
                    <a:pt x="50" y="2921"/>
                    <a:pt x="302" y="1044"/>
                    <a:pt x="1818" y="1044"/>
                  </a:cubicBezTo>
                  <a:cubicBezTo>
                    <a:pt x="2012" y="1044"/>
                    <a:pt x="2226" y="1075"/>
                    <a:pt x="2462" y="1142"/>
                  </a:cubicBezTo>
                  <a:cubicBezTo>
                    <a:pt x="2622" y="1189"/>
                    <a:pt x="2769" y="1210"/>
                    <a:pt x="2899" y="1210"/>
                  </a:cubicBezTo>
                  <a:cubicBezTo>
                    <a:pt x="3663" y="1210"/>
                    <a:pt x="3895" y="506"/>
                    <a:pt x="3357" y="152"/>
                  </a:cubicBezTo>
                  <a:cubicBezTo>
                    <a:pt x="3200" y="53"/>
                    <a:pt x="2950" y="1"/>
                    <a:pt x="2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68"/>
            <p:cNvSpPr/>
            <p:nvPr/>
          </p:nvSpPr>
          <p:spPr>
            <a:xfrm>
              <a:off x="7423823" y="2581456"/>
              <a:ext cx="41102" cy="149249"/>
            </a:xfrm>
            <a:custGeom>
              <a:rect b="b" l="l" r="r" t="t"/>
              <a:pathLst>
                <a:path extrusionOk="0" h="5690" w="1567">
                  <a:moveTo>
                    <a:pt x="1533" y="1"/>
                  </a:moveTo>
                  <a:cubicBezTo>
                    <a:pt x="990" y="62"/>
                    <a:pt x="0" y="360"/>
                    <a:pt x="0" y="2110"/>
                  </a:cubicBezTo>
                  <a:cubicBezTo>
                    <a:pt x="0" y="4476"/>
                    <a:pt x="1567" y="5690"/>
                    <a:pt x="1567" y="5690"/>
                  </a:cubicBezTo>
                  <a:lnTo>
                    <a:pt x="1024" y="2611"/>
                  </a:lnTo>
                  <a:cubicBezTo>
                    <a:pt x="109" y="1899"/>
                    <a:pt x="278" y="218"/>
                    <a:pt x="1540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68"/>
            <p:cNvSpPr/>
            <p:nvPr/>
          </p:nvSpPr>
          <p:spPr>
            <a:xfrm>
              <a:off x="7445882" y="2660251"/>
              <a:ext cx="347915" cy="111556"/>
            </a:xfrm>
            <a:custGeom>
              <a:rect b="b" l="l" r="r" t="t"/>
              <a:pathLst>
                <a:path extrusionOk="0" h="4253" w="13264">
                  <a:moveTo>
                    <a:pt x="271" y="1"/>
                  </a:moveTo>
                  <a:cubicBezTo>
                    <a:pt x="271" y="1"/>
                    <a:pt x="0" y="1757"/>
                    <a:pt x="719" y="2686"/>
                  </a:cubicBezTo>
                  <a:cubicBezTo>
                    <a:pt x="1580" y="3805"/>
                    <a:pt x="2950" y="4252"/>
                    <a:pt x="3967" y="4252"/>
                  </a:cubicBezTo>
                  <a:lnTo>
                    <a:pt x="13039" y="4252"/>
                  </a:lnTo>
                  <a:cubicBezTo>
                    <a:pt x="13161" y="4252"/>
                    <a:pt x="13263" y="4157"/>
                    <a:pt x="13263" y="4028"/>
                  </a:cubicBezTo>
                  <a:cubicBezTo>
                    <a:pt x="13256" y="3906"/>
                    <a:pt x="13161" y="3805"/>
                    <a:pt x="13039" y="3805"/>
                  </a:cubicBezTo>
                  <a:cubicBezTo>
                    <a:pt x="5594" y="3730"/>
                    <a:pt x="2909" y="21"/>
                    <a:pt x="2909" y="21"/>
                  </a:cubicBezTo>
                  <a:lnTo>
                    <a:pt x="271" y="1"/>
                  </a:ln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68"/>
            <p:cNvSpPr/>
            <p:nvPr/>
          </p:nvSpPr>
          <p:spPr>
            <a:xfrm>
              <a:off x="7446040" y="2660251"/>
              <a:ext cx="349830" cy="111556"/>
            </a:xfrm>
            <a:custGeom>
              <a:rect b="b" l="l" r="r" t="t"/>
              <a:pathLst>
                <a:path extrusionOk="0" h="4253" w="13337">
                  <a:moveTo>
                    <a:pt x="272" y="1"/>
                  </a:moveTo>
                  <a:cubicBezTo>
                    <a:pt x="272" y="1"/>
                    <a:pt x="1" y="1750"/>
                    <a:pt x="720" y="2686"/>
                  </a:cubicBezTo>
                  <a:cubicBezTo>
                    <a:pt x="1574" y="3805"/>
                    <a:pt x="2951" y="4252"/>
                    <a:pt x="3961" y="4252"/>
                  </a:cubicBezTo>
                  <a:lnTo>
                    <a:pt x="13033" y="4252"/>
                  </a:lnTo>
                  <a:cubicBezTo>
                    <a:pt x="13036" y="4252"/>
                    <a:pt x="13038" y="4252"/>
                    <a:pt x="13040" y="4252"/>
                  </a:cubicBezTo>
                  <a:cubicBezTo>
                    <a:pt x="13332" y="4252"/>
                    <a:pt x="13336" y="3811"/>
                    <a:pt x="13040" y="3805"/>
                  </a:cubicBezTo>
                  <a:lnTo>
                    <a:pt x="6314" y="3805"/>
                  </a:lnTo>
                  <a:cubicBezTo>
                    <a:pt x="4497" y="3805"/>
                    <a:pt x="3195" y="3187"/>
                    <a:pt x="2361" y="2374"/>
                  </a:cubicBezTo>
                  <a:cubicBezTo>
                    <a:pt x="2051" y="2064"/>
                    <a:pt x="2270" y="1547"/>
                    <a:pt x="2698" y="1547"/>
                  </a:cubicBezTo>
                  <a:cubicBezTo>
                    <a:pt x="2701" y="1547"/>
                    <a:pt x="2704" y="1547"/>
                    <a:pt x="2706" y="1547"/>
                  </a:cubicBezTo>
                  <a:cubicBezTo>
                    <a:pt x="3120" y="1547"/>
                    <a:pt x="3513" y="1269"/>
                    <a:pt x="3703" y="841"/>
                  </a:cubicBezTo>
                  <a:cubicBezTo>
                    <a:pt x="3405" y="597"/>
                    <a:pt x="3134" y="319"/>
                    <a:pt x="2896" y="21"/>
                  </a:cubicBezTo>
                  <a:lnTo>
                    <a:pt x="272" y="1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68"/>
            <p:cNvSpPr/>
            <p:nvPr/>
          </p:nvSpPr>
          <p:spPr>
            <a:xfrm>
              <a:off x="7433423" y="2624133"/>
              <a:ext cx="118533" cy="106572"/>
            </a:xfrm>
            <a:custGeom>
              <a:rect b="b" l="l" r="r" t="t"/>
              <a:pathLst>
                <a:path extrusionOk="0" h="4063" w="4519">
                  <a:moveTo>
                    <a:pt x="2572" y="0"/>
                  </a:moveTo>
                  <a:cubicBezTo>
                    <a:pt x="1620" y="0"/>
                    <a:pt x="606" y="422"/>
                    <a:pt x="326" y="1581"/>
                  </a:cubicBezTo>
                  <a:cubicBezTo>
                    <a:pt x="1" y="2903"/>
                    <a:pt x="1201" y="4063"/>
                    <a:pt x="1201" y="4063"/>
                  </a:cubicBezTo>
                  <a:cubicBezTo>
                    <a:pt x="1201" y="4063"/>
                    <a:pt x="557" y="2951"/>
                    <a:pt x="1045" y="2151"/>
                  </a:cubicBezTo>
                  <a:cubicBezTo>
                    <a:pt x="1207" y="1884"/>
                    <a:pt x="1451" y="1723"/>
                    <a:pt x="1746" y="1723"/>
                  </a:cubicBezTo>
                  <a:cubicBezTo>
                    <a:pt x="2045" y="1723"/>
                    <a:pt x="2396" y="1888"/>
                    <a:pt x="2767" y="2273"/>
                  </a:cubicBezTo>
                  <a:cubicBezTo>
                    <a:pt x="2902" y="2414"/>
                    <a:pt x="3050" y="2474"/>
                    <a:pt x="3191" y="2474"/>
                  </a:cubicBezTo>
                  <a:cubicBezTo>
                    <a:pt x="3639" y="2474"/>
                    <a:pt x="4023" y="1879"/>
                    <a:pt x="3750" y="1405"/>
                  </a:cubicBezTo>
                  <a:lnTo>
                    <a:pt x="3750" y="1405"/>
                  </a:lnTo>
                  <a:cubicBezTo>
                    <a:pt x="3801" y="1413"/>
                    <a:pt x="3852" y="1418"/>
                    <a:pt x="3902" y="1418"/>
                  </a:cubicBezTo>
                  <a:cubicBezTo>
                    <a:pt x="4167" y="1418"/>
                    <a:pt x="4408" y="1296"/>
                    <a:pt x="4442" y="1045"/>
                  </a:cubicBezTo>
                  <a:cubicBezTo>
                    <a:pt x="4519" y="473"/>
                    <a:pt x="3580" y="0"/>
                    <a:pt x="2572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68"/>
            <p:cNvSpPr/>
            <p:nvPr/>
          </p:nvSpPr>
          <p:spPr>
            <a:xfrm>
              <a:off x="7439823" y="2642126"/>
              <a:ext cx="99149" cy="88579"/>
            </a:xfrm>
            <a:custGeom>
              <a:rect b="b" l="l" r="r" t="t"/>
              <a:pathLst>
                <a:path extrusionOk="0" h="3377" w="3780">
                  <a:moveTo>
                    <a:pt x="1956" y="0"/>
                  </a:moveTo>
                  <a:cubicBezTo>
                    <a:pt x="1403" y="0"/>
                    <a:pt x="869" y="220"/>
                    <a:pt x="591" y="692"/>
                  </a:cubicBezTo>
                  <a:cubicBezTo>
                    <a:pt x="1" y="1709"/>
                    <a:pt x="509" y="2780"/>
                    <a:pt x="957" y="3377"/>
                  </a:cubicBezTo>
                  <a:cubicBezTo>
                    <a:pt x="957" y="3377"/>
                    <a:pt x="313" y="2271"/>
                    <a:pt x="801" y="1465"/>
                  </a:cubicBezTo>
                  <a:cubicBezTo>
                    <a:pt x="963" y="1198"/>
                    <a:pt x="1207" y="1037"/>
                    <a:pt x="1502" y="1037"/>
                  </a:cubicBezTo>
                  <a:cubicBezTo>
                    <a:pt x="1801" y="1037"/>
                    <a:pt x="2152" y="1202"/>
                    <a:pt x="2523" y="1587"/>
                  </a:cubicBezTo>
                  <a:cubicBezTo>
                    <a:pt x="2658" y="1728"/>
                    <a:pt x="2806" y="1788"/>
                    <a:pt x="2947" y="1788"/>
                  </a:cubicBezTo>
                  <a:cubicBezTo>
                    <a:pt x="3395" y="1788"/>
                    <a:pt x="3779" y="1193"/>
                    <a:pt x="3506" y="719"/>
                  </a:cubicBezTo>
                  <a:cubicBezTo>
                    <a:pt x="3163" y="252"/>
                    <a:pt x="2549" y="0"/>
                    <a:pt x="1956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68"/>
            <p:cNvSpPr/>
            <p:nvPr/>
          </p:nvSpPr>
          <p:spPr>
            <a:xfrm>
              <a:off x="7744196" y="2725669"/>
              <a:ext cx="26650" cy="14112"/>
            </a:xfrm>
            <a:custGeom>
              <a:rect b="b" l="l" r="r" t="t"/>
              <a:pathLst>
                <a:path extrusionOk="0" h="538" w="1016">
                  <a:moveTo>
                    <a:pt x="313" y="0"/>
                  </a:moveTo>
                  <a:cubicBezTo>
                    <a:pt x="72" y="0"/>
                    <a:pt x="1" y="374"/>
                    <a:pt x="270" y="443"/>
                  </a:cubicBezTo>
                  <a:cubicBezTo>
                    <a:pt x="405" y="476"/>
                    <a:pt x="534" y="510"/>
                    <a:pt x="663" y="538"/>
                  </a:cubicBezTo>
                  <a:lnTo>
                    <a:pt x="710" y="538"/>
                  </a:lnTo>
                  <a:cubicBezTo>
                    <a:pt x="975" y="538"/>
                    <a:pt x="1015" y="151"/>
                    <a:pt x="751" y="97"/>
                  </a:cubicBezTo>
                  <a:cubicBezTo>
                    <a:pt x="636" y="70"/>
                    <a:pt x="507" y="43"/>
                    <a:pt x="378" y="9"/>
                  </a:cubicBezTo>
                  <a:cubicBezTo>
                    <a:pt x="355" y="3"/>
                    <a:pt x="333" y="0"/>
                    <a:pt x="31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68"/>
            <p:cNvSpPr/>
            <p:nvPr/>
          </p:nvSpPr>
          <p:spPr>
            <a:xfrm>
              <a:off x="7596679" y="2685694"/>
              <a:ext cx="24578" cy="16027"/>
            </a:xfrm>
            <a:custGeom>
              <a:rect b="b" l="l" r="r" t="t"/>
              <a:pathLst>
                <a:path extrusionOk="0" h="611" w="937">
                  <a:moveTo>
                    <a:pt x="322" y="0"/>
                  </a:moveTo>
                  <a:cubicBezTo>
                    <a:pt x="121" y="0"/>
                    <a:pt x="1" y="295"/>
                    <a:pt x="218" y="421"/>
                  </a:cubicBezTo>
                  <a:cubicBezTo>
                    <a:pt x="313" y="475"/>
                    <a:pt x="415" y="529"/>
                    <a:pt x="516" y="583"/>
                  </a:cubicBezTo>
                  <a:cubicBezTo>
                    <a:pt x="544" y="597"/>
                    <a:pt x="584" y="610"/>
                    <a:pt x="618" y="610"/>
                  </a:cubicBezTo>
                  <a:cubicBezTo>
                    <a:pt x="856" y="610"/>
                    <a:pt x="937" y="292"/>
                    <a:pt x="720" y="183"/>
                  </a:cubicBezTo>
                  <a:cubicBezTo>
                    <a:pt x="625" y="136"/>
                    <a:pt x="530" y="82"/>
                    <a:pt x="442" y="34"/>
                  </a:cubicBezTo>
                  <a:cubicBezTo>
                    <a:pt x="400" y="11"/>
                    <a:pt x="360" y="0"/>
                    <a:pt x="322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0" name="Google Shape;15700;p68"/>
          <p:cNvGrpSpPr/>
          <p:nvPr/>
        </p:nvGrpSpPr>
        <p:grpSpPr>
          <a:xfrm>
            <a:off x="3882511" y="3365156"/>
            <a:ext cx="295061" cy="370263"/>
            <a:chOff x="3882511" y="3365156"/>
            <a:chExt cx="295061" cy="370263"/>
          </a:xfrm>
        </p:grpSpPr>
        <p:sp>
          <p:nvSpPr>
            <p:cNvPr id="15701" name="Google Shape;15701;p68"/>
            <p:cNvSpPr/>
            <p:nvPr/>
          </p:nvSpPr>
          <p:spPr>
            <a:xfrm>
              <a:off x="3882511" y="3365156"/>
              <a:ext cx="295061" cy="282209"/>
            </a:xfrm>
            <a:custGeom>
              <a:rect b="b" l="l" r="r" t="t"/>
              <a:pathLst>
                <a:path extrusionOk="0" h="10759" w="11249">
                  <a:moveTo>
                    <a:pt x="5807" y="1"/>
                  </a:moveTo>
                  <a:cubicBezTo>
                    <a:pt x="4891" y="1"/>
                    <a:pt x="3981" y="502"/>
                    <a:pt x="3554" y="1469"/>
                  </a:cubicBezTo>
                  <a:cubicBezTo>
                    <a:pt x="964" y="2141"/>
                    <a:pt x="1" y="5321"/>
                    <a:pt x="1791" y="7314"/>
                  </a:cubicBezTo>
                  <a:cubicBezTo>
                    <a:pt x="1784" y="7416"/>
                    <a:pt x="1777" y="7518"/>
                    <a:pt x="1777" y="7619"/>
                  </a:cubicBezTo>
                  <a:cubicBezTo>
                    <a:pt x="1777" y="9355"/>
                    <a:pt x="3181" y="10759"/>
                    <a:pt x="4910" y="10759"/>
                  </a:cubicBezTo>
                  <a:cubicBezTo>
                    <a:pt x="5100" y="10759"/>
                    <a:pt x="5853" y="10738"/>
                    <a:pt x="6029" y="10705"/>
                  </a:cubicBezTo>
                  <a:lnTo>
                    <a:pt x="6110" y="9932"/>
                  </a:lnTo>
                  <a:cubicBezTo>
                    <a:pt x="6579" y="10183"/>
                    <a:pt x="7088" y="10304"/>
                    <a:pt x="7592" y="10304"/>
                  </a:cubicBezTo>
                  <a:cubicBezTo>
                    <a:pt x="8501" y="10304"/>
                    <a:pt x="9394" y="9909"/>
                    <a:pt x="10009" y="9172"/>
                  </a:cubicBezTo>
                  <a:cubicBezTo>
                    <a:pt x="10958" y="8019"/>
                    <a:pt x="10972" y="6358"/>
                    <a:pt x="10029" y="5199"/>
                  </a:cubicBezTo>
                  <a:cubicBezTo>
                    <a:pt x="11248" y="3492"/>
                    <a:pt x="10033" y="1130"/>
                    <a:pt x="7943" y="1130"/>
                  </a:cubicBezTo>
                  <a:cubicBezTo>
                    <a:pt x="7940" y="1130"/>
                    <a:pt x="7937" y="1130"/>
                    <a:pt x="7934" y="1130"/>
                  </a:cubicBezTo>
                  <a:lnTo>
                    <a:pt x="7873" y="1130"/>
                  </a:lnTo>
                  <a:cubicBezTo>
                    <a:pt x="7382" y="370"/>
                    <a:pt x="6592" y="1"/>
                    <a:pt x="580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68"/>
            <p:cNvSpPr/>
            <p:nvPr/>
          </p:nvSpPr>
          <p:spPr>
            <a:xfrm>
              <a:off x="3882511" y="3365314"/>
              <a:ext cx="166875" cy="282051"/>
            </a:xfrm>
            <a:custGeom>
              <a:rect b="b" l="l" r="r" t="t"/>
              <a:pathLst>
                <a:path extrusionOk="0" h="10753" w="6362">
                  <a:moveTo>
                    <a:pt x="6029" y="9573"/>
                  </a:moveTo>
                  <a:lnTo>
                    <a:pt x="6029" y="9575"/>
                  </a:lnTo>
                  <a:lnTo>
                    <a:pt x="6029" y="9575"/>
                  </a:lnTo>
                  <a:cubicBezTo>
                    <a:pt x="6031" y="9574"/>
                    <a:pt x="6033" y="9574"/>
                    <a:pt x="6036" y="9573"/>
                  </a:cubicBezTo>
                  <a:close/>
                  <a:moveTo>
                    <a:pt x="5794" y="1"/>
                  </a:moveTo>
                  <a:cubicBezTo>
                    <a:pt x="4840" y="1"/>
                    <a:pt x="3951" y="557"/>
                    <a:pt x="3554" y="1463"/>
                  </a:cubicBezTo>
                  <a:cubicBezTo>
                    <a:pt x="957" y="2135"/>
                    <a:pt x="1" y="5315"/>
                    <a:pt x="1791" y="7315"/>
                  </a:cubicBezTo>
                  <a:cubicBezTo>
                    <a:pt x="1777" y="7417"/>
                    <a:pt x="1771" y="7518"/>
                    <a:pt x="1771" y="7620"/>
                  </a:cubicBezTo>
                  <a:cubicBezTo>
                    <a:pt x="1771" y="9349"/>
                    <a:pt x="3174" y="10753"/>
                    <a:pt x="4910" y="10753"/>
                  </a:cubicBezTo>
                  <a:cubicBezTo>
                    <a:pt x="5100" y="10753"/>
                    <a:pt x="5846" y="10739"/>
                    <a:pt x="6029" y="10705"/>
                  </a:cubicBezTo>
                  <a:lnTo>
                    <a:pt x="6029" y="9575"/>
                  </a:lnTo>
                  <a:lnTo>
                    <a:pt x="6029" y="9575"/>
                  </a:lnTo>
                  <a:cubicBezTo>
                    <a:pt x="5884" y="9613"/>
                    <a:pt x="5737" y="9632"/>
                    <a:pt x="5591" y="9632"/>
                  </a:cubicBezTo>
                  <a:cubicBezTo>
                    <a:pt x="5335" y="9632"/>
                    <a:pt x="5081" y="9574"/>
                    <a:pt x="4849" y="9458"/>
                  </a:cubicBezTo>
                  <a:cubicBezTo>
                    <a:pt x="4266" y="9193"/>
                    <a:pt x="3866" y="8637"/>
                    <a:pt x="3798" y="8000"/>
                  </a:cubicBezTo>
                  <a:cubicBezTo>
                    <a:pt x="3778" y="7763"/>
                    <a:pt x="3798" y="7518"/>
                    <a:pt x="3873" y="7295"/>
                  </a:cubicBezTo>
                  <a:cubicBezTo>
                    <a:pt x="3900" y="7207"/>
                    <a:pt x="3866" y="7112"/>
                    <a:pt x="3798" y="7057"/>
                  </a:cubicBezTo>
                  <a:cubicBezTo>
                    <a:pt x="2381" y="5898"/>
                    <a:pt x="2672" y="3667"/>
                    <a:pt x="4334" y="2914"/>
                  </a:cubicBezTo>
                  <a:cubicBezTo>
                    <a:pt x="4422" y="2874"/>
                    <a:pt x="4483" y="2786"/>
                    <a:pt x="4469" y="2684"/>
                  </a:cubicBezTo>
                  <a:cubicBezTo>
                    <a:pt x="4463" y="2609"/>
                    <a:pt x="4463" y="2535"/>
                    <a:pt x="4463" y="2467"/>
                  </a:cubicBezTo>
                  <a:cubicBezTo>
                    <a:pt x="4463" y="1321"/>
                    <a:pt x="5249" y="331"/>
                    <a:pt x="6361" y="67"/>
                  </a:cubicBezTo>
                  <a:cubicBezTo>
                    <a:pt x="6172" y="22"/>
                    <a:pt x="5982" y="1"/>
                    <a:pt x="579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68"/>
            <p:cNvSpPr/>
            <p:nvPr/>
          </p:nvSpPr>
          <p:spPr>
            <a:xfrm>
              <a:off x="4023208" y="3614656"/>
              <a:ext cx="35227" cy="114887"/>
            </a:xfrm>
            <a:custGeom>
              <a:rect b="b" l="l" r="r" t="t"/>
              <a:pathLst>
                <a:path extrusionOk="0" h="4380" w="1343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1343" y="4379"/>
                  </a:lnTo>
                  <a:lnTo>
                    <a:pt x="1140" y="216"/>
                  </a:lnTo>
                  <a:cubicBezTo>
                    <a:pt x="1140" y="92"/>
                    <a:pt x="1036" y="1"/>
                    <a:pt x="92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68"/>
            <p:cNvSpPr/>
            <p:nvPr/>
          </p:nvSpPr>
          <p:spPr>
            <a:xfrm>
              <a:off x="4023208" y="3614656"/>
              <a:ext cx="30269" cy="114887"/>
            </a:xfrm>
            <a:custGeom>
              <a:rect b="b" l="l" r="r" t="t"/>
              <a:pathLst>
                <a:path extrusionOk="0" h="4380" w="1154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672" y="4379"/>
                  </a:lnTo>
                  <a:lnTo>
                    <a:pt x="672" y="738"/>
                  </a:lnTo>
                  <a:cubicBezTo>
                    <a:pt x="672" y="637"/>
                    <a:pt x="733" y="555"/>
                    <a:pt x="821" y="521"/>
                  </a:cubicBezTo>
                  <a:lnTo>
                    <a:pt x="1153" y="413"/>
                  </a:lnTo>
                  <a:lnTo>
                    <a:pt x="1146" y="216"/>
                  </a:lnTo>
                  <a:cubicBezTo>
                    <a:pt x="1141" y="92"/>
                    <a:pt x="1037" y="1"/>
                    <a:pt x="9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68"/>
            <p:cNvSpPr/>
            <p:nvPr/>
          </p:nvSpPr>
          <p:spPr>
            <a:xfrm>
              <a:off x="4003641" y="3723642"/>
              <a:ext cx="74362" cy="11777"/>
            </a:xfrm>
            <a:custGeom>
              <a:rect b="b" l="l" r="r" t="t"/>
              <a:pathLst>
                <a:path extrusionOk="0" h="449" w="283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2536" y="448"/>
                  </a:lnTo>
                  <a:cubicBezTo>
                    <a:pt x="2835" y="448"/>
                    <a:pt x="2835" y="1"/>
                    <a:pt x="2536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6" name="Google Shape;15706;p68"/>
          <p:cNvGrpSpPr/>
          <p:nvPr/>
        </p:nvGrpSpPr>
        <p:grpSpPr>
          <a:xfrm>
            <a:off x="5229788" y="1512217"/>
            <a:ext cx="370132" cy="370132"/>
            <a:chOff x="5229788" y="1512217"/>
            <a:chExt cx="370132" cy="370132"/>
          </a:xfrm>
        </p:grpSpPr>
        <p:sp>
          <p:nvSpPr>
            <p:cNvPr id="15707" name="Google Shape;15707;p68"/>
            <p:cNvSpPr/>
            <p:nvPr/>
          </p:nvSpPr>
          <p:spPr>
            <a:xfrm>
              <a:off x="5468639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68"/>
            <p:cNvSpPr/>
            <p:nvPr/>
          </p:nvSpPr>
          <p:spPr>
            <a:xfrm>
              <a:off x="549248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68"/>
            <p:cNvSpPr/>
            <p:nvPr/>
          </p:nvSpPr>
          <p:spPr>
            <a:xfrm>
              <a:off x="5229788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2" y="0"/>
                  </a:moveTo>
                  <a:cubicBezTo>
                    <a:pt x="1126" y="0"/>
                    <a:pt x="0" y="1119"/>
                    <a:pt x="0" y="2502"/>
                  </a:cubicBezTo>
                  <a:cubicBezTo>
                    <a:pt x="0" y="3885"/>
                    <a:pt x="1126" y="5004"/>
                    <a:pt x="2502" y="5004"/>
                  </a:cubicBezTo>
                  <a:cubicBezTo>
                    <a:pt x="3886" y="5004"/>
                    <a:pt x="5011" y="3885"/>
                    <a:pt x="5011" y="2502"/>
                  </a:cubicBezTo>
                  <a:cubicBezTo>
                    <a:pt x="5011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68"/>
            <p:cNvSpPr/>
            <p:nvPr/>
          </p:nvSpPr>
          <p:spPr>
            <a:xfrm>
              <a:off x="5253789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87" y="3187"/>
                  </a:cubicBezTo>
                  <a:cubicBezTo>
                    <a:pt x="2469" y="3187"/>
                    <a:pt x="3181" y="2476"/>
                    <a:pt x="3181" y="1594"/>
                  </a:cubicBezTo>
                  <a:cubicBezTo>
                    <a:pt x="3181" y="713"/>
                    <a:pt x="2469" y="1"/>
                    <a:pt x="15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68"/>
            <p:cNvSpPr/>
            <p:nvPr/>
          </p:nvSpPr>
          <p:spPr>
            <a:xfrm>
              <a:off x="5241697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605" y="1"/>
                  </a:moveTo>
                  <a:cubicBezTo>
                    <a:pt x="2957" y="1"/>
                    <a:pt x="1" y="2856"/>
                    <a:pt x="1" y="6375"/>
                  </a:cubicBezTo>
                  <a:cubicBezTo>
                    <a:pt x="1" y="9894"/>
                    <a:pt x="2957" y="12748"/>
                    <a:pt x="6605" y="12748"/>
                  </a:cubicBezTo>
                  <a:cubicBezTo>
                    <a:pt x="10246" y="12748"/>
                    <a:pt x="13203" y="9894"/>
                    <a:pt x="13203" y="6375"/>
                  </a:cubicBezTo>
                  <a:cubicBezTo>
                    <a:pt x="13203" y="2856"/>
                    <a:pt x="10246" y="1"/>
                    <a:pt x="660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68"/>
            <p:cNvSpPr/>
            <p:nvPr/>
          </p:nvSpPr>
          <p:spPr>
            <a:xfrm>
              <a:off x="5370119" y="1786819"/>
              <a:ext cx="89471" cy="71687"/>
            </a:xfrm>
            <a:custGeom>
              <a:rect b="b" l="l" r="r" t="t"/>
              <a:pathLst>
                <a:path extrusionOk="0" h="2733" w="3411">
                  <a:moveTo>
                    <a:pt x="1709" y="0"/>
                  </a:moveTo>
                  <a:cubicBezTo>
                    <a:pt x="766" y="0"/>
                    <a:pt x="0" y="610"/>
                    <a:pt x="0" y="1363"/>
                  </a:cubicBezTo>
                  <a:cubicBezTo>
                    <a:pt x="0" y="2116"/>
                    <a:pt x="766" y="2733"/>
                    <a:pt x="1709" y="2733"/>
                  </a:cubicBezTo>
                  <a:cubicBezTo>
                    <a:pt x="2651" y="2733"/>
                    <a:pt x="3411" y="2116"/>
                    <a:pt x="3411" y="1363"/>
                  </a:cubicBezTo>
                  <a:cubicBezTo>
                    <a:pt x="3411" y="610"/>
                    <a:pt x="2651" y="0"/>
                    <a:pt x="170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68"/>
            <p:cNvSpPr/>
            <p:nvPr/>
          </p:nvSpPr>
          <p:spPr>
            <a:xfrm>
              <a:off x="5241880" y="1552034"/>
              <a:ext cx="165065" cy="330131"/>
            </a:xfrm>
            <a:custGeom>
              <a:rect b="b" l="l" r="r" t="t"/>
              <a:pathLst>
                <a:path extrusionOk="0" h="12586" w="6293">
                  <a:moveTo>
                    <a:pt x="5160" y="1"/>
                  </a:moveTo>
                  <a:lnTo>
                    <a:pt x="5160" y="1"/>
                  </a:lnTo>
                  <a:cubicBezTo>
                    <a:pt x="2204" y="631"/>
                    <a:pt x="0" y="3174"/>
                    <a:pt x="0" y="6219"/>
                  </a:cubicBezTo>
                  <a:cubicBezTo>
                    <a:pt x="0" y="9643"/>
                    <a:pt x="2787" y="12430"/>
                    <a:pt x="6293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89" y="1242"/>
                    <a:pt x="5160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68"/>
            <p:cNvSpPr/>
            <p:nvPr/>
          </p:nvSpPr>
          <p:spPr>
            <a:xfrm>
              <a:off x="532529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68"/>
            <p:cNvSpPr/>
            <p:nvPr/>
          </p:nvSpPr>
          <p:spPr>
            <a:xfrm>
              <a:off x="534325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68"/>
            <p:cNvSpPr/>
            <p:nvPr/>
          </p:nvSpPr>
          <p:spPr>
            <a:xfrm>
              <a:off x="5337200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3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68"/>
            <p:cNvSpPr/>
            <p:nvPr/>
          </p:nvSpPr>
          <p:spPr>
            <a:xfrm>
              <a:off x="5468639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79" y="1593"/>
                  </a:cubicBezTo>
                  <a:cubicBezTo>
                    <a:pt x="1058" y="1593"/>
                    <a:pt x="1364" y="1288"/>
                    <a:pt x="1364" y="909"/>
                  </a:cubicBezTo>
                  <a:lnTo>
                    <a:pt x="1364" y="685"/>
                  </a:lnTo>
                  <a:cubicBezTo>
                    <a:pt x="1364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68"/>
            <p:cNvSpPr/>
            <p:nvPr/>
          </p:nvSpPr>
          <p:spPr>
            <a:xfrm>
              <a:off x="5486423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" y="0"/>
                  </a:moveTo>
                  <a:lnTo>
                    <a:pt x="1" y="793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6" y="1021"/>
                    <a:pt x="686" y="793"/>
                  </a:cubicBezTo>
                  <a:lnTo>
                    <a:pt x="686" y="685"/>
                  </a:lnTo>
                  <a:cubicBezTo>
                    <a:pt x="686" y="305"/>
                    <a:pt x="380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68"/>
            <p:cNvSpPr/>
            <p:nvPr/>
          </p:nvSpPr>
          <p:spPr>
            <a:xfrm>
              <a:off x="5480573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3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4" y="353"/>
                    <a:pt x="454" y="231"/>
                  </a:cubicBezTo>
                  <a:cubicBezTo>
                    <a:pt x="454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68"/>
            <p:cNvSpPr/>
            <p:nvPr/>
          </p:nvSpPr>
          <p:spPr>
            <a:xfrm>
              <a:off x="5355168" y="1780759"/>
              <a:ext cx="119373" cy="47870"/>
            </a:xfrm>
            <a:custGeom>
              <a:rect b="b" l="l" r="r" t="t"/>
              <a:pathLst>
                <a:path extrusionOk="0" h="1825" w="4551">
                  <a:moveTo>
                    <a:pt x="1391" y="1"/>
                  </a:moveTo>
                  <a:cubicBezTo>
                    <a:pt x="624" y="1"/>
                    <a:pt x="1" y="408"/>
                    <a:pt x="1" y="909"/>
                  </a:cubicBezTo>
                  <a:cubicBezTo>
                    <a:pt x="1" y="1418"/>
                    <a:pt x="624" y="1825"/>
                    <a:pt x="1391" y="1825"/>
                  </a:cubicBezTo>
                  <a:cubicBezTo>
                    <a:pt x="1669" y="1686"/>
                    <a:pt x="1972" y="1616"/>
                    <a:pt x="2276" y="1616"/>
                  </a:cubicBezTo>
                  <a:cubicBezTo>
                    <a:pt x="2579" y="1616"/>
                    <a:pt x="2882" y="1686"/>
                    <a:pt x="3160" y="1825"/>
                  </a:cubicBezTo>
                  <a:cubicBezTo>
                    <a:pt x="3927" y="1825"/>
                    <a:pt x="4550" y="1418"/>
                    <a:pt x="4550" y="909"/>
                  </a:cubicBezTo>
                  <a:cubicBezTo>
                    <a:pt x="4550" y="408"/>
                    <a:pt x="3927" y="1"/>
                    <a:pt x="3160" y="1"/>
                  </a:cubicBezTo>
                  <a:cubicBezTo>
                    <a:pt x="2882" y="140"/>
                    <a:pt x="2579" y="209"/>
                    <a:pt x="2276" y="209"/>
                  </a:cubicBezTo>
                  <a:cubicBezTo>
                    <a:pt x="1972" y="209"/>
                    <a:pt x="1669" y="140"/>
                    <a:pt x="139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68"/>
            <p:cNvSpPr/>
            <p:nvPr/>
          </p:nvSpPr>
          <p:spPr>
            <a:xfrm>
              <a:off x="5385044" y="1762976"/>
              <a:ext cx="59804" cy="41653"/>
            </a:xfrm>
            <a:custGeom>
              <a:rect b="b" l="l" r="r" t="t"/>
              <a:pathLst>
                <a:path extrusionOk="0" h="1588" w="2280">
                  <a:moveTo>
                    <a:pt x="1140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40" y="1587"/>
                  </a:cubicBezTo>
                  <a:cubicBezTo>
                    <a:pt x="1771" y="1587"/>
                    <a:pt x="2279" y="1058"/>
                    <a:pt x="2279" y="679"/>
                  </a:cubicBezTo>
                  <a:cubicBezTo>
                    <a:pt x="2279" y="306"/>
                    <a:pt x="1771" y="1"/>
                    <a:pt x="114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68"/>
            <p:cNvSpPr/>
            <p:nvPr/>
          </p:nvSpPr>
          <p:spPr>
            <a:xfrm>
              <a:off x="5354276" y="1798543"/>
              <a:ext cx="121340" cy="32761"/>
            </a:xfrm>
            <a:custGeom>
              <a:rect b="b" l="l" r="r" t="t"/>
              <a:pathLst>
                <a:path extrusionOk="0" h="1249" w="4626">
                  <a:moveTo>
                    <a:pt x="2313" y="1"/>
                  </a:moveTo>
                  <a:cubicBezTo>
                    <a:pt x="2184" y="1"/>
                    <a:pt x="2082" y="1"/>
                    <a:pt x="2082" y="123"/>
                  </a:cubicBezTo>
                  <a:lnTo>
                    <a:pt x="2082" y="733"/>
                  </a:lnTo>
                  <a:cubicBezTo>
                    <a:pt x="2008" y="740"/>
                    <a:pt x="1933" y="747"/>
                    <a:pt x="1859" y="760"/>
                  </a:cubicBezTo>
                  <a:cubicBezTo>
                    <a:pt x="1672" y="784"/>
                    <a:pt x="1512" y="794"/>
                    <a:pt x="1374" y="794"/>
                  </a:cubicBezTo>
                  <a:cubicBezTo>
                    <a:pt x="884" y="794"/>
                    <a:pt x="675" y="667"/>
                    <a:pt x="591" y="577"/>
                  </a:cubicBezTo>
                  <a:cubicBezTo>
                    <a:pt x="509" y="496"/>
                    <a:pt x="475" y="387"/>
                    <a:pt x="489" y="272"/>
                  </a:cubicBezTo>
                  <a:cubicBezTo>
                    <a:pt x="520" y="105"/>
                    <a:pt x="388" y="4"/>
                    <a:pt x="259" y="4"/>
                  </a:cubicBezTo>
                  <a:cubicBezTo>
                    <a:pt x="162" y="4"/>
                    <a:pt x="67" y="60"/>
                    <a:pt x="41" y="184"/>
                  </a:cubicBezTo>
                  <a:cubicBezTo>
                    <a:pt x="1" y="441"/>
                    <a:pt x="82" y="699"/>
                    <a:pt x="252" y="882"/>
                  </a:cubicBezTo>
                  <a:cubicBezTo>
                    <a:pt x="482" y="1126"/>
                    <a:pt x="855" y="1248"/>
                    <a:pt x="1370" y="1248"/>
                  </a:cubicBezTo>
                  <a:cubicBezTo>
                    <a:pt x="1554" y="1248"/>
                    <a:pt x="1737" y="1235"/>
                    <a:pt x="1920" y="1208"/>
                  </a:cubicBezTo>
                  <a:cubicBezTo>
                    <a:pt x="2049" y="1191"/>
                    <a:pt x="2179" y="1182"/>
                    <a:pt x="2310" y="1182"/>
                  </a:cubicBezTo>
                  <a:cubicBezTo>
                    <a:pt x="2442" y="1182"/>
                    <a:pt x="2574" y="1191"/>
                    <a:pt x="2706" y="1208"/>
                  </a:cubicBezTo>
                  <a:cubicBezTo>
                    <a:pt x="2904" y="1234"/>
                    <a:pt x="3087" y="1247"/>
                    <a:pt x="3254" y="1247"/>
                  </a:cubicBezTo>
                  <a:cubicBezTo>
                    <a:pt x="3771" y="1247"/>
                    <a:pt x="4144" y="1123"/>
                    <a:pt x="4374" y="882"/>
                  </a:cubicBezTo>
                  <a:cubicBezTo>
                    <a:pt x="4544" y="692"/>
                    <a:pt x="4625" y="441"/>
                    <a:pt x="4584" y="191"/>
                  </a:cubicBezTo>
                  <a:cubicBezTo>
                    <a:pt x="4560" y="81"/>
                    <a:pt x="4465" y="4"/>
                    <a:pt x="4358" y="4"/>
                  </a:cubicBezTo>
                  <a:cubicBezTo>
                    <a:pt x="4345" y="4"/>
                    <a:pt x="4333" y="5"/>
                    <a:pt x="4320" y="8"/>
                  </a:cubicBezTo>
                  <a:cubicBezTo>
                    <a:pt x="4198" y="35"/>
                    <a:pt x="4117" y="150"/>
                    <a:pt x="4137" y="272"/>
                  </a:cubicBezTo>
                  <a:cubicBezTo>
                    <a:pt x="4151" y="387"/>
                    <a:pt x="4110" y="496"/>
                    <a:pt x="4035" y="577"/>
                  </a:cubicBezTo>
                  <a:cubicBezTo>
                    <a:pt x="3945" y="667"/>
                    <a:pt x="3736" y="794"/>
                    <a:pt x="3249" y="794"/>
                  </a:cubicBezTo>
                  <a:cubicBezTo>
                    <a:pt x="3111" y="794"/>
                    <a:pt x="2952" y="784"/>
                    <a:pt x="2767" y="760"/>
                  </a:cubicBezTo>
                  <a:cubicBezTo>
                    <a:pt x="2693" y="747"/>
                    <a:pt x="2611" y="740"/>
                    <a:pt x="2537" y="740"/>
                  </a:cubicBezTo>
                  <a:lnTo>
                    <a:pt x="2537" y="123"/>
                  </a:lnTo>
                  <a:cubicBezTo>
                    <a:pt x="2537" y="1"/>
                    <a:pt x="2435" y="1"/>
                    <a:pt x="2313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68"/>
            <p:cNvSpPr/>
            <p:nvPr/>
          </p:nvSpPr>
          <p:spPr>
            <a:xfrm>
              <a:off x="5385044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3" y="1"/>
                  </a:moveTo>
                  <a:lnTo>
                    <a:pt x="503" y="1"/>
                  </a:ln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40" y="1479"/>
                  </a:cubicBezTo>
                  <a:cubicBezTo>
                    <a:pt x="1411" y="1472"/>
                    <a:pt x="1676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96" y="1249"/>
                    <a:pt x="1594" y="1249"/>
                  </a:cubicBezTo>
                  <a:cubicBezTo>
                    <a:pt x="964" y="1249"/>
                    <a:pt x="455" y="638"/>
                    <a:pt x="455" y="211"/>
                  </a:cubicBezTo>
                  <a:cubicBezTo>
                    <a:pt x="455" y="136"/>
                    <a:pt x="475" y="62"/>
                    <a:pt x="50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4" name="Google Shape;15724;p68"/>
          <p:cNvGrpSpPr/>
          <p:nvPr/>
        </p:nvGrpSpPr>
        <p:grpSpPr>
          <a:xfrm>
            <a:off x="6041869" y="3365392"/>
            <a:ext cx="373882" cy="370053"/>
            <a:chOff x="6041869" y="3365392"/>
            <a:chExt cx="373882" cy="370053"/>
          </a:xfrm>
        </p:grpSpPr>
        <p:sp>
          <p:nvSpPr>
            <p:cNvPr id="15725" name="Google Shape;15725;p68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68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68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68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68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68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68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68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68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rgbClr val="B5BF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68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5" name="Google Shape;15735;p68"/>
          <p:cNvGrpSpPr/>
          <p:nvPr/>
        </p:nvGrpSpPr>
        <p:grpSpPr>
          <a:xfrm>
            <a:off x="4684309" y="2087493"/>
            <a:ext cx="374748" cy="279140"/>
            <a:chOff x="4684309" y="2087493"/>
            <a:chExt cx="374748" cy="279140"/>
          </a:xfrm>
        </p:grpSpPr>
        <p:sp>
          <p:nvSpPr>
            <p:cNvPr id="15736" name="Google Shape;15736;p68"/>
            <p:cNvSpPr/>
            <p:nvPr/>
          </p:nvSpPr>
          <p:spPr>
            <a:xfrm>
              <a:off x="4994977" y="2140268"/>
              <a:ext cx="64080" cy="144029"/>
            </a:xfrm>
            <a:custGeom>
              <a:rect b="b" l="l" r="r" t="t"/>
              <a:pathLst>
                <a:path extrusionOk="0" h="5491" w="2443">
                  <a:moveTo>
                    <a:pt x="457" y="1"/>
                  </a:moveTo>
                  <a:cubicBezTo>
                    <a:pt x="394" y="1"/>
                    <a:pt x="332" y="7"/>
                    <a:pt x="273" y="19"/>
                  </a:cubicBezTo>
                  <a:cubicBezTo>
                    <a:pt x="0" y="76"/>
                    <a:pt x="66" y="465"/>
                    <a:pt x="314" y="465"/>
                  </a:cubicBezTo>
                  <a:cubicBezTo>
                    <a:pt x="331" y="465"/>
                    <a:pt x="349" y="463"/>
                    <a:pt x="368" y="459"/>
                  </a:cubicBezTo>
                  <a:cubicBezTo>
                    <a:pt x="399" y="452"/>
                    <a:pt x="432" y="448"/>
                    <a:pt x="469" y="448"/>
                  </a:cubicBezTo>
                  <a:cubicBezTo>
                    <a:pt x="705" y="448"/>
                    <a:pt x="1046" y="602"/>
                    <a:pt x="1311" y="914"/>
                  </a:cubicBezTo>
                  <a:cubicBezTo>
                    <a:pt x="1568" y="1219"/>
                    <a:pt x="1941" y="1910"/>
                    <a:pt x="1480" y="3097"/>
                  </a:cubicBezTo>
                  <a:cubicBezTo>
                    <a:pt x="999" y="4351"/>
                    <a:pt x="1860" y="5368"/>
                    <a:pt x="1900" y="5409"/>
                  </a:cubicBezTo>
                  <a:cubicBezTo>
                    <a:pt x="1941" y="5463"/>
                    <a:pt x="2002" y="5490"/>
                    <a:pt x="2070" y="5490"/>
                  </a:cubicBezTo>
                  <a:cubicBezTo>
                    <a:pt x="2260" y="5490"/>
                    <a:pt x="2368" y="5260"/>
                    <a:pt x="2239" y="5118"/>
                  </a:cubicBezTo>
                  <a:cubicBezTo>
                    <a:pt x="2233" y="5111"/>
                    <a:pt x="1514" y="4263"/>
                    <a:pt x="1900" y="3260"/>
                  </a:cubicBezTo>
                  <a:cubicBezTo>
                    <a:pt x="2443" y="1856"/>
                    <a:pt x="1975" y="1009"/>
                    <a:pt x="1650" y="622"/>
                  </a:cubicBezTo>
                  <a:cubicBezTo>
                    <a:pt x="1327" y="235"/>
                    <a:pt x="859" y="1"/>
                    <a:pt x="45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68"/>
            <p:cNvSpPr/>
            <p:nvPr/>
          </p:nvSpPr>
          <p:spPr>
            <a:xfrm>
              <a:off x="4684309" y="2118707"/>
              <a:ext cx="342931" cy="247926"/>
            </a:xfrm>
            <a:custGeom>
              <a:rect b="b" l="l" r="r" t="t"/>
              <a:pathLst>
                <a:path extrusionOk="0" h="9452" w="13074">
                  <a:moveTo>
                    <a:pt x="3031" y="1"/>
                  </a:moveTo>
                  <a:cubicBezTo>
                    <a:pt x="2604" y="1"/>
                    <a:pt x="2185" y="174"/>
                    <a:pt x="1878" y="495"/>
                  </a:cubicBezTo>
                  <a:lnTo>
                    <a:pt x="149" y="2305"/>
                  </a:lnTo>
                  <a:cubicBezTo>
                    <a:pt x="41" y="2420"/>
                    <a:pt x="0" y="2576"/>
                    <a:pt x="41" y="2732"/>
                  </a:cubicBezTo>
                  <a:lnTo>
                    <a:pt x="142" y="3119"/>
                  </a:lnTo>
                  <a:cubicBezTo>
                    <a:pt x="197" y="3322"/>
                    <a:pt x="380" y="3458"/>
                    <a:pt x="590" y="3458"/>
                  </a:cubicBezTo>
                  <a:cubicBezTo>
                    <a:pt x="1126" y="3458"/>
                    <a:pt x="1661" y="3397"/>
                    <a:pt x="2183" y="3288"/>
                  </a:cubicBezTo>
                  <a:cubicBezTo>
                    <a:pt x="3167" y="4746"/>
                    <a:pt x="4645" y="5614"/>
                    <a:pt x="4645" y="5614"/>
                  </a:cubicBezTo>
                  <a:lnTo>
                    <a:pt x="4672" y="8557"/>
                  </a:lnTo>
                  <a:lnTo>
                    <a:pt x="4014" y="8720"/>
                  </a:lnTo>
                  <a:cubicBezTo>
                    <a:pt x="3865" y="8753"/>
                    <a:pt x="3743" y="8869"/>
                    <a:pt x="3696" y="9011"/>
                  </a:cubicBezTo>
                  <a:lnTo>
                    <a:pt x="3634" y="9208"/>
                  </a:lnTo>
                  <a:cubicBezTo>
                    <a:pt x="3594" y="9323"/>
                    <a:pt x="3682" y="9452"/>
                    <a:pt x="3811" y="9452"/>
                  </a:cubicBezTo>
                  <a:lnTo>
                    <a:pt x="4658" y="9452"/>
                  </a:lnTo>
                  <a:cubicBezTo>
                    <a:pt x="4808" y="9452"/>
                    <a:pt x="4950" y="9377"/>
                    <a:pt x="5031" y="9248"/>
                  </a:cubicBezTo>
                  <a:lnTo>
                    <a:pt x="5262" y="8903"/>
                  </a:lnTo>
                  <a:cubicBezTo>
                    <a:pt x="5316" y="8821"/>
                    <a:pt x="5357" y="8726"/>
                    <a:pt x="5370" y="8631"/>
                  </a:cubicBezTo>
                  <a:lnTo>
                    <a:pt x="5825" y="5960"/>
                  </a:lnTo>
                  <a:cubicBezTo>
                    <a:pt x="6427" y="6210"/>
                    <a:pt x="7097" y="6317"/>
                    <a:pt x="7782" y="6317"/>
                  </a:cubicBezTo>
                  <a:cubicBezTo>
                    <a:pt x="9009" y="6317"/>
                    <a:pt x="10284" y="5975"/>
                    <a:pt x="11310" y="5506"/>
                  </a:cubicBezTo>
                  <a:lnTo>
                    <a:pt x="12205" y="7208"/>
                  </a:lnTo>
                  <a:lnTo>
                    <a:pt x="12205" y="8509"/>
                  </a:lnTo>
                  <a:lnTo>
                    <a:pt x="11663" y="8706"/>
                  </a:lnTo>
                  <a:cubicBezTo>
                    <a:pt x="11527" y="8753"/>
                    <a:pt x="11425" y="8855"/>
                    <a:pt x="11378" y="8991"/>
                  </a:cubicBezTo>
                  <a:lnTo>
                    <a:pt x="11310" y="9201"/>
                  </a:lnTo>
                  <a:cubicBezTo>
                    <a:pt x="11269" y="9323"/>
                    <a:pt x="11358" y="9452"/>
                    <a:pt x="11486" y="9452"/>
                  </a:cubicBezTo>
                  <a:lnTo>
                    <a:pt x="12273" y="9452"/>
                  </a:lnTo>
                  <a:cubicBezTo>
                    <a:pt x="12456" y="9452"/>
                    <a:pt x="12612" y="9343"/>
                    <a:pt x="12687" y="9181"/>
                  </a:cubicBezTo>
                  <a:lnTo>
                    <a:pt x="12924" y="8625"/>
                  </a:lnTo>
                  <a:cubicBezTo>
                    <a:pt x="12985" y="8489"/>
                    <a:pt x="13019" y="8333"/>
                    <a:pt x="13019" y="8184"/>
                  </a:cubicBezTo>
                  <a:lnTo>
                    <a:pt x="13019" y="6713"/>
                  </a:lnTo>
                  <a:cubicBezTo>
                    <a:pt x="13019" y="6597"/>
                    <a:pt x="12999" y="6489"/>
                    <a:pt x="12951" y="6380"/>
                  </a:cubicBezTo>
                  <a:cubicBezTo>
                    <a:pt x="12829" y="6068"/>
                    <a:pt x="12571" y="5329"/>
                    <a:pt x="12571" y="4651"/>
                  </a:cubicBezTo>
                  <a:cubicBezTo>
                    <a:pt x="12571" y="3844"/>
                    <a:pt x="13073" y="3607"/>
                    <a:pt x="13019" y="2542"/>
                  </a:cubicBezTo>
                  <a:cubicBezTo>
                    <a:pt x="12992" y="2095"/>
                    <a:pt x="12626" y="881"/>
                    <a:pt x="11588" y="542"/>
                  </a:cubicBezTo>
                  <a:cubicBezTo>
                    <a:pt x="11304" y="450"/>
                    <a:pt x="11006" y="416"/>
                    <a:pt x="10687" y="416"/>
                  </a:cubicBezTo>
                  <a:cubicBezTo>
                    <a:pt x="9700" y="416"/>
                    <a:pt x="8513" y="747"/>
                    <a:pt x="6933" y="747"/>
                  </a:cubicBezTo>
                  <a:cubicBezTo>
                    <a:pt x="6267" y="747"/>
                    <a:pt x="5532" y="689"/>
                    <a:pt x="4713" y="522"/>
                  </a:cubicBezTo>
                  <a:lnTo>
                    <a:pt x="3587" y="101"/>
                  </a:lnTo>
                  <a:cubicBezTo>
                    <a:pt x="3406" y="34"/>
                    <a:pt x="3218" y="1"/>
                    <a:pt x="3031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68"/>
            <p:cNvSpPr/>
            <p:nvPr/>
          </p:nvSpPr>
          <p:spPr>
            <a:xfrm>
              <a:off x="4716494" y="2087493"/>
              <a:ext cx="48762" cy="52198"/>
            </a:xfrm>
            <a:custGeom>
              <a:rect b="b" l="l" r="r" t="t"/>
              <a:pathLst>
                <a:path extrusionOk="0" h="1990" w="1859">
                  <a:moveTo>
                    <a:pt x="162" y="1"/>
                  </a:moveTo>
                  <a:cubicBezTo>
                    <a:pt x="115" y="1"/>
                    <a:pt x="69" y="32"/>
                    <a:pt x="61" y="91"/>
                  </a:cubicBezTo>
                  <a:cubicBezTo>
                    <a:pt x="0" y="654"/>
                    <a:pt x="89" y="1597"/>
                    <a:pt x="1255" y="1976"/>
                  </a:cubicBezTo>
                  <a:cubicBezTo>
                    <a:pt x="1281" y="1985"/>
                    <a:pt x="1309" y="1990"/>
                    <a:pt x="1337" y="1990"/>
                  </a:cubicBezTo>
                  <a:cubicBezTo>
                    <a:pt x="1395" y="1990"/>
                    <a:pt x="1453" y="1970"/>
                    <a:pt x="1499" y="1929"/>
                  </a:cubicBezTo>
                  <a:cubicBezTo>
                    <a:pt x="1648" y="1814"/>
                    <a:pt x="1763" y="1651"/>
                    <a:pt x="1824" y="1475"/>
                  </a:cubicBezTo>
                  <a:cubicBezTo>
                    <a:pt x="1858" y="1325"/>
                    <a:pt x="1770" y="1176"/>
                    <a:pt x="1621" y="1142"/>
                  </a:cubicBezTo>
                  <a:cubicBezTo>
                    <a:pt x="1112" y="1020"/>
                    <a:pt x="529" y="702"/>
                    <a:pt x="258" y="64"/>
                  </a:cubicBezTo>
                  <a:cubicBezTo>
                    <a:pt x="240" y="21"/>
                    <a:pt x="201" y="1"/>
                    <a:pt x="16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68"/>
            <p:cNvSpPr/>
            <p:nvPr/>
          </p:nvSpPr>
          <p:spPr>
            <a:xfrm>
              <a:off x="4759721" y="2118681"/>
              <a:ext cx="36827" cy="23948"/>
            </a:xfrm>
            <a:custGeom>
              <a:rect b="b" l="l" r="r" t="t"/>
              <a:pathLst>
                <a:path extrusionOk="0" h="913" w="1404">
                  <a:moveTo>
                    <a:pt x="193" y="0"/>
                  </a:moveTo>
                  <a:cubicBezTo>
                    <a:pt x="89" y="0"/>
                    <a:pt x="0" y="93"/>
                    <a:pt x="7" y="197"/>
                  </a:cubicBezTo>
                  <a:lnTo>
                    <a:pt x="27" y="530"/>
                  </a:lnTo>
                  <a:cubicBezTo>
                    <a:pt x="33" y="745"/>
                    <a:pt x="218" y="912"/>
                    <a:pt x="424" y="912"/>
                  </a:cubicBezTo>
                  <a:cubicBezTo>
                    <a:pt x="452" y="912"/>
                    <a:pt x="480" y="909"/>
                    <a:pt x="509" y="903"/>
                  </a:cubicBezTo>
                  <a:cubicBezTo>
                    <a:pt x="807" y="848"/>
                    <a:pt x="1173" y="713"/>
                    <a:pt x="1356" y="414"/>
                  </a:cubicBezTo>
                  <a:cubicBezTo>
                    <a:pt x="1404" y="340"/>
                    <a:pt x="1370" y="238"/>
                    <a:pt x="1288" y="204"/>
                  </a:cubicBezTo>
                  <a:cubicBezTo>
                    <a:pt x="936" y="75"/>
                    <a:pt x="570" y="8"/>
                    <a:pt x="203" y="1"/>
                  </a:cubicBezTo>
                  <a:cubicBezTo>
                    <a:pt x="200" y="1"/>
                    <a:pt x="196" y="0"/>
                    <a:pt x="19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68"/>
            <p:cNvSpPr/>
            <p:nvPr/>
          </p:nvSpPr>
          <p:spPr>
            <a:xfrm>
              <a:off x="4778554" y="2342973"/>
              <a:ext cx="43620" cy="23502"/>
            </a:xfrm>
            <a:custGeom>
              <a:rect b="b" l="l" r="r" t="t"/>
              <a:pathLst>
                <a:path extrusionOk="0" h="896" w="1663">
                  <a:moveTo>
                    <a:pt x="1079" y="0"/>
                  </a:moveTo>
                  <a:lnTo>
                    <a:pt x="428" y="163"/>
                  </a:lnTo>
                  <a:cubicBezTo>
                    <a:pt x="279" y="203"/>
                    <a:pt x="157" y="312"/>
                    <a:pt x="109" y="461"/>
                  </a:cubicBezTo>
                  <a:lnTo>
                    <a:pt x="41" y="651"/>
                  </a:lnTo>
                  <a:cubicBezTo>
                    <a:pt x="1" y="773"/>
                    <a:pt x="96" y="895"/>
                    <a:pt x="225" y="895"/>
                  </a:cubicBezTo>
                  <a:lnTo>
                    <a:pt x="1072" y="895"/>
                  </a:lnTo>
                  <a:cubicBezTo>
                    <a:pt x="1221" y="895"/>
                    <a:pt x="1357" y="821"/>
                    <a:pt x="1445" y="698"/>
                  </a:cubicBezTo>
                  <a:lnTo>
                    <a:pt x="1662" y="36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68"/>
            <p:cNvSpPr/>
            <p:nvPr/>
          </p:nvSpPr>
          <p:spPr>
            <a:xfrm>
              <a:off x="4979895" y="2341714"/>
              <a:ext cx="40211" cy="24761"/>
            </a:xfrm>
            <a:custGeom>
              <a:rect b="b" l="l" r="r" t="t"/>
              <a:pathLst>
                <a:path extrusionOk="0" h="944" w="1533">
                  <a:moveTo>
                    <a:pt x="943" y="1"/>
                  </a:moveTo>
                  <a:lnTo>
                    <a:pt x="394" y="204"/>
                  </a:lnTo>
                  <a:cubicBezTo>
                    <a:pt x="265" y="245"/>
                    <a:pt x="156" y="353"/>
                    <a:pt x="116" y="482"/>
                  </a:cubicBezTo>
                  <a:lnTo>
                    <a:pt x="41" y="699"/>
                  </a:lnTo>
                  <a:cubicBezTo>
                    <a:pt x="0" y="814"/>
                    <a:pt x="89" y="943"/>
                    <a:pt x="217" y="943"/>
                  </a:cubicBezTo>
                  <a:lnTo>
                    <a:pt x="1004" y="943"/>
                  </a:lnTo>
                  <a:cubicBezTo>
                    <a:pt x="1180" y="943"/>
                    <a:pt x="1343" y="835"/>
                    <a:pt x="1418" y="672"/>
                  </a:cubicBezTo>
                  <a:lnTo>
                    <a:pt x="1533" y="40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68"/>
            <p:cNvSpPr/>
            <p:nvPr/>
          </p:nvSpPr>
          <p:spPr>
            <a:xfrm>
              <a:off x="4731969" y="215514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5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5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68"/>
            <p:cNvSpPr/>
            <p:nvPr/>
          </p:nvSpPr>
          <p:spPr>
            <a:xfrm>
              <a:off x="4741569" y="2191311"/>
              <a:ext cx="64578" cy="74493"/>
            </a:xfrm>
            <a:custGeom>
              <a:rect b="b" l="l" r="r" t="t"/>
              <a:pathLst>
                <a:path extrusionOk="0" h="2840" w="2462">
                  <a:moveTo>
                    <a:pt x="894" y="0"/>
                  </a:moveTo>
                  <a:cubicBezTo>
                    <a:pt x="834" y="0"/>
                    <a:pt x="773" y="22"/>
                    <a:pt x="726" y="66"/>
                  </a:cubicBezTo>
                  <a:cubicBezTo>
                    <a:pt x="523" y="269"/>
                    <a:pt x="272" y="419"/>
                    <a:pt x="0" y="514"/>
                  </a:cubicBezTo>
                  <a:cubicBezTo>
                    <a:pt x="984" y="1971"/>
                    <a:pt x="2462" y="2839"/>
                    <a:pt x="2462" y="2839"/>
                  </a:cubicBezTo>
                  <a:cubicBezTo>
                    <a:pt x="2462" y="2032"/>
                    <a:pt x="2340" y="1768"/>
                    <a:pt x="2184" y="1612"/>
                  </a:cubicBezTo>
                  <a:cubicBezTo>
                    <a:pt x="1763" y="1164"/>
                    <a:pt x="1404" y="670"/>
                    <a:pt x="1112" y="134"/>
                  </a:cubicBezTo>
                  <a:cubicBezTo>
                    <a:pt x="1068" y="46"/>
                    <a:pt x="981" y="0"/>
                    <a:pt x="89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68"/>
            <p:cNvSpPr/>
            <p:nvPr/>
          </p:nvSpPr>
          <p:spPr>
            <a:xfrm>
              <a:off x="4837073" y="2244716"/>
              <a:ext cx="143924" cy="39581"/>
            </a:xfrm>
            <a:custGeom>
              <a:rect b="b" l="l" r="r" t="t"/>
              <a:pathLst>
                <a:path extrusionOk="0" h="1509" w="5487">
                  <a:moveTo>
                    <a:pt x="4893" y="1"/>
                  </a:moveTo>
                  <a:cubicBezTo>
                    <a:pt x="4847" y="1"/>
                    <a:pt x="4800" y="8"/>
                    <a:pt x="4754" y="24"/>
                  </a:cubicBezTo>
                  <a:cubicBezTo>
                    <a:pt x="3840" y="314"/>
                    <a:pt x="2850" y="395"/>
                    <a:pt x="2026" y="395"/>
                  </a:cubicBezTo>
                  <a:cubicBezTo>
                    <a:pt x="1427" y="395"/>
                    <a:pt x="915" y="352"/>
                    <a:pt x="584" y="315"/>
                  </a:cubicBezTo>
                  <a:cubicBezTo>
                    <a:pt x="566" y="313"/>
                    <a:pt x="549" y="312"/>
                    <a:pt x="532" y="312"/>
                  </a:cubicBezTo>
                  <a:cubicBezTo>
                    <a:pt x="321" y="312"/>
                    <a:pt x="133" y="461"/>
                    <a:pt x="96" y="674"/>
                  </a:cubicBezTo>
                  <a:lnTo>
                    <a:pt x="1" y="1156"/>
                  </a:lnTo>
                  <a:cubicBezTo>
                    <a:pt x="601" y="1403"/>
                    <a:pt x="1269" y="1508"/>
                    <a:pt x="1952" y="1508"/>
                  </a:cubicBezTo>
                  <a:cubicBezTo>
                    <a:pt x="3180" y="1508"/>
                    <a:pt x="4458" y="1168"/>
                    <a:pt x="5486" y="702"/>
                  </a:cubicBezTo>
                  <a:lnTo>
                    <a:pt x="5303" y="274"/>
                  </a:lnTo>
                  <a:cubicBezTo>
                    <a:pt x="5233" y="108"/>
                    <a:pt x="5070" y="1"/>
                    <a:pt x="48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68"/>
            <p:cNvSpPr/>
            <p:nvPr/>
          </p:nvSpPr>
          <p:spPr>
            <a:xfrm>
              <a:off x="4684309" y="2161199"/>
              <a:ext cx="47503" cy="48237"/>
            </a:xfrm>
            <a:custGeom>
              <a:rect b="b" l="l" r="r" t="t"/>
              <a:pathLst>
                <a:path extrusionOk="0" h="1839" w="1811">
                  <a:moveTo>
                    <a:pt x="800" y="0"/>
                  </a:moveTo>
                  <a:lnTo>
                    <a:pt x="149" y="685"/>
                  </a:lnTo>
                  <a:cubicBezTo>
                    <a:pt x="41" y="800"/>
                    <a:pt x="0" y="963"/>
                    <a:pt x="41" y="1112"/>
                  </a:cubicBezTo>
                  <a:lnTo>
                    <a:pt x="142" y="1499"/>
                  </a:lnTo>
                  <a:cubicBezTo>
                    <a:pt x="195" y="1698"/>
                    <a:pt x="371" y="1838"/>
                    <a:pt x="576" y="1838"/>
                  </a:cubicBezTo>
                  <a:cubicBezTo>
                    <a:pt x="580" y="1838"/>
                    <a:pt x="585" y="1838"/>
                    <a:pt x="590" y="1838"/>
                  </a:cubicBezTo>
                  <a:cubicBezTo>
                    <a:pt x="963" y="1831"/>
                    <a:pt x="1336" y="1804"/>
                    <a:pt x="1709" y="1756"/>
                  </a:cubicBezTo>
                  <a:cubicBezTo>
                    <a:pt x="1810" y="1417"/>
                    <a:pt x="1634" y="1058"/>
                    <a:pt x="1390" y="828"/>
                  </a:cubicBezTo>
                  <a:cubicBezTo>
                    <a:pt x="1146" y="590"/>
                    <a:pt x="949" y="312"/>
                    <a:pt x="80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68"/>
            <p:cNvSpPr/>
            <p:nvPr/>
          </p:nvSpPr>
          <p:spPr>
            <a:xfrm>
              <a:off x="4716494" y="2087913"/>
              <a:ext cx="44670" cy="51935"/>
            </a:xfrm>
            <a:custGeom>
              <a:rect b="b" l="l" r="r" t="t"/>
              <a:pathLst>
                <a:path extrusionOk="0" h="1980" w="1703">
                  <a:moveTo>
                    <a:pt x="116" y="1"/>
                  </a:moveTo>
                  <a:cubicBezTo>
                    <a:pt x="82" y="14"/>
                    <a:pt x="61" y="48"/>
                    <a:pt x="61" y="82"/>
                  </a:cubicBezTo>
                  <a:cubicBezTo>
                    <a:pt x="0" y="638"/>
                    <a:pt x="89" y="1587"/>
                    <a:pt x="1255" y="1967"/>
                  </a:cubicBezTo>
                  <a:cubicBezTo>
                    <a:pt x="1279" y="1975"/>
                    <a:pt x="1305" y="1979"/>
                    <a:pt x="1330" y="1979"/>
                  </a:cubicBezTo>
                  <a:cubicBezTo>
                    <a:pt x="1390" y="1979"/>
                    <a:pt x="1451" y="1958"/>
                    <a:pt x="1499" y="1920"/>
                  </a:cubicBezTo>
                  <a:cubicBezTo>
                    <a:pt x="1573" y="1852"/>
                    <a:pt x="1641" y="1784"/>
                    <a:pt x="1702" y="1696"/>
                  </a:cubicBezTo>
                  <a:lnTo>
                    <a:pt x="1689" y="1696"/>
                  </a:lnTo>
                  <a:cubicBezTo>
                    <a:pt x="461" y="1411"/>
                    <a:pt x="156" y="611"/>
                    <a:pt x="116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68"/>
            <p:cNvSpPr/>
            <p:nvPr/>
          </p:nvSpPr>
          <p:spPr>
            <a:xfrm>
              <a:off x="4684309" y="2177200"/>
              <a:ext cx="10518" cy="17102"/>
            </a:xfrm>
            <a:custGeom>
              <a:rect b="b" l="l" r="r" t="t"/>
              <a:pathLst>
                <a:path extrusionOk="0" h="652" w="401">
                  <a:moveTo>
                    <a:pt x="224" y="1"/>
                  </a:moveTo>
                  <a:lnTo>
                    <a:pt x="149" y="75"/>
                  </a:lnTo>
                  <a:cubicBezTo>
                    <a:pt x="41" y="190"/>
                    <a:pt x="0" y="353"/>
                    <a:pt x="41" y="502"/>
                  </a:cubicBezTo>
                  <a:lnTo>
                    <a:pt x="81" y="652"/>
                  </a:lnTo>
                  <a:cubicBezTo>
                    <a:pt x="265" y="597"/>
                    <a:pt x="400" y="455"/>
                    <a:pt x="400" y="292"/>
                  </a:cubicBezTo>
                  <a:cubicBezTo>
                    <a:pt x="393" y="170"/>
                    <a:pt x="326" y="62"/>
                    <a:pt x="22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8" name="Google Shape;15748;p68"/>
          <p:cNvGrpSpPr/>
          <p:nvPr/>
        </p:nvGrpSpPr>
        <p:grpSpPr>
          <a:xfrm>
            <a:off x="7521110" y="2906131"/>
            <a:ext cx="175400" cy="370053"/>
            <a:chOff x="7521110" y="2906131"/>
            <a:chExt cx="175400" cy="370053"/>
          </a:xfrm>
        </p:grpSpPr>
        <p:sp>
          <p:nvSpPr>
            <p:cNvPr id="15749" name="Google Shape;15749;p68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68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68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68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68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68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68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68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68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8" name="Google Shape;15758;p68"/>
          <p:cNvGrpSpPr/>
          <p:nvPr/>
        </p:nvGrpSpPr>
        <p:grpSpPr>
          <a:xfrm>
            <a:off x="3586925" y="1523286"/>
            <a:ext cx="371023" cy="347915"/>
            <a:chOff x="3586925" y="1523286"/>
            <a:chExt cx="371023" cy="347915"/>
          </a:xfrm>
        </p:grpSpPr>
        <p:sp>
          <p:nvSpPr>
            <p:cNvPr id="15759" name="Google Shape;15759;p68"/>
            <p:cNvSpPr/>
            <p:nvPr/>
          </p:nvSpPr>
          <p:spPr>
            <a:xfrm>
              <a:off x="3732580" y="1530158"/>
              <a:ext cx="225211" cy="212935"/>
            </a:xfrm>
            <a:custGeom>
              <a:rect b="b" l="l" r="r" t="t"/>
              <a:pathLst>
                <a:path extrusionOk="0" h="8118" w="8586">
                  <a:moveTo>
                    <a:pt x="2543" y="0"/>
                  </a:moveTo>
                  <a:cubicBezTo>
                    <a:pt x="1781" y="0"/>
                    <a:pt x="990" y="157"/>
                    <a:pt x="177" y="503"/>
                  </a:cubicBezTo>
                  <a:cubicBezTo>
                    <a:pt x="48" y="557"/>
                    <a:pt x="1" y="713"/>
                    <a:pt x="75" y="828"/>
                  </a:cubicBezTo>
                  <a:lnTo>
                    <a:pt x="1079" y="2428"/>
                  </a:lnTo>
                  <a:lnTo>
                    <a:pt x="8585" y="8117"/>
                  </a:lnTo>
                  <a:lnTo>
                    <a:pt x="8585" y="3805"/>
                  </a:lnTo>
                  <a:cubicBezTo>
                    <a:pt x="8585" y="3649"/>
                    <a:pt x="8531" y="3500"/>
                    <a:pt x="8436" y="3378"/>
                  </a:cubicBezTo>
                  <a:cubicBezTo>
                    <a:pt x="6841" y="1402"/>
                    <a:pt x="4820" y="0"/>
                    <a:pt x="254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68"/>
            <p:cNvSpPr/>
            <p:nvPr/>
          </p:nvSpPr>
          <p:spPr>
            <a:xfrm>
              <a:off x="3732580" y="1530263"/>
              <a:ext cx="138573" cy="126560"/>
            </a:xfrm>
            <a:custGeom>
              <a:rect b="b" l="l" r="r" t="t"/>
              <a:pathLst>
                <a:path extrusionOk="0" h="4825" w="5283">
                  <a:moveTo>
                    <a:pt x="2537" y="0"/>
                  </a:moveTo>
                  <a:cubicBezTo>
                    <a:pt x="1777" y="0"/>
                    <a:pt x="988" y="156"/>
                    <a:pt x="177" y="499"/>
                  </a:cubicBezTo>
                  <a:cubicBezTo>
                    <a:pt x="55" y="553"/>
                    <a:pt x="1" y="709"/>
                    <a:pt x="75" y="824"/>
                  </a:cubicBezTo>
                  <a:lnTo>
                    <a:pt x="1079" y="2424"/>
                  </a:lnTo>
                  <a:lnTo>
                    <a:pt x="4239" y="4825"/>
                  </a:lnTo>
                  <a:cubicBezTo>
                    <a:pt x="4876" y="4696"/>
                    <a:pt x="5283" y="4364"/>
                    <a:pt x="5229" y="3713"/>
                  </a:cubicBezTo>
                  <a:cubicBezTo>
                    <a:pt x="5080" y="1970"/>
                    <a:pt x="4456" y="804"/>
                    <a:pt x="4049" y="207"/>
                  </a:cubicBezTo>
                  <a:cubicBezTo>
                    <a:pt x="3560" y="72"/>
                    <a:pt x="3055" y="0"/>
                    <a:pt x="253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68"/>
            <p:cNvSpPr/>
            <p:nvPr/>
          </p:nvSpPr>
          <p:spPr>
            <a:xfrm>
              <a:off x="3881094" y="1554185"/>
              <a:ext cx="38453" cy="145498"/>
            </a:xfrm>
            <a:custGeom>
              <a:rect b="b" l="l" r="r" t="t"/>
              <a:pathLst>
                <a:path extrusionOk="0" h="5547" w="1466">
                  <a:moveTo>
                    <a:pt x="28" y="0"/>
                  </a:moveTo>
                  <a:lnTo>
                    <a:pt x="28" y="0"/>
                  </a:lnTo>
                  <a:cubicBezTo>
                    <a:pt x="563" y="2211"/>
                    <a:pt x="421" y="3818"/>
                    <a:pt x="1" y="4984"/>
                  </a:cubicBezTo>
                  <a:lnTo>
                    <a:pt x="740" y="5547"/>
                  </a:lnTo>
                  <a:cubicBezTo>
                    <a:pt x="1228" y="4387"/>
                    <a:pt x="1465" y="2834"/>
                    <a:pt x="1113" y="766"/>
                  </a:cubicBezTo>
                  <a:cubicBezTo>
                    <a:pt x="767" y="482"/>
                    <a:pt x="407" y="231"/>
                    <a:pt x="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68"/>
            <p:cNvSpPr/>
            <p:nvPr/>
          </p:nvSpPr>
          <p:spPr>
            <a:xfrm>
              <a:off x="3910262" y="1590828"/>
              <a:ext cx="43070" cy="130730"/>
            </a:xfrm>
            <a:custGeom>
              <a:rect b="b" l="l" r="r" t="t"/>
              <a:pathLst>
                <a:path extrusionOk="0" h="4984" w="1642">
                  <a:moveTo>
                    <a:pt x="699" y="0"/>
                  </a:moveTo>
                  <a:cubicBezTo>
                    <a:pt x="855" y="1885"/>
                    <a:pt x="530" y="3329"/>
                    <a:pt x="1" y="4435"/>
                  </a:cubicBezTo>
                  <a:lnTo>
                    <a:pt x="733" y="4984"/>
                  </a:lnTo>
                  <a:cubicBezTo>
                    <a:pt x="1248" y="3980"/>
                    <a:pt x="1628" y="2685"/>
                    <a:pt x="1642" y="1044"/>
                  </a:cubicBezTo>
                  <a:cubicBezTo>
                    <a:pt x="1350" y="678"/>
                    <a:pt x="1031" y="332"/>
                    <a:pt x="69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68"/>
            <p:cNvSpPr/>
            <p:nvPr/>
          </p:nvSpPr>
          <p:spPr>
            <a:xfrm>
              <a:off x="3586925" y="1573569"/>
              <a:ext cx="370866" cy="297527"/>
            </a:xfrm>
            <a:custGeom>
              <a:rect b="b" l="l" r="r" t="t"/>
              <a:pathLst>
                <a:path extrusionOk="0" h="11343" w="14139">
                  <a:moveTo>
                    <a:pt x="8358" y="0"/>
                  </a:moveTo>
                  <a:cubicBezTo>
                    <a:pt x="7796" y="0"/>
                    <a:pt x="6845" y="161"/>
                    <a:pt x="5717" y="1004"/>
                  </a:cubicBezTo>
                  <a:cubicBezTo>
                    <a:pt x="4699" y="1763"/>
                    <a:pt x="1072" y="4984"/>
                    <a:pt x="184" y="5777"/>
                  </a:cubicBezTo>
                  <a:cubicBezTo>
                    <a:pt x="55" y="5893"/>
                    <a:pt x="0" y="6069"/>
                    <a:pt x="48" y="6232"/>
                  </a:cubicBezTo>
                  <a:cubicBezTo>
                    <a:pt x="184" y="6767"/>
                    <a:pt x="631" y="7927"/>
                    <a:pt x="1472" y="8015"/>
                  </a:cubicBezTo>
                  <a:cubicBezTo>
                    <a:pt x="1607" y="8008"/>
                    <a:pt x="1730" y="7967"/>
                    <a:pt x="1845" y="7900"/>
                  </a:cubicBezTo>
                  <a:lnTo>
                    <a:pt x="2631" y="8429"/>
                  </a:lnTo>
                  <a:cubicBezTo>
                    <a:pt x="2706" y="8486"/>
                    <a:pt x="2798" y="8514"/>
                    <a:pt x="2891" y="8514"/>
                  </a:cubicBezTo>
                  <a:cubicBezTo>
                    <a:pt x="2941" y="8514"/>
                    <a:pt x="2991" y="8506"/>
                    <a:pt x="3038" y="8490"/>
                  </a:cubicBezTo>
                  <a:cubicBezTo>
                    <a:pt x="4008" y="8151"/>
                    <a:pt x="6625" y="7100"/>
                    <a:pt x="8395" y="6428"/>
                  </a:cubicBezTo>
                  <a:cubicBezTo>
                    <a:pt x="8890" y="7520"/>
                    <a:pt x="9724" y="9419"/>
                    <a:pt x="10341" y="11046"/>
                  </a:cubicBezTo>
                  <a:cubicBezTo>
                    <a:pt x="10409" y="11228"/>
                    <a:pt x="10581" y="11343"/>
                    <a:pt x="10764" y="11343"/>
                  </a:cubicBezTo>
                  <a:cubicBezTo>
                    <a:pt x="10820" y="11343"/>
                    <a:pt x="10876" y="11332"/>
                    <a:pt x="10931" y="11310"/>
                  </a:cubicBezTo>
                  <a:cubicBezTo>
                    <a:pt x="11595" y="11059"/>
                    <a:pt x="12897" y="10463"/>
                    <a:pt x="13874" y="9473"/>
                  </a:cubicBezTo>
                  <a:cubicBezTo>
                    <a:pt x="14043" y="9303"/>
                    <a:pt x="14138" y="9073"/>
                    <a:pt x="14138" y="8835"/>
                  </a:cubicBezTo>
                  <a:lnTo>
                    <a:pt x="14138" y="5513"/>
                  </a:lnTo>
                  <a:cubicBezTo>
                    <a:pt x="14138" y="5228"/>
                    <a:pt x="14064" y="4950"/>
                    <a:pt x="13921" y="4713"/>
                  </a:cubicBezTo>
                  <a:cubicBezTo>
                    <a:pt x="11480" y="516"/>
                    <a:pt x="8903" y="61"/>
                    <a:pt x="8903" y="61"/>
                  </a:cubicBezTo>
                  <a:cubicBezTo>
                    <a:pt x="8903" y="61"/>
                    <a:pt x="8705" y="0"/>
                    <a:pt x="835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68"/>
            <p:cNvSpPr/>
            <p:nvPr/>
          </p:nvSpPr>
          <p:spPr>
            <a:xfrm>
              <a:off x="3586925" y="1687381"/>
              <a:ext cx="144973" cy="109536"/>
            </a:xfrm>
            <a:custGeom>
              <a:rect b="b" l="l" r="r" t="t"/>
              <a:pathLst>
                <a:path extrusionOk="0" h="4176" w="5527">
                  <a:moveTo>
                    <a:pt x="1804" y="1"/>
                  </a:moveTo>
                  <a:cubicBezTo>
                    <a:pt x="1092" y="631"/>
                    <a:pt x="482" y="1174"/>
                    <a:pt x="184" y="1438"/>
                  </a:cubicBezTo>
                  <a:cubicBezTo>
                    <a:pt x="55" y="1554"/>
                    <a:pt x="0" y="1730"/>
                    <a:pt x="48" y="1893"/>
                  </a:cubicBezTo>
                  <a:cubicBezTo>
                    <a:pt x="184" y="2428"/>
                    <a:pt x="631" y="3588"/>
                    <a:pt x="1472" y="3676"/>
                  </a:cubicBezTo>
                  <a:cubicBezTo>
                    <a:pt x="1607" y="3669"/>
                    <a:pt x="1730" y="3628"/>
                    <a:pt x="1845" y="3561"/>
                  </a:cubicBezTo>
                  <a:lnTo>
                    <a:pt x="2631" y="4090"/>
                  </a:lnTo>
                  <a:cubicBezTo>
                    <a:pt x="2706" y="4147"/>
                    <a:pt x="2798" y="4175"/>
                    <a:pt x="2891" y="4175"/>
                  </a:cubicBezTo>
                  <a:cubicBezTo>
                    <a:pt x="2941" y="4175"/>
                    <a:pt x="2991" y="4167"/>
                    <a:pt x="3038" y="4151"/>
                  </a:cubicBezTo>
                  <a:cubicBezTo>
                    <a:pt x="3540" y="3974"/>
                    <a:pt x="4482" y="3608"/>
                    <a:pt x="5527" y="3201"/>
                  </a:cubicBezTo>
                  <a:cubicBezTo>
                    <a:pt x="5472" y="2883"/>
                    <a:pt x="5154" y="1825"/>
                    <a:pt x="3160" y="1262"/>
                  </a:cubicBezTo>
                  <a:cubicBezTo>
                    <a:pt x="2136" y="977"/>
                    <a:pt x="1858" y="204"/>
                    <a:pt x="1804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68"/>
            <p:cNvSpPr/>
            <p:nvPr/>
          </p:nvSpPr>
          <p:spPr>
            <a:xfrm>
              <a:off x="3601692" y="1735224"/>
              <a:ext cx="26886" cy="21377"/>
            </a:xfrm>
            <a:custGeom>
              <a:rect b="b" l="l" r="r" t="t"/>
              <a:pathLst>
                <a:path extrusionOk="0" h="815" w="1025">
                  <a:moveTo>
                    <a:pt x="609" y="1"/>
                  </a:moveTo>
                  <a:cubicBezTo>
                    <a:pt x="540" y="1"/>
                    <a:pt x="469" y="29"/>
                    <a:pt x="407" y="96"/>
                  </a:cubicBezTo>
                  <a:lnTo>
                    <a:pt x="177" y="326"/>
                  </a:lnTo>
                  <a:cubicBezTo>
                    <a:pt x="0" y="503"/>
                    <a:pt x="122" y="808"/>
                    <a:pt x="380" y="815"/>
                  </a:cubicBezTo>
                  <a:cubicBezTo>
                    <a:pt x="455" y="815"/>
                    <a:pt x="522" y="781"/>
                    <a:pt x="577" y="726"/>
                  </a:cubicBezTo>
                  <a:lnTo>
                    <a:pt x="807" y="503"/>
                  </a:lnTo>
                  <a:cubicBezTo>
                    <a:pt x="1025" y="295"/>
                    <a:pt x="830" y="1"/>
                    <a:pt x="60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68"/>
            <p:cNvSpPr/>
            <p:nvPr/>
          </p:nvSpPr>
          <p:spPr>
            <a:xfrm>
              <a:off x="3775807" y="1523286"/>
              <a:ext cx="44670" cy="70585"/>
            </a:xfrm>
            <a:custGeom>
              <a:rect b="b" l="l" r="r" t="t"/>
              <a:pathLst>
                <a:path extrusionOk="0" h="2691" w="1703">
                  <a:moveTo>
                    <a:pt x="444" y="1"/>
                  </a:moveTo>
                  <a:cubicBezTo>
                    <a:pt x="376" y="1"/>
                    <a:pt x="313" y="45"/>
                    <a:pt x="292" y="114"/>
                  </a:cubicBezTo>
                  <a:cubicBezTo>
                    <a:pt x="1" y="1138"/>
                    <a:pt x="190" y="2127"/>
                    <a:pt x="292" y="2521"/>
                  </a:cubicBezTo>
                  <a:cubicBezTo>
                    <a:pt x="319" y="2616"/>
                    <a:pt x="407" y="2690"/>
                    <a:pt x="509" y="2690"/>
                  </a:cubicBezTo>
                  <a:lnTo>
                    <a:pt x="1472" y="2690"/>
                  </a:lnTo>
                  <a:cubicBezTo>
                    <a:pt x="1601" y="2684"/>
                    <a:pt x="1702" y="2575"/>
                    <a:pt x="1696" y="2446"/>
                  </a:cubicBezTo>
                  <a:cubicBezTo>
                    <a:pt x="1628" y="690"/>
                    <a:pt x="855" y="161"/>
                    <a:pt x="502" y="12"/>
                  </a:cubicBezTo>
                  <a:cubicBezTo>
                    <a:pt x="483" y="4"/>
                    <a:pt x="463" y="1"/>
                    <a:pt x="4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68"/>
            <p:cNvSpPr/>
            <p:nvPr/>
          </p:nvSpPr>
          <p:spPr>
            <a:xfrm>
              <a:off x="3635477" y="1755054"/>
              <a:ext cx="49837" cy="33574"/>
            </a:xfrm>
            <a:custGeom>
              <a:rect b="b" l="l" r="r" t="t"/>
              <a:pathLst>
                <a:path extrusionOk="0" h="1280" w="1900">
                  <a:moveTo>
                    <a:pt x="1640" y="1"/>
                  </a:moveTo>
                  <a:cubicBezTo>
                    <a:pt x="1593" y="1"/>
                    <a:pt x="1546" y="15"/>
                    <a:pt x="1506" y="45"/>
                  </a:cubicBezTo>
                  <a:cubicBezTo>
                    <a:pt x="1024" y="391"/>
                    <a:pt x="523" y="709"/>
                    <a:pt x="1" y="987"/>
                  </a:cubicBezTo>
                  <a:lnTo>
                    <a:pt x="421" y="1279"/>
                  </a:lnTo>
                  <a:cubicBezTo>
                    <a:pt x="889" y="1015"/>
                    <a:pt x="1336" y="730"/>
                    <a:pt x="1770" y="411"/>
                  </a:cubicBezTo>
                  <a:cubicBezTo>
                    <a:pt x="1872" y="343"/>
                    <a:pt x="1899" y="201"/>
                    <a:pt x="1825" y="99"/>
                  </a:cubicBezTo>
                  <a:cubicBezTo>
                    <a:pt x="1780" y="34"/>
                    <a:pt x="1710" y="1"/>
                    <a:pt x="164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68"/>
            <p:cNvSpPr/>
            <p:nvPr/>
          </p:nvSpPr>
          <p:spPr>
            <a:xfrm>
              <a:off x="3656120" y="1655905"/>
              <a:ext cx="139098" cy="103189"/>
            </a:xfrm>
            <a:custGeom>
              <a:rect b="b" l="l" r="r" t="t"/>
              <a:pathLst>
                <a:path extrusionOk="0" h="3934" w="5303">
                  <a:moveTo>
                    <a:pt x="529" y="1"/>
                  </a:moveTo>
                  <a:lnTo>
                    <a:pt x="0" y="462"/>
                  </a:lnTo>
                  <a:cubicBezTo>
                    <a:pt x="475" y="1567"/>
                    <a:pt x="1668" y="1845"/>
                    <a:pt x="1844" y="1879"/>
                  </a:cubicBezTo>
                  <a:cubicBezTo>
                    <a:pt x="3750" y="2286"/>
                    <a:pt x="4048" y="3540"/>
                    <a:pt x="4089" y="3933"/>
                  </a:cubicBezTo>
                  <a:cubicBezTo>
                    <a:pt x="4509" y="3771"/>
                    <a:pt x="4916" y="3615"/>
                    <a:pt x="5303" y="3466"/>
                  </a:cubicBezTo>
                  <a:cubicBezTo>
                    <a:pt x="5262" y="2489"/>
                    <a:pt x="4645" y="1350"/>
                    <a:pt x="2814" y="1126"/>
                  </a:cubicBezTo>
                  <a:cubicBezTo>
                    <a:pt x="1105" y="909"/>
                    <a:pt x="631" y="204"/>
                    <a:pt x="52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68"/>
            <p:cNvSpPr/>
            <p:nvPr/>
          </p:nvSpPr>
          <p:spPr>
            <a:xfrm>
              <a:off x="3742915" y="1626737"/>
              <a:ext cx="35751" cy="41837"/>
            </a:xfrm>
            <a:custGeom>
              <a:rect b="b" l="l" r="r" t="t"/>
              <a:pathLst>
                <a:path extrusionOk="0" h="1595" w="1363">
                  <a:moveTo>
                    <a:pt x="685" y="1"/>
                  </a:moveTo>
                  <a:cubicBezTo>
                    <a:pt x="305" y="1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5" y="1594"/>
                    <a:pt x="685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68"/>
            <p:cNvSpPr/>
            <p:nvPr/>
          </p:nvSpPr>
          <p:spPr>
            <a:xfrm>
              <a:off x="3760856" y="1626737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10"/>
                    <a:pt x="380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68"/>
            <p:cNvSpPr/>
            <p:nvPr/>
          </p:nvSpPr>
          <p:spPr>
            <a:xfrm>
              <a:off x="3754823" y="1632612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68"/>
            <p:cNvSpPr/>
            <p:nvPr/>
          </p:nvSpPr>
          <p:spPr>
            <a:xfrm>
              <a:off x="3807283" y="1622252"/>
              <a:ext cx="57654" cy="131150"/>
            </a:xfrm>
            <a:custGeom>
              <a:rect b="b" l="l" r="r" t="t"/>
              <a:pathLst>
                <a:path extrusionOk="0" h="5000" w="2198">
                  <a:moveTo>
                    <a:pt x="598" y="0"/>
                  </a:moveTo>
                  <a:cubicBezTo>
                    <a:pt x="553" y="0"/>
                    <a:pt x="508" y="14"/>
                    <a:pt x="469" y="43"/>
                  </a:cubicBezTo>
                  <a:cubicBezTo>
                    <a:pt x="367" y="117"/>
                    <a:pt x="340" y="260"/>
                    <a:pt x="414" y="362"/>
                  </a:cubicBezTo>
                  <a:cubicBezTo>
                    <a:pt x="428" y="375"/>
                    <a:pt x="1689" y="2179"/>
                    <a:pt x="1269" y="3474"/>
                  </a:cubicBezTo>
                  <a:cubicBezTo>
                    <a:pt x="1099" y="3982"/>
                    <a:pt x="679" y="4362"/>
                    <a:pt x="1" y="4586"/>
                  </a:cubicBezTo>
                  <a:lnTo>
                    <a:pt x="184" y="4999"/>
                  </a:lnTo>
                  <a:cubicBezTo>
                    <a:pt x="977" y="4721"/>
                    <a:pt x="1492" y="4260"/>
                    <a:pt x="1703" y="3616"/>
                  </a:cubicBezTo>
                  <a:cubicBezTo>
                    <a:pt x="2198" y="2104"/>
                    <a:pt x="841" y="178"/>
                    <a:pt x="787" y="97"/>
                  </a:cubicBezTo>
                  <a:cubicBezTo>
                    <a:pt x="741" y="35"/>
                    <a:pt x="670" y="0"/>
                    <a:pt x="5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68"/>
            <p:cNvSpPr/>
            <p:nvPr/>
          </p:nvSpPr>
          <p:spPr>
            <a:xfrm>
              <a:off x="3801958" y="1653859"/>
              <a:ext cx="32027" cy="90467"/>
            </a:xfrm>
            <a:custGeom>
              <a:rect b="b" l="l" r="r" t="t"/>
              <a:pathLst>
                <a:path extrusionOk="0" h="3449" w="1221">
                  <a:moveTo>
                    <a:pt x="283" y="1"/>
                  </a:moveTo>
                  <a:cubicBezTo>
                    <a:pt x="209" y="1"/>
                    <a:pt x="140" y="73"/>
                    <a:pt x="170" y="153"/>
                  </a:cubicBezTo>
                  <a:cubicBezTo>
                    <a:pt x="522" y="1238"/>
                    <a:pt x="461" y="2411"/>
                    <a:pt x="0" y="3449"/>
                  </a:cubicBezTo>
                  <a:lnTo>
                    <a:pt x="204" y="3374"/>
                  </a:lnTo>
                  <a:lnTo>
                    <a:pt x="217" y="3374"/>
                  </a:lnTo>
                  <a:cubicBezTo>
                    <a:pt x="773" y="3177"/>
                    <a:pt x="1160" y="2662"/>
                    <a:pt x="1187" y="2065"/>
                  </a:cubicBezTo>
                  <a:cubicBezTo>
                    <a:pt x="1221" y="1299"/>
                    <a:pt x="916" y="560"/>
                    <a:pt x="360" y="31"/>
                  </a:cubicBezTo>
                  <a:cubicBezTo>
                    <a:pt x="336" y="10"/>
                    <a:pt x="310" y="1"/>
                    <a:pt x="28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68"/>
            <p:cNvSpPr/>
            <p:nvPr/>
          </p:nvSpPr>
          <p:spPr>
            <a:xfrm>
              <a:off x="3817434" y="1617845"/>
              <a:ext cx="96605" cy="162233"/>
            </a:xfrm>
            <a:custGeom>
              <a:rect b="b" l="l" r="r" t="t"/>
              <a:pathLst>
                <a:path extrusionOk="0" h="6185" w="3683">
                  <a:moveTo>
                    <a:pt x="2794" y="1"/>
                  </a:moveTo>
                  <a:lnTo>
                    <a:pt x="2794" y="1"/>
                  </a:lnTo>
                  <a:cubicBezTo>
                    <a:pt x="2882" y="3364"/>
                    <a:pt x="1316" y="4923"/>
                    <a:pt x="0" y="5629"/>
                  </a:cubicBezTo>
                  <a:cubicBezTo>
                    <a:pt x="82" y="5805"/>
                    <a:pt x="163" y="5995"/>
                    <a:pt x="251" y="6185"/>
                  </a:cubicBezTo>
                  <a:cubicBezTo>
                    <a:pt x="1343" y="5608"/>
                    <a:pt x="3431" y="4055"/>
                    <a:pt x="3682" y="943"/>
                  </a:cubicBezTo>
                  <a:lnTo>
                    <a:pt x="3641" y="896"/>
                  </a:lnTo>
                  <a:cubicBezTo>
                    <a:pt x="3587" y="828"/>
                    <a:pt x="3533" y="767"/>
                    <a:pt x="3479" y="706"/>
                  </a:cubicBezTo>
                  <a:lnTo>
                    <a:pt x="3411" y="638"/>
                  </a:lnTo>
                  <a:cubicBezTo>
                    <a:pt x="3363" y="577"/>
                    <a:pt x="3309" y="523"/>
                    <a:pt x="3262" y="469"/>
                  </a:cubicBezTo>
                  <a:lnTo>
                    <a:pt x="3187" y="387"/>
                  </a:lnTo>
                  <a:cubicBezTo>
                    <a:pt x="3140" y="340"/>
                    <a:pt x="3092" y="292"/>
                    <a:pt x="3045" y="245"/>
                  </a:cubicBezTo>
                  <a:lnTo>
                    <a:pt x="2963" y="163"/>
                  </a:lnTo>
                  <a:cubicBezTo>
                    <a:pt x="2916" y="123"/>
                    <a:pt x="2875" y="75"/>
                    <a:pt x="2828" y="35"/>
                  </a:cubicBezTo>
                  <a:lnTo>
                    <a:pt x="2794" y="1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68"/>
            <p:cNvSpPr/>
            <p:nvPr/>
          </p:nvSpPr>
          <p:spPr>
            <a:xfrm>
              <a:off x="3830943" y="1657872"/>
              <a:ext cx="113130" cy="152265"/>
            </a:xfrm>
            <a:custGeom>
              <a:rect b="b" l="l" r="r" t="t"/>
              <a:pathLst>
                <a:path extrusionOk="0" h="5805" w="4313">
                  <a:moveTo>
                    <a:pt x="3621" y="0"/>
                  </a:moveTo>
                  <a:cubicBezTo>
                    <a:pt x="3099" y="2930"/>
                    <a:pt x="1302" y="4591"/>
                    <a:pt x="1" y="5289"/>
                  </a:cubicBezTo>
                  <a:cubicBezTo>
                    <a:pt x="75" y="5459"/>
                    <a:pt x="150" y="5628"/>
                    <a:pt x="224" y="5804"/>
                  </a:cubicBezTo>
                  <a:cubicBezTo>
                    <a:pt x="801" y="5513"/>
                    <a:pt x="1675" y="4998"/>
                    <a:pt x="2353" y="4333"/>
                  </a:cubicBezTo>
                  <a:cubicBezTo>
                    <a:pt x="3289" y="3411"/>
                    <a:pt x="3960" y="2265"/>
                    <a:pt x="4313" y="1004"/>
                  </a:cubicBezTo>
                  <a:lnTo>
                    <a:pt x="4306" y="990"/>
                  </a:lnTo>
                  <a:cubicBezTo>
                    <a:pt x="4191" y="807"/>
                    <a:pt x="4082" y="638"/>
                    <a:pt x="3967" y="482"/>
                  </a:cubicBezTo>
                  <a:cubicBezTo>
                    <a:pt x="3859" y="319"/>
                    <a:pt x="3743" y="163"/>
                    <a:pt x="3635" y="14"/>
                  </a:cubicBezTo>
                  <a:lnTo>
                    <a:pt x="3621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68"/>
            <p:cNvSpPr/>
            <p:nvPr/>
          </p:nvSpPr>
          <p:spPr>
            <a:xfrm>
              <a:off x="3843743" y="1701624"/>
              <a:ext cx="114048" cy="138914"/>
            </a:xfrm>
            <a:custGeom>
              <a:rect b="b" l="l" r="r" t="t"/>
              <a:pathLst>
                <a:path extrusionOk="0" h="5296" w="4348">
                  <a:moveTo>
                    <a:pt x="4218" y="0"/>
                  </a:moveTo>
                  <a:cubicBezTo>
                    <a:pt x="3222" y="2645"/>
                    <a:pt x="1377" y="4170"/>
                    <a:pt x="1" y="4767"/>
                  </a:cubicBezTo>
                  <a:cubicBezTo>
                    <a:pt x="69" y="4943"/>
                    <a:pt x="143" y="5120"/>
                    <a:pt x="211" y="5296"/>
                  </a:cubicBezTo>
                  <a:cubicBezTo>
                    <a:pt x="774" y="5059"/>
                    <a:pt x="1628" y="4638"/>
                    <a:pt x="2340" y="4082"/>
                  </a:cubicBezTo>
                  <a:cubicBezTo>
                    <a:pt x="3140" y="3445"/>
                    <a:pt x="3818" y="2672"/>
                    <a:pt x="4347" y="1797"/>
                  </a:cubicBezTo>
                  <a:lnTo>
                    <a:pt x="4347" y="631"/>
                  </a:lnTo>
                  <a:cubicBezTo>
                    <a:pt x="4347" y="563"/>
                    <a:pt x="4340" y="502"/>
                    <a:pt x="4334" y="441"/>
                  </a:cubicBezTo>
                  <a:cubicBezTo>
                    <a:pt x="4334" y="421"/>
                    <a:pt x="4327" y="400"/>
                    <a:pt x="4327" y="373"/>
                  </a:cubicBezTo>
                  <a:cubicBezTo>
                    <a:pt x="4320" y="339"/>
                    <a:pt x="4306" y="299"/>
                    <a:pt x="4300" y="258"/>
                  </a:cubicBezTo>
                  <a:cubicBezTo>
                    <a:pt x="4293" y="231"/>
                    <a:pt x="4286" y="204"/>
                    <a:pt x="4279" y="183"/>
                  </a:cubicBezTo>
                  <a:cubicBezTo>
                    <a:pt x="4273" y="156"/>
                    <a:pt x="4259" y="116"/>
                    <a:pt x="4245" y="75"/>
                  </a:cubicBezTo>
                  <a:cubicBezTo>
                    <a:pt x="4232" y="41"/>
                    <a:pt x="4225" y="27"/>
                    <a:pt x="421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68"/>
            <p:cNvSpPr/>
            <p:nvPr/>
          </p:nvSpPr>
          <p:spPr>
            <a:xfrm>
              <a:off x="3856018" y="1769926"/>
              <a:ext cx="101930" cy="101274"/>
            </a:xfrm>
            <a:custGeom>
              <a:rect b="b" l="l" r="r" t="t"/>
              <a:pathLst>
                <a:path extrusionOk="0" h="3861" w="3886">
                  <a:moveTo>
                    <a:pt x="3886" y="0"/>
                  </a:moveTo>
                  <a:cubicBezTo>
                    <a:pt x="2991" y="1573"/>
                    <a:pt x="1519" y="2719"/>
                    <a:pt x="1" y="3350"/>
                  </a:cubicBezTo>
                  <a:lnTo>
                    <a:pt x="89" y="3567"/>
                  </a:lnTo>
                  <a:cubicBezTo>
                    <a:pt x="157" y="3750"/>
                    <a:pt x="330" y="3861"/>
                    <a:pt x="512" y="3861"/>
                  </a:cubicBezTo>
                  <a:cubicBezTo>
                    <a:pt x="565" y="3861"/>
                    <a:pt x="620" y="3851"/>
                    <a:pt x="672" y="3831"/>
                  </a:cubicBezTo>
                  <a:cubicBezTo>
                    <a:pt x="1343" y="3573"/>
                    <a:pt x="2638" y="2984"/>
                    <a:pt x="3621" y="1994"/>
                  </a:cubicBezTo>
                  <a:cubicBezTo>
                    <a:pt x="3791" y="1824"/>
                    <a:pt x="3886" y="1593"/>
                    <a:pt x="3886" y="1349"/>
                  </a:cubicBezTo>
                  <a:lnTo>
                    <a:pt x="3886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78" name="Google Shape;15778;p68"/>
          <p:cNvGrpSpPr/>
          <p:nvPr/>
        </p:nvGrpSpPr>
        <p:grpSpPr>
          <a:xfrm>
            <a:off x="6876009" y="2475461"/>
            <a:ext cx="370158" cy="285120"/>
            <a:chOff x="6876009" y="2475461"/>
            <a:chExt cx="370158" cy="285120"/>
          </a:xfrm>
        </p:grpSpPr>
        <p:sp>
          <p:nvSpPr>
            <p:cNvPr id="15779" name="Google Shape;15779;p68"/>
            <p:cNvSpPr/>
            <p:nvPr/>
          </p:nvSpPr>
          <p:spPr>
            <a:xfrm>
              <a:off x="6876009" y="2510688"/>
              <a:ext cx="370158" cy="241001"/>
            </a:xfrm>
            <a:custGeom>
              <a:rect b="b" l="l" r="r" t="t"/>
              <a:pathLst>
                <a:path extrusionOk="0" h="9188" w="14112">
                  <a:moveTo>
                    <a:pt x="10470" y="0"/>
                  </a:moveTo>
                  <a:lnTo>
                    <a:pt x="10470" y="909"/>
                  </a:lnTo>
                  <a:lnTo>
                    <a:pt x="10809" y="909"/>
                  </a:lnTo>
                  <a:cubicBezTo>
                    <a:pt x="10818" y="909"/>
                    <a:pt x="10826" y="909"/>
                    <a:pt x="10834" y="909"/>
                  </a:cubicBezTo>
                  <a:cubicBezTo>
                    <a:pt x="11521" y="909"/>
                    <a:pt x="12091" y="1466"/>
                    <a:pt x="12091" y="2163"/>
                  </a:cubicBezTo>
                  <a:cubicBezTo>
                    <a:pt x="12091" y="2856"/>
                    <a:pt x="11528" y="3411"/>
                    <a:pt x="10846" y="3411"/>
                  </a:cubicBezTo>
                  <a:cubicBezTo>
                    <a:pt x="10834" y="3411"/>
                    <a:pt x="10822" y="3411"/>
                    <a:pt x="10809" y="3411"/>
                  </a:cubicBezTo>
                  <a:lnTo>
                    <a:pt x="910" y="3411"/>
                  </a:lnTo>
                  <a:cubicBezTo>
                    <a:pt x="408" y="3411"/>
                    <a:pt x="1" y="3818"/>
                    <a:pt x="1" y="4326"/>
                  </a:cubicBezTo>
                  <a:cubicBezTo>
                    <a:pt x="1" y="7082"/>
                    <a:pt x="2254" y="9187"/>
                    <a:pt x="4850" y="9187"/>
                  </a:cubicBezTo>
                  <a:cubicBezTo>
                    <a:pt x="5275" y="9187"/>
                    <a:pt x="5709" y="9131"/>
                    <a:pt x="6144" y="9012"/>
                  </a:cubicBezTo>
                  <a:lnTo>
                    <a:pt x="7900" y="8530"/>
                  </a:lnTo>
                  <a:lnTo>
                    <a:pt x="9521" y="8083"/>
                  </a:lnTo>
                  <a:lnTo>
                    <a:pt x="11033" y="7669"/>
                  </a:lnTo>
                  <a:cubicBezTo>
                    <a:pt x="12850" y="7174"/>
                    <a:pt x="14111" y="5520"/>
                    <a:pt x="14111" y="3641"/>
                  </a:cubicBezTo>
                  <a:cubicBezTo>
                    <a:pt x="14105" y="1627"/>
                    <a:pt x="12477" y="0"/>
                    <a:pt x="10470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68"/>
            <p:cNvSpPr/>
            <p:nvPr/>
          </p:nvSpPr>
          <p:spPr>
            <a:xfrm>
              <a:off x="6876009" y="2600132"/>
              <a:ext cx="158324" cy="151452"/>
            </a:xfrm>
            <a:custGeom>
              <a:rect b="b" l="l" r="r" t="t"/>
              <a:pathLst>
                <a:path extrusionOk="0" h="5774" w="6036">
                  <a:moveTo>
                    <a:pt x="910" y="1"/>
                  </a:moveTo>
                  <a:cubicBezTo>
                    <a:pt x="408" y="1"/>
                    <a:pt x="1" y="408"/>
                    <a:pt x="1" y="916"/>
                  </a:cubicBezTo>
                  <a:cubicBezTo>
                    <a:pt x="1" y="3661"/>
                    <a:pt x="2247" y="5774"/>
                    <a:pt x="4854" y="5774"/>
                  </a:cubicBezTo>
                  <a:cubicBezTo>
                    <a:pt x="5242" y="5774"/>
                    <a:pt x="5638" y="5727"/>
                    <a:pt x="6036" y="5629"/>
                  </a:cubicBezTo>
                  <a:cubicBezTo>
                    <a:pt x="3873" y="5086"/>
                    <a:pt x="2361" y="3140"/>
                    <a:pt x="2361" y="916"/>
                  </a:cubicBezTo>
                  <a:cubicBezTo>
                    <a:pt x="2361" y="408"/>
                    <a:pt x="2767" y="1"/>
                    <a:pt x="326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68"/>
            <p:cNvSpPr/>
            <p:nvPr/>
          </p:nvSpPr>
          <p:spPr>
            <a:xfrm>
              <a:off x="6876193" y="2630008"/>
              <a:ext cx="222352" cy="121655"/>
            </a:xfrm>
            <a:custGeom>
              <a:rect b="b" l="l" r="r" t="t"/>
              <a:pathLst>
                <a:path extrusionOk="0" h="4638" w="8477">
                  <a:moveTo>
                    <a:pt x="1" y="1"/>
                  </a:moveTo>
                  <a:cubicBezTo>
                    <a:pt x="123" y="2664"/>
                    <a:pt x="2335" y="4637"/>
                    <a:pt x="4848" y="4637"/>
                  </a:cubicBezTo>
                  <a:cubicBezTo>
                    <a:pt x="5272" y="4637"/>
                    <a:pt x="5705" y="4581"/>
                    <a:pt x="6137" y="4463"/>
                  </a:cubicBezTo>
                  <a:lnTo>
                    <a:pt x="7893" y="3981"/>
                  </a:lnTo>
                  <a:lnTo>
                    <a:pt x="8477" y="3818"/>
                  </a:lnTo>
                  <a:cubicBezTo>
                    <a:pt x="4985" y="3120"/>
                    <a:pt x="4985" y="1"/>
                    <a:pt x="4985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68"/>
            <p:cNvSpPr/>
            <p:nvPr/>
          </p:nvSpPr>
          <p:spPr>
            <a:xfrm>
              <a:off x="6904128" y="2629851"/>
              <a:ext cx="194417" cy="119347"/>
            </a:xfrm>
            <a:custGeom>
              <a:rect b="b" l="l" r="r" t="t"/>
              <a:pathLst>
                <a:path extrusionOk="0" h="4550" w="7412">
                  <a:moveTo>
                    <a:pt x="7" y="0"/>
                  </a:moveTo>
                  <a:cubicBezTo>
                    <a:pt x="7" y="27"/>
                    <a:pt x="0" y="48"/>
                    <a:pt x="7" y="75"/>
                  </a:cubicBezTo>
                  <a:cubicBezTo>
                    <a:pt x="177" y="1383"/>
                    <a:pt x="889" y="2577"/>
                    <a:pt x="2007" y="3424"/>
                  </a:cubicBezTo>
                  <a:cubicBezTo>
                    <a:pt x="2801" y="4021"/>
                    <a:pt x="3723" y="4401"/>
                    <a:pt x="4706" y="4550"/>
                  </a:cubicBezTo>
                  <a:cubicBezTo>
                    <a:pt x="4828" y="4523"/>
                    <a:pt x="4950" y="4496"/>
                    <a:pt x="5072" y="4462"/>
                  </a:cubicBezTo>
                  <a:lnTo>
                    <a:pt x="6828" y="3980"/>
                  </a:lnTo>
                  <a:lnTo>
                    <a:pt x="7412" y="3824"/>
                  </a:lnTo>
                  <a:lnTo>
                    <a:pt x="7412" y="3824"/>
                  </a:lnTo>
                  <a:cubicBezTo>
                    <a:pt x="7301" y="3830"/>
                    <a:pt x="7190" y="3833"/>
                    <a:pt x="7079" y="3833"/>
                  </a:cubicBezTo>
                  <a:cubicBezTo>
                    <a:pt x="5850" y="3833"/>
                    <a:pt x="4581" y="3489"/>
                    <a:pt x="3648" y="2780"/>
                  </a:cubicBezTo>
                  <a:cubicBezTo>
                    <a:pt x="2713" y="2075"/>
                    <a:pt x="2123" y="1092"/>
                    <a:pt x="1980" y="14"/>
                  </a:cubicBezTo>
                  <a:lnTo>
                    <a:pt x="1980" y="7"/>
                  </a:lnTo>
                  <a:lnTo>
                    <a:pt x="1533" y="7"/>
                  </a:lnTo>
                  <a:cubicBezTo>
                    <a:pt x="1526" y="27"/>
                    <a:pt x="1526" y="54"/>
                    <a:pt x="1526" y="75"/>
                  </a:cubicBezTo>
                  <a:cubicBezTo>
                    <a:pt x="1689" y="1275"/>
                    <a:pt x="2346" y="2360"/>
                    <a:pt x="3377" y="3140"/>
                  </a:cubicBezTo>
                  <a:cubicBezTo>
                    <a:pt x="4062" y="3655"/>
                    <a:pt x="4855" y="4007"/>
                    <a:pt x="5696" y="4163"/>
                  </a:cubicBezTo>
                  <a:cubicBezTo>
                    <a:pt x="5656" y="4164"/>
                    <a:pt x="5617" y="4165"/>
                    <a:pt x="5577" y="4165"/>
                  </a:cubicBezTo>
                  <a:cubicBezTo>
                    <a:pt x="4391" y="4165"/>
                    <a:pt x="3230" y="3774"/>
                    <a:pt x="2279" y="3065"/>
                  </a:cubicBezTo>
                  <a:cubicBezTo>
                    <a:pt x="1262" y="2292"/>
                    <a:pt x="611" y="1207"/>
                    <a:pt x="455" y="14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68"/>
            <p:cNvSpPr/>
            <p:nvPr/>
          </p:nvSpPr>
          <p:spPr>
            <a:xfrm>
              <a:off x="7043199" y="2618100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1"/>
                  </a:moveTo>
                  <a:cubicBezTo>
                    <a:pt x="204" y="1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09" y="706"/>
                    <a:pt x="909" y="455"/>
                  </a:cubicBez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68"/>
            <p:cNvSpPr/>
            <p:nvPr/>
          </p:nvSpPr>
          <p:spPr>
            <a:xfrm>
              <a:off x="7072210" y="2697524"/>
              <a:ext cx="58152" cy="63057"/>
            </a:xfrm>
            <a:custGeom>
              <a:rect b="b" l="l" r="r" t="t"/>
              <a:pathLst>
                <a:path extrusionOk="0" h="2404" w="2217">
                  <a:moveTo>
                    <a:pt x="1410" y="0"/>
                  </a:moveTo>
                  <a:cubicBezTo>
                    <a:pt x="1368" y="0"/>
                    <a:pt x="1325" y="6"/>
                    <a:pt x="1282" y="17"/>
                  </a:cubicBezTo>
                  <a:lnTo>
                    <a:pt x="475" y="221"/>
                  </a:lnTo>
                  <a:cubicBezTo>
                    <a:pt x="156" y="302"/>
                    <a:pt x="0" y="661"/>
                    <a:pt x="156" y="946"/>
                  </a:cubicBezTo>
                  <a:cubicBezTo>
                    <a:pt x="407" y="1394"/>
                    <a:pt x="834" y="1983"/>
                    <a:pt x="1499" y="2350"/>
                  </a:cubicBezTo>
                  <a:cubicBezTo>
                    <a:pt x="1569" y="2386"/>
                    <a:pt x="1642" y="2403"/>
                    <a:pt x="1713" y="2403"/>
                  </a:cubicBezTo>
                  <a:cubicBezTo>
                    <a:pt x="1982" y="2403"/>
                    <a:pt x="2217" y="2163"/>
                    <a:pt x="2163" y="1868"/>
                  </a:cubicBezTo>
                  <a:lnTo>
                    <a:pt x="1899" y="410"/>
                  </a:lnTo>
                  <a:cubicBezTo>
                    <a:pt x="1853" y="169"/>
                    <a:pt x="1646" y="0"/>
                    <a:pt x="141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68"/>
            <p:cNvSpPr/>
            <p:nvPr/>
          </p:nvSpPr>
          <p:spPr>
            <a:xfrm>
              <a:off x="6876009" y="2624159"/>
              <a:ext cx="151216" cy="11935"/>
            </a:xfrm>
            <a:custGeom>
              <a:rect b="b" l="l" r="r" t="t"/>
              <a:pathLst>
                <a:path extrusionOk="0" h="455" w="5765">
                  <a:moveTo>
                    <a:pt x="1" y="0"/>
                  </a:moveTo>
                  <a:cubicBezTo>
                    <a:pt x="1" y="149"/>
                    <a:pt x="8" y="305"/>
                    <a:pt x="21" y="454"/>
                  </a:cubicBezTo>
                  <a:lnTo>
                    <a:pt x="5459" y="454"/>
                  </a:lnTo>
                  <a:cubicBezTo>
                    <a:pt x="5765" y="454"/>
                    <a:pt x="5765" y="0"/>
                    <a:pt x="545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68"/>
            <p:cNvSpPr/>
            <p:nvPr/>
          </p:nvSpPr>
          <p:spPr>
            <a:xfrm>
              <a:off x="7051934" y="2621483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9" y="455"/>
                    <a:pt x="461" y="353"/>
                    <a:pt x="461" y="231"/>
                  </a:cubicBezTo>
                  <a:cubicBezTo>
                    <a:pt x="461" y="102"/>
                    <a:pt x="359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68"/>
            <p:cNvSpPr/>
            <p:nvPr/>
          </p:nvSpPr>
          <p:spPr>
            <a:xfrm>
              <a:off x="7096551" y="2475461"/>
              <a:ext cx="72421" cy="94480"/>
            </a:xfrm>
            <a:custGeom>
              <a:rect b="b" l="l" r="r" t="t"/>
              <a:pathLst>
                <a:path extrusionOk="0" h="3602" w="2761">
                  <a:moveTo>
                    <a:pt x="103" y="1"/>
                  </a:moveTo>
                  <a:cubicBezTo>
                    <a:pt x="35" y="1"/>
                    <a:pt x="1" y="75"/>
                    <a:pt x="35" y="129"/>
                  </a:cubicBezTo>
                  <a:cubicBezTo>
                    <a:pt x="143" y="265"/>
                    <a:pt x="245" y="516"/>
                    <a:pt x="245" y="991"/>
                  </a:cubicBezTo>
                  <a:cubicBezTo>
                    <a:pt x="245" y="1594"/>
                    <a:pt x="699" y="1797"/>
                    <a:pt x="699" y="1797"/>
                  </a:cubicBezTo>
                  <a:cubicBezTo>
                    <a:pt x="699" y="1797"/>
                    <a:pt x="245" y="2001"/>
                    <a:pt x="245" y="2611"/>
                  </a:cubicBezTo>
                  <a:cubicBezTo>
                    <a:pt x="245" y="3079"/>
                    <a:pt x="143" y="3330"/>
                    <a:pt x="35" y="3465"/>
                  </a:cubicBezTo>
                  <a:cubicBezTo>
                    <a:pt x="1" y="3520"/>
                    <a:pt x="35" y="3594"/>
                    <a:pt x="103" y="3601"/>
                  </a:cubicBezTo>
                  <a:cubicBezTo>
                    <a:pt x="882" y="3506"/>
                    <a:pt x="1554" y="2984"/>
                    <a:pt x="1839" y="2252"/>
                  </a:cubicBezTo>
                  <a:lnTo>
                    <a:pt x="2259" y="2252"/>
                  </a:lnTo>
                  <a:cubicBezTo>
                    <a:pt x="2263" y="2252"/>
                    <a:pt x="2268" y="2252"/>
                    <a:pt x="2273" y="2252"/>
                  </a:cubicBezTo>
                  <a:cubicBezTo>
                    <a:pt x="2511" y="2252"/>
                    <a:pt x="2707" y="2078"/>
                    <a:pt x="2740" y="1838"/>
                  </a:cubicBezTo>
                  <a:cubicBezTo>
                    <a:pt x="2761" y="1621"/>
                    <a:pt x="2618" y="1418"/>
                    <a:pt x="2401" y="1363"/>
                  </a:cubicBezTo>
                  <a:cubicBezTo>
                    <a:pt x="2286" y="1350"/>
                    <a:pt x="2171" y="1343"/>
                    <a:pt x="2056" y="1343"/>
                  </a:cubicBezTo>
                  <a:lnTo>
                    <a:pt x="1839" y="1343"/>
                  </a:lnTo>
                  <a:cubicBezTo>
                    <a:pt x="1554" y="611"/>
                    <a:pt x="882" y="89"/>
                    <a:pt x="103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8" name="Google Shape;15788;p68"/>
          <p:cNvGrpSpPr/>
          <p:nvPr/>
        </p:nvGrpSpPr>
        <p:grpSpPr>
          <a:xfrm>
            <a:off x="6328222" y="2445847"/>
            <a:ext cx="370158" cy="344269"/>
            <a:chOff x="6328222" y="2445847"/>
            <a:chExt cx="370158" cy="344269"/>
          </a:xfrm>
        </p:grpSpPr>
        <p:sp>
          <p:nvSpPr>
            <p:cNvPr id="15789" name="Google Shape;15789;p68"/>
            <p:cNvSpPr/>
            <p:nvPr/>
          </p:nvSpPr>
          <p:spPr>
            <a:xfrm>
              <a:off x="6556423" y="2453585"/>
              <a:ext cx="128081" cy="56237"/>
            </a:xfrm>
            <a:custGeom>
              <a:rect b="b" l="l" r="r" t="t"/>
              <a:pathLst>
                <a:path extrusionOk="0" h="2144" w="4883">
                  <a:moveTo>
                    <a:pt x="2535" y="0"/>
                  </a:moveTo>
                  <a:cubicBezTo>
                    <a:pt x="1205" y="0"/>
                    <a:pt x="0" y="184"/>
                    <a:pt x="0" y="184"/>
                  </a:cubicBezTo>
                  <a:lnTo>
                    <a:pt x="3323" y="2143"/>
                  </a:lnTo>
                  <a:cubicBezTo>
                    <a:pt x="3729" y="1519"/>
                    <a:pt x="4326" y="984"/>
                    <a:pt x="4719" y="672"/>
                  </a:cubicBezTo>
                  <a:cubicBezTo>
                    <a:pt x="4882" y="536"/>
                    <a:pt x="4828" y="272"/>
                    <a:pt x="4625" y="218"/>
                  </a:cubicBezTo>
                  <a:cubicBezTo>
                    <a:pt x="4005" y="54"/>
                    <a:pt x="3252" y="0"/>
                    <a:pt x="2535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68"/>
            <p:cNvSpPr/>
            <p:nvPr/>
          </p:nvSpPr>
          <p:spPr>
            <a:xfrm>
              <a:off x="6328222" y="2445847"/>
              <a:ext cx="370158" cy="344269"/>
            </a:xfrm>
            <a:custGeom>
              <a:rect b="b" l="l" r="r" t="t"/>
              <a:pathLst>
                <a:path extrusionOk="0" h="13125" w="14112">
                  <a:moveTo>
                    <a:pt x="5734" y="0"/>
                  </a:moveTo>
                  <a:cubicBezTo>
                    <a:pt x="5254" y="0"/>
                    <a:pt x="4784" y="36"/>
                    <a:pt x="4333" y="106"/>
                  </a:cubicBezTo>
                  <a:cubicBezTo>
                    <a:pt x="2231" y="424"/>
                    <a:pt x="1" y="1014"/>
                    <a:pt x="1" y="1706"/>
                  </a:cubicBezTo>
                  <a:cubicBezTo>
                    <a:pt x="1" y="2065"/>
                    <a:pt x="468" y="2526"/>
                    <a:pt x="1147" y="2832"/>
                  </a:cubicBezTo>
                  <a:cubicBezTo>
                    <a:pt x="1345" y="2918"/>
                    <a:pt x="1559" y="2947"/>
                    <a:pt x="1803" y="2947"/>
                  </a:cubicBezTo>
                  <a:cubicBezTo>
                    <a:pt x="1959" y="2947"/>
                    <a:pt x="2128" y="2936"/>
                    <a:pt x="2313" y="2920"/>
                  </a:cubicBezTo>
                  <a:cubicBezTo>
                    <a:pt x="2611" y="3767"/>
                    <a:pt x="4096" y="4066"/>
                    <a:pt x="6578" y="4316"/>
                  </a:cubicBezTo>
                  <a:cubicBezTo>
                    <a:pt x="11080" y="4764"/>
                    <a:pt x="13006" y="8019"/>
                    <a:pt x="10985" y="10141"/>
                  </a:cubicBezTo>
                  <a:cubicBezTo>
                    <a:pt x="10233" y="10934"/>
                    <a:pt x="8639" y="11307"/>
                    <a:pt x="7710" y="11463"/>
                  </a:cubicBezTo>
                  <a:cubicBezTo>
                    <a:pt x="6259" y="10895"/>
                    <a:pt x="4638" y="10797"/>
                    <a:pt x="3655" y="10797"/>
                  </a:cubicBezTo>
                  <a:cubicBezTo>
                    <a:pt x="3581" y="10797"/>
                    <a:pt x="3511" y="10798"/>
                    <a:pt x="3445" y="10799"/>
                  </a:cubicBezTo>
                  <a:cubicBezTo>
                    <a:pt x="3269" y="10805"/>
                    <a:pt x="3221" y="11043"/>
                    <a:pt x="3377" y="11117"/>
                  </a:cubicBezTo>
                  <a:lnTo>
                    <a:pt x="5242" y="11965"/>
                  </a:lnTo>
                  <a:lnTo>
                    <a:pt x="3391" y="12806"/>
                  </a:lnTo>
                  <a:cubicBezTo>
                    <a:pt x="3235" y="12880"/>
                    <a:pt x="3282" y="13118"/>
                    <a:pt x="3459" y="13124"/>
                  </a:cubicBezTo>
                  <a:cubicBezTo>
                    <a:pt x="3488" y="13125"/>
                    <a:pt x="3517" y="13125"/>
                    <a:pt x="3548" y="13125"/>
                  </a:cubicBezTo>
                  <a:cubicBezTo>
                    <a:pt x="4555" y="13125"/>
                    <a:pt x="6322" y="13008"/>
                    <a:pt x="7744" y="12311"/>
                  </a:cubicBezTo>
                  <a:cubicBezTo>
                    <a:pt x="9609" y="12162"/>
                    <a:pt x="14111" y="11829"/>
                    <a:pt x="14111" y="7151"/>
                  </a:cubicBezTo>
                  <a:cubicBezTo>
                    <a:pt x="14111" y="6608"/>
                    <a:pt x="14050" y="6073"/>
                    <a:pt x="13935" y="5544"/>
                  </a:cubicBezTo>
                  <a:cubicBezTo>
                    <a:pt x="13826" y="5110"/>
                    <a:pt x="13670" y="4689"/>
                    <a:pt x="13480" y="4289"/>
                  </a:cubicBezTo>
                  <a:cubicBezTo>
                    <a:pt x="13250" y="3794"/>
                    <a:pt x="12965" y="3333"/>
                    <a:pt x="12619" y="2920"/>
                  </a:cubicBezTo>
                  <a:cubicBezTo>
                    <a:pt x="10976" y="952"/>
                    <a:pt x="8226" y="0"/>
                    <a:pt x="5734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68"/>
            <p:cNvSpPr/>
            <p:nvPr/>
          </p:nvSpPr>
          <p:spPr>
            <a:xfrm>
              <a:off x="6328222" y="2465546"/>
              <a:ext cx="367115" cy="303219"/>
            </a:xfrm>
            <a:custGeom>
              <a:rect b="b" l="l" r="r" t="t"/>
              <a:pathLst>
                <a:path extrusionOk="0" h="11560" w="13996">
                  <a:moveTo>
                    <a:pt x="4168" y="0"/>
                  </a:moveTo>
                  <a:cubicBezTo>
                    <a:pt x="3649" y="0"/>
                    <a:pt x="3141" y="34"/>
                    <a:pt x="2652" y="101"/>
                  </a:cubicBezTo>
                  <a:cubicBezTo>
                    <a:pt x="1845" y="216"/>
                    <a:pt x="1011" y="358"/>
                    <a:pt x="279" y="528"/>
                  </a:cubicBezTo>
                  <a:cubicBezTo>
                    <a:pt x="102" y="663"/>
                    <a:pt x="1" y="806"/>
                    <a:pt x="1" y="955"/>
                  </a:cubicBezTo>
                  <a:cubicBezTo>
                    <a:pt x="1" y="1314"/>
                    <a:pt x="468" y="1775"/>
                    <a:pt x="1153" y="2081"/>
                  </a:cubicBezTo>
                  <a:cubicBezTo>
                    <a:pt x="1348" y="2167"/>
                    <a:pt x="1560" y="2196"/>
                    <a:pt x="1804" y="2196"/>
                  </a:cubicBezTo>
                  <a:cubicBezTo>
                    <a:pt x="1959" y="2196"/>
                    <a:pt x="2128" y="2185"/>
                    <a:pt x="2313" y="2169"/>
                  </a:cubicBezTo>
                  <a:cubicBezTo>
                    <a:pt x="2611" y="3016"/>
                    <a:pt x="4103" y="3315"/>
                    <a:pt x="6578" y="3565"/>
                  </a:cubicBezTo>
                  <a:cubicBezTo>
                    <a:pt x="9697" y="3877"/>
                    <a:pt x="11582" y="5532"/>
                    <a:pt x="11772" y="7227"/>
                  </a:cubicBezTo>
                  <a:cubicBezTo>
                    <a:pt x="12511" y="10109"/>
                    <a:pt x="8768" y="11404"/>
                    <a:pt x="7744" y="11560"/>
                  </a:cubicBezTo>
                  <a:cubicBezTo>
                    <a:pt x="8741" y="11485"/>
                    <a:pt x="10497" y="11350"/>
                    <a:pt x="11914" y="10522"/>
                  </a:cubicBezTo>
                  <a:cubicBezTo>
                    <a:pt x="12775" y="9783"/>
                    <a:pt x="13372" y="8692"/>
                    <a:pt x="13372" y="7085"/>
                  </a:cubicBezTo>
                  <a:cubicBezTo>
                    <a:pt x="13372" y="6549"/>
                    <a:pt x="13311" y="6013"/>
                    <a:pt x="13175" y="5491"/>
                  </a:cubicBezTo>
                  <a:cubicBezTo>
                    <a:pt x="13060" y="5057"/>
                    <a:pt x="12891" y="4637"/>
                    <a:pt x="12674" y="4244"/>
                  </a:cubicBezTo>
                  <a:cubicBezTo>
                    <a:pt x="12633" y="4155"/>
                    <a:pt x="12585" y="4081"/>
                    <a:pt x="12538" y="3999"/>
                  </a:cubicBezTo>
                  <a:lnTo>
                    <a:pt x="13840" y="3918"/>
                  </a:lnTo>
                  <a:cubicBezTo>
                    <a:pt x="13948" y="3904"/>
                    <a:pt x="13996" y="3776"/>
                    <a:pt x="13921" y="3694"/>
                  </a:cubicBezTo>
                  <a:cubicBezTo>
                    <a:pt x="12979" y="2731"/>
                    <a:pt x="11772" y="2067"/>
                    <a:pt x="10450" y="1796"/>
                  </a:cubicBezTo>
                  <a:cubicBezTo>
                    <a:pt x="8672" y="587"/>
                    <a:pt x="6333" y="0"/>
                    <a:pt x="4168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68"/>
            <p:cNvSpPr/>
            <p:nvPr/>
          </p:nvSpPr>
          <p:spPr>
            <a:xfrm>
              <a:off x="6441877" y="2460536"/>
              <a:ext cx="23843" cy="23843"/>
            </a:xfrm>
            <a:custGeom>
              <a:rect b="b" l="l" r="r" t="t"/>
              <a:pathLst>
                <a:path extrusionOk="0" h="909" w="909">
                  <a:moveTo>
                    <a:pt x="455" y="0"/>
                  </a:moveTo>
                  <a:cubicBezTo>
                    <a:pt x="204" y="0"/>
                    <a:pt x="0" y="203"/>
                    <a:pt x="0" y="454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06" y="909"/>
                    <a:pt x="909" y="705"/>
                    <a:pt x="909" y="454"/>
                  </a:cubicBezTo>
                  <a:cubicBezTo>
                    <a:pt x="909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68"/>
            <p:cNvSpPr/>
            <p:nvPr/>
          </p:nvSpPr>
          <p:spPr>
            <a:xfrm>
              <a:off x="6511071" y="2472051"/>
              <a:ext cx="30978" cy="38820"/>
            </a:xfrm>
            <a:custGeom>
              <a:rect b="b" l="l" r="r" t="t"/>
              <a:pathLst>
                <a:path extrusionOk="0" h="1480" w="1181">
                  <a:moveTo>
                    <a:pt x="940" y="1"/>
                  </a:moveTo>
                  <a:cubicBezTo>
                    <a:pt x="835" y="1"/>
                    <a:pt x="731" y="66"/>
                    <a:pt x="719" y="205"/>
                  </a:cubicBezTo>
                  <a:cubicBezTo>
                    <a:pt x="671" y="714"/>
                    <a:pt x="197" y="1060"/>
                    <a:pt x="183" y="1066"/>
                  </a:cubicBezTo>
                  <a:cubicBezTo>
                    <a:pt x="0" y="1195"/>
                    <a:pt x="95" y="1480"/>
                    <a:pt x="319" y="1480"/>
                  </a:cubicBezTo>
                  <a:cubicBezTo>
                    <a:pt x="366" y="1480"/>
                    <a:pt x="414" y="1460"/>
                    <a:pt x="448" y="1432"/>
                  </a:cubicBezTo>
                  <a:cubicBezTo>
                    <a:pt x="475" y="1419"/>
                    <a:pt x="1105" y="971"/>
                    <a:pt x="1166" y="246"/>
                  </a:cubicBezTo>
                  <a:cubicBezTo>
                    <a:pt x="1181" y="87"/>
                    <a:pt x="1060" y="1"/>
                    <a:pt x="94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68"/>
            <p:cNvSpPr/>
            <p:nvPr/>
          </p:nvSpPr>
          <p:spPr>
            <a:xfrm>
              <a:off x="6537905" y="2480261"/>
              <a:ext cx="24945" cy="34702"/>
            </a:xfrm>
            <a:custGeom>
              <a:rect b="b" l="l" r="r" t="t"/>
              <a:pathLst>
                <a:path extrusionOk="0" h="1323" w="951">
                  <a:moveTo>
                    <a:pt x="718" y="0"/>
                  </a:moveTo>
                  <a:cubicBezTo>
                    <a:pt x="714" y="0"/>
                    <a:pt x="710" y="0"/>
                    <a:pt x="706" y="1"/>
                  </a:cubicBezTo>
                  <a:cubicBezTo>
                    <a:pt x="577" y="1"/>
                    <a:pt x="482" y="109"/>
                    <a:pt x="482" y="231"/>
                  </a:cubicBezTo>
                  <a:cubicBezTo>
                    <a:pt x="489" y="618"/>
                    <a:pt x="164" y="916"/>
                    <a:pt x="157" y="923"/>
                  </a:cubicBezTo>
                  <a:cubicBezTo>
                    <a:pt x="1" y="1065"/>
                    <a:pt x="103" y="1323"/>
                    <a:pt x="306" y="1323"/>
                  </a:cubicBezTo>
                  <a:cubicBezTo>
                    <a:pt x="367" y="1316"/>
                    <a:pt x="421" y="1296"/>
                    <a:pt x="462" y="1262"/>
                  </a:cubicBezTo>
                  <a:cubicBezTo>
                    <a:pt x="482" y="1242"/>
                    <a:pt x="950" y="821"/>
                    <a:pt x="937" y="218"/>
                  </a:cubicBezTo>
                  <a:cubicBezTo>
                    <a:pt x="937" y="99"/>
                    <a:pt x="835" y="0"/>
                    <a:pt x="718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68"/>
            <p:cNvSpPr/>
            <p:nvPr/>
          </p:nvSpPr>
          <p:spPr>
            <a:xfrm>
              <a:off x="6561407" y="2488655"/>
              <a:ext cx="22610" cy="29876"/>
            </a:xfrm>
            <a:custGeom>
              <a:rect b="b" l="l" r="r" t="t"/>
              <a:pathLst>
                <a:path extrusionOk="0" h="1139" w="862">
                  <a:moveTo>
                    <a:pt x="623" y="0"/>
                  </a:moveTo>
                  <a:cubicBezTo>
                    <a:pt x="507" y="0"/>
                    <a:pt x="393" y="78"/>
                    <a:pt x="400" y="230"/>
                  </a:cubicBezTo>
                  <a:cubicBezTo>
                    <a:pt x="407" y="508"/>
                    <a:pt x="163" y="738"/>
                    <a:pt x="156" y="738"/>
                  </a:cubicBezTo>
                  <a:cubicBezTo>
                    <a:pt x="0" y="881"/>
                    <a:pt x="95" y="1138"/>
                    <a:pt x="305" y="1138"/>
                  </a:cubicBezTo>
                  <a:cubicBezTo>
                    <a:pt x="359" y="1138"/>
                    <a:pt x="414" y="1118"/>
                    <a:pt x="454" y="1084"/>
                  </a:cubicBezTo>
                  <a:cubicBezTo>
                    <a:pt x="475" y="1071"/>
                    <a:pt x="861" y="718"/>
                    <a:pt x="854" y="223"/>
                  </a:cubicBezTo>
                  <a:cubicBezTo>
                    <a:pt x="848" y="73"/>
                    <a:pt x="735" y="0"/>
                    <a:pt x="6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68"/>
            <p:cNvSpPr/>
            <p:nvPr/>
          </p:nvSpPr>
          <p:spPr>
            <a:xfrm>
              <a:off x="6388866" y="2518242"/>
              <a:ext cx="86244" cy="15240"/>
            </a:xfrm>
            <a:custGeom>
              <a:rect b="b" l="l" r="r" t="t"/>
              <a:pathLst>
                <a:path extrusionOk="0" h="581" w="3288">
                  <a:moveTo>
                    <a:pt x="1914" y="1"/>
                  </a:moveTo>
                  <a:cubicBezTo>
                    <a:pt x="1320" y="1"/>
                    <a:pt x="727" y="47"/>
                    <a:pt x="136" y="139"/>
                  </a:cubicBezTo>
                  <a:lnTo>
                    <a:pt x="1" y="153"/>
                  </a:lnTo>
                  <a:cubicBezTo>
                    <a:pt x="55" y="316"/>
                    <a:pt x="157" y="465"/>
                    <a:pt x="286" y="580"/>
                  </a:cubicBezTo>
                  <a:cubicBezTo>
                    <a:pt x="813" y="499"/>
                    <a:pt x="1346" y="459"/>
                    <a:pt x="1879" y="459"/>
                  </a:cubicBezTo>
                  <a:cubicBezTo>
                    <a:pt x="2236" y="459"/>
                    <a:pt x="2594" y="477"/>
                    <a:pt x="2950" y="512"/>
                  </a:cubicBezTo>
                  <a:cubicBezTo>
                    <a:pt x="2959" y="513"/>
                    <a:pt x="2967" y="513"/>
                    <a:pt x="2976" y="513"/>
                  </a:cubicBezTo>
                  <a:cubicBezTo>
                    <a:pt x="3251" y="513"/>
                    <a:pt x="3288" y="84"/>
                    <a:pt x="2998" y="58"/>
                  </a:cubicBezTo>
                  <a:lnTo>
                    <a:pt x="2998" y="51"/>
                  </a:lnTo>
                  <a:cubicBezTo>
                    <a:pt x="2636" y="18"/>
                    <a:pt x="2275" y="1"/>
                    <a:pt x="1914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7" name="Google Shape;15797;p68"/>
          <p:cNvGrpSpPr/>
          <p:nvPr/>
        </p:nvGrpSpPr>
        <p:grpSpPr>
          <a:xfrm>
            <a:off x="5249540" y="2432942"/>
            <a:ext cx="351639" cy="370184"/>
            <a:chOff x="5249540" y="2432942"/>
            <a:chExt cx="351639" cy="370184"/>
          </a:xfrm>
        </p:grpSpPr>
        <p:sp>
          <p:nvSpPr>
            <p:cNvPr id="15798" name="Google Shape;15798;p68"/>
            <p:cNvSpPr/>
            <p:nvPr/>
          </p:nvSpPr>
          <p:spPr>
            <a:xfrm>
              <a:off x="5268556" y="2532721"/>
              <a:ext cx="131281" cy="68854"/>
            </a:xfrm>
            <a:custGeom>
              <a:rect b="b" l="l" r="r" t="t"/>
              <a:pathLst>
                <a:path extrusionOk="0" h="2625" w="5005">
                  <a:moveTo>
                    <a:pt x="3994" y="1"/>
                  </a:moveTo>
                  <a:lnTo>
                    <a:pt x="0" y="2266"/>
                  </a:lnTo>
                  <a:cubicBezTo>
                    <a:pt x="419" y="2521"/>
                    <a:pt x="877" y="2624"/>
                    <a:pt x="1335" y="2624"/>
                  </a:cubicBezTo>
                  <a:cubicBezTo>
                    <a:pt x="2080" y="2624"/>
                    <a:pt x="2824" y="2351"/>
                    <a:pt x="3391" y="2015"/>
                  </a:cubicBezTo>
                  <a:cubicBezTo>
                    <a:pt x="4021" y="1642"/>
                    <a:pt x="4469" y="1391"/>
                    <a:pt x="5005" y="1310"/>
                  </a:cubicBezTo>
                  <a:lnTo>
                    <a:pt x="3994" y="1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68"/>
            <p:cNvSpPr/>
            <p:nvPr/>
          </p:nvSpPr>
          <p:spPr>
            <a:xfrm>
              <a:off x="5476482" y="2439054"/>
              <a:ext cx="96946" cy="67726"/>
            </a:xfrm>
            <a:custGeom>
              <a:rect b="b" l="l" r="r" t="t"/>
              <a:pathLst>
                <a:path extrusionOk="0" h="2582" w="3696">
                  <a:moveTo>
                    <a:pt x="1932" y="0"/>
                  </a:moveTo>
                  <a:cubicBezTo>
                    <a:pt x="725" y="0"/>
                    <a:pt x="0" y="304"/>
                    <a:pt x="0" y="304"/>
                  </a:cubicBezTo>
                  <a:lnTo>
                    <a:pt x="2489" y="2582"/>
                  </a:lnTo>
                  <a:lnTo>
                    <a:pt x="3533" y="799"/>
                  </a:lnTo>
                  <a:cubicBezTo>
                    <a:pt x="3696" y="514"/>
                    <a:pt x="3519" y="155"/>
                    <a:pt x="3194" y="107"/>
                  </a:cubicBezTo>
                  <a:cubicBezTo>
                    <a:pt x="2731" y="30"/>
                    <a:pt x="2308" y="0"/>
                    <a:pt x="1932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68"/>
            <p:cNvSpPr/>
            <p:nvPr/>
          </p:nvSpPr>
          <p:spPr>
            <a:xfrm>
              <a:off x="5249540" y="2432942"/>
              <a:ext cx="342931" cy="370184"/>
            </a:xfrm>
            <a:custGeom>
              <a:rect b="b" l="l" r="r" t="t"/>
              <a:pathLst>
                <a:path extrusionOk="0" h="14113" w="13074">
                  <a:moveTo>
                    <a:pt x="6472" y="0"/>
                  </a:moveTo>
                  <a:cubicBezTo>
                    <a:pt x="5312" y="0"/>
                    <a:pt x="3885" y="383"/>
                    <a:pt x="3119" y="998"/>
                  </a:cubicBezTo>
                  <a:cubicBezTo>
                    <a:pt x="1858" y="2001"/>
                    <a:pt x="1641" y="2896"/>
                    <a:pt x="1621" y="3337"/>
                  </a:cubicBezTo>
                  <a:cubicBezTo>
                    <a:pt x="1614" y="3540"/>
                    <a:pt x="1512" y="3730"/>
                    <a:pt x="1349" y="3852"/>
                  </a:cubicBezTo>
                  <a:cubicBezTo>
                    <a:pt x="298" y="4646"/>
                    <a:pt x="34" y="5283"/>
                    <a:pt x="7" y="5703"/>
                  </a:cubicBezTo>
                  <a:cubicBezTo>
                    <a:pt x="1" y="5972"/>
                    <a:pt x="216" y="6175"/>
                    <a:pt x="465" y="6175"/>
                  </a:cubicBezTo>
                  <a:cubicBezTo>
                    <a:pt x="506" y="6175"/>
                    <a:pt x="548" y="6169"/>
                    <a:pt x="590" y="6158"/>
                  </a:cubicBezTo>
                  <a:cubicBezTo>
                    <a:pt x="1939" y="5792"/>
                    <a:pt x="3200" y="5141"/>
                    <a:pt x="4299" y="4266"/>
                  </a:cubicBezTo>
                  <a:cubicBezTo>
                    <a:pt x="4385" y="4196"/>
                    <a:pt x="4488" y="4162"/>
                    <a:pt x="4589" y="4162"/>
                  </a:cubicBezTo>
                  <a:cubicBezTo>
                    <a:pt x="4734" y="4162"/>
                    <a:pt x="4876" y="4232"/>
                    <a:pt x="4963" y="4368"/>
                  </a:cubicBezTo>
                  <a:cubicBezTo>
                    <a:pt x="5933" y="5859"/>
                    <a:pt x="7635" y="6382"/>
                    <a:pt x="8666" y="6571"/>
                  </a:cubicBezTo>
                  <a:lnTo>
                    <a:pt x="8666" y="6599"/>
                  </a:lnTo>
                  <a:cubicBezTo>
                    <a:pt x="8903" y="6931"/>
                    <a:pt x="9079" y="7304"/>
                    <a:pt x="9174" y="7704"/>
                  </a:cubicBezTo>
                  <a:cubicBezTo>
                    <a:pt x="9723" y="9819"/>
                    <a:pt x="8130" y="11881"/>
                    <a:pt x="5940" y="11887"/>
                  </a:cubicBezTo>
                  <a:cubicBezTo>
                    <a:pt x="5519" y="11887"/>
                    <a:pt x="5004" y="11867"/>
                    <a:pt x="4563" y="11820"/>
                  </a:cubicBezTo>
                  <a:lnTo>
                    <a:pt x="2563" y="10721"/>
                  </a:lnTo>
                  <a:cubicBezTo>
                    <a:pt x="2544" y="10710"/>
                    <a:pt x="2524" y="10705"/>
                    <a:pt x="2505" y="10705"/>
                  </a:cubicBezTo>
                  <a:cubicBezTo>
                    <a:pt x="2431" y="10705"/>
                    <a:pt x="2368" y="10782"/>
                    <a:pt x="2400" y="10864"/>
                  </a:cubicBezTo>
                  <a:cubicBezTo>
                    <a:pt x="2536" y="11223"/>
                    <a:pt x="2834" y="11840"/>
                    <a:pt x="3350" y="12260"/>
                  </a:cubicBezTo>
                  <a:cubicBezTo>
                    <a:pt x="3451" y="12348"/>
                    <a:pt x="3465" y="12504"/>
                    <a:pt x="3370" y="12599"/>
                  </a:cubicBezTo>
                  <a:cubicBezTo>
                    <a:pt x="2977" y="12993"/>
                    <a:pt x="2658" y="13447"/>
                    <a:pt x="2427" y="13949"/>
                  </a:cubicBezTo>
                  <a:cubicBezTo>
                    <a:pt x="2389" y="14031"/>
                    <a:pt x="2452" y="14113"/>
                    <a:pt x="2532" y="14113"/>
                  </a:cubicBezTo>
                  <a:cubicBezTo>
                    <a:pt x="2551" y="14113"/>
                    <a:pt x="2571" y="14108"/>
                    <a:pt x="2590" y="14098"/>
                  </a:cubicBezTo>
                  <a:lnTo>
                    <a:pt x="4807" y="12871"/>
                  </a:lnTo>
                  <a:cubicBezTo>
                    <a:pt x="5397" y="12911"/>
                    <a:pt x="6055" y="12932"/>
                    <a:pt x="6360" y="12932"/>
                  </a:cubicBezTo>
                  <a:cubicBezTo>
                    <a:pt x="10110" y="12932"/>
                    <a:pt x="13073" y="9751"/>
                    <a:pt x="12809" y="6009"/>
                  </a:cubicBezTo>
                  <a:cubicBezTo>
                    <a:pt x="12564" y="2774"/>
                    <a:pt x="9981" y="211"/>
                    <a:pt x="6747" y="8"/>
                  </a:cubicBezTo>
                  <a:cubicBezTo>
                    <a:pt x="6657" y="3"/>
                    <a:pt x="6565" y="0"/>
                    <a:pt x="6472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68"/>
            <p:cNvSpPr/>
            <p:nvPr/>
          </p:nvSpPr>
          <p:spPr>
            <a:xfrm>
              <a:off x="5249540" y="2484196"/>
              <a:ext cx="351639" cy="318931"/>
            </a:xfrm>
            <a:custGeom>
              <a:rect b="b" l="l" r="r" t="t"/>
              <a:pathLst>
                <a:path extrusionOk="0" h="12159" w="13406">
                  <a:moveTo>
                    <a:pt x="6290" y="0"/>
                  </a:moveTo>
                  <a:cubicBezTo>
                    <a:pt x="4288" y="0"/>
                    <a:pt x="2413" y="969"/>
                    <a:pt x="1349" y="1898"/>
                  </a:cubicBezTo>
                  <a:cubicBezTo>
                    <a:pt x="298" y="2699"/>
                    <a:pt x="34" y="3329"/>
                    <a:pt x="7" y="3749"/>
                  </a:cubicBezTo>
                  <a:cubicBezTo>
                    <a:pt x="1" y="4018"/>
                    <a:pt x="216" y="4221"/>
                    <a:pt x="465" y="4221"/>
                  </a:cubicBezTo>
                  <a:cubicBezTo>
                    <a:pt x="506" y="4221"/>
                    <a:pt x="548" y="4215"/>
                    <a:pt x="590" y="4204"/>
                  </a:cubicBezTo>
                  <a:cubicBezTo>
                    <a:pt x="1939" y="3831"/>
                    <a:pt x="3207" y="3187"/>
                    <a:pt x="4299" y="2312"/>
                  </a:cubicBezTo>
                  <a:cubicBezTo>
                    <a:pt x="4386" y="2242"/>
                    <a:pt x="4489" y="2208"/>
                    <a:pt x="4592" y="2208"/>
                  </a:cubicBezTo>
                  <a:cubicBezTo>
                    <a:pt x="4736" y="2208"/>
                    <a:pt x="4879" y="2276"/>
                    <a:pt x="4970" y="2407"/>
                  </a:cubicBezTo>
                  <a:cubicBezTo>
                    <a:pt x="5933" y="3905"/>
                    <a:pt x="7642" y="4428"/>
                    <a:pt x="8666" y="4611"/>
                  </a:cubicBezTo>
                  <a:lnTo>
                    <a:pt x="8672" y="4645"/>
                  </a:lnTo>
                  <a:cubicBezTo>
                    <a:pt x="8910" y="4977"/>
                    <a:pt x="9079" y="5350"/>
                    <a:pt x="9181" y="5750"/>
                  </a:cubicBezTo>
                  <a:cubicBezTo>
                    <a:pt x="9730" y="7865"/>
                    <a:pt x="8130" y="9927"/>
                    <a:pt x="5947" y="9933"/>
                  </a:cubicBezTo>
                  <a:cubicBezTo>
                    <a:pt x="5519" y="9933"/>
                    <a:pt x="5004" y="9906"/>
                    <a:pt x="4570" y="9866"/>
                  </a:cubicBezTo>
                  <a:lnTo>
                    <a:pt x="2563" y="8767"/>
                  </a:lnTo>
                  <a:cubicBezTo>
                    <a:pt x="2544" y="8756"/>
                    <a:pt x="2524" y="8751"/>
                    <a:pt x="2505" y="8751"/>
                  </a:cubicBezTo>
                  <a:cubicBezTo>
                    <a:pt x="2431" y="8751"/>
                    <a:pt x="2368" y="8828"/>
                    <a:pt x="2400" y="8910"/>
                  </a:cubicBezTo>
                  <a:cubicBezTo>
                    <a:pt x="2536" y="9269"/>
                    <a:pt x="2834" y="9886"/>
                    <a:pt x="3350" y="10306"/>
                  </a:cubicBezTo>
                  <a:cubicBezTo>
                    <a:pt x="3451" y="10388"/>
                    <a:pt x="3465" y="10550"/>
                    <a:pt x="3370" y="10645"/>
                  </a:cubicBezTo>
                  <a:cubicBezTo>
                    <a:pt x="2983" y="11039"/>
                    <a:pt x="2665" y="11493"/>
                    <a:pt x="2427" y="11995"/>
                  </a:cubicBezTo>
                  <a:cubicBezTo>
                    <a:pt x="2389" y="12077"/>
                    <a:pt x="2452" y="12159"/>
                    <a:pt x="2532" y="12159"/>
                  </a:cubicBezTo>
                  <a:cubicBezTo>
                    <a:pt x="2551" y="12159"/>
                    <a:pt x="2571" y="12154"/>
                    <a:pt x="2590" y="12144"/>
                  </a:cubicBezTo>
                  <a:lnTo>
                    <a:pt x="4807" y="10917"/>
                  </a:lnTo>
                  <a:cubicBezTo>
                    <a:pt x="5397" y="10957"/>
                    <a:pt x="6055" y="10978"/>
                    <a:pt x="6360" y="10978"/>
                  </a:cubicBezTo>
                  <a:cubicBezTo>
                    <a:pt x="7228" y="10978"/>
                    <a:pt x="8089" y="10801"/>
                    <a:pt x="8889" y="10462"/>
                  </a:cubicBezTo>
                  <a:cubicBezTo>
                    <a:pt x="13405" y="7669"/>
                    <a:pt x="11690" y="2407"/>
                    <a:pt x="9405" y="915"/>
                  </a:cubicBezTo>
                  <a:cubicBezTo>
                    <a:pt x="8395" y="259"/>
                    <a:pt x="7326" y="0"/>
                    <a:pt x="6290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68"/>
            <p:cNvSpPr/>
            <p:nvPr/>
          </p:nvSpPr>
          <p:spPr>
            <a:xfrm>
              <a:off x="5369227" y="2515540"/>
              <a:ext cx="191820" cy="234549"/>
            </a:xfrm>
            <a:custGeom>
              <a:rect b="b" l="l" r="r" t="t"/>
              <a:pathLst>
                <a:path extrusionOk="0" h="8942" w="7313">
                  <a:moveTo>
                    <a:pt x="3181" y="1"/>
                  </a:moveTo>
                  <a:cubicBezTo>
                    <a:pt x="3077" y="1"/>
                    <a:pt x="2994" y="93"/>
                    <a:pt x="3018" y="202"/>
                  </a:cubicBezTo>
                  <a:cubicBezTo>
                    <a:pt x="3350" y="1653"/>
                    <a:pt x="5181" y="1924"/>
                    <a:pt x="4964" y="3409"/>
                  </a:cubicBezTo>
                  <a:cubicBezTo>
                    <a:pt x="4957" y="3465"/>
                    <a:pt x="4910" y="3505"/>
                    <a:pt x="4855" y="3505"/>
                  </a:cubicBezTo>
                  <a:cubicBezTo>
                    <a:pt x="4851" y="3505"/>
                    <a:pt x="4846" y="3504"/>
                    <a:pt x="4842" y="3504"/>
                  </a:cubicBezTo>
                  <a:cubicBezTo>
                    <a:pt x="4699" y="3497"/>
                    <a:pt x="4415" y="3463"/>
                    <a:pt x="4069" y="3409"/>
                  </a:cubicBezTo>
                  <a:lnTo>
                    <a:pt x="4069" y="3409"/>
                  </a:lnTo>
                  <a:cubicBezTo>
                    <a:pt x="4320" y="3755"/>
                    <a:pt x="4503" y="4141"/>
                    <a:pt x="4611" y="4555"/>
                  </a:cubicBezTo>
                  <a:cubicBezTo>
                    <a:pt x="5160" y="6670"/>
                    <a:pt x="3567" y="8738"/>
                    <a:pt x="1377" y="8738"/>
                  </a:cubicBezTo>
                  <a:cubicBezTo>
                    <a:pt x="956" y="8738"/>
                    <a:pt x="441" y="8718"/>
                    <a:pt x="0" y="8677"/>
                  </a:cubicBezTo>
                  <a:lnTo>
                    <a:pt x="0" y="8677"/>
                  </a:lnTo>
                  <a:cubicBezTo>
                    <a:pt x="679" y="8859"/>
                    <a:pt x="1305" y="8942"/>
                    <a:pt x="1877" y="8942"/>
                  </a:cubicBezTo>
                  <a:cubicBezTo>
                    <a:pt x="5971" y="8942"/>
                    <a:pt x="7312" y="4695"/>
                    <a:pt x="5438" y="1815"/>
                  </a:cubicBezTo>
                  <a:cubicBezTo>
                    <a:pt x="4998" y="1124"/>
                    <a:pt x="4381" y="561"/>
                    <a:pt x="3655" y="175"/>
                  </a:cubicBezTo>
                  <a:cubicBezTo>
                    <a:pt x="3519" y="100"/>
                    <a:pt x="3370" y="46"/>
                    <a:pt x="3221" y="5"/>
                  </a:cubicBezTo>
                  <a:cubicBezTo>
                    <a:pt x="3208" y="2"/>
                    <a:pt x="3194" y="1"/>
                    <a:pt x="3181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68"/>
            <p:cNvSpPr/>
            <p:nvPr/>
          </p:nvSpPr>
          <p:spPr>
            <a:xfrm>
              <a:off x="5352335" y="2493245"/>
              <a:ext cx="24027" cy="30086"/>
            </a:xfrm>
            <a:custGeom>
              <a:rect b="b" l="l" r="r" t="t"/>
              <a:pathLst>
                <a:path extrusionOk="0" h="1147" w="916">
                  <a:moveTo>
                    <a:pt x="467" y="0"/>
                  </a:moveTo>
                  <a:cubicBezTo>
                    <a:pt x="463" y="0"/>
                    <a:pt x="459" y="1"/>
                    <a:pt x="454" y="1"/>
                  </a:cubicBezTo>
                  <a:cubicBezTo>
                    <a:pt x="204" y="1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43"/>
                    <a:pt x="204" y="1147"/>
                    <a:pt x="454" y="1147"/>
                  </a:cubicBezTo>
                  <a:cubicBezTo>
                    <a:pt x="712" y="1147"/>
                    <a:pt x="916" y="943"/>
                    <a:pt x="916" y="685"/>
                  </a:cubicBezTo>
                  <a:lnTo>
                    <a:pt x="916" y="455"/>
                  </a:lnTo>
                  <a:cubicBezTo>
                    <a:pt x="916" y="208"/>
                    <a:pt x="718" y="0"/>
                    <a:pt x="46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68"/>
            <p:cNvSpPr/>
            <p:nvPr/>
          </p:nvSpPr>
          <p:spPr>
            <a:xfrm>
              <a:off x="5358184" y="2499304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9" y="0"/>
                    <a:pt x="1" y="102"/>
                    <a:pt x="1" y="224"/>
                  </a:cubicBezTo>
                  <a:cubicBezTo>
                    <a:pt x="1" y="353"/>
                    <a:pt x="109" y="454"/>
                    <a:pt x="231" y="454"/>
                  </a:cubicBezTo>
                  <a:cubicBezTo>
                    <a:pt x="360" y="454"/>
                    <a:pt x="462" y="353"/>
                    <a:pt x="462" y="224"/>
                  </a:cubicBezTo>
                  <a:cubicBezTo>
                    <a:pt x="462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5" name="Google Shape;15805;p68"/>
          <p:cNvGrpSpPr/>
          <p:nvPr/>
        </p:nvGrpSpPr>
        <p:grpSpPr>
          <a:xfrm>
            <a:off x="4137047" y="2482176"/>
            <a:ext cx="371102" cy="271585"/>
            <a:chOff x="4137047" y="2482176"/>
            <a:chExt cx="371102" cy="271585"/>
          </a:xfrm>
        </p:grpSpPr>
        <p:sp>
          <p:nvSpPr>
            <p:cNvPr id="15806" name="Google Shape;15806;p68"/>
            <p:cNvSpPr/>
            <p:nvPr/>
          </p:nvSpPr>
          <p:spPr>
            <a:xfrm>
              <a:off x="4264367" y="2702062"/>
              <a:ext cx="108540" cy="51699"/>
            </a:xfrm>
            <a:custGeom>
              <a:rect b="b" l="l" r="r" t="t"/>
              <a:pathLst>
                <a:path extrusionOk="0" h="1971" w="4138">
                  <a:moveTo>
                    <a:pt x="3927" y="0"/>
                  </a:moveTo>
                  <a:lnTo>
                    <a:pt x="1" y="1160"/>
                  </a:lnTo>
                  <a:cubicBezTo>
                    <a:pt x="1" y="1160"/>
                    <a:pt x="1711" y="1970"/>
                    <a:pt x="3364" y="1970"/>
                  </a:cubicBezTo>
                  <a:cubicBezTo>
                    <a:pt x="3544" y="1970"/>
                    <a:pt x="3723" y="1961"/>
                    <a:pt x="3900" y="1939"/>
                  </a:cubicBezTo>
                  <a:cubicBezTo>
                    <a:pt x="4049" y="1926"/>
                    <a:pt x="4137" y="1770"/>
                    <a:pt x="4090" y="1627"/>
                  </a:cubicBezTo>
                  <a:cubicBezTo>
                    <a:pt x="3954" y="1282"/>
                    <a:pt x="3771" y="631"/>
                    <a:pt x="3927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68"/>
            <p:cNvSpPr/>
            <p:nvPr/>
          </p:nvSpPr>
          <p:spPr>
            <a:xfrm>
              <a:off x="4240026" y="2482176"/>
              <a:ext cx="181958" cy="104841"/>
            </a:xfrm>
            <a:custGeom>
              <a:rect b="b" l="l" r="r" t="t"/>
              <a:pathLst>
                <a:path extrusionOk="0" h="3997" w="6937">
                  <a:moveTo>
                    <a:pt x="1310" y="1"/>
                  </a:moveTo>
                  <a:cubicBezTo>
                    <a:pt x="1233" y="1"/>
                    <a:pt x="1156" y="41"/>
                    <a:pt x="1119" y="111"/>
                  </a:cubicBezTo>
                  <a:lnTo>
                    <a:pt x="0" y="1914"/>
                  </a:lnTo>
                  <a:lnTo>
                    <a:pt x="6937" y="3996"/>
                  </a:lnTo>
                  <a:cubicBezTo>
                    <a:pt x="5628" y="2036"/>
                    <a:pt x="3648" y="619"/>
                    <a:pt x="1370" y="9"/>
                  </a:cubicBezTo>
                  <a:cubicBezTo>
                    <a:pt x="1350" y="3"/>
                    <a:pt x="1330" y="1"/>
                    <a:pt x="1310" y="1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68"/>
            <p:cNvSpPr/>
            <p:nvPr/>
          </p:nvSpPr>
          <p:spPr>
            <a:xfrm>
              <a:off x="4415924" y="2545049"/>
              <a:ext cx="92225" cy="168528"/>
            </a:xfrm>
            <a:custGeom>
              <a:rect b="b" l="l" r="r" t="t"/>
              <a:pathLst>
                <a:path extrusionOk="0" h="6425" w="3516">
                  <a:moveTo>
                    <a:pt x="3267" y="1"/>
                  </a:moveTo>
                  <a:cubicBezTo>
                    <a:pt x="3209" y="1"/>
                    <a:pt x="3150" y="25"/>
                    <a:pt x="3106" y="80"/>
                  </a:cubicBezTo>
                  <a:cubicBezTo>
                    <a:pt x="2522" y="758"/>
                    <a:pt x="1505" y="1674"/>
                    <a:pt x="0" y="2060"/>
                  </a:cubicBezTo>
                  <a:lnTo>
                    <a:pt x="41" y="4372"/>
                  </a:lnTo>
                  <a:cubicBezTo>
                    <a:pt x="1519" y="4759"/>
                    <a:pt x="2522" y="5667"/>
                    <a:pt x="3106" y="6345"/>
                  </a:cubicBezTo>
                  <a:cubicBezTo>
                    <a:pt x="3150" y="6401"/>
                    <a:pt x="3209" y="6425"/>
                    <a:pt x="3266" y="6425"/>
                  </a:cubicBezTo>
                  <a:cubicBezTo>
                    <a:pt x="3391" y="6425"/>
                    <a:pt x="3511" y="6311"/>
                    <a:pt x="3479" y="6162"/>
                  </a:cubicBezTo>
                  <a:lnTo>
                    <a:pt x="2950" y="3728"/>
                  </a:lnTo>
                  <a:cubicBezTo>
                    <a:pt x="2895" y="3389"/>
                    <a:pt x="2895" y="3043"/>
                    <a:pt x="2950" y="2697"/>
                  </a:cubicBezTo>
                  <a:lnTo>
                    <a:pt x="3479" y="263"/>
                  </a:lnTo>
                  <a:cubicBezTo>
                    <a:pt x="3516" y="114"/>
                    <a:pt x="3394" y="1"/>
                    <a:pt x="326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68"/>
            <p:cNvSpPr/>
            <p:nvPr/>
          </p:nvSpPr>
          <p:spPr>
            <a:xfrm>
              <a:off x="4137047" y="2520104"/>
              <a:ext cx="315363" cy="218443"/>
            </a:xfrm>
            <a:custGeom>
              <a:rect b="b" l="l" r="r" t="t"/>
              <a:pathLst>
                <a:path extrusionOk="0" h="8328" w="12023">
                  <a:moveTo>
                    <a:pt x="4157" y="1"/>
                  </a:moveTo>
                  <a:cubicBezTo>
                    <a:pt x="678" y="1"/>
                    <a:pt x="95" y="3269"/>
                    <a:pt x="14" y="4015"/>
                  </a:cubicBezTo>
                  <a:cubicBezTo>
                    <a:pt x="0" y="4110"/>
                    <a:pt x="47" y="4204"/>
                    <a:pt x="136" y="4245"/>
                  </a:cubicBezTo>
                  <a:cubicBezTo>
                    <a:pt x="335" y="4345"/>
                    <a:pt x="763" y="4503"/>
                    <a:pt x="1440" y="4503"/>
                  </a:cubicBezTo>
                  <a:cubicBezTo>
                    <a:pt x="1594" y="4503"/>
                    <a:pt x="1760" y="4495"/>
                    <a:pt x="1939" y="4476"/>
                  </a:cubicBezTo>
                  <a:lnTo>
                    <a:pt x="1939" y="4476"/>
                  </a:lnTo>
                  <a:cubicBezTo>
                    <a:pt x="1709" y="4957"/>
                    <a:pt x="1166" y="5283"/>
                    <a:pt x="658" y="5398"/>
                  </a:cubicBezTo>
                  <a:cubicBezTo>
                    <a:pt x="529" y="5425"/>
                    <a:pt x="454" y="5554"/>
                    <a:pt x="488" y="5683"/>
                  </a:cubicBezTo>
                  <a:cubicBezTo>
                    <a:pt x="678" y="6381"/>
                    <a:pt x="1458" y="8327"/>
                    <a:pt x="4163" y="8327"/>
                  </a:cubicBezTo>
                  <a:cubicBezTo>
                    <a:pt x="6462" y="8327"/>
                    <a:pt x="12022" y="6462"/>
                    <a:pt x="12022" y="4164"/>
                  </a:cubicBezTo>
                  <a:cubicBezTo>
                    <a:pt x="12022" y="1865"/>
                    <a:pt x="6455" y="1"/>
                    <a:pt x="4157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68"/>
            <p:cNvSpPr/>
            <p:nvPr/>
          </p:nvSpPr>
          <p:spPr>
            <a:xfrm>
              <a:off x="4148955" y="2618283"/>
              <a:ext cx="303455" cy="120265"/>
            </a:xfrm>
            <a:custGeom>
              <a:rect b="b" l="l" r="r" t="t"/>
              <a:pathLst>
                <a:path extrusionOk="0" h="4585" w="11569">
                  <a:moveTo>
                    <a:pt x="11507" y="0"/>
                  </a:moveTo>
                  <a:cubicBezTo>
                    <a:pt x="10063" y="1316"/>
                    <a:pt x="6035" y="2272"/>
                    <a:pt x="4170" y="2272"/>
                  </a:cubicBezTo>
                  <a:cubicBezTo>
                    <a:pt x="2570" y="2272"/>
                    <a:pt x="1648" y="1743"/>
                    <a:pt x="1119" y="1201"/>
                  </a:cubicBezTo>
                  <a:cubicBezTo>
                    <a:pt x="855" y="1424"/>
                    <a:pt x="536" y="1580"/>
                    <a:pt x="204" y="1655"/>
                  </a:cubicBezTo>
                  <a:cubicBezTo>
                    <a:pt x="75" y="1682"/>
                    <a:pt x="0" y="1811"/>
                    <a:pt x="34" y="1940"/>
                  </a:cubicBezTo>
                  <a:cubicBezTo>
                    <a:pt x="224" y="2638"/>
                    <a:pt x="997" y="4584"/>
                    <a:pt x="3703" y="4584"/>
                  </a:cubicBezTo>
                  <a:cubicBezTo>
                    <a:pt x="6001" y="4584"/>
                    <a:pt x="11568" y="2719"/>
                    <a:pt x="11568" y="421"/>
                  </a:cubicBezTo>
                  <a:cubicBezTo>
                    <a:pt x="11568" y="278"/>
                    <a:pt x="11548" y="136"/>
                    <a:pt x="1150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68"/>
            <p:cNvSpPr/>
            <p:nvPr/>
          </p:nvSpPr>
          <p:spPr>
            <a:xfrm>
              <a:off x="4137047" y="2520996"/>
              <a:ext cx="151714" cy="216817"/>
            </a:xfrm>
            <a:custGeom>
              <a:rect b="b" l="l" r="r" t="t"/>
              <a:pathLst>
                <a:path extrusionOk="0" h="8266" w="5784">
                  <a:moveTo>
                    <a:pt x="3634" y="0"/>
                  </a:moveTo>
                  <a:cubicBezTo>
                    <a:pt x="624" y="312"/>
                    <a:pt x="102" y="3269"/>
                    <a:pt x="14" y="3981"/>
                  </a:cubicBezTo>
                  <a:cubicBezTo>
                    <a:pt x="0" y="4076"/>
                    <a:pt x="54" y="4170"/>
                    <a:pt x="136" y="4211"/>
                  </a:cubicBezTo>
                  <a:cubicBezTo>
                    <a:pt x="341" y="4314"/>
                    <a:pt x="771" y="4470"/>
                    <a:pt x="1450" y="4470"/>
                  </a:cubicBezTo>
                  <a:cubicBezTo>
                    <a:pt x="1534" y="4470"/>
                    <a:pt x="1623" y="4467"/>
                    <a:pt x="1716" y="4462"/>
                  </a:cubicBezTo>
                  <a:cubicBezTo>
                    <a:pt x="1718" y="4462"/>
                    <a:pt x="1721" y="4462"/>
                    <a:pt x="1724" y="4462"/>
                  </a:cubicBezTo>
                  <a:cubicBezTo>
                    <a:pt x="1821" y="4462"/>
                    <a:pt x="1877" y="4573"/>
                    <a:pt x="1824" y="4652"/>
                  </a:cubicBezTo>
                  <a:cubicBezTo>
                    <a:pt x="1546" y="5018"/>
                    <a:pt x="1092" y="5269"/>
                    <a:pt x="665" y="5371"/>
                  </a:cubicBezTo>
                  <a:cubicBezTo>
                    <a:pt x="536" y="5398"/>
                    <a:pt x="454" y="5527"/>
                    <a:pt x="495" y="5655"/>
                  </a:cubicBezTo>
                  <a:cubicBezTo>
                    <a:pt x="671" y="6306"/>
                    <a:pt x="1363" y="8029"/>
                    <a:pt x="3628" y="8266"/>
                  </a:cubicBezTo>
                  <a:cubicBezTo>
                    <a:pt x="4916" y="7412"/>
                    <a:pt x="5784" y="5886"/>
                    <a:pt x="5784" y="4137"/>
                  </a:cubicBezTo>
                  <a:cubicBezTo>
                    <a:pt x="5784" y="2387"/>
                    <a:pt x="4916" y="855"/>
                    <a:pt x="3634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68"/>
            <p:cNvSpPr/>
            <p:nvPr/>
          </p:nvSpPr>
          <p:spPr>
            <a:xfrm>
              <a:off x="4148771" y="2649759"/>
              <a:ext cx="131281" cy="88054"/>
            </a:xfrm>
            <a:custGeom>
              <a:rect b="b" l="l" r="r" t="t"/>
              <a:pathLst>
                <a:path extrusionOk="0" h="3357" w="5005">
                  <a:moveTo>
                    <a:pt x="1126" y="1"/>
                  </a:moveTo>
                  <a:cubicBezTo>
                    <a:pt x="862" y="224"/>
                    <a:pt x="543" y="380"/>
                    <a:pt x="211" y="455"/>
                  </a:cubicBezTo>
                  <a:cubicBezTo>
                    <a:pt x="82" y="482"/>
                    <a:pt x="1" y="618"/>
                    <a:pt x="41" y="740"/>
                  </a:cubicBezTo>
                  <a:cubicBezTo>
                    <a:pt x="218" y="1391"/>
                    <a:pt x="909" y="3113"/>
                    <a:pt x="3174" y="3357"/>
                  </a:cubicBezTo>
                  <a:cubicBezTo>
                    <a:pt x="4015" y="2787"/>
                    <a:pt x="4659" y="1974"/>
                    <a:pt x="5005" y="1024"/>
                  </a:cubicBezTo>
                  <a:lnTo>
                    <a:pt x="5005" y="1024"/>
                  </a:lnTo>
                  <a:cubicBezTo>
                    <a:pt x="4700" y="1058"/>
                    <a:pt x="4422" y="1072"/>
                    <a:pt x="4177" y="1072"/>
                  </a:cubicBezTo>
                  <a:cubicBezTo>
                    <a:pt x="2577" y="1072"/>
                    <a:pt x="1655" y="543"/>
                    <a:pt x="112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68"/>
            <p:cNvSpPr/>
            <p:nvPr/>
          </p:nvSpPr>
          <p:spPr>
            <a:xfrm>
              <a:off x="4315411" y="2615608"/>
              <a:ext cx="77588" cy="55109"/>
            </a:xfrm>
            <a:custGeom>
              <a:rect b="b" l="l" r="r" t="t"/>
              <a:pathLst>
                <a:path extrusionOk="0" h="2101" w="2958">
                  <a:moveTo>
                    <a:pt x="937" y="1"/>
                  </a:moveTo>
                  <a:cubicBezTo>
                    <a:pt x="835" y="1"/>
                    <a:pt x="727" y="48"/>
                    <a:pt x="659" y="130"/>
                  </a:cubicBezTo>
                  <a:lnTo>
                    <a:pt x="137" y="706"/>
                  </a:lnTo>
                  <a:cubicBezTo>
                    <a:pt x="1" y="855"/>
                    <a:pt x="8" y="1092"/>
                    <a:pt x="157" y="1235"/>
                  </a:cubicBezTo>
                  <a:cubicBezTo>
                    <a:pt x="595" y="1654"/>
                    <a:pt x="1201" y="2101"/>
                    <a:pt x="1591" y="2101"/>
                  </a:cubicBezTo>
                  <a:cubicBezTo>
                    <a:pt x="1636" y="2101"/>
                    <a:pt x="1678" y="2095"/>
                    <a:pt x="1717" y="2082"/>
                  </a:cubicBezTo>
                  <a:cubicBezTo>
                    <a:pt x="2178" y="1933"/>
                    <a:pt x="2957" y="530"/>
                    <a:pt x="2829" y="292"/>
                  </a:cubicBezTo>
                  <a:cubicBezTo>
                    <a:pt x="2693" y="28"/>
                    <a:pt x="1405" y="1"/>
                    <a:pt x="93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68"/>
            <p:cNvSpPr/>
            <p:nvPr/>
          </p:nvSpPr>
          <p:spPr>
            <a:xfrm>
              <a:off x="4173323" y="2580748"/>
              <a:ext cx="24394" cy="30453"/>
            </a:xfrm>
            <a:custGeom>
              <a:rect b="b" l="l" r="r" t="t"/>
              <a:pathLst>
                <a:path extrusionOk="0" h="1161" w="930">
                  <a:moveTo>
                    <a:pt x="461" y="1"/>
                  </a:moveTo>
                  <a:cubicBezTo>
                    <a:pt x="210" y="1"/>
                    <a:pt x="0" y="211"/>
                    <a:pt x="0" y="469"/>
                  </a:cubicBezTo>
                  <a:lnTo>
                    <a:pt x="0" y="699"/>
                  </a:lnTo>
                  <a:cubicBezTo>
                    <a:pt x="0" y="950"/>
                    <a:pt x="210" y="1160"/>
                    <a:pt x="461" y="1160"/>
                  </a:cubicBezTo>
                  <a:cubicBezTo>
                    <a:pt x="719" y="1160"/>
                    <a:pt x="929" y="950"/>
                    <a:pt x="929" y="699"/>
                  </a:cubicBezTo>
                  <a:lnTo>
                    <a:pt x="929" y="469"/>
                  </a:lnTo>
                  <a:cubicBezTo>
                    <a:pt x="929" y="211"/>
                    <a:pt x="719" y="1"/>
                    <a:pt x="4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68"/>
            <p:cNvSpPr/>
            <p:nvPr/>
          </p:nvSpPr>
          <p:spPr>
            <a:xfrm>
              <a:off x="4179356" y="2586807"/>
              <a:ext cx="12118" cy="12302"/>
            </a:xfrm>
            <a:custGeom>
              <a:rect b="b" l="l" r="r" t="t"/>
              <a:pathLst>
                <a:path extrusionOk="0" h="469" w="462">
                  <a:moveTo>
                    <a:pt x="231" y="0"/>
                  </a:moveTo>
                  <a:cubicBezTo>
                    <a:pt x="103" y="0"/>
                    <a:pt x="1" y="109"/>
                    <a:pt x="1" y="231"/>
                  </a:cubicBezTo>
                  <a:cubicBezTo>
                    <a:pt x="1" y="360"/>
                    <a:pt x="103" y="468"/>
                    <a:pt x="231" y="468"/>
                  </a:cubicBezTo>
                  <a:cubicBezTo>
                    <a:pt x="360" y="468"/>
                    <a:pt x="462" y="360"/>
                    <a:pt x="462" y="231"/>
                  </a:cubicBezTo>
                  <a:cubicBezTo>
                    <a:pt x="462" y="109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68"/>
            <p:cNvSpPr/>
            <p:nvPr/>
          </p:nvSpPr>
          <p:spPr>
            <a:xfrm>
              <a:off x="4334978" y="2629300"/>
              <a:ext cx="52145" cy="16918"/>
            </a:xfrm>
            <a:custGeom>
              <a:rect b="b" l="l" r="r" t="t"/>
              <a:pathLst>
                <a:path extrusionOk="0" h="645" w="1988">
                  <a:moveTo>
                    <a:pt x="313" y="1"/>
                  </a:moveTo>
                  <a:cubicBezTo>
                    <a:pt x="1" y="1"/>
                    <a:pt x="1" y="469"/>
                    <a:pt x="313" y="469"/>
                  </a:cubicBezTo>
                  <a:cubicBezTo>
                    <a:pt x="808" y="475"/>
                    <a:pt x="1296" y="536"/>
                    <a:pt x="1777" y="645"/>
                  </a:cubicBezTo>
                  <a:cubicBezTo>
                    <a:pt x="1859" y="509"/>
                    <a:pt x="1927" y="367"/>
                    <a:pt x="1988" y="218"/>
                  </a:cubicBezTo>
                  <a:cubicBezTo>
                    <a:pt x="1438" y="82"/>
                    <a:pt x="876" y="8"/>
                    <a:pt x="313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7" name="Google Shape;15817;p68"/>
          <p:cNvGrpSpPr/>
          <p:nvPr/>
        </p:nvGrpSpPr>
        <p:grpSpPr>
          <a:xfrm>
            <a:off x="4686434" y="2432916"/>
            <a:ext cx="367377" cy="370079"/>
            <a:chOff x="4686434" y="2432916"/>
            <a:chExt cx="367377" cy="370079"/>
          </a:xfrm>
        </p:grpSpPr>
        <p:sp>
          <p:nvSpPr>
            <p:cNvPr id="15818" name="Google Shape;15818;p68"/>
            <p:cNvSpPr/>
            <p:nvPr/>
          </p:nvSpPr>
          <p:spPr>
            <a:xfrm>
              <a:off x="4795105" y="2432916"/>
              <a:ext cx="175426" cy="76198"/>
            </a:xfrm>
            <a:custGeom>
              <a:rect b="b" l="l" r="r" t="t"/>
              <a:pathLst>
                <a:path extrusionOk="0" h="2905" w="6688">
                  <a:moveTo>
                    <a:pt x="6451" y="1"/>
                  </a:moveTo>
                  <a:cubicBezTo>
                    <a:pt x="6444" y="1"/>
                    <a:pt x="6436" y="1"/>
                    <a:pt x="6428" y="2"/>
                  </a:cubicBezTo>
                  <a:cubicBezTo>
                    <a:pt x="5215" y="172"/>
                    <a:pt x="2258" y="741"/>
                    <a:pt x="0" y="2463"/>
                  </a:cubicBezTo>
                  <a:lnTo>
                    <a:pt x="4842" y="2904"/>
                  </a:lnTo>
                  <a:cubicBezTo>
                    <a:pt x="5120" y="1772"/>
                    <a:pt x="6028" y="795"/>
                    <a:pt x="6571" y="294"/>
                  </a:cubicBezTo>
                  <a:cubicBezTo>
                    <a:pt x="6687" y="190"/>
                    <a:pt x="6600" y="1"/>
                    <a:pt x="6451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68"/>
            <p:cNvSpPr/>
            <p:nvPr/>
          </p:nvSpPr>
          <p:spPr>
            <a:xfrm>
              <a:off x="4795105" y="2726771"/>
              <a:ext cx="175374" cy="76224"/>
            </a:xfrm>
            <a:custGeom>
              <a:rect b="b" l="l" r="r" t="t"/>
              <a:pathLst>
                <a:path extrusionOk="0" h="2906" w="6686">
                  <a:moveTo>
                    <a:pt x="4842" y="1"/>
                  </a:moveTo>
                  <a:lnTo>
                    <a:pt x="0" y="441"/>
                  </a:lnTo>
                  <a:cubicBezTo>
                    <a:pt x="2258" y="2164"/>
                    <a:pt x="5215" y="2733"/>
                    <a:pt x="6428" y="2903"/>
                  </a:cubicBezTo>
                  <a:cubicBezTo>
                    <a:pt x="6438" y="2904"/>
                    <a:pt x="6448" y="2905"/>
                    <a:pt x="6458" y="2905"/>
                  </a:cubicBezTo>
                  <a:cubicBezTo>
                    <a:pt x="6603" y="2905"/>
                    <a:pt x="6685" y="2719"/>
                    <a:pt x="6571" y="2611"/>
                  </a:cubicBezTo>
                  <a:cubicBezTo>
                    <a:pt x="6028" y="2109"/>
                    <a:pt x="5120" y="1133"/>
                    <a:pt x="4842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68"/>
            <p:cNvSpPr/>
            <p:nvPr/>
          </p:nvSpPr>
          <p:spPr>
            <a:xfrm>
              <a:off x="4686434" y="2485428"/>
              <a:ext cx="367377" cy="265028"/>
            </a:xfrm>
            <a:custGeom>
              <a:rect b="b" l="l" r="r" t="t"/>
              <a:pathLst>
                <a:path extrusionOk="0" h="10104" w="14006">
                  <a:moveTo>
                    <a:pt x="6503" y="0"/>
                  </a:moveTo>
                  <a:cubicBezTo>
                    <a:pt x="2523" y="0"/>
                    <a:pt x="1723" y="2767"/>
                    <a:pt x="150" y="4740"/>
                  </a:cubicBezTo>
                  <a:cubicBezTo>
                    <a:pt x="0" y="4923"/>
                    <a:pt x="0" y="5181"/>
                    <a:pt x="150" y="5371"/>
                  </a:cubicBezTo>
                  <a:cubicBezTo>
                    <a:pt x="1723" y="7344"/>
                    <a:pt x="2530" y="10103"/>
                    <a:pt x="6503" y="10103"/>
                  </a:cubicBezTo>
                  <a:cubicBezTo>
                    <a:pt x="6508" y="10103"/>
                    <a:pt x="6513" y="10103"/>
                    <a:pt x="6519" y="10103"/>
                  </a:cubicBezTo>
                  <a:cubicBezTo>
                    <a:pt x="8757" y="10103"/>
                    <a:pt x="10729" y="8634"/>
                    <a:pt x="11372" y="6489"/>
                  </a:cubicBezTo>
                  <a:cubicBezTo>
                    <a:pt x="11433" y="6294"/>
                    <a:pt x="11616" y="6173"/>
                    <a:pt x="11807" y="6173"/>
                  </a:cubicBezTo>
                  <a:cubicBezTo>
                    <a:pt x="11868" y="6173"/>
                    <a:pt x="11930" y="6185"/>
                    <a:pt x="11989" y="6211"/>
                  </a:cubicBezTo>
                  <a:lnTo>
                    <a:pt x="13657" y="6923"/>
                  </a:lnTo>
                  <a:cubicBezTo>
                    <a:pt x="13687" y="6936"/>
                    <a:pt x="13717" y="6942"/>
                    <a:pt x="13746" y="6942"/>
                  </a:cubicBezTo>
                  <a:cubicBezTo>
                    <a:pt x="13888" y="6942"/>
                    <a:pt x="14006" y="6804"/>
                    <a:pt x="13955" y="6652"/>
                  </a:cubicBezTo>
                  <a:lnTo>
                    <a:pt x="13541" y="5418"/>
                  </a:lnTo>
                  <a:cubicBezTo>
                    <a:pt x="13460" y="5181"/>
                    <a:pt x="13467" y="4923"/>
                    <a:pt x="13541" y="4692"/>
                  </a:cubicBezTo>
                  <a:lnTo>
                    <a:pt x="13955" y="3452"/>
                  </a:lnTo>
                  <a:cubicBezTo>
                    <a:pt x="14006" y="3305"/>
                    <a:pt x="13887" y="3162"/>
                    <a:pt x="13744" y="3162"/>
                  </a:cubicBezTo>
                  <a:cubicBezTo>
                    <a:pt x="13715" y="3162"/>
                    <a:pt x="13686" y="3168"/>
                    <a:pt x="13657" y="3180"/>
                  </a:cubicBezTo>
                  <a:lnTo>
                    <a:pt x="11995" y="3899"/>
                  </a:lnTo>
                  <a:cubicBezTo>
                    <a:pt x="11937" y="3923"/>
                    <a:pt x="11877" y="3934"/>
                    <a:pt x="11818" y="3934"/>
                  </a:cubicBezTo>
                  <a:cubicBezTo>
                    <a:pt x="11623" y="3934"/>
                    <a:pt x="11441" y="3812"/>
                    <a:pt x="11378" y="3614"/>
                  </a:cubicBezTo>
                  <a:cubicBezTo>
                    <a:pt x="10727" y="1465"/>
                    <a:pt x="8747" y="0"/>
                    <a:pt x="650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68"/>
            <p:cNvSpPr/>
            <p:nvPr/>
          </p:nvSpPr>
          <p:spPr>
            <a:xfrm>
              <a:off x="4686434" y="2517980"/>
              <a:ext cx="238719" cy="232476"/>
            </a:xfrm>
            <a:custGeom>
              <a:rect b="b" l="l" r="r" t="t"/>
              <a:pathLst>
                <a:path extrusionOk="0" h="8863" w="9101">
                  <a:moveTo>
                    <a:pt x="2835" y="0"/>
                  </a:moveTo>
                  <a:lnTo>
                    <a:pt x="2835" y="0"/>
                  </a:lnTo>
                  <a:cubicBezTo>
                    <a:pt x="1702" y="983"/>
                    <a:pt x="1051" y="2367"/>
                    <a:pt x="143" y="3499"/>
                  </a:cubicBezTo>
                  <a:cubicBezTo>
                    <a:pt x="0" y="3682"/>
                    <a:pt x="0" y="3946"/>
                    <a:pt x="143" y="4130"/>
                  </a:cubicBezTo>
                  <a:cubicBezTo>
                    <a:pt x="1723" y="6103"/>
                    <a:pt x="2523" y="8862"/>
                    <a:pt x="6503" y="8862"/>
                  </a:cubicBezTo>
                  <a:cubicBezTo>
                    <a:pt x="7412" y="8862"/>
                    <a:pt x="8314" y="8618"/>
                    <a:pt x="9100" y="8150"/>
                  </a:cubicBezTo>
                  <a:cubicBezTo>
                    <a:pt x="5459" y="7527"/>
                    <a:pt x="2808" y="4374"/>
                    <a:pt x="2808" y="685"/>
                  </a:cubicBezTo>
                  <a:cubicBezTo>
                    <a:pt x="2808" y="454"/>
                    <a:pt x="2814" y="224"/>
                    <a:pt x="283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68"/>
            <p:cNvSpPr/>
            <p:nvPr/>
          </p:nvSpPr>
          <p:spPr>
            <a:xfrm>
              <a:off x="4725386" y="2593916"/>
              <a:ext cx="30086" cy="30086"/>
            </a:xfrm>
            <a:custGeom>
              <a:rect b="b" l="l" r="r" t="t"/>
              <a:pathLst>
                <a:path extrusionOk="0" h="1147" w="1147">
                  <a:moveTo>
                    <a:pt x="577" y="0"/>
                  </a:moveTo>
                  <a:cubicBezTo>
                    <a:pt x="258" y="0"/>
                    <a:pt x="0" y="258"/>
                    <a:pt x="0" y="577"/>
                  </a:cubicBezTo>
                  <a:cubicBezTo>
                    <a:pt x="0" y="889"/>
                    <a:pt x="258" y="1146"/>
                    <a:pt x="577" y="1146"/>
                  </a:cubicBezTo>
                  <a:cubicBezTo>
                    <a:pt x="889" y="1146"/>
                    <a:pt x="1146" y="889"/>
                    <a:pt x="1146" y="577"/>
                  </a:cubicBezTo>
                  <a:cubicBezTo>
                    <a:pt x="1146" y="258"/>
                    <a:pt x="889" y="0"/>
                    <a:pt x="57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68"/>
            <p:cNvSpPr/>
            <p:nvPr/>
          </p:nvSpPr>
          <p:spPr>
            <a:xfrm>
              <a:off x="4737478" y="2599949"/>
              <a:ext cx="12118" cy="11961"/>
            </a:xfrm>
            <a:custGeom>
              <a:rect b="b" l="l" r="r" t="t"/>
              <a:pathLst>
                <a:path extrusionOk="0" h="456" w="462">
                  <a:moveTo>
                    <a:pt x="231" y="1"/>
                  </a:moveTo>
                  <a:cubicBezTo>
                    <a:pt x="102" y="1"/>
                    <a:pt x="0" y="103"/>
                    <a:pt x="0" y="225"/>
                  </a:cubicBezTo>
                  <a:cubicBezTo>
                    <a:pt x="0" y="354"/>
                    <a:pt x="102" y="455"/>
                    <a:pt x="231" y="455"/>
                  </a:cubicBezTo>
                  <a:cubicBezTo>
                    <a:pt x="353" y="455"/>
                    <a:pt x="462" y="354"/>
                    <a:pt x="462" y="225"/>
                  </a:cubicBezTo>
                  <a:cubicBezTo>
                    <a:pt x="462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68"/>
            <p:cNvSpPr/>
            <p:nvPr/>
          </p:nvSpPr>
          <p:spPr>
            <a:xfrm>
              <a:off x="4772862" y="2488261"/>
              <a:ext cx="51253" cy="259336"/>
            </a:xfrm>
            <a:custGeom>
              <a:rect b="b" l="l" r="r" t="t"/>
              <a:pathLst>
                <a:path extrusionOk="0" h="9887" w="1954">
                  <a:moveTo>
                    <a:pt x="1954" y="1"/>
                  </a:moveTo>
                  <a:cubicBezTo>
                    <a:pt x="1560" y="69"/>
                    <a:pt x="1167" y="184"/>
                    <a:pt x="794" y="340"/>
                  </a:cubicBezTo>
                  <a:cubicBezTo>
                    <a:pt x="299" y="1642"/>
                    <a:pt x="1" y="3222"/>
                    <a:pt x="1" y="4944"/>
                  </a:cubicBezTo>
                  <a:cubicBezTo>
                    <a:pt x="1" y="6659"/>
                    <a:pt x="299" y="8246"/>
                    <a:pt x="794" y="9548"/>
                  </a:cubicBezTo>
                  <a:cubicBezTo>
                    <a:pt x="1167" y="9704"/>
                    <a:pt x="1560" y="9812"/>
                    <a:pt x="1954" y="9887"/>
                  </a:cubicBezTo>
                  <a:cubicBezTo>
                    <a:pt x="1628" y="8497"/>
                    <a:pt x="1432" y="6795"/>
                    <a:pt x="1432" y="4944"/>
                  </a:cubicBezTo>
                  <a:cubicBezTo>
                    <a:pt x="1432" y="3100"/>
                    <a:pt x="1628" y="1391"/>
                    <a:pt x="195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68"/>
            <p:cNvSpPr/>
            <p:nvPr/>
          </p:nvSpPr>
          <p:spPr>
            <a:xfrm>
              <a:off x="4772862" y="2606900"/>
              <a:ext cx="51253" cy="140698"/>
            </a:xfrm>
            <a:custGeom>
              <a:rect b="b" l="l" r="r" t="t"/>
              <a:pathLst>
                <a:path extrusionOk="0" h="5364" w="1954">
                  <a:moveTo>
                    <a:pt x="8" y="0"/>
                  </a:moveTo>
                  <a:cubicBezTo>
                    <a:pt x="8" y="143"/>
                    <a:pt x="1" y="278"/>
                    <a:pt x="1" y="428"/>
                  </a:cubicBezTo>
                  <a:cubicBezTo>
                    <a:pt x="1" y="2143"/>
                    <a:pt x="299" y="3730"/>
                    <a:pt x="794" y="5025"/>
                  </a:cubicBezTo>
                  <a:cubicBezTo>
                    <a:pt x="1167" y="5188"/>
                    <a:pt x="1560" y="5296"/>
                    <a:pt x="1954" y="5364"/>
                  </a:cubicBezTo>
                  <a:cubicBezTo>
                    <a:pt x="1737" y="4401"/>
                    <a:pt x="1587" y="3418"/>
                    <a:pt x="1513" y="2428"/>
                  </a:cubicBezTo>
                  <a:cubicBezTo>
                    <a:pt x="862" y="1716"/>
                    <a:pt x="353" y="895"/>
                    <a:pt x="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68"/>
            <p:cNvSpPr/>
            <p:nvPr/>
          </p:nvSpPr>
          <p:spPr>
            <a:xfrm>
              <a:off x="4847381" y="2485769"/>
              <a:ext cx="47529" cy="264503"/>
            </a:xfrm>
            <a:custGeom>
              <a:rect b="b" l="l" r="r" t="t"/>
              <a:pathLst>
                <a:path extrusionOk="0" h="10084" w="1812">
                  <a:moveTo>
                    <a:pt x="584" y="1"/>
                  </a:moveTo>
                  <a:cubicBezTo>
                    <a:pt x="218" y="1371"/>
                    <a:pt x="1" y="3127"/>
                    <a:pt x="1" y="5039"/>
                  </a:cubicBezTo>
                  <a:cubicBezTo>
                    <a:pt x="1" y="6958"/>
                    <a:pt x="218" y="8707"/>
                    <a:pt x="584" y="10084"/>
                  </a:cubicBezTo>
                  <a:cubicBezTo>
                    <a:pt x="998" y="10063"/>
                    <a:pt x="1411" y="9995"/>
                    <a:pt x="1811" y="9880"/>
                  </a:cubicBezTo>
                  <a:cubicBezTo>
                    <a:pt x="1513" y="8558"/>
                    <a:pt x="1337" y="6876"/>
                    <a:pt x="1337" y="5039"/>
                  </a:cubicBezTo>
                  <a:cubicBezTo>
                    <a:pt x="1337" y="3201"/>
                    <a:pt x="1513" y="1520"/>
                    <a:pt x="1811" y="198"/>
                  </a:cubicBezTo>
                  <a:cubicBezTo>
                    <a:pt x="1411" y="82"/>
                    <a:pt x="998" y="14"/>
                    <a:pt x="58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68"/>
            <p:cNvSpPr/>
            <p:nvPr/>
          </p:nvSpPr>
          <p:spPr>
            <a:xfrm>
              <a:off x="4853440" y="2704528"/>
              <a:ext cx="41470" cy="45745"/>
            </a:xfrm>
            <a:custGeom>
              <a:rect b="b" l="l" r="r" t="t"/>
              <a:pathLst>
                <a:path extrusionOk="0" h="1744" w="1581">
                  <a:moveTo>
                    <a:pt x="0" y="1"/>
                  </a:moveTo>
                  <a:lnTo>
                    <a:pt x="0" y="1"/>
                  </a:lnTo>
                  <a:cubicBezTo>
                    <a:pt x="82" y="584"/>
                    <a:pt x="204" y="1167"/>
                    <a:pt x="353" y="1744"/>
                  </a:cubicBezTo>
                  <a:cubicBezTo>
                    <a:pt x="767" y="1723"/>
                    <a:pt x="1180" y="1655"/>
                    <a:pt x="1580" y="1540"/>
                  </a:cubicBezTo>
                  <a:cubicBezTo>
                    <a:pt x="1519" y="1269"/>
                    <a:pt x="1465" y="984"/>
                    <a:pt x="1418" y="693"/>
                  </a:cubicBezTo>
                  <a:cubicBezTo>
                    <a:pt x="923" y="510"/>
                    <a:pt x="448" y="279"/>
                    <a:pt x="0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68"/>
            <p:cNvSpPr/>
            <p:nvPr/>
          </p:nvSpPr>
          <p:spPr>
            <a:xfrm>
              <a:off x="4915868" y="2510845"/>
              <a:ext cx="46611" cy="214168"/>
            </a:xfrm>
            <a:custGeom>
              <a:rect b="b" l="l" r="r" t="t"/>
              <a:pathLst>
                <a:path extrusionOk="0" h="8165" w="1777">
                  <a:moveTo>
                    <a:pt x="740" y="1"/>
                  </a:moveTo>
                  <a:cubicBezTo>
                    <a:pt x="0" y="2672"/>
                    <a:pt x="0" y="5493"/>
                    <a:pt x="740" y="8165"/>
                  </a:cubicBezTo>
                  <a:cubicBezTo>
                    <a:pt x="1133" y="7887"/>
                    <a:pt x="1479" y="7554"/>
                    <a:pt x="1777" y="7175"/>
                  </a:cubicBezTo>
                  <a:cubicBezTo>
                    <a:pt x="1289" y="5141"/>
                    <a:pt x="1289" y="3025"/>
                    <a:pt x="1777" y="998"/>
                  </a:cubicBezTo>
                  <a:cubicBezTo>
                    <a:pt x="1479" y="618"/>
                    <a:pt x="1133" y="279"/>
                    <a:pt x="74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29" name="Google Shape;15829;p68"/>
          <p:cNvGrpSpPr/>
          <p:nvPr/>
        </p:nvGrpSpPr>
        <p:grpSpPr>
          <a:xfrm>
            <a:off x="6328222" y="2056306"/>
            <a:ext cx="372099" cy="293986"/>
            <a:chOff x="6328222" y="2056306"/>
            <a:chExt cx="372099" cy="293986"/>
          </a:xfrm>
        </p:grpSpPr>
        <p:sp>
          <p:nvSpPr>
            <p:cNvPr id="15830" name="Google Shape;15830;p68"/>
            <p:cNvSpPr/>
            <p:nvPr/>
          </p:nvSpPr>
          <p:spPr>
            <a:xfrm>
              <a:off x="6581656" y="2179875"/>
              <a:ext cx="58021" cy="170416"/>
            </a:xfrm>
            <a:custGeom>
              <a:rect b="b" l="l" r="r" t="t"/>
              <a:pathLst>
                <a:path extrusionOk="0" h="6497" w="2212">
                  <a:moveTo>
                    <a:pt x="2150" y="0"/>
                  </a:moveTo>
                  <a:lnTo>
                    <a:pt x="415" y="448"/>
                  </a:lnTo>
                  <a:cubicBezTo>
                    <a:pt x="415" y="448"/>
                    <a:pt x="1371" y="2536"/>
                    <a:pt x="1316" y="3357"/>
                  </a:cubicBezTo>
                  <a:cubicBezTo>
                    <a:pt x="1235" y="4475"/>
                    <a:pt x="638" y="5825"/>
                    <a:pt x="638" y="5825"/>
                  </a:cubicBezTo>
                  <a:lnTo>
                    <a:pt x="516" y="5825"/>
                  </a:lnTo>
                  <a:cubicBezTo>
                    <a:pt x="326" y="5825"/>
                    <a:pt x="150" y="5947"/>
                    <a:pt x="89" y="6130"/>
                  </a:cubicBezTo>
                  <a:lnTo>
                    <a:pt x="28" y="6320"/>
                  </a:lnTo>
                  <a:cubicBezTo>
                    <a:pt x="1" y="6401"/>
                    <a:pt x="62" y="6496"/>
                    <a:pt x="157" y="6496"/>
                  </a:cubicBezTo>
                  <a:lnTo>
                    <a:pt x="1005" y="6496"/>
                  </a:lnTo>
                  <a:cubicBezTo>
                    <a:pt x="1059" y="6496"/>
                    <a:pt x="1106" y="6462"/>
                    <a:pt x="1127" y="6408"/>
                  </a:cubicBezTo>
                  <a:lnTo>
                    <a:pt x="2211" y="3804"/>
                  </a:lnTo>
                  <a:lnTo>
                    <a:pt x="2150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68"/>
            <p:cNvSpPr/>
            <p:nvPr/>
          </p:nvSpPr>
          <p:spPr>
            <a:xfrm>
              <a:off x="6488461" y="2209227"/>
              <a:ext cx="51253" cy="141065"/>
            </a:xfrm>
            <a:custGeom>
              <a:rect b="b" l="l" r="r" t="t"/>
              <a:pathLst>
                <a:path extrusionOk="0" h="5378" w="1954">
                  <a:moveTo>
                    <a:pt x="1004" y="0"/>
                  </a:moveTo>
                  <a:lnTo>
                    <a:pt x="1" y="115"/>
                  </a:lnTo>
                  <a:cubicBezTo>
                    <a:pt x="740" y="1933"/>
                    <a:pt x="1289" y="4706"/>
                    <a:pt x="1289" y="4706"/>
                  </a:cubicBezTo>
                  <a:lnTo>
                    <a:pt x="1160" y="4706"/>
                  </a:lnTo>
                  <a:cubicBezTo>
                    <a:pt x="1155" y="4706"/>
                    <a:pt x="1151" y="4706"/>
                    <a:pt x="1146" y="4706"/>
                  </a:cubicBezTo>
                  <a:cubicBezTo>
                    <a:pt x="955" y="4706"/>
                    <a:pt x="793" y="4832"/>
                    <a:pt x="733" y="5011"/>
                  </a:cubicBezTo>
                  <a:lnTo>
                    <a:pt x="672" y="5201"/>
                  </a:lnTo>
                  <a:cubicBezTo>
                    <a:pt x="638" y="5289"/>
                    <a:pt x="706" y="5377"/>
                    <a:pt x="794" y="5377"/>
                  </a:cubicBezTo>
                  <a:lnTo>
                    <a:pt x="1811" y="5377"/>
                  </a:lnTo>
                  <a:cubicBezTo>
                    <a:pt x="1893" y="5377"/>
                    <a:pt x="1954" y="5309"/>
                    <a:pt x="1947" y="5235"/>
                  </a:cubicBezTo>
                  <a:lnTo>
                    <a:pt x="1737" y="2644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68"/>
            <p:cNvSpPr/>
            <p:nvPr/>
          </p:nvSpPr>
          <p:spPr>
            <a:xfrm>
              <a:off x="6642720" y="2150524"/>
              <a:ext cx="57601" cy="88238"/>
            </a:xfrm>
            <a:custGeom>
              <a:rect b="b" l="l" r="r" t="t"/>
              <a:pathLst>
                <a:path extrusionOk="0" h="3364" w="2196">
                  <a:moveTo>
                    <a:pt x="326" y="1"/>
                  </a:moveTo>
                  <a:cubicBezTo>
                    <a:pt x="132" y="1"/>
                    <a:pt x="0" y="279"/>
                    <a:pt x="202" y="414"/>
                  </a:cubicBezTo>
                  <a:lnTo>
                    <a:pt x="1151" y="1038"/>
                  </a:lnTo>
                  <a:cubicBezTo>
                    <a:pt x="1335" y="1167"/>
                    <a:pt x="1450" y="1377"/>
                    <a:pt x="1450" y="1601"/>
                  </a:cubicBezTo>
                  <a:lnTo>
                    <a:pt x="1450" y="2631"/>
                  </a:lnTo>
                  <a:cubicBezTo>
                    <a:pt x="1450" y="2869"/>
                    <a:pt x="1545" y="3099"/>
                    <a:pt x="1714" y="3269"/>
                  </a:cubicBezTo>
                  <a:lnTo>
                    <a:pt x="1741" y="3296"/>
                  </a:lnTo>
                  <a:cubicBezTo>
                    <a:pt x="1782" y="3337"/>
                    <a:pt x="1836" y="3357"/>
                    <a:pt x="1897" y="3357"/>
                  </a:cubicBezTo>
                  <a:lnTo>
                    <a:pt x="1897" y="3364"/>
                  </a:lnTo>
                  <a:cubicBezTo>
                    <a:pt x="2094" y="3364"/>
                    <a:pt x="2196" y="3120"/>
                    <a:pt x="2053" y="2984"/>
                  </a:cubicBezTo>
                  <a:lnTo>
                    <a:pt x="2026" y="2957"/>
                  </a:lnTo>
                  <a:cubicBezTo>
                    <a:pt x="1945" y="2869"/>
                    <a:pt x="1897" y="2753"/>
                    <a:pt x="1897" y="2638"/>
                  </a:cubicBezTo>
                  <a:lnTo>
                    <a:pt x="1897" y="1601"/>
                  </a:lnTo>
                  <a:cubicBezTo>
                    <a:pt x="1897" y="1228"/>
                    <a:pt x="1707" y="875"/>
                    <a:pt x="1396" y="672"/>
                  </a:cubicBezTo>
                  <a:lnTo>
                    <a:pt x="453" y="41"/>
                  </a:lnTo>
                  <a:cubicBezTo>
                    <a:pt x="410" y="13"/>
                    <a:pt x="367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68"/>
            <p:cNvSpPr/>
            <p:nvPr/>
          </p:nvSpPr>
          <p:spPr>
            <a:xfrm>
              <a:off x="6328222" y="2056620"/>
              <a:ext cx="352190" cy="293671"/>
            </a:xfrm>
            <a:custGeom>
              <a:rect b="b" l="l" r="r" t="t"/>
              <a:pathLst>
                <a:path extrusionOk="0" h="11196" w="13427">
                  <a:moveTo>
                    <a:pt x="2069" y="0"/>
                  </a:moveTo>
                  <a:cubicBezTo>
                    <a:pt x="1892" y="0"/>
                    <a:pt x="1723" y="68"/>
                    <a:pt x="1601" y="197"/>
                  </a:cubicBezTo>
                  <a:lnTo>
                    <a:pt x="1343" y="448"/>
                  </a:lnTo>
                  <a:lnTo>
                    <a:pt x="563" y="577"/>
                  </a:lnTo>
                  <a:cubicBezTo>
                    <a:pt x="238" y="631"/>
                    <a:pt x="1" y="916"/>
                    <a:pt x="1" y="1241"/>
                  </a:cubicBezTo>
                  <a:lnTo>
                    <a:pt x="1" y="1343"/>
                  </a:lnTo>
                  <a:cubicBezTo>
                    <a:pt x="1" y="1465"/>
                    <a:pt x="102" y="1567"/>
                    <a:pt x="224" y="1567"/>
                  </a:cubicBezTo>
                  <a:lnTo>
                    <a:pt x="1994" y="1567"/>
                  </a:lnTo>
                  <a:lnTo>
                    <a:pt x="1994" y="3506"/>
                  </a:lnTo>
                  <a:cubicBezTo>
                    <a:pt x="1994" y="4760"/>
                    <a:pt x="3255" y="5927"/>
                    <a:pt x="5147" y="5927"/>
                  </a:cubicBezTo>
                  <a:cubicBezTo>
                    <a:pt x="5269" y="5927"/>
                    <a:pt x="5371" y="6028"/>
                    <a:pt x="5378" y="6150"/>
                  </a:cubicBezTo>
                  <a:lnTo>
                    <a:pt x="5378" y="10524"/>
                  </a:lnTo>
                  <a:lnTo>
                    <a:pt x="5249" y="10524"/>
                  </a:lnTo>
                  <a:cubicBezTo>
                    <a:pt x="5059" y="10524"/>
                    <a:pt x="4883" y="10646"/>
                    <a:pt x="4822" y="10829"/>
                  </a:cubicBezTo>
                  <a:lnTo>
                    <a:pt x="4794" y="10910"/>
                  </a:lnTo>
                  <a:cubicBezTo>
                    <a:pt x="4747" y="11046"/>
                    <a:pt x="4856" y="11195"/>
                    <a:pt x="4998" y="11195"/>
                  </a:cubicBezTo>
                  <a:lnTo>
                    <a:pt x="5845" y="11195"/>
                  </a:lnTo>
                  <a:cubicBezTo>
                    <a:pt x="5954" y="11188"/>
                    <a:pt x="6049" y="11107"/>
                    <a:pt x="6056" y="10992"/>
                  </a:cubicBezTo>
                  <a:lnTo>
                    <a:pt x="6395" y="6313"/>
                  </a:lnTo>
                  <a:cubicBezTo>
                    <a:pt x="7561" y="6299"/>
                    <a:pt x="9595" y="6049"/>
                    <a:pt x="10978" y="5079"/>
                  </a:cubicBezTo>
                  <a:lnTo>
                    <a:pt x="11094" y="5608"/>
                  </a:lnTo>
                  <a:cubicBezTo>
                    <a:pt x="11162" y="5893"/>
                    <a:pt x="11263" y="6171"/>
                    <a:pt x="11406" y="6428"/>
                  </a:cubicBezTo>
                  <a:lnTo>
                    <a:pt x="12538" y="8503"/>
                  </a:lnTo>
                  <a:lnTo>
                    <a:pt x="12538" y="10524"/>
                  </a:lnTo>
                  <a:lnTo>
                    <a:pt x="12409" y="10524"/>
                  </a:lnTo>
                  <a:cubicBezTo>
                    <a:pt x="12219" y="10524"/>
                    <a:pt x="12050" y="10646"/>
                    <a:pt x="11989" y="10829"/>
                  </a:cubicBezTo>
                  <a:lnTo>
                    <a:pt x="11962" y="10910"/>
                  </a:lnTo>
                  <a:cubicBezTo>
                    <a:pt x="11914" y="11046"/>
                    <a:pt x="12016" y="11195"/>
                    <a:pt x="12158" y="11195"/>
                  </a:cubicBezTo>
                  <a:lnTo>
                    <a:pt x="13006" y="11195"/>
                  </a:lnTo>
                  <a:cubicBezTo>
                    <a:pt x="13121" y="11188"/>
                    <a:pt x="13216" y="11107"/>
                    <a:pt x="13223" y="10992"/>
                  </a:cubicBezTo>
                  <a:lnTo>
                    <a:pt x="13419" y="7981"/>
                  </a:lnTo>
                  <a:cubicBezTo>
                    <a:pt x="13426" y="7886"/>
                    <a:pt x="13406" y="7791"/>
                    <a:pt x="13358" y="7710"/>
                  </a:cubicBezTo>
                  <a:lnTo>
                    <a:pt x="13141" y="7391"/>
                  </a:lnTo>
                  <a:cubicBezTo>
                    <a:pt x="13047" y="7242"/>
                    <a:pt x="12992" y="7066"/>
                    <a:pt x="12992" y="6889"/>
                  </a:cubicBezTo>
                  <a:lnTo>
                    <a:pt x="12992" y="4476"/>
                  </a:lnTo>
                  <a:cubicBezTo>
                    <a:pt x="12992" y="4326"/>
                    <a:pt x="12979" y="4177"/>
                    <a:pt x="12958" y="4028"/>
                  </a:cubicBezTo>
                  <a:cubicBezTo>
                    <a:pt x="12802" y="3018"/>
                    <a:pt x="12118" y="2414"/>
                    <a:pt x="11460" y="1933"/>
                  </a:cubicBezTo>
                  <a:cubicBezTo>
                    <a:pt x="10450" y="1194"/>
                    <a:pt x="10287" y="407"/>
                    <a:pt x="9541" y="407"/>
                  </a:cubicBezTo>
                  <a:cubicBezTo>
                    <a:pt x="8832" y="407"/>
                    <a:pt x="9112" y="1268"/>
                    <a:pt x="8269" y="1268"/>
                  </a:cubicBezTo>
                  <a:cubicBezTo>
                    <a:pt x="8266" y="1268"/>
                    <a:pt x="8263" y="1268"/>
                    <a:pt x="8259" y="1268"/>
                  </a:cubicBezTo>
                  <a:cubicBezTo>
                    <a:pt x="7576" y="1262"/>
                    <a:pt x="7647" y="322"/>
                    <a:pt x="7067" y="322"/>
                  </a:cubicBezTo>
                  <a:cubicBezTo>
                    <a:pt x="7008" y="322"/>
                    <a:pt x="6943" y="332"/>
                    <a:pt x="6869" y="353"/>
                  </a:cubicBezTo>
                  <a:cubicBezTo>
                    <a:pt x="6198" y="550"/>
                    <a:pt x="5893" y="2516"/>
                    <a:pt x="5208" y="3411"/>
                  </a:cubicBezTo>
                  <a:cubicBezTo>
                    <a:pt x="5032" y="3648"/>
                    <a:pt x="4645" y="4028"/>
                    <a:pt x="4150" y="4028"/>
                  </a:cubicBezTo>
                  <a:lnTo>
                    <a:pt x="4035" y="4028"/>
                  </a:lnTo>
                  <a:cubicBezTo>
                    <a:pt x="3540" y="4028"/>
                    <a:pt x="3140" y="3628"/>
                    <a:pt x="3140" y="3133"/>
                  </a:cubicBezTo>
                  <a:lnTo>
                    <a:pt x="31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68"/>
            <p:cNvSpPr/>
            <p:nvPr/>
          </p:nvSpPr>
          <p:spPr>
            <a:xfrm>
              <a:off x="6371633" y="2068896"/>
              <a:ext cx="18151" cy="11751"/>
            </a:xfrm>
            <a:custGeom>
              <a:rect b="b" l="l" r="r" t="t"/>
              <a:pathLst>
                <a:path extrusionOk="0" h="448" w="692">
                  <a:moveTo>
                    <a:pt x="298" y="0"/>
                  </a:moveTo>
                  <a:cubicBezTo>
                    <a:pt x="0" y="0"/>
                    <a:pt x="0" y="448"/>
                    <a:pt x="298" y="448"/>
                  </a:cubicBezTo>
                  <a:lnTo>
                    <a:pt x="393" y="448"/>
                  </a:lnTo>
                  <a:cubicBezTo>
                    <a:pt x="692" y="448"/>
                    <a:pt x="692" y="0"/>
                    <a:pt x="39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68"/>
            <p:cNvSpPr/>
            <p:nvPr/>
          </p:nvSpPr>
          <p:spPr>
            <a:xfrm>
              <a:off x="6396158" y="2056306"/>
              <a:ext cx="25102" cy="18702"/>
            </a:xfrm>
            <a:custGeom>
              <a:rect b="b" l="l" r="r" t="t"/>
              <a:pathLst>
                <a:path extrusionOk="0" h="713" w="957">
                  <a:moveTo>
                    <a:pt x="455" y="1"/>
                  </a:moveTo>
                  <a:cubicBezTo>
                    <a:pt x="361" y="1"/>
                    <a:pt x="255" y="20"/>
                    <a:pt x="136" y="67"/>
                  </a:cubicBezTo>
                  <a:cubicBezTo>
                    <a:pt x="35" y="114"/>
                    <a:pt x="1" y="236"/>
                    <a:pt x="62" y="324"/>
                  </a:cubicBezTo>
                  <a:lnTo>
                    <a:pt x="258" y="629"/>
                  </a:lnTo>
                  <a:cubicBezTo>
                    <a:pt x="290" y="685"/>
                    <a:pt x="345" y="712"/>
                    <a:pt x="402" y="712"/>
                  </a:cubicBezTo>
                  <a:cubicBezTo>
                    <a:pt x="444" y="712"/>
                    <a:pt x="486" y="698"/>
                    <a:pt x="523" y="670"/>
                  </a:cubicBezTo>
                  <a:lnTo>
                    <a:pt x="903" y="351"/>
                  </a:lnTo>
                  <a:cubicBezTo>
                    <a:pt x="957" y="311"/>
                    <a:pt x="957" y="229"/>
                    <a:pt x="909" y="182"/>
                  </a:cubicBezTo>
                  <a:cubicBezTo>
                    <a:pt x="824" y="101"/>
                    <a:pt x="673" y="1"/>
                    <a:pt x="45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68"/>
            <p:cNvSpPr/>
            <p:nvPr/>
          </p:nvSpPr>
          <p:spPr>
            <a:xfrm>
              <a:off x="6380682" y="2097697"/>
              <a:ext cx="88605" cy="117589"/>
            </a:xfrm>
            <a:custGeom>
              <a:rect b="b" l="l" r="r" t="t"/>
              <a:pathLst>
                <a:path extrusionOk="0" h="4483" w="3378">
                  <a:moveTo>
                    <a:pt x="1" y="1"/>
                  </a:moveTo>
                  <a:lnTo>
                    <a:pt x="1" y="1940"/>
                  </a:lnTo>
                  <a:cubicBezTo>
                    <a:pt x="1" y="3188"/>
                    <a:pt x="1255" y="4354"/>
                    <a:pt x="3147" y="4361"/>
                  </a:cubicBezTo>
                  <a:cubicBezTo>
                    <a:pt x="3152" y="4360"/>
                    <a:pt x="3157" y="4360"/>
                    <a:pt x="3162" y="4360"/>
                  </a:cubicBezTo>
                  <a:cubicBezTo>
                    <a:pt x="3244" y="4360"/>
                    <a:pt x="3319" y="4412"/>
                    <a:pt x="3351" y="4483"/>
                  </a:cubicBezTo>
                  <a:lnTo>
                    <a:pt x="3378" y="4476"/>
                  </a:lnTo>
                  <a:lnTo>
                    <a:pt x="3378" y="4252"/>
                  </a:lnTo>
                  <a:cubicBezTo>
                    <a:pt x="3378" y="3886"/>
                    <a:pt x="3072" y="3581"/>
                    <a:pt x="2706" y="3581"/>
                  </a:cubicBezTo>
                  <a:cubicBezTo>
                    <a:pt x="1594" y="3581"/>
                    <a:pt x="692" y="2679"/>
                    <a:pt x="692" y="1567"/>
                  </a:cubicBezTo>
                  <a:lnTo>
                    <a:pt x="692" y="672"/>
                  </a:lnTo>
                  <a:cubicBezTo>
                    <a:pt x="692" y="299"/>
                    <a:pt x="387" y="1"/>
                    <a:pt x="1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68"/>
            <p:cNvSpPr/>
            <p:nvPr/>
          </p:nvSpPr>
          <p:spPr>
            <a:xfrm>
              <a:off x="6328406" y="2070496"/>
              <a:ext cx="23318" cy="27227"/>
            </a:xfrm>
            <a:custGeom>
              <a:rect b="b" l="l" r="r" t="t"/>
              <a:pathLst>
                <a:path extrusionOk="0" h="1038" w="889">
                  <a:moveTo>
                    <a:pt x="814" y="0"/>
                  </a:moveTo>
                  <a:lnTo>
                    <a:pt x="556" y="48"/>
                  </a:lnTo>
                  <a:cubicBezTo>
                    <a:pt x="238" y="102"/>
                    <a:pt x="0" y="380"/>
                    <a:pt x="0" y="712"/>
                  </a:cubicBezTo>
                  <a:lnTo>
                    <a:pt x="0" y="814"/>
                  </a:lnTo>
                  <a:cubicBezTo>
                    <a:pt x="0" y="936"/>
                    <a:pt x="95" y="1038"/>
                    <a:pt x="224" y="1038"/>
                  </a:cubicBezTo>
                  <a:lnTo>
                    <a:pt x="767" y="1038"/>
                  </a:lnTo>
                  <a:cubicBezTo>
                    <a:pt x="848" y="895"/>
                    <a:pt x="889" y="739"/>
                    <a:pt x="889" y="583"/>
                  </a:cubicBezTo>
                  <a:lnTo>
                    <a:pt x="889" y="366"/>
                  </a:lnTo>
                  <a:cubicBezTo>
                    <a:pt x="889" y="238"/>
                    <a:pt x="861" y="115"/>
                    <a:pt x="81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68"/>
            <p:cNvSpPr/>
            <p:nvPr/>
          </p:nvSpPr>
          <p:spPr>
            <a:xfrm>
              <a:off x="6495937" y="2180347"/>
              <a:ext cx="120448" cy="41889"/>
            </a:xfrm>
            <a:custGeom>
              <a:rect b="b" l="l" r="r" t="t"/>
              <a:pathLst>
                <a:path extrusionOk="0" h="1597" w="4592">
                  <a:moveTo>
                    <a:pt x="4239" y="0"/>
                  </a:moveTo>
                  <a:cubicBezTo>
                    <a:pt x="4199" y="0"/>
                    <a:pt x="4157" y="8"/>
                    <a:pt x="4117" y="23"/>
                  </a:cubicBezTo>
                  <a:cubicBezTo>
                    <a:pt x="2944" y="430"/>
                    <a:pt x="1459" y="579"/>
                    <a:pt x="631" y="626"/>
                  </a:cubicBezTo>
                  <a:cubicBezTo>
                    <a:pt x="279" y="647"/>
                    <a:pt x="1" y="945"/>
                    <a:pt x="1" y="1298"/>
                  </a:cubicBezTo>
                  <a:lnTo>
                    <a:pt x="1" y="1596"/>
                  </a:lnTo>
                  <a:cubicBezTo>
                    <a:pt x="1174" y="1582"/>
                    <a:pt x="3208" y="1332"/>
                    <a:pt x="4591" y="362"/>
                  </a:cubicBezTo>
                  <a:lnTo>
                    <a:pt x="4584" y="315"/>
                  </a:lnTo>
                  <a:cubicBezTo>
                    <a:pt x="4568" y="133"/>
                    <a:pt x="4413" y="0"/>
                    <a:pt x="423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9" name="Google Shape;15839;p68"/>
          <p:cNvGrpSpPr/>
          <p:nvPr/>
        </p:nvGrpSpPr>
        <p:grpSpPr>
          <a:xfrm>
            <a:off x="5789327" y="2432968"/>
            <a:ext cx="352531" cy="370132"/>
            <a:chOff x="5789327" y="2432968"/>
            <a:chExt cx="352531" cy="370132"/>
          </a:xfrm>
        </p:grpSpPr>
        <p:sp>
          <p:nvSpPr>
            <p:cNvPr id="15840" name="Google Shape;15840;p68"/>
            <p:cNvSpPr/>
            <p:nvPr/>
          </p:nvSpPr>
          <p:spPr>
            <a:xfrm>
              <a:off x="5794651" y="2568132"/>
              <a:ext cx="341882" cy="228935"/>
            </a:xfrm>
            <a:custGeom>
              <a:rect b="b" l="l" r="r" t="t"/>
              <a:pathLst>
                <a:path extrusionOk="0" h="8728" w="13034">
                  <a:moveTo>
                    <a:pt x="1921" y="0"/>
                  </a:moveTo>
                  <a:cubicBezTo>
                    <a:pt x="1916" y="0"/>
                    <a:pt x="1912" y="0"/>
                    <a:pt x="1908" y="0"/>
                  </a:cubicBezTo>
                  <a:lnTo>
                    <a:pt x="1933" y="0"/>
                  </a:lnTo>
                  <a:cubicBezTo>
                    <a:pt x="1929" y="0"/>
                    <a:pt x="1925" y="0"/>
                    <a:pt x="1921" y="0"/>
                  </a:cubicBezTo>
                  <a:close/>
                  <a:moveTo>
                    <a:pt x="11120" y="0"/>
                  </a:moveTo>
                  <a:cubicBezTo>
                    <a:pt x="11116" y="0"/>
                    <a:pt x="11111" y="0"/>
                    <a:pt x="11107" y="0"/>
                  </a:cubicBezTo>
                  <a:lnTo>
                    <a:pt x="11132" y="0"/>
                  </a:lnTo>
                  <a:cubicBezTo>
                    <a:pt x="11128" y="0"/>
                    <a:pt x="11124" y="0"/>
                    <a:pt x="11120" y="0"/>
                  </a:cubicBezTo>
                  <a:close/>
                  <a:moveTo>
                    <a:pt x="9873" y="7161"/>
                  </a:moveTo>
                  <a:lnTo>
                    <a:pt x="9873" y="7182"/>
                  </a:lnTo>
                  <a:lnTo>
                    <a:pt x="9873" y="7182"/>
                  </a:lnTo>
                  <a:cubicBezTo>
                    <a:pt x="9873" y="7175"/>
                    <a:pt x="9873" y="7168"/>
                    <a:pt x="9873" y="7161"/>
                  </a:cubicBezTo>
                  <a:close/>
                  <a:moveTo>
                    <a:pt x="3160" y="7161"/>
                  </a:moveTo>
                  <a:lnTo>
                    <a:pt x="3160" y="7161"/>
                  </a:lnTo>
                  <a:cubicBezTo>
                    <a:pt x="3160" y="7168"/>
                    <a:pt x="3160" y="7175"/>
                    <a:pt x="3160" y="7182"/>
                  </a:cubicBezTo>
                  <a:lnTo>
                    <a:pt x="3160" y="7182"/>
                  </a:lnTo>
                  <a:lnTo>
                    <a:pt x="3160" y="7161"/>
                  </a:lnTo>
                  <a:close/>
                  <a:moveTo>
                    <a:pt x="1777" y="0"/>
                  </a:moveTo>
                  <a:cubicBezTo>
                    <a:pt x="862" y="0"/>
                    <a:pt x="62" y="705"/>
                    <a:pt x="28" y="1628"/>
                  </a:cubicBezTo>
                  <a:cubicBezTo>
                    <a:pt x="1" y="2570"/>
                    <a:pt x="760" y="3357"/>
                    <a:pt x="1709" y="3357"/>
                  </a:cubicBezTo>
                  <a:lnTo>
                    <a:pt x="4727" y="3357"/>
                  </a:lnTo>
                  <a:cubicBezTo>
                    <a:pt x="4311" y="3921"/>
                    <a:pt x="3642" y="4252"/>
                    <a:pt x="2944" y="4252"/>
                  </a:cubicBezTo>
                  <a:cubicBezTo>
                    <a:pt x="2937" y="4252"/>
                    <a:pt x="2930" y="4252"/>
                    <a:pt x="2923" y="4252"/>
                  </a:cubicBezTo>
                  <a:cubicBezTo>
                    <a:pt x="2919" y="4252"/>
                    <a:pt x="2915" y="4252"/>
                    <a:pt x="2911" y="4252"/>
                  </a:cubicBezTo>
                  <a:cubicBezTo>
                    <a:pt x="2049" y="4252"/>
                    <a:pt x="1377" y="4988"/>
                    <a:pt x="1377" y="5845"/>
                  </a:cubicBezTo>
                  <a:lnTo>
                    <a:pt x="1377" y="6272"/>
                  </a:lnTo>
                  <a:cubicBezTo>
                    <a:pt x="1377" y="5655"/>
                    <a:pt x="1872" y="5154"/>
                    <a:pt x="2496" y="5154"/>
                  </a:cubicBezTo>
                  <a:lnTo>
                    <a:pt x="3391" y="5154"/>
                  </a:lnTo>
                  <a:cubicBezTo>
                    <a:pt x="3683" y="5154"/>
                    <a:pt x="4550" y="4957"/>
                    <a:pt x="5181" y="4448"/>
                  </a:cubicBezTo>
                  <a:lnTo>
                    <a:pt x="5181" y="7127"/>
                  </a:lnTo>
                  <a:cubicBezTo>
                    <a:pt x="5188" y="7601"/>
                    <a:pt x="4869" y="8022"/>
                    <a:pt x="4408" y="8144"/>
                  </a:cubicBezTo>
                  <a:cubicBezTo>
                    <a:pt x="4326" y="8164"/>
                    <a:pt x="4245" y="8173"/>
                    <a:pt x="4165" y="8173"/>
                  </a:cubicBezTo>
                  <a:cubicBezTo>
                    <a:pt x="3629" y="8173"/>
                    <a:pt x="3166" y="7745"/>
                    <a:pt x="3160" y="7182"/>
                  </a:cubicBezTo>
                  <a:lnTo>
                    <a:pt x="3160" y="7182"/>
                  </a:lnTo>
                  <a:lnTo>
                    <a:pt x="3160" y="7215"/>
                  </a:lnTo>
                  <a:cubicBezTo>
                    <a:pt x="3160" y="8008"/>
                    <a:pt x="3771" y="8707"/>
                    <a:pt x="4571" y="8727"/>
                  </a:cubicBezTo>
                  <a:cubicBezTo>
                    <a:pt x="4587" y="8727"/>
                    <a:pt x="4603" y="8728"/>
                    <a:pt x="4620" y="8728"/>
                  </a:cubicBezTo>
                  <a:cubicBezTo>
                    <a:pt x="5418" y="8728"/>
                    <a:pt x="6069" y="8080"/>
                    <a:pt x="6069" y="7276"/>
                  </a:cubicBezTo>
                  <a:lnTo>
                    <a:pt x="6069" y="4496"/>
                  </a:lnTo>
                  <a:cubicBezTo>
                    <a:pt x="6063" y="4272"/>
                    <a:pt x="6218" y="4075"/>
                    <a:pt x="6442" y="4028"/>
                  </a:cubicBezTo>
                  <a:cubicBezTo>
                    <a:pt x="6465" y="4025"/>
                    <a:pt x="6487" y="4023"/>
                    <a:pt x="6510" y="4023"/>
                  </a:cubicBezTo>
                  <a:cubicBezTo>
                    <a:pt x="6754" y="4023"/>
                    <a:pt x="6964" y="4221"/>
                    <a:pt x="6964" y="4475"/>
                  </a:cubicBezTo>
                  <a:lnTo>
                    <a:pt x="6964" y="7208"/>
                  </a:lnTo>
                  <a:cubicBezTo>
                    <a:pt x="6964" y="8008"/>
                    <a:pt x="7581" y="8700"/>
                    <a:pt x="8375" y="8727"/>
                  </a:cubicBezTo>
                  <a:cubicBezTo>
                    <a:pt x="8391" y="8727"/>
                    <a:pt x="8407" y="8728"/>
                    <a:pt x="8424" y="8728"/>
                  </a:cubicBezTo>
                  <a:cubicBezTo>
                    <a:pt x="9222" y="8728"/>
                    <a:pt x="9873" y="8080"/>
                    <a:pt x="9873" y="7269"/>
                  </a:cubicBezTo>
                  <a:lnTo>
                    <a:pt x="9873" y="7182"/>
                  </a:lnTo>
                  <a:lnTo>
                    <a:pt x="9873" y="7182"/>
                  </a:lnTo>
                  <a:cubicBezTo>
                    <a:pt x="9867" y="7742"/>
                    <a:pt x="9400" y="8171"/>
                    <a:pt x="8865" y="8171"/>
                  </a:cubicBezTo>
                  <a:cubicBezTo>
                    <a:pt x="8788" y="8171"/>
                    <a:pt x="8711" y="8162"/>
                    <a:pt x="8632" y="8144"/>
                  </a:cubicBezTo>
                  <a:cubicBezTo>
                    <a:pt x="8171" y="8022"/>
                    <a:pt x="7853" y="7601"/>
                    <a:pt x="7859" y="7127"/>
                  </a:cubicBezTo>
                  <a:lnTo>
                    <a:pt x="7859" y="4442"/>
                  </a:lnTo>
                  <a:cubicBezTo>
                    <a:pt x="8490" y="4950"/>
                    <a:pt x="9358" y="5147"/>
                    <a:pt x="9649" y="5147"/>
                  </a:cubicBezTo>
                  <a:lnTo>
                    <a:pt x="10545" y="5147"/>
                  </a:lnTo>
                  <a:cubicBezTo>
                    <a:pt x="11168" y="5147"/>
                    <a:pt x="11670" y="5648"/>
                    <a:pt x="11670" y="6266"/>
                  </a:cubicBezTo>
                  <a:lnTo>
                    <a:pt x="11670" y="5845"/>
                  </a:lnTo>
                  <a:cubicBezTo>
                    <a:pt x="11670" y="4992"/>
                    <a:pt x="10998" y="4252"/>
                    <a:pt x="10147" y="4252"/>
                  </a:cubicBezTo>
                  <a:cubicBezTo>
                    <a:pt x="10140" y="4252"/>
                    <a:pt x="10132" y="4252"/>
                    <a:pt x="10124" y="4252"/>
                  </a:cubicBezTo>
                  <a:cubicBezTo>
                    <a:pt x="9412" y="4252"/>
                    <a:pt x="8734" y="3919"/>
                    <a:pt x="8314" y="3350"/>
                  </a:cubicBezTo>
                  <a:lnTo>
                    <a:pt x="11331" y="3350"/>
                  </a:lnTo>
                  <a:cubicBezTo>
                    <a:pt x="12280" y="3350"/>
                    <a:pt x="13033" y="2570"/>
                    <a:pt x="13006" y="1628"/>
                  </a:cubicBezTo>
                  <a:cubicBezTo>
                    <a:pt x="12979" y="705"/>
                    <a:pt x="12179" y="0"/>
                    <a:pt x="11263" y="0"/>
                  </a:cubicBezTo>
                  <a:lnTo>
                    <a:pt x="11132" y="0"/>
                  </a:lnTo>
                  <a:cubicBezTo>
                    <a:pt x="11786" y="7"/>
                    <a:pt x="12321" y="537"/>
                    <a:pt x="12341" y="1194"/>
                  </a:cubicBezTo>
                  <a:cubicBezTo>
                    <a:pt x="12355" y="1865"/>
                    <a:pt x="11780" y="2402"/>
                    <a:pt x="11114" y="2402"/>
                  </a:cubicBezTo>
                  <a:cubicBezTo>
                    <a:pt x="11094" y="2402"/>
                    <a:pt x="11073" y="2402"/>
                    <a:pt x="11053" y="2401"/>
                  </a:cubicBezTo>
                  <a:lnTo>
                    <a:pt x="8734" y="2299"/>
                  </a:lnTo>
                  <a:cubicBezTo>
                    <a:pt x="8497" y="2285"/>
                    <a:pt x="8314" y="2089"/>
                    <a:pt x="8314" y="1851"/>
                  </a:cubicBezTo>
                  <a:lnTo>
                    <a:pt x="8314" y="1343"/>
                  </a:lnTo>
                  <a:lnTo>
                    <a:pt x="4727" y="1343"/>
                  </a:lnTo>
                  <a:lnTo>
                    <a:pt x="4727" y="1851"/>
                  </a:lnTo>
                  <a:cubicBezTo>
                    <a:pt x="4727" y="2089"/>
                    <a:pt x="4544" y="2285"/>
                    <a:pt x="4306" y="2299"/>
                  </a:cubicBezTo>
                  <a:lnTo>
                    <a:pt x="1987" y="2401"/>
                  </a:lnTo>
                  <a:cubicBezTo>
                    <a:pt x="1967" y="2402"/>
                    <a:pt x="1947" y="2402"/>
                    <a:pt x="1927" y="2402"/>
                  </a:cubicBezTo>
                  <a:cubicBezTo>
                    <a:pt x="1260" y="2402"/>
                    <a:pt x="686" y="1865"/>
                    <a:pt x="699" y="1194"/>
                  </a:cubicBezTo>
                  <a:cubicBezTo>
                    <a:pt x="719" y="537"/>
                    <a:pt x="1255" y="7"/>
                    <a:pt x="1908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68"/>
            <p:cNvSpPr/>
            <p:nvPr/>
          </p:nvSpPr>
          <p:spPr>
            <a:xfrm>
              <a:off x="5998826" y="2544656"/>
              <a:ext cx="143032" cy="117405"/>
            </a:xfrm>
            <a:custGeom>
              <a:rect b="b" l="l" r="r" t="t"/>
              <a:pathLst>
                <a:path extrusionOk="0" h="4476" w="5453">
                  <a:moveTo>
                    <a:pt x="2537" y="0"/>
                  </a:moveTo>
                  <a:cubicBezTo>
                    <a:pt x="2425" y="0"/>
                    <a:pt x="2313" y="75"/>
                    <a:pt x="2313" y="224"/>
                  </a:cubicBezTo>
                  <a:cubicBezTo>
                    <a:pt x="2313" y="712"/>
                    <a:pt x="2713" y="1119"/>
                    <a:pt x="3208" y="1119"/>
                  </a:cubicBezTo>
                  <a:lnTo>
                    <a:pt x="3547" y="1119"/>
                  </a:lnTo>
                  <a:cubicBezTo>
                    <a:pt x="4354" y="1119"/>
                    <a:pt x="5005" y="1770"/>
                    <a:pt x="5005" y="2570"/>
                  </a:cubicBezTo>
                  <a:cubicBezTo>
                    <a:pt x="5005" y="3377"/>
                    <a:pt x="4354" y="4028"/>
                    <a:pt x="3547" y="4028"/>
                  </a:cubicBezTo>
                  <a:lnTo>
                    <a:pt x="299" y="4028"/>
                  </a:lnTo>
                  <a:cubicBezTo>
                    <a:pt x="1" y="4028"/>
                    <a:pt x="1" y="4475"/>
                    <a:pt x="299" y="4475"/>
                  </a:cubicBezTo>
                  <a:lnTo>
                    <a:pt x="3547" y="4475"/>
                  </a:lnTo>
                  <a:cubicBezTo>
                    <a:pt x="4598" y="4475"/>
                    <a:pt x="5452" y="3621"/>
                    <a:pt x="5452" y="2570"/>
                  </a:cubicBezTo>
                  <a:cubicBezTo>
                    <a:pt x="5452" y="1519"/>
                    <a:pt x="4598" y="672"/>
                    <a:pt x="3547" y="672"/>
                  </a:cubicBezTo>
                  <a:lnTo>
                    <a:pt x="3208" y="672"/>
                  </a:lnTo>
                  <a:cubicBezTo>
                    <a:pt x="2957" y="665"/>
                    <a:pt x="2761" y="468"/>
                    <a:pt x="2761" y="224"/>
                  </a:cubicBezTo>
                  <a:cubicBezTo>
                    <a:pt x="2761" y="75"/>
                    <a:pt x="2649" y="0"/>
                    <a:pt x="2537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68"/>
            <p:cNvSpPr/>
            <p:nvPr/>
          </p:nvSpPr>
          <p:spPr>
            <a:xfrm>
              <a:off x="5846062" y="2667360"/>
              <a:ext cx="238877" cy="135740"/>
            </a:xfrm>
            <a:custGeom>
              <a:rect b="b" l="l" r="r" t="t"/>
              <a:pathLst>
                <a:path extrusionOk="0" h="5175" w="9107">
                  <a:moveTo>
                    <a:pt x="4557" y="1"/>
                  </a:moveTo>
                  <a:cubicBezTo>
                    <a:pt x="4177" y="1"/>
                    <a:pt x="3872" y="313"/>
                    <a:pt x="3886" y="692"/>
                  </a:cubicBezTo>
                  <a:lnTo>
                    <a:pt x="3886" y="3493"/>
                  </a:lnTo>
                  <a:cubicBezTo>
                    <a:pt x="3886" y="4171"/>
                    <a:pt x="3330" y="4720"/>
                    <a:pt x="2651" y="4720"/>
                  </a:cubicBezTo>
                  <a:cubicBezTo>
                    <a:pt x="1973" y="4720"/>
                    <a:pt x="1417" y="4171"/>
                    <a:pt x="1417" y="3493"/>
                  </a:cubicBezTo>
                  <a:lnTo>
                    <a:pt x="1417" y="3154"/>
                  </a:lnTo>
                  <a:cubicBezTo>
                    <a:pt x="1417" y="2537"/>
                    <a:pt x="916" y="2035"/>
                    <a:pt x="299" y="2035"/>
                  </a:cubicBezTo>
                  <a:cubicBezTo>
                    <a:pt x="0" y="2035"/>
                    <a:pt x="0" y="2483"/>
                    <a:pt x="299" y="2483"/>
                  </a:cubicBezTo>
                  <a:cubicBezTo>
                    <a:pt x="672" y="2483"/>
                    <a:pt x="970" y="2781"/>
                    <a:pt x="970" y="3154"/>
                  </a:cubicBezTo>
                  <a:lnTo>
                    <a:pt x="970" y="3493"/>
                  </a:lnTo>
                  <a:cubicBezTo>
                    <a:pt x="990" y="4408"/>
                    <a:pt x="1736" y="5134"/>
                    <a:pt x="2651" y="5134"/>
                  </a:cubicBezTo>
                  <a:cubicBezTo>
                    <a:pt x="3567" y="5134"/>
                    <a:pt x="4313" y="4408"/>
                    <a:pt x="4333" y="3493"/>
                  </a:cubicBezTo>
                  <a:lnTo>
                    <a:pt x="4333" y="692"/>
                  </a:lnTo>
                  <a:cubicBezTo>
                    <a:pt x="4333" y="543"/>
                    <a:pt x="4445" y="469"/>
                    <a:pt x="4557" y="469"/>
                  </a:cubicBezTo>
                  <a:cubicBezTo>
                    <a:pt x="4669" y="469"/>
                    <a:pt x="4781" y="543"/>
                    <a:pt x="4781" y="692"/>
                  </a:cubicBezTo>
                  <a:lnTo>
                    <a:pt x="4781" y="3493"/>
                  </a:lnTo>
                  <a:cubicBezTo>
                    <a:pt x="4781" y="4422"/>
                    <a:pt x="5533" y="5168"/>
                    <a:pt x="6462" y="5174"/>
                  </a:cubicBezTo>
                  <a:cubicBezTo>
                    <a:pt x="7384" y="5168"/>
                    <a:pt x="8137" y="4422"/>
                    <a:pt x="8137" y="3493"/>
                  </a:cubicBezTo>
                  <a:lnTo>
                    <a:pt x="8137" y="3154"/>
                  </a:lnTo>
                  <a:cubicBezTo>
                    <a:pt x="8137" y="2781"/>
                    <a:pt x="8435" y="2483"/>
                    <a:pt x="8808" y="2483"/>
                  </a:cubicBezTo>
                  <a:cubicBezTo>
                    <a:pt x="9107" y="2483"/>
                    <a:pt x="9107" y="2035"/>
                    <a:pt x="8808" y="2035"/>
                  </a:cubicBezTo>
                  <a:cubicBezTo>
                    <a:pt x="8191" y="2035"/>
                    <a:pt x="7689" y="2537"/>
                    <a:pt x="7689" y="3154"/>
                  </a:cubicBezTo>
                  <a:lnTo>
                    <a:pt x="7689" y="3493"/>
                  </a:lnTo>
                  <a:cubicBezTo>
                    <a:pt x="7689" y="4171"/>
                    <a:pt x="7140" y="4720"/>
                    <a:pt x="6455" y="4720"/>
                  </a:cubicBezTo>
                  <a:cubicBezTo>
                    <a:pt x="5777" y="4720"/>
                    <a:pt x="5228" y="4171"/>
                    <a:pt x="5228" y="3493"/>
                  </a:cubicBezTo>
                  <a:lnTo>
                    <a:pt x="5228" y="692"/>
                  </a:lnTo>
                  <a:cubicBezTo>
                    <a:pt x="5242" y="313"/>
                    <a:pt x="4937" y="1"/>
                    <a:pt x="455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68"/>
            <p:cNvSpPr/>
            <p:nvPr/>
          </p:nvSpPr>
          <p:spPr>
            <a:xfrm>
              <a:off x="5898339" y="2432968"/>
              <a:ext cx="134481" cy="211492"/>
            </a:xfrm>
            <a:custGeom>
              <a:rect b="b" l="l" r="r" t="t"/>
              <a:pathLst>
                <a:path extrusionOk="0" h="8063" w="5127">
                  <a:moveTo>
                    <a:pt x="2564" y="0"/>
                  </a:moveTo>
                  <a:cubicBezTo>
                    <a:pt x="1126" y="0"/>
                    <a:pt x="1" y="1241"/>
                    <a:pt x="143" y="2672"/>
                  </a:cubicBezTo>
                  <a:lnTo>
                    <a:pt x="550" y="6720"/>
                  </a:lnTo>
                  <a:lnTo>
                    <a:pt x="1669" y="6720"/>
                  </a:lnTo>
                  <a:lnTo>
                    <a:pt x="1669" y="7167"/>
                  </a:lnTo>
                  <a:cubicBezTo>
                    <a:pt x="1669" y="7662"/>
                    <a:pt x="2069" y="8062"/>
                    <a:pt x="2564" y="8062"/>
                  </a:cubicBezTo>
                  <a:cubicBezTo>
                    <a:pt x="3059" y="8062"/>
                    <a:pt x="3459" y="7662"/>
                    <a:pt x="3459" y="7167"/>
                  </a:cubicBezTo>
                  <a:lnTo>
                    <a:pt x="3459" y="6720"/>
                  </a:lnTo>
                  <a:lnTo>
                    <a:pt x="4578" y="6720"/>
                  </a:lnTo>
                  <a:lnTo>
                    <a:pt x="4985" y="2672"/>
                  </a:lnTo>
                  <a:cubicBezTo>
                    <a:pt x="5127" y="1241"/>
                    <a:pt x="4001" y="0"/>
                    <a:pt x="2564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68"/>
            <p:cNvSpPr/>
            <p:nvPr/>
          </p:nvSpPr>
          <p:spPr>
            <a:xfrm>
              <a:off x="5898522" y="2433309"/>
              <a:ext cx="59962" cy="175925"/>
            </a:xfrm>
            <a:custGeom>
              <a:rect b="b" l="l" r="r" t="t"/>
              <a:pathLst>
                <a:path extrusionOk="0" h="6707" w="2286">
                  <a:moveTo>
                    <a:pt x="2286" y="1"/>
                  </a:moveTo>
                  <a:cubicBezTo>
                    <a:pt x="963" y="150"/>
                    <a:pt x="1" y="1336"/>
                    <a:pt x="136" y="2659"/>
                  </a:cubicBezTo>
                  <a:lnTo>
                    <a:pt x="543" y="6707"/>
                  </a:lnTo>
                  <a:lnTo>
                    <a:pt x="1601" y="6707"/>
                  </a:lnTo>
                  <a:lnTo>
                    <a:pt x="1228" y="2509"/>
                  </a:lnTo>
                  <a:cubicBezTo>
                    <a:pt x="1133" y="1479"/>
                    <a:pt x="1574" y="536"/>
                    <a:pt x="22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68"/>
            <p:cNvSpPr/>
            <p:nvPr/>
          </p:nvSpPr>
          <p:spPr>
            <a:xfrm>
              <a:off x="5804960" y="2667045"/>
              <a:ext cx="141065" cy="88920"/>
            </a:xfrm>
            <a:custGeom>
              <a:rect b="b" l="l" r="r" t="t"/>
              <a:pathLst>
                <a:path extrusionOk="0" h="3390" w="5378">
                  <a:moveTo>
                    <a:pt x="5113" y="1"/>
                  </a:moveTo>
                  <a:cubicBezTo>
                    <a:pt x="5041" y="1"/>
                    <a:pt x="4972" y="37"/>
                    <a:pt x="4930" y="101"/>
                  </a:cubicBezTo>
                  <a:cubicBezTo>
                    <a:pt x="4449" y="820"/>
                    <a:pt x="3384" y="1152"/>
                    <a:pt x="2767" y="1152"/>
                  </a:cubicBezTo>
                  <a:lnTo>
                    <a:pt x="2089" y="1152"/>
                  </a:lnTo>
                  <a:cubicBezTo>
                    <a:pt x="1350" y="1152"/>
                    <a:pt x="747" y="1749"/>
                    <a:pt x="747" y="2495"/>
                  </a:cubicBezTo>
                  <a:cubicBezTo>
                    <a:pt x="747" y="2739"/>
                    <a:pt x="550" y="2942"/>
                    <a:pt x="299" y="2942"/>
                  </a:cubicBezTo>
                  <a:cubicBezTo>
                    <a:pt x="1" y="2942"/>
                    <a:pt x="1" y="3390"/>
                    <a:pt x="299" y="3390"/>
                  </a:cubicBezTo>
                  <a:cubicBezTo>
                    <a:pt x="787" y="3390"/>
                    <a:pt x="1188" y="2996"/>
                    <a:pt x="1194" y="2508"/>
                  </a:cubicBezTo>
                  <a:cubicBezTo>
                    <a:pt x="1208" y="2006"/>
                    <a:pt x="1581" y="1593"/>
                    <a:pt x="2076" y="1593"/>
                  </a:cubicBezTo>
                  <a:lnTo>
                    <a:pt x="2767" y="1593"/>
                  </a:lnTo>
                  <a:cubicBezTo>
                    <a:pt x="3507" y="1593"/>
                    <a:pt x="4720" y="1206"/>
                    <a:pt x="5303" y="345"/>
                  </a:cubicBezTo>
                  <a:cubicBezTo>
                    <a:pt x="5378" y="237"/>
                    <a:pt x="5337" y="81"/>
                    <a:pt x="5215" y="20"/>
                  </a:cubicBezTo>
                  <a:lnTo>
                    <a:pt x="5215" y="26"/>
                  </a:lnTo>
                  <a:cubicBezTo>
                    <a:pt x="5182" y="9"/>
                    <a:pt x="5147" y="1"/>
                    <a:pt x="5113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68"/>
            <p:cNvSpPr/>
            <p:nvPr/>
          </p:nvSpPr>
          <p:spPr>
            <a:xfrm>
              <a:off x="5912739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9" y="0"/>
                  </a:moveTo>
                  <a:cubicBezTo>
                    <a:pt x="198" y="0"/>
                    <a:pt x="1" y="197"/>
                    <a:pt x="1" y="448"/>
                  </a:cubicBezTo>
                  <a:cubicBezTo>
                    <a:pt x="1" y="692"/>
                    <a:pt x="198" y="895"/>
                    <a:pt x="449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68"/>
            <p:cNvSpPr/>
            <p:nvPr/>
          </p:nvSpPr>
          <p:spPr>
            <a:xfrm>
              <a:off x="5989042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8" y="0"/>
                  </a:moveTo>
                  <a:cubicBezTo>
                    <a:pt x="204" y="0"/>
                    <a:pt x="1" y="197"/>
                    <a:pt x="1" y="448"/>
                  </a:cubicBezTo>
                  <a:cubicBezTo>
                    <a:pt x="1" y="692"/>
                    <a:pt x="204" y="895"/>
                    <a:pt x="448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68"/>
            <p:cNvSpPr/>
            <p:nvPr/>
          </p:nvSpPr>
          <p:spPr>
            <a:xfrm>
              <a:off x="5789327" y="2544656"/>
              <a:ext cx="142849" cy="117405"/>
            </a:xfrm>
            <a:custGeom>
              <a:rect b="b" l="l" r="r" t="t"/>
              <a:pathLst>
                <a:path extrusionOk="0" h="4476" w="5446">
                  <a:moveTo>
                    <a:pt x="2916" y="0"/>
                  </a:moveTo>
                  <a:cubicBezTo>
                    <a:pt x="2804" y="0"/>
                    <a:pt x="2692" y="75"/>
                    <a:pt x="2692" y="224"/>
                  </a:cubicBezTo>
                  <a:cubicBezTo>
                    <a:pt x="2692" y="468"/>
                    <a:pt x="2489" y="665"/>
                    <a:pt x="2245" y="672"/>
                  </a:cubicBezTo>
                  <a:lnTo>
                    <a:pt x="1906" y="672"/>
                  </a:lnTo>
                  <a:cubicBezTo>
                    <a:pt x="855" y="672"/>
                    <a:pt x="0" y="1519"/>
                    <a:pt x="0" y="2570"/>
                  </a:cubicBezTo>
                  <a:cubicBezTo>
                    <a:pt x="0" y="3621"/>
                    <a:pt x="855" y="4475"/>
                    <a:pt x="1906" y="4475"/>
                  </a:cubicBezTo>
                  <a:lnTo>
                    <a:pt x="5154" y="4475"/>
                  </a:lnTo>
                  <a:cubicBezTo>
                    <a:pt x="5445" y="4475"/>
                    <a:pt x="5445" y="4028"/>
                    <a:pt x="5154" y="4028"/>
                  </a:cubicBezTo>
                  <a:lnTo>
                    <a:pt x="1906" y="4028"/>
                  </a:lnTo>
                  <a:cubicBezTo>
                    <a:pt x="1099" y="4028"/>
                    <a:pt x="448" y="3377"/>
                    <a:pt x="448" y="2570"/>
                  </a:cubicBezTo>
                  <a:cubicBezTo>
                    <a:pt x="448" y="1770"/>
                    <a:pt x="1099" y="1119"/>
                    <a:pt x="1906" y="1119"/>
                  </a:cubicBezTo>
                  <a:lnTo>
                    <a:pt x="2245" y="1119"/>
                  </a:lnTo>
                  <a:cubicBezTo>
                    <a:pt x="2740" y="1119"/>
                    <a:pt x="3140" y="712"/>
                    <a:pt x="3140" y="224"/>
                  </a:cubicBezTo>
                  <a:cubicBezTo>
                    <a:pt x="3140" y="75"/>
                    <a:pt x="3028" y="0"/>
                    <a:pt x="291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68"/>
            <p:cNvSpPr/>
            <p:nvPr/>
          </p:nvSpPr>
          <p:spPr>
            <a:xfrm>
              <a:off x="5985134" y="2666940"/>
              <a:ext cx="141065" cy="89025"/>
            </a:xfrm>
            <a:custGeom>
              <a:rect b="b" l="l" r="r" t="t"/>
              <a:pathLst>
                <a:path extrusionOk="0" h="3394" w="5378">
                  <a:moveTo>
                    <a:pt x="261" y="1"/>
                  </a:moveTo>
                  <a:cubicBezTo>
                    <a:pt x="228" y="1"/>
                    <a:pt x="194" y="8"/>
                    <a:pt x="163" y="24"/>
                  </a:cubicBezTo>
                  <a:cubicBezTo>
                    <a:pt x="41" y="85"/>
                    <a:pt x="1" y="241"/>
                    <a:pt x="75" y="349"/>
                  </a:cubicBezTo>
                  <a:cubicBezTo>
                    <a:pt x="658" y="1210"/>
                    <a:pt x="1872" y="1603"/>
                    <a:pt x="2611" y="1603"/>
                  </a:cubicBezTo>
                  <a:lnTo>
                    <a:pt x="3303" y="1603"/>
                  </a:lnTo>
                  <a:cubicBezTo>
                    <a:pt x="3798" y="1603"/>
                    <a:pt x="4171" y="2017"/>
                    <a:pt x="4184" y="2512"/>
                  </a:cubicBezTo>
                  <a:cubicBezTo>
                    <a:pt x="4191" y="3000"/>
                    <a:pt x="4591" y="3394"/>
                    <a:pt x="5079" y="3394"/>
                  </a:cubicBezTo>
                  <a:cubicBezTo>
                    <a:pt x="5378" y="3394"/>
                    <a:pt x="5378" y="2946"/>
                    <a:pt x="5079" y="2946"/>
                  </a:cubicBezTo>
                  <a:cubicBezTo>
                    <a:pt x="4829" y="2946"/>
                    <a:pt x="4632" y="2749"/>
                    <a:pt x="4632" y="2499"/>
                  </a:cubicBezTo>
                  <a:cubicBezTo>
                    <a:pt x="4632" y="1759"/>
                    <a:pt x="4028" y="1156"/>
                    <a:pt x="3283" y="1156"/>
                  </a:cubicBezTo>
                  <a:lnTo>
                    <a:pt x="2611" y="1156"/>
                  </a:lnTo>
                  <a:cubicBezTo>
                    <a:pt x="1994" y="1156"/>
                    <a:pt x="923" y="817"/>
                    <a:pt x="441" y="98"/>
                  </a:cubicBezTo>
                  <a:cubicBezTo>
                    <a:pt x="400" y="34"/>
                    <a:pt x="331" y="1"/>
                    <a:pt x="26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0" name="Google Shape;15850;p68"/>
          <p:cNvGrpSpPr/>
          <p:nvPr/>
        </p:nvGrpSpPr>
        <p:grpSpPr>
          <a:xfrm>
            <a:off x="874612" y="1980134"/>
            <a:ext cx="322314" cy="370158"/>
            <a:chOff x="874612" y="1980134"/>
            <a:chExt cx="322314" cy="370158"/>
          </a:xfrm>
        </p:grpSpPr>
        <p:sp>
          <p:nvSpPr>
            <p:cNvPr id="15851" name="Google Shape;15851;p68"/>
            <p:cNvSpPr/>
            <p:nvPr/>
          </p:nvSpPr>
          <p:spPr>
            <a:xfrm>
              <a:off x="1067586" y="1980134"/>
              <a:ext cx="129340" cy="193709"/>
            </a:xfrm>
            <a:custGeom>
              <a:rect b="b" l="l" r="r" t="t"/>
              <a:pathLst>
                <a:path extrusionOk="0" h="7385" w="4931">
                  <a:moveTo>
                    <a:pt x="4930" y="1"/>
                  </a:moveTo>
                  <a:cubicBezTo>
                    <a:pt x="4930" y="1"/>
                    <a:pt x="1838" y="1838"/>
                    <a:pt x="1" y="5737"/>
                  </a:cubicBezTo>
                  <a:lnTo>
                    <a:pt x="2035" y="7385"/>
                  </a:lnTo>
                  <a:cubicBezTo>
                    <a:pt x="4822" y="5066"/>
                    <a:pt x="4930" y="1"/>
                    <a:pt x="4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68"/>
            <p:cNvSpPr/>
            <p:nvPr/>
          </p:nvSpPr>
          <p:spPr>
            <a:xfrm>
              <a:off x="1095521" y="1980317"/>
              <a:ext cx="101405" cy="193525"/>
            </a:xfrm>
            <a:custGeom>
              <a:rect b="b" l="l" r="r" t="t"/>
              <a:pathLst>
                <a:path extrusionOk="0" h="7378" w="3866">
                  <a:moveTo>
                    <a:pt x="3865" y="0"/>
                  </a:moveTo>
                  <a:cubicBezTo>
                    <a:pt x="3865" y="0"/>
                    <a:pt x="3865" y="0"/>
                    <a:pt x="3865" y="0"/>
                  </a:cubicBezTo>
                  <a:lnTo>
                    <a:pt x="3865" y="0"/>
                  </a:lnTo>
                  <a:cubicBezTo>
                    <a:pt x="3865" y="0"/>
                    <a:pt x="3865" y="0"/>
                    <a:pt x="3865" y="0"/>
                  </a:cubicBezTo>
                  <a:cubicBezTo>
                    <a:pt x="3865" y="0"/>
                    <a:pt x="3865" y="0"/>
                    <a:pt x="3865" y="0"/>
                  </a:cubicBezTo>
                  <a:close/>
                  <a:moveTo>
                    <a:pt x="3865" y="0"/>
                  </a:moveTo>
                  <a:cubicBezTo>
                    <a:pt x="1777" y="2258"/>
                    <a:pt x="488" y="4923"/>
                    <a:pt x="0" y="6049"/>
                  </a:cubicBezTo>
                  <a:lnTo>
                    <a:pt x="68" y="6652"/>
                  </a:lnTo>
                  <a:lnTo>
                    <a:pt x="970" y="7378"/>
                  </a:lnTo>
                  <a:cubicBezTo>
                    <a:pt x="3753" y="5062"/>
                    <a:pt x="3865" y="8"/>
                    <a:pt x="386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68"/>
            <p:cNvSpPr/>
            <p:nvPr/>
          </p:nvSpPr>
          <p:spPr>
            <a:xfrm>
              <a:off x="874612" y="1980134"/>
              <a:ext cx="129681" cy="193709"/>
            </a:xfrm>
            <a:custGeom>
              <a:rect b="b" l="l" r="r" t="t"/>
              <a:pathLst>
                <a:path extrusionOk="0" h="7385" w="494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9" y="5066"/>
                    <a:pt x="2910" y="7385"/>
                  </a:cubicBezTo>
                  <a:lnTo>
                    <a:pt x="4944" y="5737"/>
                  </a:lnTo>
                  <a:cubicBezTo>
                    <a:pt x="3099" y="183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68"/>
            <p:cNvSpPr/>
            <p:nvPr/>
          </p:nvSpPr>
          <p:spPr>
            <a:xfrm>
              <a:off x="874612" y="1980317"/>
              <a:ext cx="101589" cy="193525"/>
            </a:xfrm>
            <a:custGeom>
              <a:rect b="b" l="l" r="r" t="t"/>
              <a:pathLst>
                <a:path extrusionOk="0" h="7378" w="387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1" y="8"/>
                    <a:pt x="113" y="5062"/>
                    <a:pt x="2910" y="7378"/>
                  </a:cubicBezTo>
                  <a:lnTo>
                    <a:pt x="3805" y="6652"/>
                  </a:lnTo>
                  <a:lnTo>
                    <a:pt x="3872" y="6049"/>
                  </a:lnTo>
                  <a:cubicBezTo>
                    <a:pt x="3384" y="4923"/>
                    <a:pt x="2096" y="2258"/>
                    <a:pt x="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68"/>
            <p:cNvSpPr/>
            <p:nvPr/>
          </p:nvSpPr>
          <p:spPr>
            <a:xfrm>
              <a:off x="922455" y="2123481"/>
              <a:ext cx="226785" cy="226811"/>
            </a:xfrm>
            <a:custGeom>
              <a:rect b="b" l="l" r="r" t="t"/>
              <a:pathLst>
                <a:path extrusionOk="0" h="8647" w="8646">
                  <a:moveTo>
                    <a:pt x="4320" y="1"/>
                  </a:moveTo>
                  <a:cubicBezTo>
                    <a:pt x="2299" y="1"/>
                    <a:pt x="672" y="1357"/>
                    <a:pt x="672" y="3025"/>
                  </a:cubicBezTo>
                  <a:lnTo>
                    <a:pt x="672" y="3113"/>
                  </a:lnTo>
                  <a:cubicBezTo>
                    <a:pt x="685" y="3601"/>
                    <a:pt x="557" y="4076"/>
                    <a:pt x="313" y="4496"/>
                  </a:cubicBezTo>
                  <a:cubicBezTo>
                    <a:pt x="109" y="4835"/>
                    <a:pt x="1" y="5222"/>
                    <a:pt x="1" y="5622"/>
                  </a:cubicBezTo>
                  <a:cubicBezTo>
                    <a:pt x="1" y="7290"/>
                    <a:pt x="1933" y="8646"/>
                    <a:pt x="4320" y="8646"/>
                  </a:cubicBezTo>
                  <a:cubicBezTo>
                    <a:pt x="6707" y="8646"/>
                    <a:pt x="8646" y="7290"/>
                    <a:pt x="8646" y="5622"/>
                  </a:cubicBezTo>
                  <a:cubicBezTo>
                    <a:pt x="8639" y="5222"/>
                    <a:pt x="8537" y="4835"/>
                    <a:pt x="8334" y="4496"/>
                  </a:cubicBezTo>
                  <a:cubicBezTo>
                    <a:pt x="8083" y="4083"/>
                    <a:pt x="7954" y="3601"/>
                    <a:pt x="7961" y="3113"/>
                  </a:cubicBezTo>
                  <a:lnTo>
                    <a:pt x="7961" y="3025"/>
                  </a:lnTo>
                  <a:cubicBezTo>
                    <a:pt x="7961" y="1357"/>
                    <a:pt x="6334" y="1"/>
                    <a:pt x="432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68"/>
            <p:cNvSpPr/>
            <p:nvPr/>
          </p:nvSpPr>
          <p:spPr>
            <a:xfrm>
              <a:off x="922455" y="2123664"/>
              <a:ext cx="106205" cy="222876"/>
            </a:xfrm>
            <a:custGeom>
              <a:rect b="b" l="l" r="r" t="t"/>
              <a:pathLst>
                <a:path extrusionOk="0" h="8497" w="4049">
                  <a:moveTo>
                    <a:pt x="4049" y="1"/>
                  </a:moveTo>
                  <a:lnTo>
                    <a:pt x="4049" y="1"/>
                  </a:lnTo>
                  <a:cubicBezTo>
                    <a:pt x="2164" y="116"/>
                    <a:pt x="679" y="1425"/>
                    <a:pt x="679" y="3018"/>
                  </a:cubicBezTo>
                  <a:lnTo>
                    <a:pt x="679" y="3099"/>
                  </a:lnTo>
                  <a:cubicBezTo>
                    <a:pt x="685" y="3588"/>
                    <a:pt x="563" y="4069"/>
                    <a:pt x="313" y="4489"/>
                  </a:cubicBezTo>
                  <a:cubicBezTo>
                    <a:pt x="109" y="4828"/>
                    <a:pt x="1" y="5215"/>
                    <a:pt x="1" y="5615"/>
                  </a:cubicBezTo>
                  <a:cubicBezTo>
                    <a:pt x="1" y="6957"/>
                    <a:pt x="1255" y="8103"/>
                    <a:pt x="2998" y="8497"/>
                  </a:cubicBezTo>
                  <a:cubicBezTo>
                    <a:pt x="2177" y="7853"/>
                    <a:pt x="1669" y="6957"/>
                    <a:pt x="1669" y="5968"/>
                  </a:cubicBezTo>
                  <a:cubicBezTo>
                    <a:pt x="1669" y="5513"/>
                    <a:pt x="1777" y="5072"/>
                    <a:pt x="1981" y="4666"/>
                  </a:cubicBezTo>
                  <a:cubicBezTo>
                    <a:pt x="2231" y="4171"/>
                    <a:pt x="2360" y="3621"/>
                    <a:pt x="2353" y="3065"/>
                  </a:cubicBezTo>
                  <a:lnTo>
                    <a:pt x="2353" y="2964"/>
                  </a:lnTo>
                  <a:cubicBezTo>
                    <a:pt x="2360" y="1750"/>
                    <a:pt x="3004" y="624"/>
                    <a:pt x="404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68"/>
            <p:cNvSpPr/>
            <p:nvPr/>
          </p:nvSpPr>
          <p:spPr>
            <a:xfrm>
              <a:off x="964082" y="2219010"/>
              <a:ext cx="35935" cy="41627"/>
            </a:xfrm>
            <a:custGeom>
              <a:rect b="b" l="l" r="r" t="t"/>
              <a:pathLst>
                <a:path extrusionOk="0" h="1587" w="1370">
                  <a:moveTo>
                    <a:pt x="685" y="0"/>
                  </a:moveTo>
                  <a:cubicBezTo>
                    <a:pt x="312" y="0"/>
                    <a:pt x="0" y="305"/>
                    <a:pt x="7" y="678"/>
                  </a:cubicBezTo>
                  <a:lnTo>
                    <a:pt x="7" y="909"/>
                  </a:lnTo>
                  <a:cubicBezTo>
                    <a:pt x="0" y="1282"/>
                    <a:pt x="312" y="1587"/>
                    <a:pt x="685" y="1587"/>
                  </a:cubicBezTo>
                  <a:cubicBezTo>
                    <a:pt x="1065" y="1587"/>
                    <a:pt x="1370" y="1282"/>
                    <a:pt x="1370" y="909"/>
                  </a:cubicBezTo>
                  <a:lnTo>
                    <a:pt x="1370" y="678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68"/>
            <p:cNvSpPr/>
            <p:nvPr/>
          </p:nvSpPr>
          <p:spPr>
            <a:xfrm>
              <a:off x="982050" y="2218984"/>
              <a:ext cx="17968" cy="29797"/>
            </a:xfrm>
            <a:custGeom>
              <a:rect b="b" l="l" r="r" t="t"/>
              <a:pathLst>
                <a:path extrusionOk="0" h="1136" w="685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lnTo>
                    <a:pt x="0" y="794"/>
                  </a:lnTo>
                  <a:cubicBezTo>
                    <a:pt x="0" y="1021"/>
                    <a:pt x="171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1"/>
                    <a:pt x="1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68"/>
            <p:cNvSpPr/>
            <p:nvPr/>
          </p:nvSpPr>
          <p:spPr>
            <a:xfrm>
              <a:off x="976174" y="2224860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68"/>
            <p:cNvSpPr/>
            <p:nvPr/>
          </p:nvSpPr>
          <p:spPr>
            <a:xfrm>
              <a:off x="1071678" y="2219010"/>
              <a:ext cx="35778" cy="41627"/>
            </a:xfrm>
            <a:custGeom>
              <a:rect b="b" l="l" r="r" t="t"/>
              <a:pathLst>
                <a:path extrusionOk="0" h="1587" w="1364">
                  <a:moveTo>
                    <a:pt x="679" y="0"/>
                  </a:moveTo>
                  <a:cubicBezTo>
                    <a:pt x="306" y="0"/>
                    <a:pt x="1" y="305"/>
                    <a:pt x="1" y="678"/>
                  </a:cubicBezTo>
                  <a:lnTo>
                    <a:pt x="1" y="909"/>
                  </a:lnTo>
                  <a:cubicBezTo>
                    <a:pt x="1" y="1282"/>
                    <a:pt x="306" y="1587"/>
                    <a:pt x="679" y="1587"/>
                  </a:cubicBezTo>
                  <a:cubicBezTo>
                    <a:pt x="1058" y="1587"/>
                    <a:pt x="1363" y="1282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68"/>
            <p:cNvSpPr/>
            <p:nvPr/>
          </p:nvSpPr>
          <p:spPr>
            <a:xfrm>
              <a:off x="1089462" y="2218984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68"/>
            <p:cNvSpPr/>
            <p:nvPr/>
          </p:nvSpPr>
          <p:spPr>
            <a:xfrm>
              <a:off x="1083586" y="2224860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68"/>
            <p:cNvSpPr/>
            <p:nvPr/>
          </p:nvSpPr>
          <p:spPr>
            <a:xfrm>
              <a:off x="949682" y="2219010"/>
              <a:ext cx="172357" cy="131281"/>
            </a:xfrm>
            <a:custGeom>
              <a:rect b="b" l="l" r="r" t="t"/>
              <a:pathLst>
                <a:path extrusionOk="0" h="5005" w="6571">
                  <a:moveTo>
                    <a:pt x="3282" y="0"/>
                  </a:moveTo>
                  <a:cubicBezTo>
                    <a:pt x="3058" y="0"/>
                    <a:pt x="2828" y="224"/>
                    <a:pt x="2828" y="678"/>
                  </a:cubicBezTo>
                  <a:cubicBezTo>
                    <a:pt x="2828" y="1132"/>
                    <a:pt x="2604" y="1817"/>
                    <a:pt x="1234" y="2271"/>
                  </a:cubicBezTo>
                  <a:cubicBezTo>
                    <a:pt x="285" y="2590"/>
                    <a:pt x="0" y="3241"/>
                    <a:pt x="68" y="3994"/>
                  </a:cubicBezTo>
                  <a:cubicBezTo>
                    <a:pt x="854" y="4611"/>
                    <a:pt x="2007" y="5004"/>
                    <a:pt x="3289" y="5004"/>
                  </a:cubicBezTo>
                  <a:cubicBezTo>
                    <a:pt x="4570" y="5004"/>
                    <a:pt x="5716" y="4611"/>
                    <a:pt x="6509" y="3994"/>
                  </a:cubicBezTo>
                  <a:cubicBezTo>
                    <a:pt x="6570" y="3241"/>
                    <a:pt x="6286" y="2590"/>
                    <a:pt x="5330" y="2271"/>
                  </a:cubicBezTo>
                  <a:cubicBezTo>
                    <a:pt x="3967" y="1817"/>
                    <a:pt x="3743" y="1132"/>
                    <a:pt x="3743" y="678"/>
                  </a:cubicBezTo>
                  <a:cubicBezTo>
                    <a:pt x="3743" y="224"/>
                    <a:pt x="3512" y="0"/>
                    <a:pt x="328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68"/>
            <p:cNvSpPr/>
            <p:nvPr/>
          </p:nvSpPr>
          <p:spPr>
            <a:xfrm>
              <a:off x="985984" y="2318238"/>
              <a:ext cx="99700" cy="24027"/>
            </a:xfrm>
            <a:custGeom>
              <a:rect b="b" l="l" r="r" t="t"/>
              <a:pathLst>
                <a:path extrusionOk="0" h="916" w="3801">
                  <a:moveTo>
                    <a:pt x="314" y="1"/>
                  </a:moveTo>
                  <a:cubicBezTo>
                    <a:pt x="154" y="1"/>
                    <a:pt x="0" y="179"/>
                    <a:pt x="115" y="360"/>
                  </a:cubicBezTo>
                  <a:cubicBezTo>
                    <a:pt x="338" y="706"/>
                    <a:pt x="718" y="916"/>
                    <a:pt x="1125" y="916"/>
                  </a:cubicBezTo>
                  <a:cubicBezTo>
                    <a:pt x="1396" y="916"/>
                    <a:pt x="1661" y="821"/>
                    <a:pt x="1871" y="658"/>
                  </a:cubicBezTo>
                  <a:cubicBezTo>
                    <a:pt x="1878" y="648"/>
                    <a:pt x="1888" y="643"/>
                    <a:pt x="1899" y="643"/>
                  </a:cubicBezTo>
                  <a:cubicBezTo>
                    <a:pt x="1910" y="643"/>
                    <a:pt x="1922" y="648"/>
                    <a:pt x="1932" y="658"/>
                  </a:cubicBezTo>
                  <a:cubicBezTo>
                    <a:pt x="2142" y="821"/>
                    <a:pt x="2400" y="916"/>
                    <a:pt x="2671" y="916"/>
                  </a:cubicBezTo>
                  <a:cubicBezTo>
                    <a:pt x="3084" y="916"/>
                    <a:pt x="3464" y="706"/>
                    <a:pt x="3681" y="360"/>
                  </a:cubicBezTo>
                  <a:cubicBezTo>
                    <a:pt x="3801" y="179"/>
                    <a:pt x="3644" y="4"/>
                    <a:pt x="3485" y="4"/>
                  </a:cubicBezTo>
                  <a:cubicBezTo>
                    <a:pt x="3417" y="4"/>
                    <a:pt x="3350" y="35"/>
                    <a:pt x="3301" y="109"/>
                  </a:cubicBezTo>
                  <a:cubicBezTo>
                    <a:pt x="3166" y="326"/>
                    <a:pt x="2929" y="462"/>
                    <a:pt x="2671" y="462"/>
                  </a:cubicBezTo>
                  <a:cubicBezTo>
                    <a:pt x="2508" y="462"/>
                    <a:pt x="2345" y="407"/>
                    <a:pt x="2217" y="299"/>
                  </a:cubicBezTo>
                  <a:cubicBezTo>
                    <a:pt x="2125" y="228"/>
                    <a:pt x="2013" y="192"/>
                    <a:pt x="1901" y="192"/>
                  </a:cubicBezTo>
                  <a:cubicBezTo>
                    <a:pt x="1789" y="192"/>
                    <a:pt x="1678" y="228"/>
                    <a:pt x="1586" y="299"/>
                  </a:cubicBezTo>
                  <a:cubicBezTo>
                    <a:pt x="1457" y="407"/>
                    <a:pt x="1294" y="462"/>
                    <a:pt x="1132" y="462"/>
                  </a:cubicBezTo>
                  <a:cubicBezTo>
                    <a:pt x="874" y="462"/>
                    <a:pt x="637" y="326"/>
                    <a:pt x="501" y="109"/>
                  </a:cubicBezTo>
                  <a:cubicBezTo>
                    <a:pt x="451" y="33"/>
                    <a:pt x="382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68"/>
            <p:cNvSpPr/>
            <p:nvPr/>
          </p:nvSpPr>
          <p:spPr>
            <a:xfrm>
              <a:off x="1008726" y="2278579"/>
              <a:ext cx="54270" cy="41784"/>
            </a:xfrm>
            <a:custGeom>
              <a:rect b="b" l="l" r="r" t="t"/>
              <a:pathLst>
                <a:path extrusionOk="0" h="1593" w="2069">
                  <a:moveTo>
                    <a:pt x="1031" y="0"/>
                  </a:moveTo>
                  <a:cubicBezTo>
                    <a:pt x="461" y="0"/>
                    <a:pt x="0" y="340"/>
                    <a:pt x="0" y="753"/>
                  </a:cubicBezTo>
                  <a:cubicBezTo>
                    <a:pt x="0" y="1160"/>
                    <a:pt x="434" y="1370"/>
                    <a:pt x="746" y="1526"/>
                  </a:cubicBezTo>
                  <a:cubicBezTo>
                    <a:pt x="838" y="1570"/>
                    <a:pt x="936" y="1592"/>
                    <a:pt x="1034" y="1592"/>
                  </a:cubicBezTo>
                  <a:cubicBezTo>
                    <a:pt x="1133" y="1592"/>
                    <a:pt x="1231" y="1570"/>
                    <a:pt x="1322" y="1526"/>
                  </a:cubicBezTo>
                  <a:cubicBezTo>
                    <a:pt x="1634" y="1370"/>
                    <a:pt x="2068" y="1160"/>
                    <a:pt x="2068" y="753"/>
                  </a:cubicBezTo>
                  <a:cubicBezTo>
                    <a:pt x="2068" y="340"/>
                    <a:pt x="1607" y="0"/>
                    <a:pt x="103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68"/>
            <p:cNvSpPr/>
            <p:nvPr/>
          </p:nvSpPr>
          <p:spPr>
            <a:xfrm>
              <a:off x="1008726" y="2279811"/>
              <a:ext cx="36827" cy="40552"/>
            </a:xfrm>
            <a:custGeom>
              <a:rect b="b" l="l" r="r" t="t"/>
              <a:pathLst>
                <a:path extrusionOk="0" h="1546" w="1404">
                  <a:moveTo>
                    <a:pt x="671" y="1"/>
                  </a:moveTo>
                  <a:cubicBezTo>
                    <a:pt x="278" y="109"/>
                    <a:pt x="0" y="387"/>
                    <a:pt x="0" y="706"/>
                  </a:cubicBezTo>
                  <a:cubicBezTo>
                    <a:pt x="0" y="1113"/>
                    <a:pt x="434" y="1323"/>
                    <a:pt x="753" y="1479"/>
                  </a:cubicBezTo>
                  <a:cubicBezTo>
                    <a:pt x="841" y="1523"/>
                    <a:pt x="938" y="1545"/>
                    <a:pt x="1035" y="1545"/>
                  </a:cubicBezTo>
                  <a:cubicBezTo>
                    <a:pt x="1133" y="1545"/>
                    <a:pt x="1231" y="1523"/>
                    <a:pt x="1322" y="1479"/>
                  </a:cubicBezTo>
                  <a:lnTo>
                    <a:pt x="1404" y="1438"/>
                  </a:lnTo>
                  <a:cubicBezTo>
                    <a:pt x="1356" y="1425"/>
                    <a:pt x="1309" y="1405"/>
                    <a:pt x="1268" y="1384"/>
                  </a:cubicBezTo>
                  <a:cubicBezTo>
                    <a:pt x="956" y="1194"/>
                    <a:pt x="516" y="943"/>
                    <a:pt x="516" y="469"/>
                  </a:cubicBezTo>
                  <a:cubicBezTo>
                    <a:pt x="522" y="299"/>
                    <a:pt x="570" y="137"/>
                    <a:pt x="67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68"/>
            <p:cNvSpPr/>
            <p:nvPr/>
          </p:nvSpPr>
          <p:spPr>
            <a:xfrm>
              <a:off x="950023" y="2286395"/>
              <a:ext cx="51070" cy="59962"/>
            </a:xfrm>
            <a:custGeom>
              <a:rect b="b" l="l" r="r" t="t"/>
              <a:pathLst>
                <a:path extrusionOk="0" h="2286" w="1947">
                  <a:moveTo>
                    <a:pt x="631" y="1"/>
                  </a:moveTo>
                  <a:cubicBezTo>
                    <a:pt x="150" y="353"/>
                    <a:pt x="1" y="855"/>
                    <a:pt x="48" y="1425"/>
                  </a:cubicBezTo>
                  <a:cubicBezTo>
                    <a:pt x="611" y="1845"/>
                    <a:pt x="1255" y="2144"/>
                    <a:pt x="1947" y="2286"/>
                  </a:cubicBezTo>
                  <a:cubicBezTo>
                    <a:pt x="1194" y="1703"/>
                    <a:pt x="706" y="896"/>
                    <a:pt x="6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8" name="Google Shape;15868;p68"/>
          <p:cNvGrpSpPr/>
          <p:nvPr/>
        </p:nvGrpSpPr>
        <p:grpSpPr>
          <a:xfrm>
            <a:off x="3039662" y="2514780"/>
            <a:ext cx="374223" cy="329764"/>
            <a:chOff x="3039662" y="2514780"/>
            <a:chExt cx="374223" cy="329764"/>
          </a:xfrm>
        </p:grpSpPr>
        <p:sp>
          <p:nvSpPr>
            <p:cNvPr id="15869" name="Google Shape;15869;p68"/>
            <p:cNvSpPr/>
            <p:nvPr/>
          </p:nvSpPr>
          <p:spPr>
            <a:xfrm>
              <a:off x="3270171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0" y="1"/>
                  </a:moveTo>
                  <a:cubicBezTo>
                    <a:pt x="204" y="1784"/>
                    <a:pt x="2380" y="2774"/>
                    <a:pt x="2380" y="2774"/>
                  </a:cubicBezTo>
                  <a:lnTo>
                    <a:pt x="2455" y="2014"/>
                  </a:lnTo>
                  <a:lnTo>
                    <a:pt x="1716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68"/>
            <p:cNvSpPr/>
            <p:nvPr/>
          </p:nvSpPr>
          <p:spPr>
            <a:xfrm>
              <a:off x="3245804" y="2514780"/>
              <a:ext cx="97838" cy="179571"/>
            </a:xfrm>
            <a:custGeom>
              <a:rect b="b" l="l" r="r" t="t"/>
              <a:pathLst>
                <a:path extrusionOk="0" h="6846" w="3730">
                  <a:moveTo>
                    <a:pt x="803" y="1"/>
                  </a:moveTo>
                  <a:cubicBezTo>
                    <a:pt x="595" y="1"/>
                    <a:pt x="487" y="328"/>
                    <a:pt x="732" y="427"/>
                  </a:cubicBezTo>
                  <a:cubicBezTo>
                    <a:pt x="1207" y="651"/>
                    <a:pt x="1648" y="963"/>
                    <a:pt x="2014" y="1343"/>
                  </a:cubicBezTo>
                  <a:cubicBezTo>
                    <a:pt x="2014" y="1417"/>
                    <a:pt x="1980" y="1492"/>
                    <a:pt x="1919" y="1533"/>
                  </a:cubicBezTo>
                  <a:cubicBezTo>
                    <a:pt x="1897" y="1545"/>
                    <a:pt x="1855" y="1560"/>
                    <a:pt x="1784" y="1560"/>
                  </a:cubicBezTo>
                  <a:cubicBezTo>
                    <a:pt x="1591" y="1560"/>
                    <a:pt x="1183" y="1448"/>
                    <a:pt x="380" y="868"/>
                  </a:cubicBezTo>
                  <a:cubicBezTo>
                    <a:pt x="340" y="839"/>
                    <a:pt x="295" y="825"/>
                    <a:pt x="250" y="825"/>
                  </a:cubicBezTo>
                  <a:cubicBezTo>
                    <a:pt x="181" y="825"/>
                    <a:pt x="113" y="858"/>
                    <a:pt x="68" y="915"/>
                  </a:cubicBezTo>
                  <a:cubicBezTo>
                    <a:pt x="0" y="1017"/>
                    <a:pt x="27" y="1146"/>
                    <a:pt x="122" y="1221"/>
                  </a:cubicBezTo>
                  <a:cubicBezTo>
                    <a:pt x="841" y="1743"/>
                    <a:pt x="1397" y="1994"/>
                    <a:pt x="1790" y="1994"/>
                  </a:cubicBezTo>
                  <a:cubicBezTo>
                    <a:pt x="1800" y="1994"/>
                    <a:pt x="1810" y="1994"/>
                    <a:pt x="1820" y="1994"/>
                  </a:cubicBezTo>
                  <a:cubicBezTo>
                    <a:pt x="1945" y="1994"/>
                    <a:pt x="2069" y="1955"/>
                    <a:pt x="2170" y="1892"/>
                  </a:cubicBezTo>
                  <a:cubicBezTo>
                    <a:pt x="2214" y="1865"/>
                    <a:pt x="2262" y="1852"/>
                    <a:pt x="2310" y="1852"/>
                  </a:cubicBezTo>
                  <a:cubicBezTo>
                    <a:pt x="2395" y="1852"/>
                    <a:pt x="2477" y="1893"/>
                    <a:pt x="2529" y="1966"/>
                  </a:cubicBezTo>
                  <a:cubicBezTo>
                    <a:pt x="2848" y="2421"/>
                    <a:pt x="3058" y="2943"/>
                    <a:pt x="3153" y="3492"/>
                  </a:cubicBezTo>
                  <a:cubicBezTo>
                    <a:pt x="3329" y="4570"/>
                    <a:pt x="2929" y="5601"/>
                    <a:pt x="1994" y="6455"/>
                  </a:cubicBezTo>
                  <a:cubicBezTo>
                    <a:pt x="1825" y="6613"/>
                    <a:pt x="1968" y="6845"/>
                    <a:pt x="2141" y="6845"/>
                  </a:cubicBezTo>
                  <a:cubicBezTo>
                    <a:pt x="2191" y="6845"/>
                    <a:pt x="2244" y="6826"/>
                    <a:pt x="2292" y="6781"/>
                  </a:cubicBezTo>
                  <a:cubicBezTo>
                    <a:pt x="3621" y="5567"/>
                    <a:pt x="3730" y="4285"/>
                    <a:pt x="3587" y="3424"/>
                  </a:cubicBezTo>
                  <a:cubicBezTo>
                    <a:pt x="3323" y="1790"/>
                    <a:pt x="2007" y="515"/>
                    <a:pt x="909" y="27"/>
                  </a:cubicBezTo>
                  <a:cubicBezTo>
                    <a:pt x="872" y="9"/>
                    <a:pt x="836" y="1"/>
                    <a:pt x="80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68"/>
            <p:cNvSpPr/>
            <p:nvPr/>
          </p:nvSpPr>
          <p:spPr>
            <a:xfrm>
              <a:off x="3119165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2455" y="1"/>
                  </a:moveTo>
                  <a:lnTo>
                    <a:pt x="739" y="231"/>
                  </a:lnTo>
                  <a:lnTo>
                    <a:pt x="0" y="2014"/>
                  </a:lnTo>
                  <a:lnTo>
                    <a:pt x="75" y="2774"/>
                  </a:lnTo>
                  <a:cubicBezTo>
                    <a:pt x="75" y="2774"/>
                    <a:pt x="2252" y="1784"/>
                    <a:pt x="2455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68"/>
            <p:cNvSpPr/>
            <p:nvPr/>
          </p:nvSpPr>
          <p:spPr>
            <a:xfrm>
              <a:off x="3254512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217" y="0"/>
                  </a:moveTo>
                  <a:lnTo>
                    <a:pt x="0" y="1099"/>
                  </a:lnTo>
                  <a:lnTo>
                    <a:pt x="448" y="1099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68"/>
            <p:cNvSpPr/>
            <p:nvPr/>
          </p:nvSpPr>
          <p:spPr>
            <a:xfrm>
              <a:off x="325574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2" y="1"/>
                  </a:moveTo>
                  <a:cubicBezTo>
                    <a:pt x="198" y="1"/>
                    <a:pt x="1" y="197"/>
                    <a:pt x="1" y="442"/>
                  </a:cubicBezTo>
                  <a:cubicBezTo>
                    <a:pt x="1" y="686"/>
                    <a:pt x="198" y="882"/>
                    <a:pt x="442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68"/>
            <p:cNvSpPr/>
            <p:nvPr/>
          </p:nvSpPr>
          <p:spPr>
            <a:xfrm>
              <a:off x="3181593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0" y="0"/>
                  </a:moveTo>
                  <a:lnTo>
                    <a:pt x="224" y="1099"/>
                  </a:lnTo>
                  <a:lnTo>
                    <a:pt x="672" y="1099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68"/>
            <p:cNvSpPr/>
            <p:nvPr/>
          </p:nvSpPr>
          <p:spPr>
            <a:xfrm>
              <a:off x="3288480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92" y="1"/>
                  </a:moveTo>
                  <a:cubicBezTo>
                    <a:pt x="1" y="1"/>
                    <a:pt x="1" y="441"/>
                    <a:pt x="292" y="441"/>
                  </a:cubicBezTo>
                  <a:lnTo>
                    <a:pt x="2550" y="441"/>
                  </a:lnTo>
                  <a:cubicBezTo>
                    <a:pt x="2604" y="441"/>
                    <a:pt x="2659" y="462"/>
                    <a:pt x="2699" y="496"/>
                  </a:cubicBezTo>
                  <a:lnTo>
                    <a:pt x="4333" y="1926"/>
                  </a:lnTo>
                  <a:cubicBezTo>
                    <a:pt x="4374" y="1967"/>
                    <a:pt x="4428" y="1987"/>
                    <a:pt x="4483" y="1987"/>
                  </a:cubicBezTo>
                  <a:cubicBezTo>
                    <a:pt x="4686" y="1987"/>
                    <a:pt x="4781" y="1730"/>
                    <a:pt x="4625" y="1601"/>
                  </a:cubicBezTo>
                  <a:lnTo>
                    <a:pt x="2991" y="163"/>
                  </a:lnTo>
                  <a:cubicBezTo>
                    <a:pt x="2869" y="55"/>
                    <a:pt x="2713" y="1"/>
                    <a:pt x="255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68"/>
            <p:cNvSpPr/>
            <p:nvPr/>
          </p:nvSpPr>
          <p:spPr>
            <a:xfrm>
              <a:off x="3276204" y="2705813"/>
              <a:ext cx="118140" cy="78952"/>
            </a:xfrm>
            <a:custGeom>
              <a:rect b="b" l="l" r="r" t="t"/>
              <a:pathLst>
                <a:path extrusionOk="0" h="3010" w="4504">
                  <a:moveTo>
                    <a:pt x="313" y="1"/>
                  </a:moveTo>
                  <a:cubicBezTo>
                    <a:pt x="87" y="1"/>
                    <a:pt x="0" y="354"/>
                    <a:pt x="258" y="433"/>
                  </a:cubicBezTo>
                  <a:lnTo>
                    <a:pt x="2679" y="1200"/>
                  </a:lnTo>
                  <a:cubicBezTo>
                    <a:pt x="2720" y="1213"/>
                    <a:pt x="2760" y="1240"/>
                    <a:pt x="2788" y="1274"/>
                  </a:cubicBezTo>
                  <a:lnTo>
                    <a:pt x="4042" y="2929"/>
                  </a:lnTo>
                  <a:cubicBezTo>
                    <a:pt x="4083" y="2983"/>
                    <a:pt x="4150" y="3010"/>
                    <a:pt x="4218" y="3010"/>
                  </a:cubicBezTo>
                  <a:cubicBezTo>
                    <a:pt x="4401" y="3010"/>
                    <a:pt x="4503" y="2800"/>
                    <a:pt x="4395" y="2657"/>
                  </a:cubicBezTo>
                  <a:lnTo>
                    <a:pt x="3133" y="1003"/>
                  </a:lnTo>
                  <a:cubicBezTo>
                    <a:pt x="3052" y="894"/>
                    <a:pt x="2943" y="813"/>
                    <a:pt x="2815" y="772"/>
                  </a:cubicBezTo>
                  <a:lnTo>
                    <a:pt x="387" y="13"/>
                  </a:lnTo>
                  <a:cubicBezTo>
                    <a:pt x="361" y="5"/>
                    <a:pt x="336" y="1"/>
                    <a:pt x="31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68"/>
            <p:cNvSpPr/>
            <p:nvPr/>
          </p:nvSpPr>
          <p:spPr>
            <a:xfrm>
              <a:off x="3265240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09" y="1"/>
                  </a:moveTo>
                  <a:cubicBezTo>
                    <a:pt x="129" y="1"/>
                    <a:pt x="0" y="249"/>
                    <a:pt x="175" y="395"/>
                  </a:cubicBezTo>
                  <a:lnTo>
                    <a:pt x="2602" y="2131"/>
                  </a:lnTo>
                  <a:cubicBezTo>
                    <a:pt x="2629" y="2151"/>
                    <a:pt x="2656" y="2179"/>
                    <a:pt x="2670" y="2212"/>
                  </a:cubicBezTo>
                  <a:lnTo>
                    <a:pt x="3504" y="3819"/>
                  </a:lnTo>
                  <a:cubicBezTo>
                    <a:pt x="3538" y="3894"/>
                    <a:pt x="3612" y="3941"/>
                    <a:pt x="3701" y="3941"/>
                  </a:cubicBezTo>
                  <a:cubicBezTo>
                    <a:pt x="3863" y="3941"/>
                    <a:pt x="3972" y="3765"/>
                    <a:pt x="3890" y="3623"/>
                  </a:cubicBezTo>
                  <a:lnTo>
                    <a:pt x="3063" y="2009"/>
                  </a:lnTo>
                  <a:cubicBezTo>
                    <a:pt x="3009" y="1914"/>
                    <a:pt x="2941" y="1840"/>
                    <a:pt x="2860" y="1778"/>
                  </a:cubicBezTo>
                  <a:lnTo>
                    <a:pt x="425" y="36"/>
                  </a:lnTo>
                  <a:cubicBezTo>
                    <a:pt x="386" y="11"/>
                    <a:pt x="346" y="1"/>
                    <a:pt x="30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68"/>
            <p:cNvSpPr/>
            <p:nvPr/>
          </p:nvSpPr>
          <p:spPr>
            <a:xfrm>
              <a:off x="3247430" y="2717223"/>
              <a:ext cx="88920" cy="127320"/>
            </a:xfrm>
            <a:custGeom>
              <a:rect b="b" l="l" r="r" t="t"/>
              <a:pathLst>
                <a:path extrusionOk="0" h="4854" w="3390">
                  <a:moveTo>
                    <a:pt x="320" y="1"/>
                  </a:moveTo>
                  <a:cubicBezTo>
                    <a:pt x="146" y="1"/>
                    <a:pt x="1" y="227"/>
                    <a:pt x="169" y="385"/>
                  </a:cubicBezTo>
                  <a:lnTo>
                    <a:pt x="2400" y="2494"/>
                  </a:lnTo>
                  <a:cubicBezTo>
                    <a:pt x="2433" y="2528"/>
                    <a:pt x="2454" y="2568"/>
                    <a:pt x="2467" y="2616"/>
                  </a:cubicBezTo>
                  <a:lnTo>
                    <a:pt x="2935" y="4684"/>
                  </a:lnTo>
                  <a:cubicBezTo>
                    <a:pt x="2956" y="4779"/>
                    <a:pt x="3044" y="4853"/>
                    <a:pt x="3145" y="4853"/>
                  </a:cubicBezTo>
                  <a:cubicBezTo>
                    <a:pt x="3159" y="4853"/>
                    <a:pt x="3179" y="4853"/>
                    <a:pt x="3193" y="4846"/>
                  </a:cubicBezTo>
                  <a:cubicBezTo>
                    <a:pt x="3315" y="4826"/>
                    <a:pt x="3390" y="4704"/>
                    <a:pt x="3362" y="4589"/>
                  </a:cubicBezTo>
                  <a:lnTo>
                    <a:pt x="2895" y="2514"/>
                  </a:lnTo>
                  <a:cubicBezTo>
                    <a:pt x="2867" y="2385"/>
                    <a:pt x="2800" y="2263"/>
                    <a:pt x="2698" y="2175"/>
                  </a:cubicBezTo>
                  <a:lnTo>
                    <a:pt x="474" y="66"/>
                  </a:lnTo>
                  <a:cubicBezTo>
                    <a:pt x="425" y="20"/>
                    <a:pt x="371" y="1"/>
                    <a:pt x="32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68"/>
            <p:cNvSpPr/>
            <p:nvPr/>
          </p:nvSpPr>
          <p:spPr>
            <a:xfrm>
              <a:off x="3039662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231" y="1"/>
                  </a:moveTo>
                  <a:cubicBezTo>
                    <a:pt x="2069" y="1"/>
                    <a:pt x="1919" y="55"/>
                    <a:pt x="1797" y="163"/>
                  </a:cubicBezTo>
                  <a:lnTo>
                    <a:pt x="156" y="1601"/>
                  </a:lnTo>
                  <a:cubicBezTo>
                    <a:pt x="0" y="1730"/>
                    <a:pt x="95" y="1987"/>
                    <a:pt x="299" y="1987"/>
                  </a:cubicBezTo>
                  <a:cubicBezTo>
                    <a:pt x="353" y="1987"/>
                    <a:pt x="407" y="1967"/>
                    <a:pt x="448" y="1926"/>
                  </a:cubicBezTo>
                  <a:lnTo>
                    <a:pt x="2089" y="496"/>
                  </a:lnTo>
                  <a:cubicBezTo>
                    <a:pt x="2130" y="462"/>
                    <a:pt x="2177" y="441"/>
                    <a:pt x="2231" y="441"/>
                  </a:cubicBezTo>
                  <a:lnTo>
                    <a:pt x="4489" y="441"/>
                  </a:lnTo>
                  <a:cubicBezTo>
                    <a:pt x="4781" y="441"/>
                    <a:pt x="4781" y="1"/>
                    <a:pt x="44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68"/>
            <p:cNvSpPr/>
            <p:nvPr/>
          </p:nvSpPr>
          <p:spPr>
            <a:xfrm>
              <a:off x="3059230" y="2705813"/>
              <a:ext cx="118297" cy="78952"/>
            </a:xfrm>
            <a:custGeom>
              <a:rect b="b" l="l" r="r" t="t"/>
              <a:pathLst>
                <a:path extrusionOk="0" h="3010" w="4510">
                  <a:moveTo>
                    <a:pt x="4192" y="1"/>
                  </a:moveTo>
                  <a:cubicBezTo>
                    <a:pt x="4168" y="1"/>
                    <a:pt x="4143" y="5"/>
                    <a:pt x="4116" y="13"/>
                  </a:cubicBezTo>
                  <a:lnTo>
                    <a:pt x="1695" y="772"/>
                  </a:lnTo>
                  <a:cubicBezTo>
                    <a:pt x="1567" y="813"/>
                    <a:pt x="1451" y="894"/>
                    <a:pt x="1370" y="1003"/>
                  </a:cubicBezTo>
                  <a:lnTo>
                    <a:pt x="116" y="2657"/>
                  </a:lnTo>
                  <a:cubicBezTo>
                    <a:pt x="0" y="2800"/>
                    <a:pt x="109" y="3010"/>
                    <a:pt x="292" y="3010"/>
                  </a:cubicBezTo>
                  <a:cubicBezTo>
                    <a:pt x="360" y="3010"/>
                    <a:pt x="421" y="2983"/>
                    <a:pt x="468" y="2929"/>
                  </a:cubicBezTo>
                  <a:lnTo>
                    <a:pt x="1723" y="1274"/>
                  </a:lnTo>
                  <a:cubicBezTo>
                    <a:pt x="1750" y="1240"/>
                    <a:pt x="1784" y="1213"/>
                    <a:pt x="1831" y="1200"/>
                  </a:cubicBezTo>
                  <a:lnTo>
                    <a:pt x="4252" y="433"/>
                  </a:lnTo>
                  <a:cubicBezTo>
                    <a:pt x="4510" y="354"/>
                    <a:pt x="4423" y="1"/>
                    <a:pt x="419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68"/>
            <p:cNvSpPr/>
            <p:nvPr/>
          </p:nvSpPr>
          <p:spPr>
            <a:xfrm>
              <a:off x="3084306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659" y="1"/>
                  </a:moveTo>
                  <a:cubicBezTo>
                    <a:pt x="3621" y="1"/>
                    <a:pt x="3581" y="11"/>
                    <a:pt x="3540" y="36"/>
                  </a:cubicBezTo>
                  <a:lnTo>
                    <a:pt x="1112" y="1778"/>
                  </a:lnTo>
                  <a:cubicBezTo>
                    <a:pt x="1024" y="1840"/>
                    <a:pt x="956" y="1914"/>
                    <a:pt x="909" y="2009"/>
                  </a:cubicBezTo>
                  <a:lnTo>
                    <a:pt x="75" y="3623"/>
                  </a:lnTo>
                  <a:cubicBezTo>
                    <a:pt x="0" y="3765"/>
                    <a:pt x="109" y="3941"/>
                    <a:pt x="272" y="3941"/>
                  </a:cubicBezTo>
                  <a:cubicBezTo>
                    <a:pt x="353" y="3941"/>
                    <a:pt x="428" y="3894"/>
                    <a:pt x="468" y="3819"/>
                  </a:cubicBezTo>
                  <a:lnTo>
                    <a:pt x="1295" y="2212"/>
                  </a:lnTo>
                  <a:cubicBezTo>
                    <a:pt x="1316" y="2179"/>
                    <a:pt x="1336" y="2151"/>
                    <a:pt x="1363" y="2131"/>
                  </a:cubicBezTo>
                  <a:lnTo>
                    <a:pt x="3798" y="395"/>
                  </a:lnTo>
                  <a:cubicBezTo>
                    <a:pt x="3972" y="249"/>
                    <a:pt x="3843" y="1"/>
                    <a:pt x="365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68"/>
            <p:cNvSpPr/>
            <p:nvPr/>
          </p:nvSpPr>
          <p:spPr>
            <a:xfrm>
              <a:off x="3117198" y="2717223"/>
              <a:ext cx="88972" cy="127320"/>
            </a:xfrm>
            <a:custGeom>
              <a:rect b="b" l="l" r="r" t="t"/>
              <a:pathLst>
                <a:path extrusionOk="0" h="4854" w="3392">
                  <a:moveTo>
                    <a:pt x="3073" y="1"/>
                  </a:moveTo>
                  <a:cubicBezTo>
                    <a:pt x="3023" y="1"/>
                    <a:pt x="2971" y="20"/>
                    <a:pt x="2923" y="66"/>
                  </a:cubicBezTo>
                  <a:lnTo>
                    <a:pt x="692" y="2175"/>
                  </a:lnTo>
                  <a:cubicBezTo>
                    <a:pt x="597" y="2263"/>
                    <a:pt x="523" y="2385"/>
                    <a:pt x="496" y="2514"/>
                  </a:cubicBezTo>
                  <a:lnTo>
                    <a:pt x="28" y="4589"/>
                  </a:lnTo>
                  <a:cubicBezTo>
                    <a:pt x="1" y="4704"/>
                    <a:pt x="82" y="4826"/>
                    <a:pt x="197" y="4846"/>
                  </a:cubicBezTo>
                  <a:cubicBezTo>
                    <a:pt x="218" y="4853"/>
                    <a:pt x="231" y="4853"/>
                    <a:pt x="252" y="4853"/>
                  </a:cubicBezTo>
                  <a:cubicBezTo>
                    <a:pt x="353" y="4853"/>
                    <a:pt x="442" y="4779"/>
                    <a:pt x="462" y="4684"/>
                  </a:cubicBezTo>
                  <a:lnTo>
                    <a:pt x="923" y="2616"/>
                  </a:lnTo>
                  <a:cubicBezTo>
                    <a:pt x="937" y="2568"/>
                    <a:pt x="964" y="2528"/>
                    <a:pt x="998" y="2494"/>
                  </a:cubicBezTo>
                  <a:lnTo>
                    <a:pt x="3228" y="385"/>
                  </a:lnTo>
                  <a:cubicBezTo>
                    <a:pt x="3391" y="227"/>
                    <a:pt x="3245" y="1"/>
                    <a:pt x="307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68"/>
            <p:cNvSpPr/>
            <p:nvPr/>
          </p:nvSpPr>
          <p:spPr>
            <a:xfrm>
              <a:off x="3145841" y="2642100"/>
              <a:ext cx="161865" cy="121524"/>
            </a:xfrm>
            <a:custGeom>
              <a:rect b="b" l="l" r="r" t="t"/>
              <a:pathLst>
                <a:path extrusionOk="0" h="4633" w="6171">
                  <a:moveTo>
                    <a:pt x="3086" y="1"/>
                  </a:moveTo>
                  <a:cubicBezTo>
                    <a:pt x="1384" y="1"/>
                    <a:pt x="0" y="1038"/>
                    <a:pt x="0" y="2320"/>
                  </a:cubicBezTo>
                  <a:cubicBezTo>
                    <a:pt x="0" y="3595"/>
                    <a:pt x="2204" y="4632"/>
                    <a:pt x="3086" y="4632"/>
                  </a:cubicBezTo>
                  <a:cubicBezTo>
                    <a:pt x="3967" y="4632"/>
                    <a:pt x="6171" y="3595"/>
                    <a:pt x="6171" y="2320"/>
                  </a:cubicBezTo>
                  <a:cubicBezTo>
                    <a:pt x="6171" y="1038"/>
                    <a:pt x="4794" y="1"/>
                    <a:pt x="30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68"/>
            <p:cNvSpPr/>
            <p:nvPr/>
          </p:nvSpPr>
          <p:spPr>
            <a:xfrm>
              <a:off x="3109906" y="2514780"/>
              <a:ext cx="97864" cy="179571"/>
            </a:xfrm>
            <a:custGeom>
              <a:rect b="b" l="l" r="r" t="t"/>
              <a:pathLst>
                <a:path extrusionOk="0" h="6846" w="3731">
                  <a:moveTo>
                    <a:pt x="2929" y="1"/>
                  </a:moveTo>
                  <a:cubicBezTo>
                    <a:pt x="2896" y="1"/>
                    <a:pt x="2859" y="9"/>
                    <a:pt x="2822" y="27"/>
                  </a:cubicBezTo>
                  <a:cubicBezTo>
                    <a:pt x="1723" y="515"/>
                    <a:pt x="408" y="1790"/>
                    <a:pt x="143" y="3424"/>
                  </a:cubicBezTo>
                  <a:cubicBezTo>
                    <a:pt x="1" y="4285"/>
                    <a:pt x="116" y="5567"/>
                    <a:pt x="1445" y="6781"/>
                  </a:cubicBezTo>
                  <a:cubicBezTo>
                    <a:pt x="1493" y="6826"/>
                    <a:pt x="1546" y="6845"/>
                    <a:pt x="1596" y="6845"/>
                  </a:cubicBezTo>
                  <a:cubicBezTo>
                    <a:pt x="1769" y="6845"/>
                    <a:pt x="1912" y="6613"/>
                    <a:pt x="1743" y="6455"/>
                  </a:cubicBezTo>
                  <a:cubicBezTo>
                    <a:pt x="801" y="5601"/>
                    <a:pt x="401" y="4570"/>
                    <a:pt x="577" y="3492"/>
                  </a:cubicBezTo>
                  <a:cubicBezTo>
                    <a:pt x="672" y="2943"/>
                    <a:pt x="889" y="2421"/>
                    <a:pt x="1208" y="1966"/>
                  </a:cubicBezTo>
                  <a:cubicBezTo>
                    <a:pt x="1255" y="1893"/>
                    <a:pt x="1337" y="1852"/>
                    <a:pt x="1421" y="1852"/>
                  </a:cubicBezTo>
                  <a:cubicBezTo>
                    <a:pt x="1468" y="1852"/>
                    <a:pt x="1516" y="1865"/>
                    <a:pt x="1560" y="1892"/>
                  </a:cubicBezTo>
                  <a:cubicBezTo>
                    <a:pt x="1667" y="1955"/>
                    <a:pt x="1786" y="1994"/>
                    <a:pt x="1911" y="1994"/>
                  </a:cubicBezTo>
                  <a:cubicBezTo>
                    <a:pt x="1920" y="1994"/>
                    <a:pt x="1930" y="1994"/>
                    <a:pt x="1940" y="1994"/>
                  </a:cubicBezTo>
                  <a:cubicBezTo>
                    <a:pt x="2340" y="1994"/>
                    <a:pt x="2889" y="1743"/>
                    <a:pt x="3615" y="1221"/>
                  </a:cubicBezTo>
                  <a:cubicBezTo>
                    <a:pt x="3710" y="1146"/>
                    <a:pt x="3730" y="1017"/>
                    <a:pt x="3662" y="915"/>
                  </a:cubicBezTo>
                  <a:cubicBezTo>
                    <a:pt x="3621" y="858"/>
                    <a:pt x="3552" y="825"/>
                    <a:pt x="3483" y="825"/>
                  </a:cubicBezTo>
                  <a:cubicBezTo>
                    <a:pt x="3439" y="825"/>
                    <a:pt x="3394" y="839"/>
                    <a:pt x="3357" y="868"/>
                  </a:cubicBezTo>
                  <a:cubicBezTo>
                    <a:pt x="2549" y="1448"/>
                    <a:pt x="2140" y="1560"/>
                    <a:pt x="1946" y="1560"/>
                  </a:cubicBezTo>
                  <a:cubicBezTo>
                    <a:pt x="1875" y="1560"/>
                    <a:pt x="1833" y="1545"/>
                    <a:pt x="1811" y="1533"/>
                  </a:cubicBezTo>
                  <a:cubicBezTo>
                    <a:pt x="1750" y="1492"/>
                    <a:pt x="1716" y="1417"/>
                    <a:pt x="1716" y="1343"/>
                  </a:cubicBezTo>
                  <a:cubicBezTo>
                    <a:pt x="2089" y="963"/>
                    <a:pt x="2523" y="651"/>
                    <a:pt x="3005" y="427"/>
                  </a:cubicBezTo>
                  <a:cubicBezTo>
                    <a:pt x="3245" y="328"/>
                    <a:pt x="3141" y="1"/>
                    <a:pt x="292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68"/>
            <p:cNvSpPr/>
            <p:nvPr/>
          </p:nvSpPr>
          <p:spPr>
            <a:xfrm>
              <a:off x="317482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1" y="1"/>
                  </a:moveTo>
                  <a:cubicBezTo>
                    <a:pt x="197" y="1"/>
                    <a:pt x="1" y="197"/>
                    <a:pt x="1" y="442"/>
                  </a:cubicBezTo>
                  <a:cubicBezTo>
                    <a:pt x="1" y="686"/>
                    <a:pt x="197" y="882"/>
                    <a:pt x="441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68"/>
            <p:cNvSpPr/>
            <p:nvPr/>
          </p:nvSpPr>
          <p:spPr>
            <a:xfrm>
              <a:off x="3145841" y="2642651"/>
              <a:ext cx="79529" cy="120973"/>
            </a:xfrm>
            <a:custGeom>
              <a:rect b="b" l="l" r="r" t="t"/>
              <a:pathLst>
                <a:path extrusionOk="0" h="4612" w="3032">
                  <a:moveTo>
                    <a:pt x="2726" y="0"/>
                  </a:moveTo>
                  <a:lnTo>
                    <a:pt x="2726" y="0"/>
                  </a:lnTo>
                  <a:cubicBezTo>
                    <a:pt x="1194" y="129"/>
                    <a:pt x="0" y="1112"/>
                    <a:pt x="0" y="2299"/>
                  </a:cubicBezTo>
                  <a:cubicBezTo>
                    <a:pt x="0" y="3553"/>
                    <a:pt x="2123" y="4570"/>
                    <a:pt x="3031" y="4611"/>
                  </a:cubicBezTo>
                  <a:cubicBezTo>
                    <a:pt x="2265" y="4211"/>
                    <a:pt x="1323" y="3330"/>
                    <a:pt x="1323" y="2299"/>
                  </a:cubicBezTo>
                  <a:cubicBezTo>
                    <a:pt x="1316" y="1323"/>
                    <a:pt x="1858" y="434"/>
                    <a:pt x="272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87" name="Google Shape;15887;p68"/>
          <p:cNvGrpSpPr/>
          <p:nvPr/>
        </p:nvGrpSpPr>
        <p:grpSpPr>
          <a:xfrm>
            <a:off x="1946369" y="2563122"/>
            <a:ext cx="374066" cy="233395"/>
            <a:chOff x="1946369" y="2563122"/>
            <a:chExt cx="374066" cy="233395"/>
          </a:xfrm>
        </p:grpSpPr>
        <p:sp>
          <p:nvSpPr>
            <p:cNvPr id="15888" name="Google Shape;15888;p68"/>
            <p:cNvSpPr/>
            <p:nvPr/>
          </p:nvSpPr>
          <p:spPr>
            <a:xfrm>
              <a:off x="1946369" y="2563148"/>
              <a:ext cx="334223" cy="215401"/>
            </a:xfrm>
            <a:custGeom>
              <a:rect b="b" l="l" r="r" t="t"/>
              <a:pathLst>
                <a:path extrusionOk="0" h="8212" w="12742">
                  <a:moveTo>
                    <a:pt x="1820" y="0"/>
                  </a:moveTo>
                  <a:cubicBezTo>
                    <a:pt x="1757" y="0"/>
                    <a:pt x="1693" y="5"/>
                    <a:pt x="1628" y="14"/>
                  </a:cubicBezTo>
                  <a:lnTo>
                    <a:pt x="781" y="136"/>
                  </a:lnTo>
                  <a:cubicBezTo>
                    <a:pt x="333" y="197"/>
                    <a:pt x="1" y="584"/>
                    <a:pt x="1" y="1038"/>
                  </a:cubicBezTo>
                  <a:lnTo>
                    <a:pt x="1" y="1838"/>
                  </a:lnTo>
                  <a:cubicBezTo>
                    <a:pt x="1" y="1967"/>
                    <a:pt x="102" y="2068"/>
                    <a:pt x="231" y="2068"/>
                  </a:cubicBezTo>
                  <a:lnTo>
                    <a:pt x="231" y="2387"/>
                  </a:lnTo>
                  <a:cubicBezTo>
                    <a:pt x="231" y="2597"/>
                    <a:pt x="374" y="2787"/>
                    <a:pt x="577" y="2835"/>
                  </a:cubicBezTo>
                  <a:lnTo>
                    <a:pt x="991" y="2936"/>
                  </a:lnTo>
                  <a:cubicBezTo>
                    <a:pt x="1086" y="2957"/>
                    <a:pt x="1153" y="3038"/>
                    <a:pt x="1160" y="3140"/>
                  </a:cubicBezTo>
                  <a:cubicBezTo>
                    <a:pt x="1221" y="4021"/>
                    <a:pt x="1832" y="8212"/>
                    <a:pt x="7738" y="8212"/>
                  </a:cubicBezTo>
                  <a:cubicBezTo>
                    <a:pt x="12742" y="8212"/>
                    <a:pt x="12742" y="6618"/>
                    <a:pt x="12742" y="6618"/>
                  </a:cubicBezTo>
                  <a:lnTo>
                    <a:pt x="12742" y="6164"/>
                  </a:lnTo>
                  <a:lnTo>
                    <a:pt x="3181" y="3431"/>
                  </a:lnTo>
                  <a:lnTo>
                    <a:pt x="3181" y="1363"/>
                  </a:lnTo>
                  <a:cubicBezTo>
                    <a:pt x="3181" y="601"/>
                    <a:pt x="2560" y="0"/>
                    <a:pt x="182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68"/>
            <p:cNvSpPr/>
            <p:nvPr/>
          </p:nvSpPr>
          <p:spPr>
            <a:xfrm>
              <a:off x="1995656" y="2698836"/>
              <a:ext cx="107254" cy="97497"/>
            </a:xfrm>
            <a:custGeom>
              <a:rect b="b" l="l" r="r" t="t"/>
              <a:pathLst>
                <a:path extrusionOk="0" h="3717" w="4089">
                  <a:moveTo>
                    <a:pt x="2224" y="1"/>
                  </a:moveTo>
                  <a:lnTo>
                    <a:pt x="1722" y="164"/>
                  </a:lnTo>
                  <a:cubicBezTo>
                    <a:pt x="1471" y="252"/>
                    <a:pt x="1288" y="476"/>
                    <a:pt x="1261" y="747"/>
                  </a:cubicBezTo>
                  <a:lnTo>
                    <a:pt x="1078" y="2584"/>
                  </a:lnTo>
                  <a:lnTo>
                    <a:pt x="854" y="2584"/>
                  </a:lnTo>
                  <a:cubicBezTo>
                    <a:pt x="570" y="2584"/>
                    <a:pt x="319" y="2754"/>
                    <a:pt x="217" y="3012"/>
                  </a:cubicBezTo>
                  <a:lnTo>
                    <a:pt x="61" y="3405"/>
                  </a:lnTo>
                  <a:cubicBezTo>
                    <a:pt x="0" y="3554"/>
                    <a:pt x="109" y="3717"/>
                    <a:pt x="271" y="3717"/>
                  </a:cubicBezTo>
                  <a:lnTo>
                    <a:pt x="1431" y="3717"/>
                  </a:lnTo>
                  <a:cubicBezTo>
                    <a:pt x="1756" y="3717"/>
                    <a:pt x="2034" y="3493"/>
                    <a:pt x="2095" y="3168"/>
                  </a:cubicBezTo>
                  <a:lnTo>
                    <a:pt x="2339" y="1961"/>
                  </a:lnTo>
                  <a:cubicBezTo>
                    <a:pt x="2644" y="1961"/>
                    <a:pt x="3648" y="1866"/>
                    <a:pt x="4089" y="1371"/>
                  </a:cubicBezTo>
                  <a:lnTo>
                    <a:pt x="2224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68"/>
            <p:cNvSpPr/>
            <p:nvPr/>
          </p:nvSpPr>
          <p:spPr>
            <a:xfrm>
              <a:off x="2186846" y="2736738"/>
              <a:ext cx="57811" cy="59778"/>
            </a:xfrm>
            <a:custGeom>
              <a:rect b="b" l="l" r="r" t="t"/>
              <a:pathLst>
                <a:path extrusionOk="0" h="2279" w="2204">
                  <a:moveTo>
                    <a:pt x="1065" y="0"/>
                  </a:moveTo>
                  <a:lnTo>
                    <a:pt x="1065" y="1133"/>
                  </a:lnTo>
                  <a:lnTo>
                    <a:pt x="882" y="1133"/>
                  </a:lnTo>
                  <a:cubicBezTo>
                    <a:pt x="610" y="1133"/>
                    <a:pt x="366" y="1295"/>
                    <a:pt x="258" y="1546"/>
                  </a:cubicBezTo>
                  <a:lnTo>
                    <a:pt x="68" y="1960"/>
                  </a:lnTo>
                  <a:cubicBezTo>
                    <a:pt x="0" y="2109"/>
                    <a:pt x="115" y="2279"/>
                    <a:pt x="278" y="2279"/>
                  </a:cubicBezTo>
                  <a:lnTo>
                    <a:pt x="1750" y="2279"/>
                  </a:lnTo>
                  <a:cubicBezTo>
                    <a:pt x="2001" y="2279"/>
                    <a:pt x="2204" y="2075"/>
                    <a:pt x="2204" y="1824"/>
                  </a:cubicBezTo>
                  <a:lnTo>
                    <a:pt x="2204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68"/>
            <p:cNvSpPr/>
            <p:nvPr/>
          </p:nvSpPr>
          <p:spPr>
            <a:xfrm>
              <a:off x="1974645" y="2580433"/>
              <a:ext cx="14977" cy="20433"/>
            </a:xfrm>
            <a:custGeom>
              <a:rect b="b" l="l" r="r" t="t"/>
              <a:pathLst>
                <a:path extrusionOk="0" h="779" w="571">
                  <a:moveTo>
                    <a:pt x="286" y="1"/>
                  </a:moveTo>
                  <a:cubicBezTo>
                    <a:pt x="148" y="1"/>
                    <a:pt x="11" y="91"/>
                    <a:pt x="1" y="270"/>
                  </a:cubicBezTo>
                  <a:lnTo>
                    <a:pt x="1" y="494"/>
                  </a:lnTo>
                  <a:cubicBezTo>
                    <a:pt x="1" y="657"/>
                    <a:pt x="130" y="779"/>
                    <a:pt x="286" y="779"/>
                  </a:cubicBezTo>
                  <a:cubicBezTo>
                    <a:pt x="442" y="779"/>
                    <a:pt x="570" y="657"/>
                    <a:pt x="570" y="494"/>
                  </a:cubicBezTo>
                  <a:lnTo>
                    <a:pt x="570" y="270"/>
                  </a:lnTo>
                  <a:cubicBezTo>
                    <a:pt x="560" y="91"/>
                    <a:pt x="423" y="1"/>
                    <a:pt x="2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68"/>
            <p:cNvSpPr/>
            <p:nvPr/>
          </p:nvSpPr>
          <p:spPr>
            <a:xfrm>
              <a:off x="1952429" y="2612408"/>
              <a:ext cx="38506" cy="16918"/>
            </a:xfrm>
            <a:custGeom>
              <a:rect b="b" l="l" r="r" t="t"/>
              <a:pathLst>
                <a:path extrusionOk="0" h="645" w="1468">
                  <a:moveTo>
                    <a:pt x="1140" y="0"/>
                  </a:moveTo>
                  <a:cubicBezTo>
                    <a:pt x="1105" y="0"/>
                    <a:pt x="1069" y="9"/>
                    <a:pt x="1031" y="28"/>
                  </a:cubicBezTo>
                  <a:cubicBezTo>
                    <a:pt x="861" y="116"/>
                    <a:pt x="482" y="170"/>
                    <a:pt x="0" y="190"/>
                  </a:cubicBezTo>
                  <a:lnTo>
                    <a:pt x="0" y="509"/>
                  </a:lnTo>
                  <a:cubicBezTo>
                    <a:pt x="0" y="557"/>
                    <a:pt x="7" y="597"/>
                    <a:pt x="14" y="645"/>
                  </a:cubicBezTo>
                  <a:cubicBezTo>
                    <a:pt x="414" y="631"/>
                    <a:pt x="943" y="577"/>
                    <a:pt x="1234" y="435"/>
                  </a:cubicBezTo>
                  <a:cubicBezTo>
                    <a:pt x="1468" y="318"/>
                    <a:pt x="1350" y="0"/>
                    <a:pt x="1140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68"/>
            <p:cNvSpPr/>
            <p:nvPr/>
          </p:nvSpPr>
          <p:spPr>
            <a:xfrm>
              <a:off x="1978029" y="2563122"/>
              <a:ext cx="51962" cy="90048"/>
            </a:xfrm>
            <a:custGeom>
              <a:rect b="b" l="l" r="r" t="t"/>
              <a:pathLst>
                <a:path extrusionOk="0" h="3433" w="1981">
                  <a:moveTo>
                    <a:pt x="621" y="0"/>
                  </a:moveTo>
                  <a:cubicBezTo>
                    <a:pt x="556" y="0"/>
                    <a:pt x="489" y="5"/>
                    <a:pt x="421" y="15"/>
                  </a:cubicBezTo>
                  <a:lnTo>
                    <a:pt x="1" y="76"/>
                  </a:lnTo>
                  <a:cubicBezTo>
                    <a:pt x="550" y="266"/>
                    <a:pt x="923" y="781"/>
                    <a:pt x="923" y="1364"/>
                  </a:cubicBezTo>
                  <a:lnTo>
                    <a:pt x="923" y="2368"/>
                  </a:lnTo>
                  <a:cubicBezTo>
                    <a:pt x="923" y="2958"/>
                    <a:pt x="1398" y="3432"/>
                    <a:pt x="1981" y="3432"/>
                  </a:cubicBezTo>
                  <a:lnTo>
                    <a:pt x="1981" y="1364"/>
                  </a:lnTo>
                  <a:cubicBezTo>
                    <a:pt x="1981" y="605"/>
                    <a:pt x="1358" y="0"/>
                    <a:pt x="62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68"/>
            <p:cNvSpPr/>
            <p:nvPr/>
          </p:nvSpPr>
          <p:spPr>
            <a:xfrm>
              <a:off x="2029781" y="2601417"/>
              <a:ext cx="290655" cy="147098"/>
            </a:xfrm>
            <a:custGeom>
              <a:rect b="b" l="l" r="r" t="t"/>
              <a:pathLst>
                <a:path extrusionOk="0" h="5608" w="11081">
                  <a:moveTo>
                    <a:pt x="4780" y="1"/>
                  </a:moveTo>
                  <a:cubicBezTo>
                    <a:pt x="3382" y="1"/>
                    <a:pt x="1781" y="537"/>
                    <a:pt x="1" y="1972"/>
                  </a:cubicBezTo>
                  <a:cubicBezTo>
                    <a:pt x="1" y="1972"/>
                    <a:pt x="154" y="5607"/>
                    <a:pt x="5730" y="5607"/>
                  </a:cubicBezTo>
                  <a:cubicBezTo>
                    <a:pt x="6987" y="5607"/>
                    <a:pt x="8520" y="5422"/>
                    <a:pt x="10389" y="4969"/>
                  </a:cubicBezTo>
                  <a:cubicBezTo>
                    <a:pt x="10864" y="4854"/>
                    <a:pt x="11080" y="4305"/>
                    <a:pt x="10809" y="3905"/>
                  </a:cubicBezTo>
                  <a:cubicBezTo>
                    <a:pt x="9930" y="2569"/>
                    <a:pt x="7839" y="1"/>
                    <a:pt x="478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68"/>
            <p:cNvSpPr/>
            <p:nvPr/>
          </p:nvSpPr>
          <p:spPr>
            <a:xfrm>
              <a:off x="2029781" y="2604932"/>
              <a:ext cx="286379" cy="143635"/>
            </a:xfrm>
            <a:custGeom>
              <a:rect b="b" l="l" r="r" t="t"/>
              <a:pathLst>
                <a:path extrusionOk="0" h="5476" w="10918">
                  <a:moveTo>
                    <a:pt x="5808" y="1913"/>
                  </a:moveTo>
                  <a:cubicBezTo>
                    <a:pt x="5894" y="1913"/>
                    <a:pt x="5980" y="1937"/>
                    <a:pt x="6056" y="1988"/>
                  </a:cubicBezTo>
                  <a:lnTo>
                    <a:pt x="7053" y="2645"/>
                  </a:lnTo>
                  <a:cubicBezTo>
                    <a:pt x="7148" y="2713"/>
                    <a:pt x="7216" y="2808"/>
                    <a:pt x="7243" y="2923"/>
                  </a:cubicBezTo>
                  <a:lnTo>
                    <a:pt x="7677" y="4720"/>
                  </a:lnTo>
                  <a:cubicBezTo>
                    <a:pt x="7144" y="4770"/>
                    <a:pt x="6648" y="4793"/>
                    <a:pt x="6188" y="4793"/>
                  </a:cubicBezTo>
                  <a:cubicBezTo>
                    <a:pt x="5151" y="4793"/>
                    <a:pt x="4293" y="4675"/>
                    <a:pt x="3588" y="4483"/>
                  </a:cubicBezTo>
                  <a:cubicBezTo>
                    <a:pt x="3296" y="4408"/>
                    <a:pt x="3154" y="4090"/>
                    <a:pt x="3296" y="3825"/>
                  </a:cubicBezTo>
                  <a:lnTo>
                    <a:pt x="3913" y="2672"/>
                  </a:lnTo>
                  <a:cubicBezTo>
                    <a:pt x="3968" y="2571"/>
                    <a:pt x="4056" y="2496"/>
                    <a:pt x="4164" y="2455"/>
                  </a:cubicBezTo>
                  <a:lnTo>
                    <a:pt x="5649" y="1940"/>
                  </a:lnTo>
                  <a:cubicBezTo>
                    <a:pt x="5701" y="1922"/>
                    <a:pt x="5754" y="1913"/>
                    <a:pt x="5808" y="1913"/>
                  </a:cubicBezTo>
                  <a:close/>
                  <a:moveTo>
                    <a:pt x="5968" y="1"/>
                  </a:moveTo>
                  <a:lnTo>
                    <a:pt x="5737" y="1187"/>
                  </a:lnTo>
                  <a:cubicBezTo>
                    <a:pt x="5710" y="1343"/>
                    <a:pt x="5595" y="1472"/>
                    <a:pt x="5446" y="1526"/>
                  </a:cubicBezTo>
                  <a:lnTo>
                    <a:pt x="4347" y="1906"/>
                  </a:lnTo>
                  <a:cubicBezTo>
                    <a:pt x="4297" y="1925"/>
                    <a:pt x="4246" y="1933"/>
                    <a:pt x="4195" y="1933"/>
                  </a:cubicBezTo>
                  <a:cubicBezTo>
                    <a:pt x="4021" y="1933"/>
                    <a:pt x="3858" y="1830"/>
                    <a:pt x="3785" y="1662"/>
                  </a:cubicBezTo>
                  <a:lnTo>
                    <a:pt x="3086" y="130"/>
                  </a:lnTo>
                  <a:cubicBezTo>
                    <a:pt x="2944" y="170"/>
                    <a:pt x="2801" y="218"/>
                    <a:pt x="2652" y="272"/>
                  </a:cubicBezTo>
                  <a:lnTo>
                    <a:pt x="3486" y="2123"/>
                  </a:lnTo>
                  <a:cubicBezTo>
                    <a:pt x="3547" y="2252"/>
                    <a:pt x="3540" y="2401"/>
                    <a:pt x="3473" y="2523"/>
                  </a:cubicBezTo>
                  <a:lnTo>
                    <a:pt x="2822" y="3751"/>
                  </a:lnTo>
                  <a:cubicBezTo>
                    <a:pt x="2743" y="3904"/>
                    <a:pt x="2584" y="3990"/>
                    <a:pt x="2422" y="3990"/>
                  </a:cubicBezTo>
                  <a:cubicBezTo>
                    <a:pt x="2348" y="3990"/>
                    <a:pt x="2273" y="3972"/>
                    <a:pt x="2205" y="3934"/>
                  </a:cubicBezTo>
                  <a:cubicBezTo>
                    <a:pt x="910" y="3201"/>
                    <a:pt x="462" y="2177"/>
                    <a:pt x="306" y="1601"/>
                  </a:cubicBezTo>
                  <a:cubicBezTo>
                    <a:pt x="204" y="1682"/>
                    <a:pt x="103" y="1757"/>
                    <a:pt x="1" y="1838"/>
                  </a:cubicBezTo>
                  <a:cubicBezTo>
                    <a:pt x="1" y="1838"/>
                    <a:pt x="154" y="5476"/>
                    <a:pt x="5726" y="5476"/>
                  </a:cubicBezTo>
                  <a:cubicBezTo>
                    <a:pt x="6984" y="5476"/>
                    <a:pt x="8518" y="5290"/>
                    <a:pt x="10389" y="4835"/>
                  </a:cubicBezTo>
                  <a:cubicBezTo>
                    <a:pt x="10694" y="4761"/>
                    <a:pt x="10911" y="4496"/>
                    <a:pt x="10918" y="4191"/>
                  </a:cubicBezTo>
                  <a:lnTo>
                    <a:pt x="10918" y="4191"/>
                  </a:lnTo>
                  <a:cubicBezTo>
                    <a:pt x="9996" y="4401"/>
                    <a:pt x="9067" y="4564"/>
                    <a:pt x="8124" y="4673"/>
                  </a:cubicBezTo>
                  <a:lnTo>
                    <a:pt x="7724" y="2998"/>
                  </a:lnTo>
                  <a:cubicBezTo>
                    <a:pt x="7683" y="2815"/>
                    <a:pt x="7751" y="2632"/>
                    <a:pt x="7900" y="2523"/>
                  </a:cubicBezTo>
                  <a:lnTo>
                    <a:pt x="9046" y="1689"/>
                  </a:lnTo>
                  <a:cubicBezTo>
                    <a:pt x="8931" y="1588"/>
                    <a:pt x="8809" y="1486"/>
                    <a:pt x="8687" y="1384"/>
                  </a:cubicBezTo>
                  <a:lnTo>
                    <a:pt x="7643" y="2144"/>
                  </a:lnTo>
                  <a:cubicBezTo>
                    <a:pt x="7566" y="2203"/>
                    <a:pt x="7473" y="2232"/>
                    <a:pt x="7379" y="2232"/>
                  </a:cubicBezTo>
                  <a:cubicBezTo>
                    <a:pt x="7291" y="2232"/>
                    <a:pt x="7203" y="2206"/>
                    <a:pt x="7127" y="2157"/>
                  </a:cubicBezTo>
                  <a:lnTo>
                    <a:pt x="6395" y="1676"/>
                  </a:lnTo>
                  <a:cubicBezTo>
                    <a:pt x="6239" y="1574"/>
                    <a:pt x="6165" y="1391"/>
                    <a:pt x="6198" y="1208"/>
                  </a:cubicBezTo>
                  <a:lnTo>
                    <a:pt x="6409" y="116"/>
                  </a:lnTo>
                  <a:cubicBezTo>
                    <a:pt x="6266" y="69"/>
                    <a:pt x="6117" y="35"/>
                    <a:pt x="596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6" name="Google Shape;15896;p68"/>
          <p:cNvGrpSpPr/>
          <p:nvPr/>
        </p:nvGrpSpPr>
        <p:grpSpPr>
          <a:xfrm>
            <a:off x="4135263" y="2906184"/>
            <a:ext cx="374040" cy="370184"/>
            <a:chOff x="4135263" y="2906184"/>
            <a:chExt cx="374040" cy="370184"/>
          </a:xfrm>
        </p:grpSpPr>
        <p:sp>
          <p:nvSpPr>
            <p:cNvPr id="15897" name="Google Shape;15897;p68"/>
            <p:cNvSpPr/>
            <p:nvPr/>
          </p:nvSpPr>
          <p:spPr>
            <a:xfrm>
              <a:off x="4165139" y="2935037"/>
              <a:ext cx="314288" cy="312347"/>
            </a:xfrm>
            <a:custGeom>
              <a:rect b="b" l="l" r="r" t="t"/>
              <a:pathLst>
                <a:path extrusionOk="0" h="11908" w="11982">
                  <a:moveTo>
                    <a:pt x="5994" y="658"/>
                  </a:moveTo>
                  <a:cubicBezTo>
                    <a:pt x="6672" y="1686"/>
                    <a:pt x="7814" y="2285"/>
                    <a:pt x="9011" y="2285"/>
                  </a:cubicBezTo>
                  <a:cubicBezTo>
                    <a:pt x="9252" y="2285"/>
                    <a:pt x="9495" y="2261"/>
                    <a:pt x="9737" y="2211"/>
                  </a:cubicBezTo>
                  <a:lnTo>
                    <a:pt x="9737" y="2211"/>
                  </a:lnTo>
                  <a:cubicBezTo>
                    <a:pt x="9439" y="3655"/>
                    <a:pt x="10049" y="5140"/>
                    <a:pt x="11290" y="5954"/>
                  </a:cubicBezTo>
                  <a:cubicBezTo>
                    <a:pt x="10056" y="6761"/>
                    <a:pt x="9439" y="8246"/>
                    <a:pt x="9737" y="9697"/>
                  </a:cubicBezTo>
                  <a:cubicBezTo>
                    <a:pt x="9494" y="9647"/>
                    <a:pt x="9249" y="9622"/>
                    <a:pt x="9007" y="9622"/>
                  </a:cubicBezTo>
                  <a:cubicBezTo>
                    <a:pt x="7812" y="9622"/>
                    <a:pt x="6671" y="10218"/>
                    <a:pt x="5994" y="11250"/>
                  </a:cubicBezTo>
                  <a:cubicBezTo>
                    <a:pt x="5330" y="10232"/>
                    <a:pt x="4198" y="9622"/>
                    <a:pt x="2984" y="9622"/>
                  </a:cubicBezTo>
                  <a:cubicBezTo>
                    <a:pt x="2740" y="9622"/>
                    <a:pt x="2489" y="9649"/>
                    <a:pt x="2252" y="9697"/>
                  </a:cubicBezTo>
                  <a:cubicBezTo>
                    <a:pt x="2550" y="8246"/>
                    <a:pt x="1933" y="6761"/>
                    <a:pt x="699" y="5954"/>
                  </a:cubicBezTo>
                  <a:cubicBezTo>
                    <a:pt x="1933" y="5140"/>
                    <a:pt x="2550" y="3655"/>
                    <a:pt x="2252" y="2211"/>
                  </a:cubicBezTo>
                  <a:lnTo>
                    <a:pt x="2252" y="2211"/>
                  </a:lnTo>
                  <a:cubicBezTo>
                    <a:pt x="2493" y="2261"/>
                    <a:pt x="2737" y="2285"/>
                    <a:pt x="2978" y="2285"/>
                  </a:cubicBezTo>
                  <a:cubicBezTo>
                    <a:pt x="4175" y="2285"/>
                    <a:pt x="5317" y="1686"/>
                    <a:pt x="5994" y="658"/>
                  </a:cubicBezTo>
                  <a:close/>
                  <a:moveTo>
                    <a:pt x="5994" y="1"/>
                  </a:moveTo>
                  <a:cubicBezTo>
                    <a:pt x="5906" y="1"/>
                    <a:pt x="5832" y="48"/>
                    <a:pt x="5798" y="123"/>
                  </a:cubicBezTo>
                  <a:cubicBezTo>
                    <a:pt x="5242" y="1203"/>
                    <a:pt x="4144" y="1845"/>
                    <a:pt x="2986" y="1845"/>
                  </a:cubicBezTo>
                  <a:cubicBezTo>
                    <a:pt x="2661" y="1845"/>
                    <a:pt x="2331" y="1794"/>
                    <a:pt x="2007" y="1689"/>
                  </a:cubicBezTo>
                  <a:cubicBezTo>
                    <a:pt x="1985" y="1682"/>
                    <a:pt x="1962" y="1678"/>
                    <a:pt x="1940" y="1678"/>
                  </a:cubicBezTo>
                  <a:cubicBezTo>
                    <a:pt x="1798" y="1678"/>
                    <a:pt x="1682" y="1820"/>
                    <a:pt x="1729" y="1967"/>
                  </a:cubicBezTo>
                  <a:cubicBezTo>
                    <a:pt x="2204" y="3445"/>
                    <a:pt x="1540" y="5052"/>
                    <a:pt x="163" y="5757"/>
                  </a:cubicBezTo>
                  <a:cubicBezTo>
                    <a:pt x="0" y="5839"/>
                    <a:pt x="0" y="6069"/>
                    <a:pt x="163" y="6151"/>
                  </a:cubicBezTo>
                  <a:cubicBezTo>
                    <a:pt x="1540" y="6856"/>
                    <a:pt x="2204" y="8463"/>
                    <a:pt x="1729" y="9941"/>
                  </a:cubicBezTo>
                  <a:cubicBezTo>
                    <a:pt x="1682" y="10088"/>
                    <a:pt x="1798" y="10230"/>
                    <a:pt x="1940" y="10230"/>
                  </a:cubicBezTo>
                  <a:cubicBezTo>
                    <a:pt x="1962" y="10230"/>
                    <a:pt x="1985" y="10226"/>
                    <a:pt x="2007" y="10219"/>
                  </a:cubicBezTo>
                  <a:cubicBezTo>
                    <a:pt x="2331" y="10113"/>
                    <a:pt x="2661" y="10063"/>
                    <a:pt x="2986" y="10063"/>
                  </a:cubicBezTo>
                  <a:cubicBezTo>
                    <a:pt x="4144" y="10063"/>
                    <a:pt x="5242" y="10705"/>
                    <a:pt x="5798" y="11785"/>
                  </a:cubicBezTo>
                  <a:cubicBezTo>
                    <a:pt x="5832" y="11860"/>
                    <a:pt x="5906" y="11907"/>
                    <a:pt x="5994" y="11907"/>
                  </a:cubicBezTo>
                  <a:cubicBezTo>
                    <a:pt x="6076" y="11907"/>
                    <a:pt x="6150" y="11860"/>
                    <a:pt x="6191" y="11785"/>
                  </a:cubicBezTo>
                  <a:cubicBezTo>
                    <a:pt x="6742" y="10705"/>
                    <a:pt x="7843" y="10063"/>
                    <a:pt x="8999" y="10063"/>
                  </a:cubicBezTo>
                  <a:cubicBezTo>
                    <a:pt x="9324" y="10063"/>
                    <a:pt x="9652" y="10113"/>
                    <a:pt x="9975" y="10219"/>
                  </a:cubicBezTo>
                  <a:cubicBezTo>
                    <a:pt x="9998" y="10226"/>
                    <a:pt x="10021" y="10230"/>
                    <a:pt x="10044" y="10230"/>
                  </a:cubicBezTo>
                  <a:cubicBezTo>
                    <a:pt x="10189" y="10230"/>
                    <a:pt x="10300" y="10088"/>
                    <a:pt x="10253" y="9941"/>
                  </a:cubicBezTo>
                  <a:cubicBezTo>
                    <a:pt x="9778" y="8463"/>
                    <a:pt x="10443" y="6856"/>
                    <a:pt x="11826" y="6151"/>
                  </a:cubicBezTo>
                  <a:cubicBezTo>
                    <a:pt x="11982" y="6069"/>
                    <a:pt x="11982" y="5839"/>
                    <a:pt x="11826" y="5757"/>
                  </a:cubicBezTo>
                  <a:cubicBezTo>
                    <a:pt x="10443" y="5052"/>
                    <a:pt x="9778" y="3445"/>
                    <a:pt x="10253" y="1967"/>
                  </a:cubicBezTo>
                  <a:cubicBezTo>
                    <a:pt x="10300" y="1820"/>
                    <a:pt x="10189" y="1678"/>
                    <a:pt x="10044" y="1678"/>
                  </a:cubicBezTo>
                  <a:cubicBezTo>
                    <a:pt x="10021" y="1678"/>
                    <a:pt x="9998" y="1682"/>
                    <a:pt x="9975" y="1689"/>
                  </a:cubicBezTo>
                  <a:cubicBezTo>
                    <a:pt x="9652" y="1794"/>
                    <a:pt x="9324" y="1845"/>
                    <a:pt x="8999" y="1845"/>
                  </a:cubicBezTo>
                  <a:cubicBezTo>
                    <a:pt x="7843" y="1845"/>
                    <a:pt x="6742" y="1203"/>
                    <a:pt x="6191" y="123"/>
                  </a:cubicBezTo>
                  <a:cubicBezTo>
                    <a:pt x="6150" y="48"/>
                    <a:pt x="6076" y="1"/>
                    <a:pt x="59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68"/>
            <p:cNvSpPr/>
            <p:nvPr/>
          </p:nvSpPr>
          <p:spPr>
            <a:xfrm>
              <a:off x="4228799" y="2998802"/>
              <a:ext cx="187151" cy="184895"/>
            </a:xfrm>
            <a:custGeom>
              <a:rect b="b" l="l" r="r" t="t"/>
              <a:pathLst>
                <a:path extrusionOk="0" h="7049" w="7135">
                  <a:moveTo>
                    <a:pt x="3567" y="628"/>
                  </a:moveTo>
                  <a:cubicBezTo>
                    <a:pt x="3979" y="1180"/>
                    <a:pt x="4619" y="1498"/>
                    <a:pt x="5295" y="1498"/>
                  </a:cubicBezTo>
                  <a:cubicBezTo>
                    <a:pt x="5399" y="1498"/>
                    <a:pt x="5504" y="1491"/>
                    <a:pt x="5608" y="1475"/>
                  </a:cubicBezTo>
                  <a:lnTo>
                    <a:pt x="5608" y="1475"/>
                  </a:lnTo>
                  <a:cubicBezTo>
                    <a:pt x="5500" y="2262"/>
                    <a:pt x="5825" y="3048"/>
                    <a:pt x="6456" y="3523"/>
                  </a:cubicBezTo>
                  <a:cubicBezTo>
                    <a:pt x="5825" y="3998"/>
                    <a:pt x="5500" y="4784"/>
                    <a:pt x="5608" y="5571"/>
                  </a:cubicBezTo>
                  <a:cubicBezTo>
                    <a:pt x="5504" y="5555"/>
                    <a:pt x="5399" y="5548"/>
                    <a:pt x="5295" y="5548"/>
                  </a:cubicBezTo>
                  <a:cubicBezTo>
                    <a:pt x="4619" y="5548"/>
                    <a:pt x="3979" y="5866"/>
                    <a:pt x="3567" y="6418"/>
                  </a:cubicBezTo>
                  <a:cubicBezTo>
                    <a:pt x="3154" y="5869"/>
                    <a:pt x="2510" y="5544"/>
                    <a:pt x="1832" y="5544"/>
                  </a:cubicBezTo>
                  <a:cubicBezTo>
                    <a:pt x="1723" y="5544"/>
                    <a:pt x="1621" y="5550"/>
                    <a:pt x="1520" y="5571"/>
                  </a:cubicBezTo>
                  <a:cubicBezTo>
                    <a:pt x="1635" y="4784"/>
                    <a:pt x="1309" y="3998"/>
                    <a:pt x="672" y="3523"/>
                  </a:cubicBezTo>
                  <a:cubicBezTo>
                    <a:pt x="1309" y="3048"/>
                    <a:pt x="1635" y="2262"/>
                    <a:pt x="1520" y="1475"/>
                  </a:cubicBezTo>
                  <a:lnTo>
                    <a:pt x="1520" y="1475"/>
                  </a:lnTo>
                  <a:cubicBezTo>
                    <a:pt x="1625" y="1491"/>
                    <a:pt x="1729" y="1498"/>
                    <a:pt x="1833" y="1498"/>
                  </a:cubicBezTo>
                  <a:cubicBezTo>
                    <a:pt x="2509" y="1498"/>
                    <a:pt x="3150" y="1180"/>
                    <a:pt x="3567" y="628"/>
                  </a:cubicBezTo>
                  <a:close/>
                  <a:moveTo>
                    <a:pt x="3565" y="0"/>
                  </a:moveTo>
                  <a:cubicBezTo>
                    <a:pt x="3489" y="0"/>
                    <a:pt x="3415" y="38"/>
                    <a:pt x="3371" y="112"/>
                  </a:cubicBezTo>
                  <a:cubicBezTo>
                    <a:pt x="3069" y="706"/>
                    <a:pt x="2465" y="1059"/>
                    <a:pt x="1830" y="1059"/>
                  </a:cubicBezTo>
                  <a:cubicBezTo>
                    <a:pt x="1652" y="1059"/>
                    <a:pt x="1472" y="1031"/>
                    <a:pt x="1296" y="973"/>
                  </a:cubicBezTo>
                  <a:cubicBezTo>
                    <a:pt x="1273" y="966"/>
                    <a:pt x="1251" y="963"/>
                    <a:pt x="1229" y="963"/>
                  </a:cubicBezTo>
                  <a:cubicBezTo>
                    <a:pt x="1087" y="963"/>
                    <a:pt x="971" y="1105"/>
                    <a:pt x="1018" y="1251"/>
                  </a:cubicBezTo>
                  <a:cubicBezTo>
                    <a:pt x="1276" y="2058"/>
                    <a:pt x="916" y="2940"/>
                    <a:pt x="157" y="3326"/>
                  </a:cubicBezTo>
                  <a:cubicBezTo>
                    <a:pt x="1" y="3408"/>
                    <a:pt x="1" y="3638"/>
                    <a:pt x="157" y="3720"/>
                  </a:cubicBezTo>
                  <a:cubicBezTo>
                    <a:pt x="916" y="4106"/>
                    <a:pt x="1276" y="4981"/>
                    <a:pt x="1018" y="5794"/>
                  </a:cubicBezTo>
                  <a:cubicBezTo>
                    <a:pt x="971" y="5941"/>
                    <a:pt x="1087" y="6083"/>
                    <a:pt x="1229" y="6083"/>
                  </a:cubicBezTo>
                  <a:cubicBezTo>
                    <a:pt x="1251" y="6083"/>
                    <a:pt x="1273" y="6080"/>
                    <a:pt x="1296" y="6072"/>
                  </a:cubicBezTo>
                  <a:cubicBezTo>
                    <a:pt x="1473" y="6015"/>
                    <a:pt x="1653" y="5987"/>
                    <a:pt x="1831" y="5987"/>
                  </a:cubicBezTo>
                  <a:cubicBezTo>
                    <a:pt x="2465" y="5987"/>
                    <a:pt x="3069" y="6339"/>
                    <a:pt x="3371" y="6927"/>
                  </a:cubicBezTo>
                  <a:cubicBezTo>
                    <a:pt x="3405" y="7001"/>
                    <a:pt x="3479" y="7049"/>
                    <a:pt x="3567" y="7049"/>
                  </a:cubicBezTo>
                  <a:cubicBezTo>
                    <a:pt x="3649" y="7049"/>
                    <a:pt x="3723" y="7001"/>
                    <a:pt x="3764" y="6927"/>
                  </a:cubicBezTo>
                  <a:cubicBezTo>
                    <a:pt x="4067" y="6336"/>
                    <a:pt x="4671" y="5984"/>
                    <a:pt x="5310" y="5984"/>
                  </a:cubicBezTo>
                  <a:cubicBezTo>
                    <a:pt x="5486" y="5984"/>
                    <a:pt x="5664" y="6010"/>
                    <a:pt x="5839" y="6066"/>
                  </a:cubicBezTo>
                  <a:cubicBezTo>
                    <a:pt x="5862" y="6073"/>
                    <a:pt x="5886" y="6077"/>
                    <a:pt x="5908" y="6077"/>
                  </a:cubicBezTo>
                  <a:cubicBezTo>
                    <a:pt x="6049" y="6077"/>
                    <a:pt x="6164" y="5941"/>
                    <a:pt x="6117" y="5794"/>
                  </a:cubicBezTo>
                  <a:cubicBezTo>
                    <a:pt x="5853" y="4981"/>
                    <a:pt x="6219" y="4106"/>
                    <a:pt x="6971" y="3713"/>
                  </a:cubicBezTo>
                  <a:cubicBezTo>
                    <a:pt x="7134" y="3631"/>
                    <a:pt x="7134" y="3408"/>
                    <a:pt x="6971" y="3326"/>
                  </a:cubicBezTo>
                  <a:cubicBezTo>
                    <a:pt x="6219" y="2933"/>
                    <a:pt x="5853" y="2058"/>
                    <a:pt x="6117" y="1251"/>
                  </a:cubicBezTo>
                  <a:cubicBezTo>
                    <a:pt x="6164" y="1099"/>
                    <a:pt x="6049" y="962"/>
                    <a:pt x="5908" y="962"/>
                  </a:cubicBezTo>
                  <a:cubicBezTo>
                    <a:pt x="5885" y="962"/>
                    <a:pt x="5862" y="966"/>
                    <a:pt x="5839" y="973"/>
                  </a:cubicBezTo>
                  <a:cubicBezTo>
                    <a:pt x="5662" y="1029"/>
                    <a:pt x="5483" y="1056"/>
                    <a:pt x="5306" y="1056"/>
                  </a:cubicBezTo>
                  <a:cubicBezTo>
                    <a:pt x="4669" y="1056"/>
                    <a:pt x="4067" y="707"/>
                    <a:pt x="3764" y="112"/>
                  </a:cubicBezTo>
                  <a:cubicBezTo>
                    <a:pt x="3717" y="38"/>
                    <a:pt x="3640" y="0"/>
                    <a:pt x="3565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68"/>
            <p:cNvSpPr/>
            <p:nvPr/>
          </p:nvSpPr>
          <p:spPr>
            <a:xfrm>
              <a:off x="4135263" y="2906184"/>
              <a:ext cx="374040" cy="370184"/>
            </a:xfrm>
            <a:custGeom>
              <a:rect b="b" l="l" r="r" t="t"/>
              <a:pathLst>
                <a:path extrusionOk="0" h="14113" w="14260">
                  <a:moveTo>
                    <a:pt x="7130" y="0"/>
                  </a:moveTo>
                  <a:cubicBezTo>
                    <a:pt x="7020" y="0"/>
                    <a:pt x="6910" y="73"/>
                    <a:pt x="6910" y="219"/>
                  </a:cubicBezTo>
                  <a:lnTo>
                    <a:pt x="6910" y="6525"/>
                  </a:lnTo>
                  <a:lnTo>
                    <a:pt x="2455" y="2070"/>
                  </a:lnTo>
                  <a:cubicBezTo>
                    <a:pt x="2406" y="2021"/>
                    <a:pt x="2351" y="2000"/>
                    <a:pt x="2299" y="2000"/>
                  </a:cubicBezTo>
                  <a:cubicBezTo>
                    <a:pt x="2127" y="2000"/>
                    <a:pt x="1982" y="2221"/>
                    <a:pt x="2143" y="2382"/>
                  </a:cubicBezTo>
                  <a:lnTo>
                    <a:pt x="6598" y="6837"/>
                  </a:lnTo>
                  <a:lnTo>
                    <a:pt x="299" y="6837"/>
                  </a:lnTo>
                  <a:cubicBezTo>
                    <a:pt x="0" y="6837"/>
                    <a:pt x="0" y="7278"/>
                    <a:pt x="299" y="7278"/>
                  </a:cubicBezTo>
                  <a:lnTo>
                    <a:pt x="6598" y="7278"/>
                  </a:lnTo>
                  <a:lnTo>
                    <a:pt x="2143" y="11733"/>
                  </a:lnTo>
                  <a:cubicBezTo>
                    <a:pt x="1982" y="11894"/>
                    <a:pt x="2127" y="12114"/>
                    <a:pt x="2299" y="12114"/>
                  </a:cubicBezTo>
                  <a:cubicBezTo>
                    <a:pt x="2351" y="12114"/>
                    <a:pt x="2406" y="12094"/>
                    <a:pt x="2455" y="12044"/>
                  </a:cubicBezTo>
                  <a:lnTo>
                    <a:pt x="6910" y="7590"/>
                  </a:lnTo>
                  <a:lnTo>
                    <a:pt x="6910" y="13889"/>
                  </a:lnTo>
                  <a:cubicBezTo>
                    <a:pt x="6910" y="14038"/>
                    <a:pt x="7020" y="14113"/>
                    <a:pt x="7130" y="14113"/>
                  </a:cubicBezTo>
                  <a:cubicBezTo>
                    <a:pt x="7240" y="14113"/>
                    <a:pt x="7350" y="14038"/>
                    <a:pt x="7350" y="13889"/>
                  </a:cubicBezTo>
                  <a:lnTo>
                    <a:pt x="7350" y="7583"/>
                  </a:lnTo>
                  <a:lnTo>
                    <a:pt x="11805" y="12044"/>
                  </a:lnTo>
                  <a:cubicBezTo>
                    <a:pt x="11853" y="12091"/>
                    <a:pt x="11907" y="12111"/>
                    <a:pt x="11958" y="12111"/>
                  </a:cubicBezTo>
                  <a:cubicBezTo>
                    <a:pt x="12131" y="12111"/>
                    <a:pt x="12279" y="11889"/>
                    <a:pt x="12117" y="11733"/>
                  </a:cubicBezTo>
                  <a:lnTo>
                    <a:pt x="7662" y="7271"/>
                  </a:lnTo>
                  <a:lnTo>
                    <a:pt x="13968" y="7271"/>
                  </a:lnTo>
                  <a:cubicBezTo>
                    <a:pt x="14260" y="7271"/>
                    <a:pt x="14260" y="6830"/>
                    <a:pt x="13968" y="6830"/>
                  </a:cubicBezTo>
                  <a:lnTo>
                    <a:pt x="7662" y="6830"/>
                  </a:lnTo>
                  <a:lnTo>
                    <a:pt x="12117" y="2375"/>
                  </a:lnTo>
                  <a:cubicBezTo>
                    <a:pt x="12279" y="2219"/>
                    <a:pt x="12131" y="1997"/>
                    <a:pt x="11958" y="1997"/>
                  </a:cubicBezTo>
                  <a:cubicBezTo>
                    <a:pt x="11907" y="1997"/>
                    <a:pt x="11853" y="2017"/>
                    <a:pt x="11805" y="2063"/>
                  </a:cubicBezTo>
                  <a:lnTo>
                    <a:pt x="7350" y="6518"/>
                  </a:lnTo>
                  <a:lnTo>
                    <a:pt x="7350" y="219"/>
                  </a:lnTo>
                  <a:cubicBezTo>
                    <a:pt x="7350" y="73"/>
                    <a:pt x="7240" y="0"/>
                    <a:pt x="713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0" name="Google Shape;15900;p68"/>
          <p:cNvGrpSpPr/>
          <p:nvPr/>
        </p:nvGrpSpPr>
        <p:grpSpPr>
          <a:xfrm>
            <a:off x="4683601" y="2906184"/>
            <a:ext cx="372676" cy="370184"/>
            <a:chOff x="4683601" y="2906184"/>
            <a:chExt cx="372676" cy="370184"/>
          </a:xfrm>
        </p:grpSpPr>
        <p:sp>
          <p:nvSpPr>
            <p:cNvPr id="15901" name="Google Shape;15901;p68"/>
            <p:cNvSpPr/>
            <p:nvPr/>
          </p:nvSpPr>
          <p:spPr>
            <a:xfrm>
              <a:off x="4846516" y="3004205"/>
              <a:ext cx="20538" cy="69588"/>
            </a:xfrm>
            <a:custGeom>
              <a:rect b="b" l="l" r="r" t="t"/>
              <a:pathLst>
                <a:path extrusionOk="0" h="2653" w="783">
                  <a:moveTo>
                    <a:pt x="461" y="0"/>
                  </a:moveTo>
                  <a:cubicBezTo>
                    <a:pt x="427" y="0"/>
                    <a:pt x="391" y="9"/>
                    <a:pt x="353" y="28"/>
                  </a:cubicBezTo>
                  <a:cubicBezTo>
                    <a:pt x="136" y="164"/>
                    <a:pt x="0" y="408"/>
                    <a:pt x="14" y="673"/>
                  </a:cubicBezTo>
                  <a:lnTo>
                    <a:pt x="14" y="2435"/>
                  </a:lnTo>
                  <a:cubicBezTo>
                    <a:pt x="14" y="2558"/>
                    <a:pt x="115" y="2652"/>
                    <a:pt x="237" y="2652"/>
                  </a:cubicBezTo>
                  <a:cubicBezTo>
                    <a:pt x="359" y="2652"/>
                    <a:pt x="454" y="2551"/>
                    <a:pt x="454" y="2435"/>
                  </a:cubicBezTo>
                  <a:lnTo>
                    <a:pt x="454" y="673"/>
                  </a:lnTo>
                  <a:cubicBezTo>
                    <a:pt x="441" y="578"/>
                    <a:pt x="481" y="483"/>
                    <a:pt x="556" y="422"/>
                  </a:cubicBezTo>
                  <a:cubicBezTo>
                    <a:pt x="783" y="305"/>
                    <a:pt x="666" y="0"/>
                    <a:pt x="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68"/>
            <p:cNvSpPr/>
            <p:nvPr/>
          </p:nvSpPr>
          <p:spPr>
            <a:xfrm>
              <a:off x="4875133" y="3004415"/>
              <a:ext cx="18361" cy="69378"/>
            </a:xfrm>
            <a:custGeom>
              <a:rect b="b" l="l" r="r" t="t"/>
              <a:pathLst>
                <a:path extrusionOk="0" h="2645" w="700">
                  <a:moveTo>
                    <a:pt x="252" y="1"/>
                  </a:moveTo>
                  <a:cubicBezTo>
                    <a:pt x="171" y="1"/>
                    <a:pt x="94" y="42"/>
                    <a:pt x="55" y="115"/>
                  </a:cubicBezTo>
                  <a:cubicBezTo>
                    <a:pt x="1" y="224"/>
                    <a:pt x="41" y="353"/>
                    <a:pt x="143" y="414"/>
                  </a:cubicBezTo>
                  <a:cubicBezTo>
                    <a:pt x="218" y="475"/>
                    <a:pt x="258" y="563"/>
                    <a:pt x="245" y="665"/>
                  </a:cubicBezTo>
                  <a:lnTo>
                    <a:pt x="245" y="2427"/>
                  </a:lnTo>
                  <a:cubicBezTo>
                    <a:pt x="245" y="2550"/>
                    <a:pt x="347" y="2644"/>
                    <a:pt x="469" y="2644"/>
                  </a:cubicBezTo>
                  <a:cubicBezTo>
                    <a:pt x="591" y="2644"/>
                    <a:pt x="686" y="2543"/>
                    <a:pt x="686" y="2427"/>
                  </a:cubicBezTo>
                  <a:lnTo>
                    <a:pt x="686" y="665"/>
                  </a:lnTo>
                  <a:cubicBezTo>
                    <a:pt x="699" y="400"/>
                    <a:pt x="570" y="156"/>
                    <a:pt x="347" y="20"/>
                  </a:cubicBezTo>
                  <a:cubicBezTo>
                    <a:pt x="316" y="7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68"/>
            <p:cNvSpPr/>
            <p:nvPr/>
          </p:nvSpPr>
          <p:spPr>
            <a:xfrm>
              <a:off x="4846857" y="3027524"/>
              <a:ext cx="46270" cy="46270"/>
            </a:xfrm>
            <a:custGeom>
              <a:rect b="b" l="l" r="r" t="t"/>
              <a:pathLst>
                <a:path extrusionOk="0" h="1764" w="1764">
                  <a:moveTo>
                    <a:pt x="882" y="0"/>
                  </a:moveTo>
                  <a:cubicBezTo>
                    <a:pt x="401" y="0"/>
                    <a:pt x="7" y="401"/>
                    <a:pt x="1" y="882"/>
                  </a:cubicBezTo>
                  <a:lnTo>
                    <a:pt x="1" y="1763"/>
                  </a:lnTo>
                  <a:lnTo>
                    <a:pt x="1764" y="1763"/>
                  </a:lnTo>
                  <a:lnTo>
                    <a:pt x="1764" y="882"/>
                  </a:lnTo>
                  <a:cubicBezTo>
                    <a:pt x="1764" y="394"/>
                    <a:pt x="1370" y="0"/>
                    <a:pt x="8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68"/>
            <p:cNvSpPr/>
            <p:nvPr/>
          </p:nvSpPr>
          <p:spPr>
            <a:xfrm>
              <a:off x="4683601" y="2906184"/>
              <a:ext cx="372676" cy="370184"/>
            </a:xfrm>
            <a:custGeom>
              <a:rect b="b" l="l" r="r" t="t"/>
              <a:pathLst>
                <a:path extrusionOk="0" h="14113" w="14208">
                  <a:moveTo>
                    <a:pt x="4682" y="0"/>
                  </a:moveTo>
                  <a:cubicBezTo>
                    <a:pt x="4572" y="0"/>
                    <a:pt x="4462" y="73"/>
                    <a:pt x="4462" y="219"/>
                  </a:cubicBezTo>
                  <a:lnTo>
                    <a:pt x="4462" y="3616"/>
                  </a:lnTo>
                  <a:cubicBezTo>
                    <a:pt x="4462" y="3745"/>
                    <a:pt x="4502" y="3867"/>
                    <a:pt x="4570" y="3976"/>
                  </a:cubicBezTo>
                  <a:lnTo>
                    <a:pt x="6035" y="6281"/>
                  </a:lnTo>
                  <a:cubicBezTo>
                    <a:pt x="6028" y="6295"/>
                    <a:pt x="6014" y="6315"/>
                    <a:pt x="6001" y="6328"/>
                  </a:cubicBezTo>
                  <a:lnTo>
                    <a:pt x="3153" y="4091"/>
                  </a:lnTo>
                  <a:cubicBezTo>
                    <a:pt x="3119" y="4064"/>
                    <a:pt x="3099" y="4030"/>
                    <a:pt x="3085" y="3996"/>
                  </a:cubicBezTo>
                  <a:lnTo>
                    <a:pt x="2027" y="1243"/>
                  </a:lnTo>
                  <a:cubicBezTo>
                    <a:pt x="1988" y="1144"/>
                    <a:pt x="1907" y="1102"/>
                    <a:pt x="1826" y="1102"/>
                  </a:cubicBezTo>
                  <a:cubicBezTo>
                    <a:pt x="1686" y="1102"/>
                    <a:pt x="1545" y="1227"/>
                    <a:pt x="1614" y="1399"/>
                  </a:cubicBezTo>
                  <a:lnTo>
                    <a:pt x="2672" y="4152"/>
                  </a:lnTo>
                  <a:cubicBezTo>
                    <a:pt x="2712" y="4260"/>
                    <a:pt x="2787" y="4362"/>
                    <a:pt x="2882" y="4437"/>
                  </a:cubicBezTo>
                  <a:lnTo>
                    <a:pt x="5825" y="6749"/>
                  </a:lnTo>
                  <a:cubicBezTo>
                    <a:pt x="5825" y="6756"/>
                    <a:pt x="5818" y="6769"/>
                    <a:pt x="5811" y="6783"/>
                  </a:cubicBezTo>
                  <a:lnTo>
                    <a:pt x="4238" y="6437"/>
                  </a:lnTo>
                  <a:cubicBezTo>
                    <a:pt x="4188" y="6425"/>
                    <a:pt x="4138" y="6418"/>
                    <a:pt x="4088" y="6418"/>
                  </a:cubicBezTo>
                  <a:cubicBezTo>
                    <a:pt x="3974" y="6418"/>
                    <a:pt x="3862" y="6450"/>
                    <a:pt x="3763" y="6511"/>
                  </a:cubicBezTo>
                  <a:lnTo>
                    <a:pt x="1397" y="7888"/>
                  </a:lnTo>
                  <a:cubicBezTo>
                    <a:pt x="1268" y="7963"/>
                    <a:pt x="1173" y="8078"/>
                    <a:pt x="1119" y="8207"/>
                  </a:cubicBezTo>
                  <a:lnTo>
                    <a:pt x="75" y="10715"/>
                  </a:lnTo>
                  <a:cubicBezTo>
                    <a:pt x="0" y="10890"/>
                    <a:pt x="142" y="11022"/>
                    <a:pt x="284" y="11022"/>
                  </a:cubicBezTo>
                  <a:cubicBezTo>
                    <a:pt x="362" y="11022"/>
                    <a:pt x="440" y="10982"/>
                    <a:pt x="481" y="10885"/>
                  </a:cubicBezTo>
                  <a:lnTo>
                    <a:pt x="1526" y="8376"/>
                  </a:lnTo>
                  <a:cubicBezTo>
                    <a:pt x="1539" y="8335"/>
                    <a:pt x="1573" y="8295"/>
                    <a:pt x="1614" y="8268"/>
                  </a:cubicBezTo>
                  <a:lnTo>
                    <a:pt x="3987" y="6891"/>
                  </a:lnTo>
                  <a:cubicBezTo>
                    <a:pt x="4022" y="6871"/>
                    <a:pt x="4060" y="6859"/>
                    <a:pt x="4099" y="6859"/>
                  </a:cubicBezTo>
                  <a:cubicBezTo>
                    <a:pt x="4114" y="6859"/>
                    <a:pt x="4128" y="6860"/>
                    <a:pt x="4143" y="6864"/>
                  </a:cubicBezTo>
                  <a:lnTo>
                    <a:pt x="5797" y="7230"/>
                  </a:lnTo>
                  <a:cubicBezTo>
                    <a:pt x="5804" y="7264"/>
                    <a:pt x="5804" y="7298"/>
                    <a:pt x="5811" y="7325"/>
                  </a:cubicBezTo>
                  <a:lnTo>
                    <a:pt x="4814" y="7657"/>
                  </a:lnTo>
                  <a:cubicBezTo>
                    <a:pt x="4624" y="7718"/>
                    <a:pt x="4468" y="7868"/>
                    <a:pt x="4401" y="8064"/>
                  </a:cubicBezTo>
                  <a:lnTo>
                    <a:pt x="3404" y="10858"/>
                  </a:lnTo>
                  <a:cubicBezTo>
                    <a:pt x="3370" y="10946"/>
                    <a:pt x="3363" y="11041"/>
                    <a:pt x="3370" y="11136"/>
                  </a:cubicBezTo>
                  <a:lnTo>
                    <a:pt x="3580" y="13902"/>
                  </a:lnTo>
                  <a:cubicBezTo>
                    <a:pt x="3587" y="14018"/>
                    <a:pt x="3689" y="14106"/>
                    <a:pt x="3797" y="14106"/>
                  </a:cubicBezTo>
                  <a:lnTo>
                    <a:pt x="3817" y="14106"/>
                  </a:lnTo>
                  <a:cubicBezTo>
                    <a:pt x="3939" y="14099"/>
                    <a:pt x="4028" y="13990"/>
                    <a:pt x="4021" y="13875"/>
                  </a:cubicBezTo>
                  <a:lnTo>
                    <a:pt x="3804" y="11102"/>
                  </a:lnTo>
                  <a:cubicBezTo>
                    <a:pt x="3804" y="11068"/>
                    <a:pt x="3811" y="11041"/>
                    <a:pt x="3817" y="11007"/>
                  </a:cubicBezTo>
                  <a:lnTo>
                    <a:pt x="4814" y="8213"/>
                  </a:lnTo>
                  <a:cubicBezTo>
                    <a:pt x="4841" y="8146"/>
                    <a:pt x="4889" y="8098"/>
                    <a:pt x="4957" y="8078"/>
                  </a:cubicBezTo>
                  <a:lnTo>
                    <a:pt x="5974" y="7739"/>
                  </a:lnTo>
                  <a:cubicBezTo>
                    <a:pt x="6228" y="8166"/>
                    <a:pt x="6665" y="8380"/>
                    <a:pt x="7103" y="8380"/>
                  </a:cubicBezTo>
                  <a:cubicBezTo>
                    <a:pt x="7540" y="8380"/>
                    <a:pt x="7977" y="8166"/>
                    <a:pt x="8232" y="7739"/>
                  </a:cubicBezTo>
                  <a:lnTo>
                    <a:pt x="9249" y="8078"/>
                  </a:lnTo>
                  <a:cubicBezTo>
                    <a:pt x="9317" y="8098"/>
                    <a:pt x="9364" y="8146"/>
                    <a:pt x="9391" y="8213"/>
                  </a:cubicBezTo>
                  <a:lnTo>
                    <a:pt x="10388" y="11007"/>
                  </a:lnTo>
                  <a:cubicBezTo>
                    <a:pt x="10401" y="11041"/>
                    <a:pt x="10401" y="11068"/>
                    <a:pt x="10401" y="11102"/>
                  </a:cubicBezTo>
                  <a:lnTo>
                    <a:pt x="10184" y="13875"/>
                  </a:lnTo>
                  <a:cubicBezTo>
                    <a:pt x="10178" y="13990"/>
                    <a:pt x="10266" y="14099"/>
                    <a:pt x="10388" y="14113"/>
                  </a:cubicBezTo>
                  <a:lnTo>
                    <a:pt x="10408" y="14113"/>
                  </a:lnTo>
                  <a:cubicBezTo>
                    <a:pt x="10524" y="14106"/>
                    <a:pt x="10618" y="14018"/>
                    <a:pt x="10625" y="13909"/>
                  </a:cubicBezTo>
                  <a:lnTo>
                    <a:pt x="10842" y="11136"/>
                  </a:lnTo>
                  <a:cubicBezTo>
                    <a:pt x="10849" y="11041"/>
                    <a:pt x="10835" y="10946"/>
                    <a:pt x="10802" y="10858"/>
                  </a:cubicBezTo>
                  <a:lnTo>
                    <a:pt x="9805" y="8064"/>
                  </a:lnTo>
                  <a:cubicBezTo>
                    <a:pt x="9737" y="7874"/>
                    <a:pt x="9581" y="7725"/>
                    <a:pt x="9391" y="7657"/>
                  </a:cubicBezTo>
                  <a:lnTo>
                    <a:pt x="8394" y="7325"/>
                  </a:lnTo>
                  <a:cubicBezTo>
                    <a:pt x="8401" y="7298"/>
                    <a:pt x="8401" y="7264"/>
                    <a:pt x="8408" y="7237"/>
                  </a:cubicBezTo>
                  <a:lnTo>
                    <a:pt x="10062" y="6864"/>
                  </a:lnTo>
                  <a:cubicBezTo>
                    <a:pt x="10077" y="6860"/>
                    <a:pt x="10092" y="6859"/>
                    <a:pt x="10107" y="6859"/>
                  </a:cubicBezTo>
                  <a:cubicBezTo>
                    <a:pt x="10148" y="6859"/>
                    <a:pt x="10190" y="6871"/>
                    <a:pt x="10225" y="6891"/>
                  </a:cubicBezTo>
                  <a:lnTo>
                    <a:pt x="12592" y="8274"/>
                  </a:lnTo>
                  <a:cubicBezTo>
                    <a:pt x="12632" y="8295"/>
                    <a:pt x="12666" y="8335"/>
                    <a:pt x="12687" y="8376"/>
                  </a:cubicBezTo>
                  <a:lnTo>
                    <a:pt x="13731" y="10885"/>
                  </a:lnTo>
                  <a:cubicBezTo>
                    <a:pt x="13769" y="10982"/>
                    <a:pt x="13846" y="11022"/>
                    <a:pt x="13924" y="11022"/>
                  </a:cubicBezTo>
                  <a:cubicBezTo>
                    <a:pt x="14064" y="11022"/>
                    <a:pt x="14207" y="10890"/>
                    <a:pt x="14138" y="10715"/>
                  </a:cubicBezTo>
                  <a:lnTo>
                    <a:pt x="14144" y="10715"/>
                  </a:lnTo>
                  <a:lnTo>
                    <a:pt x="13100" y="8207"/>
                  </a:lnTo>
                  <a:cubicBezTo>
                    <a:pt x="13046" y="8071"/>
                    <a:pt x="12951" y="7963"/>
                    <a:pt x="12822" y="7888"/>
                  </a:cubicBezTo>
                  <a:lnTo>
                    <a:pt x="10456" y="6511"/>
                  </a:lnTo>
                  <a:cubicBezTo>
                    <a:pt x="10357" y="6450"/>
                    <a:pt x="10245" y="6418"/>
                    <a:pt x="10131" y="6418"/>
                  </a:cubicBezTo>
                  <a:cubicBezTo>
                    <a:pt x="10081" y="6418"/>
                    <a:pt x="10031" y="6425"/>
                    <a:pt x="9981" y="6437"/>
                  </a:cubicBezTo>
                  <a:lnTo>
                    <a:pt x="8408" y="6783"/>
                  </a:lnTo>
                  <a:cubicBezTo>
                    <a:pt x="8408" y="6769"/>
                    <a:pt x="8401" y="6762"/>
                    <a:pt x="8394" y="6749"/>
                  </a:cubicBezTo>
                  <a:lnTo>
                    <a:pt x="11337" y="4437"/>
                  </a:lnTo>
                  <a:cubicBezTo>
                    <a:pt x="11432" y="4362"/>
                    <a:pt x="11507" y="4267"/>
                    <a:pt x="11547" y="4152"/>
                  </a:cubicBezTo>
                  <a:lnTo>
                    <a:pt x="12605" y="1399"/>
                  </a:lnTo>
                  <a:cubicBezTo>
                    <a:pt x="12674" y="1227"/>
                    <a:pt x="12533" y="1099"/>
                    <a:pt x="12393" y="1099"/>
                  </a:cubicBezTo>
                  <a:cubicBezTo>
                    <a:pt x="12312" y="1099"/>
                    <a:pt x="12231" y="1141"/>
                    <a:pt x="12192" y="1243"/>
                  </a:cubicBezTo>
                  <a:lnTo>
                    <a:pt x="11134" y="3996"/>
                  </a:lnTo>
                  <a:cubicBezTo>
                    <a:pt x="11120" y="4030"/>
                    <a:pt x="11100" y="4064"/>
                    <a:pt x="11066" y="4091"/>
                  </a:cubicBezTo>
                  <a:lnTo>
                    <a:pt x="8218" y="6328"/>
                  </a:lnTo>
                  <a:cubicBezTo>
                    <a:pt x="8205" y="6315"/>
                    <a:pt x="8191" y="6295"/>
                    <a:pt x="8184" y="6281"/>
                  </a:cubicBezTo>
                  <a:lnTo>
                    <a:pt x="9649" y="3976"/>
                  </a:lnTo>
                  <a:cubicBezTo>
                    <a:pt x="9717" y="3867"/>
                    <a:pt x="9757" y="3745"/>
                    <a:pt x="9757" y="3616"/>
                  </a:cubicBezTo>
                  <a:lnTo>
                    <a:pt x="9757" y="219"/>
                  </a:lnTo>
                  <a:cubicBezTo>
                    <a:pt x="9757" y="73"/>
                    <a:pt x="9647" y="0"/>
                    <a:pt x="9537" y="0"/>
                  </a:cubicBezTo>
                  <a:cubicBezTo>
                    <a:pt x="9427" y="0"/>
                    <a:pt x="9317" y="73"/>
                    <a:pt x="9317" y="219"/>
                  </a:cubicBezTo>
                  <a:lnTo>
                    <a:pt x="9317" y="3616"/>
                  </a:lnTo>
                  <a:cubicBezTo>
                    <a:pt x="9317" y="3657"/>
                    <a:pt x="9303" y="3704"/>
                    <a:pt x="9283" y="3738"/>
                  </a:cubicBezTo>
                  <a:lnTo>
                    <a:pt x="7859" y="5969"/>
                  </a:lnTo>
                  <a:cubicBezTo>
                    <a:pt x="7635" y="5810"/>
                    <a:pt x="7372" y="5730"/>
                    <a:pt x="7109" y="5730"/>
                  </a:cubicBezTo>
                  <a:cubicBezTo>
                    <a:pt x="6847" y="5730"/>
                    <a:pt x="6584" y="5810"/>
                    <a:pt x="6360" y="5969"/>
                  </a:cubicBezTo>
                  <a:lnTo>
                    <a:pt x="4936" y="3738"/>
                  </a:lnTo>
                  <a:cubicBezTo>
                    <a:pt x="4916" y="3704"/>
                    <a:pt x="4902" y="3657"/>
                    <a:pt x="4902" y="3616"/>
                  </a:cubicBezTo>
                  <a:lnTo>
                    <a:pt x="4902" y="219"/>
                  </a:lnTo>
                  <a:cubicBezTo>
                    <a:pt x="4902" y="73"/>
                    <a:pt x="4792" y="0"/>
                    <a:pt x="468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68"/>
            <p:cNvSpPr/>
            <p:nvPr/>
          </p:nvSpPr>
          <p:spPr>
            <a:xfrm>
              <a:off x="4818056" y="3102751"/>
              <a:ext cx="104054" cy="104081"/>
            </a:xfrm>
            <a:custGeom>
              <a:rect b="b" l="l" r="r" t="t"/>
              <a:pathLst>
                <a:path extrusionOk="0" h="3968" w="3967">
                  <a:moveTo>
                    <a:pt x="1980" y="1"/>
                  </a:moveTo>
                  <a:cubicBezTo>
                    <a:pt x="888" y="1"/>
                    <a:pt x="0" y="604"/>
                    <a:pt x="0" y="1703"/>
                  </a:cubicBezTo>
                  <a:cubicBezTo>
                    <a:pt x="0" y="2794"/>
                    <a:pt x="888" y="3967"/>
                    <a:pt x="1980" y="3967"/>
                  </a:cubicBezTo>
                  <a:cubicBezTo>
                    <a:pt x="3079" y="3967"/>
                    <a:pt x="3967" y="2794"/>
                    <a:pt x="3967" y="1703"/>
                  </a:cubicBezTo>
                  <a:cubicBezTo>
                    <a:pt x="3967" y="604"/>
                    <a:pt x="3079" y="1"/>
                    <a:pt x="198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68"/>
            <p:cNvSpPr/>
            <p:nvPr/>
          </p:nvSpPr>
          <p:spPr>
            <a:xfrm>
              <a:off x="4817872" y="3102935"/>
              <a:ext cx="54086" cy="103897"/>
            </a:xfrm>
            <a:custGeom>
              <a:rect b="b" l="l" r="r" t="t"/>
              <a:pathLst>
                <a:path extrusionOk="0" h="3961" w="2062">
                  <a:moveTo>
                    <a:pt x="1784" y="0"/>
                  </a:moveTo>
                  <a:lnTo>
                    <a:pt x="1784" y="0"/>
                  </a:lnTo>
                  <a:cubicBezTo>
                    <a:pt x="787" y="68"/>
                    <a:pt x="0" y="665"/>
                    <a:pt x="0" y="1696"/>
                  </a:cubicBezTo>
                  <a:cubicBezTo>
                    <a:pt x="0" y="2794"/>
                    <a:pt x="889" y="3960"/>
                    <a:pt x="1987" y="3960"/>
                  </a:cubicBezTo>
                  <a:lnTo>
                    <a:pt x="2062" y="3960"/>
                  </a:lnTo>
                  <a:cubicBezTo>
                    <a:pt x="1492" y="3431"/>
                    <a:pt x="1106" y="2509"/>
                    <a:pt x="1106" y="1628"/>
                  </a:cubicBezTo>
                  <a:cubicBezTo>
                    <a:pt x="1106" y="902"/>
                    <a:pt x="1377" y="353"/>
                    <a:pt x="178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7" name="Google Shape;15907;p68"/>
          <p:cNvGrpSpPr/>
          <p:nvPr/>
        </p:nvGrpSpPr>
        <p:grpSpPr>
          <a:xfrm>
            <a:off x="870808" y="2906053"/>
            <a:ext cx="329134" cy="370132"/>
            <a:chOff x="870808" y="2906053"/>
            <a:chExt cx="329134" cy="370132"/>
          </a:xfrm>
        </p:grpSpPr>
        <p:sp>
          <p:nvSpPr>
            <p:cNvPr id="15908" name="Google Shape;15908;p68"/>
            <p:cNvSpPr/>
            <p:nvPr/>
          </p:nvSpPr>
          <p:spPr>
            <a:xfrm>
              <a:off x="907530" y="3114004"/>
              <a:ext cx="113943" cy="162180"/>
            </a:xfrm>
            <a:custGeom>
              <a:rect b="b" l="l" r="r" t="t"/>
              <a:pathLst>
                <a:path extrusionOk="0" h="6183" w="4344">
                  <a:moveTo>
                    <a:pt x="4017" y="1"/>
                  </a:moveTo>
                  <a:cubicBezTo>
                    <a:pt x="3972" y="1"/>
                    <a:pt x="3925" y="16"/>
                    <a:pt x="3879" y="53"/>
                  </a:cubicBezTo>
                  <a:lnTo>
                    <a:pt x="1634" y="1687"/>
                  </a:lnTo>
                  <a:cubicBezTo>
                    <a:pt x="1478" y="1796"/>
                    <a:pt x="1363" y="1952"/>
                    <a:pt x="1309" y="2128"/>
                  </a:cubicBezTo>
                  <a:lnTo>
                    <a:pt x="54" y="5891"/>
                  </a:lnTo>
                  <a:cubicBezTo>
                    <a:pt x="0" y="6034"/>
                    <a:pt x="109" y="6183"/>
                    <a:pt x="264" y="6183"/>
                  </a:cubicBezTo>
                  <a:cubicBezTo>
                    <a:pt x="359" y="6183"/>
                    <a:pt x="441" y="6122"/>
                    <a:pt x="475" y="6034"/>
                  </a:cubicBezTo>
                  <a:lnTo>
                    <a:pt x="1729" y="2270"/>
                  </a:lnTo>
                  <a:cubicBezTo>
                    <a:pt x="1756" y="2182"/>
                    <a:pt x="1810" y="2101"/>
                    <a:pt x="1892" y="2047"/>
                  </a:cubicBezTo>
                  <a:lnTo>
                    <a:pt x="4136" y="406"/>
                  </a:lnTo>
                  <a:cubicBezTo>
                    <a:pt x="4344" y="269"/>
                    <a:pt x="4204" y="1"/>
                    <a:pt x="401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68"/>
            <p:cNvSpPr/>
            <p:nvPr/>
          </p:nvSpPr>
          <p:spPr>
            <a:xfrm>
              <a:off x="1050169" y="3114030"/>
              <a:ext cx="113838" cy="162154"/>
            </a:xfrm>
            <a:custGeom>
              <a:rect b="b" l="l" r="r" t="t"/>
              <a:pathLst>
                <a:path extrusionOk="0" h="6182" w="4340">
                  <a:moveTo>
                    <a:pt x="328" y="0"/>
                  </a:moveTo>
                  <a:cubicBezTo>
                    <a:pt x="139" y="0"/>
                    <a:pt x="1" y="274"/>
                    <a:pt x="204" y="411"/>
                  </a:cubicBezTo>
                  <a:lnTo>
                    <a:pt x="2455" y="2052"/>
                  </a:lnTo>
                  <a:cubicBezTo>
                    <a:pt x="2529" y="2100"/>
                    <a:pt x="2590" y="2181"/>
                    <a:pt x="2617" y="2269"/>
                  </a:cubicBezTo>
                  <a:lnTo>
                    <a:pt x="3872" y="6033"/>
                  </a:lnTo>
                  <a:cubicBezTo>
                    <a:pt x="3906" y="6121"/>
                    <a:pt x="3987" y="6182"/>
                    <a:pt x="4082" y="6182"/>
                  </a:cubicBezTo>
                  <a:cubicBezTo>
                    <a:pt x="4231" y="6182"/>
                    <a:pt x="4340" y="6033"/>
                    <a:pt x="4292" y="5890"/>
                  </a:cubicBezTo>
                  <a:lnTo>
                    <a:pt x="3038" y="2127"/>
                  </a:lnTo>
                  <a:cubicBezTo>
                    <a:pt x="2977" y="1951"/>
                    <a:pt x="2868" y="1801"/>
                    <a:pt x="2712" y="1693"/>
                  </a:cubicBezTo>
                  <a:lnTo>
                    <a:pt x="468" y="52"/>
                  </a:lnTo>
                  <a:cubicBezTo>
                    <a:pt x="421" y="16"/>
                    <a:pt x="373" y="0"/>
                    <a:pt x="3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68"/>
            <p:cNvSpPr/>
            <p:nvPr/>
          </p:nvSpPr>
          <p:spPr>
            <a:xfrm>
              <a:off x="870808" y="3073951"/>
              <a:ext cx="329134" cy="52250"/>
            </a:xfrm>
            <a:custGeom>
              <a:rect b="b" l="l" r="r" t="t"/>
              <a:pathLst>
                <a:path extrusionOk="0" h="1992" w="12548">
                  <a:moveTo>
                    <a:pt x="3163" y="0"/>
                  </a:moveTo>
                  <a:cubicBezTo>
                    <a:pt x="3007" y="0"/>
                    <a:pt x="2851" y="41"/>
                    <a:pt x="2722" y="115"/>
                  </a:cubicBezTo>
                  <a:lnTo>
                    <a:pt x="227" y="1573"/>
                  </a:lnTo>
                  <a:cubicBezTo>
                    <a:pt x="0" y="1692"/>
                    <a:pt x="129" y="1991"/>
                    <a:pt x="328" y="1991"/>
                  </a:cubicBezTo>
                  <a:cubicBezTo>
                    <a:pt x="367" y="1991"/>
                    <a:pt x="408" y="1980"/>
                    <a:pt x="451" y="1953"/>
                  </a:cubicBezTo>
                  <a:lnTo>
                    <a:pt x="2939" y="495"/>
                  </a:lnTo>
                  <a:cubicBezTo>
                    <a:pt x="3007" y="455"/>
                    <a:pt x="3082" y="434"/>
                    <a:pt x="3163" y="434"/>
                  </a:cubicBezTo>
                  <a:lnTo>
                    <a:pt x="9422" y="434"/>
                  </a:lnTo>
                  <a:cubicBezTo>
                    <a:pt x="9496" y="434"/>
                    <a:pt x="9571" y="455"/>
                    <a:pt x="9639" y="495"/>
                  </a:cubicBezTo>
                  <a:lnTo>
                    <a:pt x="12134" y="1953"/>
                  </a:lnTo>
                  <a:cubicBezTo>
                    <a:pt x="12168" y="1967"/>
                    <a:pt x="12202" y="1980"/>
                    <a:pt x="12242" y="1980"/>
                  </a:cubicBezTo>
                  <a:cubicBezTo>
                    <a:pt x="12466" y="1980"/>
                    <a:pt x="12547" y="1682"/>
                    <a:pt x="12358" y="1573"/>
                  </a:cubicBezTo>
                  <a:lnTo>
                    <a:pt x="9862" y="115"/>
                  </a:lnTo>
                  <a:cubicBezTo>
                    <a:pt x="9727" y="41"/>
                    <a:pt x="9577" y="0"/>
                    <a:pt x="94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68"/>
            <p:cNvSpPr/>
            <p:nvPr/>
          </p:nvSpPr>
          <p:spPr>
            <a:xfrm>
              <a:off x="889038" y="2975536"/>
              <a:ext cx="293828" cy="86690"/>
            </a:xfrm>
            <a:custGeom>
              <a:rect b="b" l="l" r="r" t="t"/>
              <a:pathLst>
                <a:path extrusionOk="0" h="3305" w="11202">
                  <a:moveTo>
                    <a:pt x="10886" y="1"/>
                  </a:moveTo>
                  <a:cubicBezTo>
                    <a:pt x="10835" y="1"/>
                    <a:pt x="10781" y="21"/>
                    <a:pt x="10734" y="70"/>
                  </a:cubicBezTo>
                  <a:lnTo>
                    <a:pt x="8869" y="1928"/>
                  </a:lnTo>
                  <a:cubicBezTo>
                    <a:pt x="8815" y="1982"/>
                    <a:pt x="8747" y="2016"/>
                    <a:pt x="8679" y="2044"/>
                  </a:cubicBezTo>
                  <a:lnTo>
                    <a:pt x="5594" y="2864"/>
                  </a:lnTo>
                  <a:lnTo>
                    <a:pt x="2515" y="2044"/>
                  </a:lnTo>
                  <a:cubicBezTo>
                    <a:pt x="2441" y="2023"/>
                    <a:pt x="2373" y="1982"/>
                    <a:pt x="2319" y="1928"/>
                  </a:cubicBezTo>
                  <a:lnTo>
                    <a:pt x="461" y="70"/>
                  </a:lnTo>
                  <a:cubicBezTo>
                    <a:pt x="430" y="29"/>
                    <a:pt x="390" y="12"/>
                    <a:pt x="348" y="12"/>
                  </a:cubicBezTo>
                  <a:cubicBezTo>
                    <a:pt x="188" y="12"/>
                    <a:pt x="0" y="257"/>
                    <a:pt x="156" y="375"/>
                  </a:cubicBezTo>
                  <a:lnTo>
                    <a:pt x="2014" y="2233"/>
                  </a:lnTo>
                  <a:cubicBezTo>
                    <a:pt x="2122" y="2342"/>
                    <a:pt x="2258" y="2423"/>
                    <a:pt x="2407" y="2464"/>
                  </a:cubicBezTo>
                  <a:lnTo>
                    <a:pt x="5540" y="3298"/>
                  </a:lnTo>
                  <a:cubicBezTo>
                    <a:pt x="5560" y="3305"/>
                    <a:pt x="5580" y="3305"/>
                    <a:pt x="5594" y="3305"/>
                  </a:cubicBezTo>
                  <a:lnTo>
                    <a:pt x="5655" y="3305"/>
                  </a:lnTo>
                  <a:lnTo>
                    <a:pt x="8794" y="2464"/>
                  </a:lnTo>
                  <a:cubicBezTo>
                    <a:pt x="8937" y="2423"/>
                    <a:pt x="9072" y="2349"/>
                    <a:pt x="9181" y="2240"/>
                  </a:cubicBezTo>
                  <a:lnTo>
                    <a:pt x="11046" y="382"/>
                  </a:lnTo>
                  <a:cubicBezTo>
                    <a:pt x="11201" y="221"/>
                    <a:pt x="11055" y="1"/>
                    <a:pt x="108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68"/>
            <p:cNvSpPr/>
            <p:nvPr/>
          </p:nvSpPr>
          <p:spPr>
            <a:xfrm>
              <a:off x="983807" y="3021832"/>
              <a:ext cx="104081" cy="225368"/>
            </a:xfrm>
            <a:custGeom>
              <a:rect b="b" l="l" r="r" t="t"/>
              <a:pathLst>
                <a:path extrusionOk="0" h="8592" w="3968">
                  <a:moveTo>
                    <a:pt x="1981" y="1"/>
                  </a:moveTo>
                  <a:cubicBezTo>
                    <a:pt x="1493" y="1"/>
                    <a:pt x="1099" y="787"/>
                    <a:pt x="1099" y="1763"/>
                  </a:cubicBezTo>
                  <a:cubicBezTo>
                    <a:pt x="1099" y="2448"/>
                    <a:pt x="1303" y="3045"/>
                    <a:pt x="1588" y="3337"/>
                  </a:cubicBezTo>
                  <a:cubicBezTo>
                    <a:pt x="686" y="3493"/>
                    <a:pt x="1" y="4184"/>
                    <a:pt x="1" y="5466"/>
                  </a:cubicBezTo>
                  <a:cubicBezTo>
                    <a:pt x="1" y="6930"/>
                    <a:pt x="1099" y="8592"/>
                    <a:pt x="1988" y="8592"/>
                  </a:cubicBezTo>
                  <a:cubicBezTo>
                    <a:pt x="2869" y="8592"/>
                    <a:pt x="3968" y="6930"/>
                    <a:pt x="3968" y="5466"/>
                  </a:cubicBezTo>
                  <a:cubicBezTo>
                    <a:pt x="3968" y="4191"/>
                    <a:pt x="3283" y="3493"/>
                    <a:pt x="2381" y="3337"/>
                  </a:cubicBezTo>
                  <a:cubicBezTo>
                    <a:pt x="2666" y="3045"/>
                    <a:pt x="2862" y="2448"/>
                    <a:pt x="2862" y="1763"/>
                  </a:cubicBezTo>
                  <a:cubicBezTo>
                    <a:pt x="2862" y="787"/>
                    <a:pt x="2476" y="1"/>
                    <a:pt x="198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68"/>
            <p:cNvSpPr/>
            <p:nvPr/>
          </p:nvSpPr>
          <p:spPr>
            <a:xfrm>
              <a:off x="1042326" y="310896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cubicBezTo>
                    <a:pt x="8" y="1"/>
                    <a:pt x="8" y="1"/>
                    <a:pt x="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68"/>
            <p:cNvSpPr/>
            <p:nvPr/>
          </p:nvSpPr>
          <p:spPr>
            <a:xfrm>
              <a:off x="983650" y="3021648"/>
              <a:ext cx="70270" cy="225552"/>
            </a:xfrm>
            <a:custGeom>
              <a:rect b="b" l="l" r="r" t="t"/>
              <a:pathLst>
                <a:path extrusionOk="0" h="8599" w="2679">
                  <a:moveTo>
                    <a:pt x="1987" y="1"/>
                  </a:moveTo>
                  <a:cubicBezTo>
                    <a:pt x="1499" y="1"/>
                    <a:pt x="1105" y="794"/>
                    <a:pt x="1105" y="1770"/>
                  </a:cubicBezTo>
                  <a:cubicBezTo>
                    <a:pt x="1105" y="2455"/>
                    <a:pt x="1302" y="3052"/>
                    <a:pt x="1594" y="3344"/>
                  </a:cubicBezTo>
                  <a:cubicBezTo>
                    <a:pt x="685" y="3493"/>
                    <a:pt x="0" y="4191"/>
                    <a:pt x="0" y="5473"/>
                  </a:cubicBezTo>
                  <a:cubicBezTo>
                    <a:pt x="0" y="6937"/>
                    <a:pt x="1105" y="8599"/>
                    <a:pt x="1987" y="8599"/>
                  </a:cubicBezTo>
                  <a:cubicBezTo>
                    <a:pt x="2089" y="8599"/>
                    <a:pt x="2197" y="8578"/>
                    <a:pt x="2292" y="8537"/>
                  </a:cubicBezTo>
                  <a:cubicBezTo>
                    <a:pt x="1892" y="7873"/>
                    <a:pt x="1546" y="6646"/>
                    <a:pt x="1546" y="5527"/>
                  </a:cubicBezTo>
                  <a:cubicBezTo>
                    <a:pt x="1546" y="4679"/>
                    <a:pt x="1702" y="4056"/>
                    <a:pt x="1960" y="3649"/>
                  </a:cubicBezTo>
                  <a:cubicBezTo>
                    <a:pt x="2089" y="3452"/>
                    <a:pt x="2095" y="3194"/>
                    <a:pt x="1980" y="2984"/>
                  </a:cubicBezTo>
                  <a:cubicBezTo>
                    <a:pt x="1838" y="2713"/>
                    <a:pt x="1763" y="2408"/>
                    <a:pt x="1763" y="2103"/>
                  </a:cubicBezTo>
                  <a:cubicBezTo>
                    <a:pt x="1770" y="1309"/>
                    <a:pt x="2163" y="665"/>
                    <a:pt x="2651" y="665"/>
                  </a:cubicBezTo>
                  <a:lnTo>
                    <a:pt x="2678" y="665"/>
                  </a:lnTo>
                  <a:cubicBezTo>
                    <a:pt x="2516" y="265"/>
                    <a:pt x="2265" y="1"/>
                    <a:pt x="19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68"/>
            <p:cNvSpPr/>
            <p:nvPr/>
          </p:nvSpPr>
          <p:spPr>
            <a:xfrm>
              <a:off x="983807" y="3151120"/>
              <a:ext cx="104081" cy="26728"/>
            </a:xfrm>
            <a:custGeom>
              <a:rect b="b" l="l" r="r" t="t"/>
              <a:pathLst>
                <a:path extrusionOk="0" h="1019" w="3968">
                  <a:moveTo>
                    <a:pt x="48" y="1"/>
                  </a:moveTo>
                  <a:cubicBezTo>
                    <a:pt x="14" y="171"/>
                    <a:pt x="1" y="340"/>
                    <a:pt x="1" y="510"/>
                  </a:cubicBezTo>
                  <a:cubicBezTo>
                    <a:pt x="482" y="821"/>
                    <a:pt x="1188" y="1018"/>
                    <a:pt x="1981" y="1018"/>
                  </a:cubicBezTo>
                  <a:cubicBezTo>
                    <a:pt x="2781" y="1018"/>
                    <a:pt x="3486" y="821"/>
                    <a:pt x="3968" y="510"/>
                  </a:cubicBezTo>
                  <a:cubicBezTo>
                    <a:pt x="3968" y="340"/>
                    <a:pt x="3947" y="171"/>
                    <a:pt x="3920" y="1"/>
                  </a:cubicBezTo>
                  <a:cubicBezTo>
                    <a:pt x="3540" y="340"/>
                    <a:pt x="2808" y="584"/>
                    <a:pt x="1981" y="584"/>
                  </a:cubicBezTo>
                  <a:cubicBezTo>
                    <a:pt x="1160" y="584"/>
                    <a:pt x="428" y="340"/>
                    <a:pt x="4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68"/>
            <p:cNvSpPr/>
            <p:nvPr/>
          </p:nvSpPr>
          <p:spPr>
            <a:xfrm>
              <a:off x="988633" y="3194347"/>
              <a:ext cx="94271" cy="24053"/>
            </a:xfrm>
            <a:custGeom>
              <a:rect b="b" l="l" r="r" t="t"/>
              <a:pathLst>
                <a:path extrusionOk="0" h="917" w="3594">
                  <a:moveTo>
                    <a:pt x="0" y="1"/>
                  </a:moveTo>
                  <a:cubicBezTo>
                    <a:pt x="75" y="218"/>
                    <a:pt x="163" y="435"/>
                    <a:pt x="264" y="638"/>
                  </a:cubicBezTo>
                  <a:cubicBezTo>
                    <a:pt x="736" y="822"/>
                    <a:pt x="1234" y="916"/>
                    <a:pt x="1738" y="916"/>
                  </a:cubicBezTo>
                  <a:cubicBezTo>
                    <a:pt x="1755" y="916"/>
                    <a:pt x="1773" y="916"/>
                    <a:pt x="1790" y="916"/>
                  </a:cubicBezTo>
                  <a:cubicBezTo>
                    <a:pt x="1808" y="916"/>
                    <a:pt x="1825" y="916"/>
                    <a:pt x="1843" y="916"/>
                  </a:cubicBezTo>
                  <a:cubicBezTo>
                    <a:pt x="2354" y="916"/>
                    <a:pt x="2857" y="822"/>
                    <a:pt x="3329" y="638"/>
                  </a:cubicBezTo>
                  <a:cubicBezTo>
                    <a:pt x="3431" y="435"/>
                    <a:pt x="3526" y="218"/>
                    <a:pt x="3594" y="1"/>
                  </a:cubicBezTo>
                  <a:lnTo>
                    <a:pt x="3594" y="1"/>
                  </a:lnTo>
                  <a:cubicBezTo>
                    <a:pt x="3194" y="285"/>
                    <a:pt x="2529" y="475"/>
                    <a:pt x="1797" y="475"/>
                  </a:cubicBezTo>
                  <a:cubicBezTo>
                    <a:pt x="1071" y="475"/>
                    <a:pt x="407" y="28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68"/>
            <p:cNvSpPr/>
            <p:nvPr/>
          </p:nvSpPr>
          <p:spPr>
            <a:xfrm>
              <a:off x="1024201" y="3151120"/>
              <a:ext cx="63503" cy="26728"/>
            </a:xfrm>
            <a:custGeom>
              <a:rect b="b" l="l" r="r" t="t"/>
              <a:pathLst>
                <a:path extrusionOk="0" h="1019" w="2421">
                  <a:moveTo>
                    <a:pt x="2373" y="1"/>
                  </a:moveTo>
                  <a:cubicBezTo>
                    <a:pt x="1994" y="340"/>
                    <a:pt x="1261" y="584"/>
                    <a:pt x="441" y="584"/>
                  </a:cubicBezTo>
                  <a:cubicBezTo>
                    <a:pt x="292" y="584"/>
                    <a:pt x="143" y="571"/>
                    <a:pt x="0" y="557"/>
                  </a:cubicBezTo>
                  <a:lnTo>
                    <a:pt x="0" y="591"/>
                  </a:lnTo>
                  <a:cubicBezTo>
                    <a:pt x="0" y="727"/>
                    <a:pt x="7" y="862"/>
                    <a:pt x="14" y="998"/>
                  </a:cubicBezTo>
                  <a:cubicBezTo>
                    <a:pt x="156" y="1011"/>
                    <a:pt x="298" y="1018"/>
                    <a:pt x="441" y="1018"/>
                  </a:cubicBezTo>
                  <a:cubicBezTo>
                    <a:pt x="1234" y="1018"/>
                    <a:pt x="1939" y="821"/>
                    <a:pt x="2421" y="510"/>
                  </a:cubicBezTo>
                  <a:cubicBezTo>
                    <a:pt x="2421" y="333"/>
                    <a:pt x="2407" y="164"/>
                    <a:pt x="23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68"/>
            <p:cNvSpPr/>
            <p:nvPr/>
          </p:nvSpPr>
          <p:spPr>
            <a:xfrm>
              <a:off x="985066" y="31509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68"/>
            <p:cNvSpPr/>
            <p:nvPr/>
          </p:nvSpPr>
          <p:spPr>
            <a:xfrm>
              <a:off x="984174" y="31573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68"/>
            <p:cNvSpPr/>
            <p:nvPr/>
          </p:nvSpPr>
          <p:spPr>
            <a:xfrm>
              <a:off x="991834" y="3202714"/>
              <a:ext cx="367" cy="734"/>
            </a:xfrm>
            <a:custGeom>
              <a:rect b="b" l="l" r="r" t="t"/>
              <a:pathLst>
                <a:path extrusionOk="0" h="28" w="14">
                  <a:moveTo>
                    <a:pt x="0" y="0"/>
                  </a:moveTo>
                  <a:lnTo>
                    <a:pt x="14" y="27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68"/>
            <p:cNvSpPr/>
            <p:nvPr/>
          </p:nvSpPr>
          <p:spPr>
            <a:xfrm>
              <a:off x="1029159" y="3194347"/>
              <a:ext cx="53745" cy="24053"/>
            </a:xfrm>
            <a:custGeom>
              <a:rect b="b" l="l" r="r" t="t"/>
              <a:pathLst>
                <a:path extrusionOk="0" h="917" w="2049">
                  <a:moveTo>
                    <a:pt x="2049" y="1"/>
                  </a:moveTo>
                  <a:lnTo>
                    <a:pt x="2049" y="1"/>
                  </a:lnTo>
                  <a:cubicBezTo>
                    <a:pt x="1649" y="285"/>
                    <a:pt x="984" y="475"/>
                    <a:pt x="252" y="475"/>
                  </a:cubicBezTo>
                  <a:cubicBezTo>
                    <a:pt x="171" y="475"/>
                    <a:pt x="82" y="475"/>
                    <a:pt x="1" y="469"/>
                  </a:cubicBezTo>
                  <a:lnTo>
                    <a:pt x="1" y="469"/>
                  </a:lnTo>
                  <a:cubicBezTo>
                    <a:pt x="35" y="618"/>
                    <a:pt x="76" y="767"/>
                    <a:pt x="116" y="909"/>
                  </a:cubicBezTo>
                  <a:cubicBezTo>
                    <a:pt x="164" y="909"/>
                    <a:pt x="211" y="916"/>
                    <a:pt x="259" y="916"/>
                  </a:cubicBezTo>
                  <a:cubicBezTo>
                    <a:pt x="276" y="916"/>
                    <a:pt x="293" y="916"/>
                    <a:pt x="311" y="916"/>
                  </a:cubicBezTo>
                  <a:cubicBezTo>
                    <a:pt x="815" y="916"/>
                    <a:pt x="1312" y="822"/>
                    <a:pt x="1784" y="638"/>
                  </a:cubicBezTo>
                  <a:cubicBezTo>
                    <a:pt x="1886" y="435"/>
                    <a:pt x="1974" y="218"/>
                    <a:pt x="20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68"/>
            <p:cNvSpPr/>
            <p:nvPr/>
          </p:nvSpPr>
          <p:spPr>
            <a:xfrm>
              <a:off x="935282" y="2906053"/>
              <a:ext cx="201341" cy="63686"/>
            </a:xfrm>
            <a:custGeom>
              <a:rect b="b" l="l" r="r" t="t"/>
              <a:pathLst>
                <a:path extrusionOk="0" h="2428" w="7676">
                  <a:moveTo>
                    <a:pt x="7374" y="0"/>
                  </a:moveTo>
                  <a:cubicBezTo>
                    <a:pt x="7356" y="0"/>
                    <a:pt x="7336" y="2"/>
                    <a:pt x="7316" y="7"/>
                  </a:cubicBezTo>
                  <a:cubicBezTo>
                    <a:pt x="6313" y="211"/>
                    <a:pt x="5533" y="1458"/>
                    <a:pt x="5241" y="1987"/>
                  </a:cubicBezTo>
                  <a:lnTo>
                    <a:pt x="2420" y="1987"/>
                  </a:lnTo>
                  <a:cubicBezTo>
                    <a:pt x="2122" y="1458"/>
                    <a:pt x="1342" y="211"/>
                    <a:pt x="346" y="7"/>
                  </a:cubicBezTo>
                  <a:cubicBezTo>
                    <a:pt x="330" y="5"/>
                    <a:pt x="315" y="3"/>
                    <a:pt x="301" y="3"/>
                  </a:cubicBezTo>
                  <a:cubicBezTo>
                    <a:pt x="54" y="3"/>
                    <a:pt x="1" y="377"/>
                    <a:pt x="257" y="441"/>
                  </a:cubicBezTo>
                  <a:cubicBezTo>
                    <a:pt x="929" y="570"/>
                    <a:pt x="1614" y="1438"/>
                    <a:pt x="2034" y="2204"/>
                  </a:cubicBezTo>
                  <a:cubicBezTo>
                    <a:pt x="2109" y="2340"/>
                    <a:pt x="2258" y="2428"/>
                    <a:pt x="2420" y="2428"/>
                  </a:cubicBezTo>
                  <a:lnTo>
                    <a:pt x="5241" y="2428"/>
                  </a:lnTo>
                  <a:cubicBezTo>
                    <a:pt x="5404" y="2428"/>
                    <a:pt x="5546" y="2340"/>
                    <a:pt x="5621" y="2204"/>
                  </a:cubicBezTo>
                  <a:cubicBezTo>
                    <a:pt x="6041" y="1438"/>
                    <a:pt x="6733" y="577"/>
                    <a:pt x="7397" y="441"/>
                  </a:cubicBezTo>
                  <a:cubicBezTo>
                    <a:pt x="7675" y="397"/>
                    <a:pt x="7618" y="0"/>
                    <a:pt x="737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68"/>
            <p:cNvSpPr/>
            <p:nvPr/>
          </p:nvSpPr>
          <p:spPr>
            <a:xfrm>
              <a:off x="1001066" y="2958172"/>
              <a:ext cx="69405" cy="69378"/>
            </a:xfrm>
            <a:custGeom>
              <a:rect b="b" l="l" r="r" t="t"/>
              <a:pathLst>
                <a:path extrusionOk="0" h="2645" w="2646">
                  <a:moveTo>
                    <a:pt x="1323" y="0"/>
                  </a:moveTo>
                  <a:cubicBezTo>
                    <a:pt x="597" y="0"/>
                    <a:pt x="1" y="814"/>
                    <a:pt x="1" y="1546"/>
                  </a:cubicBezTo>
                  <a:cubicBezTo>
                    <a:pt x="1" y="2272"/>
                    <a:pt x="597" y="2644"/>
                    <a:pt x="1323" y="2644"/>
                  </a:cubicBezTo>
                  <a:cubicBezTo>
                    <a:pt x="2055" y="2644"/>
                    <a:pt x="2645" y="2278"/>
                    <a:pt x="2645" y="1546"/>
                  </a:cubicBezTo>
                  <a:cubicBezTo>
                    <a:pt x="2645" y="814"/>
                    <a:pt x="2055" y="0"/>
                    <a:pt x="13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68"/>
            <p:cNvSpPr/>
            <p:nvPr/>
          </p:nvSpPr>
          <p:spPr>
            <a:xfrm>
              <a:off x="1001066" y="2958172"/>
              <a:ext cx="37378" cy="69378"/>
            </a:xfrm>
            <a:custGeom>
              <a:rect b="b" l="l" r="r" t="t"/>
              <a:pathLst>
                <a:path extrusionOk="0" h="2645" w="1425">
                  <a:moveTo>
                    <a:pt x="1323" y="0"/>
                  </a:moveTo>
                  <a:cubicBezTo>
                    <a:pt x="591" y="0"/>
                    <a:pt x="1" y="814"/>
                    <a:pt x="1" y="1546"/>
                  </a:cubicBezTo>
                  <a:cubicBezTo>
                    <a:pt x="1" y="2231"/>
                    <a:pt x="530" y="2604"/>
                    <a:pt x="1208" y="2644"/>
                  </a:cubicBezTo>
                  <a:cubicBezTo>
                    <a:pt x="1004" y="2400"/>
                    <a:pt x="882" y="2061"/>
                    <a:pt x="882" y="1621"/>
                  </a:cubicBezTo>
                  <a:cubicBezTo>
                    <a:pt x="882" y="1037"/>
                    <a:pt x="1072" y="468"/>
                    <a:pt x="1425" y="7"/>
                  </a:cubicBezTo>
                  <a:cubicBezTo>
                    <a:pt x="1391" y="0"/>
                    <a:pt x="1357" y="0"/>
                    <a:pt x="1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68"/>
            <p:cNvSpPr/>
            <p:nvPr/>
          </p:nvSpPr>
          <p:spPr>
            <a:xfrm>
              <a:off x="1001066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68"/>
            <p:cNvSpPr/>
            <p:nvPr/>
          </p:nvSpPr>
          <p:spPr>
            <a:xfrm>
              <a:off x="1047310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7" name="Google Shape;15927;p68"/>
          <p:cNvGrpSpPr/>
          <p:nvPr/>
        </p:nvGrpSpPr>
        <p:grpSpPr>
          <a:xfrm>
            <a:off x="1943878" y="2909069"/>
            <a:ext cx="374774" cy="364282"/>
            <a:chOff x="1943878" y="2909069"/>
            <a:chExt cx="374774" cy="364282"/>
          </a:xfrm>
        </p:grpSpPr>
        <p:sp>
          <p:nvSpPr>
            <p:cNvPr id="15928" name="Google Shape;15928;p68"/>
            <p:cNvSpPr/>
            <p:nvPr/>
          </p:nvSpPr>
          <p:spPr>
            <a:xfrm>
              <a:off x="2142911" y="2909069"/>
              <a:ext cx="65470" cy="50178"/>
            </a:xfrm>
            <a:custGeom>
              <a:rect b="b" l="l" r="r" t="t"/>
              <a:pathLst>
                <a:path extrusionOk="0" h="1913" w="2496">
                  <a:moveTo>
                    <a:pt x="2204" y="1"/>
                  </a:moveTo>
                  <a:cubicBezTo>
                    <a:pt x="1824" y="1"/>
                    <a:pt x="1668" y="1"/>
                    <a:pt x="1411" y="190"/>
                  </a:cubicBezTo>
                  <a:cubicBezTo>
                    <a:pt x="1323" y="258"/>
                    <a:pt x="929" y="577"/>
                    <a:pt x="475" y="950"/>
                  </a:cubicBezTo>
                  <a:lnTo>
                    <a:pt x="0" y="1343"/>
                  </a:lnTo>
                  <a:lnTo>
                    <a:pt x="0" y="1913"/>
                  </a:lnTo>
                  <a:cubicBezTo>
                    <a:pt x="224" y="1730"/>
                    <a:pt x="495" y="1506"/>
                    <a:pt x="753" y="1289"/>
                  </a:cubicBezTo>
                  <a:cubicBezTo>
                    <a:pt x="1167" y="957"/>
                    <a:pt x="1594" y="604"/>
                    <a:pt x="1675" y="543"/>
                  </a:cubicBezTo>
                  <a:cubicBezTo>
                    <a:pt x="1811" y="441"/>
                    <a:pt x="1845" y="441"/>
                    <a:pt x="2204" y="441"/>
                  </a:cubicBezTo>
                  <a:cubicBezTo>
                    <a:pt x="2496" y="441"/>
                    <a:pt x="2496" y="1"/>
                    <a:pt x="220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68"/>
            <p:cNvSpPr/>
            <p:nvPr/>
          </p:nvSpPr>
          <p:spPr>
            <a:xfrm>
              <a:off x="2193063" y="2938316"/>
              <a:ext cx="90231" cy="51699"/>
            </a:xfrm>
            <a:custGeom>
              <a:rect b="b" l="l" r="r" t="t"/>
              <a:pathLst>
                <a:path extrusionOk="0" h="1971" w="3440">
                  <a:moveTo>
                    <a:pt x="3146" y="0"/>
                  </a:moveTo>
                  <a:cubicBezTo>
                    <a:pt x="3087" y="0"/>
                    <a:pt x="3026" y="25"/>
                    <a:pt x="2977" y="86"/>
                  </a:cubicBezTo>
                  <a:lnTo>
                    <a:pt x="2008" y="1442"/>
                  </a:lnTo>
                  <a:cubicBezTo>
                    <a:pt x="1967" y="1496"/>
                    <a:pt x="1899" y="1530"/>
                    <a:pt x="1831" y="1530"/>
                  </a:cubicBezTo>
                  <a:lnTo>
                    <a:pt x="292" y="1530"/>
                  </a:lnTo>
                  <a:cubicBezTo>
                    <a:pt x="1" y="1530"/>
                    <a:pt x="1" y="1971"/>
                    <a:pt x="292" y="1971"/>
                  </a:cubicBezTo>
                  <a:lnTo>
                    <a:pt x="1831" y="1971"/>
                  </a:lnTo>
                  <a:cubicBezTo>
                    <a:pt x="2042" y="1971"/>
                    <a:pt x="2245" y="1869"/>
                    <a:pt x="2367" y="1693"/>
                  </a:cubicBezTo>
                  <a:lnTo>
                    <a:pt x="3337" y="337"/>
                  </a:lnTo>
                  <a:cubicBezTo>
                    <a:pt x="3439" y="170"/>
                    <a:pt x="3298" y="0"/>
                    <a:pt x="31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68"/>
            <p:cNvSpPr/>
            <p:nvPr/>
          </p:nvSpPr>
          <p:spPr>
            <a:xfrm>
              <a:off x="2239306" y="3065216"/>
              <a:ext cx="79346" cy="75096"/>
            </a:xfrm>
            <a:custGeom>
              <a:rect b="b" l="l" r="r" t="t"/>
              <a:pathLst>
                <a:path extrusionOk="0" h="2863" w="3025">
                  <a:moveTo>
                    <a:pt x="1052" y="1"/>
                  </a:moveTo>
                  <a:cubicBezTo>
                    <a:pt x="1047" y="1"/>
                    <a:pt x="1043" y="1"/>
                    <a:pt x="1038" y="1"/>
                  </a:cubicBezTo>
                  <a:lnTo>
                    <a:pt x="292" y="1"/>
                  </a:lnTo>
                  <a:cubicBezTo>
                    <a:pt x="1" y="1"/>
                    <a:pt x="1" y="442"/>
                    <a:pt x="292" y="442"/>
                  </a:cubicBezTo>
                  <a:lnTo>
                    <a:pt x="1038" y="442"/>
                  </a:lnTo>
                  <a:cubicBezTo>
                    <a:pt x="1140" y="442"/>
                    <a:pt x="1235" y="510"/>
                    <a:pt x="1255" y="611"/>
                  </a:cubicBezTo>
                  <a:lnTo>
                    <a:pt x="1574" y="2042"/>
                  </a:lnTo>
                  <a:cubicBezTo>
                    <a:pt x="1614" y="2239"/>
                    <a:pt x="1743" y="2401"/>
                    <a:pt x="1926" y="2489"/>
                  </a:cubicBezTo>
                  <a:lnTo>
                    <a:pt x="2618" y="2842"/>
                  </a:lnTo>
                  <a:cubicBezTo>
                    <a:pt x="2652" y="2856"/>
                    <a:pt x="2679" y="2862"/>
                    <a:pt x="2720" y="2862"/>
                  </a:cubicBezTo>
                  <a:cubicBezTo>
                    <a:pt x="2950" y="2862"/>
                    <a:pt x="3025" y="2550"/>
                    <a:pt x="2814" y="2449"/>
                  </a:cubicBezTo>
                  <a:lnTo>
                    <a:pt x="2123" y="2103"/>
                  </a:lnTo>
                  <a:cubicBezTo>
                    <a:pt x="2062" y="2069"/>
                    <a:pt x="2021" y="2015"/>
                    <a:pt x="2001" y="1954"/>
                  </a:cubicBezTo>
                  <a:lnTo>
                    <a:pt x="1682" y="516"/>
                  </a:lnTo>
                  <a:cubicBezTo>
                    <a:pt x="1622" y="216"/>
                    <a:pt x="1358" y="1"/>
                    <a:pt x="10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68"/>
            <p:cNvSpPr/>
            <p:nvPr/>
          </p:nvSpPr>
          <p:spPr>
            <a:xfrm>
              <a:off x="2232696" y="3151723"/>
              <a:ext cx="43096" cy="98494"/>
            </a:xfrm>
            <a:custGeom>
              <a:rect b="b" l="l" r="r" t="t"/>
              <a:pathLst>
                <a:path extrusionOk="0" h="3755" w="1643">
                  <a:moveTo>
                    <a:pt x="324" y="1"/>
                  </a:moveTo>
                  <a:cubicBezTo>
                    <a:pt x="142" y="1"/>
                    <a:pt x="0" y="252"/>
                    <a:pt x="185" y="398"/>
                  </a:cubicBezTo>
                  <a:lnTo>
                    <a:pt x="1114" y="1137"/>
                  </a:lnTo>
                  <a:cubicBezTo>
                    <a:pt x="1168" y="1178"/>
                    <a:pt x="1195" y="1246"/>
                    <a:pt x="1188" y="1321"/>
                  </a:cubicBezTo>
                  <a:lnTo>
                    <a:pt x="985" y="3517"/>
                  </a:lnTo>
                  <a:cubicBezTo>
                    <a:pt x="971" y="3640"/>
                    <a:pt x="1066" y="3741"/>
                    <a:pt x="1188" y="3755"/>
                  </a:cubicBezTo>
                  <a:lnTo>
                    <a:pt x="1202" y="3755"/>
                  </a:lnTo>
                  <a:cubicBezTo>
                    <a:pt x="1317" y="3755"/>
                    <a:pt x="1412" y="3667"/>
                    <a:pt x="1426" y="3551"/>
                  </a:cubicBezTo>
                  <a:lnTo>
                    <a:pt x="1622" y="1354"/>
                  </a:lnTo>
                  <a:cubicBezTo>
                    <a:pt x="1643" y="1144"/>
                    <a:pt x="1554" y="934"/>
                    <a:pt x="1392" y="792"/>
                  </a:cubicBezTo>
                  <a:lnTo>
                    <a:pt x="463" y="53"/>
                  </a:lnTo>
                  <a:cubicBezTo>
                    <a:pt x="417" y="16"/>
                    <a:pt x="369" y="1"/>
                    <a:pt x="3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68"/>
            <p:cNvSpPr/>
            <p:nvPr/>
          </p:nvSpPr>
          <p:spPr>
            <a:xfrm>
              <a:off x="2054149" y="2909069"/>
              <a:ext cx="65654" cy="50178"/>
            </a:xfrm>
            <a:custGeom>
              <a:rect b="b" l="l" r="r" t="t"/>
              <a:pathLst>
                <a:path extrusionOk="0" h="1913" w="2503">
                  <a:moveTo>
                    <a:pt x="299" y="1"/>
                  </a:moveTo>
                  <a:cubicBezTo>
                    <a:pt x="1" y="1"/>
                    <a:pt x="1" y="441"/>
                    <a:pt x="299" y="441"/>
                  </a:cubicBezTo>
                  <a:cubicBezTo>
                    <a:pt x="659" y="441"/>
                    <a:pt x="686" y="441"/>
                    <a:pt x="828" y="543"/>
                  </a:cubicBezTo>
                  <a:cubicBezTo>
                    <a:pt x="909" y="604"/>
                    <a:pt x="1337" y="957"/>
                    <a:pt x="1743" y="1289"/>
                  </a:cubicBezTo>
                  <a:cubicBezTo>
                    <a:pt x="2008" y="1506"/>
                    <a:pt x="2279" y="1730"/>
                    <a:pt x="2503" y="1913"/>
                  </a:cubicBezTo>
                  <a:lnTo>
                    <a:pt x="2503" y="1343"/>
                  </a:lnTo>
                  <a:lnTo>
                    <a:pt x="2021" y="950"/>
                  </a:lnTo>
                  <a:cubicBezTo>
                    <a:pt x="1567" y="577"/>
                    <a:pt x="1174" y="258"/>
                    <a:pt x="1093" y="190"/>
                  </a:cubicBezTo>
                  <a:cubicBezTo>
                    <a:pt x="835" y="1"/>
                    <a:pt x="679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68"/>
            <p:cNvSpPr/>
            <p:nvPr/>
          </p:nvSpPr>
          <p:spPr>
            <a:xfrm>
              <a:off x="1978344" y="2937634"/>
              <a:ext cx="91307" cy="52381"/>
            </a:xfrm>
            <a:custGeom>
              <a:rect b="b" l="l" r="r" t="t"/>
              <a:pathLst>
                <a:path extrusionOk="0" h="1997" w="3481">
                  <a:moveTo>
                    <a:pt x="316" y="0"/>
                  </a:moveTo>
                  <a:cubicBezTo>
                    <a:pt x="156" y="0"/>
                    <a:pt x="1" y="190"/>
                    <a:pt x="145" y="363"/>
                  </a:cubicBezTo>
                  <a:lnTo>
                    <a:pt x="1114" y="1719"/>
                  </a:lnTo>
                  <a:cubicBezTo>
                    <a:pt x="1236" y="1895"/>
                    <a:pt x="1440" y="1997"/>
                    <a:pt x="1650" y="1997"/>
                  </a:cubicBezTo>
                  <a:lnTo>
                    <a:pt x="3189" y="1997"/>
                  </a:lnTo>
                  <a:cubicBezTo>
                    <a:pt x="3481" y="1997"/>
                    <a:pt x="3481" y="1556"/>
                    <a:pt x="3189" y="1556"/>
                  </a:cubicBezTo>
                  <a:lnTo>
                    <a:pt x="1650" y="1556"/>
                  </a:lnTo>
                  <a:cubicBezTo>
                    <a:pt x="1575" y="1556"/>
                    <a:pt x="1514" y="1522"/>
                    <a:pt x="1474" y="1468"/>
                  </a:cubicBezTo>
                  <a:lnTo>
                    <a:pt x="497" y="112"/>
                  </a:lnTo>
                  <a:cubicBezTo>
                    <a:pt x="450" y="33"/>
                    <a:pt x="382" y="0"/>
                    <a:pt x="3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68"/>
            <p:cNvSpPr/>
            <p:nvPr/>
          </p:nvSpPr>
          <p:spPr>
            <a:xfrm>
              <a:off x="1943878" y="3065216"/>
              <a:ext cx="79529" cy="75096"/>
            </a:xfrm>
            <a:custGeom>
              <a:rect b="b" l="l" r="r" t="t"/>
              <a:pathLst>
                <a:path extrusionOk="0" h="2863" w="3032">
                  <a:moveTo>
                    <a:pt x="1973" y="1"/>
                  </a:moveTo>
                  <a:cubicBezTo>
                    <a:pt x="1668" y="1"/>
                    <a:pt x="1410" y="216"/>
                    <a:pt x="1343" y="516"/>
                  </a:cubicBezTo>
                  <a:lnTo>
                    <a:pt x="1025" y="1954"/>
                  </a:lnTo>
                  <a:cubicBezTo>
                    <a:pt x="1011" y="2015"/>
                    <a:pt x="970" y="2069"/>
                    <a:pt x="909" y="2103"/>
                  </a:cubicBezTo>
                  <a:lnTo>
                    <a:pt x="211" y="2449"/>
                  </a:lnTo>
                  <a:cubicBezTo>
                    <a:pt x="1" y="2550"/>
                    <a:pt x="82" y="2862"/>
                    <a:pt x="313" y="2862"/>
                  </a:cubicBezTo>
                  <a:cubicBezTo>
                    <a:pt x="347" y="2862"/>
                    <a:pt x="381" y="2856"/>
                    <a:pt x="414" y="2842"/>
                  </a:cubicBezTo>
                  <a:lnTo>
                    <a:pt x="1106" y="2489"/>
                  </a:lnTo>
                  <a:cubicBezTo>
                    <a:pt x="1289" y="2401"/>
                    <a:pt x="1418" y="2239"/>
                    <a:pt x="1459" y="2042"/>
                  </a:cubicBezTo>
                  <a:lnTo>
                    <a:pt x="1777" y="611"/>
                  </a:lnTo>
                  <a:cubicBezTo>
                    <a:pt x="1798" y="510"/>
                    <a:pt x="1893" y="442"/>
                    <a:pt x="1994" y="442"/>
                  </a:cubicBezTo>
                  <a:lnTo>
                    <a:pt x="2740" y="442"/>
                  </a:lnTo>
                  <a:cubicBezTo>
                    <a:pt x="3032" y="442"/>
                    <a:pt x="3032" y="1"/>
                    <a:pt x="2740" y="1"/>
                  </a:cubicBezTo>
                  <a:lnTo>
                    <a:pt x="1988" y="1"/>
                  </a:lnTo>
                  <a:cubicBezTo>
                    <a:pt x="1983" y="1"/>
                    <a:pt x="1978" y="1"/>
                    <a:pt x="19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68"/>
            <p:cNvSpPr/>
            <p:nvPr/>
          </p:nvSpPr>
          <p:spPr>
            <a:xfrm>
              <a:off x="1986737" y="3151723"/>
              <a:ext cx="43122" cy="98494"/>
            </a:xfrm>
            <a:custGeom>
              <a:rect b="b" l="l" r="r" t="t"/>
              <a:pathLst>
                <a:path extrusionOk="0" h="3755" w="1644">
                  <a:moveTo>
                    <a:pt x="1326" y="1"/>
                  </a:moveTo>
                  <a:cubicBezTo>
                    <a:pt x="1281" y="1"/>
                    <a:pt x="1233" y="16"/>
                    <a:pt x="1188" y="53"/>
                  </a:cubicBezTo>
                  <a:lnTo>
                    <a:pt x="252" y="792"/>
                  </a:lnTo>
                  <a:cubicBezTo>
                    <a:pt x="89" y="934"/>
                    <a:pt x="1" y="1144"/>
                    <a:pt x="21" y="1354"/>
                  </a:cubicBezTo>
                  <a:lnTo>
                    <a:pt x="225" y="3551"/>
                  </a:lnTo>
                  <a:cubicBezTo>
                    <a:pt x="232" y="3667"/>
                    <a:pt x="326" y="3755"/>
                    <a:pt x="442" y="3755"/>
                  </a:cubicBezTo>
                  <a:lnTo>
                    <a:pt x="462" y="3755"/>
                  </a:lnTo>
                  <a:cubicBezTo>
                    <a:pt x="584" y="3741"/>
                    <a:pt x="672" y="3640"/>
                    <a:pt x="659" y="3517"/>
                  </a:cubicBezTo>
                  <a:lnTo>
                    <a:pt x="462" y="1321"/>
                  </a:lnTo>
                  <a:cubicBezTo>
                    <a:pt x="455" y="1246"/>
                    <a:pt x="482" y="1178"/>
                    <a:pt x="530" y="1137"/>
                  </a:cubicBezTo>
                  <a:lnTo>
                    <a:pt x="1459" y="398"/>
                  </a:lnTo>
                  <a:cubicBezTo>
                    <a:pt x="1644" y="252"/>
                    <a:pt x="1506" y="1"/>
                    <a:pt x="132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68"/>
            <p:cNvSpPr/>
            <p:nvPr/>
          </p:nvSpPr>
          <p:spPr>
            <a:xfrm>
              <a:off x="2003813" y="3007432"/>
              <a:ext cx="254903" cy="265920"/>
            </a:xfrm>
            <a:custGeom>
              <a:rect b="b" l="l" r="r" t="t"/>
              <a:pathLst>
                <a:path extrusionOk="0" h="10138" w="9718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59" y="1533"/>
                    <a:pt x="1" y="2685"/>
                    <a:pt x="8" y="3852"/>
                  </a:cubicBezTo>
                  <a:cubicBezTo>
                    <a:pt x="8" y="7323"/>
                    <a:pt x="2178" y="10137"/>
                    <a:pt x="4856" y="10137"/>
                  </a:cubicBezTo>
                  <a:cubicBezTo>
                    <a:pt x="7534" y="10137"/>
                    <a:pt x="9711" y="7330"/>
                    <a:pt x="9711" y="3852"/>
                  </a:cubicBezTo>
                  <a:cubicBezTo>
                    <a:pt x="9718" y="2685"/>
                    <a:pt x="9460" y="1533"/>
                    <a:pt x="8951" y="482"/>
                  </a:cubicBezTo>
                  <a:cubicBezTo>
                    <a:pt x="8805" y="189"/>
                    <a:pt x="8508" y="0"/>
                    <a:pt x="8182" y="0"/>
                  </a:cubicBezTo>
                  <a:cubicBezTo>
                    <a:pt x="8176" y="0"/>
                    <a:pt x="8171" y="0"/>
                    <a:pt x="8165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68"/>
            <p:cNvSpPr/>
            <p:nvPr/>
          </p:nvSpPr>
          <p:spPr>
            <a:xfrm>
              <a:off x="2125468" y="3007432"/>
              <a:ext cx="11594" cy="248529"/>
            </a:xfrm>
            <a:custGeom>
              <a:rect b="b" l="l" r="r" t="t"/>
              <a:pathLst>
                <a:path extrusionOk="0" h="9475" w="442">
                  <a:moveTo>
                    <a:pt x="1" y="0"/>
                  </a:moveTo>
                  <a:lnTo>
                    <a:pt x="1" y="9256"/>
                  </a:lnTo>
                  <a:cubicBezTo>
                    <a:pt x="1" y="9402"/>
                    <a:pt x="111" y="9474"/>
                    <a:pt x="221" y="9474"/>
                  </a:cubicBezTo>
                  <a:cubicBezTo>
                    <a:pt x="331" y="9474"/>
                    <a:pt x="442" y="9402"/>
                    <a:pt x="442" y="9256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68"/>
            <p:cNvSpPr/>
            <p:nvPr/>
          </p:nvSpPr>
          <p:spPr>
            <a:xfrm>
              <a:off x="2003813" y="3007432"/>
              <a:ext cx="129865" cy="265736"/>
            </a:xfrm>
            <a:custGeom>
              <a:rect b="b" l="l" r="r" t="t"/>
              <a:pathLst>
                <a:path extrusionOk="0" h="10131" w="4951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65" y="1526"/>
                    <a:pt x="1" y="2672"/>
                    <a:pt x="8" y="3831"/>
                  </a:cubicBezTo>
                  <a:cubicBezTo>
                    <a:pt x="8" y="4035"/>
                    <a:pt x="14" y="4231"/>
                    <a:pt x="28" y="4428"/>
                  </a:cubicBezTo>
                  <a:lnTo>
                    <a:pt x="28" y="4475"/>
                  </a:lnTo>
                  <a:cubicBezTo>
                    <a:pt x="28" y="4496"/>
                    <a:pt x="28" y="4516"/>
                    <a:pt x="35" y="4536"/>
                  </a:cubicBezTo>
                  <a:cubicBezTo>
                    <a:pt x="299" y="7683"/>
                    <a:pt x="2354" y="10130"/>
                    <a:pt x="4856" y="10130"/>
                  </a:cubicBezTo>
                  <a:lnTo>
                    <a:pt x="4951" y="10130"/>
                  </a:lnTo>
                  <a:cubicBezTo>
                    <a:pt x="3296" y="9385"/>
                    <a:pt x="2069" y="6835"/>
                    <a:pt x="2069" y="3804"/>
                  </a:cubicBezTo>
                  <a:cubicBezTo>
                    <a:pt x="2055" y="2597"/>
                    <a:pt x="2266" y="1404"/>
                    <a:pt x="2679" y="278"/>
                  </a:cubicBezTo>
                  <a:cubicBezTo>
                    <a:pt x="2713" y="177"/>
                    <a:pt x="2774" y="82"/>
                    <a:pt x="2849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68"/>
            <p:cNvSpPr/>
            <p:nvPr/>
          </p:nvSpPr>
          <p:spPr>
            <a:xfrm>
              <a:off x="2044732" y="2937896"/>
              <a:ext cx="173433" cy="92487"/>
            </a:xfrm>
            <a:custGeom>
              <a:rect b="b" l="l" r="r" t="t"/>
              <a:pathLst>
                <a:path extrusionOk="0" h="3526" w="6612">
                  <a:moveTo>
                    <a:pt x="3303" y="0"/>
                  </a:moveTo>
                  <a:cubicBezTo>
                    <a:pt x="1479" y="0"/>
                    <a:pt x="0" y="1038"/>
                    <a:pt x="0" y="2319"/>
                  </a:cubicBezTo>
                  <a:cubicBezTo>
                    <a:pt x="0" y="3309"/>
                    <a:pt x="1479" y="3526"/>
                    <a:pt x="3303" y="3526"/>
                  </a:cubicBezTo>
                  <a:cubicBezTo>
                    <a:pt x="5127" y="3526"/>
                    <a:pt x="6612" y="3309"/>
                    <a:pt x="6612" y="2319"/>
                  </a:cubicBezTo>
                  <a:cubicBezTo>
                    <a:pt x="6612" y="1038"/>
                    <a:pt x="5127" y="0"/>
                    <a:pt x="330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68"/>
            <p:cNvSpPr/>
            <p:nvPr/>
          </p:nvSpPr>
          <p:spPr>
            <a:xfrm>
              <a:off x="2044548" y="2937896"/>
              <a:ext cx="99805" cy="91962"/>
            </a:xfrm>
            <a:custGeom>
              <a:rect b="b" l="l" r="r" t="t"/>
              <a:pathLst>
                <a:path extrusionOk="0" h="3506" w="3805">
                  <a:moveTo>
                    <a:pt x="3310" y="0"/>
                  </a:moveTo>
                  <a:cubicBezTo>
                    <a:pt x="1479" y="0"/>
                    <a:pt x="1" y="1038"/>
                    <a:pt x="1" y="2319"/>
                  </a:cubicBezTo>
                  <a:cubicBezTo>
                    <a:pt x="1" y="3126"/>
                    <a:pt x="977" y="3417"/>
                    <a:pt x="2326" y="3506"/>
                  </a:cubicBezTo>
                  <a:cubicBezTo>
                    <a:pt x="1845" y="3316"/>
                    <a:pt x="1547" y="2990"/>
                    <a:pt x="1547" y="2461"/>
                  </a:cubicBezTo>
                  <a:cubicBezTo>
                    <a:pt x="1547" y="1227"/>
                    <a:pt x="2530" y="203"/>
                    <a:pt x="3805" y="34"/>
                  </a:cubicBezTo>
                  <a:cubicBezTo>
                    <a:pt x="3642" y="14"/>
                    <a:pt x="3472" y="0"/>
                    <a:pt x="3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68"/>
            <p:cNvSpPr/>
            <p:nvPr/>
          </p:nvSpPr>
          <p:spPr>
            <a:xfrm>
              <a:off x="2153219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523" y="0"/>
                  </a:moveTo>
                  <a:cubicBezTo>
                    <a:pt x="1" y="468"/>
                    <a:pt x="333" y="1336"/>
                    <a:pt x="1038" y="1336"/>
                  </a:cubicBezTo>
                  <a:cubicBezTo>
                    <a:pt x="1411" y="1336"/>
                    <a:pt x="1730" y="1072"/>
                    <a:pt x="1798" y="712"/>
                  </a:cubicBezTo>
                  <a:cubicBezTo>
                    <a:pt x="1425" y="380"/>
                    <a:pt x="991" y="136"/>
                    <a:pt x="52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68"/>
            <p:cNvSpPr/>
            <p:nvPr/>
          </p:nvSpPr>
          <p:spPr>
            <a:xfrm>
              <a:off x="2062332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1276" y="0"/>
                  </a:moveTo>
                  <a:lnTo>
                    <a:pt x="1276" y="0"/>
                  </a:lnTo>
                  <a:cubicBezTo>
                    <a:pt x="801" y="136"/>
                    <a:pt x="367" y="380"/>
                    <a:pt x="1" y="712"/>
                  </a:cubicBezTo>
                  <a:cubicBezTo>
                    <a:pt x="69" y="1072"/>
                    <a:pt x="387" y="1336"/>
                    <a:pt x="760" y="1336"/>
                  </a:cubicBezTo>
                  <a:cubicBezTo>
                    <a:pt x="1459" y="1336"/>
                    <a:pt x="1798" y="468"/>
                    <a:pt x="127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68"/>
            <p:cNvSpPr/>
            <p:nvPr/>
          </p:nvSpPr>
          <p:spPr>
            <a:xfrm>
              <a:off x="2061991" y="3123027"/>
              <a:ext cx="40394" cy="40394"/>
            </a:xfrm>
            <a:custGeom>
              <a:rect b="b" l="l" r="r" t="t"/>
              <a:pathLst>
                <a:path extrusionOk="0" h="1540" w="1540">
                  <a:moveTo>
                    <a:pt x="766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66" y="1540"/>
                  </a:cubicBezTo>
                  <a:cubicBezTo>
                    <a:pt x="1194" y="1540"/>
                    <a:pt x="1539" y="1194"/>
                    <a:pt x="1539" y="774"/>
                  </a:cubicBezTo>
                  <a:cubicBezTo>
                    <a:pt x="1539" y="346"/>
                    <a:pt x="1194" y="1"/>
                    <a:pt x="76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68"/>
            <p:cNvSpPr/>
            <p:nvPr/>
          </p:nvSpPr>
          <p:spPr>
            <a:xfrm>
              <a:off x="2039407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646" y="0"/>
                  </a:moveTo>
                  <a:cubicBezTo>
                    <a:pt x="364" y="0"/>
                    <a:pt x="88" y="178"/>
                    <a:pt x="0" y="488"/>
                  </a:cubicBezTo>
                  <a:cubicBezTo>
                    <a:pt x="224" y="786"/>
                    <a:pt x="475" y="1064"/>
                    <a:pt x="746" y="1315"/>
                  </a:cubicBezTo>
                  <a:cubicBezTo>
                    <a:pt x="1261" y="1227"/>
                    <a:pt x="1478" y="603"/>
                    <a:pt x="1132" y="217"/>
                  </a:cubicBezTo>
                  <a:cubicBezTo>
                    <a:pt x="997" y="69"/>
                    <a:pt x="821" y="0"/>
                    <a:pt x="6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68"/>
            <p:cNvSpPr/>
            <p:nvPr/>
          </p:nvSpPr>
          <p:spPr>
            <a:xfrm>
              <a:off x="2015748" y="3065216"/>
              <a:ext cx="28827" cy="28853"/>
            </a:xfrm>
            <a:custGeom>
              <a:rect b="b" l="l" r="r" t="t"/>
              <a:pathLst>
                <a:path extrusionOk="0" h="1100" w="1099">
                  <a:moveTo>
                    <a:pt x="549" y="1"/>
                  </a:moveTo>
                  <a:cubicBezTo>
                    <a:pt x="244" y="1"/>
                    <a:pt x="0" y="245"/>
                    <a:pt x="0" y="550"/>
                  </a:cubicBezTo>
                  <a:cubicBezTo>
                    <a:pt x="0" y="855"/>
                    <a:pt x="244" y="1099"/>
                    <a:pt x="549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68"/>
            <p:cNvSpPr/>
            <p:nvPr/>
          </p:nvSpPr>
          <p:spPr>
            <a:xfrm>
              <a:off x="2160170" y="3123027"/>
              <a:ext cx="40578" cy="40394"/>
            </a:xfrm>
            <a:custGeom>
              <a:rect b="b" l="l" r="r" t="t"/>
              <a:pathLst>
                <a:path extrusionOk="0" h="1540" w="1547">
                  <a:moveTo>
                    <a:pt x="773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73" y="1540"/>
                  </a:cubicBezTo>
                  <a:cubicBezTo>
                    <a:pt x="1200" y="1540"/>
                    <a:pt x="1546" y="1194"/>
                    <a:pt x="1546" y="774"/>
                  </a:cubicBezTo>
                  <a:cubicBezTo>
                    <a:pt x="1546" y="346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68"/>
            <p:cNvSpPr/>
            <p:nvPr/>
          </p:nvSpPr>
          <p:spPr>
            <a:xfrm>
              <a:off x="2184354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839" y="0"/>
                  </a:moveTo>
                  <a:cubicBezTo>
                    <a:pt x="665" y="0"/>
                    <a:pt x="488" y="69"/>
                    <a:pt x="353" y="217"/>
                  </a:cubicBezTo>
                  <a:cubicBezTo>
                    <a:pt x="0" y="603"/>
                    <a:pt x="217" y="1227"/>
                    <a:pt x="733" y="1315"/>
                  </a:cubicBezTo>
                  <a:cubicBezTo>
                    <a:pt x="1011" y="1064"/>
                    <a:pt x="1261" y="786"/>
                    <a:pt x="1478" y="488"/>
                  </a:cubicBezTo>
                  <a:cubicBezTo>
                    <a:pt x="1395" y="178"/>
                    <a:pt x="1120" y="0"/>
                    <a:pt x="83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68"/>
            <p:cNvSpPr/>
            <p:nvPr/>
          </p:nvSpPr>
          <p:spPr>
            <a:xfrm>
              <a:off x="2218138" y="3065216"/>
              <a:ext cx="28853" cy="28853"/>
            </a:xfrm>
            <a:custGeom>
              <a:rect b="b" l="l" r="r" t="t"/>
              <a:pathLst>
                <a:path extrusionOk="0" h="1100" w="1100">
                  <a:moveTo>
                    <a:pt x="550" y="1"/>
                  </a:moveTo>
                  <a:cubicBezTo>
                    <a:pt x="245" y="1"/>
                    <a:pt x="1" y="245"/>
                    <a:pt x="1" y="550"/>
                  </a:cubicBezTo>
                  <a:cubicBezTo>
                    <a:pt x="1" y="855"/>
                    <a:pt x="245" y="1099"/>
                    <a:pt x="550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5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9" name="Google Shape;15949;p68"/>
          <p:cNvGrpSpPr/>
          <p:nvPr/>
        </p:nvGrpSpPr>
        <p:grpSpPr>
          <a:xfrm>
            <a:off x="1128072" y="3365261"/>
            <a:ext cx="328872" cy="370158"/>
            <a:chOff x="1128072" y="3365261"/>
            <a:chExt cx="328872" cy="370158"/>
          </a:xfrm>
        </p:grpSpPr>
        <p:sp>
          <p:nvSpPr>
            <p:cNvPr id="15950" name="Google Shape;15950;p68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68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68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68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68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68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68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68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68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68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68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68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68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68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68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68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68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68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68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68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68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68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68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68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68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68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68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68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68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68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68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68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68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68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68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68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68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68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68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68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68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68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68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68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4" name="Google Shape;15994;p68"/>
          <p:cNvGrpSpPr/>
          <p:nvPr/>
        </p:nvGrpSpPr>
        <p:grpSpPr>
          <a:xfrm>
            <a:off x="5776868" y="1515181"/>
            <a:ext cx="370866" cy="364151"/>
            <a:chOff x="5776868" y="1515181"/>
            <a:chExt cx="370866" cy="364151"/>
          </a:xfrm>
        </p:grpSpPr>
        <p:sp>
          <p:nvSpPr>
            <p:cNvPr id="15995" name="Google Shape;15995;p68"/>
            <p:cNvSpPr/>
            <p:nvPr/>
          </p:nvSpPr>
          <p:spPr>
            <a:xfrm>
              <a:off x="5776868" y="1515181"/>
              <a:ext cx="176213" cy="156147"/>
            </a:xfrm>
            <a:custGeom>
              <a:rect b="b" l="l" r="r" t="t"/>
              <a:pathLst>
                <a:path extrusionOk="0" h="5953" w="6718">
                  <a:moveTo>
                    <a:pt x="2004" y="1"/>
                  </a:moveTo>
                  <a:cubicBezTo>
                    <a:pt x="1894" y="1"/>
                    <a:pt x="1784" y="73"/>
                    <a:pt x="1784" y="219"/>
                  </a:cubicBezTo>
                  <a:cubicBezTo>
                    <a:pt x="1784" y="674"/>
                    <a:pt x="1716" y="1935"/>
                    <a:pt x="1411" y="2464"/>
                  </a:cubicBezTo>
                  <a:cubicBezTo>
                    <a:pt x="367" y="1596"/>
                    <a:pt x="455" y="524"/>
                    <a:pt x="462" y="463"/>
                  </a:cubicBezTo>
                  <a:cubicBezTo>
                    <a:pt x="473" y="309"/>
                    <a:pt x="355" y="225"/>
                    <a:pt x="237" y="225"/>
                  </a:cubicBezTo>
                  <a:cubicBezTo>
                    <a:pt x="138" y="225"/>
                    <a:pt x="40" y="285"/>
                    <a:pt x="21" y="416"/>
                  </a:cubicBezTo>
                  <a:cubicBezTo>
                    <a:pt x="1" y="823"/>
                    <a:pt x="75" y="1230"/>
                    <a:pt x="238" y="1609"/>
                  </a:cubicBezTo>
                  <a:cubicBezTo>
                    <a:pt x="482" y="2199"/>
                    <a:pt x="1052" y="3006"/>
                    <a:pt x="2367" y="3508"/>
                  </a:cubicBezTo>
                  <a:cubicBezTo>
                    <a:pt x="5134" y="4572"/>
                    <a:pt x="6232" y="5854"/>
                    <a:pt x="6239" y="5867"/>
                  </a:cubicBezTo>
                  <a:cubicBezTo>
                    <a:pt x="6289" y="5928"/>
                    <a:pt x="6349" y="5953"/>
                    <a:pt x="6407" y="5953"/>
                  </a:cubicBezTo>
                  <a:cubicBezTo>
                    <a:pt x="6570" y="5953"/>
                    <a:pt x="6718" y="5755"/>
                    <a:pt x="6578" y="5589"/>
                  </a:cubicBezTo>
                  <a:cubicBezTo>
                    <a:pt x="6544" y="5549"/>
                    <a:pt x="5900" y="4789"/>
                    <a:pt x="4367" y="3949"/>
                  </a:cubicBezTo>
                  <a:lnTo>
                    <a:pt x="4177" y="3765"/>
                  </a:lnTo>
                  <a:cubicBezTo>
                    <a:pt x="3974" y="3501"/>
                    <a:pt x="3798" y="3264"/>
                    <a:pt x="3662" y="3033"/>
                  </a:cubicBezTo>
                  <a:cubicBezTo>
                    <a:pt x="4042" y="2803"/>
                    <a:pt x="4367" y="2484"/>
                    <a:pt x="4611" y="2104"/>
                  </a:cubicBezTo>
                  <a:cubicBezTo>
                    <a:pt x="4726" y="1932"/>
                    <a:pt x="4577" y="1759"/>
                    <a:pt x="4422" y="1759"/>
                  </a:cubicBezTo>
                  <a:cubicBezTo>
                    <a:pt x="4358" y="1759"/>
                    <a:pt x="4293" y="1789"/>
                    <a:pt x="4245" y="1860"/>
                  </a:cubicBezTo>
                  <a:cubicBezTo>
                    <a:pt x="4042" y="2172"/>
                    <a:pt x="3777" y="2436"/>
                    <a:pt x="3465" y="2640"/>
                  </a:cubicBezTo>
                  <a:cubicBezTo>
                    <a:pt x="3323" y="2274"/>
                    <a:pt x="3316" y="1867"/>
                    <a:pt x="3445" y="1494"/>
                  </a:cubicBezTo>
                  <a:cubicBezTo>
                    <a:pt x="3499" y="1324"/>
                    <a:pt x="3360" y="1207"/>
                    <a:pt x="3226" y="1207"/>
                  </a:cubicBezTo>
                  <a:cubicBezTo>
                    <a:pt x="3140" y="1207"/>
                    <a:pt x="3056" y="1254"/>
                    <a:pt x="3025" y="1365"/>
                  </a:cubicBezTo>
                  <a:cubicBezTo>
                    <a:pt x="2747" y="2247"/>
                    <a:pt x="2991" y="2850"/>
                    <a:pt x="3418" y="3474"/>
                  </a:cubicBezTo>
                  <a:cubicBezTo>
                    <a:pt x="3140" y="3345"/>
                    <a:pt x="2842" y="3223"/>
                    <a:pt x="2523" y="3101"/>
                  </a:cubicBezTo>
                  <a:cubicBezTo>
                    <a:pt x="2259" y="2999"/>
                    <a:pt x="2008" y="2870"/>
                    <a:pt x="1770" y="2728"/>
                  </a:cubicBezTo>
                  <a:cubicBezTo>
                    <a:pt x="2218" y="1996"/>
                    <a:pt x="2225" y="294"/>
                    <a:pt x="2225" y="219"/>
                  </a:cubicBezTo>
                  <a:cubicBezTo>
                    <a:pt x="2225" y="73"/>
                    <a:pt x="2114" y="1"/>
                    <a:pt x="200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68"/>
            <p:cNvSpPr/>
            <p:nvPr/>
          </p:nvSpPr>
          <p:spPr>
            <a:xfrm>
              <a:off x="5971494" y="1515181"/>
              <a:ext cx="176239" cy="156147"/>
            </a:xfrm>
            <a:custGeom>
              <a:rect b="b" l="l" r="r" t="t"/>
              <a:pathLst>
                <a:path extrusionOk="0" h="5953" w="6719">
                  <a:moveTo>
                    <a:pt x="4715" y="1"/>
                  </a:moveTo>
                  <a:cubicBezTo>
                    <a:pt x="4604" y="1"/>
                    <a:pt x="4494" y="73"/>
                    <a:pt x="4494" y="219"/>
                  </a:cubicBezTo>
                  <a:cubicBezTo>
                    <a:pt x="4494" y="294"/>
                    <a:pt x="4501" y="1996"/>
                    <a:pt x="4948" y="2721"/>
                  </a:cubicBezTo>
                  <a:cubicBezTo>
                    <a:pt x="4711" y="2870"/>
                    <a:pt x="4460" y="2999"/>
                    <a:pt x="4196" y="3101"/>
                  </a:cubicBezTo>
                  <a:cubicBezTo>
                    <a:pt x="3877" y="3223"/>
                    <a:pt x="3579" y="3345"/>
                    <a:pt x="3301" y="3474"/>
                  </a:cubicBezTo>
                  <a:cubicBezTo>
                    <a:pt x="3728" y="2850"/>
                    <a:pt x="3972" y="2247"/>
                    <a:pt x="3694" y="1365"/>
                  </a:cubicBezTo>
                  <a:cubicBezTo>
                    <a:pt x="3662" y="1253"/>
                    <a:pt x="3577" y="1205"/>
                    <a:pt x="3491" y="1205"/>
                  </a:cubicBezTo>
                  <a:cubicBezTo>
                    <a:pt x="3357" y="1205"/>
                    <a:pt x="3220" y="1321"/>
                    <a:pt x="3274" y="1494"/>
                  </a:cubicBezTo>
                  <a:cubicBezTo>
                    <a:pt x="3402" y="1867"/>
                    <a:pt x="3396" y="2274"/>
                    <a:pt x="3253" y="2640"/>
                  </a:cubicBezTo>
                  <a:cubicBezTo>
                    <a:pt x="2941" y="2436"/>
                    <a:pt x="2677" y="2172"/>
                    <a:pt x="2474" y="1860"/>
                  </a:cubicBezTo>
                  <a:cubicBezTo>
                    <a:pt x="2426" y="1789"/>
                    <a:pt x="2361" y="1759"/>
                    <a:pt x="2297" y="1759"/>
                  </a:cubicBezTo>
                  <a:cubicBezTo>
                    <a:pt x="2142" y="1759"/>
                    <a:pt x="1992" y="1932"/>
                    <a:pt x="2107" y="2104"/>
                  </a:cubicBezTo>
                  <a:cubicBezTo>
                    <a:pt x="2351" y="2484"/>
                    <a:pt x="2677" y="2796"/>
                    <a:pt x="3057" y="3033"/>
                  </a:cubicBezTo>
                  <a:cubicBezTo>
                    <a:pt x="2921" y="3264"/>
                    <a:pt x="2745" y="3501"/>
                    <a:pt x="2541" y="3765"/>
                  </a:cubicBezTo>
                  <a:lnTo>
                    <a:pt x="2351" y="3949"/>
                  </a:lnTo>
                  <a:cubicBezTo>
                    <a:pt x="819" y="4789"/>
                    <a:pt x="175" y="5549"/>
                    <a:pt x="141" y="5589"/>
                  </a:cubicBezTo>
                  <a:cubicBezTo>
                    <a:pt x="1" y="5755"/>
                    <a:pt x="149" y="5953"/>
                    <a:pt x="312" y="5953"/>
                  </a:cubicBezTo>
                  <a:cubicBezTo>
                    <a:pt x="370" y="5953"/>
                    <a:pt x="430" y="5928"/>
                    <a:pt x="480" y="5867"/>
                  </a:cubicBezTo>
                  <a:cubicBezTo>
                    <a:pt x="487" y="5861"/>
                    <a:pt x="1585" y="4572"/>
                    <a:pt x="4352" y="3508"/>
                  </a:cubicBezTo>
                  <a:cubicBezTo>
                    <a:pt x="5667" y="2999"/>
                    <a:pt x="6237" y="2192"/>
                    <a:pt x="6481" y="1609"/>
                  </a:cubicBezTo>
                  <a:cubicBezTo>
                    <a:pt x="6644" y="1230"/>
                    <a:pt x="6718" y="823"/>
                    <a:pt x="6698" y="416"/>
                  </a:cubicBezTo>
                  <a:cubicBezTo>
                    <a:pt x="6679" y="285"/>
                    <a:pt x="6581" y="225"/>
                    <a:pt x="6481" y="225"/>
                  </a:cubicBezTo>
                  <a:cubicBezTo>
                    <a:pt x="6364" y="225"/>
                    <a:pt x="6246" y="309"/>
                    <a:pt x="6257" y="463"/>
                  </a:cubicBezTo>
                  <a:cubicBezTo>
                    <a:pt x="6264" y="524"/>
                    <a:pt x="6352" y="1596"/>
                    <a:pt x="5308" y="2464"/>
                  </a:cubicBezTo>
                  <a:cubicBezTo>
                    <a:pt x="5003" y="1935"/>
                    <a:pt x="4935" y="674"/>
                    <a:pt x="4935" y="219"/>
                  </a:cubicBezTo>
                  <a:cubicBezTo>
                    <a:pt x="4935" y="73"/>
                    <a:pt x="4825" y="1"/>
                    <a:pt x="471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68"/>
            <p:cNvSpPr/>
            <p:nvPr/>
          </p:nvSpPr>
          <p:spPr>
            <a:xfrm>
              <a:off x="5818180" y="1637360"/>
              <a:ext cx="97969" cy="62873"/>
            </a:xfrm>
            <a:custGeom>
              <a:rect b="b" l="l" r="r" t="t"/>
              <a:pathLst>
                <a:path extrusionOk="0" h="2397" w="3735">
                  <a:moveTo>
                    <a:pt x="227" y="0"/>
                  </a:moveTo>
                  <a:cubicBezTo>
                    <a:pt x="104" y="0"/>
                    <a:pt x="1" y="114"/>
                    <a:pt x="26" y="240"/>
                  </a:cubicBezTo>
                  <a:cubicBezTo>
                    <a:pt x="161" y="857"/>
                    <a:pt x="677" y="2308"/>
                    <a:pt x="2630" y="2396"/>
                  </a:cubicBezTo>
                  <a:lnTo>
                    <a:pt x="3735" y="1291"/>
                  </a:lnTo>
                  <a:cubicBezTo>
                    <a:pt x="3735" y="1291"/>
                    <a:pt x="1918" y="240"/>
                    <a:pt x="256" y="3"/>
                  </a:cubicBezTo>
                  <a:cubicBezTo>
                    <a:pt x="246" y="1"/>
                    <a:pt x="236" y="0"/>
                    <a:pt x="22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68"/>
            <p:cNvSpPr/>
            <p:nvPr/>
          </p:nvSpPr>
          <p:spPr>
            <a:xfrm>
              <a:off x="5821327" y="1637360"/>
              <a:ext cx="94821" cy="52906"/>
            </a:xfrm>
            <a:custGeom>
              <a:rect b="b" l="l" r="r" t="t"/>
              <a:pathLst>
                <a:path extrusionOk="0" h="2017" w="3615">
                  <a:moveTo>
                    <a:pt x="109" y="0"/>
                  </a:moveTo>
                  <a:cubicBezTo>
                    <a:pt x="71" y="0"/>
                    <a:pt x="32" y="9"/>
                    <a:pt x="1" y="30"/>
                  </a:cubicBezTo>
                  <a:cubicBezTo>
                    <a:pt x="435" y="220"/>
                    <a:pt x="1798" y="884"/>
                    <a:pt x="2883" y="2016"/>
                  </a:cubicBezTo>
                  <a:lnTo>
                    <a:pt x="3615" y="1291"/>
                  </a:lnTo>
                  <a:cubicBezTo>
                    <a:pt x="3615" y="1291"/>
                    <a:pt x="1804" y="233"/>
                    <a:pt x="143" y="3"/>
                  </a:cubicBezTo>
                  <a:cubicBezTo>
                    <a:pt x="132" y="1"/>
                    <a:pt x="120" y="0"/>
                    <a:pt x="10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68"/>
            <p:cNvSpPr/>
            <p:nvPr/>
          </p:nvSpPr>
          <p:spPr>
            <a:xfrm>
              <a:off x="6008610" y="1637360"/>
              <a:ext cx="97812" cy="62873"/>
            </a:xfrm>
            <a:custGeom>
              <a:rect b="b" l="l" r="r" t="t"/>
              <a:pathLst>
                <a:path extrusionOk="0" h="2397" w="3729">
                  <a:moveTo>
                    <a:pt x="3502" y="0"/>
                  </a:moveTo>
                  <a:cubicBezTo>
                    <a:pt x="3492" y="0"/>
                    <a:pt x="3482" y="1"/>
                    <a:pt x="3472" y="3"/>
                  </a:cubicBezTo>
                  <a:cubicBezTo>
                    <a:pt x="1811" y="240"/>
                    <a:pt x="1" y="1291"/>
                    <a:pt x="1" y="1291"/>
                  </a:cubicBezTo>
                  <a:lnTo>
                    <a:pt x="1099" y="2396"/>
                  </a:lnTo>
                  <a:cubicBezTo>
                    <a:pt x="3052" y="2308"/>
                    <a:pt x="3567" y="857"/>
                    <a:pt x="3703" y="240"/>
                  </a:cubicBezTo>
                  <a:cubicBezTo>
                    <a:pt x="3728" y="114"/>
                    <a:pt x="3625" y="0"/>
                    <a:pt x="350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68"/>
            <p:cNvSpPr/>
            <p:nvPr/>
          </p:nvSpPr>
          <p:spPr>
            <a:xfrm>
              <a:off x="6008610" y="1637360"/>
              <a:ext cx="94664" cy="52906"/>
            </a:xfrm>
            <a:custGeom>
              <a:rect b="b" l="l" r="r" t="t"/>
              <a:pathLst>
                <a:path extrusionOk="0" h="2017" w="3609">
                  <a:moveTo>
                    <a:pt x="3506" y="0"/>
                  </a:moveTo>
                  <a:cubicBezTo>
                    <a:pt x="3495" y="0"/>
                    <a:pt x="3484" y="1"/>
                    <a:pt x="3472" y="3"/>
                  </a:cubicBezTo>
                  <a:cubicBezTo>
                    <a:pt x="1811" y="233"/>
                    <a:pt x="1" y="1291"/>
                    <a:pt x="1" y="1291"/>
                  </a:cubicBezTo>
                  <a:lnTo>
                    <a:pt x="726" y="2016"/>
                  </a:lnTo>
                  <a:cubicBezTo>
                    <a:pt x="1818" y="884"/>
                    <a:pt x="3181" y="220"/>
                    <a:pt x="3608" y="30"/>
                  </a:cubicBezTo>
                  <a:cubicBezTo>
                    <a:pt x="3577" y="9"/>
                    <a:pt x="3542" y="0"/>
                    <a:pt x="3506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68"/>
            <p:cNvSpPr/>
            <p:nvPr/>
          </p:nvSpPr>
          <p:spPr>
            <a:xfrm>
              <a:off x="5927690" y="1844603"/>
              <a:ext cx="69378" cy="34729"/>
            </a:xfrm>
            <a:custGeom>
              <a:rect b="b" l="l" r="r" t="t"/>
              <a:pathLst>
                <a:path extrusionOk="0" h="1324" w="2645">
                  <a:moveTo>
                    <a:pt x="1" y="1"/>
                  </a:moveTo>
                  <a:cubicBezTo>
                    <a:pt x="1" y="733"/>
                    <a:pt x="319" y="1323"/>
                    <a:pt x="1323" y="1323"/>
                  </a:cubicBezTo>
                  <a:cubicBezTo>
                    <a:pt x="2326" y="1323"/>
                    <a:pt x="2645" y="733"/>
                    <a:pt x="264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68"/>
            <p:cNvSpPr/>
            <p:nvPr/>
          </p:nvSpPr>
          <p:spPr>
            <a:xfrm>
              <a:off x="5875571" y="1653964"/>
              <a:ext cx="173433" cy="167557"/>
            </a:xfrm>
            <a:custGeom>
              <a:rect b="b" l="l" r="r" t="t"/>
              <a:pathLst>
                <a:path extrusionOk="0" h="6388" w="6612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5073" y="6387"/>
                  </a:lnTo>
                  <a:cubicBezTo>
                    <a:pt x="6178" y="4848"/>
                    <a:pt x="6612" y="4848"/>
                    <a:pt x="6612" y="3302"/>
                  </a:cubicBezTo>
                  <a:cubicBezTo>
                    <a:pt x="6612" y="1478"/>
                    <a:pt x="5866" y="0"/>
                    <a:pt x="3310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68"/>
            <p:cNvSpPr/>
            <p:nvPr/>
          </p:nvSpPr>
          <p:spPr>
            <a:xfrm>
              <a:off x="5875571" y="1653964"/>
              <a:ext cx="88264" cy="167557"/>
            </a:xfrm>
            <a:custGeom>
              <a:rect b="b" l="l" r="r" t="t"/>
              <a:pathLst>
                <a:path extrusionOk="0" h="6388" w="3365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3208" y="6387"/>
                  </a:lnTo>
                  <a:cubicBezTo>
                    <a:pt x="2577" y="5045"/>
                    <a:pt x="2313" y="4909"/>
                    <a:pt x="2313" y="3316"/>
                  </a:cubicBezTo>
                  <a:cubicBezTo>
                    <a:pt x="2313" y="1865"/>
                    <a:pt x="2577" y="610"/>
                    <a:pt x="336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68"/>
            <p:cNvSpPr/>
            <p:nvPr/>
          </p:nvSpPr>
          <p:spPr>
            <a:xfrm>
              <a:off x="5898706" y="1729008"/>
              <a:ext cx="23135" cy="29010"/>
            </a:xfrm>
            <a:custGeom>
              <a:rect b="b" l="l" r="r" t="t"/>
              <a:pathLst>
                <a:path extrusionOk="0" h="1106" w="882">
                  <a:moveTo>
                    <a:pt x="441" y="1"/>
                  </a:moveTo>
                  <a:cubicBezTo>
                    <a:pt x="197" y="1"/>
                    <a:pt x="0" y="197"/>
                    <a:pt x="0" y="441"/>
                  </a:cubicBezTo>
                  <a:lnTo>
                    <a:pt x="0" y="665"/>
                  </a:lnTo>
                  <a:cubicBezTo>
                    <a:pt x="0" y="909"/>
                    <a:pt x="197" y="1106"/>
                    <a:pt x="441" y="1106"/>
                  </a:cubicBezTo>
                  <a:cubicBezTo>
                    <a:pt x="685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5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68"/>
            <p:cNvSpPr/>
            <p:nvPr/>
          </p:nvSpPr>
          <p:spPr>
            <a:xfrm>
              <a:off x="6002734" y="1729008"/>
              <a:ext cx="23161" cy="29010"/>
            </a:xfrm>
            <a:custGeom>
              <a:rect b="b" l="l" r="r" t="t"/>
              <a:pathLst>
                <a:path extrusionOk="0" h="1106" w="883">
                  <a:moveTo>
                    <a:pt x="442" y="1"/>
                  </a:moveTo>
                  <a:cubicBezTo>
                    <a:pt x="198" y="1"/>
                    <a:pt x="1" y="197"/>
                    <a:pt x="1" y="441"/>
                  </a:cubicBezTo>
                  <a:lnTo>
                    <a:pt x="1" y="665"/>
                  </a:lnTo>
                  <a:cubicBezTo>
                    <a:pt x="1" y="909"/>
                    <a:pt x="198" y="1106"/>
                    <a:pt x="442" y="1106"/>
                  </a:cubicBezTo>
                  <a:cubicBezTo>
                    <a:pt x="686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68"/>
            <p:cNvSpPr/>
            <p:nvPr/>
          </p:nvSpPr>
          <p:spPr>
            <a:xfrm>
              <a:off x="5913814" y="1781127"/>
              <a:ext cx="96972" cy="75070"/>
            </a:xfrm>
            <a:custGeom>
              <a:rect b="b" l="l" r="r" t="t"/>
              <a:pathLst>
                <a:path extrusionOk="0" h="2862" w="3697">
                  <a:moveTo>
                    <a:pt x="1852" y="0"/>
                  </a:moveTo>
                  <a:cubicBezTo>
                    <a:pt x="828" y="0"/>
                    <a:pt x="1" y="638"/>
                    <a:pt x="1" y="1431"/>
                  </a:cubicBezTo>
                  <a:cubicBezTo>
                    <a:pt x="1" y="2224"/>
                    <a:pt x="448" y="2862"/>
                    <a:pt x="1852" y="2862"/>
                  </a:cubicBezTo>
                  <a:cubicBezTo>
                    <a:pt x="3249" y="2862"/>
                    <a:pt x="3696" y="2224"/>
                    <a:pt x="3696" y="1431"/>
                  </a:cubicBezTo>
                  <a:cubicBezTo>
                    <a:pt x="3696" y="638"/>
                    <a:pt x="2869" y="0"/>
                    <a:pt x="1852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68"/>
            <p:cNvSpPr/>
            <p:nvPr/>
          </p:nvSpPr>
          <p:spPr>
            <a:xfrm>
              <a:off x="5904581" y="1734883"/>
              <a:ext cx="11567" cy="11594"/>
            </a:xfrm>
            <a:custGeom>
              <a:rect b="b" l="l" r="r" t="t"/>
              <a:pathLst>
                <a:path extrusionOk="0" h="442" w="441">
                  <a:moveTo>
                    <a:pt x="217" y="0"/>
                  </a:moveTo>
                  <a:cubicBezTo>
                    <a:pt x="95" y="0"/>
                    <a:pt x="0" y="95"/>
                    <a:pt x="0" y="217"/>
                  </a:cubicBezTo>
                  <a:cubicBezTo>
                    <a:pt x="0" y="339"/>
                    <a:pt x="95" y="441"/>
                    <a:pt x="217" y="441"/>
                  </a:cubicBezTo>
                  <a:cubicBezTo>
                    <a:pt x="339" y="441"/>
                    <a:pt x="441" y="339"/>
                    <a:pt x="441" y="217"/>
                  </a:cubicBezTo>
                  <a:cubicBezTo>
                    <a:pt x="441" y="95"/>
                    <a:pt x="339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68"/>
            <p:cNvSpPr/>
            <p:nvPr/>
          </p:nvSpPr>
          <p:spPr>
            <a:xfrm>
              <a:off x="6008610" y="1734883"/>
              <a:ext cx="11594" cy="11594"/>
            </a:xfrm>
            <a:custGeom>
              <a:rect b="b" l="l" r="r" t="t"/>
              <a:pathLst>
                <a:path extrusionOk="0" h="442" w="442">
                  <a:moveTo>
                    <a:pt x="218" y="0"/>
                  </a:moveTo>
                  <a:cubicBezTo>
                    <a:pt x="96" y="0"/>
                    <a:pt x="1" y="95"/>
                    <a:pt x="1" y="217"/>
                  </a:cubicBezTo>
                  <a:cubicBezTo>
                    <a:pt x="1" y="339"/>
                    <a:pt x="96" y="441"/>
                    <a:pt x="218" y="441"/>
                  </a:cubicBezTo>
                  <a:cubicBezTo>
                    <a:pt x="340" y="441"/>
                    <a:pt x="441" y="339"/>
                    <a:pt x="441" y="217"/>
                  </a:cubicBezTo>
                  <a:cubicBezTo>
                    <a:pt x="441" y="95"/>
                    <a:pt x="340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68"/>
            <p:cNvSpPr/>
            <p:nvPr/>
          </p:nvSpPr>
          <p:spPr>
            <a:xfrm>
              <a:off x="5913998" y="1785376"/>
              <a:ext cx="80238" cy="70821"/>
            </a:xfrm>
            <a:custGeom>
              <a:rect b="b" l="l" r="r" t="t"/>
              <a:pathLst>
                <a:path extrusionOk="0" h="2700" w="3059">
                  <a:moveTo>
                    <a:pt x="997" y="1"/>
                  </a:moveTo>
                  <a:lnTo>
                    <a:pt x="997" y="1"/>
                  </a:lnTo>
                  <a:cubicBezTo>
                    <a:pt x="401" y="238"/>
                    <a:pt x="0" y="713"/>
                    <a:pt x="0" y="1269"/>
                  </a:cubicBezTo>
                  <a:cubicBezTo>
                    <a:pt x="0" y="2062"/>
                    <a:pt x="441" y="2700"/>
                    <a:pt x="1845" y="2700"/>
                  </a:cubicBezTo>
                  <a:cubicBezTo>
                    <a:pt x="2380" y="2700"/>
                    <a:pt x="2781" y="2611"/>
                    <a:pt x="3059" y="2449"/>
                  </a:cubicBezTo>
                  <a:lnTo>
                    <a:pt x="3059" y="2449"/>
                  </a:lnTo>
                  <a:cubicBezTo>
                    <a:pt x="2903" y="2469"/>
                    <a:pt x="2747" y="2483"/>
                    <a:pt x="2584" y="2483"/>
                  </a:cubicBezTo>
                  <a:cubicBezTo>
                    <a:pt x="1187" y="2483"/>
                    <a:pt x="740" y="1744"/>
                    <a:pt x="740" y="828"/>
                  </a:cubicBezTo>
                  <a:cubicBezTo>
                    <a:pt x="740" y="530"/>
                    <a:pt x="828" y="245"/>
                    <a:pt x="997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68"/>
            <p:cNvSpPr/>
            <p:nvPr/>
          </p:nvSpPr>
          <p:spPr>
            <a:xfrm>
              <a:off x="5939257" y="1809927"/>
              <a:ext cx="46270" cy="29010"/>
            </a:xfrm>
            <a:custGeom>
              <a:rect b="b" l="l" r="r" t="t"/>
              <a:pathLst>
                <a:path extrusionOk="0" h="1106" w="1764">
                  <a:moveTo>
                    <a:pt x="882" y="1"/>
                  </a:moveTo>
                  <a:cubicBezTo>
                    <a:pt x="394" y="1"/>
                    <a:pt x="0" y="211"/>
                    <a:pt x="0" y="475"/>
                  </a:cubicBezTo>
                  <a:cubicBezTo>
                    <a:pt x="0" y="733"/>
                    <a:pt x="394" y="1106"/>
                    <a:pt x="882" y="1106"/>
                  </a:cubicBezTo>
                  <a:cubicBezTo>
                    <a:pt x="1363" y="1106"/>
                    <a:pt x="1763" y="733"/>
                    <a:pt x="1763" y="475"/>
                  </a:cubicBezTo>
                  <a:cubicBezTo>
                    <a:pt x="1763" y="211"/>
                    <a:pt x="1363" y="1"/>
                    <a:pt x="88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68"/>
            <p:cNvSpPr/>
            <p:nvPr/>
          </p:nvSpPr>
          <p:spPr>
            <a:xfrm>
              <a:off x="5939074" y="1811527"/>
              <a:ext cx="30794" cy="44670"/>
            </a:xfrm>
            <a:custGeom>
              <a:rect b="b" l="l" r="r" t="t"/>
              <a:pathLst>
                <a:path extrusionOk="0" h="1703" w="1174">
                  <a:moveTo>
                    <a:pt x="448" y="1"/>
                  </a:moveTo>
                  <a:cubicBezTo>
                    <a:pt x="184" y="89"/>
                    <a:pt x="1" y="238"/>
                    <a:pt x="1" y="414"/>
                  </a:cubicBezTo>
                  <a:cubicBezTo>
                    <a:pt x="1" y="631"/>
                    <a:pt x="285" y="923"/>
                    <a:pt x="665" y="1011"/>
                  </a:cubicBezTo>
                  <a:lnTo>
                    <a:pt x="665" y="1696"/>
                  </a:lnTo>
                  <a:cubicBezTo>
                    <a:pt x="733" y="1696"/>
                    <a:pt x="807" y="1703"/>
                    <a:pt x="882" y="1703"/>
                  </a:cubicBezTo>
                  <a:cubicBezTo>
                    <a:pt x="957" y="1703"/>
                    <a:pt x="1031" y="1703"/>
                    <a:pt x="1106" y="1696"/>
                  </a:cubicBezTo>
                  <a:lnTo>
                    <a:pt x="1106" y="1011"/>
                  </a:lnTo>
                  <a:cubicBezTo>
                    <a:pt x="1126" y="1004"/>
                    <a:pt x="1153" y="1004"/>
                    <a:pt x="1174" y="997"/>
                  </a:cubicBezTo>
                  <a:cubicBezTo>
                    <a:pt x="753" y="848"/>
                    <a:pt x="448" y="380"/>
                    <a:pt x="448" y="35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2" name="Google Shape;16012;p68"/>
          <p:cNvGrpSpPr/>
          <p:nvPr/>
        </p:nvGrpSpPr>
        <p:grpSpPr>
          <a:xfrm>
            <a:off x="3577849" y="2432942"/>
            <a:ext cx="393660" cy="370079"/>
            <a:chOff x="3577849" y="2432942"/>
            <a:chExt cx="393660" cy="370079"/>
          </a:xfrm>
        </p:grpSpPr>
        <p:sp>
          <p:nvSpPr>
            <p:cNvPr id="16013" name="Google Shape;16013;p68"/>
            <p:cNvSpPr/>
            <p:nvPr/>
          </p:nvSpPr>
          <p:spPr>
            <a:xfrm>
              <a:off x="3803558" y="2571279"/>
              <a:ext cx="167951" cy="223007"/>
            </a:xfrm>
            <a:custGeom>
              <a:rect b="b" l="l" r="r" t="t"/>
              <a:pathLst>
                <a:path extrusionOk="0" h="8502" w="6403">
                  <a:moveTo>
                    <a:pt x="2326" y="0"/>
                  </a:moveTo>
                  <a:cubicBezTo>
                    <a:pt x="2087" y="0"/>
                    <a:pt x="1853" y="26"/>
                    <a:pt x="1634" y="77"/>
                  </a:cubicBezTo>
                  <a:lnTo>
                    <a:pt x="0" y="5874"/>
                  </a:lnTo>
                  <a:lnTo>
                    <a:pt x="421" y="7427"/>
                  </a:lnTo>
                  <a:cubicBezTo>
                    <a:pt x="1393" y="8351"/>
                    <a:pt x="2110" y="8404"/>
                    <a:pt x="2262" y="8404"/>
                  </a:cubicBezTo>
                  <a:cubicBezTo>
                    <a:pt x="2282" y="8404"/>
                    <a:pt x="2292" y="8403"/>
                    <a:pt x="2292" y="8403"/>
                  </a:cubicBezTo>
                  <a:cubicBezTo>
                    <a:pt x="2538" y="8470"/>
                    <a:pt x="2770" y="8502"/>
                    <a:pt x="2990" y="8502"/>
                  </a:cubicBezTo>
                  <a:cubicBezTo>
                    <a:pt x="5602" y="8502"/>
                    <a:pt x="6403" y="4053"/>
                    <a:pt x="5052" y="1514"/>
                  </a:cubicBezTo>
                  <a:cubicBezTo>
                    <a:pt x="4507" y="484"/>
                    <a:pt x="3362" y="0"/>
                    <a:pt x="232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68"/>
            <p:cNvSpPr/>
            <p:nvPr/>
          </p:nvSpPr>
          <p:spPr>
            <a:xfrm>
              <a:off x="3805867" y="2590348"/>
              <a:ext cx="145813" cy="180567"/>
            </a:xfrm>
            <a:custGeom>
              <a:rect b="b" l="l" r="r" t="t"/>
              <a:pathLst>
                <a:path extrusionOk="0" h="6884" w="5559">
                  <a:moveTo>
                    <a:pt x="2247" y="0"/>
                  </a:moveTo>
                  <a:cubicBezTo>
                    <a:pt x="1893" y="0"/>
                    <a:pt x="1530" y="57"/>
                    <a:pt x="1173" y="164"/>
                  </a:cubicBezTo>
                  <a:lnTo>
                    <a:pt x="0" y="6253"/>
                  </a:lnTo>
                  <a:cubicBezTo>
                    <a:pt x="799" y="6695"/>
                    <a:pt x="1493" y="6884"/>
                    <a:pt x="2086" y="6884"/>
                  </a:cubicBezTo>
                  <a:cubicBezTo>
                    <a:pt x="5189" y="6884"/>
                    <a:pt x="5558" y="1715"/>
                    <a:pt x="3811" y="469"/>
                  </a:cubicBezTo>
                  <a:cubicBezTo>
                    <a:pt x="3360" y="147"/>
                    <a:pt x="2815" y="0"/>
                    <a:pt x="2247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68"/>
            <p:cNvSpPr/>
            <p:nvPr/>
          </p:nvSpPr>
          <p:spPr>
            <a:xfrm>
              <a:off x="3809591" y="2603568"/>
              <a:ext cx="117694" cy="135111"/>
            </a:xfrm>
            <a:custGeom>
              <a:rect b="b" l="l" r="r" t="t"/>
              <a:pathLst>
                <a:path extrusionOk="0" h="5151" w="4487">
                  <a:moveTo>
                    <a:pt x="1272" y="1"/>
                  </a:moveTo>
                  <a:cubicBezTo>
                    <a:pt x="1170" y="1"/>
                    <a:pt x="1067" y="5"/>
                    <a:pt x="964" y="12"/>
                  </a:cubicBezTo>
                  <a:lnTo>
                    <a:pt x="1" y="5003"/>
                  </a:lnTo>
                  <a:cubicBezTo>
                    <a:pt x="398" y="5104"/>
                    <a:pt x="761" y="5151"/>
                    <a:pt x="1093" y="5151"/>
                  </a:cubicBezTo>
                  <a:cubicBezTo>
                    <a:pt x="4125" y="5151"/>
                    <a:pt x="4486" y="1279"/>
                    <a:pt x="2781" y="344"/>
                  </a:cubicBezTo>
                  <a:cubicBezTo>
                    <a:pt x="2346" y="110"/>
                    <a:pt x="1820" y="1"/>
                    <a:pt x="127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68"/>
            <p:cNvSpPr/>
            <p:nvPr/>
          </p:nvSpPr>
          <p:spPr>
            <a:xfrm>
              <a:off x="3584066" y="2432942"/>
              <a:ext cx="62637" cy="48945"/>
            </a:xfrm>
            <a:custGeom>
              <a:rect b="b" l="l" r="r" t="t"/>
              <a:pathLst>
                <a:path extrusionOk="0" h="1866" w="2388">
                  <a:moveTo>
                    <a:pt x="1320" y="0"/>
                  </a:moveTo>
                  <a:cubicBezTo>
                    <a:pt x="1145" y="0"/>
                    <a:pt x="966" y="45"/>
                    <a:pt x="801" y="164"/>
                  </a:cubicBezTo>
                  <a:cubicBezTo>
                    <a:pt x="1" y="754"/>
                    <a:pt x="862" y="1866"/>
                    <a:pt x="862" y="1866"/>
                  </a:cubicBezTo>
                  <a:lnTo>
                    <a:pt x="2388" y="435"/>
                  </a:lnTo>
                  <a:cubicBezTo>
                    <a:pt x="2388" y="435"/>
                    <a:pt x="1867" y="0"/>
                    <a:pt x="13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68"/>
            <p:cNvSpPr/>
            <p:nvPr/>
          </p:nvSpPr>
          <p:spPr>
            <a:xfrm>
              <a:off x="3577849" y="2441887"/>
              <a:ext cx="117064" cy="105445"/>
            </a:xfrm>
            <a:custGeom>
              <a:rect b="b" l="l" r="r" t="t"/>
              <a:pathLst>
                <a:path extrusionOk="0" h="4020" w="4463">
                  <a:moveTo>
                    <a:pt x="2866" y="0"/>
                  </a:moveTo>
                  <a:cubicBezTo>
                    <a:pt x="2505" y="0"/>
                    <a:pt x="2106" y="127"/>
                    <a:pt x="1696" y="480"/>
                  </a:cubicBezTo>
                  <a:cubicBezTo>
                    <a:pt x="1" y="1945"/>
                    <a:pt x="1581" y="4020"/>
                    <a:pt x="1581" y="4020"/>
                  </a:cubicBezTo>
                  <a:lnTo>
                    <a:pt x="4462" y="826"/>
                  </a:lnTo>
                  <a:cubicBezTo>
                    <a:pt x="4462" y="826"/>
                    <a:pt x="3787" y="0"/>
                    <a:pt x="286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68"/>
            <p:cNvSpPr/>
            <p:nvPr/>
          </p:nvSpPr>
          <p:spPr>
            <a:xfrm>
              <a:off x="3580000" y="2457310"/>
              <a:ext cx="65470" cy="90021"/>
            </a:xfrm>
            <a:custGeom>
              <a:rect b="b" l="l" r="r" t="t"/>
              <a:pathLst>
                <a:path extrusionOk="0" h="3432" w="2496">
                  <a:moveTo>
                    <a:pt x="1499" y="1"/>
                  </a:moveTo>
                  <a:cubicBezTo>
                    <a:pt x="0" y="1459"/>
                    <a:pt x="1499" y="3432"/>
                    <a:pt x="1499" y="3432"/>
                  </a:cubicBezTo>
                  <a:lnTo>
                    <a:pt x="2495" y="2333"/>
                  </a:lnTo>
                  <a:lnTo>
                    <a:pt x="2082" y="1845"/>
                  </a:lnTo>
                  <a:cubicBezTo>
                    <a:pt x="1675" y="1405"/>
                    <a:pt x="1404" y="652"/>
                    <a:pt x="14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68"/>
            <p:cNvSpPr/>
            <p:nvPr/>
          </p:nvSpPr>
          <p:spPr>
            <a:xfrm>
              <a:off x="3581417" y="2460562"/>
              <a:ext cx="173066" cy="174272"/>
            </a:xfrm>
            <a:custGeom>
              <a:rect b="b" l="l" r="r" t="t"/>
              <a:pathLst>
                <a:path extrusionOk="0" h="6644" w="6598">
                  <a:moveTo>
                    <a:pt x="4657" y="1"/>
                  </a:moveTo>
                  <a:cubicBezTo>
                    <a:pt x="4493" y="1"/>
                    <a:pt x="4319" y="21"/>
                    <a:pt x="4136" y="67"/>
                  </a:cubicBezTo>
                  <a:cubicBezTo>
                    <a:pt x="3899" y="128"/>
                    <a:pt x="3669" y="230"/>
                    <a:pt x="3465" y="365"/>
                  </a:cubicBezTo>
                  <a:lnTo>
                    <a:pt x="3282" y="487"/>
                  </a:lnTo>
                  <a:cubicBezTo>
                    <a:pt x="3011" y="650"/>
                    <a:pt x="2767" y="853"/>
                    <a:pt x="2550" y="1077"/>
                  </a:cubicBezTo>
                  <a:lnTo>
                    <a:pt x="2543" y="1084"/>
                  </a:lnTo>
                  <a:cubicBezTo>
                    <a:pt x="0" y="3749"/>
                    <a:pt x="2197" y="6644"/>
                    <a:pt x="2197" y="6644"/>
                  </a:cubicBezTo>
                  <a:lnTo>
                    <a:pt x="6598" y="1118"/>
                  </a:lnTo>
                  <a:cubicBezTo>
                    <a:pt x="6598" y="1118"/>
                    <a:pt x="5881" y="1"/>
                    <a:pt x="465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68"/>
            <p:cNvSpPr/>
            <p:nvPr/>
          </p:nvSpPr>
          <p:spPr>
            <a:xfrm>
              <a:off x="3590125" y="2505704"/>
              <a:ext cx="95530" cy="129130"/>
            </a:xfrm>
            <a:custGeom>
              <a:rect b="b" l="l" r="r" t="t"/>
              <a:pathLst>
                <a:path extrusionOk="0" h="4923" w="3642">
                  <a:moveTo>
                    <a:pt x="1696" y="0"/>
                  </a:moveTo>
                  <a:lnTo>
                    <a:pt x="1696" y="0"/>
                  </a:lnTo>
                  <a:cubicBezTo>
                    <a:pt x="1" y="2475"/>
                    <a:pt x="1865" y="4923"/>
                    <a:pt x="1865" y="4923"/>
                  </a:cubicBezTo>
                  <a:lnTo>
                    <a:pt x="3642" y="2699"/>
                  </a:lnTo>
                  <a:lnTo>
                    <a:pt x="2530" y="2333"/>
                  </a:lnTo>
                  <a:cubicBezTo>
                    <a:pt x="1635" y="1729"/>
                    <a:pt x="1601" y="705"/>
                    <a:pt x="169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68"/>
            <p:cNvSpPr/>
            <p:nvPr/>
          </p:nvSpPr>
          <p:spPr>
            <a:xfrm>
              <a:off x="3617509" y="2486661"/>
              <a:ext cx="253670" cy="316360"/>
            </a:xfrm>
            <a:custGeom>
              <a:rect b="b" l="l" r="r" t="t"/>
              <a:pathLst>
                <a:path extrusionOk="0" h="12061" w="9671">
                  <a:moveTo>
                    <a:pt x="5451" y="0"/>
                  </a:moveTo>
                  <a:cubicBezTo>
                    <a:pt x="5226" y="0"/>
                    <a:pt x="5004" y="27"/>
                    <a:pt x="4788" y="82"/>
                  </a:cubicBezTo>
                  <a:cubicBezTo>
                    <a:pt x="4578" y="143"/>
                    <a:pt x="4381" y="225"/>
                    <a:pt x="4198" y="333"/>
                  </a:cubicBezTo>
                  <a:cubicBezTo>
                    <a:pt x="3506" y="699"/>
                    <a:pt x="2889" y="1187"/>
                    <a:pt x="2374" y="1770"/>
                  </a:cubicBezTo>
                  <a:cubicBezTo>
                    <a:pt x="896" y="3466"/>
                    <a:pt x="1" y="6137"/>
                    <a:pt x="1703" y="8836"/>
                  </a:cubicBezTo>
                  <a:cubicBezTo>
                    <a:pt x="3231" y="11263"/>
                    <a:pt x="5260" y="12061"/>
                    <a:pt x="7073" y="12061"/>
                  </a:cubicBezTo>
                  <a:cubicBezTo>
                    <a:pt x="7914" y="12061"/>
                    <a:pt x="8709" y="11889"/>
                    <a:pt x="9385" y="11629"/>
                  </a:cubicBezTo>
                  <a:cubicBezTo>
                    <a:pt x="9385" y="11629"/>
                    <a:pt x="8544" y="11460"/>
                    <a:pt x="8056" y="10504"/>
                  </a:cubicBezTo>
                  <a:cubicBezTo>
                    <a:pt x="7365" y="9141"/>
                    <a:pt x="7900" y="6944"/>
                    <a:pt x="8578" y="5107"/>
                  </a:cubicBezTo>
                  <a:cubicBezTo>
                    <a:pt x="9670" y="2142"/>
                    <a:pt x="7469" y="0"/>
                    <a:pt x="545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68"/>
            <p:cNvSpPr/>
            <p:nvPr/>
          </p:nvSpPr>
          <p:spPr>
            <a:xfrm>
              <a:off x="3627476" y="2566873"/>
              <a:ext cx="236227" cy="236149"/>
            </a:xfrm>
            <a:custGeom>
              <a:rect b="b" l="l" r="r" t="t"/>
              <a:pathLst>
                <a:path extrusionOk="0" h="9003" w="9006">
                  <a:moveTo>
                    <a:pt x="1099" y="1"/>
                  </a:moveTo>
                  <a:lnTo>
                    <a:pt x="1099" y="1"/>
                  </a:lnTo>
                  <a:cubicBezTo>
                    <a:pt x="245" y="1615"/>
                    <a:pt x="0" y="3689"/>
                    <a:pt x="1323" y="5778"/>
                  </a:cubicBezTo>
                  <a:cubicBezTo>
                    <a:pt x="2851" y="8205"/>
                    <a:pt x="4877" y="9003"/>
                    <a:pt x="6688" y="9003"/>
                  </a:cubicBezTo>
                  <a:cubicBezTo>
                    <a:pt x="7528" y="9003"/>
                    <a:pt x="8322" y="8831"/>
                    <a:pt x="8998" y="8571"/>
                  </a:cubicBezTo>
                  <a:cubicBezTo>
                    <a:pt x="9005" y="8571"/>
                    <a:pt x="8164" y="8402"/>
                    <a:pt x="7676" y="7446"/>
                  </a:cubicBezTo>
                  <a:cubicBezTo>
                    <a:pt x="7561" y="7209"/>
                    <a:pt x="7473" y="6951"/>
                    <a:pt x="7425" y="6686"/>
                  </a:cubicBezTo>
                  <a:cubicBezTo>
                    <a:pt x="3581" y="6266"/>
                    <a:pt x="1465" y="2659"/>
                    <a:pt x="10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3" name="Google Shape;16023;p68"/>
          <p:cNvGrpSpPr/>
          <p:nvPr/>
        </p:nvGrpSpPr>
        <p:grpSpPr>
          <a:xfrm>
            <a:off x="2493999" y="2927037"/>
            <a:ext cx="370132" cy="328164"/>
            <a:chOff x="2493999" y="2927037"/>
            <a:chExt cx="370132" cy="328164"/>
          </a:xfrm>
        </p:grpSpPr>
        <p:sp>
          <p:nvSpPr>
            <p:cNvPr id="16024" name="Google Shape;16024;p68"/>
            <p:cNvSpPr/>
            <p:nvPr/>
          </p:nvSpPr>
          <p:spPr>
            <a:xfrm>
              <a:off x="2538826" y="2932807"/>
              <a:ext cx="27804" cy="89759"/>
            </a:xfrm>
            <a:custGeom>
              <a:rect b="b" l="l" r="r" t="t"/>
              <a:pathLst>
                <a:path extrusionOk="0" h="3422" w="1060">
                  <a:moveTo>
                    <a:pt x="793" y="1"/>
                  </a:moveTo>
                  <a:cubicBezTo>
                    <a:pt x="691" y="1"/>
                    <a:pt x="590" y="63"/>
                    <a:pt x="570" y="201"/>
                  </a:cubicBezTo>
                  <a:lnTo>
                    <a:pt x="20" y="3157"/>
                  </a:lnTo>
                  <a:cubicBezTo>
                    <a:pt x="0" y="3279"/>
                    <a:pt x="81" y="3395"/>
                    <a:pt x="204" y="3422"/>
                  </a:cubicBezTo>
                  <a:lnTo>
                    <a:pt x="244" y="3422"/>
                  </a:lnTo>
                  <a:cubicBezTo>
                    <a:pt x="353" y="3422"/>
                    <a:pt x="448" y="3347"/>
                    <a:pt x="468" y="3239"/>
                  </a:cubicBezTo>
                  <a:lnTo>
                    <a:pt x="1017" y="282"/>
                  </a:lnTo>
                  <a:cubicBezTo>
                    <a:pt x="1059" y="106"/>
                    <a:pt x="926" y="1"/>
                    <a:pt x="793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68"/>
            <p:cNvSpPr/>
            <p:nvPr/>
          </p:nvSpPr>
          <p:spPr>
            <a:xfrm>
              <a:off x="2505173" y="2932965"/>
              <a:ext cx="27804" cy="89602"/>
            </a:xfrm>
            <a:custGeom>
              <a:rect b="b" l="l" r="r" t="t"/>
              <a:pathLst>
                <a:path extrusionOk="0" h="3416" w="1060">
                  <a:moveTo>
                    <a:pt x="259" y="1"/>
                  </a:moveTo>
                  <a:cubicBezTo>
                    <a:pt x="130" y="1"/>
                    <a:pt x="1" y="100"/>
                    <a:pt x="35" y="269"/>
                  </a:cubicBezTo>
                  <a:lnTo>
                    <a:pt x="591" y="3233"/>
                  </a:lnTo>
                  <a:cubicBezTo>
                    <a:pt x="612" y="3334"/>
                    <a:pt x="700" y="3416"/>
                    <a:pt x="815" y="3416"/>
                  </a:cubicBezTo>
                  <a:cubicBezTo>
                    <a:pt x="958" y="3416"/>
                    <a:pt x="1059" y="3287"/>
                    <a:pt x="1039" y="3144"/>
                  </a:cubicBezTo>
                  <a:lnTo>
                    <a:pt x="483" y="188"/>
                  </a:lnTo>
                  <a:cubicBezTo>
                    <a:pt x="457" y="59"/>
                    <a:pt x="358" y="1"/>
                    <a:pt x="259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68"/>
            <p:cNvSpPr/>
            <p:nvPr/>
          </p:nvSpPr>
          <p:spPr>
            <a:xfrm>
              <a:off x="2493999" y="3004573"/>
              <a:ext cx="362682" cy="250628"/>
            </a:xfrm>
            <a:custGeom>
              <a:rect b="b" l="l" r="r" t="t"/>
              <a:pathLst>
                <a:path extrusionOk="0" h="9555" w="1382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3216" y="9555"/>
                  </a:lnTo>
                  <a:cubicBezTo>
                    <a:pt x="13650" y="9555"/>
                    <a:pt x="13826" y="8985"/>
                    <a:pt x="13460" y="8741"/>
                  </a:cubicBezTo>
                  <a:lnTo>
                    <a:pt x="13460" y="8741"/>
                  </a:lnTo>
                  <a:lnTo>
                    <a:pt x="13460" y="8748"/>
                  </a:lnTo>
                  <a:lnTo>
                    <a:pt x="12287" y="7968"/>
                  </a:lnTo>
                  <a:lnTo>
                    <a:pt x="3391" y="5263"/>
                  </a:lnTo>
                  <a:cubicBezTo>
                    <a:pt x="2984" y="5018"/>
                    <a:pt x="2733" y="4578"/>
                    <a:pt x="2733" y="4096"/>
                  </a:cubicBezTo>
                  <a:lnTo>
                    <a:pt x="2733" y="1140"/>
                  </a:lnTo>
                  <a:cubicBezTo>
                    <a:pt x="2733" y="509"/>
                    <a:pt x="2224" y="1"/>
                    <a:pt x="160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68"/>
            <p:cNvSpPr/>
            <p:nvPr/>
          </p:nvSpPr>
          <p:spPr>
            <a:xfrm>
              <a:off x="2547718" y="2927037"/>
              <a:ext cx="23843" cy="23869"/>
            </a:xfrm>
            <a:custGeom>
              <a:rect b="b" l="l" r="r" t="t"/>
              <a:pathLst>
                <a:path extrusionOk="0" h="91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6"/>
                    <a:pt x="204" y="909"/>
                    <a:pt x="454" y="909"/>
                  </a:cubicBezTo>
                  <a:cubicBezTo>
                    <a:pt x="705" y="909"/>
                    <a:pt x="909" y="706"/>
                    <a:pt x="909" y="455"/>
                  </a:cubicBez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68"/>
            <p:cNvSpPr/>
            <p:nvPr/>
          </p:nvSpPr>
          <p:spPr>
            <a:xfrm>
              <a:off x="2557135" y="2932204"/>
              <a:ext cx="10177" cy="10151"/>
            </a:xfrm>
            <a:custGeom>
              <a:rect b="b" l="l" r="r" t="t"/>
              <a:pathLst>
                <a:path extrusionOk="0" h="387" w="388">
                  <a:moveTo>
                    <a:pt x="190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68"/>
            <p:cNvSpPr/>
            <p:nvPr/>
          </p:nvSpPr>
          <p:spPr>
            <a:xfrm>
              <a:off x="2500032" y="2927037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10" y="706"/>
                    <a:pt x="910" y="455"/>
                  </a:cubicBezTo>
                  <a:cubicBezTo>
                    <a:pt x="910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68"/>
            <p:cNvSpPr/>
            <p:nvPr/>
          </p:nvSpPr>
          <p:spPr>
            <a:xfrm>
              <a:off x="2508583" y="2932204"/>
              <a:ext cx="10151" cy="10151"/>
            </a:xfrm>
            <a:custGeom>
              <a:rect b="b" l="l" r="r" t="t"/>
              <a:pathLst>
                <a:path extrusionOk="0" h="387" w="387">
                  <a:moveTo>
                    <a:pt x="190" y="0"/>
                  </a:moveTo>
                  <a:cubicBezTo>
                    <a:pt x="89" y="0"/>
                    <a:pt x="0" y="88"/>
                    <a:pt x="0" y="197"/>
                  </a:cubicBezTo>
                  <a:cubicBezTo>
                    <a:pt x="0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68"/>
            <p:cNvSpPr/>
            <p:nvPr/>
          </p:nvSpPr>
          <p:spPr>
            <a:xfrm>
              <a:off x="2493999" y="3004573"/>
              <a:ext cx="342223" cy="250628"/>
            </a:xfrm>
            <a:custGeom>
              <a:rect b="b" l="l" r="r" t="t"/>
              <a:pathLst>
                <a:path extrusionOk="0" h="9555" w="1304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2748" y="9555"/>
                  </a:lnTo>
                  <a:cubicBezTo>
                    <a:pt x="13046" y="9555"/>
                    <a:pt x="13046" y="9100"/>
                    <a:pt x="12748" y="9100"/>
                  </a:cubicBezTo>
                  <a:lnTo>
                    <a:pt x="12748" y="9107"/>
                  </a:lnTo>
                  <a:lnTo>
                    <a:pt x="6374" y="9107"/>
                  </a:lnTo>
                  <a:cubicBezTo>
                    <a:pt x="3859" y="9107"/>
                    <a:pt x="1824" y="7066"/>
                    <a:pt x="1824" y="4557"/>
                  </a:cubicBezTo>
                  <a:lnTo>
                    <a:pt x="1824" y="2340"/>
                  </a:lnTo>
                  <a:cubicBezTo>
                    <a:pt x="1818" y="2171"/>
                    <a:pt x="1729" y="2021"/>
                    <a:pt x="1580" y="1940"/>
                  </a:cubicBezTo>
                  <a:cubicBezTo>
                    <a:pt x="1167" y="1696"/>
                    <a:pt x="909" y="1248"/>
                    <a:pt x="909" y="767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68"/>
            <p:cNvSpPr/>
            <p:nvPr/>
          </p:nvSpPr>
          <p:spPr>
            <a:xfrm>
              <a:off x="2576519" y="2987497"/>
              <a:ext cx="287612" cy="244044"/>
            </a:xfrm>
            <a:custGeom>
              <a:rect b="b" l="l" r="r" t="t"/>
              <a:pathLst>
                <a:path extrusionOk="0" h="9304" w="10965">
                  <a:moveTo>
                    <a:pt x="5798" y="1"/>
                  </a:moveTo>
                  <a:cubicBezTo>
                    <a:pt x="2231" y="1"/>
                    <a:pt x="1" y="2896"/>
                    <a:pt x="292" y="6131"/>
                  </a:cubicBezTo>
                  <a:cubicBezTo>
                    <a:pt x="359" y="6810"/>
                    <a:pt x="1048" y="8074"/>
                    <a:pt x="2399" y="8074"/>
                  </a:cubicBezTo>
                  <a:cubicBezTo>
                    <a:pt x="2841" y="8074"/>
                    <a:pt x="3355" y="7938"/>
                    <a:pt x="3940" y="7602"/>
                  </a:cubicBezTo>
                  <a:cubicBezTo>
                    <a:pt x="4523" y="8646"/>
                    <a:pt x="5629" y="9297"/>
                    <a:pt x="6829" y="9304"/>
                  </a:cubicBezTo>
                  <a:cubicBezTo>
                    <a:pt x="9114" y="9304"/>
                    <a:pt x="10965" y="7453"/>
                    <a:pt x="10965" y="5168"/>
                  </a:cubicBezTo>
                  <a:cubicBezTo>
                    <a:pt x="10958" y="2313"/>
                    <a:pt x="8646" y="1"/>
                    <a:pt x="579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68"/>
            <p:cNvSpPr/>
            <p:nvPr/>
          </p:nvSpPr>
          <p:spPr>
            <a:xfrm>
              <a:off x="2576519" y="2987497"/>
              <a:ext cx="227860" cy="211676"/>
            </a:xfrm>
            <a:custGeom>
              <a:rect b="b" l="l" r="r" t="t"/>
              <a:pathLst>
                <a:path extrusionOk="0" h="8070" w="8687">
                  <a:moveTo>
                    <a:pt x="5798" y="1"/>
                  </a:moveTo>
                  <a:cubicBezTo>
                    <a:pt x="2231" y="1"/>
                    <a:pt x="1" y="2896"/>
                    <a:pt x="299" y="6131"/>
                  </a:cubicBezTo>
                  <a:cubicBezTo>
                    <a:pt x="360" y="6788"/>
                    <a:pt x="1011" y="7995"/>
                    <a:pt x="2286" y="8070"/>
                  </a:cubicBezTo>
                  <a:cubicBezTo>
                    <a:pt x="1899" y="7656"/>
                    <a:pt x="1696" y="7141"/>
                    <a:pt x="1662" y="6788"/>
                  </a:cubicBezTo>
                  <a:cubicBezTo>
                    <a:pt x="1364" y="3547"/>
                    <a:pt x="3594" y="652"/>
                    <a:pt x="7161" y="652"/>
                  </a:cubicBezTo>
                  <a:cubicBezTo>
                    <a:pt x="7676" y="652"/>
                    <a:pt x="8192" y="733"/>
                    <a:pt x="8687" y="882"/>
                  </a:cubicBezTo>
                  <a:cubicBezTo>
                    <a:pt x="7832" y="306"/>
                    <a:pt x="6829" y="1"/>
                    <a:pt x="57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68"/>
            <p:cNvSpPr/>
            <p:nvPr/>
          </p:nvSpPr>
          <p:spPr>
            <a:xfrm>
              <a:off x="2651930" y="3069308"/>
              <a:ext cx="146573" cy="122940"/>
            </a:xfrm>
            <a:custGeom>
              <a:rect b="b" l="l" r="r" t="t"/>
              <a:pathLst>
                <a:path extrusionOk="0" h="4687" w="5588">
                  <a:moveTo>
                    <a:pt x="3249" y="1"/>
                  </a:moveTo>
                  <a:cubicBezTo>
                    <a:pt x="2259" y="1"/>
                    <a:pt x="1275" y="591"/>
                    <a:pt x="740" y="1499"/>
                  </a:cubicBezTo>
                  <a:cubicBezTo>
                    <a:pt x="407" y="2049"/>
                    <a:pt x="1" y="3167"/>
                    <a:pt x="658" y="4686"/>
                  </a:cubicBezTo>
                  <a:cubicBezTo>
                    <a:pt x="801" y="4625"/>
                    <a:pt x="936" y="4557"/>
                    <a:pt x="1065" y="4476"/>
                  </a:cubicBezTo>
                  <a:cubicBezTo>
                    <a:pt x="645" y="3479"/>
                    <a:pt x="658" y="2517"/>
                    <a:pt x="1126" y="1730"/>
                  </a:cubicBezTo>
                  <a:cubicBezTo>
                    <a:pt x="1581" y="971"/>
                    <a:pt x="2435" y="462"/>
                    <a:pt x="3249" y="462"/>
                  </a:cubicBezTo>
                  <a:cubicBezTo>
                    <a:pt x="4293" y="462"/>
                    <a:pt x="5134" y="1303"/>
                    <a:pt x="5134" y="2347"/>
                  </a:cubicBezTo>
                  <a:cubicBezTo>
                    <a:pt x="5134" y="3154"/>
                    <a:pt x="4483" y="3812"/>
                    <a:pt x="3669" y="3812"/>
                  </a:cubicBezTo>
                  <a:cubicBezTo>
                    <a:pt x="3045" y="3812"/>
                    <a:pt x="2543" y="3310"/>
                    <a:pt x="2543" y="2686"/>
                  </a:cubicBezTo>
                  <a:cubicBezTo>
                    <a:pt x="2523" y="2252"/>
                    <a:pt x="2855" y="1879"/>
                    <a:pt x="3289" y="1852"/>
                  </a:cubicBezTo>
                  <a:cubicBezTo>
                    <a:pt x="3311" y="1850"/>
                    <a:pt x="3333" y="1849"/>
                    <a:pt x="3355" y="1849"/>
                  </a:cubicBezTo>
                  <a:cubicBezTo>
                    <a:pt x="3651" y="1849"/>
                    <a:pt x="3972" y="2023"/>
                    <a:pt x="4042" y="2503"/>
                  </a:cubicBezTo>
                  <a:cubicBezTo>
                    <a:pt x="4060" y="2635"/>
                    <a:pt x="4159" y="2696"/>
                    <a:pt x="4260" y="2696"/>
                  </a:cubicBezTo>
                  <a:cubicBezTo>
                    <a:pt x="4387" y="2696"/>
                    <a:pt x="4516" y="2601"/>
                    <a:pt x="4489" y="2435"/>
                  </a:cubicBezTo>
                  <a:cubicBezTo>
                    <a:pt x="4387" y="1707"/>
                    <a:pt x="3858" y="1394"/>
                    <a:pt x="3349" y="1394"/>
                  </a:cubicBezTo>
                  <a:cubicBezTo>
                    <a:pt x="3318" y="1394"/>
                    <a:pt x="3287" y="1395"/>
                    <a:pt x="3255" y="1398"/>
                  </a:cubicBezTo>
                  <a:cubicBezTo>
                    <a:pt x="2584" y="1438"/>
                    <a:pt x="2069" y="2008"/>
                    <a:pt x="2089" y="2686"/>
                  </a:cubicBezTo>
                  <a:cubicBezTo>
                    <a:pt x="2089" y="3561"/>
                    <a:pt x="2794" y="4266"/>
                    <a:pt x="3669" y="4266"/>
                  </a:cubicBezTo>
                  <a:cubicBezTo>
                    <a:pt x="4734" y="4266"/>
                    <a:pt x="5588" y="3405"/>
                    <a:pt x="5588" y="2347"/>
                  </a:cubicBezTo>
                  <a:cubicBezTo>
                    <a:pt x="5588" y="1052"/>
                    <a:pt x="4537" y="1"/>
                    <a:pt x="3249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68"/>
            <p:cNvSpPr/>
            <p:nvPr/>
          </p:nvSpPr>
          <p:spPr>
            <a:xfrm>
              <a:off x="2517842" y="3062200"/>
              <a:ext cx="19935" cy="14610"/>
            </a:xfrm>
            <a:custGeom>
              <a:rect b="b" l="l" r="r" t="t"/>
              <a:pathLst>
                <a:path extrusionOk="0" h="557" w="760">
                  <a:moveTo>
                    <a:pt x="0" y="1"/>
                  </a:moveTo>
                  <a:lnTo>
                    <a:pt x="0" y="489"/>
                  </a:lnTo>
                  <a:cubicBezTo>
                    <a:pt x="149" y="530"/>
                    <a:pt x="305" y="550"/>
                    <a:pt x="461" y="557"/>
                  </a:cubicBezTo>
                  <a:cubicBezTo>
                    <a:pt x="759" y="557"/>
                    <a:pt x="759" y="96"/>
                    <a:pt x="461" y="96"/>
                  </a:cubicBezTo>
                  <a:cubicBezTo>
                    <a:pt x="298" y="96"/>
                    <a:pt x="149" y="62"/>
                    <a:pt x="0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6" name="Google Shape;16036;p68"/>
          <p:cNvGrpSpPr/>
          <p:nvPr/>
        </p:nvGrpSpPr>
        <p:grpSpPr>
          <a:xfrm>
            <a:off x="3589417" y="2950696"/>
            <a:ext cx="370315" cy="281028"/>
            <a:chOff x="3589417" y="2950696"/>
            <a:chExt cx="370315" cy="281028"/>
          </a:xfrm>
        </p:grpSpPr>
        <p:sp>
          <p:nvSpPr>
            <p:cNvPr id="16037" name="Google Shape;16037;p68"/>
            <p:cNvSpPr/>
            <p:nvPr/>
          </p:nvSpPr>
          <p:spPr>
            <a:xfrm>
              <a:off x="3719098" y="2969083"/>
              <a:ext cx="110612" cy="83018"/>
            </a:xfrm>
            <a:custGeom>
              <a:rect b="b" l="l" r="r" t="t"/>
              <a:pathLst>
                <a:path extrusionOk="0" h="3165" w="4217">
                  <a:moveTo>
                    <a:pt x="566" y="0"/>
                  </a:moveTo>
                  <a:cubicBezTo>
                    <a:pt x="424" y="0"/>
                    <a:pt x="247" y="66"/>
                    <a:pt x="94" y="323"/>
                  </a:cubicBezTo>
                  <a:cubicBezTo>
                    <a:pt x="0" y="498"/>
                    <a:pt x="149" y="656"/>
                    <a:pt x="303" y="656"/>
                  </a:cubicBezTo>
                  <a:cubicBezTo>
                    <a:pt x="370" y="656"/>
                    <a:pt x="438" y="626"/>
                    <a:pt x="488" y="554"/>
                  </a:cubicBezTo>
                  <a:cubicBezTo>
                    <a:pt x="528" y="479"/>
                    <a:pt x="562" y="459"/>
                    <a:pt x="569" y="452"/>
                  </a:cubicBezTo>
                  <a:cubicBezTo>
                    <a:pt x="800" y="452"/>
                    <a:pt x="1403" y="1605"/>
                    <a:pt x="1871" y="3164"/>
                  </a:cubicBezTo>
                  <a:lnTo>
                    <a:pt x="2346" y="3164"/>
                  </a:lnTo>
                  <a:cubicBezTo>
                    <a:pt x="2813" y="1605"/>
                    <a:pt x="3417" y="452"/>
                    <a:pt x="3647" y="452"/>
                  </a:cubicBezTo>
                  <a:cubicBezTo>
                    <a:pt x="3654" y="452"/>
                    <a:pt x="3688" y="479"/>
                    <a:pt x="3736" y="554"/>
                  </a:cubicBezTo>
                  <a:cubicBezTo>
                    <a:pt x="3783" y="626"/>
                    <a:pt x="3850" y="656"/>
                    <a:pt x="3916" y="656"/>
                  </a:cubicBezTo>
                  <a:cubicBezTo>
                    <a:pt x="4068" y="656"/>
                    <a:pt x="4217" y="498"/>
                    <a:pt x="4122" y="323"/>
                  </a:cubicBezTo>
                  <a:lnTo>
                    <a:pt x="4129" y="323"/>
                  </a:lnTo>
                  <a:cubicBezTo>
                    <a:pt x="3977" y="66"/>
                    <a:pt x="3799" y="0"/>
                    <a:pt x="3658" y="0"/>
                  </a:cubicBezTo>
                  <a:cubicBezTo>
                    <a:pt x="3635" y="0"/>
                    <a:pt x="3614" y="2"/>
                    <a:pt x="3593" y="4"/>
                  </a:cubicBezTo>
                  <a:cubicBezTo>
                    <a:pt x="3010" y="79"/>
                    <a:pt x="2454" y="1415"/>
                    <a:pt x="2108" y="2418"/>
                  </a:cubicBezTo>
                  <a:cubicBezTo>
                    <a:pt x="1769" y="1415"/>
                    <a:pt x="1206" y="79"/>
                    <a:pt x="630" y="4"/>
                  </a:cubicBezTo>
                  <a:cubicBezTo>
                    <a:pt x="610" y="2"/>
                    <a:pt x="588" y="0"/>
                    <a:pt x="56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68"/>
            <p:cNvSpPr/>
            <p:nvPr/>
          </p:nvSpPr>
          <p:spPr>
            <a:xfrm>
              <a:off x="3589417" y="2950696"/>
              <a:ext cx="370315" cy="137865"/>
            </a:xfrm>
            <a:custGeom>
              <a:rect b="b" l="l" r="r" t="t"/>
              <a:pathLst>
                <a:path extrusionOk="0" h="5256" w="14118">
                  <a:moveTo>
                    <a:pt x="909" y="0"/>
                  </a:moveTo>
                  <a:cubicBezTo>
                    <a:pt x="0" y="0"/>
                    <a:pt x="7" y="455"/>
                    <a:pt x="7" y="685"/>
                  </a:cubicBezTo>
                  <a:cubicBezTo>
                    <a:pt x="7" y="1370"/>
                    <a:pt x="1418" y="2570"/>
                    <a:pt x="909" y="4096"/>
                  </a:cubicBezTo>
                  <a:cubicBezTo>
                    <a:pt x="570" y="5126"/>
                    <a:pt x="3818" y="5248"/>
                    <a:pt x="5459" y="5248"/>
                  </a:cubicBezTo>
                  <a:cubicBezTo>
                    <a:pt x="6008" y="5248"/>
                    <a:pt x="6571" y="5235"/>
                    <a:pt x="6571" y="5235"/>
                  </a:cubicBezTo>
                  <a:lnTo>
                    <a:pt x="6727" y="4923"/>
                  </a:lnTo>
                  <a:cubicBezTo>
                    <a:pt x="6829" y="4981"/>
                    <a:pt x="6942" y="5009"/>
                    <a:pt x="7056" y="5009"/>
                  </a:cubicBezTo>
                  <a:cubicBezTo>
                    <a:pt x="7169" y="5009"/>
                    <a:pt x="7283" y="4981"/>
                    <a:pt x="7385" y="4923"/>
                  </a:cubicBezTo>
                  <a:lnTo>
                    <a:pt x="7547" y="5242"/>
                  </a:lnTo>
                  <a:cubicBezTo>
                    <a:pt x="7547" y="5242"/>
                    <a:pt x="8110" y="5255"/>
                    <a:pt x="8659" y="5255"/>
                  </a:cubicBezTo>
                  <a:cubicBezTo>
                    <a:pt x="10300" y="5255"/>
                    <a:pt x="13548" y="5126"/>
                    <a:pt x="13209" y="4103"/>
                  </a:cubicBezTo>
                  <a:cubicBezTo>
                    <a:pt x="12701" y="2570"/>
                    <a:pt x="14111" y="1363"/>
                    <a:pt x="14111" y="685"/>
                  </a:cubicBezTo>
                  <a:cubicBezTo>
                    <a:pt x="14111" y="455"/>
                    <a:pt x="14118" y="0"/>
                    <a:pt x="13209" y="0"/>
                  </a:cubicBezTo>
                  <a:cubicBezTo>
                    <a:pt x="10565" y="0"/>
                    <a:pt x="8571" y="2577"/>
                    <a:pt x="7757" y="3980"/>
                  </a:cubicBezTo>
                  <a:cubicBezTo>
                    <a:pt x="7744" y="4004"/>
                    <a:pt x="7722" y="4016"/>
                    <a:pt x="7700" y="4016"/>
                  </a:cubicBezTo>
                  <a:cubicBezTo>
                    <a:pt x="7678" y="4016"/>
                    <a:pt x="7656" y="4004"/>
                    <a:pt x="7642" y="3980"/>
                  </a:cubicBezTo>
                  <a:cubicBezTo>
                    <a:pt x="7512" y="3755"/>
                    <a:pt x="7283" y="3641"/>
                    <a:pt x="7053" y="3641"/>
                  </a:cubicBezTo>
                  <a:cubicBezTo>
                    <a:pt x="6827" y="3641"/>
                    <a:pt x="6600" y="3752"/>
                    <a:pt x="6469" y="3974"/>
                  </a:cubicBezTo>
                  <a:cubicBezTo>
                    <a:pt x="6459" y="3997"/>
                    <a:pt x="6437" y="4009"/>
                    <a:pt x="6414" y="4009"/>
                  </a:cubicBezTo>
                  <a:cubicBezTo>
                    <a:pt x="6391" y="4009"/>
                    <a:pt x="6367" y="3997"/>
                    <a:pt x="6354" y="3974"/>
                  </a:cubicBezTo>
                  <a:cubicBezTo>
                    <a:pt x="5540" y="2570"/>
                    <a:pt x="3553" y="0"/>
                    <a:pt x="9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68"/>
            <p:cNvSpPr/>
            <p:nvPr/>
          </p:nvSpPr>
          <p:spPr>
            <a:xfrm>
              <a:off x="3774574" y="3080535"/>
              <a:ext cx="162206" cy="151190"/>
            </a:xfrm>
            <a:custGeom>
              <a:rect b="b" l="l" r="r" t="t"/>
              <a:pathLst>
                <a:path extrusionOk="0" h="5764" w="6184">
                  <a:moveTo>
                    <a:pt x="4218" y="0"/>
                  </a:moveTo>
                  <a:lnTo>
                    <a:pt x="0" y="54"/>
                  </a:lnTo>
                  <a:lnTo>
                    <a:pt x="0" y="2428"/>
                  </a:lnTo>
                  <a:cubicBezTo>
                    <a:pt x="0" y="2428"/>
                    <a:pt x="1153" y="5675"/>
                    <a:pt x="2048" y="5750"/>
                  </a:cubicBezTo>
                  <a:cubicBezTo>
                    <a:pt x="2156" y="5757"/>
                    <a:pt x="2272" y="5764"/>
                    <a:pt x="2394" y="5764"/>
                  </a:cubicBezTo>
                  <a:cubicBezTo>
                    <a:pt x="3241" y="5764"/>
                    <a:pt x="4299" y="5479"/>
                    <a:pt x="5235" y="4157"/>
                  </a:cubicBezTo>
                  <a:cubicBezTo>
                    <a:pt x="6184" y="2807"/>
                    <a:pt x="5845" y="1024"/>
                    <a:pt x="42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68"/>
            <p:cNvSpPr/>
            <p:nvPr/>
          </p:nvSpPr>
          <p:spPr>
            <a:xfrm>
              <a:off x="3786483" y="3097191"/>
              <a:ext cx="129157" cy="122809"/>
            </a:xfrm>
            <a:custGeom>
              <a:rect b="b" l="l" r="r" t="t"/>
              <a:pathLst>
                <a:path extrusionOk="0" h="4682" w="4924">
                  <a:moveTo>
                    <a:pt x="3688" y="0"/>
                  </a:moveTo>
                  <a:cubicBezTo>
                    <a:pt x="3672" y="0"/>
                    <a:pt x="3657" y="1"/>
                    <a:pt x="3642" y="2"/>
                  </a:cubicBezTo>
                  <a:cubicBezTo>
                    <a:pt x="2874" y="78"/>
                    <a:pt x="2100" y="118"/>
                    <a:pt x="1326" y="118"/>
                  </a:cubicBezTo>
                  <a:cubicBezTo>
                    <a:pt x="1266" y="118"/>
                    <a:pt x="1206" y="118"/>
                    <a:pt x="1146" y="118"/>
                  </a:cubicBezTo>
                  <a:cubicBezTo>
                    <a:pt x="597" y="118"/>
                    <a:pt x="27" y="104"/>
                    <a:pt x="21" y="104"/>
                  </a:cubicBezTo>
                  <a:lnTo>
                    <a:pt x="0" y="111"/>
                  </a:lnTo>
                  <a:lnTo>
                    <a:pt x="0" y="1718"/>
                  </a:lnTo>
                  <a:cubicBezTo>
                    <a:pt x="577" y="3318"/>
                    <a:pt x="1336" y="4593"/>
                    <a:pt x="1634" y="4668"/>
                  </a:cubicBezTo>
                  <a:cubicBezTo>
                    <a:pt x="1736" y="4674"/>
                    <a:pt x="1838" y="4681"/>
                    <a:pt x="1940" y="4681"/>
                  </a:cubicBezTo>
                  <a:cubicBezTo>
                    <a:pt x="2930" y="4681"/>
                    <a:pt x="3736" y="4213"/>
                    <a:pt x="4408" y="3264"/>
                  </a:cubicBezTo>
                  <a:cubicBezTo>
                    <a:pt x="4781" y="2749"/>
                    <a:pt x="4923" y="2104"/>
                    <a:pt x="4808" y="1481"/>
                  </a:cubicBezTo>
                  <a:cubicBezTo>
                    <a:pt x="4693" y="959"/>
                    <a:pt x="4415" y="484"/>
                    <a:pt x="4014" y="125"/>
                  </a:cubicBezTo>
                  <a:cubicBezTo>
                    <a:pt x="3924" y="46"/>
                    <a:pt x="3807" y="0"/>
                    <a:pt x="3688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68"/>
            <p:cNvSpPr/>
            <p:nvPr/>
          </p:nvSpPr>
          <p:spPr>
            <a:xfrm>
              <a:off x="380159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3253" y="1"/>
                  </a:moveTo>
                  <a:cubicBezTo>
                    <a:pt x="3229" y="1"/>
                    <a:pt x="3205" y="1"/>
                    <a:pt x="3181" y="1"/>
                  </a:cubicBezTo>
                  <a:cubicBezTo>
                    <a:pt x="3099" y="1"/>
                    <a:pt x="3018" y="29"/>
                    <a:pt x="2944" y="69"/>
                  </a:cubicBezTo>
                  <a:cubicBezTo>
                    <a:pt x="1547" y="930"/>
                    <a:pt x="564" y="2429"/>
                    <a:pt x="123" y="3243"/>
                  </a:cubicBezTo>
                  <a:cubicBezTo>
                    <a:pt x="1" y="3466"/>
                    <a:pt x="157" y="3744"/>
                    <a:pt x="414" y="3751"/>
                  </a:cubicBezTo>
                  <a:lnTo>
                    <a:pt x="570" y="3751"/>
                  </a:lnTo>
                  <a:cubicBezTo>
                    <a:pt x="3561" y="3751"/>
                    <a:pt x="4537" y="3351"/>
                    <a:pt x="4686" y="3182"/>
                  </a:cubicBezTo>
                  <a:cubicBezTo>
                    <a:pt x="4408" y="2334"/>
                    <a:pt x="4612" y="1595"/>
                    <a:pt x="4896" y="978"/>
                  </a:cubicBezTo>
                  <a:cubicBezTo>
                    <a:pt x="4984" y="802"/>
                    <a:pt x="4944" y="585"/>
                    <a:pt x="4795" y="456"/>
                  </a:cubicBezTo>
                  <a:cubicBezTo>
                    <a:pt x="4531" y="225"/>
                    <a:pt x="4069" y="1"/>
                    <a:pt x="3253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68"/>
            <p:cNvSpPr/>
            <p:nvPr/>
          </p:nvSpPr>
          <p:spPr>
            <a:xfrm>
              <a:off x="3803558" y="2978054"/>
              <a:ext cx="127556" cy="90415"/>
            </a:xfrm>
            <a:custGeom>
              <a:rect b="b" l="l" r="r" t="t"/>
              <a:pathLst>
                <a:path extrusionOk="0" h="3447" w="4863">
                  <a:moveTo>
                    <a:pt x="3177" y="1"/>
                  </a:moveTo>
                  <a:cubicBezTo>
                    <a:pt x="3154" y="1"/>
                    <a:pt x="3130" y="1"/>
                    <a:pt x="3106" y="1"/>
                  </a:cubicBezTo>
                  <a:cubicBezTo>
                    <a:pt x="3018" y="1"/>
                    <a:pt x="2936" y="29"/>
                    <a:pt x="2869" y="69"/>
                  </a:cubicBezTo>
                  <a:cubicBezTo>
                    <a:pt x="1472" y="930"/>
                    <a:pt x="489" y="2429"/>
                    <a:pt x="48" y="3243"/>
                  </a:cubicBezTo>
                  <a:cubicBezTo>
                    <a:pt x="14" y="3304"/>
                    <a:pt x="0" y="3378"/>
                    <a:pt x="14" y="3446"/>
                  </a:cubicBezTo>
                  <a:cubicBezTo>
                    <a:pt x="1736" y="2700"/>
                    <a:pt x="3648" y="1547"/>
                    <a:pt x="4862" y="774"/>
                  </a:cubicBezTo>
                  <a:cubicBezTo>
                    <a:pt x="4862" y="652"/>
                    <a:pt x="4808" y="537"/>
                    <a:pt x="4720" y="456"/>
                  </a:cubicBezTo>
                  <a:cubicBezTo>
                    <a:pt x="4456" y="225"/>
                    <a:pt x="3988" y="1"/>
                    <a:pt x="3177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68"/>
            <p:cNvSpPr/>
            <p:nvPr/>
          </p:nvSpPr>
          <p:spPr>
            <a:xfrm>
              <a:off x="392681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0" y="1"/>
                    <a:pt x="0" y="177"/>
                    <a:pt x="0" y="387"/>
                  </a:cubicBezTo>
                  <a:cubicBezTo>
                    <a:pt x="0" y="604"/>
                    <a:pt x="170" y="781"/>
                    <a:pt x="387" y="781"/>
                  </a:cubicBezTo>
                  <a:cubicBezTo>
                    <a:pt x="597" y="781"/>
                    <a:pt x="773" y="604"/>
                    <a:pt x="773" y="387"/>
                  </a:cubicBezTo>
                  <a:cubicBezTo>
                    <a:pt x="773" y="177"/>
                    <a:pt x="597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68"/>
            <p:cNvSpPr/>
            <p:nvPr/>
          </p:nvSpPr>
          <p:spPr>
            <a:xfrm>
              <a:off x="378648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0" y="0"/>
                  </a:moveTo>
                  <a:lnTo>
                    <a:pt x="0" y="427"/>
                  </a:lnTo>
                  <a:lnTo>
                    <a:pt x="3228" y="4252"/>
                  </a:lnTo>
                  <a:cubicBezTo>
                    <a:pt x="3364" y="4177"/>
                    <a:pt x="3492" y="4096"/>
                    <a:pt x="3614" y="4001"/>
                  </a:cubicBezTo>
                  <a:lnTo>
                    <a:pt x="1641" y="1661"/>
                  </a:lnTo>
                  <a:lnTo>
                    <a:pt x="4849" y="1872"/>
                  </a:lnTo>
                  <a:cubicBezTo>
                    <a:pt x="4855" y="1716"/>
                    <a:pt x="4842" y="1567"/>
                    <a:pt x="4815" y="1411"/>
                  </a:cubicBezTo>
                  <a:lnTo>
                    <a:pt x="4245" y="1377"/>
                  </a:lnTo>
                  <a:lnTo>
                    <a:pt x="1940" y="7"/>
                  </a:lnTo>
                  <a:cubicBezTo>
                    <a:pt x="1689" y="14"/>
                    <a:pt x="1424" y="14"/>
                    <a:pt x="1146" y="14"/>
                  </a:cubicBezTo>
                  <a:lnTo>
                    <a:pt x="1065" y="14"/>
                  </a:lnTo>
                  <a:lnTo>
                    <a:pt x="3242" y="1309"/>
                  </a:lnTo>
                  <a:lnTo>
                    <a:pt x="1234" y="1173"/>
                  </a:lnTo>
                  <a:lnTo>
                    <a:pt x="238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68"/>
            <p:cNvSpPr/>
            <p:nvPr/>
          </p:nvSpPr>
          <p:spPr>
            <a:xfrm>
              <a:off x="3859979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60" y="0"/>
                  </a:moveTo>
                  <a:cubicBezTo>
                    <a:pt x="57" y="0"/>
                    <a:pt x="0" y="125"/>
                    <a:pt x="67" y="211"/>
                  </a:cubicBezTo>
                  <a:lnTo>
                    <a:pt x="1145" y="1486"/>
                  </a:lnTo>
                  <a:cubicBezTo>
                    <a:pt x="1314" y="1316"/>
                    <a:pt x="1470" y="1140"/>
                    <a:pt x="1606" y="943"/>
                  </a:cubicBezTo>
                  <a:cubicBezTo>
                    <a:pt x="1782" y="692"/>
                    <a:pt x="1904" y="414"/>
                    <a:pt x="1979" y="123"/>
                  </a:cubicBezTo>
                  <a:lnTo>
                    <a:pt x="168" y="1"/>
                  </a:lnTo>
                  <a:cubicBezTo>
                    <a:pt x="166" y="0"/>
                    <a:pt x="163" y="0"/>
                    <a:pt x="160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68"/>
            <p:cNvSpPr/>
            <p:nvPr/>
          </p:nvSpPr>
          <p:spPr>
            <a:xfrm>
              <a:off x="3811191" y="3046200"/>
              <a:ext cx="113340" cy="30269"/>
            </a:xfrm>
            <a:custGeom>
              <a:rect b="b" l="l" r="r" t="t"/>
              <a:pathLst>
                <a:path extrusionOk="0" h="1154" w="4321">
                  <a:moveTo>
                    <a:pt x="4198" y="0"/>
                  </a:moveTo>
                  <a:cubicBezTo>
                    <a:pt x="2849" y="543"/>
                    <a:pt x="1438" y="923"/>
                    <a:pt x="1" y="1146"/>
                  </a:cubicBezTo>
                  <a:cubicBezTo>
                    <a:pt x="21" y="1146"/>
                    <a:pt x="35" y="1146"/>
                    <a:pt x="48" y="1153"/>
                  </a:cubicBezTo>
                  <a:lnTo>
                    <a:pt x="204" y="1153"/>
                  </a:lnTo>
                  <a:cubicBezTo>
                    <a:pt x="3201" y="1153"/>
                    <a:pt x="4171" y="760"/>
                    <a:pt x="4320" y="590"/>
                  </a:cubicBezTo>
                  <a:cubicBezTo>
                    <a:pt x="4259" y="394"/>
                    <a:pt x="4218" y="197"/>
                    <a:pt x="41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68"/>
            <p:cNvSpPr/>
            <p:nvPr/>
          </p:nvSpPr>
          <p:spPr>
            <a:xfrm>
              <a:off x="3612368" y="3080535"/>
              <a:ext cx="162233" cy="151190"/>
            </a:xfrm>
            <a:custGeom>
              <a:rect b="b" l="l" r="r" t="t"/>
              <a:pathLst>
                <a:path extrusionOk="0" h="5764" w="6185">
                  <a:moveTo>
                    <a:pt x="1966" y="0"/>
                  </a:moveTo>
                  <a:cubicBezTo>
                    <a:pt x="339" y="1024"/>
                    <a:pt x="0" y="2807"/>
                    <a:pt x="949" y="4157"/>
                  </a:cubicBezTo>
                  <a:cubicBezTo>
                    <a:pt x="1885" y="5472"/>
                    <a:pt x="2943" y="5764"/>
                    <a:pt x="3790" y="5764"/>
                  </a:cubicBezTo>
                  <a:cubicBezTo>
                    <a:pt x="3913" y="5764"/>
                    <a:pt x="4028" y="5757"/>
                    <a:pt x="4136" y="5750"/>
                  </a:cubicBezTo>
                  <a:cubicBezTo>
                    <a:pt x="5031" y="5675"/>
                    <a:pt x="6184" y="2428"/>
                    <a:pt x="6184" y="2428"/>
                  </a:cubicBezTo>
                  <a:lnTo>
                    <a:pt x="6184" y="54"/>
                  </a:lnTo>
                  <a:lnTo>
                    <a:pt x="1966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68"/>
            <p:cNvSpPr/>
            <p:nvPr/>
          </p:nvSpPr>
          <p:spPr>
            <a:xfrm>
              <a:off x="3633509" y="3097296"/>
              <a:ext cx="129157" cy="122704"/>
            </a:xfrm>
            <a:custGeom>
              <a:rect b="b" l="l" r="r" t="t"/>
              <a:pathLst>
                <a:path extrusionOk="0" h="4678" w="4924">
                  <a:moveTo>
                    <a:pt x="1220" y="1"/>
                  </a:moveTo>
                  <a:cubicBezTo>
                    <a:pt x="1106" y="1"/>
                    <a:pt x="996" y="47"/>
                    <a:pt x="910" y="127"/>
                  </a:cubicBezTo>
                  <a:cubicBezTo>
                    <a:pt x="510" y="480"/>
                    <a:pt x="232" y="955"/>
                    <a:pt x="116" y="1483"/>
                  </a:cubicBezTo>
                  <a:cubicBezTo>
                    <a:pt x="1" y="2107"/>
                    <a:pt x="143" y="2751"/>
                    <a:pt x="516" y="3260"/>
                  </a:cubicBezTo>
                  <a:cubicBezTo>
                    <a:pt x="1188" y="4216"/>
                    <a:pt x="1995" y="4677"/>
                    <a:pt x="2984" y="4677"/>
                  </a:cubicBezTo>
                  <a:cubicBezTo>
                    <a:pt x="3086" y="4677"/>
                    <a:pt x="3188" y="4670"/>
                    <a:pt x="3296" y="4664"/>
                  </a:cubicBezTo>
                  <a:cubicBezTo>
                    <a:pt x="3588" y="4589"/>
                    <a:pt x="4347" y="3321"/>
                    <a:pt x="4924" y="1721"/>
                  </a:cubicBezTo>
                  <a:lnTo>
                    <a:pt x="4924" y="107"/>
                  </a:lnTo>
                  <a:lnTo>
                    <a:pt x="4903" y="100"/>
                  </a:lnTo>
                  <a:cubicBezTo>
                    <a:pt x="4897" y="100"/>
                    <a:pt x="4327" y="114"/>
                    <a:pt x="3778" y="114"/>
                  </a:cubicBezTo>
                  <a:cubicBezTo>
                    <a:pt x="3709" y="114"/>
                    <a:pt x="3640" y="115"/>
                    <a:pt x="3571" y="115"/>
                  </a:cubicBezTo>
                  <a:cubicBezTo>
                    <a:pt x="2806" y="115"/>
                    <a:pt x="2041" y="80"/>
                    <a:pt x="1283" y="5"/>
                  </a:cubicBezTo>
                  <a:cubicBezTo>
                    <a:pt x="1262" y="2"/>
                    <a:pt x="1241" y="1"/>
                    <a:pt x="12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68"/>
            <p:cNvSpPr/>
            <p:nvPr/>
          </p:nvSpPr>
          <p:spPr>
            <a:xfrm>
              <a:off x="361680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1732" y="1"/>
                  </a:moveTo>
                  <a:cubicBezTo>
                    <a:pt x="916" y="1"/>
                    <a:pt x="454" y="225"/>
                    <a:pt x="190" y="456"/>
                  </a:cubicBezTo>
                  <a:cubicBezTo>
                    <a:pt x="41" y="591"/>
                    <a:pt x="1" y="802"/>
                    <a:pt x="89" y="985"/>
                  </a:cubicBezTo>
                  <a:cubicBezTo>
                    <a:pt x="374" y="1595"/>
                    <a:pt x="577" y="2341"/>
                    <a:pt x="299" y="3188"/>
                  </a:cubicBezTo>
                  <a:cubicBezTo>
                    <a:pt x="448" y="3358"/>
                    <a:pt x="1418" y="3751"/>
                    <a:pt x="4415" y="3751"/>
                  </a:cubicBezTo>
                  <a:lnTo>
                    <a:pt x="4571" y="3751"/>
                  </a:lnTo>
                  <a:cubicBezTo>
                    <a:pt x="4828" y="3744"/>
                    <a:pt x="4984" y="3473"/>
                    <a:pt x="4862" y="3249"/>
                  </a:cubicBezTo>
                  <a:cubicBezTo>
                    <a:pt x="4422" y="2429"/>
                    <a:pt x="3438" y="937"/>
                    <a:pt x="2042" y="76"/>
                  </a:cubicBezTo>
                  <a:cubicBezTo>
                    <a:pt x="1967" y="29"/>
                    <a:pt x="1886" y="8"/>
                    <a:pt x="1804" y="1"/>
                  </a:cubicBezTo>
                  <a:cubicBezTo>
                    <a:pt x="1780" y="1"/>
                    <a:pt x="1756" y="1"/>
                    <a:pt x="1732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68"/>
            <p:cNvSpPr/>
            <p:nvPr/>
          </p:nvSpPr>
          <p:spPr>
            <a:xfrm>
              <a:off x="3618060" y="2978054"/>
              <a:ext cx="127373" cy="90415"/>
            </a:xfrm>
            <a:custGeom>
              <a:rect b="b" l="l" r="r" t="t"/>
              <a:pathLst>
                <a:path extrusionOk="0" h="3447" w="4856">
                  <a:moveTo>
                    <a:pt x="1684" y="1"/>
                  </a:moveTo>
                  <a:cubicBezTo>
                    <a:pt x="868" y="1"/>
                    <a:pt x="406" y="225"/>
                    <a:pt x="142" y="456"/>
                  </a:cubicBezTo>
                  <a:cubicBezTo>
                    <a:pt x="48" y="537"/>
                    <a:pt x="0" y="652"/>
                    <a:pt x="0" y="774"/>
                  </a:cubicBezTo>
                  <a:cubicBezTo>
                    <a:pt x="1214" y="1547"/>
                    <a:pt x="3126" y="2700"/>
                    <a:pt x="4848" y="3446"/>
                  </a:cubicBezTo>
                  <a:cubicBezTo>
                    <a:pt x="4855" y="3378"/>
                    <a:pt x="4841" y="3304"/>
                    <a:pt x="4814" y="3243"/>
                  </a:cubicBezTo>
                  <a:cubicBezTo>
                    <a:pt x="4374" y="2429"/>
                    <a:pt x="3390" y="930"/>
                    <a:pt x="1994" y="69"/>
                  </a:cubicBezTo>
                  <a:cubicBezTo>
                    <a:pt x="1919" y="29"/>
                    <a:pt x="1838" y="1"/>
                    <a:pt x="1756" y="1"/>
                  </a:cubicBezTo>
                  <a:cubicBezTo>
                    <a:pt x="1732" y="1"/>
                    <a:pt x="1708" y="1"/>
                    <a:pt x="1684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68"/>
            <p:cNvSpPr/>
            <p:nvPr/>
          </p:nvSpPr>
          <p:spPr>
            <a:xfrm>
              <a:off x="3768699" y="3136142"/>
              <a:ext cx="11935" cy="65339"/>
            </a:xfrm>
            <a:custGeom>
              <a:rect b="b" l="l" r="r" t="t"/>
              <a:pathLst>
                <a:path extrusionOk="0" h="2491" w="455">
                  <a:moveTo>
                    <a:pt x="225" y="1"/>
                  </a:moveTo>
                  <a:cubicBezTo>
                    <a:pt x="116" y="1"/>
                    <a:pt x="7" y="74"/>
                    <a:pt x="0" y="219"/>
                  </a:cubicBezTo>
                  <a:lnTo>
                    <a:pt x="0" y="2260"/>
                  </a:lnTo>
                  <a:cubicBezTo>
                    <a:pt x="0" y="2389"/>
                    <a:pt x="102" y="2491"/>
                    <a:pt x="231" y="2491"/>
                  </a:cubicBezTo>
                  <a:cubicBezTo>
                    <a:pt x="353" y="2491"/>
                    <a:pt x="455" y="2389"/>
                    <a:pt x="455" y="2267"/>
                  </a:cubicBezTo>
                  <a:lnTo>
                    <a:pt x="455" y="219"/>
                  </a:lnTo>
                  <a:cubicBezTo>
                    <a:pt x="444" y="74"/>
                    <a:pt x="334" y="1"/>
                    <a:pt x="22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68"/>
            <p:cNvSpPr/>
            <p:nvPr/>
          </p:nvSpPr>
          <p:spPr>
            <a:xfrm>
              <a:off x="360203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7" y="1"/>
                    <a:pt x="1" y="177"/>
                    <a:pt x="1" y="387"/>
                  </a:cubicBezTo>
                  <a:cubicBezTo>
                    <a:pt x="1" y="604"/>
                    <a:pt x="177" y="781"/>
                    <a:pt x="387" y="781"/>
                  </a:cubicBezTo>
                  <a:cubicBezTo>
                    <a:pt x="604" y="781"/>
                    <a:pt x="774" y="604"/>
                    <a:pt x="774" y="387"/>
                  </a:cubicBezTo>
                  <a:cubicBezTo>
                    <a:pt x="774" y="177"/>
                    <a:pt x="604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68"/>
            <p:cNvSpPr/>
            <p:nvPr/>
          </p:nvSpPr>
          <p:spPr>
            <a:xfrm>
              <a:off x="363529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2916" y="0"/>
                  </a:moveTo>
                  <a:lnTo>
                    <a:pt x="611" y="1370"/>
                  </a:lnTo>
                  <a:lnTo>
                    <a:pt x="41" y="1411"/>
                  </a:lnTo>
                  <a:cubicBezTo>
                    <a:pt x="14" y="1560"/>
                    <a:pt x="1" y="1716"/>
                    <a:pt x="8" y="1872"/>
                  </a:cubicBezTo>
                  <a:lnTo>
                    <a:pt x="3215" y="1655"/>
                  </a:lnTo>
                  <a:lnTo>
                    <a:pt x="1242" y="4001"/>
                  </a:lnTo>
                  <a:cubicBezTo>
                    <a:pt x="1364" y="4089"/>
                    <a:pt x="1493" y="4177"/>
                    <a:pt x="1628" y="4252"/>
                  </a:cubicBezTo>
                  <a:lnTo>
                    <a:pt x="4856" y="427"/>
                  </a:lnTo>
                  <a:lnTo>
                    <a:pt x="4856" y="0"/>
                  </a:lnTo>
                  <a:lnTo>
                    <a:pt x="4835" y="0"/>
                  </a:lnTo>
                  <a:lnTo>
                    <a:pt x="4618" y="7"/>
                  </a:lnTo>
                  <a:lnTo>
                    <a:pt x="3628" y="1173"/>
                  </a:lnTo>
                  <a:lnTo>
                    <a:pt x="1615" y="1309"/>
                  </a:lnTo>
                  <a:lnTo>
                    <a:pt x="3791" y="14"/>
                  </a:lnTo>
                  <a:lnTo>
                    <a:pt x="3710" y="14"/>
                  </a:lnTo>
                  <a:cubicBezTo>
                    <a:pt x="3432" y="14"/>
                    <a:pt x="3167" y="14"/>
                    <a:pt x="2916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68"/>
            <p:cNvSpPr/>
            <p:nvPr/>
          </p:nvSpPr>
          <p:spPr>
            <a:xfrm>
              <a:off x="3756764" y="3070043"/>
              <a:ext cx="35778" cy="77746"/>
            </a:xfrm>
            <a:custGeom>
              <a:rect b="b" l="l" r="r" t="t"/>
              <a:pathLst>
                <a:path extrusionOk="0" h="2964" w="1364">
                  <a:moveTo>
                    <a:pt x="686" y="0"/>
                  </a:moveTo>
                  <a:cubicBezTo>
                    <a:pt x="306" y="0"/>
                    <a:pt x="1" y="665"/>
                    <a:pt x="1" y="1485"/>
                  </a:cubicBezTo>
                  <a:cubicBezTo>
                    <a:pt x="1" y="2299"/>
                    <a:pt x="306" y="2963"/>
                    <a:pt x="686" y="2963"/>
                  </a:cubicBezTo>
                  <a:cubicBezTo>
                    <a:pt x="1059" y="2963"/>
                    <a:pt x="1364" y="2299"/>
                    <a:pt x="1364" y="1485"/>
                  </a:cubicBezTo>
                  <a:cubicBezTo>
                    <a:pt x="1364" y="665"/>
                    <a:pt x="1059" y="0"/>
                    <a:pt x="68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68"/>
            <p:cNvSpPr/>
            <p:nvPr/>
          </p:nvSpPr>
          <p:spPr>
            <a:xfrm>
              <a:off x="3637260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819" y="0"/>
                  </a:moveTo>
                  <a:cubicBezTo>
                    <a:pt x="1816" y="0"/>
                    <a:pt x="1814" y="0"/>
                    <a:pt x="1811" y="1"/>
                  </a:cubicBezTo>
                  <a:lnTo>
                    <a:pt x="0" y="123"/>
                  </a:lnTo>
                  <a:cubicBezTo>
                    <a:pt x="68" y="414"/>
                    <a:pt x="197" y="692"/>
                    <a:pt x="373" y="943"/>
                  </a:cubicBezTo>
                  <a:cubicBezTo>
                    <a:pt x="509" y="1140"/>
                    <a:pt x="665" y="1316"/>
                    <a:pt x="834" y="1486"/>
                  </a:cubicBezTo>
                  <a:lnTo>
                    <a:pt x="1913" y="211"/>
                  </a:lnTo>
                  <a:cubicBezTo>
                    <a:pt x="1979" y="125"/>
                    <a:pt x="1922" y="0"/>
                    <a:pt x="1819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68"/>
            <p:cNvSpPr/>
            <p:nvPr/>
          </p:nvSpPr>
          <p:spPr>
            <a:xfrm>
              <a:off x="3624617" y="3046200"/>
              <a:ext cx="113156" cy="30269"/>
            </a:xfrm>
            <a:custGeom>
              <a:rect b="b" l="l" r="r" t="t"/>
              <a:pathLst>
                <a:path extrusionOk="0" h="1154" w="4314">
                  <a:moveTo>
                    <a:pt x="123" y="0"/>
                  </a:moveTo>
                  <a:cubicBezTo>
                    <a:pt x="103" y="197"/>
                    <a:pt x="62" y="394"/>
                    <a:pt x="1" y="590"/>
                  </a:cubicBezTo>
                  <a:cubicBezTo>
                    <a:pt x="150" y="760"/>
                    <a:pt x="1120" y="1153"/>
                    <a:pt x="4117" y="1153"/>
                  </a:cubicBezTo>
                  <a:lnTo>
                    <a:pt x="4273" y="1153"/>
                  </a:lnTo>
                  <a:cubicBezTo>
                    <a:pt x="4286" y="1146"/>
                    <a:pt x="4300" y="1146"/>
                    <a:pt x="4313" y="1146"/>
                  </a:cubicBezTo>
                  <a:cubicBezTo>
                    <a:pt x="2883" y="923"/>
                    <a:pt x="1472" y="543"/>
                    <a:pt x="123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57" name="Google Shape;16057;p68"/>
          <p:cNvGrpSpPr/>
          <p:nvPr/>
        </p:nvGrpSpPr>
        <p:grpSpPr>
          <a:xfrm>
            <a:off x="3032711" y="2911718"/>
            <a:ext cx="396125" cy="359062"/>
            <a:chOff x="3032711" y="2911718"/>
            <a:chExt cx="396125" cy="359062"/>
          </a:xfrm>
        </p:grpSpPr>
        <p:sp>
          <p:nvSpPr>
            <p:cNvPr id="16058" name="Google Shape;16058;p68"/>
            <p:cNvSpPr/>
            <p:nvPr/>
          </p:nvSpPr>
          <p:spPr>
            <a:xfrm>
              <a:off x="3075781" y="2911718"/>
              <a:ext cx="25810" cy="46821"/>
            </a:xfrm>
            <a:custGeom>
              <a:rect b="b" l="l" r="r" t="t"/>
              <a:pathLst>
                <a:path extrusionOk="0" h="1785" w="984">
                  <a:moveTo>
                    <a:pt x="312" y="1"/>
                  </a:moveTo>
                  <a:cubicBezTo>
                    <a:pt x="150" y="1"/>
                    <a:pt x="1" y="186"/>
                    <a:pt x="115" y="361"/>
                  </a:cubicBezTo>
                  <a:cubicBezTo>
                    <a:pt x="495" y="862"/>
                    <a:pt x="529" y="1561"/>
                    <a:pt x="529" y="1568"/>
                  </a:cubicBezTo>
                  <a:cubicBezTo>
                    <a:pt x="529" y="1690"/>
                    <a:pt x="630" y="1785"/>
                    <a:pt x="753" y="1785"/>
                  </a:cubicBezTo>
                  <a:lnTo>
                    <a:pt x="759" y="1785"/>
                  </a:lnTo>
                  <a:cubicBezTo>
                    <a:pt x="888" y="1785"/>
                    <a:pt x="983" y="1676"/>
                    <a:pt x="983" y="1547"/>
                  </a:cubicBezTo>
                  <a:cubicBezTo>
                    <a:pt x="976" y="1513"/>
                    <a:pt x="942" y="700"/>
                    <a:pt x="481" y="83"/>
                  </a:cubicBezTo>
                  <a:cubicBezTo>
                    <a:pt x="431" y="25"/>
                    <a:pt x="371" y="1"/>
                    <a:pt x="312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68"/>
            <p:cNvSpPr/>
            <p:nvPr/>
          </p:nvSpPr>
          <p:spPr>
            <a:xfrm>
              <a:off x="3051098" y="2926066"/>
              <a:ext cx="35542" cy="32473"/>
            </a:xfrm>
            <a:custGeom>
              <a:rect b="b" l="l" r="r" t="t"/>
              <a:pathLst>
                <a:path extrusionOk="0" h="1238" w="1355">
                  <a:moveTo>
                    <a:pt x="324" y="0"/>
                  </a:moveTo>
                  <a:cubicBezTo>
                    <a:pt x="112" y="0"/>
                    <a:pt x="0" y="311"/>
                    <a:pt x="222" y="431"/>
                  </a:cubicBezTo>
                  <a:cubicBezTo>
                    <a:pt x="500" y="587"/>
                    <a:pt x="724" y="824"/>
                    <a:pt x="866" y="1109"/>
                  </a:cubicBezTo>
                  <a:cubicBezTo>
                    <a:pt x="907" y="1183"/>
                    <a:pt x="982" y="1224"/>
                    <a:pt x="1070" y="1224"/>
                  </a:cubicBezTo>
                  <a:lnTo>
                    <a:pt x="1070" y="1238"/>
                  </a:lnTo>
                  <a:cubicBezTo>
                    <a:pt x="1246" y="1238"/>
                    <a:pt x="1355" y="1048"/>
                    <a:pt x="1266" y="899"/>
                  </a:cubicBezTo>
                  <a:cubicBezTo>
                    <a:pt x="921" y="254"/>
                    <a:pt x="432" y="24"/>
                    <a:pt x="412" y="17"/>
                  </a:cubicBezTo>
                  <a:cubicBezTo>
                    <a:pt x="381" y="5"/>
                    <a:pt x="352" y="0"/>
                    <a:pt x="32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68"/>
            <p:cNvSpPr/>
            <p:nvPr/>
          </p:nvSpPr>
          <p:spPr>
            <a:xfrm>
              <a:off x="3168897" y="3190622"/>
              <a:ext cx="35122" cy="32289"/>
            </a:xfrm>
            <a:custGeom>
              <a:rect b="b" l="l" r="r" t="t"/>
              <a:pathLst>
                <a:path extrusionOk="0" h="1231" w="1339">
                  <a:moveTo>
                    <a:pt x="552" y="0"/>
                  </a:moveTo>
                  <a:lnTo>
                    <a:pt x="125" y="760"/>
                  </a:lnTo>
                  <a:cubicBezTo>
                    <a:pt x="0" y="979"/>
                    <a:pt x="167" y="1230"/>
                    <a:pt x="392" y="1230"/>
                  </a:cubicBezTo>
                  <a:cubicBezTo>
                    <a:pt x="424" y="1230"/>
                    <a:pt x="457" y="1225"/>
                    <a:pt x="491" y="1214"/>
                  </a:cubicBezTo>
                  <a:lnTo>
                    <a:pt x="1339" y="95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68"/>
            <p:cNvSpPr/>
            <p:nvPr/>
          </p:nvSpPr>
          <p:spPr>
            <a:xfrm>
              <a:off x="3277280" y="3245941"/>
              <a:ext cx="29719" cy="24840"/>
            </a:xfrm>
            <a:custGeom>
              <a:rect b="b" l="l" r="r" t="t"/>
              <a:pathLst>
                <a:path extrusionOk="0" h="947" w="1133">
                  <a:moveTo>
                    <a:pt x="0" y="0"/>
                  </a:moveTo>
                  <a:lnTo>
                    <a:pt x="190" y="719"/>
                  </a:lnTo>
                  <a:cubicBezTo>
                    <a:pt x="231" y="868"/>
                    <a:pt x="362" y="947"/>
                    <a:pt x="494" y="947"/>
                  </a:cubicBezTo>
                  <a:cubicBezTo>
                    <a:pt x="602" y="947"/>
                    <a:pt x="712" y="893"/>
                    <a:pt x="773" y="780"/>
                  </a:cubicBezTo>
                  <a:lnTo>
                    <a:pt x="113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68"/>
            <p:cNvSpPr/>
            <p:nvPr/>
          </p:nvSpPr>
          <p:spPr>
            <a:xfrm>
              <a:off x="3367799" y="3209822"/>
              <a:ext cx="28564" cy="26728"/>
            </a:xfrm>
            <a:custGeom>
              <a:rect b="b" l="l" r="r" t="t"/>
              <a:pathLst>
                <a:path extrusionOk="0" h="1019" w="1089">
                  <a:moveTo>
                    <a:pt x="1025" y="1"/>
                  </a:moveTo>
                  <a:lnTo>
                    <a:pt x="1" y="428"/>
                  </a:lnTo>
                  <a:lnTo>
                    <a:pt x="550" y="936"/>
                  </a:lnTo>
                  <a:cubicBezTo>
                    <a:pt x="613" y="993"/>
                    <a:pt x="686" y="1018"/>
                    <a:pt x="758" y="1018"/>
                  </a:cubicBezTo>
                  <a:cubicBezTo>
                    <a:pt x="928" y="1018"/>
                    <a:pt x="1088" y="878"/>
                    <a:pt x="1079" y="679"/>
                  </a:cubicBezTo>
                  <a:lnTo>
                    <a:pt x="1025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68"/>
            <p:cNvSpPr/>
            <p:nvPr/>
          </p:nvSpPr>
          <p:spPr>
            <a:xfrm>
              <a:off x="3155441" y="3089059"/>
              <a:ext cx="28486" cy="30978"/>
            </a:xfrm>
            <a:custGeom>
              <a:rect b="b" l="l" r="r" t="t"/>
              <a:pathLst>
                <a:path extrusionOk="0" h="1181" w="1086">
                  <a:moveTo>
                    <a:pt x="991" y="1"/>
                  </a:moveTo>
                  <a:lnTo>
                    <a:pt x="258" y="353"/>
                  </a:lnTo>
                  <a:cubicBezTo>
                    <a:pt x="1" y="475"/>
                    <a:pt x="28" y="848"/>
                    <a:pt x="299" y="936"/>
                  </a:cubicBezTo>
                  <a:lnTo>
                    <a:pt x="1086" y="1180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68"/>
            <p:cNvSpPr/>
            <p:nvPr/>
          </p:nvSpPr>
          <p:spPr>
            <a:xfrm>
              <a:off x="3096581" y="2941280"/>
              <a:ext cx="332255" cy="310432"/>
            </a:xfrm>
            <a:custGeom>
              <a:rect b="b" l="l" r="r" t="t"/>
              <a:pathLst>
                <a:path extrusionOk="0" h="11835" w="12667">
                  <a:moveTo>
                    <a:pt x="2462" y="0"/>
                  </a:moveTo>
                  <a:cubicBezTo>
                    <a:pt x="2046" y="0"/>
                    <a:pt x="1598" y="139"/>
                    <a:pt x="1160" y="461"/>
                  </a:cubicBezTo>
                  <a:cubicBezTo>
                    <a:pt x="1139" y="475"/>
                    <a:pt x="1119" y="495"/>
                    <a:pt x="1105" y="515"/>
                  </a:cubicBezTo>
                  <a:cubicBezTo>
                    <a:pt x="0" y="2014"/>
                    <a:pt x="1038" y="3641"/>
                    <a:pt x="2462" y="3641"/>
                  </a:cubicBezTo>
                  <a:cubicBezTo>
                    <a:pt x="2624" y="3641"/>
                    <a:pt x="2794" y="3621"/>
                    <a:pt x="2957" y="3580"/>
                  </a:cubicBezTo>
                  <a:cubicBezTo>
                    <a:pt x="2979" y="3572"/>
                    <a:pt x="3002" y="3568"/>
                    <a:pt x="3025" y="3568"/>
                  </a:cubicBezTo>
                  <a:cubicBezTo>
                    <a:pt x="3117" y="3568"/>
                    <a:pt x="3202" y="3631"/>
                    <a:pt x="3235" y="3729"/>
                  </a:cubicBezTo>
                  <a:cubicBezTo>
                    <a:pt x="3323" y="4021"/>
                    <a:pt x="3485" y="4285"/>
                    <a:pt x="3709" y="4502"/>
                  </a:cubicBezTo>
                  <a:cubicBezTo>
                    <a:pt x="3804" y="4590"/>
                    <a:pt x="3804" y="4746"/>
                    <a:pt x="3709" y="4834"/>
                  </a:cubicBezTo>
                  <a:cubicBezTo>
                    <a:pt x="3004" y="5513"/>
                    <a:pt x="2963" y="6631"/>
                    <a:pt x="3621" y="7357"/>
                  </a:cubicBezTo>
                  <a:cubicBezTo>
                    <a:pt x="3696" y="7445"/>
                    <a:pt x="3696" y="7574"/>
                    <a:pt x="3621" y="7662"/>
                  </a:cubicBezTo>
                  <a:cubicBezTo>
                    <a:pt x="3072" y="8265"/>
                    <a:pt x="2929" y="9235"/>
                    <a:pt x="3608" y="10164"/>
                  </a:cubicBezTo>
                  <a:cubicBezTo>
                    <a:pt x="3621" y="10184"/>
                    <a:pt x="3635" y="10205"/>
                    <a:pt x="3662" y="10218"/>
                  </a:cubicBezTo>
                  <a:cubicBezTo>
                    <a:pt x="4106" y="10553"/>
                    <a:pt x="4558" y="10697"/>
                    <a:pt x="4974" y="10697"/>
                  </a:cubicBezTo>
                  <a:cubicBezTo>
                    <a:pt x="5232" y="10697"/>
                    <a:pt x="5476" y="10642"/>
                    <a:pt x="5696" y="10544"/>
                  </a:cubicBezTo>
                  <a:cubicBezTo>
                    <a:pt x="5726" y="10530"/>
                    <a:pt x="5758" y="10524"/>
                    <a:pt x="5790" y="10524"/>
                  </a:cubicBezTo>
                  <a:cubicBezTo>
                    <a:pt x="5883" y="10524"/>
                    <a:pt x="5972" y="10581"/>
                    <a:pt x="6008" y="10673"/>
                  </a:cubicBezTo>
                  <a:cubicBezTo>
                    <a:pt x="6304" y="11445"/>
                    <a:pt x="7002" y="11835"/>
                    <a:pt x="7701" y="11835"/>
                  </a:cubicBezTo>
                  <a:cubicBezTo>
                    <a:pt x="8377" y="11835"/>
                    <a:pt x="9054" y="11470"/>
                    <a:pt x="9371" y="10734"/>
                  </a:cubicBezTo>
                  <a:cubicBezTo>
                    <a:pt x="9409" y="10647"/>
                    <a:pt x="9490" y="10595"/>
                    <a:pt x="9580" y="10595"/>
                  </a:cubicBezTo>
                  <a:cubicBezTo>
                    <a:pt x="9603" y="10595"/>
                    <a:pt x="9626" y="10598"/>
                    <a:pt x="9649" y="10605"/>
                  </a:cubicBezTo>
                  <a:cubicBezTo>
                    <a:pt x="9825" y="10666"/>
                    <a:pt x="10015" y="10693"/>
                    <a:pt x="10205" y="10693"/>
                  </a:cubicBezTo>
                  <a:cubicBezTo>
                    <a:pt x="11629" y="10693"/>
                    <a:pt x="12666" y="9059"/>
                    <a:pt x="11561" y="7567"/>
                  </a:cubicBezTo>
                  <a:cubicBezTo>
                    <a:pt x="11541" y="7547"/>
                    <a:pt x="11521" y="7533"/>
                    <a:pt x="11500" y="7520"/>
                  </a:cubicBezTo>
                  <a:cubicBezTo>
                    <a:pt x="11063" y="7198"/>
                    <a:pt x="10614" y="7059"/>
                    <a:pt x="10198" y="7059"/>
                  </a:cubicBezTo>
                  <a:cubicBezTo>
                    <a:pt x="9448" y="7059"/>
                    <a:pt x="8805" y="7511"/>
                    <a:pt x="8530" y="8157"/>
                  </a:cubicBezTo>
                  <a:cubicBezTo>
                    <a:pt x="8492" y="8244"/>
                    <a:pt x="8407" y="8296"/>
                    <a:pt x="8318" y="8296"/>
                  </a:cubicBezTo>
                  <a:cubicBezTo>
                    <a:pt x="8296" y="8296"/>
                    <a:pt x="8274" y="8293"/>
                    <a:pt x="8252" y="8286"/>
                  </a:cubicBezTo>
                  <a:cubicBezTo>
                    <a:pt x="8071" y="8224"/>
                    <a:pt x="7882" y="8195"/>
                    <a:pt x="7694" y="8195"/>
                  </a:cubicBezTo>
                  <a:cubicBezTo>
                    <a:pt x="7446" y="8195"/>
                    <a:pt x="7198" y="8247"/>
                    <a:pt x="6971" y="8347"/>
                  </a:cubicBezTo>
                  <a:cubicBezTo>
                    <a:pt x="6939" y="8361"/>
                    <a:pt x="6905" y="8368"/>
                    <a:pt x="6872" y="8368"/>
                  </a:cubicBezTo>
                  <a:cubicBezTo>
                    <a:pt x="6780" y="8368"/>
                    <a:pt x="6694" y="8315"/>
                    <a:pt x="6659" y="8225"/>
                  </a:cubicBezTo>
                  <a:cubicBezTo>
                    <a:pt x="6584" y="8015"/>
                    <a:pt x="6462" y="7825"/>
                    <a:pt x="6313" y="7662"/>
                  </a:cubicBezTo>
                  <a:cubicBezTo>
                    <a:pt x="6238" y="7574"/>
                    <a:pt x="6238" y="7445"/>
                    <a:pt x="6313" y="7364"/>
                  </a:cubicBezTo>
                  <a:cubicBezTo>
                    <a:pt x="6971" y="6631"/>
                    <a:pt x="6930" y="5513"/>
                    <a:pt x="6225" y="4834"/>
                  </a:cubicBezTo>
                  <a:cubicBezTo>
                    <a:pt x="6123" y="4746"/>
                    <a:pt x="6123" y="4590"/>
                    <a:pt x="6225" y="4495"/>
                  </a:cubicBezTo>
                  <a:cubicBezTo>
                    <a:pt x="6849" y="3906"/>
                    <a:pt x="7045" y="2868"/>
                    <a:pt x="6327" y="1885"/>
                  </a:cubicBezTo>
                  <a:cubicBezTo>
                    <a:pt x="6306" y="1865"/>
                    <a:pt x="6286" y="1844"/>
                    <a:pt x="6266" y="1831"/>
                  </a:cubicBezTo>
                  <a:cubicBezTo>
                    <a:pt x="5825" y="1506"/>
                    <a:pt x="5374" y="1365"/>
                    <a:pt x="4958" y="1365"/>
                  </a:cubicBezTo>
                  <a:cubicBezTo>
                    <a:pt x="4790" y="1365"/>
                    <a:pt x="4629" y="1388"/>
                    <a:pt x="4475" y="1431"/>
                  </a:cubicBezTo>
                  <a:cubicBezTo>
                    <a:pt x="4454" y="1437"/>
                    <a:pt x="4433" y="1439"/>
                    <a:pt x="4412" y="1439"/>
                  </a:cubicBezTo>
                  <a:cubicBezTo>
                    <a:pt x="4313" y="1439"/>
                    <a:pt x="4225" y="1377"/>
                    <a:pt x="4197" y="1281"/>
                  </a:cubicBezTo>
                  <a:cubicBezTo>
                    <a:pt x="3968" y="539"/>
                    <a:pt x="3279" y="0"/>
                    <a:pt x="2462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68"/>
            <p:cNvSpPr/>
            <p:nvPr/>
          </p:nvSpPr>
          <p:spPr>
            <a:xfrm>
              <a:off x="3109067" y="2981464"/>
              <a:ext cx="301986" cy="270117"/>
            </a:xfrm>
            <a:custGeom>
              <a:rect b="b" l="l" r="r" t="t"/>
              <a:pathLst>
                <a:path extrusionOk="0" h="10298" w="11513">
                  <a:moveTo>
                    <a:pt x="189" y="0"/>
                  </a:moveTo>
                  <a:cubicBezTo>
                    <a:pt x="0" y="1143"/>
                    <a:pt x="902" y="2117"/>
                    <a:pt x="1982" y="2117"/>
                  </a:cubicBezTo>
                  <a:cubicBezTo>
                    <a:pt x="2145" y="2117"/>
                    <a:pt x="2313" y="2095"/>
                    <a:pt x="2481" y="2048"/>
                  </a:cubicBezTo>
                  <a:cubicBezTo>
                    <a:pt x="2502" y="2042"/>
                    <a:pt x="2523" y="2039"/>
                    <a:pt x="2545" y="2039"/>
                  </a:cubicBezTo>
                  <a:cubicBezTo>
                    <a:pt x="2638" y="2039"/>
                    <a:pt x="2725" y="2098"/>
                    <a:pt x="2759" y="2197"/>
                  </a:cubicBezTo>
                  <a:cubicBezTo>
                    <a:pt x="2847" y="2489"/>
                    <a:pt x="3009" y="2753"/>
                    <a:pt x="3233" y="2970"/>
                  </a:cubicBezTo>
                  <a:cubicBezTo>
                    <a:pt x="3328" y="3058"/>
                    <a:pt x="3328" y="3214"/>
                    <a:pt x="3233" y="3302"/>
                  </a:cubicBezTo>
                  <a:cubicBezTo>
                    <a:pt x="2528" y="3981"/>
                    <a:pt x="2481" y="5099"/>
                    <a:pt x="3138" y="5825"/>
                  </a:cubicBezTo>
                  <a:cubicBezTo>
                    <a:pt x="3220" y="5913"/>
                    <a:pt x="3220" y="6042"/>
                    <a:pt x="3138" y="6130"/>
                  </a:cubicBezTo>
                  <a:cubicBezTo>
                    <a:pt x="2596" y="6733"/>
                    <a:pt x="2453" y="7703"/>
                    <a:pt x="3125" y="8625"/>
                  </a:cubicBezTo>
                  <a:lnTo>
                    <a:pt x="3186" y="8686"/>
                  </a:lnTo>
                  <a:cubicBezTo>
                    <a:pt x="3630" y="9021"/>
                    <a:pt x="4082" y="9165"/>
                    <a:pt x="4498" y="9165"/>
                  </a:cubicBezTo>
                  <a:cubicBezTo>
                    <a:pt x="4756" y="9165"/>
                    <a:pt x="5000" y="9110"/>
                    <a:pt x="5220" y="9012"/>
                  </a:cubicBezTo>
                  <a:cubicBezTo>
                    <a:pt x="5250" y="8998"/>
                    <a:pt x="5282" y="8992"/>
                    <a:pt x="5312" y="8992"/>
                  </a:cubicBezTo>
                  <a:cubicBezTo>
                    <a:pt x="5404" y="8992"/>
                    <a:pt x="5489" y="9049"/>
                    <a:pt x="5525" y="9141"/>
                  </a:cubicBezTo>
                  <a:cubicBezTo>
                    <a:pt x="5822" y="9909"/>
                    <a:pt x="6520" y="10298"/>
                    <a:pt x="7219" y="10298"/>
                  </a:cubicBezTo>
                  <a:cubicBezTo>
                    <a:pt x="7895" y="10298"/>
                    <a:pt x="8572" y="9935"/>
                    <a:pt x="8888" y="9202"/>
                  </a:cubicBezTo>
                  <a:cubicBezTo>
                    <a:pt x="8925" y="9118"/>
                    <a:pt x="9007" y="9066"/>
                    <a:pt x="9095" y="9066"/>
                  </a:cubicBezTo>
                  <a:cubicBezTo>
                    <a:pt x="9121" y="9066"/>
                    <a:pt x="9147" y="9070"/>
                    <a:pt x="9173" y="9080"/>
                  </a:cubicBezTo>
                  <a:cubicBezTo>
                    <a:pt x="9349" y="9134"/>
                    <a:pt x="9539" y="9168"/>
                    <a:pt x="9722" y="9168"/>
                  </a:cubicBezTo>
                  <a:cubicBezTo>
                    <a:pt x="10604" y="9161"/>
                    <a:pt x="11356" y="8537"/>
                    <a:pt x="11512" y="7669"/>
                  </a:cubicBezTo>
                  <a:lnTo>
                    <a:pt x="11512" y="7669"/>
                  </a:lnTo>
                  <a:cubicBezTo>
                    <a:pt x="11173" y="8042"/>
                    <a:pt x="10685" y="8259"/>
                    <a:pt x="10177" y="8259"/>
                  </a:cubicBezTo>
                  <a:cubicBezTo>
                    <a:pt x="10109" y="8259"/>
                    <a:pt x="10034" y="8252"/>
                    <a:pt x="9966" y="8246"/>
                  </a:cubicBezTo>
                  <a:cubicBezTo>
                    <a:pt x="9934" y="8241"/>
                    <a:pt x="9901" y="8239"/>
                    <a:pt x="9868" y="8239"/>
                  </a:cubicBezTo>
                  <a:cubicBezTo>
                    <a:pt x="9646" y="8239"/>
                    <a:pt x="9437" y="8338"/>
                    <a:pt x="9295" y="8510"/>
                  </a:cubicBezTo>
                  <a:cubicBezTo>
                    <a:pt x="9160" y="8673"/>
                    <a:pt x="9004" y="8808"/>
                    <a:pt x="8820" y="8910"/>
                  </a:cubicBezTo>
                  <a:cubicBezTo>
                    <a:pt x="8542" y="9080"/>
                    <a:pt x="8224" y="9168"/>
                    <a:pt x="7905" y="9168"/>
                  </a:cubicBezTo>
                  <a:cubicBezTo>
                    <a:pt x="7071" y="9168"/>
                    <a:pt x="6346" y="8605"/>
                    <a:pt x="6142" y="7798"/>
                  </a:cubicBezTo>
                  <a:cubicBezTo>
                    <a:pt x="6109" y="7681"/>
                    <a:pt x="5968" y="7562"/>
                    <a:pt x="5822" y="7562"/>
                  </a:cubicBezTo>
                  <a:cubicBezTo>
                    <a:pt x="5696" y="7562"/>
                    <a:pt x="5567" y="7649"/>
                    <a:pt x="5498" y="7900"/>
                  </a:cubicBezTo>
                  <a:cubicBezTo>
                    <a:pt x="5444" y="8091"/>
                    <a:pt x="5269" y="8219"/>
                    <a:pt x="5076" y="8219"/>
                  </a:cubicBezTo>
                  <a:cubicBezTo>
                    <a:pt x="5049" y="8219"/>
                    <a:pt x="5023" y="8216"/>
                    <a:pt x="4996" y="8212"/>
                  </a:cubicBezTo>
                  <a:cubicBezTo>
                    <a:pt x="4352" y="8062"/>
                    <a:pt x="3837" y="7581"/>
                    <a:pt x="3654" y="6950"/>
                  </a:cubicBezTo>
                  <a:cubicBezTo>
                    <a:pt x="3579" y="6693"/>
                    <a:pt x="3769" y="6435"/>
                    <a:pt x="4040" y="6435"/>
                  </a:cubicBezTo>
                  <a:lnTo>
                    <a:pt x="4488" y="6435"/>
                  </a:lnTo>
                  <a:cubicBezTo>
                    <a:pt x="5084" y="6435"/>
                    <a:pt x="5640" y="6144"/>
                    <a:pt x="5979" y="5655"/>
                  </a:cubicBezTo>
                  <a:lnTo>
                    <a:pt x="5979" y="5655"/>
                  </a:lnTo>
                  <a:cubicBezTo>
                    <a:pt x="5787" y="5721"/>
                    <a:pt x="5589" y="5753"/>
                    <a:pt x="5391" y="5753"/>
                  </a:cubicBezTo>
                  <a:cubicBezTo>
                    <a:pt x="5240" y="5753"/>
                    <a:pt x="5089" y="5734"/>
                    <a:pt x="4942" y="5696"/>
                  </a:cubicBezTo>
                  <a:cubicBezTo>
                    <a:pt x="4298" y="5520"/>
                    <a:pt x="3796" y="5018"/>
                    <a:pt x="3633" y="4374"/>
                  </a:cubicBezTo>
                  <a:cubicBezTo>
                    <a:pt x="3572" y="4123"/>
                    <a:pt x="3565" y="3865"/>
                    <a:pt x="3606" y="3608"/>
                  </a:cubicBezTo>
                  <a:cubicBezTo>
                    <a:pt x="3634" y="3475"/>
                    <a:pt x="3747" y="3383"/>
                    <a:pt x="3873" y="3383"/>
                  </a:cubicBezTo>
                  <a:cubicBezTo>
                    <a:pt x="3901" y="3383"/>
                    <a:pt x="3930" y="3387"/>
                    <a:pt x="3959" y="3397"/>
                  </a:cubicBezTo>
                  <a:cubicBezTo>
                    <a:pt x="4133" y="3451"/>
                    <a:pt x="4311" y="3476"/>
                    <a:pt x="4489" y="3476"/>
                  </a:cubicBezTo>
                  <a:cubicBezTo>
                    <a:pt x="4967" y="3476"/>
                    <a:pt x="5435" y="3288"/>
                    <a:pt x="5776" y="2936"/>
                  </a:cubicBezTo>
                  <a:lnTo>
                    <a:pt x="5796" y="2923"/>
                  </a:lnTo>
                  <a:cubicBezTo>
                    <a:pt x="5898" y="2814"/>
                    <a:pt x="5993" y="2685"/>
                    <a:pt x="6068" y="2557"/>
                  </a:cubicBezTo>
                  <a:lnTo>
                    <a:pt x="6068" y="2557"/>
                  </a:lnTo>
                  <a:cubicBezTo>
                    <a:pt x="5781" y="2719"/>
                    <a:pt x="5473" y="2795"/>
                    <a:pt x="5171" y="2795"/>
                  </a:cubicBezTo>
                  <a:cubicBezTo>
                    <a:pt x="4400" y="2795"/>
                    <a:pt x="3669" y="2302"/>
                    <a:pt x="3430" y="1499"/>
                  </a:cubicBezTo>
                  <a:cubicBezTo>
                    <a:pt x="3394" y="1368"/>
                    <a:pt x="3275" y="1284"/>
                    <a:pt x="3145" y="1284"/>
                  </a:cubicBezTo>
                  <a:cubicBezTo>
                    <a:pt x="3127" y="1284"/>
                    <a:pt x="3109" y="1285"/>
                    <a:pt x="3091" y="1289"/>
                  </a:cubicBezTo>
                  <a:cubicBezTo>
                    <a:pt x="2948" y="1323"/>
                    <a:pt x="2804" y="1339"/>
                    <a:pt x="2660" y="1339"/>
                  </a:cubicBezTo>
                  <a:cubicBezTo>
                    <a:pt x="2516" y="1339"/>
                    <a:pt x="2372" y="1323"/>
                    <a:pt x="2230" y="1289"/>
                  </a:cubicBezTo>
                  <a:cubicBezTo>
                    <a:pt x="1511" y="1119"/>
                    <a:pt x="1070" y="387"/>
                    <a:pt x="1070" y="38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68"/>
            <p:cNvSpPr/>
            <p:nvPr/>
          </p:nvSpPr>
          <p:spPr>
            <a:xfrm>
              <a:off x="3041787" y="2947312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24"/>
                  </a:cubicBezTo>
                  <a:cubicBezTo>
                    <a:pt x="1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4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68"/>
            <p:cNvSpPr/>
            <p:nvPr/>
          </p:nvSpPr>
          <p:spPr>
            <a:xfrm>
              <a:off x="3032711" y="2952637"/>
              <a:ext cx="99281" cy="90284"/>
            </a:xfrm>
            <a:custGeom>
              <a:rect b="b" l="l" r="r" t="t"/>
              <a:pathLst>
                <a:path extrusionOk="0" h="3442" w="3785">
                  <a:moveTo>
                    <a:pt x="1344" y="1"/>
                  </a:moveTo>
                  <a:lnTo>
                    <a:pt x="1344" y="1"/>
                  </a:lnTo>
                  <a:cubicBezTo>
                    <a:pt x="238" y="557"/>
                    <a:pt x="1" y="2035"/>
                    <a:pt x="876" y="2910"/>
                  </a:cubicBezTo>
                  <a:cubicBezTo>
                    <a:pt x="1236" y="3270"/>
                    <a:pt x="1699" y="3442"/>
                    <a:pt x="2157" y="3442"/>
                  </a:cubicBezTo>
                  <a:cubicBezTo>
                    <a:pt x="2812" y="3442"/>
                    <a:pt x="3458" y="3092"/>
                    <a:pt x="3785" y="2442"/>
                  </a:cubicBezTo>
                  <a:lnTo>
                    <a:pt x="3785" y="2442"/>
                  </a:lnTo>
                  <a:cubicBezTo>
                    <a:pt x="3534" y="2577"/>
                    <a:pt x="3249" y="2645"/>
                    <a:pt x="2964" y="2645"/>
                  </a:cubicBezTo>
                  <a:cubicBezTo>
                    <a:pt x="1601" y="2645"/>
                    <a:pt x="727" y="1208"/>
                    <a:pt x="13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68"/>
            <p:cNvSpPr/>
            <p:nvPr/>
          </p:nvSpPr>
          <p:spPr>
            <a:xfrm>
              <a:off x="3071663" y="2971156"/>
              <a:ext cx="23869" cy="24027"/>
            </a:xfrm>
            <a:custGeom>
              <a:rect b="b" l="l" r="r" t="t"/>
              <a:pathLst>
                <a:path extrusionOk="0" h="916" w="910">
                  <a:moveTo>
                    <a:pt x="455" y="0"/>
                  </a:moveTo>
                  <a:cubicBezTo>
                    <a:pt x="204" y="0"/>
                    <a:pt x="1" y="203"/>
                    <a:pt x="1" y="461"/>
                  </a:cubicBezTo>
                  <a:cubicBezTo>
                    <a:pt x="1" y="712"/>
                    <a:pt x="204" y="915"/>
                    <a:pt x="455" y="915"/>
                  </a:cubicBezTo>
                  <a:cubicBezTo>
                    <a:pt x="706" y="915"/>
                    <a:pt x="910" y="712"/>
                    <a:pt x="910" y="461"/>
                  </a:cubicBezTo>
                  <a:cubicBezTo>
                    <a:pt x="910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68"/>
            <p:cNvSpPr/>
            <p:nvPr/>
          </p:nvSpPr>
          <p:spPr>
            <a:xfrm>
              <a:off x="3083597" y="2971156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0" name="Google Shape;16070;p68"/>
          <p:cNvGrpSpPr/>
          <p:nvPr/>
        </p:nvGrpSpPr>
        <p:grpSpPr>
          <a:xfrm>
            <a:off x="7417764" y="1513397"/>
            <a:ext cx="373174" cy="367692"/>
            <a:chOff x="7417764" y="1513397"/>
            <a:chExt cx="373174" cy="367692"/>
          </a:xfrm>
        </p:grpSpPr>
        <p:sp>
          <p:nvSpPr>
            <p:cNvPr id="16071" name="Google Shape;16071;p68"/>
            <p:cNvSpPr/>
            <p:nvPr/>
          </p:nvSpPr>
          <p:spPr>
            <a:xfrm>
              <a:off x="7659841" y="1513397"/>
              <a:ext cx="131098" cy="139517"/>
            </a:xfrm>
            <a:custGeom>
              <a:rect b="b" l="l" r="r" t="t"/>
              <a:pathLst>
                <a:path extrusionOk="0" h="5319" w="4998">
                  <a:moveTo>
                    <a:pt x="4565" y="0"/>
                  </a:moveTo>
                  <a:cubicBezTo>
                    <a:pt x="2402" y="0"/>
                    <a:pt x="564" y="1656"/>
                    <a:pt x="0" y="2260"/>
                  </a:cubicBezTo>
                  <a:lnTo>
                    <a:pt x="2821" y="5318"/>
                  </a:lnTo>
                  <a:cubicBezTo>
                    <a:pt x="4476" y="4376"/>
                    <a:pt x="4842" y="3162"/>
                    <a:pt x="4686" y="1650"/>
                  </a:cubicBezTo>
                  <a:cubicBezTo>
                    <a:pt x="4625" y="1040"/>
                    <a:pt x="4760" y="626"/>
                    <a:pt x="4909" y="369"/>
                  </a:cubicBezTo>
                  <a:cubicBezTo>
                    <a:pt x="4998" y="213"/>
                    <a:pt x="4889" y="9"/>
                    <a:pt x="4706" y="2"/>
                  </a:cubicBezTo>
                  <a:cubicBezTo>
                    <a:pt x="4659" y="1"/>
                    <a:pt x="4612" y="0"/>
                    <a:pt x="456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68"/>
            <p:cNvSpPr/>
            <p:nvPr/>
          </p:nvSpPr>
          <p:spPr>
            <a:xfrm>
              <a:off x="7693441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3608" y="0"/>
                  </a:moveTo>
                  <a:cubicBezTo>
                    <a:pt x="2489" y="265"/>
                    <a:pt x="950" y="1214"/>
                    <a:pt x="1" y="3547"/>
                  </a:cubicBezTo>
                  <a:lnTo>
                    <a:pt x="1540" y="5221"/>
                  </a:lnTo>
                  <a:cubicBezTo>
                    <a:pt x="3195" y="4279"/>
                    <a:pt x="3561" y="3065"/>
                    <a:pt x="3405" y="1553"/>
                  </a:cubicBezTo>
                  <a:cubicBezTo>
                    <a:pt x="3344" y="943"/>
                    <a:pt x="3479" y="529"/>
                    <a:pt x="3628" y="272"/>
                  </a:cubicBezTo>
                  <a:cubicBezTo>
                    <a:pt x="3676" y="183"/>
                    <a:pt x="3669" y="82"/>
                    <a:pt x="360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68"/>
            <p:cNvSpPr/>
            <p:nvPr/>
          </p:nvSpPr>
          <p:spPr>
            <a:xfrm>
              <a:off x="7417764" y="1513397"/>
              <a:ext cx="131281" cy="139517"/>
            </a:xfrm>
            <a:custGeom>
              <a:rect b="b" l="l" r="r" t="t"/>
              <a:pathLst>
                <a:path extrusionOk="0" h="5319" w="5005">
                  <a:moveTo>
                    <a:pt x="440" y="0"/>
                  </a:moveTo>
                  <a:cubicBezTo>
                    <a:pt x="393" y="0"/>
                    <a:pt x="346" y="1"/>
                    <a:pt x="299" y="2"/>
                  </a:cubicBezTo>
                  <a:cubicBezTo>
                    <a:pt x="109" y="9"/>
                    <a:pt x="1" y="213"/>
                    <a:pt x="96" y="369"/>
                  </a:cubicBezTo>
                  <a:cubicBezTo>
                    <a:pt x="238" y="626"/>
                    <a:pt x="381" y="1040"/>
                    <a:pt x="313" y="1650"/>
                  </a:cubicBezTo>
                  <a:cubicBezTo>
                    <a:pt x="157" y="3162"/>
                    <a:pt x="530" y="4376"/>
                    <a:pt x="2177" y="5318"/>
                  </a:cubicBezTo>
                  <a:lnTo>
                    <a:pt x="5005" y="2260"/>
                  </a:lnTo>
                  <a:cubicBezTo>
                    <a:pt x="4441" y="1656"/>
                    <a:pt x="2603" y="0"/>
                    <a:pt x="44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68"/>
            <p:cNvSpPr/>
            <p:nvPr/>
          </p:nvSpPr>
          <p:spPr>
            <a:xfrm>
              <a:off x="7419023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68" y="0"/>
                  </a:moveTo>
                  <a:cubicBezTo>
                    <a:pt x="7" y="82"/>
                    <a:pt x="0" y="183"/>
                    <a:pt x="48" y="272"/>
                  </a:cubicBezTo>
                  <a:cubicBezTo>
                    <a:pt x="190" y="529"/>
                    <a:pt x="333" y="943"/>
                    <a:pt x="265" y="1553"/>
                  </a:cubicBezTo>
                  <a:cubicBezTo>
                    <a:pt x="109" y="3065"/>
                    <a:pt x="482" y="4279"/>
                    <a:pt x="2129" y="5221"/>
                  </a:cubicBezTo>
                  <a:lnTo>
                    <a:pt x="3675" y="3547"/>
                  </a:lnTo>
                  <a:cubicBezTo>
                    <a:pt x="2726" y="1214"/>
                    <a:pt x="1180" y="265"/>
                    <a:pt x="6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68"/>
            <p:cNvSpPr/>
            <p:nvPr/>
          </p:nvSpPr>
          <p:spPr>
            <a:xfrm>
              <a:off x="7447115" y="1547942"/>
              <a:ext cx="314655" cy="333147"/>
            </a:xfrm>
            <a:custGeom>
              <a:rect b="b" l="l" r="r" t="t"/>
              <a:pathLst>
                <a:path extrusionOk="0" h="12701" w="11996">
                  <a:moveTo>
                    <a:pt x="5995" y="1"/>
                  </a:moveTo>
                  <a:cubicBezTo>
                    <a:pt x="2937" y="1"/>
                    <a:pt x="1" y="3818"/>
                    <a:pt x="1" y="6998"/>
                  </a:cubicBezTo>
                  <a:cubicBezTo>
                    <a:pt x="1" y="10179"/>
                    <a:pt x="2469" y="12701"/>
                    <a:pt x="5995" y="12701"/>
                  </a:cubicBezTo>
                  <a:cubicBezTo>
                    <a:pt x="9527" y="12701"/>
                    <a:pt x="11996" y="10179"/>
                    <a:pt x="11996" y="6998"/>
                  </a:cubicBezTo>
                  <a:cubicBezTo>
                    <a:pt x="11996" y="3818"/>
                    <a:pt x="9053" y="1"/>
                    <a:pt x="599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68"/>
            <p:cNvSpPr/>
            <p:nvPr/>
          </p:nvSpPr>
          <p:spPr>
            <a:xfrm>
              <a:off x="7447115" y="1550617"/>
              <a:ext cx="134298" cy="324622"/>
            </a:xfrm>
            <a:custGeom>
              <a:rect b="b" l="l" r="r" t="t"/>
              <a:pathLst>
                <a:path extrusionOk="0" h="12376" w="5120">
                  <a:moveTo>
                    <a:pt x="5120" y="1"/>
                  </a:moveTo>
                  <a:cubicBezTo>
                    <a:pt x="2401" y="624"/>
                    <a:pt x="1" y="4021"/>
                    <a:pt x="1" y="6896"/>
                  </a:cubicBezTo>
                  <a:cubicBezTo>
                    <a:pt x="1" y="9514"/>
                    <a:pt x="1675" y="11690"/>
                    <a:pt x="4239" y="12375"/>
                  </a:cubicBezTo>
                  <a:cubicBezTo>
                    <a:pt x="2835" y="11141"/>
                    <a:pt x="2001" y="9215"/>
                    <a:pt x="2001" y="7019"/>
                  </a:cubicBezTo>
                  <a:cubicBezTo>
                    <a:pt x="2001" y="4483"/>
                    <a:pt x="3323" y="1614"/>
                    <a:pt x="51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68"/>
            <p:cNvSpPr/>
            <p:nvPr/>
          </p:nvSpPr>
          <p:spPr>
            <a:xfrm>
              <a:off x="7518094" y="1665164"/>
              <a:ext cx="37011" cy="43227"/>
            </a:xfrm>
            <a:custGeom>
              <a:rect b="b" l="l" r="r" t="t"/>
              <a:pathLst>
                <a:path extrusionOk="0" h="1648" w="1411">
                  <a:moveTo>
                    <a:pt x="705" y="0"/>
                  </a:moveTo>
                  <a:cubicBezTo>
                    <a:pt x="312" y="0"/>
                    <a:pt x="0" y="319"/>
                    <a:pt x="0" y="705"/>
                  </a:cubicBezTo>
                  <a:lnTo>
                    <a:pt x="0" y="943"/>
                  </a:lnTo>
                  <a:cubicBezTo>
                    <a:pt x="0" y="1329"/>
                    <a:pt x="312" y="1648"/>
                    <a:pt x="705" y="1648"/>
                  </a:cubicBezTo>
                  <a:cubicBezTo>
                    <a:pt x="1092" y="1648"/>
                    <a:pt x="1410" y="1329"/>
                    <a:pt x="1410" y="943"/>
                  </a:cubicBezTo>
                  <a:lnTo>
                    <a:pt x="1410" y="705"/>
                  </a:lnTo>
                  <a:cubicBezTo>
                    <a:pt x="1410" y="319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68"/>
            <p:cNvSpPr/>
            <p:nvPr/>
          </p:nvSpPr>
          <p:spPr>
            <a:xfrm>
              <a:off x="7536586" y="1665164"/>
              <a:ext cx="18518" cy="30925"/>
            </a:xfrm>
            <a:custGeom>
              <a:rect b="b" l="l" r="r" t="t"/>
              <a:pathLst>
                <a:path extrusionOk="0" h="1179" w="706">
                  <a:moveTo>
                    <a:pt x="0" y="0"/>
                  </a:moveTo>
                  <a:lnTo>
                    <a:pt x="0" y="828"/>
                  </a:lnTo>
                  <a:cubicBezTo>
                    <a:pt x="0" y="1061"/>
                    <a:pt x="177" y="1178"/>
                    <a:pt x="353" y="1178"/>
                  </a:cubicBezTo>
                  <a:cubicBezTo>
                    <a:pt x="529" y="1178"/>
                    <a:pt x="705" y="1061"/>
                    <a:pt x="705" y="828"/>
                  </a:cubicBezTo>
                  <a:lnTo>
                    <a:pt x="705" y="705"/>
                  </a:lnTo>
                  <a:cubicBezTo>
                    <a:pt x="705" y="319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68"/>
            <p:cNvSpPr/>
            <p:nvPr/>
          </p:nvSpPr>
          <p:spPr>
            <a:xfrm>
              <a:off x="7530343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6" y="367"/>
                    <a:pt x="476" y="238"/>
                  </a:cubicBezTo>
                  <a:cubicBezTo>
                    <a:pt x="476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68"/>
            <p:cNvSpPr/>
            <p:nvPr/>
          </p:nvSpPr>
          <p:spPr>
            <a:xfrm>
              <a:off x="7653781" y="1665164"/>
              <a:ext cx="37037" cy="43227"/>
            </a:xfrm>
            <a:custGeom>
              <a:rect b="b" l="l" r="r" t="t"/>
              <a:pathLst>
                <a:path extrusionOk="0" h="1648" w="1412">
                  <a:moveTo>
                    <a:pt x="706" y="0"/>
                  </a:moveTo>
                  <a:cubicBezTo>
                    <a:pt x="313" y="0"/>
                    <a:pt x="1" y="319"/>
                    <a:pt x="1" y="705"/>
                  </a:cubicBezTo>
                  <a:lnTo>
                    <a:pt x="1" y="943"/>
                  </a:lnTo>
                  <a:cubicBezTo>
                    <a:pt x="1" y="1329"/>
                    <a:pt x="313" y="1648"/>
                    <a:pt x="706" y="1648"/>
                  </a:cubicBezTo>
                  <a:cubicBezTo>
                    <a:pt x="1092" y="1648"/>
                    <a:pt x="1411" y="1329"/>
                    <a:pt x="1411" y="943"/>
                  </a:cubicBezTo>
                  <a:lnTo>
                    <a:pt x="1411" y="705"/>
                  </a:lnTo>
                  <a:cubicBezTo>
                    <a:pt x="1411" y="319"/>
                    <a:pt x="1092" y="0"/>
                    <a:pt x="7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68"/>
            <p:cNvSpPr/>
            <p:nvPr/>
          </p:nvSpPr>
          <p:spPr>
            <a:xfrm>
              <a:off x="7672274" y="1665164"/>
              <a:ext cx="18545" cy="30925"/>
            </a:xfrm>
            <a:custGeom>
              <a:rect b="b" l="l" r="r" t="t"/>
              <a:pathLst>
                <a:path extrusionOk="0" h="1179" w="707">
                  <a:moveTo>
                    <a:pt x="1" y="0"/>
                  </a:moveTo>
                  <a:lnTo>
                    <a:pt x="1" y="828"/>
                  </a:lnTo>
                  <a:cubicBezTo>
                    <a:pt x="1" y="1061"/>
                    <a:pt x="177" y="1178"/>
                    <a:pt x="354" y="1178"/>
                  </a:cubicBezTo>
                  <a:cubicBezTo>
                    <a:pt x="530" y="1178"/>
                    <a:pt x="706" y="1061"/>
                    <a:pt x="706" y="828"/>
                  </a:cubicBezTo>
                  <a:lnTo>
                    <a:pt x="706" y="705"/>
                  </a:lnTo>
                  <a:cubicBezTo>
                    <a:pt x="706" y="319"/>
                    <a:pt x="387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68"/>
            <p:cNvSpPr/>
            <p:nvPr/>
          </p:nvSpPr>
          <p:spPr>
            <a:xfrm>
              <a:off x="7666057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5" y="367"/>
                    <a:pt x="475" y="238"/>
                  </a:cubicBezTo>
                  <a:cubicBezTo>
                    <a:pt x="475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68"/>
            <p:cNvSpPr/>
            <p:nvPr/>
          </p:nvSpPr>
          <p:spPr>
            <a:xfrm>
              <a:off x="7432479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135" y="0"/>
                  </a:moveTo>
                  <a:cubicBezTo>
                    <a:pt x="66" y="0"/>
                    <a:pt x="0" y="59"/>
                    <a:pt x="9" y="144"/>
                  </a:cubicBezTo>
                  <a:cubicBezTo>
                    <a:pt x="159" y="1121"/>
                    <a:pt x="816" y="3338"/>
                    <a:pt x="3732" y="3765"/>
                  </a:cubicBezTo>
                  <a:lnTo>
                    <a:pt x="4207" y="2036"/>
                  </a:lnTo>
                  <a:cubicBezTo>
                    <a:pt x="4207" y="2036"/>
                    <a:pt x="1549" y="1623"/>
                    <a:pt x="233" y="49"/>
                  </a:cubicBezTo>
                  <a:cubicBezTo>
                    <a:pt x="206" y="15"/>
                    <a:pt x="170" y="0"/>
                    <a:pt x="13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68"/>
            <p:cNvSpPr/>
            <p:nvPr/>
          </p:nvSpPr>
          <p:spPr>
            <a:xfrm>
              <a:off x="7432531" y="1723132"/>
              <a:ext cx="102664" cy="98572"/>
            </a:xfrm>
            <a:custGeom>
              <a:rect b="b" l="l" r="r" t="t"/>
              <a:pathLst>
                <a:path extrusionOk="0" h="3758" w="3914">
                  <a:moveTo>
                    <a:pt x="82" y="1"/>
                  </a:moveTo>
                  <a:cubicBezTo>
                    <a:pt x="28" y="21"/>
                    <a:pt x="1" y="75"/>
                    <a:pt x="7" y="136"/>
                  </a:cubicBezTo>
                  <a:cubicBezTo>
                    <a:pt x="157" y="1113"/>
                    <a:pt x="814" y="3330"/>
                    <a:pt x="3730" y="3757"/>
                  </a:cubicBezTo>
                  <a:lnTo>
                    <a:pt x="3913" y="3093"/>
                  </a:lnTo>
                  <a:cubicBezTo>
                    <a:pt x="2184" y="2794"/>
                    <a:pt x="740" y="1621"/>
                    <a:pt x="8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68"/>
            <p:cNvSpPr/>
            <p:nvPr/>
          </p:nvSpPr>
          <p:spPr>
            <a:xfrm>
              <a:off x="7666057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4072" y="0"/>
                  </a:moveTo>
                  <a:cubicBezTo>
                    <a:pt x="4037" y="0"/>
                    <a:pt x="4001" y="15"/>
                    <a:pt x="3974" y="49"/>
                  </a:cubicBezTo>
                  <a:cubicBezTo>
                    <a:pt x="2659" y="1623"/>
                    <a:pt x="1" y="2036"/>
                    <a:pt x="1" y="2036"/>
                  </a:cubicBezTo>
                  <a:lnTo>
                    <a:pt x="475" y="3765"/>
                  </a:lnTo>
                  <a:cubicBezTo>
                    <a:pt x="3391" y="3338"/>
                    <a:pt x="4049" y="1121"/>
                    <a:pt x="4198" y="144"/>
                  </a:cubicBezTo>
                  <a:cubicBezTo>
                    <a:pt x="4207" y="59"/>
                    <a:pt x="4141" y="0"/>
                    <a:pt x="407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68"/>
            <p:cNvSpPr/>
            <p:nvPr/>
          </p:nvSpPr>
          <p:spPr>
            <a:xfrm>
              <a:off x="7673716" y="1723132"/>
              <a:ext cx="102638" cy="98572"/>
            </a:xfrm>
            <a:custGeom>
              <a:rect b="b" l="l" r="r" t="t"/>
              <a:pathLst>
                <a:path extrusionOk="0" h="3758" w="3913">
                  <a:moveTo>
                    <a:pt x="3831" y="1"/>
                  </a:moveTo>
                  <a:cubicBezTo>
                    <a:pt x="3174" y="1621"/>
                    <a:pt x="1722" y="2794"/>
                    <a:pt x="0" y="3093"/>
                  </a:cubicBezTo>
                  <a:lnTo>
                    <a:pt x="183" y="3757"/>
                  </a:lnTo>
                  <a:cubicBezTo>
                    <a:pt x="3099" y="3330"/>
                    <a:pt x="3757" y="1113"/>
                    <a:pt x="3899" y="136"/>
                  </a:cubicBezTo>
                  <a:cubicBezTo>
                    <a:pt x="3913" y="75"/>
                    <a:pt x="3879" y="21"/>
                    <a:pt x="383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68"/>
            <p:cNvSpPr/>
            <p:nvPr/>
          </p:nvSpPr>
          <p:spPr>
            <a:xfrm>
              <a:off x="7527327" y="1740208"/>
              <a:ext cx="154232" cy="104999"/>
            </a:xfrm>
            <a:custGeom>
              <a:rect b="b" l="l" r="r" t="t"/>
              <a:pathLst>
                <a:path extrusionOk="0" h="4003" w="5880">
                  <a:moveTo>
                    <a:pt x="2944" y="1"/>
                  </a:moveTo>
                  <a:cubicBezTo>
                    <a:pt x="1316" y="1"/>
                    <a:pt x="1" y="1160"/>
                    <a:pt x="1" y="2815"/>
                  </a:cubicBezTo>
                  <a:cubicBezTo>
                    <a:pt x="1" y="3810"/>
                    <a:pt x="784" y="4002"/>
                    <a:pt x="1589" y="4002"/>
                  </a:cubicBezTo>
                  <a:cubicBezTo>
                    <a:pt x="2095" y="4002"/>
                    <a:pt x="2609" y="3927"/>
                    <a:pt x="2944" y="3927"/>
                  </a:cubicBezTo>
                  <a:cubicBezTo>
                    <a:pt x="3283" y="3927"/>
                    <a:pt x="3798" y="4002"/>
                    <a:pt x="4301" y="4002"/>
                  </a:cubicBezTo>
                  <a:cubicBezTo>
                    <a:pt x="5104" y="4002"/>
                    <a:pt x="5880" y="3810"/>
                    <a:pt x="5880" y="2815"/>
                  </a:cubicBezTo>
                  <a:cubicBezTo>
                    <a:pt x="5880" y="1167"/>
                    <a:pt x="4564" y="1"/>
                    <a:pt x="294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68"/>
            <p:cNvSpPr/>
            <p:nvPr/>
          </p:nvSpPr>
          <p:spPr>
            <a:xfrm>
              <a:off x="7561294" y="1788602"/>
              <a:ext cx="31869" cy="33181"/>
            </a:xfrm>
            <a:custGeom>
              <a:rect b="b" l="l" r="r" t="t"/>
              <a:pathLst>
                <a:path extrusionOk="0" h="1265" w="1215">
                  <a:moveTo>
                    <a:pt x="700" y="0"/>
                  </a:moveTo>
                  <a:cubicBezTo>
                    <a:pt x="498" y="0"/>
                    <a:pt x="284" y="143"/>
                    <a:pt x="164" y="380"/>
                  </a:cubicBezTo>
                  <a:cubicBezTo>
                    <a:pt x="1" y="698"/>
                    <a:pt x="69" y="1071"/>
                    <a:pt x="313" y="1214"/>
                  </a:cubicBezTo>
                  <a:cubicBezTo>
                    <a:pt x="377" y="1248"/>
                    <a:pt x="446" y="1265"/>
                    <a:pt x="516" y="1265"/>
                  </a:cubicBezTo>
                  <a:cubicBezTo>
                    <a:pt x="720" y="1265"/>
                    <a:pt x="931" y="1125"/>
                    <a:pt x="1052" y="888"/>
                  </a:cubicBezTo>
                  <a:cubicBezTo>
                    <a:pt x="1215" y="570"/>
                    <a:pt x="1147" y="190"/>
                    <a:pt x="903" y="54"/>
                  </a:cubicBezTo>
                  <a:cubicBezTo>
                    <a:pt x="840" y="18"/>
                    <a:pt x="771" y="0"/>
                    <a:pt x="7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68"/>
            <p:cNvSpPr/>
            <p:nvPr/>
          </p:nvSpPr>
          <p:spPr>
            <a:xfrm>
              <a:off x="7615538" y="1788602"/>
              <a:ext cx="32053" cy="33181"/>
            </a:xfrm>
            <a:custGeom>
              <a:rect b="b" l="l" r="r" t="t"/>
              <a:pathLst>
                <a:path extrusionOk="0" h="1265" w="1222">
                  <a:moveTo>
                    <a:pt x="522" y="0"/>
                  </a:moveTo>
                  <a:cubicBezTo>
                    <a:pt x="451" y="0"/>
                    <a:pt x="383" y="18"/>
                    <a:pt x="320" y="54"/>
                  </a:cubicBezTo>
                  <a:cubicBezTo>
                    <a:pt x="69" y="190"/>
                    <a:pt x="1" y="570"/>
                    <a:pt x="164" y="888"/>
                  </a:cubicBezTo>
                  <a:cubicBezTo>
                    <a:pt x="285" y="1125"/>
                    <a:pt x="500" y="1265"/>
                    <a:pt x="702" y="1265"/>
                  </a:cubicBezTo>
                  <a:cubicBezTo>
                    <a:pt x="772" y="1265"/>
                    <a:pt x="840" y="1248"/>
                    <a:pt x="903" y="1214"/>
                  </a:cubicBezTo>
                  <a:cubicBezTo>
                    <a:pt x="1154" y="1071"/>
                    <a:pt x="1221" y="698"/>
                    <a:pt x="1059" y="380"/>
                  </a:cubicBezTo>
                  <a:cubicBezTo>
                    <a:pt x="938" y="143"/>
                    <a:pt x="724" y="0"/>
                    <a:pt x="5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0" name="Google Shape;16090;p68"/>
          <p:cNvGrpSpPr/>
          <p:nvPr/>
        </p:nvGrpSpPr>
        <p:grpSpPr>
          <a:xfrm>
            <a:off x="6871944" y="1514368"/>
            <a:ext cx="370132" cy="365672"/>
            <a:chOff x="6871944" y="1514368"/>
            <a:chExt cx="370132" cy="365672"/>
          </a:xfrm>
        </p:grpSpPr>
        <p:sp>
          <p:nvSpPr>
            <p:cNvPr id="16091" name="Google Shape;16091;p68"/>
            <p:cNvSpPr/>
            <p:nvPr/>
          </p:nvSpPr>
          <p:spPr>
            <a:xfrm>
              <a:off x="7098702" y="1514368"/>
              <a:ext cx="119845" cy="138888"/>
            </a:xfrm>
            <a:custGeom>
              <a:rect b="b" l="l" r="r" t="t"/>
              <a:pathLst>
                <a:path extrusionOk="0" h="5295" w="4569">
                  <a:moveTo>
                    <a:pt x="4100" y="1"/>
                  </a:moveTo>
                  <a:cubicBezTo>
                    <a:pt x="4045" y="1"/>
                    <a:pt x="3989" y="11"/>
                    <a:pt x="3933" y="33"/>
                  </a:cubicBezTo>
                  <a:cubicBezTo>
                    <a:pt x="3126" y="345"/>
                    <a:pt x="1370" y="1369"/>
                    <a:pt x="0" y="3024"/>
                  </a:cubicBezTo>
                  <a:lnTo>
                    <a:pt x="3648" y="5295"/>
                  </a:lnTo>
                  <a:cubicBezTo>
                    <a:pt x="4170" y="3735"/>
                    <a:pt x="4476" y="2115"/>
                    <a:pt x="4557" y="474"/>
                  </a:cubicBezTo>
                  <a:cubicBezTo>
                    <a:pt x="4568" y="208"/>
                    <a:pt x="4348" y="1"/>
                    <a:pt x="410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68"/>
            <p:cNvSpPr/>
            <p:nvPr/>
          </p:nvSpPr>
          <p:spPr>
            <a:xfrm>
              <a:off x="7133903" y="1535561"/>
              <a:ext cx="73969" cy="122153"/>
            </a:xfrm>
            <a:custGeom>
              <a:rect b="b" l="l" r="r" t="t"/>
              <a:pathLst>
                <a:path extrusionOk="0" h="4657" w="2820">
                  <a:moveTo>
                    <a:pt x="2540" y="1"/>
                  </a:moveTo>
                  <a:cubicBezTo>
                    <a:pt x="2510" y="1"/>
                    <a:pt x="2479" y="8"/>
                    <a:pt x="2449" y="25"/>
                  </a:cubicBezTo>
                  <a:cubicBezTo>
                    <a:pt x="1954" y="303"/>
                    <a:pt x="876" y="1246"/>
                    <a:pt x="1" y="2778"/>
                  </a:cubicBezTo>
                  <a:lnTo>
                    <a:pt x="1886" y="4657"/>
                  </a:lnTo>
                  <a:cubicBezTo>
                    <a:pt x="1886" y="4657"/>
                    <a:pt x="2659" y="2948"/>
                    <a:pt x="2808" y="453"/>
                  </a:cubicBezTo>
                  <a:cubicBezTo>
                    <a:pt x="2819" y="198"/>
                    <a:pt x="2689" y="1"/>
                    <a:pt x="2540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68"/>
            <p:cNvSpPr/>
            <p:nvPr/>
          </p:nvSpPr>
          <p:spPr>
            <a:xfrm>
              <a:off x="6895656" y="1514368"/>
              <a:ext cx="119661" cy="138888"/>
            </a:xfrm>
            <a:custGeom>
              <a:rect b="b" l="l" r="r" t="t"/>
              <a:pathLst>
                <a:path extrusionOk="0" h="5295" w="4562">
                  <a:moveTo>
                    <a:pt x="462" y="1"/>
                  </a:moveTo>
                  <a:cubicBezTo>
                    <a:pt x="216" y="1"/>
                    <a:pt x="0" y="208"/>
                    <a:pt x="11" y="474"/>
                  </a:cubicBezTo>
                  <a:cubicBezTo>
                    <a:pt x="93" y="2115"/>
                    <a:pt x="398" y="3735"/>
                    <a:pt x="920" y="5295"/>
                  </a:cubicBezTo>
                  <a:lnTo>
                    <a:pt x="4561" y="3024"/>
                  </a:lnTo>
                  <a:cubicBezTo>
                    <a:pt x="3192" y="1369"/>
                    <a:pt x="1442" y="345"/>
                    <a:pt x="628" y="33"/>
                  </a:cubicBezTo>
                  <a:cubicBezTo>
                    <a:pt x="573" y="11"/>
                    <a:pt x="516" y="1"/>
                    <a:pt x="462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68"/>
            <p:cNvSpPr/>
            <p:nvPr/>
          </p:nvSpPr>
          <p:spPr>
            <a:xfrm>
              <a:off x="6906174" y="1535561"/>
              <a:ext cx="74100" cy="122153"/>
            </a:xfrm>
            <a:custGeom>
              <a:rect b="b" l="l" r="r" t="t"/>
              <a:pathLst>
                <a:path extrusionOk="0" h="4657" w="2825">
                  <a:moveTo>
                    <a:pt x="283" y="1"/>
                  </a:moveTo>
                  <a:cubicBezTo>
                    <a:pt x="129" y="1"/>
                    <a:pt x="0" y="198"/>
                    <a:pt x="17" y="453"/>
                  </a:cubicBezTo>
                  <a:cubicBezTo>
                    <a:pt x="160" y="2948"/>
                    <a:pt x="933" y="4657"/>
                    <a:pt x="933" y="4657"/>
                  </a:cubicBezTo>
                  <a:lnTo>
                    <a:pt x="2824" y="2778"/>
                  </a:lnTo>
                  <a:cubicBezTo>
                    <a:pt x="1950" y="1246"/>
                    <a:pt x="872" y="303"/>
                    <a:pt x="377" y="25"/>
                  </a:cubicBezTo>
                  <a:cubicBezTo>
                    <a:pt x="345" y="8"/>
                    <a:pt x="313" y="1"/>
                    <a:pt x="283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68"/>
            <p:cNvSpPr/>
            <p:nvPr/>
          </p:nvSpPr>
          <p:spPr>
            <a:xfrm>
              <a:off x="7021140" y="1832354"/>
              <a:ext cx="71713" cy="47686"/>
            </a:xfrm>
            <a:custGeom>
              <a:rect b="b" l="l" r="r" t="t"/>
              <a:pathLst>
                <a:path extrusionOk="0" h="1818" w="2734">
                  <a:moveTo>
                    <a:pt x="1371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410"/>
                    <a:pt x="611" y="1817"/>
                    <a:pt x="1371" y="1817"/>
                  </a:cubicBezTo>
                  <a:cubicBezTo>
                    <a:pt x="2123" y="1817"/>
                    <a:pt x="2734" y="1410"/>
                    <a:pt x="2734" y="909"/>
                  </a:cubicBezTo>
                  <a:cubicBezTo>
                    <a:pt x="2734" y="407"/>
                    <a:pt x="2123" y="0"/>
                    <a:pt x="137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68"/>
            <p:cNvSpPr/>
            <p:nvPr/>
          </p:nvSpPr>
          <p:spPr>
            <a:xfrm>
              <a:off x="6871944" y="1581569"/>
              <a:ext cx="370132" cy="257028"/>
            </a:xfrm>
            <a:custGeom>
              <a:rect b="b" l="l" r="r" t="t"/>
              <a:pathLst>
                <a:path extrusionOk="0" h="9799" w="14111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899" y="8551"/>
                    <a:pt x="3702" y="9141"/>
                    <a:pt x="4909" y="9798"/>
                  </a:cubicBezTo>
                  <a:lnTo>
                    <a:pt x="9208" y="9798"/>
                  </a:lnTo>
                  <a:cubicBezTo>
                    <a:pt x="10415" y="9141"/>
                    <a:pt x="12212" y="8551"/>
                    <a:pt x="12734" y="8388"/>
                  </a:cubicBezTo>
                  <a:cubicBezTo>
                    <a:pt x="12815" y="8361"/>
                    <a:pt x="12863" y="8273"/>
                    <a:pt x="12843" y="8191"/>
                  </a:cubicBezTo>
                  <a:lnTo>
                    <a:pt x="12626" y="7283"/>
                  </a:lnTo>
                  <a:cubicBezTo>
                    <a:pt x="12788" y="7208"/>
                    <a:pt x="14111" y="6828"/>
                    <a:pt x="14111" y="6828"/>
                  </a:cubicBezTo>
                  <a:cubicBezTo>
                    <a:pt x="13243" y="2441"/>
                    <a:pt x="10388" y="0"/>
                    <a:pt x="7059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68"/>
            <p:cNvSpPr/>
            <p:nvPr/>
          </p:nvSpPr>
          <p:spPr>
            <a:xfrm>
              <a:off x="6997323" y="1742700"/>
              <a:ext cx="119373" cy="116540"/>
            </a:xfrm>
            <a:custGeom>
              <a:rect b="b" l="l" r="r" t="t"/>
              <a:pathLst>
                <a:path extrusionOk="0" h="4443" w="4551">
                  <a:moveTo>
                    <a:pt x="2279" y="1"/>
                  </a:moveTo>
                  <a:cubicBezTo>
                    <a:pt x="1533" y="1"/>
                    <a:pt x="855" y="455"/>
                    <a:pt x="570" y="1147"/>
                  </a:cubicBezTo>
                  <a:cubicBezTo>
                    <a:pt x="285" y="1831"/>
                    <a:pt x="0" y="2516"/>
                    <a:pt x="0" y="3187"/>
                  </a:cubicBezTo>
                  <a:cubicBezTo>
                    <a:pt x="0" y="3724"/>
                    <a:pt x="538" y="4443"/>
                    <a:pt x="1411" y="4443"/>
                  </a:cubicBezTo>
                  <a:cubicBezTo>
                    <a:pt x="1631" y="4443"/>
                    <a:pt x="1871" y="4397"/>
                    <a:pt x="2129" y="4293"/>
                  </a:cubicBezTo>
                  <a:cubicBezTo>
                    <a:pt x="2177" y="4272"/>
                    <a:pt x="2226" y="4262"/>
                    <a:pt x="2275" y="4262"/>
                  </a:cubicBezTo>
                  <a:cubicBezTo>
                    <a:pt x="2324" y="4262"/>
                    <a:pt x="2374" y="4272"/>
                    <a:pt x="2421" y="4293"/>
                  </a:cubicBezTo>
                  <a:cubicBezTo>
                    <a:pt x="2677" y="4397"/>
                    <a:pt x="2916" y="4441"/>
                    <a:pt x="3134" y="4441"/>
                  </a:cubicBezTo>
                  <a:cubicBezTo>
                    <a:pt x="4011" y="4441"/>
                    <a:pt x="4550" y="3714"/>
                    <a:pt x="4550" y="3187"/>
                  </a:cubicBezTo>
                  <a:cubicBezTo>
                    <a:pt x="4550" y="2530"/>
                    <a:pt x="4265" y="1831"/>
                    <a:pt x="3981" y="1147"/>
                  </a:cubicBezTo>
                  <a:cubicBezTo>
                    <a:pt x="3696" y="455"/>
                    <a:pt x="3025" y="1"/>
                    <a:pt x="227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68"/>
            <p:cNvSpPr/>
            <p:nvPr/>
          </p:nvSpPr>
          <p:spPr>
            <a:xfrm>
              <a:off x="6871944" y="1670541"/>
              <a:ext cx="155282" cy="168056"/>
            </a:xfrm>
            <a:custGeom>
              <a:rect b="b" l="l" r="r" t="t"/>
              <a:pathLst>
                <a:path extrusionOk="0" h="6407" w="5920">
                  <a:moveTo>
                    <a:pt x="4201" y="0"/>
                  </a:moveTo>
                  <a:cubicBezTo>
                    <a:pt x="4096" y="0"/>
                    <a:pt x="3986" y="9"/>
                    <a:pt x="3872" y="26"/>
                  </a:cubicBezTo>
                  <a:cubicBezTo>
                    <a:pt x="2746" y="195"/>
                    <a:pt x="1309" y="989"/>
                    <a:pt x="0" y="3436"/>
                  </a:cubicBezTo>
                  <a:cubicBezTo>
                    <a:pt x="0" y="3436"/>
                    <a:pt x="1329" y="3816"/>
                    <a:pt x="1485" y="3891"/>
                  </a:cubicBezTo>
                  <a:lnTo>
                    <a:pt x="1268" y="4799"/>
                  </a:lnTo>
                  <a:cubicBezTo>
                    <a:pt x="1248" y="4881"/>
                    <a:pt x="1295" y="4969"/>
                    <a:pt x="1376" y="4996"/>
                  </a:cubicBezTo>
                  <a:cubicBezTo>
                    <a:pt x="1899" y="5159"/>
                    <a:pt x="3702" y="5749"/>
                    <a:pt x="4909" y="6406"/>
                  </a:cubicBezTo>
                  <a:cubicBezTo>
                    <a:pt x="4828" y="6264"/>
                    <a:pt x="4787" y="6101"/>
                    <a:pt x="4780" y="5938"/>
                  </a:cubicBezTo>
                  <a:cubicBezTo>
                    <a:pt x="4780" y="4603"/>
                    <a:pt x="5920" y="3206"/>
                    <a:pt x="5920" y="1843"/>
                  </a:cubicBezTo>
                  <a:cubicBezTo>
                    <a:pt x="5920" y="956"/>
                    <a:pt x="5335" y="0"/>
                    <a:pt x="420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68"/>
            <p:cNvSpPr/>
            <p:nvPr/>
          </p:nvSpPr>
          <p:spPr>
            <a:xfrm>
              <a:off x="7086951" y="1670541"/>
              <a:ext cx="155124" cy="168056"/>
            </a:xfrm>
            <a:custGeom>
              <a:rect b="b" l="l" r="r" t="t"/>
              <a:pathLst>
                <a:path extrusionOk="0" h="6407" w="5914">
                  <a:moveTo>
                    <a:pt x="1717" y="0"/>
                  </a:moveTo>
                  <a:cubicBezTo>
                    <a:pt x="580" y="0"/>
                    <a:pt x="1" y="956"/>
                    <a:pt x="1" y="1843"/>
                  </a:cubicBezTo>
                  <a:cubicBezTo>
                    <a:pt x="1" y="3206"/>
                    <a:pt x="1133" y="4603"/>
                    <a:pt x="1133" y="5938"/>
                  </a:cubicBezTo>
                  <a:cubicBezTo>
                    <a:pt x="1133" y="6101"/>
                    <a:pt x="1086" y="6264"/>
                    <a:pt x="1011" y="6406"/>
                  </a:cubicBezTo>
                  <a:cubicBezTo>
                    <a:pt x="2218" y="5749"/>
                    <a:pt x="4015" y="5159"/>
                    <a:pt x="4537" y="4996"/>
                  </a:cubicBezTo>
                  <a:cubicBezTo>
                    <a:pt x="4618" y="4969"/>
                    <a:pt x="4666" y="4881"/>
                    <a:pt x="4646" y="4799"/>
                  </a:cubicBezTo>
                  <a:lnTo>
                    <a:pt x="4429" y="3891"/>
                  </a:lnTo>
                  <a:cubicBezTo>
                    <a:pt x="4591" y="3816"/>
                    <a:pt x="5914" y="3436"/>
                    <a:pt x="5914" y="3436"/>
                  </a:cubicBezTo>
                  <a:cubicBezTo>
                    <a:pt x="4605" y="989"/>
                    <a:pt x="3167" y="195"/>
                    <a:pt x="2049" y="26"/>
                  </a:cubicBezTo>
                  <a:cubicBezTo>
                    <a:pt x="1933" y="9"/>
                    <a:pt x="1823" y="0"/>
                    <a:pt x="1717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68"/>
            <p:cNvSpPr/>
            <p:nvPr/>
          </p:nvSpPr>
          <p:spPr>
            <a:xfrm>
              <a:off x="6961572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5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5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68"/>
            <p:cNvSpPr/>
            <p:nvPr/>
          </p:nvSpPr>
          <p:spPr>
            <a:xfrm>
              <a:off x="6979356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40"/>
                  </a:lnTo>
                  <a:cubicBezTo>
                    <a:pt x="1" y="1390"/>
                    <a:pt x="204" y="1594"/>
                    <a:pt x="455" y="1594"/>
                  </a:cubicBezTo>
                  <a:cubicBezTo>
                    <a:pt x="706" y="1594"/>
                    <a:pt x="909" y="1390"/>
                    <a:pt x="909" y="1140"/>
                  </a:cubicBezTo>
                  <a:lnTo>
                    <a:pt x="909" y="801"/>
                  </a:lnTo>
                  <a:cubicBezTo>
                    <a:pt x="916" y="360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68"/>
            <p:cNvSpPr/>
            <p:nvPr/>
          </p:nvSpPr>
          <p:spPr>
            <a:xfrm>
              <a:off x="6973480" y="1700915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86" y="536"/>
                    <a:pt x="686" y="346"/>
                  </a:cubicBezTo>
                  <a:cubicBezTo>
                    <a:pt x="686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68"/>
            <p:cNvSpPr/>
            <p:nvPr/>
          </p:nvSpPr>
          <p:spPr>
            <a:xfrm>
              <a:off x="7110794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4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68"/>
            <p:cNvSpPr/>
            <p:nvPr/>
          </p:nvSpPr>
          <p:spPr>
            <a:xfrm>
              <a:off x="7128578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82" y="0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0"/>
                    <a:pt x="204" y="1594"/>
                    <a:pt x="462" y="1594"/>
                  </a:cubicBezTo>
                  <a:cubicBezTo>
                    <a:pt x="712" y="1594"/>
                    <a:pt x="916" y="1390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68"/>
            <p:cNvSpPr/>
            <p:nvPr/>
          </p:nvSpPr>
          <p:spPr>
            <a:xfrm>
              <a:off x="7122703" y="1700915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79" y="536"/>
                    <a:pt x="679" y="346"/>
                  </a:cubicBezTo>
                  <a:cubicBezTo>
                    <a:pt x="679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68"/>
            <p:cNvSpPr/>
            <p:nvPr/>
          </p:nvSpPr>
          <p:spPr>
            <a:xfrm>
              <a:off x="7026491" y="1796602"/>
              <a:ext cx="60486" cy="59411"/>
            </a:xfrm>
            <a:custGeom>
              <a:rect b="b" l="l" r="r" t="t"/>
              <a:pathLst>
                <a:path extrusionOk="0" h="2265" w="2306">
                  <a:moveTo>
                    <a:pt x="1153" y="0"/>
                  </a:moveTo>
                  <a:cubicBezTo>
                    <a:pt x="516" y="0"/>
                    <a:pt x="0" y="339"/>
                    <a:pt x="0" y="753"/>
                  </a:cubicBezTo>
                  <a:cubicBezTo>
                    <a:pt x="0" y="1031"/>
                    <a:pt x="400" y="1261"/>
                    <a:pt x="767" y="1417"/>
                  </a:cubicBezTo>
                  <a:cubicBezTo>
                    <a:pt x="868" y="1465"/>
                    <a:pt x="936" y="1573"/>
                    <a:pt x="936" y="1689"/>
                  </a:cubicBezTo>
                  <a:lnTo>
                    <a:pt x="936" y="2265"/>
                  </a:lnTo>
                  <a:cubicBezTo>
                    <a:pt x="963" y="2251"/>
                    <a:pt x="990" y="2245"/>
                    <a:pt x="1024" y="2231"/>
                  </a:cubicBezTo>
                  <a:cubicBezTo>
                    <a:pt x="1068" y="2214"/>
                    <a:pt x="1118" y="2206"/>
                    <a:pt x="1167" y="2206"/>
                  </a:cubicBezTo>
                  <a:cubicBezTo>
                    <a:pt x="1216" y="2206"/>
                    <a:pt x="1265" y="2214"/>
                    <a:pt x="1309" y="2231"/>
                  </a:cubicBezTo>
                  <a:cubicBezTo>
                    <a:pt x="1343" y="2245"/>
                    <a:pt x="1370" y="2251"/>
                    <a:pt x="1397" y="2265"/>
                  </a:cubicBezTo>
                  <a:lnTo>
                    <a:pt x="1397" y="1682"/>
                  </a:lnTo>
                  <a:cubicBezTo>
                    <a:pt x="1397" y="1566"/>
                    <a:pt x="1465" y="1465"/>
                    <a:pt x="1567" y="1417"/>
                  </a:cubicBezTo>
                  <a:cubicBezTo>
                    <a:pt x="1913" y="1255"/>
                    <a:pt x="2306" y="1031"/>
                    <a:pt x="2306" y="753"/>
                  </a:cubicBezTo>
                  <a:cubicBezTo>
                    <a:pt x="2306" y="332"/>
                    <a:pt x="1790" y="0"/>
                    <a:pt x="11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68"/>
            <p:cNvSpPr/>
            <p:nvPr/>
          </p:nvSpPr>
          <p:spPr>
            <a:xfrm>
              <a:off x="6871944" y="1581569"/>
              <a:ext cx="185158" cy="232660"/>
            </a:xfrm>
            <a:custGeom>
              <a:rect b="b" l="l" r="r" t="t"/>
              <a:pathLst>
                <a:path extrusionOk="0" h="8870" w="7059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627" y="8463"/>
                    <a:pt x="2163" y="8639"/>
                    <a:pt x="2787" y="8869"/>
                  </a:cubicBezTo>
                  <a:cubicBezTo>
                    <a:pt x="1716" y="2130"/>
                    <a:pt x="6218" y="0"/>
                    <a:pt x="7059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68"/>
            <p:cNvSpPr/>
            <p:nvPr/>
          </p:nvSpPr>
          <p:spPr>
            <a:xfrm>
              <a:off x="6871944" y="1675289"/>
              <a:ext cx="84670" cy="138940"/>
            </a:xfrm>
            <a:custGeom>
              <a:rect b="b" l="l" r="r" t="t"/>
              <a:pathLst>
                <a:path extrusionOk="0" h="5297" w="3228">
                  <a:moveTo>
                    <a:pt x="3228" y="1"/>
                  </a:moveTo>
                  <a:lnTo>
                    <a:pt x="3228" y="1"/>
                  </a:lnTo>
                  <a:cubicBezTo>
                    <a:pt x="2231" y="353"/>
                    <a:pt x="1071" y="1255"/>
                    <a:pt x="0" y="3255"/>
                  </a:cubicBezTo>
                  <a:cubicBezTo>
                    <a:pt x="0" y="3255"/>
                    <a:pt x="1329" y="3635"/>
                    <a:pt x="1485" y="3710"/>
                  </a:cubicBezTo>
                  <a:lnTo>
                    <a:pt x="1268" y="4618"/>
                  </a:lnTo>
                  <a:cubicBezTo>
                    <a:pt x="1248" y="4700"/>
                    <a:pt x="1295" y="4788"/>
                    <a:pt x="1376" y="4815"/>
                  </a:cubicBezTo>
                  <a:cubicBezTo>
                    <a:pt x="1627" y="4890"/>
                    <a:pt x="2163" y="5066"/>
                    <a:pt x="2787" y="5296"/>
                  </a:cubicBezTo>
                  <a:cubicBezTo>
                    <a:pt x="2434" y="3052"/>
                    <a:pt x="2692" y="1316"/>
                    <a:pt x="32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9" name="Google Shape;16109;p68"/>
          <p:cNvGrpSpPr/>
          <p:nvPr/>
        </p:nvGrpSpPr>
        <p:grpSpPr>
          <a:xfrm>
            <a:off x="6561931" y="3365261"/>
            <a:ext cx="400375" cy="370184"/>
            <a:chOff x="6561931" y="3365261"/>
            <a:chExt cx="400375" cy="370184"/>
          </a:xfrm>
        </p:grpSpPr>
        <p:sp>
          <p:nvSpPr>
            <p:cNvPr id="16110" name="Google Shape;16110;p68"/>
            <p:cNvSpPr/>
            <p:nvPr/>
          </p:nvSpPr>
          <p:spPr>
            <a:xfrm>
              <a:off x="6592332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3" y="1"/>
                  </a:moveTo>
                  <a:cubicBezTo>
                    <a:pt x="3154" y="1"/>
                    <a:pt x="1" y="3161"/>
                    <a:pt x="1" y="7059"/>
                  </a:cubicBezTo>
                  <a:cubicBezTo>
                    <a:pt x="1" y="10951"/>
                    <a:pt x="3154" y="14111"/>
                    <a:pt x="7053" y="14111"/>
                  </a:cubicBezTo>
                  <a:cubicBezTo>
                    <a:pt x="10952" y="14111"/>
                    <a:pt x="14105" y="10951"/>
                    <a:pt x="14105" y="7059"/>
                  </a:cubicBezTo>
                  <a:cubicBezTo>
                    <a:pt x="14105" y="3161"/>
                    <a:pt x="10952" y="1"/>
                    <a:pt x="7053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68"/>
            <p:cNvSpPr/>
            <p:nvPr/>
          </p:nvSpPr>
          <p:spPr>
            <a:xfrm>
              <a:off x="6561931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6" y="0"/>
                  </a:moveTo>
                  <a:cubicBezTo>
                    <a:pt x="631" y="2387"/>
                    <a:pt x="0" y="7777"/>
                    <a:pt x="3221" y="10998"/>
                  </a:cubicBezTo>
                  <a:cubicBezTo>
                    <a:pt x="4618" y="12395"/>
                    <a:pt x="6418" y="13067"/>
                    <a:pt x="8204" y="13067"/>
                  </a:cubicBezTo>
                  <a:cubicBezTo>
                    <a:pt x="10546" y="13067"/>
                    <a:pt x="12865" y="11910"/>
                    <a:pt x="14219" y="9710"/>
                  </a:cubicBezTo>
                  <a:lnTo>
                    <a:pt x="14219" y="9710"/>
                  </a:lnTo>
                  <a:cubicBezTo>
                    <a:pt x="13107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7" y="7140"/>
                  </a:cubicBezTo>
                  <a:cubicBezTo>
                    <a:pt x="3119" y="4909"/>
                    <a:pt x="3180" y="2177"/>
                    <a:pt x="4516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68"/>
            <p:cNvSpPr/>
            <p:nvPr/>
          </p:nvSpPr>
          <p:spPr>
            <a:xfrm>
              <a:off x="6756506" y="3585882"/>
              <a:ext cx="52539" cy="31083"/>
            </a:xfrm>
            <a:custGeom>
              <a:rect b="b" l="l" r="r" t="t"/>
              <a:pathLst>
                <a:path extrusionOk="0" h="1185" w="2003">
                  <a:moveTo>
                    <a:pt x="329" y="1"/>
                  </a:moveTo>
                  <a:cubicBezTo>
                    <a:pt x="146" y="1"/>
                    <a:pt x="1" y="254"/>
                    <a:pt x="183" y="405"/>
                  </a:cubicBezTo>
                  <a:lnTo>
                    <a:pt x="895" y="1001"/>
                  </a:lnTo>
                  <a:cubicBezTo>
                    <a:pt x="1004" y="1096"/>
                    <a:pt x="1140" y="1150"/>
                    <a:pt x="1289" y="1157"/>
                  </a:cubicBezTo>
                  <a:lnTo>
                    <a:pt x="1668" y="1184"/>
                  </a:lnTo>
                  <a:lnTo>
                    <a:pt x="1689" y="1184"/>
                  </a:lnTo>
                  <a:cubicBezTo>
                    <a:pt x="1693" y="1185"/>
                    <a:pt x="1697" y="1185"/>
                    <a:pt x="1702" y="1185"/>
                  </a:cubicBezTo>
                  <a:cubicBezTo>
                    <a:pt x="1988" y="1185"/>
                    <a:pt x="2003" y="743"/>
                    <a:pt x="1702" y="730"/>
                  </a:cubicBezTo>
                  <a:lnTo>
                    <a:pt x="1316" y="703"/>
                  </a:lnTo>
                  <a:cubicBezTo>
                    <a:pt x="1268" y="703"/>
                    <a:pt x="1221" y="683"/>
                    <a:pt x="1187" y="655"/>
                  </a:cubicBezTo>
                  <a:lnTo>
                    <a:pt x="475" y="59"/>
                  </a:lnTo>
                  <a:cubicBezTo>
                    <a:pt x="427" y="18"/>
                    <a:pt x="377" y="1"/>
                    <a:pt x="329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68"/>
            <p:cNvSpPr/>
            <p:nvPr/>
          </p:nvSpPr>
          <p:spPr>
            <a:xfrm>
              <a:off x="6853609" y="3448830"/>
              <a:ext cx="27882" cy="35096"/>
            </a:xfrm>
            <a:custGeom>
              <a:rect b="b" l="l" r="r" t="t"/>
              <a:pathLst>
                <a:path extrusionOk="0" h="1338" w="1063">
                  <a:moveTo>
                    <a:pt x="781" y="1"/>
                  </a:moveTo>
                  <a:cubicBezTo>
                    <a:pt x="694" y="1"/>
                    <a:pt x="607" y="48"/>
                    <a:pt x="570" y="158"/>
                  </a:cubicBezTo>
                  <a:lnTo>
                    <a:pt x="455" y="524"/>
                  </a:lnTo>
                  <a:lnTo>
                    <a:pt x="109" y="971"/>
                  </a:lnTo>
                  <a:cubicBezTo>
                    <a:pt x="1" y="1120"/>
                    <a:pt x="102" y="1337"/>
                    <a:pt x="292" y="1337"/>
                  </a:cubicBezTo>
                  <a:cubicBezTo>
                    <a:pt x="367" y="1337"/>
                    <a:pt x="428" y="1304"/>
                    <a:pt x="475" y="1249"/>
                  </a:cubicBezTo>
                  <a:lnTo>
                    <a:pt x="841" y="768"/>
                  </a:lnTo>
                  <a:cubicBezTo>
                    <a:pt x="862" y="748"/>
                    <a:pt x="869" y="720"/>
                    <a:pt x="875" y="700"/>
                  </a:cubicBezTo>
                  <a:lnTo>
                    <a:pt x="1004" y="300"/>
                  </a:lnTo>
                  <a:cubicBezTo>
                    <a:pt x="1062" y="121"/>
                    <a:pt x="921" y="1"/>
                    <a:pt x="7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68"/>
            <p:cNvSpPr/>
            <p:nvPr/>
          </p:nvSpPr>
          <p:spPr>
            <a:xfrm>
              <a:off x="6816441" y="3525920"/>
              <a:ext cx="19777" cy="30925"/>
            </a:xfrm>
            <a:custGeom>
              <a:rect b="b" l="l" r="r" t="t"/>
              <a:pathLst>
                <a:path extrusionOk="0" h="1179" w="754">
                  <a:moveTo>
                    <a:pt x="282" y="1"/>
                  </a:moveTo>
                  <a:cubicBezTo>
                    <a:pt x="143" y="1"/>
                    <a:pt x="1" y="122"/>
                    <a:pt x="55" y="297"/>
                  </a:cubicBezTo>
                  <a:lnTo>
                    <a:pt x="285" y="1023"/>
                  </a:lnTo>
                  <a:cubicBezTo>
                    <a:pt x="312" y="1111"/>
                    <a:pt x="401" y="1178"/>
                    <a:pt x="502" y="1178"/>
                  </a:cubicBezTo>
                  <a:cubicBezTo>
                    <a:pt x="523" y="1178"/>
                    <a:pt x="550" y="1172"/>
                    <a:pt x="570" y="1165"/>
                  </a:cubicBezTo>
                  <a:cubicBezTo>
                    <a:pt x="692" y="1131"/>
                    <a:pt x="753" y="1002"/>
                    <a:pt x="719" y="880"/>
                  </a:cubicBezTo>
                  <a:lnTo>
                    <a:pt x="489" y="161"/>
                  </a:lnTo>
                  <a:cubicBezTo>
                    <a:pt x="455" y="49"/>
                    <a:pt x="369" y="1"/>
                    <a:pt x="28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68"/>
            <p:cNvSpPr/>
            <p:nvPr/>
          </p:nvSpPr>
          <p:spPr>
            <a:xfrm>
              <a:off x="6787457" y="3566891"/>
              <a:ext cx="34519" cy="25548"/>
            </a:xfrm>
            <a:custGeom>
              <a:rect b="b" l="l" r="r" t="t"/>
              <a:pathLst>
                <a:path extrusionOk="0" h="974" w="1316">
                  <a:moveTo>
                    <a:pt x="442" y="1"/>
                  </a:moveTo>
                  <a:cubicBezTo>
                    <a:pt x="346" y="1"/>
                    <a:pt x="260" y="53"/>
                    <a:pt x="224" y="139"/>
                  </a:cubicBezTo>
                  <a:lnTo>
                    <a:pt x="41" y="573"/>
                  </a:lnTo>
                  <a:cubicBezTo>
                    <a:pt x="0" y="647"/>
                    <a:pt x="41" y="742"/>
                    <a:pt x="122" y="769"/>
                  </a:cubicBezTo>
                  <a:lnTo>
                    <a:pt x="631" y="959"/>
                  </a:lnTo>
                  <a:cubicBezTo>
                    <a:pt x="658" y="969"/>
                    <a:pt x="685" y="973"/>
                    <a:pt x="713" y="973"/>
                  </a:cubicBezTo>
                  <a:cubicBezTo>
                    <a:pt x="783" y="973"/>
                    <a:pt x="851" y="943"/>
                    <a:pt x="895" y="884"/>
                  </a:cubicBezTo>
                  <a:lnTo>
                    <a:pt x="1207" y="464"/>
                  </a:lnTo>
                  <a:cubicBezTo>
                    <a:pt x="1316" y="328"/>
                    <a:pt x="1234" y="132"/>
                    <a:pt x="1065" y="105"/>
                  </a:cubicBezTo>
                  <a:lnTo>
                    <a:pt x="475" y="3"/>
                  </a:lnTo>
                  <a:cubicBezTo>
                    <a:pt x="464" y="2"/>
                    <a:pt x="453" y="1"/>
                    <a:pt x="44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68"/>
            <p:cNvSpPr/>
            <p:nvPr/>
          </p:nvSpPr>
          <p:spPr>
            <a:xfrm>
              <a:off x="6844376" y="3570249"/>
              <a:ext cx="40027" cy="23450"/>
            </a:xfrm>
            <a:custGeom>
              <a:rect b="b" l="l" r="r" t="t"/>
              <a:pathLst>
                <a:path extrusionOk="0" h="894" w="1526">
                  <a:moveTo>
                    <a:pt x="750" y="0"/>
                  </a:moveTo>
                  <a:cubicBezTo>
                    <a:pt x="684" y="0"/>
                    <a:pt x="618" y="15"/>
                    <a:pt x="556" y="44"/>
                  </a:cubicBezTo>
                  <a:lnTo>
                    <a:pt x="115" y="248"/>
                  </a:lnTo>
                  <a:cubicBezTo>
                    <a:pt x="0" y="302"/>
                    <a:pt x="0" y="458"/>
                    <a:pt x="115" y="512"/>
                  </a:cubicBezTo>
                  <a:lnTo>
                    <a:pt x="854" y="851"/>
                  </a:lnTo>
                  <a:cubicBezTo>
                    <a:pt x="917" y="879"/>
                    <a:pt x="982" y="893"/>
                    <a:pt x="1047" y="893"/>
                  </a:cubicBezTo>
                  <a:cubicBezTo>
                    <a:pt x="1123" y="893"/>
                    <a:pt x="1199" y="874"/>
                    <a:pt x="1268" y="838"/>
                  </a:cubicBezTo>
                  <a:lnTo>
                    <a:pt x="1424" y="743"/>
                  </a:lnTo>
                  <a:cubicBezTo>
                    <a:pt x="1512" y="695"/>
                    <a:pt x="1526" y="580"/>
                    <a:pt x="1458" y="506"/>
                  </a:cubicBezTo>
                  <a:lnTo>
                    <a:pt x="1065" y="126"/>
                  </a:lnTo>
                  <a:cubicBezTo>
                    <a:pt x="978" y="44"/>
                    <a:pt x="865" y="0"/>
                    <a:pt x="75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68"/>
            <p:cNvSpPr/>
            <p:nvPr/>
          </p:nvSpPr>
          <p:spPr>
            <a:xfrm>
              <a:off x="6789791" y="3610381"/>
              <a:ext cx="97287" cy="68854"/>
            </a:xfrm>
            <a:custGeom>
              <a:rect b="b" l="l" r="r" t="t"/>
              <a:pathLst>
                <a:path extrusionOk="0" h="2625" w="3709">
                  <a:moveTo>
                    <a:pt x="2063" y="1"/>
                  </a:moveTo>
                  <a:cubicBezTo>
                    <a:pt x="2015" y="1"/>
                    <a:pt x="1967" y="17"/>
                    <a:pt x="1925" y="47"/>
                  </a:cubicBezTo>
                  <a:lnTo>
                    <a:pt x="874" y="786"/>
                  </a:lnTo>
                  <a:lnTo>
                    <a:pt x="420" y="867"/>
                  </a:lnTo>
                  <a:cubicBezTo>
                    <a:pt x="216" y="908"/>
                    <a:pt x="67" y="1078"/>
                    <a:pt x="54" y="1281"/>
                  </a:cubicBezTo>
                  <a:lnTo>
                    <a:pt x="13" y="1810"/>
                  </a:lnTo>
                  <a:cubicBezTo>
                    <a:pt x="0" y="2023"/>
                    <a:pt x="171" y="2211"/>
                    <a:pt x="387" y="2211"/>
                  </a:cubicBezTo>
                  <a:cubicBezTo>
                    <a:pt x="398" y="2211"/>
                    <a:pt x="409" y="2211"/>
                    <a:pt x="420" y="2210"/>
                  </a:cubicBezTo>
                  <a:lnTo>
                    <a:pt x="2088" y="2074"/>
                  </a:lnTo>
                  <a:lnTo>
                    <a:pt x="2481" y="2542"/>
                  </a:lnTo>
                  <a:cubicBezTo>
                    <a:pt x="2527" y="2597"/>
                    <a:pt x="2592" y="2625"/>
                    <a:pt x="2658" y="2625"/>
                  </a:cubicBezTo>
                  <a:cubicBezTo>
                    <a:pt x="2729" y="2625"/>
                    <a:pt x="2801" y="2592"/>
                    <a:pt x="2847" y="2529"/>
                  </a:cubicBezTo>
                  <a:lnTo>
                    <a:pt x="3661" y="1342"/>
                  </a:lnTo>
                  <a:cubicBezTo>
                    <a:pt x="3695" y="1288"/>
                    <a:pt x="3708" y="1220"/>
                    <a:pt x="3688" y="1159"/>
                  </a:cubicBezTo>
                  <a:lnTo>
                    <a:pt x="3437" y="216"/>
                  </a:lnTo>
                  <a:lnTo>
                    <a:pt x="2881" y="352"/>
                  </a:lnTo>
                  <a:lnTo>
                    <a:pt x="2149" y="20"/>
                  </a:lnTo>
                  <a:cubicBezTo>
                    <a:pt x="2121" y="7"/>
                    <a:pt x="2092" y="1"/>
                    <a:pt x="206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68"/>
            <p:cNvSpPr/>
            <p:nvPr/>
          </p:nvSpPr>
          <p:spPr>
            <a:xfrm>
              <a:off x="6587716" y="3526576"/>
              <a:ext cx="38978" cy="131124"/>
            </a:xfrm>
            <a:custGeom>
              <a:rect b="b" l="l" r="r" t="t"/>
              <a:pathLst>
                <a:path extrusionOk="0" h="4999" w="1486">
                  <a:moveTo>
                    <a:pt x="245" y="1"/>
                  </a:moveTo>
                  <a:lnTo>
                    <a:pt x="245" y="1"/>
                  </a:lnTo>
                  <a:cubicBezTo>
                    <a:pt x="1" y="1764"/>
                    <a:pt x="441" y="3554"/>
                    <a:pt x="1485" y="4998"/>
                  </a:cubicBezTo>
                  <a:lnTo>
                    <a:pt x="1452" y="3215"/>
                  </a:lnTo>
                  <a:cubicBezTo>
                    <a:pt x="1445" y="3167"/>
                    <a:pt x="1438" y="3113"/>
                    <a:pt x="1424" y="3066"/>
                  </a:cubicBezTo>
                  <a:lnTo>
                    <a:pt x="984" y="1872"/>
                  </a:lnTo>
                  <a:cubicBezTo>
                    <a:pt x="936" y="1750"/>
                    <a:pt x="929" y="1621"/>
                    <a:pt x="957" y="1493"/>
                  </a:cubicBezTo>
                  <a:lnTo>
                    <a:pt x="1126" y="1031"/>
                  </a:lnTo>
                  <a:cubicBezTo>
                    <a:pt x="1180" y="875"/>
                    <a:pt x="1106" y="706"/>
                    <a:pt x="957" y="645"/>
                  </a:cubicBezTo>
                  <a:lnTo>
                    <a:pt x="875" y="611"/>
                  </a:lnTo>
                  <a:cubicBezTo>
                    <a:pt x="753" y="591"/>
                    <a:pt x="645" y="530"/>
                    <a:pt x="570" y="428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68"/>
            <p:cNvSpPr/>
            <p:nvPr/>
          </p:nvSpPr>
          <p:spPr>
            <a:xfrm>
              <a:off x="6596975" y="3365314"/>
              <a:ext cx="283520" cy="210207"/>
            </a:xfrm>
            <a:custGeom>
              <a:rect b="b" l="l" r="r" t="t"/>
              <a:pathLst>
                <a:path extrusionOk="0" h="8014" w="10809">
                  <a:moveTo>
                    <a:pt x="6883" y="0"/>
                  </a:moveTo>
                  <a:cubicBezTo>
                    <a:pt x="4731" y="0"/>
                    <a:pt x="2612" y="985"/>
                    <a:pt x="1234" y="2833"/>
                  </a:cubicBezTo>
                  <a:lnTo>
                    <a:pt x="1750" y="3599"/>
                  </a:lnTo>
                  <a:cubicBezTo>
                    <a:pt x="1851" y="3774"/>
                    <a:pt x="1704" y="3941"/>
                    <a:pt x="1550" y="3941"/>
                  </a:cubicBezTo>
                  <a:cubicBezTo>
                    <a:pt x="1488" y="3941"/>
                    <a:pt x="1425" y="3914"/>
                    <a:pt x="1377" y="3850"/>
                  </a:cubicBezTo>
                  <a:lnTo>
                    <a:pt x="956" y="3233"/>
                  </a:lnTo>
                  <a:cubicBezTo>
                    <a:pt x="502" y="3932"/>
                    <a:pt x="176" y="4705"/>
                    <a:pt x="0" y="5518"/>
                  </a:cubicBezTo>
                  <a:lnTo>
                    <a:pt x="488" y="6183"/>
                  </a:lnTo>
                  <a:cubicBezTo>
                    <a:pt x="516" y="6222"/>
                    <a:pt x="562" y="6243"/>
                    <a:pt x="608" y="6243"/>
                  </a:cubicBezTo>
                  <a:cubicBezTo>
                    <a:pt x="641" y="6243"/>
                    <a:pt x="673" y="6232"/>
                    <a:pt x="699" y="6210"/>
                  </a:cubicBezTo>
                  <a:lnTo>
                    <a:pt x="1017" y="5966"/>
                  </a:lnTo>
                  <a:cubicBezTo>
                    <a:pt x="1071" y="5918"/>
                    <a:pt x="1105" y="5850"/>
                    <a:pt x="1112" y="5769"/>
                  </a:cubicBezTo>
                  <a:lnTo>
                    <a:pt x="1112" y="5464"/>
                  </a:lnTo>
                  <a:cubicBezTo>
                    <a:pt x="1112" y="5410"/>
                    <a:pt x="1092" y="5362"/>
                    <a:pt x="1065" y="5315"/>
                  </a:cubicBezTo>
                  <a:lnTo>
                    <a:pt x="834" y="5003"/>
                  </a:lnTo>
                  <a:cubicBezTo>
                    <a:pt x="721" y="4826"/>
                    <a:pt x="869" y="4645"/>
                    <a:pt x="1028" y="4645"/>
                  </a:cubicBezTo>
                  <a:cubicBezTo>
                    <a:pt x="1088" y="4645"/>
                    <a:pt x="1150" y="4670"/>
                    <a:pt x="1200" y="4732"/>
                  </a:cubicBezTo>
                  <a:lnTo>
                    <a:pt x="1526" y="5166"/>
                  </a:lnTo>
                  <a:cubicBezTo>
                    <a:pt x="1607" y="5274"/>
                    <a:pt x="1729" y="5335"/>
                    <a:pt x="1865" y="5349"/>
                  </a:cubicBezTo>
                  <a:lnTo>
                    <a:pt x="2082" y="5362"/>
                  </a:lnTo>
                  <a:cubicBezTo>
                    <a:pt x="2177" y="5362"/>
                    <a:pt x="2251" y="5423"/>
                    <a:pt x="2285" y="5511"/>
                  </a:cubicBezTo>
                  <a:lnTo>
                    <a:pt x="2719" y="6745"/>
                  </a:lnTo>
                  <a:cubicBezTo>
                    <a:pt x="2766" y="6889"/>
                    <a:pt x="2894" y="6964"/>
                    <a:pt x="3022" y="6964"/>
                  </a:cubicBezTo>
                  <a:cubicBezTo>
                    <a:pt x="3137" y="6964"/>
                    <a:pt x="3252" y="6904"/>
                    <a:pt x="3309" y="6779"/>
                  </a:cubicBezTo>
                  <a:lnTo>
                    <a:pt x="3567" y="6278"/>
                  </a:lnTo>
                  <a:cubicBezTo>
                    <a:pt x="3601" y="6210"/>
                    <a:pt x="3648" y="6156"/>
                    <a:pt x="3716" y="6108"/>
                  </a:cubicBezTo>
                  <a:lnTo>
                    <a:pt x="4170" y="5796"/>
                  </a:lnTo>
                  <a:cubicBezTo>
                    <a:pt x="4247" y="5746"/>
                    <a:pt x="4335" y="5721"/>
                    <a:pt x="4422" y="5721"/>
                  </a:cubicBezTo>
                  <a:cubicBezTo>
                    <a:pt x="4557" y="5721"/>
                    <a:pt x="4690" y="5780"/>
                    <a:pt x="4780" y="5891"/>
                  </a:cubicBezTo>
                  <a:lnTo>
                    <a:pt x="5303" y="6576"/>
                  </a:lnTo>
                  <a:cubicBezTo>
                    <a:pt x="5343" y="6623"/>
                    <a:pt x="5404" y="6657"/>
                    <a:pt x="5472" y="6657"/>
                  </a:cubicBezTo>
                  <a:lnTo>
                    <a:pt x="5872" y="7844"/>
                  </a:lnTo>
                  <a:cubicBezTo>
                    <a:pt x="5893" y="7939"/>
                    <a:pt x="5987" y="8007"/>
                    <a:pt x="6089" y="8013"/>
                  </a:cubicBezTo>
                  <a:cubicBezTo>
                    <a:pt x="6109" y="8013"/>
                    <a:pt x="6130" y="8007"/>
                    <a:pt x="6150" y="8000"/>
                  </a:cubicBezTo>
                  <a:cubicBezTo>
                    <a:pt x="6272" y="7966"/>
                    <a:pt x="6340" y="7844"/>
                    <a:pt x="6306" y="7722"/>
                  </a:cubicBezTo>
                  <a:lnTo>
                    <a:pt x="6137" y="7098"/>
                  </a:lnTo>
                  <a:lnTo>
                    <a:pt x="6530" y="6976"/>
                  </a:lnTo>
                  <a:cubicBezTo>
                    <a:pt x="6720" y="6901"/>
                    <a:pt x="6835" y="6712"/>
                    <a:pt x="6821" y="6508"/>
                  </a:cubicBezTo>
                  <a:lnTo>
                    <a:pt x="6794" y="6122"/>
                  </a:lnTo>
                  <a:cubicBezTo>
                    <a:pt x="6774" y="5918"/>
                    <a:pt x="6903" y="5722"/>
                    <a:pt x="7093" y="5654"/>
                  </a:cubicBezTo>
                  <a:lnTo>
                    <a:pt x="8252" y="5254"/>
                  </a:lnTo>
                  <a:cubicBezTo>
                    <a:pt x="8334" y="5220"/>
                    <a:pt x="8395" y="5145"/>
                    <a:pt x="8401" y="5057"/>
                  </a:cubicBezTo>
                  <a:lnTo>
                    <a:pt x="8510" y="3993"/>
                  </a:lnTo>
                  <a:cubicBezTo>
                    <a:pt x="8523" y="3877"/>
                    <a:pt x="8584" y="3776"/>
                    <a:pt x="8686" y="3715"/>
                  </a:cubicBezTo>
                  <a:cubicBezTo>
                    <a:pt x="8723" y="3694"/>
                    <a:pt x="8762" y="3685"/>
                    <a:pt x="8799" y="3685"/>
                  </a:cubicBezTo>
                  <a:cubicBezTo>
                    <a:pt x="8925" y="3685"/>
                    <a:pt x="9036" y="3790"/>
                    <a:pt x="9025" y="3932"/>
                  </a:cubicBezTo>
                  <a:lnTo>
                    <a:pt x="9005" y="4128"/>
                  </a:lnTo>
                  <a:cubicBezTo>
                    <a:pt x="8991" y="4250"/>
                    <a:pt x="9079" y="4365"/>
                    <a:pt x="9208" y="4379"/>
                  </a:cubicBezTo>
                  <a:lnTo>
                    <a:pt x="9229" y="4379"/>
                  </a:lnTo>
                  <a:cubicBezTo>
                    <a:pt x="9351" y="4379"/>
                    <a:pt x="9446" y="4291"/>
                    <a:pt x="9459" y="4176"/>
                  </a:cubicBezTo>
                  <a:lnTo>
                    <a:pt x="9568" y="3084"/>
                  </a:lnTo>
                  <a:cubicBezTo>
                    <a:pt x="9574" y="3009"/>
                    <a:pt x="9622" y="2942"/>
                    <a:pt x="9690" y="2908"/>
                  </a:cubicBezTo>
                  <a:lnTo>
                    <a:pt x="9832" y="2833"/>
                  </a:lnTo>
                  <a:cubicBezTo>
                    <a:pt x="9947" y="2792"/>
                    <a:pt x="10002" y="2664"/>
                    <a:pt x="9961" y="2548"/>
                  </a:cubicBezTo>
                  <a:lnTo>
                    <a:pt x="9805" y="2128"/>
                  </a:lnTo>
                  <a:cubicBezTo>
                    <a:pt x="9771" y="2026"/>
                    <a:pt x="9805" y="1924"/>
                    <a:pt x="9893" y="1863"/>
                  </a:cubicBezTo>
                  <a:lnTo>
                    <a:pt x="10808" y="1199"/>
                  </a:lnTo>
                  <a:cubicBezTo>
                    <a:pt x="9604" y="390"/>
                    <a:pt x="8237" y="0"/>
                    <a:pt x="6883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68"/>
            <p:cNvSpPr/>
            <p:nvPr/>
          </p:nvSpPr>
          <p:spPr>
            <a:xfrm>
              <a:off x="6596791" y="3393013"/>
              <a:ext cx="83438" cy="136081"/>
            </a:xfrm>
            <a:custGeom>
              <a:rect b="b" l="l" r="r" t="t"/>
              <a:pathLst>
                <a:path extrusionOk="0" h="5188" w="3181">
                  <a:moveTo>
                    <a:pt x="3180" y="1"/>
                  </a:moveTo>
                  <a:lnTo>
                    <a:pt x="3180" y="1"/>
                  </a:lnTo>
                  <a:cubicBezTo>
                    <a:pt x="2428" y="462"/>
                    <a:pt x="1763" y="1065"/>
                    <a:pt x="1234" y="1777"/>
                  </a:cubicBezTo>
                  <a:lnTo>
                    <a:pt x="1750" y="2543"/>
                  </a:lnTo>
                  <a:cubicBezTo>
                    <a:pt x="1851" y="2699"/>
                    <a:pt x="1743" y="2903"/>
                    <a:pt x="1560" y="2903"/>
                  </a:cubicBezTo>
                  <a:lnTo>
                    <a:pt x="1567" y="2896"/>
                  </a:lnTo>
                  <a:cubicBezTo>
                    <a:pt x="1485" y="2896"/>
                    <a:pt x="1418" y="2862"/>
                    <a:pt x="1377" y="2801"/>
                  </a:cubicBezTo>
                  <a:lnTo>
                    <a:pt x="956" y="2177"/>
                  </a:lnTo>
                  <a:cubicBezTo>
                    <a:pt x="502" y="2876"/>
                    <a:pt x="177" y="3649"/>
                    <a:pt x="0" y="4462"/>
                  </a:cubicBezTo>
                  <a:lnTo>
                    <a:pt x="489" y="5127"/>
                  </a:lnTo>
                  <a:cubicBezTo>
                    <a:pt x="520" y="5166"/>
                    <a:pt x="566" y="5187"/>
                    <a:pt x="611" y="5187"/>
                  </a:cubicBezTo>
                  <a:cubicBezTo>
                    <a:pt x="644" y="5187"/>
                    <a:pt x="677" y="5176"/>
                    <a:pt x="706" y="5154"/>
                  </a:cubicBezTo>
                  <a:lnTo>
                    <a:pt x="1017" y="4910"/>
                  </a:lnTo>
                  <a:cubicBezTo>
                    <a:pt x="1072" y="4862"/>
                    <a:pt x="1112" y="4794"/>
                    <a:pt x="1112" y="4720"/>
                  </a:cubicBezTo>
                  <a:lnTo>
                    <a:pt x="1112" y="4415"/>
                  </a:lnTo>
                  <a:cubicBezTo>
                    <a:pt x="1112" y="4360"/>
                    <a:pt x="1092" y="4306"/>
                    <a:pt x="1065" y="4259"/>
                  </a:cubicBezTo>
                  <a:lnTo>
                    <a:pt x="834" y="3947"/>
                  </a:lnTo>
                  <a:cubicBezTo>
                    <a:pt x="721" y="3769"/>
                    <a:pt x="869" y="3592"/>
                    <a:pt x="1029" y="3592"/>
                  </a:cubicBezTo>
                  <a:cubicBezTo>
                    <a:pt x="1089" y="3592"/>
                    <a:pt x="1151" y="3617"/>
                    <a:pt x="1201" y="3676"/>
                  </a:cubicBezTo>
                  <a:lnTo>
                    <a:pt x="1526" y="4110"/>
                  </a:lnTo>
                  <a:cubicBezTo>
                    <a:pt x="1607" y="4218"/>
                    <a:pt x="1729" y="4286"/>
                    <a:pt x="1865" y="4293"/>
                  </a:cubicBezTo>
                  <a:lnTo>
                    <a:pt x="2082" y="4306"/>
                  </a:lnTo>
                  <a:cubicBezTo>
                    <a:pt x="2116" y="4306"/>
                    <a:pt x="2143" y="4313"/>
                    <a:pt x="2170" y="4333"/>
                  </a:cubicBezTo>
                  <a:cubicBezTo>
                    <a:pt x="2150" y="4116"/>
                    <a:pt x="2136" y="3906"/>
                    <a:pt x="2136" y="3689"/>
                  </a:cubicBezTo>
                  <a:cubicBezTo>
                    <a:pt x="2136" y="2387"/>
                    <a:pt x="2496" y="1106"/>
                    <a:pt x="3180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68"/>
            <p:cNvSpPr/>
            <p:nvPr/>
          </p:nvSpPr>
          <p:spPr>
            <a:xfrm>
              <a:off x="6852376" y="3672257"/>
              <a:ext cx="14951" cy="7082"/>
            </a:xfrm>
            <a:custGeom>
              <a:rect b="b" l="l" r="r" t="t"/>
              <a:pathLst>
                <a:path extrusionOk="0" h="270" w="570">
                  <a:moveTo>
                    <a:pt x="570" y="0"/>
                  </a:moveTo>
                  <a:cubicBezTo>
                    <a:pt x="380" y="34"/>
                    <a:pt x="190" y="54"/>
                    <a:pt x="0" y="75"/>
                  </a:cubicBezTo>
                  <a:lnTo>
                    <a:pt x="95" y="190"/>
                  </a:lnTo>
                  <a:cubicBezTo>
                    <a:pt x="139" y="243"/>
                    <a:pt x="202" y="269"/>
                    <a:pt x="265" y="269"/>
                  </a:cubicBezTo>
                  <a:cubicBezTo>
                    <a:pt x="338" y="269"/>
                    <a:pt x="411" y="235"/>
                    <a:pt x="454" y="170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2" name="Google Shape;16122;p68"/>
          <p:cNvGrpSpPr/>
          <p:nvPr/>
        </p:nvGrpSpPr>
        <p:grpSpPr>
          <a:xfrm>
            <a:off x="1942120" y="1985852"/>
            <a:ext cx="378315" cy="358695"/>
            <a:chOff x="1942120" y="1985852"/>
            <a:chExt cx="378315" cy="358695"/>
          </a:xfrm>
        </p:grpSpPr>
        <p:sp>
          <p:nvSpPr>
            <p:cNvPr id="16123" name="Google Shape;16123;p68"/>
            <p:cNvSpPr/>
            <p:nvPr/>
          </p:nvSpPr>
          <p:spPr>
            <a:xfrm>
              <a:off x="2161928" y="1985852"/>
              <a:ext cx="158508" cy="158901"/>
            </a:xfrm>
            <a:custGeom>
              <a:rect b="b" l="l" r="r" t="t"/>
              <a:pathLst>
                <a:path extrusionOk="0" h="6058" w="6043">
                  <a:moveTo>
                    <a:pt x="3426" y="0"/>
                  </a:moveTo>
                  <a:cubicBezTo>
                    <a:pt x="2360" y="0"/>
                    <a:pt x="1253" y="761"/>
                    <a:pt x="706" y="1986"/>
                  </a:cubicBezTo>
                  <a:cubicBezTo>
                    <a:pt x="1" y="3559"/>
                    <a:pt x="462" y="5295"/>
                    <a:pt x="1744" y="5872"/>
                  </a:cubicBezTo>
                  <a:cubicBezTo>
                    <a:pt x="2024" y="5998"/>
                    <a:pt x="2321" y="6058"/>
                    <a:pt x="2620" y="6058"/>
                  </a:cubicBezTo>
                  <a:cubicBezTo>
                    <a:pt x="3686" y="6058"/>
                    <a:pt x="4787" y="5297"/>
                    <a:pt x="5337" y="4068"/>
                  </a:cubicBezTo>
                  <a:cubicBezTo>
                    <a:pt x="6042" y="2502"/>
                    <a:pt x="5575" y="759"/>
                    <a:pt x="4293" y="183"/>
                  </a:cubicBezTo>
                  <a:cubicBezTo>
                    <a:pt x="4016" y="59"/>
                    <a:pt x="3723" y="0"/>
                    <a:pt x="3426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68"/>
            <p:cNvSpPr/>
            <p:nvPr/>
          </p:nvSpPr>
          <p:spPr>
            <a:xfrm>
              <a:off x="2190571" y="2006888"/>
              <a:ext cx="115648" cy="123570"/>
            </a:xfrm>
            <a:custGeom>
              <a:rect b="b" l="l" r="r" t="t"/>
              <a:pathLst>
                <a:path extrusionOk="0" h="4711" w="4409">
                  <a:moveTo>
                    <a:pt x="2642" y="1"/>
                  </a:moveTo>
                  <a:cubicBezTo>
                    <a:pt x="1854" y="1"/>
                    <a:pt x="1003" y="629"/>
                    <a:pt x="557" y="1618"/>
                  </a:cubicBezTo>
                  <a:cubicBezTo>
                    <a:pt x="1" y="2852"/>
                    <a:pt x="292" y="4181"/>
                    <a:pt x="1201" y="4588"/>
                  </a:cubicBezTo>
                  <a:cubicBezTo>
                    <a:pt x="1383" y="4671"/>
                    <a:pt x="1576" y="4710"/>
                    <a:pt x="1773" y="4710"/>
                  </a:cubicBezTo>
                  <a:cubicBezTo>
                    <a:pt x="2559" y="4710"/>
                    <a:pt x="3407" y="4083"/>
                    <a:pt x="3852" y="3097"/>
                  </a:cubicBezTo>
                  <a:cubicBezTo>
                    <a:pt x="4408" y="1862"/>
                    <a:pt x="4116" y="533"/>
                    <a:pt x="3208" y="120"/>
                  </a:cubicBezTo>
                  <a:cubicBezTo>
                    <a:pt x="3028" y="39"/>
                    <a:pt x="2837" y="1"/>
                    <a:pt x="264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68"/>
            <p:cNvSpPr/>
            <p:nvPr/>
          </p:nvSpPr>
          <p:spPr>
            <a:xfrm>
              <a:off x="1942120" y="1986009"/>
              <a:ext cx="158665" cy="158928"/>
            </a:xfrm>
            <a:custGeom>
              <a:rect b="b" l="l" r="r" t="t"/>
              <a:pathLst>
                <a:path extrusionOk="0" h="6059" w="6049">
                  <a:moveTo>
                    <a:pt x="2619" y="1"/>
                  </a:moveTo>
                  <a:cubicBezTo>
                    <a:pt x="2322" y="1"/>
                    <a:pt x="2028" y="60"/>
                    <a:pt x="1749" y="184"/>
                  </a:cubicBezTo>
                  <a:cubicBezTo>
                    <a:pt x="468" y="760"/>
                    <a:pt x="0" y="2496"/>
                    <a:pt x="705" y="4069"/>
                  </a:cubicBezTo>
                  <a:cubicBezTo>
                    <a:pt x="1256" y="5297"/>
                    <a:pt x="2361" y="6059"/>
                    <a:pt x="3426" y="6059"/>
                  </a:cubicBezTo>
                  <a:cubicBezTo>
                    <a:pt x="3724" y="6059"/>
                    <a:pt x="4020" y="5999"/>
                    <a:pt x="4299" y="5872"/>
                  </a:cubicBezTo>
                  <a:cubicBezTo>
                    <a:pt x="5581" y="5296"/>
                    <a:pt x="6048" y="3560"/>
                    <a:pt x="5343" y="1987"/>
                  </a:cubicBezTo>
                  <a:cubicBezTo>
                    <a:pt x="4791" y="762"/>
                    <a:pt x="3687" y="1"/>
                    <a:pt x="261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68"/>
            <p:cNvSpPr/>
            <p:nvPr/>
          </p:nvSpPr>
          <p:spPr>
            <a:xfrm>
              <a:off x="1956520" y="2007072"/>
              <a:ext cx="115438" cy="123491"/>
            </a:xfrm>
            <a:custGeom>
              <a:rect b="b" l="l" r="r" t="t"/>
              <a:pathLst>
                <a:path extrusionOk="0" h="4708" w="4401">
                  <a:moveTo>
                    <a:pt x="1766" y="1"/>
                  </a:moveTo>
                  <a:cubicBezTo>
                    <a:pt x="1571" y="1"/>
                    <a:pt x="1380" y="39"/>
                    <a:pt x="1200" y="120"/>
                  </a:cubicBezTo>
                  <a:cubicBezTo>
                    <a:pt x="285" y="533"/>
                    <a:pt x="0" y="1862"/>
                    <a:pt x="550" y="3096"/>
                  </a:cubicBezTo>
                  <a:cubicBezTo>
                    <a:pt x="995" y="4085"/>
                    <a:pt x="1844" y="4708"/>
                    <a:pt x="2632" y="4708"/>
                  </a:cubicBezTo>
                  <a:cubicBezTo>
                    <a:pt x="2828" y="4708"/>
                    <a:pt x="3020" y="4669"/>
                    <a:pt x="3201" y="4588"/>
                  </a:cubicBezTo>
                  <a:cubicBezTo>
                    <a:pt x="4109" y="4181"/>
                    <a:pt x="4401" y="2852"/>
                    <a:pt x="3845" y="1618"/>
                  </a:cubicBezTo>
                  <a:cubicBezTo>
                    <a:pt x="3404" y="628"/>
                    <a:pt x="2554" y="1"/>
                    <a:pt x="1766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68"/>
            <p:cNvSpPr/>
            <p:nvPr/>
          </p:nvSpPr>
          <p:spPr>
            <a:xfrm>
              <a:off x="1986921" y="2043820"/>
              <a:ext cx="289055" cy="300727"/>
            </a:xfrm>
            <a:custGeom>
              <a:rect b="b" l="l" r="r" t="t"/>
              <a:pathLst>
                <a:path extrusionOk="0" h="11465" w="11020">
                  <a:moveTo>
                    <a:pt x="5507" y="0"/>
                  </a:moveTo>
                  <a:cubicBezTo>
                    <a:pt x="2645" y="0"/>
                    <a:pt x="1" y="3390"/>
                    <a:pt x="1" y="6781"/>
                  </a:cubicBezTo>
                  <a:cubicBezTo>
                    <a:pt x="1" y="8625"/>
                    <a:pt x="1506" y="10320"/>
                    <a:pt x="3900" y="10849"/>
                  </a:cubicBezTo>
                  <a:cubicBezTo>
                    <a:pt x="4357" y="11259"/>
                    <a:pt x="4932" y="11464"/>
                    <a:pt x="5507" y="11464"/>
                  </a:cubicBezTo>
                  <a:cubicBezTo>
                    <a:pt x="6081" y="11464"/>
                    <a:pt x="6656" y="11259"/>
                    <a:pt x="7114" y="10849"/>
                  </a:cubicBezTo>
                  <a:cubicBezTo>
                    <a:pt x="9507" y="10320"/>
                    <a:pt x="11019" y="8618"/>
                    <a:pt x="11019" y="6781"/>
                  </a:cubicBezTo>
                  <a:cubicBezTo>
                    <a:pt x="11019" y="3390"/>
                    <a:pt x="8368" y="0"/>
                    <a:pt x="550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68"/>
            <p:cNvSpPr/>
            <p:nvPr/>
          </p:nvSpPr>
          <p:spPr>
            <a:xfrm>
              <a:off x="1986737" y="2047178"/>
              <a:ext cx="119215" cy="280687"/>
            </a:xfrm>
            <a:custGeom>
              <a:rect b="b" l="l" r="r" t="t"/>
              <a:pathLst>
                <a:path extrusionOk="0" h="10701" w="4545">
                  <a:moveTo>
                    <a:pt x="4544" y="1"/>
                  </a:moveTo>
                  <a:cubicBezTo>
                    <a:pt x="2076" y="645"/>
                    <a:pt x="1" y="3642"/>
                    <a:pt x="1" y="6653"/>
                  </a:cubicBezTo>
                  <a:cubicBezTo>
                    <a:pt x="1" y="8470"/>
                    <a:pt x="1472" y="10145"/>
                    <a:pt x="3812" y="10701"/>
                  </a:cubicBezTo>
                  <a:cubicBezTo>
                    <a:pt x="2523" y="9812"/>
                    <a:pt x="1757" y="8341"/>
                    <a:pt x="1764" y="6775"/>
                  </a:cubicBezTo>
                  <a:cubicBezTo>
                    <a:pt x="1764" y="4035"/>
                    <a:pt x="2951" y="1303"/>
                    <a:pt x="45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68"/>
            <p:cNvSpPr/>
            <p:nvPr/>
          </p:nvSpPr>
          <p:spPr>
            <a:xfrm>
              <a:off x="2084916" y="2316822"/>
              <a:ext cx="92697" cy="27725"/>
            </a:xfrm>
            <a:custGeom>
              <a:rect b="b" l="l" r="r" t="t"/>
              <a:pathLst>
                <a:path extrusionOk="0" h="1057" w="3534">
                  <a:moveTo>
                    <a:pt x="8" y="0"/>
                  </a:moveTo>
                  <a:cubicBezTo>
                    <a:pt x="1" y="197"/>
                    <a:pt x="89" y="380"/>
                    <a:pt x="231" y="502"/>
                  </a:cubicBezTo>
                  <a:cubicBezTo>
                    <a:pt x="679" y="872"/>
                    <a:pt x="1225" y="1056"/>
                    <a:pt x="1771" y="1056"/>
                  </a:cubicBezTo>
                  <a:cubicBezTo>
                    <a:pt x="2316" y="1056"/>
                    <a:pt x="2862" y="872"/>
                    <a:pt x="3310" y="502"/>
                  </a:cubicBezTo>
                  <a:cubicBezTo>
                    <a:pt x="3452" y="380"/>
                    <a:pt x="3534" y="197"/>
                    <a:pt x="3534" y="0"/>
                  </a:cubicBezTo>
                  <a:lnTo>
                    <a:pt x="3534" y="0"/>
                  </a:lnTo>
                  <a:lnTo>
                    <a:pt x="2652" y="265"/>
                  </a:lnTo>
                  <a:lnTo>
                    <a:pt x="889" y="26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68"/>
            <p:cNvSpPr/>
            <p:nvPr/>
          </p:nvSpPr>
          <p:spPr>
            <a:xfrm>
              <a:off x="2102359" y="2257778"/>
              <a:ext cx="57995" cy="48762"/>
            </a:xfrm>
            <a:custGeom>
              <a:rect b="b" l="l" r="r" t="t"/>
              <a:pathLst>
                <a:path extrusionOk="0" h="1859" w="2211">
                  <a:moveTo>
                    <a:pt x="1106" y="0"/>
                  </a:moveTo>
                  <a:cubicBezTo>
                    <a:pt x="495" y="0"/>
                    <a:pt x="7" y="393"/>
                    <a:pt x="0" y="882"/>
                  </a:cubicBezTo>
                  <a:cubicBezTo>
                    <a:pt x="0" y="1350"/>
                    <a:pt x="468" y="1594"/>
                    <a:pt x="801" y="1777"/>
                  </a:cubicBezTo>
                  <a:cubicBezTo>
                    <a:pt x="895" y="1831"/>
                    <a:pt x="1001" y="1858"/>
                    <a:pt x="1106" y="1858"/>
                  </a:cubicBezTo>
                  <a:cubicBezTo>
                    <a:pt x="1211" y="1858"/>
                    <a:pt x="1316" y="1831"/>
                    <a:pt x="1411" y="1777"/>
                  </a:cubicBezTo>
                  <a:cubicBezTo>
                    <a:pt x="1743" y="1594"/>
                    <a:pt x="2211" y="1350"/>
                    <a:pt x="2211" y="882"/>
                  </a:cubicBezTo>
                  <a:cubicBezTo>
                    <a:pt x="2211" y="393"/>
                    <a:pt x="1716" y="0"/>
                    <a:pt x="110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68"/>
            <p:cNvSpPr/>
            <p:nvPr/>
          </p:nvSpPr>
          <p:spPr>
            <a:xfrm>
              <a:off x="2081611" y="2309714"/>
              <a:ext cx="99202" cy="23135"/>
            </a:xfrm>
            <a:custGeom>
              <a:rect b="b" l="l" r="r" t="t"/>
              <a:pathLst>
                <a:path extrusionOk="0" h="882" w="3782">
                  <a:moveTo>
                    <a:pt x="308" y="1"/>
                  </a:moveTo>
                  <a:cubicBezTo>
                    <a:pt x="152" y="1"/>
                    <a:pt x="0" y="173"/>
                    <a:pt x="120" y="346"/>
                  </a:cubicBezTo>
                  <a:cubicBezTo>
                    <a:pt x="344" y="685"/>
                    <a:pt x="717" y="882"/>
                    <a:pt x="1124" y="882"/>
                  </a:cubicBezTo>
                  <a:cubicBezTo>
                    <a:pt x="1354" y="882"/>
                    <a:pt x="1578" y="814"/>
                    <a:pt x="1775" y="692"/>
                  </a:cubicBezTo>
                  <a:cubicBezTo>
                    <a:pt x="1812" y="668"/>
                    <a:pt x="1854" y="656"/>
                    <a:pt x="1897" y="656"/>
                  </a:cubicBezTo>
                  <a:cubicBezTo>
                    <a:pt x="1939" y="656"/>
                    <a:pt x="1981" y="668"/>
                    <a:pt x="2019" y="692"/>
                  </a:cubicBezTo>
                  <a:cubicBezTo>
                    <a:pt x="2209" y="814"/>
                    <a:pt x="2439" y="882"/>
                    <a:pt x="2670" y="882"/>
                  </a:cubicBezTo>
                  <a:cubicBezTo>
                    <a:pt x="3070" y="882"/>
                    <a:pt x="3443" y="678"/>
                    <a:pt x="3666" y="346"/>
                  </a:cubicBezTo>
                  <a:cubicBezTo>
                    <a:pt x="3781" y="173"/>
                    <a:pt x="3632" y="1"/>
                    <a:pt x="3477" y="1"/>
                  </a:cubicBezTo>
                  <a:cubicBezTo>
                    <a:pt x="3413" y="1"/>
                    <a:pt x="3348" y="30"/>
                    <a:pt x="3300" y="102"/>
                  </a:cubicBezTo>
                  <a:cubicBezTo>
                    <a:pt x="3158" y="312"/>
                    <a:pt x="2921" y="441"/>
                    <a:pt x="2663" y="441"/>
                  </a:cubicBezTo>
                  <a:cubicBezTo>
                    <a:pt x="2520" y="441"/>
                    <a:pt x="2378" y="393"/>
                    <a:pt x="2256" y="319"/>
                  </a:cubicBezTo>
                  <a:cubicBezTo>
                    <a:pt x="2144" y="244"/>
                    <a:pt x="2017" y="207"/>
                    <a:pt x="1891" y="207"/>
                  </a:cubicBezTo>
                  <a:cubicBezTo>
                    <a:pt x="1764" y="207"/>
                    <a:pt x="1639" y="244"/>
                    <a:pt x="1531" y="319"/>
                  </a:cubicBezTo>
                  <a:cubicBezTo>
                    <a:pt x="1408" y="393"/>
                    <a:pt x="1266" y="441"/>
                    <a:pt x="1124" y="441"/>
                  </a:cubicBezTo>
                  <a:cubicBezTo>
                    <a:pt x="866" y="441"/>
                    <a:pt x="629" y="312"/>
                    <a:pt x="486" y="102"/>
                  </a:cubicBezTo>
                  <a:cubicBezTo>
                    <a:pt x="439" y="30"/>
                    <a:pt x="373" y="1"/>
                    <a:pt x="30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68"/>
            <p:cNvSpPr/>
            <p:nvPr/>
          </p:nvSpPr>
          <p:spPr>
            <a:xfrm>
              <a:off x="2180892" y="2280756"/>
              <a:ext cx="114809" cy="40709"/>
            </a:xfrm>
            <a:custGeom>
              <a:rect b="b" l="l" r="r" t="t"/>
              <a:pathLst>
                <a:path extrusionOk="0" h="1552" w="4377">
                  <a:moveTo>
                    <a:pt x="307" y="1"/>
                  </a:moveTo>
                  <a:cubicBezTo>
                    <a:pt x="56" y="1"/>
                    <a:pt x="0" y="389"/>
                    <a:pt x="275" y="440"/>
                  </a:cubicBezTo>
                  <a:cubicBezTo>
                    <a:pt x="295" y="446"/>
                    <a:pt x="2404" y="833"/>
                    <a:pt x="3970" y="1524"/>
                  </a:cubicBezTo>
                  <a:cubicBezTo>
                    <a:pt x="3997" y="1538"/>
                    <a:pt x="4031" y="1545"/>
                    <a:pt x="4065" y="1545"/>
                  </a:cubicBezTo>
                  <a:lnTo>
                    <a:pt x="4058" y="1552"/>
                  </a:lnTo>
                  <a:cubicBezTo>
                    <a:pt x="4302" y="1552"/>
                    <a:pt x="4377" y="1219"/>
                    <a:pt x="4153" y="1124"/>
                  </a:cubicBezTo>
                  <a:cubicBezTo>
                    <a:pt x="2539" y="406"/>
                    <a:pt x="437" y="26"/>
                    <a:pt x="356" y="6"/>
                  </a:cubicBezTo>
                  <a:cubicBezTo>
                    <a:pt x="339" y="2"/>
                    <a:pt x="32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68"/>
            <p:cNvSpPr/>
            <p:nvPr/>
          </p:nvSpPr>
          <p:spPr>
            <a:xfrm>
              <a:off x="2194846" y="2262841"/>
              <a:ext cx="123806" cy="18072"/>
            </a:xfrm>
            <a:custGeom>
              <a:rect b="b" l="l" r="r" t="t"/>
              <a:pathLst>
                <a:path extrusionOk="0" h="689" w="4720">
                  <a:moveTo>
                    <a:pt x="1368" y="0"/>
                  </a:moveTo>
                  <a:cubicBezTo>
                    <a:pt x="727" y="0"/>
                    <a:pt x="258" y="21"/>
                    <a:pt x="211" y="24"/>
                  </a:cubicBezTo>
                  <a:cubicBezTo>
                    <a:pt x="88" y="31"/>
                    <a:pt x="0" y="133"/>
                    <a:pt x="0" y="255"/>
                  </a:cubicBezTo>
                  <a:cubicBezTo>
                    <a:pt x="13" y="373"/>
                    <a:pt x="109" y="465"/>
                    <a:pt x="219" y="465"/>
                  </a:cubicBezTo>
                  <a:cubicBezTo>
                    <a:pt x="223" y="465"/>
                    <a:pt x="227" y="465"/>
                    <a:pt x="231" y="465"/>
                  </a:cubicBezTo>
                  <a:cubicBezTo>
                    <a:pt x="242" y="465"/>
                    <a:pt x="693" y="446"/>
                    <a:pt x="1322" y="446"/>
                  </a:cubicBezTo>
                  <a:cubicBezTo>
                    <a:pt x="2229" y="446"/>
                    <a:pt x="3504" y="486"/>
                    <a:pt x="4360" y="682"/>
                  </a:cubicBezTo>
                  <a:cubicBezTo>
                    <a:pt x="4381" y="682"/>
                    <a:pt x="4394" y="689"/>
                    <a:pt x="4415" y="689"/>
                  </a:cubicBezTo>
                  <a:cubicBezTo>
                    <a:pt x="4679" y="689"/>
                    <a:pt x="4720" y="309"/>
                    <a:pt x="4462" y="248"/>
                  </a:cubicBezTo>
                  <a:cubicBezTo>
                    <a:pt x="3570" y="44"/>
                    <a:pt x="2291" y="0"/>
                    <a:pt x="136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68"/>
            <p:cNvSpPr/>
            <p:nvPr/>
          </p:nvSpPr>
          <p:spPr>
            <a:xfrm>
              <a:off x="1967065" y="2280756"/>
              <a:ext cx="114599" cy="40525"/>
            </a:xfrm>
            <a:custGeom>
              <a:rect b="b" l="l" r="r" t="t"/>
              <a:pathLst>
                <a:path extrusionOk="0" h="1545" w="4369">
                  <a:moveTo>
                    <a:pt x="4068" y="1"/>
                  </a:moveTo>
                  <a:cubicBezTo>
                    <a:pt x="4053" y="1"/>
                    <a:pt x="4036" y="2"/>
                    <a:pt x="4019" y="6"/>
                  </a:cubicBezTo>
                  <a:cubicBezTo>
                    <a:pt x="3931" y="19"/>
                    <a:pt x="1836" y="406"/>
                    <a:pt x="222" y="1124"/>
                  </a:cubicBezTo>
                  <a:cubicBezTo>
                    <a:pt x="1" y="1218"/>
                    <a:pt x="65" y="1545"/>
                    <a:pt x="303" y="1545"/>
                  </a:cubicBezTo>
                  <a:cubicBezTo>
                    <a:pt x="305" y="1545"/>
                    <a:pt x="308" y="1545"/>
                    <a:pt x="310" y="1545"/>
                  </a:cubicBezTo>
                  <a:cubicBezTo>
                    <a:pt x="344" y="1545"/>
                    <a:pt x="371" y="1538"/>
                    <a:pt x="398" y="1524"/>
                  </a:cubicBezTo>
                  <a:cubicBezTo>
                    <a:pt x="1965" y="826"/>
                    <a:pt x="4074" y="440"/>
                    <a:pt x="4094" y="440"/>
                  </a:cubicBezTo>
                  <a:cubicBezTo>
                    <a:pt x="4368" y="389"/>
                    <a:pt x="4318" y="1"/>
                    <a:pt x="4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68"/>
            <p:cNvSpPr/>
            <p:nvPr/>
          </p:nvSpPr>
          <p:spPr>
            <a:xfrm>
              <a:off x="1943878" y="2262841"/>
              <a:ext cx="125852" cy="18072"/>
            </a:xfrm>
            <a:custGeom>
              <a:rect b="b" l="l" r="r" t="t"/>
              <a:pathLst>
                <a:path extrusionOk="0" h="689" w="4798">
                  <a:moveTo>
                    <a:pt x="3356" y="0"/>
                  </a:moveTo>
                  <a:cubicBezTo>
                    <a:pt x="2433" y="0"/>
                    <a:pt x="1153" y="44"/>
                    <a:pt x="265" y="248"/>
                  </a:cubicBezTo>
                  <a:cubicBezTo>
                    <a:pt x="1" y="309"/>
                    <a:pt x="48" y="689"/>
                    <a:pt x="313" y="689"/>
                  </a:cubicBezTo>
                  <a:cubicBezTo>
                    <a:pt x="326" y="689"/>
                    <a:pt x="347" y="682"/>
                    <a:pt x="360" y="682"/>
                  </a:cubicBezTo>
                  <a:cubicBezTo>
                    <a:pt x="1217" y="486"/>
                    <a:pt x="2492" y="446"/>
                    <a:pt x="3398" y="446"/>
                  </a:cubicBezTo>
                  <a:cubicBezTo>
                    <a:pt x="4027" y="446"/>
                    <a:pt x="4479" y="465"/>
                    <a:pt x="4490" y="465"/>
                  </a:cubicBezTo>
                  <a:cubicBezTo>
                    <a:pt x="4494" y="465"/>
                    <a:pt x="4498" y="465"/>
                    <a:pt x="4503" y="465"/>
                  </a:cubicBezTo>
                  <a:cubicBezTo>
                    <a:pt x="4782" y="465"/>
                    <a:pt x="4797" y="38"/>
                    <a:pt x="4510" y="24"/>
                  </a:cubicBezTo>
                  <a:cubicBezTo>
                    <a:pt x="4466" y="21"/>
                    <a:pt x="3997" y="0"/>
                    <a:pt x="335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68"/>
            <p:cNvSpPr/>
            <p:nvPr/>
          </p:nvSpPr>
          <p:spPr>
            <a:xfrm>
              <a:off x="2050424" y="2182524"/>
              <a:ext cx="40394" cy="52145"/>
            </a:xfrm>
            <a:custGeom>
              <a:rect b="b" l="l" r="r" t="t"/>
              <a:pathLst>
                <a:path extrusionOk="0" h="1988" w="1540">
                  <a:moveTo>
                    <a:pt x="767" y="1"/>
                  </a:moveTo>
                  <a:cubicBezTo>
                    <a:pt x="346" y="1"/>
                    <a:pt x="0" y="347"/>
                    <a:pt x="0" y="774"/>
                  </a:cubicBezTo>
                  <a:lnTo>
                    <a:pt x="0" y="1215"/>
                  </a:lnTo>
                  <a:cubicBezTo>
                    <a:pt x="0" y="1642"/>
                    <a:pt x="346" y="1981"/>
                    <a:pt x="767" y="1988"/>
                  </a:cubicBezTo>
                  <a:cubicBezTo>
                    <a:pt x="1194" y="1981"/>
                    <a:pt x="1540" y="1642"/>
                    <a:pt x="1540" y="1215"/>
                  </a:cubicBezTo>
                  <a:lnTo>
                    <a:pt x="1540" y="774"/>
                  </a:lnTo>
                  <a:cubicBezTo>
                    <a:pt x="1540" y="347"/>
                    <a:pt x="1194" y="1"/>
                    <a:pt x="76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68"/>
            <p:cNvSpPr/>
            <p:nvPr/>
          </p:nvSpPr>
          <p:spPr>
            <a:xfrm>
              <a:off x="2067683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68"/>
            <p:cNvSpPr/>
            <p:nvPr/>
          </p:nvSpPr>
          <p:spPr>
            <a:xfrm>
              <a:off x="2061991" y="2188216"/>
              <a:ext cx="17259" cy="17469"/>
            </a:xfrm>
            <a:custGeom>
              <a:rect b="b" l="l" r="r" t="t"/>
              <a:pathLst>
                <a:path extrusionOk="0" h="666" w="658">
                  <a:moveTo>
                    <a:pt x="326" y="1"/>
                  </a:moveTo>
                  <a:cubicBezTo>
                    <a:pt x="143" y="1"/>
                    <a:pt x="0" y="150"/>
                    <a:pt x="0" y="333"/>
                  </a:cubicBezTo>
                  <a:cubicBezTo>
                    <a:pt x="0" y="516"/>
                    <a:pt x="143" y="665"/>
                    <a:pt x="326" y="665"/>
                  </a:cubicBezTo>
                  <a:cubicBezTo>
                    <a:pt x="509" y="665"/>
                    <a:pt x="658" y="516"/>
                    <a:pt x="658" y="333"/>
                  </a:cubicBezTo>
                  <a:cubicBezTo>
                    <a:pt x="658" y="150"/>
                    <a:pt x="509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68"/>
            <p:cNvSpPr/>
            <p:nvPr/>
          </p:nvSpPr>
          <p:spPr>
            <a:xfrm>
              <a:off x="2171711" y="2182524"/>
              <a:ext cx="40578" cy="52145"/>
            </a:xfrm>
            <a:custGeom>
              <a:rect b="b" l="l" r="r" t="t"/>
              <a:pathLst>
                <a:path extrusionOk="0" h="1988" w="1547">
                  <a:moveTo>
                    <a:pt x="774" y="1"/>
                  </a:moveTo>
                  <a:cubicBezTo>
                    <a:pt x="347" y="1"/>
                    <a:pt x="8" y="347"/>
                    <a:pt x="1" y="774"/>
                  </a:cubicBezTo>
                  <a:lnTo>
                    <a:pt x="1" y="1215"/>
                  </a:lnTo>
                  <a:cubicBezTo>
                    <a:pt x="8" y="1642"/>
                    <a:pt x="347" y="1981"/>
                    <a:pt x="774" y="1988"/>
                  </a:cubicBezTo>
                  <a:cubicBezTo>
                    <a:pt x="1201" y="1981"/>
                    <a:pt x="1547" y="1642"/>
                    <a:pt x="1547" y="1215"/>
                  </a:cubicBezTo>
                  <a:lnTo>
                    <a:pt x="1547" y="774"/>
                  </a:lnTo>
                  <a:cubicBezTo>
                    <a:pt x="1547" y="347"/>
                    <a:pt x="1201" y="1"/>
                    <a:pt x="77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68"/>
            <p:cNvSpPr/>
            <p:nvPr/>
          </p:nvSpPr>
          <p:spPr>
            <a:xfrm>
              <a:off x="2189154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68"/>
            <p:cNvSpPr/>
            <p:nvPr/>
          </p:nvSpPr>
          <p:spPr>
            <a:xfrm>
              <a:off x="2183279" y="2188216"/>
              <a:ext cx="17469" cy="17469"/>
            </a:xfrm>
            <a:custGeom>
              <a:rect b="b" l="l" r="r" t="t"/>
              <a:pathLst>
                <a:path extrusionOk="0" h="666" w="666">
                  <a:moveTo>
                    <a:pt x="333" y="1"/>
                  </a:moveTo>
                  <a:cubicBezTo>
                    <a:pt x="150" y="1"/>
                    <a:pt x="1" y="150"/>
                    <a:pt x="1" y="333"/>
                  </a:cubicBezTo>
                  <a:cubicBezTo>
                    <a:pt x="1" y="516"/>
                    <a:pt x="150" y="665"/>
                    <a:pt x="333" y="665"/>
                  </a:cubicBezTo>
                  <a:cubicBezTo>
                    <a:pt x="516" y="665"/>
                    <a:pt x="665" y="516"/>
                    <a:pt x="665" y="333"/>
                  </a:cubicBezTo>
                  <a:cubicBezTo>
                    <a:pt x="665" y="150"/>
                    <a:pt x="516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68"/>
            <p:cNvSpPr/>
            <p:nvPr/>
          </p:nvSpPr>
          <p:spPr>
            <a:xfrm>
              <a:off x="2102359" y="2258303"/>
              <a:ext cx="38086" cy="48237"/>
            </a:xfrm>
            <a:custGeom>
              <a:rect b="b" l="l" r="r" t="t"/>
              <a:pathLst>
                <a:path extrusionOk="0" h="1839" w="1452">
                  <a:moveTo>
                    <a:pt x="868" y="1"/>
                  </a:moveTo>
                  <a:lnTo>
                    <a:pt x="868" y="1"/>
                  </a:lnTo>
                  <a:cubicBezTo>
                    <a:pt x="373" y="82"/>
                    <a:pt x="0" y="441"/>
                    <a:pt x="0" y="862"/>
                  </a:cubicBezTo>
                  <a:cubicBezTo>
                    <a:pt x="0" y="1330"/>
                    <a:pt x="468" y="1574"/>
                    <a:pt x="801" y="1757"/>
                  </a:cubicBezTo>
                  <a:cubicBezTo>
                    <a:pt x="895" y="1811"/>
                    <a:pt x="1001" y="1838"/>
                    <a:pt x="1106" y="1838"/>
                  </a:cubicBezTo>
                  <a:cubicBezTo>
                    <a:pt x="1211" y="1838"/>
                    <a:pt x="1316" y="1811"/>
                    <a:pt x="1411" y="1757"/>
                  </a:cubicBezTo>
                  <a:lnTo>
                    <a:pt x="1451" y="1736"/>
                  </a:lnTo>
                  <a:cubicBezTo>
                    <a:pt x="1119" y="1513"/>
                    <a:pt x="665" y="1207"/>
                    <a:pt x="665" y="631"/>
                  </a:cubicBezTo>
                  <a:cubicBezTo>
                    <a:pt x="665" y="401"/>
                    <a:pt x="733" y="184"/>
                    <a:pt x="86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3" name="Google Shape;16143;p68"/>
          <p:cNvGrpSpPr/>
          <p:nvPr/>
        </p:nvGrpSpPr>
        <p:grpSpPr>
          <a:xfrm>
            <a:off x="1401415" y="2429218"/>
            <a:ext cx="364282" cy="374197"/>
            <a:chOff x="1401415" y="2429218"/>
            <a:chExt cx="364282" cy="374197"/>
          </a:xfrm>
        </p:grpSpPr>
        <p:sp>
          <p:nvSpPr>
            <p:cNvPr id="16144" name="Google Shape;16144;p68"/>
            <p:cNvSpPr/>
            <p:nvPr/>
          </p:nvSpPr>
          <p:spPr>
            <a:xfrm>
              <a:off x="1458596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3198" y="1"/>
                  </a:moveTo>
                  <a:cubicBezTo>
                    <a:pt x="3076" y="1"/>
                    <a:pt x="2974" y="102"/>
                    <a:pt x="2974" y="224"/>
                  </a:cubicBezTo>
                  <a:lnTo>
                    <a:pt x="2974" y="265"/>
                  </a:lnTo>
                  <a:cubicBezTo>
                    <a:pt x="2974" y="380"/>
                    <a:pt x="2886" y="475"/>
                    <a:pt x="2771" y="489"/>
                  </a:cubicBezTo>
                  <a:lnTo>
                    <a:pt x="784" y="651"/>
                  </a:lnTo>
                  <a:cubicBezTo>
                    <a:pt x="520" y="672"/>
                    <a:pt x="289" y="855"/>
                    <a:pt x="208" y="1106"/>
                  </a:cubicBezTo>
                  <a:lnTo>
                    <a:pt x="72" y="1499"/>
                  </a:lnTo>
                  <a:cubicBezTo>
                    <a:pt x="1" y="1679"/>
                    <a:pt x="149" y="1807"/>
                    <a:pt x="293" y="1807"/>
                  </a:cubicBezTo>
                  <a:cubicBezTo>
                    <a:pt x="381" y="1807"/>
                    <a:pt x="468" y="1758"/>
                    <a:pt x="499" y="1641"/>
                  </a:cubicBezTo>
                  <a:lnTo>
                    <a:pt x="628" y="1248"/>
                  </a:lnTo>
                  <a:cubicBezTo>
                    <a:pt x="655" y="1167"/>
                    <a:pt x="730" y="1106"/>
                    <a:pt x="825" y="1099"/>
                  </a:cubicBezTo>
                  <a:lnTo>
                    <a:pt x="960" y="1085"/>
                  </a:lnTo>
                  <a:lnTo>
                    <a:pt x="960" y="1574"/>
                  </a:lnTo>
                  <a:cubicBezTo>
                    <a:pt x="957" y="1723"/>
                    <a:pt x="1067" y="1797"/>
                    <a:pt x="1178" y="1797"/>
                  </a:cubicBezTo>
                  <a:cubicBezTo>
                    <a:pt x="1289" y="1797"/>
                    <a:pt x="1401" y="1723"/>
                    <a:pt x="1401" y="1574"/>
                  </a:cubicBezTo>
                  <a:lnTo>
                    <a:pt x="1401" y="1052"/>
                  </a:lnTo>
                  <a:lnTo>
                    <a:pt x="1659" y="1031"/>
                  </a:lnTo>
                  <a:lnTo>
                    <a:pt x="1862" y="1641"/>
                  </a:lnTo>
                  <a:cubicBezTo>
                    <a:pt x="1894" y="1760"/>
                    <a:pt x="1982" y="1810"/>
                    <a:pt x="2072" y="1810"/>
                  </a:cubicBezTo>
                  <a:cubicBezTo>
                    <a:pt x="2214" y="1810"/>
                    <a:pt x="2360" y="1684"/>
                    <a:pt x="2289" y="1506"/>
                  </a:cubicBezTo>
                  <a:lnTo>
                    <a:pt x="2120" y="997"/>
                  </a:lnTo>
                  <a:lnTo>
                    <a:pt x="2805" y="936"/>
                  </a:lnTo>
                  <a:cubicBezTo>
                    <a:pt x="3150" y="902"/>
                    <a:pt x="3415" y="618"/>
                    <a:pt x="3422" y="265"/>
                  </a:cubicBezTo>
                  <a:lnTo>
                    <a:pt x="3422" y="231"/>
                  </a:lnTo>
                  <a:cubicBezTo>
                    <a:pt x="3422" y="109"/>
                    <a:pt x="3320" y="7"/>
                    <a:pt x="319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68"/>
            <p:cNvSpPr/>
            <p:nvPr/>
          </p:nvSpPr>
          <p:spPr>
            <a:xfrm>
              <a:off x="1618757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225" y="1"/>
                  </a:moveTo>
                  <a:cubicBezTo>
                    <a:pt x="103" y="7"/>
                    <a:pt x="1" y="109"/>
                    <a:pt x="8" y="231"/>
                  </a:cubicBezTo>
                  <a:lnTo>
                    <a:pt x="8" y="265"/>
                  </a:lnTo>
                  <a:cubicBezTo>
                    <a:pt x="8" y="618"/>
                    <a:pt x="272" y="902"/>
                    <a:pt x="618" y="936"/>
                  </a:cubicBezTo>
                  <a:lnTo>
                    <a:pt x="1309" y="997"/>
                  </a:lnTo>
                  <a:lnTo>
                    <a:pt x="1140" y="1506"/>
                  </a:lnTo>
                  <a:cubicBezTo>
                    <a:pt x="1065" y="1684"/>
                    <a:pt x="1209" y="1810"/>
                    <a:pt x="1351" y="1810"/>
                  </a:cubicBezTo>
                  <a:cubicBezTo>
                    <a:pt x="1440" y="1810"/>
                    <a:pt x="1529" y="1760"/>
                    <a:pt x="1560" y="1641"/>
                  </a:cubicBezTo>
                  <a:lnTo>
                    <a:pt x="1764" y="1031"/>
                  </a:lnTo>
                  <a:lnTo>
                    <a:pt x="2021" y="1052"/>
                  </a:lnTo>
                  <a:lnTo>
                    <a:pt x="2021" y="1574"/>
                  </a:lnTo>
                  <a:cubicBezTo>
                    <a:pt x="2021" y="1723"/>
                    <a:pt x="2133" y="1797"/>
                    <a:pt x="2245" y="1797"/>
                  </a:cubicBezTo>
                  <a:cubicBezTo>
                    <a:pt x="2357" y="1797"/>
                    <a:pt x="2469" y="1723"/>
                    <a:pt x="2469" y="1574"/>
                  </a:cubicBezTo>
                  <a:lnTo>
                    <a:pt x="2469" y="1085"/>
                  </a:lnTo>
                  <a:lnTo>
                    <a:pt x="2605" y="1099"/>
                  </a:lnTo>
                  <a:cubicBezTo>
                    <a:pt x="2693" y="1106"/>
                    <a:pt x="2767" y="1167"/>
                    <a:pt x="2794" y="1248"/>
                  </a:cubicBezTo>
                  <a:lnTo>
                    <a:pt x="2923" y="1641"/>
                  </a:lnTo>
                  <a:cubicBezTo>
                    <a:pt x="2957" y="1758"/>
                    <a:pt x="3044" y="1807"/>
                    <a:pt x="3133" y="1807"/>
                  </a:cubicBezTo>
                  <a:cubicBezTo>
                    <a:pt x="3276" y="1807"/>
                    <a:pt x="3422" y="1679"/>
                    <a:pt x="3350" y="1499"/>
                  </a:cubicBezTo>
                  <a:lnTo>
                    <a:pt x="3222" y="1106"/>
                  </a:lnTo>
                  <a:cubicBezTo>
                    <a:pt x="3133" y="855"/>
                    <a:pt x="2903" y="672"/>
                    <a:pt x="2639" y="651"/>
                  </a:cubicBezTo>
                  <a:lnTo>
                    <a:pt x="659" y="489"/>
                  </a:lnTo>
                  <a:cubicBezTo>
                    <a:pt x="537" y="475"/>
                    <a:pt x="448" y="380"/>
                    <a:pt x="448" y="265"/>
                  </a:cubicBezTo>
                  <a:lnTo>
                    <a:pt x="448" y="224"/>
                  </a:lnTo>
                  <a:cubicBezTo>
                    <a:pt x="448" y="102"/>
                    <a:pt x="347" y="1"/>
                    <a:pt x="2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68"/>
            <p:cNvSpPr/>
            <p:nvPr/>
          </p:nvSpPr>
          <p:spPr>
            <a:xfrm>
              <a:off x="1442517" y="2491645"/>
              <a:ext cx="282104" cy="287979"/>
            </a:xfrm>
            <a:custGeom>
              <a:rect b="b" l="l" r="r" t="t"/>
              <a:pathLst>
                <a:path extrusionOk="0" h="10979" w="10755">
                  <a:moveTo>
                    <a:pt x="5377" y="1"/>
                  </a:moveTo>
                  <a:cubicBezTo>
                    <a:pt x="2407" y="1"/>
                    <a:pt x="0" y="2462"/>
                    <a:pt x="0" y="5486"/>
                  </a:cubicBezTo>
                  <a:cubicBezTo>
                    <a:pt x="0" y="8517"/>
                    <a:pt x="2407" y="10978"/>
                    <a:pt x="5377" y="10978"/>
                  </a:cubicBezTo>
                  <a:cubicBezTo>
                    <a:pt x="8347" y="10978"/>
                    <a:pt x="10754" y="8517"/>
                    <a:pt x="10754" y="5486"/>
                  </a:cubicBezTo>
                  <a:cubicBezTo>
                    <a:pt x="10754" y="2462"/>
                    <a:pt x="8347" y="1"/>
                    <a:pt x="5377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68"/>
            <p:cNvSpPr/>
            <p:nvPr/>
          </p:nvSpPr>
          <p:spPr>
            <a:xfrm>
              <a:off x="1489653" y="2515121"/>
              <a:ext cx="187833" cy="252752"/>
            </a:xfrm>
            <a:custGeom>
              <a:rect b="b" l="l" r="r" t="t"/>
              <a:pathLst>
                <a:path extrusionOk="0" h="9636" w="7161">
                  <a:moveTo>
                    <a:pt x="3580" y="1"/>
                  </a:moveTo>
                  <a:cubicBezTo>
                    <a:pt x="1600" y="1"/>
                    <a:pt x="0" y="2157"/>
                    <a:pt x="0" y="4815"/>
                  </a:cubicBezTo>
                  <a:cubicBezTo>
                    <a:pt x="0" y="7480"/>
                    <a:pt x="1600" y="9636"/>
                    <a:pt x="3580" y="9636"/>
                  </a:cubicBezTo>
                  <a:cubicBezTo>
                    <a:pt x="5560" y="9636"/>
                    <a:pt x="7160" y="7480"/>
                    <a:pt x="7160" y="4815"/>
                  </a:cubicBezTo>
                  <a:cubicBezTo>
                    <a:pt x="7160" y="2157"/>
                    <a:pt x="5560" y="1"/>
                    <a:pt x="3580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68"/>
            <p:cNvSpPr/>
            <p:nvPr/>
          </p:nvSpPr>
          <p:spPr>
            <a:xfrm>
              <a:off x="1401415" y="2432968"/>
              <a:ext cx="364282" cy="212384"/>
            </a:xfrm>
            <a:custGeom>
              <a:rect b="b" l="l" r="r" t="t"/>
              <a:pathLst>
                <a:path extrusionOk="0" h="8097" w="13888">
                  <a:moveTo>
                    <a:pt x="6944" y="0"/>
                  </a:moveTo>
                  <a:cubicBezTo>
                    <a:pt x="3974" y="0"/>
                    <a:pt x="1567" y="1804"/>
                    <a:pt x="1567" y="4034"/>
                  </a:cubicBezTo>
                  <a:cubicBezTo>
                    <a:pt x="1567" y="4197"/>
                    <a:pt x="1581" y="4360"/>
                    <a:pt x="1608" y="4523"/>
                  </a:cubicBezTo>
                  <a:lnTo>
                    <a:pt x="896" y="3804"/>
                  </a:lnTo>
                  <a:cubicBezTo>
                    <a:pt x="896" y="3804"/>
                    <a:pt x="89" y="5831"/>
                    <a:pt x="8" y="7187"/>
                  </a:cubicBezTo>
                  <a:cubicBezTo>
                    <a:pt x="1" y="7296"/>
                    <a:pt x="89" y="7391"/>
                    <a:pt x="198" y="7391"/>
                  </a:cubicBezTo>
                  <a:lnTo>
                    <a:pt x="672" y="7391"/>
                  </a:lnTo>
                  <a:lnTo>
                    <a:pt x="672" y="7886"/>
                  </a:lnTo>
                  <a:cubicBezTo>
                    <a:pt x="672" y="7988"/>
                    <a:pt x="754" y="8069"/>
                    <a:pt x="855" y="8076"/>
                  </a:cubicBezTo>
                  <a:cubicBezTo>
                    <a:pt x="1001" y="8085"/>
                    <a:pt x="1229" y="8096"/>
                    <a:pt x="1517" y="8096"/>
                  </a:cubicBezTo>
                  <a:cubicBezTo>
                    <a:pt x="2264" y="8096"/>
                    <a:pt x="3415" y="8022"/>
                    <a:pt x="4585" y="7655"/>
                  </a:cubicBezTo>
                  <a:cubicBezTo>
                    <a:pt x="4483" y="7615"/>
                    <a:pt x="6944" y="6496"/>
                    <a:pt x="6944" y="6496"/>
                  </a:cubicBezTo>
                  <a:cubicBezTo>
                    <a:pt x="6944" y="6496"/>
                    <a:pt x="9182" y="7615"/>
                    <a:pt x="9311" y="7649"/>
                  </a:cubicBezTo>
                  <a:cubicBezTo>
                    <a:pt x="10490" y="8020"/>
                    <a:pt x="11656" y="8095"/>
                    <a:pt x="12404" y="8095"/>
                  </a:cubicBezTo>
                  <a:cubicBezTo>
                    <a:pt x="12679" y="8095"/>
                    <a:pt x="12898" y="8085"/>
                    <a:pt x="13040" y="8076"/>
                  </a:cubicBezTo>
                  <a:cubicBezTo>
                    <a:pt x="13135" y="8069"/>
                    <a:pt x="13216" y="7988"/>
                    <a:pt x="13216" y="7886"/>
                  </a:cubicBezTo>
                  <a:lnTo>
                    <a:pt x="13216" y="7391"/>
                  </a:lnTo>
                  <a:lnTo>
                    <a:pt x="13691" y="7391"/>
                  </a:lnTo>
                  <a:cubicBezTo>
                    <a:pt x="13799" y="7391"/>
                    <a:pt x="13888" y="7296"/>
                    <a:pt x="13881" y="7187"/>
                  </a:cubicBezTo>
                  <a:cubicBezTo>
                    <a:pt x="13799" y="5838"/>
                    <a:pt x="12993" y="3804"/>
                    <a:pt x="12993" y="3804"/>
                  </a:cubicBezTo>
                  <a:lnTo>
                    <a:pt x="12281" y="4523"/>
                  </a:lnTo>
                  <a:cubicBezTo>
                    <a:pt x="12308" y="4360"/>
                    <a:pt x="12321" y="4197"/>
                    <a:pt x="12321" y="4034"/>
                  </a:cubicBezTo>
                  <a:cubicBezTo>
                    <a:pt x="12321" y="1804"/>
                    <a:pt x="9914" y="0"/>
                    <a:pt x="694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68"/>
            <p:cNvSpPr/>
            <p:nvPr/>
          </p:nvSpPr>
          <p:spPr>
            <a:xfrm>
              <a:off x="1407291" y="2429218"/>
              <a:ext cx="352531" cy="209368"/>
            </a:xfrm>
            <a:custGeom>
              <a:rect b="b" l="l" r="r" t="t"/>
              <a:pathLst>
                <a:path extrusionOk="0" h="7982" w="13440">
                  <a:moveTo>
                    <a:pt x="455" y="255"/>
                  </a:moveTo>
                  <a:cubicBezTo>
                    <a:pt x="343" y="255"/>
                    <a:pt x="250" y="360"/>
                    <a:pt x="279" y="475"/>
                  </a:cubicBezTo>
                  <a:cubicBezTo>
                    <a:pt x="374" y="848"/>
                    <a:pt x="645" y="1445"/>
                    <a:pt x="1404" y="1872"/>
                  </a:cubicBezTo>
                  <a:cubicBezTo>
                    <a:pt x="1540" y="1940"/>
                    <a:pt x="1567" y="2123"/>
                    <a:pt x="1458" y="2225"/>
                  </a:cubicBezTo>
                  <a:cubicBezTo>
                    <a:pt x="1" y="3649"/>
                    <a:pt x="143" y="6035"/>
                    <a:pt x="1757" y="7283"/>
                  </a:cubicBezTo>
                  <a:cubicBezTo>
                    <a:pt x="2370" y="7756"/>
                    <a:pt x="3090" y="7982"/>
                    <a:pt x="3803" y="7982"/>
                  </a:cubicBezTo>
                  <a:cubicBezTo>
                    <a:pt x="4959" y="7982"/>
                    <a:pt x="6095" y="7388"/>
                    <a:pt x="6720" y="6293"/>
                  </a:cubicBezTo>
                  <a:cubicBezTo>
                    <a:pt x="7349" y="7388"/>
                    <a:pt x="8485" y="7982"/>
                    <a:pt x="9641" y="7982"/>
                  </a:cubicBezTo>
                  <a:cubicBezTo>
                    <a:pt x="10354" y="7982"/>
                    <a:pt x="11075" y="7756"/>
                    <a:pt x="11690" y="7283"/>
                  </a:cubicBezTo>
                  <a:cubicBezTo>
                    <a:pt x="13297" y="6035"/>
                    <a:pt x="13440" y="3649"/>
                    <a:pt x="11989" y="2225"/>
                  </a:cubicBezTo>
                  <a:cubicBezTo>
                    <a:pt x="11880" y="2123"/>
                    <a:pt x="11901" y="1940"/>
                    <a:pt x="12036" y="1872"/>
                  </a:cubicBezTo>
                  <a:cubicBezTo>
                    <a:pt x="12796" y="1445"/>
                    <a:pt x="13067" y="848"/>
                    <a:pt x="13162" y="475"/>
                  </a:cubicBezTo>
                  <a:cubicBezTo>
                    <a:pt x="13191" y="360"/>
                    <a:pt x="13097" y="255"/>
                    <a:pt x="12985" y="255"/>
                  </a:cubicBezTo>
                  <a:cubicBezTo>
                    <a:pt x="12965" y="255"/>
                    <a:pt x="12945" y="258"/>
                    <a:pt x="12925" y="265"/>
                  </a:cubicBezTo>
                  <a:cubicBezTo>
                    <a:pt x="11209" y="869"/>
                    <a:pt x="8409" y="1"/>
                    <a:pt x="7005" y="2374"/>
                  </a:cubicBezTo>
                  <a:cubicBezTo>
                    <a:pt x="6941" y="2482"/>
                    <a:pt x="6830" y="2537"/>
                    <a:pt x="6720" y="2537"/>
                  </a:cubicBezTo>
                  <a:cubicBezTo>
                    <a:pt x="6610" y="2537"/>
                    <a:pt x="6500" y="2482"/>
                    <a:pt x="6435" y="2374"/>
                  </a:cubicBezTo>
                  <a:cubicBezTo>
                    <a:pt x="5032" y="1"/>
                    <a:pt x="2238" y="869"/>
                    <a:pt x="516" y="265"/>
                  </a:cubicBezTo>
                  <a:cubicBezTo>
                    <a:pt x="496" y="258"/>
                    <a:pt x="475" y="255"/>
                    <a:pt x="455" y="255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68"/>
            <p:cNvSpPr/>
            <p:nvPr/>
          </p:nvSpPr>
          <p:spPr>
            <a:xfrm>
              <a:off x="1448550" y="2491645"/>
              <a:ext cx="117405" cy="117589"/>
            </a:xfrm>
            <a:custGeom>
              <a:rect b="b" l="l" r="r" t="t"/>
              <a:pathLst>
                <a:path extrusionOk="0" h="4483" w="4476">
                  <a:moveTo>
                    <a:pt x="2238" y="1"/>
                  </a:moveTo>
                  <a:cubicBezTo>
                    <a:pt x="998" y="1"/>
                    <a:pt x="1" y="1004"/>
                    <a:pt x="1" y="2245"/>
                  </a:cubicBezTo>
                  <a:cubicBezTo>
                    <a:pt x="1" y="3479"/>
                    <a:pt x="998" y="4483"/>
                    <a:pt x="2238" y="4483"/>
                  </a:cubicBezTo>
                  <a:cubicBezTo>
                    <a:pt x="3472" y="4483"/>
                    <a:pt x="4476" y="3479"/>
                    <a:pt x="4476" y="2245"/>
                  </a:cubicBezTo>
                  <a:cubicBezTo>
                    <a:pt x="4476" y="1004"/>
                    <a:pt x="3472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68"/>
            <p:cNvSpPr/>
            <p:nvPr/>
          </p:nvSpPr>
          <p:spPr>
            <a:xfrm>
              <a:off x="1466177" y="2509245"/>
              <a:ext cx="82179" cy="82388"/>
            </a:xfrm>
            <a:custGeom>
              <a:rect b="b" l="l" r="r" t="t"/>
              <a:pathLst>
                <a:path extrusionOk="0" h="3141" w="3133">
                  <a:moveTo>
                    <a:pt x="1566" y="1"/>
                  </a:moveTo>
                  <a:cubicBezTo>
                    <a:pt x="698" y="1"/>
                    <a:pt x="0" y="706"/>
                    <a:pt x="0" y="1574"/>
                  </a:cubicBezTo>
                  <a:cubicBezTo>
                    <a:pt x="0" y="2435"/>
                    <a:pt x="698" y="3140"/>
                    <a:pt x="1566" y="3140"/>
                  </a:cubicBezTo>
                  <a:cubicBezTo>
                    <a:pt x="2428" y="3140"/>
                    <a:pt x="3133" y="2435"/>
                    <a:pt x="3133" y="1574"/>
                  </a:cubicBezTo>
                  <a:cubicBezTo>
                    <a:pt x="3133" y="706"/>
                    <a:pt x="2428" y="1"/>
                    <a:pt x="156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68"/>
            <p:cNvSpPr/>
            <p:nvPr/>
          </p:nvSpPr>
          <p:spPr>
            <a:xfrm>
              <a:off x="1566664" y="2590453"/>
              <a:ext cx="33627" cy="52486"/>
            </a:xfrm>
            <a:custGeom>
              <a:rect b="b" l="l" r="r" t="t"/>
              <a:pathLst>
                <a:path extrusionOk="0" h="2001" w="1282">
                  <a:moveTo>
                    <a:pt x="641" y="0"/>
                  </a:moveTo>
                  <a:cubicBezTo>
                    <a:pt x="527" y="0"/>
                    <a:pt x="414" y="44"/>
                    <a:pt x="326" y="132"/>
                  </a:cubicBezTo>
                  <a:lnTo>
                    <a:pt x="129" y="329"/>
                  </a:lnTo>
                  <a:cubicBezTo>
                    <a:pt x="34" y="424"/>
                    <a:pt x="0" y="573"/>
                    <a:pt x="48" y="702"/>
                  </a:cubicBezTo>
                  <a:lnTo>
                    <a:pt x="488" y="1889"/>
                  </a:lnTo>
                  <a:cubicBezTo>
                    <a:pt x="512" y="1963"/>
                    <a:pt x="576" y="2001"/>
                    <a:pt x="641" y="2001"/>
                  </a:cubicBezTo>
                  <a:cubicBezTo>
                    <a:pt x="705" y="2001"/>
                    <a:pt x="770" y="1963"/>
                    <a:pt x="793" y="1889"/>
                  </a:cubicBezTo>
                  <a:lnTo>
                    <a:pt x="1234" y="702"/>
                  </a:lnTo>
                  <a:cubicBezTo>
                    <a:pt x="1282" y="573"/>
                    <a:pt x="1255" y="424"/>
                    <a:pt x="1153" y="329"/>
                  </a:cubicBezTo>
                  <a:lnTo>
                    <a:pt x="956" y="132"/>
                  </a:lnTo>
                  <a:cubicBezTo>
                    <a:pt x="868" y="44"/>
                    <a:pt x="754" y="0"/>
                    <a:pt x="64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68"/>
            <p:cNvSpPr/>
            <p:nvPr/>
          </p:nvSpPr>
          <p:spPr>
            <a:xfrm>
              <a:off x="1483777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5" y="0"/>
                  </a:moveTo>
                  <a:cubicBezTo>
                    <a:pt x="400" y="0"/>
                    <a:pt x="0" y="407"/>
                    <a:pt x="0" y="902"/>
                  </a:cubicBezTo>
                  <a:lnTo>
                    <a:pt x="0" y="1350"/>
                  </a:lnTo>
                  <a:cubicBezTo>
                    <a:pt x="0" y="1838"/>
                    <a:pt x="400" y="2245"/>
                    <a:pt x="895" y="2245"/>
                  </a:cubicBezTo>
                  <a:cubicBezTo>
                    <a:pt x="1390" y="2245"/>
                    <a:pt x="1790" y="1838"/>
                    <a:pt x="1790" y="1350"/>
                  </a:cubicBezTo>
                  <a:lnTo>
                    <a:pt x="1790" y="902"/>
                  </a:lnTo>
                  <a:cubicBezTo>
                    <a:pt x="1790" y="407"/>
                    <a:pt x="1390" y="0"/>
                    <a:pt x="89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68"/>
            <p:cNvSpPr/>
            <p:nvPr/>
          </p:nvSpPr>
          <p:spPr>
            <a:xfrm>
              <a:off x="1501378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3" y="1"/>
                  </a:moveTo>
                  <a:cubicBezTo>
                    <a:pt x="150" y="1"/>
                    <a:pt x="1" y="157"/>
                    <a:pt x="1" y="340"/>
                  </a:cubicBezTo>
                  <a:cubicBezTo>
                    <a:pt x="1" y="523"/>
                    <a:pt x="150" y="672"/>
                    <a:pt x="333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68"/>
            <p:cNvSpPr/>
            <p:nvPr/>
          </p:nvSpPr>
          <p:spPr>
            <a:xfrm>
              <a:off x="1601156" y="2491645"/>
              <a:ext cx="117589" cy="117589"/>
            </a:xfrm>
            <a:custGeom>
              <a:rect b="b" l="l" r="r" t="t"/>
              <a:pathLst>
                <a:path extrusionOk="0" h="4483" w="4483">
                  <a:moveTo>
                    <a:pt x="2238" y="1"/>
                  </a:moveTo>
                  <a:cubicBezTo>
                    <a:pt x="1004" y="1"/>
                    <a:pt x="1" y="1004"/>
                    <a:pt x="1" y="2245"/>
                  </a:cubicBezTo>
                  <a:cubicBezTo>
                    <a:pt x="1" y="3479"/>
                    <a:pt x="1004" y="4483"/>
                    <a:pt x="2238" y="4483"/>
                  </a:cubicBezTo>
                  <a:cubicBezTo>
                    <a:pt x="3479" y="4483"/>
                    <a:pt x="4483" y="3479"/>
                    <a:pt x="4483" y="2245"/>
                  </a:cubicBezTo>
                  <a:cubicBezTo>
                    <a:pt x="4483" y="1004"/>
                    <a:pt x="3479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6" name="Google Shape;16156;p68"/>
            <p:cNvSpPr/>
            <p:nvPr/>
          </p:nvSpPr>
          <p:spPr>
            <a:xfrm>
              <a:off x="1618757" y="2509245"/>
              <a:ext cx="82388" cy="82388"/>
            </a:xfrm>
            <a:custGeom>
              <a:rect b="b" l="l" r="r" t="t"/>
              <a:pathLst>
                <a:path extrusionOk="0" h="3141" w="3141">
                  <a:moveTo>
                    <a:pt x="1567" y="1"/>
                  </a:moveTo>
                  <a:cubicBezTo>
                    <a:pt x="706" y="1"/>
                    <a:pt x="1" y="706"/>
                    <a:pt x="1" y="1574"/>
                  </a:cubicBezTo>
                  <a:cubicBezTo>
                    <a:pt x="1" y="2435"/>
                    <a:pt x="706" y="3140"/>
                    <a:pt x="1567" y="3140"/>
                  </a:cubicBezTo>
                  <a:cubicBezTo>
                    <a:pt x="2435" y="3140"/>
                    <a:pt x="3140" y="2435"/>
                    <a:pt x="3140" y="1574"/>
                  </a:cubicBezTo>
                  <a:cubicBezTo>
                    <a:pt x="3140" y="706"/>
                    <a:pt x="2435" y="1"/>
                    <a:pt x="156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68"/>
            <p:cNvSpPr/>
            <p:nvPr/>
          </p:nvSpPr>
          <p:spPr>
            <a:xfrm>
              <a:off x="1636541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6" y="0"/>
                  </a:moveTo>
                  <a:cubicBezTo>
                    <a:pt x="401" y="0"/>
                    <a:pt x="1" y="400"/>
                    <a:pt x="1" y="902"/>
                  </a:cubicBezTo>
                  <a:lnTo>
                    <a:pt x="1" y="1350"/>
                  </a:lnTo>
                  <a:cubicBezTo>
                    <a:pt x="1" y="1838"/>
                    <a:pt x="401" y="2245"/>
                    <a:pt x="896" y="2245"/>
                  </a:cubicBezTo>
                  <a:cubicBezTo>
                    <a:pt x="1391" y="2245"/>
                    <a:pt x="1791" y="1838"/>
                    <a:pt x="1791" y="1343"/>
                  </a:cubicBezTo>
                  <a:lnTo>
                    <a:pt x="1791" y="895"/>
                  </a:lnTo>
                  <a:cubicBezTo>
                    <a:pt x="1791" y="400"/>
                    <a:pt x="1391" y="0"/>
                    <a:pt x="8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68"/>
            <p:cNvSpPr/>
            <p:nvPr/>
          </p:nvSpPr>
          <p:spPr>
            <a:xfrm>
              <a:off x="1653984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9" y="1"/>
                  </a:moveTo>
                  <a:cubicBezTo>
                    <a:pt x="156" y="1"/>
                    <a:pt x="0" y="157"/>
                    <a:pt x="0" y="340"/>
                  </a:cubicBezTo>
                  <a:cubicBezTo>
                    <a:pt x="0" y="523"/>
                    <a:pt x="156" y="672"/>
                    <a:pt x="339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9" name="Google Shape;16159;p68"/>
          <p:cNvGrpSpPr/>
          <p:nvPr/>
        </p:nvGrpSpPr>
        <p:grpSpPr>
          <a:xfrm>
            <a:off x="7110427" y="3365261"/>
            <a:ext cx="400401" cy="370184"/>
            <a:chOff x="7110427" y="3365261"/>
            <a:chExt cx="400401" cy="370184"/>
          </a:xfrm>
        </p:grpSpPr>
        <p:sp>
          <p:nvSpPr>
            <p:cNvPr id="16160" name="Google Shape;16160;p68"/>
            <p:cNvSpPr/>
            <p:nvPr/>
          </p:nvSpPr>
          <p:spPr>
            <a:xfrm>
              <a:off x="7140854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2" y="1"/>
                  </a:moveTo>
                  <a:cubicBezTo>
                    <a:pt x="3153" y="1"/>
                    <a:pt x="0" y="3161"/>
                    <a:pt x="0" y="7059"/>
                  </a:cubicBezTo>
                  <a:cubicBezTo>
                    <a:pt x="0" y="10951"/>
                    <a:pt x="3153" y="14111"/>
                    <a:pt x="7052" y="14111"/>
                  </a:cubicBezTo>
                  <a:cubicBezTo>
                    <a:pt x="10951" y="14111"/>
                    <a:pt x="14104" y="10951"/>
                    <a:pt x="14104" y="7059"/>
                  </a:cubicBezTo>
                  <a:cubicBezTo>
                    <a:pt x="14104" y="3161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68"/>
            <p:cNvSpPr/>
            <p:nvPr/>
          </p:nvSpPr>
          <p:spPr>
            <a:xfrm>
              <a:off x="7216081" y="3366704"/>
              <a:ext cx="294747" cy="295901"/>
            </a:xfrm>
            <a:custGeom>
              <a:rect b="b" l="l" r="r" t="t"/>
              <a:pathLst>
                <a:path extrusionOk="0" h="11281" w="11237">
                  <a:moveTo>
                    <a:pt x="7357" y="2771"/>
                  </a:moveTo>
                  <a:cubicBezTo>
                    <a:pt x="7423" y="2771"/>
                    <a:pt x="7491" y="2802"/>
                    <a:pt x="7541" y="2875"/>
                  </a:cubicBezTo>
                  <a:lnTo>
                    <a:pt x="8015" y="3573"/>
                  </a:lnTo>
                  <a:cubicBezTo>
                    <a:pt x="8083" y="3682"/>
                    <a:pt x="8056" y="3824"/>
                    <a:pt x="7954" y="3892"/>
                  </a:cubicBezTo>
                  <a:cubicBezTo>
                    <a:pt x="7914" y="3917"/>
                    <a:pt x="7869" y="3929"/>
                    <a:pt x="7825" y="3929"/>
                  </a:cubicBezTo>
                  <a:cubicBezTo>
                    <a:pt x="7750" y="3929"/>
                    <a:pt x="7678" y="3895"/>
                    <a:pt x="7636" y="3831"/>
                  </a:cubicBezTo>
                  <a:lnTo>
                    <a:pt x="7161" y="3126"/>
                  </a:lnTo>
                  <a:cubicBezTo>
                    <a:pt x="7041" y="2948"/>
                    <a:pt x="7196" y="2771"/>
                    <a:pt x="7357" y="2771"/>
                  </a:cubicBezTo>
                  <a:close/>
                  <a:moveTo>
                    <a:pt x="5005" y="0"/>
                  </a:moveTo>
                  <a:lnTo>
                    <a:pt x="4713" y="909"/>
                  </a:lnTo>
                  <a:cubicBezTo>
                    <a:pt x="4645" y="1126"/>
                    <a:pt x="4469" y="1295"/>
                    <a:pt x="4245" y="1356"/>
                  </a:cubicBezTo>
                  <a:lnTo>
                    <a:pt x="3513" y="1553"/>
                  </a:lnTo>
                  <a:cubicBezTo>
                    <a:pt x="3452" y="1573"/>
                    <a:pt x="3391" y="1580"/>
                    <a:pt x="3337" y="1580"/>
                  </a:cubicBezTo>
                  <a:lnTo>
                    <a:pt x="2238" y="1580"/>
                  </a:lnTo>
                  <a:cubicBezTo>
                    <a:pt x="2123" y="1580"/>
                    <a:pt x="2028" y="1661"/>
                    <a:pt x="2014" y="1777"/>
                  </a:cubicBezTo>
                  <a:lnTo>
                    <a:pt x="1892" y="2719"/>
                  </a:lnTo>
                  <a:lnTo>
                    <a:pt x="1194" y="2753"/>
                  </a:lnTo>
                  <a:cubicBezTo>
                    <a:pt x="1072" y="2760"/>
                    <a:pt x="977" y="2855"/>
                    <a:pt x="977" y="2970"/>
                  </a:cubicBezTo>
                  <a:lnTo>
                    <a:pt x="950" y="3580"/>
                  </a:lnTo>
                  <a:cubicBezTo>
                    <a:pt x="943" y="3712"/>
                    <a:pt x="1052" y="3818"/>
                    <a:pt x="1188" y="3818"/>
                  </a:cubicBezTo>
                  <a:cubicBezTo>
                    <a:pt x="1192" y="3818"/>
                    <a:pt x="1196" y="3818"/>
                    <a:pt x="1201" y="3818"/>
                  </a:cubicBezTo>
                  <a:lnTo>
                    <a:pt x="1662" y="3777"/>
                  </a:lnTo>
                  <a:cubicBezTo>
                    <a:pt x="1784" y="3763"/>
                    <a:pt x="1892" y="3702"/>
                    <a:pt x="1960" y="3607"/>
                  </a:cubicBezTo>
                  <a:lnTo>
                    <a:pt x="2394" y="3004"/>
                  </a:lnTo>
                  <a:lnTo>
                    <a:pt x="3310" y="2970"/>
                  </a:lnTo>
                  <a:cubicBezTo>
                    <a:pt x="3313" y="2970"/>
                    <a:pt x="3316" y="2970"/>
                    <a:pt x="3319" y="2970"/>
                  </a:cubicBezTo>
                  <a:cubicBezTo>
                    <a:pt x="3511" y="2970"/>
                    <a:pt x="3647" y="3170"/>
                    <a:pt x="3574" y="3350"/>
                  </a:cubicBezTo>
                  <a:cubicBezTo>
                    <a:pt x="3418" y="3756"/>
                    <a:pt x="3418" y="3790"/>
                    <a:pt x="3418" y="3831"/>
                  </a:cubicBezTo>
                  <a:cubicBezTo>
                    <a:pt x="3414" y="3983"/>
                    <a:pt x="3530" y="4063"/>
                    <a:pt x="3645" y="4063"/>
                  </a:cubicBezTo>
                  <a:cubicBezTo>
                    <a:pt x="3746" y="4063"/>
                    <a:pt x="3847" y="4002"/>
                    <a:pt x="3866" y="3872"/>
                  </a:cubicBezTo>
                  <a:cubicBezTo>
                    <a:pt x="3886" y="3818"/>
                    <a:pt x="3954" y="3634"/>
                    <a:pt x="4042" y="3404"/>
                  </a:cubicBezTo>
                  <a:cubicBezTo>
                    <a:pt x="4064" y="3352"/>
                    <a:pt x="4113" y="3324"/>
                    <a:pt x="4162" y="3324"/>
                  </a:cubicBezTo>
                  <a:cubicBezTo>
                    <a:pt x="4203" y="3324"/>
                    <a:pt x="4245" y="3344"/>
                    <a:pt x="4272" y="3384"/>
                  </a:cubicBezTo>
                  <a:lnTo>
                    <a:pt x="4327" y="3472"/>
                  </a:lnTo>
                  <a:cubicBezTo>
                    <a:pt x="4411" y="3599"/>
                    <a:pt x="4554" y="3672"/>
                    <a:pt x="4703" y="3672"/>
                  </a:cubicBezTo>
                  <a:cubicBezTo>
                    <a:pt x="4745" y="3672"/>
                    <a:pt x="4787" y="3667"/>
                    <a:pt x="4828" y="3655"/>
                  </a:cubicBezTo>
                  <a:lnTo>
                    <a:pt x="5235" y="3546"/>
                  </a:lnTo>
                  <a:cubicBezTo>
                    <a:pt x="5350" y="3512"/>
                    <a:pt x="5439" y="3431"/>
                    <a:pt x="5486" y="3323"/>
                  </a:cubicBezTo>
                  <a:lnTo>
                    <a:pt x="5561" y="3112"/>
                  </a:lnTo>
                  <a:cubicBezTo>
                    <a:pt x="5615" y="2963"/>
                    <a:pt x="5744" y="2861"/>
                    <a:pt x="5893" y="2828"/>
                  </a:cubicBezTo>
                  <a:lnTo>
                    <a:pt x="6157" y="2773"/>
                  </a:lnTo>
                  <a:cubicBezTo>
                    <a:pt x="6182" y="2768"/>
                    <a:pt x="6207" y="2765"/>
                    <a:pt x="6231" y="2765"/>
                  </a:cubicBezTo>
                  <a:cubicBezTo>
                    <a:pt x="6386" y="2765"/>
                    <a:pt x="6522" y="2872"/>
                    <a:pt x="6557" y="3024"/>
                  </a:cubicBezTo>
                  <a:cubicBezTo>
                    <a:pt x="6591" y="3207"/>
                    <a:pt x="6463" y="3377"/>
                    <a:pt x="6279" y="3397"/>
                  </a:cubicBezTo>
                  <a:lnTo>
                    <a:pt x="5649" y="3417"/>
                  </a:lnTo>
                  <a:cubicBezTo>
                    <a:pt x="5520" y="3417"/>
                    <a:pt x="5412" y="3526"/>
                    <a:pt x="5412" y="3648"/>
                  </a:cubicBezTo>
                  <a:lnTo>
                    <a:pt x="5412" y="3709"/>
                  </a:lnTo>
                  <a:cubicBezTo>
                    <a:pt x="5412" y="3763"/>
                    <a:pt x="5439" y="3804"/>
                    <a:pt x="5479" y="3831"/>
                  </a:cubicBezTo>
                  <a:lnTo>
                    <a:pt x="5845" y="4014"/>
                  </a:lnTo>
                  <a:cubicBezTo>
                    <a:pt x="5988" y="4082"/>
                    <a:pt x="6035" y="4258"/>
                    <a:pt x="5940" y="4387"/>
                  </a:cubicBezTo>
                  <a:cubicBezTo>
                    <a:pt x="5893" y="4462"/>
                    <a:pt x="5812" y="4502"/>
                    <a:pt x="5730" y="4502"/>
                  </a:cubicBezTo>
                  <a:lnTo>
                    <a:pt x="3805" y="4502"/>
                  </a:lnTo>
                  <a:cubicBezTo>
                    <a:pt x="3757" y="4502"/>
                    <a:pt x="3703" y="4496"/>
                    <a:pt x="3655" y="4475"/>
                  </a:cubicBezTo>
                  <a:lnTo>
                    <a:pt x="2048" y="3838"/>
                  </a:lnTo>
                  <a:cubicBezTo>
                    <a:pt x="2008" y="3822"/>
                    <a:pt x="1967" y="3815"/>
                    <a:pt x="1926" y="3815"/>
                  </a:cubicBezTo>
                  <a:cubicBezTo>
                    <a:pt x="1842" y="3815"/>
                    <a:pt x="1760" y="3846"/>
                    <a:pt x="1696" y="3906"/>
                  </a:cubicBezTo>
                  <a:lnTo>
                    <a:pt x="170" y="5316"/>
                  </a:lnTo>
                  <a:cubicBezTo>
                    <a:pt x="48" y="5425"/>
                    <a:pt x="1" y="5601"/>
                    <a:pt x="41" y="5757"/>
                  </a:cubicBezTo>
                  <a:lnTo>
                    <a:pt x="353" y="7018"/>
                  </a:lnTo>
                  <a:cubicBezTo>
                    <a:pt x="401" y="7215"/>
                    <a:pt x="570" y="7357"/>
                    <a:pt x="767" y="7364"/>
                  </a:cubicBezTo>
                  <a:lnTo>
                    <a:pt x="2489" y="7459"/>
                  </a:lnTo>
                  <a:cubicBezTo>
                    <a:pt x="2828" y="7472"/>
                    <a:pt x="3099" y="7737"/>
                    <a:pt x="3133" y="8076"/>
                  </a:cubicBezTo>
                  <a:lnTo>
                    <a:pt x="3262" y="9493"/>
                  </a:lnTo>
                  <a:cubicBezTo>
                    <a:pt x="3269" y="9595"/>
                    <a:pt x="3303" y="9703"/>
                    <a:pt x="3343" y="9798"/>
                  </a:cubicBezTo>
                  <a:cubicBezTo>
                    <a:pt x="3493" y="10096"/>
                    <a:pt x="3832" y="10788"/>
                    <a:pt x="4015" y="11025"/>
                  </a:cubicBezTo>
                  <a:cubicBezTo>
                    <a:pt x="4156" y="11201"/>
                    <a:pt x="4414" y="11280"/>
                    <a:pt x="4645" y="11280"/>
                  </a:cubicBezTo>
                  <a:cubicBezTo>
                    <a:pt x="4815" y="11280"/>
                    <a:pt x="4969" y="11238"/>
                    <a:pt x="5052" y="11161"/>
                  </a:cubicBezTo>
                  <a:lnTo>
                    <a:pt x="6449" y="10015"/>
                  </a:lnTo>
                  <a:cubicBezTo>
                    <a:pt x="6571" y="9906"/>
                    <a:pt x="6646" y="9764"/>
                    <a:pt x="6666" y="9608"/>
                  </a:cubicBezTo>
                  <a:lnTo>
                    <a:pt x="6829" y="8483"/>
                  </a:lnTo>
                  <a:lnTo>
                    <a:pt x="7941" y="7262"/>
                  </a:lnTo>
                  <a:cubicBezTo>
                    <a:pt x="8049" y="7147"/>
                    <a:pt x="8009" y="6964"/>
                    <a:pt x="7866" y="6903"/>
                  </a:cubicBezTo>
                  <a:lnTo>
                    <a:pt x="7846" y="6916"/>
                  </a:lnTo>
                  <a:cubicBezTo>
                    <a:pt x="7758" y="6970"/>
                    <a:pt x="7663" y="7004"/>
                    <a:pt x="7561" y="7011"/>
                  </a:cubicBezTo>
                  <a:lnTo>
                    <a:pt x="7507" y="7011"/>
                  </a:lnTo>
                  <a:cubicBezTo>
                    <a:pt x="7303" y="7011"/>
                    <a:pt x="7113" y="6909"/>
                    <a:pt x="6998" y="6733"/>
                  </a:cubicBezTo>
                  <a:lnTo>
                    <a:pt x="6151" y="5384"/>
                  </a:lnTo>
                  <a:cubicBezTo>
                    <a:pt x="6028" y="5205"/>
                    <a:pt x="6187" y="5026"/>
                    <a:pt x="6347" y="5026"/>
                  </a:cubicBezTo>
                  <a:cubicBezTo>
                    <a:pt x="6418" y="5026"/>
                    <a:pt x="6489" y="5061"/>
                    <a:pt x="6537" y="5147"/>
                  </a:cubicBezTo>
                  <a:lnTo>
                    <a:pt x="7385" y="6489"/>
                  </a:lnTo>
                  <a:cubicBezTo>
                    <a:pt x="7415" y="6532"/>
                    <a:pt x="7457" y="6558"/>
                    <a:pt x="7504" y="6558"/>
                  </a:cubicBezTo>
                  <a:cubicBezTo>
                    <a:pt x="7509" y="6558"/>
                    <a:pt x="7515" y="6558"/>
                    <a:pt x="7520" y="6557"/>
                  </a:cubicBezTo>
                  <a:cubicBezTo>
                    <a:pt x="7547" y="6557"/>
                    <a:pt x="7568" y="6543"/>
                    <a:pt x="7588" y="6530"/>
                  </a:cubicBezTo>
                  <a:lnTo>
                    <a:pt x="8734" y="5906"/>
                  </a:lnTo>
                  <a:cubicBezTo>
                    <a:pt x="8856" y="5838"/>
                    <a:pt x="8890" y="5682"/>
                    <a:pt x="8802" y="5574"/>
                  </a:cubicBezTo>
                  <a:cubicBezTo>
                    <a:pt x="8759" y="5519"/>
                    <a:pt x="8694" y="5491"/>
                    <a:pt x="8628" y="5491"/>
                  </a:cubicBezTo>
                  <a:cubicBezTo>
                    <a:pt x="8620" y="5491"/>
                    <a:pt x="8613" y="5492"/>
                    <a:pt x="8605" y="5492"/>
                  </a:cubicBezTo>
                  <a:lnTo>
                    <a:pt x="8368" y="5519"/>
                  </a:lnTo>
                  <a:cubicBezTo>
                    <a:pt x="8359" y="5520"/>
                    <a:pt x="8351" y="5521"/>
                    <a:pt x="8342" y="5521"/>
                  </a:cubicBezTo>
                  <a:cubicBezTo>
                    <a:pt x="8285" y="5521"/>
                    <a:pt x="8232" y="5501"/>
                    <a:pt x="8185" y="5465"/>
                  </a:cubicBezTo>
                  <a:lnTo>
                    <a:pt x="7466" y="4821"/>
                  </a:lnTo>
                  <a:cubicBezTo>
                    <a:pt x="7291" y="4662"/>
                    <a:pt x="7440" y="4419"/>
                    <a:pt x="7620" y="4419"/>
                  </a:cubicBezTo>
                  <a:cubicBezTo>
                    <a:pt x="7670" y="4419"/>
                    <a:pt x="7723" y="4438"/>
                    <a:pt x="7771" y="4482"/>
                  </a:cubicBezTo>
                  <a:lnTo>
                    <a:pt x="8415" y="5058"/>
                  </a:lnTo>
                  <a:lnTo>
                    <a:pt x="8809" y="5011"/>
                  </a:lnTo>
                  <a:cubicBezTo>
                    <a:pt x="8819" y="5009"/>
                    <a:pt x="8830" y="5008"/>
                    <a:pt x="8840" y="5008"/>
                  </a:cubicBezTo>
                  <a:cubicBezTo>
                    <a:pt x="8911" y="5008"/>
                    <a:pt x="8978" y="5046"/>
                    <a:pt x="9019" y="5099"/>
                  </a:cubicBezTo>
                  <a:lnTo>
                    <a:pt x="9093" y="5208"/>
                  </a:lnTo>
                  <a:lnTo>
                    <a:pt x="9473" y="5160"/>
                  </a:lnTo>
                  <a:cubicBezTo>
                    <a:pt x="9490" y="5158"/>
                    <a:pt x="9508" y="5157"/>
                    <a:pt x="9525" y="5157"/>
                  </a:cubicBezTo>
                  <a:cubicBezTo>
                    <a:pt x="9690" y="5157"/>
                    <a:pt x="9848" y="5244"/>
                    <a:pt x="9927" y="5397"/>
                  </a:cubicBezTo>
                  <a:lnTo>
                    <a:pt x="10700" y="6821"/>
                  </a:lnTo>
                  <a:cubicBezTo>
                    <a:pt x="10755" y="6923"/>
                    <a:pt x="10850" y="6998"/>
                    <a:pt x="10958" y="7038"/>
                  </a:cubicBezTo>
                  <a:lnTo>
                    <a:pt x="11236" y="7133"/>
                  </a:lnTo>
                  <a:lnTo>
                    <a:pt x="11236" y="6998"/>
                  </a:lnTo>
                  <a:cubicBezTo>
                    <a:pt x="11236" y="3424"/>
                    <a:pt x="8558" y="414"/>
                    <a:pt x="500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68"/>
            <p:cNvSpPr/>
            <p:nvPr/>
          </p:nvSpPr>
          <p:spPr>
            <a:xfrm>
              <a:off x="7110427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7" y="0"/>
                  </a:moveTo>
                  <a:cubicBezTo>
                    <a:pt x="631" y="2387"/>
                    <a:pt x="1" y="7777"/>
                    <a:pt x="3222" y="10998"/>
                  </a:cubicBezTo>
                  <a:cubicBezTo>
                    <a:pt x="4615" y="12395"/>
                    <a:pt x="6415" y="13067"/>
                    <a:pt x="8202" y="13067"/>
                  </a:cubicBezTo>
                  <a:cubicBezTo>
                    <a:pt x="10545" y="13067"/>
                    <a:pt x="12866" y="11910"/>
                    <a:pt x="14220" y="9710"/>
                  </a:cubicBezTo>
                  <a:lnTo>
                    <a:pt x="14220" y="9710"/>
                  </a:lnTo>
                  <a:cubicBezTo>
                    <a:pt x="13108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8" y="7140"/>
                  </a:cubicBezTo>
                  <a:cubicBezTo>
                    <a:pt x="3120" y="4909"/>
                    <a:pt x="3181" y="2177"/>
                    <a:pt x="4517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68"/>
            <p:cNvSpPr/>
            <p:nvPr/>
          </p:nvSpPr>
          <p:spPr>
            <a:xfrm>
              <a:off x="7398563" y="3617646"/>
              <a:ext cx="31424" cy="30427"/>
            </a:xfrm>
            <a:custGeom>
              <a:rect b="b" l="l" r="r" t="t"/>
              <a:pathLst>
                <a:path extrusionOk="0" h="1160" w="1198">
                  <a:moveTo>
                    <a:pt x="881" y="1"/>
                  </a:moveTo>
                  <a:cubicBezTo>
                    <a:pt x="825" y="1"/>
                    <a:pt x="768" y="23"/>
                    <a:pt x="719" y="75"/>
                  </a:cubicBezTo>
                  <a:lnTo>
                    <a:pt x="123" y="787"/>
                  </a:lnTo>
                  <a:cubicBezTo>
                    <a:pt x="1" y="936"/>
                    <a:pt x="102" y="1160"/>
                    <a:pt x="299" y="1160"/>
                  </a:cubicBezTo>
                  <a:cubicBezTo>
                    <a:pt x="367" y="1160"/>
                    <a:pt x="428" y="1133"/>
                    <a:pt x="475" y="1079"/>
                  </a:cubicBezTo>
                  <a:lnTo>
                    <a:pt x="1065" y="373"/>
                  </a:lnTo>
                  <a:cubicBezTo>
                    <a:pt x="1197" y="200"/>
                    <a:pt x="1047" y="1"/>
                    <a:pt x="8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68"/>
            <p:cNvSpPr/>
            <p:nvPr/>
          </p:nvSpPr>
          <p:spPr>
            <a:xfrm>
              <a:off x="7268410" y="3369012"/>
              <a:ext cx="20276" cy="26886"/>
            </a:xfrm>
            <a:custGeom>
              <a:rect b="b" l="l" r="r" t="t"/>
              <a:pathLst>
                <a:path extrusionOk="0" h="1025" w="773">
                  <a:moveTo>
                    <a:pt x="772" y="0"/>
                  </a:moveTo>
                  <a:lnTo>
                    <a:pt x="772" y="0"/>
                  </a:lnTo>
                  <a:cubicBezTo>
                    <a:pt x="596" y="41"/>
                    <a:pt x="419" y="82"/>
                    <a:pt x="250" y="136"/>
                  </a:cubicBezTo>
                  <a:lnTo>
                    <a:pt x="47" y="739"/>
                  </a:lnTo>
                  <a:cubicBezTo>
                    <a:pt x="0" y="908"/>
                    <a:pt x="138" y="1024"/>
                    <a:pt x="274" y="1024"/>
                  </a:cubicBezTo>
                  <a:cubicBezTo>
                    <a:pt x="357" y="1024"/>
                    <a:pt x="440" y="982"/>
                    <a:pt x="480" y="882"/>
                  </a:cubicBezTo>
                  <a:lnTo>
                    <a:pt x="772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68"/>
            <p:cNvSpPr/>
            <p:nvPr/>
          </p:nvSpPr>
          <p:spPr>
            <a:xfrm>
              <a:off x="7141562" y="3566236"/>
              <a:ext cx="35778" cy="86638"/>
            </a:xfrm>
            <a:custGeom>
              <a:rect b="b" l="l" r="r" t="t"/>
              <a:pathLst>
                <a:path extrusionOk="0" h="3303" w="1364">
                  <a:moveTo>
                    <a:pt x="0" y="1"/>
                  </a:moveTo>
                  <a:lnTo>
                    <a:pt x="0" y="1"/>
                  </a:lnTo>
                  <a:cubicBezTo>
                    <a:pt x="95" y="1181"/>
                    <a:pt x="495" y="2320"/>
                    <a:pt x="1153" y="3303"/>
                  </a:cubicBezTo>
                  <a:lnTo>
                    <a:pt x="1350" y="1513"/>
                  </a:lnTo>
                  <a:cubicBezTo>
                    <a:pt x="1363" y="1377"/>
                    <a:pt x="1316" y="1235"/>
                    <a:pt x="1214" y="1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68"/>
            <p:cNvSpPr/>
            <p:nvPr/>
          </p:nvSpPr>
          <p:spPr>
            <a:xfrm>
              <a:off x="7303060" y="3365261"/>
              <a:ext cx="26178" cy="27043"/>
            </a:xfrm>
            <a:custGeom>
              <a:rect b="b" l="l" r="r" t="t"/>
              <a:pathLst>
                <a:path extrusionOk="0" h="1031" w="998">
                  <a:moveTo>
                    <a:pt x="868" y="1"/>
                  </a:moveTo>
                  <a:cubicBezTo>
                    <a:pt x="617" y="1"/>
                    <a:pt x="366" y="14"/>
                    <a:pt x="116" y="41"/>
                  </a:cubicBezTo>
                  <a:lnTo>
                    <a:pt x="88" y="577"/>
                  </a:lnTo>
                  <a:cubicBezTo>
                    <a:pt x="0" y="845"/>
                    <a:pt x="213" y="1031"/>
                    <a:pt x="423" y="1031"/>
                  </a:cubicBezTo>
                  <a:cubicBezTo>
                    <a:pt x="553" y="1031"/>
                    <a:pt x="682" y="960"/>
                    <a:pt x="739" y="794"/>
                  </a:cubicBezTo>
                  <a:lnTo>
                    <a:pt x="997" y="8"/>
                  </a:lnTo>
                  <a:cubicBezTo>
                    <a:pt x="956" y="8"/>
                    <a:pt x="916" y="1"/>
                    <a:pt x="86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7" name="Google Shape;16167;p68"/>
          <p:cNvGrpSpPr/>
          <p:nvPr/>
        </p:nvGrpSpPr>
        <p:grpSpPr>
          <a:xfrm>
            <a:off x="7658949" y="3363137"/>
            <a:ext cx="400375" cy="370132"/>
            <a:chOff x="7658949" y="3363137"/>
            <a:chExt cx="400375" cy="370132"/>
          </a:xfrm>
        </p:grpSpPr>
        <p:sp>
          <p:nvSpPr>
            <p:cNvPr id="16168" name="Google Shape;16168;p68"/>
            <p:cNvSpPr/>
            <p:nvPr/>
          </p:nvSpPr>
          <p:spPr>
            <a:xfrm>
              <a:off x="7689192" y="3363137"/>
              <a:ext cx="370132" cy="370132"/>
            </a:xfrm>
            <a:custGeom>
              <a:rect b="b" l="l" r="r" t="t"/>
              <a:pathLst>
                <a:path extrusionOk="0" h="14111" w="14111">
                  <a:moveTo>
                    <a:pt x="7059" y="0"/>
                  </a:moveTo>
                  <a:cubicBezTo>
                    <a:pt x="3160" y="0"/>
                    <a:pt x="0" y="3160"/>
                    <a:pt x="0" y="7052"/>
                  </a:cubicBezTo>
                  <a:cubicBezTo>
                    <a:pt x="0" y="10951"/>
                    <a:pt x="3160" y="14111"/>
                    <a:pt x="7059" y="14111"/>
                  </a:cubicBezTo>
                  <a:cubicBezTo>
                    <a:pt x="10951" y="14111"/>
                    <a:pt x="14111" y="10951"/>
                    <a:pt x="14111" y="7052"/>
                  </a:cubicBezTo>
                  <a:cubicBezTo>
                    <a:pt x="14111" y="3160"/>
                    <a:pt x="10951" y="0"/>
                    <a:pt x="7059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68"/>
            <p:cNvSpPr/>
            <p:nvPr/>
          </p:nvSpPr>
          <p:spPr>
            <a:xfrm>
              <a:off x="7658949" y="3390521"/>
              <a:ext cx="372991" cy="342695"/>
            </a:xfrm>
            <a:custGeom>
              <a:rect b="b" l="l" r="r" t="t"/>
              <a:pathLst>
                <a:path extrusionOk="0" h="13065" w="14220">
                  <a:moveTo>
                    <a:pt x="4516" y="1"/>
                  </a:moveTo>
                  <a:lnTo>
                    <a:pt x="4516" y="1"/>
                  </a:lnTo>
                  <a:cubicBezTo>
                    <a:pt x="631" y="2387"/>
                    <a:pt x="0" y="7778"/>
                    <a:pt x="3221" y="10999"/>
                  </a:cubicBezTo>
                  <a:cubicBezTo>
                    <a:pt x="4615" y="12392"/>
                    <a:pt x="6414" y="13065"/>
                    <a:pt x="8201" y="13065"/>
                  </a:cubicBezTo>
                  <a:cubicBezTo>
                    <a:pt x="10544" y="13065"/>
                    <a:pt x="12865" y="11908"/>
                    <a:pt x="14219" y="9704"/>
                  </a:cubicBezTo>
                  <a:lnTo>
                    <a:pt x="14219" y="9704"/>
                  </a:lnTo>
                  <a:cubicBezTo>
                    <a:pt x="13107" y="10388"/>
                    <a:pt x="11826" y="10748"/>
                    <a:pt x="10524" y="10748"/>
                  </a:cubicBezTo>
                  <a:cubicBezTo>
                    <a:pt x="7968" y="10748"/>
                    <a:pt x="5615" y="9365"/>
                    <a:pt x="4367" y="7134"/>
                  </a:cubicBezTo>
                  <a:cubicBezTo>
                    <a:pt x="3119" y="4910"/>
                    <a:pt x="3174" y="2177"/>
                    <a:pt x="451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68"/>
            <p:cNvSpPr/>
            <p:nvPr/>
          </p:nvSpPr>
          <p:spPr>
            <a:xfrm>
              <a:off x="7754111" y="3380029"/>
              <a:ext cx="244569" cy="330000"/>
            </a:xfrm>
            <a:custGeom>
              <a:rect b="b" l="l" r="r" t="t"/>
              <a:pathLst>
                <a:path extrusionOk="0" h="12581" w="9324">
                  <a:moveTo>
                    <a:pt x="1641" y="1"/>
                  </a:moveTo>
                  <a:cubicBezTo>
                    <a:pt x="1044" y="272"/>
                    <a:pt x="495" y="624"/>
                    <a:pt x="0" y="1052"/>
                  </a:cubicBezTo>
                  <a:lnTo>
                    <a:pt x="448" y="1743"/>
                  </a:lnTo>
                  <a:cubicBezTo>
                    <a:pt x="509" y="1845"/>
                    <a:pt x="529" y="1967"/>
                    <a:pt x="502" y="2082"/>
                  </a:cubicBezTo>
                  <a:lnTo>
                    <a:pt x="129" y="3730"/>
                  </a:lnTo>
                  <a:cubicBezTo>
                    <a:pt x="75" y="3954"/>
                    <a:pt x="142" y="4191"/>
                    <a:pt x="298" y="4360"/>
                  </a:cubicBezTo>
                  <a:lnTo>
                    <a:pt x="1851" y="5954"/>
                  </a:lnTo>
                  <a:cubicBezTo>
                    <a:pt x="1984" y="6087"/>
                    <a:pt x="2160" y="6161"/>
                    <a:pt x="2351" y="6161"/>
                  </a:cubicBezTo>
                  <a:cubicBezTo>
                    <a:pt x="2374" y="6161"/>
                    <a:pt x="2397" y="6160"/>
                    <a:pt x="2421" y="6157"/>
                  </a:cubicBezTo>
                  <a:lnTo>
                    <a:pt x="3573" y="6022"/>
                  </a:lnTo>
                  <a:lnTo>
                    <a:pt x="4652" y="6937"/>
                  </a:lnTo>
                  <a:cubicBezTo>
                    <a:pt x="4794" y="7059"/>
                    <a:pt x="4848" y="7263"/>
                    <a:pt x="4787" y="7439"/>
                  </a:cubicBezTo>
                  <a:lnTo>
                    <a:pt x="4692" y="7697"/>
                  </a:lnTo>
                  <a:cubicBezTo>
                    <a:pt x="4618" y="7886"/>
                    <a:pt x="4645" y="8103"/>
                    <a:pt x="4746" y="8280"/>
                  </a:cubicBezTo>
                  <a:lnTo>
                    <a:pt x="5553" y="9629"/>
                  </a:lnTo>
                  <a:cubicBezTo>
                    <a:pt x="5642" y="9771"/>
                    <a:pt x="5669" y="9941"/>
                    <a:pt x="5642" y="10104"/>
                  </a:cubicBezTo>
                  <a:lnTo>
                    <a:pt x="5262" y="12138"/>
                  </a:lnTo>
                  <a:cubicBezTo>
                    <a:pt x="5241" y="12226"/>
                    <a:pt x="5282" y="12314"/>
                    <a:pt x="5350" y="12362"/>
                  </a:cubicBezTo>
                  <a:lnTo>
                    <a:pt x="5587" y="12538"/>
                  </a:lnTo>
                  <a:cubicBezTo>
                    <a:pt x="5627" y="12566"/>
                    <a:pt x="5673" y="12580"/>
                    <a:pt x="5720" y="12580"/>
                  </a:cubicBezTo>
                  <a:cubicBezTo>
                    <a:pt x="5786" y="12580"/>
                    <a:pt x="5852" y="12553"/>
                    <a:pt x="5899" y="12497"/>
                  </a:cubicBezTo>
                  <a:lnTo>
                    <a:pt x="9154" y="8632"/>
                  </a:lnTo>
                  <a:cubicBezTo>
                    <a:pt x="9323" y="8436"/>
                    <a:pt x="9283" y="8124"/>
                    <a:pt x="9066" y="7975"/>
                  </a:cubicBezTo>
                  <a:lnTo>
                    <a:pt x="7506" y="6883"/>
                  </a:lnTo>
                  <a:cubicBezTo>
                    <a:pt x="7377" y="6795"/>
                    <a:pt x="7235" y="6734"/>
                    <a:pt x="7086" y="6707"/>
                  </a:cubicBezTo>
                  <a:lnTo>
                    <a:pt x="5628" y="6395"/>
                  </a:lnTo>
                  <a:cubicBezTo>
                    <a:pt x="5594" y="6388"/>
                    <a:pt x="5559" y="6384"/>
                    <a:pt x="5525" y="6384"/>
                  </a:cubicBezTo>
                  <a:cubicBezTo>
                    <a:pt x="5325" y="6384"/>
                    <a:pt x="5140" y="6501"/>
                    <a:pt x="5058" y="6686"/>
                  </a:cubicBezTo>
                  <a:lnTo>
                    <a:pt x="3790" y="5608"/>
                  </a:lnTo>
                  <a:cubicBezTo>
                    <a:pt x="3751" y="5574"/>
                    <a:pt x="3701" y="5559"/>
                    <a:pt x="3651" y="5559"/>
                  </a:cubicBezTo>
                  <a:cubicBezTo>
                    <a:pt x="3641" y="5559"/>
                    <a:pt x="3631" y="5560"/>
                    <a:pt x="3621" y="5561"/>
                  </a:cubicBezTo>
                  <a:lnTo>
                    <a:pt x="3072" y="5622"/>
                  </a:lnTo>
                  <a:cubicBezTo>
                    <a:pt x="3052" y="5624"/>
                    <a:pt x="3032" y="5625"/>
                    <a:pt x="3013" y="5625"/>
                  </a:cubicBezTo>
                  <a:cubicBezTo>
                    <a:pt x="2768" y="5625"/>
                    <a:pt x="2569" y="5432"/>
                    <a:pt x="2563" y="5181"/>
                  </a:cubicBezTo>
                  <a:lnTo>
                    <a:pt x="2556" y="4964"/>
                  </a:lnTo>
                  <a:cubicBezTo>
                    <a:pt x="2543" y="4733"/>
                    <a:pt x="2706" y="4530"/>
                    <a:pt x="2936" y="4496"/>
                  </a:cubicBezTo>
                  <a:lnTo>
                    <a:pt x="3912" y="4340"/>
                  </a:lnTo>
                  <a:cubicBezTo>
                    <a:pt x="3938" y="4336"/>
                    <a:pt x="3964" y="4333"/>
                    <a:pt x="3989" y="4333"/>
                  </a:cubicBezTo>
                  <a:cubicBezTo>
                    <a:pt x="4229" y="4333"/>
                    <a:pt x="4435" y="4529"/>
                    <a:pt x="4435" y="4781"/>
                  </a:cubicBezTo>
                  <a:lnTo>
                    <a:pt x="4435" y="4991"/>
                  </a:lnTo>
                  <a:cubicBezTo>
                    <a:pt x="4441" y="5113"/>
                    <a:pt x="4543" y="5215"/>
                    <a:pt x="4665" y="5215"/>
                  </a:cubicBezTo>
                  <a:cubicBezTo>
                    <a:pt x="4787" y="5208"/>
                    <a:pt x="4889" y="5106"/>
                    <a:pt x="4889" y="4984"/>
                  </a:cubicBezTo>
                  <a:lnTo>
                    <a:pt x="4875" y="4218"/>
                  </a:lnTo>
                  <a:cubicBezTo>
                    <a:pt x="4869" y="4049"/>
                    <a:pt x="4930" y="3879"/>
                    <a:pt x="5045" y="3750"/>
                  </a:cubicBezTo>
                  <a:lnTo>
                    <a:pt x="6109" y="2543"/>
                  </a:lnTo>
                  <a:lnTo>
                    <a:pt x="6760" y="2326"/>
                  </a:lnTo>
                  <a:cubicBezTo>
                    <a:pt x="6943" y="2265"/>
                    <a:pt x="6971" y="2014"/>
                    <a:pt x="6808" y="1919"/>
                  </a:cubicBezTo>
                  <a:lnTo>
                    <a:pt x="5574" y="1153"/>
                  </a:lnTo>
                  <a:cubicBezTo>
                    <a:pt x="5499" y="1106"/>
                    <a:pt x="5416" y="1084"/>
                    <a:pt x="5335" y="1084"/>
                  </a:cubicBezTo>
                  <a:cubicBezTo>
                    <a:pt x="5157" y="1084"/>
                    <a:pt x="4986" y="1189"/>
                    <a:pt x="4916" y="1370"/>
                  </a:cubicBezTo>
                  <a:lnTo>
                    <a:pt x="4882" y="1458"/>
                  </a:lnTo>
                  <a:cubicBezTo>
                    <a:pt x="4811" y="1638"/>
                    <a:pt x="4638" y="1745"/>
                    <a:pt x="4459" y="1745"/>
                  </a:cubicBezTo>
                  <a:cubicBezTo>
                    <a:pt x="4381" y="1745"/>
                    <a:pt x="4303" y="1725"/>
                    <a:pt x="4231" y="1682"/>
                  </a:cubicBezTo>
                  <a:lnTo>
                    <a:pt x="3723" y="1391"/>
                  </a:lnTo>
                  <a:cubicBezTo>
                    <a:pt x="3560" y="1302"/>
                    <a:pt x="3573" y="1072"/>
                    <a:pt x="3736" y="991"/>
                  </a:cubicBezTo>
                  <a:lnTo>
                    <a:pt x="4184" y="774"/>
                  </a:lnTo>
                  <a:cubicBezTo>
                    <a:pt x="4503" y="621"/>
                    <a:pt x="4392" y="142"/>
                    <a:pt x="4043" y="142"/>
                  </a:cubicBezTo>
                  <a:cubicBezTo>
                    <a:pt x="4036" y="142"/>
                    <a:pt x="4028" y="143"/>
                    <a:pt x="4021" y="143"/>
                  </a:cubicBezTo>
                  <a:lnTo>
                    <a:pt x="3038" y="184"/>
                  </a:lnTo>
                  <a:lnTo>
                    <a:pt x="2197" y="543"/>
                  </a:lnTo>
                  <a:cubicBezTo>
                    <a:pt x="2166" y="557"/>
                    <a:pt x="2134" y="563"/>
                    <a:pt x="2103" y="563"/>
                  </a:cubicBezTo>
                  <a:cubicBezTo>
                    <a:pt x="2024" y="563"/>
                    <a:pt x="1951" y="523"/>
                    <a:pt x="1912" y="455"/>
                  </a:cubicBezTo>
                  <a:lnTo>
                    <a:pt x="1641" y="1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68"/>
            <p:cNvSpPr/>
            <p:nvPr/>
          </p:nvSpPr>
          <p:spPr>
            <a:xfrm>
              <a:off x="7754111" y="3390704"/>
              <a:ext cx="23135" cy="30086"/>
            </a:xfrm>
            <a:custGeom>
              <a:rect b="b" l="l" r="r" t="t"/>
              <a:pathLst>
                <a:path extrusionOk="0" h="1147" w="882">
                  <a:moveTo>
                    <a:pt x="882" y="0"/>
                  </a:moveTo>
                  <a:lnTo>
                    <a:pt x="882" y="0"/>
                  </a:lnTo>
                  <a:cubicBezTo>
                    <a:pt x="570" y="190"/>
                    <a:pt x="278" y="407"/>
                    <a:pt x="0" y="645"/>
                  </a:cubicBezTo>
                  <a:lnTo>
                    <a:pt x="319" y="1146"/>
                  </a:lnTo>
                  <a:cubicBezTo>
                    <a:pt x="475" y="746"/>
                    <a:pt x="665" y="367"/>
                    <a:pt x="88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68"/>
            <p:cNvSpPr/>
            <p:nvPr/>
          </p:nvSpPr>
          <p:spPr>
            <a:xfrm>
              <a:off x="7891766" y="3668690"/>
              <a:ext cx="47162" cy="41470"/>
            </a:xfrm>
            <a:custGeom>
              <a:rect b="b" l="l" r="r" t="t"/>
              <a:pathLst>
                <a:path extrusionOk="0" h="1581" w="1798">
                  <a:moveTo>
                    <a:pt x="231" y="0"/>
                  </a:moveTo>
                  <a:lnTo>
                    <a:pt x="14" y="1140"/>
                  </a:lnTo>
                  <a:cubicBezTo>
                    <a:pt x="0" y="1221"/>
                    <a:pt x="34" y="1309"/>
                    <a:pt x="102" y="1363"/>
                  </a:cubicBezTo>
                  <a:lnTo>
                    <a:pt x="346" y="1533"/>
                  </a:lnTo>
                  <a:cubicBezTo>
                    <a:pt x="387" y="1565"/>
                    <a:pt x="435" y="1581"/>
                    <a:pt x="483" y="1581"/>
                  </a:cubicBezTo>
                  <a:cubicBezTo>
                    <a:pt x="546" y="1581"/>
                    <a:pt x="609" y="1553"/>
                    <a:pt x="651" y="1499"/>
                  </a:cubicBezTo>
                  <a:lnTo>
                    <a:pt x="1797" y="143"/>
                  </a:lnTo>
                  <a:lnTo>
                    <a:pt x="1648" y="143"/>
                  </a:lnTo>
                  <a:cubicBezTo>
                    <a:pt x="1173" y="143"/>
                    <a:pt x="692" y="95"/>
                    <a:pt x="23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3" name="Google Shape;16173;p68"/>
          <p:cNvGrpSpPr/>
          <p:nvPr/>
        </p:nvGrpSpPr>
        <p:grpSpPr>
          <a:xfrm>
            <a:off x="3304481" y="3379389"/>
            <a:ext cx="356623" cy="370105"/>
            <a:chOff x="3307156" y="3365314"/>
            <a:chExt cx="356623" cy="370105"/>
          </a:xfrm>
        </p:grpSpPr>
        <p:sp>
          <p:nvSpPr>
            <p:cNvPr id="16174" name="Google Shape;16174;p68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68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68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68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68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68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68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68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68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68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68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68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68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68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68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9" name="Google Shape;16189;p68"/>
          <p:cNvGrpSpPr/>
          <p:nvPr/>
        </p:nvGrpSpPr>
        <p:grpSpPr>
          <a:xfrm>
            <a:off x="7422407" y="1980107"/>
            <a:ext cx="372807" cy="370079"/>
            <a:chOff x="7422407" y="1980107"/>
            <a:chExt cx="372807" cy="370079"/>
          </a:xfrm>
        </p:grpSpPr>
        <p:sp>
          <p:nvSpPr>
            <p:cNvPr id="16190" name="Google Shape;16190;p68"/>
            <p:cNvSpPr/>
            <p:nvPr/>
          </p:nvSpPr>
          <p:spPr>
            <a:xfrm>
              <a:off x="7422407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9" y="1"/>
                  </a:moveTo>
                  <a:cubicBezTo>
                    <a:pt x="204" y="1"/>
                    <a:pt x="96" y="87"/>
                    <a:pt x="81" y="218"/>
                  </a:cubicBezTo>
                  <a:cubicBezTo>
                    <a:pt x="0" y="1181"/>
                    <a:pt x="95" y="3418"/>
                    <a:pt x="2767" y="3418"/>
                  </a:cubicBezTo>
                  <a:lnTo>
                    <a:pt x="3451" y="1825"/>
                  </a:lnTo>
                  <a:cubicBezTo>
                    <a:pt x="2373" y="1384"/>
                    <a:pt x="1370" y="788"/>
                    <a:pt x="468" y="55"/>
                  </a:cubicBezTo>
                  <a:cubicBezTo>
                    <a:pt x="422" y="18"/>
                    <a:pt x="370" y="1"/>
                    <a:pt x="3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68"/>
            <p:cNvSpPr/>
            <p:nvPr/>
          </p:nvSpPr>
          <p:spPr>
            <a:xfrm>
              <a:off x="7704668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35" y="1"/>
                  </a:moveTo>
                  <a:cubicBezTo>
                    <a:pt x="3085" y="1"/>
                    <a:pt x="3034" y="18"/>
                    <a:pt x="2990" y="55"/>
                  </a:cubicBezTo>
                  <a:cubicBezTo>
                    <a:pt x="2082" y="788"/>
                    <a:pt x="1078" y="1384"/>
                    <a:pt x="0" y="1825"/>
                  </a:cubicBezTo>
                  <a:lnTo>
                    <a:pt x="685" y="3418"/>
                  </a:lnTo>
                  <a:cubicBezTo>
                    <a:pt x="3356" y="3418"/>
                    <a:pt x="3451" y="1181"/>
                    <a:pt x="3370" y="218"/>
                  </a:cubicBezTo>
                  <a:cubicBezTo>
                    <a:pt x="3356" y="87"/>
                    <a:pt x="3248" y="1"/>
                    <a:pt x="313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68"/>
            <p:cNvSpPr/>
            <p:nvPr/>
          </p:nvSpPr>
          <p:spPr>
            <a:xfrm>
              <a:off x="7469175" y="1981340"/>
              <a:ext cx="278720" cy="350984"/>
            </a:xfrm>
            <a:custGeom>
              <a:rect b="b" l="l" r="r" t="t"/>
              <a:pathLst>
                <a:path extrusionOk="0" h="13381" w="10626">
                  <a:moveTo>
                    <a:pt x="5316" y="0"/>
                  </a:moveTo>
                  <a:cubicBezTo>
                    <a:pt x="5233" y="0"/>
                    <a:pt x="5150" y="3"/>
                    <a:pt x="5066" y="9"/>
                  </a:cubicBezTo>
                  <a:cubicBezTo>
                    <a:pt x="3174" y="138"/>
                    <a:pt x="1696" y="1697"/>
                    <a:pt x="1668" y="3596"/>
                  </a:cubicBezTo>
                  <a:cubicBezTo>
                    <a:pt x="1668" y="3691"/>
                    <a:pt x="1675" y="3786"/>
                    <a:pt x="1682" y="3874"/>
                  </a:cubicBezTo>
                  <a:cubicBezTo>
                    <a:pt x="1729" y="4430"/>
                    <a:pt x="1580" y="4986"/>
                    <a:pt x="1255" y="5440"/>
                  </a:cubicBezTo>
                  <a:cubicBezTo>
                    <a:pt x="156" y="6966"/>
                    <a:pt x="0" y="8980"/>
                    <a:pt x="855" y="10648"/>
                  </a:cubicBezTo>
                  <a:cubicBezTo>
                    <a:pt x="1709" y="12322"/>
                    <a:pt x="3425" y="13380"/>
                    <a:pt x="5303" y="13380"/>
                  </a:cubicBezTo>
                  <a:cubicBezTo>
                    <a:pt x="5309" y="13380"/>
                    <a:pt x="5315" y="13380"/>
                    <a:pt x="5321" y="13380"/>
                  </a:cubicBezTo>
                  <a:cubicBezTo>
                    <a:pt x="7192" y="13380"/>
                    <a:pt x="8906" y="12331"/>
                    <a:pt x="9765" y="10668"/>
                  </a:cubicBezTo>
                  <a:cubicBezTo>
                    <a:pt x="10626" y="8993"/>
                    <a:pt x="10477" y="6986"/>
                    <a:pt x="9378" y="5454"/>
                  </a:cubicBezTo>
                  <a:cubicBezTo>
                    <a:pt x="9053" y="5020"/>
                    <a:pt x="8890" y="4484"/>
                    <a:pt x="8937" y="3942"/>
                  </a:cubicBezTo>
                  <a:cubicBezTo>
                    <a:pt x="8958" y="3664"/>
                    <a:pt x="8958" y="3379"/>
                    <a:pt x="8917" y="3101"/>
                  </a:cubicBezTo>
                  <a:cubicBezTo>
                    <a:pt x="8645" y="1306"/>
                    <a:pt x="7103" y="0"/>
                    <a:pt x="5316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68"/>
            <p:cNvSpPr/>
            <p:nvPr/>
          </p:nvSpPr>
          <p:spPr>
            <a:xfrm>
              <a:off x="7443207" y="1980107"/>
              <a:ext cx="189276" cy="352295"/>
            </a:xfrm>
            <a:custGeom>
              <a:rect b="b" l="l" r="r" t="t"/>
              <a:pathLst>
                <a:path extrusionOk="0" h="13431" w="7216">
                  <a:moveTo>
                    <a:pt x="6300" y="1"/>
                  </a:moveTo>
                  <a:cubicBezTo>
                    <a:pt x="4293" y="1"/>
                    <a:pt x="2658" y="1627"/>
                    <a:pt x="2658" y="3643"/>
                  </a:cubicBezTo>
                  <a:cubicBezTo>
                    <a:pt x="2658" y="3738"/>
                    <a:pt x="2658" y="3833"/>
                    <a:pt x="2665" y="3921"/>
                  </a:cubicBezTo>
                  <a:cubicBezTo>
                    <a:pt x="2719" y="4477"/>
                    <a:pt x="2570" y="5033"/>
                    <a:pt x="2245" y="5487"/>
                  </a:cubicBezTo>
                  <a:cubicBezTo>
                    <a:pt x="0" y="8593"/>
                    <a:pt x="1926" y="12966"/>
                    <a:pt x="5730" y="13400"/>
                  </a:cubicBezTo>
                  <a:cubicBezTo>
                    <a:pt x="5913" y="13420"/>
                    <a:pt x="6097" y="13430"/>
                    <a:pt x="6281" y="13430"/>
                  </a:cubicBezTo>
                  <a:cubicBezTo>
                    <a:pt x="6594" y="13430"/>
                    <a:pt x="6907" y="13401"/>
                    <a:pt x="7215" y="13346"/>
                  </a:cubicBezTo>
                  <a:cubicBezTo>
                    <a:pt x="5018" y="12932"/>
                    <a:pt x="3357" y="11122"/>
                    <a:pt x="3140" y="8905"/>
                  </a:cubicBezTo>
                  <a:cubicBezTo>
                    <a:pt x="3018" y="7691"/>
                    <a:pt x="3350" y="6477"/>
                    <a:pt x="4062" y="5487"/>
                  </a:cubicBezTo>
                  <a:cubicBezTo>
                    <a:pt x="4388" y="5033"/>
                    <a:pt x="4537" y="4477"/>
                    <a:pt x="4489" y="3921"/>
                  </a:cubicBezTo>
                  <a:cubicBezTo>
                    <a:pt x="4482" y="3833"/>
                    <a:pt x="4476" y="3738"/>
                    <a:pt x="4476" y="3643"/>
                  </a:cubicBezTo>
                  <a:cubicBezTo>
                    <a:pt x="4476" y="1988"/>
                    <a:pt x="5601" y="537"/>
                    <a:pt x="7202" y="124"/>
                  </a:cubicBezTo>
                  <a:cubicBezTo>
                    <a:pt x="6930" y="49"/>
                    <a:pt x="6659" y="8"/>
                    <a:pt x="6374" y="2"/>
                  </a:cubicBezTo>
                  <a:cubicBezTo>
                    <a:pt x="6349" y="1"/>
                    <a:pt x="6325" y="1"/>
                    <a:pt x="630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68"/>
            <p:cNvSpPr/>
            <p:nvPr/>
          </p:nvSpPr>
          <p:spPr>
            <a:xfrm>
              <a:off x="7456007" y="2181790"/>
              <a:ext cx="302038" cy="168370"/>
            </a:xfrm>
            <a:custGeom>
              <a:rect b="b" l="l" r="r" t="t"/>
              <a:pathLst>
                <a:path extrusionOk="0" h="6419" w="11515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9"/>
                  </a:lnTo>
                  <a:cubicBezTo>
                    <a:pt x="1" y="3460"/>
                    <a:pt x="2428" y="6328"/>
                    <a:pt x="5669" y="6416"/>
                  </a:cubicBezTo>
                  <a:cubicBezTo>
                    <a:pt x="5723" y="6418"/>
                    <a:pt x="5776" y="6418"/>
                    <a:pt x="5829" y="6418"/>
                  </a:cubicBezTo>
                  <a:cubicBezTo>
                    <a:pt x="8957" y="6418"/>
                    <a:pt x="11514" y="3875"/>
                    <a:pt x="11514" y="727"/>
                  </a:cubicBezTo>
                  <a:lnTo>
                    <a:pt x="11514" y="565"/>
                  </a:lnTo>
                  <a:cubicBezTo>
                    <a:pt x="11514" y="458"/>
                    <a:pt x="11426" y="385"/>
                    <a:pt x="11329" y="385"/>
                  </a:cubicBezTo>
                  <a:cubicBezTo>
                    <a:pt x="11303" y="385"/>
                    <a:pt x="11276" y="390"/>
                    <a:pt x="11250" y="402"/>
                  </a:cubicBezTo>
                  <a:lnTo>
                    <a:pt x="9792" y="1134"/>
                  </a:lnTo>
                  <a:cubicBezTo>
                    <a:pt x="9764" y="1153"/>
                    <a:pt x="9732" y="1162"/>
                    <a:pt x="9700" y="1162"/>
                  </a:cubicBezTo>
                  <a:cubicBezTo>
                    <a:pt x="9662" y="1162"/>
                    <a:pt x="9625" y="1149"/>
                    <a:pt x="9595" y="1127"/>
                  </a:cubicBezTo>
                  <a:lnTo>
                    <a:pt x="8436" y="361"/>
                  </a:lnTo>
                  <a:cubicBezTo>
                    <a:pt x="8406" y="340"/>
                    <a:pt x="8371" y="330"/>
                    <a:pt x="8336" y="330"/>
                  </a:cubicBezTo>
                  <a:cubicBezTo>
                    <a:pt x="8290" y="330"/>
                    <a:pt x="8243" y="347"/>
                    <a:pt x="8205" y="382"/>
                  </a:cubicBezTo>
                  <a:lnTo>
                    <a:pt x="6849" y="1738"/>
                  </a:lnTo>
                  <a:cubicBezTo>
                    <a:pt x="6815" y="1772"/>
                    <a:pt x="6769" y="1789"/>
                    <a:pt x="6724" y="1789"/>
                  </a:cubicBezTo>
                  <a:cubicBezTo>
                    <a:pt x="6678" y="1789"/>
                    <a:pt x="6632" y="1772"/>
                    <a:pt x="6598" y="1738"/>
                  </a:cubicBezTo>
                  <a:lnTo>
                    <a:pt x="5493" y="639"/>
                  </a:lnTo>
                  <a:cubicBezTo>
                    <a:pt x="5459" y="602"/>
                    <a:pt x="5413" y="583"/>
                    <a:pt x="5367" y="583"/>
                  </a:cubicBezTo>
                  <a:cubicBezTo>
                    <a:pt x="5320" y="583"/>
                    <a:pt x="5273" y="602"/>
                    <a:pt x="5235" y="639"/>
                  </a:cubicBezTo>
                  <a:lnTo>
                    <a:pt x="4164" y="1772"/>
                  </a:lnTo>
                  <a:cubicBezTo>
                    <a:pt x="4130" y="1805"/>
                    <a:pt x="4083" y="1822"/>
                    <a:pt x="4035" y="1822"/>
                  </a:cubicBezTo>
                  <a:cubicBezTo>
                    <a:pt x="3988" y="1822"/>
                    <a:pt x="3940" y="1805"/>
                    <a:pt x="3906" y="1772"/>
                  </a:cubicBezTo>
                  <a:lnTo>
                    <a:pt x="2293" y="158"/>
                  </a:lnTo>
                  <a:cubicBezTo>
                    <a:pt x="2259" y="125"/>
                    <a:pt x="2214" y="107"/>
                    <a:pt x="2168" y="107"/>
                  </a:cubicBezTo>
                  <a:cubicBezTo>
                    <a:pt x="2129" y="107"/>
                    <a:pt x="2089" y="120"/>
                    <a:pt x="2055" y="144"/>
                  </a:cubicBezTo>
                  <a:lnTo>
                    <a:pt x="1384" y="646"/>
                  </a:lnTo>
                  <a:cubicBezTo>
                    <a:pt x="1351" y="669"/>
                    <a:pt x="1314" y="681"/>
                    <a:pt x="1276" y="681"/>
                  </a:cubicBezTo>
                  <a:cubicBezTo>
                    <a:pt x="1236" y="681"/>
                    <a:pt x="1195" y="667"/>
                    <a:pt x="1160" y="639"/>
                  </a:cubicBezTo>
                  <a:lnTo>
                    <a:pt x="448" y="43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68"/>
            <p:cNvSpPr/>
            <p:nvPr/>
          </p:nvSpPr>
          <p:spPr>
            <a:xfrm>
              <a:off x="7757469" y="218910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68"/>
            <p:cNvSpPr/>
            <p:nvPr/>
          </p:nvSpPr>
          <p:spPr>
            <a:xfrm>
              <a:off x="7578554" y="2076896"/>
              <a:ext cx="59778" cy="57286"/>
            </a:xfrm>
            <a:custGeom>
              <a:rect b="b" l="l" r="r" t="t"/>
              <a:pathLst>
                <a:path extrusionOk="0" h="2184" w="2279">
                  <a:moveTo>
                    <a:pt x="1140" y="0"/>
                  </a:moveTo>
                  <a:cubicBezTo>
                    <a:pt x="767" y="0"/>
                    <a:pt x="1" y="590"/>
                    <a:pt x="1" y="1092"/>
                  </a:cubicBezTo>
                  <a:cubicBezTo>
                    <a:pt x="1" y="1594"/>
                    <a:pt x="767" y="2184"/>
                    <a:pt x="1140" y="2184"/>
                  </a:cubicBezTo>
                  <a:cubicBezTo>
                    <a:pt x="1513" y="2184"/>
                    <a:pt x="2279" y="1594"/>
                    <a:pt x="2279" y="1092"/>
                  </a:cubicBezTo>
                  <a:cubicBezTo>
                    <a:pt x="2279" y="590"/>
                    <a:pt x="1513" y="0"/>
                    <a:pt x="1140" y="0"/>
                  </a:cubicBez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68"/>
            <p:cNvSpPr/>
            <p:nvPr/>
          </p:nvSpPr>
          <p:spPr>
            <a:xfrm>
              <a:off x="7542802" y="2051820"/>
              <a:ext cx="23869" cy="29902"/>
            </a:xfrm>
            <a:custGeom>
              <a:rect b="b" l="l" r="r" t="t"/>
              <a:pathLst>
                <a:path extrusionOk="0" h="114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lnTo>
                    <a:pt x="1" y="685"/>
                  </a:lnTo>
                  <a:cubicBezTo>
                    <a:pt x="1" y="936"/>
                    <a:pt x="204" y="1139"/>
                    <a:pt x="455" y="1139"/>
                  </a:cubicBezTo>
                  <a:cubicBezTo>
                    <a:pt x="706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8" name="Google Shape;16198;p68"/>
            <p:cNvSpPr/>
            <p:nvPr/>
          </p:nvSpPr>
          <p:spPr>
            <a:xfrm>
              <a:off x="7650240" y="2051820"/>
              <a:ext cx="23843" cy="29902"/>
            </a:xfrm>
            <a:custGeom>
              <a:rect b="b" l="l" r="r" t="t"/>
              <a:pathLst>
                <a:path extrusionOk="0" h="114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36"/>
                    <a:pt x="204" y="1139"/>
                    <a:pt x="454" y="1139"/>
                  </a:cubicBezTo>
                  <a:cubicBezTo>
                    <a:pt x="705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9" name="Google Shape;16199;p68"/>
            <p:cNvSpPr/>
            <p:nvPr/>
          </p:nvSpPr>
          <p:spPr>
            <a:xfrm>
              <a:off x="7582462" y="2100582"/>
              <a:ext cx="51778" cy="22768"/>
            </a:xfrm>
            <a:custGeom>
              <a:rect b="b" l="l" r="r" t="t"/>
              <a:pathLst>
                <a:path extrusionOk="0" h="868" w="1974">
                  <a:moveTo>
                    <a:pt x="991" y="1"/>
                  </a:moveTo>
                  <a:cubicBezTo>
                    <a:pt x="726" y="1"/>
                    <a:pt x="462" y="50"/>
                    <a:pt x="211" y="148"/>
                  </a:cubicBezTo>
                  <a:cubicBezTo>
                    <a:pt x="41" y="209"/>
                    <a:pt x="1" y="433"/>
                    <a:pt x="150" y="542"/>
                  </a:cubicBezTo>
                  <a:cubicBezTo>
                    <a:pt x="401" y="725"/>
                    <a:pt x="767" y="867"/>
                    <a:pt x="991" y="867"/>
                  </a:cubicBezTo>
                  <a:cubicBezTo>
                    <a:pt x="1214" y="867"/>
                    <a:pt x="1574" y="731"/>
                    <a:pt x="1831" y="542"/>
                  </a:cubicBezTo>
                  <a:cubicBezTo>
                    <a:pt x="1974" y="433"/>
                    <a:pt x="1940" y="209"/>
                    <a:pt x="1770" y="148"/>
                  </a:cubicBezTo>
                  <a:cubicBezTo>
                    <a:pt x="1520" y="50"/>
                    <a:pt x="1255" y="1"/>
                    <a:pt x="99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68"/>
            <p:cNvSpPr/>
            <p:nvPr/>
          </p:nvSpPr>
          <p:spPr>
            <a:xfrm>
              <a:off x="7548678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0" y="96"/>
                    <a:pt x="0" y="225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60" y="455"/>
                    <a:pt x="455" y="353"/>
                    <a:pt x="455" y="225"/>
                  </a:cubicBezTo>
                  <a:cubicBezTo>
                    <a:pt x="455" y="96"/>
                    <a:pt x="360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68"/>
            <p:cNvSpPr/>
            <p:nvPr/>
          </p:nvSpPr>
          <p:spPr>
            <a:xfrm>
              <a:off x="7656273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96" y="1"/>
                    <a:pt x="1" y="96"/>
                    <a:pt x="1" y="225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25"/>
                  </a:cubicBezTo>
                  <a:cubicBezTo>
                    <a:pt x="455" y="96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68"/>
            <p:cNvSpPr/>
            <p:nvPr/>
          </p:nvSpPr>
          <p:spPr>
            <a:xfrm>
              <a:off x="7455824" y="2181974"/>
              <a:ext cx="194784" cy="168213"/>
            </a:xfrm>
            <a:custGeom>
              <a:rect b="b" l="l" r="r" t="t"/>
              <a:pathLst>
                <a:path extrusionOk="0" h="6413" w="7426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2"/>
                  </a:lnTo>
                  <a:cubicBezTo>
                    <a:pt x="1" y="3453"/>
                    <a:pt x="2428" y="6328"/>
                    <a:pt x="5670" y="6409"/>
                  </a:cubicBezTo>
                  <a:cubicBezTo>
                    <a:pt x="5730" y="6411"/>
                    <a:pt x="5790" y="6412"/>
                    <a:pt x="5850" y="6412"/>
                  </a:cubicBezTo>
                  <a:cubicBezTo>
                    <a:pt x="6385" y="6412"/>
                    <a:pt x="6914" y="6332"/>
                    <a:pt x="7426" y="6186"/>
                  </a:cubicBezTo>
                  <a:cubicBezTo>
                    <a:pt x="5229" y="5535"/>
                    <a:pt x="3642" y="3555"/>
                    <a:pt x="3364" y="1229"/>
                  </a:cubicBezTo>
                  <a:lnTo>
                    <a:pt x="2293" y="158"/>
                  </a:lnTo>
                  <a:cubicBezTo>
                    <a:pt x="2259" y="120"/>
                    <a:pt x="2212" y="101"/>
                    <a:pt x="2165" y="101"/>
                  </a:cubicBezTo>
                  <a:cubicBezTo>
                    <a:pt x="2127" y="101"/>
                    <a:pt x="2089" y="113"/>
                    <a:pt x="2055" y="137"/>
                  </a:cubicBezTo>
                  <a:lnTo>
                    <a:pt x="1384" y="639"/>
                  </a:lnTo>
                  <a:cubicBezTo>
                    <a:pt x="1352" y="664"/>
                    <a:pt x="1316" y="676"/>
                    <a:pt x="1280" y="676"/>
                  </a:cubicBezTo>
                  <a:cubicBezTo>
                    <a:pt x="1238" y="676"/>
                    <a:pt x="1196" y="661"/>
                    <a:pt x="1160" y="632"/>
                  </a:cubicBezTo>
                  <a:lnTo>
                    <a:pt x="448" y="42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3" name="Google Shape;16203;p68"/>
          <p:cNvGrpSpPr/>
          <p:nvPr/>
        </p:nvGrpSpPr>
        <p:grpSpPr>
          <a:xfrm>
            <a:off x="6916141" y="2906184"/>
            <a:ext cx="289737" cy="370394"/>
            <a:chOff x="6916141" y="2906184"/>
            <a:chExt cx="289737" cy="370394"/>
          </a:xfrm>
        </p:grpSpPr>
        <p:sp>
          <p:nvSpPr>
            <p:cNvPr id="16204" name="Google Shape;16204;p68"/>
            <p:cNvSpPr/>
            <p:nvPr/>
          </p:nvSpPr>
          <p:spPr>
            <a:xfrm>
              <a:off x="7003199" y="2916073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294" y="0"/>
                  </a:moveTo>
                  <a:cubicBezTo>
                    <a:pt x="244" y="0"/>
                    <a:pt x="195" y="37"/>
                    <a:pt x="190" y="93"/>
                  </a:cubicBezTo>
                  <a:cubicBezTo>
                    <a:pt x="122" y="541"/>
                    <a:pt x="0" y="1747"/>
                    <a:pt x="631" y="2446"/>
                  </a:cubicBezTo>
                  <a:lnTo>
                    <a:pt x="1709" y="1998"/>
                  </a:lnTo>
                  <a:cubicBezTo>
                    <a:pt x="1661" y="1056"/>
                    <a:pt x="719" y="290"/>
                    <a:pt x="360" y="25"/>
                  </a:cubicBezTo>
                  <a:cubicBezTo>
                    <a:pt x="340" y="8"/>
                    <a:pt x="317" y="0"/>
                    <a:pt x="29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68"/>
            <p:cNvSpPr/>
            <p:nvPr/>
          </p:nvSpPr>
          <p:spPr>
            <a:xfrm>
              <a:off x="7073967" y="3099551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079" y="1"/>
                  </a:moveTo>
                  <a:lnTo>
                    <a:pt x="1" y="448"/>
                  </a:lnTo>
                  <a:cubicBezTo>
                    <a:pt x="55" y="1391"/>
                    <a:pt x="991" y="2157"/>
                    <a:pt x="1350" y="2421"/>
                  </a:cubicBezTo>
                  <a:cubicBezTo>
                    <a:pt x="1371" y="2438"/>
                    <a:pt x="1395" y="2446"/>
                    <a:pt x="1419" y="2446"/>
                  </a:cubicBezTo>
                  <a:cubicBezTo>
                    <a:pt x="1470" y="2446"/>
                    <a:pt x="1517" y="2409"/>
                    <a:pt x="1526" y="2353"/>
                  </a:cubicBezTo>
                  <a:cubicBezTo>
                    <a:pt x="1594" y="1913"/>
                    <a:pt x="1710" y="706"/>
                    <a:pt x="107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68"/>
            <p:cNvSpPr/>
            <p:nvPr/>
          </p:nvSpPr>
          <p:spPr>
            <a:xfrm>
              <a:off x="7120762" y="2985530"/>
              <a:ext cx="64945" cy="41496"/>
            </a:xfrm>
            <a:custGeom>
              <a:rect b="b" l="l" r="r" t="t"/>
              <a:pathLst>
                <a:path extrusionOk="0" h="1582" w="2476">
                  <a:moveTo>
                    <a:pt x="1643" y="1"/>
                  </a:moveTo>
                  <a:cubicBezTo>
                    <a:pt x="1112" y="1"/>
                    <a:pt x="453" y="98"/>
                    <a:pt x="0" y="503"/>
                  </a:cubicBezTo>
                  <a:lnTo>
                    <a:pt x="448" y="1581"/>
                  </a:lnTo>
                  <a:cubicBezTo>
                    <a:pt x="1390" y="1527"/>
                    <a:pt x="2163" y="591"/>
                    <a:pt x="2421" y="232"/>
                  </a:cubicBezTo>
                  <a:cubicBezTo>
                    <a:pt x="2475" y="164"/>
                    <a:pt x="2434" y="69"/>
                    <a:pt x="2353" y="56"/>
                  </a:cubicBezTo>
                  <a:cubicBezTo>
                    <a:pt x="2195" y="31"/>
                    <a:pt x="1939" y="1"/>
                    <a:pt x="16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68"/>
            <p:cNvSpPr/>
            <p:nvPr/>
          </p:nvSpPr>
          <p:spPr>
            <a:xfrm>
              <a:off x="6936312" y="3052967"/>
              <a:ext cx="65129" cy="41470"/>
            </a:xfrm>
            <a:custGeom>
              <a:rect b="b" l="l" r="r" t="t"/>
              <a:pathLst>
                <a:path extrusionOk="0" h="1581" w="2483">
                  <a:moveTo>
                    <a:pt x="2035" y="0"/>
                  </a:moveTo>
                  <a:cubicBezTo>
                    <a:pt x="1092" y="48"/>
                    <a:pt x="326" y="983"/>
                    <a:pt x="62" y="1349"/>
                  </a:cubicBezTo>
                  <a:cubicBezTo>
                    <a:pt x="1" y="1410"/>
                    <a:pt x="41" y="1512"/>
                    <a:pt x="129" y="1526"/>
                  </a:cubicBezTo>
                  <a:cubicBezTo>
                    <a:pt x="287" y="1550"/>
                    <a:pt x="544" y="1580"/>
                    <a:pt x="840" y="1580"/>
                  </a:cubicBezTo>
                  <a:cubicBezTo>
                    <a:pt x="1371" y="1580"/>
                    <a:pt x="2030" y="1483"/>
                    <a:pt x="2482" y="1078"/>
                  </a:cubicBezTo>
                  <a:lnTo>
                    <a:pt x="2035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68"/>
            <p:cNvSpPr/>
            <p:nvPr/>
          </p:nvSpPr>
          <p:spPr>
            <a:xfrm>
              <a:off x="7073967" y="2916073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419" y="0"/>
                  </a:moveTo>
                  <a:cubicBezTo>
                    <a:pt x="1395" y="0"/>
                    <a:pt x="1371" y="8"/>
                    <a:pt x="1350" y="25"/>
                  </a:cubicBezTo>
                  <a:cubicBezTo>
                    <a:pt x="991" y="290"/>
                    <a:pt x="55" y="1056"/>
                    <a:pt x="1" y="1998"/>
                  </a:cubicBezTo>
                  <a:lnTo>
                    <a:pt x="1079" y="2446"/>
                  </a:lnTo>
                  <a:cubicBezTo>
                    <a:pt x="1710" y="1747"/>
                    <a:pt x="1587" y="534"/>
                    <a:pt x="1526" y="93"/>
                  </a:cubicBezTo>
                  <a:cubicBezTo>
                    <a:pt x="1517" y="37"/>
                    <a:pt x="1470" y="0"/>
                    <a:pt x="141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68"/>
            <p:cNvSpPr/>
            <p:nvPr/>
          </p:nvSpPr>
          <p:spPr>
            <a:xfrm>
              <a:off x="7003199" y="3099551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631" y="1"/>
                  </a:moveTo>
                  <a:cubicBezTo>
                    <a:pt x="0" y="706"/>
                    <a:pt x="122" y="1913"/>
                    <a:pt x="190" y="2353"/>
                  </a:cubicBezTo>
                  <a:cubicBezTo>
                    <a:pt x="199" y="2409"/>
                    <a:pt x="247" y="2446"/>
                    <a:pt x="296" y="2446"/>
                  </a:cubicBezTo>
                  <a:cubicBezTo>
                    <a:pt x="318" y="2446"/>
                    <a:pt x="340" y="2438"/>
                    <a:pt x="360" y="2421"/>
                  </a:cubicBezTo>
                  <a:cubicBezTo>
                    <a:pt x="719" y="2164"/>
                    <a:pt x="1661" y="1391"/>
                    <a:pt x="1709" y="448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68"/>
            <p:cNvSpPr/>
            <p:nvPr/>
          </p:nvSpPr>
          <p:spPr>
            <a:xfrm>
              <a:off x="7120762" y="3052967"/>
              <a:ext cx="64945" cy="41338"/>
            </a:xfrm>
            <a:custGeom>
              <a:rect b="b" l="l" r="r" t="t"/>
              <a:pathLst>
                <a:path extrusionOk="0" h="1576" w="2476">
                  <a:moveTo>
                    <a:pt x="448" y="0"/>
                  </a:moveTo>
                  <a:lnTo>
                    <a:pt x="0" y="1078"/>
                  </a:lnTo>
                  <a:cubicBezTo>
                    <a:pt x="444" y="1479"/>
                    <a:pt x="1093" y="1576"/>
                    <a:pt x="1622" y="1576"/>
                  </a:cubicBezTo>
                  <a:cubicBezTo>
                    <a:pt x="1925" y="1576"/>
                    <a:pt x="2190" y="1544"/>
                    <a:pt x="2353" y="1519"/>
                  </a:cubicBezTo>
                  <a:cubicBezTo>
                    <a:pt x="2434" y="1512"/>
                    <a:pt x="2475" y="1410"/>
                    <a:pt x="2421" y="1349"/>
                  </a:cubicBezTo>
                  <a:cubicBezTo>
                    <a:pt x="2156" y="990"/>
                    <a:pt x="1390" y="48"/>
                    <a:pt x="448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68"/>
            <p:cNvSpPr/>
            <p:nvPr/>
          </p:nvSpPr>
          <p:spPr>
            <a:xfrm>
              <a:off x="6936496" y="2985477"/>
              <a:ext cx="64945" cy="41548"/>
            </a:xfrm>
            <a:custGeom>
              <a:rect b="b" l="l" r="r" t="t"/>
              <a:pathLst>
                <a:path extrusionOk="0" h="1584" w="2476">
                  <a:moveTo>
                    <a:pt x="854" y="1"/>
                  </a:moveTo>
                  <a:cubicBezTo>
                    <a:pt x="550" y="1"/>
                    <a:pt x="286" y="33"/>
                    <a:pt x="122" y="58"/>
                  </a:cubicBezTo>
                  <a:cubicBezTo>
                    <a:pt x="41" y="71"/>
                    <a:pt x="0" y="166"/>
                    <a:pt x="55" y="234"/>
                  </a:cubicBezTo>
                  <a:cubicBezTo>
                    <a:pt x="319" y="593"/>
                    <a:pt x="1085" y="1529"/>
                    <a:pt x="2028" y="1583"/>
                  </a:cubicBezTo>
                  <a:lnTo>
                    <a:pt x="2475" y="498"/>
                  </a:lnTo>
                  <a:cubicBezTo>
                    <a:pt x="2032" y="98"/>
                    <a:pt x="1383" y="1"/>
                    <a:pt x="85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68"/>
            <p:cNvSpPr/>
            <p:nvPr/>
          </p:nvSpPr>
          <p:spPr>
            <a:xfrm>
              <a:off x="7022032" y="3104902"/>
              <a:ext cx="77929" cy="171675"/>
            </a:xfrm>
            <a:custGeom>
              <a:rect b="b" l="l" r="r" t="t"/>
              <a:pathLst>
                <a:path extrusionOk="0" h="6545" w="2971">
                  <a:moveTo>
                    <a:pt x="1262" y="0"/>
                  </a:moveTo>
                  <a:lnTo>
                    <a:pt x="1262" y="5228"/>
                  </a:lnTo>
                  <a:cubicBezTo>
                    <a:pt x="957" y="4902"/>
                    <a:pt x="625" y="4597"/>
                    <a:pt x="272" y="4326"/>
                  </a:cubicBezTo>
                  <a:lnTo>
                    <a:pt x="1" y="4685"/>
                  </a:lnTo>
                  <a:cubicBezTo>
                    <a:pt x="8" y="4692"/>
                    <a:pt x="726" y="5235"/>
                    <a:pt x="1174" y="5838"/>
                  </a:cubicBezTo>
                  <a:cubicBezTo>
                    <a:pt x="1228" y="5913"/>
                    <a:pt x="1262" y="6001"/>
                    <a:pt x="1262" y="6096"/>
                  </a:cubicBezTo>
                  <a:lnTo>
                    <a:pt x="1262" y="6306"/>
                  </a:lnTo>
                  <a:cubicBezTo>
                    <a:pt x="1252" y="6465"/>
                    <a:pt x="1369" y="6545"/>
                    <a:pt x="1486" y="6545"/>
                  </a:cubicBezTo>
                  <a:cubicBezTo>
                    <a:pt x="1603" y="6545"/>
                    <a:pt x="1720" y="6465"/>
                    <a:pt x="1710" y="6306"/>
                  </a:cubicBezTo>
                  <a:lnTo>
                    <a:pt x="1710" y="6096"/>
                  </a:lnTo>
                  <a:cubicBezTo>
                    <a:pt x="1710" y="6001"/>
                    <a:pt x="1737" y="5913"/>
                    <a:pt x="1798" y="5838"/>
                  </a:cubicBezTo>
                  <a:cubicBezTo>
                    <a:pt x="2245" y="5235"/>
                    <a:pt x="2964" y="4692"/>
                    <a:pt x="2971" y="4685"/>
                  </a:cubicBezTo>
                  <a:lnTo>
                    <a:pt x="2706" y="4326"/>
                  </a:lnTo>
                  <a:cubicBezTo>
                    <a:pt x="2347" y="4597"/>
                    <a:pt x="2015" y="4902"/>
                    <a:pt x="1710" y="5228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68"/>
            <p:cNvSpPr/>
            <p:nvPr/>
          </p:nvSpPr>
          <p:spPr>
            <a:xfrm>
              <a:off x="6916141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174" y="0"/>
                  </a:moveTo>
                  <a:cubicBezTo>
                    <a:pt x="77" y="0"/>
                    <a:pt x="1" y="99"/>
                    <a:pt x="44" y="192"/>
                  </a:cubicBezTo>
                  <a:cubicBezTo>
                    <a:pt x="349" y="850"/>
                    <a:pt x="1441" y="2640"/>
                    <a:pt x="4438" y="3176"/>
                  </a:cubicBezTo>
                  <a:cubicBezTo>
                    <a:pt x="4446" y="3177"/>
                    <a:pt x="4454" y="3178"/>
                    <a:pt x="4462" y="3178"/>
                  </a:cubicBezTo>
                  <a:cubicBezTo>
                    <a:pt x="4564" y="3178"/>
                    <a:pt x="4631" y="3061"/>
                    <a:pt x="4580" y="2972"/>
                  </a:cubicBezTo>
                  <a:cubicBezTo>
                    <a:pt x="4207" y="2342"/>
                    <a:pt x="3000" y="681"/>
                    <a:pt x="200" y="3"/>
                  </a:cubicBezTo>
                  <a:cubicBezTo>
                    <a:pt x="191" y="1"/>
                    <a:pt x="182" y="0"/>
                    <a:pt x="174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68"/>
            <p:cNvSpPr/>
            <p:nvPr/>
          </p:nvSpPr>
          <p:spPr>
            <a:xfrm>
              <a:off x="7084407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4457" y="0"/>
                  </a:moveTo>
                  <a:cubicBezTo>
                    <a:pt x="4448" y="0"/>
                    <a:pt x="4440" y="1"/>
                    <a:pt x="4431" y="3"/>
                  </a:cubicBezTo>
                  <a:cubicBezTo>
                    <a:pt x="1630" y="681"/>
                    <a:pt x="423" y="2342"/>
                    <a:pt x="57" y="2972"/>
                  </a:cubicBezTo>
                  <a:cubicBezTo>
                    <a:pt x="0" y="3061"/>
                    <a:pt x="67" y="3178"/>
                    <a:pt x="169" y="3178"/>
                  </a:cubicBezTo>
                  <a:cubicBezTo>
                    <a:pt x="176" y="3178"/>
                    <a:pt x="185" y="3177"/>
                    <a:pt x="193" y="3176"/>
                  </a:cubicBezTo>
                  <a:cubicBezTo>
                    <a:pt x="3190" y="2640"/>
                    <a:pt x="4281" y="850"/>
                    <a:pt x="4587" y="192"/>
                  </a:cubicBezTo>
                  <a:cubicBezTo>
                    <a:pt x="4630" y="99"/>
                    <a:pt x="4554" y="0"/>
                    <a:pt x="445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68"/>
            <p:cNvSpPr/>
            <p:nvPr/>
          </p:nvSpPr>
          <p:spPr>
            <a:xfrm>
              <a:off x="7037508" y="2906184"/>
              <a:ext cx="46978" cy="62847"/>
            </a:xfrm>
            <a:custGeom>
              <a:rect b="b" l="l" r="r" t="t"/>
              <a:pathLst>
                <a:path extrusionOk="0" h="2396" w="1791">
                  <a:moveTo>
                    <a:pt x="899" y="0"/>
                  </a:moveTo>
                  <a:cubicBezTo>
                    <a:pt x="864" y="0"/>
                    <a:pt x="828" y="19"/>
                    <a:pt x="808" y="56"/>
                  </a:cubicBezTo>
                  <a:cubicBezTo>
                    <a:pt x="570" y="436"/>
                    <a:pt x="1" y="1507"/>
                    <a:pt x="313" y="2396"/>
                  </a:cubicBezTo>
                  <a:lnTo>
                    <a:pt x="1479" y="2396"/>
                  </a:lnTo>
                  <a:cubicBezTo>
                    <a:pt x="1791" y="1507"/>
                    <a:pt x="1228" y="436"/>
                    <a:pt x="991" y="56"/>
                  </a:cubicBezTo>
                  <a:cubicBezTo>
                    <a:pt x="970" y="19"/>
                    <a:pt x="935" y="0"/>
                    <a:pt x="899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68"/>
            <p:cNvSpPr/>
            <p:nvPr/>
          </p:nvSpPr>
          <p:spPr>
            <a:xfrm>
              <a:off x="7037508" y="3110752"/>
              <a:ext cx="47162" cy="62900"/>
            </a:xfrm>
            <a:custGeom>
              <a:rect b="b" l="l" r="r" t="t"/>
              <a:pathLst>
                <a:path extrusionOk="0" h="2398" w="1798">
                  <a:moveTo>
                    <a:pt x="313" y="1"/>
                  </a:moveTo>
                  <a:cubicBezTo>
                    <a:pt x="1" y="896"/>
                    <a:pt x="570" y="1960"/>
                    <a:pt x="808" y="2347"/>
                  </a:cubicBezTo>
                  <a:cubicBezTo>
                    <a:pt x="828" y="2381"/>
                    <a:pt x="864" y="2398"/>
                    <a:pt x="899" y="2398"/>
                  </a:cubicBezTo>
                  <a:cubicBezTo>
                    <a:pt x="935" y="2398"/>
                    <a:pt x="970" y="2381"/>
                    <a:pt x="991" y="2347"/>
                  </a:cubicBezTo>
                  <a:cubicBezTo>
                    <a:pt x="1221" y="1960"/>
                    <a:pt x="1798" y="896"/>
                    <a:pt x="147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68"/>
            <p:cNvSpPr/>
            <p:nvPr/>
          </p:nvSpPr>
          <p:spPr>
            <a:xfrm>
              <a:off x="7131962" y="3022225"/>
              <a:ext cx="63345" cy="35463"/>
            </a:xfrm>
            <a:custGeom>
              <a:rect b="b" l="l" r="r" t="t"/>
              <a:pathLst>
                <a:path extrusionOk="0" h="1352" w="2415">
                  <a:moveTo>
                    <a:pt x="571" y="0"/>
                  </a:moveTo>
                  <a:cubicBezTo>
                    <a:pt x="378" y="0"/>
                    <a:pt x="185" y="28"/>
                    <a:pt x="0" y="94"/>
                  </a:cubicBezTo>
                  <a:lnTo>
                    <a:pt x="0" y="1260"/>
                  </a:lnTo>
                  <a:cubicBezTo>
                    <a:pt x="183" y="1325"/>
                    <a:pt x="374" y="1351"/>
                    <a:pt x="565" y="1351"/>
                  </a:cubicBezTo>
                  <a:cubicBezTo>
                    <a:pt x="1301" y="1351"/>
                    <a:pt x="2038" y="954"/>
                    <a:pt x="2340" y="765"/>
                  </a:cubicBezTo>
                  <a:cubicBezTo>
                    <a:pt x="2414" y="725"/>
                    <a:pt x="2414" y="623"/>
                    <a:pt x="2340" y="582"/>
                  </a:cubicBezTo>
                  <a:cubicBezTo>
                    <a:pt x="2039" y="400"/>
                    <a:pt x="1304" y="0"/>
                    <a:pt x="571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68"/>
            <p:cNvSpPr/>
            <p:nvPr/>
          </p:nvSpPr>
          <p:spPr>
            <a:xfrm>
              <a:off x="6926896" y="3022199"/>
              <a:ext cx="63345" cy="35489"/>
            </a:xfrm>
            <a:custGeom>
              <a:rect b="b" l="l" r="r" t="t"/>
              <a:pathLst>
                <a:path extrusionOk="0" h="1353" w="2415">
                  <a:moveTo>
                    <a:pt x="1837" y="0"/>
                  </a:moveTo>
                  <a:cubicBezTo>
                    <a:pt x="1103" y="0"/>
                    <a:pt x="374" y="396"/>
                    <a:pt x="68" y="583"/>
                  </a:cubicBezTo>
                  <a:cubicBezTo>
                    <a:pt x="0" y="624"/>
                    <a:pt x="0" y="726"/>
                    <a:pt x="68" y="766"/>
                  </a:cubicBezTo>
                  <a:cubicBezTo>
                    <a:pt x="375" y="955"/>
                    <a:pt x="1109" y="1352"/>
                    <a:pt x="1846" y="1352"/>
                  </a:cubicBezTo>
                  <a:cubicBezTo>
                    <a:pt x="2038" y="1352"/>
                    <a:pt x="2230" y="1326"/>
                    <a:pt x="2414" y="1261"/>
                  </a:cubicBezTo>
                  <a:lnTo>
                    <a:pt x="2414" y="95"/>
                  </a:lnTo>
                  <a:cubicBezTo>
                    <a:pt x="2227" y="28"/>
                    <a:pt x="2032" y="0"/>
                    <a:pt x="1837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68"/>
            <p:cNvSpPr/>
            <p:nvPr/>
          </p:nvSpPr>
          <p:spPr>
            <a:xfrm>
              <a:off x="7100302" y="2944558"/>
              <a:ext cx="56526" cy="56132"/>
            </a:xfrm>
            <a:custGeom>
              <a:rect b="b" l="l" r="r" t="t"/>
              <a:pathLst>
                <a:path extrusionOk="0" h="2140" w="2155">
                  <a:moveTo>
                    <a:pt x="2034" y="0"/>
                  </a:moveTo>
                  <a:cubicBezTo>
                    <a:pt x="2026" y="0"/>
                    <a:pt x="2017" y="1"/>
                    <a:pt x="2007" y="4"/>
                  </a:cubicBezTo>
                  <a:cubicBezTo>
                    <a:pt x="1573" y="105"/>
                    <a:pt x="407" y="458"/>
                    <a:pt x="0" y="1312"/>
                  </a:cubicBezTo>
                  <a:lnTo>
                    <a:pt x="828" y="2140"/>
                  </a:lnTo>
                  <a:cubicBezTo>
                    <a:pt x="1675" y="1733"/>
                    <a:pt x="2035" y="567"/>
                    <a:pt x="2136" y="133"/>
                  </a:cubicBezTo>
                  <a:cubicBezTo>
                    <a:pt x="2154" y="61"/>
                    <a:pt x="2099" y="0"/>
                    <a:pt x="203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68"/>
            <p:cNvSpPr/>
            <p:nvPr/>
          </p:nvSpPr>
          <p:spPr>
            <a:xfrm>
              <a:off x="6965218" y="3079092"/>
              <a:ext cx="56499" cy="56158"/>
            </a:xfrm>
            <a:custGeom>
              <a:rect b="b" l="l" r="r" t="t"/>
              <a:pathLst>
                <a:path extrusionOk="0" h="2141" w="2154">
                  <a:moveTo>
                    <a:pt x="1333" y="1"/>
                  </a:moveTo>
                  <a:cubicBezTo>
                    <a:pt x="485" y="408"/>
                    <a:pt x="126" y="1574"/>
                    <a:pt x="24" y="2008"/>
                  </a:cubicBezTo>
                  <a:cubicBezTo>
                    <a:pt x="0" y="2074"/>
                    <a:pt x="56" y="2140"/>
                    <a:pt x="126" y="2140"/>
                  </a:cubicBezTo>
                  <a:cubicBezTo>
                    <a:pt x="135" y="2140"/>
                    <a:pt x="144" y="2139"/>
                    <a:pt x="153" y="2137"/>
                  </a:cubicBezTo>
                  <a:cubicBezTo>
                    <a:pt x="587" y="2035"/>
                    <a:pt x="1746" y="1682"/>
                    <a:pt x="2153" y="828"/>
                  </a:cubicBezTo>
                  <a:lnTo>
                    <a:pt x="1333" y="1"/>
                  </a:ln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68"/>
            <p:cNvSpPr/>
            <p:nvPr/>
          </p:nvSpPr>
          <p:spPr>
            <a:xfrm>
              <a:off x="7100302" y="3079276"/>
              <a:ext cx="56499" cy="56027"/>
            </a:xfrm>
            <a:custGeom>
              <a:rect b="b" l="l" r="r" t="t"/>
              <a:pathLst>
                <a:path extrusionOk="0" h="2136" w="2154">
                  <a:moveTo>
                    <a:pt x="828" y="1"/>
                  </a:moveTo>
                  <a:lnTo>
                    <a:pt x="0" y="821"/>
                  </a:lnTo>
                  <a:cubicBezTo>
                    <a:pt x="407" y="1669"/>
                    <a:pt x="1573" y="2028"/>
                    <a:pt x="2007" y="2130"/>
                  </a:cubicBezTo>
                  <a:cubicBezTo>
                    <a:pt x="2018" y="2134"/>
                    <a:pt x="2029" y="2135"/>
                    <a:pt x="2039" y="2135"/>
                  </a:cubicBezTo>
                  <a:cubicBezTo>
                    <a:pt x="2101" y="2135"/>
                    <a:pt x="2154" y="2071"/>
                    <a:pt x="2136" y="2001"/>
                  </a:cubicBezTo>
                  <a:cubicBezTo>
                    <a:pt x="2035" y="1567"/>
                    <a:pt x="1682" y="407"/>
                    <a:pt x="82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68"/>
            <p:cNvSpPr/>
            <p:nvPr/>
          </p:nvSpPr>
          <p:spPr>
            <a:xfrm>
              <a:off x="6965218" y="2944558"/>
              <a:ext cx="56499" cy="56132"/>
            </a:xfrm>
            <a:custGeom>
              <a:rect b="b" l="l" r="r" t="t"/>
              <a:pathLst>
                <a:path extrusionOk="0" h="2140" w="2154">
                  <a:moveTo>
                    <a:pt x="124" y="0"/>
                  </a:moveTo>
                  <a:cubicBezTo>
                    <a:pt x="55" y="0"/>
                    <a:pt x="0" y="61"/>
                    <a:pt x="24" y="133"/>
                  </a:cubicBezTo>
                  <a:cubicBezTo>
                    <a:pt x="126" y="567"/>
                    <a:pt x="478" y="1733"/>
                    <a:pt x="1333" y="2140"/>
                  </a:cubicBezTo>
                  <a:lnTo>
                    <a:pt x="2153" y="1312"/>
                  </a:lnTo>
                  <a:cubicBezTo>
                    <a:pt x="1746" y="465"/>
                    <a:pt x="587" y="105"/>
                    <a:pt x="153" y="4"/>
                  </a:cubicBezTo>
                  <a:cubicBezTo>
                    <a:pt x="143" y="1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68"/>
            <p:cNvSpPr/>
            <p:nvPr/>
          </p:nvSpPr>
          <p:spPr>
            <a:xfrm>
              <a:off x="6984156" y="2963129"/>
              <a:ext cx="153708" cy="153524"/>
            </a:xfrm>
            <a:custGeom>
              <a:rect b="b" l="l" r="r" t="t"/>
              <a:pathLst>
                <a:path extrusionOk="0" h="5853" w="5860">
                  <a:moveTo>
                    <a:pt x="2930" y="1"/>
                  </a:moveTo>
                  <a:cubicBezTo>
                    <a:pt x="1316" y="1"/>
                    <a:pt x="1" y="1310"/>
                    <a:pt x="1" y="2930"/>
                  </a:cubicBezTo>
                  <a:cubicBezTo>
                    <a:pt x="1" y="4544"/>
                    <a:pt x="1316" y="5853"/>
                    <a:pt x="2930" y="5853"/>
                  </a:cubicBezTo>
                  <a:cubicBezTo>
                    <a:pt x="4550" y="5853"/>
                    <a:pt x="5859" y="4544"/>
                    <a:pt x="5859" y="2930"/>
                  </a:cubicBezTo>
                  <a:cubicBezTo>
                    <a:pt x="5859" y="1310"/>
                    <a:pt x="4550" y="1"/>
                    <a:pt x="293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68"/>
            <p:cNvSpPr/>
            <p:nvPr/>
          </p:nvSpPr>
          <p:spPr>
            <a:xfrm>
              <a:off x="7001940" y="2980756"/>
              <a:ext cx="118114" cy="118297"/>
            </a:xfrm>
            <a:custGeom>
              <a:rect b="b" l="l" r="r" t="t"/>
              <a:pathLst>
                <a:path extrusionOk="0" h="4510" w="4503">
                  <a:moveTo>
                    <a:pt x="2252" y="0"/>
                  </a:moveTo>
                  <a:cubicBezTo>
                    <a:pt x="1011" y="0"/>
                    <a:pt x="1" y="1011"/>
                    <a:pt x="1" y="2258"/>
                  </a:cubicBezTo>
                  <a:cubicBezTo>
                    <a:pt x="1" y="3499"/>
                    <a:pt x="1011" y="4509"/>
                    <a:pt x="2252" y="4509"/>
                  </a:cubicBezTo>
                  <a:cubicBezTo>
                    <a:pt x="3499" y="4509"/>
                    <a:pt x="4503" y="3499"/>
                    <a:pt x="4503" y="2258"/>
                  </a:cubicBezTo>
                  <a:cubicBezTo>
                    <a:pt x="4503" y="1011"/>
                    <a:pt x="3499" y="0"/>
                    <a:pt x="2252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5" name="Google Shape;16225;p68"/>
          <p:cNvGrpSpPr/>
          <p:nvPr/>
        </p:nvGrpSpPr>
        <p:grpSpPr>
          <a:xfrm>
            <a:off x="7970194" y="2013577"/>
            <a:ext cx="372676" cy="331731"/>
            <a:chOff x="7970194" y="2013577"/>
            <a:chExt cx="372676" cy="331731"/>
          </a:xfrm>
        </p:grpSpPr>
        <p:sp>
          <p:nvSpPr>
            <p:cNvPr id="16226" name="Google Shape;16226;p68"/>
            <p:cNvSpPr/>
            <p:nvPr/>
          </p:nvSpPr>
          <p:spPr>
            <a:xfrm>
              <a:off x="8092032" y="2284533"/>
              <a:ext cx="102454" cy="60775"/>
            </a:xfrm>
            <a:custGeom>
              <a:rect b="b" l="l" r="r" t="t"/>
              <a:pathLst>
                <a:path extrusionOk="0" h="2317" w="3906">
                  <a:moveTo>
                    <a:pt x="2620" y="1"/>
                  </a:moveTo>
                  <a:cubicBezTo>
                    <a:pt x="2541" y="1"/>
                    <a:pt x="2462" y="40"/>
                    <a:pt x="2414" y="133"/>
                  </a:cubicBezTo>
                  <a:lnTo>
                    <a:pt x="1573" y="1848"/>
                  </a:lnTo>
                  <a:lnTo>
                    <a:pt x="312" y="1848"/>
                  </a:lnTo>
                  <a:cubicBezTo>
                    <a:pt x="0" y="1848"/>
                    <a:pt x="0" y="2316"/>
                    <a:pt x="312" y="2316"/>
                  </a:cubicBezTo>
                  <a:lnTo>
                    <a:pt x="3594" y="2316"/>
                  </a:lnTo>
                  <a:cubicBezTo>
                    <a:pt x="3906" y="2316"/>
                    <a:pt x="3906" y="1848"/>
                    <a:pt x="3594" y="1848"/>
                  </a:cubicBezTo>
                  <a:lnTo>
                    <a:pt x="2102" y="1848"/>
                  </a:lnTo>
                  <a:lnTo>
                    <a:pt x="2841" y="343"/>
                  </a:lnTo>
                  <a:cubicBezTo>
                    <a:pt x="2931" y="154"/>
                    <a:pt x="2776" y="1"/>
                    <a:pt x="262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68"/>
            <p:cNvSpPr/>
            <p:nvPr/>
          </p:nvSpPr>
          <p:spPr>
            <a:xfrm>
              <a:off x="8116741" y="2284533"/>
              <a:ext cx="77746" cy="60775"/>
            </a:xfrm>
            <a:custGeom>
              <a:rect b="b" l="l" r="r" t="t"/>
              <a:pathLst>
                <a:path extrusionOk="0" h="2317" w="2964">
                  <a:moveTo>
                    <a:pt x="2616" y="1"/>
                  </a:moveTo>
                  <a:cubicBezTo>
                    <a:pt x="2538" y="1"/>
                    <a:pt x="2460" y="40"/>
                    <a:pt x="2415" y="133"/>
                  </a:cubicBezTo>
                  <a:lnTo>
                    <a:pt x="1567" y="1848"/>
                  </a:lnTo>
                  <a:lnTo>
                    <a:pt x="313" y="1848"/>
                  </a:lnTo>
                  <a:cubicBezTo>
                    <a:pt x="1" y="1848"/>
                    <a:pt x="1" y="2316"/>
                    <a:pt x="313" y="2316"/>
                  </a:cubicBezTo>
                  <a:lnTo>
                    <a:pt x="2652" y="2316"/>
                  </a:lnTo>
                  <a:cubicBezTo>
                    <a:pt x="2964" y="2316"/>
                    <a:pt x="2964" y="1848"/>
                    <a:pt x="2652" y="1848"/>
                  </a:cubicBezTo>
                  <a:lnTo>
                    <a:pt x="2096" y="1848"/>
                  </a:lnTo>
                  <a:lnTo>
                    <a:pt x="2835" y="343"/>
                  </a:lnTo>
                  <a:cubicBezTo>
                    <a:pt x="2925" y="154"/>
                    <a:pt x="2770" y="1"/>
                    <a:pt x="261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68"/>
            <p:cNvSpPr/>
            <p:nvPr/>
          </p:nvSpPr>
          <p:spPr>
            <a:xfrm>
              <a:off x="7970194" y="2104805"/>
              <a:ext cx="38086" cy="48578"/>
            </a:xfrm>
            <a:custGeom>
              <a:rect b="b" l="l" r="r" t="t"/>
              <a:pathLst>
                <a:path extrusionOk="0" h="1852" w="1452">
                  <a:moveTo>
                    <a:pt x="1452" y="1"/>
                  </a:moveTo>
                  <a:lnTo>
                    <a:pt x="204" y="523"/>
                  </a:lnTo>
                  <a:cubicBezTo>
                    <a:pt x="34" y="598"/>
                    <a:pt x="1" y="828"/>
                    <a:pt x="143" y="950"/>
                  </a:cubicBezTo>
                  <a:lnTo>
                    <a:pt x="1282" y="1852"/>
                  </a:lnTo>
                  <a:lnTo>
                    <a:pt x="145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68"/>
            <p:cNvSpPr/>
            <p:nvPr/>
          </p:nvSpPr>
          <p:spPr>
            <a:xfrm>
              <a:off x="7984961" y="2013577"/>
              <a:ext cx="357908" cy="288687"/>
            </a:xfrm>
            <a:custGeom>
              <a:rect b="b" l="l" r="r" t="t"/>
              <a:pathLst>
                <a:path extrusionOk="0" h="11006" w="13645">
                  <a:moveTo>
                    <a:pt x="5405" y="0"/>
                  </a:moveTo>
                  <a:cubicBezTo>
                    <a:pt x="5148" y="0"/>
                    <a:pt x="1104" y="70"/>
                    <a:pt x="455" y="4455"/>
                  </a:cubicBezTo>
                  <a:cubicBezTo>
                    <a:pt x="0" y="8435"/>
                    <a:pt x="3235" y="11005"/>
                    <a:pt x="6978" y="11005"/>
                  </a:cubicBezTo>
                  <a:cubicBezTo>
                    <a:pt x="10015" y="11005"/>
                    <a:pt x="12653" y="9202"/>
                    <a:pt x="13582" y="6700"/>
                  </a:cubicBezTo>
                  <a:cubicBezTo>
                    <a:pt x="13644" y="6518"/>
                    <a:pt x="13508" y="6346"/>
                    <a:pt x="13338" y="6346"/>
                  </a:cubicBezTo>
                  <a:cubicBezTo>
                    <a:pt x="13305" y="6346"/>
                    <a:pt x="13271" y="6353"/>
                    <a:pt x="13236" y="6367"/>
                  </a:cubicBezTo>
                  <a:cubicBezTo>
                    <a:pt x="12738" y="6573"/>
                    <a:pt x="12201" y="6679"/>
                    <a:pt x="11663" y="6679"/>
                  </a:cubicBezTo>
                  <a:cubicBezTo>
                    <a:pt x="11527" y="6679"/>
                    <a:pt x="11392" y="6673"/>
                    <a:pt x="11256" y="6659"/>
                  </a:cubicBezTo>
                  <a:cubicBezTo>
                    <a:pt x="9337" y="6483"/>
                    <a:pt x="7954" y="4103"/>
                    <a:pt x="7127" y="2665"/>
                  </a:cubicBezTo>
                  <a:cubicBezTo>
                    <a:pt x="6571" y="1709"/>
                    <a:pt x="5825" y="1112"/>
                    <a:pt x="4726" y="902"/>
                  </a:cubicBezTo>
                  <a:lnTo>
                    <a:pt x="5418" y="0"/>
                  </a:lnTo>
                  <a:cubicBezTo>
                    <a:pt x="5418" y="0"/>
                    <a:pt x="5414" y="0"/>
                    <a:pt x="5405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68"/>
            <p:cNvSpPr/>
            <p:nvPr/>
          </p:nvSpPr>
          <p:spPr>
            <a:xfrm>
              <a:off x="7984961" y="2013577"/>
              <a:ext cx="244385" cy="288687"/>
            </a:xfrm>
            <a:custGeom>
              <a:rect b="b" l="l" r="r" t="t"/>
              <a:pathLst>
                <a:path extrusionOk="0" h="11006" w="9317">
                  <a:moveTo>
                    <a:pt x="5398" y="0"/>
                  </a:moveTo>
                  <a:cubicBezTo>
                    <a:pt x="5141" y="0"/>
                    <a:pt x="1098" y="70"/>
                    <a:pt x="448" y="4455"/>
                  </a:cubicBezTo>
                  <a:cubicBezTo>
                    <a:pt x="0" y="8435"/>
                    <a:pt x="3228" y="11005"/>
                    <a:pt x="6978" y="11005"/>
                  </a:cubicBezTo>
                  <a:cubicBezTo>
                    <a:pt x="7771" y="11005"/>
                    <a:pt x="8564" y="10883"/>
                    <a:pt x="9317" y="10639"/>
                  </a:cubicBezTo>
                  <a:lnTo>
                    <a:pt x="9317" y="10639"/>
                  </a:lnTo>
                  <a:cubicBezTo>
                    <a:pt x="9147" y="10646"/>
                    <a:pt x="8971" y="10653"/>
                    <a:pt x="8795" y="10653"/>
                  </a:cubicBezTo>
                  <a:cubicBezTo>
                    <a:pt x="5045" y="10653"/>
                    <a:pt x="1818" y="8083"/>
                    <a:pt x="2265" y="4103"/>
                  </a:cubicBezTo>
                  <a:cubicBezTo>
                    <a:pt x="2645" y="1560"/>
                    <a:pt x="4157" y="475"/>
                    <a:pt x="5411" y="0"/>
                  </a:cubicBezTo>
                  <a:cubicBezTo>
                    <a:pt x="5411" y="0"/>
                    <a:pt x="5407" y="0"/>
                    <a:pt x="53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68"/>
            <p:cNvSpPr/>
            <p:nvPr/>
          </p:nvSpPr>
          <p:spPr>
            <a:xfrm>
              <a:off x="8083875" y="2093447"/>
              <a:ext cx="208974" cy="129786"/>
            </a:xfrm>
            <a:custGeom>
              <a:rect b="b" l="l" r="r" t="t"/>
              <a:pathLst>
                <a:path extrusionOk="0" h="4948" w="7967">
                  <a:moveTo>
                    <a:pt x="2937" y="0"/>
                  </a:moveTo>
                  <a:cubicBezTo>
                    <a:pt x="2729" y="0"/>
                    <a:pt x="2519" y="51"/>
                    <a:pt x="2325" y="156"/>
                  </a:cubicBezTo>
                  <a:lnTo>
                    <a:pt x="2318" y="156"/>
                  </a:lnTo>
                  <a:cubicBezTo>
                    <a:pt x="0" y="1422"/>
                    <a:pt x="1203" y="4948"/>
                    <a:pt x="4061" y="4948"/>
                  </a:cubicBezTo>
                  <a:cubicBezTo>
                    <a:pt x="5106" y="4948"/>
                    <a:pt x="6373" y="4476"/>
                    <a:pt x="7770" y="3248"/>
                  </a:cubicBezTo>
                  <a:cubicBezTo>
                    <a:pt x="7967" y="3078"/>
                    <a:pt x="7845" y="2760"/>
                    <a:pt x="7587" y="2760"/>
                  </a:cubicBezTo>
                  <a:cubicBezTo>
                    <a:pt x="6753" y="2760"/>
                    <a:pt x="5410" y="2393"/>
                    <a:pt x="3966" y="515"/>
                  </a:cubicBezTo>
                  <a:cubicBezTo>
                    <a:pt x="3717" y="182"/>
                    <a:pt x="3332" y="0"/>
                    <a:pt x="293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68"/>
            <p:cNvSpPr/>
            <p:nvPr/>
          </p:nvSpPr>
          <p:spPr>
            <a:xfrm>
              <a:off x="8108505" y="2142707"/>
              <a:ext cx="184292" cy="80552"/>
            </a:xfrm>
            <a:custGeom>
              <a:rect b="b" l="l" r="r" t="t"/>
              <a:pathLst>
                <a:path extrusionOk="0" h="3071" w="7026">
                  <a:moveTo>
                    <a:pt x="172" y="0"/>
                  </a:moveTo>
                  <a:cubicBezTo>
                    <a:pt x="0" y="1438"/>
                    <a:pt x="1179" y="3070"/>
                    <a:pt x="3125" y="3070"/>
                  </a:cubicBezTo>
                  <a:cubicBezTo>
                    <a:pt x="4171" y="3070"/>
                    <a:pt x="5439" y="2598"/>
                    <a:pt x="6838" y="1370"/>
                  </a:cubicBezTo>
                  <a:cubicBezTo>
                    <a:pt x="7026" y="1195"/>
                    <a:pt x="6908" y="882"/>
                    <a:pt x="6656" y="882"/>
                  </a:cubicBezTo>
                  <a:cubicBezTo>
                    <a:pt x="6653" y="882"/>
                    <a:pt x="6651" y="882"/>
                    <a:pt x="6648" y="882"/>
                  </a:cubicBezTo>
                  <a:cubicBezTo>
                    <a:pt x="6465" y="882"/>
                    <a:pt x="6289" y="861"/>
                    <a:pt x="6119" y="827"/>
                  </a:cubicBezTo>
                  <a:cubicBezTo>
                    <a:pt x="5293" y="1605"/>
                    <a:pt x="3857" y="2217"/>
                    <a:pt x="2601" y="2217"/>
                  </a:cubicBezTo>
                  <a:cubicBezTo>
                    <a:pt x="1361" y="2217"/>
                    <a:pt x="297" y="1621"/>
                    <a:pt x="172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68"/>
            <p:cNvSpPr/>
            <p:nvPr/>
          </p:nvSpPr>
          <p:spPr>
            <a:xfrm>
              <a:off x="8032805" y="2087388"/>
              <a:ext cx="36827" cy="42886"/>
            </a:xfrm>
            <a:custGeom>
              <a:rect b="b" l="l" r="r" t="t"/>
              <a:pathLst>
                <a:path extrusionOk="0" h="1635" w="1404">
                  <a:moveTo>
                    <a:pt x="705" y="0"/>
                  </a:moveTo>
                  <a:cubicBezTo>
                    <a:pt x="319" y="0"/>
                    <a:pt x="0" y="312"/>
                    <a:pt x="0" y="706"/>
                  </a:cubicBezTo>
                  <a:lnTo>
                    <a:pt x="0" y="929"/>
                  </a:lnTo>
                  <a:cubicBezTo>
                    <a:pt x="0" y="1323"/>
                    <a:pt x="319" y="1634"/>
                    <a:pt x="705" y="1634"/>
                  </a:cubicBezTo>
                  <a:cubicBezTo>
                    <a:pt x="1092" y="1634"/>
                    <a:pt x="1404" y="1323"/>
                    <a:pt x="1404" y="936"/>
                  </a:cubicBezTo>
                  <a:lnTo>
                    <a:pt x="1404" y="706"/>
                  </a:lnTo>
                  <a:cubicBezTo>
                    <a:pt x="1404" y="312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68"/>
            <p:cNvSpPr/>
            <p:nvPr/>
          </p:nvSpPr>
          <p:spPr>
            <a:xfrm>
              <a:off x="8051297" y="2087388"/>
              <a:ext cx="18518" cy="30742"/>
            </a:xfrm>
            <a:custGeom>
              <a:rect b="b" l="l" r="r" t="t"/>
              <a:pathLst>
                <a:path extrusionOk="0" h="1172" w="706">
                  <a:moveTo>
                    <a:pt x="0" y="0"/>
                  </a:moveTo>
                  <a:lnTo>
                    <a:pt x="0" y="821"/>
                  </a:lnTo>
                  <a:cubicBezTo>
                    <a:pt x="0" y="1055"/>
                    <a:pt x="175" y="1172"/>
                    <a:pt x="350" y="1172"/>
                  </a:cubicBezTo>
                  <a:cubicBezTo>
                    <a:pt x="524" y="1172"/>
                    <a:pt x="699" y="1055"/>
                    <a:pt x="699" y="821"/>
                  </a:cubicBezTo>
                  <a:lnTo>
                    <a:pt x="699" y="706"/>
                  </a:lnTo>
                  <a:cubicBezTo>
                    <a:pt x="706" y="312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68"/>
            <p:cNvSpPr/>
            <p:nvPr/>
          </p:nvSpPr>
          <p:spPr>
            <a:xfrm>
              <a:off x="8045081" y="2093421"/>
              <a:ext cx="12276" cy="12302"/>
            </a:xfrm>
            <a:custGeom>
              <a:rect b="b" l="l" r="r" t="t"/>
              <a:pathLst>
                <a:path extrusionOk="0" h="469" w="468">
                  <a:moveTo>
                    <a:pt x="237" y="1"/>
                  </a:moveTo>
                  <a:cubicBezTo>
                    <a:pt x="109" y="1"/>
                    <a:pt x="0" y="109"/>
                    <a:pt x="0" y="238"/>
                  </a:cubicBezTo>
                  <a:cubicBezTo>
                    <a:pt x="0" y="367"/>
                    <a:pt x="109" y="469"/>
                    <a:pt x="237" y="469"/>
                  </a:cubicBezTo>
                  <a:cubicBezTo>
                    <a:pt x="366" y="469"/>
                    <a:pt x="468" y="367"/>
                    <a:pt x="468" y="238"/>
                  </a:cubicBezTo>
                  <a:cubicBezTo>
                    <a:pt x="468" y="109"/>
                    <a:pt x="366" y="1"/>
                    <a:pt x="2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6" name="Google Shape;16236;p68"/>
          <p:cNvGrpSpPr/>
          <p:nvPr/>
        </p:nvGrpSpPr>
        <p:grpSpPr>
          <a:xfrm>
            <a:off x="1416733" y="1512190"/>
            <a:ext cx="332964" cy="370158"/>
            <a:chOff x="1416733" y="1512190"/>
            <a:chExt cx="332964" cy="370158"/>
          </a:xfrm>
        </p:grpSpPr>
        <p:sp>
          <p:nvSpPr>
            <p:cNvPr id="16237" name="Google Shape;16237;p68"/>
            <p:cNvSpPr/>
            <p:nvPr/>
          </p:nvSpPr>
          <p:spPr>
            <a:xfrm>
              <a:off x="1416733" y="1637596"/>
              <a:ext cx="106913" cy="144134"/>
            </a:xfrm>
            <a:custGeom>
              <a:rect b="b" l="l" r="r" t="t"/>
              <a:pathLst>
                <a:path extrusionOk="0" h="5495" w="4076">
                  <a:moveTo>
                    <a:pt x="4075" y="0"/>
                  </a:moveTo>
                  <a:cubicBezTo>
                    <a:pt x="4075" y="0"/>
                    <a:pt x="1010" y="1092"/>
                    <a:pt x="34" y="5215"/>
                  </a:cubicBezTo>
                  <a:cubicBezTo>
                    <a:pt x="0" y="5343"/>
                    <a:pt x="95" y="5472"/>
                    <a:pt x="231" y="5486"/>
                  </a:cubicBezTo>
                  <a:cubicBezTo>
                    <a:pt x="310" y="5491"/>
                    <a:pt x="405" y="5494"/>
                    <a:pt x="510" y="5494"/>
                  </a:cubicBezTo>
                  <a:cubicBezTo>
                    <a:pt x="993" y="5494"/>
                    <a:pt x="1706" y="5416"/>
                    <a:pt x="2251" y="5004"/>
                  </a:cubicBezTo>
                  <a:lnTo>
                    <a:pt x="4075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68"/>
            <p:cNvSpPr/>
            <p:nvPr/>
          </p:nvSpPr>
          <p:spPr>
            <a:xfrm>
              <a:off x="1642967" y="1637596"/>
              <a:ext cx="106730" cy="144134"/>
            </a:xfrm>
            <a:custGeom>
              <a:rect b="b" l="l" r="r" t="t"/>
              <a:pathLst>
                <a:path extrusionOk="0" h="5495" w="4069">
                  <a:moveTo>
                    <a:pt x="0" y="0"/>
                  </a:moveTo>
                  <a:lnTo>
                    <a:pt x="1817" y="5004"/>
                  </a:lnTo>
                  <a:cubicBezTo>
                    <a:pt x="2362" y="5416"/>
                    <a:pt x="3080" y="5494"/>
                    <a:pt x="3561" y="5494"/>
                  </a:cubicBezTo>
                  <a:cubicBezTo>
                    <a:pt x="3666" y="5494"/>
                    <a:pt x="3760" y="5491"/>
                    <a:pt x="3838" y="5486"/>
                  </a:cubicBezTo>
                  <a:cubicBezTo>
                    <a:pt x="3973" y="5472"/>
                    <a:pt x="4068" y="5343"/>
                    <a:pt x="4034" y="5215"/>
                  </a:cubicBezTo>
                  <a:cubicBezTo>
                    <a:pt x="3058" y="109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68"/>
            <p:cNvSpPr/>
            <p:nvPr/>
          </p:nvSpPr>
          <p:spPr>
            <a:xfrm>
              <a:off x="1463685" y="1643472"/>
              <a:ext cx="238877" cy="238877"/>
            </a:xfrm>
            <a:custGeom>
              <a:rect b="b" l="l" r="r" t="t"/>
              <a:pathLst>
                <a:path extrusionOk="0" h="9107" w="9107">
                  <a:moveTo>
                    <a:pt x="1892" y="0"/>
                  </a:moveTo>
                  <a:cubicBezTo>
                    <a:pt x="746" y="1261"/>
                    <a:pt x="7" y="3221"/>
                    <a:pt x="7" y="5004"/>
                  </a:cubicBezTo>
                  <a:cubicBezTo>
                    <a:pt x="0" y="6272"/>
                    <a:pt x="529" y="7479"/>
                    <a:pt x="1458" y="8340"/>
                  </a:cubicBezTo>
                  <a:lnTo>
                    <a:pt x="3641" y="9106"/>
                  </a:lnTo>
                  <a:lnTo>
                    <a:pt x="5465" y="9106"/>
                  </a:lnTo>
                  <a:lnTo>
                    <a:pt x="7662" y="8333"/>
                  </a:lnTo>
                  <a:cubicBezTo>
                    <a:pt x="8578" y="7472"/>
                    <a:pt x="9100" y="6272"/>
                    <a:pt x="9100" y="5011"/>
                  </a:cubicBezTo>
                  <a:cubicBezTo>
                    <a:pt x="9107" y="3228"/>
                    <a:pt x="8367" y="1282"/>
                    <a:pt x="7235" y="14"/>
                  </a:cubicBezTo>
                  <a:lnTo>
                    <a:pt x="1892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68"/>
            <p:cNvSpPr/>
            <p:nvPr/>
          </p:nvSpPr>
          <p:spPr>
            <a:xfrm>
              <a:off x="1506178" y="1643472"/>
              <a:ext cx="154049" cy="47765"/>
            </a:xfrm>
            <a:custGeom>
              <a:rect b="b" l="l" r="r" t="t"/>
              <a:pathLst>
                <a:path extrusionOk="0" h="1821" w="5873">
                  <a:moveTo>
                    <a:pt x="272" y="0"/>
                  </a:moveTo>
                  <a:cubicBezTo>
                    <a:pt x="184" y="102"/>
                    <a:pt x="89" y="210"/>
                    <a:pt x="1" y="326"/>
                  </a:cubicBezTo>
                  <a:cubicBezTo>
                    <a:pt x="726" y="1322"/>
                    <a:pt x="1831" y="1821"/>
                    <a:pt x="2937" y="1821"/>
                  </a:cubicBezTo>
                  <a:cubicBezTo>
                    <a:pt x="4042" y="1821"/>
                    <a:pt x="5147" y="1322"/>
                    <a:pt x="5873" y="326"/>
                  </a:cubicBezTo>
                  <a:cubicBezTo>
                    <a:pt x="5791" y="217"/>
                    <a:pt x="5703" y="115"/>
                    <a:pt x="5615" y="14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68"/>
            <p:cNvSpPr/>
            <p:nvPr/>
          </p:nvSpPr>
          <p:spPr>
            <a:xfrm>
              <a:off x="1499594" y="1643472"/>
              <a:ext cx="167216" cy="196909"/>
            </a:xfrm>
            <a:custGeom>
              <a:rect b="b" l="l" r="r" t="t"/>
              <a:pathLst>
                <a:path extrusionOk="0" h="7507" w="6375">
                  <a:moveTo>
                    <a:pt x="1140" y="0"/>
                  </a:moveTo>
                  <a:cubicBezTo>
                    <a:pt x="543" y="1004"/>
                    <a:pt x="1" y="2828"/>
                    <a:pt x="1" y="4096"/>
                  </a:cubicBezTo>
                  <a:cubicBezTo>
                    <a:pt x="1" y="5981"/>
                    <a:pt x="1425" y="7506"/>
                    <a:pt x="3188" y="7506"/>
                  </a:cubicBezTo>
                  <a:cubicBezTo>
                    <a:pt x="4944" y="7506"/>
                    <a:pt x="6375" y="5981"/>
                    <a:pt x="6375" y="4096"/>
                  </a:cubicBezTo>
                  <a:cubicBezTo>
                    <a:pt x="6375" y="2828"/>
                    <a:pt x="5825" y="1004"/>
                    <a:pt x="523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68"/>
            <p:cNvSpPr/>
            <p:nvPr/>
          </p:nvSpPr>
          <p:spPr>
            <a:xfrm>
              <a:off x="1518637" y="1643472"/>
              <a:ext cx="129157" cy="47765"/>
            </a:xfrm>
            <a:custGeom>
              <a:rect b="b" l="l" r="r" t="t"/>
              <a:pathLst>
                <a:path extrusionOk="0" h="1821" w="4924">
                  <a:moveTo>
                    <a:pt x="414" y="0"/>
                  </a:moveTo>
                  <a:cubicBezTo>
                    <a:pt x="258" y="278"/>
                    <a:pt x="116" y="563"/>
                    <a:pt x="0" y="854"/>
                  </a:cubicBezTo>
                  <a:cubicBezTo>
                    <a:pt x="695" y="1499"/>
                    <a:pt x="1579" y="1821"/>
                    <a:pt x="2462" y="1821"/>
                  </a:cubicBezTo>
                  <a:cubicBezTo>
                    <a:pt x="3345" y="1821"/>
                    <a:pt x="4228" y="1499"/>
                    <a:pt x="4923" y="854"/>
                  </a:cubicBezTo>
                  <a:cubicBezTo>
                    <a:pt x="4808" y="563"/>
                    <a:pt x="4665" y="278"/>
                    <a:pt x="450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68"/>
            <p:cNvSpPr/>
            <p:nvPr/>
          </p:nvSpPr>
          <p:spPr>
            <a:xfrm>
              <a:off x="1493745" y="1858295"/>
              <a:ext cx="71687" cy="23869"/>
            </a:xfrm>
            <a:custGeom>
              <a:rect b="b" l="l" r="r" t="t"/>
              <a:pathLst>
                <a:path extrusionOk="0" h="910" w="2733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2733" y="910"/>
                  </a:lnTo>
                  <a:cubicBezTo>
                    <a:pt x="2733" y="408"/>
                    <a:pt x="2319" y="1"/>
                    <a:pt x="181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68"/>
            <p:cNvSpPr/>
            <p:nvPr/>
          </p:nvSpPr>
          <p:spPr>
            <a:xfrm>
              <a:off x="1493745" y="1858295"/>
              <a:ext cx="47686" cy="23869"/>
            </a:xfrm>
            <a:custGeom>
              <a:rect b="b" l="l" r="r" t="t"/>
              <a:pathLst>
                <a:path extrusionOk="0" h="910" w="1818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909" y="910"/>
                  </a:lnTo>
                  <a:cubicBezTo>
                    <a:pt x="909" y="408"/>
                    <a:pt x="1315" y="1"/>
                    <a:pt x="1817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68"/>
            <p:cNvSpPr/>
            <p:nvPr/>
          </p:nvSpPr>
          <p:spPr>
            <a:xfrm>
              <a:off x="1601156" y="1858295"/>
              <a:ext cx="71713" cy="23869"/>
            </a:xfrm>
            <a:custGeom>
              <a:rect b="b" l="l" r="r" t="t"/>
              <a:pathLst>
                <a:path extrusionOk="0" h="910" w="2734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2733" y="910"/>
                  </a:lnTo>
                  <a:cubicBezTo>
                    <a:pt x="2733" y="408"/>
                    <a:pt x="2326" y="1"/>
                    <a:pt x="1825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68"/>
            <p:cNvSpPr/>
            <p:nvPr/>
          </p:nvSpPr>
          <p:spPr>
            <a:xfrm>
              <a:off x="1601156" y="1858295"/>
              <a:ext cx="47870" cy="23869"/>
            </a:xfrm>
            <a:custGeom>
              <a:rect b="b" l="l" r="r" t="t"/>
              <a:pathLst>
                <a:path extrusionOk="0" h="910" w="1825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909" y="910"/>
                  </a:lnTo>
                  <a:cubicBezTo>
                    <a:pt x="909" y="408"/>
                    <a:pt x="1316" y="1"/>
                    <a:pt x="18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68"/>
            <p:cNvSpPr/>
            <p:nvPr/>
          </p:nvSpPr>
          <p:spPr>
            <a:xfrm>
              <a:off x="1499594" y="1512217"/>
              <a:ext cx="167216" cy="167190"/>
            </a:xfrm>
            <a:custGeom>
              <a:rect b="b" l="l" r="r" t="t"/>
              <a:pathLst>
                <a:path extrusionOk="0" h="6374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4943"/>
                    <a:pt x="1432" y="6374"/>
                    <a:pt x="3188" y="6374"/>
                  </a:cubicBezTo>
                  <a:cubicBezTo>
                    <a:pt x="4944" y="6374"/>
                    <a:pt x="6375" y="4943"/>
                    <a:pt x="6375" y="3187"/>
                  </a:cubicBezTo>
                  <a:cubicBezTo>
                    <a:pt x="6375" y="1424"/>
                    <a:pt x="4944" y="0"/>
                    <a:pt x="318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68"/>
            <p:cNvSpPr/>
            <p:nvPr/>
          </p:nvSpPr>
          <p:spPr>
            <a:xfrm>
              <a:off x="1566480" y="1620415"/>
              <a:ext cx="33286" cy="32263"/>
            </a:xfrm>
            <a:custGeom>
              <a:rect b="b" l="l" r="r" t="t"/>
              <a:pathLst>
                <a:path extrusionOk="0" h="1230" w="1269">
                  <a:moveTo>
                    <a:pt x="638" y="1"/>
                  </a:moveTo>
                  <a:cubicBezTo>
                    <a:pt x="607" y="1"/>
                    <a:pt x="577" y="11"/>
                    <a:pt x="550" y="31"/>
                  </a:cubicBezTo>
                  <a:lnTo>
                    <a:pt x="95" y="330"/>
                  </a:lnTo>
                  <a:cubicBezTo>
                    <a:pt x="14" y="384"/>
                    <a:pt x="0" y="486"/>
                    <a:pt x="55" y="560"/>
                  </a:cubicBezTo>
                  <a:lnTo>
                    <a:pt x="509" y="1164"/>
                  </a:lnTo>
                  <a:cubicBezTo>
                    <a:pt x="539" y="1208"/>
                    <a:pt x="587" y="1230"/>
                    <a:pt x="634" y="1230"/>
                  </a:cubicBezTo>
                  <a:cubicBezTo>
                    <a:pt x="682" y="1230"/>
                    <a:pt x="729" y="1208"/>
                    <a:pt x="760" y="1164"/>
                  </a:cubicBezTo>
                  <a:lnTo>
                    <a:pt x="1214" y="560"/>
                  </a:lnTo>
                  <a:cubicBezTo>
                    <a:pt x="1268" y="486"/>
                    <a:pt x="1255" y="384"/>
                    <a:pt x="1180" y="330"/>
                  </a:cubicBezTo>
                  <a:lnTo>
                    <a:pt x="726" y="31"/>
                  </a:lnTo>
                  <a:cubicBezTo>
                    <a:pt x="699" y="11"/>
                    <a:pt x="668" y="1"/>
                    <a:pt x="6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68"/>
            <p:cNvSpPr/>
            <p:nvPr/>
          </p:nvSpPr>
          <p:spPr>
            <a:xfrm>
              <a:off x="1499253" y="1512190"/>
              <a:ext cx="98913" cy="167190"/>
            </a:xfrm>
            <a:custGeom>
              <a:rect b="b" l="l" r="r" t="t"/>
              <a:pathLst>
                <a:path extrusionOk="0" h="6374" w="3771">
                  <a:moveTo>
                    <a:pt x="3179" y="0"/>
                  </a:moveTo>
                  <a:cubicBezTo>
                    <a:pt x="1461" y="0"/>
                    <a:pt x="0" y="1397"/>
                    <a:pt x="0" y="3188"/>
                  </a:cubicBezTo>
                  <a:cubicBezTo>
                    <a:pt x="0" y="4981"/>
                    <a:pt x="1465" y="6374"/>
                    <a:pt x="3186" y="6374"/>
                  </a:cubicBezTo>
                  <a:cubicBezTo>
                    <a:pt x="3378" y="6374"/>
                    <a:pt x="3574" y="6357"/>
                    <a:pt x="3770" y="6320"/>
                  </a:cubicBezTo>
                  <a:cubicBezTo>
                    <a:pt x="2258" y="6042"/>
                    <a:pt x="1153" y="4727"/>
                    <a:pt x="1153" y="3188"/>
                  </a:cubicBezTo>
                  <a:cubicBezTo>
                    <a:pt x="1153" y="1649"/>
                    <a:pt x="2258" y="326"/>
                    <a:pt x="3770" y="55"/>
                  </a:cubicBezTo>
                  <a:cubicBezTo>
                    <a:pt x="3571" y="18"/>
                    <a:pt x="3373" y="0"/>
                    <a:pt x="3179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68"/>
            <p:cNvSpPr/>
            <p:nvPr/>
          </p:nvSpPr>
          <p:spPr>
            <a:xfrm>
              <a:off x="1499594" y="1512217"/>
              <a:ext cx="167216" cy="86638"/>
            </a:xfrm>
            <a:custGeom>
              <a:rect b="b" l="l" r="r" t="t"/>
              <a:pathLst>
                <a:path extrusionOk="0" h="3303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72" y="2331"/>
                    <a:pt x="878" y="1704"/>
                    <a:pt x="1717" y="1704"/>
                  </a:cubicBezTo>
                  <a:cubicBezTo>
                    <a:pt x="2109" y="1704"/>
                    <a:pt x="2507" y="1841"/>
                    <a:pt x="2842" y="2143"/>
                  </a:cubicBezTo>
                  <a:cubicBezTo>
                    <a:pt x="2940" y="2231"/>
                    <a:pt x="3064" y="2275"/>
                    <a:pt x="3188" y="2275"/>
                  </a:cubicBezTo>
                  <a:cubicBezTo>
                    <a:pt x="3311" y="2275"/>
                    <a:pt x="3435" y="2231"/>
                    <a:pt x="3534" y="2143"/>
                  </a:cubicBezTo>
                  <a:cubicBezTo>
                    <a:pt x="3868" y="1838"/>
                    <a:pt x="4268" y="1701"/>
                    <a:pt x="4662" y="1701"/>
                  </a:cubicBezTo>
                  <a:cubicBezTo>
                    <a:pt x="5504" y="1701"/>
                    <a:pt x="6315" y="2331"/>
                    <a:pt x="6375" y="3302"/>
                  </a:cubicBezTo>
                  <a:cubicBezTo>
                    <a:pt x="6375" y="3261"/>
                    <a:pt x="6375" y="3221"/>
                    <a:pt x="6375" y="3187"/>
                  </a:cubicBezTo>
                  <a:cubicBezTo>
                    <a:pt x="6375" y="1424"/>
                    <a:pt x="4951" y="0"/>
                    <a:pt x="318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68"/>
            <p:cNvSpPr/>
            <p:nvPr/>
          </p:nvSpPr>
          <p:spPr>
            <a:xfrm>
              <a:off x="1499594" y="1512217"/>
              <a:ext cx="98572" cy="86638"/>
            </a:xfrm>
            <a:custGeom>
              <a:rect b="b" l="l" r="r" t="t"/>
              <a:pathLst>
                <a:path extrusionOk="0" h="3303" w="3758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62" y="2482"/>
                    <a:pt x="686" y="1824"/>
                    <a:pt x="1499" y="1722"/>
                  </a:cubicBezTo>
                  <a:cubicBezTo>
                    <a:pt x="1954" y="848"/>
                    <a:pt x="2788" y="231"/>
                    <a:pt x="3757" y="54"/>
                  </a:cubicBezTo>
                  <a:cubicBezTo>
                    <a:pt x="3567" y="20"/>
                    <a:pt x="3378" y="0"/>
                    <a:pt x="318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68"/>
            <p:cNvSpPr/>
            <p:nvPr/>
          </p:nvSpPr>
          <p:spPr>
            <a:xfrm>
              <a:off x="1535529" y="1583877"/>
              <a:ext cx="23869" cy="29745"/>
            </a:xfrm>
            <a:custGeom>
              <a:rect b="b" l="l" r="r" t="t"/>
              <a:pathLst>
                <a:path extrusionOk="0" h="1134" w="910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459" y="1133"/>
                    <a:pt x="463" y="1133"/>
                    <a:pt x="467" y="1133"/>
                  </a:cubicBezTo>
                  <a:cubicBezTo>
                    <a:pt x="712" y="1133"/>
                    <a:pt x="909" y="926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68"/>
            <p:cNvSpPr/>
            <p:nvPr/>
          </p:nvSpPr>
          <p:spPr>
            <a:xfrm>
              <a:off x="1541404" y="1589753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68"/>
            <p:cNvSpPr/>
            <p:nvPr/>
          </p:nvSpPr>
          <p:spPr>
            <a:xfrm>
              <a:off x="1607032" y="1583877"/>
              <a:ext cx="23843" cy="29719"/>
            </a:xfrm>
            <a:custGeom>
              <a:rect b="b" l="l" r="r" t="t"/>
              <a:pathLst>
                <a:path extrusionOk="0" h="1133" w="909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705" y="1133"/>
                    <a:pt x="909" y="930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5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68"/>
            <p:cNvSpPr/>
            <p:nvPr/>
          </p:nvSpPr>
          <p:spPr>
            <a:xfrm>
              <a:off x="1613065" y="1589753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6" name="Google Shape;16256;p68"/>
          <p:cNvGrpSpPr/>
          <p:nvPr/>
        </p:nvGrpSpPr>
        <p:grpSpPr>
          <a:xfrm>
            <a:off x="5246366" y="2906105"/>
            <a:ext cx="342852" cy="370079"/>
            <a:chOff x="5246366" y="2906105"/>
            <a:chExt cx="342852" cy="370079"/>
          </a:xfrm>
        </p:grpSpPr>
        <p:sp>
          <p:nvSpPr>
            <p:cNvPr id="16257" name="Google Shape;16257;p68"/>
            <p:cNvSpPr/>
            <p:nvPr/>
          </p:nvSpPr>
          <p:spPr>
            <a:xfrm>
              <a:off x="5410172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6548" y="1"/>
                  </a:moveTo>
                  <a:cubicBezTo>
                    <a:pt x="6513" y="1"/>
                    <a:pt x="6476" y="10"/>
                    <a:pt x="6440" y="29"/>
                  </a:cubicBezTo>
                  <a:cubicBezTo>
                    <a:pt x="2420" y="2029"/>
                    <a:pt x="677" y="4762"/>
                    <a:pt x="80" y="5907"/>
                  </a:cubicBezTo>
                  <a:cubicBezTo>
                    <a:pt x="1" y="6067"/>
                    <a:pt x="126" y="6240"/>
                    <a:pt x="284" y="6240"/>
                  </a:cubicBezTo>
                  <a:cubicBezTo>
                    <a:pt x="315" y="6240"/>
                    <a:pt x="347" y="6234"/>
                    <a:pt x="379" y="6219"/>
                  </a:cubicBezTo>
                  <a:cubicBezTo>
                    <a:pt x="4678" y="4348"/>
                    <a:pt x="6264" y="1500"/>
                    <a:pt x="6759" y="320"/>
                  </a:cubicBezTo>
                  <a:cubicBezTo>
                    <a:pt x="6825" y="161"/>
                    <a:pt x="6699" y="1"/>
                    <a:pt x="654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68"/>
            <p:cNvSpPr/>
            <p:nvPr/>
          </p:nvSpPr>
          <p:spPr>
            <a:xfrm>
              <a:off x="5405687" y="3137611"/>
              <a:ext cx="24210" cy="138573"/>
            </a:xfrm>
            <a:custGeom>
              <a:rect b="b" l="l" r="r" t="t"/>
              <a:pathLst>
                <a:path extrusionOk="0" h="5283" w="923">
                  <a:moveTo>
                    <a:pt x="0" y="1"/>
                  </a:moveTo>
                  <a:lnTo>
                    <a:pt x="0" y="4828"/>
                  </a:lnTo>
                  <a:cubicBezTo>
                    <a:pt x="0" y="5079"/>
                    <a:pt x="211" y="5283"/>
                    <a:pt x="461" y="5283"/>
                  </a:cubicBezTo>
                  <a:cubicBezTo>
                    <a:pt x="719" y="5283"/>
                    <a:pt x="923" y="5079"/>
                    <a:pt x="923" y="4822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68"/>
            <p:cNvSpPr/>
            <p:nvPr/>
          </p:nvSpPr>
          <p:spPr>
            <a:xfrm>
              <a:off x="5381660" y="2906105"/>
              <a:ext cx="72237" cy="87110"/>
            </a:xfrm>
            <a:custGeom>
              <a:rect b="b" l="l" r="r" t="t"/>
              <a:pathLst>
                <a:path extrusionOk="0" h="3321" w="2754">
                  <a:moveTo>
                    <a:pt x="1378" y="0"/>
                  </a:moveTo>
                  <a:cubicBezTo>
                    <a:pt x="1311" y="0"/>
                    <a:pt x="1245" y="29"/>
                    <a:pt x="1201" y="87"/>
                  </a:cubicBezTo>
                  <a:cubicBezTo>
                    <a:pt x="971" y="371"/>
                    <a:pt x="550" y="921"/>
                    <a:pt x="1" y="1707"/>
                  </a:cubicBezTo>
                  <a:lnTo>
                    <a:pt x="693" y="3321"/>
                  </a:lnTo>
                  <a:lnTo>
                    <a:pt x="2300" y="3321"/>
                  </a:lnTo>
                  <a:lnTo>
                    <a:pt x="2754" y="1707"/>
                  </a:lnTo>
                  <a:cubicBezTo>
                    <a:pt x="2211" y="921"/>
                    <a:pt x="1784" y="371"/>
                    <a:pt x="1561" y="87"/>
                  </a:cubicBezTo>
                  <a:cubicBezTo>
                    <a:pt x="1513" y="29"/>
                    <a:pt x="1445" y="0"/>
                    <a:pt x="1378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68"/>
            <p:cNvSpPr/>
            <p:nvPr/>
          </p:nvSpPr>
          <p:spPr>
            <a:xfrm>
              <a:off x="5343076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4723" y="1"/>
                  </a:moveTo>
                  <a:cubicBezTo>
                    <a:pt x="4666" y="1"/>
                    <a:pt x="4609" y="23"/>
                    <a:pt x="4564" y="70"/>
                  </a:cubicBezTo>
                  <a:cubicBezTo>
                    <a:pt x="4069" y="559"/>
                    <a:pt x="2869" y="1800"/>
                    <a:pt x="2069" y="2952"/>
                  </a:cubicBezTo>
                  <a:cubicBezTo>
                    <a:pt x="1" y="5909"/>
                    <a:pt x="1357" y="8221"/>
                    <a:pt x="2848" y="8228"/>
                  </a:cubicBezTo>
                  <a:cubicBezTo>
                    <a:pt x="4815" y="8228"/>
                    <a:pt x="6408" y="6634"/>
                    <a:pt x="6408" y="4668"/>
                  </a:cubicBezTo>
                  <a:cubicBezTo>
                    <a:pt x="6408" y="3129"/>
                    <a:pt x="5323" y="898"/>
                    <a:pt x="4923" y="125"/>
                  </a:cubicBezTo>
                  <a:cubicBezTo>
                    <a:pt x="4884" y="45"/>
                    <a:pt x="4804" y="1"/>
                    <a:pt x="4723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68"/>
            <p:cNvSpPr/>
            <p:nvPr/>
          </p:nvSpPr>
          <p:spPr>
            <a:xfrm>
              <a:off x="5324584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1685" y="1"/>
                  </a:moveTo>
                  <a:cubicBezTo>
                    <a:pt x="1603" y="1"/>
                    <a:pt x="1522" y="45"/>
                    <a:pt x="1479" y="125"/>
                  </a:cubicBezTo>
                  <a:cubicBezTo>
                    <a:pt x="1079" y="898"/>
                    <a:pt x="0" y="3129"/>
                    <a:pt x="0" y="4668"/>
                  </a:cubicBezTo>
                  <a:cubicBezTo>
                    <a:pt x="0" y="6634"/>
                    <a:pt x="1594" y="8228"/>
                    <a:pt x="3560" y="8228"/>
                  </a:cubicBezTo>
                  <a:cubicBezTo>
                    <a:pt x="5052" y="8221"/>
                    <a:pt x="6408" y="5909"/>
                    <a:pt x="4340" y="2952"/>
                  </a:cubicBezTo>
                  <a:cubicBezTo>
                    <a:pt x="3540" y="1800"/>
                    <a:pt x="2333" y="559"/>
                    <a:pt x="1845" y="70"/>
                  </a:cubicBezTo>
                  <a:cubicBezTo>
                    <a:pt x="1800" y="23"/>
                    <a:pt x="1742" y="1"/>
                    <a:pt x="1685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68"/>
            <p:cNvSpPr/>
            <p:nvPr/>
          </p:nvSpPr>
          <p:spPr>
            <a:xfrm>
              <a:off x="5246366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282" y="1"/>
                  </a:moveTo>
                  <a:cubicBezTo>
                    <a:pt x="127" y="1"/>
                    <a:pt x="1" y="161"/>
                    <a:pt x="67" y="320"/>
                  </a:cubicBezTo>
                  <a:cubicBezTo>
                    <a:pt x="562" y="1500"/>
                    <a:pt x="2148" y="4348"/>
                    <a:pt x="6447" y="6219"/>
                  </a:cubicBezTo>
                  <a:cubicBezTo>
                    <a:pt x="6479" y="6234"/>
                    <a:pt x="6511" y="6240"/>
                    <a:pt x="6541" y="6240"/>
                  </a:cubicBezTo>
                  <a:cubicBezTo>
                    <a:pt x="6700" y="6240"/>
                    <a:pt x="6825" y="6067"/>
                    <a:pt x="6746" y="5907"/>
                  </a:cubicBezTo>
                  <a:cubicBezTo>
                    <a:pt x="6156" y="4762"/>
                    <a:pt x="4406" y="2029"/>
                    <a:pt x="392" y="29"/>
                  </a:cubicBezTo>
                  <a:cubicBezTo>
                    <a:pt x="355" y="10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3" name="Google Shape;16263;p68"/>
          <p:cNvGrpSpPr/>
          <p:nvPr/>
        </p:nvGrpSpPr>
        <p:grpSpPr>
          <a:xfrm>
            <a:off x="849667" y="2434883"/>
            <a:ext cx="371259" cy="366249"/>
            <a:chOff x="849667" y="2434883"/>
            <a:chExt cx="371259" cy="366249"/>
          </a:xfrm>
        </p:grpSpPr>
        <p:sp>
          <p:nvSpPr>
            <p:cNvPr id="16264" name="Google Shape;16264;p68"/>
            <p:cNvSpPr/>
            <p:nvPr/>
          </p:nvSpPr>
          <p:spPr>
            <a:xfrm>
              <a:off x="956607" y="2434883"/>
              <a:ext cx="258628" cy="145367"/>
            </a:xfrm>
            <a:custGeom>
              <a:rect b="b" l="l" r="r" t="t"/>
              <a:pathLst>
                <a:path extrusionOk="0" h="5542" w="9860">
                  <a:moveTo>
                    <a:pt x="3972" y="1"/>
                  </a:moveTo>
                  <a:cubicBezTo>
                    <a:pt x="3899" y="1"/>
                    <a:pt x="3825" y="19"/>
                    <a:pt x="3757" y="56"/>
                  </a:cubicBezTo>
                  <a:cubicBezTo>
                    <a:pt x="2469" y="768"/>
                    <a:pt x="1675" y="2009"/>
                    <a:pt x="1675" y="2009"/>
                  </a:cubicBezTo>
                  <a:lnTo>
                    <a:pt x="1397" y="1893"/>
                  </a:lnTo>
                  <a:cubicBezTo>
                    <a:pt x="1335" y="1864"/>
                    <a:pt x="1271" y="1851"/>
                    <a:pt x="1207" y="1851"/>
                  </a:cubicBezTo>
                  <a:cubicBezTo>
                    <a:pt x="1063" y="1851"/>
                    <a:pt x="926" y="1922"/>
                    <a:pt x="841" y="2049"/>
                  </a:cubicBezTo>
                  <a:cubicBezTo>
                    <a:pt x="21" y="3304"/>
                    <a:pt x="0" y="5541"/>
                    <a:pt x="0" y="5541"/>
                  </a:cubicBezTo>
                  <a:lnTo>
                    <a:pt x="7798" y="4172"/>
                  </a:lnTo>
                  <a:lnTo>
                    <a:pt x="9595" y="2897"/>
                  </a:lnTo>
                  <a:cubicBezTo>
                    <a:pt x="9853" y="2714"/>
                    <a:pt x="9860" y="2348"/>
                    <a:pt x="9615" y="2158"/>
                  </a:cubicBezTo>
                  <a:cubicBezTo>
                    <a:pt x="8598" y="1412"/>
                    <a:pt x="7269" y="1215"/>
                    <a:pt x="7269" y="1215"/>
                  </a:cubicBezTo>
                  <a:lnTo>
                    <a:pt x="7385" y="653"/>
                  </a:lnTo>
                  <a:cubicBezTo>
                    <a:pt x="7443" y="368"/>
                    <a:pt x="7217" y="108"/>
                    <a:pt x="6932" y="108"/>
                  </a:cubicBezTo>
                  <a:cubicBezTo>
                    <a:pt x="6918" y="108"/>
                    <a:pt x="6904" y="109"/>
                    <a:pt x="6890" y="110"/>
                  </a:cubicBezTo>
                  <a:cubicBezTo>
                    <a:pt x="6103" y="191"/>
                    <a:pt x="5344" y="415"/>
                    <a:pt x="4632" y="761"/>
                  </a:cubicBezTo>
                  <a:lnTo>
                    <a:pt x="4381" y="253"/>
                  </a:lnTo>
                  <a:cubicBezTo>
                    <a:pt x="4301" y="92"/>
                    <a:pt x="4139" y="1"/>
                    <a:pt x="3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68"/>
            <p:cNvSpPr/>
            <p:nvPr/>
          </p:nvSpPr>
          <p:spPr>
            <a:xfrm>
              <a:off x="1078078" y="2454661"/>
              <a:ext cx="393" cy="210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68"/>
            <p:cNvSpPr/>
            <p:nvPr/>
          </p:nvSpPr>
          <p:spPr>
            <a:xfrm>
              <a:off x="956790" y="2434883"/>
              <a:ext cx="121314" cy="145183"/>
            </a:xfrm>
            <a:custGeom>
              <a:rect b="b" l="l" r="r" t="t"/>
              <a:pathLst>
                <a:path extrusionOk="0" h="5535" w="4625">
                  <a:moveTo>
                    <a:pt x="3968" y="1"/>
                  </a:moveTo>
                  <a:cubicBezTo>
                    <a:pt x="3895" y="1"/>
                    <a:pt x="3820" y="19"/>
                    <a:pt x="3750" y="56"/>
                  </a:cubicBezTo>
                  <a:cubicBezTo>
                    <a:pt x="2462" y="768"/>
                    <a:pt x="1668" y="2009"/>
                    <a:pt x="1668" y="2009"/>
                  </a:cubicBezTo>
                  <a:lnTo>
                    <a:pt x="1390" y="1893"/>
                  </a:lnTo>
                  <a:cubicBezTo>
                    <a:pt x="1332" y="1868"/>
                    <a:pt x="1272" y="1856"/>
                    <a:pt x="1212" y="1856"/>
                  </a:cubicBezTo>
                  <a:cubicBezTo>
                    <a:pt x="1061" y="1856"/>
                    <a:pt x="913" y="1932"/>
                    <a:pt x="821" y="2063"/>
                  </a:cubicBezTo>
                  <a:cubicBezTo>
                    <a:pt x="14" y="3317"/>
                    <a:pt x="0" y="5535"/>
                    <a:pt x="0" y="5535"/>
                  </a:cubicBezTo>
                  <a:lnTo>
                    <a:pt x="1648" y="5257"/>
                  </a:lnTo>
                  <a:cubicBezTo>
                    <a:pt x="1648" y="4456"/>
                    <a:pt x="2116" y="3473"/>
                    <a:pt x="2557" y="2809"/>
                  </a:cubicBezTo>
                  <a:cubicBezTo>
                    <a:pt x="3079" y="2036"/>
                    <a:pt x="3641" y="1263"/>
                    <a:pt x="4625" y="761"/>
                  </a:cubicBezTo>
                  <a:lnTo>
                    <a:pt x="4374" y="253"/>
                  </a:lnTo>
                  <a:cubicBezTo>
                    <a:pt x="4294" y="92"/>
                    <a:pt x="4135" y="1"/>
                    <a:pt x="396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68"/>
            <p:cNvSpPr/>
            <p:nvPr/>
          </p:nvSpPr>
          <p:spPr>
            <a:xfrm>
              <a:off x="869287" y="2681944"/>
              <a:ext cx="100854" cy="95372"/>
            </a:xfrm>
            <a:custGeom>
              <a:rect b="b" l="l" r="r" t="t"/>
              <a:pathLst>
                <a:path extrusionOk="0" h="3636" w="3845">
                  <a:moveTo>
                    <a:pt x="2245" y="1"/>
                  </a:moveTo>
                  <a:lnTo>
                    <a:pt x="807" y="1432"/>
                  </a:lnTo>
                  <a:cubicBezTo>
                    <a:pt x="0" y="2245"/>
                    <a:pt x="570" y="3635"/>
                    <a:pt x="1722" y="3635"/>
                  </a:cubicBezTo>
                  <a:cubicBezTo>
                    <a:pt x="2896" y="3635"/>
                    <a:pt x="3845" y="2679"/>
                    <a:pt x="3845" y="1506"/>
                  </a:cubicBezTo>
                  <a:lnTo>
                    <a:pt x="38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68"/>
            <p:cNvSpPr/>
            <p:nvPr/>
          </p:nvSpPr>
          <p:spPr>
            <a:xfrm>
              <a:off x="880828" y="2681944"/>
              <a:ext cx="89313" cy="95372"/>
            </a:xfrm>
            <a:custGeom>
              <a:rect b="b" l="l" r="r" t="t"/>
              <a:pathLst>
                <a:path extrusionOk="0" h="3636" w="3405">
                  <a:moveTo>
                    <a:pt x="2951" y="1"/>
                  </a:moveTo>
                  <a:lnTo>
                    <a:pt x="2951" y="591"/>
                  </a:lnTo>
                  <a:cubicBezTo>
                    <a:pt x="2951" y="1771"/>
                    <a:pt x="2001" y="2720"/>
                    <a:pt x="828" y="2720"/>
                  </a:cubicBezTo>
                  <a:cubicBezTo>
                    <a:pt x="523" y="2720"/>
                    <a:pt x="231" y="2611"/>
                    <a:pt x="1" y="2415"/>
                  </a:cubicBezTo>
                  <a:lnTo>
                    <a:pt x="1" y="2415"/>
                  </a:lnTo>
                  <a:cubicBezTo>
                    <a:pt x="35" y="3100"/>
                    <a:pt x="598" y="3628"/>
                    <a:pt x="1282" y="3635"/>
                  </a:cubicBezTo>
                  <a:cubicBezTo>
                    <a:pt x="2456" y="3635"/>
                    <a:pt x="3405" y="2679"/>
                    <a:pt x="3405" y="1506"/>
                  </a:cubicBezTo>
                  <a:lnTo>
                    <a:pt x="340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68"/>
            <p:cNvSpPr/>
            <p:nvPr/>
          </p:nvSpPr>
          <p:spPr>
            <a:xfrm>
              <a:off x="946456" y="2490674"/>
              <a:ext cx="274471" cy="310458"/>
            </a:xfrm>
            <a:custGeom>
              <a:rect b="b" l="l" r="r" t="t"/>
              <a:pathLst>
                <a:path extrusionOk="0" h="11836" w="10464">
                  <a:moveTo>
                    <a:pt x="5234" y="0"/>
                  </a:moveTo>
                  <a:cubicBezTo>
                    <a:pt x="5169" y="0"/>
                    <a:pt x="5104" y="1"/>
                    <a:pt x="5039" y="4"/>
                  </a:cubicBezTo>
                  <a:cubicBezTo>
                    <a:pt x="2205" y="105"/>
                    <a:pt x="1" y="2519"/>
                    <a:pt x="1" y="5360"/>
                  </a:cubicBezTo>
                  <a:lnTo>
                    <a:pt x="1" y="7591"/>
                  </a:lnTo>
                  <a:cubicBezTo>
                    <a:pt x="543" y="7781"/>
                    <a:pt x="903" y="8296"/>
                    <a:pt x="903" y="8873"/>
                  </a:cubicBezTo>
                  <a:lnTo>
                    <a:pt x="903" y="11382"/>
                  </a:lnTo>
                  <a:cubicBezTo>
                    <a:pt x="903" y="11632"/>
                    <a:pt x="1106" y="11836"/>
                    <a:pt x="1357" y="11836"/>
                  </a:cubicBezTo>
                  <a:lnTo>
                    <a:pt x="10002" y="11836"/>
                  </a:lnTo>
                  <a:cubicBezTo>
                    <a:pt x="10253" y="11836"/>
                    <a:pt x="10464" y="11632"/>
                    <a:pt x="10464" y="11382"/>
                  </a:cubicBezTo>
                  <a:lnTo>
                    <a:pt x="10464" y="5232"/>
                  </a:lnTo>
                  <a:cubicBezTo>
                    <a:pt x="10464" y="2334"/>
                    <a:pt x="8109" y="0"/>
                    <a:pt x="523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68"/>
            <p:cNvSpPr/>
            <p:nvPr/>
          </p:nvSpPr>
          <p:spPr>
            <a:xfrm>
              <a:off x="946456" y="2490753"/>
              <a:ext cx="172908" cy="310380"/>
            </a:xfrm>
            <a:custGeom>
              <a:rect b="b" l="l" r="r" t="t"/>
              <a:pathLst>
                <a:path extrusionOk="0" h="11833" w="6592">
                  <a:moveTo>
                    <a:pt x="5230" y="1"/>
                  </a:moveTo>
                  <a:cubicBezTo>
                    <a:pt x="5076" y="1"/>
                    <a:pt x="4922" y="7"/>
                    <a:pt x="4768" y="21"/>
                  </a:cubicBezTo>
                  <a:cubicBezTo>
                    <a:pt x="2042" y="258"/>
                    <a:pt x="1" y="2618"/>
                    <a:pt x="1" y="5351"/>
                  </a:cubicBezTo>
                  <a:lnTo>
                    <a:pt x="1" y="7588"/>
                  </a:lnTo>
                  <a:cubicBezTo>
                    <a:pt x="543" y="7778"/>
                    <a:pt x="903" y="8293"/>
                    <a:pt x="903" y="8870"/>
                  </a:cubicBezTo>
                  <a:lnTo>
                    <a:pt x="903" y="11379"/>
                  </a:lnTo>
                  <a:cubicBezTo>
                    <a:pt x="903" y="11629"/>
                    <a:pt x="1106" y="11833"/>
                    <a:pt x="1357" y="11833"/>
                  </a:cubicBezTo>
                  <a:lnTo>
                    <a:pt x="2727" y="11833"/>
                  </a:lnTo>
                  <a:lnTo>
                    <a:pt x="2727" y="5229"/>
                  </a:lnTo>
                  <a:cubicBezTo>
                    <a:pt x="2727" y="2869"/>
                    <a:pt x="4313" y="794"/>
                    <a:pt x="6592" y="177"/>
                  </a:cubicBezTo>
                  <a:cubicBezTo>
                    <a:pt x="6145" y="60"/>
                    <a:pt x="5688" y="1"/>
                    <a:pt x="5230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68"/>
            <p:cNvSpPr/>
            <p:nvPr/>
          </p:nvSpPr>
          <p:spPr>
            <a:xfrm>
              <a:off x="850952" y="2598506"/>
              <a:ext cx="156200" cy="100592"/>
            </a:xfrm>
            <a:custGeom>
              <a:rect b="b" l="l" r="r" t="t"/>
              <a:pathLst>
                <a:path extrusionOk="0" h="3835" w="5955">
                  <a:moveTo>
                    <a:pt x="4257" y="1"/>
                  </a:moveTo>
                  <a:cubicBezTo>
                    <a:pt x="4248" y="1"/>
                    <a:pt x="4240" y="1"/>
                    <a:pt x="4232" y="2"/>
                  </a:cubicBezTo>
                  <a:cubicBezTo>
                    <a:pt x="3242" y="103"/>
                    <a:pt x="191" y="510"/>
                    <a:pt x="1" y="3141"/>
                  </a:cubicBezTo>
                  <a:lnTo>
                    <a:pt x="306" y="3399"/>
                  </a:lnTo>
                  <a:lnTo>
                    <a:pt x="3181" y="3399"/>
                  </a:lnTo>
                  <a:cubicBezTo>
                    <a:pt x="3513" y="3399"/>
                    <a:pt x="3839" y="3521"/>
                    <a:pt x="4090" y="3745"/>
                  </a:cubicBezTo>
                  <a:cubicBezTo>
                    <a:pt x="4153" y="3805"/>
                    <a:pt x="4234" y="3834"/>
                    <a:pt x="4316" y="3834"/>
                  </a:cubicBezTo>
                  <a:cubicBezTo>
                    <a:pt x="4409" y="3834"/>
                    <a:pt x="4502" y="3796"/>
                    <a:pt x="4571" y="3724"/>
                  </a:cubicBezTo>
                  <a:cubicBezTo>
                    <a:pt x="5954" y="2246"/>
                    <a:pt x="4835" y="510"/>
                    <a:pt x="4679" y="259"/>
                  </a:cubicBezTo>
                  <a:cubicBezTo>
                    <a:pt x="4583" y="106"/>
                    <a:pt x="4397" y="1"/>
                    <a:pt x="425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68"/>
            <p:cNvSpPr/>
            <p:nvPr/>
          </p:nvSpPr>
          <p:spPr>
            <a:xfrm>
              <a:off x="855936" y="2664160"/>
              <a:ext cx="131281" cy="34938"/>
            </a:xfrm>
            <a:custGeom>
              <a:rect b="b" l="l" r="r" t="t"/>
              <a:pathLst>
                <a:path extrusionOk="0" h="1332" w="5005">
                  <a:moveTo>
                    <a:pt x="4103" y="1"/>
                  </a:moveTo>
                  <a:cubicBezTo>
                    <a:pt x="1458" y="1"/>
                    <a:pt x="394" y="469"/>
                    <a:pt x="1" y="726"/>
                  </a:cubicBezTo>
                  <a:lnTo>
                    <a:pt x="96" y="896"/>
                  </a:lnTo>
                  <a:lnTo>
                    <a:pt x="2991" y="896"/>
                  </a:lnTo>
                  <a:cubicBezTo>
                    <a:pt x="3323" y="896"/>
                    <a:pt x="3649" y="1018"/>
                    <a:pt x="3900" y="1242"/>
                  </a:cubicBezTo>
                  <a:cubicBezTo>
                    <a:pt x="3963" y="1302"/>
                    <a:pt x="4044" y="1331"/>
                    <a:pt x="4126" y="1331"/>
                  </a:cubicBezTo>
                  <a:cubicBezTo>
                    <a:pt x="4219" y="1331"/>
                    <a:pt x="4312" y="1293"/>
                    <a:pt x="4381" y="1221"/>
                  </a:cubicBezTo>
                  <a:cubicBezTo>
                    <a:pt x="4686" y="909"/>
                    <a:pt x="4903" y="516"/>
                    <a:pt x="5005" y="89"/>
                  </a:cubicBezTo>
                  <a:cubicBezTo>
                    <a:pt x="4706" y="41"/>
                    <a:pt x="4401" y="14"/>
                    <a:pt x="4103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68"/>
            <p:cNvSpPr/>
            <p:nvPr/>
          </p:nvSpPr>
          <p:spPr>
            <a:xfrm>
              <a:off x="1011926" y="2574164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0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96"/>
                    <a:pt x="360" y="2049"/>
                    <a:pt x="800" y="2049"/>
                  </a:cubicBezTo>
                  <a:cubicBezTo>
                    <a:pt x="1234" y="2049"/>
                    <a:pt x="1594" y="1696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4" y="1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68"/>
            <p:cNvSpPr/>
            <p:nvPr/>
          </p:nvSpPr>
          <p:spPr>
            <a:xfrm>
              <a:off x="1029893" y="2574164"/>
              <a:ext cx="23843" cy="41837"/>
            </a:xfrm>
            <a:custGeom>
              <a:rect b="b" l="l" r="r" t="t"/>
              <a:pathLst>
                <a:path extrusionOk="0" h="1595" w="909">
                  <a:moveTo>
                    <a:pt x="115" y="1"/>
                  </a:moveTo>
                  <a:cubicBezTo>
                    <a:pt x="75" y="8"/>
                    <a:pt x="34" y="8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4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6" y="8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68"/>
            <p:cNvSpPr/>
            <p:nvPr/>
          </p:nvSpPr>
          <p:spPr>
            <a:xfrm>
              <a:off x="1023834" y="2580224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6" y="0"/>
                  </a:moveTo>
                  <a:cubicBezTo>
                    <a:pt x="157" y="0"/>
                    <a:pt x="1" y="150"/>
                    <a:pt x="1" y="339"/>
                  </a:cubicBezTo>
                  <a:cubicBezTo>
                    <a:pt x="1" y="529"/>
                    <a:pt x="157" y="685"/>
                    <a:pt x="346" y="685"/>
                  </a:cubicBezTo>
                  <a:cubicBezTo>
                    <a:pt x="529" y="685"/>
                    <a:pt x="685" y="529"/>
                    <a:pt x="685" y="339"/>
                  </a:cubicBezTo>
                  <a:cubicBezTo>
                    <a:pt x="685" y="150"/>
                    <a:pt x="529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68"/>
            <p:cNvSpPr/>
            <p:nvPr/>
          </p:nvSpPr>
          <p:spPr>
            <a:xfrm>
              <a:off x="849667" y="2658127"/>
              <a:ext cx="121733" cy="30138"/>
            </a:xfrm>
            <a:custGeom>
              <a:rect b="b" l="l" r="r" t="t"/>
              <a:pathLst>
                <a:path extrusionOk="0" h="1149" w="4641">
                  <a:moveTo>
                    <a:pt x="4342" y="0"/>
                  </a:moveTo>
                  <a:cubicBezTo>
                    <a:pt x="1555" y="0"/>
                    <a:pt x="457" y="516"/>
                    <a:pt x="57" y="807"/>
                  </a:cubicBezTo>
                  <a:lnTo>
                    <a:pt x="57" y="821"/>
                  </a:lnTo>
                  <a:cubicBezTo>
                    <a:pt x="1" y="994"/>
                    <a:pt x="138" y="1148"/>
                    <a:pt x="298" y="1148"/>
                  </a:cubicBezTo>
                  <a:cubicBezTo>
                    <a:pt x="332" y="1148"/>
                    <a:pt x="368" y="1141"/>
                    <a:pt x="402" y="1126"/>
                  </a:cubicBezTo>
                  <a:cubicBezTo>
                    <a:pt x="775" y="895"/>
                    <a:pt x="1806" y="455"/>
                    <a:pt x="4342" y="455"/>
                  </a:cubicBezTo>
                  <a:cubicBezTo>
                    <a:pt x="4640" y="455"/>
                    <a:pt x="4640" y="0"/>
                    <a:pt x="4342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7" name="Google Shape;16277;p68"/>
          <p:cNvGrpSpPr/>
          <p:nvPr/>
        </p:nvGrpSpPr>
        <p:grpSpPr>
          <a:xfrm>
            <a:off x="4417026" y="3365366"/>
            <a:ext cx="332728" cy="370053"/>
            <a:chOff x="4417026" y="3365366"/>
            <a:chExt cx="332728" cy="370053"/>
          </a:xfrm>
        </p:grpSpPr>
        <p:sp>
          <p:nvSpPr>
            <p:cNvPr id="16278" name="Google Shape;16278;p68"/>
            <p:cNvSpPr/>
            <p:nvPr/>
          </p:nvSpPr>
          <p:spPr>
            <a:xfrm>
              <a:off x="4486352" y="3547402"/>
              <a:ext cx="194050" cy="188017"/>
            </a:xfrm>
            <a:custGeom>
              <a:rect b="b" l="l" r="r" t="t"/>
              <a:pathLst>
                <a:path extrusionOk="0" h="7168" w="7398">
                  <a:moveTo>
                    <a:pt x="0" y="0"/>
                  </a:moveTo>
                  <a:lnTo>
                    <a:pt x="3465" y="3933"/>
                  </a:lnTo>
                  <a:lnTo>
                    <a:pt x="3045" y="6903"/>
                  </a:lnTo>
                  <a:cubicBezTo>
                    <a:pt x="3024" y="7045"/>
                    <a:pt x="3133" y="7167"/>
                    <a:pt x="3275" y="7167"/>
                  </a:cubicBezTo>
                  <a:lnTo>
                    <a:pt x="4130" y="7167"/>
                  </a:lnTo>
                  <a:cubicBezTo>
                    <a:pt x="4272" y="7167"/>
                    <a:pt x="4380" y="7045"/>
                    <a:pt x="4360" y="6903"/>
                  </a:cubicBezTo>
                  <a:lnTo>
                    <a:pt x="3933" y="3933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68"/>
            <p:cNvSpPr/>
            <p:nvPr/>
          </p:nvSpPr>
          <p:spPr>
            <a:xfrm>
              <a:off x="4572071" y="3656598"/>
              <a:ext cx="22610" cy="30269"/>
            </a:xfrm>
            <a:custGeom>
              <a:rect b="b" l="l" r="r" t="t"/>
              <a:pathLst>
                <a:path extrusionOk="0" h="1154" w="862">
                  <a:moveTo>
                    <a:pt x="170" y="0"/>
                  </a:moveTo>
                  <a:lnTo>
                    <a:pt x="0" y="1153"/>
                  </a:lnTo>
                  <a:lnTo>
                    <a:pt x="862" y="1153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68"/>
            <p:cNvSpPr/>
            <p:nvPr/>
          </p:nvSpPr>
          <p:spPr>
            <a:xfrm>
              <a:off x="4583271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4170" y="0"/>
                  </a:moveTo>
                  <a:cubicBezTo>
                    <a:pt x="3937" y="0"/>
                    <a:pt x="3704" y="8"/>
                    <a:pt x="3472" y="25"/>
                  </a:cubicBezTo>
                  <a:lnTo>
                    <a:pt x="1" y="1185"/>
                  </a:lnTo>
                  <a:lnTo>
                    <a:pt x="1" y="1422"/>
                  </a:lnTo>
                  <a:cubicBezTo>
                    <a:pt x="646" y="1580"/>
                    <a:pt x="1240" y="1645"/>
                    <a:pt x="1782" y="1645"/>
                  </a:cubicBezTo>
                  <a:cubicBezTo>
                    <a:pt x="3729" y="1645"/>
                    <a:pt x="5000" y="801"/>
                    <a:pt x="5520" y="371"/>
                  </a:cubicBezTo>
                  <a:cubicBezTo>
                    <a:pt x="5622" y="276"/>
                    <a:pt x="5574" y="107"/>
                    <a:pt x="5432" y="80"/>
                  </a:cubicBezTo>
                  <a:cubicBezTo>
                    <a:pt x="5013" y="27"/>
                    <a:pt x="4591" y="0"/>
                    <a:pt x="41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68"/>
            <p:cNvSpPr/>
            <p:nvPr/>
          </p:nvSpPr>
          <p:spPr>
            <a:xfrm>
              <a:off x="4583271" y="3555455"/>
              <a:ext cx="166482" cy="95110"/>
            </a:xfrm>
            <a:custGeom>
              <a:rect b="b" l="l" r="r" t="t"/>
              <a:pathLst>
                <a:path extrusionOk="0" h="3626" w="6347">
                  <a:moveTo>
                    <a:pt x="6154" y="0"/>
                  </a:moveTo>
                  <a:cubicBezTo>
                    <a:pt x="6142" y="0"/>
                    <a:pt x="6130" y="2"/>
                    <a:pt x="6117" y="5"/>
                  </a:cubicBezTo>
                  <a:cubicBezTo>
                    <a:pt x="1757" y="995"/>
                    <a:pt x="1" y="3626"/>
                    <a:pt x="1" y="3626"/>
                  </a:cubicBezTo>
                  <a:cubicBezTo>
                    <a:pt x="3893" y="3070"/>
                    <a:pt x="5703" y="1029"/>
                    <a:pt x="6273" y="242"/>
                  </a:cubicBezTo>
                  <a:cubicBezTo>
                    <a:pt x="6346" y="138"/>
                    <a:pt x="6270" y="0"/>
                    <a:pt x="6154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68"/>
            <p:cNvSpPr/>
            <p:nvPr/>
          </p:nvSpPr>
          <p:spPr>
            <a:xfrm>
              <a:off x="4436016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1452" y="0"/>
                  </a:moveTo>
                  <a:cubicBezTo>
                    <a:pt x="1031" y="0"/>
                    <a:pt x="609" y="27"/>
                    <a:pt x="190" y="80"/>
                  </a:cubicBezTo>
                  <a:cubicBezTo>
                    <a:pt x="48" y="107"/>
                    <a:pt x="0" y="276"/>
                    <a:pt x="102" y="371"/>
                  </a:cubicBezTo>
                  <a:cubicBezTo>
                    <a:pt x="622" y="801"/>
                    <a:pt x="1893" y="1645"/>
                    <a:pt x="3840" y="1645"/>
                  </a:cubicBezTo>
                  <a:cubicBezTo>
                    <a:pt x="4382" y="1645"/>
                    <a:pt x="4976" y="1580"/>
                    <a:pt x="5621" y="1422"/>
                  </a:cubicBezTo>
                  <a:lnTo>
                    <a:pt x="5621" y="1185"/>
                  </a:lnTo>
                  <a:lnTo>
                    <a:pt x="2150" y="25"/>
                  </a:lnTo>
                  <a:cubicBezTo>
                    <a:pt x="1918" y="8"/>
                    <a:pt x="1685" y="0"/>
                    <a:pt x="145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68"/>
            <p:cNvSpPr/>
            <p:nvPr/>
          </p:nvSpPr>
          <p:spPr>
            <a:xfrm>
              <a:off x="4430928" y="3444082"/>
              <a:ext cx="46191" cy="45535"/>
            </a:xfrm>
            <a:custGeom>
              <a:rect b="b" l="l" r="r" t="t"/>
              <a:pathLst>
                <a:path extrusionOk="0" h="1736" w="1761">
                  <a:moveTo>
                    <a:pt x="203" y="1"/>
                  </a:moveTo>
                  <a:cubicBezTo>
                    <a:pt x="88" y="1"/>
                    <a:pt x="1" y="110"/>
                    <a:pt x="25" y="230"/>
                  </a:cubicBezTo>
                  <a:lnTo>
                    <a:pt x="330" y="1532"/>
                  </a:lnTo>
                  <a:lnTo>
                    <a:pt x="1761" y="1735"/>
                  </a:lnTo>
                  <a:lnTo>
                    <a:pt x="1557" y="305"/>
                  </a:lnTo>
                  <a:lnTo>
                    <a:pt x="249" y="6"/>
                  </a:lnTo>
                  <a:cubicBezTo>
                    <a:pt x="233" y="2"/>
                    <a:pt x="218" y="1"/>
                    <a:pt x="203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68"/>
            <p:cNvSpPr/>
            <p:nvPr/>
          </p:nvSpPr>
          <p:spPr>
            <a:xfrm>
              <a:off x="4464135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189" y="1"/>
                  </a:moveTo>
                  <a:cubicBezTo>
                    <a:pt x="87" y="1"/>
                    <a:pt x="1" y="84"/>
                    <a:pt x="6" y="190"/>
                  </a:cubicBezTo>
                  <a:cubicBezTo>
                    <a:pt x="20" y="786"/>
                    <a:pt x="88" y="2230"/>
                    <a:pt x="467" y="3187"/>
                  </a:cubicBezTo>
                  <a:cubicBezTo>
                    <a:pt x="739" y="3885"/>
                    <a:pt x="1152" y="4441"/>
                    <a:pt x="1810" y="4522"/>
                  </a:cubicBezTo>
                  <a:cubicBezTo>
                    <a:pt x="1860" y="4528"/>
                    <a:pt x="1910" y="4531"/>
                    <a:pt x="1960" y="4531"/>
                  </a:cubicBezTo>
                  <a:cubicBezTo>
                    <a:pt x="2577" y="4531"/>
                    <a:pt x="3120" y="4073"/>
                    <a:pt x="3302" y="3458"/>
                  </a:cubicBezTo>
                  <a:cubicBezTo>
                    <a:pt x="3526" y="2725"/>
                    <a:pt x="3322" y="1932"/>
                    <a:pt x="2780" y="1396"/>
                  </a:cubicBezTo>
                  <a:cubicBezTo>
                    <a:pt x="2142" y="759"/>
                    <a:pt x="813" y="217"/>
                    <a:pt x="257" y="13"/>
                  </a:cubicBezTo>
                  <a:cubicBezTo>
                    <a:pt x="234" y="5"/>
                    <a:pt x="211" y="1"/>
                    <a:pt x="18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68"/>
            <p:cNvSpPr/>
            <p:nvPr/>
          </p:nvSpPr>
          <p:spPr>
            <a:xfrm>
              <a:off x="4422481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225" y="0"/>
                  </a:moveTo>
                  <a:cubicBezTo>
                    <a:pt x="89" y="0"/>
                    <a:pt x="1" y="129"/>
                    <a:pt x="48" y="251"/>
                  </a:cubicBezTo>
                  <a:cubicBezTo>
                    <a:pt x="252" y="807"/>
                    <a:pt x="788" y="2143"/>
                    <a:pt x="1425" y="2780"/>
                  </a:cubicBezTo>
                  <a:cubicBezTo>
                    <a:pt x="1823" y="3174"/>
                    <a:pt x="2357" y="3388"/>
                    <a:pt x="2903" y="3388"/>
                  </a:cubicBezTo>
                  <a:cubicBezTo>
                    <a:pt x="3100" y="3388"/>
                    <a:pt x="3299" y="3360"/>
                    <a:pt x="3493" y="3302"/>
                  </a:cubicBezTo>
                  <a:cubicBezTo>
                    <a:pt x="4157" y="3106"/>
                    <a:pt x="4639" y="2489"/>
                    <a:pt x="4551" y="1804"/>
                  </a:cubicBezTo>
                  <a:cubicBezTo>
                    <a:pt x="4469" y="1153"/>
                    <a:pt x="3913" y="739"/>
                    <a:pt x="3222" y="461"/>
                  </a:cubicBezTo>
                  <a:cubicBezTo>
                    <a:pt x="2259" y="88"/>
                    <a:pt x="815" y="14"/>
                    <a:pt x="22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68"/>
            <p:cNvSpPr/>
            <p:nvPr/>
          </p:nvSpPr>
          <p:spPr>
            <a:xfrm>
              <a:off x="4689818" y="3444082"/>
              <a:ext cx="46007" cy="45535"/>
            </a:xfrm>
            <a:custGeom>
              <a:rect b="b" l="l" r="r" t="t"/>
              <a:pathLst>
                <a:path extrusionOk="0" h="1736" w="1754">
                  <a:moveTo>
                    <a:pt x="1551" y="1"/>
                  </a:moveTo>
                  <a:cubicBezTo>
                    <a:pt x="1536" y="1"/>
                    <a:pt x="1521" y="2"/>
                    <a:pt x="1506" y="6"/>
                  </a:cubicBezTo>
                  <a:lnTo>
                    <a:pt x="204" y="305"/>
                  </a:lnTo>
                  <a:lnTo>
                    <a:pt x="0" y="1735"/>
                  </a:lnTo>
                  <a:lnTo>
                    <a:pt x="1424" y="1532"/>
                  </a:lnTo>
                  <a:lnTo>
                    <a:pt x="1729" y="230"/>
                  </a:lnTo>
                  <a:cubicBezTo>
                    <a:pt x="1753" y="110"/>
                    <a:pt x="1666" y="1"/>
                    <a:pt x="1551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68"/>
            <p:cNvSpPr/>
            <p:nvPr/>
          </p:nvSpPr>
          <p:spPr>
            <a:xfrm>
              <a:off x="4610131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3337" y="1"/>
                  </a:moveTo>
                  <a:cubicBezTo>
                    <a:pt x="3315" y="1"/>
                    <a:pt x="3292" y="5"/>
                    <a:pt x="3269" y="13"/>
                  </a:cubicBezTo>
                  <a:cubicBezTo>
                    <a:pt x="2713" y="217"/>
                    <a:pt x="1384" y="759"/>
                    <a:pt x="746" y="1396"/>
                  </a:cubicBezTo>
                  <a:cubicBezTo>
                    <a:pt x="204" y="1932"/>
                    <a:pt x="1" y="2725"/>
                    <a:pt x="224" y="3458"/>
                  </a:cubicBezTo>
                  <a:cubicBezTo>
                    <a:pt x="406" y="4073"/>
                    <a:pt x="949" y="4531"/>
                    <a:pt x="1572" y="4531"/>
                  </a:cubicBezTo>
                  <a:cubicBezTo>
                    <a:pt x="1622" y="4531"/>
                    <a:pt x="1672" y="4528"/>
                    <a:pt x="1723" y="4522"/>
                  </a:cubicBezTo>
                  <a:cubicBezTo>
                    <a:pt x="2374" y="4441"/>
                    <a:pt x="2787" y="3885"/>
                    <a:pt x="3059" y="3187"/>
                  </a:cubicBezTo>
                  <a:cubicBezTo>
                    <a:pt x="3438" y="2230"/>
                    <a:pt x="3506" y="786"/>
                    <a:pt x="3520" y="190"/>
                  </a:cubicBezTo>
                  <a:cubicBezTo>
                    <a:pt x="3525" y="84"/>
                    <a:pt x="3439" y="1"/>
                    <a:pt x="3337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68"/>
            <p:cNvSpPr/>
            <p:nvPr/>
          </p:nvSpPr>
          <p:spPr>
            <a:xfrm>
              <a:off x="4622590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4414" y="0"/>
                  </a:moveTo>
                  <a:cubicBezTo>
                    <a:pt x="3824" y="14"/>
                    <a:pt x="2380" y="88"/>
                    <a:pt x="1417" y="461"/>
                  </a:cubicBezTo>
                  <a:cubicBezTo>
                    <a:pt x="726" y="739"/>
                    <a:pt x="170" y="1153"/>
                    <a:pt x="88" y="1804"/>
                  </a:cubicBezTo>
                  <a:cubicBezTo>
                    <a:pt x="0" y="2489"/>
                    <a:pt x="482" y="3106"/>
                    <a:pt x="1146" y="3302"/>
                  </a:cubicBezTo>
                  <a:cubicBezTo>
                    <a:pt x="1340" y="3360"/>
                    <a:pt x="1539" y="3388"/>
                    <a:pt x="1736" y="3388"/>
                  </a:cubicBezTo>
                  <a:cubicBezTo>
                    <a:pt x="2282" y="3388"/>
                    <a:pt x="2816" y="3174"/>
                    <a:pt x="3214" y="2780"/>
                  </a:cubicBezTo>
                  <a:cubicBezTo>
                    <a:pt x="3852" y="2143"/>
                    <a:pt x="4387" y="807"/>
                    <a:pt x="4591" y="251"/>
                  </a:cubicBezTo>
                  <a:cubicBezTo>
                    <a:pt x="4638" y="129"/>
                    <a:pt x="4550" y="0"/>
                    <a:pt x="44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68"/>
            <p:cNvSpPr/>
            <p:nvPr/>
          </p:nvSpPr>
          <p:spPr>
            <a:xfrm>
              <a:off x="4560687" y="3365366"/>
              <a:ext cx="45378" cy="62532"/>
            </a:xfrm>
            <a:custGeom>
              <a:rect b="b" l="l" r="r" t="t"/>
              <a:pathLst>
                <a:path extrusionOk="0" h="2384" w="1730">
                  <a:moveTo>
                    <a:pt x="865" y="0"/>
                  </a:moveTo>
                  <a:cubicBezTo>
                    <a:pt x="804" y="0"/>
                    <a:pt x="743" y="31"/>
                    <a:pt x="706" y="92"/>
                  </a:cubicBezTo>
                  <a:lnTo>
                    <a:pt x="1" y="1224"/>
                  </a:lnTo>
                  <a:lnTo>
                    <a:pt x="862" y="2384"/>
                  </a:lnTo>
                  <a:lnTo>
                    <a:pt x="1730" y="1224"/>
                  </a:lnTo>
                  <a:lnTo>
                    <a:pt x="1024" y="92"/>
                  </a:lnTo>
                  <a:cubicBezTo>
                    <a:pt x="987" y="31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68"/>
            <p:cNvSpPr/>
            <p:nvPr/>
          </p:nvSpPr>
          <p:spPr>
            <a:xfrm>
              <a:off x="4551271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2331" y="1"/>
                  </a:moveTo>
                  <a:cubicBezTo>
                    <a:pt x="2281" y="1"/>
                    <a:pt x="2230" y="20"/>
                    <a:pt x="2190" y="60"/>
                  </a:cubicBezTo>
                  <a:cubicBezTo>
                    <a:pt x="1783" y="488"/>
                    <a:pt x="814" y="1559"/>
                    <a:pt x="400" y="2501"/>
                  </a:cubicBezTo>
                  <a:cubicBezTo>
                    <a:pt x="102" y="3193"/>
                    <a:pt x="0" y="3878"/>
                    <a:pt x="407" y="4393"/>
                  </a:cubicBezTo>
                  <a:cubicBezTo>
                    <a:pt x="667" y="4728"/>
                    <a:pt x="1063" y="4892"/>
                    <a:pt x="1471" y="4892"/>
                  </a:cubicBezTo>
                  <a:cubicBezTo>
                    <a:pt x="1723" y="4892"/>
                    <a:pt x="1980" y="4829"/>
                    <a:pt x="2211" y="4705"/>
                  </a:cubicBezTo>
                  <a:cubicBezTo>
                    <a:pt x="2889" y="4339"/>
                    <a:pt x="3302" y="3634"/>
                    <a:pt x="3302" y="2874"/>
                  </a:cubicBezTo>
                  <a:cubicBezTo>
                    <a:pt x="3302" y="1972"/>
                    <a:pt x="2740" y="650"/>
                    <a:pt x="2495" y="108"/>
                  </a:cubicBezTo>
                  <a:cubicBezTo>
                    <a:pt x="2464" y="37"/>
                    <a:pt x="2399" y="1"/>
                    <a:pt x="233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68"/>
            <p:cNvSpPr/>
            <p:nvPr/>
          </p:nvSpPr>
          <p:spPr>
            <a:xfrm>
              <a:off x="4528844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972" y="1"/>
                  </a:moveTo>
                  <a:cubicBezTo>
                    <a:pt x="904" y="1"/>
                    <a:pt x="839" y="37"/>
                    <a:pt x="808" y="108"/>
                  </a:cubicBezTo>
                  <a:cubicBezTo>
                    <a:pt x="564" y="650"/>
                    <a:pt x="1" y="1972"/>
                    <a:pt x="1" y="2874"/>
                  </a:cubicBezTo>
                  <a:cubicBezTo>
                    <a:pt x="1" y="3634"/>
                    <a:pt x="414" y="4339"/>
                    <a:pt x="1092" y="4705"/>
                  </a:cubicBezTo>
                  <a:cubicBezTo>
                    <a:pt x="1323" y="4829"/>
                    <a:pt x="1580" y="4892"/>
                    <a:pt x="1832" y="4892"/>
                  </a:cubicBezTo>
                  <a:cubicBezTo>
                    <a:pt x="2240" y="4892"/>
                    <a:pt x="2636" y="4728"/>
                    <a:pt x="2896" y="4393"/>
                  </a:cubicBezTo>
                  <a:cubicBezTo>
                    <a:pt x="3303" y="3878"/>
                    <a:pt x="3201" y="3193"/>
                    <a:pt x="2903" y="2501"/>
                  </a:cubicBezTo>
                  <a:cubicBezTo>
                    <a:pt x="2489" y="1559"/>
                    <a:pt x="1520" y="488"/>
                    <a:pt x="1113" y="60"/>
                  </a:cubicBezTo>
                  <a:cubicBezTo>
                    <a:pt x="1073" y="20"/>
                    <a:pt x="1022" y="1"/>
                    <a:pt x="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68"/>
            <p:cNvSpPr/>
            <p:nvPr/>
          </p:nvSpPr>
          <p:spPr>
            <a:xfrm>
              <a:off x="4417026" y="3555455"/>
              <a:ext cx="166456" cy="95110"/>
            </a:xfrm>
            <a:custGeom>
              <a:rect b="b" l="l" r="r" t="t"/>
              <a:pathLst>
                <a:path extrusionOk="0" h="3626" w="6346">
                  <a:moveTo>
                    <a:pt x="197" y="0"/>
                  </a:moveTo>
                  <a:cubicBezTo>
                    <a:pt x="76" y="0"/>
                    <a:pt x="0" y="138"/>
                    <a:pt x="80" y="242"/>
                  </a:cubicBezTo>
                  <a:cubicBezTo>
                    <a:pt x="643" y="1029"/>
                    <a:pt x="2460" y="3070"/>
                    <a:pt x="6345" y="3626"/>
                  </a:cubicBezTo>
                  <a:cubicBezTo>
                    <a:pt x="6345" y="3626"/>
                    <a:pt x="4589" y="995"/>
                    <a:pt x="236" y="5"/>
                  </a:cubicBezTo>
                  <a:cubicBezTo>
                    <a:pt x="223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68"/>
            <p:cNvSpPr/>
            <p:nvPr/>
          </p:nvSpPr>
          <p:spPr>
            <a:xfrm>
              <a:off x="4560687" y="3478968"/>
              <a:ext cx="45378" cy="62401"/>
            </a:xfrm>
            <a:custGeom>
              <a:rect b="b" l="l" r="r" t="t"/>
              <a:pathLst>
                <a:path extrusionOk="0" h="2379" w="1730">
                  <a:moveTo>
                    <a:pt x="865" y="0"/>
                  </a:moveTo>
                  <a:cubicBezTo>
                    <a:pt x="804" y="0"/>
                    <a:pt x="743" y="29"/>
                    <a:pt x="706" y="87"/>
                  </a:cubicBezTo>
                  <a:lnTo>
                    <a:pt x="1" y="1226"/>
                  </a:lnTo>
                  <a:lnTo>
                    <a:pt x="862" y="2379"/>
                  </a:lnTo>
                  <a:lnTo>
                    <a:pt x="1730" y="1226"/>
                  </a:lnTo>
                  <a:lnTo>
                    <a:pt x="1024" y="87"/>
                  </a:lnTo>
                  <a:cubicBezTo>
                    <a:pt x="987" y="29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68"/>
            <p:cNvSpPr/>
            <p:nvPr/>
          </p:nvSpPr>
          <p:spPr>
            <a:xfrm>
              <a:off x="4551271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2329" y="1"/>
                  </a:moveTo>
                  <a:cubicBezTo>
                    <a:pt x="2280" y="1"/>
                    <a:pt x="2230" y="21"/>
                    <a:pt x="2190" y="63"/>
                  </a:cubicBezTo>
                  <a:cubicBezTo>
                    <a:pt x="1783" y="490"/>
                    <a:pt x="814" y="1562"/>
                    <a:pt x="400" y="2504"/>
                  </a:cubicBezTo>
                  <a:cubicBezTo>
                    <a:pt x="102" y="3189"/>
                    <a:pt x="0" y="3874"/>
                    <a:pt x="407" y="4396"/>
                  </a:cubicBezTo>
                  <a:cubicBezTo>
                    <a:pt x="667" y="4731"/>
                    <a:pt x="1063" y="4895"/>
                    <a:pt x="1471" y="4895"/>
                  </a:cubicBezTo>
                  <a:cubicBezTo>
                    <a:pt x="1723" y="4895"/>
                    <a:pt x="1980" y="4832"/>
                    <a:pt x="2211" y="4708"/>
                  </a:cubicBezTo>
                  <a:cubicBezTo>
                    <a:pt x="2889" y="4342"/>
                    <a:pt x="3302" y="3636"/>
                    <a:pt x="3302" y="2877"/>
                  </a:cubicBezTo>
                  <a:cubicBezTo>
                    <a:pt x="3302" y="1975"/>
                    <a:pt x="2740" y="653"/>
                    <a:pt x="2495" y="111"/>
                  </a:cubicBezTo>
                  <a:cubicBezTo>
                    <a:pt x="2464" y="40"/>
                    <a:pt x="2398" y="1"/>
                    <a:pt x="23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68"/>
            <p:cNvSpPr/>
            <p:nvPr/>
          </p:nvSpPr>
          <p:spPr>
            <a:xfrm>
              <a:off x="4528844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974" y="1"/>
                  </a:moveTo>
                  <a:cubicBezTo>
                    <a:pt x="905" y="1"/>
                    <a:pt x="839" y="40"/>
                    <a:pt x="808" y="111"/>
                  </a:cubicBezTo>
                  <a:cubicBezTo>
                    <a:pt x="564" y="653"/>
                    <a:pt x="1" y="1975"/>
                    <a:pt x="1" y="2877"/>
                  </a:cubicBezTo>
                  <a:cubicBezTo>
                    <a:pt x="1" y="3636"/>
                    <a:pt x="414" y="4342"/>
                    <a:pt x="1092" y="4708"/>
                  </a:cubicBezTo>
                  <a:cubicBezTo>
                    <a:pt x="1323" y="4832"/>
                    <a:pt x="1580" y="4895"/>
                    <a:pt x="1832" y="4895"/>
                  </a:cubicBezTo>
                  <a:cubicBezTo>
                    <a:pt x="2240" y="4895"/>
                    <a:pt x="2636" y="4731"/>
                    <a:pt x="2896" y="4396"/>
                  </a:cubicBezTo>
                  <a:cubicBezTo>
                    <a:pt x="3303" y="3874"/>
                    <a:pt x="3201" y="3189"/>
                    <a:pt x="2903" y="2504"/>
                  </a:cubicBezTo>
                  <a:cubicBezTo>
                    <a:pt x="2489" y="1562"/>
                    <a:pt x="1520" y="490"/>
                    <a:pt x="1113" y="63"/>
                  </a:cubicBezTo>
                  <a:cubicBezTo>
                    <a:pt x="1073" y="21"/>
                    <a:pt x="1023" y="1"/>
                    <a:pt x="97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6" name="Google Shape;16296;p68"/>
          <p:cNvGrpSpPr/>
          <p:nvPr/>
        </p:nvGrpSpPr>
        <p:grpSpPr>
          <a:xfrm>
            <a:off x="2497068" y="1980186"/>
            <a:ext cx="363994" cy="370105"/>
            <a:chOff x="2497068" y="1980186"/>
            <a:chExt cx="363994" cy="370105"/>
          </a:xfrm>
        </p:grpSpPr>
        <p:sp>
          <p:nvSpPr>
            <p:cNvPr id="16297" name="Google Shape;16297;p68"/>
            <p:cNvSpPr/>
            <p:nvPr/>
          </p:nvSpPr>
          <p:spPr>
            <a:xfrm>
              <a:off x="2702974" y="1980186"/>
              <a:ext cx="131832" cy="172488"/>
            </a:xfrm>
            <a:custGeom>
              <a:rect b="b" l="l" r="r" t="t"/>
              <a:pathLst>
                <a:path extrusionOk="0" h="6576" w="5026">
                  <a:moveTo>
                    <a:pt x="4563" y="0"/>
                  </a:moveTo>
                  <a:cubicBezTo>
                    <a:pt x="4465" y="0"/>
                    <a:pt x="4366" y="31"/>
                    <a:pt x="4279" y="100"/>
                  </a:cubicBezTo>
                  <a:lnTo>
                    <a:pt x="1" y="3606"/>
                  </a:lnTo>
                  <a:lnTo>
                    <a:pt x="5025" y="6576"/>
                  </a:lnTo>
                  <a:lnTo>
                    <a:pt x="5025" y="460"/>
                  </a:lnTo>
                  <a:cubicBezTo>
                    <a:pt x="5025" y="186"/>
                    <a:pt x="4800" y="0"/>
                    <a:pt x="45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68"/>
            <p:cNvSpPr/>
            <p:nvPr/>
          </p:nvSpPr>
          <p:spPr>
            <a:xfrm>
              <a:off x="2742634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764" y="0"/>
                  </a:moveTo>
                  <a:cubicBezTo>
                    <a:pt x="2688" y="0"/>
                    <a:pt x="2610" y="30"/>
                    <a:pt x="2550" y="97"/>
                  </a:cubicBezTo>
                  <a:lnTo>
                    <a:pt x="1" y="2972"/>
                  </a:lnTo>
                  <a:lnTo>
                    <a:pt x="3059" y="4776"/>
                  </a:lnTo>
                  <a:lnTo>
                    <a:pt x="3059" y="287"/>
                  </a:lnTo>
                  <a:cubicBezTo>
                    <a:pt x="3054" y="113"/>
                    <a:pt x="2911" y="0"/>
                    <a:pt x="2764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68"/>
            <p:cNvSpPr/>
            <p:nvPr/>
          </p:nvSpPr>
          <p:spPr>
            <a:xfrm>
              <a:off x="2523351" y="1980186"/>
              <a:ext cx="131806" cy="172488"/>
            </a:xfrm>
            <a:custGeom>
              <a:rect b="b" l="l" r="r" t="t"/>
              <a:pathLst>
                <a:path extrusionOk="0" h="6576" w="5025">
                  <a:moveTo>
                    <a:pt x="463" y="0"/>
                  </a:moveTo>
                  <a:cubicBezTo>
                    <a:pt x="225" y="0"/>
                    <a:pt x="0" y="186"/>
                    <a:pt x="0" y="460"/>
                  </a:cubicBezTo>
                  <a:lnTo>
                    <a:pt x="0" y="6576"/>
                  </a:lnTo>
                  <a:lnTo>
                    <a:pt x="5025" y="3606"/>
                  </a:lnTo>
                  <a:lnTo>
                    <a:pt x="746" y="100"/>
                  </a:lnTo>
                  <a:cubicBezTo>
                    <a:pt x="659" y="31"/>
                    <a:pt x="560" y="0"/>
                    <a:pt x="4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68"/>
            <p:cNvSpPr/>
            <p:nvPr/>
          </p:nvSpPr>
          <p:spPr>
            <a:xfrm>
              <a:off x="2535443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91" y="0"/>
                  </a:moveTo>
                  <a:cubicBezTo>
                    <a:pt x="142" y="0"/>
                    <a:pt x="0" y="113"/>
                    <a:pt x="0" y="287"/>
                  </a:cubicBezTo>
                  <a:lnTo>
                    <a:pt x="0" y="4776"/>
                  </a:lnTo>
                  <a:lnTo>
                    <a:pt x="3058" y="2972"/>
                  </a:lnTo>
                  <a:lnTo>
                    <a:pt x="509" y="97"/>
                  </a:lnTo>
                  <a:cubicBezTo>
                    <a:pt x="446" y="30"/>
                    <a:pt x="368" y="0"/>
                    <a:pt x="29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68"/>
            <p:cNvSpPr/>
            <p:nvPr/>
          </p:nvSpPr>
          <p:spPr>
            <a:xfrm>
              <a:off x="2511416" y="2032961"/>
              <a:ext cx="335298" cy="317331"/>
            </a:xfrm>
            <a:custGeom>
              <a:rect b="b" l="l" r="r" t="t"/>
              <a:pathLst>
                <a:path extrusionOk="0" h="12098" w="12783">
                  <a:moveTo>
                    <a:pt x="6388" y="1"/>
                  </a:moveTo>
                  <a:cubicBezTo>
                    <a:pt x="2862" y="1"/>
                    <a:pt x="1" y="2706"/>
                    <a:pt x="1" y="6049"/>
                  </a:cubicBezTo>
                  <a:cubicBezTo>
                    <a:pt x="1" y="9385"/>
                    <a:pt x="2862" y="12097"/>
                    <a:pt x="6388" y="12097"/>
                  </a:cubicBezTo>
                  <a:cubicBezTo>
                    <a:pt x="9921" y="12097"/>
                    <a:pt x="12782" y="9385"/>
                    <a:pt x="12782" y="6049"/>
                  </a:cubicBezTo>
                  <a:cubicBezTo>
                    <a:pt x="12782" y="2706"/>
                    <a:pt x="9921" y="1"/>
                    <a:pt x="638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2" name="Google Shape;16302;p68"/>
            <p:cNvSpPr/>
            <p:nvPr/>
          </p:nvSpPr>
          <p:spPr>
            <a:xfrm>
              <a:off x="2655130" y="2278395"/>
              <a:ext cx="47870" cy="47870"/>
            </a:xfrm>
            <a:custGeom>
              <a:rect b="b" l="l" r="r" t="t"/>
              <a:pathLst>
                <a:path extrusionOk="0" h="1825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1418"/>
                    <a:pt x="408" y="1825"/>
                    <a:pt x="916" y="1825"/>
                  </a:cubicBezTo>
                  <a:cubicBezTo>
                    <a:pt x="1418" y="1825"/>
                    <a:pt x="1825" y="1418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68"/>
            <p:cNvSpPr/>
            <p:nvPr/>
          </p:nvSpPr>
          <p:spPr>
            <a:xfrm>
              <a:off x="2656914" y="2228610"/>
              <a:ext cx="44302" cy="30112"/>
            </a:xfrm>
            <a:custGeom>
              <a:rect b="b" l="l" r="r" t="t"/>
              <a:pathLst>
                <a:path extrusionOk="0" h="1148" w="1689">
                  <a:moveTo>
                    <a:pt x="340" y="0"/>
                  </a:moveTo>
                  <a:cubicBezTo>
                    <a:pt x="123" y="0"/>
                    <a:pt x="0" y="258"/>
                    <a:pt x="136" y="427"/>
                  </a:cubicBezTo>
                  <a:lnTo>
                    <a:pt x="645" y="1051"/>
                  </a:lnTo>
                  <a:cubicBezTo>
                    <a:pt x="695" y="1116"/>
                    <a:pt x="770" y="1148"/>
                    <a:pt x="845" y="1148"/>
                  </a:cubicBezTo>
                  <a:cubicBezTo>
                    <a:pt x="919" y="1148"/>
                    <a:pt x="994" y="1116"/>
                    <a:pt x="1045" y="1051"/>
                  </a:cubicBezTo>
                  <a:lnTo>
                    <a:pt x="1553" y="427"/>
                  </a:lnTo>
                  <a:cubicBezTo>
                    <a:pt x="1689" y="258"/>
                    <a:pt x="1567" y="0"/>
                    <a:pt x="135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68"/>
            <p:cNvSpPr/>
            <p:nvPr/>
          </p:nvSpPr>
          <p:spPr>
            <a:xfrm>
              <a:off x="2737204" y="2253555"/>
              <a:ext cx="111792" cy="42834"/>
            </a:xfrm>
            <a:custGeom>
              <a:rect b="b" l="l" r="r" t="t"/>
              <a:pathLst>
                <a:path extrusionOk="0" h="1633" w="4262">
                  <a:moveTo>
                    <a:pt x="321" y="1"/>
                  </a:moveTo>
                  <a:cubicBezTo>
                    <a:pt x="57" y="1"/>
                    <a:pt x="1" y="402"/>
                    <a:pt x="282" y="460"/>
                  </a:cubicBezTo>
                  <a:cubicBezTo>
                    <a:pt x="303" y="460"/>
                    <a:pt x="2459" y="887"/>
                    <a:pt x="3842" y="1605"/>
                  </a:cubicBezTo>
                  <a:cubicBezTo>
                    <a:pt x="3875" y="1619"/>
                    <a:pt x="3908" y="1632"/>
                    <a:pt x="3948" y="1633"/>
                  </a:cubicBezTo>
                  <a:lnTo>
                    <a:pt x="3948" y="1633"/>
                  </a:lnTo>
                  <a:cubicBezTo>
                    <a:pt x="4189" y="1629"/>
                    <a:pt x="4261" y="1307"/>
                    <a:pt x="4052" y="1199"/>
                  </a:cubicBezTo>
                  <a:cubicBezTo>
                    <a:pt x="2615" y="453"/>
                    <a:pt x="459" y="26"/>
                    <a:pt x="370" y="5"/>
                  </a:cubicBezTo>
                  <a:cubicBezTo>
                    <a:pt x="353" y="2"/>
                    <a:pt x="336" y="1"/>
                    <a:pt x="321" y="1"/>
                  </a:cubicBezTo>
                  <a:close/>
                  <a:moveTo>
                    <a:pt x="3948" y="1633"/>
                  </a:moveTo>
                  <a:lnTo>
                    <a:pt x="3948" y="1633"/>
                  </a:lnTo>
                  <a:cubicBezTo>
                    <a:pt x="3946" y="1633"/>
                    <a:pt x="3945" y="1633"/>
                    <a:pt x="3944" y="1633"/>
                  </a:cubicBezTo>
                  <a:lnTo>
                    <a:pt x="3951" y="1633"/>
                  </a:lnTo>
                  <a:cubicBezTo>
                    <a:pt x="3950" y="1633"/>
                    <a:pt x="3949" y="1633"/>
                    <a:pt x="3948" y="1633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68"/>
            <p:cNvSpPr/>
            <p:nvPr/>
          </p:nvSpPr>
          <p:spPr>
            <a:xfrm>
              <a:off x="2747670" y="2234879"/>
              <a:ext cx="113392" cy="19541"/>
            </a:xfrm>
            <a:custGeom>
              <a:rect b="b" l="l" r="r" t="t"/>
              <a:pathLst>
                <a:path extrusionOk="0" h="745" w="4323">
                  <a:moveTo>
                    <a:pt x="817" y="0"/>
                  </a:moveTo>
                  <a:cubicBezTo>
                    <a:pt x="523" y="0"/>
                    <a:pt x="330" y="5"/>
                    <a:pt x="304" y="5"/>
                  </a:cubicBezTo>
                  <a:cubicBezTo>
                    <a:pt x="1" y="12"/>
                    <a:pt x="12" y="460"/>
                    <a:pt x="311" y="460"/>
                  </a:cubicBezTo>
                  <a:cubicBezTo>
                    <a:pt x="313" y="460"/>
                    <a:pt x="315" y="460"/>
                    <a:pt x="317" y="460"/>
                  </a:cubicBezTo>
                  <a:cubicBezTo>
                    <a:pt x="323" y="460"/>
                    <a:pt x="512" y="454"/>
                    <a:pt x="808" y="454"/>
                  </a:cubicBezTo>
                  <a:cubicBezTo>
                    <a:pt x="1565" y="454"/>
                    <a:pt x="3024" y="489"/>
                    <a:pt x="3945" y="738"/>
                  </a:cubicBezTo>
                  <a:cubicBezTo>
                    <a:pt x="3965" y="744"/>
                    <a:pt x="3986" y="744"/>
                    <a:pt x="4006" y="744"/>
                  </a:cubicBezTo>
                  <a:cubicBezTo>
                    <a:pt x="4008" y="744"/>
                    <a:pt x="4011" y="744"/>
                    <a:pt x="4013" y="744"/>
                  </a:cubicBezTo>
                  <a:cubicBezTo>
                    <a:pt x="4278" y="744"/>
                    <a:pt x="4322" y="364"/>
                    <a:pt x="4067" y="297"/>
                  </a:cubicBezTo>
                  <a:cubicBezTo>
                    <a:pt x="3087" y="36"/>
                    <a:pt x="1597" y="0"/>
                    <a:pt x="81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68"/>
            <p:cNvSpPr/>
            <p:nvPr/>
          </p:nvSpPr>
          <p:spPr>
            <a:xfrm>
              <a:off x="2511416" y="2035086"/>
              <a:ext cx="236595" cy="315206"/>
            </a:xfrm>
            <a:custGeom>
              <a:rect b="b" l="l" r="r" t="t"/>
              <a:pathLst>
                <a:path extrusionOk="0" h="12017" w="9020">
                  <a:moveTo>
                    <a:pt x="5358" y="1"/>
                  </a:moveTo>
                  <a:cubicBezTo>
                    <a:pt x="2320" y="469"/>
                    <a:pt x="1" y="2964"/>
                    <a:pt x="1" y="5968"/>
                  </a:cubicBezTo>
                  <a:cubicBezTo>
                    <a:pt x="1" y="9311"/>
                    <a:pt x="2862" y="12016"/>
                    <a:pt x="6388" y="12016"/>
                  </a:cubicBezTo>
                  <a:cubicBezTo>
                    <a:pt x="6405" y="12016"/>
                    <a:pt x="6421" y="12016"/>
                    <a:pt x="6437" y="12016"/>
                  </a:cubicBezTo>
                  <a:cubicBezTo>
                    <a:pt x="7329" y="12016"/>
                    <a:pt x="8200" y="11833"/>
                    <a:pt x="9019" y="11480"/>
                  </a:cubicBezTo>
                  <a:lnTo>
                    <a:pt x="9019" y="11480"/>
                  </a:lnTo>
                  <a:cubicBezTo>
                    <a:pt x="8680" y="11535"/>
                    <a:pt x="8334" y="11562"/>
                    <a:pt x="7989" y="11562"/>
                  </a:cubicBezTo>
                  <a:cubicBezTo>
                    <a:pt x="4463" y="11562"/>
                    <a:pt x="1601" y="8850"/>
                    <a:pt x="1601" y="5507"/>
                  </a:cubicBezTo>
                  <a:cubicBezTo>
                    <a:pt x="1601" y="3059"/>
                    <a:pt x="3140" y="943"/>
                    <a:pt x="5358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68"/>
            <p:cNvSpPr/>
            <p:nvPr/>
          </p:nvSpPr>
          <p:spPr>
            <a:xfrm>
              <a:off x="2508924" y="2253713"/>
              <a:ext cx="111950" cy="42676"/>
            </a:xfrm>
            <a:custGeom>
              <a:rect b="b" l="l" r="r" t="t"/>
              <a:pathLst>
                <a:path extrusionOk="0" h="1627" w="4268">
                  <a:moveTo>
                    <a:pt x="3954" y="0"/>
                  </a:moveTo>
                  <a:cubicBezTo>
                    <a:pt x="3937" y="0"/>
                    <a:pt x="3919" y="2"/>
                    <a:pt x="3900" y="6"/>
                  </a:cubicBezTo>
                  <a:cubicBezTo>
                    <a:pt x="3812" y="20"/>
                    <a:pt x="1655" y="447"/>
                    <a:pt x="218" y="1193"/>
                  </a:cubicBezTo>
                  <a:cubicBezTo>
                    <a:pt x="1" y="1301"/>
                    <a:pt x="82" y="1627"/>
                    <a:pt x="326" y="1627"/>
                  </a:cubicBezTo>
                  <a:cubicBezTo>
                    <a:pt x="360" y="1627"/>
                    <a:pt x="394" y="1613"/>
                    <a:pt x="428" y="1599"/>
                  </a:cubicBezTo>
                  <a:cubicBezTo>
                    <a:pt x="1805" y="881"/>
                    <a:pt x="3968" y="454"/>
                    <a:pt x="3988" y="454"/>
                  </a:cubicBezTo>
                  <a:cubicBezTo>
                    <a:pt x="4267" y="396"/>
                    <a:pt x="4208" y="0"/>
                    <a:pt x="395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68"/>
            <p:cNvSpPr/>
            <p:nvPr/>
          </p:nvSpPr>
          <p:spPr>
            <a:xfrm>
              <a:off x="2497068" y="2234801"/>
              <a:ext cx="113392" cy="19620"/>
            </a:xfrm>
            <a:custGeom>
              <a:rect b="b" l="l" r="r" t="t"/>
              <a:pathLst>
                <a:path extrusionOk="0" h="748" w="4323">
                  <a:moveTo>
                    <a:pt x="3488" y="0"/>
                  </a:moveTo>
                  <a:cubicBezTo>
                    <a:pt x="2703" y="0"/>
                    <a:pt x="1228" y="41"/>
                    <a:pt x="256" y="300"/>
                  </a:cubicBezTo>
                  <a:cubicBezTo>
                    <a:pt x="1" y="367"/>
                    <a:pt x="45" y="747"/>
                    <a:pt x="310" y="747"/>
                  </a:cubicBezTo>
                  <a:cubicBezTo>
                    <a:pt x="313" y="747"/>
                    <a:pt x="315" y="747"/>
                    <a:pt x="317" y="747"/>
                  </a:cubicBezTo>
                  <a:cubicBezTo>
                    <a:pt x="338" y="747"/>
                    <a:pt x="358" y="747"/>
                    <a:pt x="378" y="741"/>
                  </a:cubicBezTo>
                  <a:cubicBezTo>
                    <a:pt x="1299" y="492"/>
                    <a:pt x="2758" y="457"/>
                    <a:pt x="3515" y="457"/>
                  </a:cubicBezTo>
                  <a:cubicBezTo>
                    <a:pt x="3812" y="457"/>
                    <a:pt x="4000" y="463"/>
                    <a:pt x="4006" y="463"/>
                  </a:cubicBezTo>
                  <a:cubicBezTo>
                    <a:pt x="4008" y="463"/>
                    <a:pt x="4011" y="463"/>
                    <a:pt x="4013" y="463"/>
                  </a:cubicBezTo>
                  <a:cubicBezTo>
                    <a:pt x="4311" y="463"/>
                    <a:pt x="4322" y="15"/>
                    <a:pt x="4020" y="8"/>
                  </a:cubicBezTo>
                  <a:cubicBezTo>
                    <a:pt x="3993" y="6"/>
                    <a:pt x="3793" y="0"/>
                    <a:pt x="3488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68"/>
            <p:cNvSpPr/>
            <p:nvPr/>
          </p:nvSpPr>
          <p:spPr>
            <a:xfrm>
              <a:off x="2589319" y="2158524"/>
              <a:ext cx="41837" cy="54086"/>
            </a:xfrm>
            <a:custGeom>
              <a:rect b="b" l="l" r="r" t="t"/>
              <a:pathLst>
                <a:path extrusionOk="0" h="2062" w="1595">
                  <a:moveTo>
                    <a:pt x="794" y="1"/>
                  </a:moveTo>
                  <a:cubicBezTo>
                    <a:pt x="353" y="7"/>
                    <a:pt x="1" y="360"/>
                    <a:pt x="1" y="801"/>
                  </a:cubicBezTo>
                  <a:lnTo>
                    <a:pt x="1" y="1262"/>
                  </a:lnTo>
                  <a:cubicBezTo>
                    <a:pt x="1" y="1703"/>
                    <a:pt x="353" y="2055"/>
                    <a:pt x="794" y="2062"/>
                  </a:cubicBezTo>
                  <a:cubicBezTo>
                    <a:pt x="1235" y="2055"/>
                    <a:pt x="1594" y="1703"/>
                    <a:pt x="1594" y="1262"/>
                  </a:cubicBezTo>
                  <a:lnTo>
                    <a:pt x="1594" y="801"/>
                  </a:lnTo>
                  <a:cubicBezTo>
                    <a:pt x="1594" y="360"/>
                    <a:pt x="1235" y="7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68"/>
            <p:cNvSpPr/>
            <p:nvPr/>
          </p:nvSpPr>
          <p:spPr>
            <a:xfrm>
              <a:off x="2606946" y="2158708"/>
              <a:ext cx="24551" cy="42361"/>
            </a:xfrm>
            <a:custGeom>
              <a:rect b="b" l="l" r="r" t="t"/>
              <a:pathLst>
                <a:path extrusionOk="0" h="1615" w="936">
                  <a:moveTo>
                    <a:pt x="122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04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2" y="360"/>
                    <a:pt x="570" y="0"/>
                    <a:pt x="12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68"/>
            <p:cNvSpPr/>
            <p:nvPr/>
          </p:nvSpPr>
          <p:spPr>
            <a:xfrm>
              <a:off x="2601254" y="2164583"/>
              <a:ext cx="17968" cy="17968"/>
            </a:xfrm>
            <a:custGeom>
              <a:rect b="b" l="l" r="r" t="t"/>
              <a:pathLst>
                <a:path extrusionOk="0" h="685" w="685">
                  <a:moveTo>
                    <a:pt x="339" y="0"/>
                  </a:moveTo>
                  <a:cubicBezTo>
                    <a:pt x="149" y="0"/>
                    <a:pt x="0" y="156"/>
                    <a:pt x="0" y="346"/>
                  </a:cubicBezTo>
                  <a:cubicBezTo>
                    <a:pt x="0" y="536"/>
                    <a:pt x="149" y="685"/>
                    <a:pt x="339" y="685"/>
                  </a:cubicBezTo>
                  <a:cubicBezTo>
                    <a:pt x="529" y="685"/>
                    <a:pt x="685" y="536"/>
                    <a:pt x="685" y="346"/>
                  </a:cubicBezTo>
                  <a:cubicBezTo>
                    <a:pt x="685" y="156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68"/>
            <p:cNvSpPr/>
            <p:nvPr/>
          </p:nvSpPr>
          <p:spPr>
            <a:xfrm>
              <a:off x="2727000" y="2158524"/>
              <a:ext cx="41994" cy="54086"/>
            </a:xfrm>
            <a:custGeom>
              <a:rect b="b" l="l" r="r" t="t"/>
              <a:pathLst>
                <a:path extrusionOk="0" h="2062" w="1601">
                  <a:moveTo>
                    <a:pt x="800" y="1"/>
                  </a:moveTo>
                  <a:cubicBezTo>
                    <a:pt x="359" y="7"/>
                    <a:pt x="0" y="360"/>
                    <a:pt x="0" y="801"/>
                  </a:cubicBezTo>
                  <a:lnTo>
                    <a:pt x="0" y="1262"/>
                  </a:lnTo>
                  <a:cubicBezTo>
                    <a:pt x="0" y="1703"/>
                    <a:pt x="359" y="2055"/>
                    <a:pt x="800" y="2062"/>
                  </a:cubicBezTo>
                  <a:cubicBezTo>
                    <a:pt x="1241" y="2055"/>
                    <a:pt x="1593" y="1703"/>
                    <a:pt x="1600" y="1262"/>
                  </a:cubicBezTo>
                  <a:lnTo>
                    <a:pt x="1600" y="801"/>
                  </a:lnTo>
                  <a:cubicBezTo>
                    <a:pt x="1593" y="360"/>
                    <a:pt x="1241" y="7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68"/>
            <p:cNvSpPr/>
            <p:nvPr/>
          </p:nvSpPr>
          <p:spPr>
            <a:xfrm>
              <a:off x="2744601" y="2158708"/>
              <a:ext cx="24578" cy="42361"/>
            </a:xfrm>
            <a:custGeom>
              <a:rect b="b" l="l" r="r" t="t"/>
              <a:pathLst>
                <a:path extrusionOk="0" h="1615" w="937">
                  <a:moveTo>
                    <a:pt x="129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11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9" y="360"/>
                    <a:pt x="570" y="0"/>
                    <a:pt x="12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68"/>
            <p:cNvSpPr/>
            <p:nvPr/>
          </p:nvSpPr>
          <p:spPr>
            <a:xfrm>
              <a:off x="2738909" y="2164583"/>
              <a:ext cx="17994" cy="17968"/>
            </a:xfrm>
            <a:custGeom>
              <a:rect b="b" l="l" r="r" t="t"/>
              <a:pathLst>
                <a:path extrusionOk="0" h="685" w="686">
                  <a:moveTo>
                    <a:pt x="346" y="0"/>
                  </a:moveTo>
                  <a:cubicBezTo>
                    <a:pt x="156" y="0"/>
                    <a:pt x="0" y="156"/>
                    <a:pt x="0" y="346"/>
                  </a:cubicBezTo>
                  <a:cubicBezTo>
                    <a:pt x="0" y="536"/>
                    <a:pt x="156" y="685"/>
                    <a:pt x="346" y="685"/>
                  </a:cubicBezTo>
                  <a:cubicBezTo>
                    <a:pt x="536" y="685"/>
                    <a:pt x="685" y="536"/>
                    <a:pt x="685" y="346"/>
                  </a:cubicBezTo>
                  <a:cubicBezTo>
                    <a:pt x="685" y="156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68"/>
            <p:cNvSpPr/>
            <p:nvPr/>
          </p:nvSpPr>
          <p:spPr>
            <a:xfrm>
              <a:off x="2656914" y="2228768"/>
              <a:ext cx="26886" cy="29981"/>
            </a:xfrm>
            <a:custGeom>
              <a:rect b="b" l="l" r="r" t="t"/>
              <a:pathLst>
                <a:path extrusionOk="0" h="1143" w="1025">
                  <a:moveTo>
                    <a:pt x="340" y="1"/>
                  </a:moveTo>
                  <a:cubicBezTo>
                    <a:pt x="123" y="1"/>
                    <a:pt x="0" y="259"/>
                    <a:pt x="143" y="428"/>
                  </a:cubicBezTo>
                  <a:lnTo>
                    <a:pt x="645" y="1052"/>
                  </a:lnTo>
                  <a:cubicBezTo>
                    <a:pt x="694" y="1112"/>
                    <a:pt x="768" y="1143"/>
                    <a:pt x="842" y="1143"/>
                  </a:cubicBezTo>
                  <a:cubicBezTo>
                    <a:pt x="909" y="1143"/>
                    <a:pt x="976" y="1117"/>
                    <a:pt x="1024" y="1065"/>
                  </a:cubicBezTo>
                  <a:lnTo>
                    <a:pt x="1024" y="1052"/>
                  </a:lnTo>
                  <a:lnTo>
                    <a:pt x="516" y="62"/>
                  </a:lnTo>
                  <a:cubicBezTo>
                    <a:pt x="509" y="42"/>
                    <a:pt x="502" y="21"/>
                    <a:pt x="49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6" name="Google Shape;16316;p68"/>
            <p:cNvSpPr/>
            <p:nvPr/>
          </p:nvSpPr>
          <p:spPr>
            <a:xfrm>
              <a:off x="2655130" y="2278395"/>
              <a:ext cx="47870" cy="35909"/>
            </a:xfrm>
            <a:custGeom>
              <a:rect b="b" l="l" r="r" t="t"/>
              <a:pathLst>
                <a:path extrusionOk="0" h="1369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984"/>
                    <a:pt x="7" y="1052"/>
                    <a:pt x="28" y="1120"/>
                  </a:cubicBezTo>
                  <a:cubicBezTo>
                    <a:pt x="258" y="1092"/>
                    <a:pt x="475" y="1025"/>
                    <a:pt x="686" y="923"/>
                  </a:cubicBezTo>
                  <a:lnTo>
                    <a:pt x="686" y="1140"/>
                  </a:lnTo>
                  <a:cubicBezTo>
                    <a:pt x="686" y="1292"/>
                    <a:pt x="799" y="1369"/>
                    <a:pt x="913" y="1369"/>
                  </a:cubicBezTo>
                  <a:cubicBezTo>
                    <a:pt x="1026" y="1369"/>
                    <a:pt x="1140" y="1292"/>
                    <a:pt x="1140" y="1140"/>
                  </a:cubicBezTo>
                  <a:lnTo>
                    <a:pt x="1140" y="923"/>
                  </a:lnTo>
                  <a:cubicBezTo>
                    <a:pt x="1350" y="1025"/>
                    <a:pt x="1574" y="1092"/>
                    <a:pt x="1798" y="1120"/>
                  </a:cubicBezTo>
                  <a:cubicBezTo>
                    <a:pt x="1818" y="1052"/>
                    <a:pt x="1825" y="984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68"/>
            <p:cNvSpPr/>
            <p:nvPr/>
          </p:nvSpPr>
          <p:spPr>
            <a:xfrm>
              <a:off x="2616572" y="2275142"/>
              <a:ext cx="124986" cy="21246"/>
            </a:xfrm>
            <a:custGeom>
              <a:rect b="b" l="l" r="r" t="t"/>
              <a:pathLst>
                <a:path extrusionOk="0" h="810" w="4765">
                  <a:moveTo>
                    <a:pt x="330" y="1"/>
                  </a:moveTo>
                  <a:cubicBezTo>
                    <a:pt x="149" y="1"/>
                    <a:pt x="0" y="243"/>
                    <a:pt x="176" y="403"/>
                  </a:cubicBezTo>
                  <a:cubicBezTo>
                    <a:pt x="478" y="672"/>
                    <a:pt x="859" y="809"/>
                    <a:pt x="1241" y="809"/>
                  </a:cubicBezTo>
                  <a:cubicBezTo>
                    <a:pt x="1554" y="809"/>
                    <a:pt x="1868" y="717"/>
                    <a:pt x="2142" y="532"/>
                  </a:cubicBezTo>
                  <a:cubicBezTo>
                    <a:pt x="2213" y="484"/>
                    <a:pt x="2298" y="460"/>
                    <a:pt x="2383" y="460"/>
                  </a:cubicBezTo>
                  <a:cubicBezTo>
                    <a:pt x="2467" y="460"/>
                    <a:pt x="2552" y="484"/>
                    <a:pt x="2623" y="532"/>
                  </a:cubicBezTo>
                  <a:cubicBezTo>
                    <a:pt x="2888" y="715"/>
                    <a:pt x="3207" y="810"/>
                    <a:pt x="3525" y="810"/>
                  </a:cubicBezTo>
                  <a:cubicBezTo>
                    <a:pt x="3918" y="810"/>
                    <a:pt x="4298" y="660"/>
                    <a:pt x="4590" y="403"/>
                  </a:cubicBezTo>
                  <a:cubicBezTo>
                    <a:pt x="4765" y="243"/>
                    <a:pt x="4616" y="1"/>
                    <a:pt x="4435" y="1"/>
                  </a:cubicBezTo>
                  <a:cubicBezTo>
                    <a:pt x="4386" y="1"/>
                    <a:pt x="4333" y="20"/>
                    <a:pt x="4285" y="64"/>
                  </a:cubicBezTo>
                  <a:cubicBezTo>
                    <a:pt x="4067" y="252"/>
                    <a:pt x="3792" y="348"/>
                    <a:pt x="3517" y="348"/>
                  </a:cubicBezTo>
                  <a:cubicBezTo>
                    <a:pt x="3296" y="348"/>
                    <a:pt x="3074" y="286"/>
                    <a:pt x="2881" y="159"/>
                  </a:cubicBezTo>
                  <a:cubicBezTo>
                    <a:pt x="2732" y="54"/>
                    <a:pt x="2557" y="1"/>
                    <a:pt x="2383" y="1"/>
                  </a:cubicBezTo>
                  <a:cubicBezTo>
                    <a:pt x="2208" y="1"/>
                    <a:pt x="2033" y="54"/>
                    <a:pt x="1884" y="159"/>
                  </a:cubicBezTo>
                  <a:cubicBezTo>
                    <a:pt x="1691" y="286"/>
                    <a:pt x="1469" y="348"/>
                    <a:pt x="1248" y="348"/>
                  </a:cubicBezTo>
                  <a:cubicBezTo>
                    <a:pt x="973" y="348"/>
                    <a:pt x="699" y="252"/>
                    <a:pt x="481" y="64"/>
                  </a:cubicBezTo>
                  <a:cubicBezTo>
                    <a:pt x="432" y="20"/>
                    <a:pt x="380" y="1"/>
                    <a:pt x="33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18" name="Google Shape;16318;p68"/>
          <p:cNvGrpSpPr/>
          <p:nvPr/>
        </p:nvGrpSpPr>
        <p:grpSpPr>
          <a:xfrm>
            <a:off x="5820278" y="2906158"/>
            <a:ext cx="294904" cy="370027"/>
            <a:chOff x="5820278" y="2906158"/>
            <a:chExt cx="294904" cy="370027"/>
          </a:xfrm>
        </p:grpSpPr>
        <p:sp>
          <p:nvSpPr>
            <p:cNvPr id="16319" name="Google Shape;16319;p68"/>
            <p:cNvSpPr/>
            <p:nvPr/>
          </p:nvSpPr>
          <p:spPr>
            <a:xfrm>
              <a:off x="5893198" y="2987339"/>
              <a:ext cx="193158" cy="168790"/>
            </a:xfrm>
            <a:custGeom>
              <a:rect b="b" l="l" r="r" t="t"/>
              <a:pathLst>
                <a:path extrusionOk="0" h="6435" w="7364">
                  <a:moveTo>
                    <a:pt x="3769" y="1"/>
                  </a:moveTo>
                  <a:cubicBezTo>
                    <a:pt x="3669" y="1"/>
                    <a:pt x="3568" y="5"/>
                    <a:pt x="3465" y="14"/>
                  </a:cubicBezTo>
                  <a:cubicBezTo>
                    <a:pt x="1594" y="183"/>
                    <a:pt x="454" y="2509"/>
                    <a:pt x="0" y="3675"/>
                  </a:cubicBezTo>
                  <a:cubicBezTo>
                    <a:pt x="41" y="3980"/>
                    <a:pt x="68" y="4285"/>
                    <a:pt x="95" y="4591"/>
                  </a:cubicBezTo>
                  <a:cubicBezTo>
                    <a:pt x="149" y="4563"/>
                    <a:pt x="197" y="4516"/>
                    <a:pt x="210" y="4455"/>
                  </a:cubicBezTo>
                  <a:cubicBezTo>
                    <a:pt x="217" y="4435"/>
                    <a:pt x="665" y="2956"/>
                    <a:pt x="1526" y="1804"/>
                  </a:cubicBezTo>
                  <a:cubicBezTo>
                    <a:pt x="1783" y="1444"/>
                    <a:pt x="2197" y="1234"/>
                    <a:pt x="2638" y="1234"/>
                  </a:cubicBezTo>
                  <a:cubicBezTo>
                    <a:pt x="2649" y="1234"/>
                    <a:pt x="2661" y="1234"/>
                    <a:pt x="2672" y="1234"/>
                  </a:cubicBezTo>
                  <a:cubicBezTo>
                    <a:pt x="3026" y="1234"/>
                    <a:pt x="3366" y="1335"/>
                    <a:pt x="3668" y="1512"/>
                  </a:cubicBezTo>
                  <a:cubicBezTo>
                    <a:pt x="5581" y="2733"/>
                    <a:pt x="6638" y="6231"/>
                    <a:pt x="6645" y="6272"/>
                  </a:cubicBezTo>
                  <a:cubicBezTo>
                    <a:pt x="6672" y="6367"/>
                    <a:pt x="6760" y="6435"/>
                    <a:pt x="6862" y="6435"/>
                  </a:cubicBezTo>
                  <a:lnTo>
                    <a:pt x="6889" y="6435"/>
                  </a:lnTo>
                  <a:cubicBezTo>
                    <a:pt x="6998" y="6421"/>
                    <a:pt x="7086" y="6333"/>
                    <a:pt x="7093" y="6225"/>
                  </a:cubicBezTo>
                  <a:cubicBezTo>
                    <a:pt x="7106" y="6069"/>
                    <a:pt x="7364" y="2407"/>
                    <a:pt x="5709" y="773"/>
                  </a:cubicBezTo>
                  <a:cubicBezTo>
                    <a:pt x="5187" y="257"/>
                    <a:pt x="4537" y="1"/>
                    <a:pt x="376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0" name="Google Shape;16320;p68"/>
            <p:cNvSpPr/>
            <p:nvPr/>
          </p:nvSpPr>
          <p:spPr>
            <a:xfrm>
              <a:off x="5885906" y="2906158"/>
              <a:ext cx="229276" cy="237880"/>
            </a:xfrm>
            <a:custGeom>
              <a:rect b="b" l="l" r="r" t="t"/>
              <a:pathLst>
                <a:path extrusionOk="0" h="9069" w="8741">
                  <a:moveTo>
                    <a:pt x="4950" y="1"/>
                  </a:moveTo>
                  <a:cubicBezTo>
                    <a:pt x="4558" y="1"/>
                    <a:pt x="4149" y="58"/>
                    <a:pt x="3729" y="173"/>
                  </a:cubicBezTo>
                  <a:cubicBezTo>
                    <a:pt x="2089" y="627"/>
                    <a:pt x="929" y="2281"/>
                    <a:pt x="373" y="4967"/>
                  </a:cubicBezTo>
                  <a:cubicBezTo>
                    <a:pt x="115" y="6241"/>
                    <a:pt x="0" y="7543"/>
                    <a:pt x="27" y="8845"/>
                  </a:cubicBezTo>
                  <a:cubicBezTo>
                    <a:pt x="27" y="8974"/>
                    <a:pt x="129" y="9069"/>
                    <a:pt x="251" y="9069"/>
                  </a:cubicBezTo>
                  <a:lnTo>
                    <a:pt x="258" y="9069"/>
                  </a:lnTo>
                  <a:cubicBezTo>
                    <a:pt x="380" y="9069"/>
                    <a:pt x="482" y="8960"/>
                    <a:pt x="475" y="8831"/>
                  </a:cubicBezTo>
                  <a:cubicBezTo>
                    <a:pt x="475" y="8770"/>
                    <a:pt x="326" y="3739"/>
                    <a:pt x="2394" y="1529"/>
                  </a:cubicBezTo>
                  <a:cubicBezTo>
                    <a:pt x="2495" y="1413"/>
                    <a:pt x="2645" y="1339"/>
                    <a:pt x="2801" y="1325"/>
                  </a:cubicBezTo>
                  <a:cubicBezTo>
                    <a:pt x="2920" y="1309"/>
                    <a:pt x="3044" y="1301"/>
                    <a:pt x="3171" y="1301"/>
                  </a:cubicBezTo>
                  <a:cubicBezTo>
                    <a:pt x="4962" y="1301"/>
                    <a:pt x="7379" y="2920"/>
                    <a:pt x="8069" y="5238"/>
                  </a:cubicBezTo>
                  <a:cubicBezTo>
                    <a:pt x="8104" y="5351"/>
                    <a:pt x="8197" y="5405"/>
                    <a:pt x="8290" y="5405"/>
                  </a:cubicBezTo>
                  <a:cubicBezTo>
                    <a:pt x="8397" y="5405"/>
                    <a:pt x="8502" y="5334"/>
                    <a:pt x="8517" y="5204"/>
                  </a:cubicBezTo>
                  <a:cubicBezTo>
                    <a:pt x="8740" y="3278"/>
                    <a:pt x="8272" y="1719"/>
                    <a:pt x="7208" y="803"/>
                  </a:cubicBezTo>
                  <a:cubicBezTo>
                    <a:pt x="6584" y="273"/>
                    <a:pt x="5808" y="1"/>
                    <a:pt x="495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1" name="Google Shape;16321;p68"/>
            <p:cNvSpPr/>
            <p:nvPr/>
          </p:nvSpPr>
          <p:spPr>
            <a:xfrm>
              <a:off x="5836987" y="2915154"/>
              <a:ext cx="61562" cy="295061"/>
            </a:xfrm>
            <a:custGeom>
              <a:rect b="b" l="l" r="r" t="t"/>
              <a:pathLst>
                <a:path extrusionOk="0" h="11249" w="2347">
                  <a:moveTo>
                    <a:pt x="905" y="1"/>
                  </a:moveTo>
                  <a:cubicBezTo>
                    <a:pt x="869" y="1"/>
                    <a:pt x="833" y="22"/>
                    <a:pt x="821" y="67"/>
                  </a:cubicBezTo>
                  <a:cubicBezTo>
                    <a:pt x="523" y="1057"/>
                    <a:pt x="0" y="3457"/>
                    <a:pt x="516" y="6895"/>
                  </a:cubicBezTo>
                  <a:lnTo>
                    <a:pt x="1431" y="11248"/>
                  </a:lnTo>
                  <a:lnTo>
                    <a:pt x="2347" y="8956"/>
                  </a:lnTo>
                  <a:cubicBezTo>
                    <a:pt x="1235" y="5613"/>
                    <a:pt x="1031" y="1525"/>
                    <a:pt x="997" y="94"/>
                  </a:cubicBezTo>
                  <a:cubicBezTo>
                    <a:pt x="997" y="34"/>
                    <a:pt x="951" y="1"/>
                    <a:pt x="905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68"/>
            <p:cNvSpPr/>
            <p:nvPr/>
          </p:nvSpPr>
          <p:spPr>
            <a:xfrm>
              <a:off x="5880555" y="3094358"/>
              <a:ext cx="187990" cy="175951"/>
            </a:xfrm>
            <a:custGeom>
              <a:rect b="b" l="l" r="r" t="t"/>
              <a:pathLst>
                <a:path extrusionOk="0" h="6708" w="7167">
                  <a:moveTo>
                    <a:pt x="2037" y="1"/>
                  </a:moveTo>
                  <a:cubicBezTo>
                    <a:pt x="1961" y="1"/>
                    <a:pt x="1888" y="8"/>
                    <a:pt x="1818" y="22"/>
                  </a:cubicBezTo>
                  <a:cubicBezTo>
                    <a:pt x="231" y="341"/>
                    <a:pt x="1" y="3955"/>
                    <a:pt x="1" y="3955"/>
                  </a:cubicBezTo>
                  <a:lnTo>
                    <a:pt x="916" y="6708"/>
                  </a:lnTo>
                  <a:cubicBezTo>
                    <a:pt x="916" y="6708"/>
                    <a:pt x="1553" y="1439"/>
                    <a:pt x="2232" y="1324"/>
                  </a:cubicBezTo>
                  <a:cubicBezTo>
                    <a:pt x="2250" y="1321"/>
                    <a:pt x="2270" y="1319"/>
                    <a:pt x="2291" y="1319"/>
                  </a:cubicBezTo>
                  <a:cubicBezTo>
                    <a:pt x="3060" y="1319"/>
                    <a:pt x="5771" y="3426"/>
                    <a:pt x="6985" y="4396"/>
                  </a:cubicBezTo>
                  <a:cubicBezTo>
                    <a:pt x="7003" y="4411"/>
                    <a:pt x="7022" y="4417"/>
                    <a:pt x="7041" y="4417"/>
                  </a:cubicBezTo>
                  <a:cubicBezTo>
                    <a:pt x="7108" y="4417"/>
                    <a:pt x="7167" y="4336"/>
                    <a:pt x="7114" y="4267"/>
                  </a:cubicBezTo>
                  <a:cubicBezTo>
                    <a:pt x="6085" y="2961"/>
                    <a:pt x="3589" y="1"/>
                    <a:pt x="203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68"/>
            <p:cNvSpPr/>
            <p:nvPr/>
          </p:nvSpPr>
          <p:spPr>
            <a:xfrm>
              <a:off x="5820278" y="2986343"/>
              <a:ext cx="94979" cy="289842"/>
            </a:xfrm>
            <a:custGeom>
              <a:rect b="b" l="l" r="r" t="t"/>
              <a:pathLst>
                <a:path extrusionOk="0" h="11050" w="3621">
                  <a:moveTo>
                    <a:pt x="100" y="0"/>
                  </a:moveTo>
                  <a:cubicBezTo>
                    <a:pt x="53" y="0"/>
                    <a:pt x="7" y="33"/>
                    <a:pt x="7" y="92"/>
                  </a:cubicBezTo>
                  <a:cubicBezTo>
                    <a:pt x="0" y="1787"/>
                    <a:pt x="163" y="6208"/>
                    <a:pt x="1878" y="10758"/>
                  </a:cubicBezTo>
                  <a:cubicBezTo>
                    <a:pt x="1946" y="10934"/>
                    <a:pt x="2116" y="11050"/>
                    <a:pt x="2305" y="11050"/>
                  </a:cubicBezTo>
                  <a:lnTo>
                    <a:pt x="3350" y="11050"/>
                  </a:lnTo>
                  <a:cubicBezTo>
                    <a:pt x="3512" y="11050"/>
                    <a:pt x="3621" y="10887"/>
                    <a:pt x="3560" y="10738"/>
                  </a:cubicBezTo>
                  <a:cubicBezTo>
                    <a:pt x="1790" y="6439"/>
                    <a:pt x="604" y="1801"/>
                    <a:pt x="190" y="72"/>
                  </a:cubicBezTo>
                  <a:cubicBezTo>
                    <a:pt x="178" y="23"/>
                    <a:pt x="139" y="0"/>
                    <a:pt x="10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68"/>
            <p:cNvSpPr/>
            <p:nvPr/>
          </p:nvSpPr>
          <p:spPr>
            <a:xfrm>
              <a:off x="5951166" y="2917804"/>
              <a:ext cx="156541" cy="130179"/>
            </a:xfrm>
            <a:custGeom>
              <a:rect b="b" l="l" r="r" t="t"/>
              <a:pathLst>
                <a:path extrusionOk="0" h="4963" w="5968">
                  <a:moveTo>
                    <a:pt x="2493" y="0"/>
                  </a:moveTo>
                  <a:cubicBezTo>
                    <a:pt x="1390" y="0"/>
                    <a:pt x="446" y="531"/>
                    <a:pt x="1" y="1003"/>
                  </a:cubicBezTo>
                  <a:cubicBezTo>
                    <a:pt x="89" y="936"/>
                    <a:pt x="197" y="895"/>
                    <a:pt x="306" y="881"/>
                  </a:cubicBezTo>
                  <a:cubicBezTo>
                    <a:pt x="426" y="865"/>
                    <a:pt x="550" y="857"/>
                    <a:pt x="678" y="857"/>
                  </a:cubicBezTo>
                  <a:cubicBezTo>
                    <a:pt x="2474" y="857"/>
                    <a:pt x="4891" y="2477"/>
                    <a:pt x="5581" y="4801"/>
                  </a:cubicBezTo>
                  <a:cubicBezTo>
                    <a:pt x="5610" y="4904"/>
                    <a:pt x="5702" y="4962"/>
                    <a:pt x="5798" y="4962"/>
                  </a:cubicBezTo>
                  <a:cubicBezTo>
                    <a:pt x="5858" y="4962"/>
                    <a:pt x="5920" y="4939"/>
                    <a:pt x="5968" y="4889"/>
                  </a:cubicBezTo>
                  <a:cubicBezTo>
                    <a:pt x="5886" y="2515"/>
                    <a:pt x="5059" y="522"/>
                    <a:pt x="3289" y="95"/>
                  </a:cubicBezTo>
                  <a:cubicBezTo>
                    <a:pt x="3018" y="29"/>
                    <a:pt x="2751" y="0"/>
                    <a:pt x="249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5" name="Google Shape;16325;p68"/>
            <p:cNvSpPr/>
            <p:nvPr/>
          </p:nvSpPr>
          <p:spPr>
            <a:xfrm>
              <a:off x="5937290" y="2999589"/>
              <a:ext cx="141249" cy="156541"/>
            </a:xfrm>
            <a:custGeom>
              <a:rect b="b" l="l" r="r" t="t"/>
              <a:pathLst>
                <a:path extrusionOk="0" h="5968" w="5385">
                  <a:moveTo>
                    <a:pt x="2195" y="0"/>
                  </a:moveTo>
                  <a:cubicBezTo>
                    <a:pt x="1226" y="0"/>
                    <a:pt x="558" y="457"/>
                    <a:pt x="1" y="1167"/>
                  </a:cubicBezTo>
                  <a:cubicBezTo>
                    <a:pt x="252" y="910"/>
                    <a:pt x="597" y="767"/>
                    <a:pt x="957" y="767"/>
                  </a:cubicBezTo>
                  <a:cubicBezTo>
                    <a:pt x="968" y="767"/>
                    <a:pt x="980" y="767"/>
                    <a:pt x="991" y="767"/>
                  </a:cubicBezTo>
                  <a:cubicBezTo>
                    <a:pt x="1345" y="767"/>
                    <a:pt x="1685" y="868"/>
                    <a:pt x="1987" y="1052"/>
                  </a:cubicBezTo>
                  <a:cubicBezTo>
                    <a:pt x="3900" y="2266"/>
                    <a:pt x="4957" y="5771"/>
                    <a:pt x="4964" y="5805"/>
                  </a:cubicBezTo>
                  <a:cubicBezTo>
                    <a:pt x="4991" y="5900"/>
                    <a:pt x="5079" y="5968"/>
                    <a:pt x="5181" y="5968"/>
                  </a:cubicBezTo>
                  <a:lnTo>
                    <a:pt x="5208" y="5968"/>
                  </a:lnTo>
                  <a:cubicBezTo>
                    <a:pt x="5283" y="5961"/>
                    <a:pt x="5351" y="5914"/>
                    <a:pt x="5385" y="5846"/>
                  </a:cubicBezTo>
                  <a:cubicBezTo>
                    <a:pt x="5276" y="571"/>
                    <a:pt x="2977" y="8"/>
                    <a:pt x="2259" y="1"/>
                  </a:cubicBezTo>
                  <a:cubicBezTo>
                    <a:pt x="2237" y="1"/>
                    <a:pt x="2216" y="0"/>
                    <a:pt x="2195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6" name="Google Shape;16326;p68"/>
          <p:cNvGrpSpPr/>
          <p:nvPr/>
        </p:nvGrpSpPr>
        <p:grpSpPr>
          <a:xfrm>
            <a:off x="4946819" y="3383229"/>
            <a:ext cx="370132" cy="334223"/>
            <a:chOff x="4946819" y="3383229"/>
            <a:chExt cx="370132" cy="334223"/>
          </a:xfrm>
        </p:grpSpPr>
        <p:sp>
          <p:nvSpPr>
            <p:cNvPr id="16327" name="Google Shape;16327;p68"/>
            <p:cNvSpPr/>
            <p:nvPr/>
          </p:nvSpPr>
          <p:spPr>
            <a:xfrm>
              <a:off x="4946819" y="3383229"/>
              <a:ext cx="370132" cy="179125"/>
            </a:xfrm>
            <a:custGeom>
              <a:rect b="b" l="l" r="r" t="t"/>
              <a:pathLst>
                <a:path extrusionOk="0" h="6829" w="14111">
                  <a:moveTo>
                    <a:pt x="7052" y="1"/>
                  </a:moveTo>
                  <a:cubicBezTo>
                    <a:pt x="3160" y="1"/>
                    <a:pt x="0" y="2550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12951" y="6829"/>
                  </a:lnTo>
                  <a:cubicBezTo>
                    <a:pt x="12955" y="6829"/>
                    <a:pt x="12960" y="6829"/>
                    <a:pt x="12964" y="6829"/>
                  </a:cubicBezTo>
                  <a:cubicBezTo>
                    <a:pt x="13589" y="6829"/>
                    <a:pt x="14097" y="6323"/>
                    <a:pt x="14111" y="5703"/>
                  </a:cubicBezTo>
                  <a:lnTo>
                    <a:pt x="14111" y="5690"/>
                  </a:lnTo>
                  <a:cubicBezTo>
                    <a:pt x="14111" y="2550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68"/>
            <p:cNvSpPr/>
            <p:nvPr/>
          </p:nvSpPr>
          <p:spPr>
            <a:xfrm>
              <a:off x="4946819" y="3383229"/>
              <a:ext cx="200817" cy="179125"/>
            </a:xfrm>
            <a:custGeom>
              <a:rect b="b" l="l" r="r" t="t"/>
              <a:pathLst>
                <a:path extrusionOk="0" h="6829" w="7656">
                  <a:moveTo>
                    <a:pt x="7059" y="1"/>
                  </a:moveTo>
                  <a:cubicBezTo>
                    <a:pt x="3160" y="1"/>
                    <a:pt x="0" y="2543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4916" y="6829"/>
                  </a:lnTo>
                  <a:cubicBezTo>
                    <a:pt x="4598" y="6829"/>
                    <a:pt x="4326" y="6327"/>
                    <a:pt x="4326" y="5703"/>
                  </a:cubicBezTo>
                  <a:lnTo>
                    <a:pt x="4326" y="5690"/>
                  </a:lnTo>
                  <a:cubicBezTo>
                    <a:pt x="4326" y="2713"/>
                    <a:pt x="5791" y="265"/>
                    <a:pt x="7656" y="21"/>
                  </a:cubicBezTo>
                  <a:cubicBezTo>
                    <a:pt x="7459" y="7"/>
                    <a:pt x="7256" y="1"/>
                    <a:pt x="7059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9" name="Google Shape;16329;p68"/>
            <p:cNvSpPr/>
            <p:nvPr/>
          </p:nvSpPr>
          <p:spPr>
            <a:xfrm>
              <a:off x="5063149" y="3562327"/>
              <a:ext cx="137314" cy="155124"/>
            </a:xfrm>
            <a:custGeom>
              <a:rect b="b" l="l" r="r" t="t"/>
              <a:pathLst>
                <a:path extrusionOk="0" h="5914" w="5235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3526" y="5913"/>
                  </a:lnTo>
                  <a:cubicBezTo>
                    <a:pt x="4489" y="5913"/>
                    <a:pt x="5234" y="5059"/>
                    <a:pt x="5099" y="4103"/>
                  </a:cubicBezTo>
                  <a:lnTo>
                    <a:pt x="4536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68"/>
            <p:cNvSpPr/>
            <p:nvPr/>
          </p:nvSpPr>
          <p:spPr>
            <a:xfrm>
              <a:off x="5063149" y="3562327"/>
              <a:ext cx="122206" cy="155124"/>
            </a:xfrm>
            <a:custGeom>
              <a:rect b="b" l="l" r="r" t="t"/>
              <a:pathLst>
                <a:path extrusionOk="0" h="5914" w="4659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1865" y="5913"/>
                  </a:lnTo>
                  <a:cubicBezTo>
                    <a:pt x="1729" y="5635"/>
                    <a:pt x="1681" y="5323"/>
                    <a:pt x="1722" y="5018"/>
                  </a:cubicBezTo>
                  <a:lnTo>
                    <a:pt x="2183" y="1696"/>
                  </a:lnTo>
                  <a:cubicBezTo>
                    <a:pt x="2244" y="1242"/>
                    <a:pt x="2631" y="909"/>
                    <a:pt x="3085" y="909"/>
                  </a:cubicBezTo>
                  <a:lnTo>
                    <a:pt x="4658" y="909"/>
                  </a:lnTo>
                  <a:lnTo>
                    <a:pt x="453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68"/>
            <p:cNvSpPr/>
            <p:nvPr/>
          </p:nvSpPr>
          <p:spPr>
            <a:xfrm>
              <a:off x="5048382" y="3425039"/>
              <a:ext cx="95530" cy="83595"/>
            </a:xfrm>
            <a:custGeom>
              <a:rect b="b" l="l" r="r" t="t"/>
              <a:pathLst>
                <a:path extrusionOk="0" h="3187" w="3642">
                  <a:moveTo>
                    <a:pt x="1817" y="0"/>
                  </a:moveTo>
                  <a:cubicBezTo>
                    <a:pt x="814" y="0"/>
                    <a:pt x="0" y="712"/>
                    <a:pt x="0" y="1594"/>
                  </a:cubicBezTo>
                  <a:cubicBezTo>
                    <a:pt x="0" y="2475"/>
                    <a:pt x="814" y="3187"/>
                    <a:pt x="1817" y="3187"/>
                  </a:cubicBezTo>
                  <a:cubicBezTo>
                    <a:pt x="2821" y="3187"/>
                    <a:pt x="3641" y="2475"/>
                    <a:pt x="3641" y="1594"/>
                  </a:cubicBezTo>
                  <a:cubicBezTo>
                    <a:pt x="3641" y="712"/>
                    <a:pt x="2821" y="0"/>
                    <a:pt x="1817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68"/>
            <p:cNvSpPr/>
            <p:nvPr/>
          </p:nvSpPr>
          <p:spPr>
            <a:xfrm>
              <a:off x="5197604" y="3396580"/>
              <a:ext cx="82362" cy="64237"/>
            </a:xfrm>
            <a:custGeom>
              <a:rect b="b" l="l" r="r" t="t"/>
              <a:pathLst>
                <a:path extrusionOk="0" h="2449" w="3140">
                  <a:moveTo>
                    <a:pt x="414" y="0"/>
                  </a:moveTo>
                  <a:cubicBezTo>
                    <a:pt x="149" y="258"/>
                    <a:pt x="0" y="604"/>
                    <a:pt x="0" y="970"/>
                  </a:cubicBezTo>
                  <a:cubicBezTo>
                    <a:pt x="0" y="1790"/>
                    <a:pt x="759" y="2448"/>
                    <a:pt x="1702" y="2448"/>
                  </a:cubicBezTo>
                  <a:cubicBezTo>
                    <a:pt x="1716" y="2448"/>
                    <a:pt x="1731" y="2448"/>
                    <a:pt x="1745" y="2448"/>
                  </a:cubicBezTo>
                  <a:cubicBezTo>
                    <a:pt x="2292" y="2448"/>
                    <a:pt x="2803" y="2199"/>
                    <a:pt x="3139" y="1770"/>
                  </a:cubicBezTo>
                  <a:cubicBezTo>
                    <a:pt x="2380" y="977"/>
                    <a:pt x="1451" y="373"/>
                    <a:pt x="41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68"/>
            <p:cNvSpPr/>
            <p:nvPr/>
          </p:nvSpPr>
          <p:spPr>
            <a:xfrm>
              <a:off x="5157394" y="3496700"/>
              <a:ext cx="115989" cy="65654"/>
            </a:xfrm>
            <a:custGeom>
              <a:rect b="b" l="l" r="r" t="t"/>
              <a:pathLst>
                <a:path extrusionOk="0" h="2503" w="4422">
                  <a:moveTo>
                    <a:pt x="2211" y="1"/>
                  </a:moveTo>
                  <a:cubicBezTo>
                    <a:pt x="991" y="1"/>
                    <a:pt x="1" y="916"/>
                    <a:pt x="1" y="2048"/>
                  </a:cubicBezTo>
                  <a:cubicBezTo>
                    <a:pt x="1" y="2198"/>
                    <a:pt x="21" y="2354"/>
                    <a:pt x="62" y="2503"/>
                  </a:cubicBezTo>
                  <a:lnTo>
                    <a:pt x="4367" y="2503"/>
                  </a:lnTo>
                  <a:cubicBezTo>
                    <a:pt x="4401" y="2354"/>
                    <a:pt x="4422" y="2198"/>
                    <a:pt x="4422" y="2048"/>
                  </a:cubicBezTo>
                  <a:cubicBezTo>
                    <a:pt x="4422" y="916"/>
                    <a:pt x="3432" y="1"/>
                    <a:pt x="2211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4" name="Google Shape;16334;p68"/>
            <p:cNvSpPr/>
            <p:nvPr/>
          </p:nvSpPr>
          <p:spPr>
            <a:xfrm>
              <a:off x="4947344" y="3455807"/>
              <a:ext cx="58545" cy="70690"/>
            </a:xfrm>
            <a:custGeom>
              <a:rect b="b" l="l" r="r" t="t"/>
              <a:pathLst>
                <a:path extrusionOk="0" h="2695" w="2232">
                  <a:moveTo>
                    <a:pt x="984" y="0"/>
                  </a:moveTo>
                  <a:cubicBezTo>
                    <a:pt x="428" y="732"/>
                    <a:pt x="82" y="1607"/>
                    <a:pt x="1" y="2522"/>
                  </a:cubicBezTo>
                  <a:cubicBezTo>
                    <a:pt x="213" y="2639"/>
                    <a:pt x="440" y="2694"/>
                    <a:pt x="663" y="2694"/>
                  </a:cubicBezTo>
                  <a:cubicBezTo>
                    <a:pt x="1205" y="2694"/>
                    <a:pt x="1722" y="2371"/>
                    <a:pt x="1933" y="1824"/>
                  </a:cubicBezTo>
                  <a:cubicBezTo>
                    <a:pt x="2231" y="1051"/>
                    <a:pt x="1784" y="197"/>
                    <a:pt x="984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68"/>
            <p:cNvSpPr/>
            <p:nvPr/>
          </p:nvSpPr>
          <p:spPr>
            <a:xfrm>
              <a:off x="5048198" y="3425564"/>
              <a:ext cx="41102" cy="71529"/>
            </a:xfrm>
            <a:custGeom>
              <a:rect b="b" l="l" r="r" t="t"/>
              <a:pathLst>
                <a:path extrusionOk="0" h="2727" w="1567">
                  <a:moveTo>
                    <a:pt x="1567" y="0"/>
                  </a:moveTo>
                  <a:lnTo>
                    <a:pt x="1567" y="0"/>
                  </a:lnTo>
                  <a:cubicBezTo>
                    <a:pt x="685" y="109"/>
                    <a:pt x="0" y="767"/>
                    <a:pt x="0" y="1574"/>
                  </a:cubicBezTo>
                  <a:cubicBezTo>
                    <a:pt x="7" y="2021"/>
                    <a:pt x="210" y="2441"/>
                    <a:pt x="563" y="2726"/>
                  </a:cubicBezTo>
                  <a:cubicBezTo>
                    <a:pt x="726" y="1668"/>
                    <a:pt x="1078" y="733"/>
                    <a:pt x="1567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6" name="Google Shape;16336;p68"/>
          <p:cNvGrpSpPr/>
          <p:nvPr/>
        </p:nvGrpSpPr>
        <p:grpSpPr>
          <a:xfrm>
            <a:off x="3038403" y="1539234"/>
            <a:ext cx="375482" cy="316072"/>
            <a:chOff x="3038403" y="1539234"/>
            <a:chExt cx="375482" cy="316072"/>
          </a:xfrm>
        </p:grpSpPr>
        <p:sp>
          <p:nvSpPr>
            <p:cNvPr id="16337" name="Google Shape;16337;p68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338" name="Google Shape;16338;p68"/>
            <p:cNvGrpSpPr/>
            <p:nvPr/>
          </p:nvGrpSpPr>
          <p:grpSpPr>
            <a:xfrm>
              <a:off x="3038403" y="1539234"/>
              <a:ext cx="375482" cy="316072"/>
              <a:chOff x="3038403" y="1539234"/>
              <a:chExt cx="375482" cy="316072"/>
            </a:xfrm>
          </p:grpSpPr>
          <p:sp>
            <p:nvSpPr>
              <p:cNvPr id="16339" name="Google Shape;16339;p68"/>
              <p:cNvSpPr/>
              <p:nvPr/>
            </p:nvSpPr>
            <p:spPr>
              <a:xfrm>
                <a:off x="3038403" y="1585792"/>
                <a:ext cx="72788" cy="58414"/>
              </a:xfrm>
              <a:custGeom>
                <a:rect b="b" l="l" r="r" t="t"/>
                <a:pathLst>
                  <a:path extrusionOk="0" h="2227" w="2775">
                    <a:moveTo>
                      <a:pt x="2517" y="0"/>
                    </a:moveTo>
                    <a:cubicBezTo>
                      <a:pt x="2472" y="0"/>
                      <a:pt x="2427" y="14"/>
                      <a:pt x="2388" y="43"/>
                    </a:cubicBezTo>
                    <a:lnTo>
                      <a:pt x="896" y="1094"/>
                    </a:lnTo>
                    <a:lnTo>
                      <a:pt x="299" y="1094"/>
                    </a:lnTo>
                    <a:cubicBezTo>
                      <a:pt x="1" y="1094"/>
                      <a:pt x="1" y="1541"/>
                      <a:pt x="299" y="1541"/>
                    </a:cubicBezTo>
                    <a:lnTo>
                      <a:pt x="659" y="1541"/>
                    </a:lnTo>
                    <a:lnTo>
                      <a:pt x="530" y="1921"/>
                    </a:lnTo>
                    <a:cubicBezTo>
                      <a:pt x="459" y="2101"/>
                      <a:pt x="607" y="2226"/>
                      <a:pt x="750" y="2226"/>
                    </a:cubicBezTo>
                    <a:cubicBezTo>
                      <a:pt x="839" y="2226"/>
                      <a:pt x="926" y="2178"/>
                      <a:pt x="957" y="2063"/>
                    </a:cubicBezTo>
                    <a:lnTo>
                      <a:pt x="1160" y="1460"/>
                    </a:lnTo>
                    <a:lnTo>
                      <a:pt x="2645" y="409"/>
                    </a:lnTo>
                    <a:cubicBezTo>
                      <a:pt x="2747" y="334"/>
                      <a:pt x="2774" y="199"/>
                      <a:pt x="2700" y="97"/>
                    </a:cubicBezTo>
                    <a:cubicBezTo>
                      <a:pt x="2658" y="35"/>
                      <a:pt x="2588" y="0"/>
                      <a:pt x="2517" y="0"/>
                    </a:cubicBezTo>
                    <a:close/>
                  </a:path>
                </a:pathLst>
              </a:custGeom>
              <a:solidFill>
                <a:srgbClr val="98A6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0" name="Google Shape;16340;p68"/>
              <p:cNvSpPr/>
              <p:nvPr/>
            </p:nvSpPr>
            <p:spPr>
              <a:xfrm>
                <a:off x="3169317" y="1683420"/>
                <a:ext cx="244569" cy="169105"/>
              </a:xfrm>
              <a:custGeom>
                <a:rect b="b" l="l" r="r" t="t"/>
                <a:pathLst>
                  <a:path extrusionOk="0" h="6447" w="9324">
                    <a:moveTo>
                      <a:pt x="2774" y="1"/>
                    </a:moveTo>
                    <a:cubicBezTo>
                      <a:pt x="2352" y="1"/>
                      <a:pt x="1905" y="14"/>
                      <a:pt x="1431" y="43"/>
                    </a:cubicBezTo>
                    <a:lnTo>
                      <a:pt x="970" y="1115"/>
                    </a:lnTo>
                    <a:cubicBezTo>
                      <a:pt x="1587" y="1024"/>
                      <a:pt x="2189" y="981"/>
                      <a:pt x="2759" y="981"/>
                    </a:cubicBezTo>
                    <a:cubicBezTo>
                      <a:pt x="3468" y="981"/>
                      <a:pt x="4125" y="1048"/>
                      <a:pt x="4693" y="1176"/>
                    </a:cubicBezTo>
                    <a:cubicBezTo>
                      <a:pt x="6388" y="1549"/>
                      <a:pt x="7703" y="2267"/>
                      <a:pt x="7337" y="3217"/>
                    </a:cubicBezTo>
                    <a:cubicBezTo>
                      <a:pt x="6896" y="4363"/>
                      <a:pt x="4469" y="5115"/>
                      <a:pt x="2665" y="5122"/>
                    </a:cubicBezTo>
                    <a:cubicBezTo>
                      <a:pt x="2639" y="5122"/>
                      <a:pt x="2613" y="5123"/>
                      <a:pt x="2587" y="5123"/>
                    </a:cubicBezTo>
                    <a:cubicBezTo>
                      <a:pt x="2200" y="5123"/>
                      <a:pt x="1819" y="5076"/>
                      <a:pt x="1438" y="5000"/>
                    </a:cubicBezTo>
                    <a:lnTo>
                      <a:pt x="1" y="6010"/>
                    </a:lnTo>
                    <a:cubicBezTo>
                      <a:pt x="690" y="6300"/>
                      <a:pt x="1561" y="6447"/>
                      <a:pt x="2504" y="6447"/>
                    </a:cubicBezTo>
                    <a:cubicBezTo>
                      <a:pt x="3789" y="6447"/>
                      <a:pt x="5208" y="6175"/>
                      <a:pt x="6483" y="5624"/>
                    </a:cubicBezTo>
                    <a:cubicBezTo>
                      <a:pt x="9202" y="4451"/>
                      <a:pt x="9324" y="2939"/>
                      <a:pt x="9127" y="2322"/>
                    </a:cubicBezTo>
                    <a:cubicBezTo>
                      <a:pt x="8922" y="1669"/>
                      <a:pt x="7434" y="1"/>
                      <a:pt x="277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1" name="Google Shape;16341;p68"/>
              <p:cNvSpPr/>
              <p:nvPr/>
            </p:nvSpPr>
            <p:spPr>
              <a:xfrm>
                <a:off x="3194760" y="1700076"/>
                <a:ext cx="197800" cy="103294"/>
              </a:xfrm>
              <a:custGeom>
                <a:rect b="b" l="l" r="r" t="t"/>
                <a:pathLst>
                  <a:path extrusionOk="0" h="3938" w="7541">
                    <a:moveTo>
                      <a:pt x="2759" y="0"/>
                    </a:moveTo>
                    <a:cubicBezTo>
                      <a:pt x="1947" y="0"/>
                      <a:pt x="1043" y="93"/>
                      <a:pt x="61" y="310"/>
                    </a:cubicBezTo>
                    <a:lnTo>
                      <a:pt x="0" y="486"/>
                    </a:lnTo>
                    <a:cubicBezTo>
                      <a:pt x="617" y="393"/>
                      <a:pt x="1220" y="349"/>
                      <a:pt x="1790" y="349"/>
                    </a:cubicBezTo>
                    <a:cubicBezTo>
                      <a:pt x="2498" y="349"/>
                      <a:pt x="3155" y="417"/>
                      <a:pt x="3723" y="541"/>
                    </a:cubicBezTo>
                    <a:cubicBezTo>
                      <a:pt x="5418" y="920"/>
                      <a:pt x="6733" y="1632"/>
                      <a:pt x="6367" y="2582"/>
                    </a:cubicBezTo>
                    <a:cubicBezTo>
                      <a:pt x="6157" y="3144"/>
                      <a:pt x="5465" y="3612"/>
                      <a:pt x="4611" y="3938"/>
                    </a:cubicBezTo>
                    <a:cubicBezTo>
                      <a:pt x="6218" y="3409"/>
                      <a:pt x="7540" y="2568"/>
                      <a:pt x="7228" y="1687"/>
                    </a:cubicBezTo>
                    <a:cubicBezTo>
                      <a:pt x="6951" y="910"/>
                      <a:pt x="5311" y="0"/>
                      <a:pt x="2759" y="0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2" name="Google Shape;16342;p68"/>
              <p:cNvSpPr/>
              <p:nvPr/>
            </p:nvSpPr>
            <p:spPr>
              <a:xfrm>
                <a:off x="3077905" y="1539234"/>
                <a:ext cx="153367" cy="300963"/>
              </a:xfrm>
              <a:custGeom>
                <a:rect b="b" l="l" r="r" t="t"/>
                <a:pathLst>
                  <a:path extrusionOk="0" h="11474" w="5847">
                    <a:moveTo>
                      <a:pt x="3034" y="1"/>
                    </a:moveTo>
                    <a:cubicBezTo>
                      <a:pt x="2100" y="1"/>
                      <a:pt x="1082" y="426"/>
                      <a:pt x="285" y="1303"/>
                    </a:cubicBezTo>
                    <a:cubicBezTo>
                      <a:pt x="0" y="1614"/>
                      <a:pt x="88" y="2028"/>
                      <a:pt x="611" y="2211"/>
                    </a:cubicBezTo>
                    <a:cubicBezTo>
                      <a:pt x="652" y="2342"/>
                      <a:pt x="919" y="2969"/>
                      <a:pt x="2038" y="2969"/>
                    </a:cubicBezTo>
                    <a:cubicBezTo>
                      <a:pt x="2194" y="2969"/>
                      <a:pt x="2366" y="2957"/>
                      <a:pt x="2557" y="2930"/>
                    </a:cubicBezTo>
                    <a:lnTo>
                      <a:pt x="2557" y="2930"/>
                    </a:lnTo>
                    <a:cubicBezTo>
                      <a:pt x="2557" y="2930"/>
                      <a:pt x="2618" y="3337"/>
                      <a:pt x="1858" y="6062"/>
                    </a:cubicBezTo>
                    <a:cubicBezTo>
                      <a:pt x="1485" y="7398"/>
                      <a:pt x="1119" y="9432"/>
                      <a:pt x="2489" y="10856"/>
                    </a:cubicBezTo>
                    <a:cubicBezTo>
                      <a:pt x="2753" y="11121"/>
                      <a:pt x="3065" y="11331"/>
                      <a:pt x="3404" y="11473"/>
                    </a:cubicBezTo>
                    <a:cubicBezTo>
                      <a:pt x="4055" y="11223"/>
                      <a:pt x="4692" y="10917"/>
                      <a:pt x="5296" y="10565"/>
                    </a:cubicBezTo>
                    <a:cubicBezTo>
                      <a:pt x="4943" y="10517"/>
                      <a:pt x="4584" y="10422"/>
                      <a:pt x="4333" y="10253"/>
                    </a:cubicBezTo>
                    <a:cubicBezTo>
                      <a:pt x="3160" y="9432"/>
                      <a:pt x="3764" y="8192"/>
                      <a:pt x="4503" y="6612"/>
                    </a:cubicBezTo>
                    <a:cubicBezTo>
                      <a:pt x="4706" y="6178"/>
                      <a:pt x="5506" y="4408"/>
                      <a:pt x="5628" y="3235"/>
                    </a:cubicBezTo>
                    <a:cubicBezTo>
                      <a:pt x="5846" y="1117"/>
                      <a:pt x="4550" y="1"/>
                      <a:pt x="303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3" name="Google Shape;16343;p68"/>
              <p:cNvSpPr/>
              <p:nvPr/>
            </p:nvSpPr>
            <p:spPr>
              <a:xfrm>
                <a:off x="3049315" y="1658633"/>
                <a:ext cx="284464" cy="196673"/>
              </a:xfrm>
              <a:custGeom>
                <a:rect b="b" l="l" r="r" t="t"/>
                <a:pathLst>
                  <a:path extrusionOk="0" h="7498" w="10845">
                    <a:moveTo>
                      <a:pt x="10727" y="1"/>
                    </a:moveTo>
                    <a:cubicBezTo>
                      <a:pt x="10718" y="1"/>
                      <a:pt x="10709" y="2"/>
                      <a:pt x="10698" y="5"/>
                    </a:cubicBezTo>
                    <a:cubicBezTo>
                      <a:pt x="8149" y="276"/>
                      <a:pt x="7993" y="4209"/>
                      <a:pt x="6264" y="5464"/>
                    </a:cubicBezTo>
                    <a:cubicBezTo>
                      <a:pt x="5494" y="6020"/>
                      <a:pt x="4695" y="6258"/>
                      <a:pt x="3995" y="6258"/>
                    </a:cubicBezTo>
                    <a:cubicBezTo>
                      <a:pt x="3007" y="6258"/>
                      <a:pt x="2214" y="5785"/>
                      <a:pt x="1972" y="5070"/>
                    </a:cubicBezTo>
                    <a:cubicBezTo>
                      <a:pt x="1653" y="4128"/>
                      <a:pt x="2202" y="3443"/>
                      <a:pt x="2697" y="3036"/>
                    </a:cubicBezTo>
                    <a:lnTo>
                      <a:pt x="3002" y="1592"/>
                    </a:lnTo>
                    <a:lnTo>
                      <a:pt x="3002" y="1592"/>
                    </a:lnTo>
                    <a:cubicBezTo>
                      <a:pt x="1965" y="1999"/>
                      <a:pt x="1097" y="2792"/>
                      <a:pt x="778" y="3524"/>
                    </a:cubicBezTo>
                    <a:cubicBezTo>
                      <a:pt x="0" y="5314"/>
                      <a:pt x="1231" y="7497"/>
                      <a:pt x="3650" y="7497"/>
                    </a:cubicBezTo>
                    <a:cubicBezTo>
                      <a:pt x="4392" y="7497"/>
                      <a:pt x="5247" y="7292"/>
                      <a:pt x="6189" y="6806"/>
                    </a:cubicBezTo>
                    <a:cubicBezTo>
                      <a:pt x="9458" y="5118"/>
                      <a:pt x="8420" y="1388"/>
                      <a:pt x="10746" y="168"/>
                    </a:cubicBezTo>
                    <a:cubicBezTo>
                      <a:pt x="10844" y="137"/>
                      <a:pt x="10814" y="1"/>
                      <a:pt x="10727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4" name="Google Shape;16344;p68"/>
              <p:cNvSpPr/>
              <p:nvPr/>
            </p:nvSpPr>
            <p:spPr>
              <a:xfrm>
                <a:off x="3058207" y="1663013"/>
                <a:ext cx="272976" cy="192292"/>
              </a:xfrm>
              <a:custGeom>
                <a:rect b="b" l="l" r="r" t="t"/>
                <a:pathLst>
                  <a:path extrusionOk="0" h="7331" w="10407">
                    <a:moveTo>
                      <a:pt x="10407" y="1"/>
                    </a:moveTo>
                    <a:cubicBezTo>
                      <a:pt x="10081" y="21"/>
                      <a:pt x="8929" y="211"/>
                      <a:pt x="8088" y="2652"/>
                    </a:cubicBezTo>
                    <a:cubicBezTo>
                      <a:pt x="7786" y="3539"/>
                      <a:pt x="6964" y="6809"/>
                      <a:pt x="2938" y="6809"/>
                    </a:cubicBezTo>
                    <a:cubicBezTo>
                      <a:pt x="2901" y="6809"/>
                      <a:pt x="2864" y="6809"/>
                      <a:pt x="2826" y="6809"/>
                    </a:cubicBezTo>
                    <a:cubicBezTo>
                      <a:pt x="1206" y="6788"/>
                      <a:pt x="175" y="5412"/>
                      <a:pt x="236" y="4062"/>
                    </a:cubicBezTo>
                    <a:lnTo>
                      <a:pt x="236" y="4062"/>
                    </a:lnTo>
                    <a:cubicBezTo>
                      <a:pt x="0" y="5672"/>
                      <a:pt x="1207" y="7330"/>
                      <a:pt x="3314" y="7330"/>
                    </a:cubicBezTo>
                    <a:cubicBezTo>
                      <a:pt x="4056" y="7330"/>
                      <a:pt x="4909" y="7125"/>
                      <a:pt x="5850" y="6639"/>
                    </a:cubicBezTo>
                    <a:cubicBezTo>
                      <a:pt x="9119" y="4951"/>
                      <a:pt x="8081" y="1221"/>
                      <a:pt x="10407" y="1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5" name="Google Shape;16345;p68"/>
              <p:cNvSpPr/>
              <p:nvPr/>
            </p:nvSpPr>
            <p:spPr>
              <a:xfrm>
                <a:off x="3107598" y="1603261"/>
                <a:ext cx="85405" cy="219309"/>
              </a:xfrm>
              <a:custGeom>
                <a:rect b="b" l="l" r="r" t="t"/>
                <a:pathLst>
                  <a:path extrusionOk="0" h="8361" w="3256">
                    <a:moveTo>
                      <a:pt x="3052" y="1"/>
                    </a:moveTo>
                    <a:lnTo>
                      <a:pt x="3052" y="1"/>
                    </a:lnTo>
                    <a:cubicBezTo>
                      <a:pt x="2659" y="252"/>
                      <a:pt x="1425" y="489"/>
                      <a:pt x="1425" y="489"/>
                    </a:cubicBezTo>
                    <a:cubicBezTo>
                      <a:pt x="1425" y="489"/>
                      <a:pt x="1479" y="896"/>
                      <a:pt x="719" y="3621"/>
                    </a:cubicBezTo>
                    <a:cubicBezTo>
                      <a:pt x="360" y="4930"/>
                      <a:pt x="1" y="6897"/>
                      <a:pt x="1269" y="8320"/>
                    </a:cubicBezTo>
                    <a:cubicBezTo>
                      <a:pt x="1439" y="8347"/>
                      <a:pt x="1609" y="8361"/>
                      <a:pt x="1779" y="8361"/>
                    </a:cubicBezTo>
                    <a:cubicBezTo>
                      <a:pt x="1914" y="8361"/>
                      <a:pt x="2049" y="8352"/>
                      <a:pt x="2184" y="8334"/>
                    </a:cubicBezTo>
                    <a:cubicBezTo>
                      <a:pt x="808" y="6442"/>
                      <a:pt x="2130" y="3764"/>
                      <a:pt x="2679" y="2659"/>
                    </a:cubicBezTo>
                    <a:cubicBezTo>
                      <a:pt x="3255" y="1479"/>
                      <a:pt x="3052" y="1"/>
                      <a:pt x="3052" y="1"/>
                    </a:cubicBezTo>
                    <a:close/>
                  </a:path>
                </a:pathLst>
              </a:custGeom>
              <a:solidFill>
                <a:srgbClr val="E3E8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6" name="Google Shape;16346;p68"/>
              <p:cNvSpPr/>
              <p:nvPr/>
            </p:nvSpPr>
            <p:spPr>
              <a:xfrm>
                <a:off x="3093381" y="1585556"/>
                <a:ext cx="94271" cy="32289"/>
              </a:xfrm>
              <a:custGeom>
                <a:rect b="b" l="l" r="r" t="t"/>
                <a:pathLst>
                  <a:path extrusionOk="0" h="1231" w="3594">
                    <a:moveTo>
                      <a:pt x="2999" y="1"/>
                    </a:moveTo>
                    <a:cubicBezTo>
                      <a:pt x="2861" y="1"/>
                      <a:pt x="2708" y="33"/>
                      <a:pt x="2550" y="93"/>
                    </a:cubicBezTo>
                    <a:cubicBezTo>
                      <a:pt x="1735" y="405"/>
                      <a:pt x="1100" y="526"/>
                      <a:pt x="628" y="526"/>
                    </a:cubicBezTo>
                    <a:cubicBezTo>
                      <a:pt x="372" y="526"/>
                      <a:pt x="164" y="491"/>
                      <a:pt x="0" y="432"/>
                    </a:cubicBezTo>
                    <a:lnTo>
                      <a:pt x="0" y="432"/>
                    </a:lnTo>
                    <a:cubicBezTo>
                      <a:pt x="258" y="1039"/>
                      <a:pt x="831" y="1230"/>
                      <a:pt x="1445" y="1230"/>
                    </a:cubicBezTo>
                    <a:cubicBezTo>
                      <a:pt x="2463" y="1230"/>
                      <a:pt x="3594" y="705"/>
                      <a:pt x="3594" y="676"/>
                    </a:cubicBezTo>
                    <a:cubicBezTo>
                      <a:pt x="3584" y="195"/>
                      <a:pt x="3336" y="1"/>
                      <a:pt x="2999" y="1"/>
                    </a:cubicBezTo>
                    <a:close/>
                  </a:path>
                </a:pathLst>
              </a:custGeom>
              <a:solidFill>
                <a:srgbClr val="D8E0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7" name="Google Shape;16347;p68"/>
              <p:cNvSpPr/>
              <p:nvPr/>
            </p:nvSpPr>
            <p:spPr>
              <a:xfrm>
                <a:off x="3137133" y="1559824"/>
                <a:ext cx="14767" cy="20512"/>
              </a:xfrm>
              <a:custGeom>
                <a:rect b="b" l="l" r="r" t="t"/>
                <a:pathLst>
                  <a:path extrusionOk="0" h="782" w="563">
                    <a:moveTo>
                      <a:pt x="282" y="1"/>
                    </a:moveTo>
                    <a:cubicBezTo>
                      <a:pt x="141" y="1"/>
                      <a:pt x="0" y="94"/>
                      <a:pt x="0" y="280"/>
                    </a:cubicBezTo>
                    <a:lnTo>
                      <a:pt x="0" y="504"/>
                    </a:lnTo>
                    <a:cubicBezTo>
                      <a:pt x="0" y="660"/>
                      <a:pt x="129" y="782"/>
                      <a:pt x="285" y="782"/>
                    </a:cubicBezTo>
                    <a:cubicBezTo>
                      <a:pt x="434" y="782"/>
                      <a:pt x="563" y="660"/>
                      <a:pt x="563" y="504"/>
                    </a:cubicBezTo>
                    <a:lnTo>
                      <a:pt x="563" y="280"/>
                    </a:lnTo>
                    <a:cubicBezTo>
                      <a:pt x="563" y="94"/>
                      <a:pt x="422" y="1"/>
                      <a:pt x="282" y="1"/>
                    </a:cubicBezTo>
                    <a:close/>
                  </a:path>
                </a:pathLst>
              </a:custGeom>
              <a:solidFill>
                <a:srgbClr val="203B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348" name="Google Shape;16348;p68"/>
          <p:cNvGrpSpPr/>
          <p:nvPr/>
        </p:nvGrpSpPr>
        <p:grpSpPr>
          <a:xfrm>
            <a:off x="6332865" y="2906131"/>
            <a:ext cx="360846" cy="370184"/>
            <a:chOff x="6332865" y="2906131"/>
            <a:chExt cx="360846" cy="370184"/>
          </a:xfrm>
        </p:grpSpPr>
        <p:sp>
          <p:nvSpPr>
            <p:cNvPr id="16349" name="Google Shape;16349;p68"/>
            <p:cNvSpPr/>
            <p:nvPr/>
          </p:nvSpPr>
          <p:spPr>
            <a:xfrm>
              <a:off x="6332865" y="2906131"/>
              <a:ext cx="360846" cy="327508"/>
            </a:xfrm>
            <a:custGeom>
              <a:rect b="b" l="l" r="r" t="t"/>
              <a:pathLst>
                <a:path extrusionOk="0" h="12486" w="13757">
                  <a:moveTo>
                    <a:pt x="6879" y="1"/>
                  </a:moveTo>
                  <a:cubicBezTo>
                    <a:pt x="6804" y="1"/>
                    <a:pt x="6730" y="38"/>
                    <a:pt x="6686" y="113"/>
                  </a:cubicBezTo>
                  <a:lnTo>
                    <a:pt x="5567" y="1977"/>
                  </a:lnTo>
                  <a:cubicBezTo>
                    <a:pt x="5533" y="2032"/>
                    <a:pt x="5479" y="2072"/>
                    <a:pt x="5418" y="2079"/>
                  </a:cubicBezTo>
                  <a:lnTo>
                    <a:pt x="4597" y="2249"/>
                  </a:lnTo>
                  <a:cubicBezTo>
                    <a:pt x="4475" y="2269"/>
                    <a:pt x="4394" y="2384"/>
                    <a:pt x="4414" y="2506"/>
                  </a:cubicBezTo>
                  <a:lnTo>
                    <a:pt x="4794" y="4873"/>
                  </a:lnTo>
                  <a:cubicBezTo>
                    <a:pt x="4821" y="5025"/>
                    <a:pt x="4698" y="5136"/>
                    <a:pt x="4570" y="5136"/>
                  </a:cubicBezTo>
                  <a:cubicBezTo>
                    <a:pt x="4510" y="5136"/>
                    <a:pt x="4448" y="5112"/>
                    <a:pt x="4401" y="5056"/>
                  </a:cubicBezTo>
                  <a:lnTo>
                    <a:pt x="3214" y="3652"/>
                  </a:lnTo>
                  <a:cubicBezTo>
                    <a:pt x="3167" y="3599"/>
                    <a:pt x="3105" y="3573"/>
                    <a:pt x="3043" y="3573"/>
                  </a:cubicBezTo>
                  <a:cubicBezTo>
                    <a:pt x="2969" y="3573"/>
                    <a:pt x="2895" y="3609"/>
                    <a:pt x="2848" y="3679"/>
                  </a:cubicBezTo>
                  <a:lnTo>
                    <a:pt x="2671" y="3944"/>
                  </a:lnTo>
                  <a:cubicBezTo>
                    <a:pt x="2630" y="4008"/>
                    <a:pt x="2558" y="4044"/>
                    <a:pt x="2484" y="4044"/>
                  </a:cubicBezTo>
                  <a:cubicBezTo>
                    <a:pt x="2449" y="4044"/>
                    <a:pt x="2413" y="4036"/>
                    <a:pt x="2380" y="4018"/>
                  </a:cubicBezTo>
                  <a:lnTo>
                    <a:pt x="380" y="3015"/>
                  </a:lnTo>
                  <a:cubicBezTo>
                    <a:pt x="346" y="2998"/>
                    <a:pt x="311" y="2990"/>
                    <a:pt x="278" y="2990"/>
                  </a:cubicBezTo>
                  <a:cubicBezTo>
                    <a:pt x="126" y="2990"/>
                    <a:pt x="1" y="3150"/>
                    <a:pt x="68" y="3306"/>
                  </a:cubicBezTo>
                  <a:lnTo>
                    <a:pt x="915" y="5334"/>
                  </a:lnTo>
                  <a:cubicBezTo>
                    <a:pt x="949" y="5415"/>
                    <a:pt x="929" y="5517"/>
                    <a:pt x="861" y="5578"/>
                  </a:cubicBezTo>
                  <a:lnTo>
                    <a:pt x="305" y="6134"/>
                  </a:lnTo>
                  <a:cubicBezTo>
                    <a:pt x="190" y="6256"/>
                    <a:pt x="230" y="6446"/>
                    <a:pt x="380" y="6507"/>
                  </a:cubicBezTo>
                  <a:lnTo>
                    <a:pt x="997" y="6758"/>
                  </a:lnTo>
                  <a:cubicBezTo>
                    <a:pt x="1112" y="6798"/>
                    <a:pt x="1166" y="6927"/>
                    <a:pt x="1132" y="7036"/>
                  </a:cubicBezTo>
                  <a:lnTo>
                    <a:pt x="1031" y="7334"/>
                  </a:lnTo>
                  <a:cubicBezTo>
                    <a:pt x="997" y="7442"/>
                    <a:pt x="1044" y="7558"/>
                    <a:pt x="1139" y="7605"/>
                  </a:cubicBezTo>
                  <a:lnTo>
                    <a:pt x="3017" y="8595"/>
                  </a:lnTo>
                  <a:cubicBezTo>
                    <a:pt x="3160" y="8670"/>
                    <a:pt x="3187" y="8866"/>
                    <a:pt x="3065" y="8968"/>
                  </a:cubicBezTo>
                  <a:lnTo>
                    <a:pt x="814" y="10901"/>
                  </a:lnTo>
                  <a:cubicBezTo>
                    <a:pt x="685" y="11016"/>
                    <a:pt x="719" y="11226"/>
                    <a:pt x="888" y="11287"/>
                  </a:cubicBezTo>
                  <a:lnTo>
                    <a:pt x="4251" y="12474"/>
                  </a:lnTo>
                  <a:cubicBezTo>
                    <a:pt x="4276" y="12482"/>
                    <a:pt x="4301" y="12486"/>
                    <a:pt x="4325" y="12486"/>
                  </a:cubicBezTo>
                  <a:cubicBezTo>
                    <a:pt x="4383" y="12486"/>
                    <a:pt x="4439" y="12464"/>
                    <a:pt x="4482" y="12426"/>
                  </a:cubicBezTo>
                  <a:lnTo>
                    <a:pt x="6733" y="10385"/>
                  </a:lnTo>
                  <a:cubicBezTo>
                    <a:pt x="6774" y="10345"/>
                    <a:pt x="6828" y="10324"/>
                    <a:pt x="6883" y="10324"/>
                  </a:cubicBezTo>
                  <a:cubicBezTo>
                    <a:pt x="6938" y="10324"/>
                    <a:pt x="6994" y="10345"/>
                    <a:pt x="7038" y="10385"/>
                  </a:cubicBezTo>
                  <a:lnTo>
                    <a:pt x="9283" y="12426"/>
                  </a:lnTo>
                  <a:cubicBezTo>
                    <a:pt x="9325" y="12464"/>
                    <a:pt x="9382" y="12486"/>
                    <a:pt x="9439" y="12486"/>
                  </a:cubicBezTo>
                  <a:cubicBezTo>
                    <a:pt x="9464" y="12486"/>
                    <a:pt x="9489" y="12482"/>
                    <a:pt x="9513" y="12474"/>
                  </a:cubicBezTo>
                  <a:lnTo>
                    <a:pt x="12876" y="11287"/>
                  </a:lnTo>
                  <a:cubicBezTo>
                    <a:pt x="13046" y="11226"/>
                    <a:pt x="13087" y="11016"/>
                    <a:pt x="12951" y="10901"/>
                  </a:cubicBezTo>
                  <a:lnTo>
                    <a:pt x="10707" y="8968"/>
                  </a:lnTo>
                  <a:cubicBezTo>
                    <a:pt x="10578" y="8866"/>
                    <a:pt x="10605" y="8670"/>
                    <a:pt x="10747" y="8595"/>
                  </a:cubicBezTo>
                  <a:lnTo>
                    <a:pt x="12625" y="7605"/>
                  </a:lnTo>
                  <a:cubicBezTo>
                    <a:pt x="12720" y="7558"/>
                    <a:pt x="12768" y="7442"/>
                    <a:pt x="12734" y="7334"/>
                  </a:cubicBezTo>
                  <a:lnTo>
                    <a:pt x="12632" y="7036"/>
                  </a:lnTo>
                  <a:cubicBezTo>
                    <a:pt x="12598" y="6927"/>
                    <a:pt x="12653" y="6798"/>
                    <a:pt x="12768" y="6758"/>
                  </a:cubicBezTo>
                  <a:lnTo>
                    <a:pt x="13385" y="6507"/>
                  </a:lnTo>
                  <a:cubicBezTo>
                    <a:pt x="13534" y="6446"/>
                    <a:pt x="13575" y="6256"/>
                    <a:pt x="13459" y="6134"/>
                  </a:cubicBezTo>
                  <a:lnTo>
                    <a:pt x="12897" y="5578"/>
                  </a:lnTo>
                  <a:cubicBezTo>
                    <a:pt x="12829" y="5510"/>
                    <a:pt x="12815" y="5415"/>
                    <a:pt x="12849" y="5327"/>
                  </a:cubicBezTo>
                  <a:lnTo>
                    <a:pt x="13690" y="3306"/>
                  </a:lnTo>
                  <a:cubicBezTo>
                    <a:pt x="13756" y="3146"/>
                    <a:pt x="13633" y="2990"/>
                    <a:pt x="13482" y="2990"/>
                  </a:cubicBezTo>
                  <a:cubicBezTo>
                    <a:pt x="13448" y="2990"/>
                    <a:pt x="13413" y="2997"/>
                    <a:pt x="13378" y="3015"/>
                  </a:cubicBezTo>
                  <a:lnTo>
                    <a:pt x="11378" y="4018"/>
                  </a:lnTo>
                  <a:cubicBezTo>
                    <a:pt x="11347" y="4033"/>
                    <a:pt x="11314" y="4040"/>
                    <a:pt x="11280" y="4040"/>
                  </a:cubicBezTo>
                  <a:cubicBezTo>
                    <a:pt x="11204" y="4040"/>
                    <a:pt x="11129" y="4003"/>
                    <a:pt x="11086" y="3937"/>
                  </a:cubicBezTo>
                  <a:lnTo>
                    <a:pt x="10910" y="3672"/>
                  </a:lnTo>
                  <a:cubicBezTo>
                    <a:pt x="10866" y="3607"/>
                    <a:pt x="10794" y="3573"/>
                    <a:pt x="10721" y="3573"/>
                  </a:cubicBezTo>
                  <a:cubicBezTo>
                    <a:pt x="10658" y="3573"/>
                    <a:pt x="10595" y="3599"/>
                    <a:pt x="10551" y="3652"/>
                  </a:cubicBezTo>
                  <a:lnTo>
                    <a:pt x="9432" y="4968"/>
                  </a:lnTo>
                  <a:cubicBezTo>
                    <a:pt x="9385" y="5024"/>
                    <a:pt x="9325" y="5049"/>
                    <a:pt x="9264" y="5049"/>
                  </a:cubicBezTo>
                  <a:cubicBezTo>
                    <a:pt x="9131" y="5049"/>
                    <a:pt x="9001" y="4928"/>
                    <a:pt x="9038" y="4764"/>
                  </a:cubicBezTo>
                  <a:lnTo>
                    <a:pt x="9554" y="2520"/>
                  </a:lnTo>
                  <a:cubicBezTo>
                    <a:pt x="9581" y="2398"/>
                    <a:pt x="9500" y="2269"/>
                    <a:pt x="9371" y="2249"/>
                  </a:cubicBezTo>
                  <a:lnTo>
                    <a:pt x="8347" y="2079"/>
                  </a:lnTo>
                  <a:cubicBezTo>
                    <a:pt x="8279" y="2065"/>
                    <a:pt x="8225" y="2025"/>
                    <a:pt x="8191" y="1971"/>
                  </a:cubicBezTo>
                  <a:lnTo>
                    <a:pt x="7072" y="113"/>
                  </a:lnTo>
                  <a:cubicBezTo>
                    <a:pt x="7028" y="38"/>
                    <a:pt x="6953" y="1"/>
                    <a:pt x="687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68"/>
            <p:cNvSpPr/>
            <p:nvPr/>
          </p:nvSpPr>
          <p:spPr>
            <a:xfrm>
              <a:off x="6636005" y="3022855"/>
              <a:ext cx="21089" cy="18466"/>
            </a:xfrm>
            <a:custGeom>
              <a:rect b="b" l="l" r="r" t="t"/>
              <a:pathLst>
                <a:path extrusionOk="0" h="704" w="804">
                  <a:moveTo>
                    <a:pt x="551" y="0"/>
                  </a:moveTo>
                  <a:cubicBezTo>
                    <a:pt x="490" y="0"/>
                    <a:pt x="429" y="24"/>
                    <a:pt x="384" y="70"/>
                  </a:cubicBezTo>
                  <a:lnTo>
                    <a:pt x="160" y="314"/>
                  </a:lnTo>
                  <a:cubicBezTo>
                    <a:pt x="1" y="483"/>
                    <a:pt x="152" y="703"/>
                    <a:pt x="327" y="703"/>
                  </a:cubicBezTo>
                  <a:cubicBezTo>
                    <a:pt x="383" y="703"/>
                    <a:pt x="441" y="680"/>
                    <a:pt x="492" y="626"/>
                  </a:cubicBezTo>
                  <a:lnTo>
                    <a:pt x="716" y="382"/>
                  </a:lnTo>
                  <a:cubicBezTo>
                    <a:pt x="804" y="294"/>
                    <a:pt x="797" y="151"/>
                    <a:pt x="709" y="63"/>
                  </a:cubicBezTo>
                  <a:cubicBezTo>
                    <a:pt x="663" y="21"/>
                    <a:pt x="607" y="0"/>
                    <a:pt x="55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68"/>
            <p:cNvSpPr/>
            <p:nvPr/>
          </p:nvSpPr>
          <p:spPr>
            <a:xfrm>
              <a:off x="6391594" y="2960034"/>
              <a:ext cx="243546" cy="316281"/>
            </a:xfrm>
            <a:custGeom>
              <a:rect b="b" l="l" r="r" t="t"/>
              <a:pathLst>
                <a:path extrusionOk="0" h="12058" w="9285">
                  <a:moveTo>
                    <a:pt x="2146" y="1"/>
                  </a:moveTo>
                  <a:cubicBezTo>
                    <a:pt x="1975" y="1"/>
                    <a:pt x="1819" y="206"/>
                    <a:pt x="1965" y="377"/>
                  </a:cubicBezTo>
                  <a:lnTo>
                    <a:pt x="4413" y="3272"/>
                  </a:lnTo>
                  <a:lnTo>
                    <a:pt x="4413" y="7042"/>
                  </a:lnTo>
                  <a:cubicBezTo>
                    <a:pt x="4413" y="7178"/>
                    <a:pt x="4300" y="7269"/>
                    <a:pt x="4183" y="7269"/>
                  </a:cubicBezTo>
                  <a:cubicBezTo>
                    <a:pt x="4125" y="7269"/>
                    <a:pt x="4066" y="7247"/>
                    <a:pt x="4019" y="7198"/>
                  </a:cubicBezTo>
                  <a:lnTo>
                    <a:pt x="487" y="3435"/>
                  </a:lnTo>
                  <a:cubicBezTo>
                    <a:pt x="436" y="3382"/>
                    <a:pt x="378" y="3360"/>
                    <a:pt x="323" y="3360"/>
                  </a:cubicBezTo>
                  <a:cubicBezTo>
                    <a:pt x="150" y="3360"/>
                    <a:pt x="0" y="3577"/>
                    <a:pt x="154" y="3747"/>
                  </a:cubicBezTo>
                  <a:lnTo>
                    <a:pt x="3870" y="7700"/>
                  </a:lnTo>
                  <a:cubicBezTo>
                    <a:pt x="3999" y="7835"/>
                    <a:pt x="3918" y="8059"/>
                    <a:pt x="3735" y="8079"/>
                  </a:cubicBezTo>
                  <a:lnTo>
                    <a:pt x="975" y="8452"/>
                  </a:lnTo>
                  <a:cubicBezTo>
                    <a:pt x="692" y="8486"/>
                    <a:pt x="717" y="8900"/>
                    <a:pt x="995" y="8900"/>
                  </a:cubicBezTo>
                  <a:cubicBezTo>
                    <a:pt x="997" y="8900"/>
                    <a:pt x="1000" y="8900"/>
                    <a:pt x="1002" y="8900"/>
                  </a:cubicBezTo>
                  <a:lnTo>
                    <a:pt x="1036" y="8900"/>
                  </a:lnTo>
                  <a:lnTo>
                    <a:pt x="4155" y="8486"/>
                  </a:lnTo>
                  <a:cubicBezTo>
                    <a:pt x="4166" y="8484"/>
                    <a:pt x="4177" y="8484"/>
                    <a:pt x="4188" y="8484"/>
                  </a:cubicBezTo>
                  <a:cubicBezTo>
                    <a:pt x="4310" y="8484"/>
                    <a:pt x="4413" y="8585"/>
                    <a:pt x="4413" y="8710"/>
                  </a:cubicBezTo>
                  <a:lnTo>
                    <a:pt x="4413" y="11829"/>
                  </a:lnTo>
                  <a:cubicBezTo>
                    <a:pt x="4413" y="11982"/>
                    <a:pt x="4526" y="12058"/>
                    <a:pt x="4640" y="12058"/>
                  </a:cubicBezTo>
                  <a:cubicBezTo>
                    <a:pt x="4753" y="12058"/>
                    <a:pt x="4867" y="11982"/>
                    <a:pt x="4867" y="11829"/>
                  </a:cubicBezTo>
                  <a:lnTo>
                    <a:pt x="4867" y="8710"/>
                  </a:lnTo>
                  <a:cubicBezTo>
                    <a:pt x="4867" y="8585"/>
                    <a:pt x="4964" y="8484"/>
                    <a:pt x="5085" y="8484"/>
                  </a:cubicBezTo>
                  <a:cubicBezTo>
                    <a:pt x="5096" y="8484"/>
                    <a:pt x="5107" y="8484"/>
                    <a:pt x="5118" y="8486"/>
                  </a:cubicBezTo>
                  <a:lnTo>
                    <a:pt x="8244" y="8900"/>
                  </a:lnTo>
                  <a:lnTo>
                    <a:pt x="8271" y="8900"/>
                  </a:lnTo>
                  <a:cubicBezTo>
                    <a:pt x="8273" y="8900"/>
                    <a:pt x="8275" y="8900"/>
                    <a:pt x="8278" y="8900"/>
                  </a:cubicBezTo>
                  <a:cubicBezTo>
                    <a:pt x="8556" y="8900"/>
                    <a:pt x="8587" y="8486"/>
                    <a:pt x="8305" y="8445"/>
                  </a:cubicBezTo>
                  <a:lnTo>
                    <a:pt x="8305" y="8445"/>
                  </a:lnTo>
                  <a:lnTo>
                    <a:pt x="8312" y="8452"/>
                  </a:lnTo>
                  <a:lnTo>
                    <a:pt x="8312" y="8452"/>
                  </a:lnTo>
                  <a:lnTo>
                    <a:pt x="5545" y="8079"/>
                  </a:lnTo>
                  <a:cubicBezTo>
                    <a:pt x="5362" y="8059"/>
                    <a:pt x="5287" y="7835"/>
                    <a:pt x="5409" y="7700"/>
                  </a:cubicBezTo>
                  <a:lnTo>
                    <a:pt x="9125" y="3747"/>
                  </a:lnTo>
                  <a:cubicBezTo>
                    <a:pt x="9285" y="3577"/>
                    <a:pt x="9132" y="3360"/>
                    <a:pt x="8957" y="3360"/>
                  </a:cubicBezTo>
                  <a:cubicBezTo>
                    <a:pt x="8902" y="3360"/>
                    <a:pt x="8844" y="3382"/>
                    <a:pt x="8793" y="3435"/>
                  </a:cubicBezTo>
                  <a:lnTo>
                    <a:pt x="5260" y="7198"/>
                  </a:lnTo>
                  <a:cubicBezTo>
                    <a:pt x="5213" y="7247"/>
                    <a:pt x="5155" y="7269"/>
                    <a:pt x="5097" y="7269"/>
                  </a:cubicBezTo>
                  <a:cubicBezTo>
                    <a:pt x="4980" y="7269"/>
                    <a:pt x="4867" y="7178"/>
                    <a:pt x="4867" y="7042"/>
                  </a:cubicBezTo>
                  <a:lnTo>
                    <a:pt x="4867" y="3279"/>
                  </a:lnTo>
                  <a:lnTo>
                    <a:pt x="7539" y="383"/>
                  </a:lnTo>
                  <a:cubicBezTo>
                    <a:pt x="7692" y="219"/>
                    <a:pt x="7540" y="1"/>
                    <a:pt x="7366" y="1"/>
                  </a:cubicBezTo>
                  <a:cubicBezTo>
                    <a:pt x="7309" y="1"/>
                    <a:pt x="7251" y="24"/>
                    <a:pt x="7200" y="78"/>
                  </a:cubicBezTo>
                  <a:lnTo>
                    <a:pt x="4867" y="2607"/>
                  </a:lnTo>
                  <a:lnTo>
                    <a:pt x="4867" y="912"/>
                  </a:lnTo>
                  <a:cubicBezTo>
                    <a:pt x="4867" y="760"/>
                    <a:pt x="4753" y="683"/>
                    <a:pt x="4640" y="683"/>
                  </a:cubicBezTo>
                  <a:cubicBezTo>
                    <a:pt x="4526" y="683"/>
                    <a:pt x="4413" y="760"/>
                    <a:pt x="4413" y="912"/>
                  </a:cubicBezTo>
                  <a:lnTo>
                    <a:pt x="4413" y="2567"/>
                  </a:lnTo>
                  <a:lnTo>
                    <a:pt x="2317" y="85"/>
                  </a:lnTo>
                  <a:cubicBezTo>
                    <a:pt x="2267" y="26"/>
                    <a:pt x="2206" y="1"/>
                    <a:pt x="214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68"/>
            <p:cNvSpPr/>
            <p:nvPr/>
          </p:nvSpPr>
          <p:spPr>
            <a:xfrm>
              <a:off x="6624333" y="3184510"/>
              <a:ext cx="22820" cy="12879"/>
            </a:xfrm>
            <a:custGeom>
              <a:rect b="b" l="l" r="r" t="t"/>
              <a:pathLst>
                <a:path extrusionOk="0" h="491" w="870">
                  <a:moveTo>
                    <a:pt x="310" y="0"/>
                  </a:moveTo>
                  <a:cubicBezTo>
                    <a:pt x="44" y="0"/>
                    <a:pt x="1" y="418"/>
                    <a:pt x="286" y="457"/>
                  </a:cubicBezTo>
                  <a:lnTo>
                    <a:pt x="523" y="491"/>
                  </a:lnTo>
                  <a:lnTo>
                    <a:pt x="551" y="491"/>
                  </a:lnTo>
                  <a:cubicBezTo>
                    <a:pt x="835" y="491"/>
                    <a:pt x="869" y="71"/>
                    <a:pt x="584" y="37"/>
                  </a:cubicBezTo>
                  <a:lnTo>
                    <a:pt x="347" y="3"/>
                  </a:lnTo>
                  <a:cubicBezTo>
                    <a:pt x="334" y="1"/>
                    <a:pt x="322" y="0"/>
                    <a:pt x="31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68"/>
            <p:cNvSpPr/>
            <p:nvPr/>
          </p:nvSpPr>
          <p:spPr>
            <a:xfrm>
              <a:off x="6367593" y="3022750"/>
              <a:ext cx="21115" cy="18387"/>
            </a:xfrm>
            <a:custGeom>
              <a:rect b="b" l="l" r="r" t="t"/>
              <a:pathLst>
                <a:path extrusionOk="0" h="701" w="805">
                  <a:moveTo>
                    <a:pt x="331" y="1"/>
                  </a:moveTo>
                  <a:cubicBezTo>
                    <a:pt x="155" y="1"/>
                    <a:pt x="1" y="221"/>
                    <a:pt x="161" y="386"/>
                  </a:cubicBezTo>
                  <a:lnTo>
                    <a:pt x="391" y="630"/>
                  </a:lnTo>
                  <a:cubicBezTo>
                    <a:pt x="434" y="677"/>
                    <a:pt x="495" y="701"/>
                    <a:pt x="556" y="701"/>
                  </a:cubicBezTo>
                  <a:cubicBezTo>
                    <a:pt x="610" y="701"/>
                    <a:pt x="665" y="682"/>
                    <a:pt x="710" y="644"/>
                  </a:cubicBezTo>
                  <a:cubicBezTo>
                    <a:pt x="798" y="555"/>
                    <a:pt x="805" y="413"/>
                    <a:pt x="717" y="318"/>
                  </a:cubicBezTo>
                  <a:lnTo>
                    <a:pt x="493" y="74"/>
                  </a:lnTo>
                  <a:cubicBezTo>
                    <a:pt x="443" y="22"/>
                    <a:pt x="386" y="1"/>
                    <a:pt x="33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68"/>
            <p:cNvSpPr/>
            <p:nvPr/>
          </p:nvSpPr>
          <p:spPr>
            <a:xfrm>
              <a:off x="6379633" y="3184563"/>
              <a:ext cx="22794" cy="12826"/>
            </a:xfrm>
            <a:custGeom>
              <a:rect b="b" l="l" r="r" t="t"/>
              <a:pathLst>
                <a:path extrusionOk="0" h="489" w="869">
                  <a:moveTo>
                    <a:pt x="522" y="1"/>
                  </a:moveTo>
                  <a:lnTo>
                    <a:pt x="285" y="35"/>
                  </a:lnTo>
                  <a:cubicBezTo>
                    <a:pt x="0" y="69"/>
                    <a:pt x="27" y="489"/>
                    <a:pt x="312" y="489"/>
                  </a:cubicBezTo>
                  <a:lnTo>
                    <a:pt x="346" y="489"/>
                  </a:lnTo>
                  <a:lnTo>
                    <a:pt x="577" y="455"/>
                  </a:lnTo>
                  <a:cubicBezTo>
                    <a:pt x="868" y="416"/>
                    <a:pt x="825" y="5"/>
                    <a:pt x="560" y="5"/>
                  </a:cubicBezTo>
                  <a:cubicBezTo>
                    <a:pt x="548" y="5"/>
                    <a:pt x="535" y="6"/>
                    <a:pt x="522" y="8"/>
                  </a:cubicBezTo>
                  <a:lnTo>
                    <a:pt x="522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68"/>
            <p:cNvSpPr/>
            <p:nvPr/>
          </p:nvSpPr>
          <p:spPr>
            <a:xfrm>
              <a:off x="6507321" y="2948257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459"/>
                  </a:lnTo>
                  <a:cubicBezTo>
                    <a:pt x="1" y="581"/>
                    <a:pt x="102" y="683"/>
                    <a:pt x="231" y="683"/>
                  </a:cubicBezTo>
                  <a:cubicBezTo>
                    <a:pt x="353" y="683"/>
                    <a:pt x="455" y="581"/>
                    <a:pt x="455" y="459"/>
                  </a:cubicBezTo>
                  <a:lnTo>
                    <a:pt x="455" y="229"/>
                  </a:lnTo>
                  <a:cubicBezTo>
                    <a:pt x="455" y="76"/>
                    <a:pt x="341" y="0"/>
                    <a:pt x="22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68"/>
            <p:cNvSpPr/>
            <p:nvPr/>
          </p:nvSpPr>
          <p:spPr>
            <a:xfrm>
              <a:off x="6417142" y="3001923"/>
              <a:ext cx="72001" cy="84985"/>
            </a:xfrm>
            <a:custGeom>
              <a:rect b="b" l="l" r="r" t="t"/>
              <a:pathLst>
                <a:path extrusionOk="0" h="3240" w="2745">
                  <a:moveTo>
                    <a:pt x="1" y="0"/>
                  </a:moveTo>
                  <a:lnTo>
                    <a:pt x="1276" y="2685"/>
                  </a:lnTo>
                  <a:cubicBezTo>
                    <a:pt x="1364" y="2868"/>
                    <a:pt x="1527" y="3004"/>
                    <a:pt x="1723" y="3051"/>
                  </a:cubicBezTo>
                  <a:lnTo>
                    <a:pt x="2442" y="3234"/>
                  </a:lnTo>
                  <a:cubicBezTo>
                    <a:pt x="2458" y="3238"/>
                    <a:pt x="2475" y="3240"/>
                    <a:pt x="2491" y="3240"/>
                  </a:cubicBezTo>
                  <a:cubicBezTo>
                    <a:pt x="2627" y="3240"/>
                    <a:pt x="2744" y="3116"/>
                    <a:pt x="2720" y="2977"/>
                  </a:cubicBezTo>
                  <a:lnTo>
                    <a:pt x="2503" y="1614"/>
                  </a:lnTo>
                  <a:cubicBezTo>
                    <a:pt x="2483" y="1471"/>
                    <a:pt x="2422" y="1349"/>
                    <a:pt x="2327" y="1248"/>
                  </a:cubicBezTo>
                  <a:lnTo>
                    <a:pt x="1438" y="312"/>
                  </a:lnTo>
                  <a:lnTo>
                    <a:pt x="1581" y="1214"/>
                  </a:lnTo>
                  <a:cubicBezTo>
                    <a:pt x="1608" y="1370"/>
                    <a:pt x="1487" y="1479"/>
                    <a:pt x="1359" y="1479"/>
                  </a:cubicBezTo>
                  <a:cubicBezTo>
                    <a:pt x="1298" y="1479"/>
                    <a:pt x="1236" y="1454"/>
                    <a:pt x="1188" y="139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68"/>
            <p:cNvSpPr/>
            <p:nvPr/>
          </p:nvSpPr>
          <p:spPr>
            <a:xfrm>
              <a:off x="6358990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129" y="1"/>
                  </a:moveTo>
                  <a:lnTo>
                    <a:pt x="35" y="299"/>
                  </a:lnTo>
                  <a:cubicBezTo>
                    <a:pt x="1" y="401"/>
                    <a:pt x="41" y="516"/>
                    <a:pt x="143" y="570"/>
                  </a:cubicBezTo>
                  <a:lnTo>
                    <a:pt x="2021" y="1560"/>
                  </a:lnTo>
                  <a:cubicBezTo>
                    <a:pt x="2164" y="1635"/>
                    <a:pt x="2184" y="1831"/>
                    <a:pt x="2062" y="1933"/>
                  </a:cubicBezTo>
                  <a:lnTo>
                    <a:pt x="496" y="3282"/>
                  </a:lnTo>
                  <a:lnTo>
                    <a:pt x="3676" y="2496"/>
                  </a:lnTo>
                  <a:cubicBezTo>
                    <a:pt x="3838" y="2455"/>
                    <a:pt x="3906" y="2272"/>
                    <a:pt x="3805" y="2143"/>
                  </a:cubicBezTo>
                  <a:lnTo>
                    <a:pt x="3377" y="1547"/>
                  </a:lnTo>
                  <a:cubicBezTo>
                    <a:pt x="3303" y="1452"/>
                    <a:pt x="3215" y="1377"/>
                    <a:pt x="3106" y="133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68"/>
            <p:cNvSpPr/>
            <p:nvPr/>
          </p:nvSpPr>
          <p:spPr>
            <a:xfrm>
              <a:off x="6565131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3777" y="1"/>
                  </a:moveTo>
                  <a:lnTo>
                    <a:pt x="801" y="1330"/>
                  </a:lnTo>
                  <a:cubicBezTo>
                    <a:pt x="692" y="1377"/>
                    <a:pt x="597" y="1452"/>
                    <a:pt x="529" y="1547"/>
                  </a:cubicBezTo>
                  <a:lnTo>
                    <a:pt x="102" y="2136"/>
                  </a:lnTo>
                  <a:cubicBezTo>
                    <a:pt x="0" y="2272"/>
                    <a:pt x="68" y="2455"/>
                    <a:pt x="231" y="2496"/>
                  </a:cubicBezTo>
                  <a:lnTo>
                    <a:pt x="3411" y="3282"/>
                  </a:lnTo>
                  <a:lnTo>
                    <a:pt x="1845" y="1933"/>
                  </a:lnTo>
                  <a:cubicBezTo>
                    <a:pt x="1723" y="1831"/>
                    <a:pt x="1743" y="1635"/>
                    <a:pt x="1885" y="1560"/>
                  </a:cubicBezTo>
                  <a:lnTo>
                    <a:pt x="3764" y="570"/>
                  </a:lnTo>
                  <a:cubicBezTo>
                    <a:pt x="3865" y="516"/>
                    <a:pt x="3906" y="401"/>
                    <a:pt x="3872" y="299"/>
                  </a:cubicBezTo>
                  <a:lnTo>
                    <a:pt x="3777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68"/>
            <p:cNvSpPr/>
            <p:nvPr/>
          </p:nvSpPr>
          <p:spPr>
            <a:xfrm>
              <a:off x="6537459" y="3001740"/>
              <a:ext cx="72342" cy="85038"/>
            </a:xfrm>
            <a:custGeom>
              <a:rect b="b" l="l" r="r" t="t"/>
              <a:pathLst>
                <a:path extrusionOk="0" h="3242" w="2758">
                  <a:moveTo>
                    <a:pt x="2757" y="0"/>
                  </a:moveTo>
                  <a:cubicBezTo>
                    <a:pt x="2757" y="0"/>
                    <a:pt x="2751" y="7"/>
                    <a:pt x="2751" y="7"/>
                  </a:cubicBezTo>
                  <a:lnTo>
                    <a:pt x="1639" y="1323"/>
                  </a:lnTo>
                  <a:cubicBezTo>
                    <a:pt x="1590" y="1379"/>
                    <a:pt x="1528" y="1404"/>
                    <a:pt x="1467" y="1404"/>
                  </a:cubicBezTo>
                  <a:cubicBezTo>
                    <a:pt x="1331" y="1404"/>
                    <a:pt x="1201" y="1283"/>
                    <a:pt x="1238" y="1119"/>
                  </a:cubicBezTo>
                  <a:lnTo>
                    <a:pt x="1455" y="177"/>
                  </a:lnTo>
                  <a:lnTo>
                    <a:pt x="418" y="1255"/>
                  </a:lnTo>
                  <a:cubicBezTo>
                    <a:pt x="323" y="1356"/>
                    <a:pt x="262" y="1478"/>
                    <a:pt x="242" y="1621"/>
                  </a:cubicBezTo>
                  <a:lnTo>
                    <a:pt x="25" y="2984"/>
                  </a:lnTo>
                  <a:cubicBezTo>
                    <a:pt x="1" y="3121"/>
                    <a:pt x="113" y="3242"/>
                    <a:pt x="246" y="3242"/>
                  </a:cubicBezTo>
                  <a:cubicBezTo>
                    <a:pt x="265" y="3242"/>
                    <a:pt x="284" y="3240"/>
                    <a:pt x="303" y="3235"/>
                  </a:cubicBezTo>
                  <a:lnTo>
                    <a:pt x="1021" y="3058"/>
                  </a:lnTo>
                  <a:cubicBezTo>
                    <a:pt x="1218" y="3011"/>
                    <a:pt x="1388" y="2875"/>
                    <a:pt x="1469" y="2685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0" name="Google Shape;16360;p68"/>
          <p:cNvGrpSpPr/>
          <p:nvPr/>
        </p:nvGrpSpPr>
        <p:grpSpPr>
          <a:xfrm>
            <a:off x="4135079" y="1518066"/>
            <a:ext cx="370132" cy="358223"/>
            <a:chOff x="4135079" y="1518066"/>
            <a:chExt cx="370132" cy="358223"/>
          </a:xfrm>
        </p:grpSpPr>
        <p:sp>
          <p:nvSpPr>
            <p:cNvPr id="16361" name="Google Shape;16361;p68"/>
            <p:cNvSpPr/>
            <p:nvPr/>
          </p:nvSpPr>
          <p:spPr>
            <a:xfrm>
              <a:off x="4135079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24" y="0"/>
                  </a:moveTo>
                  <a:cubicBezTo>
                    <a:pt x="814" y="0"/>
                    <a:pt x="0" y="814"/>
                    <a:pt x="0" y="1817"/>
                  </a:cubicBezTo>
                  <a:cubicBezTo>
                    <a:pt x="0" y="2821"/>
                    <a:pt x="814" y="3641"/>
                    <a:pt x="1824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2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68"/>
            <p:cNvSpPr/>
            <p:nvPr/>
          </p:nvSpPr>
          <p:spPr>
            <a:xfrm>
              <a:off x="4153047" y="1643472"/>
              <a:ext cx="59595" cy="59778"/>
            </a:xfrm>
            <a:custGeom>
              <a:rect b="b" l="l" r="r" t="t"/>
              <a:pathLst>
                <a:path extrusionOk="0" h="2279" w="2272">
                  <a:moveTo>
                    <a:pt x="1139" y="0"/>
                  </a:moveTo>
                  <a:cubicBezTo>
                    <a:pt x="509" y="0"/>
                    <a:pt x="0" y="509"/>
                    <a:pt x="0" y="1139"/>
                  </a:cubicBezTo>
                  <a:cubicBezTo>
                    <a:pt x="0" y="1770"/>
                    <a:pt x="509" y="2278"/>
                    <a:pt x="1139" y="2278"/>
                  </a:cubicBezTo>
                  <a:cubicBezTo>
                    <a:pt x="1763" y="2278"/>
                    <a:pt x="2272" y="1770"/>
                    <a:pt x="2272" y="1139"/>
                  </a:cubicBezTo>
                  <a:cubicBezTo>
                    <a:pt x="2272" y="509"/>
                    <a:pt x="1763" y="0"/>
                    <a:pt x="113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68"/>
            <p:cNvSpPr/>
            <p:nvPr/>
          </p:nvSpPr>
          <p:spPr>
            <a:xfrm>
              <a:off x="4409681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17"/>
                  </a:cubicBezTo>
                  <a:cubicBezTo>
                    <a:pt x="1" y="2821"/>
                    <a:pt x="814" y="3641"/>
                    <a:pt x="1818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68"/>
            <p:cNvSpPr/>
            <p:nvPr/>
          </p:nvSpPr>
          <p:spPr>
            <a:xfrm>
              <a:off x="4427649" y="1643472"/>
              <a:ext cx="59621" cy="59778"/>
            </a:xfrm>
            <a:custGeom>
              <a:rect b="b" l="l" r="r" t="t"/>
              <a:pathLst>
                <a:path extrusionOk="0" h="2279" w="2273">
                  <a:moveTo>
                    <a:pt x="1133" y="0"/>
                  </a:moveTo>
                  <a:cubicBezTo>
                    <a:pt x="509" y="0"/>
                    <a:pt x="1" y="509"/>
                    <a:pt x="1" y="1139"/>
                  </a:cubicBezTo>
                  <a:cubicBezTo>
                    <a:pt x="1" y="1770"/>
                    <a:pt x="509" y="2278"/>
                    <a:pt x="1133" y="2278"/>
                  </a:cubicBezTo>
                  <a:cubicBezTo>
                    <a:pt x="1764" y="2278"/>
                    <a:pt x="2272" y="1770"/>
                    <a:pt x="2272" y="1139"/>
                  </a:cubicBezTo>
                  <a:cubicBezTo>
                    <a:pt x="2272" y="509"/>
                    <a:pt x="1764" y="0"/>
                    <a:pt x="113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68"/>
            <p:cNvSpPr/>
            <p:nvPr/>
          </p:nvSpPr>
          <p:spPr>
            <a:xfrm>
              <a:off x="4170831" y="1518250"/>
              <a:ext cx="298471" cy="358040"/>
            </a:xfrm>
            <a:custGeom>
              <a:rect b="b" l="l" r="r" t="t"/>
              <a:pathLst>
                <a:path extrusionOk="0" h="13650" w="11379">
                  <a:moveTo>
                    <a:pt x="6150" y="1"/>
                  </a:moveTo>
                  <a:cubicBezTo>
                    <a:pt x="5547" y="197"/>
                    <a:pt x="5032" y="618"/>
                    <a:pt x="4652" y="1024"/>
                  </a:cubicBezTo>
                  <a:cubicBezTo>
                    <a:pt x="2468" y="1513"/>
                    <a:pt x="916" y="3452"/>
                    <a:pt x="916" y="5689"/>
                  </a:cubicBezTo>
                  <a:cubicBezTo>
                    <a:pt x="909" y="6144"/>
                    <a:pt x="780" y="6598"/>
                    <a:pt x="550" y="6991"/>
                  </a:cubicBezTo>
                  <a:cubicBezTo>
                    <a:pt x="190" y="7595"/>
                    <a:pt x="7" y="8286"/>
                    <a:pt x="0" y="8985"/>
                  </a:cubicBezTo>
                  <a:cubicBezTo>
                    <a:pt x="0" y="11561"/>
                    <a:pt x="2543" y="13650"/>
                    <a:pt x="5689" y="13650"/>
                  </a:cubicBezTo>
                  <a:cubicBezTo>
                    <a:pt x="8836" y="13650"/>
                    <a:pt x="11378" y="11561"/>
                    <a:pt x="11378" y="8985"/>
                  </a:cubicBezTo>
                  <a:cubicBezTo>
                    <a:pt x="11378" y="8286"/>
                    <a:pt x="11188" y="7595"/>
                    <a:pt x="10836" y="6991"/>
                  </a:cubicBezTo>
                  <a:cubicBezTo>
                    <a:pt x="10598" y="6598"/>
                    <a:pt x="10476" y="6144"/>
                    <a:pt x="10470" y="5689"/>
                  </a:cubicBezTo>
                  <a:cubicBezTo>
                    <a:pt x="10470" y="3750"/>
                    <a:pt x="9303" y="2008"/>
                    <a:pt x="7513" y="1269"/>
                  </a:cubicBezTo>
                  <a:lnTo>
                    <a:pt x="7513" y="455"/>
                  </a:lnTo>
                  <a:lnTo>
                    <a:pt x="6374" y="909"/>
                  </a:lnTo>
                  <a:lnTo>
                    <a:pt x="615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68"/>
            <p:cNvSpPr/>
            <p:nvPr/>
          </p:nvSpPr>
          <p:spPr>
            <a:xfrm>
              <a:off x="4170831" y="1518066"/>
              <a:ext cx="166665" cy="352374"/>
            </a:xfrm>
            <a:custGeom>
              <a:rect b="b" l="l" r="r" t="t"/>
              <a:pathLst>
                <a:path extrusionOk="0" h="13434" w="6354">
                  <a:moveTo>
                    <a:pt x="6150" y="1"/>
                  </a:moveTo>
                  <a:cubicBezTo>
                    <a:pt x="5547" y="204"/>
                    <a:pt x="5032" y="625"/>
                    <a:pt x="4652" y="1031"/>
                  </a:cubicBezTo>
                  <a:cubicBezTo>
                    <a:pt x="2468" y="1520"/>
                    <a:pt x="916" y="3459"/>
                    <a:pt x="916" y="5696"/>
                  </a:cubicBezTo>
                  <a:cubicBezTo>
                    <a:pt x="909" y="6151"/>
                    <a:pt x="780" y="6605"/>
                    <a:pt x="550" y="6998"/>
                  </a:cubicBezTo>
                  <a:cubicBezTo>
                    <a:pt x="190" y="7602"/>
                    <a:pt x="7" y="8293"/>
                    <a:pt x="0" y="8992"/>
                  </a:cubicBezTo>
                  <a:cubicBezTo>
                    <a:pt x="0" y="11073"/>
                    <a:pt x="1662" y="12836"/>
                    <a:pt x="3953" y="13433"/>
                  </a:cubicBezTo>
                  <a:cubicBezTo>
                    <a:pt x="3025" y="12457"/>
                    <a:pt x="2509" y="11155"/>
                    <a:pt x="2509" y="9805"/>
                  </a:cubicBezTo>
                  <a:cubicBezTo>
                    <a:pt x="2502" y="8999"/>
                    <a:pt x="2692" y="8205"/>
                    <a:pt x="3052" y="7480"/>
                  </a:cubicBezTo>
                  <a:cubicBezTo>
                    <a:pt x="3289" y="7005"/>
                    <a:pt x="3418" y="6483"/>
                    <a:pt x="3418" y="5954"/>
                  </a:cubicBezTo>
                  <a:cubicBezTo>
                    <a:pt x="3418" y="3642"/>
                    <a:pt x="4625" y="1655"/>
                    <a:pt x="6354" y="814"/>
                  </a:cubicBezTo>
                  <a:lnTo>
                    <a:pt x="6150" y="1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68"/>
            <p:cNvSpPr/>
            <p:nvPr/>
          </p:nvSpPr>
          <p:spPr>
            <a:xfrm>
              <a:off x="4212615" y="1636914"/>
              <a:ext cx="214719" cy="215558"/>
            </a:xfrm>
            <a:custGeom>
              <a:rect b="b" l="l" r="r" t="t"/>
              <a:pathLst>
                <a:path extrusionOk="0" h="8218" w="8186">
                  <a:moveTo>
                    <a:pt x="2256" y="0"/>
                  </a:moveTo>
                  <a:cubicBezTo>
                    <a:pt x="1747" y="0"/>
                    <a:pt x="1238" y="190"/>
                    <a:pt x="842" y="569"/>
                  </a:cubicBezTo>
                  <a:cubicBezTo>
                    <a:pt x="55" y="1321"/>
                    <a:pt x="1" y="2555"/>
                    <a:pt x="706" y="3383"/>
                  </a:cubicBezTo>
                  <a:cubicBezTo>
                    <a:pt x="991" y="3722"/>
                    <a:pt x="1052" y="4190"/>
                    <a:pt x="875" y="4590"/>
                  </a:cubicBezTo>
                  <a:cubicBezTo>
                    <a:pt x="753" y="4874"/>
                    <a:pt x="686" y="5180"/>
                    <a:pt x="686" y="5485"/>
                  </a:cubicBezTo>
                  <a:cubicBezTo>
                    <a:pt x="686" y="6997"/>
                    <a:pt x="2211" y="8217"/>
                    <a:pt x="4096" y="8217"/>
                  </a:cubicBezTo>
                  <a:cubicBezTo>
                    <a:pt x="5981" y="8217"/>
                    <a:pt x="7514" y="6990"/>
                    <a:pt x="7514" y="5485"/>
                  </a:cubicBezTo>
                  <a:cubicBezTo>
                    <a:pt x="7514" y="5173"/>
                    <a:pt x="7446" y="4874"/>
                    <a:pt x="7324" y="4590"/>
                  </a:cubicBezTo>
                  <a:cubicBezTo>
                    <a:pt x="7148" y="4190"/>
                    <a:pt x="7209" y="3722"/>
                    <a:pt x="7493" y="3383"/>
                  </a:cubicBezTo>
                  <a:cubicBezTo>
                    <a:pt x="8185" y="2555"/>
                    <a:pt x="8117" y="1335"/>
                    <a:pt x="7337" y="589"/>
                  </a:cubicBezTo>
                  <a:cubicBezTo>
                    <a:pt x="6944" y="213"/>
                    <a:pt x="6434" y="23"/>
                    <a:pt x="5923" y="23"/>
                  </a:cubicBezTo>
                  <a:cubicBezTo>
                    <a:pt x="5430" y="23"/>
                    <a:pt x="4936" y="199"/>
                    <a:pt x="4544" y="555"/>
                  </a:cubicBezTo>
                  <a:cubicBezTo>
                    <a:pt x="4418" y="667"/>
                    <a:pt x="4261" y="723"/>
                    <a:pt x="4102" y="723"/>
                  </a:cubicBezTo>
                  <a:cubicBezTo>
                    <a:pt x="3944" y="723"/>
                    <a:pt x="3784" y="667"/>
                    <a:pt x="3656" y="555"/>
                  </a:cubicBezTo>
                  <a:cubicBezTo>
                    <a:pt x="3262" y="185"/>
                    <a:pt x="2759" y="0"/>
                    <a:pt x="225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68"/>
            <p:cNvSpPr/>
            <p:nvPr/>
          </p:nvSpPr>
          <p:spPr>
            <a:xfrm>
              <a:off x="4204274" y="1638121"/>
              <a:ext cx="60119" cy="179308"/>
            </a:xfrm>
            <a:custGeom>
              <a:rect b="b" l="l" r="r" t="t"/>
              <a:pathLst>
                <a:path extrusionOk="0" h="6836" w="2292">
                  <a:moveTo>
                    <a:pt x="2272" y="1"/>
                  </a:moveTo>
                  <a:cubicBezTo>
                    <a:pt x="699" y="252"/>
                    <a:pt x="0" y="2116"/>
                    <a:pt x="1024" y="3337"/>
                  </a:cubicBezTo>
                  <a:cubicBezTo>
                    <a:pt x="1309" y="3676"/>
                    <a:pt x="1370" y="4144"/>
                    <a:pt x="1193" y="4544"/>
                  </a:cubicBezTo>
                  <a:cubicBezTo>
                    <a:pt x="1071" y="4828"/>
                    <a:pt x="1004" y="5134"/>
                    <a:pt x="1004" y="5439"/>
                  </a:cubicBezTo>
                  <a:cubicBezTo>
                    <a:pt x="1010" y="5947"/>
                    <a:pt x="1180" y="6435"/>
                    <a:pt x="1485" y="6835"/>
                  </a:cubicBezTo>
                  <a:cubicBezTo>
                    <a:pt x="1065" y="5534"/>
                    <a:pt x="1166" y="4123"/>
                    <a:pt x="1777" y="2903"/>
                  </a:cubicBezTo>
                  <a:cubicBezTo>
                    <a:pt x="2014" y="2428"/>
                    <a:pt x="2143" y="1906"/>
                    <a:pt x="2143" y="1377"/>
                  </a:cubicBezTo>
                  <a:cubicBezTo>
                    <a:pt x="2143" y="916"/>
                    <a:pt x="2190" y="448"/>
                    <a:pt x="229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68"/>
            <p:cNvSpPr/>
            <p:nvPr/>
          </p:nvSpPr>
          <p:spPr>
            <a:xfrm>
              <a:off x="4287948" y="1733126"/>
              <a:ext cx="28564" cy="17968"/>
            </a:xfrm>
            <a:custGeom>
              <a:rect b="b" l="l" r="r" t="t"/>
              <a:pathLst>
                <a:path extrusionOk="0" h="685" w="1089">
                  <a:moveTo>
                    <a:pt x="323" y="0"/>
                  </a:moveTo>
                  <a:cubicBezTo>
                    <a:pt x="114" y="0"/>
                    <a:pt x="0" y="302"/>
                    <a:pt x="214" y="427"/>
                  </a:cubicBezTo>
                  <a:lnTo>
                    <a:pt x="668" y="657"/>
                  </a:lnTo>
                  <a:cubicBezTo>
                    <a:pt x="702" y="671"/>
                    <a:pt x="736" y="678"/>
                    <a:pt x="770" y="678"/>
                  </a:cubicBezTo>
                  <a:lnTo>
                    <a:pt x="770" y="684"/>
                  </a:lnTo>
                  <a:cubicBezTo>
                    <a:pt x="1014" y="684"/>
                    <a:pt x="1089" y="359"/>
                    <a:pt x="872" y="250"/>
                  </a:cubicBezTo>
                  <a:lnTo>
                    <a:pt x="417" y="20"/>
                  </a:lnTo>
                  <a:cubicBezTo>
                    <a:pt x="385" y="6"/>
                    <a:pt x="353" y="0"/>
                    <a:pt x="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68"/>
            <p:cNvSpPr/>
            <p:nvPr/>
          </p:nvSpPr>
          <p:spPr>
            <a:xfrm>
              <a:off x="4323673" y="1733126"/>
              <a:ext cx="28696" cy="17784"/>
            </a:xfrm>
            <a:custGeom>
              <a:rect b="b" l="l" r="r" t="t"/>
              <a:pathLst>
                <a:path extrusionOk="0" h="678" w="1094">
                  <a:moveTo>
                    <a:pt x="768" y="0"/>
                  </a:moveTo>
                  <a:cubicBezTo>
                    <a:pt x="739" y="0"/>
                    <a:pt x="708" y="6"/>
                    <a:pt x="676" y="20"/>
                  </a:cubicBezTo>
                  <a:lnTo>
                    <a:pt x="222" y="250"/>
                  </a:lnTo>
                  <a:cubicBezTo>
                    <a:pt x="0" y="351"/>
                    <a:pt x="78" y="678"/>
                    <a:pt x="316" y="678"/>
                  </a:cubicBezTo>
                  <a:cubicBezTo>
                    <a:pt x="318" y="678"/>
                    <a:pt x="321" y="678"/>
                    <a:pt x="323" y="678"/>
                  </a:cubicBezTo>
                  <a:cubicBezTo>
                    <a:pt x="357" y="678"/>
                    <a:pt x="391" y="671"/>
                    <a:pt x="425" y="657"/>
                  </a:cubicBezTo>
                  <a:lnTo>
                    <a:pt x="879" y="427"/>
                  </a:lnTo>
                  <a:cubicBezTo>
                    <a:pt x="1093" y="302"/>
                    <a:pt x="974" y="0"/>
                    <a:pt x="76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68"/>
            <p:cNvSpPr/>
            <p:nvPr/>
          </p:nvSpPr>
          <p:spPr>
            <a:xfrm>
              <a:off x="4260459" y="1774884"/>
              <a:ext cx="119373" cy="53745"/>
            </a:xfrm>
            <a:custGeom>
              <a:rect b="b" l="l" r="r" t="t"/>
              <a:pathLst>
                <a:path extrusionOk="0" h="2049" w="4551">
                  <a:moveTo>
                    <a:pt x="245" y="1"/>
                  </a:moveTo>
                  <a:cubicBezTo>
                    <a:pt x="102" y="1"/>
                    <a:pt x="1" y="123"/>
                    <a:pt x="14" y="259"/>
                  </a:cubicBezTo>
                  <a:cubicBezTo>
                    <a:pt x="157" y="1262"/>
                    <a:pt x="1120" y="2049"/>
                    <a:pt x="2272" y="2049"/>
                  </a:cubicBezTo>
                  <a:cubicBezTo>
                    <a:pt x="3432" y="2049"/>
                    <a:pt x="4395" y="1262"/>
                    <a:pt x="4530" y="259"/>
                  </a:cubicBezTo>
                  <a:cubicBezTo>
                    <a:pt x="4551" y="123"/>
                    <a:pt x="4442" y="1"/>
                    <a:pt x="430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68"/>
            <p:cNvSpPr/>
            <p:nvPr/>
          </p:nvSpPr>
          <p:spPr>
            <a:xfrm>
              <a:off x="4285718" y="1792773"/>
              <a:ext cx="68670" cy="35778"/>
            </a:xfrm>
            <a:custGeom>
              <a:rect b="b" l="l" r="r" t="t"/>
              <a:pathLst>
                <a:path extrusionOk="0" h="1364" w="2618">
                  <a:moveTo>
                    <a:pt x="1309" y="0"/>
                  </a:moveTo>
                  <a:cubicBezTo>
                    <a:pt x="748" y="0"/>
                    <a:pt x="187" y="329"/>
                    <a:pt x="1" y="987"/>
                  </a:cubicBezTo>
                  <a:cubicBezTo>
                    <a:pt x="401" y="1238"/>
                    <a:pt x="855" y="1363"/>
                    <a:pt x="1309" y="1363"/>
                  </a:cubicBezTo>
                  <a:cubicBezTo>
                    <a:pt x="1764" y="1363"/>
                    <a:pt x="2218" y="1238"/>
                    <a:pt x="2618" y="987"/>
                  </a:cubicBezTo>
                  <a:cubicBezTo>
                    <a:pt x="2431" y="329"/>
                    <a:pt x="1870" y="0"/>
                    <a:pt x="1309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68"/>
            <p:cNvSpPr/>
            <p:nvPr/>
          </p:nvSpPr>
          <p:spPr>
            <a:xfrm>
              <a:off x="4248550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6" y="1587"/>
                    <a:pt x="679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68"/>
            <p:cNvSpPr/>
            <p:nvPr/>
          </p:nvSpPr>
          <p:spPr>
            <a:xfrm>
              <a:off x="4266334" y="1667472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lnTo>
                    <a:pt x="1" y="794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0"/>
                    <a:pt x="1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68"/>
            <p:cNvSpPr/>
            <p:nvPr/>
          </p:nvSpPr>
          <p:spPr>
            <a:xfrm>
              <a:off x="4260459" y="1673348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2" y="0"/>
                    <a:pt x="1" y="102"/>
                    <a:pt x="1" y="231"/>
                  </a:cubicBezTo>
                  <a:cubicBezTo>
                    <a:pt x="1" y="353"/>
                    <a:pt x="102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68"/>
            <p:cNvSpPr/>
            <p:nvPr/>
          </p:nvSpPr>
          <p:spPr>
            <a:xfrm>
              <a:off x="4355962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6"/>
                    <a:pt x="1" y="679"/>
                  </a:cubicBezTo>
                  <a:lnTo>
                    <a:pt x="1" y="909"/>
                  </a:lnTo>
                  <a:cubicBezTo>
                    <a:pt x="1" y="1282"/>
                    <a:pt x="306" y="1594"/>
                    <a:pt x="679" y="1594"/>
                  </a:cubicBezTo>
                  <a:cubicBezTo>
                    <a:pt x="1059" y="1594"/>
                    <a:pt x="1364" y="1282"/>
                    <a:pt x="1364" y="909"/>
                  </a:cubicBezTo>
                  <a:lnTo>
                    <a:pt x="1364" y="679"/>
                  </a:lnTo>
                  <a:cubicBezTo>
                    <a:pt x="1364" y="306"/>
                    <a:pt x="1059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68"/>
            <p:cNvSpPr/>
            <p:nvPr/>
          </p:nvSpPr>
          <p:spPr>
            <a:xfrm>
              <a:off x="4373772" y="1667472"/>
              <a:ext cx="17968" cy="29771"/>
            </a:xfrm>
            <a:custGeom>
              <a:rect b="b" l="l" r="r" t="t"/>
              <a:pathLst>
                <a:path extrusionOk="0" h="1135" w="68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lnTo>
                    <a:pt x="0" y="794"/>
                  </a:lnTo>
                  <a:cubicBezTo>
                    <a:pt x="0" y="1021"/>
                    <a:pt x="171" y="1134"/>
                    <a:pt x="342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0"/>
                    <a:pt x="1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68"/>
            <p:cNvSpPr/>
            <p:nvPr/>
          </p:nvSpPr>
          <p:spPr>
            <a:xfrm>
              <a:off x="4367897" y="1673348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68"/>
            <p:cNvSpPr/>
            <p:nvPr/>
          </p:nvSpPr>
          <p:spPr>
            <a:xfrm>
              <a:off x="4314178" y="1810688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1"/>
                  </a:moveTo>
                  <a:cubicBezTo>
                    <a:pt x="114" y="1"/>
                    <a:pt x="1" y="77"/>
                    <a:pt x="1" y="229"/>
                  </a:cubicBezTo>
                  <a:lnTo>
                    <a:pt x="1" y="670"/>
                  </a:lnTo>
                  <a:cubicBezTo>
                    <a:pt x="75" y="677"/>
                    <a:pt x="150" y="684"/>
                    <a:pt x="224" y="684"/>
                  </a:cubicBezTo>
                  <a:cubicBezTo>
                    <a:pt x="306" y="684"/>
                    <a:pt x="380" y="677"/>
                    <a:pt x="455" y="670"/>
                  </a:cubicBezTo>
                  <a:lnTo>
                    <a:pt x="455" y="229"/>
                  </a:lnTo>
                  <a:cubicBezTo>
                    <a:pt x="455" y="77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0" name="Google Shape;16380;p68"/>
          <p:cNvGrpSpPr/>
          <p:nvPr/>
        </p:nvGrpSpPr>
        <p:grpSpPr>
          <a:xfrm>
            <a:off x="6878869" y="1980134"/>
            <a:ext cx="361240" cy="370158"/>
            <a:chOff x="6878869" y="1980134"/>
            <a:chExt cx="361240" cy="370158"/>
          </a:xfrm>
        </p:grpSpPr>
        <p:sp>
          <p:nvSpPr>
            <p:cNvPr id="16381" name="Google Shape;16381;p68"/>
            <p:cNvSpPr/>
            <p:nvPr/>
          </p:nvSpPr>
          <p:spPr>
            <a:xfrm>
              <a:off x="6878869" y="2012869"/>
              <a:ext cx="67437" cy="32027"/>
            </a:xfrm>
            <a:custGeom>
              <a:rect b="b" l="l" r="r" t="t"/>
              <a:pathLst>
                <a:path extrusionOk="0" h="1221" w="2571">
                  <a:moveTo>
                    <a:pt x="2258" y="0"/>
                  </a:moveTo>
                  <a:lnTo>
                    <a:pt x="434" y="475"/>
                  </a:lnTo>
                  <a:cubicBezTo>
                    <a:pt x="0" y="583"/>
                    <a:pt x="75" y="1221"/>
                    <a:pt x="523" y="1221"/>
                  </a:cubicBezTo>
                  <a:lnTo>
                    <a:pt x="2570" y="1221"/>
                  </a:lnTo>
                  <a:lnTo>
                    <a:pt x="2258" y="0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68"/>
            <p:cNvSpPr/>
            <p:nvPr/>
          </p:nvSpPr>
          <p:spPr>
            <a:xfrm>
              <a:off x="6882777" y="2032961"/>
              <a:ext cx="63529" cy="11777"/>
            </a:xfrm>
            <a:custGeom>
              <a:rect b="b" l="l" r="r" t="t"/>
              <a:pathLst>
                <a:path extrusionOk="0" h="449" w="2422">
                  <a:moveTo>
                    <a:pt x="7" y="1"/>
                  </a:moveTo>
                  <a:cubicBezTo>
                    <a:pt x="1" y="28"/>
                    <a:pt x="1" y="48"/>
                    <a:pt x="1" y="75"/>
                  </a:cubicBezTo>
                  <a:cubicBezTo>
                    <a:pt x="1" y="279"/>
                    <a:pt x="170" y="448"/>
                    <a:pt x="374" y="448"/>
                  </a:cubicBezTo>
                  <a:lnTo>
                    <a:pt x="2421" y="448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A9BB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68"/>
            <p:cNvSpPr/>
            <p:nvPr/>
          </p:nvSpPr>
          <p:spPr>
            <a:xfrm>
              <a:off x="6992339" y="2273962"/>
              <a:ext cx="91989" cy="76329"/>
            </a:xfrm>
            <a:custGeom>
              <a:rect b="b" l="l" r="r" t="t"/>
              <a:pathLst>
                <a:path extrusionOk="0" h="2910" w="3507">
                  <a:moveTo>
                    <a:pt x="1865" y="0"/>
                  </a:moveTo>
                  <a:cubicBezTo>
                    <a:pt x="1753" y="0"/>
                    <a:pt x="1641" y="75"/>
                    <a:pt x="1641" y="224"/>
                  </a:cubicBezTo>
                  <a:lnTo>
                    <a:pt x="1641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3208" y="2909"/>
                  </a:lnTo>
                  <a:cubicBezTo>
                    <a:pt x="3506" y="2909"/>
                    <a:pt x="3506" y="2462"/>
                    <a:pt x="3208" y="2462"/>
                  </a:cubicBezTo>
                  <a:lnTo>
                    <a:pt x="2089" y="2462"/>
                  </a:lnTo>
                  <a:lnTo>
                    <a:pt x="2089" y="224"/>
                  </a:lnTo>
                  <a:cubicBezTo>
                    <a:pt x="2089" y="75"/>
                    <a:pt x="1977" y="0"/>
                    <a:pt x="1865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68"/>
            <p:cNvSpPr/>
            <p:nvPr/>
          </p:nvSpPr>
          <p:spPr>
            <a:xfrm>
              <a:off x="7015815" y="2273962"/>
              <a:ext cx="68670" cy="76329"/>
            </a:xfrm>
            <a:custGeom>
              <a:rect b="b" l="l" r="r" t="t"/>
              <a:pathLst>
                <a:path extrusionOk="0" h="2910" w="2618">
                  <a:moveTo>
                    <a:pt x="1872" y="0"/>
                  </a:moveTo>
                  <a:cubicBezTo>
                    <a:pt x="1760" y="0"/>
                    <a:pt x="1648" y="75"/>
                    <a:pt x="1648" y="224"/>
                  </a:cubicBezTo>
                  <a:lnTo>
                    <a:pt x="1648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2320" y="2909"/>
                  </a:lnTo>
                  <a:cubicBezTo>
                    <a:pt x="2618" y="2909"/>
                    <a:pt x="2618" y="2462"/>
                    <a:pt x="2320" y="2462"/>
                  </a:cubicBezTo>
                  <a:lnTo>
                    <a:pt x="2096" y="2462"/>
                  </a:lnTo>
                  <a:lnTo>
                    <a:pt x="2096" y="224"/>
                  </a:lnTo>
                  <a:cubicBezTo>
                    <a:pt x="2096" y="75"/>
                    <a:pt x="1984" y="0"/>
                    <a:pt x="187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68"/>
            <p:cNvSpPr/>
            <p:nvPr/>
          </p:nvSpPr>
          <p:spPr>
            <a:xfrm>
              <a:off x="6923696" y="1980134"/>
              <a:ext cx="316412" cy="317147"/>
            </a:xfrm>
            <a:custGeom>
              <a:rect b="b" l="l" r="r" t="t"/>
              <a:pathLst>
                <a:path extrusionOk="0" h="12091" w="12063">
                  <a:moveTo>
                    <a:pt x="1783" y="1"/>
                  </a:moveTo>
                  <a:cubicBezTo>
                    <a:pt x="922" y="7"/>
                    <a:pt x="224" y="713"/>
                    <a:pt x="224" y="1574"/>
                  </a:cubicBezTo>
                  <a:cubicBezTo>
                    <a:pt x="238" y="2320"/>
                    <a:pt x="841" y="2910"/>
                    <a:pt x="1580" y="2910"/>
                  </a:cubicBezTo>
                  <a:lnTo>
                    <a:pt x="1790" y="2910"/>
                  </a:lnTo>
                  <a:cubicBezTo>
                    <a:pt x="1790" y="4930"/>
                    <a:pt x="0" y="5825"/>
                    <a:pt x="0" y="7615"/>
                  </a:cubicBezTo>
                  <a:cubicBezTo>
                    <a:pt x="0" y="9405"/>
                    <a:pt x="1567" y="12090"/>
                    <a:pt x="7839" y="12090"/>
                  </a:cubicBezTo>
                  <a:lnTo>
                    <a:pt x="11480" y="12090"/>
                  </a:lnTo>
                  <a:cubicBezTo>
                    <a:pt x="11575" y="12090"/>
                    <a:pt x="11636" y="12009"/>
                    <a:pt x="11615" y="11921"/>
                  </a:cubicBezTo>
                  <a:cubicBezTo>
                    <a:pt x="11561" y="11677"/>
                    <a:pt x="11493" y="11433"/>
                    <a:pt x="11405" y="11195"/>
                  </a:cubicBezTo>
                  <a:lnTo>
                    <a:pt x="11392" y="11189"/>
                  </a:lnTo>
                  <a:cubicBezTo>
                    <a:pt x="11554" y="11189"/>
                    <a:pt x="11724" y="11195"/>
                    <a:pt x="11893" y="11195"/>
                  </a:cubicBezTo>
                  <a:cubicBezTo>
                    <a:pt x="11995" y="11195"/>
                    <a:pt x="12063" y="11100"/>
                    <a:pt x="12022" y="11006"/>
                  </a:cubicBezTo>
                  <a:cubicBezTo>
                    <a:pt x="11622" y="10050"/>
                    <a:pt x="9520" y="5771"/>
                    <a:pt x="3363" y="5378"/>
                  </a:cubicBezTo>
                  <a:lnTo>
                    <a:pt x="3363" y="1594"/>
                  </a:lnTo>
                  <a:cubicBezTo>
                    <a:pt x="3370" y="719"/>
                    <a:pt x="2658" y="7"/>
                    <a:pt x="178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68"/>
            <p:cNvSpPr/>
            <p:nvPr/>
          </p:nvSpPr>
          <p:spPr>
            <a:xfrm>
              <a:off x="6923853" y="1987085"/>
              <a:ext cx="305239" cy="310380"/>
            </a:xfrm>
            <a:custGeom>
              <a:rect b="b" l="l" r="r" t="t"/>
              <a:pathLst>
                <a:path extrusionOk="0" h="11833" w="11637">
                  <a:moveTo>
                    <a:pt x="923" y="0"/>
                  </a:moveTo>
                  <a:lnTo>
                    <a:pt x="923" y="0"/>
                  </a:lnTo>
                  <a:cubicBezTo>
                    <a:pt x="489" y="285"/>
                    <a:pt x="232" y="773"/>
                    <a:pt x="225" y="1288"/>
                  </a:cubicBezTo>
                  <a:cubicBezTo>
                    <a:pt x="225" y="2041"/>
                    <a:pt x="835" y="2651"/>
                    <a:pt x="1594" y="2651"/>
                  </a:cubicBezTo>
                  <a:lnTo>
                    <a:pt x="1791" y="2651"/>
                  </a:lnTo>
                  <a:cubicBezTo>
                    <a:pt x="1791" y="4665"/>
                    <a:pt x="1" y="5560"/>
                    <a:pt x="1" y="7357"/>
                  </a:cubicBezTo>
                  <a:cubicBezTo>
                    <a:pt x="1" y="9147"/>
                    <a:pt x="1567" y="11832"/>
                    <a:pt x="7839" y="11832"/>
                  </a:cubicBezTo>
                  <a:lnTo>
                    <a:pt x="11481" y="11832"/>
                  </a:lnTo>
                  <a:cubicBezTo>
                    <a:pt x="11569" y="11832"/>
                    <a:pt x="11637" y="11751"/>
                    <a:pt x="11616" y="11663"/>
                  </a:cubicBezTo>
                  <a:cubicBezTo>
                    <a:pt x="11596" y="11554"/>
                    <a:pt x="11555" y="11398"/>
                    <a:pt x="11494" y="11202"/>
                  </a:cubicBezTo>
                  <a:cubicBezTo>
                    <a:pt x="11014" y="11234"/>
                    <a:pt x="10485" y="11252"/>
                    <a:pt x="9932" y="11252"/>
                  </a:cubicBezTo>
                  <a:cubicBezTo>
                    <a:pt x="7369" y="11252"/>
                    <a:pt x="4271" y="10871"/>
                    <a:pt x="2910" y="9812"/>
                  </a:cubicBezTo>
                  <a:cubicBezTo>
                    <a:pt x="998" y="8327"/>
                    <a:pt x="1079" y="6564"/>
                    <a:pt x="1791" y="5113"/>
                  </a:cubicBezTo>
                  <a:cubicBezTo>
                    <a:pt x="2164" y="4340"/>
                    <a:pt x="2401" y="3506"/>
                    <a:pt x="2489" y="2651"/>
                  </a:cubicBezTo>
                  <a:cubicBezTo>
                    <a:pt x="2517" y="2421"/>
                    <a:pt x="2354" y="2211"/>
                    <a:pt x="2130" y="2170"/>
                  </a:cubicBezTo>
                  <a:cubicBezTo>
                    <a:pt x="1147" y="2000"/>
                    <a:pt x="638" y="1166"/>
                    <a:pt x="92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68"/>
            <p:cNvSpPr/>
            <p:nvPr/>
          </p:nvSpPr>
          <p:spPr>
            <a:xfrm>
              <a:off x="6923853" y="2087388"/>
              <a:ext cx="316255" cy="210076"/>
            </a:xfrm>
            <a:custGeom>
              <a:rect b="b" l="l" r="r" t="t"/>
              <a:pathLst>
                <a:path extrusionOk="0" h="8009" w="12057">
                  <a:moveTo>
                    <a:pt x="1574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62" y="7588"/>
                    <a:pt x="11494" y="7344"/>
                    <a:pt x="11406" y="7106"/>
                  </a:cubicBezTo>
                  <a:lnTo>
                    <a:pt x="11392" y="7100"/>
                  </a:lnTo>
                  <a:cubicBezTo>
                    <a:pt x="11555" y="7100"/>
                    <a:pt x="11725" y="7106"/>
                    <a:pt x="11894" y="7106"/>
                  </a:cubicBezTo>
                  <a:cubicBezTo>
                    <a:pt x="11989" y="7106"/>
                    <a:pt x="12057" y="7005"/>
                    <a:pt x="12023" y="6917"/>
                  </a:cubicBezTo>
                  <a:cubicBezTo>
                    <a:pt x="11623" y="5954"/>
                    <a:pt x="9521" y="1682"/>
                    <a:pt x="3364" y="1282"/>
                  </a:cubicBezTo>
                  <a:lnTo>
                    <a:pt x="3364" y="448"/>
                  </a:lnTo>
                  <a:cubicBezTo>
                    <a:pt x="2740" y="421"/>
                    <a:pt x="2130" y="272"/>
                    <a:pt x="157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68"/>
            <p:cNvSpPr/>
            <p:nvPr/>
          </p:nvSpPr>
          <p:spPr>
            <a:xfrm>
              <a:off x="6923853" y="2087388"/>
              <a:ext cx="305239" cy="210076"/>
            </a:xfrm>
            <a:custGeom>
              <a:rect b="b" l="l" r="r" t="t"/>
              <a:pathLst>
                <a:path extrusionOk="0" h="8009" w="11637">
                  <a:moveTo>
                    <a:pt x="1567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96" y="7730"/>
                    <a:pt x="11555" y="7574"/>
                    <a:pt x="11494" y="7378"/>
                  </a:cubicBezTo>
                  <a:cubicBezTo>
                    <a:pt x="11014" y="7410"/>
                    <a:pt x="10485" y="7428"/>
                    <a:pt x="9932" y="7428"/>
                  </a:cubicBezTo>
                  <a:cubicBezTo>
                    <a:pt x="7369" y="7428"/>
                    <a:pt x="4271" y="7047"/>
                    <a:pt x="2910" y="5988"/>
                  </a:cubicBezTo>
                  <a:cubicBezTo>
                    <a:pt x="998" y="4503"/>
                    <a:pt x="1079" y="2740"/>
                    <a:pt x="1791" y="1289"/>
                  </a:cubicBezTo>
                  <a:cubicBezTo>
                    <a:pt x="1954" y="950"/>
                    <a:pt x="2089" y="604"/>
                    <a:pt x="2198" y="251"/>
                  </a:cubicBezTo>
                  <a:cubicBezTo>
                    <a:pt x="1981" y="183"/>
                    <a:pt x="1771" y="102"/>
                    <a:pt x="156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68"/>
            <p:cNvSpPr/>
            <p:nvPr/>
          </p:nvSpPr>
          <p:spPr>
            <a:xfrm>
              <a:off x="6941296" y="2121356"/>
              <a:ext cx="298812" cy="176108"/>
            </a:xfrm>
            <a:custGeom>
              <a:rect b="b" l="l" r="r" t="t"/>
              <a:pathLst>
                <a:path extrusionOk="0" h="6714" w="11392">
                  <a:moveTo>
                    <a:pt x="2753" y="0"/>
                  </a:moveTo>
                  <a:cubicBezTo>
                    <a:pt x="2225" y="184"/>
                    <a:pt x="1777" y="394"/>
                    <a:pt x="1492" y="638"/>
                  </a:cubicBezTo>
                  <a:cubicBezTo>
                    <a:pt x="387" y="1601"/>
                    <a:pt x="0" y="5527"/>
                    <a:pt x="3987" y="6401"/>
                  </a:cubicBezTo>
                  <a:cubicBezTo>
                    <a:pt x="4340" y="6483"/>
                    <a:pt x="4720" y="6544"/>
                    <a:pt x="5120" y="6598"/>
                  </a:cubicBezTo>
                  <a:cubicBezTo>
                    <a:pt x="5805" y="6679"/>
                    <a:pt x="6490" y="6713"/>
                    <a:pt x="7174" y="6713"/>
                  </a:cubicBezTo>
                  <a:lnTo>
                    <a:pt x="10822" y="6713"/>
                  </a:lnTo>
                  <a:cubicBezTo>
                    <a:pt x="10911" y="6713"/>
                    <a:pt x="10978" y="6632"/>
                    <a:pt x="10958" y="6544"/>
                  </a:cubicBezTo>
                  <a:cubicBezTo>
                    <a:pt x="10897" y="6293"/>
                    <a:pt x="10829" y="6049"/>
                    <a:pt x="10741" y="5811"/>
                  </a:cubicBezTo>
                  <a:lnTo>
                    <a:pt x="10727" y="5805"/>
                  </a:lnTo>
                  <a:cubicBezTo>
                    <a:pt x="10890" y="5805"/>
                    <a:pt x="11053" y="5811"/>
                    <a:pt x="11229" y="5811"/>
                  </a:cubicBezTo>
                  <a:cubicBezTo>
                    <a:pt x="11324" y="5811"/>
                    <a:pt x="11392" y="5716"/>
                    <a:pt x="11358" y="5622"/>
                  </a:cubicBezTo>
                  <a:cubicBezTo>
                    <a:pt x="10958" y="4666"/>
                    <a:pt x="8863" y="414"/>
                    <a:pt x="275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68"/>
            <p:cNvSpPr/>
            <p:nvPr/>
          </p:nvSpPr>
          <p:spPr>
            <a:xfrm>
              <a:off x="6953388" y="2121172"/>
              <a:ext cx="286720" cy="152632"/>
            </a:xfrm>
            <a:custGeom>
              <a:rect b="b" l="l" r="r" t="t"/>
              <a:pathLst>
                <a:path extrusionOk="0" h="5819" w="10931">
                  <a:moveTo>
                    <a:pt x="2191" y="0"/>
                  </a:moveTo>
                  <a:cubicBezTo>
                    <a:pt x="1284" y="0"/>
                    <a:pt x="665" y="682"/>
                    <a:pt x="665" y="1343"/>
                  </a:cubicBezTo>
                  <a:cubicBezTo>
                    <a:pt x="665" y="1343"/>
                    <a:pt x="1" y="5764"/>
                    <a:pt x="10761" y="5818"/>
                  </a:cubicBezTo>
                  <a:cubicBezTo>
                    <a:pt x="10863" y="5818"/>
                    <a:pt x="10931" y="5723"/>
                    <a:pt x="10890" y="5629"/>
                  </a:cubicBezTo>
                  <a:cubicBezTo>
                    <a:pt x="10497" y="4673"/>
                    <a:pt x="8388" y="394"/>
                    <a:pt x="2231" y="1"/>
                  </a:cubicBezTo>
                  <a:cubicBezTo>
                    <a:pt x="2218" y="0"/>
                    <a:pt x="2205" y="0"/>
                    <a:pt x="2191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68"/>
            <p:cNvSpPr/>
            <p:nvPr/>
          </p:nvSpPr>
          <p:spPr>
            <a:xfrm>
              <a:off x="6953204" y="2003610"/>
              <a:ext cx="23502" cy="23502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204" y="1"/>
                    <a:pt x="1" y="204"/>
                    <a:pt x="1" y="448"/>
                  </a:cubicBezTo>
                  <a:cubicBezTo>
                    <a:pt x="1" y="699"/>
                    <a:pt x="204" y="896"/>
                    <a:pt x="448" y="896"/>
                  </a:cubicBezTo>
                  <a:cubicBezTo>
                    <a:pt x="692" y="896"/>
                    <a:pt x="896" y="699"/>
                    <a:pt x="896" y="448"/>
                  </a:cubicBezTo>
                  <a:cubicBezTo>
                    <a:pt x="896" y="204"/>
                    <a:pt x="692" y="1"/>
                    <a:pt x="44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68"/>
            <p:cNvSpPr/>
            <p:nvPr/>
          </p:nvSpPr>
          <p:spPr>
            <a:xfrm>
              <a:off x="6971696" y="2121146"/>
              <a:ext cx="218811" cy="95503"/>
            </a:xfrm>
            <a:custGeom>
              <a:rect b="b" l="l" r="r" t="t"/>
              <a:pathLst>
                <a:path extrusionOk="0" h="3641" w="8342">
                  <a:moveTo>
                    <a:pt x="1476" y="1"/>
                  </a:moveTo>
                  <a:cubicBezTo>
                    <a:pt x="1117" y="1"/>
                    <a:pt x="773" y="122"/>
                    <a:pt x="489" y="341"/>
                  </a:cubicBezTo>
                  <a:cubicBezTo>
                    <a:pt x="109" y="646"/>
                    <a:pt x="1" y="1182"/>
                    <a:pt x="238" y="1609"/>
                  </a:cubicBezTo>
                  <a:cubicBezTo>
                    <a:pt x="1026" y="3147"/>
                    <a:pt x="3122" y="3641"/>
                    <a:pt x="4889" y="3641"/>
                  </a:cubicBezTo>
                  <a:cubicBezTo>
                    <a:pt x="5373" y="3641"/>
                    <a:pt x="5832" y="3604"/>
                    <a:pt x="6232" y="3541"/>
                  </a:cubicBezTo>
                  <a:cubicBezTo>
                    <a:pt x="7277" y="3372"/>
                    <a:pt x="8341" y="2911"/>
                    <a:pt x="8341" y="2911"/>
                  </a:cubicBezTo>
                  <a:cubicBezTo>
                    <a:pt x="7012" y="1568"/>
                    <a:pt x="4869" y="219"/>
                    <a:pt x="1533" y="2"/>
                  </a:cubicBezTo>
                  <a:cubicBezTo>
                    <a:pt x="1514" y="1"/>
                    <a:pt x="1495" y="1"/>
                    <a:pt x="1476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68"/>
            <p:cNvSpPr/>
            <p:nvPr/>
          </p:nvSpPr>
          <p:spPr>
            <a:xfrm>
              <a:off x="6964955" y="200361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4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4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4" name="Google Shape;16394;p68"/>
          <p:cNvGrpSpPr/>
          <p:nvPr/>
        </p:nvGrpSpPr>
        <p:grpSpPr>
          <a:xfrm>
            <a:off x="2493999" y="2550033"/>
            <a:ext cx="370132" cy="259467"/>
            <a:chOff x="2493999" y="2550033"/>
            <a:chExt cx="370132" cy="259467"/>
          </a:xfrm>
        </p:grpSpPr>
        <p:sp>
          <p:nvSpPr>
            <p:cNvPr id="16395" name="Google Shape;16395;p68"/>
            <p:cNvSpPr/>
            <p:nvPr/>
          </p:nvSpPr>
          <p:spPr>
            <a:xfrm>
              <a:off x="2493999" y="2660251"/>
              <a:ext cx="370132" cy="149249"/>
            </a:xfrm>
            <a:custGeom>
              <a:rect b="b" l="l" r="r" t="t"/>
              <a:pathLst>
                <a:path extrusionOk="0" h="5690" w="14111">
                  <a:moveTo>
                    <a:pt x="0" y="1"/>
                  </a:moveTo>
                  <a:cubicBezTo>
                    <a:pt x="0" y="1947"/>
                    <a:pt x="3872" y="5690"/>
                    <a:pt x="7059" y="5690"/>
                  </a:cubicBezTo>
                  <a:cubicBezTo>
                    <a:pt x="10239" y="5690"/>
                    <a:pt x="14111" y="1953"/>
                    <a:pt x="1411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68"/>
            <p:cNvSpPr/>
            <p:nvPr/>
          </p:nvSpPr>
          <p:spPr>
            <a:xfrm>
              <a:off x="2493999" y="2660251"/>
              <a:ext cx="139649" cy="140724"/>
            </a:xfrm>
            <a:custGeom>
              <a:rect b="b" l="l" r="r" t="t"/>
              <a:pathLst>
                <a:path extrusionOk="0" h="5365" w="5324">
                  <a:moveTo>
                    <a:pt x="0" y="1"/>
                  </a:moveTo>
                  <a:cubicBezTo>
                    <a:pt x="0" y="1608"/>
                    <a:pt x="2618" y="4422"/>
                    <a:pt x="5323" y="5364"/>
                  </a:cubicBezTo>
                  <a:cubicBezTo>
                    <a:pt x="4665" y="4462"/>
                    <a:pt x="3635" y="2937"/>
                    <a:pt x="3187" y="1594"/>
                  </a:cubicBezTo>
                  <a:cubicBezTo>
                    <a:pt x="3018" y="1085"/>
                    <a:pt x="3140" y="543"/>
                    <a:pt x="343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68"/>
            <p:cNvSpPr/>
            <p:nvPr/>
          </p:nvSpPr>
          <p:spPr>
            <a:xfrm>
              <a:off x="2493999" y="2660251"/>
              <a:ext cx="370132" cy="101405"/>
            </a:xfrm>
            <a:custGeom>
              <a:rect b="b" l="l" r="r" t="t"/>
              <a:pathLst>
                <a:path extrusionOk="0" h="3866" w="14111">
                  <a:moveTo>
                    <a:pt x="0" y="1"/>
                  </a:moveTo>
                  <a:cubicBezTo>
                    <a:pt x="0" y="1031"/>
                    <a:pt x="4781" y="3866"/>
                    <a:pt x="7059" y="3866"/>
                  </a:cubicBezTo>
                  <a:cubicBezTo>
                    <a:pt x="9331" y="3866"/>
                    <a:pt x="14111" y="1031"/>
                    <a:pt x="141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68"/>
            <p:cNvSpPr/>
            <p:nvPr/>
          </p:nvSpPr>
          <p:spPr>
            <a:xfrm>
              <a:off x="2493999" y="2550033"/>
              <a:ext cx="370132" cy="152055"/>
            </a:xfrm>
            <a:custGeom>
              <a:rect b="b" l="l" r="r" t="t"/>
              <a:pathLst>
                <a:path extrusionOk="0" h="5797" w="14111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657"/>
                    <a:pt x="3553" y="5796"/>
                    <a:pt x="7059" y="5796"/>
                  </a:cubicBezTo>
                  <a:cubicBezTo>
                    <a:pt x="10565" y="5796"/>
                    <a:pt x="14111" y="4657"/>
                    <a:pt x="14111" y="4203"/>
                  </a:cubicBezTo>
                  <a:cubicBezTo>
                    <a:pt x="14111" y="3748"/>
                    <a:pt x="13311" y="2684"/>
                    <a:pt x="13311" y="2684"/>
                  </a:cubicBezTo>
                  <a:cubicBezTo>
                    <a:pt x="12762" y="1890"/>
                    <a:pt x="13107" y="975"/>
                    <a:pt x="12456" y="439"/>
                  </a:cubicBezTo>
                  <a:cubicBezTo>
                    <a:pt x="12108" y="154"/>
                    <a:pt x="11596" y="0"/>
                    <a:pt x="11102" y="0"/>
                  </a:cubicBezTo>
                  <a:cubicBezTo>
                    <a:pt x="10692" y="0"/>
                    <a:pt x="10295" y="106"/>
                    <a:pt x="10015" y="331"/>
                  </a:cubicBezTo>
                  <a:cubicBezTo>
                    <a:pt x="8998" y="1145"/>
                    <a:pt x="8158" y="1470"/>
                    <a:pt x="7059" y="1470"/>
                  </a:cubicBezTo>
                  <a:cubicBezTo>
                    <a:pt x="5954" y="1470"/>
                    <a:pt x="5113" y="1145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68"/>
            <p:cNvSpPr/>
            <p:nvPr/>
          </p:nvSpPr>
          <p:spPr>
            <a:xfrm>
              <a:off x="2493999" y="2550033"/>
              <a:ext cx="158665" cy="141012"/>
            </a:xfrm>
            <a:custGeom>
              <a:rect b="b" l="l" r="r" t="t"/>
              <a:pathLst>
                <a:path extrusionOk="0" h="5376" w="6049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481"/>
                    <a:pt x="1309" y="5003"/>
                    <a:pt x="3113" y="5376"/>
                  </a:cubicBezTo>
                  <a:cubicBezTo>
                    <a:pt x="3058" y="3999"/>
                    <a:pt x="4781" y="2413"/>
                    <a:pt x="6049" y="1362"/>
                  </a:cubicBezTo>
                  <a:cubicBezTo>
                    <a:pt x="5391" y="1206"/>
                    <a:pt x="4781" y="880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68"/>
            <p:cNvSpPr/>
            <p:nvPr/>
          </p:nvSpPr>
          <p:spPr>
            <a:xfrm>
              <a:off x="2505908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25" y="1"/>
                  </a:moveTo>
                  <a:cubicBezTo>
                    <a:pt x="814" y="1"/>
                    <a:pt x="1" y="821"/>
                    <a:pt x="1" y="1825"/>
                  </a:cubicBezTo>
                  <a:cubicBezTo>
                    <a:pt x="1" y="2828"/>
                    <a:pt x="814" y="3642"/>
                    <a:pt x="1825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25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68"/>
            <p:cNvSpPr/>
            <p:nvPr/>
          </p:nvSpPr>
          <p:spPr>
            <a:xfrm>
              <a:off x="2497567" y="2564932"/>
              <a:ext cx="97654" cy="89392"/>
            </a:xfrm>
            <a:custGeom>
              <a:rect b="b" l="l" r="r" t="t"/>
              <a:pathLst>
                <a:path extrusionOk="0" h="3408" w="3723">
                  <a:moveTo>
                    <a:pt x="1241" y="0"/>
                  </a:moveTo>
                  <a:lnTo>
                    <a:pt x="1241" y="0"/>
                  </a:lnTo>
                  <a:cubicBezTo>
                    <a:pt x="197" y="597"/>
                    <a:pt x="0" y="2021"/>
                    <a:pt x="848" y="2875"/>
                  </a:cubicBezTo>
                  <a:cubicBezTo>
                    <a:pt x="1210" y="3234"/>
                    <a:pt x="1674" y="3407"/>
                    <a:pt x="2134" y="3407"/>
                  </a:cubicBezTo>
                  <a:cubicBezTo>
                    <a:pt x="2760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9" y="2726"/>
                    <a:pt x="2821" y="2726"/>
                  </a:cubicBezTo>
                  <a:cubicBezTo>
                    <a:pt x="1424" y="2726"/>
                    <a:pt x="549" y="1214"/>
                    <a:pt x="124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68"/>
            <p:cNvSpPr/>
            <p:nvPr/>
          </p:nvSpPr>
          <p:spPr>
            <a:xfrm>
              <a:off x="2756693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18" y="1"/>
                  </a:moveTo>
                  <a:cubicBezTo>
                    <a:pt x="814" y="1"/>
                    <a:pt x="0" y="821"/>
                    <a:pt x="0" y="1825"/>
                  </a:cubicBezTo>
                  <a:cubicBezTo>
                    <a:pt x="0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1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68"/>
            <p:cNvSpPr/>
            <p:nvPr/>
          </p:nvSpPr>
          <p:spPr>
            <a:xfrm>
              <a:off x="2748325" y="2564932"/>
              <a:ext cx="97681" cy="89392"/>
            </a:xfrm>
            <a:custGeom>
              <a:rect b="b" l="l" r="r" t="t"/>
              <a:pathLst>
                <a:path extrusionOk="0" h="3408" w="3724">
                  <a:moveTo>
                    <a:pt x="1242" y="0"/>
                  </a:moveTo>
                  <a:lnTo>
                    <a:pt x="1242" y="0"/>
                  </a:lnTo>
                  <a:cubicBezTo>
                    <a:pt x="191" y="597"/>
                    <a:pt x="1" y="2021"/>
                    <a:pt x="848" y="2875"/>
                  </a:cubicBezTo>
                  <a:cubicBezTo>
                    <a:pt x="1210" y="3234"/>
                    <a:pt x="1675" y="3407"/>
                    <a:pt x="2135" y="3407"/>
                  </a:cubicBezTo>
                  <a:cubicBezTo>
                    <a:pt x="2761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3" y="2726"/>
                    <a:pt x="2821" y="2726"/>
                  </a:cubicBezTo>
                  <a:cubicBezTo>
                    <a:pt x="1425" y="2726"/>
                    <a:pt x="550" y="1214"/>
                    <a:pt x="124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68"/>
            <p:cNvSpPr/>
            <p:nvPr/>
          </p:nvSpPr>
          <p:spPr>
            <a:xfrm>
              <a:off x="2523875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85" y="2048"/>
                  </a:cubicBezTo>
                  <a:cubicBezTo>
                    <a:pt x="1058" y="2041"/>
                    <a:pt x="1363" y="1736"/>
                    <a:pt x="1363" y="1363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68"/>
            <p:cNvSpPr/>
            <p:nvPr/>
          </p:nvSpPr>
          <p:spPr>
            <a:xfrm>
              <a:off x="2647130" y="2648212"/>
              <a:ext cx="22558" cy="17941"/>
            </a:xfrm>
            <a:custGeom>
              <a:rect b="b" l="l" r="r" t="t"/>
              <a:pathLst>
                <a:path extrusionOk="0" h="684" w="860">
                  <a:moveTo>
                    <a:pt x="535" y="1"/>
                  </a:moveTo>
                  <a:cubicBezTo>
                    <a:pt x="481" y="1"/>
                    <a:pt x="425" y="22"/>
                    <a:pt x="373" y="73"/>
                  </a:cubicBezTo>
                  <a:lnTo>
                    <a:pt x="150" y="297"/>
                  </a:lnTo>
                  <a:cubicBezTo>
                    <a:pt x="1" y="439"/>
                    <a:pt x="102" y="683"/>
                    <a:pt x="306" y="683"/>
                  </a:cubicBezTo>
                  <a:cubicBezTo>
                    <a:pt x="367" y="683"/>
                    <a:pt x="428" y="663"/>
                    <a:pt x="468" y="622"/>
                  </a:cubicBezTo>
                  <a:lnTo>
                    <a:pt x="699" y="392"/>
                  </a:lnTo>
                  <a:cubicBezTo>
                    <a:pt x="860" y="226"/>
                    <a:pt x="711" y="1"/>
                    <a:pt x="535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68"/>
            <p:cNvSpPr/>
            <p:nvPr/>
          </p:nvSpPr>
          <p:spPr>
            <a:xfrm>
              <a:off x="2688495" y="2648212"/>
              <a:ext cx="22505" cy="17941"/>
            </a:xfrm>
            <a:custGeom>
              <a:rect b="b" l="l" r="r" t="t"/>
              <a:pathLst>
                <a:path extrusionOk="0" h="684" w="858">
                  <a:moveTo>
                    <a:pt x="323" y="1"/>
                  </a:moveTo>
                  <a:cubicBezTo>
                    <a:pt x="147" y="1"/>
                    <a:pt x="0" y="226"/>
                    <a:pt x="166" y="392"/>
                  </a:cubicBezTo>
                  <a:lnTo>
                    <a:pt x="390" y="622"/>
                  </a:lnTo>
                  <a:cubicBezTo>
                    <a:pt x="431" y="663"/>
                    <a:pt x="492" y="683"/>
                    <a:pt x="553" y="683"/>
                  </a:cubicBezTo>
                  <a:cubicBezTo>
                    <a:pt x="756" y="683"/>
                    <a:pt x="858" y="439"/>
                    <a:pt x="715" y="297"/>
                  </a:cubicBezTo>
                  <a:lnTo>
                    <a:pt x="485" y="73"/>
                  </a:lnTo>
                  <a:cubicBezTo>
                    <a:pt x="434" y="22"/>
                    <a:pt x="377" y="1"/>
                    <a:pt x="323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68"/>
            <p:cNvSpPr/>
            <p:nvPr/>
          </p:nvSpPr>
          <p:spPr>
            <a:xfrm>
              <a:off x="2541843" y="2576656"/>
              <a:ext cx="17810" cy="35830"/>
            </a:xfrm>
            <a:custGeom>
              <a:rect b="b" l="l" r="r" t="t"/>
              <a:pathLst>
                <a:path extrusionOk="0" h="1366" w="679">
                  <a:moveTo>
                    <a:pt x="21" y="1"/>
                  </a:moveTo>
                  <a:cubicBezTo>
                    <a:pt x="7" y="41"/>
                    <a:pt x="0" y="75"/>
                    <a:pt x="0" y="116"/>
                  </a:cubicBezTo>
                  <a:lnTo>
                    <a:pt x="0" y="1025"/>
                  </a:lnTo>
                  <a:cubicBezTo>
                    <a:pt x="0" y="1252"/>
                    <a:pt x="170" y="1365"/>
                    <a:pt x="339" y="1365"/>
                  </a:cubicBezTo>
                  <a:cubicBezTo>
                    <a:pt x="509" y="1365"/>
                    <a:pt x="678" y="1252"/>
                    <a:pt x="678" y="1025"/>
                  </a:cubicBezTo>
                  <a:lnTo>
                    <a:pt x="678" y="686"/>
                  </a:lnTo>
                  <a:cubicBezTo>
                    <a:pt x="678" y="319"/>
                    <a:pt x="387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68"/>
            <p:cNvSpPr/>
            <p:nvPr/>
          </p:nvSpPr>
          <p:spPr>
            <a:xfrm>
              <a:off x="2535784" y="2588591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31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31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68"/>
            <p:cNvSpPr/>
            <p:nvPr/>
          </p:nvSpPr>
          <p:spPr>
            <a:xfrm>
              <a:off x="2798477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79" y="2048"/>
                  </a:cubicBezTo>
                  <a:cubicBezTo>
                    <a:pt x="1059" y="2041"/>
                    <a:pt x="1364" y="1736"/>
                    <a:pt x="1364" y="1363"/>
                  </a:cubicBezTo>
                  <a:lnTo>
                    <a:pt x="1364" y="679"/>
                  </a:lnTo>
                  <a:cubicBezTo>
                    <a:pt x="1364" y="306"/>
                    <a:pt x="1059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68"/>
            <p:cNvSpPr/>
            <p:nvPr/>
          </p:nvSpPr>
          <p:spPr>
            <a:xfrm>
              <a:off x="2816261" y="2576656"/>
              <a:ext cx="17994" cy="35830"/>
            </a:xfrm>
            <a:custGeom>
              <a:rect b="b" l="l" r="r" t="t"/>
              <a:pathLst>
                <a:path extrusionOk="0" h="1366" w="686">
                  <a:moveTo>
                    <a:pt x="21" y="1"/>
                  </a:moveTo>
                  <a:cubicBezTo>
                    <a:pt x="8" y="41"/>
                    <a:pt x="1" y="75"/>
                    <a:pt x="1" y="116"/>
                  </a:cubicBezTo>
                  <a:lnTo>
                    <a:pt x="1" y="1025"/>
                  </a:lnTo>
                  <a:cubicBezTo>
                    <a:pt x="1" y="1252"/>
                    <a:pt x="172" y="1365"/>
                    <a:pt x="343" y="1365"/>
                  </a:cubicBezTo>
                  <a:cubicBezTo>
                    <a:pt x="515" y="1365"/>
                    <a:pt x="686" y="1252"/>
                    <a:pt x="686" y="1025"/>
                  </a:cubicBezTo>
                  <a:lnTo>
                    <a:pt x="686" y="686"/>
                  </a:lnTo>
                  <a:cubicBezTo>
                    <a:pt x="686" y="319"/>
                    <a:pt x="394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68"/>
            <p:cNvSpPr/>
            <p:nvPr/>
          </p:nvSpPr>
          <p:spPr>
            <a:xfrm>
              <a:off x="2810412" y="2588591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4" y="353"/>
                    <a:pt x="454" y="231"/>
                  </a:cubicBezTo>
                  <a:cubicBezTo>
                    <a:pt x="454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68"/>
            <p:cNvSpPr/>
            <p:nvPr/>
          </p:nvSpPr>
          <p:spPr>
            <a:xfrm>
              <a:off x="2609595" y="2725879"/>
              <a:ext cx="138940" cy="35778"/>
            </a:xfrm>
            <a:custGeom>
              <a:rect b="b" l="l" r="r" t="t"/>
              <a:pathLst>
                <a:path extrusionOk="0" h="1364" w="5297">
                  <a:moveTo>
                    <a:pt x="2652" y="1"/>
                  </a:moveTo>
                  <a:cubicBezTo>
                    <a:pt x="1581" y="1"/>
                    <a:pt x="625" y="265"/>
                    <a:pt x="1" y="672"/>
                  </a:cubicBezTo>
                  <a:cubicBezTo>
                    <a:pt x="977" y="1086"/>
                    <a:pt x="1940" y="1364"/>
                    <a:pt x="2652" y="1364"/>
                  </a:cubicBezTo>
                  <a:cubicBezTo>
                    <a:pt x="3357" y="1364"/>
                    <a:pt x="4320" y="1086"/>
                    <a:pt x="5297" y="672"/>
                  </a:cubicBezTo>
                  <a:cubicBezTo>
                    <a:pt x="4673" y="265"/>
                    <a:pt x="3717" y="1"/>
                    <a:pt x="26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68"/>
            <p:cNvSpPr/>
            <p:nvPr/>
          </p:nvSpPr>
          <p:spPr>
            <a:xfrm>
              <a:off x="2656730" y="2727662"/>
              <a:ext cx="91805" cy="33994"/>
            </a:xfrm>
            <a:custGeom>
              <a:rect b="b" l="l" r="r" t="t"/>
              <a:pathLst>
                <a:path extrusionOk="0" h="1296" w="3500">
                  <a:moveTo>
                    <a:pt x="1743" y="0"/>
                  </a:moveTo>
                  <a:cubicBezTo>
                    <a:pt x="1079" y="156"/>
                    <a:pt x="482" y="577"/>
                    <a:pt x="1" y="1201"/>
                  </a:cubicBezTo>
                  <a:cubicBezTo>
                    <a:pt x="279" y="1262"/>
                    <a:pt x="563" y="1296"/>
                    <a:pt x="848" y="1296"/>
                  </a:cubicBezTo>
                  <a:cubicBezTo>
                    <a:pt x="1560" y="1296"/>
                    <a:pt x="2523" y="1018"/>
                    <a:pt x="3500" y="604"/>
                  </a:cubicBezTo>
                  <a:cubicBezTo>
                    <a:pt x="3059" y="312"/>
                    <a:pt x="2442" y="95"/>
                    <a:pt x="174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4" name="Google Shape;16414;p68"/>
          <p:cNvGrpSpPr/>
          <p:nvPr/>
        </p:nvGrpSpPr>
        <p:grpSpPr>
          <a:xfrm>
            <a:off x="1699703" y="3365261"/>
            <a:ext cx="281054" cy="370158"/>
            <a:chOff x="1699703" y="3365261"/>
            <a:chExt cx="281054" cy="370158"/>
          </a:xfrm>
        </p:grpSpPr>
        <p:sp>
          <p:nvSpPr>
            <p:cNvPr id="16415" name="Google Shape;16415;p68"/>
            <p:cNvSpPr/>
            <p:nvPr/>
          </p:nvSpPr>
          <p:spPr>
            <a:xfrm>
              <a:off x="1737474" y="3471362"/>
              <a:ext cx="227781" cy="108435"/>
            </a:xfrm>
            <a:custGeom>
              <a:rect b="b" l="l" r="r" t="t"/>
              <a:pathLst>
                <a:path extrusionOk="0" h="4134" w="8684">
                  <a:moveTo>
                    <a:pt x="4695" y="0"/>
                  </a:moveTo>
                  <a:cubicBezTo>
                    <a:pt x="2124" y="0"/>
                    <a:pt x="153" y="2378"/>
                    <a:pt x="126" y="2411"/>
                  </a:cubicBezTo>
                  <a:cubicBezTo>
                    <a:pt x="1" y="2582"/>
                    <a:pt x="151" y="2775"/>
                    <a:pt x="314" y="2775"/>
                  </a:cubicBezTo>
                  <a:cubicBezTo>
                    <a:pt x="371" y="2775"/>
                    <a:pt x="430" y="2752"/>
                    <a:pt x="479" y="2696"/>
                  </a:cubicBezTo>
                  <a:cubicBezTo>
                    <a:pt x="499" y="2675"/>
                    <a:pt x="1632" y="1306"/>
                    <a:pt x="3259" y="723"/>
                  </a:cubicBezTo>
                  <a:cubicBezTo>
                    <a:pt x="5036" y="3042"/>
                    <a:pt x="8250" y="4079"/>
                    <a:pt x="8385" y="4120"/>
                  </a:cubicBezTo>
                  <a:cubicBezTo>
                    <a:pt x="8406" y="4126"/>
                    <a:pt x="8433" y="4133"/>
                    <a:pt x="8453" y="4133"/>
                  </a:cubicBezTo>
                  <a:cubicBezTo>
                    <a:pt x="8582" y="4133"/>
                    <a:pt x="8684" y="4031"/>
                    <a:pt x="8677" y="3903"/>
                  </a:cubicBezTo>
                  <a:cubicBezTo>
                    <a:pt x="8677" y="3808"/>
                    <a:pt x="8609" y="1543"/>
                    <a:pt x="6737" y="533"/>
                  </a:cubicBezTo>
                  <a:cubicBezTo>
                    <a:pt x="6033" y="152"/>
                    <a:pt x="5345" y="0"/>
                    <a:pt x="4695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68"/>
            <p:cNvSpPr/>
            <p:nvPr/>
          </p:nvSpPr>
          <p:spPr>
            <a:xfrm>
              <a:off x="1743271" y="3393301"/>
              <a:ext cx="237486" cy="103425"/>
            </a:xfrm>
            <a:custGeom>
              <a:rect b="b" l="l" r="r" t="t"/>
              <a:pathLst>
                <a:path extrusionOk="0" h="3943" w="9054">
                  <a:moveTo>
                    <a:pt x="5267" y="0"/>
                  </a:moveTo>
                  <a:cubicBezTo>
                    <a:pt x="4521" y="0"/>
                    <a:pt x="3745" y="159"/>
                    <a:pt x="3031" y="600"/>
                  </a:cubicBezTo>
                  <a:cubicBezTo>
                    <a:pt x="2306" y="1054"/>
                    <a:pt x="2224" y="1725"/>
                    <a:pt x="2299" y="2125"/>
                  </a:cubicBezTo>
                  <a:cubicBezTo>
                    <a:pt x="1533" y="2512"/>
                    <a:pt x="814" y="2987"/>
                    <a:pt x="156" y="3543"/>
                  </a:cubicBezTo>
                  <a:cubicBezTo>
                    <a:pt x="0" y="3685"/>
                    <a:pt x="102" y="3943"/>
                    <a:pt x="312" y="3943"/>
                  </a:cubicBezTo>
                  <a:cubicBezTo>
                    <a:pt x="366" y="3943"/>
                    <a:pt x="421" y="3922"/>
                    <a:pt x="461" y="3888"/>
                  </a:cubicBezTo>
                  <a:cubicBezTo>
                    <a:pt x="492" y="3858"/>
                    <a:pt x="3359" y="1335"/>
                    <a:pt x="7306" y="1335"/>
                  </a:cubicBezTo>
                  <a:cubicBezTo>
                    <a:pt x="7755" y="1335"/>
                    <a:pt x="8218" y="1368"/>
                    <a:pt x="8693" y="1441"/>
                  </a:cubicBezTo>
                  <a:cubicBezTo>
                    <a:pt x="8707" y="1443"/>
                    <a:pt x="8721" y="1444"/>
                    <a:pt x="8734" y="1444"/>
                  </a:cubicBezTo>
                  <a:cubicBezTo>
                    <a:pt x="8962" y="1444"/>
                    <a:pt x="9054" y="1129"/>
                    <a:pt x="8842" y="1013"/>
                  </a:cubicBezTo>
                  <a:cubicBezTo>
                    <a:pt x="8751" y="956"/>
                    <a:pt x="7101" y="0"/>
                    <a:pt x="5267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68"/>
            <p:cNvSpPr/>
            <p:nvPr/>
          </p:nvSpPr>
          <p:spPr>
            <a:xfrm>
              <a:off x="1709644" y="3365261"/>
              <a:ext cx="47686" cy="370158"/>
            </a:xfrm>
            <a:custGeom>
              <a:rect b="b" l="l" r="r" t="t"/>
              <a:pathLst>
                <a:path extrusionOk="0" h="14112" w="1818">
                  <a:moveTo>
                    <a:pt x="292" y="1"/>
                  </a:moveTo>
                  <a:cubicBezTo>
                    <a:pt x="150" y="1"/>
                    <a:pt x="41" y="136"/>
                    <a:pt x="69" y="279"/>
                  </a:cubicBezTo>
                  <a:cubicBezTo>
                    <a:pt x="184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1526" y="14111"/>
                  </a:lnTo>
                  <a:cubicBezTo>
                    <a:pt x="1676" y="14111"/>
                    <a:pt x="1784" y="13982"/>
                    <a:pt x="1750" y="13840"/>
                  </a:cubicBezTo>
                  <a:cubicBezTo>
                    <a:pt x="1642" y="13257"/>
                    <a:pt x="1587" y="12660"/>
                    <a:pt x="1594" y="12063"/>
                  </a:cubicBezTo>
                  <a:cubicBezTo>
                    <a:pt x="1594" y="11216"/>
                    <a:pt x="1682" y="10239"/>
                    <a:pt x="1818" y="9792"/>
                  </a:cubicBezTo>
                  <a:lnTo>
                    <a:pt x="1818" y="9331"/>
                  </a:lnTo>
                  <a:cubicBezTo>
                    <a:pt x="1682" y="8883"/>
                    <a:pt x="1594" y="7907"/>
                    <a:pt x="1594" y="7059"/>
                  </a:cubicBezTo>
                  <a:cubicBezTo>
                    <a:pt x="1594" y="6212"/>
                    <a:pt x="1682" y="5235"/>
                    <a:pt x="1818" y="4781"/>
                  </a:cubicBezTo>
                  <a:lnTo>
                    <a:pt x="1818" y="4327"/>
                  </a:lnTo>
                  <a:cubicBezTo>
                    <a:pt x="1682" y="3873"/>
                    <a:pt x="1594" y="2896"/>
                    <a:pt x="1594" y="2049"/>
                  </a:cubicBezTo>
                  <a:cubicBezTo>
                    <a:pt x="1587" y="1459"/>
                    <a:pt x="1642" y="862"/>
                    <a:pt x="1757" y="279"/>
                  </a:cubicBezTo>
                  <a:cubicBezTo>
                    <a:pt x="1784" y="136"/>
                    <a:pt x="1676" y="1"/>
                    <a:pt x="1526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68"/>
            <p:cNvSpPr/>
            <p:nvPr/>
          </p:nvSpPr>
          <p:spPr>
            <a:xfrm>
              <a:off x="1709644" y="3365261"/>
              <a:ext cx="25653" cy="370158"/>
            </a:xfrm>
            <a:custGeom>
              <a:rect b="b" l="l" r="r" t="t"/>
              <a:pathLst>
                <a:path extrusionOk="0" h="14112" w="978">
                  <a:moveTo>
                    <a:pt x="292" y="1"/>
                  </a:moveTo>
                  <a:cubicBezTo>
                    <a:pt x="143" y="1"/>
                    <a:pt x="35" y="136"/>
                    <a:pt x="69" y="279"/>
                  </a:cubicBezTo>
                  <a:cubicBezTo>
                    <a:pt x="177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977" y="14111"/>
                  </a:lnTo>
                  <a:cubicBezTo>
                    <a:pt x="828" y="14111"/>
                    <a:pt x="719" y="13982"/>
                    <a:pt x="753" y="13840"/>
                  </a:cubicBezTo>
                  <a:cubicBezTo>
                    <a:pt x="862" y="13257"/>
                    <a:pt x="916" y="12660"/>
                    <a:pt x="909" y="12063"/>
                  </a:cubicBezTo>
                  <a:cubicBezTo>
                    <a:pt x="909" y="11216"/>
                    <a:pt x="814" y="10470"/>
                    <a:pt x="679" y="10016"/>
                  </a:cubicBezTo>
                  <a:lnTo>
                    <a:pt x="679" y="9107"/>
                  </a:lnTo>
                  <a:cubicBezTo>
                    <a:pt x="814" y="8653"/>
                    <a:pt x="909" y="7907"/>
                    <a:pt x="909" y="7059"/>
                  </a:cubicBezTo>
                  <a:cubicBezTo>
                    <a:pt x="909" y="6212"/>
                    <a:pt x="814" y="5459"/>
                    <a:pt x="679" y="5012"/>
                  </a:cubicBezTo>
                  <a:lnTo>
                    <a:pt x="679" y="4096"/>
                  </a:lnTo>
                  <a:cubicBezTo>
                    <a:pt x="814" y="3649"/>
                    <a:pt x="909" y="2903"/>
                    <a:pt x="909" y="2049"/>
                  </a:cubicBezTo>
                  <a:cubicBezTo>
                    <a:pt x="916" y="1459"/>
                    <a:pt x="862" y="862"/>
                    <a:pt x="747" y="279"/>
                  </a:cubicBezTo>
                  <a:cubicBezTo>
                    <a:pt x="719" y="136"/>
                    <a:pt x="828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68"/>
            <p:cNvSpPr/>
            <p:nvPr/>
          </p:nvSpPr>
          <p:spPr>
            <a:xfrm>
              <a:off x="1789881" y="3484660"/>
              <a:ext cx="38243" cy="70218"/>
            </a:xfrm>
            <a:custGeom>
              <a:rect b="b" l="l" r="r" t="t"/>
              <a:pathLst>
                <a:path extrusionOk="0" h="2677" w="1458">
                  <a:moveTo>
                    <a:pt x="289" y="1"/>
                  </a:moveTo>
                  <a:cubicBezTo>
                    <a:pt x="145" y="1"/>
                    <a:pt x="1" y="136"/>
                    <a:pt x="74" y="317"/>
                  </a:cubicBezTo>
                  <a:lnTo>
                    <a:pt x="983" y="2535"/>
                  </a:lnTo>
                  <a:cubicBezTo>
                    <a:pt x="1017" y="2623"/>
                    <a:pt x="1105" y="2677"/>
                    <a:pt x="1193" y="2677"/>
                  </a:cubicBezTo>
                  <a:cubicBezTo>
                    <a:pt x="1227" y="2677"/>
                    <a:pt x="1254" y="2670"/>
                    <a:pt x="1281" y="2657"/>
                  </a:cubicBezTo>
                  <a:cubicBezTo>
                    <a:pt x="1397" y="2609"/>
                    <a:pt x="1458" y="2480"/>
                    <a:pt x="1410" y="2365"/>
                  </a:cubicBezTo>
                  <a:lnTo>
                    <a:pt x="495" y="148"/>
                  </a:lnTo>
                  <a:cubicBezTo>
                    <a:pt x="453" y="45"/>
                    <a:pt x="371" y="1"/>
                    <a:pt x="289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68"/>
            <p:cNvSpPr/>
            <p:nvPr/>
          </p:nvSpPr>
          <p:spPr>
            <a:xfrm>
              <a:off x="1805147" y="3536228"/>
              <a:ext cx="122232" cy="130389"/>
            </a:xfrm>
            <a:custGeom>
              <a:rect b="b" l="l" r="r" t="t"/>
              <a:pathLst>
                <a:path extrusionOk="0" h="4971" w="4660">
                  <a:moveTo>
                    <a:pt x="1080" y="0"/>
                  </a:moveTo>
                  <a:cubicBezTo>
                    <a:pt x="1041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93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4558" y="3552"/>
                  </a:lnTo>
                  <a:cubicBezTo>
                    <a:pt x="4659" y="3450"/>
                    <a:pt x="4639" y="3281"/>
                    <a:pt x="4517" y="3199"/>
                  </a:cubicBezTo>
                  <a:cubicBezTo>
                    <a:pt x="3981" y="2860"/>
                    <a:pt x="2639" y="1911"/>
                    <a:pt x="1262" y="94"/>
                  </a:cubicBezTo>
                  <a:cubicBezTo>
                    <a:pt x="1219" y="33"/>
                    <a:pt x="1151" y="0"/>
                    <a:pt x="1080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68"/>
            <p:cNvSpPr/>
            <p:nvPr/>
          </p:nvSpPr>
          <p:spPr>
            <a:xfrm>
              <a:off x="1703611" y="3472699"/>
              <a:ext cx="59778" cy="24027"/>
            </a:xfrm>
            <a:custGeom>
              <a:rect b="b" l="l" r="r" t="t"/>
              <a:pathLst>
                <a:path extrusionOk="0" h="916" w="2279">
                  <a:moveTo>
                    <a:pt x="461" y="0"/>
                  </a:moveTo>
                  <a:cubicBezTo>
                    <a:pt x="204" y="0"/>
                    <a:pt x="0" y="204"/>
                    <a:pt x="0" y="461"/>
                  </a:cubicBezTo>
                  <a:cubicBezTo>
                    <a:pt x="0" y="712"/>
                    <a:pt x="204" y="916"/>
                    <a:pt x="461" y="916"/>
                  </a:cubicBezTo>
                  <a:lnTo>
                    <a:pt x="1824" y="916"/>
                  </a:lnTo>
                  <a:cubicBezTo>
                    <a:pt x="2075" y="916"/>
                    <a:pt x="2278" y="712"/>
                    <a:pt x="2278" y="461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68"/>
            <p:cNvSpPr/>
            <p:nvPr/>
          </p:nvSpPr>
          <p:spPr>
            <a:xfrm>
              <a:off x="1699703" y="3472699"/>
              <a:ext cx="33810" cy="24027"/>
            </a:xfrm>
            <a:custGeom>
              <a:rect b="b" l="l" r="r" t="t"/>
              <a:pathLst>
                <a:path extrusionOk="0" h="916" w="1289">
                  <a:moveTo>
                    <a:pt x="610" y="0"/>
                  </a:moveTo>
                  <a:cubicBezTo>
                    <a:pt x="0" y="0"/>
                    <a:pt x="0" y="916"/>
                    <a:pt x="610" y="916"/>
                  </a:cubicBezTo>
                  <a:lnTo>
                    <a:pt x="1288" y="916"/>
                  </a:lnTo>
                  <a:cubicBezTo>
                    <a:pt x="1037" y="909"/>
                    <a:pt x="834" y="705"/>
                    <a:pt x="834" y="461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68"/>
            <p:cNvSpPr/>
            <p:nvPr/>
          </p:nvSpPr>
          <p:spPr>
            <a:xfrm>
              <a:off x="1703611" y="3604138"/>
              <a:ext cx="59778" cy="23843"/>
            </a:xfrm>
            <a:custGeom>
              <a:rect b="b" l="l" r="r" t="t"/>
              <a:pathLst>
                <a:path extrusionOk="0" h="909" w="2279">
                  <a:moveTo>
                    <a:pt x="461" y="0"/>
                  </a:moveTo>
                  <a:cubicBezTo>
                    <a:pt x="204" y="0"/>
                    <a:pt x="0" y="204"/>
                    <a:pt x="0" y="454"/>
                  </a:cubicBezTo>
                  <a:cubicBezTo>
                    <a:pt x="0" y="705"/>
                    <a:pt x="204" y="909"/>
                    <a:pt x="461" y="909"/>
                  </a:cubicBezTo>
                  <a:lnTo>
                    <a:pt x="1824" y="909"/>
                  </a:lnTo>
                  <a:cubicBezTo>
                    <a:pt x="2075" y="909"/>
                    <a:pt x="2278" y="705"/>
                    <a:pt x="2278" y="454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68"/>
            <p:cNvSpPr/>
            <p:nvPr/>
          </p:nvSpPr>
          <p:spPr>
            <a:xfrm>
              <a:off x="1699703" y="3604138"/>
              <a:ext cx="33810" cy="23843"/>
            </a:xfrm>
            <a:custGeom>
              <a:rect b="b" l="l" r="r" t="t"/>
              <a:pathLst>
                <a:path extrusionOk="0" h="909" w="1289">
                  <a:moveTo>
                    <a:pt x="610" y="0"/>
                  </a:moveTo>
                  <a:cubicBezTo>
                    <a:pt x="0" y="0"/>
                    <a:pt x="0" y="909"/>
                    <a:pt x="610" y="909"/>
                  </a:cubicBezTo>
                  <a:lnTo>
                    <a:pt x="1288" y="909"/>
                  </a:lnTo>
                  <a:cubicBezTo>
                    <a:pt x="1037" y="909"/>
                    <a:pt x="834" y="705"/>
                    <a:pt x="834" y="454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68"/>
            <p:cNvSpPr/>
            <p:nvPr/>
          </p:nvSpPr>
          <p:spPr>
            <a:xfrm>
              <a:off x="1801606" y="3393222"/>
              <a:ext cx="177341" cy="55844"/>
            </a:xfrm>
            <a:custGeom>
              <a:rect b="b" l="l" r="r" t="t"/>
              <a:pathLst>
                <a:path extrusionOk="0" h="2129" w="6761">
                  <a:moveTo>
                    <a:pt x="3047" y="0"/>
                  </a:moveTo>
                  <a:cubicBezTo>
                    <a:pt x="2302" y="0"/>
                    <a:pt x="1526" y="159"/>
                    <a:pt x="814" y="603"/>
                  </a:cubicBezTo>
                  <a:cubicBezTo>
                    <a:pt x="82" y="1057"/>
                    <a:pt x="0" y="1728"/>
                    <a:pt x="75" y="2128"/>
                  </a:cubicBezTo>
                  <a:cubicBezTo>
                    <a:pt x="1333" y="1448"/>
                    <a:pt x="3051" y="1011"/>
                    <a:pt x="4672" y="1011"/>
                  </a:cubicBezTo>
                  <a:cubicBezTo>
                    <a:pt x="5393" y="1011"/>
                    <a:pt x="6094" y="1098"/>
                    <a:pt x="6727" y="1288"/>
                  </a:cubicBezTo>
                  <a:cubicBezTo>
                    <a:pt x="6761" y="1186"/>
                    <a:pt x="6713" y="1071"/>
                    <a:pt x="6625" y="1016"/>
                  </a:cubicBezTo>
                  <a:cubicBezTo>
                    <a:pt x="6529" y="959"/>
                    <a:pt x="4878" y="0"/>
                    <a:pt x="30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68"/>
            <p:cNvSpPr/>
            <p:nvPr/>
          </p:nvSpPr>
          <p:spPr>
            <a:xfrm>
              <a:off x="1822957" y="3484319"/>
              <a:ext cx="141590" cy="95582"/>
            </a:xfrm>
            <a:custGeom>
              <a:rect b="b" l="l" r="r" t="t"/>
              <a:pathLst>
                <a:path extrusionOk="0" h="3644" w="5398">
                  <a:moveTo>
                    <a:pt x="1512" y="0"/>
                  </a:moveTo>
                  <a:cubicBezTo>
                    <a:pt x="874" y="0"/>
                    <a:pt x="321" y="126"/>
                    <a:pt x="0" y="229"/>
                  </a:cubicBezTo>
                  <a:cubicBezTo>
                    <a:pt x="1777" y="2554"/>
                    <a:pt x="4991" y="3585"/>
                    <a:pt x="5126" y="3632"/>
                  </a:cubicBezTo>
                  <a:cubicBezTo>
                    <a:pt x="5148" y="3640"/>
                    <a:pt x="5171" y="3643"/>
                    <a:pt x="5194" y="3643"/>
                  </a:cubicBezTo>
                  <a:cubicBezTo>
                    <a:pt x="5275" y="3643"/>
                    <a:pt x="5355" y="3598"/>
                    <a:pt x="5397" y="3524"/>
                  </a:cubicBezTo>
                  <a:cubicBezTo>
                    <a:pt x="4779" y="625"/>
                    <a:pt x="2936" y="0"/>
                    <a:pt x="1512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68"/>
            <p:cNvSpPr/>
            <p:nvPr/>
          </p:nvSpPr>
          <p:spPr>
            <a:xfrm>
              <a:off x="1805147" y="3536228"/>
              <a:ext cx="98572" cy="130389"/>
            </a:xfrm>
            <a:custGeom>
              <a:rect b="b" l="l" r="r" t="t"/>
              <a:pathLst>
                <a:path extrusionOk="0" h="4971" w="3758">
                  <a:moveTo>
                    <a:pt x="1078" y="0"/>
                  </a:moveTo>
                  <a:cubicBezTo>
                    <a:pt x="1040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86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3757" y="4345"/>
                  </a:lnTo>
                  <a:cubicBezTo>
                    <a:pt x="3757" y="4345"/>
                    <a:pt x="1310" y="2630"/>
                    <a:pt x="1167" y="1423"/>
                  </a:cubicBezTo>
                  <a:cubicBezTo>
                    <a:pt x="1113" y="1043"/>
                    <a:pt x="1235" y="670"/>
                    <a:pt x="1493" y="392"/>
                  </a:cubicBezTo>
                  <a:cubicBezTo>
                    <a:pt x="1411" y="290"/>
                    <a:pt x="1337" y="196"/>
                    <a:pt x="1255" y="94"/>
                  </a:cubicBezTo>
                  <a:cubicBezTo>
                    <a:pt x="1212" y="33"/>
                    <a:pt x="1147" y="0"/>
                    <a:pt x="107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8" name="Google Shape;16428;p68"/>
          <p:cNvGrpSpPr/>
          <p:nvPr/>
        </p:nvGrpSpPr>
        <p:grpSpPr>
          <a:xfrm>
            <a:off x="7966810" y="1519430"/>
            <a:ext cx="369974" cy="355626"/>
            <a:chOff x="7966810" y="1519430"/>
            <a:chExt cx="369974" cy="355626"/>
          </a:xfrm>
        </p:grpSpPr>
        <p:sp>
          <p:nvSpPr>
            <p:cNvPr id="16429" name="Google Shape;16429;p68"/>
            <p:cNvSpPr/>
            <p:nvPr/>
          </p:nvSpPr>
          <p:spPr>
            <a:xfrm>
              <a:off x="8205503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4448" y="1"/>
                  </a:moveTo>
                  <a:cubicBezTo>
                    <a:pt x="2325" y="1"/>
                    <a:pt x="631" y="1573"/>
                    <a:pt x="0" y="2410"/>
                  </a:cubicBezTo>
                  <a:lnTo>
                    <a:pt x="2048" y="4688"/>
                  </a:lnTo>
                  <a:cubicBezTo>
                    <a:pt x="4781" y="4004"/>
                    <a:pt x="5004" y="37"/>
                    <a:pt x="5004" y="37"/>
                  </a:cubicBezTo>
                  <a:cubicBezTo>
                    <a:pt x="4816" y="12"/>
                    <a:pt x="4631" y="1"/>
                    <a:pt x="4448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68"/>
            <p:cNvSpPr/>
            <p:nvPr/>
          </p:nvSpPr>
          <p:spPr>
            <a:xfrm>
              <a:off x="8230763" y="1530132"/>
              <a:ext cx="105130" cy="112291"/>
            </a:xfrm>
            <a:custGeom>
              <a:rect b="b" l="l" r="r" t="t"/>
              <a:pathLst>
                <a:path extrusionOk="0" h="4281" w="4008">
                  <a:moveTo>
                    <a:pt x="3939" y="1"/>
                  </a:moveTo>
                  <a:cubicBezTo>
                    <a:pt x="2178" y="1"/>
                    <a:pt x="402" y="1788"/>
                    <a:pt x="0" y="3067"/>
                  </a:cubicBezTo>
                  <a:lnTo>
                    <a:pt x="1085" y="4280"/>
                  </a:lnTo>
                  <a:cubicBezTo>
                    <a:pt x="3302" y="3724"/>
                    <a:pt x="3872" y="1005"/>
                    <a:pt x="4008" y="2"/>
                  </a:cubicBezTo>
                  <a:cubicBezTo>
                    <a:pt x="3985" y="1"/>
                    <a:pt x="3962" y="1"/>
                    <a:pt x="393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68"/>
            <p:cNvSpPr/>
            <p:nvPr/>
          </p:nvSpPr>
          <p:spPr>
            <a:xfrm>
              <a:off x="7966810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557" y="1"/>
                  </a:moveTo>
                  <a:cubicBezTo>
                    <a:pt x="374" y="1"/>
                    <a:pt x="189" y="12"/>
                    <a:pt x="1" y="37"/>
                  </a:cubicBezTo>
                  <a:cubicBezTo>
                    <a:pt x="1" y="37"/>
                    <a:pt x="224" y="4004"/>
                    <a:pt x="2957" y="4688"/>
                  </a:cubicBezTo>
                  <a:lnTo>
                    <a:pt x="5005" y="2410"/>
                  </a:lnTo>
                  <a:cubicBezTo>
                    <a:pt x="4374" y="1573"/>
                    <a:pt x="2680" y="1"/>
                    <a:pt x="557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68"/>
            <p:cNvSpPr/>
            <p:nvPr/>
          </p:nvSpPr>
          <p:spPr>
            <a:xfrm>
              <a:off x="7967886" y="1530132"/>
              <a:ext cx="104946" cy="112291"/>
            </a:xfrm>
            <a:custGeom>
              <a:rect b="b" l="l" r="r" t="t"/>
              <a:pathLst>
                <a:path extrusionOk="0" h="4281" w="4001">
                  <a:moveTo>
                    <a:pt x="69" y="1"/>
                  </a:moveTo>
                  <a:cubicBezTo>
                    <a:pt x="46" y="1"/>
                    <a:pt x="23" y="1"/>
                    <a:pt x="0" y="2"/>
                  </a:cubicBezTo>
                  <a:cubicBezTo>
                    <a:pt x="129" y="1005"/>
                    <a:pt x="699" y="3724"/>
                    <a:pt x="2916" y="4280"/>
                  </a:cubicBezTo>
                  <a:lnTo>
                    <a:pt x="4001" y="3067"/>
                  </a:lnTo>
                  <a:cubicBezTo>
                    <a:pt x="3606" y="1788"/>
                    <a:pt x="1823" y="1"/>
                    <a:pt x="6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68"/>
            <p:cNvSpPr/>
            <p:nvPr/>
          </p:nvSpPr>
          <p:spPr>
            <a:xfrm>
              <a:off x="8002562" y="1564677"/>
              <a:ext cx="298471" cy="310380"/>
            </a:xfrm>
            <a:custGeom>
              <a:rect b="b" l="l" r="r" t="t"/>
              <a:pathLst>
                <a:path extrusionOk="0" h="11833" w="11379">
                  <a:moveTo>
                    <a:pt x="5690" y="0"/>
                  </a:moveTo>
                  <a:cubicBezTo>
                    <a:pt x="2550" y="0"/>
                    <a:pt x="1" y="3641"/>
                    <a:pt x="1" y="6828"/>
                  </a:cubicBezTo>
                  <a:cubicBezTo>
                    <a:pt x="1" y="9595"/>
                    <a:pt x="2550" y="11832"/>
                    <a:pt x="5690" y="11832"/>
                  </a:cubicBezTo>
                  <a:cubicBezTo>
                    <a:pt x="8829" y="11832"/>
                    <a:pt x="11379" y="9595"/>
                    <a:pt x="11379" y="6828"/>
                  </a:cubicBezTo>
                  <a:cubicBezTo>
                    <a:pt x="11379" y="3641"/>
                    <a:pt x="8829" y="0"/>
                    <a:pt x="56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4" name="Google Shape;16434;p68"/>
            <p:cNvSpPr/>
            <p:nvPr/>
          </p:nvSpPr>
          <p:spPr>
            <a:xfrm>
              <a:off x="8100741" y="1803527"/>
              <a:ext cx="102481" cy="35778"/>
            </a:xfrm>
            <a:custGeom>
              <a:rect b="b" l="l" r="r" t="t"/>
              <a:pathLst>
                <a:path extrusionOk="0" h="1364" w="3907">
                  <a:moveTo>
                    <a:pt x="3906" y="1"/>
                  </a:moveTo>
                  <a:lnTo>
                    <a:pt x="1" y="21"/>
                  </a:lnTo>
                  <a:cubicBezTo>
                    <a:pt x="245" y="801"/>
                    <a:pt x="916" y="1363"/>
                    <a:pt x="1709" y="1363"/>
                  </a:cubicBezTo>
                  <a:lnTo>
                    <a:pt x="2184" y="1363"/>
                  </a:lnTo>
                  <a:cubicBezTo>
                    <a:pt x="2984" y="1363"/>
                    <a:pt x="3669" y="794"/>
                    <a:pt x="390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5" name="Google Shape;16435;p68"/>
            <p:cNvSpPr/>
            <p:nvPr/>
          </p:nvSpPr>
          <p:spPr>
            <a:xfrm>
              <a:off x="8084924" y="1714948"/>
              <a:ext cx="133930" cy="94507"/>
            </a:xfrm>
            <a:custGeom>
              <a:rect b="b" l="l" r="r" t="t"/>
              <a:pathLst>
                <a:path extrusionOk="0" h="3603" w="5106">
                  <a:moveTo>
                    <a:pt x="2550" y="1"/>
                  </a:moveTo>
                  <a:cubicBezTo>
                    <a:pt x="1139" y="1"/>
                    <a:pt x="0" y="1045"/>
                    <a:pt x="0" y="2537"/>
                  </a:cubicBezTo>
                  <a:cubicBezTo>
                    <a:pt x="0" y="3430"/>
                    <a:pt x="677" y="3603"/>
                    <a:pt x="1373" y="3603"/>
                  </a:cubicBezTo>
                  <a:cubicBezTo>
                    <a:pt x="1813" y="3603"/>
                    <a:pt x="2261" y="3534"/>
                    <a:pt x="2550" y="3534"/>
                  </a:cubicBezTo>
                  <a:cubicBezTo>
                    <a:pt x="2846" y="3534"/>
                    <a:pt x="3297" y="3603"/>
                    <a:pt x="3738" y="3603"/>
                  </a:cubicBezTo>
                  <a:cubicBezTo>
                    <a:pt x="4434" y="3603"/>
                    <a:pt x="5106" y="3430"/>
                    <a:pt x="5106" y="2537"/>
                  </a:cubicBezTo>
                  <a:cubicBezTo>
                    <a:pt x="5106" y="1045"/>
                    <a:pt x="3960" y="1"/>
                    <a:pt x="2550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6" name="Google Shape;16436;p68"/>
            <p:cNvSpPr/>
            <p:nvPr/>
          </p:nvSpPr>
          <p:spPr>
            <a:xfrm>
              <a:off x="8002562" y="1564677"/>
              <a:ext cx="149249" cy="309855"/>
            </a:xfrm>
            <a:custGeom>
              <a:rect b="b" l="l" r="r" t="t"/>
              <a:pathLst>
                <a:path extrusionOk="0" h="11813" w="5690">
                  <a:moveTo>
                    <a:pt x="5690" y="0"/>
                  </a:moveTo>
                  <a:cubicBezTo>
                    <a:pt x="2550" y="0"/>
                    <a:pt x="1" y="3648"/>
                    <a:pt x="1" y="6828"/>
                  </a:cubicBezTo>
                  <a:cubicBezTo>
                    <a:pt x="1" y="9439"/>
                    <a:pt x="2272" y="11581"/>
                    <a:pt x="5167" y="11812"/>
                  </a:cubicBezTo>
                  <a:cubicBezTo>
                    <a:pt x="3276" y="10924"/>
                    <a:pt x="1974" y="9066"/>
                    <a:pt x="1974" y="6910"/>
                  </a:cubicBezTo>
                  <a:cubicBezTo>
                    <a:pt x="1974" y="4204"/>
                    <a:pt x="3520" y="1200"/>
                    <a:pt x="569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68"/>
            <p:cNvSpPr/>
            <p:nvPr/>
          </p:nvSpPr>
          <p:spPr>
            <a:xfrm>
              <a:off x="8112492" y="1755684"/>
              <a:ext cx="29010" cy="28486"/>
            </a:xfrm>
            <a:custGeom>
              <a:rect b="b" l="l" r="r" t="t"/>
              <a:pathLst>
                <a:path extrusionOk="0" h="1086" w="1106">
                  <a:moveTo>
                    <a:pt x="633" y="1"/>
                  </a:moveTo>
                  <a:cubicBezTo>
                    <a:pt x="450" y="1"/>
                    <a:pt x="259" y="121"/>
                    <a:pt x="149" y="326"/>
                  </a:cubicBezTo>
                  <a:cubicBezTo>
                    <a:pt x="0" y="597"/>
                    <a:pt x="61" y="916"/>
                    <a:pt x="285" y="1038"/>
                  </a:cubicBezTo>
                  <a:cubicBezTo>
                    <a:pt x="344" y="1070"/>
                    <a:pt x="408" y="1085"/>
                    <a:pt x="474" y="1085"/>
                  </a:cubicBezTo>
                  <a:cubicBezTo>
                    <a:pt x="658" y="1085"/>
                    <a:pt x="853" y="965"/>
                    <a:pt x="963" y="760"/>
                  </a:cubicBezTo>
                  <a:cubicBezTo>
                    <a:pt x="1105" y="489"/>
                    <a:pt x="1044" y="163"/>
                    <a:pt x="820" y="48"/>
                  </a:cubicBezTo>
                  <a:cubicBezTo>
                    <a:pt x="762" y="16"/>
                    <a:pt x="698" y="1"/>
                    <a:pt x="6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8" name="Google Shape;16438;p68"/>
            <p:cNvSpPr/>
            <p:nvPr/>
          </p:nvSpPr>
          <p:spPr>
            <a:xfrm>
              <a:off x="8161935" y="1755788"/>
              <a:ext cx="29194" cy="28538"/>
            </a:xfrm>
            <a:custGeom>
              <a:rect b="b" l="l" r="r" t="t"/>
              <a:pathLst>
                <a:path extrusionOk="0" h="1088" w="1113">
                  <a:moveTo>
                    <a:pt x="468" y="1"/>
                  </a:moveTo>
                  <a:cubicBezTo>
                    <a:pt x="404" y="1"/>
                    <a:pt x="342" y="15"/>
                    <a:pt x="285" y="44"/>
                  </a:cubicBezTo>
                  <a:cubicBezTo>
                    <a:pt x="61" y="166"/>
                    <a:pt x="0" y="485"/>
                    <a:pt x="149" y="763"/>
                  </a:cubicBezTo>
                  <a:cubicBezTo>
                    <a:pt x="260" y="964"/>
                    <a:pt x="453" y="1087"/>
                    <a:pt x="637" y="1087"/>
                  </a:cubicBezTo>
                  <a:cubicBezTo>
                    <a:pt x="700" y="1087"/>
                    <a:pt x="763" y="1072"/>
                    <a:pt x="821" y="1041"/>
                  </a:cubicBezTo>
                  <a:cubicBezTo>
                    <a:pt x="1044" y="919"/>
                    <a:pt x="1112" y="600"/>
                    <a:pt x="963" y="322"/>
                  </a:cubicBezTo>
                  <a:cubicBezTo>
                    <a:pt x="852" y="120"/>
                    <a:pt x="654" y="1"/>
                    <a:pt x="4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68"/>
            <p:cNvSpPr/>
            <p:nvPr/>
          </p:nvSpPr>
          <p:spPr>
            <a:xfrm>
              <a:off x="8068189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85" y="1594"/>
                  </a:cubicBezTo>
                  <a:cubicBezTo>
                    <a:pt x="1058" y="1594"/>
                    <a:pt x="1364" y="1289"/>
                    <a:pt x="1364" y="910"/>
                  </a:cubicBezTo>
                  <a:lnTo>
                    <a:pt x="1364" y="679"/>
                  </a:lnTo>
                  <a:cubicBezTo>
                    <a:pt x="1364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68"/>
            <p:cNvSpPr/>
            <p:nvPr/>
          </p:nvSpPr>
          <p:spPr>
            <a:xfrm>
              <a:off x="8086157" y="1666213"/>
              <a:ext cx="17810" cy="29797"/>
            </a:xfrm>
            <a:custGeom>
              <a:rect b="b" l="l" r="r" t="t"/>
              <a:pathLst>
                <a:path extrusionOk="0" h="1136" w="679">
                  <a:moveTo>
                    <a:pt x="0" y="1"/>
                  </a:moveTo>
                  <a:lnTo>
                    <a:pt x="0" y="794"/>
                  </a:lnTo>
                  <a:cubicBezTo>
                    <a:pt x="0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68"/>
            <p:cNvSpPr/>
            <p:nvPr/>
          </p:nvSpPr>
          <p:spPr>
            <a:xfrm>
              <a:off x="8080098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4" y="455"/>
                    <a:pt x="455" y="353"/>
                    <a:pt x="455" y="231"/>
                  </a:cubicBezTo>
                  <a:cubicBezTo>
                    <a:pt x="455" y="102"/>
                    <a:pt x="354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68"/>
            <p:cNvSpPr/>
            <p:nvPr/>
          </p:nvSpPr>
          <p:spPr>
            <a:xfrm>
              <a:off x="8199628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79" y="1594"/>
                  </a:cubicBezTo>
                  <a:cubicBezTo>
                    <a:pt x="1058" y="1594"/>
                    <a:pt x="1363" y="1289"/>
                    <a:pt x="1363" y="910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68"/>
            <p:cNvSpPr/>
            <p:nvPr/>
          </p:nvSpPr>
          <p:spPr>
            <a:xfrm>
              <a:off x="8217412" y="1666213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" y="1"/>
                  </a:move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06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68"/>
            <p:cNvSpPr/>
            <p:nvPr/>
          </p:nvSpPr>
          <p:spPr>
            <a:xfrm>
              <a:off x="8211536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5" name="Google Shape;16445;p68"/>
          <p:cNvGrpSpPr/>
          <p:nvPr/>
        </p:nvGrpSpPr>
        <p:grpSpPr>
          <a:xfrm>
            <a:off x="2792628" y="3365340"/>
            <a:ext cx="290445" cy="370079"/>
            <a:chOff x="2792628" y="3365340"/>
            <a:chExt cx="290445" cy="370079"/>
          </a:xfrm>
        </p:grpSpPr>
        <p:sp>
          <p:nvSpPr>
            <p:cNvPr id="16446" name="Google Shape;16446;p68"/>
            <p:cNvSpPr/>
            <p:nvPr/>
          </p:nvSpPr>
          <p:spPr>
            <a:xfrm>
              <a:off x="2792628" y="3365366"/>
              <a:ext cx="290445" cy="287769"/>
            </a:xfrm>
            <a:custGeom>
              <a:rect b="b" l="l" r="r" t="t"/>
              <a:pathLst>
                <a:path extrusionOk="0" h="10971" w="11073">
                  <a:moveTo>
                    <a:pt x="3984" y="1"/>
                  </a:moveTo>
                  <a:cubicBezTo>
                    <a:pt x="3825" y="1"/>
                    <a:pt x="3665" y="26"/>
                    <a:pt x="3512" y="78"/>
                  </a:cubicBezTo>
                  <a:cubicBezTo>
                    <a:pt x="3099" y="200"/>
                    <a:pt x="2760" y="485"/>
                    <a:pt x="2563" y="871"/>
                  </a:cubicBezTo>
                  <a:cubicBezTo>
                    <a:pt x="2495" y="1000"/>
                    <a:pt x="2367" y="1095"/>
                    <a:pt x="2224" y="1109"/>
                  </a:cubicBezTo>
                  <a:cubicBezTo>
                    <a:pt x="1797" y="1163"/>
                    <a:pt x="1410" y="1387"/>
                    <a:pt x="1153" y="1726"/>
                  </a:cubicBezTo>
                  <a:cubicBezTo>
                    <a:pt x="902" y="2045"/>
                    <a:pt x="787" y="2451"/>
                    <a:pt x="834" y="2851"/>
                  </a:cubicBezTo>
                  <a:cubicBezTo>
                    <a:pt x="1038" y="4343"/>
                    <a:pt x="3329" y="5042"/>
                    <a:pt x="4638" y="5326"/>
                  </a:cubicBezTo>
                  <a:cubicBezTo>
                    <a:pt x="4208" y="5267"/>
                    <a:pt x="3666" y="5213"/>
                    <a:pt x="3106" y="5213"/>
                  </a:cubicBezTo>
                  <a:cubicBezTo>
                    <a:pt x="1936" y="5213"/>
                    <a:pt x="689" y="5447"/>
                    <a:pt x="217" y="6350"/>
                  </a:cubicBezTo>
                  <a:cubicBezTo>
                    <a:pt x="34" y="6710"/>
                    <a:pt x="0" y="7130"/>
                    <a:pt x="129" y="7510"/>
                  </a:cubicBezTo>
                  <a:cubicBezTo>
                    <a:pt x="258" y="7923"/>
                    <a:pt x="543" y="8262"/>
                    <a:pt x="929" y="8459"/>
                  </a:cubicBezTo>
                  <a:cubicBezTo>
                    <a:pt x="1058" y="8527"/>
                    <a:pt x="1146" y="8656"/>
                    <a:pt x="1166" y="8798"/>
                  </a:cubicBezTo>
                  <a:cubicBezTo>
                    <a:pt x="1214" y="9225"/>
                    <a:pt x="1438" y="9612"/>
                    <a:pt x="1783" y="9876"/>
                  </a:cubicBezTo>
                  <a:cubicBezTo>
                    <a:pt x="2055" y="10084"/>
                    <a:pt x="2385" y="10198"/>
                    <a:pt x="2725" y="10198"/>
                  </a:cubicBezTo>
                  <a:cubicBezTo>
                    <a:pt x="2784" y="10198"/>
                    <a:pt x="2843" y="10195"/>
                    <a:pt x="2902" y="10188"/>
                  </a:cubicBezTo>
                  <a:cubicBezTo>
                    <a:pt x="4401" y="9985"/>
                    <a:pt x="5099" y="7693"/>
                    <a:pt x="5384" y="6384"/>
                  </a:cubicBezTo>
                  <a:lnTo>
                    <a:pt x="5384" y="6384"/>
                  </a:lnTo>
                  <a:cubicBezTo>
                    <a:pt x="5201" y="7713"/>
                    <a:pt x="5072" y="10107"/>
                    <a:pt x="6408" y="10805"/>
                  </a:cubicBezTo>
                  <a:cubicBezTo>
                    <a:pt x="6623" y="10914"/>
                    <a:pt x="6857" y="10971"/>
                    <a:pt x="7093" y="10971"/>
                  </a:cubicBezTo>
                  <a:cubicBezTo>
                    <a:pt x="7252" y="10971"/>
                    <a:pt x="7412" y="10945"/>
                    <a:pt x="7567" y="10893"/>
                  </a:cubicBezTo>
                  <a:cubicBezTo>
                    <a:pt x="7981" y="10764"/>
                    <a:pt x="8320" y="10480"/>
                    <a:pt x="8517" y="10100"/>
                  </a:cubicBezTo>
                  <a:cubicBezTo>
                    <a:pt x="8584" y="9964"/>
                    <a:pt x="8706" y="9876"/>
                    <a:pt x="8856" y="9856"/>
                  </a:cubicBezTo>
                  <a:cubicBezTo>
                    <a:pt x="9283" y="9808"/>
                    <a:pt x="9669" y="9585"/>
                    <a:pt x="9927" y="9239"/>
                  </a:cubicBezTo>
                  <a:cubicBezTo>
                    <a:pt x="10178" y="8920"/>
                    <a:pt x="10293" y="8520"/>
                    <a:pt x="10239" y="8120"/>
                  </a:cubicBezTo>
                  <a:cubicBezTo>
                    <a:pt x="10042" y="6621"/>
                    <a:pt x="7750" y="5923"/>
                    <a:pt x="6442" y="5638"/>
                  </a:cubicBezTo>
                  <a:lnTo>
                    <a:pt x="6442" y="5638"/>
                  </a:lnTo>
                  <a:cubicBezTo>
                    <a:pt x="6870" y="5700"/>
                    <a:pt x="7411" y="5754"/>
                    <a:pt x="7970" y="5754"/>
                  </a:cubicBezTo>
                  <a:cubicBezTo>
                    <a:pt x="9138" y="5754"/>
                    <a:pt x="10386" y="5517"/>
                    <a:pt x="10863" y="4614"/>
                  </a:cubicBezTo>
                  <a:cubicBezTo>
                    <a:pt x="11039" y="4255"/>
                    <a:pt x="11073" y="3841"/>
                    <a:pt x="10951" y="3455"/>
                  </a:cubicBezTo>
                  <a:cubicBezTo>
                    <a:pt x="10822" y="3048"/>
                    <a:pt x="10537" y="2702"/>
                    <a:pt x="10151" y="2506"/>
                  </a:cubicBezTo>
                  <a:cubicBezTo>
                    <a:pt x="10022" y="2445"/>
                    <a:pt x="9934" y="2316"/>
                    <a:pt x="9913" y="2167"/>
                  </a:cubicBezTo>
                  <a:cubicBezTo>
                    <a:pt x="9859" y="1739"/>
                    <a:pt x="9635" y="1353"/>
                    <a:pt x="9296" y="1095"/>
                  </a:cubicBezTo>
                  <a:cubicBezTo>
                    <a:pt x="9026" y="883"/>
                    <a:pt x="8693" y="772"/>
                    <a:pt x="8355" y="772"/>
                  </a:cubicBezTo>
                  <a:cubicBezTo>
                    <a:pt x="8294" y="772"/>
                    <a:pt x="8232" y="776"/>
                    <a:pt x="8171" y="783"/>
                  </a:cubicBezTo>
                  <a:cubicBezTo>
                    <a:pt x="6679" y="980"/>
                    <a:pt x="5981" y="3272"/>
                    <a:pt x="5696" y="4580"/>
                  </a:cubicBezTo>
                  <a:cubicBezTo>
                    <a:pt x="5879" y="3258"/>
                    <a:pt x="6008" y="865"/>
                    <a:pt x="4672" y="166"/>
                  </a:cubicBezTo>
                  <a:cubicBezTo>
                    <a:pt x="4457" y="57"/>
                    <a:pt x="4221" y="1"/>
                    <a:pt x="3984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68"/>
            <p:cNvSpPr/>
            <p:nvPr/>
          </p:nvSpPr>
          <p:spPr>
            <a:xfrm>
              <a:off x="2792628" y="3502025"/>
              <a:ext cx="145314" cy="89156"/>
            </a:xfrm>
            <a:custGeom>
              <a:rect b="b" l="l" r="r" t="t"/>
              <a:pathLst>
                <a:path extrusionOk="0" h="3399" w="5540">
                  <a:moveTo>
                    <a:pt x="3114" y="1"/>
                  </a:moveTo>
                  <a:cubicBezTo>
                    <a:pt x="1943" y="1"/>
                    <a:pt x="691" y="235"/>
                    <a:pt x="217" y="1140"/>
                  </a:cubicBezTo>
                  <a:cubicBezTo>
                    <a:pt x="34" y="1500"/>
                    <a:pt x="0" y="1920"/>
                    <a:pt x="129" y="2300"/>
                  </a:cubicBezTo>
                  <a:cubicBezTo>
                    <a:pt x="251" y="2713"/>
                    <a:pt x="543" y="3052"/>
                    <a:pt x="922" y="3249"/>
                  </a:cubicBezTo>
                  <a:cubicBezTo>
                    <a:pt x="990" y="3283"/>
                    <a:pt x="1044" y="3337"/>
                    <a:pt x="1092" y="3398"/>
                  </a:cubicBezTo>
                  <a:lnTo>
                    <a:pt x="5540" y="272"/>
                  </a:lnTo>
                  <a:cubicBezTo>
                    <a:pt x="5540" y="272"/>
                    <a:pt x="4374" y="1"/>
                    <a:pt x="3114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68"/>
            <p:cNvSpPr/>
            <p:nvPr/>
          </p:nvSpPr>
          <p:spPr>
            <a:xfrm>
              <a:off x="2937916" y="3427348"/>
              <a:ext cx="145157" cy="88946"/>
            </a:xfrm>
            <a:custGeom>
              <a:rect b="b" l="l" r="r" t="t"/>
              <a:pathLst>
                <a:path extrusionOk="0" h="3391" w="5534">
                  <a:moveTo>
                    <a:pt x="4449" y="0"/>
                  </a:moveTo>
                  <a:lnTo>
                    <a:pt x="1" y="3119"/>
                  </a:lnTo>
                  <a:cubicBezTo>
                    <a:pt x="1" y="3119"/>
                    <a:pt x="1166" y="3391"/>
                    <a:pt x="2426" y="3391"/>
                  </a:cubicBezTo>
                  <a:cubicBezTo>
                    <a:pt x="3597" y="3391"/>
                    <a:pt x="4850" y="3156"/>
                    <a:pt x="5324" y="2251"/>
                  </a:cubicBezTo>
                  <a:cubicBezTo>
                    <a:pt x="5500" y="1892"/>
                    <a:pt x="5534" y="1472"/>
                    <a:pt x="5412" y="1092"/>
                  </a:cubicBezTo>
                  <a:cubicBezTo>
                    <a:pt x="5283" y="678"/>
                    <a:pt x="4998" y="339"/>
                    <a:pt x="4612" y="143"/>
                  </a:cubicBezTo>
                  <a:cubicBezTo>
                    <a:pt x="4551" y="109"/>
                    <a:pt x="4496" y="61"/>
                    <a:pt x="444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68"/>
            <p:cNvSpPr/>
            <p:nvPr/>
          </p:nvSpPr>
          <p:spPr>
            <a:xfrm>
              <a:off x="2856105" y="3365340"/>
              <a:ext cx="108356" cy="143845"/>
            </a:xfrm>
            <a:custGeom>
              <a:rect b="b" l="l" r="r" t="t"/>
              <a:pathLst>
                <a:path extrusionOk="0" h="5484" w="4131">
                  <a:moveTo>
                    <a:pt x="1555" y="0"/>
                  </a:moveTo>
                  <a:cubicBezTo>
                    <a:pt x="1399" y="0"/>
                    <a:pt x="1242" y="24"/>
                    <a:pt x="1092" y="72"/>
                  </a:cubicBezTo>
                  <a:cubicBezTo>
                    <a:pt x="679" y="201"/>
                    <a:pt x="340" y="486"/>
                    <a:pt x="143" y="872"/>
                  </a:cubicBezTo>
                  <a:cubicBezTo>
                    <a:pt x="109" y="934"/>
                    <a:pt x="62" y="995"/>
                    <a:pt x="1" y="1035"/>
                  </a:cubicBezTo>
                  <a:lnTo>
                    <a:pt x="3120" y="5483"/>
                  </a:lnTo>
                  <a:cubicBezTo>
                    <a:pt x="3120" y="5483"/>
                    <a:pt x="4130" y="1151"/>
                    <a:pt x="2252" y="167"/>
                  </a:cubicBezTo>
                  <a:cubicBezTo>
                    <a:pt x="2034" y="57"/>
                    <a:pt x="1795" y="0"/>
                    <a:pt x="155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68"/>
            <p:cNvSpPr/>
            <p:nvPr/>
          </p:nvSpPr>
          <p:spPr>
            <a:xfrm>
              <a:off x="2911424" y="3509159"/>
              <a:ext cx="108173" cy="143845"/>
            </a:xfrm>
            <a:custGeom>
              <a:rect b="b" l="l" r="r" t="t"/>
              <a:pathLst>
                <a:path extrusionOk="0" h="5484" w="4124">
                  <a:moveTo>
                    <a:pt x="1011" y="0"/>
                  </a:moveTo>
                  <a:cubicBezTo>
                    <a:pt x="1011" y="1"/>
                    <a:pt x="1" y="4340"/>
                    <a:pt x="1879" y="5323"/>
                  </a:cubicBezTo>
                  <a:cubicBezTo>
                    <a:pt x="2095" y="5429"/>
                    <a:pt x="2331" y="5484"/>
                    <a:pt x="2569" y="5484"/>
                  </a:cubicBezTo>
                  <a:cubicBezTo>
                    <a:pt x="2726" y="5484"/>
                    <a:pt x="2884" y="5460"/>
                    <a:pt x="3038" y="5411"/>
                  </a:cubicBezTo>
                  <a:cubicBezTo>
                    <a:pt x="3445" y="5282"/>
                    <a:pt x="3791" y="4998"/>
                    <a:pt x="3988" y="4611"/>
                  </a:cubicBezTo>
                  <a:cubicBezTo>
                    <a:pt x="4021" y="4550"/>
                    <a:pt x="4069" y="4496"/>
                    <a:pt x="4123" y="444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68"/>
            <p:cNvSpPr/>
            <p:nvPr/>
          </p:nvSpPr>
          <p:spPr>
            <a:xfrm>
              <a:off x="2830504" y="3566708"/>
              <a:ext cx="25181" cy="17889"/>
            </a:xfrm>
            <a:custGeom>
              <a:rect b="b" l="l" r="r" t="t"/>
              <a:pathLst>
                <a:path extrusionOk="0" h="682" w="960">
                  <a:moveTo>
                    <a:pt x="645" y="0"/>
                  </a:moveTo>
                  <a:cubicBezTo>
                    <a:pt x="606" y="0"/>
                    <a:pt x="565" y="11"/>
                    <a:pt x="522" y="37"/>
                  </a:cubicBezTo>
                  <a:lnTo>
                    <a:pt x="183" y="274"/>
                  </a:lnTo>
                  <a:cubicBezTo>
                    <a:pt x="0" y="396"/>
                    <a:pt x="89" y="681"/>
                    <a:pt x="312" y="681"/>
                  </a:cubicBezTo>
                  <a:cubicBezTo>
                    <a:pt x="353" y="681"/>
                    <a:pt x="400" y="668"/>
                    <a:pt x="434" y="641"/>
                  </a:cubicBezTo>
                  <a:lnTo>
                    <a:pt x="780" y="403"/>
                  </a:lnTo>
                  <a:cubicBezTo>
                    <a:pt x="960" y="257"/>
                    <a:pt x="833" y="0"/>
                    <a:pt x="64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68"/>
            <p:cNvSpPr/>
            <p:nvPr/>
          </p:nvSpPr>
          <p:spPr>
            <a:xfrm>
              <a:off x="2857547" y="3525002"/>
              <a:ext cx="57890" cy="40735"/>
            </a:xfrm>
            <a:custGeom>
              <a:rect b="b" l="l" r="r" t="t"/>
              <a:pathLst>
                <a:path extrusionOk="0" h="1553" w="2207">
                  <a:moveTo>
                    <a:pt x="1871" y="1"/>
                  </a:moveTo>
                  <a:cubicBezTo>
                    <a:pt x="1825" y="1"/>
                    <a:pt x="1777" y="17"/>
                    <a:pt x="1729" y="54"/>
                  </a:cubicBezTo>
                  <a:lnTo>
                    <a:pt x="183" y="1146"/>
                  </a:lnTo>
                  <a:cubicBezTo>
                    <a:pt x="0" y="1268"/>
                    <a:pt x="88" y="1553"/>
                    <a:pt x="312" y="1553"/>
                  </a:cubicBezTo>
                  <a:cubicBezTo>
                    <a:pt x="353" y="1546"/>
                    <a:pt x="400" y="1532"/>
                    <a:pt x="434" y="1505"/>
                  </a:cubicBezTo>
                  <a:lnTo>
                    <a:pt x="1987" y="420"/>
                  </a:lnTo>
                  <a:cubicBezTo>
                    <a:pt x="2206" y="288"/>
                    <a:pt x="2066" y="1"/>
                    <a:pt x="187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68"/>
            <p:cNvSpPr/>
            <p:nvPr/>
          </p:nvSpPr>
          <p:spPr>
            <a:xfrm>
              <a:off x="3020095" y="3433407"/>
              <a:ext cx="26256" cy="18492"/>
            </a:xfrm>
            <a:custGeom>
              <a:rect b="b" l="l" r="r" t="t"/>
              <a:pathLst>
                <a:path extrusionOk="0" h="705" w="1001">
                  <a:moveTo>
                    <a:pt x="664" y="1"/>
                  </a:moveTo>
                  <a:cubicBezTo>
                    <a:pt x="619" y="1"/>
                    <a:pt x="570" y="17"/>
                    <a:pt x="523" y="54"/>
                  </a:cubicBezTo>
                  <a:lnTo>
                    <a:pt x="184" y="298"/>
                  </a:lnTo>
                  <a:cubicBezTo>
                    <a:pt x="1" y="420"/>
                    <a:pt x="89" y="705"/>
                    <a:pt x="312" y="705"/>
                  </a:cubicBezTo>
                  <a:cubicBezTo>
                    <a:pt x="353" y="705"/>
                    <a:pt x="401" y="691"/>
                    <a:pt x="435" y="664"/>
                  </a:cubicBezTo>
                  <a:lnTo>
                    <a:pt x="780" y="427"/>
                  </a:lnTo>
                  <a:cubicBezTo>
                    <a:pt x="1000" y="290"/>
                    <a:pt x="859" y="1"/>
                    <a:pt x="66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68"/>
            <p:cNvSpPr/>
            <p:nvPr/>
          </p:nvSpPr>
          <p:spPr>
            <a:xfrm>
              <a:off x="2961392" y="3452529"/>
              <a:ext cx="57837" cy="40657"/>
            </a:xfrm>
            <a:custGeom>
              <a:rect b="b" l="l" r="r" t="t"/>
              <a:pathLst>
                <a:path extrusionOk="0" h="1550" w="2205">
                  <a:moveTo>
                    <a:pt x="1875" y="1"/>
                  </a:moveTo>
                  <a:cubicBezTo>
                    <a:pt x="1829" y="1"/>
                    <a:pt x="1779" y="18"/>
                    <a:pt x="1730" y="57"/>
                  </a:cubicBezTo>
                  <a:lnTo>
                    <a:pt x="184" y="1135"/>
                  </a:lnTo>
                  <a:cubicBezTo>
                    <a:pt x="1" y="1264"/>
                    <a:pt x="89" y="1549"/>
                    <a:pt x="313" y="1549"/>
                  </a:cubicBezTo>
                  <a:cubicBezTo>
                    <a:pt x="354" y="1542"/>
                    <a:pt x="401" y="1529"/>
                    <a:pt x="435" y="1508"/>
                  </a:cubicBezTo>
                  <a:lnTo>
                    <a:pt x="1981" y="423"/>
                  </a:lnTo>
                  <a:cubicBezTo>
                    <a:pt x="2205" y="287"/>
                    <a:pt x="2068" y="1"/>
                    <a:pt x="1875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5" name="Google Shape;16455;p68"/>
            <p:cNvSpPr/>
            <p:nvPr/>
          </p:nvSpPr>
          <p:spPr>
            <a:xfrm>
              <a:off x="2860878" y="3404292"/>
              <a:ext cx="21404" cy="20591"/>
            </a:xfrm>
            <a:custGeom>
              <a:rect b="b" l="l" r="r" t="t"/>
              <a:pathLst>
                <a:path extrusionOk="0" h="785" w="816">
                  <a:moveTo>
                    <a:pt x="301" y="1"/>
                  </a:moveTo>
                  <a:cubicBezTo>
                    <a:pt x="146" y="1"/>
                    <a:pt x="1" y="172"/>
                    <a:pt x="104" y="344"/>
                  </a:cubicBezTo>
                  <a:lnTo>
                    <a:pt x="341" y="689"/>
                  </a:lnTo>
                  <a:cubicBezTo>
                    <a:pt x="388" y="744"/>
                    <a:pt x="456" y="784"/>
                    <a:pt x="531" y="784"/>
                  </a:cubicBezTo>
                  <a:cubicBezTo>
                    <a:pt x="707" y="784"/>
                    <a:pt x="816" y="581"/>
                    <a:pt x="714" y="432"/>
                  </a:cubicBezTo>
                  <a:lnTo>
                    <a:pt x="470" y="86"/>
                  </a:lnTo>
                  <a:cubicBezTo>
                    <a:pt x="421" y="2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6" name="Google Shape;16456;p68"/>
            <p:cNvSpPr/>
            <p:nvPr/>
          </p:nvSpPr>
          <p:spPr>
            <a:xfrm>
              <a:off x="2879790" y="3431466"/>
              <a:ext cx="43568" cy="52093"/>
            </a:xfrm>
            <a:custGeom>
              <a:rect b="b" l="l" r="r" t="t"/>
              <a:pathLst>
                <a:path extrusionOk="0" h="1986" w="1661">
                  <a:moveTo>
                    <a:pt x="301" y="1"/>
                  </a:moveTo>
                  <a:cubicBezTo>
                    <a:pt x="146" y="1"/>
                    <a:pt x="1" y="168"/>
                    <a:pt x="108" y="338"/>
                  </a:cubicBezTo>
                  <a:lnTo>
                    <a:pt x="1186" y="1891"/>
                  </a:lnTo>
                  <a:cubicBezTo>
                    <a:pt x="1234" y="1945"/>
                    <a:pt x="1302" y="1986"/>
                    <a:pt x="1376" y="1986"/>
                  </a:cubicBezTo>
                  <a:cubicBezTo>
                    <a:pt x="1552" y="1986"/>
                    <a:pt x="1661" y="1776"/>
                    <a:pt x="1559" y="1633"/>
                  </a:cubicBezTo>
                  <a:lnTo>
                    <a:pt x="474" y="87"/>
                  </a:lnTo>
                  <a:cubicBezTo>
                    <a:pt x="425" y="26"/>
                    <a:pt x="362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68"/>
            <p:cNvSpPr/>
            <p:nvPr/>
          </p:nvSpPr>
          <p:spPr>
            <a:xfrm>
              <a:off x="2993445" y="3593856"/>
              <a:ext cx="21509" cy="20617"/>
            </a:xfrm>
            <a:custGeom>
              <a:rect b="b" l="l" r="r" t="t"/>
              <a:pathLst>
                <a:path extrusionOk="0" h="786" w="820">
                  <a:moveTo>
                    <a:pt x="302" y="0"/>
                  </a:moveTo>
                  <a:cubicBezTo>
                    <a:pt x="146" y="0"/>
                    <a:pt x="1" y="169"/>
                    <a:pt x="108" y="345"/>
                  </a:cubicBezTo>
                  <a:lnTo>
                    <a:pt x="352" y="690"/>
                  </a:lnTo>
                  <a:cubicBezTo>
                    <a:pt x="392" y="744"/>
                    <a:pt x="459" y="784"/>
                    <a:pt x="532" y="785"/>
                  </a:cubicBezTo>
                  <a:lnTo>
                    <a:pt x="532" y="785"/>
                  </a:lnTo>
                  <a:cubicBezTo>
                    <a:pt x="713" y="783"/>
                    <a:pt x="819" y="581"/>
                    <a:pt x="711" y="433"/>
                  </a:cubicBezTo>
                  <a:lnTo>
                    <a:pt x="474" y="87"/>
                  </a:lnTo>
                  <a:cubicBezTo>
                    <a:pt x="425" y="26"/>
                    <a:pt x="362" y="0"/>
                    <a:pt x="302" y="0"/>
                  </a:cubicBezTo>
                  <a:close/>
                  <a:moveTo>
                    <a:pt x="532" y="785"/>
                  </a:moveTo>
                  <a:lnTo>
                    <a:pt x="532" y="785"/>
                  </a:lnTo>
                  <a:cubicBezTo>
                    <a:pt x="531" y="785"/>
                    <a:pt x="530" y="785"/>
                    <a:pt x="528" y="785"/>
                  </a:cubicBezTo>
                  <a:lnTo>
                    <a:pt x="535" y="785"/>
                  </a:lnTo>
                  <a:cubicBezTo>
                    <a:pt x="534" y="785"/>
                    <a:pt x="533" y="785"/>
                    <a:pt x="532" y="78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68"/>
            <p:cNvSpPr/>
            <p:nvPr/>
          </p:nvSpPr>
          <p:spPr>
            <a:xfrm>
              <a:off x="2952500" y="3535258"/>
              <a:ext cx="43620" cy="52171"/>
            </a:xfrm>
            <a:custGeom>
              <a:rect b="b" l="l" r="r" t="t"/>
              <a:pathLst>
                <a:path extrusionOk="0" h="1989" w="1663">
                  <a:moveTo>
                    <a:pt x="299" y="1"/>
                  </a:moveTo>
                  <a:cubicBezTo>
                    <a:pt x="146" y="1"/>
                    <a:pt x="0" y="171"/>
                    <a:pt x="103" y="341"/>
                  </a:cubicBezTo>
                  <a:lnTo>
                    <a:pt x="1188" y="1887"/>
                  </a:lnTo>
                  <a:cubicBezTo>
                    <a:pt x="1228" y="1948"/>
                    <a:pt x="1296" y="1982"/>
                    <a:pt x="1371" y="1982"/>
                  </a:cubicBezTo>
                  <a:lnTo>
                    <a:pt x="1371" y="1989"/>
                  </a:lnTo>
                  <a:cubicBezTo>
                    <a:pt x="1554" y="1989"/>
                    <a:pt x="1662" y="1785"/>
                    <a:pt x="1554" y="1636"/>
                  </a:cubicBezTo>
                  <a:lnTo>
                    <a:pt x="469" y="90"/>
                  </a:lnTo>
                  <a:cubicBezTo>
                    <a:pt x="421" y="27"/>
                    <a:pt x="359" y="1"/>
                    <a:pt x="2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68"/>
            <p:cNvSpPr/>
            <p:nvPr/>
          </p:nvSpPr>
          <p:spPr>
            <a:xfrm>
              <a:off x="2912315" y="3503284"/>
              <a:ext cx="41470" cy="232136"/>
            </a:xfrm>
            <a:custGeom>
              <a:rect b="b" l="l" r="r" t="t"/>
              <a:pathLst>
                <a:path extrusionOk="0" h="8850" w="1581">
                  <a:moveTo>
                    <a:pt x="970" y="1"/>
                  </a:moveTo>
                  <a:cubicBezTo>
                    <a:pt x="879" y="1"/>
                    <a:pt x="790" y="52"/>
                    <a:pt x="760" y="170"/>
                  </a:cubicBezTo>
                  <a:cubicBezTo>
                    <a:pt x="556" y="950"/>
                    <a:pt x="407" y="1743"/>
                    <a:pt x="312" y="2543"/>
                  </a:cubicBezTo>
                  <a:cubicBezTo>
                    <a:pt x="0" y="5120"/>
                    <a:pt x="272" y="7208"/>
                    <a:pt x="1106" y="8734"/>
                  </a:cubicBezTo>
                  <a:cubicBezTo>
                    <a:pt x="1146" y="8802"/>
                    <a:pt x="1221" y="8849"/>
                    <a:pt x="1309" y="8849"/>
                  </a:cubicBezTo>
                  <a:cubicBezTo>
                    <a:pt x="1479" y="8849"/>
                    <a:pt x="1580" y="8666"/>
                    <a:pt x="1499" y="8517"/>
                  </a:cubicBezTo>
                  <a:cubicBezTo>
                    <a:pt x="706" y="7073"/>
                    <a:pt x="455" y="5079"/>
                    <a:pt x="753" y="2597"/>
                  </a:cubicBezTo>
                  <a:cubicBezTo>
                    <a:pt x="855" y="1818"/>
                    <a:pt x="997" y="1045"/>
                    <a:pt x="1194" y="285"/>
                  </a:cubicBezTo>
                  <a:cubicBezTo>
                    <a:pt x="1238" y="112"/>
                    <a:pt x="1102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0" name="Google Shape;16460;p68"/>
          <p:cNvGrpSpPr/>
          <p:nvPr/>
        </p:nvGrpSpPr>
        <p:grpSpPr>
          <a:xfrm>
            <a:off x="1389585" y="1988317"/>
            <a:ext cx="388125" cy="353790"/>
            <a:chOff x="1389585" y="1988317"/>
            <a:chExt cx="388125" cy="353790"/>
          </a:xfrm>
        </p:grpSpPr>
        <p:sp>
          <p:nvSpPr>
            <p:cNvPr id="16461" name="Google Shape;16461;p68"/>
            <p:cNvSpPr/>
            <p:nvPr/>
          </p:nvSpPr>
          <p:spPr>
            <a:xfrm>
              <a:off x="1673551" y="2066221"/>
              <a:ext cx="104159" cy="74546"/>
            </a:xfrm>
            <a:custGeom>
              <a:rect b="b" l="l" r="r" t="t"/>
              <a:pathLst>
                <a:path extrusionOk="0" h="2842" w="3971">
                  <a:moveTo>
                    <a:pt x="3608" y="0"/>
                  </a:moveTo>
                  <a:lnTo>
                    <a:pt x="0" y="1831"/>
                  </a:lnTo>
                  <a:lnTo>
                    <a:pt x="685" y="2747"/>
                  </a:lnTo>
                  <a:cubicBezTo>
                    <a:pt x="997" y="2812"/>
                    <a:pt x="1276" y="2842"/>
                    <a:pt x="1526" y="2842"/>
                  </a:cubicBezTo>
                  <a:cubicBezTo>
                    <a:pt x="3970" y="2842"/>
                    <a:pt x="3608" y="1"/>
                    <a:pt x="360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68"/>
            <p:cNvSpPr/>
            <p:nvPr/>
          </p:nvSpPr>
          <p:spPr>
            <a:xfrm>
              <a:off x="1691519" y="2074745"/>
              <a:ext cx="77510" cy="66021"/>
            </a:xfrm>
            <a:custGeom>
              <a:rect b="b" l="l" r="r" t="t"/>
              <a:pathLst>
                <a:path extrusionOk="0" h="2517" w="2955">
                  <a:moveTo>
                    <a:pt x="2936" y="1"/>
                  </a:moveTo>
                  <a:lnTo>
                    <a:pt x="2936" y="1"/>
                  </a:lnTo>
                  <a:cubicBezTo>
                    <a:pt x="2292" y="394"/>
                    <a:pt x="977" y="1276"/>
                    <a:pt x="0" y="2422"/>
                  </a:cubicBezTo>
                  <a:cubicBezTo>
                    <a:pt x="312" y="2487"/>
                    <a:pt x="591" y="2517"/>
                    <a:pt x="841" y="2517"/>
                  </a:cubicBezTo>
                  <a:cubicBezTo>
                    <a:pt x="2770" y="2517"/>
                    <a:pt x="2954" y="751"/>
                    <a:pt x="293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68"/>
            <p:cNvSpPr/>
            <p:nvPr/>
          </p:nvSpPr>
          <p:spPr>
            <a:xfrm>
              <a:off x="1389585" y="2066221"/>
              <a:ext cx="104002" cy="74546"/>
            </a:xfrm>
            <a:custGeom>
              <a:rect b="b" l="l" r="r" t="t"/>
              <a:pathLst>
                <a:path extrusionOk="0" h="2842" w="3965">
                  <a:moveTo>
                    <a:pt x="364" y="0"/>
                  </a:moveTo>
                  <a:cubicBezTo>
                    <a:pt x="364" y="1"/>
                    <a:pt x="1" y="2842"/>
                    <a:pt x="2441" y="2842"/>
                  </a:cubicBezTo>
                  <a:cubicBezTo>
                    <a:pt x="2690" y="2842"/>
                    <a:pt x="2968" y="2812"/>
                    <a:pt x="3279" y="2747"/>
                  </a:cubicBezTo>
                  <a:lnTo>
                    <a:pt x="3964" y="18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68"/>
            <p:cNvSpPr/>
            <p:nvPr/>
          </p:nvSpPr>
          <p:spPr>
            <a:xfrm>
              <a:off x="1398267" y="2074745"/>
              <a:ext cx="77352" cy="66021"/>
            </a:xfrm>
            <a:custGeom>
              <a:rect b="b" l="l" r="r" t="t"/>
              <a:pathLst>
                <a:path extrusionOk="0" h="2517" w="2949">
                  <a:moveTo>
                    <a:pt x="12" y="1"/>
                  </a:moveTo>
                  <a:lnTo>
                    <a:pt x="12" y="1"/>
                  </a:lnTo>
                  <a:cubicBezTo>
                    <a:pt x="0" y="751"/>
                    <a:pt x="185" y="2517"/>
                    <a:pt x="2109" y="2517"/>
                  </a:cubicBezTo>
                  <a:cubicBezTo>
                    <a:pt x="2359" y="2517"/>
                    <a:pt x="2637" y="2487"/>
                    <a:pt x="2948" y="2422"/>
                  </a:cubicBezTo>
                  <a:cubicBezTo>
                    <a:pt x="1972" y="1276"/>
                    <a:pt x="657" y="394"/>
                    <a:pt x="1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68"/>
            <p:cNvSpPr/>
            <p:nvPr/>
          </p:nvSpPr>
          <p:spPr>
            <a:xfrm>
              <a:off x="1655584" y="1988317"/>
              <a:ext cx="89838" cy="101930"/>
            </a:xfrm>
            <a:custGeom>
              <a:rect b="b" l="l" r="r" t="t"/>
              <a:pathLst>
                <a:path extrusionOk="0" h="3886" w="3425">
                  <a:moveTo>
                    <a:pt x="2286" y="1"/>
                  </a:moveTo>
                  <a:cubicBezTo>
                    <a:pt x="2285" y="1"/>
                    <a:pt x="1865" y="1994"/>
                    <a:pt x="0" y="2516"/>
                  </a:cubicBezTo>
                  <a:lnTo>
                    <a:pt x="909" y="3886"/>
                  </a:lnTo>
                  <a:cubicBezTo>
                    <a:pt x="3425" y="2292"/>
                    <a:pt x="2286" y="1"/>
                    <a:pt x="2286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68"/>
            <p:cNvSpPr/>
            <p:nvPr/>
          </p:nvSpPr>
          <p:spPr>
            <a:xfrm>
              <a:off x="1670168" y="1988317"/>
              <a:ext cx="75254" cy="101930"/>
            </a:xfrm>
            <a:custGeom>
              <a:rect b="b" l="l" r="r" t="t"/>
              <a:pathLst>
                <a:path extrusionOk="0" h="3886" w="2869">
                  <a:moveTo>
                    <a:pt x="1730" y="1"/>
                  </a:moveTo>
                  <a:cubicBezTo>
                    <a:pt x="1730" y="1"/>
                    <a:pt x="1967" y="2123"/>
                    <a:pt x="0" y="3350"/>
                  </a:cubicBezTo>
                  <a:lnTo>
                    <a:pt x="353" y="3886"/>
                  </a:lnTo>
                  <a:cubicBezTo>
                    <a:pt x="2869" y="2286"/>
                    <a:pt x="1730" y="1"/>
                    <a:pt x="173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7" name="Google Shape;16467;p68"/>
            <p:cNvSpPr/>
            <p:nvPr/>
          </p:nvSpPr>
          <p:spPr>
            <a:xfrm>
              <a:off x="1421691" y="1988317"/>
              <a:ext cx="90021" cy="101930"/>
            </a:xfrm>
            <a:custGeom>
              <a:rect b="b" l="l" r="r" t="t"/>
              <a:pathLst>
                <a:path extrusionOk="0" h="3886" w="3432">
                  <a:moveTo>
                    <a:pt x="1140" y="1"/>
                  </a:moveTo>
                  <a:cubicBezTo>
                    <a:pt x="1140" y="1"/>
                    <a:pt x="1" y="2292"/>
                    <a:pt x="2516" y="3886"/>
                  </a:cubicBezTo>
                  <a:lnTo>
                    <a:pt x="3432" y="2516"/>
                  </a:lnTo>
                  <a:cubicBezTo>
                    <a:pt x="1560" y="1994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8" name="Google Shape;16468;p68"/>
            <p:cNvSpPr/>
            <p:nvPr/>
          </p:nvSpPr>
          <p:spPr>
            <a:xfrm>
              <a:off x="1421691" y="1988317"/>
              <a:ext cx="75280" cy="101930"/>
            </a:xfrm>
            <a:custGeom>
              <a:rect b="b" l="l" r="r" t="t"/>
              <a:pathLst>
                <a:path extrusionOk="0" h="3886" w="2870">
                  <a:moveTo>
                    <a:pt x="1140" y="1"/>
                  </a:moveTo>
                  <a:cubicBezTo>
                    <a:pt x="1140" y="1"/>
                    <a:pt x="1" y="2286"/>
                    <a:pt x="2516" y="3886"/>
                  </a:cubicBezTo>
                  <a:lnTo>
                    <a:pt x="2869" y="3350"/>
                  </a:lnTo>
                  <a:cubicBezTo>
                    <a:pt x="903" y="2123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9" name="Google Shape;16469;p68"/>
            <p:cNvSpPr/>
            <p:nvPr/>
          </p:nvSpPr>
          <p:spPr>
            <a:xfrm>
              <a:off x="1461193" y="2012502"/>
              <a:ext cx="244726" cy="295088"/>
            </a:xfrm>
            <a:custGeom>
              <a:rect b="b" l="l" r="r" t="t"/>
              <a:pathLst>
                <a:path extrusionOk="0" h="11250" w="9330">
                  <a:moveTo>
                    <a:pt x="4654" y="1"/>
                  </a:moveTo>
                  <a:cubicBezTo>
                    <a:pt x="2015" y="1"/>
                    <a:pt x="1" y="2357"/>
                    <a:pt x="400" y="4964"/>
                  </a:cubicBezTo>
                  <a:lnTo>
                    <a:pt x="977" y="8721"/>
                  </a:lnTo>
                  <a:cubicBezTo>
                    <a:pt x="1139" y="9751"/>
                    <a:pt x="1722" y="10673"/>
                    <a:pt x="2597" y="11250"/>
                  </a:cubicBezTo>
                  <a:lnTo>
                    <a:pt x="6740" y="11250"/>
                  </a:lnTo>
                  <a:cubicBezTo>
                    <a:pt x="7608" y="10673"/>
                    <a:pt x="8191" y="9751"/>
                    <a:pt x="8354" y="8721"/>
                  </a:cubicBezTo>
                  <a:lnTo>
                    <a:pt x="8930" y="4971"/>
                  </a:lnTo>
                  <a:cubicBezTo>
                    <a:pt x="9330" y="2357"/>
                    <a:pt x="7316" y="1"/>
                    <a:pt x="4677" y="1"/>
                  </a:cubicBezTo>
                  <a:cubicBezTo>
                    <a:pt x="4673" y="1"/>
                    <a:pt x="4669" y="1"/>
                    <a:pt x="4665" y="1"/>
                  </a:cubicBezTo>
                  <a:cubicBezTo>
                    <a:pt x="4661" y="1"/>
                    <a:pt x="4658" y="1"/>
                    <a:pt x="465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68"/>
            <p:cNvSpPr/>
            <p:nvPr/>
          </p:nvSpPr>
          <p:spPr>
            <a:xfrm>
              <a:off x="1461901" y="2012869"/>
              <a:ext cx="111346" cy="294720"/>
            </a:xfrm>
            <a:custGeom>
              <a:rect b="b" l="l" r="r" t="t"/>
              <a:pathLst>
                <a:path extrusionOk="0" h="11236" w="4245">
                  <a:moveTo>
                    <a:pt x="4245" y="0"/>
                  </a:moveTo>
                  <a:cubicBezTo>
                    <a:pt x="1770" y="224"/>
                    <a:pt x="0" y="2489"/>
                    <a:pt x="373" y="4950"/>
                  </a:cubicBezTo>
                  <a:lnTo>
                    <a:pt x="956" y="8700"/>
                  </a:lnTo>
                  <a:cubicBezTo>
                    <a:pt x="1112" y="9737"/>
                    <a:pt x="1695" y="10653"/>
                    <a:pt x="2570" y="11236"/>
                  </a:cubicBezTo>
                  <a:lnTo>
                    <a:pt x="3628" y="11236"/>
                  </a:lnTo>
                  <a:cubicBezTo>
                    <a:pt x="3079" y="10605"/>
                    <a:pt x="2733" y="9825"/>
                    <a:pt x="2624" y="8998"/>
                  </a:cubicBezTo>
                  <a:lnTo>
                    <a:pt x="2062" y="4889"/>
                  </a:lnTo>
                  <a:cubicBezTo>
                    <a:pt x="1777" y="2821"/>
                    <a:pt x="2726" y="909"/>
                    <a:pt x="424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68"/>
            <p:cNvSpPr/>
            <p:nvPr/>
          </p:nvSpPr>
          <p:spPr>
            <a:xfrm>
              <a:off x="1526270" y="2270054"/>
              <a:ext cx="114573" cy="72054"/>
            </a:xfrm>
            <a:custGeom>
              <a:rect b="b" l="l" r="r" t="t"/>
              <a:pathLst>
                <a:path extrusionOk="0" h="2747" w="4368">
                  <a:moveTo>
                    <a:pt x="1520" y="0"/>
                  </a:moveTo>
                  <a:cubicBezTo>
                    <a:pt x="848" y="0"/>
                    <a:pt x="272" y="488"/>
                    <a:pt x="164" y="1146"/>
                  </a:cubicBezTo>
                  <a:lnTo>
                    <a:pt x="123" y="1417"/>
                  </a:lnTo>
                  <a:cubicBezTo>
                    <a:pt x="1" y="2109"/>
                    <a:pt x="543" y="2746"/>
                    <a:pt x="1249" y="2746"/>
                  </a:cubicBezTo>
                  <a:lnTo>
                    <a:pt x="3120" y="2746"/>
                  </a:lnTo>
                  <a:cubicBezTo>
                    <a:pt x="3832" y="2746"/>
                    <a:pt x="4368" y="2116"/>
                    <a:pt x="4252" y="1417"/>
                  </a:cubicBezTo>
                  <a:lnTo>
                    <a:pt x="4212" y="1146"/>
                  </a:lnTo>
                  <a:cubicBezTo>
                    <a:pt x="4096" y="488"/>
                    <a:pt x="3527" y="0"/>
                    <a:pt x="285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68"/>
            <p:cNvSpPr/>
            <p:nvPr/>
          </p:nvSpPr>
          <p:spPr>
            <a:xfrm>
              <a:off x="1526270" y="2270211"/>
              <a:ext cx="75437" cy="71896"/>
            </a:xfrm>
            <a:custGeom>
              <a:rect b="b" l="l" r="r" t="t"/>
              <a:pathLst>
                <a:path extrusionOk="0" h="2741" w="2876">
                  <a:moveTo>
                    <a:pt x="1506" y="1"/>
                  </a:moveTo>
                  <a:cubicBezTo>
                    <a:pt x="841" y="1"/>
                    <a:pt x="271" y="487"/>
                    <a:pt x="164" y="1147"/>
                  </a:cubicBezTo>
                  <a:lnTo>
                    <a:pt x="116" y="1411"/>
                  </a:lnTo>
                  <a:cubicBezTo>
                    <a:pt x="1" y="2110"/>
                    <a:pt x="537" y="2740"/>
                    <a:pt x="1249" y="2740"/>
                  </a:cubicBezTo>
                  <a:lnTo>
                    <a:pt x="1777" y="2740"/>
                  </a:lnTo>
                  <a:cubicBezTo>
                    <a:pt x="1547" y="2421"/>
                    <a:pt x="1452" y="2028"/>
                    <a:pt x="1513" y="1642"/>
                  </a:cubicBezTo>
                  <a:lnTo>
                    <a:pt x="1560" y="1330"/>
                  </a:lnTo>
                  <a:cubicBezTo>
                    <a:pt x="1669" y="577"/>
                    <a:pt x="2218" y="21"/>
                    <a:pt x="2876" y="1"/>
                  </a:cubicBezTo>
                  <a:lnTo>
                    <a:pt x="1520" y="1"/>
                  </a:lnTo>
                  <a:cubicBezTo>
                    <a:pt x="1515" y="1"/>
                    <a:pt x="1511" y="1"/>
                    <a:pt x="150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68"/>
            <p:cNvSpPr/>
            <p:nvPr/>
          </p:nvSpPr>
          <p:spPr>
            <a:xfrm>
              <a:off x="1547621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406" y="1"/>
                  </a:moveTo>
                  <a:cubicBezTo>
                    <a:pt x="344" y="1"/>
                    <a:pt x="281" y="28"/>
                    <a:pt x="231" y="96"/>
                  </a:cubicBezTo>
                  <a:cubicBezTo>
                    <a:pt x="82" y="266"/>
                    <a:pt x="1" y="483"/>
                    <a:pt x="1" y="706"/>
                  </a:cubicBezTo>
                  <a:cubicBezTo>
                    <a:pt x="1" y="829"/>
                    <a:pt x="102" y="930"/>
                    <a:pt x="231" y="930"/>
                  </a:cubicBezTo>
                  <a:cubicBezTo>
                    <a:pt x="353" y="930"/>
                    <a:pt x="455" y="829"/>
                    <a:pt x="455" y="706"/>
                  </a:cubicBezTo>
                  <a:cubicBezTo>
                    <a:pt x="455" y="591"/>
                    <a:pt x="502" y="476"/>
                    <a:pt x="577" y="395"/>
                  </a:cubicBezTo>
                  <a:cubicBezTo>
                    <a:pt x="742" y="220"/>
                    <a:pt x="579" y="1"/>
                    <a:pt x="40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68"/>
            <p:cNvSpPr/>
            <p:nvPr/>
          </p:nvSpPr>
          <p:spPr>
            <a:xfrm>
              <a:off x="1600029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337" y="1"/>
                  </a:moveTo>
                  <a:cubicBezTo>
                    <a:pt x="164" y="1"/>
                    <a:pt x="1" y="220"/>
                    <a:pt x="166" y="395"/>
                  </a:cubicBezTo>
                  <a:cubicBezTo>
                    <a:pt x="240" y="476"/>
                    <a:pt x="288" y="591"/>
                    <a:pt x="288" y="706"/>
                  </a:cubicBezTo>
                  <a:cubicBezTo>
                    <a:pt x="288" y="829"/>
                    <a:pt x="389" y="930"/>
                    <a:pt x="518" y="930"/>
                  </a:cubicBezTo>
                  <a:cubicBezTo>
                    <a:pt x="640" y="930"/>
                    <a:pt x="742" y="829"/>
                    <a:pt x="742" y="706"/>
                  </a:cubicBezTo>
                  <a:cubicBezTo>
                    <a:pt x="742" y="483"/>
                    <a:pt x="661" y="266"/>
                    <a:pt x="511" y="96"/>
                  </a:cubicBezTo>
                  <a:cubicBezTo>
                    <a:pt x="461" y="28"/>
                    <a:pt x="398" y="1"/>
                    <a:pt x="33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68"/>
            <p:cNvSpPr/>
            <p:nvPr/>
          </p:nvSpPr>
          <p:spPr>
            <a:xfrm>
              <a:off x="1499594" y="2126156"/>
              <a:ext cx="35961" cy="41994"/>
            </a:xfrm>
            <a:custGeom>
              <a:rect b="b" l="l" r="r" t="t"/>
              <a:pathLst>
                <a:path extrusionOk="0" h="1601" w="1371">
                  <a:moveTo>
                    <a:pt x="686" y="1"/>
                  </a:moveTo>
                  <a:cubicBezTo>
                    <a:pt x="306" y="1"/>
                    <a:pt x="1" y="312"/>
                    <a:pt x="1" y="685"/>
                  </a:cubicBezTo>
                  <a:lnTo>
                    <a:pt x="1" y="916"/>
                  </a:lnTo>
                  <a:cubicBezTo>
                    <a:pt x="1" y="1296"/>
                    <a:pt x="306" y="1601"/>
                    <a:pt x="686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68"/>
            <p:cNvSpPr/>
            <p:nvPr/>
          </p:nvSpPr>
          <p:spPr>
            <a:xfrm>
              <a:off x="1517561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4" y="1146"/>
                    <a:pt x="685" y="1031"/>
                    <a:pt x="685" y="801"/>
                  </a:cubicBezTo>
                  <a:lnTo>
                    <a:pt x="685" y="685"/>
                  </a:lnTo>
                  <a:cubicBezTo>
                    <a:pt x="685" y="312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68"/>
            <p:cNvSpPr/>
            <p:nvPr/>
          </p:nvSpPr>
          <p:spPr>
            <a:xfrm>
              <a:off x="1511686" y="2132215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25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68"/>
            <p:cNvSpPr/>
            <p:nvPr/>
          </p:nvSpPr>
          <p:spPr>
            <a:xfrm>
              <a:off x="1631583" y="2126156"/>
              <a:ext cx="35935" cy="41994"/>
            </a:xfrm>
            <a:custGeom>
              <a:rect b="b" l="l" r="r" t="t"/>
              <a:pathLst>
                <a:path extrusionOk="0" h="1601" w="1370">
                  <a:moveTo>
                    <a:pt x="685" y="1"/>
                  </a:moveTo>
                  <a:cubicBezTo>
                    <a:pt x="305" y="1"/>
                    <a:pt x="0" y="312"/>
                    <a:pt x="0" y="685"/>
                  </a:cubicBezTo>
                  <a:lnTo>
                    <a:pt x="0" y="916"/>
                  </a:lnTo>
                  <a:cubicBezTo>
                    <a:pt x="0" y="1296"/>
                    <a:pt x="305" y="1601"/>
                    <a:pt x="685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68"/>
            <p:cNvSpPr/>
            <p:nvPr/>
          </p:nvSpPr>
          <p:spPr>
            <a:xfrm>
              <a:off x="1649525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5" y="1146"/>
                    <a:pt x="686" y="1031"/>
                    <a:pt x="686" y="801"/>
                  </a:cubicBezTo>
                  <a:lnTo>
                    <a:pt x="686" y="685"/>
                  </a:lnTo>
                  <a:cubicBezTo>
                    <a:pt x="686" y="312"/>
                    <a:pt x="381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68"/>
            <p:cNvSpPr/>
            <p:nvPr/>
          </p:nvSpPr>
          <p:spPr>
            <a:xfrm>
              <a:off x="1643492" y="2132215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60" y="454"/>
                    <a:pt x="461" y="353"/>
                    <a:pt x="461" y="231"/>
                  </a:cubicBezTo>
                  <a:cubicBezTo>
                    <a:pt x="461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68"/>
            <p:cNvSpPr/>
            <p:nvPr/>
          </p:nvSpPr>
          <p:spPr>
            <a:xfrm>
              <a:off x="1483410" y="2012370"/>
              <a:ext cx="190876" cy="73077"/>
            </a:xfrm>
            <a:custGeom>
              <a:rect b="b" l="l" r="r" t="t"/>
              <a:pathLst>
                <a:path extrusionOk="0" h="2786" w="7277">
                  <a:moveTo>
                    <a:pt x="3823" y="0"/>
                  </a:moveTo>
                  <a:cubicBezTo>
                    <a:pt x="2307" y="0"/>
                    <a:pt x="800" y="786"/>
                    <a:pt x="1" y="2304"/>
                  </a:cubicBezTo>
                  <a:cubicBezTo>
                    <a:pt x="172" y="2313"/>
                    <a:pt x="407" y="2321"/>
                    <a:pt x="681" y="2321"/>
                  </a:cubicBezTo>
                  <a:cubicBezTo>
                    <a:pt x="1536" y="2321"/>
                    <a:pt x="2766" y="2241"/>
                    <a:pt x="3588" y="1830"/>
                  </a:cubicBezTo>
                  <a:lnTo>
                    <a:pt x="3588" y="1830"/>
                  </a:lnTo>
                  <a:lnTo>
                    <a:pt x="3364" y="2745"/>
                  </a:lnTo>
                  <a:cubicBezTo>
                    <a:pt x="3364" y="2745"/>
                    <a:pt x="4964" y="2515"/>
                    <a:pt x="5873" y="1830"/>
                  </a:cubicBezTo>
                  <a:cubicBezTo>
                    <a:pt x="5988" y="2135"/>
                    <a:pt x="6069" y="2460"/>
                    <a:pt x="6103" y="2786"/>
                  </a:cubicBezTo>
                  <a:cubicBezTo>
                    <a:pt x="6619" y="2603"/>
                    <a:pt x="7039" y="2223"/>
                    <a:pt x="7276" y="1735"/>
                  </a:cubicBezTo>
                  <a:cubicBezTo>
                    <a:pt x="6405" y="567"/>
                    <a:pt x="5111" y="0"/>
                    <a:pt x="3823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68"/>
            <p:cNvSpPr/>
            <p:nvPr/>
          </p:nvSpPr>
          <p:spPr>
            <a:xfrm>
              <a:off x="1483410" y="2012869"/>
              <a:ext cx="89838" cy="60460"/>
            </a:xfrm>
            <a:custGeom>
              <a:rect b="b" l="l" r="r" t="t"/>
              <a:pathLst>
                <a:path extrusionOk="0" h="2305" w="3425">
                  <a:moveTo>
                    <a:pt x="3425" y="0"/>
                  </a:moveTo>
                  <a:lnTo>
                    <a:pt x="3425" y="0"/>
                  </a:lnTo>
                  <a:cubicBezTo>
                    <a:pt x="1967" y="136"/>
                    <a:pt x="679" y="997"/>
                    <a:pt x="1" y="2285"/>
                  </a:cubicBezTo>
                  <a:cubicBezTo>
                    <a:pt x="232" y="2298"/>
                    <a:pt x="464" y="2304"/>
                    <a:pt x="696" y="2304"/>
                  </a:cubicBezTo>
                  <a:cubicBezTo>
                    <a:pt x="979" y="2304"/>
                    <a:pt x="1263" y="2294"/>
                    <a:pt x="1547" y="2272"/>
                  </a:cubicBezTo>
                  <a:cubicBezTo>
                    <a:pt x="1906" y="1329"/>
                    <a:pt x="2564" y="529"/>
                    <a:pt x="342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3" name="Google Shape;16483;p68"/>
          <p:cNvGrpSpPr/>
          <p:nvPr/>
        </p:nvGrpSpPr>
        <p:grpSpPr>
          <a:xfrm>
            <a:off x="2492924" y="1512190"/>
            <a:ext cx="370158" cy="370158"/>
            <a:chOff x="2492924" y="1512190"/>
            <a:chExt cx="370158" cy="370158"/>
          </a:xfrm>
        </p:grpSpPr>
        <p:sp>
          <p:nvSpPr>
            <p:cNvPr id="16484" name="Google Shape;16484;p68"/>
            <p:cNvSpPr/>
            <p:nvPr/>
          </p:nvSpPr>
          <p:spPr>
            <a:xfrm>
              <a:off x="2492924" y="1512190"/>
              <a:ext cx="370158" cy="370158"/>
            </a:xfrm>
            <a:custGeom>
              <a:rect b="b" l="l" r="r" t="t"/>
              <a:pathLst>
                <a:path extrusionOk="0" h="14112" w="14112">
                  <a:moveTo>
                    <a:pt x="8382" y="1"/>
                  </a:moveTo>
                  <a:cubicBezTo>
                    <a:pt x="7996" y="1"/>
                    <a:pt x="7617" y="96"/>
                    <a:pt x="7283" y="286"/>
                  </a:cubicBezTo>
                  <a:cubicBezTo>
                    <a:pt x="7215" y="326"/>
                    <a:pt x="7134" y="354"/>
                    <a:pt x="7053" y="354"/>
                  </a:cubicBezTo>
                  <a:cubicBezTo>
                    <a:pt x="6971" y="354"/>
                    <a:pt x="6897" y="32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68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9"/>
                  </a:lnTo>
                  <a:cubicBezTo>
                    <a:pt x="2279" y="11609"/>
                    <a:pt x="2964" y="12742"/>
                    <a:pt x="4103" y="13427"/>
                  </a:cubicBezTo>
                  <a:lnTo>
                    <a:pt x="4551" y="12972"/>
                  </a:lnTo>
                  <a:cubicBezTo>
                    <a:pt x="4551" y="12972"/>
                    <a:pt x="5690" y="13881"/>
                    <a:pt x="7053" y="14111"/>
                  </a:cubicBezTo>
                  <a:cubicBezTo>
                    <a:pt x="8422" y="13881"/>
                    <a:pt x="9561" y="12972"/>
                    <a:pt x="9561" y="12972"/>
                  </a:cubicBezTo>
                  <a:lnTo>
                    <a:pt x="10009" y="13427"/>
                  </a:lnTo>
                  <a:cubicBezTo>
                    <a:pt x="11148" y="12742"/>
                    <a:pt x="11833" y="11603"/>
                    <a:pt x="11833" y="11603"/>
                  </a:cubicBezTo>
                  <a:lnTo>
                    <a:pt x="12511" y="12057"/>
                  </a:lnTo>
                  <a:cubicBezTo>
                    <a:pt x="13426" y="10694"/>
                    <a:pt x="13426" y="8646"/>
                    <a:pt x="13426" y="8646"/>
                  </a:cubicBezTo>
                  <a:lnTo>
                    <a:pt x="14111" y="8877"/>
                  </a:lnTo>
                  <a:cubicBezTo>
                    <a:pt x="14111" y="8877"/>
                    <a:pt x="14111" y="6375"/>
                    <a:pt x="12972" y="4551"/>
                  </a:cubicBezTo>
                  <a:lnTo>
                    <a:pt x="13887" y="4551"/>
                  </a:lnTo>
                  <a:cubicBezTo>
                    <a:pt x="13887" y="4551"/>
                    <a:pt x="12986" y="2395"/>
                    <a:pt x="11094" y="1405"/>
                  </a:cubicBezTo>
                  <a:cubicBezTo>
                    <a:pt x="10680" y="1181"/>
                    <a:pt x="10239" y="1018"/>
                    <a:pt x="9785" y="910"/>
                  </a:cubicBezTo>
                  <a:lnTo>
                    <a:pt x="10246" y="455"/>
                  </a:lnTo>
                  <a:cubicBezTo>
                    <a:pt x="9683" y="164"/>
                    <a:pt x="9060" y="8"/>
                    <a:pt x="8422" y="1"/>
                  </a:cubicBezTo>
                  <a:cubicBezTo>
                    <a:pt x="8409" y="1"/>
                    <a:pt x="8396" y="1"/>
                    <a:pt x="83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68"/>
            <p:cNvSpPr/>
            <p:nvPr/>
          </p:nvSpPr>
          <p:spPr>
            <a:xfrm>
              <a:off x="2492924" y="1512190"/>
              <a:ext cx="185000" cy="369974"/>
            </a:xfrm>
            <a:custGeom>
              <a:rect b="b" l="l" r="r" t="t"/>
              <a:pathLst>
                <a:path extrusionOk="0" h="14105" w="7053">
                  <a:moveTo>
                    <a:pt x="5727" y="1"/>
                  </a:move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75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3"/>
                  </a:lnTo>
                  <a:cubicBezTo>
                    <a:pt x="2279" y="11603"/>
                    <a:pt x="2957" y="12742"/>
                    <a:pt x="4096" y="13427"/>
                  </a:cubicBezTo>
                  <a:lnTo>
                    <a:pt x="4551" y="12972"/>
                  </a:lnTo>
                  <a:cubicBezTo>
                    <a:pt x="4551" y="12972"/>
                    <a:pt x="5689" y="13880"/>
                    <a:pt x="7052" y="14104"/>
                  </a:cubicBezTo>
                  <a:lnTo>
                    <a:pt x="7052" y="14104"/>
                  </a:lnTo>
                  <a:cubicBezTo>
                    <a:pt x="7005" y="14089"/>
                    <a:pt x="5401" y="13269"/>
                    <a:pt x="5161" y="2510"/>
                  </a:cubicBezTo>
                  <a:cubicBezTo>
                    <a:pt x="5161" y="2510"/>
                    <a:pt x="5819" y="1167"/>
                    <a:pt x="6924" y="333"/>
                  </a:cubicBezTo>
                  <a:cubicBezTo>
                    <a:pt x="6890" y="320"/>
                    <a:pt x="6856" y="30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lose/>
                  <a:moveTo>
                    <a:pt x="7052" y="14104"/>
                  </a:moveTo>
                  <a:lnTo>
                    <a:pt x="7052" y="14104"/>
                  </a:lnTo>
                  <a:cubicBezTo>
                    <a:pt x="7052" y="14105"/>
                    <a:pt x="7052" y="14105"/>
                    <a:pt x="7052" y="14105"/>
                  </a:cubicBezTo>
                  <a:cubicBezTo>
                    <a:pt x="7053" y="14105"/>
                    <a:pt x="7053" y="14105"/>
                    <a:pt x="7053" y="14105"/>
                  </a:cubicBezTo>
                  <a:cubicBezTo>
                    <a:pt x="7052" y="14105"/>
                    <a:pt x="7052" y="14104"/>
                    <a:pt x="7052" y="14104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68"/>
            <p:cNvSpPr/>
            <p:nvPr/>
          </p:nvSpPr>
          <p:spPr>
            <a:xfrm>
              <a:off x="2725033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2619" y="1"/>
                  </a:moveTo>
                  <a:cubicBezTo>
                    <a:pt x="2565" y="1"/>
                    <a:pt x="2510" y="6"/>
                    <a:pt x="2455" y="17"/>
                  </a:cubicBezTo>
                  <a:cubicBezTo>
                    <a:pt x="1879" y="126"/>
                    <a:pt x="841" y="600"/>
                    <a:pt x="0" y="1265"/>
                  </a:cubicBezTo>
                  <a:lnTo>
                    <a:pt x="2191" y="3475"/>
                  </a:lnTo>
                  <a:cubicBezTo>
                    <a:pt x="2875" y="2770"/>
                    <a:pt x="3370" y="1570"/>
                    <a:pt x="3438" y="892"/>
                  </a:cubicBezTo>
                  <a:cubicBezTo>
                    <a:pt x="3481" y="405"/>
                    <a:pt x="3087" y="1"/>
                    <a:pt x="26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68"/>
            <p:cNvSpPr/>
            <p:nvPr/>
          </p:nvSpPr>
          <p:spPr>
            <a:xfrm>
              <a:off x="2740509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2055" y="1"/>
                  </a:moveTo>
                  <a:cubicBezTo>
                    <a:pt x="2044" y="1"/>
                    <a:pt x="2032" y="1"/>
                    <a:pt x="2021" y="2"/>
                  </a:cubicBezTo>
                  <a:cubicBezTo>
                    <a:pt x="1729" y="29"/>
                    <a:pt x="699" y="735"/>
                    <a:pt x="0" y="1264"/>
                  </a:cubicBezTo>
                  <a:lnTo>
                    <a:pt x="1465" y="2735"/>
                  </a:lnTo>
                  <a:cubicBezTo>
                    <a:pt x="1885" y="2118"/>
                    <a:pt x="2313" y="1331"/>
                    <a:pt x="2421" y="911"/>
                  </a:cubicBezTo>
                  <a:cubicBezTo>
                    <a:pt x="2545" y="440"/>
                    <a:pt x="2360" y="1"/>
                    <a:pt x="2055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68"/>
            <p:cNvSpPr/>
            <p:nvPr/>
          </p:nvSpPr>
          <p:spPr>
            <a:xfrm>
              <a:off x="2539666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860" y="1"/>
                  </a:moveTo>
                  <a:cubicBezTo>
                    <a:pt x="388" y="1"/>
                    <a:pt x="0" y="405"/>
                    <a:pt x="43" y="892"/>
                  </a:cubicBezTo>
                  <a:cubicBezTo>
                    <a:pt x="111" y="1570"/>
                    <a:pt x="605" y="2770"/>
                    <a:pt x="1290" y="3475"/>
                  </a:cubicBezTo>
                  <a:lnTo>
                    <a:pt x="3480" y="1272"/>
                  </a:lnTo>
                  <a:cubicBezTo>
                    <a:pt x="2640" y="600"/>
                    <a:pt x="1595" y="126"/>
                    <a:pt x="1026" y="17"/>
                  </a:cubicBezTo>
                  <a:cubicBezTo>
                    <a:pt x="970" y="6"/>
                    <a:pt x="915" y="1"/>
                    <a:pt x="86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68"/>
            <p:cNvSpPr/>
            <p:nvPr/>
          </p:nvSpPr>
          <p:spPr>
            <a:xfrm>
              <a:off x="2548532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497" y="1"/>
                  </a:moveTo>
                  <a:cubicBezTo>
                    <a:pt x="186" y="1"/>
                    <a:pt x="1" y="440"/>
                    <a:pt x="125" y="911"/>
                  </a:cubicBezTo>
                  <a:cubicBezTo>
                    <a:pt x="240" y="1331"/>
                    <a:pt x="661" y="2118"/>
                    <a:pt x="1088" y="2735"/>
                  </a:cubicBezTo>
                  <a:lnTo>
                    <a:pt x="2546" y="1264"/>
                  </a:lnTo>
                  <a:cubicBezTo>
                    <a:pt x="1847" y="735"/>
                    <a:pt x="817" y="29"/>
                    <a:pt x="532" y="2"/>
                  </a:cubicBezTo>
                  <a:cubicBezTo>
                    <a:pt x="520" y="1"/>
                    <a:pt x="509" y="1"/>
                    <a:pt x="497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68"/>
            <p:cNvSpPr/>
            <p:nvPr/>
          </p:nvSpPr>
          <p:spPr>
            <a:xfrm>
              <a:off x="2540767" y="1577975"/>
              <a:ext cx="274471" cy="250654"/>
            </a:xfrm>
            <a:custGeom>
              <a:rect b="b" l="l" r="r" t="t"/>
              <a:pathLst>
                <a:path extrusionOk="0" h="9556" w="10464">
                  <a:moveTo>
                    <a:pt x="3244" y="1"/>
                  </a:moveTo>
                  <a:cubicBezTo>
                    <a:pt x="2970" y="1"/>
                    <a:pt x="2711" y="63"/>
                    <a:pt x="2503" y="226"/>
                  </a:cubicBezTo>
                  <a:cubicBezTo>
                    <a:pt x="455" y="1819"/>
                    <a:pt x="1" y="6369"/>
                    <a:pt x="224" y="7277"/>
                  </a:cubicBezTo>
                  <a:cubicBezTo>
                    <a:pt x="394" y="7942"/>
                    <a:pt x="1818" y="9095"/>
                    <a:pt x="3411" y="9556"/>
                  </a:cubicBezTo>
                  <a:lnTo>
                    <a:pt x="7053" y="9556"/>
                  </a:lnTo>
                  <a:cubicBezTo>
                    <a:pt x="8646" y="9095"/>
                    <a:pt x="10077" y="7942"/>
                    <a:pt x="10239" y="7277"/>
                  </a:cubicBezTo>
                  <a:cubicBezTo>
                    <a:pt x="10463" y="6369"/>
                    <a:pt x="10009" y="1819"/>
                    <a:pt x="7961" y="226"/>
                  </a:cubicBezTo>
                  <a:cubicBezTo>
                    <a:pt x="7753" y="63"/>
                    <a:pt x="7494" y="1"/>
                    <a:pt x="7219" y="1"/>
                  </a:cubicBezTo>
                  <a:cubicBezTo>
                    <a:pt x="6311" y="1"/>
                    <a:pt x="5229" y="680"/>
                    <a:pt x="5229" y="680"/>
                  </a:cubicBezTo>
                  <a:cubicBezTo>
                    <a:pt x="5229" y="680"/>
                    <a:pt x="4150" y="1"/>
                    <a:pt x="32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68"/>
            <p:cNvSpPr/>
            <p:nvPr/>
          </p:nvSpPr>
          <p:spPr>
            <a:xfrm>
              <a:off x="2540767" y="1577949"/>
              <a:ext cx="87530" cy="229513"/>
            </a:xfrm>
            <a:custGeom>
              <a:rect b="b" l="l" r="r" t="t"/>
              <a:pathLst>
                <a:path extrusionOk="0" h="8750" w="3337">
                  <a:moveTo>
                    <a:pt x="3248" y="1"/>
                  </a:moveTo>
                  <a:cubicBezTo>
                    <a:pt x="2970" y="1"/>
                    <a:pt x="2711" y="61"/>
                    <a:pt x="2503" y="227"/>
                  </a:cubicBezTo>
                  <a:cubicBezTo>
                    <a:pt x="455" y="1820"/>
                    <a:pt x="1" y="6370"/>
                    <a:pt x="224" y="7278"/>
                  </a:cubicBezTo>
                  <a:cubicBezTo>
                    <a:pt x="326" y="7678"/>
                    <a:pt x="882" y="8255"/>
                    <a:pt x="1655" y="8750"/>
                  </a:cubicBezTo>
                  <a:cubicBezTo>
                    <a:pt x="1648" y="8709"/>
                    <a:pt x="1635" y="8662"/>
                    <a:pt x="1628" y="8621"/>
                  </a:cubicBezTo>
                  <a:cubicBezTo>
                    <a:pt x="1452" y="7529"/>
                    <a:pt x="1865" y="2688"/>
                    <a:pt x="3337" y="3"/>
                  </a:cubicBezTo>
                  <a:cubicBezTo>
                    <a:pt x="3307" y="2"/>
                    <a:pt x="3277" y="1"/>
                    <a:pt x="324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68"/>
            <p:cNvSpPr/>
            <p:nvPr/>
          </p:nvSpPr>
          <p:spPr>
            <a:xfrm>
              <a:off x="2544676" y="1735067"/>
              <a:ext cx="266471" cy="93562"/>
            </a:xfrm>
            <a:custGeom>
              <a:rect b="b" l="l" r="r" t="t"/>
              <a:pathLst>
                <a:path extrusionOk="0" h="3567" w="10159">
                  <a:moveTo>
                    <a:pt x="48" y="0"/>
                  </a:moveTo>
                  <a:lnTo>
                    <a:pt x="48" y="0"/>
                  </a:lnTo>
                  <a:cubicBezTo>
                    <a:pt x="1" y="597"/>
                    <a:pt x="14" y="1058"/>
                    <a:pt x="69" y="1288"/>
                  </a:cubicBezTo>
                  <a:cubicBezTo>
                    <a:pt x="238" y="1953"/>
                    <a:pt x="1662" y="3112"/>
                    <a:pt x="3256" y="3567"/>
                  </a:cubicBezTo>
                  <a:lnTo>
                    <a:pt x="6904" y="3567"/>
                  </a:lnTo>
                  <a:cubicBezTo>
                    <a:pt x="8497" y="3112"/>
                    <a:pt x="9921" y="1953"/>
                    <a:pt x="10090" y="1288"/>
                  </a:cubicBezTo>
                  <a:cubicBezTo>
                    <a:pt x="10145" y="1058"/>
                    <a:pt x="10158" y="597"/>
                    <a:pt x="10111" y="0"/>
                  </a:cubicBezTo>
                  <a:lnTo>
                    <a:pt x="10111" y="0"/>
                  </a:lnTo>
                  <a:cubicBezTo>
                    <a:pt x="10111" y="48"/>
                    <a:pt x="10097" y="102"/>
                    <a:pt x="10090" y="149"/>
                  </a:cubicBezTo>
                  <a:cubicBezTo>
                    <a:pt x="9921" y="814"/>
                    <a:pt x="8497" y="1973"/>
                    <a:pt x="6904" y="2428"/>
                  </a:cubicBezTo>
                  <a:lnTo>
                    <a:pt x="3256" y="2428"/>
                  </a:lnTo>
                  <a:cubicBezTo>
                    <a:pt x="1662" y="1966"/>
                    <a:pt x="238" y="814"/>
                    <a:pt x="69" y="149"/>
                  </a:cubicBezTo>
                  <a:cubicBezTo>
                    <a:pt x="62" y="102"/>
                    <a:pt x="48" y="48"/>
                    <a:pt x="4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68"/>
            <p:cNvSpPr/>
            <p:nvPr/>
          </p:nvSpPr>
          <p:spPr>
            <a:xfrm>
              <a:off x="2628454" y="1810478"/>
              <a:ext cx="99097" cy="41994"/>
            </a:xfrm>
            <a:custGeom>
              <a:rect b="b" l="l" r="r" t="t"/>
              <a:pathLst>
                <a:path extrusionOk="0" h="1601" w="3778">
                  <a:moveTo>
                    <a:pt x="1886" y="0"/>
                  </a:moveTo>
                  <a:lnTo>
                    <a:pt x="1" y="319"/>
                  </a:lnTo>
                  <a:cubicBezTo>
                    <a:pt x="123" y="1058"/>
                    <a:pt x="760" y="1600"/>
                    <a:pt x="1506" y="1600"/>
                  </a:cubicBezTo>
                  <a:lnTo>
                    <a:pt x="2272" y="1600"/>
                  </a:lnTo>
                  <a:cubicBezTo>
                    <a:pt x="3011" y="1600"/>
                    <a:pt x="3649" y="1058"/>
                    <a:pt x="3777" y="325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68"/>
            <p:cNvSpPr/>
            <p:nvPr/>
          </p:nvSpPr>
          <p:spPr>
            <a:xfrm>
              <a:off x="2606395" y="1762976"/>
              <a:ext cx="143216" cy="59621"/>
            </a:xfrm>
            <a:custGeom>
              <a:rect b="b" l="l" r="r" t="t"/>
              <a:pathLst>
                <a:path extrusionOk="0" h="2273" w="5460">
                  <a:moveTo>
                    <a:pt x="1479" y="1"/>
                  </a:moveTo>
                  <a:cubicBezTo>
                    <a:pt x="658" y="1"/>
                    <a:pt x="1" y="509"/>
                    <a:pt x="1" y="1133"/>
                  </a:cubicBezTo>
                  <a:cubicBezTo>
                    <a:pt x="1" y="1764"/>
                    <a:pt x="658" y="2272"/>
                    <a:pt x="1479" y="2272"/>
                  </a:cubicBezTo>
                  <a:cubicBezTo>
                    <a:pt x="2008" y="2272"/>
                    <a:pt x="2469" y="2055"/>
                    <a:pt x="2727" y="1736"/>
                  </a:cubicBezTo>
                  <a:cubicBezTo>
                    <a:pt x="2991" y="2062"/>
                    <a:pt x="3452" y="2272"/>
                    <a:pt x="3981" y="2272"/>
                  </a:cubicBezTo>
                  <a:cubicBezTo>
                    <a:pt x="4795" y="2272"/>
                    <a:pt x="5459" y="1764"/>
                    <a:pt x="5459" y="1133"/>
                  </a:cubicBezTo>
                  <a:cubicBezTo>
                    <a:pt x="5459" y="509"/>
                    <a:pt x="4795" y="1"/>
                    <a:pt x="3981" y="1"/>
                  </a:cubicBezTo>
                  <a:cubicBezTo>
                    <a:pt x="3452" y="1"/>
                    <a:pt x="2991" y="211"/>
                    <a:pt x="2727" y="529"/>
                  </a:cubicBezTo>
                  <a:cubicBezTo>
                    <a:pt x="2469" y="211"/>
                    <a:pt x="2008" y="1"/>
                    <a:pt x="147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68"/>
            <p:cNvSpPr/>
            <p:nvPr/>
          </p:nvSpPr>
          <p:spPr>
            <a:xfrm>
              <a:off x="2601778" y="1776353"/>
              <a:ext cx="152265" cy="51935"/>
            </a:xfrm>
            <a:custGeom>
              <a:rect b="b" l="l" r="r" t="t"/>
              <a:pathLst>
                <a:path extrusionOk="0" h="1980" w="5805">
                  <a:moveTo>
                    <a:pt x="234" y="1"/>
                  </a:moveTo>
                  <a:cubicBezTo>
                    <a:pt x="121" y="1"/>
                    <a:pt x="7" y="77"/>
                    <a:pt x="7" y="230"/>
                  </a:cubicBezTo>
                  <a:cubicBezTo>
                    <a:pt x="0" y="1193"/>
                    <a:pt x="780" y="1979"/>
                    <a:pt x="1750" y="1979"/>
                  </a:cubicBezTo>
                  <a:cubicBezTo>
                    <a:pt x="1759" y="1979"/>
                    <a:pt x="1769" y="1979"/>
                    <a:pt x="1778" y="1979"/>
                  </a:cubicBezTo>
                  <a:cubicBezTo>
                    <a:pt x="2161" y="1979"/>
                    <a:pt x="2530" y="1844"/>
                    <a:pt x="2828" y="1599"/>
                  </a:cubicBezTo>
                  <a:cubicBezTo>
                    <a:pt x="2852" y="1582"/>
                    <a:pt x="2879" y="1574"/>
                    <a:pt x="2905" y="1574"/>
                  </a:cubicBezTo>
                  <a:cubicBezTo>
                    <a:pt x="2931" y="1574"/>
                    <a:pt x="2957" y="1582"/>
                    <a:pt x="2977" y="1599"/>
                  </a:cubicBezTo>
                  <a:cubicBezTo>
                    <a:pt x="3282" y="1844"/>
                    <a:pt x="3651" y="1979"/>
                    <a:pt x="4034" y="1979"/>
                  </a:cubicBezTo>
                  <a:cubicBezTo>
                    <a:pt x="4043" y="1979"/>
                    <a:pt x="4053" y="1979"/>
                    <a:pt x="4062" y="1979"/>
                  </a:cubicBezTo>
                  <a:cubicBezTo>
                    <a:pt x="5025" y="1979"/>
                    <a:pt x="5805" y="1193"/>
                    <a:pt x="5805" y="230"/>
                  </a:cubicBezTo>
                  <a:cubicBezTo>
                    <a:pt x="5805" y="77"/>
                    <a:pt x="5691" y="1"/>
                    <a:pt x="5578" y="1"/>
                  </a:cubicBezTo>
                  <a:cubicBezTo>
                    <a:pt x="5464" y="1"/>
                    <a:pt x="5350" y="77"/>
                    <a:pt x="5350" y="230"/>
                  </a:cubicBezTo>
                  <a:cubicBezTo>
                    <a:pt x="5350" y="942"/>
                    <a:pt x="4781" y="1525"/>
                    <a:pt x="4062" y="1525"/>
                  </a:cubicBezTo>
                  <a:cubicBezTo>
                    <a:pt x="3771" y="1525"/>
                    <a:pt x="3493" y="1430"/>
                    <a:pt x="3269" y="1247"/>
                  </a:cubicBezTo>
                  <a:cubicBezTo>
                    <a:pt x="3164" y="1162"/>
                    <a:pt x="3035" y="1120"/>
                    <a:pt x="2906" y="1120"/>
                  </a:cubicBezTo>
                  <a:cubicBezTo>
                    <a:pt x="2777" y="1120"/>
                    <a:pt x="2648" y="1162"/>
                    <a:pt x="2543" y="1247"/>
                  </a:cubicBezTo>
                  <a:cubicBezTo>
                    <a:pt x="2326" y="1424"/>
                    <a:pt x="2052" y="1525"/>
                    <a:pt x="1777" y="1525"/>
                  </a:cubicBezTo>
                  <a:cubicBezTo>
                    <a:pt x="1768" y="1525"/>
                    <a:pt x="1759" y="1525"/>
                    <a:pt x="1750" y="1525"/>
                  </a:cubicBezTo>
                  <a:cubicBezTo>
                    <a:pt x="1031" y="1525"/>
                    <a:pt x="455" y="942"/>
                    <a:pt x="462" y="230"/>
                  </a:cubicBezTo>
                  <a:cubicBezTo>
                    <a:pt x="462" y="77"/>
                    <a:pt x="348" y="1"/>
                    <a:pt x="234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68"/>
            <p:cNvSpPr/>
            <p:nvPr/>
          </p:nvSpPr>
          <p:spPr>
            <a:xfrm>
              <a:off x="2640022" y="1759434"/>
              <a:ext cx="75778" cy="31633"/>
            </a:xfrm>
            <a:custGeom>
              <a:rect b="b" l="l" r="r" t="t"/>
              <a:pathLst>
                <a:path extrusionOk="0" h="1206" w="288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9" y="1115"/>
                    <a:pt x="1184" y="1205"/>
                    <a:pt x="1448" y="1205"/>
                  </a:cubicBezTo>
                  <a:cubicBezTo>
                    <a:pt x="1712" y="1205"/>
                    <a:pt x="1977" y="1115"/>
                    <a:pt x="2190" y="936"/>
                  </a:cubicBezTo>
                  <a:lnTo>
                    <a:pt x="2672" y="529"/>
                  </a:lnTo>
                  <a:cubicBezTo>
                    <a:pt x="2889" y="353"/>
                    <a:pt x="2767" y="0"/>
                    <a:pt x="24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68"/>
            <p:cNvSpPr/>
            <p:nvPr/>
          </p:nvSpPr>
          <p:spPr>
            <a:xfrm>
              <a:off x="2672022" y="1606697"/>
              <a:ext cx="11961" cy="60801"/>
            </a:xfrm>
            <a:custGeom>
              <a:rect b="b" l="l" r="r" t="t"/>
              <a:pathLst>
                <a:path extrusionOk="0" h="2318" w="456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2087"/>
                  </a:lnTo>
                  <a:cubicBezTo>
                    <a:pt x="1" y="2216"/>
                    <a:pt x="103" y="2317"/>
                    <a:pt x="225" y="2317"/>
                  </a:cubicBezTo>
                  <a:cubicBezTo>
                    <a:pt x="353" y="2317"/>
                    <a:pt x="455" y="2216"/>
                    <a:pt x="455" y="2087"/>
                  </a:cubicBezTo>
                  <a:lnTo>
                    <a:pt x="455" y="229"/>
                  </a:lnTo>
                  <a:cubicBezTo>
                    <a:pt x="455" y="76"/>
                    <a:pt x="342" y="0"/>
                    <a:pt x="22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68"/>
            <p:cNvSpPr/>
            <p:nvPr/>
          </p:nvSpPr>
          <p:spPr>
            <a:xfrm>
              <a:off x="2600362" y="1685256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1"/>
                  </a:moveTo>
                  <a:cubicBezTo>
                    <a:pt x="305" y="7"/>
                    <a:pt x="0" y="312"/>
                    <a:pt x="7" y="685"/>
                  </a:cubicBezTo>
                  <a:lnTo>
                    <a:pt x="7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63" y="1289"/>
                    <a:pt x="1363" y="916"/>
                  </a:cubicBezTo>
                  <a:lnTo>
                    <a:pt x="1363" y="685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68"/>
            <p:cNvSpPr/>
            <p:nvPr/>
          </p:nvSpPr>
          <p:spPr>
            <a:xfrm>
              <a:off x="2618330" y="1685256"/>
              <a:ext cx="17810" cy="29955"/>
            </a:xfrm>
            <a:custGeom>
              <a:rect b="b" l="l" r="r" t="t"/>
              <a:pathLst>
                <a:path extrusionOk="0" h="1142" w="679">
                  <a:moveTo>
                    <a:pt x="0" y="1"/>
                  </a:moveTo>
                  <a:lnTo>
                    <a:pt x="0" y="801"/>
                  </a:lnTo>
                  <a:cubicBezTo>
                    <a:pt x="0" y="1028"/>
                    <a:pt x="170" y="1141"/>
                    <a:pt x="339" y="1141"/>
                  </a:cubicBezTo>
                  <a:cubicBezTo>
                    <a:pt x="509" y="1141"/>
                    <a:pt x="678" y="1028"/>
                    <a:pt x="678" y="801"/>
                  </a:cubicBezTo>
                  <a:lnTo>
                    <a:pt x="678" y="685"/>
                  </a:lnTo>
                  <a:cubicBezTo>
                    <a:pt x="678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68"/>
            <p:cNvSpPr/>
            <p:nvPr/>
          </p:nvSpPr>
          <p:spPr>
            <a:xfrm>
              <a:off x="2612270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1" y="102"/>
                    <a:pt x="1" y="224"/>
                  </a:cubicBezTo>
                  <a:cubicBezTo>
                    <a:pt x="1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68"/>
            <p:cNvSpPr/>
            <p:nvPr/>
          </p:nvSpPr>
          <p:spPr>
            <a:xfrm>
              <a:off x="2719709" y="1685256"/>
              <a:ext cx="35935" cy="41811"/>
            </a:xfrm>
            <a:custGeom>
              <a:rect b="b" l="l" r="r" t="t"/>
              <a:pathLst>
                <a:path extrusionOk="0" h="1594" w="1370">
                  <a:moveTo>
                    <a:pt x="685" y="1"/>
                  </a:moveTo>
                  <a:cubicBezTo>
                    <a:pt x="305" y="1"/>
                    <a:pt x="0" y="306"/>
                    <a:pt x="0" y="685"/>
                  </a:cubicBezTo>
                  <a:lnTo>
                    <a:pt x="0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70" y="1289"/>
                    <a:pt x="1370" y="916"/>
                  </a:cubicBezTo>
                  <a:lnTo>
                    <a:pt x="1370" y="685"/>
                  </a:lnTo>
                  <a:cubicBezTo>
                    <a:pt x="1370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68"/>
            <p:cNvSpPr/>
            <p:nvPr/>
          </p:nvSpPr>
          <p:spPr>
            <a:xfrm>
              <a:off x="2737650" y="1685256"/>
              <a:ext cx="17994" cy="29955"/>
            </a:xfrm>
            <a:custGeom>
              <a:rect b="b" l="l" r="r" t="t"/>
              <a:pathLst>
                <a:path extrusionOk="0" h="1142" w="686">
                  <a:moveTo>
                    <a:pt x="1" y="1"/>
                  </a:moveTo>
                  <a:lnTo>
                    <a:pt x="1" y="801"/>
                  </a:lnTo>
                  <a:cubicBezTo>
                    <a:pt x="1" y="1028"/>
                    <a:pt x="172" y="1141"/>
                    <a:pt x="343" y="1141"/>
                  </a:cubicBezTo>
                  <a:cubicBezTo>
                    <a:pt x="515" y="1141"/>
                    <a:pt x="686" y="1028"/>
                    <a:pt x="686" y="801"/>
                  </a:cubicBezTo>
                  <a:lnTo>
                    <a:pt x="686" y="685"/>
                  </a:lnTo>
                  <a:cubicBezTo>
                    <a:pt x="686" y="306"/>
                    <a:pt x="374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68"/>
            <p:cNvSpPr/>
            <p:nvPr/>
          </p:nvSpPr>
          <p:spPr>
            <a:xfrm>
              <a:off x="2731617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68"/>
            <p:cNvSpPr/>
            <p:nvPr/>
          </p:nvSpPr>
          <p:spPr>
            <a:xfrm>
              <a:off x="2640022" y="1759434"/>
              <a:ext cx="48762" cy="31528"/>
            </a:xfrm>
            <a:custGeom>
              <a:rect b="b" l="l" r="r" t="t"/>
              <a:pathLst>
                <a:path extrusionOk="0" h="1202" w="185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5" y="1110"/>
                    <a:pt x="1178" y="1201"/>
                    <a:pt x="1445" y="1201"/>
                  </a:cubicBezTo>
                  <a:cubicBezTo>
                    <a:pt x="1583" y="1201"/>
                    <a:pt x="1724" y="1177"/>
                    <a:pt x="1858" y="1126"/>
                  </a:cubicBezTo>
                  <a:cubicBezTo>
                    <a:pt x="1756" y="1065"/>
                    <a:pt x="1662" y="990"/>
                    <a:pt x="1587" y="895"/>
                  </a:cubicBezTo>
                  <a:lnTo>
                    <a:pt x="1099" y="339"/>
                  </a:lnTo>
                  <a:cubicBezTo>
                    <a:pt x="1024" y="244"/>
                    <a:pt x="984" y="122"/>
                    <a:pt x="99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68"/>
            <p:cNvSpPr/>
            <p:nvPr/>
          </p:nvSpPr>
          <p:spPr>
            <a:xfrm>
              <a:off x="2544859" y="1735067"/>
              <a:ext cx="39345" cy="72578"/>
            </a:xfrm>
            <a:custGeom>
              <a:rect b="b" l="l" r="r" t="t"/>
              <a:pathLst>
                <a:path extrusionOk="0" h="2767" w="1500">
                  <a:moveTo>
                    <a:pt x="41" y="0"/>
                  </a:moveTo>
                  <a:cubicBezTo>
                    <a:pt x="1" y="597"/>
                    <a:pt x="14" y="1058"/>
                    <a:pt x="68" y="1288"/>
                  </a:cubicBezTo>
                  <a:cubicBezTo>
                    <a:pt x="170" y="1688"/>
                    <a:pt x="726" y="2265"/>
                    <a:pt x="1499" y="2767"/>
                  </a:cubicBezTo>
                  <a:cubicBezTo>
                    <a:pt x="1492" y="2719"/>
                    <a:pt x="1479" y="2678"/>
                    <a:pt x="1472" y="2631"/>
                  </a:cubicBezTo>
                  <a:cubicBezTo>
                    <a:pt x="1431" y="2285"/>
                    <a:pt x="1425" y="1933"/>
                    <a:pt x="1445" y="1580"/>
                  </a:cubicBezTo>
                  <a:cubicBezTo>
                    <a:pt x="699" y="1092"/>
                    <a:pt x="163" y="536"/>
                    <a:pt x="68" y="149"/>
                  </a:cubicBezTo>
                  <a:cubicBezTo>
                    <a:pt x="55" y="102"/>
                    <a:pt x="48" y="48"/>
                    <a:pt x="4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6" name="Google Shape;16506;p68"/>
          <p:cNvGrpSpPr/>
          <p:nvPr/>
        </p:nvGrpSpPr>
        <p:grpSpPr>
          <a:xfrm>
            <a:off x="1933569" y="1512243"/>
            <a:ext cx="393975" cy="370105"/>
            <a:chOff x="1933569" y="1512243"/>
            <a:chExt cx="393975" cy="370105"/>
          </a:xfrm>
        </p:grpSpPr>
        <p:sp>
          <p:nvSpPr>
            <p:cNvPr id="16507" name="Google Shape;16507;p68"/>
            <p:cNvSpPr/>
            <p:nvPr/>
          </p:nvSpPr>
          <p:spPr>
            <a:xfrm>
              <a:off x="2184354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3302" y="0"/>
                  </a:moveTo>
                  <a:cubicBezTo>
                    <a:pt x="3217" y="0"/>
                    <a:pt x="3131" y="11"/>
                    <a:pt x="3045" y="33"/>
                  </a:cubicBezTo>
                  <a:cubicBezTo>
                    <a:pt x="2340" y="209"/>
                    <a:pt x="1139" y="684"/>
                    <a:pt x="0" y="1816"/>
                  </a:cubicBezTo>
                  <a:lnTo>
                    <a:pt x="2957" y="4325"/>
                  </a:lnTo>
                  <a:cubicBezTo>
                    <a:pt x="3865" y="3410"/>
                    <a:pt x="4286" y="1904"/>
                    <a:pt x="4320" y="1057"/>
                  </a:cubicBezTo>
                  <a:cubicBezTo>
                    <a:pt x="4343" y="462"/>
                    <a:pt x="3860" y="0"/>
                    <a:pt x="330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68"/>
            <p:cNvSpPr/>
            <p:nvPr/>
          </p:nvSpPr>
          <p:spPr>
            <a:xfrm>
              <a:off x="2203214" y="1527273"/>
              <a:ext cx="86979" cy="92749"/>
            </a:xfrm>
            <a:custGeom>
              <a:rect b="b" l="l" r="r" t="t"/>
              <a:pathLst>
                <a:path extrusionOk="0" h="3536" w="3316">
                  <a:moveTo>
                    <a:pt x="2703" y="0"/>
                  </a:moveTo>
                  <a:cubicBezTo>
                    <a:pt x="2675" y="0"/>
                    <a:pt x="2646" y="3"/>
                    <a:pt x="2617" y="9"/>
                  </a:cubicBezTo>
                  <a:cubicBezTo>
                    <a:pt x="2217" y="91"/>
                    <a:pt x="1044" y="816"/>
                    <a:pt x="0" y="1853"/>
                  </a:cubicBezTo>
                  <a:lnTo>
                    <a:pt x="1987" y="3535"/>
                  </a:lnTo>
                  <a:cubicBezTo>
                    <a:pt x="2583" y="2830"/>
                    <a:pt x="3099" y="1650"/>
                    <a:pt x="3221" y="986"/>
                  </a:cubicBezTo>
                  <a:cubicBezTo>
                    <a:pt x="3315" y="458"/>
                    <a:pt x="3054" y="0"/>
                    <a:pt x="2703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68"/>
            <p:cNvSpPr/>
            <p:nvPr/>
          </p:nvSpPr>
          <p:spPr>
            <a:xfrm>
              <a:off x="1962999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1040" y="0"/>
                  </a:moveTo>
                  <a:cubicBezTo>
                    <a:pt x="479" y="0"/>
                    <a:pt x="0" y="462"/>
                    <a:pt x="18" y="1057"/>
                  </a:cubicBezTo>
                  <a:cubicBezTo>
                    <a:pt x="52" y="1904"/>
                    <a:pt x="472" y="3410"/>
                    <a:pt x="1381" y="4325"/>
                  </a:cubicBezTo>
                  <a:lnTo>
                    <a:pt x="4344" y="1816"/>
                  </a:lnTo>
                  <a:cubicBezTo>
                    <a:pt x="3205" y="684"/>
                    <a:pt x="2004" y="209"/>
                    <a:pt x="1299" y="33"/>
                  </a:cubicBezTo>
                  <a:cubicBezTo>
                    <a:pt x="1212" y="11"/>
                    <a:pt x="1125" y="0"/>
                    <a:pt x="1040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68"/>
            <p:cNvSpPr/>
            <p:nvPr/>
          </p:nvSpPr>
          <p:spPr>
            <a:xfrm>
              <a:off x="1970947" y="1527273"/>
              <a:ext cx="87162" cy="92749"/>
            </a:xfrm>
            <a:custGeom>
              <a:rect b="b" l="l" r="r" t="t"/>
              <a:pathLst>
                <a:path extrusionOk="0" h="3536" w="3323">
                  <a:moveTo>
                    <a:pt x="619" y="0"/>
                  </a:moveTo>
                  <a:cubicBezTo>
                    <a:pt x="267" y="0"/>
                    <a:pt x="1" y="458"/>
                    <a:pt x="101" y="986"/>
                  </a:cubicBezTo>
                  <a:cubicBezTo>
                    <a:pt x="223" y="1650"/>
                    <a:pt x="739" y="2830"/>
                    <a:pt x="1335" y="3535"/>
                  </a:cubicBezTo>
                  <a:lnTo>
                    <a:pt x="3322" y="1853"/>
                  </a:lnTo>
                  <a:cubicBezTo>
                    <a:pt x="2271" y="816"/>
                    <a:pt x="1098" y="91"/>
                    <a:pt x="705" y="9"/>
                  </a:cubicBezTo>
                  <a:cubicBezTo>
                    <a:pt x="676" y="3"/>
                    <a:pt x="647" y="0"/>
                    <a:pt x="619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68"/>
            <p:cNvSpPr/>
            <p:nvPr/>
          </p:nvSpPr>
          <p:spPr>
            <a:xfrm>
              <a:off x="1933569" y="1542093"/>
              <a:ext cx="393975" cy="328347"/>
            </a:xfrm>
            <a:custGeom>
              <a:rect b="b" l="l" r="r" t="t"/>
              <a:pathLst>
                <a:path extrusionOk="0" h="12518" w="15020">
                  <a:moveTo>
                    <a:pt x="7514" y="0"/>
                  </a:moveTo>
                  <a:cubicBezTo>
                    <a:pt x="1" y="0"/>
                    <a:pt x="909" y="8645"/>
                    <a:pt x="909" y="8645"/>
                  </a:cubicBezTo>
                  <a:lnTo>
                    <a:pt x="1777" y="8327"/>
                  </a:lnTo>
                  <a:cubicBezTo>
                    <a:pt x="1845" y="9452"/>
                    <a:pt x="2089" y="10557"/>
                    <a:pt x="2509" y="11602"/>
                  </a:cubicBezTo>
                  <a:lnTo>
                    <a:pt x="3160" y="10835"/>
                  </a:lnTo>
                  <a:cubicBezTo>
                    <a:pt x="3642" y="11744"/>
                    <a:pt x="4557" y="12517"/>
                    <a:pt x="4557" y="12517"/>
                  </a:cubicBezTo>
                  <a:lnTo>
                    <a:pt x="5235" y="11602"/>
                  </a:lnTo>
                  <a:lnTo>
                    <a:pt x="9785" y="11602"/>
                  </a:lnTo>
                  <a:lnTo>
                    <a:pt x="10470" y="12517"/>
                  </a:lnTo>
                  <a:cubicBezTo>
                    <a:pt x="10470" y="12517"/>
                    <a:pt x="11379" y="11744"/>
                    <a:pt x="11867" y="10835"/>
                  </a:cubicBezTo>
                  <a:lnTo>
                    <a:pt x="12518" y="11602"/>
                  </a:lnTo>
                  <a:cubicBezTo>
                    <a:pt x="12938" y="10557"/>
                    <a:pt x="13182" y="9452"/>
                    <a:pt x="13250" y="8327"/>
                  </a:cubicBezTo>
                  <a:lnTo>
                    <a:pt x="14111" y="8645"/>
                  </a:lnTo>
                  <a:cubicBezTo>
                    <a:pt x="14111" y="8645"/>
                    <a:pt x="15020" y="0"/>
                    <a:pt x="75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68"/>
            <p:cNvSpPr/>
            <p:nvPr/>
          </p:nvSpPr>
          <p:spPr>
            <a:xfrm>
              <a:off x="1939445" y="1551876"/>
              <a:ext cx="190508" cy="318563"/>
            </a:xfrm>
            <a:custGeom>
              <a:rect b="b" l="l" r="r" t="t"/>
              <a:pathLst>
                <a:path extrusionOk="0" h="12145" w="7263">
                  <a:moveTo>
                    <a:pt x="4842" y="0"/>
                  </a:moveTo>
                  <a:lnTo>
                    <a:pt x="4842" y="0"/>
                  </a:lnTo>
                  <a:cubicBezTo>
                    <a:pt x="0" y="1668"/>
                    <a:pt x="692" y="8272"/>
                    <a:pt x="692" y="8272"/>
                  </a:cubicBezTo>
                  <a:lnTo>
                    <a:pt x="1553" y="7954"/>
                  </a:lnTo>
                  <a:cubicBezTo>
                    <a:pt x="1621" y="9079"/>
                    <a:pt x="1865" y="10184"/>
                    <a:pt x="2285" y="11229"/>
                  </a:cubicBezTo>
                  <a:lnTo>
                    <a:pt x="2936" y="10462"/>
                  </a:lnTo>
                  <a:cubicBezTo>
                    <a:pt x="3418" y="11371"/>
                    <a:pt x="4333" y="12144"/>
                    <a:pt x="4333" y="12144"/>
                  </a:cubicBezTo>
                  <a:lnTo>
                    <a:pt x="5011" y="11229"/>
                  </a:lnTo>
                  <a:lnTo>
                    <a:pt x="7262" y="11229"/>
                  </a:lnTo>
                  <a:cubicBezTo>
                    <a:pt x="4611" y="10246"/>
                    <a:pt x="2740" y="7764"/>
                    <a:pt x="2740" y="4862"/>
                  </a:cubicBezTo>
                  <a:cubicBezTo>
                    <a:pt x="2740" y="3017"/>
                    <a:pt x="3499" y="1261"/>
                    <a:pt x="484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68"/>
            <p:cNvSpPr/>
            <p:nvPr/>
          </p:nvSpPr>
          <p:spPr>
            <a:xfrm>
              <a:off x="2199122" y="1856538"/>
              <a:ext cx="23135" cy="13902"/>
            </a:xfrm>
            <a:custGeom>
              <a:rect b="b" l="l" r="r" t="t"/>
              <a:pathLst>
                <a:path extrusionOk="0" h="530" w="882">
                  <a:moveTo>
                    <a:pt x="882" y="0"/>
                  </a:moveTo>
                  <a:lnTo>
                    <a:pt x="882" y="0"/>
                  </a:lnTo>
                  <a:cubicBezTo>
                    <a:pt x="590" y="41"/>
                    <a:pt x="298" y="61"/>
                    <a:pt x="0" y="68"/>
                  </a:cubicBezTo>
                  <a:lnTo>
                    <a:pt x="346" y="529"/>
                  </a:lnTo>
                  <a:cubicBezTo>
                    <a:pt x="536" y="360"/>
                    <a:pt x="712" y="183"/>
                    <a:pt x="88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68"/>
            <p:cNvSpPr/>
            <p:nvPr/>
          </p:nvSpPr>
          <p:spPr>
            <a:xfrm>
              <a:off x="1950461" y="1650921"/>
              <a:ext cx="120448" cy="219519"/>
            </a:xfrm>
            <a:custGeom>
              <a:rect b="b" l="l" r="r" t="t"/>
              <a:pathLst>
                <a:path extrusionOk="0" h="8369" w="4592">
                  <a:moveTo>
                    <a:pt x="814" y="1"/>
                  </a:moveTo>
                  <a:lnTo>
                    <a:pt x="814" y="1"/>
                  </a:lnTo>
                  <a:cubicBezTo>
                    <a:pt x="35" y="2218"/>
                    <a:pt x="272" y="4496"/>
                    <a:pt x="272" y="4496"/>
                  </a:cubicBezTo>
                  <a:lnTo>
                    <a:pt x="1133" y="4178"/>
                  </a:lnTo>
                  <a:cubicBezTo>
                    <a:pt x="1201" y="5303"/>
                    <a:pt x="1445" y="6408"/>
                    <a:pt x="1865" y="7453"/>
                  </a:cubicBezTo>
                  <a:lnTo>
                    <a:pt x="2516" y="6686"/>
                  </a:lnTo>
                  <a:cubicBezTo>
                    <a:pt x="2998" y="7595"/>
                    <a:pt x="3913" y="8368"/>
                    <a:pt x="3913" y="8368"/>
                  </a:cubicBezTo>
                  <a:lnTo>
                    <a:pt x="4591" y="7453"/>
                  </a:lnTo>
                  <a:cubicBezTo>
                    <a:pt x="3140" y="6212"/>
                    <a:pt x="1" y="3839"/>
                    <a:pt x="814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68"/>
            <p:cNvSpPr/>
            <p:nvPr/>
          </p:nvSpPr>
          <p:spPr>
            <a:xfrm>
              <a:off x="2190230" y="1650921"/>
              <a:ext cx="120422" cy="219519"/>
            </a:xfrm>
            <a:custGeom>
              <a:rect b="b" l="l" r="r" t="t"/>
              <a:pathLst>
                <a:path extrusionOk="0" h="8369" w="4591">
                  <a:moveTo>
                    <a:pt x="3784" y="1"/>
                  </a:moveTo>
                  <a:cubicBezTo>
                    <a:pt x="4591" y="3839"/>
                    <a:pt x="1451" y="6212"/>
                    <a:pt x="0" y="7453"/>
                  </a:cubicBezTo>
                  <a:lnTo>
                    <a:pt x="685" y="8368"/>
                  </a:lnTo>
                  <a:cubicBezTo>
                    <a:pt x="685" y="8368"/>
                    <a:pt x="1594" y="7595"/>
                    <a:pt x="2082" y="6686"/>
                  </a:cubicBezTo>
                  <a:lnTo>
                    <a:pt x="2733" y="7453"/>
                  </a:lnTo>
                  <a:cubicBezTo>
                    <a:pt x="3153" y="6408"/>
                    <a:pt x="3397" y="5303"/>
                    <a:pt x="3465" y="4178"/>
                  </a:cubicBezTo>
                  <a:lnTo>
                    <a:pt x="4326" y="4496"/>
                  </a:lnTo>
                  <a:cubicBezTo>
                    <a:pt x="4326" y="4496"/>
                    <a:pt x="4563" y="2218"/>
                    <a:pt x="378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68"/>
            <p:cNvSpPr/>
            <p:nvPr/>
          </p:nvSpPr>
          <p:spPr>
            <a:xfrm>
              <a:off x="2071408" y="1828603"/>
              <a:ext cx="118114" cy="53745"/>
            </a:xfrm>
            <a:custGeom>
              <a:rect b="b" l="l" r="r" t="t"/>
              <a:pathLst>
                <a:path extrusionOk="0" h="2049" w="4503">
                  <a:moveTo>
                    <a:pt x="2259" y="1"/>
                  </a:moveTo>
                  <a:lnTo>
                    <a:pt x="1" y="523"/>
                  </a:lnTo>
                  <a:cubicBezTo>
                    <a:pt x="150" y="1397"/>
                    <a:pt x="909" y="2048"/>
                    <a:pt x="1804" y="2048"/>
                  </a:cubicBezTo>
                  <a:lnTo>
                    <a:pt x="2713" y="2048"/>
                  </a:lnTo>
                  <a:cubicBezTo>
                    <a:pt x="3594" y="2048"/>
                    <a:pt x="4354" y="1404"/>
                    <a:pt x="4503" y="530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68"/>
            <p:cNvSpPr/>
            <p:nvPr/>
          </p:nvSpPr>
          <p:spPr>
            <a:xfrm>
              <a:off x="2023040" y="1755395"/>
              <a:ext cx="25627" cy="20958"/>
            </a:xfrm>
            <a:custGeom>
              <a:rect b="b" l="l" r="r" t="t"/>
              <a:pathLst>
                <a:path extrusionOk="0" h="799" w="977">
                  <a:moveTo>
                    <a:pt x="305" y="0"/>
                  </a:moveTo>
                  <a:cubicBezTo>
                    <a:pt x="218" y="0"/>
                    <a:pt x="133" y="46"/>
                    <a:pt x="82" y="127"/>
                  </a:cubicBezTo>
                  <a:cubicBezTo>
                    <a:pt x="0" y="256"/>
                    <a:pt x="34" y="432"/>
                    <a:pt x="156" y="520"/>
                  </a:cubicBezTo>
                  <a:cubicBezTo>
                    <a:pt x="285" y="615"/>
                    <a:pt x="414" y="696"/>
                    <a:pt x="549" y="771"/>
                  </a:cubicBezTo>
                  <a:cubicBezTo>
                    <a:pt x="590" y="785"/>
                    <a:pt x="631" y="798"/>
                    <a:pt x="672" y="798"/>
                  </a:cubicBezTo>
                  <a:cubicBezTo>
                    <a:pt x="773" y="798"/>
                    <a:pt x="868" y="737"/>
                    <a:pt x="909" y="642"/>
                  </a:cubicBezTo>
                  <a:cubicBezTo>
                    <a:pt x="977" y="500"/>
                    <a:pt x="922" y="337"/>
                    <a:pt x="794" y="256"/>
                  </a:cubicBezTo>
                  <a:cubicBezTo>
                    <a:pt x="672" y="195"/>
                    <a:pt x="563" y="127"/>
                    <a:pt x="455" y="52"/>
                  </a:cubicBezTo>
                  <a:cubicBezTo>
                    <a:pt x="409" y="17"/>
                    <a:pt x="356" y="0"/>
                    <a:pt x="30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68"/>
            <p:cNvSpPr/>
            <p:nvPr/>
          </p:nvSpPr>
          <p:spPr>
            <a:xfrm>
              <a:off x="1986213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362" y="1"/>
                  </a:moveTo>
                  <a:cubicBezTo>
                    <a:pt x="330" y="1"/>
                    <a:pt x="297" y="6"/>
                    <a:pt x="265" y="16"/>
                  </a:cubicBezTo>
                  <a:cubicBezTo>
                    <a:pt x="89" y="84"/>
                    <a:pt x="1" y="274"/>
                    <a:pt x="62" y="450"/>
                  </a:cubicBezTo>
                  <a:cubicBezTo>
                    <a:pt x="218" y="904"/>
                    <a:pt x="455" y="1332"/>
                    <a:pt x="760" y="1711"/>
                  </a:cubicBezTo>
                  <a:cubicBezTo>
                    <a:pt x="821" y="1786"/>
                    <a:pt x="909" y="1827"/>
                    <a:pt x="1004" y="1827"/>
                  </a:cubicBezTo>
                  <a:cubicBezTo>
                    <a:pt x="1086" y="1827"/>
                    <a:pt x="1153" y="1799"/>
                    <a:pt x="1214" y="1745"/>
                  </a:cubicBezTo>
                  <a:cubicBezTo>
                    <a:pt x="1350" y="1623"/>
                    <a:pt x="1364" y="1413"/>
                    <a:pt x="1248" y="1264"/>
                  </a:cubicBezTo>
                  <a:cubicBezTo>
                    <a:pt x="1004" y="959"/>
                    <a:pt x="808" y="606"/>
                    <a:pt x="665" y="233"/>
                  </a:cubicBezTo>
                  <a:cubicBezTo>
                    <a:pt x="627" y="90"/>
                    <a:pt x="499" y="1"/>
                    <a:pt x="36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68"/>
            <p:cNvSpPr/>
            <p:nvPr/>
          </p:nvSpPr>
          <p:spPr>
            <a:xfrm>
              <a:off x="2206571" y="1755474"/>
              <a:ext cx="25653" cy="20879"/>
            </a:xfrm>
            <a:custGeom>
              <a:rect b="b" l="l" r="r" t="t"/>
              <a:pathLst>
                <a:path extrusionOk="0" h="796" w="978">
                  <a:moveTo>
                    <a:pt x="676" y="0"/>
                  </a:moveTo>
                  <a:cubicBezTo>
                    <a:pt x="623" y="0"/>
                    <a:pt x="569" y="16"/>
                    <a:pt x="523" y="49"/>
                  </a:cubicBezTo>
                  <a:cubicBezTo>
                    <a:pt x="414" y="124"/>
                    <a:pt x="306" y="192"/>
                    <a:pt x="184" y="259"/>
                  </a:cubicBezTo>
                  <a:cubicBezTo>
                    <a:pt x="55" y="334"/>
                    <a:pt x="1" y="497"/>
                    <a:pt x="69" y="639"/>
                  </a:cubicBezTo>
                  <a:cubicBezTo>
                    <a:pt x="109" y="734"/>
                    <a:pt x="204" y="795"/>
                    <a:pt x="306" y="795"/>
                  </a:cubicBezTo>
                  <a:cubicBezTo>
                    <a:pt x="347" y="795"/>
                    <a:pt x="387" y="788"/>
                    <a:pt x="428" y="768"/>
                  </a:cubicBezTo>
                  <a:cubicBezTo>
                    <a:pt x="564" y="693"/>
                    <a:pt x="699" y="612"/>
                    <a:pt x="821" y="524"/>
                  </a:cubicBezTo>
                  <a:cubicBezTo>
                    <a:pt x="943" y="429"/>
                    <a:pt x="977" y="253"/>
                    <a:pt x="896" y="124"/>
                  </a:cubicBezTo>
                  <a:cubicBezTo>
                    <a:pt x="849" y="44"/>
                    <a:pt x="763" y="0"/>
                    <a:pt x="67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68"/>
            <p:cNvSpPr/>
            <p:nvPr/>
          </p:nvSpPr>
          <p:spPr>
            <a:xfrm>
              <a:off x="2233090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1008" y="1"/>
                  </a:moveTo>
                  <a:cubicBezTo>
                    <a:pt x="869" y="1"/>
                    <a:pt x="737" y="90"/>
                    <a:pt x="699" y="233"/>
                  </a:cubicBezTo>
                  <a:cubicBezTo>
                    <a:pt x="563" y="606"/>
                    <a:pt x="366" y="952"/>
                    <a:pt x="115" y="1264"/>
                  </a:cubicBezTo>
                  <a:cubicBezTo>
                    <a:pt x="0" y="1406"/>
                    <a:pt x="14" y="1616"/>
                    <a:pt x="149" y="1745"/>
                  </a:cubicBezTo>
                  <a:cubicBezTo>
                    <a:pt x="210" y="1799"/>
                    <a:pt x="285" y="1827"/>
                    <a:pt x="360" y="1827"/>
                  </a:cubicBezTo>
                  <a:cubicBezTo>
                    <a:pt x="454" y="1827"/>
                    <a:pt x="549" y="1786"/>
                    <a:pt x="604" y="1711"/>
                  </a:cubicBezTo>
                  <a:cubicBezTo>
                    <a:pt x="909" y="1332"/>
                    <a:pt x="1146" y="904"/>
                    <a:pt x="1309" y="450"/>
                  </a:cubicBezTo>
                  <a:cubicBezTo>
                    <a:pt x="1363" y="274"/>
                    <a:pt x="1275" y="84"/>
                    <a:pt x="1105" y="16"/>
                  </a:cubicBezTo>
                  <a:cubicBezTo>
                    <a:pt x="1073" y="6"/>
                    <a:pt x="1040" y="1"/>
                    <a:pt x="100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68"/>
            <p:cNvSpPr/>
            <p:nvPr/>
          </p:nvSpPr>
          <p:spPr>
            <a:xfrm>
              <a:off x="2042765" y="1585031"/>
              <a:ext cx="33758" cy="22164"/>
            </a:xfrm>
            <a:custGeom>
              <a:rect b="b" l="l" r="r" t="t"/>
              <a:pathLst>
                <a:path extrusionOk="0" h="845" w="1287">
                  <a:moveTo>
                    <a:pt x="870" y="1"/>
                  </a:moveTo>
                  <a:cubicBezTo>
                    <a:pt x="823" y="1"/>
                    <a:pt x="772" y="14"/>
                    <a:pt x="720" y="45"/>
                  </a:cubicBezTo>
                  <a:cubicBezTo>
                    <a:pt x="550" y="126"/>
                    <a:pt x="394" y="221"/>
                    <a:pt x="238" y="316"/>
                  </a:cubicBezTo>
                  <a:cubicBezTo>
                    <a:pt x="1" y="472"/>
                    <a:pt x="109" y="838"/>
                    <a:pt x="387" y="845"/>
                  </a:cubicBezTo>
                  <a:cubicBezTo>
                    <a:pt x="442" y="845"/>
                    <a:pt x="496" y="824"/>
                    <a:pt x="543" y="797"/>
                  </a:cubicBezTo>
                  <a:cubicBezTo>
                    <a:pt x="679" y="709"/>
                    <a:pt x="828" y="628"/>
                    <a:pt x="971" y="553"/>
                  </a:cubicBezTo>
                  <a:cubicBezTo>
                    <a:pt x="1287" y="421"/>
                    <a:pt x="1135" y="1"/>
                    <a:pt x="87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68"/>
            <p:cNvSpPr/>
            <p:nvPr/>
          </p:nvSpPr>
          <p:spPr>
            <a:xfrm>
              <a:off x="2078201" y="1600297"/>
              <a:ext cx="104395" cy="23082"/>
            </a:xfrm>
            <a:custGeom>
              <a:rect b="b" l="l" r="r" t="t"/>
              <a:pathLst>
                <a:path extrusionOk="0" h="880" w="3980">
                  <a:moveTo>
                    <a:pt x="1993" y="0"/>
                  </a:moveTo>
                  <a:cubicBezTo>
                    <a:pt x="1415" y="0"/>
                    <a:pt x="837" y="110"/>
                    <a:pt x="291" y="331"/>
                  </a:cubicBezTo>
                  <a:cubicBezTo>
                    <a:pt x="1" y="476"/>
                    <a:pt x="136" y="879"/>
                    <a:pt x="409" y="879"/>
                  </a:cubicBezTo>
                  <a:cubicBezTo>
                    <a:pt x="442" y="879"/>
                    <a:pt x="478" y="873"/>
                    <a:pt x="515" y="860"/>
                  </a:cubicBezTo>
                  <a:cubicBezTo>
                    <a:pt x="989" y="666"/>
                    <a:pt x="1493" y="570"/>
                    <a:pt x="1996" y="570"/>
                  </a:cubicBezTo>
                  <a:cubicBezTo>
                    <a:pt x="2500" y="570"/>
                    <a:pt x="3003" y="666"/>
                    <a:pt x="3478" y="860"/>
                  </a:cubicBezTo>
                  <a:cubicBezTo>
                    <a:pt x="3512" y="873"/>
                    <a:pt x="3552" y="880"/>
                    <a:pt x="3593" y="880"/>
                  </a:cubicBezTo>
                  <a:cubicBezTo>
                    <a:pt x="3898" y="873"/>
                    <a:pt x="3979" y="453"/>
                    <a:pt x="3695" y="331"/>
                  </a:cubicBezTo>
                  <a:cubicBezTo>
                    <a:pt x="3149" y="110"/>
                    <a:pt x="2571" y="0"/>
                    <a:pt x="199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68"/>
            <p:cNvSpPr/>
            <p:nvPr/>
          </p:nvSpPr>
          <p:spPr>
            <a:xfrm>
              <a:off x="2184590" y="1585031"/>
              <a:ext cx="33942" cy="22164"/>
            </a:xfrm>
            <a:custGeom>
              <a:rect b="b" l="l" r="r" t="t"/>
              <a:pathLst>
                <a:path extrusionOk="0" h="845" w="1294">
                  <a:moveTo>
                    <a:pt x="421" y="1"/>
                  </a:moveTo>
                  <a:cubicBezTo>
                    <a:pt x="153" y="1"/>
                    <a:pt x="0" y="421"/>
                    <a:pt x="317" y="553"/>
                  </a:cubicBezTo>
                  <a:cubicBezTo>
                    <a:pt x="466" y="628"/>
                    <a:pt x="608" y="709"/>
                    <a:pt x="744" y="797"/>
                  </a:cubicBezTo>
                  <a:cubicBezTo>
                    <a:pt x="791" y="824"/>
                    <a:pt x="846" y="838"/>
                    <a:pt x="900" y="845"/>
                  </a:cubicBezTo>
                  <a:cubicBezTo>
                    <a:pt x="1185" y="838"/>
                    <a:pt x="1293" y="472"/>
                    <a:pt x="1056" y="316"/>
                  </a:cubicBezTo>
                  <a:cubicBezTo>
                    <a:pt x="900" y="221"/>
                    <a:pt x="737" y="126"/>
                    <a:pt x="574" y="45"/>
                  </a:cubicBezTo>
                  <a:cubicBezTo>
                    <a:pt x="521" y="14"/>
                    <a:pt x="469" y="1"/>
                    <a:pt x="4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68"/>
            <p:cNvSpPr/>
            <p:nvPr/>
          </p:nvSpPr>
          <p:spPr>
            <a:xfrm>
              <a:off x="2075264" y="1568952"/>
              <a:ext cx="110717" cy="23922"/>
            </a:xfrm>
            <a:custGeom>
              <a:rect b="b" l="l" r="r" t="t"/>
              <a:pathLst>
                <a:path extrusionOk="0" h="912" w="4221">
                  <a:moveTo>
                    <a:pt x="2109" y="0"/>
                  </a:moveTo>
                  <a:cubicBezTo>
                    <a:pt x="1532" y="0"/>
                    <a:pt x="955" y="81"/>
                    <a:pt x="396" y="244"/>
                  </a:cubicBezTo>
                  <a:cubicBezTo>
                    <a:pt x="0" y="355"/>
                    <a:pt x="123" y="912"/>
                    <a:pt x="477" y="912"/>
                  </a:cubicBezTo>
                  <a:cubicBezTo>
                    <a:pt x="511" y="912"/>
                    <a:pt x="547" y="906"/>
                    <a:pt x="586" y="895"/>
                  </a:cubicBezTo>
                  <a:cubicBezTo>
                    <a:pt x="1084" y="753"/>
                    <a:pt x="1596" y="681"/>
                    <a:pt x="2108" y="681"/>
                  </a:cubicBezTo>
                  <a:cubicBezTo>
                    <a:pt x="2620" y="681"/>
                    <a:pt x="3132" y="753"/>
                    <a:pt x="3630" y="895"/>
                  </a:cubicBezTo>
                  <a:cubicBezTo>
                    <a:pt x="3664" y="902"/>
                    <a:pt x="3698" y="909"/>
                    <a:pt x="3725" y="909"/>
                  </a:cubicBezTo>
                  <a:lnTo>
                    <a:pt x="3732" y="909"/>
                  </a:lnTo>
                  <a:cubicBezTo>
                    <a:pt x="3739" y="909"/>
                    <a:pt x="3746" y="909"/>
                    <a:pt x="3752" y="909"/>
                  </a:cubicBezTo>
                  <a:cubicBezTo>
                    <a:pt x="4142" y="909"/>
                    <a:pt x="4220" y="331"/>
                    <a:pt x="3827" y="244"/>
                  </a:cubicBezTo>
                  <a:cubicBezTo>
                    <a:pt x="3264" y="81"/>
                    <a:pt x="2686" y="0"/>
                    <a:pt x="21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68"/>
            <p:cNvSpPr/>
            <p:nvPr/>
          </p:nvSpPr>
          <p:spPr>
            <a:xfrm>
              <a:off x="2035132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68"/>
            <p:cNvSpPr/>
            <p:nvPr/>
          </p:nvSpPr>
          <p:spPr>
            <a:xfrm>
              <a:off x="2052916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68"/>
            <p:cNvSpPr/>
            <p:nvPr/>
          </p:nvSpPr>
          <p:spPr>
            <a:xfrm>
              <a:off x="2047040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30" y="685"/>
                    <a:pt x="685" y="529"/>
                    <a:pt x="685" y="340"/>
                  </a:cubicBezTo>
                  <a:cubicBezTo>
                    <a:pt x="685" y="156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68"/>
            <p:cNvSpPr/>
            <p:nvPr/>
          </p:nvSpPr>
          <p:spPr>
            <a:xfrm>
              <a:off x="2184354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68"/>
            <p:cNvSpPr/>
            <p:nvPr/>
          </p:nvSpPr>
          <p:spPr>
            <a:xfrm>
              <a:off x="2202138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68"/>
            <p:cNvSpPr/>
            <p:nvPr/>
          </p:nvSpPr>
          <p:spPr>
            <a:xfrm>
              <a:off x="2196263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85" y="529"/>
                    <a:pt x="685" y="340"/>
                  </a:cubicBezTo>
                  <a:cubicBezTo>
                    <a:pt x="685" y="156"/>
                    <a:pt x="529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68"/>
            <p:cNvSpPr/>
            <p:nvPr/>
          </p:nvSpPr>
          <p:spPr>
            <a:xfrm>
              <a:off x="2047040" y="1774884"/>
              <a:ext cx="167216" cy="71529"/>
            </a:xfrm>
            <a:custGeom>
              <a:rect b="b" l="l" r="r" t="t"/>
              <a:pathLst>
                <a:path extrusionOk="0" h="2727" w="6375">
                  <a:moveTo>
                    <a:pt x="1703" y="1"/>
                  </a:moveTo>
                  <a:cubicBezTo>
                    <a:pt x="760" y="1"/>
                    <a:pt x="1" y="611"/>
                    <a:pt x="1" y="1364"/>
                  </a:cubicBezTo>
                  <a:cubicBezTo>
                    <a:pt x="1" y="2116"/>
                    <a:pt x="760" y="2727"/>
                    <a:pt x="1703" y="2727"/>
                  </a:cubicBezTo>
                  <a:cubicBezTo>
                    <a:pt x="2340" y="2727"/>
                    <a:pt x="2889" y="2455"/>
                    <a:pt x="3188" y="2042"/>
                  </a:cubicBezTo>
                  <a:cubicBezTo>
                    <a:pt x="3479" y="2455"/>
                    <a:pt x="4035" y="2727"/>
                    <a:pt x="4666" y="2727"/>
                  </a:cubicBezTo>
                  <a:cubicBezTo>
                    <a:pt x="5608" y="2727"/>
                    <a:pt x="6374" y="2116"/>
                    <a:pt x="6374" y="1364"/>
                  </a:cubicBezTo>
                  <a:cubicBezTo>
                    <a:pt x="6374" y="611"/>
                    <a:pt x="5608" y="1"/>
                    <a:pt x="4666" y="1"/>
                  </a:cubicBezTo>
                  <a:cubicBezTo>
                    <a:pt x="4028" y="1"/>
                    <a:pt x="3479" y="272"/>
                    <a:pt x="3188" y="686"/>
                  </a:cubicBezTo>
                  <a:cubicBezTo>
                    <a:pt x="2889" y="279"/>
                    <a:pt x="2340" y="1"/>
                    <a:pt x="1703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68"/>
            <p:cNvSpPr/>
            <p:nvPr/>
          </p:nvSpPr>
          <p:spPr>
            <a:xfrm>
              <a:off x="2085467" y="1771343"/>
              <a:ext cx="90205" cy="37588"/>
            </a:xfrm>
            <a:custGeom>
              <a:rect b="b" l="l" r="r" t="t"/>
              <a:pathLst>
                <a:path extrusionOk="0" h="1433" w="3439">
                  <a:moveTo>
                    <a:pt x="482" y="0"/>
                  </a:moveTo>
                  <a:cubicBezTo>
                    <a:pt x="149" y="7"/>
                    <a:pt x="0" y="421"/>
                    <a:pt x="258" y="631"/>
                  </a:cubicBezTo>
                  <a:lnTo>
                    <a:pt x="834" y="1112"/>
                  </a:lnTo>
                  <a:cubicBezTo>
                    <a:pt x="1092" y="1326"/>
                    <a:pt x="1407" y="1433"/>
                    <a:pt x="1723" y="1433"/>
                  </a:cubicBezTo>
                  <a:cubicBezTo>
                    <a:pt x="2038" y="1433"/>
                    <a:pt x="2353" y="1326"/>
                    <a:pt x="2611" y="1112"/>
                  </a:cubicBezTo>
                  <a:lnTo>
                    <a:pt x="3180" y="631"/>
                  </a:lnTo>
                  <a:cubicBezTo>
                    <a:pt x="3438" y="421"/>
                    <a:pt x="3289" y="7"/>
                    <a:pt x="2957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3" name="Google Shape;16533;p68"/>
            <p:cNvSpPr/>
            <p:nvPr/>
          </p:nvSpPr>
          <p:spPr>
            <a:xfrm>
              <a:off x="2085467" y="1771526"/>
              <a:ext cx="48762" cy="37404"/>
            </a:xfrm>
            <a:custGeom>
              <a:rect b="b" l="l" r="r" t="t"/>
              <a:pathLst>
                <a:path extrusionOk="0" h="1426" w="1859">
                  <a:moveTo>
                    <a:pt x="482" y="0"/>
                  </a:moveTo>
                  <a:cubicBezTo>
                    <a:pt x="149" y="0"/>
                    <a:pt x="0" y="414"/>
                    <a:pt x="251" y="624"/>
                  </a:cubicBezTo>
                  <a:lnTo>
                    <a:pt x="827" y="1105"/>
                  </a:lnTo>
                  <a:cubicBezTo>
                    <a:pt x="1080" y="1311"/>
                    <a:pt x="1390" y="1425"/>
                    <a:pt x="1711" y="1425"/>
                  </a:cubicBezTo>
                  <a:cubicBezTo>
                    <a:pt x="1760" y="1425"/>
                    <a:pt x="1809" y="1423"/>
                    <a:pt x="1858" y="1417"/>
                  </a:cubicBezTo>
                  <a:cubicBezTo>
                    <a:pt x="1817" y="1377"/>
                    <a:pt x="1777" y="1329"/>
                    <a:pt x="1743" y="1288"/>
                  </a:cubicBezTo>
                  <a:lnTo>
                    <a:pt x="1167" y="583"/>
                  </a:lnTo>
                  <a:cubicBezTo>
                    <a:pt x="1044" y="414"/>
                    <a:pt x="1004" y="197"/>
                    <a:pt x="1065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68"/>
            <p:cNvSpPr/>
            <p:nvPr/>
          </p:nvSpPr>
          <p:spPr>
            <a:xfrm>
              <a:off x="2041007" y="1792720"/>
              <a:ext cx="179125" cy="59752"/>
            </a:xfrm>
            <a:custGeom>
              <a:rect b="b" l="l" r="r" t="t"/>
              <a:pathLst>
                <a:path extrusionOk="0" h="2278" w="6829">
                  <a:moveTo>
                    <a:pt x="227" y="1"/>
                  </a:moveTo>
                  <a:cubicBezTo>
                    <a:pt x="114" y="1"/>
                    <a:pt x="0" y="77"/>
                    <a:pt x="0" y="230"/>
                  </a:cubicBezTo>
                  <a:cubicBezTo>
                    <a:pt x="0" y="1355"/>
                    <a:pt x="909" y="2270"/>
                    <a:pt x="2034" y="2277"/>
                  </a:cubicBezTo>
                  <a:cubicBezTo>
                    <a:pt x="2495" y="2277"/>
                    <a:pt x="2936" y="2121"/>
                    <a:pt x="3295" y="1830"/>
                  </a:cubicBezTo>
                  <a:cubicBezTo>
                    <a:pt x="3329" y="1803"/>
                    <a:pt x="3370" y="1789"/>
                    <a:pt x="3412" y="1789"/>
                  </a:cubicBezTo>
                  <a:cubicBezTo>
                    <a:pt x="3453" y="1789"/>
                    <a:pt x="3496" y="1803"/>
                    <a:pt x="3533" y="1830"/>
                  </a:cubicBezTo>
                  <a:cubicBezTo>
                    <a:pt x="3885" y="2121"/>
                    <a:pt x="4333" y="2277"/>
                    <a:pt x="4794" y="2277"/>
                  </a:cubicBezTo>
                  <a:cubicBezTo>
                    <a:pt x="5920" y="2270"/>
                    <a:pt x="6828" y="1348"/>
                    <a:pt x="6828" y="230"/>
                  </a:cubicBezTo>
                  <a:cubicBezTo>
                    <a:pt x="6828" y="77"/>
                    <a:pt x="6715" y="1"/>
                    <a:pt x="6601" y="1"/>
                  </a:cubicBezTo>
                  <a:cubicBezTo>
                    <a:pt x="6487" y="1"/>
                    <a:pt x="6374" y="77"/>
                    <a:pt x="6374" y="230"/>
                  </a:cubicBezTo>
                  <a:cubicBezTo>
                    <a:pt x="6374" y="1104"/>
                    <a:pt x="5669" y="1816"/>
                    <a:pt x="4794" y="1816"/>
                  </a:cubicBezTo>
                  <a:cubicBezTo>
                    <a:pt x="4785" y="1816"/>
                    <a:pt x="4775" y="1816"/>
                    <a:pt x="4766" y="1816"/>
                  </a:cubicBezTo>
                  <a:cubicBezTo>
                    <a:pt x="4416" y="1816"/>
                    <a:pt x="4082" y="1695"/>
                    <a:pt x="3818" y="1477"/>
                  </a:cubicBezTo>
                  <a:cubicBezTo>
                    <a:pt x="3699" y="1382"/>
                    <a:pt x="3557" y="1335"/>
                    <a:pt x="3414" y="1335"/>
                  </a:cubicBezTo>
                  <a:cubicBezTo>
                    <a:pt x="3272" y="1335"/>
                    <a:pt x="3129" y="1382"/>
                    <a:pt x="3011" y="1477"/>
                  </a:cubicBezTo>
                  <a:cubicBezTo>
                    <a:pt x="2740" y="1695"/>
                    <a:pt x="2405" y="1816"/>
                    <a:pt x="2062" y="1816"/>
                  </a:cubicBezTo>
                  <a:cubicBezTo>
                    <a:pt x="2053" y="1816"/>
                    <a:pt x="2044" y="1816"/>
                    <a:pt x="2034" y="1816"/>
                  </a:cubicBezTo>
                  <a:cubicBezTo>
                    <a:pt x="1160" y="1816"/>
                    <a:pt x="454" y="1104"/>
                    <a:pt x="454" y="230"/>
                  </a:cubicBezTo>
                  <a:cubicBezTo>
                    <a:pt x="454" y="77"/>
                    <a:pt x="341" y="1"/>
                    <a:pt x="22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35" name="Google Shape;16535;p68"/>
          <p:cNvGrpSpPr/>
          <p:nvPr/>
        </p:nvGrpSpPr>
        <p:grpSpPr>
          <a:xfrm>
            <a:off x="2236106" y="3365392"/>
            <a:ext cx="306471" cy="370000"/>
            <a:chOff x="2236106" y="3365392"/>
            <a:chExt cx="306471" cy="370000"/>
          </a:xfrm>
        </p:grpSpPr>
        <p:sp>
          <p:nvSpPr>
            <p:cNvPr id="16536" name="Google Shape;16536;p68"/>
            <p:cNvSpPr/>
            <p:nvPr/>
          </p:nvSpPr>
          <p:spPr>
            <a:xfrm>
              <a:off x="2413788" y="3588085"/>
              <a:ext cx="128789" cy="88107"/>
            </a:xfrm>
            <a:custGeom>
              <a:rect b="b" l="l" r="r" t="t"/>
              <a:pathLst>
                <a:path extrusionOk="0" h="3359" w="4910">
                  <a:moveTo>
                    <a:pt x="2793" y="0"/>
                  </a:moveTo>
                  <a:cubicBezTo>
                    <a:pt x="2259" y="0"/>
                    <a:pt x="1705" y="75"/>
                    <a:pt x="1234" y="293"/>
                  </a:cubicBezTo>
                  <a:cubicBezTo>
                    <a:pt x="285" y="741"/>
                    <a:pt x="0" y="2111"/>
                    <a:pt x="211" y="2558"/>
                  </a:cubicBezTo>
                  <a:cubicBezTo>
                    <a:pt x="366" y="2895"/>
                    <a:pt x="1128" y="3359"/>
                    <a:pt x="1902" y="3359"/>
                  </a:cubicBezTo>
                  <a:cubicBezTo>
                    <a:pt x="2140" y="3359"/>
                    <a:pt x="2380" y="3315"/>
                    <a:pt x="2604" y="3209"/>
                  </a:cubicBezTo>
                  <a:cubicBezTo>
                    <a:pt x="3770" y="2667"/>
                    <a:pt x="4577" y="1148"/>
                    <a:pt x="4848" y="565"/>
                  </a:cubicBezTo>
                  <a:cubicBezTo>
                    <a:pt x="4910" y="436"/>
                    <a:pt x="4842" y="293"/>
                    <a:pt x="4706" y="260"/>
                  </a:cubicBezTo>
                  <a:cubicBezTo>
                    <a:pt x="4330" y="162"/>
                    <a:pt x="3582" y="0"/>
                    <a:pt x="279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68"/>
            <p:cNvSpPr/>
            <p:nvPr/>
          </p:nvSpPr>
          <p:spPr>
            <a:xfrm>
              <a:off x="2413604" y="3588085"/>
              <a:ext cx="127740" cy="67831"/>
            </a:xfrm>
            <a:custGeom>
              <a:rect b="b" l="l" r="r" t="t"/>
              <a:pathLst>
                <a:path extrusionOk="0" h="2586" w="4870">
                  <a:moveTo>
                    <a:pt x="2798" y="0"/>
                  </a:moveTo>
                  <a:cubicBezTo>
                    <a:pt x="2263" y="0"/>
                    <a:pt x="1708" y="75"/>
                    <a:pt x="1235" y="293"/>
                  </a:cubicBezTo>
                  <a:cubicBezTo>
                    <a:pt x="285" y="741"/>
                    <a:pt x="1" y="2111"/>
                    <a:pt x="211" y="2558"/>
                  </a:cubicBezTo>
                  <a:cubicBezTo>
                    <a:pt x="218" y="2565"/>
                    <a:pt x="224" y="2578"/>
                    <a:pt x="231" y="2585"/>
                  </a:cubicBezTo>
                  <a:cubicBezTo>
                    <a:pt x="1011" y="2111"/>
                    <a:pt x="3140" y="890"/>
                    <a:pt x="4869" y="463"/>
                  </a:cubicBezTo>
                  <a:cubicBezTo>
                    <a:pt x="4869" y="368"/>
                    <a:pt x="4801" y="280"/>
                    <a:pt x="4713" y="260"/>
                  </a:cubicBezTo>
                  <a:cubicBezTo>
                    <a:pt x="4337" y="162"/>
                    <a:pt x="3589" y="0"/>
                    <a:pt x="279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68"/>
            <p:cNvSpPr/>
            <p:nvPr/>
          </p:nvSpPr>
          <p:spPr>
            <a:xfrm>
              <a:off x="2350469" y="3365471"/>
              <a:ext cx="64945" cy="86559"/>
            </a:xfrm>
            <a:custGeom>
              <a:rect b="b" l="l" r="r" t="t"/>
              <a:pathLst>
                <a:path extrusionOk="0" h="3300" w="2476">
                  <a:moveTo>
                    <a:pt x="763" y="0"/>
                  </a:moveTo>
                  <a:cubicBezTo>
                    <a:pt x="682" y="0"/>
                    <a:pt x="602" y="46"/>
                    <a:pt x="563" y="128"/>
                  </a:cubicBezTo>
                  <a:cubicBezTo>
                    <a:pt x="367" y="576"/>
                    <a:pt x="0" y="1552"/>
                    <a:pt x="204" y="2332"/>
                  </a:cubicBezTo>
                  <a:cubicBezTo>
                    <a:pt x="370" y="2952"/>
                    <a:pt x="1096" y="3300"/>
                    <a:pt x="1469" y="3300"/>
                  </a:cubicBezTo>
                  <a:cubicBezTo>
                    <a:pt x="1508" y="3300"/>
                    <a:pt x="1543" y="3296"/>
                    <a:pt x="1574" y="3288"/>
                  </a:cubicBezTo>
                  <a:cubicBezTo>
                    <a:pt x="1885" y="3200"/>
                    <a:pt x="2475" y="2468"/>
                    <a:pt x="2292" y="1790"/>
                  </a:cubicBezTo>
                  <a:cubicBezTo>
                    <a:pt x="2089" y="1010"/>
                    <a:pt x="1289" y="332"/>
                    <a:pt x="895" y="47"/>
                  </a:cubicBezTo>
                  <a:cubicBezTo>
                    <a:pt x="856" y="15"/>
                    <a:pt x="810" y="0"/>
                    <a:pt x="76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68"/>
            <p:cNvSpPr/>
            <p:nvPr/>
          </p:nvSpPr>
          <p:spPr>
            <a:xfrm>
              <a:off x="2368436" y="3365392"/>
              <a:ext cx="46978" cy="86166"/>
            </a:xfrm>
            <a:custGeom>
              <a:rect b="b" l="l" r="r" t="t"/>
              <a:pathLst>
                <a:path extrusionOk="0" h="3285" w="1791">
                  <a:moveTo>
                    <a:pt x="86" y="0"/>
                  </a:moveTo>
                  <a:cubicBezTo>
                    <a:pt x="58" y="0"/>
                    <a:pt x="29" y="6"/>
                    <a:pt x="0" y="16"/>
                  </a:cubicBezTo>
                  <a:cubicBezTo>
                    <a:pt x="373" y="1087"/>
                    <a:pt x="672" y="2179"/>
                    <a:pt x="889" y="3284"/>
                  </a:cubicBezTo>
                  <a:cubicBezTo>
                    <a:pt x="1207" y="3196"/>
                    <a:pt x="1790" y="2471"/>
                    <a:pt x="1607" y="1793"/>
                  </a:cubicBezTo>
                  <a:cubicBezTo>
                    <a:pt x="1404" y="1013"/>
                    <a:pt x="604" y="335"/>
                    <a:pt x="210" y="43"/>
                  </a:cubicBezTo>
                  <a:cubicBezTo>
                    <a:pt x="173" y="14"/>
                    <a:pt x="130" y="0"/>
                    <a:pt x="8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68"/>
            <p:cNvSpPr/>
            <p:nvPr/>
          </p:nvSpPr>
          <p:spPr>
            <a:xfrm>
              <a:off x="2236106" y="3542156"/>
              <a:ext cx="145157" cy="92618"/>
            </a:xfrm>
            <a:custGeom>
              <a:rect b="b" l="l" r="r" t="t"/>
              <a:pathLst>
                <a:path extrusionOk="0" h="3531" w="5534">
                  <a:moveTo>
                    <a:pt x="2978" y="0"/>
                  </a:moveTo>
                  <a:cubicBezTo>
                    <a:pt x="1844" y="0"/>
                    <a:pt x="668" y="449"/>
                    <a:pt x="177" y="654"/>
                  </a:cubicBezTo>
                  <a:cubicBezTo>
                    <a:pt x="48" y="709"/>
                    <a:pt x="0" y="865"/>
                    <a:pt x="82" y="980"/>
                  </a:cubicBezTo>
                  <a:cubicBezTo>
                    <a:pt x="462" y="1549"/>
                    <a:pt x="1580" y="3062"/>
                    <a:pt x="2923" y="3462"/>
                  </a:cubicBezTo>
                  <a:cubicBezTo>
                    <a:pt x="3082" y="3509"/>
                    <a:pt x="3245" y="3530"/>
                    <a:pt x="3406" y="3530"/>
                  </a:cubicBezTo>
                  <a:cubicBezTo>
                    <a:pt x="4348" y="3530"/>
                    <a:pt x="5257" y="2805"/>
                    <a:pt x="5384" y="2377"/>
                  </a:cubicBezTo>
                  <a:cubicBezTo>
                    <a:pt x="5533" y="1868"/>
                    <a:pt x="5005" y="444"/>
                    <a:pt x="3920" y="126"/>
                  </a:cubicBezTo>
                  <a:cubicBezTo>
                    <a:pt x="3621" y="37"/>
                    <a:pt x="3301" y="0"/>
                    <a:pt x="2978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68"/>
            <p:cNvSpPr/>
            <p:nvPr/>
          </p:nvSpPr>
          <p:spPr>
            <a:xfrm>
              <a:off x="2236814" y="3542156"/>
              <a:ext cx="144449" cy="63608"/>
            </a:xfrm>
            <a:custGeom>
              <a:rect b="b" l="l" r="r" t="t"/>
              <a:pathLst>
                <a:path extrusionOk="0" h="2425" w="5507">
                  <a:moveTo>
                    <a:pt x="2951" y="0"/>
                  </a:moveTo>
                  <a:cubicBezTo>
                    <a:pt x="1818" y="0"/>
                    <a:pt x="642" y="449"/>
                    <a:pt x="157" y="654"/>
                  </a:cubicBezTo>
                  <a:cubicBezTo>
                    <a:pt x="48" y="702"/>
                    <a:pt x="1" y="817"/>
                    <a:pt x="34" y="926"/>
                  </a:cubicBezTo>
                  <a:cubicBezTo>
                    <a:pt x="1085" y="1007"/>
                    <a:pt x="4103" y="1346"/>
                    <a:pt x="5337" y="2424"/>
                  </a:cubicBezTo>
                  <a:cubicBezTo>
                    <a:pt x="5344" y="2404"/>
                    <a:pt x="5351" y="2390"/>
                    <a:pt x="5357" y="2370"/>
                  </a:cubicBezTo>
                  <a:cubicBezTo>
                    <a:pt x="5506" y="1868"/>
                    <a:pt x="4978" y="444"/>
                    <a:pt x="3893" y="126"/>
                  </a:cubicBezTo>
                  <a:cubicBezTo>
                    <a:pt x="3594" y="37"/>
                    <a:pt x="3274" y="0"/>
                    <a:pt x="295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68"/>
            <p:cNvSpPr/>
            <p:nvPr/>
          </p:nvSpPr>
          <p:spPr>
            <a:xfrm>
              <a:off x="2298717" y="3457171"/>
              <a:ext cx="81654" cy="61693"/>
            </a:xfrm>
            <a:custGeom>
              <a:rect b="b" l="l" r="r" t="t"/>
              <a:pathLst>
                <a:path extrusionOk="0" h="2352" w="3113">
                  <a:moveTo>
                    <a:pt x="870" y="0"/>
                  </a:moveTo>
                  <a:cubicBezTo>
                    <a:pt x="618" y="0"/>
                    <a:pt x="394" y="18"/>
                    <a:pt x="231" y="36"/>
                  </a:cubicBezTo>
                  <a:cubicBezTo>
                    <a:pt x="88" y="50"/>
                    <a:pt x="0" y="192"/>
                    <a:pt x="48" y="328"/>
                  </a:cubicBezTo>
                  <a:cubicBezTo>
                    <a:pt x="204" y="789"/>
                    <a:pt x="611" y="1759"/>
                    <a:pt x="1289" y="2186"/>
                  </a:cubicBezTo>
                  <a:cubicBezTo>
                    <a:pt x="1479" y="2305"/>
                    <a:pt x="1699" y="2352"/>
                    <a:pt x="1915" y="2352"/>
                  </a:cubicBezTo>
                  <a:cubicBezTo>
                    <a:pt x="2376" y="2352"/>
                    <a:pt x="2821" y="2138"/>
                    <a:pt x="2936" y="1948"/>
                  </a:cubicBezTo>
                  <a:cubicBezTo>
                    <a:pt x="3113" y="1670"/>
                    <a:pt x="3038" y="735"/>
                    <a:pt x="2441" y="362"/>
                  </a:cubicBezTo>
                  <a:cubicBezTo>
                    <a:pt x="1989" y="72"/>
                    <a:pt x="1374" y="0"/>
                    <a:pt x="8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68"/>
            <p:cNvSpPr/>
            <p:nvPr/>
          </p:nvSpPr>
          <p:spPr>
            <a:xfrm>
              <a:off x="2299609" y="3457171"/>
              <a:ext cx="80762" cy="51647"/>
            </a:xfrm>
            <a:custGeom>
              <a:rect b="b" l="l" r="r" t="t"/>
              <a:pathLst>
                <a:path extrusionOk="0" h="1969" w="3079">
                  <a:moveTo>
                    <a:pt x="836" y="0"/>
                  </a:moveTo>
                  <a:cubicBezTo>
                    <a:pt x="584" y="0"/>
                    <a:pt x="360" y="18"/>
                    <a:pt x="197" y="36"/>
                  </a:cubicBezTo>
                  <a:cubicBezTo>
                    <a:pt x="95" y="50"/>
                    <a:pt x="14" y="124"/>
                    <a:pt x="0" y="226"/>
                  </a:cubicBezTo>
                  <a:cubicBezTo>
                    <a:pt x="570" y="470"/>
                    <a:pt x="1953" y="1114"/>
                    <a:pt x="2889" y="1969"/>
                  </a:cubicBezTo>
                  <a:cubicBezTo>
                    <a:pt x="2889" y="1962"/>
                    <a:pt x="2902" y="1955"/>
                    <a:pt x="2902" y="1948"/>
                  </a:cubicBezTo>
                  <a:cubicBezTo>
                    <a:pt x="3079" y="1670"/>
                    <a:pt x="3004" y="735"/>
                    <a:pt x="2407" y="362"/>
                  </a:cubicBezTo>
                  <a:cubicBezTo>
                    <a:pt x="1955" y="72"/>
                    <a:pt x="1340" y="0"/>
                    <a:pt x="83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68"/>
            <p:cNvSpPr/>
            <p:nvPr/>
          </p:nvSpPr>
          <p:spPr>
            <a:xfrm>
              <a:off x="2421080" y="3480857"/>
              <a:ext cx="85929" cy="59044"/>
            </a:xfrm>
            <a:custGeom>
              <a:rect b="b" l="l" r="r" t="t"/>
              <a:pathLst>
                <a:path extrusionOk="0" h="2251" w="3276">
                  <a:moveTo>
                    <a:pt x="1879" y="0"/>
                  </a:moveTo>
                  <a:cubicBezTo>
                    <a:pt x="1519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36" y="1717"/>
                  </a:cubicBezTo>
                  <a:cubicBezTo>
                    <a:pt x="245" y="1944"/>
                    <a:pt x="752" y="2251"/>
                    <a:pt x="1269" y="2251"/>
                  </a:cubicBezTo>
                  <a:cubicBezTo>
                    <a:pt x="1430" y="2251"/>
                    <a:pt x="1592" y="2221"/>
                    <a:pt x="1743" y="2151"/>
                  </a:cubicBezTo>
                  <a:cubicBezTo>
                    <a:pt x="2475" y="1812"/>
                    <a:pt x="2991" y="903"/>
                    <a:pt x="3208" y="462"/>
                  </a:cubicBezTo>
                  <a:cubicBezTo>
                    <a:pt x="3275" y="333"/>
                    <a:pt x="3201" y="184"/>
                    <a:pt x="3065" y="150"/>
                  </a:cubicBezTo>
                  <a:cubicBezTo>
                    <a:pt x="2793" y="85"/>
                    <a:pt x="2347" y="0"/>
                    <a:pt x="187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68"/>
            <p:cNvSpPr/>
            <p:nvPr/>
          </p:nvSpPr>
          <p:spPr>
            <a:xfrm>
              <a:off x="2421080" y="3480857"/>
              <a:ext cx="85221" cy="47345"/>
            </a:xfrm>
            <a:custGeom>
              <a:rect b="b" l="l" r="r" t="t"/>
              <a:pathLst>
                <a:path extrusionOk="0" h="1805" w="3249">
                  <a:moveTo>
                    <a:pt x="1881" y="0"/>
                  </a:moveTo>
                  <a:cubicBezTo>
                    <a:pt x="1520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43" y="1717"/>
                  </a:cubicBezTo>
                  <a:cubicBezTo>
                    <a:pt x="156" y="1744"/>
                    <a:pt x="177" y="1778"/>
                    <a:pt x="204" y="1805"/>
                  </a:cubicBezTo>
                  <a:cubicBezTo>
                    <a:pt x="868" y="1113"/>
                    <a:pt x="2509" y="605"/>
                    <a:pt x="3221" y="408"/>
                  </a:cubicBezTo>
                  <a:cubicBezTo>
                    <a:pt x="3248" y="293"/>
                    <a:pt x="3180" y="177"/>
                    <a:pt x="3065" y="150"/>
                  </a:cubicBezTo>
                  <a:cubicBezTo>
                    <a:pt x="2797" y="85"/>
                    <a:pt x="2351" y="0"/>
                    <a:pt x="188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68"/>
            <p:cNvSpPr/>
            <p:nvPr/>
          </p:nvSpPr>
          <p:spPr>
            <a:xfrm>
              <a:off x="2379269" y="3608807"/>
              <a:ext cx="129340" cy="76093"/>
            </a:xfrm>
            <a:custGeom>
              <a:rect b="b" l="l" r="r" t="t"/>
              <a:pathLst>
                <a:path extrusionOk="0" h="2901" w="4931">
                  <a:moveTo>
                    <a:pt x="4618" y="0"/>
                  </a:moveTo>
                  <a:cubicBezTo>
                    <a:pt x="4595" y="0"/>
                    <a:pt x="4570" y="4"/>
                    <a:pt x="4544" y="12"/>
                  </a:cubicBezTo>
                  <a:cubicBezTo>
                    <a:pt x="2008" y="751"/>
                    <a:pt x="225" y="2439"/>
                    <a:pt x="150" y="2514"/>
                  </a:cubicBezTo>
                  <a:cubicBezTo>
                    <a:pt x="1" y="2656"/>
                    <a:pt x="96" y="2900"/>
                    <a:pt x="306" y="2900"/>
                  </a:cubicBezTo>
                  <a:cubicBezTo>
                    <a:pt x="360" y="2900"/>
                    <a:pt x="414" y="2880"/>
                    <a:pt x="462" y="2839"/>
                  </a:cubicBezTo>
                  <a:cubicBezTo>
                    <a:pt x="476" y="2819"/>
                    <a:pt x="2238" y="1151"/>
                    <a:pt x="4666" y="446"/>
                  </a:cubicBezTo>
                  <a:cubicBezTo>
                    <a:pt x="4931" y="366"/>
                    <a:pt x="4849" y="0"/>
                    <a:pt x="4618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7" name="Google Shape;16547;p68"/>
            <p:cNvSpPr/>
            <p:nvPr/>
          </p:nvSpPr>
          <p:spPr>
            <a:xfrm>
              <a:off x="2274035" y="3568019"/>
              <a:ext cx="22400" cy="12485"/>
            </a:xfrm>
            <a:custGeom>
              <a:rect b="b" l="l" r="r" t="t"/>
              <a:pathLst>
                <a:path extrusionOk="0" h="476" w="854">
                  <a:moveTo>
                    <a:pt x="311" y="1"/>
                  </a:moveTo>
                  <a:cubicBezTo>
                    <a:pt x="25" y="1"/>
                    <a:pt x="1" y="428"/>
                    <a:pt x="290" y="455"/>
                  </a:cubicBezTo>
                  <a:cubicBezTo>
                    <a:pt x="290" y="455"/>
                    <a:pt x="378" y="455"/>
                    <a:pt x="514" y="475"/>
                  </a:cubicBezTo>
                  <a:lnTo>
                    <a:pt x="541" y="475"/>
                  </a:lnTo>
                  <a:cubicBezTo>
                    <a:pt x="826" y="475"/>
                    <a:pt x="853" y="48"/>
                    <a:pt x="562" y="21"/>
                  </a:cubicBezTo>
                  <a:lnTo>
                    <a:pt x="562" y="21"/>
                  </a:lnTo>
                  <a:lnTo>
                    <a:pt x="562" y="28"/>
                  </a:lnTo>
                  <a:cubicBezTo>
                    <a:pt x="406" y="7"/>
                    <a:pt x="317" y="1"/>
                    <a:pt x="317" y="1"/>
                  </a:cubicBezTo>
                  <a:cubicBezTo>
                    <a:pt x="315" y="1"/>
                    <a:pt x="313" y="1"/>
                    <a:pt x="3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8" name="Google Shape;16548;p68"/>
            <p:cNvSpPr/>
            <p:nvPr/>
          </p:nvSpPr>
          <p:spPr>
            <a:xfrm>
              <a:off x="2450012" y="3500398"/>
              <a:ext cx="20722" cy="13823"/>
            </a:xfrm>
            <a:custGeom>
              <a:rect b="b" l="l" r="r" t="t"/>
              <a:pathLst>
                <a:path extrusionOk="0" h="527" w="790">
                  <a:moveTo>
                    <a:pt x="547" y="0"/>
                  </a:moveTo>
                  <a:cubicBezTo>
                    <a:pt x="526" y="0"/>
                    <a:pt x="505" y="3"/>
                    <a:pt x="484" y="9"/>
                  </a:cubicBezTo>
                  <a:cubicBezTo>
                    <a:pt x="396" y="29"/>
                    <a:pt x="308" y="56"/>
                    <a:pt x="226" y="83"/>
                  </a:cubicBezTo>
                  <a:cubicBezTo>
                    <a:pt x="0" y="126"/>
                    <a:pt x="110" y="526"/>
                    <a:pt x="302" y="526"/>
                  </a:cubicBezTo>
                  <a:cubicBezTo>
                    <a:pt x="324" y="526"/>
                    <a:pt x="346" y="521"/>
                    <a:pt x="369" y="511"/>
                  </a:cubicBezTo>
                  <a:cubicBezTo>
                    <a:pt x="443" y="483"/>
                    <a:pt x="525" y="456"/>
                    <a:pt x="599" y="436"/>
                  </a:cubicBezTo>
                  <a:cubicBezTo>
                    <a:pt x="721" y="402"/>
                    <a:pt x="789" y="287"/>
                    <a:pt x="762" y="165"/>
                  </a:cubicBezTo>
                  <a:cubicBezTo>
                    <a:pt x="734" y="64"/>
                    <a:pt x="646" y="0"/>
                    <a:pt x="5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68"/>
            <p:cNvSpPr/>
            <p:nvPr/>
          </p:nvSpPr>
          <p:spPr>
            <a:xfrm>
              <a:off x="2303675" y="3396003"/>
              <a:ext cx="142088" cy="339390"/>
            </a:xfrm>
            <a:custGeom>
              <a:rect b="b" l="l" r="r" t="t"/>
              <a:pathLst>
                <a:path extrusionOk="0" h="12939" w="5417">
                  <a:moveTo>
                    <a:pt x="2876" y="0"/>
                  </a:moveTo>
                  <a:cubicBezTo>
                    <a:pt x="2738" y="0"/>
                    <a:pt x="2598" y="119"/>
                    <a:pt x="2652" y="293"/>
                  </a:cubicBezTo>
                  <a:cubicBezTo>
                    <a:pt x="3120" y="1758"/>
                    <a:pt x="3398" y="3270"/>
                    <a:pt x="3486" y="4802"/>
                  </a:cubicBezTo>
                  <a:cubicBezTo>
                    <a:pt x="2944" y="4063"/>
                    <a:pt x="2225" y="3473"/>
                    <a:pt x="1398" y="3080"/>
                  </a:cubicBezTo>
                  <a:cubicBezTo>
                    <a:pt x="1361" y="3063"/>
                    <a:pt x="1327" y="3055"/>
                    <a:pt x="1294" y="3055"/>
                  </a:cubicBezTo>
                  <a:cubicBezTo>
                    <a:pt x="1074" y="3055"/>
                    <a:pt x="968" y="3412"/>
                    <a:pt x="1228" y="3501"/>
                  </a:cubicBezTo>
                  <a:cubicBezTo>
                    <a:pt x="2212" y="3968"/>
                    <a:pt x="3018" y="4755"/>
                    <a:pt x="3520" y="5725"/>
                  </a:cubicBezTo>
                  <a:cubicBezTo>
                    <a:pt x="3527" y="6579"/>
                    <a:pt x="3480" y="7427"/>
                    <a:pt x="3385" y="8281"/>
                  </a:cubicBezTo>
                  <a:cubicBezTo>
                    <a:pt x="2740" y="7379"/>
                    <a:pt x="1439" y="6938"/>
                    <a:pt x="354" y="6721"/>
                  </a:cubicBezTo>
                  <a:cubicBezTo>
                    <a:pt x="341" y="6720"/>
                    <a:pt x="328" y="6719"/>
                    <a:pt x="316" y="6719"/>
                  </a:cubicBezTo>
                  <a:cubicBezTo>
                    <a:pt x="62" y="6719"/>
                    <a:pt x="0" y="7104"/>
                    <a:pt x="266" y="7162"/>
                  </a:cubicBezTo>
                  <a:cubicBezTo>
                    <a:pt x="1262" y="7366"/>
                    <a:pt x="2964" y="7874"/>
                    <a:pt x="3283" y="9088"/>
                  </a:cubicBezTo>
                  <a:cubicBezTo>
                    <a:pt x="2957" y="11224"/>
                    <a:pt x="2415" y="12600"/>
                    <a:pt x="2401" y="12627"/>
                  </a:cubicBezTo>
                  <a:cubicBezTo>
                    <a:pt x="2328" y="12805"/>
                    <a:pt x="2474" y="12939"/>
                    <a:pt x="2618" y="12939"/>
                  </a:cubicBezTo>
                  <a:cubicBezTo>
                    <a:pt x="2700" y="12939"/>
                    <a:pt x="2780" y="12897"/>
                    <a:pt x="2822" y="12797"/>
                  </a:cubicBezTo>
                  <a:cubicBezTo>
                    <a:pt x="2829" y="12763"/>
                    <a:pt x="3398" y="11332"/>
                    <a:pt x="3737" y="9108"/>
                  </a:cubicBezTo>
                  <a:lnTo>
                    <a:pt x="3737" y="9101"/>
                  </a:lnTo>
                  <a:cubicBezTo>
                    <a:pt x="3859" y="8254"/>
                    <a:pt x="3941" y="7393"/>
                    <a:pt x="3961" y="6538"/>
                  </a:cubicBezTo>
                  <a:cubicBezTo>
                    <a:pt x="4151" y="5833"/>
                    <a:pt x="4598" y="5230"/>
                    <a:pt x="5209" y="4843"/>
                  </a:cubicBezTo>
                  <a:cubicBezTo>
                    <a:pt x="5417" y="4708"/>
                    <a:pt x="5284" y="4424"/>
                    <a:pt x="5090" y="4424"/>
                  </a:cubicBezTo>
                  <a:cubicBezTo>
                    <a:pt x="5050" y="4424"/>
                    <a:pt x="5007" y="4436"/>
                    <a:pt x="4965" y="4463"/>
                  </a:cubicBezTo>
                  <a:cubicBezTo>
                    <a:pt x="4564" y="4721"/>
                    <a:pt x="4219" y="5060"/>
                    <a:pt x="3961" y="5453"/>
                  </a:cubicBezTo>
                  <a:cubicBezTo>
                    <a:pt x="3920" y="3657"/>
                    <a:pt x="3629" y="1873"/>
                    <a:pt x="3086" y="158"/>
                  </a:cubicBezTo>
                  <a:cubicBezTo>
                    <a:pt x="3050" y="48"/>
                    <a:pt x="2963" y="0"/>
                    <a:pt x="287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0" name="Google Shape;16550;p68"/>
          <p:cNvGrpSpPr/>
          <p:nvPr/>
        </p:nvGrpSpPr>
        <p:grpSpPr>
          <a:xfrm>
            <a:off x="5492823" y="3385563"/>
            <a:ext cx="375325" cy="329606"/>
            <a:chOff x="5492823" y="3385563"/>
            <a:chExt cx="375325" cy="329606"/>
          </a:xfrm>
        </p:grpSpPr>
        <p:sp>
          <p:nvSpPr>
            <p:cNvPr id="16551" name="Google Shape;16551;p68"/>
            <p:cNvSpPr/>
            <p:nvPr/>
          </p:nvSpPr>
          <p:spPr>
            <a:xfrm>
              <a:off x="5531617" y="3399019"/>
              <a:ext cx="53719" cy="53404"/>
            </a:xfrm>
            <a:custGeom>
              <a:rect b="b" l="l" r="r" t="t"/>
              <a:pathLst>
                <a:path extrusionOk="0" h="2036" w="2048">
                  <a:moveTo>
                    <a:pt x="881" y="1"/>
                  </a:moveTo>
                  <a:cubicBezTo>
                    <a:pt x="744" y="1"/>
                    <a:pt x="609" y="37"/>
                    <a:pt x="488" y="111"/>
                  </a:cubicBezTo>
                  <a:cubicBezTo>
                    <a:pt x="109" y="341"/>
                    <a:pt x="0" y="850"/>
                    <a:pt x="305" y="1324"/>
                  </a:cubicBezTo>
                  <a:cubicBezTo>
                    <a:pt x="549" y="1704"/>
                    <a:pt x="1031" y="2036"/>
                    <a:pt x="1409" y="2036"/>
                  </a:cubicBezTo>
                  <a:cubicBezTo>
                    <a:pt x="1504" y="2036"/>
                    <a:pt x="1592" y="2015"/>
                    <a:pt x="1668" y="1968"/>
                  </a:cubicBezTo>
                  <a:cubicBezTo>
                    <a:pt x="2048" y="1738"/>
                    <a:pt x="1987" y="965"/>
                    <a:pt x="1682" y="490"/>
                  </a:cubicBezTo>
                  <a:cubicBezTo>
                    <a:pt x="1478" y="167"/>
                    <a:pt x="1174" y="1"/>
                    <a:pt x="88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68"/>
            <p:cNvSpPr/>
            <p:nvPr/>
          </p:nvSpPr>
          <p:spPr>
            <a:xfrm>
              <a:off x="5492823" y="3446417"/>
              <a:ext cx="50729" cy="42388"/>
            </a:xfrm>
            <a:custGeom>
              <a:rect b="b" l="l" r="r" t="t"/>
              <a:pathLst>
                <a:path extrusionOk="0" h="1616" w="1934">
                  <a:moveTo>
                    <a:pt x="726" y="0"/>
                  </a:moveTo>
                  <a:cubicBezTo>
                    <a:pt x="538" y="0"/>
                    <a:pt x="366" y="75"/>
                    <a:pt x="245" y="216"/>
                  </a:cubicBezTo>
                  <a:cubicBezTo>
                    <a:pt x="1" y="501"/>
                    <a:pt x="42" y="941"/>
                    <a:pt x="414" y="1267"/>
                  </a:cubicBezTo>
                  <a:cubicBezTo>
                    <a:pt x="655" y="1472"/>
                    <a:pt x="1010" y="1615"/>
                    <a:pt x="1298" y="1615"/>
                  </a:cubicBezTo>
                  <a:cubicBezTo>
                    <a:pt x="1457" y="1615"/>
                    <a:pt x="1596" y="1572"/>
                    <a:pt x="1682" y="1470"/>
                  </a:cubicBezTo>
                  <a:cubicBezTo>
                    <a:pt x="1933" y="1192"/>
                    <a:pt x="1682" y="562"/>
                    <a:pt x="1316" y="243"/>
                  </a:cubicBezTo>
                  <a:cubicBezTo>
                    <a:pt x="1128" y="78"/>
                    <a:pt x="918" y="0"/>
                    <a:pt x="72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68"/>
            <p:cNvSpPr/>
            <p:nvPr/>
          </p:nvSpPr>
          <p:spPr>
            <a:xfrm>
              <a:off x="5654321" y="3412318"/>
              <a:ext cx="43437" cy="47660"/>
            </a:xfrm>
            <a:custGeom>
              <a:rect b="b" l="l" r="r" t="t"/>
              <a:pathLst>
                <a:path extrusionOk="0" h="1817" w="1656">
                  <a:moveTo>
                    <a:pt x="917" y="0"/>
                  </a:moveTo>
                  <a:cubicBezTo>
                    <a:pt x="645" y="0"/>
                    <a:pt x="369" y="174"/>
                    <a:pt x="211" y="505"/>
                  </a:cubicBezTo>
                  <a:cubicBezTo>
                    <a:pt x="1" y="946"/>
                    <a:pt x="14" y="1617"/>
                    <a:pt x="353" y="1780"/>
                  </a:cubicBezTo>
                  <a:cubicBezTo>
                    <a:pt x="405" y="1805"/>
                    <a:pt x="462" y="1817"/>
                    <a:pt x="522" y="1817"/>
                  </a:cubicBezTo>
                  <a:cubicBezTo>
                    <a:pt x="849" y="1817"/>
                    <a:pt x="1260" y="1467"/>
                    <a:pt x="1438" y="1089"/>
                  </a:cubicBezTo>
                  <a:cubicBezTo>
                    <a:pt x="1655" y="648"/>
                    <a:pt x="1520" y="221"/>
                    <a:pt x="1181" y="58"/>
                  </a:cubicBezTo>
                  <a:cubicBezTo>
                    <a:pt x="1096" y="19"/>
                    <a:pt x="1007" y="0"/>
                    <a:pt x="9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68"/>
            <p:cNvSpPr/>
            <p:nvPr/>
          </p:nvSpPr>
          <p:spPr>
            <a:xfrm>
              <a:off x="5541742" y="3464332"/>
              <a:ext cx="135373" cy="89182"/>
            </a:xfrm>
            <a:custGeom>
              <a:rect b="b" l="l" r="r" t="t"/>
              <a:pathLst>
                <a:path extrusionOk="0" h="3400" w="5161">
                  <a:moveTo>
                    <a:pt x="2723" y="0"/>
                  </a:moveTo>
                  <a:cubicBezTo>
                    <a:pt x="2543" y="0"/>
                    <a:pt x="2362" y="18"/>
                    <a:pt x="2184" y="55"/>
                  </a:cubicBezTo>
                  <a:cubicBezTo>
                    <a:pt x="862" y="326"/>
                    <a:pt x="1" y="1547"/>
                    <a:pt x="204" y="2537"/>
                  </a:cubicBezTo>
                  <a:cubicBezTo>
                    <a:pt x="336" y="3180"/>
                    <a:pt x="853" y="3400"/>
                    <a:pt x="1562" y="3400"/>
                  </a:cubicBezTo>
                  <a:cubicBezTo>
                    <a:pt x="1943" y="3400"/>
                    <a:pt x="2380" y="3336"/>
                    <a:pt x="2842" y="3242"/>
                  </a:cubicBezTo>
                  <a:cubicBezTo>
                    <a:pt x="4157" y="2970"/>
                    <a:pt x="5161" y="2503"/>
                    <a:pt x="4910" y="1519"/>
                  </a:cubicBezTo>
                  <a:cubicBezTo>
                    <a:pt x="4645" y="523"/>
                    <a:pt x="3818" y="204"/>
                    <a:pt x="3465" y="102"/>
                  </a:cubicBezTo>
                  <a:cubicBezTo>
                    <a:pt x="3224" y="35"/>
                    <a:pt x="2974" y="0"/>
                    <a:pt x="272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68"/>
            <p:cNvSpPr/>
            <p:nvPr/>
          </p:nvSpPr>
          <p:spPr>
            <a:xfrm>
              <a:off x="5596877" y="3385563"/>
              <a:ext cx="46270" cy="57470"/>
            </a:xfrm>
            <a:custGeom>
              <a:rect b="b" l="l" r="r" t="t"/>
              <a:pathLst>
                <a:path extrusionOk="0" h="2191" w="1764">
                  <a:moveTo>
                    <a:pt x="900" y="1"/>
                  </a:moveTo>
                  <a:cubicBezTo>
                    <a:pt x="513" y="1"/>
                    <a:pt x="174" y="303"/>
                    <a:pt x="89" y="800"/>
                  </a:cubicBezTo>
                  <a:cubicBezTo>
                    <a:pt x="1" y="1356"/>
                    <a:pt x="245" y="2102"/>
                    <a:pt x="679" y="2183"/>
                  </a:cubicBezTo>
                  <a:cubicBezTo>
                    <a:pt x="705" y="2188"/>
                    <a:pt x="732" y="2190"/>
                    <a:pt x="758" y="2190"/>
                  </a:cubicBezTo>
                  <a:cubicBezTo>
                    <a:pt x="1174" y="2190"/>
                    <a:pt x="1586" y="1614"/>
                    <a:pt x="1675" y="1091"/>
                  </a:cubicBezTo>
                  <a:cubicBezTo>
                    <a:pt x="1764" y="542"/>
                    <a:pt x="1472" y="95"/>
                    <a:pt x="1038" y="13"/>
                  </a:cubicBezTo>
                  <a:cubicBezTo>
                    <a:pt x="991" y="5"/>
                    <a:pt x="945" y="1"/>
                    <a:pt x="90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68"/>
            <p:cNvSpPr/>
            <p:nvPr/>
          </p:nvSpPr>
          <p:spPr>
            <a:xfrm>
              <a:off x="5542109" y="3467532"/>
              <a:ext cx="50519" cy="85956"/>
            </a:xfrm>
            <a:custGeom>
              <a:rect b="b" l="l" r="r" t="t"/>
              <a:pathLst>
                <a:path extrusionOk="0" h="3277" w="1926">
                  <a:moveTo>
                    <a:pt x="1926" y="1"/>
                  </a:moveTo>
                  <a:cubicBezTo>
                    <a:pt x="746" y="360"/>
                    <a:pt x="0" y="1492"/>
                    <a:pt x="190" y="2415"/>
                  </a:cubicBezTo>
                  <a:cubicBezTo>
                    <a:pt x="320" y="3063"/>
                    <a:pt x="839" y="3277"/>
                    <a:pt x="1542" y="3277"/>
                  </a:cubicBezTo>
                  <a:cubicBezTo>
                    <a:pt x="1575" y="3277"/>
                    <a:pt x="1608" y="3277"/>
                    <a:pt x="1641" y="3276"/>
                  </a:cubicBezTo>
                  <a:cubicBezTo>
                    <a:pt x="1465" y="3106"/>
                    <a:pt x="1343" y="2882"/>
                    <a:pt x="1282" y="2645"/>
                  </a:cubicBezTo>
                  <a:cubicBezTo>
                    <a:pt x="1031" y="1791"/>
                    <a:pt x="1295" y="726"/>
                    <a:pt x="192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68"/>
            <p:cNvSpPr/>
            <p:nvPr/>
          </p:nvSpPr>
          <p:spPr>
            <a:xfrm>
              <a:off x="5492823" y="3450273"/>
              <a:ext cx="46821" cy="38532"/>
            </a:xfrm>
            <a:custGeom>
              <a:rect b="b" l="l" r="r" t="t"/>
              <a:pathLst>
                <a:path extrusionOk="0" h="1469" w="1785">
                  <a:moveTo>
                    <a:pt x="320" y="1"/>
                  </a:moveTo>
                  <a:cubicBezTo>
                    <a:pt x="299" y="21"/>
                    <a:pt x="272" y="42"/>
                    <a:pt x="252" y="69"/>
                  </a:cubicBezTo>
                  <a:cubicBezTo>
                    <a:pt x="1" y="354"/>
                    <a:pt x="48" y="801"/>
                    <a:pt x="421" y="1120"/>
                  </a:cubicBezTo>
                  <a:cubicBezTo>
                    <a:pt x="661" y="1325"/>
                    <a:pt x="1014" y="1468"/>
                    <a:pt x="1302" y="1468"/>
                  </a:cubicBezTo>
                  <a:cubicBezTo>
                    <a:pt x="1461" y="1468"/>
                    <a:pt x="1600" y="1425"/>
                    <a:pt x="1689" y="1323"/>
                  </a:cubicBezTo>
                  <a:cubicBezTo>
                    <a:pt x="1744" y="1262"/>
                    <a:pt x="1777" y="1181"/>
                    <a:pt x="1784" y="1099"/>
                  </a:cubicBezTo>
                  <a:cubicBezTo>
                    <a:pt x="1452" y="1099"/>
                    <a:pt x="1011" y="910"/>
                    <a:pt x="713" y="645"/>
                  </a:cubicBezTo>
                  <a:cubicBezTo>
                    <a:pt x="509" y="482"/>
                    <a:pt x="374" y="259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8" name="Google Shape;16558;p68"/>
            <p:cNvSpPr/>
            <p:nvPr/>
          </p:nvSpPr>
          <p:spPr>
            <a:xfrm>
              <a:off x="5531774" y="3399596"/>
              <a:ext cx="44486" cy="52827"/>
            </a:xfrm>
            <a:custGeom>
              <a:rect b="b" l="l" r="r" t="t"/>
              <a:pathLst>
                <a:path extrusionOk="0" h="2014" w="1696">
                  <a:moveTo>
                    <a:pt x="713" y="0"/>
                  </a:moveTo>
                  <a:cubicBezTo>
                    <a:pt x="631" y="14"/>
                    <a:pt x="557" y="48"/>
                    <a:pt x="482" y="89"/>
                  </a:cubicBezTo>
                  <a:cubicBezTo>
                    <a:pt x="103" y="319"/>
                    <a:pt x="1" y="821"/>
                    <a:pt x="299" y="1302"/>
                  </a:cubicBezTo>
                  <a:cubicBezTo>
                    <a:pt x="543" y="1682"/>
                    <a:pt x="1025" y="2014"/>
                    <a:pt x="1403" y="2014"/>
                  </a:cubicBezTo>
                  <a:cubicBezTo>
                    <a:pt x="1498" y="2014"/>
                    <a:pt x="1586" y="1993"/>
                    <a:pt x="1662" y="1946"/>
                  </a:cubicBezTo>
                  <a:cubicBezTo>
                    <a:pt x="1676" y="1933"/>
                    <a:pt x="1682" y="1926"/>
                    <a:pt x="1696" y="1913"/>
                  </a:cubicBezTo>
                  <a:cubicBezTo>
                    <a:pt x="1357" y="1763"/>
                    <a:pt x="998" y="1404"/>
                    <a:pt x="801" y="1031"/>
                  </a:cubicBezTo>
                  <a:cubicBezTo>
                    <a:pt x="591" y="645"/>
                    <a:pt x="577" y="272"/>
                    <a:pt x="71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9" name="Google Shape;16559;p68"/>
            <p:cNvSpPr/>
            <p:nvPr/>
          </p:nvSpPr>
          <p:spPr>
            <a:xfrm>
              <a:off x="5597244" y="3385563"/>
              <a:ext cx="34886" cy="55686"/>
            </a:xfrm>
            <a:custGeom>
              <a:rect b="b" l="l" r="r" t="t"/>
              <a:pathLst>
                <a:path extrusionOk="0" h="2123" w="1330">
                  <a:moveTo>
                    <a:pt x="886" y="1"/>
                  </a:moveTo>
                  <a:cubicBezTo>
                    <a:pt x="500" y="1"/>
                    <a:pt x="160" y="303"/>
                    <a:pt x="81" y="800"/>
                  </a:cubicBezTo>
                  <a:cubicBezTo>
                    <a:pt x="0" y="1281"/>
                    <a:pt x="176" y="1912"/>
                    <a:pt x="509" y="2122"/>
                  </a:cubicBezTo>
                  <a:cubicBezTo>
                    <a:pt x="421" y="1729"/>
                    <a:pt x="434" y="1315"/>
                    <a:pt x="563" y="936"/>
                  </a:cubicBezTo>
                  <a:cubicBezTo>
                    <a:pt x="712" y="508"/>
                    <a:pt x="1004" y="237"/>
                    <a:pt x="1329" y="142"/>
                  </a:cubicBezTo>
                  <a:cubicBezTo>
                    <a:pt x="1234" y="81"/>
                    <a:pt x="1132" y="34"/>
                    <a:pt x="1024" y="13"/>
                  </a:cubicBezTo>
                  <a:cubicBezTo>
                    <a:pt x="977" y="5"/>
                    <a:pt x="931" y="1"/>
                    <a:pt x="88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68"/>
            <p:cNvSpPr/>
            <p:nvPr/>
          </p:nvSpPr>
          <p:spPr>
            <a:xfrm>
              <a:off x="5654872" y="3412292"/>
              <a:ext cx="38086" cy="42807"/>
            </a:xfrm>
            <a:custGeom>
              <a:rect b="b" l="l" r="r" t="t"/>
              <a:pathLst>
                <a:path extrusionOk="0" h="1632" w="1452">
                  <a:moveTo>
                    <a:pt x="892" y="0"/>
                  </a:moveTo>
                  <a:cubicBezTo>
                    <a:pt x="622" y="0"/>
                    <a:pt x="347" y="172"/>
                    <a:pt x="190" y="506"/>
                  </a:cubicBezTo>
                  <a:cubicBezTo>
                    <a:pt x="20" y="859"/>
                    <a:pt x="0" y="1368"/>
                    <a:pt x="176" y="1632"/>
                  </a:cubicBezTo>
                  <a:cubicBezTo>
                    <a:pt x="244" y="1293"/>
                    <a:pt x="400" y="974"/>
                    <a:pt x="631" y="717"/>
                  </a:cubicBezTo>
                  <a:cubicBezTo>
                    <a:pt x="829" y="485"/>
                    <a:pt x="1124" y="357"/>
                    <a:pt x="1428" y="357"/>
                  </a:cubicBezTo>
                  <a:cubicBezTo>
                    <a:pt x="1435" y="357"/>
                    <a:pt x="1443" y="357"/>
                    <a:pt x="1451" y="357"/>
                  </a:cubicBezTo>
                  <a:cubicBezTo>
                    <a:pt x="1390" y="228"/>
                    <a:pt x="1288" y="120"/>
                    <a:pt x="1160" y="59"/>
                  </a:cubicBezTo>
                  <a:cubicBezTo>
                    <a:pt x="1074" y="20"/>
                    <a:pt x="983" y="0"/>
                    <a:pt x="892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68"/>
            <p:cNvSpPr/>
            <p:nvPr/>
          </p:nvSpPr>
          <p:spPr>
            <a:xfrm>
              <a:off x="5730624" y="3541868"/>
              <a:ext cx="43070" cy="57863"/>
            </a:xfrm>
            <a:custGeom>
              <a:rect b="b" l="l" r="r" t="t"/>
              <a:pathLst>
                <a:path extrusionOk="0" h="2206" w="1642">
                  <a:moveTo>
                    <a:pt x="807" y="0"/>
                  </a:moveTo>
                  <a:cubicBezTo>
                    <a:pt x="381" y="0"/>
                    <a:pt x="27" y="362"/>
                    <a:pt x="14" y="910"/>
                  </a:cubicBezTo>
                  <a:cubicBezTo>
                    <a:pt x="1" y="1472"/>
                    <a:pt x="346" y="2184"/>
                    <a:pt x="787" y="2205"/>
                  </a:cubicBezTo>
                  <a:cubicBezTo>
                    <a:pt x="794" y="2205"/>
                    <a:pt x="800" y="2205"/>
                    <a:pt x="807" y="2205"/>
                  </a:cubicBezTo>
                  <a:cubicBezTo>
                    <a:pt x="1246" y="2205"/>
                    <a:pt x="1608" y="1539"/>
                    <a:pt x="1628" y="984"/>
                  </a:cubicBezTo>
                  <a:cubicBezTo>
                    <a:pt x="1642" y="415"/>
                    <a:pt x="1289" y="21"/>
                    <a:pt x="841" y="1"/>
                  </a:cubicBezTo>
                  <a:cubicBezTo>
                    <a:pt x="830" y="0"/>
                    <a:pt x="818" y="0"/>
                    <a:pt x="80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68"/>
            <p:cNvSpPr/>
            <p:nvPr/>
          </p:nvSpPr>
          <p:spPr>
            <a:xfrm>
              <a:off x="5672472" y="3557868"/>
              <a:ext cx="41102" cy="49260"/>
            </a:xfrm>
            <a:custGeom>
              <a:rect b="b" l="l" r="r" t="t"/>
              <a:pathLst>
                <a:path extrusionOk="0" h="1878" w="1567">
                  <a:moveTo>
                    <a:pt x="728" y="1"/>
                  </a:moveTo>
                  <a:cubicBezTo>
                    <a:pt x="675" y="1"/>
                    <a:pt x="622" y="8"/>
                    <a:pt x="570" y="22"/>
                  </a:cubicBezTo>
                  <a:cubicBezTo>
                    <a:pt x="211" y="123"/>
                    <a:pt x="0" y="516"/>
                    <a:pt x="122" y="991"/>
                  </a:cubicBezTo>
                  <a:cubicBezTo>
                    <a:pt x="240" y="1420"/>
                    <a:pt x="626" y="1877"/>
                    <a:pt x="972" y="1877"/>
                  </a:cubicBezTo>
                  <a:cubicBezTo>
                    <a:pt x="1003" y="1877"/>
                    <a:pt x="1034" y="1874"/>
                    <a:pt x="1065" y="1866"/>
                  </a:cubicBezTo>
                  <a:cubicBezTo>
                    <a:pt x="1424" y="1771"/>
                    <a:pt x="1567" y="1113"/>
                    <a:pt x="1438" y="639"/>
                  </a:cubicBezTo>
                  <a:cubicBezTo>
                    <a:pt x="1334" y="233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68"/>
            <p:cNvSpPr/>
            <p:nvPr/>
          </p:nvSpPr>
          <p:spPr>
            <a:xfrm>
              <a:off x="5815111" y="3621974"/>
              <a:ext cx="53037" cy="39712"/>
            </a:xfrm>
            <a:custGeom>
              <a:rect b="b" l="l" r="r" t="t"/>
              <a:pathLst>
                <a:path extrusionOk="0" h="1514" w="2022">
                  <a:moveTo>
                    <a:pt x="1262" y="1"/>
                  </a:moveTo>
                  <a:cubicBezTo>
                    <a:pt x="1109" y="1"/>
                    <a:pt x="944" y="46"/>
                    <a:pt x="780" y="141"/>
                  </a:cubicBezTo>
                  <a:cubicBezTo>
                    <a:pt x="353" y="391"/>
                    <a:pt x="0" y="961"/>
                    <a:pt x="183" y="1286"/>
                  </a:cubicBezTo>
                  <a:cubicBezTo>
                    <a:pt x="277" y="1444"/>
                    <a:pt x="490" y="1514"/>
                    <a:pt x="732" y="1514"/>
                  </a:cubicBezTo>
                  <a:cubicBezTo>
                    <a:pt x="980" y="1514"/>
                    <a:pt x="1259" y="1441"/>
                    <a:pt x="1472" y="1314"/>
                  </a:cubicBezTo>
                  <a:cubicBezTo>
                    <a:pt x="1892" y="1063"/>
                    <a:pt x="2021" y="636"/>
                    <a:pt x="1824" y="310"/>
                  </a:cubicBezTo>
                  <a:cubicBezTo>
                    <a:pt x="1708" y="111"/>
                    <a:pt x="1501" y="1"/>
                    <a:pt x="12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4" name="Google Shape;16564;p68"/>
            <p:cNvSpPr/>
            <p:nvPr/>
          </p:nvSpPr>
          <p:spPr>
            <a:xfrm>
              <a:off x="5673180" y="3620138"/>
              <a:ext cx="136265" cy="95031"/>
            </a:xfrm>
            <a:custGeom>
              <a:rect b="b" l="l" r="r" t="t"/>
              <a:pathLst>
                <a:path extrusionOk="0" h="3623" w="5195">
                  <a:moveTo>
                    <a:pt x="2409" y="1"/>
                  </a:moveTo>
                  <a:cubicBezTo>
                    <a:pt x="1494" y="1"/>
                    <a:pt x="664" y="472"/>
                    <a:pt x="380" y="1160"/>
                  </a:cubicBezTo>
                  <a:cubicBezTo>
                    <a:pt x="0" y="2096"/>
                    <a:pt x="936" y="2699"/>
                    <a:pt x="2177" y="3214"/>
                  </a:cubicBezTo>
                  <a:cubicBezTo>
                    <a:pt x="2775" y="3458"/>
                    <a:pt x="3338" y="3622"/>
                    <a:pt x="3799" y="3622"/>
                  </a:cubicBezTo>
                  <a:cubicBezTo>
                    <a:pt x="4301" y="3622"/>
                    <a:pt x="4682" y="3428"/>
                    <a:pt x="4855" y="2930"/>
                  </a:cubicBezTo>
                  <a:cubicBezTo>
                    <a:pt x="5194" y="1953"/>
                    <a:pt x="4686" y="1234"/>
                    <a:pt x="4449" y="956"/>
                  </a:cubicBezTo>
                  <a:cubicBezTo>
                    <a:pt x="4164" y="624"/>
                    <a:pt x="3811" y="367"/>
                    <a:pt x="3411" y="197"/>
                  </a:cubicBezTo>
                  <a:cubicBezTo>
                    <a:pt x="3080" y="62"/>
                    <a:pt x="2739" y="1"/>
                    <a:pt x="240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5" name="Google Shape;16565;p68"/>
            <p:cNvSpPr/>
            <p:nvPr/>
          </p:nvSpPr>
          <p:spPr>
            <a:xfrm>
              <a:off x="5779884" y="3567363"/>
              <a:ext cx="56237" cy="51280"/>
            </a:xfrm>
            <a:custGeom>
              <a:rect b="b" l="l" r="r" t="t"/>
              <a:pathLst>
                <a:path extrusionOk="0" h="1955" w="2144">
                  <a:moveTo>
                    <a:pt x="1308" y="1"/>
                  </a:moveTo>
                  <a:cubicBezTo>
                    <a:pt x="1070" y="1"/>
                    <a:pt x="818" y="109"/>
                    <a:pt x="604" y="338"/>
                  </a:cubicBezTo>
                  <a:cubicBezTo>
                    <a:pt x="218" y="751"/>
                    <a:pt x="1" y="1504"/>
                    <a:pt x="320" y="1816"/>
                  </a:cubicBezTo>
                  <a:cubicBezTo>
                    <a:pt x="418" y="1912"/>
                    <a:pt x="556" y="1954"/>
                    <a:pt x="711" y="1954"/>
                  </a:cubicBezTo>
                  <a:cubicBezTo>
                    <a:pt x="1058" y="1954"/>
                    <a:pt x="1490" y="1744"/>
                    <a:pt x="1757" y="1463"/>
                  </a:cubicBezTo>
                  <a:cubicBezTo>
                    <a:pt x="2144" y="1050"/>
                    <a:pt x="2144" y="521"/>
                    <a:pt x="1825" y="209"/>
                  </a:cubicBezTo>
                  <a:cubicBezTo>
                    <a:pt x="1682" y="72"/>
                    <a:pt x="1500" y="1"/>
                    <a:pt x="130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6" name="Google Shape;16566;p68"/>
            <p:cNvSpPr/>
            <p:nvPr/>
          </p:nvSpPr>
          <p:spPr>
            <a:xfrm>
              <a:off x="5676380" y="3620243"/>
              <a:ext cx="79897" cy="70349"/>
            </a:xfrm>
            <a:custGeom>
              <a:rect b="b" l="l" r="r" t="t"/>
              <a:pathLst>
                <a:path extrusionOk="0" h="2682" w="3046">
                  <a:moveTo>
                    <a:pt x="2283" y="0"/>
                  </a:moveTo>
                  <a:cubicBezTo>
                    <a:pt x="1369" y="0"/>
                    <a:pt x="540" y="470"/>
                    <a:pt x="258" y="1156"/>
                  </a:cubicBezTo>
                  <a:cubicBezTo>
                    <a:pt x="1" y="1793"/>
                    <a:pt x="346" y="2275"/>
                    <a:pt x="990" y="2681"/>
                  </a:cubicBezTo>
                  <a:cubicBezTo>
                    <a:pt x="943" y="2437"/>
                    <a:pt x="957" y="2186"/>
                    <a:pt x="1038" y="1949"/>
                  </a:cubicBezTo>
                  <a:cubicBezTo>
                    <a:pt x="1309" y="1102"/>
                    <a:pt x="2123" y="363"/>
                    <a:pt x="3045" y="112"/>
                  </a:cubicBezTo>
                  <a:cubicBezTo>
                    <a:pt x="2791" y="36"/>
                    <a:pt x="2534" y="0"/>
                    <a:pt x="228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7" name="Google Shape;16567;p68"/>
            <p:cNvSpPr/>
            <p:nvPr/>
          </p:nvSpPr>
          <p:spPr>
            <a:xfrm>
              <a:off x="5672289" y="3558052"/>
              <a:ext cx="33286" cy="49076"/>
            </a:xfrm>
            <a:custGeom>
              <a:rect b="b" l="l" r="r" t="t"/>
              <a:pathLst>
                <a:path extrusionOk="0" h="1871" w="1269">
                  <a:moveTo>
                    <a:pt x="672" y="1"/>
                  </a:moveTo>
                  <a:cubicBezTo>
                    <a:pt x="638" y="1"/>
                    <a:pt x="611" y="8"/>
                    <a:pt x="577" y="15"/>
                  </a:cubicBezTo>
                  <a:cubicBezTo>
                    <a:pt x="211" y="116"/>
                    <a:pt x="1" y="509"/>
                    <a:pt x="129" y="984"/>
                  </a:cubicBezTo>
                  <a:cubicBezTo>
                    <a:pt x="247" y="1413"/>
                    <a:pt x="633" y="1870"/>
                    <a:pt x="979" y="1870"/>
                  </a:cubicBezTo>
                  <a:cubicBezTo>
                    <a:pt x="1010" y="1870"/>
                    <a:pt x="1041" y="1867"/>
                    <a:pt x="1072" y="1859"/>
                  </a:cubicBezTo>
                  <a:cubicBezTo>
                    <a:pt x="1146" y="1832"/>
                    <a:pt x="1221" y="1784"/>
                    <a:pt x="1269" y="1723"/>
                  </a:cubicBezTo>
                  <a:cubicBezTo>
                    <a:pt x="997" y="1540"/>
                    <a:pt x="740" y="1140"/>
                    <a:pt x="638" y="754"/>
                  </a:cubicBezTo>
                  <a:cubicBezTo>
                    <a:pt x="563" y="503"/>
                    <a:pt x="577" y="238"/>
                    <a:pt x="67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8" name="Google Shape;16568;p68"/>
            <p:cNvSpPr/>
            <p:nvPr/>
          </p:nvSpPr>
          <p:spPr>
            <a:xfrm>
              <a:off x="5730624" y="3541868"/>
              <a:ext cx="28486" cy="57837"/>
            </a:xfrm>
            <a:custGeom>
              <a:rect b="b" l="l" r="r" t="t"/>
              <a:pathLst>
                <a:path extrusionOk="0" h="2205" w="1086">
                  <a:moveTo>
                    <a:pt x="806" y="0"/>
                  </a:moveTo>
                  <a:cubicBezTo>
                    <a:pt x="381" y="0"/>
                    <a:pt x="27" y="355"/>
                    <a:pt x="14" y="910"/>
                  </a:cubicBezTo>
                  <a:cubicBezTo>
                    <a:pt x="1" y="1472"/>
                    <a:pt x="346" y="2177"/>
                    <a:pt x="787" y="2205"/>
                  </a:cubicBezTo>
                  <a:cubicBezTo>
                    <a:pt x="801" y="2198"/>
                    <a:pt x="821" y="2198"/>
                    <a:pt x="835" y="2198"/>
                  </a:cubicBezTo>
                  <a:cubicBezTo>
                    <a:pt x="638" y="1879"/>
                    <a:pt x="543" y="1377"/>
                    <a:pt x="584" y="964"/>
                  </a:cubicBezTo>
                  <a:cubicBezTo>
                    <a:pt x="624" y="523"/>
                    <a:pt x="828" y="204"/>
                    <a:pt x="1086" y="55"/>
                  </a:cubicBezTo>
                  <a:cubicBezTo>
                    <a:pt x="1011" y="28"/>
                    <a:pt x="930" y="8"/>
                    <a:pt x="841" y="1"/>
                  </a:cubicBezTo>
                  <a:cubicBezTo>
                    <a:pt x="830" y="0"/>
                    <a:pt x="818" y="0"/>
                    <a:pt x="80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9" name="Google Shape;16569;p68"/>
            <p:cNvSpPr/>
            <p:nvPr/>
          </p:nvSpPr>
          <p:spPr>
            <a:xfrm>
              <a:off x="5781484" y="3567363"/>
              <a:ext cx="51070" cy="44093"/>
            </a:xfrm>
            <a:custGeom>
              <a:rect b="b" l="l" r="r" t="t"/>
              <a:pathLst>
                <a:path extrusionOk="0" h="1681" w="1947">
                  <a:moveTo>
                    <a:pt x="1247" y="1"/>
                  </a:moveTo>
                  <a:cubicBezTo>
                    <a:pt x="1009" y="1"/>
                    <a:pt x="757" y="109"/>
                    <a:pt x="543" y="338"/>
                  </a:cubicBezTo>
                  <a:cubicBezTo>
                    <a:pt x="204" y="697"/>
                    <a:pt x="1" y="1321"/>
                    <a:pt x="164" y="1680"/>
                  </a:cubicBezTo>
                  <a:cubicBezTo>
                    <a:pt x="306" y="1300"/>
                    <a:pt x="557" y="968"/>
                    <a:pt x="876" y="724"/>
                  </a:cubicBezTo>
                  <a:cubicBezTo>
                    <a:pt x="1130" y="532"/>
                    <a:pt x="1398" y="442"/>
                    <a:pt x="1649" y="442"/>
                  </a:cubicBezTo>
                  <a:cubicBezTo>
                    <a:pt x="1752" y="442"/>
                    <a:pt x="1852" y="457"/>
                    <a:pt x="1947" y="487"/>
                  </a:cubicBezTo>
                  <a:cubicBezTo>
                    <a:pt x="1906" y="385"/>
                    <a:pt x="1845" y="290"/>
                    <a:pt x="1764" y="209"/>
                  </a:cubicBezTo>
                  <a:cubicBezTo>
                    <a:pt x="1621" y="72"/>
                    <a:pt x="1439" y="1"/>
                    <a:pt x="124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0" name="Google Shape;16570;p68"/>
            <p:cNvSpPr/>
            <p:nvPr/>
          </p:nvSpPr>
          <p:spPr>
            <a:xfrm>
              <a:off x="5818836" y="3622027"/>
              <a:ext cx="46978" cy="28197"/>
            </a:xfrm>
            <a:custGeom>
              <a:rect b="b" l="l" r="r" t="t"/>
              <a:pathLst>
                <a:path extrusionOk="0" h="1075" w="1791">
                  <a:moveTo>
                    <a:pt x="1116" y="1"/>
                  </a:moveTo>
                  <a:cubicBezTo>
                    <a:pt x="964" y="1"/>
                    <a:pt x="800" y="45"/>
                    <a:pt x="638" y="139"/>
                  </a:cubicBezTo>
                  <a:cubicBezTo>
                    <a:pt x="299" y="342"/>
                    <a:pt x="1" y="749"/>
                    <a:pt x="1" y="1074"/>
                  </a:cubicBezTo>
                  <a:cubicBezTo>
                    <a:pt x="238" y="823"/>
                    <a:pt x="550" y="647"/>
                    <a:pt x="882" y="566"/>
                  </a:cubicBezTo>
                  <a:cubicBezTo>
                    <a:pt x="976" y="539"/>
                    <a:pt x="1071" y="526"/>
                    <a:pt x="1166" y="526"/>
                  </a:cubicBezTo>
                  <a:cubicBezTo>
                    <a:pt x="1380" y="526"/>
                    <a:pt x="1592" y="593"/>
                    <a:pt x="1771" y="715"/>
                  </a:cubicBezTo>
                  <a:cubicBezTo>
                    <a:pt x="1791" y="579"/>
                    <a:pt x="1757" y="430"/>
                    <a:pt x="1689" y="308"/>
                  </a:cubicBezTo>
                  <a:cubicBezTo>
                    <a:pt x="1568" y="112"/>
                    <a:pt x="1358" y="1"/>
                    <a:pt x="111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1" name="Google Shape;16571;p68"/>
          <p:cNvGrpSpPr/>
          <p:nvPr/>
        </p:nvGrpSpPr>
        <p:grpSpPr>
          <a:xfrm>
            <a:off x="3041787" y="2001118"/>
            <a:ext cx="370158" cy="328164"/>
            <a:chOff x="3041787" y="2001118"/>
            <a:chExt cx="370158" cy="328164"/>
          </a:xfrm>
        </p:grpSpPr>
        <p:sp>
          <p:nvSpPr>
            <p:cNvPr id="16572" name="Google Shape;16572;p68"/>
            <p:cNvSpPr/>
            <p:nvPr/>
          </p:nvSpPr>
          <p:spPr>
            <a:xfrm>
              <a:off x="3087689" y="2006993"/>
              <a:ext cx="278536" cy="258628"/>
            </a:xfrm>
            <a:custGeom>
              <a:rect b="b" l="l" r="r" t="t"/>
              <a:pathLst>
                <a:path extrusionOk="0" h="9860" w="10619">
                  <a:moveTo>
                    <a:pt x="5309" y="1"/>
                  </a:moveTo>
                  <a:cubicBezTo>
                    <a:pt x="3977" y="1"/>
                    <a:pt x="3566" y="333"/>
                    <a:pt x="3065" y="333"/>
                  </a:cubicBezTo>
                  <a:cubicBezTo>
                    <a:pt x="2918" y="333"/>
                    <a:pt x="2764" y="305"/>
                    <a:pt x="2577" y="231"/>
                  </a:cubicBezTo>
                  <a:lnTo>
                    <a:pt x="299" y="231"/>
                  </a:lnTo>
                  <a:lnTo>
                    <a:pt x="0" y="5947"/>
                  </a:lnTo>
                  <a:cubicBezTo>
                    <a:pt x="190" y="8191"/>
                    <a:pt x="1580" y="9419"/>
                    <a:pt x="2679" y="9860"/>
                  </a:cubicBezTo>
                  <a:lnTo>
                    <a:pt x="7934" y="9860"/>
                  </a:lnTo>
                  <a:cubicBezTo>
                    <a:pt x="9039" y="9419"/>
                    <a:pt x="10429" y="8191"/>
                    <a:pt x="10619" y="5947"/>
                  </a:cubicBezTo>
                  <a:lnTo>
                    <a:pt x="10314" y="231"/>
                  </a:lnTo>
                  <a:lnTo>
                    <a:pt x="8042" y="231"/>
                  </a:lnTo>
                  <a:cubicBezTo>
                    <a:pt x="7855" y="305"/>
                    <a:pt x="7700" y="333"/>
                    <a:pt x="7554" y="333"/>
                  </a:cubicBezTo>
                  <a:cubicBezTo>
                    <a:pt x="7053" y="333"/>
                    <a:pt x="6642" y="1"/>
                    <a:pt x="5309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68"/>
            <p:cNvSpPr/>
            <p:nvPr/>
          </p:nvSpPr>
          <p:spPr>
            <a:xfrm>
              <a:off x="3298631" y="2001118"/>
              <a:ext cx="113314" cy="184082"/>
            </a:xfrm>
            <a:custGeom>
              <a:rect b="b" l="l" r="r" t="t"/>
              <a:pathLst>
                <a:path extrusionOk="0" h="7018" w="4320">
                  <a:moveTo>
                    <a:pt x="1587" y="1"/>
                  </a:moveTo>
                  <a:cubicBezTo>
                    <a:pt x="902" y="1"/>
                    <a:pt x="0" y="455"/>
                    <a:pt x="0" y="455"/>
                  </a:cubicBezTo>
                  <a:cubicBezTo>
                    <a:pt x="2556" y="1215"/>
                    <a:pt x="1166" y="5174"/>
                    <a:pt x="2814" y="6883"/>
                  </a:cubicBezTo>
                  <a:cubicBezTo>
                    <a:pt x="2906" y="6975"/>
                    <a:pt x="3022" y="7018"/>
                    <a:pt x="3136" y="7018"/>
                  </a:cubicBezTo>
                  <a:cubicBezTo>
                    <a:pt x="3324" y="7018"/>
                    <a:pt x="3507" y="6900"/>
                    <a:pt x="3567" y="6693"/>
                  </a:cubicBezTo>
                  <a:cubicBezTo>
                    <a:pt x="3702" y="6266"/>
                    <a:pt x="3831" y="5581"/>
                    <a:pt x="3811" y="4605"/>
                  </a:cubicBezTo>
                  <a:cubicBezTo>
                    <a:pt x="3784" y="3269"/>
                    <a:pt x="4319" y="3188"/>
                    <a:pt x="4319" y="3188"/>
                  </a:cubicBezTo>
                  <a:cubicBezTo>
                    <a:pt x="4319" y="3188"/>
                    <a:pt x="3634" y="1"/>
                    <a:pt x="158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68"/>
            <p:cNvSpPr/>
            <p:nvPr/>
          </p:nvSpPr>
          <p:spPr>
            <a:xfrm>
              <a:off x="3143166" y="2114431"/>
              <a:ext cx="41837" cy="53719"/>
            </a:xfrm>
            <a:custGeom>
              <a:rect b="b" l="l" r="r" t="t"/>
              <a:pathLst>
                <a:path extrusionOk="0" h="2048" w="1595">
                  <a:moveTo>
                    <a:pt x="801" y="0"/>
                  </a:moveTo>
                  <a:cubicBezTo>
                    <a:pt x="360" y="0"/>
                    <a:pt x="8" y="359"/>
                    <a:pt x="1" y="800"/>
                  </a:cubicBezTo>
                  <a:lnTo>
                    <a:pt x="1" y="1254"/>
                  </a:lnTo>
                  <a:cubicBezTo>
                    <a:pt x="8" y="1695"/>
                    <a:pt x="360" y="2048"/>
                    <a:pt x="801" y="2048"/>
                  </a:cubicBezTo>
                  <a:cubicBezTo>
                    <a:pt x="1242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42" y="0"/>
                    <a:pt x="80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5" name="Google Shape;16575;p68"/>
            <p:cNvSpPr/>
            <p:nvPr/>
          </p:nvSpPr>
          <p:spPr>
            <a:xfrm>
              <a:off x="316113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09" y="1390"/>
                    <a:pt x="909" y="1139"/>
                  </a:cubicBezTo>
                  <a:lnTo>
                    <a:pt x="909" y="800"/>
                  </a:lnTo>
                  <a:cubicBezTo>
                    <a:pt x="909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6" name="Google Shape;16576;p68"/>
            <p:cNvSpPr/>
            <p:nvPr/>
          </p:nvSpPr>
          <p:spPr>
            <a:xfrm>
              <a:off x="3155258" y="2120464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1"/>
                  </a:moveTo>
                  <a:cubicBezTo>
                    <a:pt x="150" y="1"/>
                    <a:pt x="1" y="150"/>
                    <a:pt x="1" y="340"/>
                  </a:cubicBezTo>
                  <a:cubicBezTo>
                    <a:pt x="1" y="529"/>
                    <a:pt x="150" y="679"/>
                    <a:pt x="340" y="679"/>
                  </a:cubicBezTo>
                  <a:cubicBezTo>
                    <a:pt x="530" y="679"/>
                    <a:pt x="679" y="529"/>
                    <a:pt x="679" y="340"/>
                  </a:cubicBezTo>
                  <a:cubicBezTo>
                    <a:pt x="679" y="150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68"/>
            <p:cNvSpPr/>
            <p:nvPr/>
          </p:nvSpPr>
          <p:spPr>
            <a:xfrm>
              <a:off x="3268571" y="2114431"/>
              <a:ext cx="41811" cy="53719"/>
            </a:xfrm>
            <a:custGeom>
              <a:rect b="b" l="l" r="r" t="t"/>
              <a:pathLst>
                <a:path extrusionOk="0" h="2048" w="1594">
                  <a:moveTo>
                    <a:pt x="800" y="0"/>
                  </a:moveTo>
                  <a:cubicBezTo>
                    <a:pt x="359" y="0"/>
                    <a:pt x="0" y="359"/>
                    <a:pt x="0" y="800"/>
                  </a:cubicBezTo>
                  <a:lnTo>
                    <a:pt x="0" y="1254"/>
                  </a:lnTo>
                  <a:cubicBezTo>
                    <a:pt x="0" y="1695"/>
                    <a:pt x="359" y="2048"/>
                    <a:pt x="800" y="2048"/>
                  </a:cubicBezTo>
                  <a:cubicBezTo>
                    <a:pt x="1234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34" y="0"/>
                    <a:pt x="8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68"/>
            <p:cNvSpPr/>
            <p:nvPr/>
          </p:nvSpPr>
          <p:spPr>
            <a:xfrm>
              <a:off x="328651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6" y="0"/>
                    <a:pt x="35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10" y="1390"/>
                    <a:pt x="910" y="1139"/>
                  </a:cubicBezTo>
                  <a:lnTo>
                    <a:pt x="910" y="800"/>
                  </a:lnTo>
                  <a:cubicBezTo>
                    <a:pt x="910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9" name="Google Shape;16579;p68"/>
            <p:cNvSpPr/>
            <p:nvPr/>
          </p:nvSpPr>
          <p:spPr>
            <a:xfrm>
              <a:off x="3280480" y="2120464"/>
              <a:ext cx="17994" cy="17810"/>
            </a:xfrm>
            <a:custGeom>
              <a:rect b="b" l="l" r="r" t="t"/>
              <a:pathLst>
                <a:path extrusionOk="0" h="679" w="686">
                  <a:moveTo>
                    <a:pt x="346" y="1"/>
                  </a:moveTo>
                  <a:cubicBezTo>
                    <a:pt x="156" y="1"/>
                    <a:pt x="0" y="150"/>
                    <a:pt x="0" y="340"/>
                  </a:cubicBezTo>
                  <a:cubicBezTo>
                    <a:pt x="0" y="529"/>
                    <a:pt x="156" y="679"/>
                    <a:pt x="346" y="679"/>
                  </a:cubicBezTo>
                  <a:cubicBezTo>
                    <a:pt x="529" y="679"/>
                    <a:pt x="685" y="529"/>
                    <a:pt x="685" y="340"/>
                  </a:cubicBezTo>
                  <a:cubicBezTo>
                    <a:pt x="685" y="150"/>
                    <a:pt x="529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0" name="Google Shape;16580;p68"/>
            <p:cNvSpPr/>
            <p:nvPr/>
          </p:nvSpPr>
          <p:spPr>
            <a:xfrm>
              <a:off x="3298447" y="2011741"/>
              <a:ext cx="98730" cy="173459"/>
            </a:xfrm>
            <a:custGeom>
              <a:rect b="b" l="l" r="r" t="t"/>
              <a:pathLst>
                <a:path extrusionOk="0" h="6613" w="3764">
                  <a:moveTo>
                    <a:pt x="496" y="0"/>
                  </a:moveTo>
                  <a:cubicBezTo>
                    <a:pt x="342" y="0"/>
                    <a:pt x="177" y="17"/>
                    <a:pt x="0" y="50"/>
                  </a:cubicBezTo>
                  <a:cubicBezTo>
                    <a:pt x="2563" y="816"/>
                    <a:pt x="1167" y="4776"/>
                    <a:pt x="2814" y="6478"/>
                  </a:cubicBezTo>
                  <a:cubicBezTo>
                    <a:pt x="2906" y="6570"/>
                    <a:pt x="3022" y="6613"/>
                    <a:pt x="3136" y="6613"/>
                  </a:cubicBezTo>
                  <a:cubicBezTo>
                    <a:pt x="3326" y="6613"/>
                    <a:pt x="3510" y="6495"/>
                    <a:pt x="3574" y="6288"/>
                  </a:cubicBezTo>
                  <a:cubicBezTo>
                    <a:pt x="3669" y="5963"/>
                    <a:pt x="3730" y="5624"/>
                    <a:pt x="3764" y="5291"/>
                  </a:cubicBezTo>
                  <a:cubicBezTo>
                    <a:pt x="3316" y="5068"/>
                    <a:pt x="2936" y="4356"/>
                    <a:pt x="2706" y="3149"/>
                  </a:cubicBezTo>
                  <a:cubicBezTo>
                    <a:pt x="2323" y="1189"/>
                    <a:pt x="1805" y="0"/>
                    <a:pt x="4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1" name="Google Shape;16581;p68"/>
            <p:cNvSpPr/>
            <p:nvPr/>
          </p:nvSpPr>
          <p:spPr>
            <a:xfrm>
              <a:off x="3087506" y="2013052"/>
              <a:ext cx="98730" cy="252569"/>
            </a:xfrm>
            <a:custGeom>
              <a:rect b="b" l="l" r="r" t="t"/>
              <a:pathLst>
                <a:path extrusionOk="0" h="9629" w="3764">
                  <a:moveTo>
                    <a:pt x="306" y="0"/>
                  </a:moveTo>
                  <a:lnTo>
                    <a:pt x="0" y="5716"/>
                  </a:lnTo>
                  <a:cubicBezTo>
                    <a:pt x="190" y="7960"/>
                    <a:pt x="1587" y="9188"/>
                    <a:pt x="2686" y="9629"/>
                  </a:cubicBezTo>
                  <a:lnTo>
                    <a:pt x="3764" y="9629"/>
                  </a:lnTo>
                  <a:cubicBezTo>
                    <a:pt x="3764" y="9629"/>
                    <a:pt x="1872" y="8361"/>
                    <a:pt x="1560" y="6116"/>
                  </a:cubicBezTo>
                  <a:cubicBezTo>
                    <a:pt x="950" y="1743"/>
                    <a:pt x="2109" y="434"/>
                    <a:pt x="3113" y="102"/>
                  </a:cubicBezTo>
                  <a:cubicBezTo>
                    <a:pt x="2930" y="102"/>
                    <a:pt x="2747" y="68"/>
                    <a:pt x="258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2" name="Google Shape;16582;p68"/>
            <p:cNvSpPr/>
            <p:nvPr/>
          </p:nvSpPr>
          <p:spPr>
            <a:xfrm>
              <a:off x="3041787" y="2001118"/>
              <a:ext cx="113497" cy="184082"/>
            </a:xfrm>
            <a:custGeom>
              <a:rect b="b" l="l" r="r" t="t"/>
              <a:pathLst>
                <a:path extrusionOk="0" h="7018" w="4327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cubicBezTo>
                    <a:pt x="489" y="5581"/>
                    <a:pt x="625" y="6266"/>
                    <a:pt x="753" y="6693"/>
                  </a:cubicBezTo>
                  <a:cubicBezTo>
                    <a:pt x="813" y="6900"/>
                    <a:pt x="996" y="7018"/>
                    <a:pt x="1184" y="7018"/>
                  </a:cubicBezTo>
                  <a:cubicBezTo>
                    <a:pt x="1298" y="7018"/>
                    <a:pt x="1414" y="6975"/>
                    <a:pt x="1506" y="6883"/>
                  </a:cubicBezTo>
                  <a:cubicBezTo>
                    <a:pt x="3154" y="5174"/>
                    <a:pt x="1764" y="1215"/>
                    <a:pt x="4327" y="455"/>
                  </a:cubicBezTo>
                  <a:cubicBezTo>
                    <a:pt x="4327" y="455"/>
                    <a:pt x="3411" y="1"/>
                    <a:pt x="273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3" name="Google Shape;16583;p68"/>
            <p:cNvSpPr/>
            <p:nvPr/>
          </p:nvSpPr>
          <p:spPr>
            <a:xfrm>
              <a:off x="3041787" y="2001118"/>
              <a:ext cx="111373" cy="122232"/>
            </a:xfrm>
            <a:custGeom>
              <a:rect b="b" l="l" r="r" t="t"/>
              <a:pathLst>
                <a:path extrusionOk="0" h="4660" w="4246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lnTo>
                    <a:pt x="509" y="4659"/>
                  </a:lnTo>
                  <a:cubicBezTo>
                    <a:pt x="1500" y="916"/>
                    <a:pt x="2883" y="307"/>
                    <a:pt x="3682" y="307"/>
                  </a:cubicBezTo>
                  <a:cubicBezTo>
                    <a:pt x="3944" y="307"/>
                    <a:pt x="4143" y="373"/>
                    <a:pt x="4245" y="414"/>
                  </a:cubicBezTo>
                  <a:cubicBezTo>
                    <a:pt x="4015" y="313"/>
                    <a:pt x="3296" y="1"/>
                    <a:pt x="2733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4" name="Google Shape;16584;p68"/>
            <p:cNvSpPr/>
            <p:nvPr/>
          </p:nvSpPr>
          <p:spPr>
            <a:xfrm>
              <a:off x="3161133" y="2221843"/>
              <a:ext cx="131281" cy="95530"/>
            </a:xfrm>
            <a:custGeom>
              <a:rect b="b" l="l" r="r" t="t"/>
              <a:pathLst>
                <a:path extrusionOk="0" h="3642" w="5005">
                  <a:moveTo>
                    <a:pt x="2503" y="0"/>
                  </a:moveTo>
                  <a:cubicBezTo>
                    <a:pt x="1119" y="0"/>
                    <a:pt x="1" y="814"/>
                    <a:pt x="1" y="1824"/>
                  </a:cubicBezTo>
                  <a:cubicBezTo>
                    <a:pt x="1" y="2828"/>
                    <a:pt x="1119" y="3642"/>
                    <a:pt x="2503" y="3642"/>
                  </a:cubicBezTo>
                  <a:cubicBezTo>
                    <a:pt x="3886" y="3642"/>
                    <a:pt x="5005" y="2828"/>
                    <a:pt x="5005" y="1824"/>
                  </a:cubicBezTo>
                  <a:cubicBezTo>
                    <a:pt x="5005" y="814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5" name="Google Shape;16585;p68"/>
            <p:cNvSpPr/>
            <p:nvPr/>
          </p:nvSpPr>
          <p:spPr>
            <a:xfrm>
              <a:off x="3196885" y="2269687"/>
              <a:ext cx="59778" cy="59595"/>
            </a:xfrm>
            <a:custGeom>
              <a:rect b="b" l="l" r="r" t="t"/>
              <a:pathLst>
                <a:path extrusionOk="0" h="2272" w="2279">
                  <a:moveTo>
                    <a:pt x="1" y="0"/>
                  </a:moveTo>
                  <a:lnTo>
                    <a:pt x="1" y="1140"/>
                  </a:lnTo>
                  <a:cubicBezTo>
                    <a:pt x="1" y="1763"/>
                    <a:pt x="516" y="2272"/>
                    <a:pt x="1140" y="2272"/>
                  </a:cubicBezTo>
                  <a:cubicBezTo>
                    <a:pt x="1770" y="2272"/>
                    <a:pt x="2279" y="1763"/>
                    <a:pt x="2279" y="1140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6" name="Google Shape;16586;p68"/>
            <p:cNvSpPr/>
            <p:nvPr/>
          </p:nvSpPr>
          <p:spPr>
            <a:xfrm>
              <a:off x="3196885" y="2269687"/>
              <a:ext cx="59778" cy="29850"/>
            </a:xfrm>
            <a:custGeom>
              <a:rect b="b" l="l" r="r" t="t"/>
              <a:pathLst>
                <a:path extrusionOk="0" h="1138" w="2279">
                  <a:moveTo>
                    <a:pt x="1" y="0"/>
                  </a:moveTo>
                  <a:lnTo>
                    <a:pt x="1" y="889"/>
                  </a:lnTo>
                  <a:cubicBezTo>
                    <a:pt x="319" y="848"/>
                    <a:pt x="631" y="746"/>
                    <a:pt x="916" y="597"/>
                  </a:cubicBezTo>
                  <a:lnTo>
                    <a:pt x="916" y="909"/>
                  </a:lnTo>
                  <a:cubicBezTo>
                    <a:pt x="916" y="1062"/>
                    <a:pt x="1029" y="1138"/>
                    <a:pt x="1143" y="1138"/>
                  </a:cubicBezTo>
                  <a:cubicBezTo>
                    <a:pt x="1257" y="1138"/>
                    <a:pt x="1370" y="1062"/>
                    <a:pt x="1370" y="909"/>
                  </a:cubicBezTo>
                  <a:lnTo>
                    <a:pt x="1370" y="590"/>
                  </a:lnTo>
                  <a:cubicBezTo>
                    <a:pt x="1648" y="746"/>
                    <a:pt x="1960" y="848"/>
                    <a:pt x="2279" y="889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7" name="Google Shape;16587;p68"/>
            <p:cNvSpPr/>
            <p:nvPr/>
          </p:nvSpPr>
          <p:spPr>
            <a:xfrm>
              <a:off x="3143166" y="2215968"/>
              <a:ext cx="167216" cy="65680"/>
            </a:xfrm>
            <a:custGeom>
              <a:rect b="b" l="l" r="r" t="t"/>
              <a:pathLst>
                <a:path extrusionOk="0" h="2504" w="6375">
                  <a:moveTo>
                    <a:pt x="1709" y="1"/>
                  </a:moveTo>
                  <a:cubicBezTo>
                    <a:pt x="767" y="1"/>
                    <a:pt x="1" y="557"/>
                    <a:pt x="1" y="1248"/>
                  </a:cubicBezTo>
                  <a:cubicBezTo>
                    <a:pt x="1" y="1940"/>
                    <a:pt x="767" y="2503"/>
                    <a:pt x="1709" y="2503"/>
                  </a:cubicBezTo>
                  <a:cubicBezTo>
                    <a:pt x="1720" y="2503"/>
                    <a:pt x="1731" y="2503"/>
                    <a:pt x="1742" y="2503"/>
                  </a:cubicBezTo>
                  <a:cubicBezTo>
                    <a:pt x="2165" y="2503"/>
                    <a:pt x="2579" y="2374"/>
                    <a:pt x="2923" y="2130"/>
                  </a:cubicBezTo>
                  <a:cubicBezTo>
                    <a:pt x="3001" y="2072"/>
                    <a:pt x="3094" y="2043"/>
                    <a:pt x="3189" y="2043"/>
                  </a:cubicBezTo>
                  <a:cubicBezTo>
                    <a:pt x="3283" y="2043"/>
                    <a:pt x="3378" y="2072"/>
                    <a:pt x="3459" y="2130"/>
                  </a:cubicBezTo>
                  <a:cubicBezTo>
                    <a:pt x="3803" y="2374"/>
                    <a:pt x="4211" y="2503"/>
                    <a:pt x="4633" y="2503"/>
                  </a:cubicBezTo>
                  <a:cubicBezTo>
                    <a:pt x="4644" y="2503"/>
                    <a:pt x="4655" y="2503"/>
                    <a:pt x="4666" y="2503"/>
                  </a:cubicBezTo>
                  <a:cubicBezTo>
                    <a:pt x="5608" y="2503"/>
                    <a:pt x="6375" y="1940"/>
                    <a:pt x="6375" y="1248"/>
                  </a:cubicBezTo>
                  <a:cubicBezTo>
                    <a:pt x="6375" y="557"/>
                    <a:pt x="5608" y="1"/>
                    <a:pt x="466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8" name="Google Shape;16588;p68"/>
            <p:cNvSpPr/>
            <p:nvPr/>
          </p:nvSpPr>
          <p:spPr>
            <a:xfrm>
              <a:off x="3191009" y="2192151"/>
              <a:ext cx="71713" cy="50362"/>
            </a:xfrm>
            <a:custGeom>
              <a:rect b="b" l="l" r="r" t="t"/>
              <a:pathLst>
                <a:path extrusionOk="0" h="1920" w="2734">
                  <a:moveTo>
                    <a:pt x="1364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397"/>
                    <a:pt x="570" y="1648"/>
                    <a:pt x="984" y="1838"/>
                  </a:cubicBezTo>
                  <a:cubicBezTo>
                    <a:pt x="1106" y="1892"/>
                    <a:pt x="1237" y="1919"/>
                    <a:pt x="1366" y="1919"/>
                  </a:cubicBezTo>
                  <a:cubicBezTo>
                    <a:pt x="1496" y="1919"/>
                    <a:pt x="1625" y="1892"/>
                    <a:pt x="1743" y="1838"/>
                  </a:cubicBezTo>
                  <a:cubicBezTo>
                    <a:pt x="2157" y="1648"/>
                    <a:pt x="2733" y="1390"/>
                    <a:pt x="2733" y="909"/>
                  </a:cubicBezTo>
                  <a:cubicBezTo>
                    <a:pt x="2733" y="407"/>
                    <a:pt x="2123" y="0"/>
                    <a:pt x="136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9" name="Google Shape;16589;p68"/>
            <p:cNvSpPr/>
            <p:nvPr/>
          </p:nvSpPr>
          <p:spPr>
            <a:xfrm>
              <a:off x="3190826" y="2193908"/>
              <a:ext cx="53221" cy="48604"/>
            </a:xfrm>
            <a:custGeom>
              <a:rect b="b" l="l" r="r" t="t"/>
              <a:pathLst>
                <a:path extrusionOk="0" h="1853" w="2029">
                  <a:moveTo>
                    <a:pt x="849" y="1"/>
                  </a:moveTo>
                  <a:lnTo>
                    <a:pt x="849" y="1"/>
                  </a:lnTo>
                  <a:cubicBezTo>
                    <a:pt x="354" y="137"/>
                    <a:pt x="1" y="462"/>
                    <a:pt x="1" y="842"/>
                  </a:cubicBezTo>
                  <a:cubicBezTo>
                    <a:pt x="1" y="1323"/>
                    <a:pt x="577" y="1581"/>
                    <a:pt x="991" y="1771"/>
                  </a:cubicBezTo>
                  <a:cubicBezTo>
                    <a:pt x="1113" y="1825"/>
                    <a:pt x="1242" y="1852"/>
                    <a:pt x="1371" y="1852"/>
                  </a:cubicBezTo>
                  <a:cubicBezTo>
                    <a:pt x="1499" y="1852"/>
                    <a:pt x="1628" y="1825"/>
                    <a:pt x="1750" y="1771"/>
                  </a:cubicBezTo>
                  <a:cubicBezTo>
                    <a:pt x="1839" y="1730"/>
                    <a:pt x="1933" y="1689"/>
                    <a:pt x="2028" y="1642"/>
                  </a:cubicBezTo>
                  <a:cubicBezTo>
                    <a:pt x="1472" y="1540"/>
                    <a:pt x="747" y="1167"/>
                    <a:pt x="679" y="591"/>
                  </a:cubicBezTo>
                  <a:cubicBezTo>
                    <a:pt x="652" y="306"/>
                    <a:pt x="849" y="1"/>
                    <a:pt x="8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90" name="Google Shape;16590;p68"/>
          <p:cNvGrpSpPr/>
          <p:nvPr/>
        </p:nvGrpSpPr>
        <p:grpSpPr>
          <a:xfrm>
            <a:off x="5779884" y="2039125"/>
            <a:ext cx="372309" cy="328216"/>
            <a:chOff x="5779884" y="2039125"/>
            <a:chExt cx="372309" cy="328216"/>
          </a:xfrm>
        </p:grpSpPr>
        <p:sp>
          <p:nvSpPr>
            <p:cNvPr id="16591" name="Google Shape;16591;p68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2" name="Google Shape;16592;p68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3" name="Google Shape;16593;p68"/>
            <p:cNvSpPr/>
            <p:nvPr/>
          </p:nvSpPr>
          <p:spPr>
            <a:xfrm>
              <a:off x="6095221" y="2136097"/>
              <a:ext cx="56972" cy="134088"/>
            </a:xfrm>
            <a:custGeom>
              <a:rect b="b" l="l" r="r" t="t"/>
              <a:pathLst>
                <a:path extrusionOk="0" h="5112" w="2172">
                  <a:moveTo>
                    <a:pt x="419" y="0"/>
                  </a:moveTo>
                  <a:cubicBezTo>
                    <a:pt x="288" y="0"/>
                    <a:pt x="148" y="16"/>
                    <a:pt x="1" y="49"/>
                  </a:cubicBezTo>
                  <a:lnTo>
                    <a:pt x="103" y="361"/>
                  </a:lnTo>
                  <a:cubicBezTo>
                    <a:pt x="131" y="359"/>
                    <a:pt x="159" y="358"/>
                    <a:pt x="186" y="358"/>
                  </a:cubicBezTo>
                  <a:cubicBezTo>
                    <a:pt x="1439" y="358"/>
                    <a:pt x="1138" y="2473"/>
                    <a:pt x="1052" y="3581"/>
                  </a:cubicBezTo>
                  <a:cubicBezTo>
                    <a:pt x="977" y="4510"/>
                    <a:pt x="1438" y="4992"/>
                    <a:pt x="1974" y="5107"/>
                  </a:cubicBezTo>
                  <a:cubicBezTo>
                    <a:pt x="1984" y="5110"/>
                    <a:pt x="1994" y="5111"/>
                    <a:pt x="2004" y="5111"/>
                  </a:cubicBezTo>
                  <a:cubicBezTo>
                    <a:pt x="2085" y="5111"/>
                    <a:pt x="2145" y="5017"/>
                    <a:pt x="2096" y="4944"/>
                  </a:cubicBezTo>
                  <a:cubicBezTo>
                    <a:pt x="1974" y="4714"/>
                    <a:pt x="1832" y="4273"/>
                    <a:pt x="1927" y="3480"/>
                  </a:cubicBezTo>
                  <a:cubicBezTo>
                    <a:pt x="2172" y="1402"/>
                    <a:pt x="1652" y="0"/>
                    <a:pt x="41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68"/>
            <p:cNvSpPr/>
            <p:nvPr/>
          </p:nvSpPr>
          <p:spPr>
            <a:xfrm>
              <a:off x="5801419" y="2039125"/>
              <a:ext cx="156882" cy="90441"/>
            </a:xfrm>
            <a:custGeom>
              <a:rect b="b" l="l" r="r" t="t"/>
              <a:pathLst>
                <a:path extrusionOk="0" h="3448" w="5981">
                  <a:moveTo>
                    <a:pt x="1761" y="1"/>
                  </a:moveTo>
                  <a:cubicBezTo>
                    <a:pt x="947" y="1"/>
                    <a:pt x="315" y="420"/>
                    <a:pt x="75" y="661"/>
                  </a:cubicBezTo>
                  <a:cubicBezTo>
                    <a:pt x="0" y="735"/>
                    <a:pt x="14" y="857"/>
                    <a:pt x="109" y="905"/>
                  </a:cubicBezTo>
                  <a:lnTo>
                    <a:pt x="678" y="1223"/>
                  </a:lnTo>
                  <a:lnTo>
                    <a:pt x="5981" y="3447"/>
                  </a:lnTo>
                  <a:cubicBezTo>
                    <a:pt x="5540" y="3135"/>
                    <a:pt x="4401" y="566"/>
                    <a:pt x="2306" y="64"/>
                  </a:cubicBezTo>
                  <a:cubicBezTo>
                    <a:pt x="2117" y="20"/>
                    <a:pt x="1935" y="1"/>
                    <a:pt x="17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5" name="Google Shape;16595;p68"/>
            <p:cNvSpPr/>
            <p:nvPr/>
          </p:nvSpPr>
          <p:spPr>
            <a:xfrm>
              <a:off x="5779884" y="2058666"/>
              <a:ext cx="331731" cy="308675"/>
            </a:xfrm>
            <a:custGeom>
              <a:rect b="b" l="l" r="r" t="t"/>
              <a:pathLst>
                <a:path extrusionOk="0" h="11768" w="12647">
                  <a:moveTo>
                    <a:pt x="2682" y="0"/>
                  </a:moveTo>
                  <a:cubicBezTo>
                    <a:pt x="2598" y="0"/>
                    <a:pt x="2513" y="6"/>
                    <a:pt x="2428" y="17"/>
                  </a:cubicBezTo>
                  <a:lnTo>
                    <a:pt x="1994" y="72"/>
                  </a:lnTo>
                  <a:cubicBezTo>
                    <a:pt x="1818" y="92"/>
                    <a:pt x="1649" y="146"/>
                    <a:pt x="1499" y="241"/>
                  </a:cubicBezTo>
                  <a:cubicBezTo>
                    <a:pt x="1364" y="329"/>
                    <a:pt x="1255" y="458"/>
                    <a:pt x="1201" y="614"/>
                  </a:cubicBezTo>
                  <a:lnTo>
                    <a:pt x="1093" y="926"/>
                  </a:lnTo>
                  <a:cubicBezTo>
                    <a:pt x="1065" y="1000"/>
                    <a:pt x="1032" y="1068"/>
                    <a:pt x="977" y="1136"/>
                  </a:cubicBezTo>
                  <a:lnTo>
                    <a:pt x="75" y="2255"/>
                  </a:lnTo>
                  <a:cubicBezTo>
                    <a:pt x="1" y="2343"/>
                    <a:pt x="8" y="2479"/>
                    <a:pt x="89" y="2560"/>
                  </a:cubicBezTo>
                  <a:lnTo>
                    <a:pt x="306" y="2729"/>
                  </a:lnTo>
                  <a:cubicBezTo>
                    <a:pt x="394" y="2818"/>
                    <a:pt x="509" y="2863"/>
                    <a:pt x="627" y="2863"/>
                  </a:cubicBezTo>
                  <a:cubicBezTo>
                    <a:pt x="690" y="2863"/>
                    <a:pt x="753" y="2850"/>
                    <a:pt x="815" y="2824"/>
                  </a:cubicBezTo>
                  <a:lnTo>
                    <a:pt x="2476" y="2072"/>
                  </a:lnTo>
                  <a:cubicBezTo>
                    <a:pt x="2494" y="2063"/>
                    <a:pt x="2513" y="2058"/>
                    <a:pt x="2531" y="2058"/>
                  </a:cubicBezTo>
                  <a:cubicBezTo>
                    <a:pt x="2581" y="2058"/>
                    <a:pt x="2627" y="2090"/>
                    <a:pt x="2652" y="2140"/>
                  </a:cubicBezTo>
                  <a:lnTo>
                    <a:pt x="4340" y="5557"/>
                  </a:lnTo>
                  <a:lnTo>
                    <a:pt x="4802" y="10968"/>
                  </a:lnTo>
                  <a:lnTo>
                    <a:pt x="4368" y="11571"/>
                  </a:lnTo>
                  <a:cubicBezTo>
                    <a:pt x="4307" y="11653"/>
                    <a:pt x="4368" y="11768"/>
                    <a:pt x="4469" y="11768"/>
                  </a:cubicBezTo>
                  <a:lnTo>
                    <a:pt x="5025" y="11768"/>
                  </a:lnTo>
                  <a:cubicBezTo>
                    <a:pt x="5093" y="11768"/>
                    <a:pt x="5147" y="11721"/>
                    <a:pt x="5154" y="11653"/>
                  </a:cubicBezTo>
                  <a:lnTo>
                    <a:pt x="5303" y="9225"/>
                  </a:lnTo>
                  <a:cubicBezTo>
                    <a:pt x="5351" y="8507"/>
                    <a:pt x="5425" y="7788"/>
                    <a:pt x="5534" y="7076"/>
                  </a:cubicBezTo>
                  <a:lnTo>
                    <a:pt x="5636" y="6384"/>
                  </a:lnTo>
                  <a:cubicBezTo>
                    <a:pt x="6065" y="6535"/>
                    <a:pt x="6478" y="6597"/>
                    <a:pt x="6867" y="6597"/>
                  </a:cubicBezTo>
                  <a:cubicBezTo>
                    <a:pt x="8192" y="6597"/>
                    <a:pt x="9235" y="5880"/>
                    <a:pt x="9670" y="5523"/>
                  </a:cubicBezTo>
                  <a:cubicBezTo>
                    <a:pt x="9996" y="6310"/>
                    <a:pt x="10674" y="7652"/>
                    <a:pt x="11840" y="8662"/>
                  </a:cubicBezTo>
                  <a:lnTo>
                    <a:pt x="12220" y="10927"/>
                  </a:lnTo>
                  <a:lnTo>
                    <a:pt x="11840" y="11578"/>
                  </a:lnTo>
                  <a:cubicBezTo>
                    <a:pt x="11792" y="11666"/>
                    <a:pt x="11847" y="11768"/>
                    <a:pt x="11948" y="11768"/>
                  </a:cubicBezTo>
                  <a:lnTo>
                    <a:pt x="12525" y="11768"/>
                  </a:lnTo>
                  <a:cubicBezTo>
                    <a:pt x="12593" y="11768"/>
                    <a:pt x="12647" y="11714"/>
                    <a:pt x="12647" y="11646"/>
                  </a:cubicBezTo>
                  <a:lnTo>
                    <a:pt x="12647" y="8337"/>
                  </a:lnTo>
                  <a:cubicBezTo>
                    <a:pt x="12647" y="8195"/>
                    <a:pt x="12572" y="8052"/>
                    <a:pt x="12457" y="7964"/>
                  </a:cubicBezTo>
                  <a:cubicBezTo>
                    <a:pt x="11745" y="7415"/>
                    <a:pt x="11813" y="6120"/>
                    <a:pt x="12199" y="5326"/>
                  </a:cubicBezTo>
                  <a:cubicBezTo>
                    <a:pt x="12620" y="4445"/>
                    <a:pt x="12579" y="3333"/>
                    <a:pt x="11969" y="2797"/>
                  </a:cubicBezTo>
                  <a:cubicBezTo>
                    <a:pt x="11594" y="2472"/>
                    <a:pt x="11085" y="2287"/>
                    <a:pt x="10381" y="2287"/>
                  </a:cubicBezTo>
                  <a:cubicBezTo>
                    <a:pt x="9924" y="2287"/>
                    <a:pt x="9385" y="2365"/>
                    <a:pt x="8748" y="2533"/>
                  </a:cubicBezTo>
                  <a:cubicBezTo>
                    <a:pt x="8111" y="2700"/>
                    <a:pt x="7680" y="2770"/>
                    <a:pt x="7372" y="2770"/>
                  </a:cubicBezTo>
                  <a:cubicBezTo>
                    <a:pt x="6695" y="2770"/>
                    <a:pt x="6611" y="2435"/>
                    <a:pt x="6253" y="2072"/>
                  </a:cubicBezTo>
                  <a:cubicBezTo>
                    <a:pt x="5446" y="1245"/>
                    <a:pt x="4239" y="411"/>
                    <a:pt x="3310" y="99"/>
                  </a:cubicBezTo>
                  <a:cubicBezTo>
                    <a:pt x="3106" y="35"/>
                    <a:pt x="2895" y="0"/>
                    <a:pt x="268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6" name="Google Shape;16596;p68"/>
            <p:cNvSpPr/>
            <p:nvPr/>
          </p:nvSpPr>
          <p:spPr>
            <a:xfrm>
              <a:off x="5818757" y="2041250"/>
              <a:ext cx="35515" cy="28250"/>
            </a:xfrm>
            <a:custGeom>
              <a:rect b="b" l="l" r="r" t="t"/>
              <a:pathLst>
                <a:path extrusionOk="0" h="1077" w="1354">
                  <a:moveTo>
                    <a:pt x="159" y="0"/>
                  </a:moveTo>
                  <a:cubicBezTo>
                    <a:pt x="70" y="0"/>
                    <a:pt x="0" y="87"/>
                    <a:pt x="31" y="180"/>
                  </a:cubicBezTo>
                  <a:lnTo>
                    <a:pt x="302" y="966"/>
                  </a:lnTo>
                  <a:cubicBezTo>
                    <a:pt x="326" y="1032"/>
                    <a:pt x="398" y="1077"/>
                    <a:pt x="471" y="1077"/>
                  </a:cubicBezTo>
                  <a:cubicBezTo>
                    <a:pt x="480" y="1077"/>
                    <a:pt x="489" y="1076"/>
                    <a:pt x="499" y="1075"/>
                  </a:cubicBezTo>
                  <a:lnTo>
                    <a:pt x="1211" y="919"/>
                  </a:lnTo>
                  <a:cubicBezTo>
                    <a:pt x="1306" y="898"/>
                    <a:pt x="1353" y="783"/>
                    <a:pt x="1292" y="702"/>
                  </a:cubicBezTo>
                  <a:cubicBezTo>
                    <a:pt x="1014" y="349"/>
                    <a:pt x="628" y="105"/>
                    <a:pt x="187" y="3"/>
                  </a:cubicBezTo>
                  <a:cubicBezTo>
                    <a:pt x="177" y="1"/>
                    <a:pt x="168" y="0"/>
                    <a:pt x="15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7" name="Google Shape;16597;p68"/>
            <p:cNvSpPr/>
            <p:nvPr/>
          </p:nvSpPr>
          <p:spPr>
            <a:xfrm>
              <a:off x="5821695" y="2081513"/>
              <a:ext cx="16027" cy="12118"/>
            </a:xfrm>
            <a:custGeom>
              <a:rect b="b" l="l" r="r" t="t"/>
              <a:pathLst>
                <a:path extrusionOk="0" h="462" w="611">
                  <a:moveTo>
                    <a:pt x="305" y="1"/>
                  </a:moveTo>
                  <a:cubicBezTo>
                    <a:pt x="0" y="1"/>
                    <a:pt x="0" y="462"/>
                    <a:pt x="305" y="462"/>
                  </a:cubicBezTo>
                  <a:cubicBezTo>
                    <a:pt x="611" y="462"/>
                    <a:pt x="611" y="1"/>
                    <a:pt x="30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8" name="Google Shape;16598;p68"/>
            <p:cNvSpPr/>
            <p:nvPr/>
          </p:nvSpPr>
          <p:spPr>
            <a:xfrm>
              <a:off x="5844987" y="2093710"/>
              <a:ext cx="48945" cy="110717"/>
            </a:xfrm>
            <a:custGeom>
              <a:rect b="b" l="l" r="r" t="t"/>
              <a:pathLst>
                <a:path extrusionOk="0" h="4221" w="1866">
                  <a:moveTo>
                    <a:pt x="4" y="734"/>
                  </a:moveTo>
                  <a:cubicBezTo>
                    <a:pt x="3" y="734"/>
                    <a:pt x="2" y="735"/>
                    <a:pt x="1" y="736"/>
                  </a:cubicBezTo>
                  <a:cubicBezTo>
                    <a:pt x="2" y="735"/>
                    <a:pt x="3" y="734"/>
                    <a:pt x="4" y="734"/>
                  </a:cubicBezTo>
                  <a:close/>
                  <a:moveTo>
                    <a:pt x="803" y="0"/>
                  </a:moveTo>
                  <a:cubicBezTo>
                    <a:pt x="704" y="0"/>
                    <a:pt x="608" y="58"/>
                    <a:pt x="563" y="153"/>
                  </a:cubicBezTo>
                  <a:cubicBezTo>
                    <a:pt x="442" y="402"/>
                    <a:pt x="247" y="605"/>
                    <a:pt x="4" y="734"/>
                  </a:cubicBezTo>
                  <a:lnTo>
                    <a:pt x="4" y="734"/>
                  </a:lnTo>
                  <a:cubicBezTo>
                    <a:pt x="20" y="726"/>
                    <a:pt x="36" y="722"/>
                    <a:pt x="53" y="722"/>
                  </a:cubicBezTo>
                  <a:cubicBezTo>
                    <a:pt x="102" y="722"/>
                    <a:pt x="152" y="754"/>
                    <a:pt x="177" y="804"/>
                  </a:cubicBezTo>
                  <a:lnTo>
                    <a:pt x="1865" y="4221"/>
                  </a:lnTo>
                  <a:cubicBezTo>
                    <a:pt x="1757" y="2980"/>
                    <a:pt x="1201" y="756"/>
                    <a:pt x="1065" y="200"/>
                  </a:cubicBezTo>
                  <a:cubicBezTo>
                    <a:pt x="1045" y="119"/>
                    <a:pt x="984" y="58"/>
                    <a:pt x="909" y="24"/>
                  </a:cubicBezTo>
                  <a:cubicBezTo>
                    <a:pt x="875" y="8"/>
                    <a:pt x="839" y="0"/>
                    <a:pt x="80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68"/>
            <p:cNvSpPr/>
            <p:nvPr/>
          </p:nvSpPr>
          <p:spPr>
            <a:xfrm>
              <a:off x="5927690" y="2196374"/>
              <a:ext cx="105864" cy="35253"/>
            </a:xfrm>
            <a:custGeom>
              <a:rect b="b" l="l" r="r" t="t"/>
              <a:pathLst>
                <a:path extrusionOk="0" h="1344" w="4036">
                  <a:moveTo>
                    <a:pt x="3698" y="1"/>
                  </a:moveTo>
                  <a:cubicBezTo>
                    <a:pt x="3652" y="1"/>
                    <a:pt x="3605" y="10"/>
                    <a:pt x="3560" y="29"/>
                  </a:cubicBezTo>
                  <a:cubicBezTo>
                    <a:pt x="2756" y="367"/>
                    <a:pt x="2043" y="469"/>
                    <a:pt x="1480" y="469"/>
                  </a:cubicBezTo>
                  <a:cubicBezTo>
                    <a:pt x="1127" y="469"/>
                    <a:pt x="833" y="429"/>
                    <a:pt x="611" y="382"/>
                  </a:cubicBezTo>
                  <a:cubicBezTo>
                    <a:pt x="582" y="376"/>
                    <a:pt x="554" y="374"/>
                    <a:pt x="526" y="374"/>
                  </a:cubicBezTo>
                  <a:cubicBezTo>
                    <a:pt x="306" y="374"/>
                    <a:pt x="104" y="533"/>
                    <a:pt x="68" y="761"/>
                  </a:cubicBezTo>
                  <a:lnTo>
                    <a:pt x="1" y="1134"/>
                  </a:lnTo>
                  <a:cubicBezTo>
                    <a:pt x="427" y="1282"/>
                    <a:pt x="838" y="1343"/>
                    <a:pt x="1225" y="1343"/>
                  </a:cubicBezTo>
                  <a:cubicBezTo>
                    <a:pt x="2555" y="1343"/>
                    <a:pt x="3604" y="625"/>
                    <a:pt x="4035" y="273"/>
                  </a:cubicBezTo>
                  <a:lnTo>
                    <a:pt x="4028" y="246"/>
                  </a:lnTo>
                  <a:cubicBezTo>
                    <a:pt x="3987" y="96"/>
                    <a:pt x="3846" y="1"/>
                    <a:pt x="36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0" name="Google Shape;16600;p68"/>
            <p:cNvSpPr/>
            <p:nvPr/>
          </p:nvSpPr>
          <p:spPr>
            <a:xfrm>
              <a:off x="5779884" y="2098956"/>
              <a:ext cx="42886" cy="34833"/>
            </a:xfrm>
            <a:custGeom>
              <a:rect b="b" l="l" r="r" t="t"/>
              <a:pathLst>
                <a:path extrusionOk="0" h="1328" w="1635">
                  <a:moveTo>
                    <a:pt x="659" y="0"/>
                  </a:moveTo>
                  <a:lnTo>
                    <a:pt x="75" y="719"/>
                  </a:lnTo>
                  <a:cubicBezTo>
                    <a:pt x="1" y="807"/>
                    <a:pt x="8" y="943"/>
                    <a:pt x="89" y="1024"/>
                  </a:cubicBezTo>
                  <a:lnTo>
                    <a:pt x="306" y="1193"/>
                  </a:lnTo>
                  <a:cubicBezTo>
                    <a:pt x="394" y="1282"/>
                    <a:pt x="509" y="1327"/>
                    <a:pt x="627" y="1327"/>
                  </a:cubicBezTo>
                  <a:cubicBezTo>
                    <a:pt x="690" y="1327"/>
                    <a:pt x="753" y="1314"/>
                    <a:pt x="815" y="1288"/>
                  </a:cubicBezTo>
                  <a:lnTo>
                    <a:pt x="1635" y="915"/>
                  </a:lnTo>
                  <a:cubicBezTo>
                    <a:pt x="1432" y="502"/>
                    <a:pt x="1086" y="176"/>
                    <a:pt x="65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1" name="Google Shape;16601;p68"/>
            <p:cNvSpPr/>
            <p:nvPr/>
          </p:nvSpPr>
          <p:spPr>
            <a:xfrm>
              <a:off x="5780959" y="2120884"/>
              <a:ext cx="9102" cy="7790"/>
            </a:xfrm>
            <a:custGeom>
              <a:rect b="b" l="l" r="r" t="t"/>
              <a:pathLst>
                <a:path extrusionOk="0" h="297" w="347">
                  <a:moveTo>
                    <a:pt x="201" y="1"/>
                  </a:moveTo>
                  <a:cubicBezTo>
                    <a:pt x="148" y="1"/>
                    <a:pt x="83" y="25"/>
                    <a:pt x="28" y="73"/>
                  </a:cubicBezTo>
                  <a:cubicBezTo>
                    <a:pt x="21" y="86"/>
                    <a:pt x="7" y="93"/>
                    <a:pt x="1" y="100"/>
                  </a:cubicBezTo>
                  <a:cubicBezTo>
                    <a:pt x="14" y="134"/>
                    <a:pt x="28" y="161"/>
                    <a:pt x="55" y="188"/>
                  </a:cubicBezTo>
                  <a:lnTo>
                    <a:pt x="197" y="296"/>
                  </a:lnTo>
                  <a:lnTo>
                    <a:pt x="211" y="290"/>
                  </a:lnTo>
                  <a:cubicBezTo>
                    <a:pt x="306" y="215"/>
                    <a:pt x="346" y="100"/>
                    <a:pt x="292" y="39"/>
                  </a:cubicBezTo>
                  <a:cubicBezTo>
                    <a:pt x="272" y="13"/>
                    <a:pt x="240" y="1"/>
                    <a:pt x="20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68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68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607" name="Shape 16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08" name="Google Shape;16608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609" name="Google Shape;16609;p69"/>
          <p:cNvGrpSpPr/>
          <p:nvPr/>
        </p:nvGrpSpPr>
        <p:grpSpPr>
          <a:xfrm>
            <a:off x="878066" y="1981993"/>
            <a:ext cx="354610" cy="372358"/>
            <a:chOff x="878066" y="1981993"/>
            <a:chExt cx="354610" cy="372358"/>
          </a:xfrm>
        </p:grpSpPr>
        <p:sp>
          <p:nvSpPr>
            <p:cNvPr id="16610" name="Google Shape;16610;p69"/>
            <p:cNvSpPr/>
            <p:nvPr/>
          </p:nvSpPr>
          <p:spPr>
            <a:xfrm>
              <a:off x="1002194" y="1982386"/>
              <a:ext cx="230482" cy="176742"/>
            </a:xfrm>
            <a:custGeom>
              <a:rect b="b" l="l" r="r" t="t"/>
              <a:pathLst>
                <a:path extrusionOk="0" h="6742" w="8792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69"/>
            <p:cNvSpPr/>
            <p:nvPr/>
          </p:nvSpPr>
          <p:spPr>
            <a:xfrm>
              <a:off x="1038895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2" name="Google Shape;16612;p69"/>
            <p:cNvSpPr/>
            <p:nvPr/>
          </p:nvSpPr>
          <p:spPr>
            <a:xfrm>
              <a:off x="1075596" y="1982386"/>
              <a:ext cx="156687" cy="176742"/>
            </a:xfrm>
            <a:custGeom>
              <a:rect b="b" l="l" r="r" t="t"/>
              <a:pathLst>
                <a:path extrusionOk="0" h="6742" w="5977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3" name="Google Shape;16613;p69"/>
            <p:cNvSpPr/>
            <p:nvPr/>
          </p:nvSpPr>
          <p:spPr>
            <a:xfrm>
              <a:off x="878145" y="1982281"/>
              <a:ext cx="230404" cy="176846"/>
            </a:xfrm>
            <a:custGeom>
              <a:rect b="b" l="l" r="r" t="t"/>
              <a:pathLst>
                <a:path extrusionOk="0" h="6746" w="8789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69"/>
            <p:cNvSpPr/>
            <p:nvPr/>
          </p:nvSpPr>
          <p:spPr>
            <a:xfrm>
              <a:off x="910599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69"/>
            <p:cNvSpPr/>
            <p:nvPr/>
          </p:nvSpPr>
          <p:spPr>
            <a:xfrm>
              <a:off x="878066" y="1982386"/>
              <a:ext cx="159335" cy="177109"/>
            </a:xfrm>
            <a:custGeom>
              <a:rect b="b" l="l" r="r" t="t"/>
              <a:pathLst>
                <a:path extrusionOk="0" h="6756" w="6078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6" name="Google Shape;16616;p69"/>
            <p:cNvSpPr/>
            <p:nvPr/>
          </p:nvSpPr>
          <p:spPr>
            <a:xfrm>
              <a:off x="1092243" y="2108008"/>
              <a:ext cx="36360" cy="51119"/>
            </a:xfrm>
            <a:custGeom>
              <a:rect b="b" l="l" r="r" t="t"/>
              <a:pathLst>
                <a:path extrusionOk="0" h="1950" w="1387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7" name="Google Shape;16617;p69"/>
            <p:cNvSpPr/>
            <p:nvPr/>
          </p:nvSpPr>
          <p:spPr>
            <a:xfrm>
              <a:off x="1073709" y="2082658"/>
              <a:ext cx="38248" cy="53374"/>
            </a:xfrm>
            <a:custGeom>
              <a:rect b="b" l="l" r="r" t="t"/>
              <a:pathLst>
                <a:path extrusionOk="0" h="2036" w="1459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69"/>
            <p:cNvSpPr/>
            <p:nvPr/>
          </p:nvSpPr>
          <p:spPr>
            <a:xfrm>
              <a:off x="1055542" y="2056915"/>
              <a:ext cx="38248" cy="53400"/>
            </a:xfrm>
            <a:custGeom>
              <a:rect b="b" l="l" r="r" t="t"/>
              <a:pathLst>
                <a:path extrusionOk="0" h="2037" w="1459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9" name="Google Shape;16619;p69"/>
            <p:cNvSpPr/>
            <p:nvPr/>
          </p:nvSpPr>
          <p:spPr>
            <a:xfrm>
              <a:off x="940117" y="2129583"/>
              <a:ext cx="230482" cy="224636"/>
            </a:xfrm>
            <a:custGeom>
              <a:rect b="b" l="l" r="r" t="t"/>
              <a:pathLst>
                <a:path extrusionOk="0" h="8569" w="8792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0" name="Google Shape;16620;p69"/>
            <p:cNvSpPr/>
            <p:nvPr/>
          </p:nvSpPr>
          <p:spPr>
            <a:xfrm>
              <a:off x="1038502" y="2129478"/>
              <a:ext cx="132097" cy="224872"/>
            </a:xfrm>
            <a:custGeom>
              <a:rect b="b" l="l" r="r" t="t"/>
              <a:pathLst>
                <a:path extrusionOk="0" h="8578" w="5039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1" name="Google Shape;16621;p69"/>
            <p:cNvSpPr/>
            <p:nvPr/>
          </p:nvSpPr>
          <p:spPr>
            <a:xfrm>
              <a:off x="970395" y="2156821"/>
              <a:ext cx="169952" cy="169559"/>
            </a:xfrm>
            <a:custGeom>
              <a:rect b="b" l="l" r="r" t="t"/>
              <a:pathLst>
                <a:path extrusionOk="0" h="6468" w="6483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2" name="Google Shape;16622;p69"/>
            <p:cNvSpPr/>
            <p:nvPr/>
          </p:nvSpPr>
          <p:spPr>
            <a:xfrm>
              <a:off x="1038502" y="2156821"/>
              <a:ext cx="106380" cy="169716"/>
            </a:xfrm>
            <a:custGeom>
              <a:rect b="b" l="l" r="r" t="t"/>
              <a:pathLst>
                <a:path extrusionOk="0" h="6474" w="4058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3" name="Google Shape;16623;p69"/>
            <p:cNvSpPr/>
            <p:nvPr/>
          </p:nvSpPr>
          <p:spPr>
            <a:xfrm>
              <a:off x="1038502" y="2203641"/>
              <a:ext cx="20841" cy="76207"/>
            </a:xfrm>
            <a:custGeom>
              <a:rect b="b" l="l" r="r" t="t"/>
              <a:pathLst>
                <a:path extrusionOk="0" h="2907" w="795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24" name="Google Shape;16624;p69"/>
          <p:cNvGrpSpPr/>
          <p:nvPr/>
        </p:nvGrpSpPr>
        <p:grpSpPr>
          <a:xfrm>
            <a:off x="1345794" y="1982386"/>
            <a:ext cx="371650" cy="371624"/>
            <a:chOff x="1345794" y="1982386"/>
            <a:chExt cx="371650" cy="371624"/>
          </a:xfrm>
        </p:grpSpPr>
        <p:sp>
          <p:nvSpPr>
            <p:cNvPr id="16625" name="Google Shape;16625;p69"/>
            <p:cNvSpPr/>
            <p:nvPr/>
          </p:nvSpPr>
          <p:spPr>
            <a:xfrm>
              <a:off x="1345794" y="2140567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6" name="Google Shape;16626;p69"/>
            <p:cNvSpPr/>
            <p:nvPr/>
          </p:nvSpPr>
          <p:spPr>
            <a:xfrm>
              <a:off x="1345794" y="2172445"/>
              <a:ext cx="31065" cy="91490"/>
            </a:xfrm>
            <a:custGeom>
              <a:rect b="b" l="l" r="r" t="t"/>
              <a:pathLst>
                <a:path extrusionOk="0" h="3490" w="1185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7" name="Google Shape;16627;p69"/>
            <p:cNvSpPr/>
            <p:nvPr/>
          </p:nvSpPr>
          <p:spPr>
            <a:xfrm>
              <a:off x="1368496" y="2140934"/>
              <a:ext cx="14418" cy="50752"/>
            </a:xfrm>
            <a:custGeom>
              <a:rect b="b" l="l" r="r" t="t"/>
              <a:pathLst>
                <a:path extrusionOk="0" h="1936" w="55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8" name="Google Shape;16628;p69"/>
            <p:cNvSpPr/>
            <p:nvPr/>
          </p:nvSpPr>
          <p:spPr>
            <a:xfrm>
              <a:off x="1392509" y="2146675"/>
              <a:ext cx="8939" cy="46165"/>
            </a:xfrm>
            <a:custGeom>
              <a:rect b="b" l="l" r="r" t="t"/>
              <a:pathLst>
                <a:path extrusionOk="0" h="1761" w="341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9" name="Google Shape;16629;p69"/>
            <p:cNvSpPr/>
            <p:nvPr/>
          </p:nvSpPr>
          <p:spPr>
            <a:xfrm>
              <a:off x="1412092" y="2150608"/>
              <a:ext cx="9804" cy="46007"/>
            </a:xfrm>
            <a:custGeom>
              <a:rect b="b" l="l" r="r" t="t"/>
              <a:pathLst>
                <a:path extrusionOk="0" h="1755" w="374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0" name="Google Shape;16630;p69"/>
            <p:cNvSpPr/>
            <p:nvPr/>
          </p:nvSpPr>
          <p:spPr>
            <a:xfrm>
              <a:off x="1434348" y="2154933"/>
              <a:ext cx="7209" cy="42442"/>
            </a:xfrm>
            <a:custGeom>
              <a:rect b="b" l="l" r="r" t="t"/>
              <a:pathLst>
                <a:path extrusionOk="0" h="1619" w="275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69"/>
            <p:cNvSpPr/>
            <p:nvPr/>
          </p:nvSpPr>
          <p:spPr>
            <a:xfrm>
              <a:off x="1427926" y="1982386"/>
              <a:ext cx="46558" cy="32192"/>
            </a:xfrm>
            <a:custGeom>
              <a:rect b="b" l="l" r="r" t="t"/>
              <a:pathLst>
                <a:path extrusionOk="0" h="1228" w="1776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69"/>
            <p:cNvSpPr/>
            <p:nvPr/>
          </p:nvSpPr>
          <p:spPr>
            <a:xfrm>
              <a:off x="1429420" y="1983120"/>
              <a:ext cx="38248" cy="31065"/>
            </a:xfrm>
            <a:custGeom>
              <a:rect b="b" l="l" r="r" t="t"/>
              <a:pathLst>
                <a:path extrusionOk="0" h="1185" w="1459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3" name="Google Shape;16633;p69"/>
            <p:cNvSpPr/>
            <p:nvPr/>
          </p:nvSpPr>
          <p:spPr>
            <a:xfrm>
              <a:off x="1458178" y="1984640"/>
              <a:ext cx="65511" cy="52640"/>
            </a:xfrm>
            <a:custGeom>
              <a:rect b="b" l="l" r="r" t="t"/>
              <a:pathLst>
                <a:path extrusionOk="0" h="2008" w="2499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4" name="Google Shape;16634;p69"/>
            <p:cNvSpPr/>
            <p:nvPr/>
          </p:nvSpPr>
          <p:spPr>
            <a:xfrm>
              <a:off x="1590249" y="2037621"/>
              <a:ext cx="35233" cy="40528"/>
            </a:xfrm>
            <a:custGeom>
              <a:rect b="b" l="l" r="r" t="t"/>
              <a:pathLst>
                <a:path extrusionOk="0" h="1546" w="1344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5" name="Google Shape;16635;p69"/>
            <p:cNvSpPr/>
            <p:nvPr/>
          </p:nvSpPr>
          <p:spPr>
            <a:xfrm>
              <a:off x="1593657" y="2037621"/>
              <a:ext cx="31825" cy="25769"/>
            </a:xfrm>
            <a:custGeom>
              <a:rect b="b" l="l" r="r" t="t"/>
              <a:pathLst>
                <a:path extrusionOk="0" h="983" w="1214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6" name="Google Shape;16636;p69"/>
            <p:cNvSpPr/>
            <p:nvPr/>
          </p:nvSpPr>
          <p:spPr>
            <a:xfrm>
              <a:off x="1465387" y="1984640"/>
              <a:ext cx="58302" cy="36727"/>
            </a:xfrm>
            <a:custGeom>
              <a:rect b="b" l="l" r="r" t="t"/>
              <a:pathLst>
                <a:path extrusionOk="0" h="1401" w="2224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7" name="Google Shape;16637;p69"/>
            <p:cNvSpPr/>
            <p:nvPr/>
          </p:nvSpPr>
          <p:spPr>
            <a:xfrm>
              <a:off x="1605768" y="2108401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8" name="Google Shape;16638;p69"/>
            <p:cNvSpPr/>
            <p:nvPr/>
          </p:nvSpPr>
          <p:spPr>
            <a:xfrm>
              <a:off x="1605768" y="2139886"/>
              <a:ext cx="31432" cy="91517"/>
            </a:xfrm>
            <a:custGeom>
              <a:rect b="b" l="l" r="r" t="t"/>
              <a:pathLst>
                <a:path extrusionOk="0" h="3491" w="1199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69"/>
            <p:cNvSpPr/>
            <p:nvPr/>
          </p:nvSpPr>
          <p:spPr>
            <a:xfrm>
              <a:off x="1482400" y="1991483"/>
              <a:ext cx="123394" cy="138887"/>
            </a:xfrm>
            <a:custGeom>
              <a:rect b="b" l="l" r="r" t="t"/>
              <a:pathLst>
                <a:path extrusionOk="0" h="5298" w="4707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69"/>
            <p:cNvSpPr/>
            <p:nvPr/>
          </p:nvSpPr>
          <p:spPr>
            <a:xfrm>
              <a:off x="1482794" y="2027030"/>
              <a:ext cx="26503" cy="102946"/>
            </a:xfrm>
            <a:custGeom>
              <a:rect b="b" l="l" r="r" t="t"/>
              <a:pathLst>
                <a:path extrusionOk="0" h="3927" w="1011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1" name="Google Shape;16641;p69"/>
            <p:cNvSpPr/>
            <p:nvPr/>
          </p:nvSpPr>
          <p:spPr>
            <a:xfrm>
              <a:off x="1610303" y="2048212"/>
              <a:ext cx="34473" cy="36413"/>
            </a:xfrm>
            <a:custGeom>
              <a:rect b="b" l="l" r="r" t="t"/>
              <a:pathLst>
                <a:path extrusionOk="0" h="1389" w="1315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2" name="Google Shape;16642;p69"/>
            <p:cNvSpPr/>
            <p:nvPr/>
          </p:nvSpPr>
          <p:spPr>
            <a:xfrm>
              <a:off x="1489216" y="2157214"/>
              <a:ext cx="92355" cy="196796"/>
            </a:xfrm>
            <a:custGeom>
              <a:rect b="b" l="l" r="r" t="t"/>
              <a:pathLst>
                <a:path extrusionOk="0" h="7507" w="3523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3" name="Google Shape;16643;p69"/>
            <p:cNvSpPr/>
            <p:nvPr/>
          </p:nvSpPr>
          <p:spPr>
            <a:xfrm>
              <a:off x="1621681" y="2257879"/>
              <a:ext cx="91962" cy="96130"/>
            </a:xfrm>
            <a:custGeom>
              <a:rect b="b" l="l" r="r" t="t"/>
              <a:pathLst>
                <a:path extrusionOk="0" h="3667" w="3508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69"/>
            <p:cNvSpPr/>
            <p:nvPr/>
          </p:nvSpPr>
          <p:spPr>
            <a:xfrm>
              <a:off x="1509664" y="2157214"/>
              <a:ext cx="71908" cy="196796"/>
            </a:xfrm>
            <a:custGeom>
              <a:rect b="b" l="l" r="r" t="t"/>
              <a:pathLst>
                <a:path extrusionOk="0" h="7507" w="2743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5" name="Google Shape;16645;p69"/>
            <p:cNvSpPr/>
            <p:nvPr/>
          </p:nvSpPr>
          <p:spPr>
            <a:xfrm>
              <a:off x="1639822" y="2257879"/>
              <a:ext cx="73821" cy="96130"/>
            </a:xfrm>
            <a:custGeom>
              <a:rect b="b" l="l" r="r" t="t"/>
              <a:pathLst>
                <a:path extrusionOk="0" h="3667" w="2816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6" name="Google Shape;16646;p69"/>
            <p:cNvSpPr/>
            <p:nvPr/>
          </p:nvSpPr>
          <p:spPr>
            <a:xfrm>
              <a:off x="1360920" y="2290779"/>
              <a:ext cx="92749" cy="63231"/>
            </a:xfrm>
            <a:custGeom>
              <a:rect b="b" l="l" r="r" t="t"/>
              <a:pathLst>
                <a:path extrusionOk="0" h="2412" w="3538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69"/>
            <p:cNvSpPr/>
            <p:nvPr/>
          </p:nvSpPr>
          <p:spPr>
            <a:xfrm>
              <a:off x="1381368" y="2290779"/>
              <a:ext cx="72301" cy="63231"/>
            </a:xfrm>
            <a:custGeom>
              <a:rect b="b" l="l" r="r" t="t"/>
              <a:pathLst>
                <a:path extrusionOk="0" h="2412" w="2758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8" name="Google Shape;16648;p69"/>
            <p:cNvSpPr/>
            <p:nvPr/>
          </p:nvSpPr>
          <p:spPr>
            <a:xfrm>
              <a:off x="1489216" y="2126542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9" name="Google Shape;16649;p69"/>
            <p:cNvSpPr/>
            <p:nvPr/>
          </p:nvSpPr>
          <p:spPr>
            <a:xfrm>
              <a:off x="1509664" y="2126542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0" name="Google Shape;16650;p69"/>
            <p:cNvSpPr/>
            <p:nvPr/>
          </p:nvSpPr>
          <p:spPr>
            <a:xfrm>
              <a:off x="1511919" y="1991089"/>
              <a:ext cx="26897" cy="47528"/>
            </a:xfrm>
            <a:custGeom>
              <a:rect b="b" l="l" r="r" t="t"/>
              <a:pathLst>
                <a:path extrusionOk="0" h="1813" w="1026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69"/>
            <p:cNvSpPr/>
            <p:nvPr/>
          </p:nvSpPr>
          <p:spPr>
            <a:xfrm>
              <a:off x="1535774" y="2000841"/>
              <a:ext cx="19320" cy="44225"/>
            </a:xfrm>
            <a:custGeom>
              <a:rect b="b" l="l" r="r" t="t"/>
              <a:pathLst>
                <a:path extrusionOk="0" h="1687" w="737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69"/>
            <p:cNvSpPr/>
            <p:nvPr/>
          </p:nvSpPr>
          <p:spPr>
            <a:xfrm>
              <a:off x="1554675" y="2009623"/>
              <a:ext cx="19714" cy="44146"/>
            </a:xfrm>
            <a:custGeom>
              <a:rect b="b" l="l" r="r" t="t"/>
              <a:pathLst>
                <a:path extrusionOk="0" h="1684" w="752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69"/>
            <p:cNvSpPr/>
            <p:nvPr/>
          </p:nvSpPr>
          <p:spPr>
            <a:xfrm>
              <a:off x="1575123" y="2019087"/>
              <a:ext cx="17433" cy="40345"/>
            </a:xfrm>
            <a:custGeom>
              <a:rect b="b" l="l" r="r" t="t"/>
              <a:pathLst>
                <a:path extrusionOk="0" h="1539" w="665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69"/>
            <p:cNvSpPr/>
            <p:nvPr/>
          </p:nvSpPr>
          <p:spPr>
            <a:xfrm>
              <a:off x="1628864" y="2108008"/>
              <a:ext cx="14025" cy="51145"/>
            </a:xfrm>
            <a:custGeom>
              <a:rect b="b" l="l" r="r" t="t"/>
              <a:pathLst>
                <a:path extrusionOk="0" h="1951" w="535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69"/>
            <p:cNvSpPr/>
            <p:nvPr/>
          </p:nvSpPr>
          <p:spPr>
            <a:xfrm>
              <a:off x="1652798" y="2114116"/>
              <a:ext cx="8625" cy="46165"/>
            </a:xfrm>
            <a:custGeom>
              <a:rect b="b" l="l" r="r" t="t"/>
              <a:pathLst>
                <a:path extrusionOk="0" h="1761" w="329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69"/>
            <p:cNvSpPr/>
            <p:nvPr/>
          </p:nvSpPr>
          <p:spPr>
            <a:xfrm>
              <a:off x="1672459" y="2118049"/>
              <a:ext cx="9411" cy="46034"/>
            </a:xfrm>
            <a:custGeom>
              <a:rect b="b" l="l" r="r" t="t"/>
              <a:pathLst>
                <a:path extrusionOk="0" h="1756" w="359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7" name="Google Shape;16657;p69"/>
            <p:cNvSpPr/>
            <p:nvPr/>
          </p:nvSpPr>
          <p:spPr>
            <a:xfrm>
              <a:off x="1694323" y="2122400"/>
              <a:ext cx="7209" cy="42416"/>
            </a:xfrm>
            <a:custGeom>
              <a:rect b="b" l="l" r="r" t="t"/>
              <a:pathLst>
                <a:path extrusionOk="0" h="1618" w="275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8" name="Google Shape;16658;p69"/>
            <p:cNvSpPr/>
            <p:nvPr/>
          </p:nvSpPr>
          <p:spPr>
            <a:xfrm>
              <a:off x="1621288" y="2227208"/>
              <a:ext cx="92749" cy="34840"/>
            </a:xfrm>
            <a:custGeom>
              <a:rect b="b" l="l" r="r" t="t"/>
              <a:pathLst>
                <a:path extrusionOk="0" h="1329" w="3538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9" name="Google Shape;16659;p69"/>
            <p:cNvSpPr/>
            <p:nvPr/>
          </p:nvSpPr>
          <p:spPr>
            <a:xfrm>
              <a:off x="1639822" y="2227208"/>
              <a:ext cx="74215" cy="34840"/>
            </a:xfrm>
            <a:custGeom>
              <a:rect b="b" l="l" r="r" t="t"/>
              <a:pathLst>
                <a:path extrusionOk="0" h="1329" w="2831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0" name="Google Shape;16660;p69"/>
            <p:cNvSpPr/>
            <p:nvPr/>
          </p:nvSpPr>
          <p:spPr>
            <a:xfrm>
              <a:off x="1360920" y="2260134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1" name="Google Shape;16661;p69"/>
            <p:cNvSpPr/>
            <p:nvPr/>
          </p:nvSpPr>
          <p:spPr>
            <a:xfrm>
              <a:off x="1381368" y="2260134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62" name="Google Shape;16662;p69"/>
          <p:cNvGrpSpPr/>
          <p:nvPr/>
        </p:nvGrpSpPr>
        <p:grpSpPr>
          <a:xfrm>
            <a:off x="1821465" y="1981993"/>
            <a:ext cx="372410" cy="372410"/>
            <a:chOff x="1821465" y="1981993"/>
            <a:chExt cx="372410" cy="372410"/>
          </a:xfrm>
        </p:grpSpPr>
        <p:sp>
          <p:nvSpPr>
            <p:cNvPr id="16663" name="Google Shape;16663;p69"/>
            <p:cNvSpPr/>
            <p:nvPr/>
          </p:nvSpPr>
          <p:spPr>
            <a:xfrm>
              <a:off x="1821858" y="1981993"/>
              <a:ext cx="282336" cy="186205"/>
            </a:xfrm>
            <a:custGeom>
              <a:rect b="b" l="l" r="r" t="t"/>
              <a:pathLst>
                <a:path extrusionOk="0" h="7103" w="1077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4" name="Google Shape;16664;p69"/>
            <p:cNvSpPr/>
            <p:nvPr/>
          </p:nvSpPr>
          <p:spPr>
            <a:xfrm>
              <a:off x="2007670" y="1981993"/>
              <a:ext cx="186205" cy="282336"/>
            </a:xfrm>
            <a:custGeom>
              <a:rect b="b" l="l" r="r" t="t"/>
              <a:pathLst>
                <a:path extrusionOk="0" h="10770" w="7103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69"/>
            <p:cNvSpPr/>
            <p:nvPr/>
          </p:nvSpPr>
          <p:spPr>
            <a:xfrm>
              <a:off x="1911540" y="2167805"/>
              <a:ext cx="282336" cy="186598"/>
            </a:xfrm>
            <a:custGeom>
              <a:rect b="b" l="l" r="r" t="t"/>
              <a:pathLst>
                <a:path extrusionOk="0" h="7118" w="1077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6" name="Google Shape;16666;p69"/>
            <p:cNvSpPr/>
            <p:nvPr/>
          </p:nvSpPr>
          <p:spPr>
            <a:xfrm>
              <a:off x="1821465" y="2072067"/>
              <a:ext cx="186598" cy="281942"/>
            </a:xfrm>
            <a:custGeom>
              <a:rect b="b" l="l" r="r" t="t"/>
              <a:pathLst>
                <a:path extrusionOk="0" h="10755" w="7118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7" name="Google Shape;16667;p69"/>
            <p:cNvSpPr/>
            <p:nvPr/>
          </p:nvSpPr>
          <p:spPr>
            <a:xfrm>
              <a:off x="1821858" y="2167805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8" name="Google Shape;16668;p69"/>
            <p:cNvSpPr/>
            <p:nvPr/>
          </p:nvSpPr>
          <p:spPr>
            <a:xfrm>
              <a:off x="1869989" y="2072303"/>
              <a:ext cx="51041" cy="95894"/>
            </a:xfrm>
            <a:custGeom>
              <a:rect b="b" l="l" r="r" t="t"/>
              <a:pathLst>
                <a:path extrusionOk="0" h="3658" w="1947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9" name="Google Shape;16669;p69"/>
            <p:cNvSpPr/>
            <p:nvPr/>
          </p:nvSpPr>
          <p:spPr>
            <a:xfrm>
              <a:off x="1821858" y="1981993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69"/>
            <p:cNvSpPr/>
            <p:nvPr/>
          </p:nvSpPr>
          <p:spPr>
            <a:xfrm>
              <a:off x="2076904" y="2041658"/>
              <a:ext cx="45064" cy="66560"/>
            </a:xfrm>
            <a:custGeom>
              <a:rect b="b" l="l" r="r" t="t"/>
              <a:pathLst>
                <a:path extrusionOk="0" h="2539" w="1719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1" name="Google Shape;16671;p69"/>
            <p:cNvSpPr/>
            <p:nvPr/>
          </p:nvSpPr>
          <p:spPr>
            <a:xfrm>
              <a:off x="2008037" y="1981993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2" name="Google Shape;16672;p69"/>
            <p:cNvSpPr/>
            <p:nvPr/>
          </p:nvSpPr>
          <p:spPr>
            <a:xfrm>
              <a:off x="2008037" y="2090234"/>
              <a:ext cx="23882" cy="77963"/>
            </a:xfrm>
            <a:custGeom>
              <a:rect b="b" l="l" r="r" t="t"/>
              <a:pathLst>
                <a:path extrusionOk="0" h="2974" w="911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3" name="Google Shape;16673;p69"/>
            <p:cNvSpPr/>
            <p:nvPr/>
          </p:nvSpPr>
          <p:spPr>
            <a:xfrm>
              <a:off x="2058737" y="2168172"/>
              <a:ext cx="48105" cy="95973"/>
            </a:xfrm>
            <a:custGeom>
              <a:rect b="b" l="l" r="r" t="t"/>
              <a:pathLst>
                <a:path extrusionOk="0" h="3661" w="1835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4" name="Google Shape;16674;p69"/>
            <p:cNvSpPr/>
            <p:nvPr/>
          </p:nvSpPr>
          <p:spPr>
            <a:xfrm>
              <a:off x="1995926" y="2167805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5" name="Google Shape;16675;p69"/>
            <p:cNvSpPr/>
            <p:nvPr/>
          </p:nvSpPr>
          <p:spPr>
            <a:xfrm>
              <a:off x="1905484" y="2228152"/>
              <a:ext cx="45431" cy="66586"/>
            </a:xfrm>
            <a:custGeom>
              <a:rect b="b" l="l" r="r" t="t"/>
              <a:pathLst>
                <a:path extrusionOk="0" h="2540" w="1733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6" name="Google Shape;16676;p69"/>
            <p:cNvSpPr/>
            <p:nvPr/>
          </p:nvSpPr>
          <p:spPr>
            <a:xfrm>
              <a:off x="1995926" y="2276020"/>
              <a:ext cx="29938" cy="77990"/>
            </a:xfrm>
            <a:custGeom>
              <a:rect b="b" l="l" r="r" t="t"/>
              <a:pathLst>
                <a:path extrusionOk="0" h="2975" w="1142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77" name="Google Shape;16677;p69"/>
          <p:cNvGrpSpPr/>
          <p:nvPr/>
        </p:nvGrpSpPr>
        <p:grpSpPr>
          <a:xfrm>
            <a:off x="2276348" y="1981809"/>
            <a:ext cx="415901" cy="372699"/>
            <a:chOff x="2276348" y="1981809"/>
            <a:chExt cx="415901" cy="372699"/>
          </a:xfrm>
        </p:grpSpPr>
        <p:sp>
          <p:nvSpPr>
            <p:cNvPr id="16678" name="Google Shape;16678;p69"/>
            <p:cNvSpPr/>
            <p:nvPr/>
          </p:nvSpPr>
          <p:spPr>
            <a:xfrm>
              <a:off x="2350510" y="2034606"/>
              <a:ext cx="267209" cy="267183"/>
            </a:xfrm>
            <a:custGeom>
              <a:rect b="b" l="l" r="r" t="t"/>
              <a:pathLst>
                <a:path extrusionOk="0" h="10192" w="10193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69"/>
            <p:cNvSpPr/>
            <p:nvPr/>
          </p:nvSpPr>
          <p:spPr>
            <a:xfrm>
              <a:off x="2324033" y="2037254"/>
              <a:ext cx="254312" cy="264614"/>
            </a:xfrm>
            <a:custGeom>
              <a:rect b="b" l="l" r="r" t="t"/>
              <a:pathLst>
                <a:path extrusionOk="0" h="10094" w="9701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0" name="Google Shape;16680;p69"/>
            <p:cNvSpPr/>
            <p:nvPr/>
          </p:nvSpPr>
          <p:spPr>
            <a:xfrm>
              <a:off x="2405771" y="2035734"/>
              <a:ext cx="211948" cy="264169"/>
            </a:xfrm>
            <a:custGeom>
              <a:rect b="b" l="l" r="r" t="t"/>
              <a:pathLst>
                <a:path extrusionOk="0" h="10077" w="8085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1" name="Google Shape;16681;p69"/>
            <p:cNvSpPr/>
            <p:nvPr/>
          </p:nvSpPr>
          <p:spPr>
            <a:xfrm>
              <a:off x="2437177" y="2084939"/>
              <a:ext cx="17066" cy="27264"/>
            </a:xfrm>
            <a:custGeom>
              <a:rect b="b" l="l" r="r" t="t"/>
              <a:pathLst>
                <a:path extrusionOk="0" h="1040" w="651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69"/>
            <p:cNvSpPr/>
            <p:nvPr/>
          </p:nvSpPr>
          <p:spPr>
            <a:xfrm>
              <a:off x="2405771" y="2174621"/>
              <a:ext cx="153279" cy="125281"/>
            </a:xfrm>
            <a:custGeom>
              <a:rect b="b" l="l" r="r" t="t"/>
              <a:pathLst>
                <a:path extrusionOk="0" h="4779" w="5847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69"/>
            <p:cNvSpPr/>
            <p:nvPr/>
          </p:nvSpPr>
          <p:spPr>
            <a:xfrm>
              <a:off x="2329827" y="2084651"/>
              <a:ext cx="362422" cy="269857"/>
            </a:xfrm>
            <a:custGeom>
              <a:rect b="b" l="l" r="r" t="t"/>
              <a:pathLst>
                <a:path extrusionOk="0" h="10294" w="13825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69"/>
            <p:cNvSpPr/>
            <p:nvPr/>
          </p:nvSpPr>
          <p:spPr>
            <a:xfrm>
              <a:off x="2276348" y="1981809"/>
              <a:ext cx="361793" cy="268704"/>
            </a:xfrm>
            <a:custGeom>
              <a:rect b="b" l="l" r="r" t="t"/>
              <a:pathLst>
                <a:path extrusionOk="0" h="10250" w="13801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5" name="Google Shape;16685;p69"/>
          <p:cNvGrpSpPr/>
          <p:nvPr/>
        </p:nvGrpSpPr>
        <p:grpSpPr>
          <a:xfrm>
            <a:off x="2774354" y="2009990"/>
            <a:ext cx="372017" cy="316310"/>
            <a:chOff x="2774354" y="2009990"/>
            <a:chExt cx="372017" cy="316310"/>
          </a:xfrm>
        </p:grpSpPr>
        <p:sp>
          <p:nvSpPr>
            <p:cNvPr id="16686" name="Google Shape;16686;p69"/>
            <p:cNvSpPr/>
            <p:nvPr/>
          </p:nvSpPr>
          <p:spPr>
            <a:xfrm>
              <a:off x="2948055" y="2090995"/>
              <a:ext cx="191134" cy="174094"/>
            </a:xfrm>
            <a:custGeom>
              <a:rect b="b" l="l" r="r" t="t"/>
              <a:pathLst>
                <a:path extrusionOk="0" h="6641" w="7291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69"/>
            <p:cNvSpPr/>
            <p:nvPr/>
          </p:nvSpPr>
          <p:spPr>
            <a:xfrm>
              <a:off x="3033568" y="2009990"/>
              <a:ext cx="112803" cy="206889"/>
            </a:xfrm>
            <a:custGeom>
              <a:rect b="b" l="l" r="r" t="t"/>
              <a:pathLst>
                <a:path extrusionOk="0" h="7892" w="4303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8" name="Google Shape;16688;p69"/>
            <p:cNvSpPr/>
            <p:nvPr/>
          </p:nvSpPr>
          <p:spPr>
            <a:xfrm>
              <a:off x="3110404" y="2165524"/>
              <a:ext cx="35600" cy="51355"/>
            </a:xfrm>
            <a:custGeom>
              <a:rect b="b" l="l" r="r" t="t"/>
              <a:pathLst>
                <a:path extrusionOk="0" h="1959" w="1358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9" name="Google Shape;16689;p69"/>
            <p:cNvSpPr/>
            <p:nvPr/>
          </p:nvSpPr>
          <p:spPr>
            <a:xfrm>
              <a:off x="2960533" y="2148510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0" name="Google Shape;16690;p69"/>
            <p:cNvSpPr/>
            <p:nvPr/>
          </p:nvSpPr>
          <p:spPr>
            <a:xfrm>
              <a:off x="3017315" y="2196930"/>
              <a:ext cx="85540" cy="48419"/>
            </a:xfrm>
            <a:custGeom>
              <a:rect b="b" l="l" r="r" t="t"/>
              <a:pathLst>
                <a:path extrusionOk="0" h="1847" w="3263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69"/>
            <p:cNvSpPr/>
            <p:nvPr/>
          </p:nvSpPr>
          <p:spPr>
            <a:xfrm>
              <a:off x="2933663" y="2173467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69"/>
            <p:cNvSpPr/>
            <p:nvPr/>
          </p:nvSpPr>
          <p:spPr>
            <a:xfrm>
              <a:off x="2999515" y="2228361"/>
              <a:ext cx="76102" cy="41603"/>
            </a:xfrm>
            <a:custGeom>
              <a:rect b="b" l="l" r="r" t="t"/>
              <a:pathLst>
                <a:path extrusionOk="0" h="1587" w="2903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69"/>
            <p:cNvSpPr/>
            <p:nvPr/>
          </p:nvSpPr>
          <p:spPr>
            <a:xfrm>
              <a:off x="2906425" y="2198450"/>
              <a:ext cx="145729" cy="96733"/>
            </a:xfrm>
            <a:custGeom>
              <a:rect b="b" l="l" r="r" t="t"/>
              <a:pathLst>
                <a:path extrusionOk="0" h="3690" w="5559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4" name="Google Shape;16694;p69"/>
            <p:cNvSpPr/>
            <p:nvPr/>
          </p:nvSpPr>
          <p:spPr>
            <a:xfrm>
              <a:off x="2982108" y="2259007"/>
              <a:ext cx="66245" cy="36150"/>
            </a:xfrm>
            <a:custGeom>
              <a:rect b="b" l="l" r="r" t="t"/>
              <a:pathLst>
                <a:path extrusionOk="0" h="1379" w="2527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5" name="Google Shape;16695;p69"/>
            <p:cNvSpPr/>
            <p:nvPr/>
          </p:nvSpPr>
          <p:spPr>
            <a:xfrm>
              <a:off x="2879555" y="2223800"/>
              <a:ext cx="145729" cy="96655"/>
            </a:xfrm>
            <a:custGeom>
              <a:rect b="b" l="l" r="r" t="t"/>
              <a:pathLst>
                <a:path extrusionOk="0" h="3687" w="5559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6" name="Google Shape;16696;p69"/>
            <p:cNvSpPr/>
            <p:nvPr/>
          </p:nvSpPr>
          <p:spPr>
            <a:xfrm>
              <a:off x="2964701" y="2288132"/>
              <a:ext cx="56782" cy="32323"/>
            </a:xfrm>
            <a:custGeom>
              <a:rect b="b" l="l" r="r" t="t"/>
              <a:pathLst>
                <a:path extrusionOk="0" h="1233" w="2166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69"/>
            <p:cNvSpPr/>
            <p:nvPr/>
          </p:nvSpPr>
          <p:spPr>
            <a:xfrm>
              <a:off x="2791761" y="2103080"/>
              <a:ext cx="185445" cy="168064"/>
            </a:xfrm>
            <a:custGeom>
              <a:rect b="b" l="l" r="r" t="t"/>
              <a:pathLst>
                <a:path extrusionOk="0" h="6411" w="7074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69"/>
            <p:cNvSpPr/>
            <p:nvPr/>
          </p:nvSpPr>
          <p:spPr>
            <a:xfrm>
              <a:off x="2774354" y="2035734"/>
              <a:ext cx="114691" cy="198316"/>
            </a:xfrm>
            <a:custGeom>
              <a:rect b="b" l="l" r="r" t="t"/>
              <a:pathLst>
                <a:path extrusionOk="0" h="7565" w="4375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69"/>
            <p:cNvSpPr/>
            <p:nvPr/>
          </p:nvSpPr>
          <p:spPr>
            <a:xfrm>
              <a:off x="2774354" y="2035734"/>
              <a:ext cx="88580" cy="185445"/>
            </a:xfrm>
            <a:custGeom>
              <a:rect b="b" l="l" r="r" t="t"/>
              <a:pathLst>
                <a:path extrusionOk="0" h="7074" w="3379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69"/>
            <p:cNvSpPr/>
            <p:nvPr/>
          </p:nvSpPr>
          <p:spPr>
            <a:xfrm>
              <a:off x="2774354" y="2175381"/>
              <a:ext cx="54894" cy="58669"/>
            </a:xfrm>
            <a:custGeom>
              <a:rect b="b" l="l" r="r" t="t"/>
              <a:pathLst>
                <a:path extrusionOk="0" h="2238" w="2094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69"/>
            <p:cNvSpPr/>
            <p:nvPr/>
          </p:nvSpPr>
          <p:spPr>
            <a:xfrm>
              <a:off x="2774354" y="2175381"/>
              <a:ext cx="28784" cy="45798"/>
            </a:xfrm>
            <a:custGeom>
              <a:rect b="b" l="l" r="r" t="t"/>
              <a:pathLst>
                <a:path extrusionOk="0" h="1747" w="1098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69"/>
            <p:cNvSpPr/>
            <p:nvPr/>
          </p:nvSpPr>
          <p:spPr>
            <a:xfrm>
              <a:off x="2829983" y="2199105"/>
              <a:ext cx="78357" cy="62811"/>
            </a:xfrm>
            <a:custGeom>
              <a:rect b="b" l="l" r="r" t="t"/>
              <a:pathLst>
                <a:path extrusionOk="0" h="2396" w="2989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69"/>
            <p:cNvSpPr/>
            <p:nvPr/>
          </p:nvSpPr>
          <p:spPr>
            <a:xfrm>
              <a:off x="2833390" y="2200337"/>
              <a:ext cx="74949" cy="61579"/>
            </a:xfrm>
            <a:custGeom>
              <a:rect b="b" l="l" r="r" t="t"/>
              <a:pathLst>
                <a:path extrusionOk="0" h="2349" w="2859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4" name="Google Shape;16704;p69"/>
            <p:cNvSpPr/>
            <p:nvPr/>
          </p:nvSpPr>
          <p:spPr>
            <a:xfrm>
              <a:off x="2859868" y="2226815"/>
              <a:ext cx="69653" cy="56546"/>
            </a:xfrm>
            <a:custGeom>
              <a:rect b="b" l="l" r="r" t="t"/>
              <a:pathLst>
                <a:path extrusionOk="0" h="2157" w="2657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69"/>
            <p:cNvSpPr/>
            <p:nvPr/>
          </p:nvSpPr>
          <p:spPr>
            <a:xfrm>
              <a:off x="2863669" y="2227968"/>
              <a:ext cx="65852" cy="55392"/>
            </a:xfrm>
            <a:custGeom>
              <a:rect b="b" l="l" r="r" t="t"/>
              <a:pathLst>
                <a:path extrusionOk="0" h="2113" w="2512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6" name="Google Shape;16706;p69"/>
            <p:cNvSpPr/>
            <p:nvPr/>
          </p:nvSpPr>
          <p:spPr>
            <a:xfrm>
              <a:off x="2889779" y="2254734"/>
              <a:ext cx="60950" cy="50097"/>
            </a:xfrm>
            <a:custGeom>
              <a:rect b="b" l="l" r="r" t="t"/>
              <a:pathLst>
                <a:path extrusionOk="0" h="1911" w="2325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69"/>
            <p:cNvSpPr/>
            <p:nvPr/>
          </p:nvSpPr>
          <p:spPr>
            <a:xfrm>
              <a:off x="2893187" y="2255599"/>
              <a:ext cx="57542" cy="49468"/>
            </a:xfrm>
            <a:custGeom>
              <a:rect b="b" l="l" r="r" t="t"/>
              <a:pathLst>
                <a:path extrusionOk="0" h="1887" w="2195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8" name="Google Shape;16708;p69"/>
            <p:cNvSpPr/>
            <p:nvPr/>
          </p:nvSpPr>
          <p:spPr>
            <a:xfrm>
              <a:off x="2919664" y="2281971"/>
              <a:ext cx="52246" cy="44277"/>
            </a:xfrm>
            <a:custGeom>
              <a:rect b="b" l="l" r="r" t="t"/>
              <a:pathLst>
                <a:path extrusionOk="0" h="1689" w="1993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69"/>
            <p:cNvSpPr/>
            <p:nvPr/>
          </p:nvSpPr>
          <p:spPr>
            <a:xfrm>
              <a:off x="2923072" y="2283229"/>
              <a:ext cx="48839" cy="43071"/>
            </a:xfrm>
            <a:custGeom>
              <a:rect b="b" l="l" r="r" t="t"/>
              <a:pathLst>
                <a:path extrusionOk="0" h="1643" w="1863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69"/>
            <p:cNvSpPr/>
            <p:nvPr/>
          </p:nvSpPr>
          <p:spPr>
            <a:xfrm>
              <a:off x="2925353" y="2108768"/>
              <a:ext cx="75709" cy="116211"/>
            </a:xfrm>
            <a:custGeom>
              <a:rect b="b" l="l" r="r" t="t"/>
              <a:pathLst>
                <a:path extrusionOk="0" h="4433" w="2888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69"/>
            <p:cNvSpPr/>
            <p:nvPr/>
          </p:nvSpPr>
          <p:spPr>
            <a:xfrm>
              <a:off x="2925353" y="2108768"/>
              <a:ext cx="32192" cy="116211"/>
            </a:xfrm>
            <a:custGeom>
              <a:rect b="b" l="l" r="r" t="t"/>
              <a:pathLst>
                <a:path extrusionOk="0" h="4433" w="1228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12" name="Google Shape;16712;p69"/>
          <p:cNvGrpSpPr/>
          <p:nvPr/>
        </p:nvGrpSpPr>
        <p:grpSpPr>
          <a:xfrm>
            <a:off x="3722682" y="1981993"/>
            <a:ext cx="375818" cy="372043"/>
            <a:chOff x="3722682" y="1981993"/>
            <a:chExt cx="375818" cy="372043"/>
          </a:xfrm>
        </p:grpSpPr>
        <p:sp>
          <p:nvSpPr>
            <p:cNvPr id="16713" name="Google Shape;16713;p69"/>
            <p:cNvSpPr/>
            <p:nvPr/>
          </p:nvSpPr>
          <p:spPr>
            <a:xfrm>
              <a:off x="3876695" y="1981993"/>
              <a:ext cx="71934" cy="72301"/>
            </a:xfrm>
            <a:custGeom>
              <a:rect b="b" l="l" r="r" t="t"/>
              <a:pathLst>
                <a:path extrusionOk="0" h="2758" w="2744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69"/>
            <p:cNvSpPr/>
            <p:nvPr/>
          </p:nvSpPr>
          <p:spPr>
            <a:xfrm>
              <a:off x="3755582" y="2204217"/>
              <a:ext cx="146516" cy="102448"/>
            </a:xfrm>
            <a:custGeom>
              <a:rect b="b" l="l" r="r" t="t"/>
              <a:pathLst>
                <a:path extrusionOk="0" h="3908" w="5589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69"/>
            <p:cNvSpPr/>
            <p:nvPr/>
          </p:nvSpPr>
          <p:spPr>
            <a:xfrm>
              <a:off x="3848697" y="2066195"/>
              <a:ext cx="129817" cy="66403"/>
            </a:xfrm>
            <a:custGeom>
              <a:rect b="b" l="l" r="r" t="t"/>
              <a:pathLst>
                <a:path extrusionOk="0" h="2533" w="4952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69"/>
            <p:cNvSpPr/>
            <p:nvPr/>
          </p:nvSpPr>
          <p:spPr>
            <a:xfrm>
              <a:off x="3923227" y="2204217"/>
              <a:ext cx="146909" cy="102370"/>
            </a:xfrm>
            <a:custGeom>
              <a:rect b="b" l="l" r="r" t="t"/>
              <a:pathLst>
                <a:path extrusionOk="0" h="3905" w="5604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7" name="Google Shape;16717;p69"/>
            <p:cNvSpPr/>
            <p:nvPr/>
          </p:nvSpPr>
          <p:spPr>
            <a:xfrm>
              <a:off x="3868752" y="1983513"/>
              <a:ext cx="71934" cy="70781"/>
            </a:xfrm>
            <a:custGeom>
              <a:rect b="b" l="l" r="r" t="t"/>
              <a:pathLst>
                <a:path extrusionOk="0" h="2700" w="2744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8" name="Google Shape;16718;p69"/>
            <p:cNvSpPr/>
            <p:nvPr/>
          </p:nvSpPr>
          <p:spPr>
            <a:xfrm>
              <a:off x="3804814" y="2143949"/>
              <a:ext cx="47711" cy="48105"/>
            </a:xfrm>
            <a:custGeom>
              <a:rect b="b" l="l" r="r" t="t"/>
              <a:pathLst>
                <a:path extrusionOk="0" h="1835" w="182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9" name="Google Shape;16719;p69"/>
            <p:cNvSpPr/>
            <p:nvPr/>
          </p:nvSpPr>
          <p:spPr>
            <a:xfrm>
              <a:off x="3799125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0" name="Google Shape;16720;p69"/>
            <p:cNvSpPr/>
            <p:nvPr/>
          </p:nvSpPr>
          <p:spPr>
            <a:xfrm>
              <a:off x="3972458" y="2143949"/>
              <a:ext cx="48078" cy="48105"/>
            </a:xfrm>
            <a:custGeom>
              <a:rect b="b" l="l" r="r" t="t"/>
              <a:pathLst>
                <a:path extrusionOk="0" h="1835" w="1834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1" name="Google Shape;16721;p69"/>
            <p:cNvSpPr/>
            <p:nvPr/>
          </p:nvSpPr>
          <p:spPr>
            <a:xfrm>
              <a:off x="3967163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69"/>
            <p:cNvSpPr/>
            <p:nvPr/>
          </p:nvSpPr>
          <p:spPr>
            <a:xfrm>
              <a:off x="3726850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69"/>
            <p:cNvSpPr/>
            <p:nvPr/>
          </p:nvSpPr>
          <p:spPr>
            <a:xfrm>
              <a:off x="3722682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69"/>
            <p:cNvSpPr/>
            <p:nvPr/>
          </p:nvSpPr>
          <p:spPr>
            <a:xfrm>
              <a:off x="3894495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69"/>
            <p:cNvSpPr/>
            <p:nvPr/>
          </p:nvSpPr>
          <p:spPr>
            <a:xfrm>
              <a:off x="3890327" y="2318803"/>
              <a:ext cx="35967" cy="35233"/>
            </a:xfrm>
            <a:custGeom>
              <a:rect b="b" l="l" r="r" t="t"/>
              <a:pathLst>
                <a:path extrusionOk="0" h="1344" w="1372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69"/>
            <p:cNvSpPr/>
            <p:nvPr/>
          </p:nvSpPr>
          <p:spPr>
            <a:xfrm>
              <a:off x="4062507" y="2318043"/>
              <a:ext cx="35993" cy="35967"/>
            </a:xfrm>
            <a:custGeom>
              <a:rect b="b" l="l" r="r" t="t"/>
              <a:pathLst>
                <a:path extrusionOk="0" h="1372" w="1373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69"/>
            <p:cNvSpPr/>
            <p:nvPr/>
          </p:nvSpPr>
          <p:spPr>
            <a:xfrm>
              <a:off x="4058339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8" name="Google Shape;16728;p69"/>
          <p:cNvGrpSpPr/>
          <p:nvPr/>
        </p:nvGrpSpPr>
        <p:grpSpPr>
          <a:xfrm>
            <a:off x="4201394" y="1981809"/>
            <a:ext cx="373538" cy="372305"/>
            <a:chOff x="4201394" y="1981809"/>
            <a:chExt cx="373538" cy="372305"/>
          </a:xfrm>
        </p:grpSpPr>
        <p:sp>
          <p:nvSpPr>
            <p:cNvPr id="16729" name="Google Shape;16729;p69"/>
            <p:cNvSpPr/>
            <p:nvPr/>
          </p:nvSpPr>
          <p:spPr>
            <a:xfrm>
              <a:off x="4308876" y="2188619"/>
              <a:ext cx="59429" cy="59823"/>
            </a:xfrm>
            <a:custGeom>
              <a:rect b="b" l="l" r="r" t="t"/>
              <a:pathLst>
                <a:path extrusionOk="0" h="2282" w="2267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0" name="Google Shape;16730;p69"/>
            <p:cNvSpPr/>
            <p:nvPr/>
          </p:nvSpPr>
          <p:spPr>
            <a:xfrm>
              <a:off x="4309243" y="2188619"/>
              <a:ext cx="48078" cy="59823"/>
            </a:xfrm>
            <a:custGeom>
              <a:rect b="b" l="l" r="r" t="t"/>
              <a:pathLst>
                <a:path extrusionOk="0" h="2282" w="1834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69"/>
            <p:cNvSpPr/>
            <p:nvPr/>
          </p:nvSpPr>
          <p:spPr>
            <a:xfrm>
              <a:off x="4303580" y="1981809"/>
              <a:ext cx="271351" cy="259030"/>
            </a:xfrm>
            <a:custGeom>
              <a:rect b="b" l="l" r="r" t="t"/>
              <a:pathLst>
                <a:path extrusionOk="0" h="9881" w="10351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69"/>
            <p:cNvSpPr/>
            <p:nvPr/>
          </p:nvSpPr>
          <p:spPr>
            <a:xfrm>
              <a:off x="4298652" y="1982281"/>
              <a:ext cx="158208" cy="258296"/>
            </a:xfrm>
            <a:custGeom>
              <a:rect b="b" l="l" r="r" t="t"/>
              <a:pathLst>
                <a:path extrusionOk="0" h="9853" w="6035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69"/>
            <p:cNvSpPr/>
            <p:nvPr/>
          </p:nvSpPr>
          <p:spPr>
            <a:xfrm>
              <a:off x="4341041" y="2006504"/>
              <a:ext cx="219498" cy="209746"/>
            </a:xfrm>
            <a:custGeom>
              <a:rect b="b" l="l" r="r" t="t"/>
              <a:pathLst>
                <a:path extrusionOk="0" h="8001" w="8373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4" name="Google Shape;16734;p69"/>
            <p:cNvSpPr/>
            <p:nvPr/>
          </p:nvSpPr>
          <p:spPr>
            <a:xfrm>
              <a:off x="4331945" y="2006845"/>
              <a:ext cx="124914" cy="209169"/>
            </a:xfrm>
            <a:custGeom>
              <a:rect b="b" l="l" r="r" t="t"/>
              <a:pathLst>
                <a:path extrusionOk="0" h="7979" w="4765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69"/>
            <p:cNvSpPr/>
            <p:nvPr/>
          </p:nvSpPr>
          <p:spPr>
            <a:xfrm>
              <a:off x="4417091" y="2048212"/>
              <a:ext cx="57175" cy="57175"/>
            </a:xfrm>
            <a:custGeom>
              <a:rect b="b" l="l" r="r" t="t"/>
              <a:pathLst>
                <a:path extrusionOk="0" h="2181" w="2181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69"/>
            <p:cNvSpPr/>
            <p:nvPr/>
          </p:nvSpPr>
          <p:spPr>
            <a:xfrm>
              <a:off x="4417851" y="2048369"/>
              <a:ext cx="39008" cy="56834"/>
            </a:xfrm>
            <a:custGeom>
              <a:rect b="b" l="l" r="r" t="t"/>
              <a:pathLst>
                <a:path extrusionOk="0" h="2168" w="1488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7" name="Google Shape;16737;p69"/>
            <p:cNvSpPr/>
            <p:nvPr/>
          </p:nvSpPr>
          <p:spPr>
            <a:xfrm>
              <a:off x="4398557" y="2105361"/>
              <a:ext cx="93876" cy="59823"/>
            </a:xfrm>
            <a:custGeom>
              <a:rect b="b" l="l" r="r" t="t"/>
              <a:pathLst>
                <a:path extrusionOk="0" h="2282" w="3581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8" name="Google Shape;16738;p69"/>
            <p:cNvSpPr/>
            <p:nvPr/>
          </p:nvSpPr>
          <p:spPr>
            <a:xfrm>
              <a:off x="4398924" y="2105361"/>
              <a:ext cx="53007" cy="59823"/>
            </a:xfrm>
            <a:custGeom>
              <a:rect b="b" l="l" r="r" t="t"/>
              <a:pathLst>
                <a:path extrusionOk="0" h="2282" w="2022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69"/>
            <p:cNvSpPr/>
            <p:nvPr/>
          </p:nvSpPr>
          <p:spPr>
            <a:xfrm>
              <a:off x="4416331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0" name="Google Shape;16740;p69"/>
            <p:cNvSpPr/>
            <p:nvPr/>
          </p:nvSpPr>
          <p:spPr>
            <a:xfrm>
              <a:off x="4462889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1" name="Google Shape;16741;p69"/>
            <p:cNvSpPr/>
            <p:nvPr/>
          </p:nvSpPr>
          <p:spPr>
            <a:xfrm>
              <a:off x="4201394" y="2221441"/>
              <a:ext cx="135872" cy="132674"/>
            </a:xfrm>
            <a:custGeom>
              <a:rect b="b" l="l" r="r" t="t"/>
              <a:pathLst>
                <a:path extrusionOk="0" h="5061" w="5183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69"/>
            <p:cNvSpPr/>
            <p:nvPr/>
          </p:nvSpPr>
          <p:spPr>
            <a:xfrm>
              <a:off x="4201394" y="2221441"/>
              <a:ext cx="118859" cy="132674"/>
            </a:xfrm>
            <a:custGeom>
              <a:rect b="b" l="l" r="r" t="t"/>
              <a:pathLst>
                <a:path extrusionOk="0" h="5061" w="4534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69"/>
            <p:cNvSpPr/>
            <p:nvPr/>
          </p:nvSpPr>
          <p:spPr>
            <a:xfrm>
              <a:off x="4287668" y="2221441"/>
              <a:ext cx="49599" cy="47816"/>
            </a:xfrm>
            <a:custGeom>
              <a:rect b="b" l="l" r="r" t="t"/>
              <a:pathLst>
                <a:path extrusionOk="0" h="1824" w="1892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69"/>
            <p:cNvSpPr/>
            <p:nvPr/>
          </p:nvSpPr>
          <p:spPr>
            <a:xfrm>
              <a:off x="4287668" y="2221545"/>
              <a:ext cx="32585" cy="26136"/>
            </a:xfrm>
            <a:custGeom>
              <a:rect b="b" l="l" r="r" t="t"/>
              <a:pathLst>
                <a:path extrusionOk="0" h="997" w="1243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45" name="Google Shape;16745;p69"/>
          <p:cNvGrpSpPr/>
          <p:nvPr/>
        </p:nvGrpSpPr>
        <p:grpSpPr>
          <a:xfrm>
            <a:off x="4659658" y="1500266"/>
            <a:ext cx="422743" cy="377784"/>
            <a:chOff x="4659658" y="1500266"/>
            <a:chExt cx="422743" cy="377784"/>
          </a:xfrm>
        </p:grpSpPr>
        <p:sp>
          <p:nvSpPr>
            <p:cNvPr id="16746" name="Google Shape;16746;p69"/>
            <p:cNvSpPr/>
            <p:nvPr/>
          </p:nvSpPr>
          <p:spPr>
            <a:xfrm>
              <a:off x="4786067" y="1537727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7" name="Google Shape;16747;p69"/>
            <p:cNvSpPr/>
            <p:nvPr/>
          </p:nvSpPr>
          <p:spPr>
            <a:xfrm>
              <a:off x="4783419" y="1537544"/>
              <a:ext cx="75316" cy="128873"/>
            </a:xfrm>
            <a:custGeom>
              <a:rect b="b" l="l" r="r" t="t"/>
              <a:pathLst>
                <a:path extrusionOk="0" h="4916" w="2873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69"/>
            <p:cNvSpPr/>
            <p:nvPr/>
          </p:nvSpPr>
          <p:spPr>
            <a:xfrm>
              <a:off x="4806489" y="1558175"/>
              <a:ext cx="87820" cy="87820"/>
            </a:xfrm>
            <a:custGeom>
              <a:rect b="b" l="l" r="r" t="t"/>
              <a:pathLst>
                <a:path extrusionOk="0" h="3350" w="335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69"/>
            <p:cNvSpPr/>
            <p:nvPr/>
          </p:nvSpPr>
          <p:spPr>
            <a:xfrm>
              <a:off x="4806489" y="1558096"/>
              <a:ext cx="52246" cy="87951"/>
            </a:xfrm>
            <a:custGeom>
              <a:rect b="b" l="l" r="r" t="t"/>
              <a:pathLst>
                <a:path extrusionOk="0" h="3355" w="1993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69"/>
            <p:cNvSpPr/>
            <p:nvPr/>
          </p:nvSpPr>
          <p:spPr>
            <a:xfrm>
              <a:off x="4832599" y="1572541"/>
              <a:ext cx="34473" cy="60190"/>
            </a:xfrm>
            <a:custGeom>
              <a:rect b="b" l="l" r="r" t="t"/>
              <a:pathLst>
                <a:path extrusionOk="0" h="2296" w="1315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1" name="Google Shape;16751;p69"/>
            <p:cNvSpPr/>
            <p:nvPr/>
          </p:nvSpPr>
          <p:spPr>
            <a:xfrm>
              <a:off x="4885973" y="1500266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2" name="Google Shape;16752;p69"/>
            <p:cNvSpPr/>
            <p:nvPr/>
          </p:nvSpPr>
          <p:spPr>
            <a:xfrm>
              <a:off x="4883325" y="1500449"/>
              <a:ext cx="75316" cy="128506"/>
            </a:xfrm>
            <a:custGeom>
              <a:rect b="b" l="l" r="r" t="t"/>
              <a:pathLst>
                <a:path extrusionOk="0" h="4902" w="2873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3" name="Google Shape;16753;p69"/>
            <p:cNvSpPr/>
            <p:nvPr/>
          </p:nvSpPr>
          <p:spPr>
            <a:xfrm>
              <a:off x="4906787" y="1521081"/>
              <a:ext cx="87427" cy="87427"/>
            </a:xfrm>
            <a:custGeom>
              <a:rect b="b" l="l" r="r" t="t"/>
              <a:pathLst>
                <a:path extrusionOk="0" h="3335" w="3335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69"/>
            <p:cNvSpPr/>
            <p:nvPr/>
          </p:nvSpPr>
          <p:spPr>
            <a:xfrm>
              <a:off x="4906394" y="1521002"/>
              <a:ext cx="52246" cy="87584"/>
            </a:xfrm>
            <a:custGeom>
              <a:rect b="b" l="l" r="r" t="t"/>
              <a:pathLst>
                <a:path extrusionOk="0" h="3341" w="1993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5" name="Google Shape;16755;p69"/>
            <p:cNvSpPr/>
            <p:nvPr/>
          </p:nvSpPr>
          <p:spPr>
            <a:xfrm>
              <a:off x="4932504" y="1535079"/>
              <a:ext cx="34840" cy="60190"/>
            </a:xfrm>
            <a:custGeom>
              <a:rect b="b" l="l" r="r" t="t"/>
              <a:pathLst>
                <a:path extrusionOk="0" h="2296" w="1329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6" name="Google Shape;16756;p69"/>
            <p:cNvSpPr/>
            <p:nvPr/>
          </p:nvSpPr>
          <p:spPr>
            <a:xfrm>
              <a:off x="4659658" y="1714836"/>
              <a:ext cx="144969" cy="163215"/>
            </a:xfrm>
            <a:custGeom>
              <a:rect b="b" l="l" r="r" t="t"/>
              <a:pathLst>
                <a:path extrusionOk="0" h="6226" w="553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69"/>
            <p:cNvSpPr/>
            <p:nvPr/>
          </p:nvSpPr>
          <p:spPr>
            <a:xfrm>
              <a:off x="4699400" y="1824939"/>
              <a:ext cx="105227" cy="52928"/>
            </a:xfrm>
            <a:custGeom>
              <a:rect b="b" l="l" r="r" t="t"/>
              <a:pathLst>
                <a:path extrusionOk="0" h="2019" w="4014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69"/>
            <p:cNvSpPr/>
            <p:nvPr/>
          </p:nvSpPr>
          <p:spPr>
            <a:xfrm>
              <a:off x="4800066" y="1641276"/>
              <a:ext cx="282336" cy="173858"/>
            </a:xfrm>
            <a:custGeom>
              <a:rect b="b" l="l" r="r" t="t"/>
              <a:pathLst>
                <a:path extrusionOk="0" h="6632" w="1077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9" name="Google Shape;16759;p69"/>
            <p:cNvSpPr/>
            <p:nvPr/>
          </p:nvSpPr>
          <p:spPr>
            <a:xfrm>
              <a:off x="4800066" y="1707260"/>
              <a:ext cx="57175" cy="107875"/>
            </a:xfrm>
            <a:custGeom>
              <a:rect b="b" l="l" r="r" t="t"/>
              <a:pathLst>
                <a:path extrusionOk="0" h="4115" w="2181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0" name="Google Shape;16760;p69"/>
            <p:cNvSpPr/>
            <p:nvPr/>
          </p:nvSpPr>
          <p:spPr>
            <a:xfrm>
              <a:off x="4874228" y="1692501"/>
              <a:ext cx="81004" cy="51827"/>
            </a:xfrm>
            <a:custGeom>
              <a:rect b="b" l="l" r="r" t="t"/>
              <a:pathLst>
                <a:path extrusionOk="0" h="1977" w="309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1" name="Google Shape;16761;p69"/>
            <p:cNvSpPr/>
            <p:nvPr/>
          </p:nvSpPr>
          <p:spPr>
            <a:xfrm>
              <a:off x="4754662" y="1702200"/>
              <a:ext cx="88187" cy="142085"/>
            </a:xfrm>
            <a:custGeom>
              <a:rect b="b" l="l" r="r" t="t"/>
              <a:pathLst>
                <a:path extrusionOk="0" h="5420" w="3364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2" name="Google Shape;16762;p69"/>
            <p:cNvSpPr/>
            <p:nvPr/>
          </p:nvSpPr>
          <p:spPr>
            <a:xfrm>
              <a:off x="4795898" y="1809446"/>
              <a:ext cx="46951" cy="35207"/>
            </a:xfrm>
            <a:custGeom>
              <a:rect b="b" l="l" r="r" t="t"/>
              <a:pathLst>
                <a:path extrusionOk="0" h="1343" w="1791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63" name="Google Shape;16763;p69"/>
          <p:cNvGrpSpPr/>
          <p:nvPr/>
        </p:nvGrpSpPr>
        <p:grpSpPr>
          <a:xfrm>
            <a:off x="5211406" y="1513504"/>
            <a:ext cx="260394" cy="351202"/>
            <a:chOff x="5211406" y="1513504"/>
            <a:chExt cx="260394" cy="351202"/>
          </a:xfrm>
        </p:grpSpPr>
        <p:sp>
          <p:nvSpPr>
            <p:cNvPr id="16764" name="Google Shape;16764;p69"/>
            <p:cNvSpPr/>
            <p:nvPr/>
          </p:nvSpPr>
          <p:spPr>
            <a:xfrm>
              <a:off x="5294297" y="1582765"/>
              <a:ext cx="33686" cy="74582"/>
            </a:xfrm>
            <a:custGeom>
              <a:rect b="b" l="l" r="r" t="t"/>
              <a:pathLst>
                <a:path extrusionOk="0" h="2845" w="1285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5" name="Google Shape;16765;p69"/>
            <p:cNvSpPr/>
            <p:nvPr/>
          </p:nvSpPr>
          <p:spPr>
            <a:xfrm>
              <a:off x="5307903" y="1575949"/>
              <a:ext cx="81398" cy="81398"/>
            </a:xfrm>
            <a:custGeom>
              <a:rect b="b" l="l" r="r" t="t"/>
              <a:pathLst>
                <a:path extrusionOk="0" h="3105" w="3105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6" name="Google Shape;16766;p69"/>
            <p:cNvSpPr/>
            <p:nvPr/>
          </p:nvSpPr>
          <p:spPr>
            <a:xfrm>
              <a:off x="5321168" y="1677741"/>
              <a:ext cx="40895" cy="30305"/>
            </a:xfrm>
            <a:custGeom>
              <a:rect b="b" l="l" r="r" t="t"/>
              <a:pathLst>
                <a:path extrusionOk="0" h="1156" w="156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69"/>
            <p:cNvSpPr/>
            <p:nvPr/>
          </p:nvSpPr>
          <p:spPr>
            <a:xfrm>
              <a:off x="5321168" y="1677741"/>
              <a:ext cx="40895" cy="16489"/>
            </a:xfrm>
            <a:custGeom>
              <a:rect b="b" l="l" r="r" t="t"/>
              <a:pathLst>
                <a:path extrusionOk="0" h="629" w="156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8" name="Google Shape;16768;p69"/>
            <p:cNvSpPr/>
            <p:nvPr/>
          </p:nvSpPr>
          <p:spPr>
            <a:xfrm>
              <a:off x="5273850" y="1694021"/>
              <a:ext cx="135872" cy="57542"/>
            </a:xfrm>
            <a:custGeom>
              <a:rect b="b" l="l" r="r" t="t"/>
              <a:pathLst>
                <a:path extrusionOk="0" h="2195" w="5183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9" name="Google Shape;16769;p69"/>
            <p:cNvSpPr/>
            <p:nvPr/>
          </p:nvSpPr>
          <p:spPr>
            <a:xfrm>
              <a:off x="5334773" y="1708020"/>
              <a:ext cx="13658" cy="54527"/>
            </a:xfrm>
            <a:custGeom>
              <a:rect b="b" l="l" r="r" t="t"/>
              <a:pathLst>
                <a:path extrusionOk="0" h="2080" w="521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0" name="Google Shape;16770;p69"/>
            <p:cNvSpPr/>
            <p:nvPr/>
          </p:nvSpPr>
          <p:spPr>
            <a:xfrm>
              <a:off x="5301113" y="1610002"/>
              <a:ext cx="81371" cy="74582"/>
            </a:xfrm>
            <a:custGeom>
              <a:rect b="b" l="l" r="r" t="t"/>
              <a:pathLst>
                <a:path extrusionOk="0" h="2845" w="3104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1" name="Google Shape;16771;p69"/>
            <p:cNvSpPr/>
            <p:nvPr/>
          </p:nvSpPr>
          <p:spPr>
            <a:xfrm>
              <a:off x="5300720" y="1610002"/>
              <a:ext cx="81398" cy="72694"/>
            </a:xfrm>
            <a:custGeom>
              <a:rect b="b" l="l" r="r" t="t"/>
              <a:pathLst>
                <a:path extrusionOk="0" h="2773" w="3105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2" name="Google Shape;16772;p69"/>
            <p:cNvSpPr/>
            <p:nvPr/>
          </p:nvSpPr>
          <p:spPr>
            <a:xfrm>
              <a:off x="5334773" y="1707653"/>
              <a:ext cx="13658" cy="13632"/>
            </a:xfrm>
            <a:custGeom>
              <a:rect b="b" l="l" r="r" t="t"/>
              <a:pathLst>
                <a:path extrusionOk="0" h="520" w="521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69"/>
            <p:cNvSpPr/>
            <p:nvPr/>
          </p:nvSpPr>
          <p:spPr>
            <a:xfrm>
              <a:off x="5313959" y="1688778"/>
              <a:ext cx="27657" cy="28758"/>
            </a:xfrm>
            <a:custGeom>
              <a:rect b="b" l="l" r="r" t="t"/>
              <a:pathLst>
                <a:path extrusionOk="0" h="1097" w="1055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69"/>
            <p:cNvSpPr/>
            <p:nvPr/>
          </p:nvSpPr>
          <p:spPr>
            <a:xfrm>
              <a:off x="5341589" y="1688778"/>
              <a:ext cx="28024" cy="28758"/>
            </a:xfrm>
            <a:custGeom>
              <a:rect b="b" l="l" r="r" t="t"/>
              <a:pathLst>
                <a:path extrusionOk="0" h="1097" w="1069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69"/>
            <p:cNvSpPr/>
            <p:nvPr/>
          </p:nvSpPr>
          <p:spPr>
            <a:xfrm>
              <a:off x="5211406" y="1513504"/>
              <a:ext cx="260394" cy="351202"/>
            </a:xfrm>
            <a:custGeom>
              <a:rect b="b" l="l" r="r" t="t"/>
              <a:pathLst>
                <a:path extrusionOk="0" h="13397" w="9933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69"/>
            <p:cNvSpPr/>
            <p:nvPr/>
          </p:nvSpPr>
          <p:spPr>
            <a:xfrm>
              <a:off x="5211406" y="1513504"/>
              <a:ext cx="252450" cy="350835"/>
            </a:xfrm>
            <a:custGeom>
              <a:rect b="b" l="l" r="r" t="t"/>
              <a:pathLst>
                <a:path extrusionOk="0" h="13383" w="963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77" name="Google Shape;16777;p69"/>
          <p:cNvGrpSpPr/>
          <p:nvPr/>
        </p:nvGrpSpPr>
        <p:grpSpPr>
          <a:xfrm>
            <a:off x="5632602" y="1513216"/>
            <a:ext cx="366722" cy="351779"/>
            <a:chOff x="5632602" y="1513216"/>
            <a:chExt cx="366722" cy="351779"/>
          </a:xfrm>
        </p:grpSpPr>
        <p:sp>
          <p:nvSpPr>
            <p:cNvPr id="16778" name="Google Shape;16778;p69"/>
            <p:cNvSpPr/>
            <p:nvPr/>
          </p:nvSpPr>
          <p:spPr>
            <a:xfrm>
              <a:off x="5750674" y="1724299"/>
              <a:ext cx="9857" cy="20448"/>
            </a:xfrm>
            <a:custGeom>
              <a:rect b="b" l="l" r="r" t="t"/>
              <a:pathLst>
                <a:path extrusionOk="0" h="780" w="376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9" name="Google Shape;16779;p69"/>
            <p:cNvSpPr/>
            <p:nvPr/>
          </p:nvSpPr>
          <p:spPr>
            <a:xfrm>
              <a:off x="5760505" y="1536207"/>
              <a:ext cx="238819" cy="251297"/>
            </a:xfrm>
            <a:custGeom>
              <a:rect b="b" l="l" r="r" t="t"/>
              <a:pathLst>
                <a:path extrusionOk="0" h="9586" w="911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0" name="Google Shape;16780;p69"/>
            <p:cNvSpPr/>
            <p:nvPr/>
          </p:nvSpPr>
          <p:spPr>
            <a:xfrm>
              <a:off x="5738170" y="1513216"/>
              <a:ext cx="252057" cy="243747"/>
            </a:xfrm>
            <a:custGeom>
              <a:rect b="b" l="l" r="r" t="t"/>
              <a:pathLst>
                <a:path extrusionOk="0" h="9298" w="9615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69"/>
            <p:cNvSpPr/>
            <p:nvPr/>
          </p:nvSpPr>
          <p:spPr>
            <a:xfrm>
              <a:off x="5867226" y="1633464"/>
              <a:ext cx="24616" cy="58695"/>
            </a:xfrm>
            <a:custGeom>
              <a:rect b="b" l="l" r="r" t="t"/>
              <a:pathLst>
                <a:path extrusionOk="0" h="2239" w="939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69"/>
            <p:cNvSpPr/>
            <p:nvPr/>
          </p:nvSpPr>
          <p:spPr>
            <a:xfrm>
              <a:off x="5663247" y="1786350"/>
              <a:ext cx="162743" cy="78645"/>
            </a:xfrm>
            <a:custGeom>
              <a:rect b="b" l="l" r="r" t="t"/>
              <a:pathLst>
                <a:path extrusionOk="0" h="3000" w="6208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69"/>
            <p:cNvSpPr/>
            <p:nvPr/>
          </p:nvSpPr>
          <p:spPr>
            <a:xfrm>
              <a:off x="5786248" y="1740946"/>
              <a:ext cx="88947" cy="49808"/>
            </a:xfrm>
            <a:custGeom>
              <a:rect b="b" l="l" r="r" t="t"/>
              <a:pathLst>
                <a:path extrusionOk="0" h="1900" w="3393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4" name="Google Shape;16784;p69"/>
            <p:cNvSpPr/>
            <p:nvPr/>
          </p:nvSpPr>
          <p:spPr>
            <a:xfrm>
              <a:off x="5632602" y="1610474"/>
              <a:ext cx="253184" cy="243773"/>
            </a:xfrm>
            <a:custGeom>
              <a:rect b="b" l="l" r="r" t="t"/>
              <a:pathLst>
                <a:path extrusionOk="0" h="9299" w="9658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5" name="Google Shape;16785;p69"/>
            <p:cNvSpPr/>
            <p:nvPr/>
          </p:nvSpPr>
          <p:spPr>
            <a:xfrm>
              <a:off x="5776784" y="1764775"/>
              <a:ext cx="39375" cy="23882"/>
            </a:xfrm>
            <a:custGeom>
              <a:rect b="b" l="l" r="r" t="t"/>
              <a:pathLst>
                <a:path extrusionOk="0" h="911" w="1502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86" name="Google Shape;16786;p69"/>
          <p:cNvGrpSpPr/>
          <p:nvPr/>
        </p:nvGrpSpPr>
        <p:grpSpPr>
          <a:xfrm>
            <a:off x="6089372" y="1527136"/>
            <a:ext cx="401902" cy="323965"/>
            <a:chOff x="6089372" y="1527136"/>
            <a:chExt cx="401902" cy="323965"/>
          </a:xfrm>
        </p:grpSpPr>
        <p:sp>
          <p:nvSpPr>
            <p:cNvPr id="16787" name="Google Shape;16787;p69"/>
            <p:cNvSpPr/>
            <p:nvPr/>
          </p:nvSpPr>
          <p:spPr>
            <a:xfrm>
              <a:off x="6089372" y="1552853"/>
              <a:ext cx="401902" cy="298248"/>
            </a:xfrm>
            <a:custGeom>
              <a:rect b="b" l="l" r="r" t="t"/>
              <a:pathLst>
                <a:path extrusionOk="0" h="11377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8" name="Google Shape;16788;p69"/>
            <p:cNvSpPr/>
            <p:nvPr/>
          </p:nvSpPr>
          <p:spPr>
            <a:xfrm>
              <a:off x="6089372" y="1552853"/>
              <a:ext cx="401902" cy="39008"/>
            </a:xfrm>
            <a:custGeom>
              <a:rect b="b" l="l" r="r" t="t"/>
              <a:pathLst>
                <a:path extrusionOk="0" h="1488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9" name="Google Shape;16789;p69"/>
            <p:cNvSpPr/>
            <p:nvPr/>
          </p:nvSpPr>
          <p:spPr>
            <a:xfrm>
              <a:off x="6115089" y="1552853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0" name="Google Shape;16790;p69"/>
            <p:cNvSpPr/>
            <p:nvPr/>
          </p:nvSpPr>
          <p:spPr>
            <a:xfrm>
              <a:off x="6413285" y="1552853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69"/>
            <p:cNvSpPr/>
            <p:nvPr/>
          </p:nvSpPr>
          <p:spPr>
            <a:xfrm>
              <a:off x="6128328" y="1527136"/>
              <a:ext cx="25769" cy="39008"/>
            </a:xfrm>
            <a:custGeom>
              <a:rect b="b" l="l" r="r" t="t"/>
              <a:pathLst>
                <a:path extrusionOk="0" h="1488" w="983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2" name="Google Shape;16792;p69"/>
            <p:cNvSpPr/>
            <p:nvPr/>
          </p:nvSpPr>
          <p:spPr>
            <a:xfrm>
              <a:off x="6128328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3" name="Google Shape;16793;p69"/>
            <p:cNvSpPr/>
            <p:nvPr/>
          </p:nvSpPr>
          <p:spPr>
            <a:xfrm>
              <a:off x="6426549" y="1527136"/>
              <a:ext cx="26136" cy="39008"/>
            </a:xfrm>
            <a:custGeom>
              <a:rect b="b" l="l" r="r" t="t"/>
              <a:pathLst>
                <a:path extrusionOk="0" h="1488" w="997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4" name="Google Shape;16794;p69"/>
            <p:cNvSpPr/>
            <p:nvPr/>
          </p:nvSpPr>
          <p:spPr>
            <a:xfrm>
              <a:off x="6426156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5" name="Google Shape;16795;p69"/>
            <p:cNvSpPr/>
            <p:nvPr/>
          </p:nvSpPr>
          <p:spPr>
            <a:xfrm>
              <a:off x="6089372" y="1591835"/>
              <a:ext cx="401902" cy="12898"/>
            </a:xfrm>
            <a:custGeom>
              <a:rect b="b" l="l" r="r" t="t"/>
              <a:pathLst>
                <a:path extrusionOk="0" h="492" w="15331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6" name="Google Shape;16796;p69"/>
            <p:cNvSpPr/>
            <p:nvPr/>
          </p:nvSpPr>
          <p:spPr>
            <a:xfrm>
              <a:off x="6128328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7" name="Google Shape;16797;p69"/>
            <p:cNvSpPr/>
            <p:nvPr/>
          </p:nvSpPr>
          <p:spPr>
            <a:xfrm>
              <a:off x="6128328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8" name="Google Shape;16798;p69"/>
            <p:cNvSpPr/>
            <p:nvPr/>
          </p:nvSpPr>
          <p:spPr>
            <a:xfrm>
              <a:off x="6128328" y="1734497"/>
              <a:ext cx="51512" cy="26136"/>
            </a:xfrm>
            <a:custGeom>
              <a:rect b="b" l="l" r="r" t="t"/>
              <a:pathLst>
                <a:path extrusionOk="0" h="997" w="1965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69"/>
            <p:cNvSpPr/>
            <p:nvPr/>
          </p:nvSpPr>
          <p:spPr>
            <a:xfrm>
              <a:off x="6219163" y="1734497"/>
              <a:ext cx="51486" cy="26136"/>
            </a:xfrm>
            <a:custGeom>
              <a:rect b="b" l="l" r="r" t="t"/>
              <a:pathLst>
                <a:path extrusionOk="0" h="997" w="1964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0" name="Google Shape;16800;p69"/>
            <p:cNvSpPr/>
            <p:nvPr/>
          </p:nvSpPr>
          <p:spPr>
            <a:xfrm>
              <a:off x="6309604" y="1734497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1" name="Google Shape;16801;p69"/>
            <p:cNvSpPr/>
            <p:nvPr/>
          </p:nvSpPr>
          <p:spPr>
            <a:xfrm>
              <a:off x="6219163" y="1682670"/>
              <a:ext cx="51486" cy="25743"/>
            </a:xfrm>
            <a:custGeom>
              <a:rect b="b" l="l" r="r" t="t"/>
              <a:pathLst>
                <a:path extrusionOk="0" h="982" w="1964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2" name="Google Shape;16802;p69"/>
            <p:cNvSpPr/>
            <p:nvPr/>
          </p:nvSpPr>
          <p:spPr>
            <a:xfrm>
              <a:off x="6128328" y="1786350"/>
              <a:ext cx="51512" cy="25769"/>
            </a:xfrm>
            <a:custGeom>
              <a:rect b="b" l="l" r="r" t="t"/>
              <a:pathLst>
                <a:path extrusionOk="0" h="983" w="1965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3" name="Google Shape;16803;p69"/>
            <p:cNvSpPr/>
            <p:nvPr/>
          </p:nvSpPr>
          <p:spPr>
            <a:xfrm>
              <a:off x="6219163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69"/>
            <p:cNvSpPr/>
            <p:nvPr/>
          </p:nvSpPr>
          <p:spPr>
            <a:xfrm>
              <a:off x="6219163" y="1786350"/>
              <a:ext cx="51486" cy="25769"/>
            </a:xfrm>
            <a:custGeom>
              <a:rect b="b" l="l" r="r" t="t"/>
              <a:pathLst>
                <a:path extrusionOk="0" h="983" w="1964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69"/>
            <p:cNvSpPr/>
            <p:nvPr/>
          </p:nvSpPr>
          <p:spPr>
            <a:xfrm>
              <a:off x="6400439" y="1734497"/>
              <a:ext cx="51853" cy="26136"/>
            </a:xfrm>
            <a:custGeom>
              <a:rect b="b" l="l" r="r" t="t"/>
              <a:pathLst>
                <a:path extrusionOk="0" h="997" w="1978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6" name="Google Shape;16806;p69"/>
            <p:cNvSpPr/>
            <p:nvPr/>
          </p:nvSpPr>
          <p:spPr>
            <a:xfrm>
              <a:off x="6400439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7" name="Google Shape;16807;p69"/>
            <p:cNvSpPr/>
            <p:nvPr/>
          </p:nvSpPr>
          <p:spPr>
            <a:xfrm>
              <a:off x="6400439" y="1786350"/>
              <a:ext cx="51853" cy="25769"/>
            </a:xfrm>
            <a:custGeom>
              <a:rect b="b" l="l" r="r" t="t"/>
              <a:pathLst>
                <a:path extrusionOk="0" h="983" w="1978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8" name="Google Shape;16808;p69"/>
            <p:cNvSpPr/>
            <p:nvPr/>
          </p:nvSpPr>
          <p:spPr>
            <a:xfrm>
              <a:off x="6309604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9" name="Google Shape;16809;p69"/>
            <p:cNvSpPr/>
            <p:nvPr/>
          </p:nvSpPr>
          <p:spPr>
            <a:xfrm>
              <a:off x="6309604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0" name="Google Shape;16810;p69"/>
            <p:cNvSpPr/>
            <p:nvPr/>
          </p:nvSpPr>
          <p:spPr>
            <a:xfrm>
              <a:off x="6400439" y="1682670"/>
              <a:ext cx="51853" cy="25743"/>
            </a:xfrm>
            <a:custGeom>
              <a:rect b="b" l="l" r="r" t="t"/>
              <a:pathLst>
                <a:path extrusionOk="0" h="982" w="1978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1" name="Google Shape;16811;p69"/>
            <p:cNvSpPr/>
            <p:nvPr/>
          </p:nvSpPr>
          <p:spPr>
            <a:xfrm>
              <a:off x="6309604" y="1786350"/>
              <a:ext cx="51879" cy="25769"/>
            </a:xfrm>
            <a:custGeom>
              <a:rect b="b" l="l" r="r" t="t"/>
              <a:pathLst>
                <a:path extrusionOk="0" h="983" w="1979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2" name="Google Shape;16812;p69"/>
            <p:cNvSpPr/>
            <p:nvPr/>
          </p:nvSpPr>
          <p:spPr>
            <a:xfrm>
              <a:off x="6397661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3" name="Google Shape;16813;p69"/>
            <p:cNvSpPr/>
            <p:nvPr/>
          </p:nvSpPr>
          <p:spPr>
            <a:xfrm>
              <a:off x="6216017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4" name="Google Shape;16814;p69"/>
            <p:cNvSpPr/>
            <p:nvPr/>
          </p:nvSpPr>
          <p:spPr>
            <a:xfrm>
              <a:off x="6306852" y="172796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5" name="Google Shape;16815;p69"/>
            <p:cNvSpPr/>
            <p:nvPr/>
          </p:nvSpPr>
          <p:spPr>
            <a:xfrm>
              <a:off x="6125208" y="1779823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6" name="Google Shape;16816;p69"/>
            <p:cNvSpPr/>
            <p:nvPr/>
          </p:nvSpPr>
          <p:spPr>
            <a:xfrm>
              <a:off x="6306852" y="162428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17" name="Google Shape;16817;p69"/>
          <p:cNvGrpSpPr/>
          <p:nvPr/>
        </p:nvGrpSpPr>
        <p:grpSpPr>
          <a:xfrm>
            <a:off x="6579435" y="1527897"/>
            <a:ext cx="370103" cy="322445"/>
            <a:chOff x="6579435" y="1527897"/>
            <a:chExt cx="370103" cy="322445"/>
          </a:xfrm>
        </p:grpSpPr>
        <p:sp>
          <p:nvSpPr>
            <p:cNvPr id="16818" name="Google Shape;16818;p69"/>
            <p:cNvSpPr/>
            <p:nvPr/>
          </p:nvSpPr>
          <p:spPr>
            <a:xfrm>
              <a:off x="6704691" y="1527897"/>
              <a:ext cx="119593" cy="64725"/>
            </a:xfrm>
            <a:custGeom>
              <a:rect b="b" l="l" r="r" t="t"/>
              <a:pathLst>
                <a:path extrusionOk="0" h="2469" w="4562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9" name="Google Shape;16819;p69"/>
            <p:cNvSpPr/>
            <p:nvPr/>
          </p:nvSpPr>
          <p:spPr>
            <a:xfrm>
              <a:off x="6591153" y="1706893"/>
              <a:ext cx="346667" cy="143448"/>
            </a:xfrm>
            <a:custGeom>
              <a:rect b="b" l="l" r="r" t="t"/>
              <a:pathLst>
                <a:path extrusionOk="0" h="5472" w="13224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0" name="Google Shape;16820;p69"/>
            <p:cNvSpPr/>
            <p:nvPr/>
          </p:nvSpPr>
          <p:spPr>
            <a:xfrm>
              <a:off x="6591520" y="1706893"/>
              <a:ext cx="346300" cy="143448"/>
            </a:xfrm>
            <a:custGeom>
              <a:rect b="b" l="l" r="r" t="t"/>
              <a:pathLst>
                <a:path extrusionOk="0" h="5472" w="1321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1" name="Google Shape;16821;p69"/>
            <p:cNvSpPr/>
            <p:nvPr/>
          </p:nvSpPr>
          <p:spPr>
            <a:xfrm>
              <a:off x="6579435" y="1587693"/>
              <a:ext cx="370103" cy="155167"/>
            </a:xfrm>
            <a:custGeom>
              <a:rect b="b" l="l" r="r" t="t"/>
              <a:pathLst>
                <a:path extrusionOk="0" h="5919" w="14118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2" name="Google Shape;16822;p69"/>
            <p:cNvSpPr/>
            <p:nvPr/>
          </p:nvSpPr>
          <p:spPr>
            <a:xfrm>
              <a:off x="6609320" y="1587693"/>
              <a:ext cx="310700" cy="17800"/>
            </a:xfrm>
            <a:custGeom>
              <a:rect b="b" l="l" r="r" t="t"/>
              <a:pathLst>
                <a:path extrusionOk="0" h="679" w="11852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3" name="Google Shape;16823;p69"/>
            <p:cNvSpPr/>
            <p:nvPr/>
          </p:nvSpPr>
          <p:spPr>
            <a:xfrm>
              <a:off x="6639206" y="1587693"/>
              <a:ext cx="35993" cy="262648"/>
            </a:xfrm>
            <a:custGeom>
              <a:rect b="b" l="l" r="r" t="t"/>
              <a:pathLst>
                <a:path extrusionOk="0" h="10019" w="1373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4" name="Google Shape;16824;p69"/>
            <p:cNvSpPr/>
            <p:nvPr/>
          </p:nvSpPr>
          <p:spPr>
            <a:xfrm>
              <a:off x="6639206" y="1587693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5" name="Google Shape;16825;p69"/>
            <p:cNvSpPr/>
            <p:nvPr/>
          </p:nvSpPr>
          <p:spPr>
            <a:xfrm>
              <a:off x="6639206" y="1760607"/>
              <a:ext cx="35993" cy="18193"/>
            </a:xfrm>
            <a:custGeom>
              <a:rect b="b" l="l" r="r" t="t"/>
              <a:pathLst>
                <a:path extrusionOk="0" h="694" w="1373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6" name="Google Shape;16826;p69"/>
            <p:cNvSpPr/>
            <p:nvPr/>
          </p:nvSpPr>
          <p:spPr>
            <a:xfrm>
              <a:off x="6639206" y="1719004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7" name="Google Shape;16827;p69"/>
            <p:cNvSpPr/>
            <p:nvPr/>
          </p:nvSpPr>
          <p:spPr>
            <a:xfrm>
              <a:off x="6627094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8" name="Google Shape;16828;p69"/>
            <p:cNvSpPr/>
            <p:nvPr/>
          </p:nvSpPr>
          <p:spPr>
            <a:xfrm>
              <a:off x="6651317" y="1713027"/>
              <a:ext cx="11771" cy="29833"/>
            </a:xfrm>
            <a:custGeom>
              <a:rect b="b" l="l" r="r" t="t"/>
              <a:pathLst>
                <a:path extrusionOk="0" h="1138" w="449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9" name="Google Shape;16829;p69"/>
            <p:cNvSpPr/>
            <p:nvPr/>
          </p:nvSpPr>
          <p:spPr>
            <a:xfrm>
              <a:off x="6639206" y="1826459"/>
              <a:ext cx="35993" cy="23882"/>
            </a:xfrm>
            <a:custGeom>
              <a:rect b="b" l="l" r="r" t="t"/>
              <a:pathLst>
                <a:path extrusionOk="0" h="911" w="1373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0" name="Google Shape;16830;p69"/>
            <p:cNvSpPr/>
            <p:nvPr/>
          </p:nvSpPr>
          <p:spPr>
            <a:xfrm>
              <a:off x="6854169" y="1587693"/>
              <a:ext cx="35967" cy="262648"/>
            </a:xfrm>
            <a:custGeom>
              <a:rect b="b" l="l" r="r" t="t"/>
              <a:pathLst>
                <a:path extrusionOk="0" h="10019" w="1372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1" name="Google Shape;16831;p69"/>
            <p:cNvSpPr/>
            <p:nvPr/>
          </p:nvSpPr>
          <p:spPr>
            <a:xfrm>
              <a:off x="6854169" y="1587693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2" name="Google Shape;16832;p69"/>
            <p:cNvSpPr/>
            <p:nvPr/>
          </p:nvSpPr>
          <p:spPr>
            <a:xfrm>
              <a:off x="6854169" y="1760607"/>
              <a:ext cx="35967" cy="18193"/>
            </a:xfrm>
            <a:custGeom>
              <a:rect b="b" l="l" r="r" t="t"/>
              <a:pathLst>
                <a:path extrusionOk="0" h="694" w="1372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3" name="Google Shape;16833;p69"/>
            <p:cNvSpPr/>
            <p:nvPr/>
          </p:nvSpPr>
          <p:spPr>
            <a:xfrm>
              <a:off x="6854169" y="1719004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4" name="Google Shape;16834;p69"/>
            <p:cNvSpPr/>
            <p:nvPr/>
          </p:nvSpPr>
          <p:spPr>
            <a:xfrm>
              <a:off x="6842057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5" name="Google Shape;16835;p69"/>
            <p:cNvSpPr/>
            <p:nvPr/>
          </p:nvSpPr>
          <p:spPr>
            <a:xfrm>
              <a:off x="6866280" y="1713027"/>
              <a:ext cx="12138" cy="29833"/>
            </a:xfrm>
            <a:custGeom>
              <a:rect b="b" l="l" r="r" t="t"/>
              <a:pathLst>
                <a:path extrusionOk="0" h="1138" w="463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6" name="Google Shape;16836;p69"/>
            <p:cNvSpPr/>
            <p:nvPr/>
          </p:nvSpPr>
          <p:spPr>
            <a:xfrm>
              <a:off x="6854169" y="1826459"/>
              <a:ext cx="35967" cy="23882"/>
            </a:xfrm>
            <a:custGeom>
              <a:rect b="b" l="l" r="r" t="t"/>
              <a:pathLst>
                <a:path extrusionOk="0" h="911" w="1372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7" name="Google Shape;16837;p69"/>
            <p:cNvSpPr/>
            <p:nvPr/>
          </p:nvSpPr>
          <p:spPr>
            <a:xfrm>
              <a:off x="6734576" y="1695148"/>
              <a:ext cx="59823" cy="23882"/>
            </a:xfrm>
            <a:custGeom>
              <a:rect b="b" l="l" r="r" t="t"/>
              <a:pathLst>
                <a:path extrusionOk="0" h="911" w="228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8" name="Google Shape;16838;p69"/>
            <p:cNvSpPr/>
            <p:nvPr/>
          </p:nvSpPr>
          <p:spPr>
            <a:xfrm>
              <a:off x="6734576" y="1706893"/>
              <a:ext cx="59823" cy="12138"/>
            </a:xfrm>
            <a:custGeom>
              <a:rect b="b" l="l" r="r" t="t"/>
              <a:pathLst>
                <a:path extrusionOk="0" h="463" w="2282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9" name="Google Shape;16839;p69"/>
          <p:cNvGrpSpPr/>
          <p:nvPr/>
        </p:nvGrpSpPr>
        <p:grpSpPr>
          <a:xfrm>
            <a:off x="6988887" y="1538854"/>
            <a:ext cx="499920" cy="300136"/>
            <a:chOff x="6988887" y="1538854"/>
            <a:chExt cx="499920" cy="300136"/>
          </a:xfrm>
        </p:grpSpPr>
        <p:sp>
          <p:nvSpPr>
            <p:cNvPr id="16840" name="Google Shape;16840;p69"/>
            <p:cNvSpPr/>
            <p:nvPr/>
          </p:nvSpPr>
          <p:spPr>
            <a:xfrm>
              <a:off x="7052826" y="1538854"/>
              <a:ext cx="372777" cy="247155"/>
            </a:xfrm>
            <a:custGeom>
              <a:rect b="b" l="l" r="r" t="t"/>
              <a:pathLst>
                <a:path extrusionOk="0" h="9428" w="1422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1" name="Google Shape;16841;p69"/>
            <p:cNvSpPr/>
            <p:nvPr/>
          </p:nvSpPr>
          <p:spPr>
            <a:xfrm>
              <a:off x="6988887" y="1773872"/>
              <a:ext cx="499920" cy="33319"/>
            </a:xfrm>
            <a:custGeom>
              <a:rect b="b" l="l" r="r" t="t"/>
              <a:pathLst>
                <a:path extrusionOk="0" h="1271" w="1907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2" name="Google Shape;16842;p69"/>
            <p:cNvSpPr/>
            <p:nvPr/>
          </p:nvSpPr>
          <p:spPr>
            <a:xfrm>
              <a:off x="6988887" y="1798095"/>
              <a:ext cx="499920" cy="40895"/>
            </a:xfrm>
            <a:custGeom>
              <a:rect b="b" l="l" r="r" t="t"/>
              <a:pathLst>
                <a:path extrusionOk="0" h="1560" w="1907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3" name="Google Shape;16843;p69"/>
            <p:cNvSpPr/>
            <p:nvPr/>
          </p:nvSpPr>
          <p:spPr>
            <a:xfrm>
              <a:off x="7149323" y="1798095"/>
              <a:ext cx="180543" cy="29544"/>
            </a:xfrm>
            <a:custGeom>
              <a:rect b="b" l="l" r="r" t="t"/>
              <a:pathLst>
                <a:path extrusionOk="0" h="1127" w="6887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4" name="Google Shape;16844;p69"/>
            <p:cNvSpPr/>
            <p:nvPr/>
          </p:nvSpPr>
          <p:spPr>
            <a:xfrm>
              <a:off x="7052826" y="1562317"/>
              <a:ext cx="372777" cy="188119"/>
            </a:xfrm>
            <a:custGeom>
              <a:rect b="b" l="l" r="r" t="t"/>
              <a:pathLst>
                <a:path extrusionOk="0" h="7176" w="1422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5" name="Google Shape;16845;p69"/>
            <p:cNvSpPr/>
            <p:nvPr/>
          </p:nvSpPr>
          <p:spPr>
            <a:xfrm>
              <a:off x="7052826" y="1562317"/>
              <a:ext cx="139674" cy="188119"/>
            </a:xfrm>
            <a:custGeom>
              <a:rect b="b" l="l" r="r" t="t"/>
              <a:pathLst>
                <a:path extrusionOk="0" h="7176" w="5328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6" name="Google Shape;16846;p69"/>
            <p:cNvSpPr/>
            <p:nvPr/>
          </p:nvSpPr>
          <p:spPr>
            <a:xfrm>
              <a:off x="7087639" y="1601692"/>
              <a:ext cx="44697" cy="25376"/>
            </a:xfrm>
            <a:custGeom>
              <a:rect b="b" l="l" r="r" t="t"/>
              <a:pathLst>
                <a:path extrusionOk="0" h="968" w="1705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7" name="Google Shape;16847;p69"/>
            <p:cNvSpPr/>
            <p:nvPr/>
          </p:nvSpPr>
          <p:spPr>
            <a:xfrm>
              <a:off x="7077442" y="1642561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8" name="Google Shape;16848;p69"/>
            <p:cNvSpPr/>
            <p:nvPr/>
          </p:nvSpPr>
          <p:spPr>
            <a:xfrm>
              <a:off x="7122846" y="1671686"/>
              <a:ext cx="44670" cy="25769"/>
            </a:xfrm>
            <a:custGeom>
              <a:rect b="b" l="l" r="r" t="t"/>
              <a:pathLst>
                <a:path extrusionOk="0" h="983" w="1704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9" name="Google Shape;16849;p69"/>
            <p:cNvSpPr/>
            <p:nvPr/>
          </p:nvSpPr>
          <p:spPr>
            <a:xfrm>
              <a:off x="7077442" y="1712948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0" name="Google Shape;16850;p69"/>
            <p:cNvSpPr/>
            <p:nvPr/>
          </p:nvSpPr>
          <p:spPr>
            <a:xfrm>
              <a:off x="7228807" y="1623922"/>
              <a:ext cx="51041" cy="79589"/>
            </a:xfrm>
            <a:custGeom>
              <a:rect b="b" l="l" r="r" t="t"/>
              <a:pathLst>
                <a:path extrusionOk="0" h="3036" w="1947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1" name="Google Shape;16851;p69"/>
            <p:cNvSpPr/>
            <p:nvPr/>
          </p:nvSpPr>
          <p:spPr>
            <a:xfrm>
              <a:off x="7342449" y="1624079"/>
              <a:ext cx="50988" cy="79431"/>
            </a:xfrm>
            <a:custGeom>
              <a:rect b="b" l="l" r="r" t="t"/>
              <a:pathLst>
                <a:path extrusionOk="0" h="3030" w="1945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2" name="Google Shape;16852;p69"/>
            <p:cNvSpPr/>
            <p:nvPr/>
          </p:nvSpPr>
          <p:spPr>
            <a:xfrm>
              <a:off x="7287450" y="1614485"/>
              <a:ext cx="48734" cy="98490"/>
            </a:xfrm>
            <a:custGeom>
              <a:rect b="b" l="l" r="r" t="t"/>
              <a:pathLst>
                <a:path extrusionOk="0" h="3757" w="1859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53" name="Google Shape;16853;p69"/>
          <p:cNvGrpSpPr/>
          <p:nvPr/>
        </p:nvGrpSpPr>
        <p:grpSpPr>
          <a:xfrm>
            <a:off x="8050359" y="1520687"/>
            <a:ext cx="279321" cy="336837"/>
            <a:chOff x="8050359" y="1520687"/>
            <a:chExt cx="279321" cy="336837"/>
          </a:xfrm>
        </p:grpSpPr>
        <p:sp>
          <p:nvSpPr>
            <p:cNvPr id="16854" name="Google Shape;16854;p69"/>
            <p:cNvSpPr/>
            <p:nvPr/>
          </p:nvSpPr>
          <p:spPr>
            <a:xfrm>
              <a:off x="8153305" y="1520687"/>
              <a:ext cx="68500" cy="45064"/>
            </a:xfrm>
            <a:custGeom>
              <a:rect b="b" l="l" r="r" t="t"/>
              <a:pathLst>
                <a:path extrusionOk="0" h="1719" w="2613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5" name="Google Shape;16855;p69"/>
            <p:cNvSpPr/>
            <p:nvPr/>
          </p:nvSpPr>
          <p:spPr>
            <a:xfrm>
              <a:off x="8084045" y="1599411"/>
              <a:ext cx="206653" cy="258113"/>
            </a:xfrm>
            <a:custGeom>
              <a:rect b="b" l="l" r="r" t="t"/>
              <a:pathLst>
                <a:path extrusionOk="0" h="9846" w="7883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6" name="Google Shape;16856;p69"/>
            <p:cNvSpPr/>
            <p:nvPr/>
          </p:nvSpPr>
          <p:spPr>
            <a:xfrm>
              <a:off x="8097284" y="1599411"/>
              <a:ext cx="193781" cy="258113"/>
            </a:xfrm>
            <a:custGeom>
              <a:rect b="b" l="l" r="r" t="t"/>
              <a:pathLst>
                <a:path extrusionOk="0" h="9846" w="7392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7" name="Google Shape;16857;p69"/>
            <p:cNvSpPr/>
            <p:nvPr/>
          </p:nvSpPr>
          <p:spPr>
            <a:xfrm>
              <a:off x="8084045" y="1553613"/>
              <a:ext cx="206260" cy="42809"/>
            </a:xfrm>
            <a:custGeom>
              <a:rect b="b" l="l" r="r" t="t"/>
              <a:pathLst>
                <a:path extrusionOk="0" h="1633" w="7868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8" name="Google Shape;16858;p69"/>
            <p:cNvSpPr/>
            <p:nvPr/>
          </p:nvSpPr>
          <p:spPr>
            <a:xfrm>
              <a:off x="8204372" y="1553613"/>
              <a:ext cx="86326" cy="42809"/>
            </a:xfrm>
            <a:custGeom>
              <a:rect b="b" l="l" r="r" t="t"/>
              <a:pathLst>
                <a:path extrusionOk="0" h="1633" w="3293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9" name="Google Shape;16859;p69"/>
            <p:cNvSpPr/>
            <p:nvPr/>
          </p:nvSpPr>
          <p:spPr>
            <a:xfrm>
              <a:off x="8050752" y="1578963"/>
              <a:ext cx="273606" cy="30698"/>
            </a:xfrm>
            <a:custGeom>
              <a:rect b="b" l="l" r="r" t="t"/>
              <a:pathLst>
                <a:path extrusionOk="0" h="1171" w="10437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0" name="Google Shape;16860;p69"/>
            <p:cNvSpPr/>
            <p:nvPr/>
          </p:nvSpPr>
          <p:spPr>
            <a:xfrm>
              <a:off x="8050359" y="1578963"/>
              <a:ext cx="279321" cy="30698"/>
            </a:xfrm>
            <a:custGeom>
              <a:rect b="b" l="l" r="r" t="t"/>
              <a:pathLst>
                <a:path extrusionOk="0" h="1171" w="10655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1" name="Google Shape;16861;p69"/>
            <p:cNvSpPr/>
            <p:nvPr/>
          </p:nvSpPr>
          <p:spPr>
            <a:xfrm>
              <a:off x="8177895" y="1640647"/>
              <a:ext cx="19320" cy="165417"/>
            </a:xfrm>
            <a:custGeom>
              <a:rect b="b" l="l" r="r" t="t"/>
              <a:pathLst>
                <a:path extrusionOk="0" h="6310" w="737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2" name="Google Shape;16862;p69"/>
            <p:cNvSpPr/>
            <p:nvPr/>
          </p:nvSpPr>
          <p:spPr>
            <a:xfrm>
              <a:off x="8231819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3" name="Google Shape;16863;p69"/>
            <p:cNvSpPr/>
            <p:nvPr/>
          </p:nvSpPr>
          <p:spPr>
            <a:xfrm>
              <a:off x="8119986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4" name="Google Shape;16864;p69"/>
            <p:cNvSpPr/>
            <p:nvPr/>
          </p:nvSpPr>
          <p:spPr>
            <a:xfrm>
              <a:off x="8179022" y="1640647"/>
              <a:ext cx="17826" cy="165023"/>
            </a:xfrm>
            <a:custGeom>
              <a:rect b="b" l="l" r="r" t="t"/>
              <a:pathLst>
                <a:path extrusionOk="0" h="6295" w="68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5" name="Google Shape;16865;p69"/>
            <p:cNvSpPr/>
            <p:nvPr/>
          </p:nvSpPr>
          <p:spPr>
            <a:xfrm>
              <a:off x="8232763" y="1640647"/>
              <a:ext cx="22361" cy="164919"/>
            </a:xfrm>
            <a:custGeom>
              <a:rect b="b" l="l" r="r" t="t"/>
              <a:pathLst>
                <a:path extrusionOk="0" h="6291" w="853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6" name="Google Shape;16866;p69"/>
            <p:cNvSpPr/>
            <p:nvPr/>
          </p:nvSpPr>
          <p:spPr>
            <a:xfrm>
              <a:off x="8124914" y="1640647"/>
              <a:ext cx="18403" cy="164683"/>
            </a:xfrm>
            <a:custGeom>
              <a:rect b="b" l="l" r="r" t="t"/>
              <a:pathLst>
                <a:path extrusionOk="0" h="6282" w="702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67" name="Google Shape;16867;p69"/>
          <p:cNvGrpSpPr/>
          <p:nvPr/>
        </p:nvGrpSpPr>
        <p:grpSpPr>
          <a:xfrm>
            <a:off x="6093907" y="2461832"/>
            <a:ext cx="364441" cy="339091"/>
            <a:chOff x="6093907" y="2461832"/>
            <a:chExt cx="364441" cy="339091"/>
          </a:xfrm>
        </p:grpSpPr>
        <p:sp>
          <p:nvSpPr>
            <p:cNvPr id="16868" name="Google Shape;16868;p69"/>
            <p:cNvSpPr/>
            <p:nvPr/>
          </p:nvSpPr>
          <p:spPr>
            <a:xfrm>
              <a:off x="6094668" y="2515573"/>
              <a:ext cx="283070" cy="233890"/>
            </a:xfrm>
            <a:custGeom>
              <a:rect b="b" l="l" r="r" t="t"/>
              <a:pathLst>
                <a:path extrusionOk="0" h="8922" w="10798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69"/>
            <p:cNvSpPr/>
            <p:nvPr/>
          </p:nvSpPr>
          <p:spPr>
            <a:xfrm>
              <a:off x="6234682" y="2576497"/>
              <a:ext cx="143055" cy="172967"/>
            </a:xfrm>
            <a:custGeom>
              <a:rect b="b" l="l" r="r" t="t"/>
              <a:pathLst>
                <a:path extrusionOk="0" h="6598" w="5457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0" name="Google Shape;16870;p69"/>
            <p:cNvSpPr/>
            <p:nvPr/>
          </p:nvSpPr>
          <p:spPr>
            <a:xfrm>
              <a:off x="6094274" y="2515573"/>
              <a:ext cx="283463" cy="65118"/>
            </a:xfrm>
            <a:custGeom>
              <a:rect b="b" l="l" r="r" t="t"/>
              <a:pathLst>
                <a:path extrusionOk="0" h="2484" w="10813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1" name="Google Shape;16871;p69"/>
            <p:cNvSpPr/>
            <p:nvPr/>
          </p:nvSpPr>
          <p:spPr>
            <a:xfrm>
              <a:off x="6094668" y="2612070"/>
              <a:ext cx="283070" cy="137393"/>
            </a:xfrm>
            <a:custGeom>
              <a:rect b="b" l="l" r="r" t="t"/>
              <a:pathLst>
                <a:path extrusionOk="0" h="5241" w="10798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2" name="Google Shape;16872;p69"/>
            <p:cNvSpPr/>
            <p:nvPr/>
          </p:nvSpPr>
          <p:spPr>
            <a:xfrm>
              <a:off x="6234682" y="2612070"/>
              <a:ext cx="143055" cy="137393"/>
            </a:xfrm>
            <a:custGeom>
              <a:rect b="b" l="l" r="r" t="t"/>
              <a:pathLst>
                <a:path extrusionOk="0" h="5241" w="5457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69"/>
            <p:cNvSpPr/>
            <p:nvPr/>
          </p:nvSpPr>
          <p:spPr>
            <a:xfrm>
              <a:off x="6093907" y="2612070"/>
              <a:ext cx="283830" cy="66245"/>
            </a:xfrm>
            <a:custGeom>
              <a:rect b="b" l="l" r="r" t="t"/>
              <a:pathLst>
                <a:path extrusionOk="0" h="2527" w="10827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69"/>
            <p:cNvSpPr/>
            <p:nvPr/>
          </p:nvSpPr>
          <p:spPr>
            <a:xfrm>
              <a:off x="6094668" y="2461832"/>
              <a:ext cx="283070" cy="107875"/>
            </a:xfrm>
            <a:custGeom>
              <a:rect b="b" l="l" r="r" t="t"/>
              <a:pathLst>
                <a:path extrusionOk="0" h="4115" w="10798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69"/>
            <p:cNvSpPr/>
            <p:nvPr/>
          </p:nvSpPr>
          <p:spPr>
            <a:xfrm>
              <a:off x="6247160" y="2587848"/>
              <a:ext cx="211188" cy="213076"/>
            </a:xfrm>
            <a:custGeom>
              <a:rect b="b" l="l" r="r" t="t"/>
              <a:pathLst>
                <a:path extrusionOk="0" h="8128" w="8056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69"/>
            <p:cNvSpPr/>
            <p:nvPr/>
          </p:nvSpPr>
          <p:spPr>
            <a:xfrm>
              <a:off x="6300141" y="2654670"/>
              <a:ext cx="91988" cy="78907"/>
            </a:xfrm>
            <a:custGeom>
              <a:rect b="b" l="l" r="r" t="t"/>
              <a:pathLst>
                <a:path extrusionOk="0" h="3010" w="3509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7" name="Google Shape;16877;p69"/>
            <p:cNvSpPr/>
            <p:nvPr/>
          </p:nvSpPr>
          <p:spPr>
            <a:xfrm>
              <a:off x="6324730" y="2666571"/>
              <a:ext cx="55654" cy="55654"/>
            </a:xfrm>
            <a:custGeom>
              <a:rect b="b" l="l" r="r" t="t"/>
              <a:pathLst>
                <a:path extrusionOk="0" h="2123" w="2123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78" name="Google Shape;16878;p69"/>
          <p:cNvGrpSpPr/>
          <p:nvPr/>
        </p:nvGrpSpPr>
        <p:grpSpPr>
          <a:xfrm>
            <a:off x="4676331" y="1980866"/>
            <a:ext cx="377680" cy="377680"/>
            <a:chOff x="4676331" y="1980866"/>
            <a:chExt cx="377680" cy="377680"/>
          </a:xfrm>
        </p:grpSpPr>
        <p:sp>
          <p:nvSpPr>
            <p:cNvPr id="16879" name="Google Shape;16879;p69"/>
            <p:cNvSpPr/>
            <p:nvPr/>
          </p:nvSpPr>
          <p:spPr>
            <a:xfrm>
              <a:off x="4676331" y="1980866"/>
              <a:ext cx="377680" cy="377680"/>
            </a:xfrm>
            <a:custGeom>
              <a:rect b="b" l="l" r="r" t="t"/>
              <a:pathLst>
                <a:path extrusionOk="0" h="14407" w="14407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0" name="Google Shape;16880;p69"/>
            <p:cNvSpPr/>
            <p:nvPr/>
          </p:nvSpPr>
          <p:spPr>
            <a:xfrm>
              <a:off x="5014636" y="1980866"/>
              <a:ext cx="39375" cy="377680"/>
            </a:xfrm>
            <a:custGeom>
              <a:rect b="b" l="l" r="r" t="t"/>
              <a:pathLst>
                <a:path extrusionOk="0" h="1440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69"/>
            <p:cNvSpPr/>
            <p:nvPr/>
          </p:nvSpPr>
          <p:spPr>
            <a:xfrm>
              <a:off x="4911689" y="2080378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2" name="Google Shape;16882;p69"/>
            <p:cNvSpPr/>
            <p:nvPr/>
          </p:nvSpPr>
          <p:spPr>
            <a:xfrm>
              <a:off x="4911689" y="2222279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3" name="Google Shape;16883;p69"/>
            <p:cNvSpPr/>
            <p:nvPr/>
          </p:nvSpPr>
          <p:spPr>
            <a:xfrm>
              <a:off x="4982077" y="2080378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4" name="Google Shape;16884;p69"/>
            <p:cNvSpPr/>
            <p:nvPr/>
          </p:nvSpPr>
          <p:spPr>
            <a:xfrm>
              <a:off x="4982077" y="2222279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69"/>
            <p:cNvSpPr/>
            <p:nvPr/>
          </p:nvSpPr>
          <p:spPr>
            <a:xfrm>
              <a:off x="4676331" y="1980866"/>
              <a:ext cx="377680" cy="66245"/>
            </a:xfrm>
            <a:custGeom>
              <a:rect b="b" l="l" r="r" t="t"/>
              <a:pathLst>
                <a:path extrusionOk="0" h="2527" w="14407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69"/>
            <p:cNvSpPr/>
            <p:nvPr/>
          </p:nvSpPr>
          <p:spPr>
            <a:xfrm>
              <a:off x="5014636" y="1980866"/>
              <a:ext cx="39375" cy="66245"/>
            </a:xfrm>
            <a:custGeom>
              <a:rect b="b" l="l" r="r" t="t"/>
              <a:pathLst>
                <a:path extrusionOk="0" h="252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69"/>
            <p:cNvSpPr/>
            <p:nvPr/>
          </p:nvSpPr>
          <p:spPr>
            <a:xfrm>
              <a:off x="4697513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8" name="Google Shape;16888;p69"/>
            <p:cNvSpPr/>
            <p:nvPr/>
          </p:nvSpPr>
          <p:spPr>
            <a:xfrm>
              <a:off x="4740270" y="2002807"/>
              <a:ext cx="25769" cy="22099"/>
            </a:xfrm>
            <a:custGeom>
              <a:rect b="b" l="l" r="r" t="t"/>
              <a:pathLst>
                <a:path extrusionOk="0" h="843" w="983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9" name="Google Shape;16889;p69"/>
            <p:cNvSpPr/>
            <p:nvPr/>
          </p:nvSpPr>
          <p:spPr>
            <a:xfrm>
              <a:off x="4782659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0" name="Google Shape;16890;p69"/>
            <p:cNvSpPr/>
            <p:nvPr/>
          </p:nvSpPr>
          <p:spPr>
            <a:xfrm>
              <a:off x="4704696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1" name="Google Shape;16891;p69"/>
            <p:cNvSpPr/>
            <p:nvPr/>
          </p:nvSpPr>
          <p:spPr>
            <a:xfrm>
              <a:off x="4747452" y="2002807"/>
              <a:ext cx="18586" cy="22099"/>
            </a:xfrm>
            <a:custGeom>
              <a:rect b="b" l="l" r="r" t="t"/>
              <a:pathLst>
                <a:path extrusionOk="0" h="843" w="709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2" name="Google Shape;16892;p69"/>
            <p:cNvSpPr/>
            <p:nvPr/>
          </p:nvSpPr>
          <p:spPr>
            <a:xfrm>
              <a:off x="4789842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3" name="Google Shape;16893;p69"/>
            <p:cNvSpPr/>
            <p:nvPr/>
          </p:nvSpPr>
          <p:spPr>
            <a:xfrm>
              <a:off x="4701288" y="2080378"/>
              <a:ext cx="179022" cy="242594"/>
            </a:xfrm>
            <a:custGeom>
              <a:rect b="b" l="l" r="r" t="t"/>
              <a:pathLst>
                <a:path extrusionOk="0" h="9254" w="6829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4" name="Google Shape;16894;p69"/>
            <p:cNvSpPr/>
            <p:nvPr/>
          </p:nvSpPr>
          <p:spPr>
            <a:xfrm>
              <a:off x="4839415" y="2080011"/>
              <a:ext cx="40895" cy="242961"/>
            </a:xfrm>
            <a:custGeom>
              <a:rect b="b" l="l" r="r" t="t"/>
              <a:pathLst>
                <a:path extrusionOk="0" h="9268" w="156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5" name="Google Shape;16895;p69"/>
            <p:cNvSpPr/>
            <p:nvPr/>
          </p:nvSpPr>
          <p:spPr>
            <a:xfrm>
              <a:off x="4695625" y="2074715"/>
              <a:ext cx="190373" cy="253578"/>
            </a:xfrm>
            <a:custGeom>
              <a:rect b="b" l="l" r="r" t="t"/>
              <a:pathLst>
                <a:path extrusionOk="0" h="9673" w="7262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6" name="Google Shape;16896;p69"/>
            <p:cNvSpPr/>
            <p:nvPr/>
          </p:nvSpPr>
          <p:spPr>
            <a:xfrm>
              <a:off x="4913970" y="2083025"/>
              <a:ext cx="105620" cy="95029"/>
            </a:xfrm>
            <a:custGeom>
              <a:rect b="b" l="l" r="r" t="t"/>
              <a:pathLst>
                <a:path extrusionOk="0" h="3625" w="4029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7" name="Google Shape;16897;p69"/>
            <p:cNvSpPr/>
            <p:nvPr/>
          </p:nvSpPr>
          <p:spPr>
            <a:xfrm>
              <a:off x="4913970" y="2224953"/>
              <a:ext cx="105620" cy="95003"/>
            </a:xfrm>
            <a:custGeom>
              <a:rect b="b" l="l" r="r" t="t"/>
              <a:pathLst>
                <a:path extrusionOk="0" h="3624" w="4029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8" name="Google Shape;16898;p69"/>
          <p:cNvGrpSpPr/>
          <p:nvPr/>
        </p:nvGrpSpPr>
        <p:grpSpPr>
          <a:xfrm>
            <a:off x="7526242" y="1522968"/>
            <a:ext cx="357651" cy="332275"/>
            <a:chOff x="7526242" y="1522968"/>
            <a:chExt cx="357651" cy="332275"/>
          </a:xfrm>
        </p:grpSpPr>
        <p:sp>
          <p:nvSpPr>
            <p:cNvPr id="16899" name="Google Shape;16899;p69"/>
            <p:cNvSpPr/>
            <p:nvPr/>
          </p:nvSpPr>
          <p:spPr>
            <a:xfrm>
              <a:off x="7589814" y="1531304"/>
              <a:ext cx="187726" cy="323939"/>
            </a:xfrm>
            <a:custGeom>
              <a:rect b="b" l="l" r="r" t="t"/>
              <a:pathLst>
                <a:path extrusionOk="0" h="12357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0" name="Google Shape;16900;p69"/>
            <p:cNvSpPr/>
            <p:nvPr/>
          </p:nvSpPr>
          <p:spPr>
            <a:xfrm>
              <a:off x="7739292" y="1531304"/>
              <a:ext cx="38248" cy="323939"/>
            </a:xfrm>
            <a:custGeom>
              <a:rect b="b" l="l" r="r" t="t"/>
              <a:pathLst>
                <a:path extrusionOk="0" h="12357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1" name="Google Shape;16901;p69"/>
            <p:cNvSpPr/>
            <p:nvPr/>
          </p:nvSpPr>
          <p:spPr>
            <a:xfrm>
              <a:off x="7589814" y="1531304"/>
              <a:ext cx="187726" cy="53741"/>
            </a:xfrm>
            <a:custGeom>
              <a:rect b="b" l="l" r="r" t="t"/>
              <a:pathLst>
                <a:path extrusionOk="0" h="2050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2" name="Google Shape;16902;p69"/>
            <p:cNvSpPr/>
            <p:nvPr/>
          </p:nvSpPr>
          <p:spPr>
            <a:xfrm>
              <a:off x="7739292" y="1531304"/>
              <a:ext cx="38248" cy="53741"/>
            </a:xfrm>
            <a:custGeom>
              <a:rect b="b" l="l" r="r" t="t"/>
              <a:pathLst>
                <a:path extrusionOk="0" h="2050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3" name="Google Shape;16903;p69"/>
            <p:cNvSpPr/>
            <p:nvPr/>
          </p:nvSpPr>
          <p:spPr>
            <a:xfrm>
              <a:off x="7590207" y="1801476"/>
              <a:ext cx="187726" cy="53767"/>
            </a:xfrm>
            <a:custGeom>
              <a:rect b="b" l="l" r="r" t="t"/>
              <a:pathLst>
                <a:path extrusionOk="0" h="2051" w="7161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4" name="Google Shape;16904;p69"/>
            <p:cNvSpPr/>
            <p:nvPr/>
          </p:nvSpPr>
          <p:spPr>
            <a:xfrm>
              <a:off x="7739292" y="1801476"/>
              <a:ext cx="38248" cy="53767"/>
            </a:xfrm>
            <a:custGeom>
              <a:rect b="b" l="l" r="r" t="t"/>
              <a:pathLst>
                <a:path extrusionOk="0" h="2051" w="1459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5" name="Google Shape;16905;p69"/>
            <p:cNvSpPr/>
            <p:nvPr/>
          </p:nvSpPr>
          <p:spPr>
            <a:xfrm>
              <a:off x="7678001" y="1625521"/>
              <a:ext cx="205893" cy="135112"/>
            </a:xfrm>
            <a:custGeom>
              <a:rect b="b" l="l" r="r" t="t"/>
              <a:pathLst>
                <a:path extrusionOk="0" h="5154" w="7854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6" name="Google Shape;16906;p69"/>
            <p:cNvSpPr/>
            <p:nvPr/>
          </p:nvSpPr>
          <p:spPr>
            <a:xfrm>
              <a:off x="7857364" y="1625521"/>
              <a:ext cx="26530" cy="135112"/>
            </a:xfrm>
            <a:custGeom>
              <a:rect b="b" l="l" r="r" t="t"/>
              <a:pathLst>
                <a:path extrusionOk="0" h="5154" w="1012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7" name="Google Shape;16907;p69"/>
            <p:cNvSpPr/>
            <p:nvPr/>
          </p:nvSpPr>
          <p:spPr>
            <a:xfrm>
              <a:off x="7782809" y="1648223"/>
              <a:ext cx="55287" cy="47266"/>
            </a:xfrm>
            <a:custGeom>
              <a:rect b="b" l="l" r="r" t="t"/>
              <a:pathLst>
                <a:path extrusionOk="0" h="1803" w="2109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8" name="Google Shape;16908;p69"/>
            <p:cNvSpPr/>
            <p:nvPr/>
          </p:nvSpPr>
          <p:spPr>
            <a:xfrm>
              <a:off x="7807425" y="1648223"/>
              <a:ext cx="55261" cy="47266"/>
            </a:xfrm>
            <a:custGeom>
              <a:rect b="b" l="l" r="r" t="t"/>
              <a:pathLst>
                <a:path extrusionOk="0" h="1803" w="2108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9" name="Google Shape;16909;p69"/>
            <p:cNvSpPr/>
            <p:nvPr/>
          </p:nvSpPr>
          <p:spPr>
            <a:xfrm>
              <a:off x="7701464" y="1649351"/>
              <a:ext cx="65852" cy="44697"/>
            </a:xfrm>
            <a:custGeom>
              <a:rect b="b" l="l" r="r" t="t"/>
              <a:pathLst>
                <a:path extrusionOk="0" h="1705" w="2512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0" name="Google Shape;16910;p69"/>
            <p:cNvSpPr/>
            <p:nvPr/>
          </p:nvSpPr>
          <p:spPr>
            <a:xfrm>
              <a:off x="7698056" y="1704245"/>
              <a:ext cx="167278" cy="29544"/>
            </a:xfrm>
            <a:custGeom>
              <a:rect b="b" l="l" r="r" t="t"/>
              <a:pathLst>
                <a:path extrusionOk="0" h="1127" w="6381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1" name="Google Shape;16911;p69"/>
            <p:cNvSpPr/>
            <p:nvPr/>
          </p:nvSpPr>
          <p:spPr>
            <a:xfrm>
              <a:off x="7678001" y="1608298"/>
              <a:ext cx="9857" cy="169742"/>
            </a:xfrm>
            <a:custGeom>
              <a:rect b="b" l="l" r="r" t="t"/>
              <a:pathLst>
                <a:path extrusionOk="0" h="6475" w="376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2" name="Google Shape;16912;p69"/>
            <p:cNvSpPr/>
            <p:nvPr/>
          </p:nvSpPr>
          <p:spPr>
            <a:xfrm>
              <a:off x="7526242" y="1522968"/>
              <a:ext cx="114691" cy="98201"/>
            </a:xfrm>
            <a:custGeom>
              <a:rect b="b" l="l" r="r" t="t"/>
              <a:pathLst>
                <a:path extrusionOk="0" h="3746" w="4375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3" name="Google Shape;16913;p69"/>
            <p:cNvSpPr/>
            <p:nvPr/>
          </p:nvSpPr>
          <p:spPr>
            <a:xfrm>
              <a:off x="7584151" y="1522968"/>
              <a:ext cx="58669" cy="97913"/>
            </a:xfrm>
            <a:custGeom>
              <a:rect b="b" l="l" r="r" t="t"/>
              <a:pathLst>
                <a:path extrusionOk="0" h="3735" w="2238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4" name="Google Shape;16914;p69"/>
            <p:cNvSpPr/>
            <p:nvPr/>
          </p:nvSpPr>
          <p:spPr>
            <a:xfrm>
              <a:off x="7570467" y="1556471"/>
              <a:ext cx="43255" cy="30488"/>
            </a:xfrm>
            <a:custGeom>
              <a:rect b="b" l="l" r="r" t="t"/>
              <a:pathLst>
                <a:path extrusionOk="0" h="1163" w="165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5" name="Google Shape;16915;p69"/>
          <p:cNvGrpSpPr/>
          <p:nvPr/>
        </p:nvGrpSpPr>
        <p:grpSpPr>
          <a:xfrm>
            <a:off x="3250786" y="1982386"/>
            <a:ext cx="371650" cy="371624"/>
            <a:chOff x="3250786" y="1982386"/>
            <a:chExt cx="371650" cy="371624"/>
          </a:xfrm>
        </p:grpSpPr>
        <p:sp>
          <p:nvSpPr>
            <p:cNvPr id="16916" name="Google Shape;16916;p69"/>
            <p:cNvSpPr/>
            <p:nvPr/>
          </p:nvSpPr>
          <p:spPr>
            <a:xfrm>
              <a:off x="3358634" y="2006215"/>
              <a:ext cx="179782" cy="164263"/>
            </a:xfrm>
            <a:custGeom>
              <a:rect b="b" l="l" r="r" t="t"/>
              <a:pathLst>
                <a:path extrusionOk="0" h="6266" w="6858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7" name="Google Shape;16917;p69"/>
            <p:cNvSpPr/>
            <p:nvPr/>
          </p:nvSpPr>
          <p:spPr>
            <a:xfrm>
              <a:off x="3358634" y="2006215"/>
              <a:ext cx="167671" cy="119619"/>
            </a:xfrm>
            <a:custGeom>
              <a:rect b="b" l="l" r="r" t="t"/>
              <a:pathLst>
                <a:path extrusionOk="0" h="4563" w="639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8" name="Google Shape;16918;p69"/>
            <p:cNvSpPr/>
            <p:nvPr/>
          </p:nvSpPr>
          <p:spPr>
            <a:xfrm>
              <a:off x="3251546" y="2150398"/>
              <a:ext cx="131730" cy="131704"/>
            </a:xfrm>
            <a:custGeom>
              <a:rect b="b" l="l" r="r" t="t"/>
              <a:pathLst>
                <a:path extrusionOk="0" h="5024" w="5025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9" name="Google Shape;16919;p69"/>
            <p:cNvSpPr/>
            <p:nvPr/>
          </p:nvSpPr>
          <p:spPr>
            <a:xfrm>
              <a:off x="3287487" y="2150398"/>
              <a:ext cx="95790" cy="131704"/>
            </a:xfrm>
            <a:custGeom>
              <a:rect b="b" l="l" r="r" t="t"/>
              <a:pathLst>
                <a:path extrusionOk="0" h="5024" w="3654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0" name="Google Shape;16920;p69"/>
            <p:cNvSpPr/>
            <p:nvPr/>
          </p:nvSpPr>
          <p:spPr>
            <a:xfrm>
              <a:off x="3251179" y="2249910"/>
              <a:ext cx="131337" cy="104100"/>
            </a:xfrm>
            <a:custGeom>
              <a:rect b="b" l="l" r="r" t="t"/>
              <a:pathLst>
                <a:path extrusionOk="0" h="3971" w="501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1" name="Google Shape;16921;p69"/>
            <p:cNvSpPr/>
            <p:nvPr/>
          </p:nvSpPr>
          <p:spPr>
            <a:xfrm>
              <a:off x="3294303" y="2249910"/>
              <a:ext cx="44697" cy="29544"/>
            </a:xfrm>
            <a:custGeom>
              <a:rect b="b" l="l" r="r" t="t"/>
              <a:pathLst>
                <a:path extrusionOk="0" h="1127" w="1705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2" name="Google Shape;16922;p69"/>
            <p:cNvSpPr/>
            <p:nvPr/>
          </p:nvSpPr>
          <p:spPr>
            <a:xfrm>
              <a:off x="3251179" y="2288525"/>
              <a:ext cx="131337" cy="65485"/>
            </a:xfrm>
            <a:custGeom>
              <a:rect b="b" l="l" r="r" t="t"/>
              <a:pathLst>
                <a:path extrusionOk="0" h="2498" w="501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3" name="Google Shape;16923;p69"/>
            <p:cNvSpPr/>
            <p:nvPr/>
          </p:nvSpPr>
          <p:spPr>
            <a:xfrm>
              <a:off x="3272728" y="2192604"/>
              <a:ext cx="87820" cy="72091"/>
            </a:xfrm>
            <a:custGeom>
              <a:rect b="b" l="l" r="r" t="t"/>
              <a:pathLst>
                <a:path extrusionOk="0" h="2750" w="335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4" name="Google Shape;16924;p69"/>
            <p:cNvSpPr/>
            <p:nvPr/>
          </p:nvSpPr>
          <p:spPr>
            <a:xfrm>
              <a:off x="3272728" y="2192814"/>
              <a:ext cx="87820" cy="71515"/>
            </a:xfrm>
            <a:custGeom>
              <a:rect b="b" l="l" r="r" t="t"/>
              <a:pathLst>
                <a:path extrusionOk="0" h="2728" w="335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5" name="Google Shape;16925;p69"/>
            <p:cNvSpPr/>
            <p:nvPr/>
          </p:nvSpPr>
          <p:spPr>
            <a:xfrm>
              <a:off x="3250786" y="2303284"/>
              <a:ext cx="29544" cy="50726"/>
            </a:xfrm>
            <a:custGeom>
              <a:rect b="b" l="l" r="r" t="t"/>
              <a:pathLst>
                <a:path extrusionOk="0" h="1935" w="1127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6" name="Google Shape;16926;p69"/>
            <p:cNvSpPr/>
            <p:nvPr/>
          </p:nvSpPr>
          <p:spPr>
            <a:xfrm>
              <a:off x="3353339" y="2303284"/>
              <a:ext cx="29177" cy="50726"/>
            </a:xfrm>
            <a:custGeom>
              <a:rect b="b" l="l" r="r" t="t"/>
              <a:pathLst>
                <a:path extrusionOk="0" h="1935" w="1113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7" name="Google Shape;16927;p69"/>
            <p:cNvSpPr/>
            <p:nvPr/>
          </p:nvSpPr>
          <p:spPr>
            <a:xfrm>
              <a:off x="3499802" y="2163636"/>
              <a:ext cx="36360" cy="79117"/>
            </a:xfrm>
            <a:custGeom>
              <a:rect b="b" l="l" r="r" t="t"/>
              <a:pathLst>
                <a:path extrusionOk="0" h="3018" w="1387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8" name="Google Shape;16928;p69"/>
            <p:cNvSpPr/>
            <p:nvPr/>
          </p:nvSpPr>
          <p:spPr>
            <a:xfrm>
              <a:off x="3514561" y="2156821"/>
              <a:ext cx="85933" cy="85933"/>
            </a:xfrm>
            <a:custGeom>
              <a:rect b="b" l="l" r="r" t="t"/>
              <a:pathLst>
                <a:path extrusionOk="0" h="3278" w="3278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9" name="Google Shape;16929;p69"/>
            <p:cNvSpPr/>
            <p:nvPr/>
          </p:nvSpPr>
          <p:spPr>
            <a:xfrm>
              <a:off x="3528560" y="2264302"/>
              <a:ext cx="43150" cy="31825"/>
            </a:xfrm>
            <a:custGeom>
              <a:rect b="b" l="l" r="r" t="t"/>
              <a:pathLst>
                <a:path extrusionOk="0" h="1214" w="1646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0" name="Google Shape;16930;p69"/>
            <p:cNvSpPr/>
            <p:nvPr/>
          </p:nvSpPr>
          <p:spPr>
            <a:xfrm>
              <a:off x="3528560" y="2264302"/>
              <a:ext cx="43150" cy="17538"/>
            </a:xfrm>
            <a:custGeom>
              <a:rect b="b" l="l" r="r" t="t"/>
              <a:pathLst>
                <a:path extrusionOk="0" h="669" w="1646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1" name="Google Shape;16931;p69"/>
            <p:cNvSpPr/>
            <p:nvPr/>
          </p:nvSpPr>
          <p:spPr>
            <a:xfrm>
              <a:off x="3478594" y="2281709"/>
              <a:ext cx="143842" cy="72301"/>
            </a:xfrm>
            <a:custGeom>
              <a:rect b="b" l="l" r="r" t="t"/>
              <a:pathLst>
                <a:path extrusionOk="0" h="2758" w="5487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2" name="Google Shape;16932;p69"/>
            <p:cNvSpPr/>
            <p:nvPr/>
          </p:nvSpPr>
          <p:spPr>
            <a:xfrm>
              <a:off x="3542926" y="2296101"/>
              <a:ext cx="14418" cy="57909"/>
            </a:xfrm>
            <a:custGeom>
              <a:rect b="b" l="l" r="r" t="t"/>
              <a:pathLst>
                <a:path extrusionOk="0" h="2209" w="55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3" name="Google Shape;16933;p69"/>
            <p:cNvSpPr/>
            <p:nvPr/>
          </p:nvSpPr>
          <p:spPr>
            <a:xfrm>
              <a:off x="3507352" y="2192394"/>
              <a:ext cx="85933" cy="79117"/>
            </a:xfrm>
            <a:custGeom>
              <a:rect b="b" l="l" r="r" t="t"/>
              <a:pathLst>
                <a:path extrusionOk="0" h="3018" w="3278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4" name="Google Shape;16934;p69"/>
            <p:cNvSpPr/>
            <p:nvPr/>
          </p:nvSpPr>
          <p:spPr>
            <a:xfrm>
              <a:off x="3506985" y="2192394"/>
              <a:ext cx="86300" cy="77229"/>
            </a:xfrm>
            <a:custGeom>
              <a:rect b="b" l="l" r="r" t="t"/>
              <a:pathLst>
                <a:path extrusionOk="0" h="2946" w="3292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5" name="Google Shape;16935;p69"/>
            <p:cNvSpPr/>
            <p:nvPr/>
          </p:nvSpPr>
          <p:spPr>
            <a:xfrm>
              <a:off x="3478594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6" name="Google Shape;16936;p69"/>
            <p:cNvSpPr/>
            <p:nvPr/>
          </p:nvSpPr>
          <p:spPr>
            <a:xfrm>
              <a:off x="3593258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7" name="Google Shape;16937;p69"/>
            <p:cNvSpPr/>
            <p:nvPr/>
          </p:nvSpPr>
          <p:spPr>
            <a:xfrm>
              <a:off x="3542926" y="2296101"/>
              <a:ext cx="14418" cy="14392"/>
            </a:xfrm>
            <a:custGeom>
              <a:rect b="b" l="l" r="r" t="t"/>
              <a:pathLst>
                <a:path extrusionOk="0" h="549" w="55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8" name="Google Shape;16938;p69"/>
            <p:cNvSpPr/>
            <p:nvPr/>
          </p:nvSpPr>
          <p:spPr>
            <a:xfrm>
              <a:off x="3520984" y="2276125"/>
              <a:ext cx="29544" cy="30226"/>
            </a:xfrm>
            <a:custGeom>
              <a:rect b="b" l="l" r="r" t="t"/>
              <a:pathLst>
                <a:path extrusionOk="0" h="1153" w="1127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9" name="Google Shape;16939;p69"/>
            <p:cNvSpPr/>
            <p:nvPr/>
          </p:nvSpPr>
          <p:spPr>
            <a:xfrm>
              <a:off x="3550502" y="2276125"/>
              <a:ext cx="29177" cy="30226"/>
            </a:xfrm>
            <a:custGeom>
              <a:rect b="b" l="l" r="r" t="t"/>
              <a:pathLst>
                <a:path extrusionOk="0" h="1153" w="1113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0" name="Google Shape;16940;p69"/>
            <p:cNvSpPr/>
            <p:nvPr/>
          </p:nvSpPr>
          <p:spPr>
            <a:xfrm>
              <a:off x="3310582" y="1982386"/>
              <a:ext cx="203612" cy="175169"/>
            </a:xfrm>
            <a:custGeom>
              <a:rect b="b" l="l" r="r" t="t"/>
              <a:pathLst>
                <a:path extrusionOk="0" h="6682" w="7767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1" name="Google Shape;16941;p69"/>
            <p:cNvSpPr/>
            <p:nvPr/>
          </p:nvSpPr>
          <p:spPr>
            <a:xfrm>
              <a:off x="3345396" y="2012192"/>
              <a:ext cx="33844" cy="11875"/>
            </a:xfrm>
            <a:custGeom>
              <a:rect b="b" l="l" r="r" t="t"/>
              <a:pathLst>
                <a:path extrusionOk="0" h="453" w="1291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69"/>
            <p:cNvSpPr/>
            <p:nvPr/>
          </p:nvSpPr>
          <p:spPr>
            <a:xfrm>
              <a:off x="3387025" y="2012192"/>
              <a:ext cx="93640" cy="11875"/>
            </a:xfrm>
            <a:custGeom>
              <a:rect b="b" l="l" r="r" t="t"/>
              <a:pathLst>
                <a:path extrusionOk="0" h="453" w="3572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69"/>
            <p:cNvSpPr/>
            <p:nvPr/>
          </p:nvSpPr>
          <p:spPr>
            <a:xfrm>
              <a:off x="3344111" y="2042104"/>
              <a:ext cx="136554" cy="11849"/>
            </a:xfrm>
            <a:custGeom>
              <a:rect b="b" l="l" r="r" t="t"/>
              <a:pathLst>
                <a:path extrusionOk="0" h="452" w="5209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69"/>
            <p:cNvSpPr/>
            <p:nvPr/>
          </p:nvSpPr>
          <p:spPr>
            <a:xfrm>
              <a:off x="3345396" y="2072041"/>
              <a:ext cx="93640" cy="11797"/>
            </a:xfrm>
            <a:custGeom>
              <a:rect b="b" l="l" r="r" t="t"/>
              <a:pathLst>
                <a:path extrusionOk="0" h="450" w="3572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5" name="Google Shape;16945;p69"/>
            <p:cNvSpPr/>
            <p:nvPr/>
          </p:nvSpPr>
          <p:spPr>
            <a:xfrm>
              <a:off x="3445904" y="2072041"/>
              <a:ext cx="34761" cy="11797"/>
            </a:xfrm>
            <a:custGeom>
              <a:rect b="b" l="l" r="r" t="t"/>
              <a:pathLst>
                <a:path extrusionOk="0" h="450" w="1326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46" name="Google Shape;16946;p69"/>
          <p:cNvGrpSpPr/>
          <p:nvPr/>
        </p:nvGrpSpPr>
        <p:grpSpPr>
          <a:xfrm>
            <a:off x="1342386" y="2916322"/>
            <a:ext cx="373538" cy="331515"/>
            <a:chOff x="1342386" y="2916322"/>
            <a:chExt cx="373538" cy="331515"/>
          </a:xfrm>
        </p:grpSpPr>
        <p:sp>
          <p:nvSpPr>
            <p:cNvPr id="16947" name="Google Shape;16947;p69"/>
            <p:cNvSpPr/>
            <p:nvPr/>
          </p:nvSpPr>
          <p:spPr>
            <a:xfrm>
              <a:off x="1499047" y="2916322"/>
              <a:ext cx="216877" cy="180910"/>
            </a:xfrm>
            <a:custGeom>
              <a:rect b="b" l="l" r="r" t="t"/>
              <a:pathLst>
                <a:path extrusionOk="0" h="6901" w="8273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8" name="Google Shape;16948;p69"/>
            <p:cNvSpPr/>
            <p:nvPr/>
          </p:nvSpPr>
          <p:spPr>
            <a:xfrm>
              <a:off x="1342386" y="3060137"/>
              <a:ext cx="217244" cy="187699"/>
            </a:xfrm>
            <a:custGeom>
              <a:rect b="b" l="l" r="r" t="t"/>
              <a:pathLst>
                <a:path extrusionOk="0" h="7160" w="8287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69"/>
            <p:cNvSpPr/>
            <p:nvPr/>
          </p:nvSpPr>
          <p:spPr>
            <a:xfrm>
              <a:off x="1382128" y="3151706"/>
              <a:ext cx="41262" cy="18193"/>
            </a:xfrm>
            <a:custGeom>
              <a:rect b="b" l="l" r="r" t="t"/>
              <a:pathLst>
                <a:path extrusionOk="0" h="694" w="1574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0" name="Google Shape;16950;p69"/>
            <p:cNvSpPr/>
            <p:nvPr/>
          </p:nvSpPr>
          <p:spPr>
            <a:xfrm>
              <a:off x="1360186" y="3066927"/>
              <a:ext cx="29911" cy="66272"/>
            </a:xfrm>
            <a:custGeom>
              <a:rect b="b" l="l" r="r" t="t"/>
              <a:pathLst>
                <a:path extrusionOk="0" h="2528" w="1141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1" name="Google Shape;16951;p69"/>
            <p:cNvSpPr/>
            <p:nvPr/>
          </p:nvSpPr>
          <p:spPr>
            <a:xfrm>
              <a:off x="1372297" y="3060871"/>
              <a:ext cx="72301" cy="72694"/>
            </a:xfrm>
            <a:custGeom>
              <a:rect b="b" l="l" r="r" t="t"/>
              <a:pathLst>
                <a:path extrusionOk="0" h="2773" w="2758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69"/>
            <p:cNvSpPr/>
            <p:nvPr/>
          </p:nvSpPr>
          <p:spPr>
            <a:xfrm>
              <a:off x="1366609" y="3091149"/>
              <a:ext cx="72301" cy="66245"/>
            </a:xfrm>
            <a:custGeom>
              <a:rect b="b" l="l" r="r" t="t"/>
              <a:pathLst>
                <a:path extrusionOk="0" h="2527" w="2758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3" name="Google Shape;16953;p69"/>
            <p:cNvSpPr/>
            <p:nvPr/>
          </p:nvSpPr>
          <p:spPr>
            <a:xfrm>
              <a:off x="1366242" y="3091149"/>
              <a:ext cx="72301" cy="64751"/>
            </a:xfrm>
            <a:custGeom>
              <a:rect b="b" l="l" r="r" t="t"/>
              <a:pathLst>
                <a:path extrusionOk="0" h="2470" w="2758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4" name="Google Shape;16954;p69"/>
            <p:cNvSpPr/>
            <p:nvPr/>
          </p:nvSpPr>
          <p:spPr>
            <a:xfrm>
              <a:off x="1342386" y="3086981"/>
              <a:ext cx="198710" cy="160855"/>
            </a:xfrm>
            <a:custGeom>
              <a:rect b="b" l="l" r="r" t="t"/>
              <a:pathLst>
                <a:path extrusionOk="0" h="6136" w="758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5" name="Google Shape;16955;p69"/>
            <p:cNvSpPr/>
            <p:nvPr/>
          </p:nvSpPr>
          <p:spPr>
            <a:xfrm>
              <a:off x="1342386" y="3181591"/>
              <a:ext cx="23882" cy="66245"/>
            </a:xfrm>
            <a:custGeom>
              <a:rect b="b" l="l" r="r" t="t"/>
              <a:pathLst>
                <a:path extrusionOk="0" h="2527" w="911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6" name="Google Shape;16956;p69"/>
            <p:cNvSpPr/>
            <p:nvPr/>
          </p:nvSpPr>
          <p:spPr>
            <a:xfrm>
              <a:off x="1438517" y="3086981"/>
              <a:ext cx="102579" cy="129083"/>
            </a:xfrm>
            <a:custGeom>
              <a:rect b="b" l="l" r="r" t="t"/>
              <a:pathLst>
                <a:path extrusionOk="0" h="4924" w="3913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7" name="Google Shape;16957;p69"/>
            <p:cNvSpPr/>
            <p:nvPr/>
          </p:nvSpPr>
          <p:spPr>
            <a:xfrm>
              <a:off x="1515903" y="2943559"/>
              <a:ext cx="178839" cy="114900"/>
            </a:xfrm>
            <a:custGeom>
              <a:rect b="b" l="l" r="r" t="t"/>
              <a:pathLst>
                <a:path extrusionOk="0" h="4383" w="6822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58" name="Google Shape;16958;p69"/>
          <p:cNvGrpSpPr/>
          <p:nvPr/>
        </p:nvGrpSpPr>
        <p:grpSpPr>
          <a:xfrm>
            <a:off x="2294122" y="2946600"/>
            <a:ext cx="373931" cy="271351"/>
            <a:chOff x="2294122" y="2946600"/>
            <a:chExt cx="373931" cy="271351"/>
          </a:xfrm>
        </p:grpSpPr>
        <p:sp>
          <p:nvSpPr>
            <p:cNvPr id="16959" name="Google Shape;16959;p69"/>
            <p:cNvSpPr/>
            <p:nvPr/>
          </p:nvSpPr>
          <p:spPr>
            <a:xfrm>
              <a:off x="2312289" y="2946600"/>
              <a:ext cx="337597" cy="247129"/>
            </a:xfrm>
            <a:custGeom>
              <a:rect b="b" l="l" r="r" t="t"/>
              <a:pathLst>
                <a:path extrusionOk="0" h="9427" w="12878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0" name="Google Shape;16960;p69"/>
            <p:cNvSpPr/>
            <p:nvPr/>
          </p:nvSpPr>
          <p:spPr>
            <a:xfrm>
              <a:off x="2336511" y="2970823"/>
              <a:ext cx="289151" cy="192628"/>
            </a:xfrm>
            <a:custGeom>
              <a:rect b="b" l="l" r="r" t="t"/>
              <a:pathLst>
                <a:path extrusionOk="0" h="7348" w="1103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1" name="Google Shape;16961;p69"/>
            <p:cNvSpPr/>
            <p:nvPr/>
          </p:nvSpPr>
          <p:spPr>
            <a:xfrm>
              <a:off x="2336511" y="3127483"/>
              <a:ext cx="168798" cy="35967"/>
            </a:xfrm>
            <a:custGeom>
              <a:rect b="b" l="l" r="r" t="t"/>
              <a:pathLst>
                <a:path extrusionOk="0" h="1372" w="6439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69"/>
            <p:cNvSpPr/>
            <p:nvPr/>
          </p:nvSpPr>
          <p:spPr>
            <a:xfrm>
              <a:off x="2505284" y="2970823"/>
              <a:ext cx="120379" cy="96130"/>
            </a:xfrm>
            <a:custGeom>
              <a:rect b="b" l="l" r="r" t="t"/>
              <a:pathLst>
                <a:path extrusionOk="0" h="3667" w="4592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69"/>
            <p:cNvSpPr/>
            <p:nvPr/>
          </p:nvSpPr>
          <p:spPr>
            <a:xfrm>
              <a:off x="2505284" y="3066927"/>
              <a:ext cx="120379" cy="96524"/>
            </a:xfrm>
            <a:custGeom>
              <a:rect b="b" l="l" r="r" t="t"/>
              <a:pathLst>
                <a:path extrusionOk="0" h="3682" w="4592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69"/>
            <p:cNvSpPr/>
            <p:nvPr/>
          </p:nvSpPr>
          <p:spPr>
            <a:xfrm>
              <a:off x="2294122" y="3187647"/>
              <a:ext cx="373931" cy="30305"/>
            </a:xfrm>
            <a:custGeom>
              <a:rect b="b" l="l" r="r" t="t"/>
              <a:pathLst>
                <a:path extrusionOk="0" h="1156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69"/>
            <p:cNvSpPr/>
            <p:nvPr/>
          </p:nvSpPr>
          <p:spPr>
            <a:xfrm>
              <a:off x="2294122" y="3187647"/>
              <a:ext cx="373931" cy="12138"/>
            </a:xfrm>
            <a:custGeom>
              <a:rect b="b" l="l" r="r" t="t"/>
              <a:pathLst>
                <a:path extrusionOk="0" h="463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69"/>
            <p:cNvSpPr/>
            <p:nvPr/>
          </p:nvSpPr>
          <p:spPr>
            <a:xfrm>
              <a:off x="2444753" y="3187647"/>
              <a:ext cx="72668" cy="18193"/>
            </a:xfrm>
            <a:custGeom>
              <a:rect b="b" l="l" r="r" t="t"/>
              <a:pathLst>
                <a:path extrusionOk="0" h="694" w="2772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69"/>
            <p:cNvSpPr/>
            <p:nvPr/>
          </p:nvSpPr>
          <p:spPr>
            <a:xfrm>
              <a:off x="2535195" y="3043097"/>
              <a:ext cx="60557" cy="24249"/>
            </a:xfrm>
            <a:custGeom>
              <a:rect b="b" l="l" r="r" t="t"/>
              <a:pathLst>
                <a:path extrusionOk="0" h="925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69"/>
            <p:cNvSpPr/>
            <p:nvPr/>
          </p:nvSpPr>
          <p:spPr>
            <a:xfrm>
              <a:off x="2553362" y="3024930"/>
              <a:ext cx="24223" cy="30305"/>
            </a:xfrm>
            <a:custGeom>
              <a:rect b="b" l="l" r="r" t="t"/>
              <a:pathLst>
                <a:path extrusionOk="0" h="1156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9" name="Google Shape;16969;p69"/>
            <p:cNvSpPr/>
            <p:nvPr/>
          </p:nvSpPr>
          <p:spPr>
            <a:xfrm>
              <a:off x="2547306" y="2994652"/>
              <a:ext cx="36334" cy="42416"/>
            </a:xfrm>
            <a:custGeom>
              <a:rect b="b" l="l" r="r" t="t"/>
              <a:pathLst>
                <a:path extrusionOk="0" h="1618" w="1386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0" name="Google Shape;16970;p69"/>
            <p:cNvSpPr/>
            <p:nvPr/>
          </p:nvSpPr>
          <p:spPr>
            <a:xfrm>
              <a:off x="2547306" y="2994652"/>
              <a:ext cx="24249" cy="42337"/>
            </a:xfrm>
            <a:custGeom>
              <a:rect b="b" l="l" r="r" t="t"/>
              <a:pathLst>
                <a:path extrusionOk="0" h="1615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1" name="Google Shape;16971;p69"/>
            <p:cNvSpPr/>
            <p:nvPr/>
          </p:nvSpPr>
          <p:spPr>
            <a:xfrm>
              <a:off x="2547306" y="2994652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2" name="Google Shape;16972;p69"/>
            <p:cNvSpPr/>
            <p:nvPr/>
          </p:nvSpPr>
          <p:spPr>
            <a:xfrm>
              <a:off x="2547306" y="2994652"/>
              <a:ext cx="24249" cy="15178"/>
            </a:xfrm>
            <a:custGeom>
              <a:rect b="b" l="l" r="r" t="t"/>
              <a:pathLst>
                <a:path extrusionOk="0" h="579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3" name="Google Shape;16973;p69"/>
            <p:cNvSpPr/>
            <p:nvPr/>
          </p:nvSpPr>
          <p:spPr>
            <a:xfrm>
              <a:off x="2535195" y="3139595"/>
              <a:ext cx="60557" cy="23856"/>
            </a:xfrm>
            <a:custGeom>
              <a:rect b="b" l="l" r="r" t="t"/>
              <a:pathLst>
                <a:path extrusionOk="0" h="910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4" name="Google Shape;16974;p69"/>
            <p:cNvSpPr/>
            <p:nvPr/>
          </p:nvSpPr>
          <p:spPr>
            <a:xfrm>
              <a:off x="2553362" y="3121428"/>
              <a:ext cx="24223" cy="29911"/>
            </a:xfrm>
            <a:custGeom>
              <a:rect b="b" l="l" r="r" t="t"/>
              <a:pathLst>
                <a:path extrusionOk="0" h="1141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5" name="Google Shape;16975;p69"/>
            <p:cNvSpPr/>
            <p:nvPr/>
          </p:nvSpPr>
          <p:spPr>
            <a:xfrm>
              <a:off x="2547306" y="3091543"/>
              <a:ext cx="36334" cy="42023"/>
            </a:xfrm>
            <a:custGeom>
              <a:rect b="b" l="l" r="r" t="t"/>
              <a:pathLst>
                <a:path extrusionOk="0" h="1603" w="1386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6" name="Google Shape;16976;p69"/>
            <p:cNvSpPr/>
            <p:nvPr/>
          </p:nvSpPr>
          <p:spPr>
            <a:xfrm>
              <a:off x="2547306" y="3091543"/>
              <a:ext cx="24249" cy="42101"/>
            </a:xfrm>
            <a:custGeom>
              <a:rect b="b" l="l" r="r" t="t"/>
              <a:pathLst>
                <a:path extrusionOk="0" h="1606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7" name="Google Shape;16977;p69"/>
            <p:cNvSpPr/>
            <p:nvPr/>
          </p:nvSpPr>
          <p:spPr>
            <a:xfrm>
              <a:off x="2547306" y="3091149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8" name="Google Shape;16978;p69"/>
            <p:cNvSpPr/>
            <p:nvPr/>
          </p:nvSpPr>
          <p:spPr>
            <a:xfrm>
              <a:off x="2547306" y="3091543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9" name="Google Shape;16979;p69"/>
            <p:cNvSpPr/>
            <p:nvPr/>
          </p:nvSpPr>
          <p:spPr>
            <a:xfrm>
              <a:off x="2384563" y="3049153"/>
              <a:ext cx="72327" cy="90075"/>
            </a:xfrm>
            <a:custGeom>
              <a:rect b="b" l="l" r="r" t="t"/>
              <a:pathLst>
                <a:path extrusionOk="0" h="3436" w="2759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0" name="Google Shape;16980;p69"/>
            <p:cNvSpPr/>
            <p:nvPr/>
          </p:nvSpPr>
          <p:spPr>
            <a:xfrm>
              <a:off x="2407659" y="3048760"/>
              <a:ext cx="26503" cy="18115"/>
            </a:xfrm>
            <a:custGeom>
              <a:rect b="b" l="l" r="r" t="t"/>
              <a:pathLst>
                <a:path extrusionOk="0" h="691" w="1011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1" name="Google Shape;16981;p69"/>
            <p:cNvSpPr/>
            <p:nvPr/>
          </p:nvSpPr>
          <p:spPr>
            <a:xfrm>
              <a:off x="2384563" y="3068080"/>
              <a:ext cx="72327" cy="71541"/>
            </a:xfrm>
            <a:custGeom>
              <a:rect b="b" l="l" r="r" t="t"/>
              <a:pathLst>
                <a:path extrusionOk="0" h="2729" w="2759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2" name="Google Shape;16982;p69"/>
            <p:cNvSpPr/>
            <p:nvPr/>
          </p:nvSpPr>
          <p:spPr>
            <a:xfrm>
              <a:off x="2396675" y="3000708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3" name="Google Shape;16983;p69"/>
            <p:cNvSpPr/>
            <p:nvPr/>
          </p:nvSpPr>
          <p:spPr>
            <a:xfrm>
              <a:off x="2396675" y="3000708"/>
              <a:ext cx="33345" cy="54422"/>
            </a:xfrm>
            <a:custGeom>
              <a:rect b="b" l="l" r="r" t="t"/>
              <a:pathLst>
                <a:path extrusionOk="0" h="2076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69"/>
            <p:cNvSpPr/>
            <p:nvPr/>
          </p:nvSpPr>
          <p:spPr>
            <a:xfrm>
              <a:off x="2396675" y="3000708"/>
              <a:ext cx="48105" cy="24301"/>
            </a:xfrm>
            <a:custGeom>
              <a:rect b="b" l="l" r="r" t="t"/>
              <a:pathLst>
                <a:path extrusionOk="0" h="927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69"/>
            <p:cNvSpPr/>
            <p:nvPr/>
          </p:nvSpPr>
          <p:spPr>
            <a:xfrm>
              <a:off x="2396675" y="3000708"/>
              <a:ext cx="33345" cy="21968"/>
            </a:xfrm>
            <a:custGeom>
              <a:rect b="b" l="l" r="r" t="t"/>
              <a:pathLst>
                <a:path extrusionOk="0" h="838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6" name="Google Shape;16986;p69"/>
            <p:cNvSpPr/>
            <p:nvPr/>
          </p:nvSpPr>
          <p:spPr>
            <a:xfrm>
              <a:off x="2384563" y="3079038"/>
              <a:ext cx="30305" cy="60583"/>
            </a:xfrm>
            <a:custGeom>
              <a:rect b="b" l="l" r="r" t="t"/>
              <a:pathLst>
                <a:path extrusionOk="0" h="2311" w="1156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7" name="Google Shape;16987;p69"/>
            <p:cNvSpPr/>
            <p:nvPr/>
          </p:nvSpPr>
          <p:spPr>
            <a:xfrm>
              <a:off x="2426953" y="3078671"/>
              <a:ext cx="30305" cy="60557"/>
            </a:xfrm>
            <a:custGeom>
              <a:rect b="b" l="l" r="r" t="t"/>
              <a:pathLst>
                <a:path extrusionOk="0" h="2310" w="1156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69"/>
            <p:cNvSpPr/>
            <p:nvPr/>
          </p:nvSpPr>
          <p:spPr>
            <a:xfrm>
              <a:off x="2408786" y="3127483"/>
              <a:ext cx="24249" cy="11744"/>
            </a:xfrm>
            <a:custGeom>
              <a:rect b="b" l="l" r="r" t="t"/>
              <a:pathLst>
                <a:path extrusionOk="0" h="448" w="925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89" name="Google Shape;16989;p69"/>
          <p:cNvGrpSpPr/>
          <p:nvPr/>
        </p:nvGrpSpPr>
        <p:grpSpPr>
          <a:xfrm>
            <a:off x="2769819" y="2907251"/>
            <a:ext cx="373905" cy="349682"/>
            <a:chOff x="2769819" y="2907251"/>
            <a:chExt cx="373905" cy="349682"/>
          </a:xfrm>
        </p:grpSpPr>
        <p:sp>
          <p:nvSpPr>
            <p:cNvPr id="16990" name="Google Shape;16990;p69"/>
            <p:cNvSpPr/>
            <p:nvPr/>
          </p:nvSpPr>
          <p:spPr>
            <a:xfrm>
              <a:off x="2975292" y="2943559"/>
              <a:ext cx="168431" cy="176532"/>
            </a:xfrm>
            <a:custGeom>
              <a:rect b="b" l="l" r="r" t="t"/>
              <a:pathLst>
                <a:path extrusionOk="0" h="6734" w="642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69"/>
            <p:cNvSpPr/>
            <p:nvPr/>
          </p:nvSpPr>
          <p:spPr>
            <a:xfrm>
              <a:off x="3035456" y="2943559"/>
              <a:ext cx="48105" cy="114691"/>
            </a:xfrm>
            <a:custGeom>
              <a:rect b="b" l="l" r="r" t="t"/>
              <a:pathLst>
                <a:path extrusionOk="0" h="4375" w="1835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2" name="Google Shape;16992;p69"/>
            <p:cNvSpPr/>
            <p:nvPr/>
          </p:nvSpPr>
          <p:spPr>
            <a:xfrm>
              <a:off x="3047567" y="2907251"/>
              <a:ext cx="23882" cy="96524"/>
            </a:xfrm>
            <a:custGeom>
              <a:rect b="b" l="l" r="r" t="t"/>
              <a:pathLst>
                <a:path extrusionOk="0" h="3682" w="911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3" name="Google Shape;16993;p69"/>
            <p:cNvSpPr/>
            <p:nvPr/>
          </p:nvSpPr>
          <p:spPr>
            <a:xfrm>
              <a:off x="3047567" y="3021916"/>
              <a:ext cx="23882" cy="24223"/>
            </a:xfrm>
            <a:custGeom>
              <a:rect b="b" l="l" r="r" t="t"/>
              <a:pathLst>
                <a:path extrusionOk="0" h="924" w="911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4" name="Google Shape;16994;p69"/>
            <p:cNvSpPr/>
            <p:nvPr/>
          </p:nvSpPr>
          <p:spPr>
            <a:xfrm>
              <a:off x="2769819" y="3172521"/>
              <a:ext cx="205132" cy="84412"/>
            </a:xfrm>
            <a:custGeom>
              <a:rect b="b" l="l" r="r" t="t"/>
              <a:pathLst>
                <a:path extrusionOk="0" h="3220" w="7825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5" name="Google Shape;16995;p69"/>
            <p:cNvSpPr/>
            <p:nvPr/>
          </p:nvSpPr>
          <p:spPr>
            <a:xfrm>
              <a:off x="2860628" y="3196743"/>
              <a:ext cx="24249" cy="60190"/>
            </a:xfrm>
            <a:custGeom>
              <a:rect b="b" l="l" r="r" t="t"/>
              <a:pathLst>
                <a:path extrusionOk="0" h="2296" w="925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6" name="Google Shape;16996;p69"/>
            <p:cNvSpPr/>
            <p:nvPr/>
          </p:nvSpPr>
          <p:spPr>
            <a:xfrm>
              <a:off x="2862148" y="3184632"/>
              <a:ext cx="21208" cy="20448"/>
            </a:xfrm>
            <a:custGeom>
              <a:rect b="b" l="l" r="r" t="t"/>
              <a:pathLst>
                <a:path extrusionOk="0" h="780" w="809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7" name="Google Shape;16997;p69"/>
            <p:cNvSpPr/>
            <p:nvPr/>
          </p:nvSpPr>
          <p:spPr>
            <a:xfrm>
              <a:off x="2938958" y="3197110"/>
              <a:ext cx="35993" cy="59823"/>
            </a:xfrm>
            <a:custGeom>
              <a:rect b="b" l="l" r="r" t="t"/>
              <a:pathLst>
                <a:path extrusionOk="0" h="2282" w="1373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8" name="Google Shape;16998;p69"/>
            <p:cNvSpPr/>
            <p:nvPr/>
          </p:nvSpPr>
          <p:spPr>
            <a:xfrm>
              <a:off x="2806520" y="2985582"/>
              <a:ext cx="132464" cy="96130"/>
            </a:xfrm>
            <a:custGeom>
              <a:rect b="b" l="l" r="r" t="t"/>
              <a:pathLst>
                <a:path extrusionOk="0" h="3667" w="5053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9" name="Google Shape;16999;p69"/>
            <p:cNvSpPr/>
            <p:nvPr/>
          </p:nvSpPr>
          <p:spPr>
            <a:xfrm>
              <a:off x="2836405" y="2985582"/>
              <a:ext cx="102579" cy="96524"/>
            </a:xfrm>
            <a:custGeom>
              <a:rect b="b" l="l" r="r" t="t"/>
              <a:pathLst>
                <a:path extrusionOk="0" h="3682" w="3913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0" name="Google Shape;17000;p69"/>
            <p:cNvSpPr/>
            <p:nvPr/>
          </p:nvSpPr>
          <p:spPr>
            <a:xfrm>
              <a:off x="2836405" y="3130498"/>
              <a:ext cx="72327" cy="54160"/>
            </a:xfrm>
            <a:custGeom>
              <a:rect b="b" l="l" r="r" t="t"/>
              <a:pathLst>
                <a:path extrusionOk="0" h="2066" w="2759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1" name="Google Shape;17001;p69"/>
            <p:cNvSpPr/>
            <p:nvPr/>
          </p:nvSpPr>
          <p:spPr>
            <a:xfrm>
              <a:off x="2836405" y="3130498"/>
              <a:ext cx="72327" cy="30121"/>
            </a:xfrm>
            <a:custGeom>
              <a:rect b="b" l="l" r="r" t="t"/>
              <a:pathLst>
                <a:path extrusionOk="0" h="1149" w="2759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2" name="Google Shape;17002;p69"/>
            <p:cNvSpPr/>
            <p:nvPr/>
          </p:nvSpPr>
          <p:spPr>
            <a:xfrm>
              <a:off x="2824294" y="3162533"/>
              <a:ext cx="48472" cy="43202"/>
            </a:xfrm>
            <a:custGeom>
              <a:rect b="b" l="l" r="r" t="t"/>
              <a:pathLst>
                <a:path extrusionOk="0" h="1648" w="1849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3" name="Google Shape;17003;p69"/>
            <p:cNvSpPr/>
            <p:nvPr/>
          </p:nvSpPr>
          <p:spPr>
            <a:xfrm>
              <a:off x="2872739" y="3162533"/>
              <a:ext cx="48078" cy="43202"/>
            </a:xfrm>
            <a:custGeom>
              <a:rect b="b" l="l" r="r" t="t"/>
              <a:pathLst>
                <a:path extrusionOk="0" h="1648" w="1834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4" name="Google Shape;17004;p69"/>
            <p:cNvSpPr/>
            <p:nvPr/>
          </p:nvSpPr>
          <p:spPr>
            <a:xfrm>
              <a:off x="2812576" y="3034709"/>
              <a:ext cx="120746" cy="113616"/>
            </a:xfrm>
            <a:custGeom>
              <a:rect b="b" l="l" r="r" t="t"/>
              <a:pathLst>
                <a:path extrusionOk="0" h="4334" w="4606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5" name="Google Shape;17005;p69"/>
            <p:cNvSpPr/>
            <p:nvPr/>
          </p:nvSpPr>
          <p:spPr>
            <a:xfrm>
              <a:off x="2812183" y="3034577"/>
              <a:ext cx="108268" cy="113380"/>
            </a:xfrm>
            <a:custGeom>
              <a:rect b="b" l="l" r="r" t="t"/>
              <a:pathLst>
                <a:path extrusionOk="0" h="4325" w="413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6" name="Google Shape;17006;p69"/>
            <p:cNvSpPr/>
            <p:nvPr/>
          </p:nvSpPr>
          <p:spPr>
            <a:xfrm>
              <a:off x="2770186" y="3197110"/>
              <a:ext cx="36360" cy="59823"/>
            </a:xfrm>
            <a:custGeom>
              <a:rect b="b" l="l" r="r" t="t"/>
              <a:pathLst>
                <a:path extrusionOk="0" h="2282" w="1387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7" name="Google Shape;17007;p69"/>
          <p:cNvGrpSpPr/>
          <p:nvPr/>
        </p:nvGrpSpPr>
        <p:grpSpPr>
          <a:xfrm>
            <a:off x="3246251" y="2895245"/>
            <a:ext cx="375792" cy="373800"/>
            <a:chOff x="3246251" y="2895245"/>
            <a:chExt cx="375792" cy="373800"/>
          </a:xfrm>
        </p:grpSpPr>
        <p:sp>
          <p:nvSpPr>
            <p:cNvPr id="17008" name="Google Shape;17008;p69"/>
            <p:cNvSpPr/>
            <p:nvPr/>
          </p:nvSpPr>
          <p:spPr>
            <a:xfrm>
              <a:off x="3246251" y="2960599"/>
              <a:ext cx="308446" cy="308446"/>
            </a:xfrm>
            <a:custGeom>
              <a:rect b="b" l="l" r="r" t="t"/>
              <a:pathLst>
                <a:path extrusionOk="0" h="11766" w="11766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9" name="Google Shape;17009;p69"/>
            <p:cNvSpPr/>
            <p:nvPr/>
          </p:nvSpPr>
          <p:spPr>
            <a:xfrm>
              <a:off x="3400264" y="3108556"/>
              <a:ext cx="154039" cy="12531"/>
            </a:xfrm>
            <a:custGeom>
              <a:rect b="b" l="l" r="r" t="t"/>
              <a:pathLst>
                <a:path extrusionOk="0" h="478" w="5876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0" name="Google Shape;17010;p69"/>
            <p:cNvSpPr/>
            <p:nvPr/>
          </p:nvSpPr>
          <p:spPr>
            <a:xfrm>
              <a:off x="3529687" y="2895245"/>
              <a:ext cx="92355" cy="89970"/>
            </a:xfrm>
            <a:custGeom>
              <a:rect b="b" l="l" r="r" t="t"/>
              <a:pathLst>
                <a:path extrusionOk="0" h="3432" w="3523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1" name="Google Shape;17011;p69"/>
            <p:cNvSpPr/>
            <p:nvPr/>
          </p:nvSpPr>
          <p:spPr>
            <a:xfrm>
              <a:off x="3529687" y="2895245"/>
              <a:ext cx="62103" cy="89970"/>
            </a:xfrm>
            <a:custGeom>
              <a:rect b="b" l="l" r="r" t="t"/>
              <a:pathLst>
                <a:path extrusionOk="0" h="3432" w="2369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2" name="Google Shape;17012;p69"/>
            <p:cNvSpPr/>
            <p:nvPr/>
          </p:nvSpPr>
          <p:spPr>
            <a:xfrm>
              <a:off x="3283345" y="2997693"/>
              <a:ext cx="234257" cy="234257"/>
            </a:xfrm>
            <a:custGeom>
              <a:rect b="b" l="l" r="r" t="t"/>
              <a:pathLst>
                <a:path extrusionOk="0" h="8936" w="8936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3" name="Google Shape;17013;p69"/>
            <p:cNvSpPr/>
            <p:nvPr/>
          </p:nvSpPr>
          <p:spPr>
            <a:xfrm>
              <a:off x="3400264" y="3108556"/>
              <a:ext cx="117338" cy="12531"/>
            </a:xfrm>
            <a:custGeom>
              <a:rect b="b" l="l" r="r" t="t"/>
              <a:pathLst>
                <a:path extrusionOk="0" h="478" w="4476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4" name="Google Shape;17014;p69"/>
            <p:cNvSpPr/>
            <p:nvPr/>
          </p:nvSpPr>
          <p:spPr>
            <a:xfrm>
              <a:off x="3313990" y="3028338"/>
              <a:ext cx="172573" cy="172967"/>
            </a:xfrm>
            <a:custGeom>
              <a:rect b="b" l="l" r="r" t="t"/>
              <a:pathLst>
                <a:path extrusionOk="0" h="6598" w="6583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5" name="Google Shape;17015;p69"/>
            <p:cNvSpPr/>
            <p:nvPr/>
          </p:nvSpPr>
          <p:spPr>
            <a:xfrm>
              <a:off x="3400264" y="3108556"/>
              <a:ext cx="86693" cy="12531"/>
            </a:xfrm>
            <a:custGeom>
              <a:rect b="b" l="l" r="r" t="t"/>
              <a:pathLst>
                <a:path extrusionOk="0" h="478" w="3307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6" name="Google Shape;17016;p69"/>
            <p:cNvSpPr/>
            <p:nvPr/>
          </p:nvSpPr>
          <p:spPr>
            <a:xfrm>
              <a:off x="3351084" y="3065432"/>
              <a:ext cx="98778" cy="98778"/>
            </a:xfrm>
            <a:custGeom>
              <a:rect b="b" l="l" r="r" t="t"/>
              <a:pathLst>
                <a:path extrusionOk="0" h="3768" w="3768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7" name="Google Shape;17017;p69"/>
            <p:cNvSpPr/>
            <p:nvPr/>
          </p:nvSpPr>
          <p:spPr>
            <a:xfrm>
              <a:off x="3400264" y="3108556"/>
              <a:ext cx="49599" cy="12531"/>
            </a:xfrm>
            <a:custGeom>
              <a:rect b="b" l="l" r="r" t="t"/>
              <a:pathLst>
                <a:path extrusionOk="0" h="478" w="1892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8" name="Google Shape;17018;p69"/>
            <p:cNvSpPr/>
            <p:nvPr/>
          </p:nvSpPr>
          <p:spPr>
            <a:xfrm>
              <a:off x="3381730" y="3096445"/>
              <a:ext cx="37120" cy="36753"/>
            </a:xfrm>
            <a:custGeom>
              <a:rect b="b" l="l" r="r" t="t"/>
              <a:pathLst>
                <a:path extrusionOk="0" h="1402" w="1416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9" name="Google Shape;17019;p69"/>
            <p:cNvSpPr/>
            <p:nvPr/>
          </p:nvSpPr>
          <p:spPr>
            <a:xfrm>
              <a:off x="3400264" y="3108556"/>
              <a:ext cx="18953" cy="12531"/>
            </a:xfrm>
            <a:custGeom>
              <a:rect b="b" l="l" r="r" t="t"/>
              <a:pathLst>
                <a:path extrusionOk="0" h="478" w="723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0" name="Google Shape;17020;p69"/>
            <p:cNvSpPr/>
            <p:nvPr/>
          </p:nvSpPr>
          <p:spPr>
            <a:xfrm>
              <a:off x="3391429" y="3079431"/>
              <a:ext cx="44434" cy="41603"/>
            </a:xfrm>
            <a:custGeom>
              <a:rect b="b" l="l" r="r" t="t"/>
              <a:pathLst>
                <a:path extrusionOk="0" h="1587" w="1695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1" name="Google Shape;17021;p69"/>
            <p:cNvSpPr/>
            <p:nvPr/>
          </p:nvSpPr>
          <p:spPr>
            <a:xfrm>
              <a:off x="3420056" y="2908038"/>
              <a:ext cx="189718" cy="185052"/>
            </a:xfrm>
            <a:custGeom>
              <a:rect b="b" l="l" r="r" t="t"/>
              <a:pathLst>
                <a:path extrusionOk="0" h="7059" w="7237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22" name="Google Shape;17022;p69"/>
          <p:cNvGrpSpPr/>
          <p:nvPr/>
        </p:nvGrpSpPr>
        <p:grpSpPr>
          <a:xfrm>
            <a:off x="3791182" y="2895454"/>
            <a:ext cx="234650" cy="373590"/>
            <a:chOff x="3791182" y="2895454"/>
            <a:chExt cx="234650" cy="373590"/>
          </a:xfrm>
        </p:grpSpPr>
        <p:sp>
          <p:nvSpPr>
            <p:cNvPr id="17023" name="Google Shape;17023;p69"/>
            <p:cNvSpPr/>
            <p:nvPr/>
          </p:nvSpPr>
          <p:spPr>
            <a:xfrm>
              <a:off x="3905479" y="2895454"/>
              <a:ext cx="30278" cy="35652"/>
            </a:xfrm>
            <a:custGeom>
              <a:rect b="b" l="l" r="r" t="t"/>
              <a:pathLst>
                <a:path extrusionOk="0" h="1360" w="1155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4" name="Google Shape;17024;p69"/>
            <p:cNvSpPr/>
            <p:nvPr/>
          </p:nvSpPr>
          <p:spPr>
            <a:xfrm>
              <a:off x="3881623" y="2918969"/>
              <a:ext cx="138520" cy="265689"/>
            </a:xfrm>
            <a:custGeom>
              <a:rect b="b" l="l" r="r" t="t"/>
              <a:pathLst>
                <a:path extrusionOk="0" h="10135" w="5284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5" name="Google Shape;17025;p69"/>
            <p:cNvSpPr/>
            <p:nvPr/>
          </p:nvSpPr>
          <p:spPr>
            <a:xfrm>
              <a:off x="3791182" y="2940885"/>
              <a:ext cx="223299" cy="255491"/>
            </a:xfrm>
            <a:custGeom>
              <a:rect b="b" l="l" r="r" t="t"/>
              <a:pathLst>
                <a:path extrusionOk="0" h="9746" w="8518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6" name="Google Shape;17026;p69"/>
            <p:cNvSpPr/>
            <p:nvPr/>
          </p:nvSpPr>
          <p:spPr>
            <a:xfrm>
              <a:off x="3869145" y="2961726"/>
              <a:ext cx="12138" cy="17826"/>
            </a:xfrm>
            <a:custGeom>
              <a:rect b="b" l="l" r="r" t="t"/>
              <a:pathLst>
                <a:path extrusionOk="0" h="680" w="463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7" name="Google Shape;17027;p69"/>
            <p:cNvSpPr/>
            <p:nvPr/>
          </p:nvSpPr>
          <p:spPr>
            <a:xfrm>
              <a:off x="3793069" y="3004247"/>
              <a:ext cx="155193" cy="186467"/>
            </a:xfrm>
            <a:custGeom>
              <a:rect b="b" l="l" r="r" t="t"/>
              <a:pathLst>
                <a:path extrusionOk="0" h="7113" w="592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8" name="Google Shape;17028;p69"/>
            <p:cNvSpPr/>
            <p:nvPr/>
          </p:nvSpPr>
          <p:spPr>
            <a:xfrm>
              <a:off x="3833178" y="3184632"/>
              <a:ext cx="180936" cy="30305"/>
            </a:xfrm>
            <a:custGeom>
              <a:rect b="b" l="l" r="r" t="t"/>
              <a:pathLst>
                <a:path extrusionOk="0" h="1156" w="6902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9" name="Google Shape;17029;p69"/>
            <p:cNvSpPr/>
            <p:nvPr/>
          </p:nvSpPr>
          <p:spPr>
            <a:xfrm>
              <a:off x="3833178" y="3184632"/>
              <a:ext cx="60216" cy="30305"/>
            </a:xfrm>
            <a:custGeom>
              <a:rect b="b" l="l" r="r" t="t"/>
              <a:pathLst>
                <a:path extrusionOk="0" h="1156" w="2297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0" name="Google Shape;17030;p69"/>
            <p:cNvSpPr/>
            <p:nvPr/>
          </p:nvSpPr>
          <p:spPr>
            <a:xfrm>
              <a:off x="3821067" y="3208855"/>
              <a:ext cx="204765" cy="60190"/>
            </a:xfrm>
            <a:custGeom>
              <a:rect b="b" l="l" r="r" t="t"/>
              <a:pathLst>
                <a:path extrusionOk="0" h="2296" w="7811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1" name="Google Shape;17031;p69"/>
            <p:cNvSpPr/>
            <p:nvPr/>
          </p:nvSpPr>
          <p:spPr>
            <a:xfrm>
              <a:off x="3821067" y="3208855"/>
              <a:ext cx="78383" cy="60190"/>
            </a:xfrm>
            <a:custGeom>
              <a:rect b="b" l="l" r="r" t="t"/>
              <a:pathLst>
                <a:path extrusionOk="0" h="2296" w="299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2" name="Google Shape;17032;p69"/>
          <p:cNvGrpSpPr/>
          <p:nvPr/>
        </p:nvGrpSpPr>
        <p:grpSpPr>
          <a:xfrm>
            <a:off x="7042995" y="2489463"/>
            <a:ext cx="364441" cy="256225"/>
            <a:chOff x="7042995" y="2489463"/>
            <a:chExt cx="364441" cy="256225"/>
          </a:xfrm>
        </p:grpSpPr>
        <p:sp>
          <p:nvSpPr>
            <p:cNvPr id="17033" name="Google Shape;17033;p69"/>
            <p:cNvSpPr/>
            <p:nvPr/>
          </p:nvSpPr>
          <p:spPr>
            <a:xfrm>
              <a:off x="7042995" y="2526164"/>
              <a:ext cx="364441" cy="219524"/>
            </a:xfrm>
            <a:custGeom>
              <a:rect b="b" l="l" r="r" t="t"/>
              <a:pathLst>
                <a:path extrusionOk="0" h="8374" w="13902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4" name="Google Shape;17034;p69"/>
            <p:cNvSpPr/>
            <p:nvPr/>
          </p:nvSpPr>
          <p:spPr>
            <a:xfrm>
              <a:off x="7042995" y="2526164"/>
              <a:ext cx="200204" cy="219524"/>
            </a:xfrm>
            <a:custGeom>
              <a:rect b="b" l="l" r="r" t="t"/>
              <a:pathLst>
                <a:path extrusionOk="0" h="8374" w="7637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5" name="Google Shape;17035;p69"/>
            <p:cNvSpPr/>
            <p:nvPr/>
          </p:nvSpPr>
          <p:spPr>
            <a:xfrm>
              <a:off x="7120198" y="2557255"/>
              <a:ext cx="183557" cy="157395"/>
            </a:xfrm>
            <a:custGeom>
              <a:rect b="b" l="l" r="r" t="t"/>
              <a:pathLst>
                <a:path extrusionOk="0" h="6004" w="7002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6" name="Google Shape;17036;p69"/>
            <p:cNvSpPr/>
            <p:nvPr/>
          </p:nvSpPr>
          <p:spPr>
            <a:xfrm>
              <a:off x="7146308" y="2557622"/>
              <a:ext cx="93876" cy="157002"/>
            </a:xfrm>
            <a:custGeom>
              <a:rect b="b" l="l" r="r" t="t"/>
              <a:pathLst>
                <a:path extrusionOk="0" h="5989" w="3581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7" name="Google Shape;17037;p69"/>
            <p:cNvSpPr/>
            <p:nvPr/>
          </p:nvSpPr>
          <p:spPr>
            <a:xfrm>
              <a:off x="7172025" y="2596236"/>
              <a:ext cx="92749" cy="79431"/>
            </a:xfrm>
            <a:custGeom>
              <a:rect b="b" l="l" r="r" t="t"/>
              <a:pathLst>
                <a:path extrusionOk="0" h="3030" w="3538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8" name="Google Shape;17038;p69"/>
            <p:cNvSpPr/>
            <p:nvPr/>
          </p:nvSpPr>
          <p:spPr>
            <a:xfrm>
              <a:off x="7185290" y="2596420"/>
              <a:ext cx="55261" cy="79143"/>
            </a:xfrm>
            <a:custGeom>
              <a:rect b="b" l="l" r="r" t="t"/>
              <a:pathLst>
                <a:path extrusionOk="0" h="3019" w="2108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9" name="Google Shape;17039;p69"/>
            <p:cNvSpPr/>
            <p:nvPr/>
          </p:nvSpPr>
          <p:spPr>
            <a:xfrm>
              <a:off x="7338360" y="2541159"/>
              <a:ext cx="35574" cy="24747"/>
            </a:xfrm>
            <a:custGeom>
              <a:rect b="b" l="l" r="r" t="t"/>
              <a:pathLst>
                <a:path extrusionOk="0" h="944" w="1357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0" name="Google Shape;17040;p69"/>
            <p:cNvSpPr/>
            <p:nvPr/>
          </p:nvSpPr>
          <p:spPr>
            <a:xfrm>
              <a:off x="7106567" y="2489463"/>
              <a:ext cx="221648" cy="56415"/>
            </a:xfrm>
            <a:custGeom>
              <a:rect b="b" l="l" r="r" t="t"/>
              <a:pathLst>
                <a:path extrusionOk="0" h="2152" w="8455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1" name="Google Shape;17041;p69"/>
            <p:cNvSpPr/>
            <p:nvPr/>
          </p:nvSpPr>
          <p:spPr>
            <a:xfrm>
              <a:off x="7234863" y="2598884"/>
              <a:ext cx="32192" cy="27211"/>
            </a:xfrm>
            <a:custGeom>
              <a:rect b="b" l="l" r="r" t="t"/>
              <a:pathLst>
                <a:path extrusionOk="0" h="1038" w="1228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42" name="Google Shape;17042;p69"/>
          <p:cNvGrpSpPr/>
          <p:nvPr/>
        </p:nvGrpSpPr>
        <p:grpSpPr>
          <a:xfrm>
            <a:off x="7517172" y="2437007"/>
            <a:ext cx="364284" cy="361243"/>
            <a:chOff x="7517172" y="2437007"/>
            <a:chExt cx="364284" cy="361243"/>
          </a:xfrm>
        </p:grpSpPr>
        <p:sp>
          <p:nvSpPr>
            <p:cNvPr id="17043" name="Google Shape;17043;p69"/>
            <p:cNvSpPr/>
            <p:nvPr/>
          </p:nvSpPr>
          <p:spPr>
            <a:xfrm>
              <a:off x="7517172" y="2548499"/>
              <a:ext cx="164997" cy="78724"/>
            </a:xfrm>
            <a:custGeom>
              <a:rect b="b" l="l" r="r" t="t"/>
              <a:pathLst>
                <a:path extrusionOk="0" h="3003" w="6294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4" name="Google Shape;17044;p69"/>
            <p:cNvSpPr/>
            <p:nvPr/>
          </p:nvSpPr>
          <p:spPr>
            <a:xfrm>
              <a:off x="7690112" y="2635166"/>
              <a:ext cx="79117" cy="163084"/>
            </a:xfrm>
            <a:custGeom>
              <a:rect b="b" l="l" r="r" t="t"/>
              <a:pathLst>
                <a:path extrusionOk="0" h="6221" w="3018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5" name="Google Shape;17045;p69"/>
            <p:cNvSpPr/>
            <p:nvPr/>
          </p:nvSpPr>
          <p:spPr>
            <a:xfrm>
              <a:off x="7517172" y="2552274"/>
              <a:ext cx="118833" cy="69286"/>
            </a:xfrm>
            <a:custGeom>
              <a:rect b="b" l="l" r="r" t="t"/>
              <a:pathLst>
                <a:path extrusionOk="0" h="2643" w="4533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6" name="Google Shape;17046;p69"/>
            <p:cNvSpPr/>
            <p:nvPr/>
          </p:nvSpPr>
          <p:spPr>
            <a:xfrm>
              <a:off x="7690112" y="2699864"/>
              <a:ext cx="23095" cy="98385"/>
            </a:xfrm>
            <a:custGeom>
              <a:rect b="b" l="l" r="r" t="t"/>
              <a:pathLst>
                <a:path extrusionOk="0" h="3753" w="881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7" name="Google Shape;17047;p69"/>
            <p:cNvSpPr/>
            <p:nvPr/>
          </p:nvSpPr>
          <p:spPr>
            <a:xfrm>
              <a:off x="7585646" y="2437138"/>
              <a:ext cx="295128" cy="293608"/>
            </a:xfrm>
            <a:custGeom>
              <a:rect b="b" l="l" r="r" t="t"/>
              <a:pathLst>
                <a:path extrusionOk="0" h="11200" w="11258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8" name="Google Shape;17048;p69"/>
            <p:cNvSpPr/>
            <p:nvPr/>
          </p:nvSpPr>
          <p:spPr>
            <a:xfrm>
              <a:off x="7585646" y="2437400"/>
              <a:ext cx="295495" cy="219341"/>
            </a:xfrm>
            <a:custGeom>
              <a:rect b="b" l="l" r="r" t="t"/>
              <a:pathLst>
                <a:path extrusionOk="0" h="8367" w="11272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9" name="Google Shape;17049;p69"/>
            <p:cNvSpPr/>
            <p:nvPr/>
          </p:nvSpPr>
          <p:spPr>
            <a:xfrm>
              <a:off x="7734757" y="2520868"/>
              <a:ext cx="61710" cy="61710"/>
            </a:xfrm>
            <a:custGeom>
              <a:rect b="b" l="l" r="r" t="t"/>
              <a:pathLst>
                <a:path extrusionOk="0" h="2354" w="2354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0" name="Google Shape;17050;p69"/>
            <p:cNvSpPr/>
            <p:nvPr/>
          </p:nvSpPr>
          <p:spPr>
            <a:xfrm>
              <a:off x="7734757" y="2520790"/>
              <a:ext cx="38248" cy="61867"/>
            </a:xfrm>
            <a:custGeom>
              <a:rect b="b" l="l" r="r" t="t"/>
              <a:pathLst>
                <a:path extrusionOk="0" h="2360" w="1459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1" name="Google Shape;17051;p69"/>
            <p:cNvSpPr/>
            <p:nvPr/>
          </p:nvSpPr>
          <p:spPr>
            <a:xfrm>
              <a:off x="7578096" y="2659362"/>
              <a:ext cx="79484" cy="78750"/>
            </a:xfrm>
            <a:custGeom>
              <a:rect b="b" l="l" r="r" t="t"/>
              <a:pathLst>
                <a:path extrusionOk="0" h="3004" w="3032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2" name="Google Shape;17052;p69"/>
            <p:cNvSpPr/>
            <p:nvPr/>
          </p:nvSpPr>
          <p:spPr>
            <a:xfrm>
              <a:off x="7578096" y="2659755"/>
              <a:ext cx="31039" cy="34473"/>
            </a:xfrm>
            <a:custGeom>
              <a:rect b="b" l="l" r="r" t="t"/>
              <a:pathLst>
                <a:path extrusionOk="0" h="1315" w="1184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3" name="Google Shape;17053;p69"/>
            <p:cNvSpPr/>
            <p:nvPr/>
          </p:nvSpPr>
          <p:spPr>
            <a:xfrm>
              <a:off x="7585646" y="2627196"/>
              <a:ext cx="104493" cy="103549"/>
            </a:xfrm>
            <a:custGeom>
              <a:rect b="b" l="l" r="r" t="t"/>
              <a:pathLst>
                <a:path extrusionOk="0" h="3950" w="3986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4" name="Google Shape;17054;p69"/>
            <p:cNvSpPr/>
            <p:nvPr/>
          </p:nvSpPr>
          <p:spPr>
            <a:xfrm>
              <a:off x="7585646" y="2627196"/>
              <a:ext cx="28050" cy="29544"/>
            </a:xfrm>
            <a:custGeom>
              <a:rect b="b" l="l" r="r" t="t"/>
              <a:pathLst>
                <a:path extrusionOk="0" h="1127" w="107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5" name="Google Shape;17055;p69"/>
            <p:cNvSpPr/>
            <p:nvPr/>
          </p:nvSpPr>
          <p:spPr>
            <a:xfrm>
              <a:off x="7539874" y="2697505"/>
              <a:ext cx="32480" cy="29544"/>
            </a:xfrm>
            <a:custGeom>
              <a:rect b="b" l="l" r="r" t="t"/>
              <a:pathLst>
                <a:path extrusionOk="0" h="1127" w="1239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6" name="Google Shape;17056;p69"/>
            <p:cNvSpPr/>
            <p:nvPr/>
          </p:nvSpPr>
          <p:spPr>
            <a:xfrm>
              <a:off x="7558041" y="2715515"/>
              <a:ext cx="32454" cy="29597"/>
            </a:xfrm>
            <a:custGeom>
              <a:rect b="b" l="l" r="r" t="t"/>
              <a:pathLst>
                <a:path extrusionOk="0" h="1129" w="1238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7" name="Google Shape;17057;p69"/>
            <p:cNvSpPr/>
            <p:nvPr/>
          </p:nvSpPr>
          <p:spPr>
            <a:xfrm>
              <a:off x="7593982" y="2751639"/>
              <a:ext cx="32507" cy="29518"/>
            </a:xfrm>
            <a:custGeom>
              <a:rect b="b" l="l" r="r" t="t"/>
              <a:pathLst>
                <a:path extrusionOk="0" h="1126" w="124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8" name="Google Shape;17058;p69"/>
            <p:cNvSpPr/>
            <p:nvPr/>
          </p:nvSpPr>
          <p:spPr>
            <a:xfrm>
              <a:off x="7576208" y="2733629"/>
              <a:ext cx="32140" cy="29649"/>
            </a:xfrm>
            <a:custGeom>
              <a:rect b="b" l="l" r="r" t="t"/>
              <a:pathLst>
                <a:path extrusionOk="0" h="1131" w="1226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9" name="Google Shape;17059;p69"/>
            <p:cNvSpPr/>
            <p:nvPr/>
          </p:nvSpPr>
          <p:spPr>
            <a:xfrm>
              <a:off x="7811567" y="2437033"/>
              <a:ext cx="69522" cy="68736"/>
            </a:xfrm>
            <a:custGeom>
              <a:rect b="b" l="l" r="r" t="t"/>
              <a:pathLst>
                <a:path extrusionOk="0" h="2622" w="2652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0" name="Google Shape;17060;p69"/>
            <p:cNvSpPr/>
            <p:nvPr/>
          </p:nvSpPr>
          <p:spPr>
            <a:xfrm>
              <a:off x="7811567" y="2437007"/>
              <a:ext cx="69889" cy="30147"/>
            </a:xfrm>
            <a:custGeom>
              <a:rect b="b" l="l" r="r" t="t"/>
              <a:pathLst>
                <a:path extrusionOk="0" h="1150" w="2666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1" name="Google Shape;17061;p69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2" name="Google Shape;17062;p69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3" name="Google Shape;17063;p69"/>
            <p:cNvSpPr/>
            <p:nvPr/>
          </p:nvSpPr>
          <p:spPr>
            <a:xfrm>
              <a:off x="7600798" y="2589080"/>
              <a:ext cx="126409" cy="126330"/>
            </a:xfrm>
            <a:custGeom>
              <a:rect b="b" l="l" r="r" t="t"/>
              <a:pathLst>
                <a:path extrusionOk="0" h="4819" w="4822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64" name="Google Shape;17064;p69"/>
          <p:cNvGrpSpPr/>
          <p:nvPr/>
        </p:nvGrpSpPr>
        <p:grpSpPr>
          <a:xfrm>
            <a:off x="8006475" y="2436954"/>
            <a:ext cx="335290" cy="361321"/>
            <a:chOff x="8006475" y="2436954"/>
            <a:chExt cx="335290" cy="361321"/>
          </a:xfrm>
        </p:grpSpPr>
        <p:sp>
          <p:nvSpPr>
            <p:cNvPr id="17065" name="Google Shape;17065;p69"/>
            <p:cNvSpPr/>
            <p:nvPr/>
          </p:nvSpPr>
          <p:spPr>
            <a:xfrm>
              <a:off x="8174487" y="2454256"/>
              <a:ext cx="83652" cy="45824"/>
            </a:xfrm>
            <a:custGeom>
              <a:rect b="b" l="l" r="r" t="t"/>
              <a:pathLst>
                <a:path extrusionOk="0" h="1748" w="3191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6" name="Google Shape;17066;p69"/>
            <p:cNvSpPr/>
            <p:nvPr/>
          </p:nvSpPr>
          <p:spPr>
            <a:xfrm>
              <a:off x="8174487" y="2454256"/>
              <a:ext cx="17066" cy="45824"/>
            </a:xfrm>
            <a:custGeom>
              <a:rect b="b" l="l" r="r" t="t"/>
              <a:pathLst>
                <a:path extrusionOk="0" h="1748" w="651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7" name="Google Shape;17067;p69"/>
            <p:cNvSpPr/>
            <p:nvPr/>
          </p:nvSpPr>
          <p:spPr>
            <a:xfrm>
              <a:off x="8168431" y="2436954"/>
              <a:ext cx="11771" cy="258008"/>
            </a:xfrm>
            <a:custGeom>
              <a:rect b="b" l="l" r="r" t="t"/>
              <a:pathLst>
                <a:path extrusionOk="0" h="9842" w="449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8" name="Google Shape;17068;p69"/>
            <p:cNvSpPr/>
            <p:nvPr/>
          </p:nvSpPr>
          <p:spPr>
            <a:xfrm>
              <a:off x="8076862" y="2643476"/>
              <a:ext cx="45798" cy="103340"/>
            </a:xfrm>
            <a:custGeom>
              <a:rect b="b" l="l" r="r" t="t"/>
              <a:pathLst>
                <a:path extrusionOk="0" h="3942" w="1747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9" name="Google Shape;17069;p69"/>
            <p:cNvSpPr/>
            <p:nvPr/>
          </p:nvSpPr>
          <p:spPr>
            <a:xfrm>
              <a:off x="8065118" y="2534500"/>
              <a:ext cx="122267" cy="120353"/>
            </a:xfrm>
            <a:custGeom>
              <a:rect b="b" l="l" r="r" t="t"/>
              <a:pathLst>
                <a:path extrusionOk="0" h="4591" w="4664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0" name="Google Shape;17070;p69"/>
            <p:cNvSpPr/>
            <p:nvPr/>
          </p:nvSpPr>
          <p:spPr>
            <a:xfrm>
              <a:off x="8099932" y="2654827"/>
              <a:ext cx="5715" cy="91988"/>
            </a:xfrm>
            <a:custGeom>
              <a:rect b="b" l="l" r="r" t="t"/>
              <a:pathLst>
                <a:path extrusionOk="0" h="3509" w="218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1" name="Google Shape;17071;p69"/>
            <p:cNvSpPr/>
            <p:nvPr/>
          </p:nvSpPr>
          <p:spPr>
            <a:xfrm>
              <a:off x="8006475" y="2677450"/>
              <a:ext cx="335290" cy="120825"/>
            </a:xfrm>
            <a:custGeom>
              <a:rect b="b" l="l" r="r" t="t"/>
              <a:pathLst>
                <a:path extrusionOk="0" h="4609" w="1279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2" name="Google Shape;17072;p69"/>
            <p:cNvSpPr/>
            <p:nvPr/>
          </p:nvSpPr>
          <p:spPr>
            <a:xfrm>
              <a:off x="8200283" y="2711163"/>
              <a:ext cx="56336" cy="40188"/>
            </a:xfrm>
            <a:custGeom>
              <a:rect b="b" l="l" r="r" t="t"/>
              <a:pathLst>
                <a:path extrusionOk="0" h="1533" w="2149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3" name="Google Shape;17073;p69"/>
            <p:cNvSpPr/>
            <p:nvPr/>
          </p:nvSpPr>
          <p:spPr>
            <a:xfrm>
              <a:off x="8177187" y="2694883"/>
              <a:ext cx="22309" cy="15598"/>
            </a:xfrm>
            <a:custGeom>
              <a:rect b="b" l="l" r="r" t="t"/>
              <a:pathLst>
                <a:path extrusionOk="0" h="595" w="851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4" name="Google Shape;17074;p69"/>
            <p:cNvSpPr/>
            <p:nvPr/>
          </p:nvSpPr>
          <p:spPr>
            <a:xfrm>
              <a:off x="8006475" y="2677398"/>
              <a:ext cx="174461" cy="120877"/>
            </a:xfrm>
            <a:custGeom>
              <a:rect b="b" l="l" r="r" t="t"/>
              <a:pathLst>
                <a:path extrusionOk="0" h="4611" w="6655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5" name="Google Shape;17075;p69"/>
            <p:cNvSpPr/>
            <p:nvPr/>
          </p:nvSpPr>
          <p:spPr>
            <a:xfrm>
              <a:off x="8088213" y="2534500"/>
              <a:ext cx="23489" cy="17040"/>
            </a:xfrm>
            <a:custGeom>
              <a:rect b="b" l="l" r="r" t="t"/>
              <a:pathLst>
                <a:path extrusionOk="0" h="650" w="896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6" name="Google Shape;17076;p69"/>
            <p:cNvSpPr/>
            <p:nvPr/>
          </p:nvSpPr>
          <p:spPr>
            <a:xfrm>
              <a:off x="8076862" y="2494391"/>
              <a:ext cx="46191" cy="51486"/>
            </a:xfrm>
            <a:custGeom>
              <a:rect b="b" l="l" r="r" t="t"/>
              <a:pathLst>
                <a:path extrusionOk="0" h="1964" w="1762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7" name="Google Shape;17077;p69"/>
            <p:cNvSpPr/>
            <p:nvPr/>
          </p:nvSpPr>
          <p:spPr>
            <a:xfrm>
              <a:off x="8076548" y="2494391"/>
              <a:ext cx="31746" cy="51644"/>
            </a:xfrm>
            <a:custGeom>
              <a:rect b="b" l="l" r="r" t="t"/>
              <a:pathLst>
                <a:path extrusionOk="0" h="1970" w="1211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8" name="Google Shape;17078;p69"/>
            <p:cNvSpPr/>
            <p:nvPr/>
          </p:nvSpPr>
          <p:spPr>
            <a:xfrm>
              <a:off x="8076862" y="2494391"/>
              <a:ext cx="45798" cy="23095"/>
            </a:xfrm>
            <a:custGeom>
              <a:rect b="b" l="l" r="r" t="t"/>
              <a:pathLst>
                <a:path extrusionOk="0" h="881" w="1747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9" name="Google Shape;17079;p69"/>
            <p:cNvSpPr/>
            <p:nvPr/>
          </p:nvSpPr>
          <p:spPr>
            <a:xfrm>
              <a:off x="8076862" y="2494391"/>
              <a:ext cx="31432" cy="20841"/>
            </a:xfrm>
            <a:custGeom>
              <a:rect b="b" l="l" r="r" t="t"/>
              <a:pathLst>
                <a:path extrusionOk="0" h="795" w="1199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0" name="Google Shape;17080;p69"/>
            <p:cNvSpPr/>
            <p:nvPr/>
          </p:nvSpPr>
          <p:spPr>
            <a:xfrm>
              <a:off x="8065511" y="2553794"/>
              <a:ext cx="112017" cy="89708"/>
            </a:xfrm>
            <a:custGeom>
              <a:rect b="b" l="l" r="r" t="t"/>
              <a:pathLst>
                <a:path extrusionOk="0" h="3422" w="4273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1" name="Google Shape;17081;p69"/>
            <p:cNvSpPr/>
            <p:nvPr/>
          </p:nvSpPr>
          <p:spPr>
            <a:xfrm>
              <a:off x="8122634" y="2560977"/>
              <a:ext cx="54527" cy="43176"/>
            </a:xfrm>
            <a:custGeom>
              <a:rect b="b" l="l" r="r" t="t"/>
              <a:pathLst>
                <a:path extrusionOk="0" h="1647" w="208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2" name="Google Shape;17082;p69"/>
            <p:cNvSpPr/>
            <p:nvPr/>
          </p:nvSpPr>
          <p:spPr>
            <a:xfrm>
              <a:off x="8065511" y="2560977"/>
              <a:ext cx="17040" cy="94269"/>
            </a:xfrm>
            <a:custGeom>
              <a:rect b="b" l="l" r="r" t="t"/>
              <a:pathLst>
                <a:path extrusionOk="0" h="3596" w="65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3" name="Google Shape;17083;p69"/>
            <p:cNvSpPr/>
            <p:nvPr/>
          </p:nvSpPr>
          <p:spPr>
            <a:xfrm>
              <a:off x="8071174" y="2654827"/>
              <a:ext cx="11377" cy="11377"/>
            </a:xfrm>
            <a:custGeom>
              <a:rect b="b" l="l" r="r" t="t"/>
              <a:pathLst>
                <a:path extrusionOk="0" h="434" w="434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84" name="Google Shape;17084;p69"/>
          <p:cNvGrpSpPr/>
          <p:nvPr/>
        </p:nvGrpSpPr>
        <p:grpSpPr>
          <a:xfrm>
            <a:off x="5596661" y="2909139"/>
            <a:ext cx="394326" cy="349682"/>
            <a:chOff x="5596661" y="2909139"/>
            <a:chExt cx="394326" cy="349682"/>
          </a:xfrm>
        </p:grpSpPr>
        <p:sp>
          <p:nvSpPr>
            <p:cNvPr id="17085" name="Google Shape;17085;p69"/>
            <p:cNvSpPr/>
            <p:nvPr/>
          </p:nvSpPr>
          <p:spPr>
            <a:xfrm>
              <a:off x="5762025" y="2909139"/>
              <a:ext cx="228962" cy="190740"/>
            </a:xfrm>
            <a:custGeom>
              <a:rect b="b" l="l" r="r" t="t"/>
              <a:pathLst>
                <a:path extrusionOk="0" h="7276" w="8734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6" name="Google Shape;17086;p69"/>
            <p:cNvSpPr/>
            <p:nvPr/>
          </p:nvSpPr>
          <p:spPr>
            <a:xfrm>
              <a:off x="5597395" y="3061631"/>
              <a:ext cx="113957" cy="114324"/>
            </a:xfrm>
            <a:custGeom>
              <a:rect b="b" l="l" r="r" t="t"/>
              <a:pathLst>
                <a:path extrusionOk="0" h="4361" w="4347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7" name="Google Shape;17087;p69"/>
            <p:cNvSpPr/>
            <p:nvPr/>
          </p:nvSpPr>
          <p:spPr>
            <a:xfrm>
              <a:off x="5628434" y="3061631"/>
              <a:ext cx="82918" cy="114324"/>
            </a:xfrm>
            <a:custGeom>
              <a:rect b="b" l="l" r="r" t="t"/>
              <a:pathLst>
                <a:path extrusionOk="0" h="4361" w="3163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8" name="Google Shape;17088;p69"/>
            <p:cNvSpPr/>
            <p:nvPr/>
          </p:nvSpPr>
          <p:spPr>
            <a:xfrm>
              <a:off x="5596661" y="3067032"/>
              <a:ext cx="216483" cy="191789"/>
            </a:xfrm>
            <a:custGeom>
              <a:rect b="b" l="l" r="r" t="t"/>
              <a:pathLst>
                <a:path extrusionOk="0" h="7316" w="8258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9" name="Google Shape;17089;p69"/>
            <p:cNvSpPr/>
            <p:nvPr/>
          </p:nvSpPr>
          <p:spPr>
            <a:xfrm>
              <a:off x="5596661" y="3095318"/>
              <a:ext cx="197163" cy="163136"/>
            </a:xfrm>
            <a:custGeom>
              <a:rect b="b" l="l" r="r" t="t"/>
              <a:pathLst>
                <a:path extrusionOk="0" h="6223" w="7521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0" name="Google Shape;17090;p69"/>
            <p:cNvSpPr/>
            <p:nvPr/>
          </p:nvSpPr>
          <p:spPr>
            <a:xfrm>
              <a:off x="5633362" y="3150946"/>
              <a:ext cx="41262" cy="22361"/>
            </a:xfrm>
            <a:custGeom>
              <a:rect b="b" l="l" r="r" t="t"/>
              <a:pathLst>
                <a:path extrusionOk="0" h="853" w="1574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1" name="Google Shape;17091;p69"/>
            <p:cNvSpPr/>
            <p:nvPr/>
          </p:nvSpPr>
          <p:spPr>
            <a:xfrm>
              <a:off x="5615562" y="3098149"/>
              <a:ext cx="76469" cy="62654"/>
            </a:xfrm>
            <a:custGeom>
              <a:rect b="b" l="l" r="r" t="t"/>
              <a:pathLst>
                <a:path extrusionOk="0" h="2390" w="2917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2" name="Google Shape;17092;p69"/>
            <p:cNvSpPr/>
            <p:nvPr/>
          </p:nvSpPr>
          <p:spPr>
            <a:xfrm>
              <a:off x="5615562" y="3098149"/>
              <a:ext cx="76469" cy="61894"/>
            </a:xfrm>
            <a:custGeom>
              <a:rect b="b" l="l" r="r" t="t"/>
              <a:pathLst>
                <a:path extrusionOk="0" h="2361" w="2917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3" name="Google Shape;17093;p69"/>
            <p:cNvSpPr/>
            <p:nvPr/>
          </p:nvSpPr>
          <p:spPr>
            <a:xfrm>
              <a:off x="5596661" y="3191815"/>
              <a:ext cx="25743" cy="66639"/>
            </a:xfrm>
            <a:custGeom>
              <a:rect b="b" l="l" r="r" t="t"/>
              <a:pathLst>
                <a:path extrusionOk="0" h="2542" w="982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4" name="Google Shape;17094;p69"/>
            <p:cNvSpPr/>
            <p:nvPr/>
          </p:nvSpPr>
          <p:spPr>
            <a:xfrm>
              <a:off x="5819174" y="2953416"/>
              <a:ext cx="114297" cy="114691"/>
            </a:xfrm>
            <a:custGeom>
              <a:rect b="b" l="l" r="r" t="t"/>
              <a:pathLst>
                <a:path extrusionOk="0" h="4375" w="436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5" name="Google Shape;17095;p69"/>
            <p:cNvSpPr/>
            <p:nvPr/>
          </p:nvSpPr>
          <p:spPr>
            <a:xfrm>
              <a:off x="5838075" y="2972710"/>
              <a:ext cx="76469" cy="76076"/>
            </a:xfrm>
            <a:custGeom>
              <a:rect b="b" l="l" r="r" t="t"/>
              <a:pathLst>
                <a:path extrusionOk="0" h="2902" w="2917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6" name="Google Shape;17096;p69"/>
            <p:cNvSpPr/>
            <p:nvPr/>
          </p:nvSpPr>
          <p:spPr>
            <a:xfrm>
              <a:off x="5685582" y="3095318"/>
              <a:ext cx="108242" cy="135872"/>
            </a:xfrm>
            <a:custGeom>
              <a:rect b="b" l="l" r="r" t="t"/>
              <a:pathLst>
                <a:path extrusionOk="0" h="5183" w="4129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7" name="Google Shape;17097;p69"/>
            <p:cNvSpPr/>
            <p:nvPr/>
          </p:nvSpPr>
          <p:spPr>
            <a:xfrm>
              <a:off x="5857396" y="2991637"/>
              <a:ext cx="38248" cy="38248"/>
            </a:xfrm>
            <a:custGeom>
              <a:rect b="b" l="l" r="r" t="t"/>
              <a:pathLst>
                <a:path extrusionOk="0" h="1459" w="1459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8" name="Google Shape;17098;p69"/>
            <p:cNvSpPr/>
            <p:nvPr/>
          </p:nvSpPr>
          <p:spPr>
            <a:xfrm>
              <a:off x="5867986" y="2934384"/>
              <a:ext cx="87532" cy="82630"/>
            </a:xfrm>
            <a:custGeom>
              <a:rect b="b" l="l" r="r" t="t"/>
              <a:pathLst>
                <a:path extrusionOk="0" h="3152" w="3339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9" name="Google Shape;17099;p69"/>
            <p:cNvSpPr/>
            <p:nvPr/>
          </p:nvSpPr>
          <p:spPr>
            <a:xfrm>
              <a:off x="5916799" y="2937241"/>
              <a:ext cx="38248" cy="33214"/>
            </a:xfrm>
            <a:custGeom>
              <a:rect b="b" l="l" r="r" t="t"/>
              <a:pathLst>
                <a:path extrusionOk="0" h="1267" w="1459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0" name="Google Shape;17100;p69"/>
            <p:cNvSpPr/>
            <p:nvPr/>
          </p:nvSpPr>
          <p:spPr>
            <a:xfrm>
              <a:off x="5889430" y="2934384"/>
              <a:ext cx="63729" cy="60635"/>
            </a:xfrm>
            <a:custGeom>
              <a:rect b="b" l="l" r="r" t="t"/>
              <a:pathLst>
                <a:path extrusionOk="0" h="2313" w="2431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01" name="Google Shape;17101;p69"/>
          <p:cNvGrpSpPr/>
          <p:nvPr/>
        </p:nvGrpSpPr>
        <p:grpSpPr>
          <a:xfrm>
            <a:off x="874658" y="2914408"/>
            <a:ext cx="356891" cy="335709"/>
            <a:chOff x="874658" y="2914408"/>
            <a:chExt cx="356891" cy="335709"/>
          </a:xfrm>
        </p:grpSpPr>
        <p:sp>
          <p:nvSpPr>
            <p:cNvPr id="17102" name="Google Shape;17102;p69"/>
            <p:cNvSpPr/>
            <p:nvPr/>
          </p:nvSpPr>
          <p:spPr>
            <a:xfrm>
              <a:off x="909472" y="2994285"/>
              <a:ext cx="287238" cy="177869"/>
            </a:xfrm>
            <a:custGeom>
              <a:rect b="b" l="l" r="r" t="t"/>
              <a:pathLst>
                <a:path extrusionOk="0" h="6785" w="10957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3" name="Google Shape;17103;p69"/>
            <p:cNvSpPr/>
            <p:nvPr/>
          </p:nvSpPr>
          <p:spPr>
            <a:xfrm>
              <a:off x="874658" y="2914408"/>
              <a:ext cx="356891" cy="93902"/>
            </a:xfrm>
            <a:custGeom>
              <a:rect b="b" l="l" r="r" t="t"/>
              <a:pathLst>
                <a:path extrusionOk="0" h="3582" w="13614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4" name="Google Shape;17104;p69"/>
            <p:cNvSpPr/>
            <p:nvPr/>
          </p:nvSpPr>
          <p:spPr>
            <a:xfrm>
              <a:off x="1211442" y="2914434"/>
              <a:ext cx="20107" cy="93876"/>
            </a:xfrm>
            <a:custGeom>
              <a:rect b="b" l="l" r="r" t="t"/>
              <a:pathLst>
                <a:path extrusionOk="0" h="3581" w="767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5" name="Google Shape;17105;p69"/>
            <p:cNvSpPr/>
            <p:nvPr/>
          </p:nvSpPr>
          <p:spPr>
            <a:xfrm>
              <a:off x="874658" y="2914408"/>
              <a:ext cx="20081" cy="93902"/>
            </a:xfrm>
            <a:custGeom>
              <a:rect b="b" l="l" r="r" t="t"/>
              <a:pathLst>
                <a:path extrusionOk="0" h="3582" w="766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6" name="Google Shape;17106;p69"/>
            <p:cNvSpPr/>
            <p:nvPr/>
          </p:nvSpPr>
          <p:spPr>
            <a:xfrm>
              <a:off x="1171333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7" name="Google Shape;17107;p69"/>
            <p:cNvSpPr/>
            <p:nvPr/>
          </p:nvSpPr>
          <p:spPr>
            <a:xfrm>
              <a:off x="1113451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8" name="Google Shape;17108;p69"/>
            <p:cNvSpPr/>
            <p:nvPr/>
          </p:nvSpPr>
          <p:spPr>
            <a:xfrm>
              <a:off x="898488" y="2956824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9" name="Google Shape;17109;p69"/>
            <p:cNvSpPr/>
            <p:nvPr/>
          </p:nvSpPr>
          <p:spPr>
            <a:xfrm>
              <a:off x="874658" y="303515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0" name="Google Shape;17110;p69"/>
            <p:cNvSpPr/>
            <p:nvPr/>
          </p:nvSpPr>
          <p:spPr>
            <a:xfrm>
              <a:off x="1211442" y="303515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1" name="Google Shape;17111;p69"/>
            <p:cNvSpPr/>
            <p:nvPr/>
          </p:nvSpPr>
          <p:spPr>
            <a:xfrm>
              <a:off x="874658" y="303515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2" name="Google Shape;17112;p69"/>
            <p:cNvSpPr/>
            <p:nvPr/>
          </p:nvSpPr>
          <p:spPr>
            <a:xfrm>
              <a:off x="1171333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3" name="Google Shape;17113;p69"/>
            <p:cNvSpPr/>
            <p:nvPr/>
          </p:nvSpPr>
          <p:spPr>
            <a:xfrm>
              <a:off x="1113451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4" name="Google Shape;17114;p69"/>
            <p:cNvSpPr/>
            <p:nvPr/>
          </p:nvSpPr>
          <p:spPr>
            <a:xfrm>
              <a:off x="898488" y="3077544"/>
              <a:ext cx="197582" cy="10984"/>
            </a:xfrm>
            <a:custGeom>
              <a:rect b="b" l="l" r="r" t="t"/>
              <a:pathLst>
                <a:path extrusionOk="0" h="419" w="7537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5" name="Google Shape;17115;p69"/>
            <p:cNvSpPr/>
            <p:nvPr/>
          </p:nvSpPr>
          <p:spPr>
            <a:xfrm>
              <a:off x="874658" y="315587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6" name="Google Shape;17116;p69"/>
            <p:cNvSpPr/>
            <p:nvPr/>
          </p:nvSpPr>
          <p:spPr>
            <a:xfrm>
              <a:off x="1211442" y="315587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7" name="Google Shape;17117;p69"/>
            <p:cNvSpPr/>
            <p:nvPr/>
          </p:nvSpPr>
          <p:spPr>
            <a:xfrm>
              <a:off x="874658" y="315587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8" name="Google Shape;17118;p69"/>
            <p:cNvSpPr/>
            <p:nvPr/>
          </p:nvSpPr>
          <p:spPr>
            <a:xfrm>
              <a:off x="1171333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9" name="Google Shape;17119;p69"/>
            <p:cNvSpPr/>
            <p:nvPr/>
          </p:nvSpPr>
          <p:spPr>
            <a:xfrm>
              <a:off x="1113451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0" name="Google Shape;17120;p69"/>
            <p:cNvSpPr/>
            <p:nvPr/>
          </p:nvSpPr>
          <p:spPr>
            <a:xfrm>
              <a:off x="898488" y="3198631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1" name="Google Shape;17121;p69"/>
            <p:cNvSpPr/>
            <p:nvPr/>
          </p:nvSpPr>
          <p:spPr>
            <a:xfrm>
              <a:off x="898488" y="3094924"/>
              <a:ext cx="30305" cy="10643"/>
            </a:xfrm>
            <a:custGeom>
              <a:rect b="b" l="l" r="r" t="t"/>
              <a:pathLst>
                <a:path extrusionOk="0" h="406" w="1156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2" name="Google Shape;17122;p69"/>
          <p:cNvGrpSpPr/>
          <p:nvPr/>
        </p:nvGrpSpPr>
        <p:grpSpPr>
          <a:xfrm>
            <a:off x="4230912" y="2929193"/>
            <a:ext cx="308813" cy="306165"/>
            <a:chOff x="4230912" y="2929193"/>
            <a:chExt cx="308813" cy="306165"/>
          </a:xfrm>
        </p:grpSpPr>
        <p:sp>
          <p:nvSpPr>
            <p:cNvPr id="17123" name="Google Shape;17123;p69"/>
            <p:cNvSpPr/>
            <p:nvPr/>
          </p:nvSpPr>
          <p:spPr>
            <a:xfrm>
              <a:off x="4425427" y="2976878"/>
              <a:ext cx="114297" cy="258113"/>
            </a:xfrm>
            <a:custGeom>
              <a:rect b="b" l="l" r="r" t="t"/>
              <a:pathLst>
                <a:path extrusionOk="0" h="9846" w="436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4" name="Google Shape;17124;p69"/>
            <p:cNvSpPr/>
            <p:nvPr/>
          </p:nvSpPr>
          <p:spPr>
            <a:xfrm>
              <a:off x="4425427" y="2976878"/>
              <a:ext cx="93116" cy="258480"/>
            </a:xfrm>
            <a:custGeom>
              <a:rect b="b" l="l" r="r" t="t"/>
              <a:pathLst>
                <a:path extrusionOk="0" h="9860" w="3552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5" name="Google Shape;17125;p69"/>
            <p:cNvSpPr/>
            <p:nvPr/>
          </p:nvSpPr>
          <p:spPr>
            <a:xfrm>
              <a:off x="4404613" y="2962879"/>
              <a:ext cx="100299" cy="272479"/>
            </a:xfrm>
            <a:custGeom>
              <a:rect b="b" l="l" r="r" t="t"/>
              <a:pathLst>
                <a:path extrusionOk="0" h="10394" w="3826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6" name="Google Shape;17126;p69"/>
            <p:cNvSpPr/>
            <p:nvPr/>
          </p:nvSpPr>
          <p:spPr>
            <a:xfrm>
              <a:off x="4404613" y="2962879"/>
              <a:ext cx="71934" cy="272479"/>
            </a:xfrm>
            <a:custGeom>
              <a:rect b="b" l="l" r="r" t="t"/>
              <a:pathLst>
                <a:path extrusionOk="0" h="10394" w="2744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7" name="Google Shape;17127;p69"/>
            <p:cNvSpPr/>
            <p:nvPr/>
          </p:nvSpPr>
          <p:spPr>
            <a:xfrm>
              <a:off x="4230912" y="2929193"/>
              <a:ext cx="229722" cy="306165"/>
            </a:xfrm>
            <a:custGeom>
              <a:rect b="b" l="l" r="r" t="t"/>
              <a:pathLst>
                <a:path extrusionOk="0" h="11679" w="8763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8" name="Google Shape;17128;p69"/>
            <p:cNvSpPr/>
            <p:nvPr/>
          </p:nvSpPr>
          <p:spPr>
            <a:xfrm>
              <a:off x="4443594" y="2950768"/>
              <a:ext cx="17040" cy="284590"/>
            </a:xfrm>
            <a:custGeom>
              <a:rect b="b" l="l" r="r" t="t"/>
              <a:pathLst>
                <a:path extrusionOk="0" h="10856" w="65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9" name="Google Shape;17129;p69"/>
            <p:cNvSpPr/>
            <p:nvPr/>
          </p:nvSpPr>
          <p:spPr>
            <a:xfrm>
              <a:off x="4271021" y="300865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0" name="Google Shape;17130;p69"/>
            <p:cNvSpPr/>
            <p:nvPr/>
          </p:nvSpPr>
          <p:spPr>
            <a:xfrm>
              <a:off x="4310003" y="302645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1" name="Google Shape;17131;p69"/>
            <p:cNvSpPr/>
            <p:nvPr/>
          </p:nvSpPr>
          <p:spPr>
            <a:xfrm>
              <a:off x="4310003" y="3010538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2" name="Google Shape;17132;p69"/>
            <p:cNvSpPr/>
            <p:nvPr/>
          </p:nvSpPr>
          <p:spPr>
            <a:xfrm>
              <a:off x="4271021" y="3082079"/>
              <a:ext cx="22361" cy="22335"/>
            </a:xfrm>
            <a:custGeom>
              <a:rect b="b" l="l" r="r" t="t"/>
              <a:pathLst>
                <a:path extrusionOk="0" h="852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3" name="Google Shape;17133;p69"/>
            <p:cNvSpPr/>
            <p:nvPr/>
          </p:nvSpPr>
          <p:spPr>
            <a:xfrm>
              <a:off x="4310003" y="3099853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4" name="Google Shape;17134;p69"/>
            <p:cNvSpPr/>
            <p:nvPr/>
          </p:nvSpPr>
          <p:spPr>
            <a:xfrm>
              <a:off x="4310003" y="3084334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5" name="Google Shape;17135;p69"/>
            <p:cNvSpPr/>
            <p:nvPr/>
          </p:nvSpPr>
          <p:spPr>
            <a:xfrm>
              <a:off x="4271021" y="3155874"/>
              <a:ext cx="22361" cy="21968"/>
            </a:xfrm>
            <a:custGeom>
              <a:rect b="b" l="l" r="r" t="t"/>
              <a:pathLst>
                <a:path extrusionOk="0" h="838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6" name="Google Shape;17136;p69"/>
            <p:cNvSpPr/>
            <p:nvPr/>
          </p:nvSpPr>
          <p:spPr>
            <a:xfrm>
              <a:off x="4310003" y="317328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7" name="Google Shape;17137;p69"/>
            <p:cNvSpPr/>
            <p:nvPr/>
          </p:nvSpPr>
          <p:spPr>
            <a:xfrm>
              <a:off x="4310003" y="3157762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38" name="Google Shape;17138;p69"/>
          <p:cNvGrpSpPr/>
          <p:nvPr/>
        </p:nvGrpSpPr>
        <p:grpSpPr>
          <a:xfrm>
            <a:off x="4627886" y="3401089"/>
            <a:ext cx="409111" cy="267944"/>
            <a:chOff x="4627886" y="3401089"/>
            <a:chExt cx="409111" cy="267944"/>
          </a:xfrm>
        </p:grpSpPr>
        <p:sp>
          <p:nvSpPr>
            <p:cNvPr id="17139" name="Google Shape;17139;p69"/>
            <p:cNvSpPr/>
            <p:nvPr/>
          </p:nvSpPr>
          <p:spPr>
            <a:xfrm>
              <a:off x="4627886" y="3401089"/>
              <a:ext cx="409111" cy="267944"/>
            </a:xfrm>
            <a:custGeom>
              <a:rect b="b" l="l" r="r" t="t"/>
              <a:pathLst>
                <a:path extrusionOk="0" h="10221" w="15606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0" name="Google Shape;17140;p69"/>
            <p:cNvSpPr/>
            <p:nvPr/>
          </p:nvSpPr>
          <p:spPr>
            <a:xfrm>
              <a:off x="4670276" y="3422271"/>
              <a:ext cx="324332" cy="225580"/>
            </a:xfrm>
            <a:custGeom>
              <a:rect b="b" l="l" r="r" t="t"/>
              <a:pathLst>
                <a:path extrusionOk="0" h="8605" w="12372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1" name="Google Shape;17141;p69"/>
            <p:cNvSpPr/>
            <p:nvPr/>
          </p:nvSpPr>
          <p:spPr>
            <a:xfrm>
              <a:off x="4642252" y="3520761"/>
              <a:ext cx="14025" cy="28312"/>
            </a:xfrm>
            <a:custGeom>
              <a:rect b="b" l="l" r="r" t="t"/>
              <a:pathLst>
                <a:path extrusionOk="0" h="1080" w="535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2" name="Google Shape;17142;p69"/>
            <p:cNvSpPr/>
            <p:nvPr/>
          </p:nvSpPr>
          <p:spPr>
            <a:xfrm>
              <a:off x="5008947" y="3513578"/>
              <a:ext cx="14025" cy="42678"/>
            </a:xfrm>
            <a:custGeom>
              <a:rect b="b" l="l" r="r" t="t"/>
              <a:pathLst>
                <a:path extrusionOk="0" h="1628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3" name="Google Shape;17143;p69"/>
            <p:cNvSpPr/>
            <p:nvPr/>
          </p:nvSpPr>
          <p:spPr>
            <a:xfrm>
              <a:off x="5006299" y="3421904"/>
              <a:ext cx="18953" cy="14392"/>
            </a:xfrm>
            <a:custGeom>
              <a:rect b="b" l="l" r="r" t="t"/>
              <a:pathLst>
                <a:path extrusionOk="0" h="549" w="723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4" name="Google Shape;17144;p69"/>
            <p:cNvSpPr/>
            <p:nvPr/>
          </p:nvSpPr>
          <p:spPr>
            <a:xfrm>
              <a:off x="4642252" y="3485554"/>
              <a:ext cx="14025" cy="21129"/>
            </a:xfrm>
            <a:custGeom>
              <a:rect b="b" l="l" r="r" t="t"/>
              <a:pathLst>
                <a:path extrusionOk="0" h="806" w="535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5" name="Google Shape;17145;p69"/>
            <p:cNvSpPr/>
            <p:nvPr/>
          </p:nvSpPr>
          <p:spPr>
            <a:xfrm>
              <a:off x="4642252" y="3563150"/>
              <a:ext cx="14025" cy="21103"/>
            </a:xfrm>
            <a:custGeom>
              <a:rect b="b" l="l" r="r" t="t"/>
              <a:pathLst>
                <a:path extrusionOk="0" h="805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6" name="Google Shape;17146;p69"/>
            <p:cNvSpPr/>
            <p:nvPr/>
          </p:nvSpPr>
          <p:spPr>
            <a:xfrm>
              <a:off x="4761845" y="3457478"/>
              <a:ext cx="141561" cy="113170"/>
            </a:xfrm>
            <a:custGeom>
              <a:rect b="b" l="l" r="r" t="t"/>
              <a:pathLst>
                <a:path extrusionOk="0" h="4317" w="540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7" name="Google Shape;17147;p69"/>
            <p:cNvSpPr/>
            <p:nvPr/>
          </p:nvSpPr>
          <p:spPr>
            <a:xfrm>
              <a:off x="4691457" y="3598619"/>
              <a:ext cx="281942" cy="14025"/>
            </a:xfrm>
            <a:custGeom>
              <a:rect b="b" l="l" r="r" t="t"/>
              <a:pathLst>
                <a:path extrusionOk="0" h="535" w="10755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8" name="Google Shape;17148;p69"/>
            <p:cNvSpPr/>
            <p:nvPr/>
          </p:nvSpPr>
          <p:spPr>
            <a:xfrm>
              <a:off x="4691457" y="3598619"/>
              <a:ext cx="63598" cy="14025"/>
            </a:xfrm>
            <a:custGeom>
              <a:rect b="b" l="l" r="r" t="t"/>
              <a:pathLst>
                <a:path extrusionOk="0" h="535" w="2426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9" name="Google Shape;17149;p69"/>
            <p:cNvSpPr/>
            <p:nvPr/>
          </p:nvSpPr>
          <p:spPr>
            <a:xfrm>
              <a:off x="4741030" y="3591436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0" name="Google Shape;17150;p69"/>
          <p:cNvGrpSpPr/>
          <p:nvPr/>
        </p:nvGrpSpPr>
        <p:grpSpPr>
          <a:xfrm>
            <a:off x="4652476" y="2898915"/>
            <a:ext cx="386016" cy="384495"/>
            <a:chOff x="4652476" y="2898915"/>
            <a:chExt cx="386016" cy="384495"/>
          </a:xfrm>
        </p:grpSpPr>
        <p:sp>
          <p:nvSpPr>
            <p:cNvPr id="17151" name="Google Shape;17151;p69"/>
            <p:cNvSpPr/>
            <p:nvPr/>
          </p:nvSpPr>
          <p:spPr>
            <a:xfrm>
              <a:off x="4842456" y="3088895"/>
              <a:ext cx="60190" cy="60190"/>
            </a:xfrm>
            <a:custGeom>
              <a:rect b="b" l="l" r="r" t="t"/>
              <a:pathLst>
                <a:path extrusionOk="0" h="2296" w="2296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2" name="Google Shape;17152;p69"/>
            <p:cNvSpPr/>
            <p:nvPr/>
          </p:nvSpPr>
          <p:spPr>
            <a:xfrm>
              <a:off x="4652476" y="2898915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3" name="Google Shape;17153;p69"/>
            <p:cNvSpPr/>
            <p:nvPr/>
          </p:nvSpPr>
          <p:spPr>
            <a:xfrm>
              <a:off x="4680866" y="2927306"/>
              <a:ext cx="191134" cy="191134"/>
            </a:xfrm>
            <a:custGeom>
              <a:rect b="b" l="l" r="r" t="t"/>
              <a:pathLst>
                <a:path extrusionOk="0" h="7291" w="7291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4" name="Google Shape;17154;p69"/>
            <p:cNvSpPr/>
            <p:nvPr/>
          </p:nvSpPr>
          <p:spPr>
            <a:xfrm>
              <a:off x="4869693" y="3117653"/>
              <a:ext cx="168798" cy="165757"/>
            </a:xfrm>
            <a:custGeom>
              <a:rect b="b" l="l" r="r" t="t"/>
              <a:pathLst>
                <a:path extrusionOk="0" h="6323" w="6439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5" name="Google Shape;17155;p69"/>
            <p:cNvSpPr/>
            <p:nvPr/>
          </p:nvSpPr>
          <p:spPr>
            <a:xfrm>
              <a:off x="4881437" y="3118020"/>
              <a:ext cx="157054" cy="155560"/>
            </a:xfrm>
            <a:custGeom>
              <a:rect b="b" l="l" r="r" t="t"/>
              <a:pathLst>
                <a:path extrusionOk="0" h="5934" w="5991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6" name="Google Shape;17156;p69"/>
            <p:cNvSpPr/>
            <p:nvPr/>
          </p:nvSpPr>
          <p:spPr>
            <a:xfrm>
              <a:off x="4952952" y="3199391"/>
              <a:ext cx="54134" cy="54134"/>
            </a:xfrm>
            <a:custGeom>
              <a:rect b="b" l="l" r="r" t="t"/>
              <a:pathLst>
                <a:path extrusionOk="0" h="2065" w="2065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7" name="Google Shape;17157;p69"/>
            <p:cNvSpPr/>
            <p:nvPr/>
          </p:nvSpPr>
          <p:spPr>
            <a:xfrm>
              <a:off x="4931377" y="3179232"/>
              <a:ext cx="55209" cy="50464"/>
            </a:xfrm>
            <a:custGeom>
              <a:rect b="b" l="l" r="r" t="t"/>
              <a:pathLst>
                <a:path extrusionOk="0" h="1925" w="2106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8" name="Google Shape;17158;p69"/>
            <p:cNvSpPr/>
            <p:nvPr/>
          </p:nvSpPr>
          <p:spPr>
            <a:xfrm>
              <a:off x="4736101" y="2955670"/>
              <a:ext cx="87453" cy="95396"/>
            </a:xfrm>
            <a:custGeom>
              <a:rect b="b" l="l" r="r" t="t"/>
              <a:pathLst>
                <a:path extrusionOk="0" h="3639" w="3336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9" name="Google Shape;17159;p69"/>
            <p:cNvSpPr/>
            <p:nvPr/>
          </p:nvSpPr>
          <p:spPr>
            <a:xfrm>
              <a:off x="4762972" y="3064279"/>
              <a:ext cx="26897" cy="28050"/>
            </a:xfrm>
            <a:custGeom>
              <a:rect b="b" l="l" r="r" t="t"/>
              <a:pathLst>
                <a:path extrusionOk="0" h="1070" w="1026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60" name="Google Shape;17160;p69"/>
          <p:cNvGrpSpPr/>
          <p:nvPr/>
        </p:nvGrpSpPr>
        <p:grpSpPr>
          <a:xfrm>
            <a:off x="5156931" y="2922194"/>
            <a:ext cx="324699" cy="347611"/>
            <a:chOff x="5156931" y="2922194"/>
            <a:chExt cx="324699" cy="347611"/>
          </a:xfrm>
        </p:grpSpPr>
        <p:sp>
          <p:nvSpPr>
            <p:cNvPr id="17161" name="Google Shape;17161;p69"/>
            <p:cNvSpPr/>
            <p:nvPr/>
          </p:nvSpPr>
          <p:spPr>
            <a:xfrm>
              <a:off x="5160706" y="3072982"/>
              <a:ext cx="317149" cy="43543"/>
            </a:xfrm>
            <a:custGeom>
              <a:rect b="b" l="l" r="r" t="t"/>
              <a:pathLst>
                <a:path extrusionOk="0" h="1661" w="12098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2" name="Google Shape;17162;p69"/>
            <p:cNvSpPr/>
            <p:nvPr/>
          </p:nvSpPr>
          <p:spPr>
            <a:xfrm>
              <a:off x="5258330" y="2922194"/>
              <a:ext cx="128689" cy="62261"/>
            </a:xfrm>
            <a:custGeom>
              <a:rect b="b" l="l" r="r" t="t"/>
              <a:pathLst>
                <a:path extrusionOk="0" h="2375" w="4909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3" name="Google Shape;17163;p69"/>
            <p:cNvSpPr/>
            <p:nvPr/>
          </p:nvSpPr>
          <p:spPr>
            <a:xfrm>
              <a:off x="5258330" y="2957951"/>
              <a:ext cx="128689" cy="26503"/>
            </a:xfrm>
            <a:custGeom>
              <a:rect b="b" l="l" r="r" t="t"/>
              <a:pathLst>
                <a:path extrusionOk="0" h="1011" w="4909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4" name="Google Shape;17164;p69"/>
            <p:cNvSpPr/>
            <p:nvPr/>
          </p:nvSpPr>
          <p:spPr>
            <a:xfrm>
              <a:off x="5180000" y="2975358"/>
              <a:ext cx="278561" cy="260761"/>
            </a:xfrm>
            <a:custGeom>
              <a:rect b="b" l="l" r="r" t="t"/>
              <a:pathLst>
                <a:path extrusionOk="0" h="9947" w="10626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5" name="Google Shape;17165;p69"/>
            <p:cNvSpPr/>
            <p:nvPr/>
          </p:nvSpPr>
          <p:spPr>
            <a:xfrm>
              <a:off x="5438847" y="2975358"/>
              <a:ext cx="19714" cy="260761"/>
            </a:xfrm>
            <a:custGeom>
              <a:rect b="b" l="l" r="r" t="t"/>
              <a:pathLst>
                <a:path extrusionOk="0" h="9947" w="752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6" name="Google Shape;17166;p69"/>
            <p:cNvSpPr/>
            <p:nvPr/>
          </p:nvSpPr>
          <p:spPr>
            <a:xfrm>
              <a:off x="5180000" y="3062785"/>
              <a:ext cx="278561" cy="172967"/>
            </a:xfrm>
            <a:custGeom>
              <a:rect b="b" l="l" r="r" t="t"/>
              <a:pathLst>
                <a:path extrusionOk="0" h="6598" w="10626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7" name="Google Shape;17167;p69"/>
            <p:cNvSpPr/>
            <p:nvPr/>
          </p:nvSpPr>
          <p:spPr>
            <a:xfrm>
              <a:off x="5221262" y="3114192"/>
              <a:ext cx="196953" cy="10329"/>
            </a:xfrm>
            <a:custGeom>
              <a:rect b="b" l="l" r="r" t="t"/>
              <a:pathLst>
                <a:path extrusionOk="0" h="394" w="7513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8" name="Google Shape;17168;p69"/>
            <p:cNvSpPr/>
            <p:nvPr/>
          </p:nvSpPr>
          <p:spPr>
            <a:xfrm>
              <a:off x="5254031" y="3136528"/>
              <a:ext cx="129581" cy="10696"/>
            </a:xfrm>
            <a:custGeom>
              <a:rect b="b" l="l" r="r" t="t"/>
              <a:pathLst>
                <a:path extrusionOk="0" h="408" w="4943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9" name="Google Shape;17169;p69"/>
            <p:cNvSpPr/>
            <p:nvPr/>
          </p:nvSpPr>
          <p:spPr>
            <a:xfrm>
              <a:off x="5284074" y="3159282"/>
              <a:ext cx="68893" cy="10617"/>
            </a:xfrm>
            <a:custGeom>
              <a:rect b="b" l="l" r="r" t="t"/>
              <a:pathLst>
                <a:path extrusionOk="0" h="405" w="2628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0" name="Google Shape;17170;p69"/>
            <p:cNvSpPr/>
            <p:nvPr/>
          </p:nvSpPr>
          <p:spPr>
            <a:xfrm>
              <a:off x="5156931" y="3073009"/>
              <a:ext cx="324699" cy="196796"/>
            </a:xfrm>
            <a:custGeom>
              <a:rect b="b" l="l" r="r" t="t"/>
              <a:pathLst>
                <a:path extrusionOk="0" h="7507" w="12386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1" name="Google Shape;17171;p69"/>
            <p:cNvSpPr/>
            <p:nvPr/>
          </p:nvSpPr>
          <p:spPr>
            <a:xfrm>
              <a:off x="5464197" y="3072694"/>
              <a:ext cx="17433" cy="197111"/>
            </a:xfrm>
            <a:custGeom>
              <a:rect b="b" l="l" r="r" t="t"/>
              <a:pathLst>
                <a:path extrusionOk="0" h="7519" w="665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2" name="Google Shape;17172;p69"/>
            <p:cNvSpPr/>
            <p:nvPr/>
          </p:nvSpPr>
          <p:spPr>
            <a:xfrm>
              <a:off x="5217461" y="3013579"/>
              <a:ext cx="32585" cy="32952"/>
            </a:xfrm>
            <a:custGeom>
              <a:rect b="b" l="l" r="r" t="t"/>
              <a:pathLst>
                <a:path extrusionOk="0" h="1257" w="1243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3" name="Google Shape;17173;p69"/>
            <p:cNvSpPr/>
            <p:nvPr/>
          </p:nvSpPr>
          <p:spPr>
            <a:xfrm>
              <a:off x="5271595" y="3008258"/>
              <a:ext cx="36491" cy="10670"/>
            </a:xfrm>
            <a:custGeom>
              <a:rect b="b" l="l" r="r" t="t"/>
              <a:pathLst>
                <a:path extrusionOk="0" h="407" w="1392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4" name="Google Shape;17174;p69"/>
            <p:cNvSpPr/>
            <p:nvPr/>
          </p:nvSpPr>
          <p:spPr>
            <a:xfrm>
              <a:off x="5270206" y="3036255"/>
              <a:ext cx="113406" cy="10670"/>
            </a:xfrm>
            <a:custGeom>
              <a:rect b="b" l="l" r="r" t="t"/>
              <a:pathLst>
                <a:path extrusionOk="0" h="407" w="4326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5" name="Google Shape;17175;p69"/>
            <p:cNvSpPr/>
            <p:nvPr/>
          </p:nvSpPr>
          <p:spPr>
            <a:xfrm>
              <a:off x="5223517" y="3080532"/>
              <a:ext cx="69915" cy="10670"/>
            </a:xfrm>
            <a:custGeom>
              <a:rect b="b" l="l" r="r" t="t"/>
              <a:pathLst>
                <a:path extrusionOk="0" h="407" w="2667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6" name="Google Shape;17176;p69"/>
            <p:cNvSpPr/>
            <p:nvPr/>
          </p:nvSpPr>
          <p:spPr>
            <a:xfrm>
              <a:off x="5183251" y="3234152"/>
              <a:ext cx="56939" cy="10696"/>
            </a:xfrm>
            <a:custGeom>
              <a:rect b="b" l="l" r="r" t="t"/>
              <a:pathLst>
                <a:path extrusionOk="0" h="408" w="2172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77" name="Google Shape;17177;p69"/>
          <p:cNvGrpSpPr/>
          <p:nvPr/>
        </p:nvGrpSpPr>
        <p:grpSpPr>
          <a:xfrm>
            <a:off x="6086331" y="2905337"/>
            <a:ext cx="364441" cy="364834"/>
            <a:chOff x="6086331" y="2905337"/>
            <a:chExt cx="364441" cy="364834"/>
          </a:xfrm>
        </p:grpSpPr>
        <p:sp>
          <p:nvSpPr>
            <p:cNvPr id="17178" name="Google Shape;17178;p69"/>
            <p:cNvSpPr/>
            <p:nvPr/>
          </p:nvSpPr>
          <p:spPr>
            <a:xfrm>
              <a:off x="6086331" y="2905337"/>
              <a:ext cx="277407" cy="277433"/>
            </a:xfrm>
            <a:custGeom>
              <a:rect b="b" l="l" r="r" t="t"/>
              <a:pathLst>
                <a:path extrusionOk="0" h="10583" w="10582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9" name="Google Shape;17179;p69"/>
            <p:cNvSpPr/>
            <p:nvPr/>
          </p:nvSpPr>
          <p:spPr>
            <a:xfrm>
              <a:off x="6143480" y="2983301"/>
              <a:ext cx="142321" cy="121821"/>
            </a:xfrm>
            <a:custGeom>
              <a:rect b="b" l="l" r="r" t="t"/>
              <a:pathLst>
                <a:path extrusionOk="0" h="4647" w="5429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0" name="Google Shape;17180;p69"/>
            <p:cNvSpPr/>
            <p:nvPr/>
          </p:nvSpPr>
          <p:spPr>
            <a:xfrm>
              <a:off x="6184349" y="3013946"/>
              <a:ext cx="70781" cy="60557"/>
            </a:xfrm>
            <a:custGeom>
              <a:rect b="b" l="l" r="r" t="t"/>
              <a:pathLst>
                <a:path extrusionOk="0" h="2310" w="270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1" name="Google Shape;17181;p69"/>
            <p:cNvSpPr/>
            <p:nvPr/>
          </p:nvSpPr>
          <p:spPr>
            <a:xfrm>
              <a:off x="6268368" y="3087374"/>
              <a:ext cx="182404" cy="182797"/>
            </a:xfrm>
            <a:custGeom>
              <a:rect b="b" l="l" r="r" t="t"/>
              <a:pathLst>
                <a:path extrusionOk="0" h="6973" w="6958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2" name="Google Shape;17182;p69"/>
            <p:cNvSpPr/>
            <p:nvPr/>
          </p:nvSpPr>
          <p:spPr>
            <a:xfrm>
              <a:off x="6298620" y="3133172"/>
              <a:ext cx="106747" cy="91412"/>
            </a:xfrm>
            <a:custGeom>
              <a:rect b="b" l="l" r="r" t="t"/>
              <a:pathLst>
                <a:path extrusionOk="0" h="3487" w="4072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3" name="Google Shape;17183;p69"/>
            <p:cNvSpPr/>
            <p:nvPr/>
          </p:nvSpPr>
          <p:spPr>
            <a:xfrm>
              <a:off x="6322843" y="3151706"/>
              <a:ext cx="63991" cy="54527"/>
            </a:xfrm>
            <a:custGeom>
              <a:rect b="b" l="l" r="r" t="t"/>
              <a:pathLst>
                <a:path extrusionOk="0" h="2080" w="2441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84" name="Google Shape;17184;p69"/>
          <p:cNvGrpSpPr/>
          <p:nvPr/>
        </p:nvGrpSpPr>
        <p:grpSpPr>
          <a:xfrm>
            <a:off x="6554059" y="2907251"/>
            <a:ext cx="377706" cy="377680"/>
            <a:chOff x="6554059" y="2907251"/>
            <a:chExt cx="377706" cy="377680"/>
          </a:xfrm>
        </p:grpSpPr>
        <p:sp>
          <p:nvSpPr>
            <p:cNvPr id="17185" name="Google Shape;17185;p69"/>
            <p:cNvSpPr/>
            <p:nvPr/>
          </p:nvSpPr>
          <p:spPr>
            <a:xfrm>
              <a:off x="6635064" y="2907251"/>
              <a:ext cx="215723" cy="377680"/>
            </a:xfrm>
            <a:custGeom>
              <a:rect b="b" l="l" r="r" t="t"/>
              <a:pathLst>
                <a:path extrusionOk="0" h="14407" w="8229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6" name="Google Shape;17186;p69"/>
            <p:cNvSpPr/>
            <p:nvPr/>
          </p:nvSpPr>
          <p:spPr>
            <a:xfrm>
              <a:off x="6805330" y="2907251"/>
              <a:ext cx="45457" cy="377680"/>
            </a:xfrm>
            <a:custGeom>
              <a:rect b="b" l="l" r="r" t="t"/>
              <a:pathLst>
                <a:path extrusionOk="0" h="14407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7" name="Google Shape;17187;p69"/>
            <p:cNvSpPr/>
            <p:nvPr/>
          </p:nvSpPr>
          <p:spPr>
            <a:xfrm>
              <a:off x="6635064" y="3227389"/>
              <a:ext cx="215723" cy="22728"/>
            </a:xfrm>
            <a:custGeom>
              <a:rect b="b" l="l" r="r" t="t"/>
              <a:pathLst>
                <a:path extrusionOk="0" h="867" w="8229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8" name="Google Shape;17188;p69"/>
            <p:cNvSpPr/>
            <p:nvPr/>
          </p:nvSpPr>
          <p:spPr>
            <a:xfrm>
              <a:off x="6828058" y="3227389"/>
              <a:ext cx="22728" cy="22728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9" name="Google Shape;17189;p69"/>
            <p:cNvSpPr/>
            <p:nvPr/>
          </p:nvSpPr>
          <p:spPr>
            <a:xfrm>
              <a:off x="6635064" y="3250091"/>
              <a:ext cx="215723" cy="34840"/>
            </a:xfrm>
            <a:custGeom>
              <a:rect b="b" l="l" r="r" t="t"/>
              <a:pathLst>
                <a:path extrusionOk="0" h="1329" w="8229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0" name="Google Shape;17190;p69"/>
            <p:cNvSpPr/>
            <p:nvPr/>
          </p:nvSpPr>
          <p:spPr>
            <a:xfrm>
              <a:off x="6805330" y="3250091"/>
              <a:ext cx="45457" cy="34840"/>
            </a:xfrm>
            <a:custGeom>
              <a:rect b="b" l="l" r="r" t="t"/>
              <a:pathLst>
                <a:path extrusionOk="0" h="1329" w="1734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1" name="Google Shape;17191;p69"/>
            <p:cNvSpPr/>
            <p:nvPr/>
          </p:nvSpPr>
          <p:spPr>
            <a:xfrm>
              <a:off x="6635064" y="2907251"/>
              <a:ext cx="216090" cy="35207"/>
            </a:xfrm>
            <a:custGeom>
              <a:rect b="b" l="l" r="r" t="t"/>
              <a:pathLst>
                <a:path extrusionOk="0" h="1343" w="8243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2" name="Google Shape;17192;p69"/>
            <p:cNvSpPr/>
            <p:nvPr/>
          </p:nvSpPr>
          <p:spPr>
            <a:xfrm>
              <a:off x="6805330" y="2907251"/>
              <a:ext cx="45457" cy="35207"/>
            </a:xfrm>
            <a:custGeom>
              <a:rect b="b" l="l" r="r" t="t"/>
              <a:pathLst>
                <a:path extrusionOk="0" h="1343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3" name="Google Shape;17193;p69"/>
            <p:cNvSpPr/>
            <p:nvPr/>
          </p:nvSpPr>
          <p:spPr>
            <a:xfrm>
              <a:off x="6720577" y="3262202"/>
              <a:ext cx="45064" cy="11010"/>
            </a:xfrm>
            <a:custGeom>
              <a:rect b="b" l="l" r="r" t="t"/>
              <a:pathLst>
                <a:path extrusionOk="0" h="420" w="1719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4" name="Google Shape;17194;p69"/>
            <p:cNvSpPr/>
            <p:nvPr/>
          </p:nvSpPr>
          <p:spPr>
            <a:xfrm>
              <a:off x="6554059" y="2962879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5" name="Google Shape;17195;p69"/>
            <p:cNvSpPr/>
            <p:nvPr/>
          </p:nvSpPr>
          <p:spPr>
            <a:xfrm>
              <a:off x="6650950" y="2962879"/>
              <a:ext cx="52246" cy="129056"/>
            </a:xfrm>
            <a:custGeom>
              <a:rect b="b" l="l" r="r" t="t"/>
              <a:pathLst>
                <a:path extrusionOk="0" h="4923" w="1993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6" name="Google Shape;17196;p69"/>
            <p:cNvSpPr/>
            <p:nvPr/>
          </p:nvSpPr>
          <p:spPr>
            <a:xfrm>
              <a:off x="6596842" y="2999580"/>
              <a:ext cx="64358" cy="53295"/>
            </a:xfrm>
            <a:custGeom>
              <a:rect b="b" l="l" r="r" t="t"/>
              <a:pathLst>
                <a:path extrusionOk="0" h="2033" w="2455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7" name="Google Shape;17197;p69"/>
            <p:cNvSpPr/>
            <p:nvPr/>
          </p:nvSpPr>
          <p:spPr>
            <a:xfrm>
              <a:off x="6782628" y="3055576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8" name="Google Shape;17198;p69"/>
            <p:cNvSpPr/>
            <p:nvPr/>
          </p:nvSpPr>
          <p:spPr>
            <a:xfrm>
              <a:off x="6879885" y="3055576"/>
              <a:ext cx="51879" cy="129083"/>
            </a:xfrm>
            <a:custGeom>
              <a:rect b="b" l="l" r="r" t="t"/>
              <a:pathLst>
                <a:path extrusionOk="0" h="4924" w="1979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9" name="Google Shape;17199;p69"/>
            <p:cNvSpPr/>
            <p:nvPr/>
          </p:nvSpPr>
          <p:spPr>
            <a:xfrm>
              <a:off x="6841297" y="3080926"/>
              <a:ext cx="31799" cy="32192"/>
            </a:xfrm>
            <a:custGeom>
              <a:rect b="b" l="l" r="r" t="t"/>
              <a:pathLst>
                <a:path extrusionOk="0" h="1228" w="1213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0" name="Google Shape;17200;p69"/>
            <p:cNvSpPr/>
            <p:nvPr/>
          </p:nvSpPr>
          <p:spPr>
            <a:xfrm>
              <a:off x="6830706" y="3113091"/>
              <a:ext cx="53374" cy="31825"/>
            </a:xfrm>
            <a:custGeom>
              <a:rect b="b" l="l" r="r" t="t"/>
              <a:pathLst>
                <a:path extrusionOk="0" h="1214" w="2036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1" name="Google Shape;17201;p69"/>
            <p:cNvSpPr/>
            <p:nvPr/>
          </p:nvSpPr>
          <p:spPr>
            <a:xfrm>
              <a:off x="6725112" y="2972343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2" name="Google Shape;17202;p69"/>
            <p:cNvSpPr/>
            <p:nvPr/>
          </p:nvSpPr>
          <p:spPr>
            <a:xfrm>
              <a:off x="6725112" y="2995045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3" name="Google Shape;17203;p69"/>
            <p:cNvSpPr/>
            <p:nvPr/>
          </p:nvSpPr>
          <p:spPr>
            <a:xfrm>
              <a:off x="6725112" y="3017747"/>
              <a:ext cx="95396" cy="11377"/>
            </a:xfrm>
            <a:custGeom>
              <a:rect b="b" l="l" r="r" t="t"/>
              <a:pathLst>
                <a:path extrusionOk="0" h="434" w="3639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4" name="Google Shape;17204;p69"/>
            <p:cNvSpPr/>
            <p:nvPr/>
          </p:nvSpPr>
          <p:spPr>
            <a:xfrm>
              <a:off x="6664949" y="3138467"/>
              <a:ext cx="91595" cy="23095"/>
            </a:xfrm>
            <a:custGeom>
              <a:rect b="b" l="l" r="r" t="t"/>
              <a:pathLst>
                <a:path extrusionOk="0" h="881" w="3494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5" name="Google Shape;17205;p69"/>
            <p:cNvSpPr/>
            <p:nvPr/>
          </p:nvSpPr>
          <p:spPr>
            <a:xfrm>
              <a:off x="6663428" y="3178576"/>
              <a:ext cx="95003" cy="11377"/>
            </a:xfrm>
            <a:custGeom>
              <a:rect b="b" l="l" r="r" t="t"/>
              <a:pathLst>
                <a:path extrusionOk="0" h="434" w="3624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06" name="Google Shape;17206;p69"/>
          <p:cNvGrpSpPr/>
          <p:nvPr/>
        </p:nvGrpSpPr>
        <p:grpSpPr>
          <a:xfrm>
            <a:off x="7491796" y="2945446"/>
            <a:ext cx="400801" cy="317542"/>
            <a:chOff x="7491796" y="2945446"/>
            <a:chExt cx="400801" cy="317542"/>
          </a:xfrm>
        </p:grpSpPr>
        <p:sp>
          <p:nvSpPr>
            <p:cNvPr id="17207" name="Google Shape;17207;p69"/>
            <p:cNvSpPr/>
            <p:nvPr/>
          </p:nvSpPr>
          <p:spPr>
            <a:xfrm>
              <a:off x="7491796" y="2998453"/>
              <a:ext cx="340611" cy="264536"/>
            </a:xfrm>
            <a:custGeom>
              <a:rect b="b" l="l" r="r" t="t"/>
              <a:pathLst>
                <a:path extrusionOk="0" h="10091" w="12993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8" name="Google Shape;17208;p69"/>
            <p:cNvSpPr/>
            <p:nvPr/>
          </p:nvSpPr>
          <p:spPr>
            <a:xfrm>
              <a:off x="7491796" y="2998453"/>
              <a:ext cx="24249" cy="264536"/>
            </a:xfrm>
            <a:custGeom>
              <a:rect b="b" l="l" r="r" t="t"/>
              <a:pathLst>
                <a:path extrusionOk="0" h="10091" w="925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9" name="Google Shape;17209;p69"/>
            <p:cNvSpPr/>
            <p:nvPr/>
          </p:nvSpPr>
          <p:spPr>
            <a:xfrm>
              <a:off x="7541002" y="2945473"/>
              <a:ext cx="291406" cy="58669"/>
            </a:xfrm>
            <a:custGeom>
              <a:rect b="b" l="l" r="r" t="t"/>
              <a:pathLst>
                <a:path extrusionOk="0" h="2238" w="11116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0" name="Google Shape;17210;p69"/>
            <p:cNvSpPr/>
            <p:nvPr/>
          </p:nvSpPr>
          <p:spPr>
            <a:xfrm>
              <a:off x="7491796" y="2945473"/>
              <a:ext cx="56415" cy="58669"/>
            </a:xfrm>
            <a:custGeom>
              <a:rect b="b" l="l" r="r" t="t"/>
              <a:pathLst>
                <a:path extrusionOk="0" h="2238" w="2152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1" name="Google Shape;17211;p69"/>
            <p:cNvSpPr/>
            <p:nvPr/>
          </p:nvSpPr>
          <p:spPr>
            <a:xfrm>
              <a:off x="7491796" y="2945446"/>
              <a:ext cx="24642" cy="58695"/>
            </a:xfrm>
            <a:custGeom>
              <a:rect b="b" l="l" r="r" t="t"/>
              <a:pathLst>
                <a:path extrusionOk="0" h="2239" w="94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2" name="Google Shape;17212;p69"/>
            <p:cNvSpPr/>
            <p:nvPr/>
          </p:nvSpPr>
          <p:spPr>
            <a:xfrm>
              <a:off x="7568632" y="2968542"/>
              <a:ext cx="228962" cy="12138"/>
            </a:xfrm>
            <a:custGeom>
              <a:rect b="b" l="l" r="r" t="t"/>
              <a:pathLst>
                <a:path extrusionOk="0" h="463" w="8734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3" name="Google Shape;17213;p69"/>
            <p:cNvSpPr/>
            <p:nvPr/>
          </p:nvSpPr>
          <p:spPr>
            <a:xfrm>
              <a:off x="7656793" y="3073402"/>
              <a:ext cx="225947" cy="122450"/>
            </a:xfrm>
            <a:custGeom>
              <a:rect b="b" l="l" r="r" t="t"/>
              <a:pathLst>
                <a:path extrusionOk="0" h="4671" w="8619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4" name="Google Shape;17214;p69"/>
            <p:cNvSpPr/>
            <p:nvPr/>
          </p:nvSpPr>
          <p:spPr>
            <a:xfrm>
              <a:off x="7649610" y="3172888"/>
              <a:ext cx="32952" cy="32952"/>
            </a:xfrm>
            <a:custGeom>
              <a:rect b="b" l="l" r="r" t="t"/>
              <a:pathLst>
                <a:path extrusionOk="0" h="1257" w="1257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5" name="Google Shape;17215;p69"/>
            <p:cNvSpPr/>
            <p:nvPr/>
          </p:nvSpPr>
          <p:spPr>
            <a:xfrm>
              <a:off x="7778273" y="3164184"/>
              <a:ext cx="32952" cy="33345"/>
            </a:xfrm>
            <a:custGeom>
              <a:rect b="b" l="l" r="r" t="t"/>
              <a:pathLst>
                <a:path extrusionOk="0" h="1272" w="1257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6" name="Google Shape;17216;p69"/>
            <p:cNvSpPr/>
            <p:nvPr/>
          </p:nvSpPr>
          <p:spPr>
            <a:xfrm>
              <a:off x="7859252" y="3062785"/>
              <a:ext cx="33345" cy="33319"/>
            </a:xfrm>
            <a:custGeom>
              <a:rect b="b" l="l" r="r" t="t"/>
              <a:pathLst>
                <a:path extrusionOk="0" h="1271" w="1272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7" name="Google Shape;17217;p69"/>
            <p:cNvSpPr/>
            <p:nvPr/>
          </p:nvSpPr>
          <p:spPr>
            <a:xfrm>
              <a:off x="7713942" y="3112724"/>
              <a:ext cx="32952" cy="33319"/>
            </a:xfrm>
            <a:custGeom>
              <a:rect b="b" l="l" r="r" t="t"/>
              <a:pathLst>
                <a:path extrusionOk="0" h="1271" w="1257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69"/>
            <p:cNvSpPr/>
            <p:nvPr/>
          </p:nvSpPr>
          <p:spPr>
            <a:xfrm>
              <a:off x="7649610" y="3172704"/>
              <a:ext cx="24616" cy="33319"/>
            </a:xfrm>
            <a:custGeom>
              <a:rect b="b" l="l" r="r" t="t"/>
              <a:pathLst>
                <a:path extrusionOk="0" h="1271" w="939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69"/>
            <p:cNvSpPr/>
            <p:nvPr/>
          </p:nvSpPr>
          <p:spPr>
            <a:xfrm>
              <a:off x="7778273" y="316423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0" name="Google Shape;17220;p69"/>
            <p:cNvSpPr/>
            <p:nvPr/>
          </p:nvSpPr>
          <p:spPr>
            <a:xfrm>
              <a:off x="7859252" y="3062968"/>
              <a:ext cx="24642" cy="33083"/>
            </a:xfrm>
            <a:custGeom>
              <a:rect b="b" l="l" r="r" t="t"/>
              <a:pathLst>
                <a:path extrusionOk="0" h="1262" w="94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1" name="Google Shape;17221;p69"/>
            <p:cNvSpPr/>
            <p:nvPr/>
          </p:nvSpPr>
          <p:spPr>
            <a:xfrm>
              <a:off x="7713942" y="311277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2" name="Google Shape;17222;p69"/>
            <p:cNvSpPr/>
            <p:nvPr/>
          </p:nvSpPr>
          <p:spPr>
            <a:xfrm>
              <a:off x="7530411" y="3104021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3" name="Google Shape;17223;p69"/>
            <p:cNvSpPr/>
            <p:nvPr/>
          </p:nvSpPr>
          <p:spPr>
            <a:xfrm>
              <a:off x="7530411" y="3133539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69"/>
            <p:cNvSpPr/>
            <p:nvPr/>
          </p:nvSpPr>
          <p:spPr>
            <a:xfrm>
              <a:off x="7530411" y="3163057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5" name="Google Shape;17225;p69"/>
            <p:cNvSpPr/>
            <p:nvPr/>
          </p:nvSpPr>
          <p:spPr>
            <a:xfrm>
              <a:off x="7530411" y="3192575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6" name="Google Shape;17226;p69"/>
            <p:cNvSpPr/>
            <p:nvPr/>
          </p:nvSpPr>
          <p:spPr>
            <a:xfrm>
              <a:off x="7530411" y="3222093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69"/>
            <p:cNvSpPr/>
            <p:nvPr/>
          </p:nvSpPr>
          <p:spPr>
            <a:xfrm>
              <a:off x="7538354" y="3035521"/>
              <a:ext cx="247522" cy="44303"/>
            </a:xfrm>
            <a:custGeom>
              <a:rect b="b" l="l" r="r" t="t"/>
              <a:pathLst>
                <a:path extrusionOk="0" h="1690" w="9442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8" name="Google Shape;17228;p69"/>
            <p:cNvSpPr/>
            <p:nvPr/>
          </p:nvSpPr>
          <p:spPr>
            <a:xfrm>
              <a:off x="7538721" y="3054081"/>
              <a:ext cx="246762" cy="25743"/>
            </a:xfrm>
            <a:custGeom>
              <a:rect b="b" l="l" r="r" t="t"/>
              <a:pathLst>
                <a:path extrusionOk="0" h="982" w="9413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9" name="Google Shape;17229;p69"/>
          <p:cNvGrpSpPr/>
          <p:nvPr/>
        </p:nvGrpSpPr>
        <p:grpSpPr>
          <a:xfrm>
            <a:off x="7045643" y="2907723"/>
            <a:ext cx="345304" cy="365857"/>
            <a:chOff x="7045643" y="2907723"/>
            <a:chExt cx="345304" cy="365857"/>
          </a:xfrm>
        </p:grpSpPr>
        <p:sp>
          <p:nvSpPr>
            <p:cNvPr id="17230" name="Google Shape;17230;p69"/>
            <p:cNvSpPr/>
            <p:nvPr/>
          </p:nvSpPr>
          <p:spPr>
            <a:xfrm>
              <a:off x="7101638" y="2970429"/>
              <a:ext cx="231636" cy="284223"/>
            </a:xfrm>
            <a:custGeom>
              <a:rect b="b" l="l" r="r" t="t"/>
              <a:pathLst>
                <a:path extrusionOk="0" h="10842" w="8836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69"/>
            <p:cNvSpPr/>
            <p:nvPr/>
          </p:nvSpPr>
          <p:spPr>
            <a:xfrm>
              <a:off x="7129269" y="2989357"/>
              <a:ext cx="176768" cy="177135"/>
            </a:xfrm>
            <a:custGeom>
              <a:rect b="b" l="l" r="r" t="t"/>
              <a:pathLst>
                <a:path extrusionOk="0" h="6757" w="6743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69"/>
            <p:cNvSpPr/>
            <p:nvPr/>
          </p:nvSpPr>
          <p:spPr>
            <a:xfrm>
              <a:off x="7148196" y="3008284"/>
              <a:ext cx="138913" cy="139280"/>
            </a:xfrm>
            <a:custGeom>
              <a:rect b="b" l="l" r="r" t="t"/>
              <a:pathLst>
                <a:path extrusionOk="0" h="5313" w="5299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3" name="Google Shape;17233;p69"/>
            <p:cNvSpPr/>
            <p:nvPr/>
          </p:nvSpPr>
          <p:spPr>
            <a:xfrm>
              <a:off x="7198529" y="3248570"/>
              <a:ext cx="37854" cy="25009"/>
            </a:xfrm>
            <a:custGeom>
              <a:rect b="b" l="l" r="r" t="t"/>
              <a:pathLst>
                <a:path extrusionOk="0" h="954" w="1444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4" name="Google Shape;17234;p69"/>
            <p:cNvSpPr/>
            <p:nvPr/>
          </p:nvSpPr>
          <p:spPr>
            <a:xfrm>
              <a:off x="7342711" y="3071436"/>
              <a:ext cx="48236" cy="12950"/>
            </a:xfrm>
            <a:custGeom>
              <a:rect b="b" l="l" r="r" t="t"/>
              <a:pathLst>
                <a:path extrusionOk="0" h="494" w="184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5" name="Google Shape;17235;p69"/>
            <p:cNvSpPr/>
            <p:nvPr/>
          </p:nvSpPr>
          <p:spPr>
            <a:xfrm>
              <a:off x="7045643" y="3071436"/>
              <a:ext cx="54658" cy="12950"/>
            </a:xfrm>
            <a:custGeom>
              <a:rect b="b" l="l" r="r" t="t"/>
              <a:pathLst>
                <a:path extrusionOk="0" h="494" w="2085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69"/>
            <p:cNvSpPr/>
            <p:nvPr/>
          </p:nvSpPr>
          <p:spPr>
            <a:xfrm>
              <a:off x="7211400" y="2907723"/>
              <a:ext cx="12505" cy="43831"/>
            </a:xfrm>
            <a:custGeom>
              <a:rect b="b" l="l" r="r" t="t"/>
              <a:pathLst>
                <a:path extrusionOk="0" h="1672" w="477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69"/>
            <p:cNvSpPr/>
            <p:nvPr/>
          </p:nvSpPr>
          <p:spPr>
            <a:xfrm>
              <a:off x="7204951" y="3014706"/>
              <a:ext cx="25009" cy="107508"/>
            </a:xfrm>
            <a:custGeom>
              <a:rect b="b" l="l" r="r" t="t"/>
              <a:pathLst>
                <a:path extrusionOk="0" h="4101" w="954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69"/>
            <p:cNvSpPr/>
            <p:nvPr/>
          </p:nvSpPr>
          <p:spPr>
            <a:xfrm>
              <a:off x="7207992" y="3134666"/>
              <a:ext cx="18953" cy="18953"/>
            </a:xfrm>
            <a:custGeom>
              <a:rect b="b" l="l" r="r" t="t"/>
              <a:pathLst>
                <a:path extrusionOk="0" h="723" w="723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69"/>
            <p:cNvSpPr/>
            <p:nvPr/>
          </p:nvSpPr>
          <p:spPr>
            <a:xfrm>
              <a:off x="7276099" y="2940754"/>
              <a:ext cx="25088" cy="28574"/>
            </a:xfrm>
            <a:custGeom>
              <a:rect b="b" l="l" r="r" t="t"/>
              <a:pathLst>
                <a:path extrusionOk="0" h="1090" w="957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69"/>
            <p:cNvSpPr/>
            <p:nvPr/>
          </p:nvSpPr>
          <p:spPr>
            <a:xfrm>
              <a:off x="7133804" y="3185812"/>
              <a:ext cx="26372" cy="29859"/>
            </a:xfrm>
            <a:custGeom>
              <a:rect b="b" l="l" r="r" t="t"/>
              <a:pathLst>
                <a:path extrusionOk="0" h="1139" w="1006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69"/>
            <p:cNvSpPr/>
            <p:nvPr/>
          </p:nvSpPr>
          <p:spPr>
            <a:xfrm>
              <a:off x="7132886" y="2939758"/>
              <a:ext cx="26320" cy="29571"/>
            </a:xfrm>
            <a:custGeom>
              <a:rect b="b" l="l" r="r" t="t"/>
              <a:pathLst>
                <a:path extrusionOk="0" h="1128" w="1004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2" name="Google Shape;17242;p69"/>
            <p:cNvSpPr/>
            <p:nvPr/>
          </p:nvSpPr>
          <p:spPr>
            <a:xfrm>
              <a:off x="7276020" y="3186729"/>
              <a:ext cx="25062" cy="28941"/>
            </a:xfrm>
            <a:custGeom>
              <a:rect b="b" l="l" r="r" t="t"/>
              <a:pathLst>
                <a:path extrusionOk="0" h="1104" w="956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3" name="Google Shape;17243;p69"/>
            <p:cNvSpPr/>
            <p:nvPr/>
          </p:nvSpPr>
          <p:spPr>
            <a:xfrm>
              <a:off x="7322185" y="3137550"/>
              <a:ext cx="35312" cy="22886"/>
            </a:xfrm>
            <a:custGeom>
              <a:rect b="b" l="l" r="r" t="t"/>
              <a:pathLst>
                <a:path extrusionOk="0" h="873" w="1347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4" name="Google Shape;17244;p69"/>
            <p:cNvSpPr/>
            <p:nvPr/>
          </p:nvSpPr>
          <p:spPr>
            <a:xfrm>
              <a:off x="7077599" y="2995858"/>
              <a:ext cx="33922" cy="21916"/>
            </a:xfrm>
            <a:custGeom>
              <a:rect b="b" l="l" r="r" t="t"/>
              <a:pathLst>
                <a:path extrusionOk="0" h="836" w="1294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5" name="Google Shape;17245;p69"/>
            <p:cNvSpPr/>
            <p:nvPr/>
          </p:nvSpPr>
          <p:spPr>
            <a:xfrm>
              <a:off x="7323784" y="2995255"/>
              <a:ext cx="35312" cy="22519"/>
            </a:xfrm>
            <a:custGeom>
              <a:rect b="b" l="l" r="r" t="t"/>
              <a:pathLst>
                <a:path extrusionOk="0" h="859" w="1347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6" name="Google Shape;17246;p69"/>
            <p:cNvSpPr/>
            <p:nvPr/>
          </p:nvSpPr>
          <p:spPr>
            <a:xfrm>
              <a:off x="7077809" y="3137550"/>
              <a:ext cx="34945" cy="22886"/>
            </a:xfrm>
            <a:custGeom>
              <a:rect b="b" l="l" r="r" t="t"/>
              <a:pathLst>
                <a:path extrusionOk="0" h="873" w="1333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7" name="Google Shape;17247;p69"/>
            <p:cNvSpPr/>
            <p:nvPr/>
          </p:nvSpPr>
          <p:spPr>
            <a:xfrm>
              <a:off x="7186050" y="3210742"/>
              <a:ext cx="63204" cy="44303"/>
            </a:xfrm>
            <a:custGeom>
              <a:rect b="b" l="l" r="r" t="t"/>
              <a:pathLst>
                <a:path extrusionOk="0" h="1690" w="2411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8" name="Google Shape;17248;p69"/>
            <p:cNvSpPr/>
            <p:nvPr/>
          </p:nvSpPr>
          <p:spPr>
            <a:xfrm>
              <a:off x="7179602" y="3210349"/>
              <a:ext cx="76102" cy="12898"/>
            </a:xfrm>
            <a:custGeom>
              <a:rect b="b" l="l" r="r" t="t"/>
              <a:pathLst>
                <a:path extrusionOk="0" h="492" w="2903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49" name="Google Shape;17249;p69"/>
          <p:cNvGrpSpPr/>
          <p:nvPr/>
        </p:nvGrpSpPr>
        <p:grpSpPr>
          <a:xfrm>
            <a:off x="7992843" y="2907251"/>
            <a:ext cx="347794" cy="366328"/>
            <a:chOff x="7992843" y="2907251"/>
            <a:chExt cx="347794" cy="366328"/>
          </a:xfrm>
        </p:grpSpPr>
        <p:sp>
          <p:nvSpPr>
            <p:cNvPr id="17250" name="Google Shape;17250;p69"/>
            <p:cNvSpPr/>
            <p:nvPr/>
          </p:nvSpPr>
          <p:spPr>
            <a:xfrm>
              <a:off x="7992843" y="2907251"/>
              <a:ext cx="347794" cy="238032"/>
            </a:xfrm>
            <a:custGeom>
              <a:rect b="b" l="l" r="r" t="t"/>
              <a:pathLst>
                <a:path extrusionOk="0" h="9080" w="13267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1" name="Google Shape;17251;p69"/>
            <p:cNvSpPr/>
            <p:nvPr/>
          </p:nvSpPr>
          <p:spPr>
            <a:xfrm>
              <a:off x="7993210" y="2907251"/>
              <a:ext cx="26897" cy="238032"/>
            </a:xfrm>
            <a:custGeom>
              <a:rect b="b" l="l" r="r" t="t"/>
              <a:pathLst>
                <a:path extrusionOk="0" h="9080" w="1026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2" name="Google Shape;17252;p69"/>
            <p:cNvSpPr/>
            <p:nvPr/>
          </p:nvSpPr>
          <p:spPr>
            <a:xfrm>
              <a:off x="8018586" y="2935590"/>
              <a:ext cx="296334" cy="207439"/>
            </a:xfrm>
            <a:custGeom>
              <a:rect b="b" l="l" r="r" t="t"/>
              <a:pathLst>
                <a:path extrusionOk="0" h="7913" w="11304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69"/>
            <p:cNvSpPr/>
            <p:nvPr/>
          </p:nvSpPr>
          <p:spPr>
            <a:xfrm>
              <a:off x="8018586" y="2935249"/>
              <a:ext cx="22335" cy="207387"/>
            </a:xfrm>
            <a:custGeom>
              <a:rect b="b" l="l" r="r" t="t"/>
              <a:pathLst>
                <a:path extrusionOk="0" h="7911" w="852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4" name="Google Shape;17254;p69"/>
            <p:cNvSpPr/>
            <p:nvPr/>
          </p:nvSpPr>
          <p:spPr>
            <a:xfrm>
              <a:off x="8137393" y="3051801"/>
              <a:ext cx="27657" cy="91595"/>
            </a:xfrm>
            <a:custGeom>
              <a:rect b="b" l="l" r="r" t="t"/>
              <a:pathLst>
                <a:path extrusionOk="0" h="3494" w="1055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5" name="Google Shape;17255;p69"/>
            <p:cNvSpPr/>
            <p:nvPr/>
          </p:nvSpPr>
          <p:spPr>
            <a:xfrm>
              <a:off x="8137393" y="3051801"/>
              <a:ext cx="14785" cy="91595"/>
            </a:xfrm>
            <a:custGeom>
              <a:rect b="b" l="l" r="r" t="t"/>
              <a:pathLst>
                <a:path extrusionOk="0" h="3494" w="564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69"/>
            <p:cNvSpPr/>
            <p:nvPr/>
          </p:nvSpPr>
          <p:spPr>
            <a:xfrm>
              <a:off x="8216116" y="2961726"/>
              <a:ext cx="54134" cy="182430"/>
            </a:xfrm>
            <a:custGeom>
              <a:rect b="b" l="l" r="r" t="t"/>
              <a:pathLst>
                <a:path extrusionOk="0" h="6959" w="2065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7" name="Google Shape;17257;p69"/>
            <p:cNvSpPr/>
            <p:nvPr/>
          </p:nvSpPr>
          <p:spPr>
            <a:xfrm>
              <a:off x="8216116" y="2961726"/>
              <a:ext cx="17800" cy="182430"/>
            </a:xfrm>
            <a:custGeom>
              <a:rect b="b" l="l" r="r" t="t"/>
              <a:pathLst>
                <a:path extrusionOk="0" h="6959" w="679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8" name="Google Shape;17258;p69"/>
            <p:cNvSpPr/>
            <p:nvPr/>
          </p:nvSpPr>
          <p:spPr>
            <a:xfrm>
              <a:off x="8137393" y="2998637"/>
              <a:ext cx="54160" cy="53190"/>
            </a:xfrm>
            <a:custGeom>
              <a:rect b="b" l="l" r="r" t="t"/>
              <a:pathLst>
                <a:path extrusionOk="0" h="2029" w="2066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9" name="Google Shape;17259;p69"/>
            <p:cNvSpPr/>
            <p:nvPr/>
          </p:nvSpPr>
          <p:spPr>
            <a:xfrm>
              <a:off x="8137393" y="2998637"/>
              <a:ext cx="34473" cy="53190"/>
            </a:xfrm>
            <a:custGeom>
              <a:rect b="b" l="l" r="r" t="t"/>
              <a:pathLst>
                <a:path extrusionOk="0" h="2029" w="1315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0" name="Google Shape;17260;p69"/>
            <p:cNvSpPr/>
            <p:nvPr/>
          </p:nvSpPr>
          <p:spPr>
            <a:xfrm>
              <a:off x="8147617" y="2998060"/>
              <a:ext cx="34079" cy="32585"/>
            </a:xfrm>
            <a:custGeom>
              <a:rect b="b" l="l" r="r" t="t"/>
              <a:pathLst>
                <a:path extrusionOk="0" h="1243" w="130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1" name="Google Shape;17261;p69"/>
            <p:cNvSpPr/>
            <p:nvPr/>
          </p:nvSpPr>
          <p:spPr>
            <a:xfrm>
              <a:off x="8148010" y="2998479"/>
              <a:ext cx="23856" cy="32166"/>
            </a:xfrm>
            <a:custGeom>
              <a:rect b="b" l="l" r="r" t="t"/>
              <a:pathLst>
                <a:path extrusionOk="0" h="1227" w="91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69"/>
            <p:cNvSpPr/>
            <p:nvPr/>
          </p:nvSpPr>
          <p:spPr>
            <a:xfrm>
              <a:off x="8076102" y="3071488"/>
              <a:ext cx="29544" cy="29544"/>
            </a:xfrm>
            <a:custGeom>
              <a:rect b="b" l="l" r="r" t="t"/>
              <a:pathLst>
                <a:path extrusionOk="0" h="1127" w="1127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3" name="Google Shape;17263;p69"/>
            <p:cNvSpPr/>
            <p:nvPr/>
          </p:nvSpPr>
          <p:spPr>
            <a:xfrm>
              <a:off x="8076102" y="3071488"/>
              <a:ext cx="14785" cy="29544"/>
            </a:xfrm>
            <a:custGeom>
              <a:rect b="b" l="l" r="r" t="t"/>
              <a:pathLst>
                <a:path extrusionOk="0" h="1127" w="564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4" name="Google Shape;17264;p69"/>
            <p:cNvSpPr/>
            <p:nvPr/>
          </p:nvSpPr>
          <p:spPr>
            <a:xfrm>
              <a:off x="8068526" y="3098726"/>
              <a:ext cx="44670" cy="44670"/>
            </a:xfrm>
            <a:custGeom>
              <a:rect b="b" l="l" r="r" t="t"/>
              <a:pathLst>
                <a:path extrusionOk="0" h="1704" w="1704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69"/>
            <p:cNvSpPr/>
            <p:nvPr/>
          </p:nvSpPr>
          <p:spPr>
            <a:xfrm>
              <a:off x="8068526" y="3098726"/>
              <a:ext cx="23122" cy="44670"/>
            </a:xfrm>
            <a:custGeom>
              <a:rect b="b" l="l" r="r" t="t"/>
              <a:pathLst>
                <a:path extrusionOk="0" h="1704" w="882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6" name="Google Shape;17266;p69"/>
            <p:cNvSpPr/>
            <p:nvPr/>
          </p:nvSpPr>
          <p:spPr>
            <a:xfrm>
              <a:off x="8250170" y="3065773"/>
              <a:ext cx="20081" cy="11037"/>
            </a:xfrm>
            <a:custGeom>
              <a:rect b="b" l="l" r="r" t="t"/>
              <a:pathLst>
                <a:path extrusionOk="0" h="421" w="766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7" name="Google Shape;17267;p69"/>
            <p:cNvSpPr/>
            <p:nvPr/>
          </p:nvSpPr>
          <p:spPr>
            <a:xfrm>
              <a:off x="8247758" y="3102107"/>
              <a:ext cx="22492" cy="11063"/>
            </a:xfrm>
            <a:custGeom>
              <a:rect b="b" l="l" r="r" t="t"/>
              <a:pathLst>
                <a:path extrusionOk="0" h="422" w="858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8" name="Google Shape;17268;p69"/>
            <p:cNvSpPr/>
            <p:nvPr/>
          </p:nvSpPr>
          <p:spPr>
            <a:xfrm>
              <a:off x="8250170" y="2992397"/>
              <a:ext cx="20081" cy="11377"/>
            </a:xfrm>
            <a:custGeom>
              <a:rect b="b" l="l" r="r" t="t"/>
              <a:pathLst>
                <a:path extrusionOk="0" h="434" w="766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9" name="Google Shape;17269;p69"/>
            <p:cNvSpPr/>
            <p:nvPr/>
          </p:nvSpPr>
          <p:spPr>
            <a:xfrm>
              <a:off x="8250170" y="3029098"/>
              <a:ext cx="20081" cy="10984"/>
            </a:xfrm>
            <a:custGeom>
              <a:rect b="b" l="l" r="r" t="t"/>
              <a:pathLst>
                <a:path extrusionOk="0" h="419" w="766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69"/>
            <p:cNvSpPr/>
            <p:nvPr/>
          </p:nvSpPr>
          <p:spPr>
            <a:xfrm>
              <a:off x="8059062" y="2981597"/>
              <a:ext cx="63231" cy="74765"/>
            </a:xfrm>
            <a:custGeom>
              <a:rect b="b" l="l" r="r" t="t"/>
              <a:pathLst>
                <a:path extrusionOk="0" h="2852" w="2412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1" name="Google Shape;17271;p69"/>
            <p:cNvSpPr/>
            <p:nvPr/>
          </p:nvSpPr>
          <p:spPr>
            <a:xfrm>
              <a:off x="8059062" y="2981309"/>
              <a:ext cx="39008" cy="75054"/>
            </a:xfrm>
            <a:custGeom>
              <a:rect b="b" l="l" r="r" t="t"/>
              <a:pathLst>
                <a:path extrusionOk="0" h="2863" w="1488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2" name="Google Shape;17272;p69"/>
            <p:cNvSpPr/>
            <p:nvPr/>
          </p:nvSpPr>
          <p:spPr>
            <a:xfrm>
              <a:off x="8079510" y="2981597"/>
              <a:ext cx="21968" cy="50176"/>
            </a:xfrm>
            <a:custGeom>
              <a:rect b="b" l="l" r="r" t="t"/>
              <a:pathLst>
                <a:path extrusionOk="0" h="1914" w="838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3" name="Google Shape;17273;p69"/>
            <p:cNvSpPr/>
            <p:nvPr/>
          </p:nvSpPr>
          <p:spPr>
            <a:xfrm>
              <a:off x="8065511" y="3055969"/>
              <a:ext cx="50726" cy="17040"/>
            </a:xfrm>
            <a:custGeom>
              <a:rect b="b" l="l" r="r" t="t"/>
              <a:pathLst>
                <a:path extrusionOk="0" h="650" w="1935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4" name="Google Shape;17274;p69"/>
            <p:cNvSpPr/>
            <p:nvPr/>
          </p:nvSpPr>
          <p:spPr>
            <a:xfrm>
              <a:off x="8065511" y="3058617"/>
              <a:ext cx="50726" cy="14392"/>
            </a:xfrm>
            <a:custGeom>
              <a:rect b="b" l="l" r="r" t="t"/>
              <a:pathLst>
                <a:path extrusionOk="0" h="549" w="1935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5" name="Google Shape;17275;p69"/>
            <p:cNvSpPr/>
            <p:nvPr/>
          </p:nvSpPr>
          <p:spPr>
            <a:xfrm>
              <a:off x="8164656" y="3051801"/>
              <a:ext cx="26897" cy="91595"/>
            </a:xfrm>
            <a:custGeom>
              <a:rect b="b" l="l" r="r" t="t"/>
              <a:pathLst>
                <a:path extrusionOk="0" h="3494" w="1026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6" name="Google Shape;17276;p69"/>
            <p:cNvSpPr/>
            <p:nvPr/>
          </p:nvSpPr>
          <p:spPr>
            <a:xfrm>
              <a:off x="8130577" y="3199391"/>
              <a:ext cx="68919" cy="47711"/>
            </a:xfrm>
            <a:custGeom>
              <a:rect b="b" l="l" r="r" t="t"/>
              <a:pathLst>
                <a:path extrusionOk="0" h="1820" w="2629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69"/>
            <p:cNvSpPr/>
            <p:nvPr/>
          </p:nvSpPr>
          <p:spPr>
            <a:xfrm>
              <a:off x="8130577" y="3199391"/>
              <a:ext cx="14785" cy="47711"/>
            </a:xfrm>
            <a:custGeom>
              <a:rect b="b" l="l" r="r" t="t"/>
              <a:pathLst>
                <a:path extrusionOk="0" h="1820" w="564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69"/>
            <p:cNvSpPr/>
            <p:nvPr/>
          </p:nvSpPr>
          <p:spPr>
            <a:xfrm>
              <a:off x="8096917" y="3245556"/>
              <a:ext cx="136633" cy="28024"/>
            </a:xfrm>
            <a:custGeom>
              <a:rect b="b" l="l" r="r" t="t"/>
              <a:pathLst>
                <a:path extrusionOk="0" h="1069" w="5212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9" name="Google Shape;17279;p69"/>
            <p:cNvSpPr/>
            <p:nvPr/>
          </p:nvSpPr>
          <p:spPr>
            <a:xfrm>
              <a:off x="8096524" y="3252372"/>
              <a:ext cx="137026" cy="21208"/>
            </a:xfrm>
            <a:custGeom>
              <a:rect b="b" l="l" r="r" t="t"/>
              <a:pathLst>
                <a:path extrusionOk="0" h="809" w="5227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0" name="Google Shape;17280;p69"/>
            <p:cNvSpPr/>
            <p:nvPr/>
          </p:nvSpPr>
          <p:spPr>
            <a:xfrm>
              <a:off x="7992843" y="3143003"/>
              <a:ext cx="347794" cy="59823"/>
            </a:xfrm>
            <a:custGeom>
              <a:rect b="b" l="l" r="r" t="t"/>
              <a:pathLst>
                <a:path extrusionOk="0" h="2282" w="13267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1" name="Google Shape;17281;p69"/>
            <p:cNvSpPr/>
            <p:nvPr/>
          </p:nvSpPr>
          <p:spPr>
            <a:xfrm>
              <a:off x="7992843" y="3143003"/>
              <a:ext cx="27264" cy="59823"/>
            </a:xfrm>
            <a:custGeom>
              <a:rect b="b" l="l" r="r" t="t"/>
              <a:pathLst>
                <a:path extrusionOk="0" h="2282" w="104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2" name="Google Shape;17282;p69"/>
            <p:cNvSpPr/>
            <p:nvPr/>
          </p:nvSpPr>
          <p:spPr>
            <a:xfrm>
              <a:off x="8157447" y="3167225"/>
              <a:ext cx="18586" cy="11377"/>
            </a:xfrm>
            <a:custGeom>
              <a:rect b="b" l="l" r="r" t="t"/>
              <a:pathLst>
                <a:path extrusionOk="0" h="434" w="709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3" name="Google Shape;17283;p69"/>
          <p:cNvGrpSpPr/>
          <p:nvPr/>
        </p:nvGrpSpPr>
        <p:grpSpPr>
          <a:xfrm>
            <a:off x="873898" y="1512377"/>
            <a:ext cx="398127" cy="353457"/>
            <a:chOff x="873898" y="1512377"/>
            <a:chExt cx="398127" cy="353457"/>
          </a:xfrm>
        </p:grpSpPr>
        <p:sp>
          <p:nvSpPr>
            <p:cNvPr id="17284" name="Google Shape;17284;p69"/>
            <p:cNvSpPr/>
            <p:nvPr/>
          </p:nvSpPr>
          <p:spPr>
            <a:xfrm>
              <a:off x="944652" y="1531671"/>
              <a:ext cx="76862" cy="64358"/>
            </a:xfrm>
            <a:custGeom>
              <a:rect b="b" l="l" r="r" t="t"/>
              <a:pathLst>
                <a:path extrusionOk="0" h="2455" w="2932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5" name="Google Shape;17285;p69"/>
            <p:cNvSpPr/>
            <p:nvPr/>
          </p:nvSpPr>
          <p:spPr>
            <a:xfrm>
              <a:off x="944285" y="1531671"/>
              <a:ext cx="51879" cy="64358"/>
            </a:xfrm>
            <a:custGeom>
              <a:rect b="b" l="l" r="r" t="t"/>
              <a:pathLst>
                <a:path extrusionOk="0" h="2455" w="1979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6" name="Google Shape;17286;p69"/>
            <p:cNvSpPr/>
            <p:nvPr/>
          </p:nvSpPr>
          <p:spPr>
            <a:xfrm>
              <a:off x="899641" y="1563837"/>
              <a:ext cx="166911" cy="166911"/>
            </a:xfrm>
            <a:custGeom>
              <a:rect b="b" l="l" r="r" t="t"/>
              <a:pathLst>
                <a:path extrusionOk="0" h="6367" w="6367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7" name="Google Shape;17287;p69"/>
            <p:cNvSpPr/>
            <p:nvPr/>
          </p:nvSpPr>
          <p:spPr>
            <a:xfrm>
              <a:off x="933301" y="1563837"/>
              <a:ext cx="133618" cy="166911"/>
            </a:xfrm>
            <a:custGeom>
              <a:rect b="b" l="l" r="r" t="t"/>
              <a:pathLst>
                <a:path extrusionOk="0" h="6367" w="5097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69"/>
            <p:cNvSpPr/>
            <p:nvPr/>
          </p:nvSpPr>
          <p:spPr>
            <a:xfrm>
              <a:off x="873898" y="1737145"/>
              <a:ext cx="218371" cy="128689"/>
            </a:xfrm>
            <a:custGeom>
              <a:rect b="b" l="l" r="r" t="t"/>
              <a:pathLst>
                <a:path extrusionOk="0" h="4909" w="833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9" name="Google Shape;17289;p69"/>
            <p:cNvSpPr/>
            <p:nvPr/>
          </p:nvSpPr>
          <p:spPr>
            <a:xfrm>
              <a:off x="873898" y="1783702"/>
              <a:ext cx="218371" cy="82132"/>
            </a:xfrm>
            <a:custGeom>
              <a:rect b="b" l="l" r="r" t="t"/>
              <a:pathLst>
                <a:path extrusionOk="0" h="3133" w="833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0" name="Google Shape;17290;p69"/>
            <p:cNvSpPr/>
            <p:nvPr/>
          </p:nvSpPr>
          <p:spPr>
            <a:xfrm>
              <a:off x="951101" y="1737145"/>
              <a:ext cx="63965" cy="25769"/>
            </a:xfrm>
            <a:custGeom>
              <a:rect b="b" l="l" r="r" t="t"/>
              <a:pathLst>
                <a:path extrusionOk="0" h="983" w="244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1" name="Google Shape;17291;p69"/>
            <p:cNvSpPr/>
            <p:nvPr/>
          </p:nvSpPr>
          <p:spPr>
            <a:xfrm>
              <a:off x="918542" y="1629191"/>
              <a:ext cx="128689" cy="120982"/>
            </a:xfrm>
            <a:custGeom>
              <a:rect b="b" l="l" r="r" t="t"/>
              <a:pathLst>
                <a:path extrusionOk="0" h="4615" w="4909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69"/>
            <p:cNvSpPr/>
            <p:nvPr/>
          </p:nvSpPr>
          <p:spPr>
            <a:xfrm>
              <a:off x="918542" y="1629191"/>
              <a:ext cx="126042" cy="120484"/>
            </a:xfrm>
            <a:custGeom>
              <a:rect b="b" l="l" r="r" t="t"/>
              <a:pathLst>
                <a:path extrusionOk="0" h="4596" w="4808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3" name="Google Shape;17293;p69"/>
            <p:cNvSpPr/>
            <p:nvPr/>
          </p:nvSpPr>
          <p:spPr>
            <a:xfrm>
              <a:off x="873898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4" name="Google Shape;17294;p69"/>
            <p:cNvSpPr/>
            <p:nvPr/>
          </p:nvSpPr>
          <p:spPr>
            <a:xfrm>
              <a:off x="1047205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5" name="Google Shape;17295;p69"/>
            <p:cNvSpPr/>
            <p:nvPr/>
          </p:nvSpPr>
          <p:spPr>
            <a:xfrm>
              <a:off x="1092243" y="1531671"/>
              <a:ext cx="179782" cy="188224"/>
            </a:xfrm>
            <a:custGeom>
              <a:rect b="b" l="l" r="r" t="t"/>
              <a:pathLst>
                <a:path extrusionOk="0" h="7180" w="6858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6" name="Google Shape;17296;p69"/>
            <p:cNvSpPr/>
            <p:nvPr/>
          </p:nvSpPr>
          <p:spPr>
            <a:xfrm>
              <a:off x="1117986" y="1531671"/>
              <a:ext cx="141168" cy="96497"/>
            </a:xfrm>
            <a:custGeom>
              <a:rect b="b" l="l" r="r" t="t"/>
              <a:pathLst>
                <a:path extrusionOk="0" h="3681" w="5385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7" name="Google Shape;17297;p69"/>
            <p:cNvSpPr/>
            <p:nvPr/>
          </p:nvSpPr>
          <p:spPr>
            <a:xfrm>
              <a:off x="1175501" y="1628064"/>
              <a:ext cx="13265" cy="25874"/>
            </a:xfrm>
            <a:custGeom>
              <a:rect b="b" l="l" r="r" t="t"/>
              <a:pathLst>
                <a:path extrusionOk="0" h="987" w="506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8" name="Google Shape;17298;p69"/>
            <p:cNvSpPr/>
            <p:nvPr/>
          </p:nvSpPr>
          <p:spPr>
            <a:xfrm>
              <a:off x="1130857" y="1512377"/>
              <a:ext cx="102579" cy="102946"/>
            </a:xfrm>
            <a:custGeom>
              <a:rect b="b" l="l" r="r" t="t"/>
              <a:pathLst>
                <a:path extrusionOk="0" h="3927" w="3913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9" name="Google Shape;17299;p69"/>
            <p:cNvSpPr/>
            <p:nvPr/>
          </p:nvSpPr>
          <p:spPr>
            <a:xfrm>
              <a:off x="1143729" y="1525249"/>
              <a:ext cx="77203" cy="77203"/>
            </a:xfrm>
            <a:custGeom>
              <a:rect b="b" l="l" r="r" t="t"/>
              <a:pathLst>
                <a:path extrusionOk="0" h="2945" w="2945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0" name="Google Shape;17300;p69"/>
            <p:cNvSpPr/>
            <p:nvPr/>
          </p:nvSpPr>
          <p:spPr>
            <a:xfrm>
              <a:off x="1155919" y="1557257"/>
              <a:ext cx="52535" cy="58066"/>
            </a:xfrm>
            <a:custGeom>
              <a:rect b="b" l="l" r="r" t="t"/>
              <a:pathLst>
                <a:path extrusionOk="0" h="2215" w="2004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1" name="Google Shape;17301;p69"/>
            <p:cNvSpPr/>
            <p:nvPr/>
          </p:nvSpPr>
          <p:spPr>
            <a:xfrm>
              <a:off x="1163023" y="1611522"/>
              <a:ext cx="38615" cy="29544"/>
            </a:xfrm>
            <a:custGeom>
              <a:rect b="b" l="l" r="r" t="t"/>
              <a:pathLst>
                <a:path extrusionOk="0" h="1127" w="1473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2" name="Google Shape;17302;p69"/>
            <p:cNvSpPr/>
            <p:nvPr/>
          </p:nvSpPr>
          <p:spPr>
            <a:xfrm>
              <a:off x="1163023" y="1611522"/>
              <a:ext cx="19320" cy="29544"/>
            </a:xfrm>
            <a:custGeom>
              <a:rect b="b" l="l" r="r" t="t"/>
              <a:pathLst>
                <a:path extrusionOk="0" h="1127" w="737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03" name="Google Shape;17303;p69"/>
          <p:cNvGrpSpPr/>
          <p:nvPr/>
        </p:nvGrpSpPr>
        <p:grpSpPr>
          <a:xfrm>
            <a:off x="1424125" y="1515680"/>
            <a:ext cx="246762" cy="347139"/>
            <a:chOff x="1424125" y="1515680"/>
            <a:chExt cx="246762" cy="347139"/>
          </a:xfrm>
        </p:grpSpPr>
        <p:sp>
          <p:nvSpPr>
            <p:cNvPr id="17304" name="Google Shape;17304;p69"/>
            <p:cNvSpPr/>
            <p:nvPr/>
          </p:nvSpPr>
          <p:spPr>
            <a:xfrm>
              <a:off x="1424125" y="1537727"/>
              <a:ext cx="246762" cy="325092"/>
            </a:xfrm>
            <a:custGeom>
              <a:rect b="b" l="l" r="r" t="t"/>
              <a:pathLst>
                <a:path extrusionOk="0" h="12401" w="9413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5" name="Google Shape;17305;p69"/>
            <p:cNvSpPr/>
            <p:nvPr/>
          </p:nvSpPr>
          <p:spPr>
            <a:xfrm>
              <a:off x="1435109" y="1537727"/>
              <a:ext cx="224060" cy="302757"/>
            </a:xfrm>
            <a:custGeom>
              <a:rect b="b" l="l" r="r" t="t"/>
              <a:pathLst>
                <a:path extrusionOk="0" h="11549" w="8547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6" name="Google Shape;17306;p69"/>
            <p:cNvSpPr/>
            <p:nvPr/>
          </p:nvSpPr>
          <p:spPr>
            <a:xfrm>
              <a:off x="1446460" y="1560429"/>
              <a:ext cx="201724" cy="268704"/>
            </a:xfrm>
            <a:custGeom>
              <a:rect b="b" l="l" r="r" t="t"/>
              <a:pathLst>
                <a:path extrusionOk="0" h="10250" w="7695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7" name="Google Shape;17307;p69"/>
            <p:cNvSpPr/>
            <p:nvPr/>
          </p:nvSpPr>
          <p:spPr>
            <a:xfrm>
              <a:off x="1496792" y="1515680"/>
              <a:ext cx="100692" cy="50464"/>
            </a:xfrm>
            <a:custGeom>
              <a:rect b="b" l="l" r="r" t="t"/>
              <a:pathLst>
                <a:path extrusionOk="0" h="1925" w="3841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8" name="Google Shape;17308;p69"/>
            <p:cNvSpPr/>
            <p:nvPr/>
          </p:nvSpPr>
          <p:spPr>
            <a:xfrm>
              <a:off x="1477498" y="1669431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9" name="Google Shape;17309;p69"/>
            <p:cNvSpPr/>
            <p:nvPr/>
          </p:nvSpPr>
          <p:spPr>
            <a:xfrm>
              <a:off x="1477498" y="1719738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0" name="Google Shape;17310;p69"/>
            <p:cNvSpPr/>
            <p:nvPr/>
          </p:nvSpPr>
          <p:spPr>
            <a:xfrm>
              <a:off x="1477498" y="1770071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1" name="Google Shape;17311;p69"/>
            <p:cNvSpPr/>
            <p:nvPr/>
          </p:nvSpPr>
          <p:spPr>
            <a:xfrm>
              <a:off x="1517607" y="1666784"/>
              <a:ext cx="65118" cy="10984"/>
            </a:xfrm>
            <a:custGeom>
              <a:rect b="b" l="l" r="r" t="t"/>
              <a:pathLst>
                <a:path extrusionOk="0" h="419" w="2484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2" name="Google Shape;17312;p69"/>
            <p:cNvSpPr/>
            <p:nvPr/>
          </p:nvSpPr>
          <p:spPr>
            <a:xfrm>
              <a:off x="1517607" y="1689093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3" name="Google Shape;17313;p69"/>
            <p:cNvSpPr/>
            <p:nvPr/>
          </p:nvSpPr>
          <p:spPr>
            <a:xfrm>
              <a:off x="1517607" y="1717090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4" name="Google Shape;17314;p69"/>
            <p:cNvSpPr/>
            <p:nvPr/>
          </p:nvSpPr>
          <p:spPr>
            <a:xfrm>
              <a:off x="1517607" y="1739425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5" name="Google Shape;17315;p69"/>
            <p:cNvSpPr/>
            <p:nvPr/>
          </p:nvSpPr>
          <p:spPr>
            <a:xfrm>
              <a:off x="1517607" y="1767423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6" name="Google Shape;17316;p69"/>
            <p:cNvSpPr/>
            <p:nvPr/>
          </p:nvSpPr>
          <p:spPr>
            <a:xfrm>
              <a:off x="1517607" y="1789758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7" name="Google Shape;17317;p69"/>
            <p:cNvSpPr/>
            <p:nvPr/>
          </p:nvSpPr>
          <p:spPr>
            <a:xfrm>
              <a:off x="1517607" y="1582765"/>
              <a:ext cx="98778" cy="11377"/>
            </a:xfrm>
            <a:custGeom>
              <a:rect b="b" l="l" r="r" t="t"/>
              <a:pathLst>
                <a:path extrusionOk="0" h="434" w="3768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8" name="Google Shape;17318;p69"/>
            <p:cNvSpPr/>
            <p:nvPr/>
          </p:nvSpPr>
          <p:spPr>
            <a:xfrm>
              <a:off x="1472570" y="1633097"/>
              <a:ext cx="149504" cy="11377"/>
            </a:xfrm>
            <a:custGeom>
              <a:rect b="b" l="l" r="r" t="t"/>
              <a:pathLst>
                <a:path extrusionOk="0" h="434" w="5703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9" name="Google Shape;17319;p69"/>
            <p:cNvSpPr/>
            <p:nvPr/>
          </p:nvSpPr>
          <p:spPr>
            <a:xfrm>
              <a:off x="1517607" y="1605100"/>
              <a:ext cx="26136" cy="11377"/>
            </a:xfrm>
            <a:custGeom>
              <a:rect b="b" l="l" r="r" t="t"/>
              <a:pathLst>
                <a:path extrusionOk="0" h="434" w="997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0" name="Google Shape;17320;p69"/>
            <p:cNvSpPr/>
            <p:nvPr/>
          </p:nvSpPr>
          <p:spPr>
            <a:xfrm>
              <a:off x="1550900" y="1605100"/>
              <a:ext cx="37487" cy="11377"/>
            </a:xfrm>
            <a:custGeom>
              <a:rect b="b" l="l" r="r" t="t"/>
              <a:pathLst>
                <a:path extrusionOk="0" h="434" w="143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69"/>
            <p:cNvSpPr/>
            <p:nvPr/>
          </p:nvSpPr>
          <p:spPr>
            <a:xfrm>
              <a:off x="1474457" y="1582765"/>
              <a:ext cx="33712" cy="33712"/>
            </a:xfrm>
            <a:custGeom>
              <a:rect b="b" l="l" r="r" t="t"/>
              <a:pathLst>
                <a:path extrusionOk="0" h="1286" w="1286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2" name="Google Shape;17322;p69"/>
            <p:cNvSpPr/>
            <p:nvPr/>
          </p:nvSpPr>
          <p:spPr>
            <a:xfrm>
              <a:off x="1496792" y="1555134"/>
              <a:ext cx="100692" cy="11010"/>
            </a:xfrm>
            <a:custGeom>
              <a:rect b="b" l="l" r="r" t="t"/>
              <a:pathLst>
                <a:path extrusionOk="0" h="420" w="3841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3" name="Google Shape;17323;p69"/>
            <p:cNvSpPr/>
            <p:nvPr/>
          </p:nvSpPr>
          <p:spPr>
            <a:xfrm>
              <a:off x="1482794" y="1591075"/>
              <a:ext cx="17040" cy="17066"/>
            </a:xfrm>
            <a:custGeom>
              <a:rect b="b" l="l" r="r" t="t"/>
              <a:pathLst>
                <a:path extrusionOk="0" h="651" w="65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24" name="Google Shape;17324;p69"/>
          <p:cNvGrpSpPr/>
          <p:nvPr/>
        </p:nvGrpSpPr>
        <p:grpSpPr>
          <a:xfrm>
            <a:off x="2319498" y="1512744"/>
            <a:ext cx="352697" cy="352723"/>
            <a:chOff x="2319498" y="1512744"/>
            <a:chExt cx="352697" cy="352723"/>
          </a:xfrm>
        </p:grpSpPr>
        <p:sp>
          <p:nvSpPr>
            <p:cNvPr id="17325" name="Google Shape;17325;p69"/>
            <p:cNvSpPr/>
            <p:nvPr/>
          </p:nvSpPr>
          <p:spPr>
            <a:xfrm>
              <a:off x="2319498" y="1512744"/>
              <a:ext cx="352697" cy="352723"/>
            </a:xfrm>
            <a:custGeom>
              <a:rect b="b" l="l" r="r" t="t"/>
              <a:pathLst>
                <a:path extrusionOk="0" h="13455" w="13454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6" name="Google Shape;17326;p69"/>
            <p:cNvSpPr/>
            <p:nvPr/>
          </p:nvSpPr>
          <p:spPr>
            <a:xfrm>
              <a:off x="2345975" y="1539248"/>
              <a:ext cx="299742" cy="299742"/>
            </a:xfrm>
            <a:custGeom>
              <a:rect b="b" l="l" r="r" t="t"/>
              <a:pathLst>
                <a:path extrusionOk="0" h="11434" w="11434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69"/>
            <p:cNvSpPr/>
            <p:nvPr/>
          </p:nvSpPr>
          <p:spPr>
            <a:xfrm>
              <a:off x="2490524" y="1560534"/>
              <a:ext cx="11010" cy="133880"/>
            </a:xfrm>
            <a:custGeom>
              <a:rect b="b" l="l" r="r" t="t"/>
              <a:pathLst>
                <a:path extrusionOk="0" h="5107" w="42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8" name="Google Shape;17328;p69"/>
            <p:cNvSpPr/>
            <p:nvPr/>
          </p:nvSpPr>
          <p:spPr>
            <a:xfrm>
              <a:off x="2489397" y="1683771"/>
              <a:ext cx="137917" cy="10696"/>
            </a:xfrm>
            <a:custGeom>
              <a:rect b="b" l="l" r="r" t="t"/>
              <a:pathLst>
                <a:path extrusionOk="0" h="408" w="5261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9" name="Google Shape;17329;p69"/>
            <p:cNvSpPr/>
            <p:nvPr/>
          </p:nvSpPr>
          <p:spPr>
            <a:xfrm>
              <a:off x="2383069" y="1576316"/>
              <a:ext cx="280422" cy="262753"/>
            </a:xfrm>
            <a:custGeom>
              <a:rect b="b" l="l" r="r" t="t"/>
              <a:pathLst>
                <a:path extrusionOk="0" h="10023" w="10697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69"/>
            <p:cNvSpPr/>
            <p:nvPr/>
          </p:nvSpPr>
          <p:spPr>
            <a:xfrm>
              <a:off x="2365662" y="1683771"/>
              <a:ext cx="21732" cy="10696"/>
            </a:xfrm>
            <a:custGeom>
              <a:rect b="b" l="l" r="r" t="t"/>
              <a:pathLst>
                <a:path extrusionOk="0" h="408" w="829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1" name="Google Shape;17331;p69"/>
            <p:cNvSpPr/>
            <p:nvPr/>
          </p:nvSpPr>
          <p:spPr>
            <a:xfrm>
              <a:off x="2490524" y="1799589"/>
              <a:ext cx="11377" cy="18613"/>
            </a:xfrm>
            <a:custGeom>
              <a:rect b="b" l="l" r="r" t="t"/>
              <a:pathLst>
                <a:path extrusionOk="0" h="710" w="434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2" name="Google Shape;17332;p69"/>
            <p:cNvSpPr/>
            <p:nvPr/>
          </p:nvSpPr>
          <p:spPr>
            <a:xfrm>
              <a:off x="2401393" y="1596554"/>
              <a:ext cx="19163" cy="15755"/>
            </a:xfrm>
            <a:custGeom>
              <a:rect b="b" l="l" r="r" t="t"/>
              <a:pathLst>
                <a:path extrusionOk="0" h="601" w="731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69"/>
            <p:cNvSpPr/>
            <p:nvPr/>
          </p:nvSpPr>
          <p:spPr>
            <a:xfrm>
              <a:off x="2569563" y="1765378"/>
              <a:ext cx="20893" cy="16830"/>
            </a:xfrm>
            <a:custGeom>
              <a:rect b="b" l="l" r="r" t="t"/>
              <a:pathLst>
                <a:path extrusionOk="0" h="642" w="797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69"/>
            <p:cNvSpPr/>
            <p:nvPr/>
          </p:nvSpPr>
          <p:spPr>
            <a:xfrm>
              <a:off x="2571136" y="1595610"/>
              <a:ext cx="20841" cy="16699"/>
            </a:xfrm>
            <a:custGeom>
              <a:rect b="b" l="l" r="r" t="t"/>
              <a:pathLst>
                <a:path extrusionOk="0" h="637" w="795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5" name="Google Shape;17335;p69"/>
            <p:cNvSpPr/>
            <p:nvPr/>
          </p:nvSpPr>
          <p:spPr>
            <a:xfrm>
              <a:off x="2401236" y="1766296"/>
              <a:ext cx="19583" cy="15913"/>
            </a:xfrm>
            <a:custGeom>
              <a:rect b="b" l="l" r="r" t="t"/>
              <a:pathLst>
                <a:path extrusionOk="0" h="607" w="747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6" name="Google Shape;17336;p69"/>
            <p:cNvSpPr/>
            <p:nvPr/>
          </p:nvSpPr>
          <p:spPr>
            <a:xfrm>
              <a:off x="2373160" y="1634985"/>
              <a:ext cx="23174" cy="14025"/>
            </a:xfrm>
            <a:custGeom>
              <a:rect b="b" l="l" r="r" t="t"/>
              <a:pathLst>
                <a:path extrusionOk="0" h="535" w="884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7" name="Google Shape;17337;p69"/>
            <p:cNvSpPr/>
            <p:nvPr/>
          </p:nvSpPr>
          <p:spPr>
            <a:xfrm>
              <a:off x="2595516" y="1729333"/>
              <a:ext cx="21811" cy="13527"/>
            </a:xfrm>
            <a:custGeom>
              <a:rect b="b" l="l" r="r" t="t"/>
              <a:pathLst>
                <a:path extrusionOk="0" h="516" w="832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8" name="Google Shape;17338;p69"/>
            <p:cNvSpPr/>
            <p:nvPr/>
          </p:nvSpPr>
          <p:spPr>
            <a:xfrm>
              <a:off x="2535195" y="1570129"/>
              <a:ext cx="15650" cy="17197"/>
            </a:xfrm>
            <a:custGeom>
              <a:rect b="b" l="l" r="r" t="t"/>
              <a:pathLst>
                <a:path extrusionOk="0" h="656" w="597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9" name="Google Shape;17339;p69"/>
            <p:cNvSpPr/>
            <p:nvPr/>
          </p:nvSpPr>
          <p:spPr>
            <a:xfrm>
              <a:off x="2441345" y="1790099"/>
              <a:ext cx="16463" cy="18219"/>
            </a:xfrm>
            <a:custGeom>
              <a:rect b="b" l="l" r="r" t="t"/>
              <a:pathLst>
                <a:path extrusionOk="0" h="695" w="628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0" name="Google Shape;17340;p69"/>
            <p:cNvSpPr/>
            <p:nvPr/>
          </p:nvSpPr>
          <p:spPr>
            <a:xfrm>
              <a:off x="2443521" y="1569290"/>
              <a:ext cx="15624" cy="17276"/>
            </a:xfrm>
            <a:custGeom>
              <a:rect b="b" l="l" r="r" t="t"/>
              <a:pathLst>
                <a:path extrusionOk="0" h="659" w="596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1" name="Google Shape;17341;p69"/>
            <p:cNvSpPr/>
            <p:nvPr/>
          </p:nvSpPr>
          <p:spPr>
            <a:xfrm>
              <a:off x="2532416" y="1791121"/>
              <a:ext cx="16411" cy="18351"/>
            </a:xfrm>
            <a:custGeom>
              <a:rect b="b" l="l" r="r" t="t"/>
              <a:pathLst>
                <a:path extrusionOk="0" h="700" w="626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69"/>
            <p:cNvSpPr/>
            <p:nvPr/>
          </p:nvSpPr>
          <p:spPr>
            <a:xfrm>
              <a:off x="2596486" y="1637370"/>
              <a:ext cx="21785" cy="13527"/>
            </a:xfrm>
            <a:custGeom>
              <a:rect b="b" l="l" r="r" t="t"/>
              <a:pathLst>
                <a:path extrusionOk="0" h="516" w="831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3" name="Google Shape;17343;p69"/>
            <p:cNvSpPr/>
            <p:nvPr/>
          </p:nvSpPr>
          <p:spPr>
            <a:xfrm>
              <a:off x="2373606" y="1727052"/>
              <a:ext cx="22859" cy="13920"/>
            </a:xfrm>
            <a:custGeom>
              <a:rect b="b" l="l" r="r" t="t"/>
              <a:pathLst>
                <a:path extrusionOk="0" h="531" w="872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44" name="Google Shape;17344;p69"/>
          <p:cNvGrpSpPr/>
          <p:nvPr/>
        </p:nvGrpSpPr>
        <p:grpSpPr>
          <a:xfrm>
            <a:off x="4236601" y="1512666"/>
            <a:ext cx="312981" cy="352697"/>
            <a:chOff x="4236601" y="1512666"/>
            <a:chExt cx="312981" cy="352697"/>
          </a:xfrm>
        </p:grpSpPr>
        <p:sp>
          <p:nvSpPr>
            <p:cNvPr id="17345" name="Google Shape;17345;p69"/>
            <p:cNvSpPr/>
            <p:nvPr/>
          </p:nvSpPr>
          <p:spPr>
            <a:xfrm>
              <a:off x="4236601" y="1512666"/>
              <a:ext cx="312981" cy="352697"/>
            </a:xfrm>
            <a:custGeom>
              <a:rect b="b" l="l" r="r" t="t"/>
              <a:pathLst>
                <a:path extrusionOk="0" h="13454" w="11939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6" name="Google Shape;17346;p69"/>
            <p:cNvSpPr/>
            <p:nvPr/>
          </p:nvSpPr>
          <p:spPr>
            <a:xfrm>
              <a:off x="4383798" y="1561557"/>
              <a:ext cx="165784" cy="303806"/>
            </a:xfrm>
            <a:custGeom>
              <a:rect b="b" l="l" r="r" t="t"/>
              <a:pathLst>
                <a:path extrusionOk="0" h="11589" w="6324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7" name="Google Shape;17347;p69"/>
            <p:cNvSpPr/>
            <p:nvPr/>
          </p:nvSpPr>
          <p:spPr>
            <a:xfrm>
              <a:off x="4267246" y="1546326"/>
              <a:ext cx="251664" cy="283856"/>
            </a:xfrm>
            <a:custGeom>
              <a:rect b="b" l="l" r="r" t="t"/>
              <a:pathLst>
                <a:path extrusionOk="0" h="10828" w="960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69"/>
            <p:cNvSpPr/>
            <p:nvPr/>
          </p:nvSpPr>
          <p:spPr>
            <a:xfrm>
              <a:off x="4388726" y="1585019"/>
              <a:ext cx="130184" cy="245163"/>
            </a:xfrm>
            <a:custGeom>
              <a:rect b="b" l="l" r="r" t="t"/>
              <a:pathLst>
                <a:path extrusionOk="0" h="9352" w="4966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69"/>
            <p:cNvSpPr/>
            <p:nvPr/>
          </p:nvSpPr>
          <p:spPr>
            <a:xfrm>
              <a:off x="4330817" y="1674727"/>
              <a:ext cx="124521" cy="84019"/>
            </a:xfrm>
            <a:custGeom>
              <a:rect b="b" l="l" r="r" t="t"/>
              <a:pathLst>
                <a:path extrusionOk="0" h="3205" w="475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0" name="Google Shape;17350;p69"/>
            <p:cNvSpPr/>
            <p:nvPr/>
          </p:nvSpPr>
          <p:spPr>
            <a:xfrm>
              <a:off x="4383798" y="1674727"/>
              <a:ext cx="71934" cy="84019"/>
            </a:xfrm>
            <a:custGeom>
              <a:rect b="b" l="l" r="r" t="t"/>
              <a:pathLst>
                <a:path extrusionOk="0" h="3205" w="2744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1" name="Google Shape;17351;p69"/>
            <p:cNvSpPr/>
            <p:nvPr/>
          </p:nvSpPr>
          <p:spPr>
            <a:xfrm>
              <a:off x="4379263" y="1679917"/>
              <a:ext cx="27657" cy="16017"/>
            </a:xfrm>
            <a:custGeom>
              <a:rect b="b" l="l" r="r" t="t"/>
              <a:pathLst>
                <a:path extrusionOk="0" h="611" w="1055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2" name="Google Shape;17352;p69"/>
            <p:cNvSpPr/>
            <p:nvPr/>
          </p:nvSpPr>
          <p:spPr>
            <a:xfrm>
              <a:off x="4372814" y="1689486"/>
              <a:ext cx="40528" cy="58564"/>
            </a:xfrm>
            <a:custGeom>
              <a:rect b="b" l="l" r="r" t="t"/>
              <a:pathLst>
                <a:path extrusionOk="0" h="2234" w="1546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3" name="Google Shape;17353;p69"/>
            <p:cNvSpPr/>
            <p:nvPr/>
          </p:nvSpPr>
          <p:spPr>
            <a:xfrm>
              <a:off x="4383431" y="1689486"/>
              <a:ext cx="29911" cy="58564"/>
            </a:xfrm>
            <a:custGeom>
              <a:rect b="b" l="l" r="r" t="t"/>
              <a:pathLst>
                <a:path extrusionOk="0" h="2234" w="1141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4" name="Google Shape;17354;p69"/>
            <p:cNvSpPr/>
            <p:nvPr/>
          </p:nvSpPr>
          <p:spPr>
            <a:xfrm>
              <a:off x="4372054" y="1674727"/>
              <a:ext cx="42416" cy="21208"/>
            </a:xfrm>
            <a:custGeom>
              <a:rect b="b" l="l" r="r" t="t"/>
              <a:pathLst>
                <a:path extrusionOk="0" h="809" w="1618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5" name="Google Shape;17355;p69"/>
            <p:cNvSpPr/>
            <p:nvPr/>
          </p:nvSpPr>
          <p:spPr>
            <a:xfrm>
              <a:off x="4389460" y="1675094"/>
              <a:ext cx="24642" cy="20841"/>
            </a:xfrm>
            <a:custGeom>
              <a:rect b="b" l="l" r="r" t="t"/>
              <a:pathLst>
                <a:path extrusionOk="0" h="795" w="94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6" name="Google Shape;17356;p69"/>
            <p:cNvSpPr/>
            <p:nvPr/>
          </p:nvSpPr>
          <p:spPr>
            <a:xfrm>
              <a:off x="4360703" y="1596396"/>
              <a:ext cx="64751" cy="88947"/>
            </a:xfrm>
            <a:custGeom>
              <a:rect b="b" l="l" r="r" t="t"/>
              <a:pathLst>
                <a:path extrusionOk="0" h="3393" w="247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7" name="Google Shape;17357;p69"/>
            <p:cNvSpPr/>
            <p:nvPr/>
          </p:nvSpPr>
          <p:spPr>
            <a:xfrm>
              <a:off x="4383431" y="1596396"/>
              <a:ext cx="42023" cy="88947"/>
            </a:xfrm>
            <a:custGeom>
              <a:rect b="b" l="l" r="r" t="t"/>
              <a:pathLst>
                <a:path extrusionOk="0" h="3393" w="1603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8" name="Google Shape;17358;p69"/>
            <p:cNvSpPr/>
            <p:nvPr/>
          </p:nvSpPr>
          <p:spPr>
            <a:xfrm>
              <a:off x="4360336" y="1597891"/>
              <a:ext cx="65118" cy="42783"/>
            </a:xfrm>
            <a:custGeom>
              <a:rect b="b" l="l" r="r" t="t"/>
              <a:pathLst>
                <a:path extrusionOk="0" h="1632" w="2484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9" name="Google Shape;17359;p69"/>
          <p:cNvGrpSpPr/>
          <p:nvPr/>
        </p:nvGrpSpPr>
        <p:grpSpPr>
          <a:xfrm>
            <a:off x="849675" y="3347716"/>
            <a:ext cx="346300" cy="375818"/>
            <a:chOff x="849675" y="3347716"/>
            <a:chExt cx="346300" cy="375818"/>
          </a:xfrm>
        </p:grpSpPr>
        <p:sp>
          <p:nvSpPr>
            <p:cNvPr id="17360" name="Google Shape;17360;p69"/>
            <p:cNvSpPr/>
            <p:nvPr/>
          </p:nvSpPr>
          <p:spPr>
            <a:xfrm>
              <a:off x="880714" y="3347716"/>
              <a:ext cx="315262" cy="314895"/>
            </a:xfrm>
            <a:custGeom>
              <a:rect b="b" l="l" r="r" t="t"/>
              <a:pathLst>
                <a:path extrusionOk="0" h="12012" w="12026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1" name="Google Shape;17361;p69"/>
            <p:cNvSpPr/>
            <p:nvPr/>
          </p:nvSpPr>
          <p:spPr>
            <a:xfrm>
              <a:off x="849675" y="3351124"/>
              <a:ext cx="299742" cy="311801"/>
            </a:xfrm>
            <a:custGeom>
              <a:rect b="b" l="l" r="r" t="t"/>
              <a:pathLst>
                <a:path extrusionOk="0" h="11894" w="11434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69"/>
            <p:cNvSpPr/>
            <p:nvPr/>
          </p:nvSpPr>
          <p:spPr>
            <a:xfrm>
              <a:off x="881081" y="3347716"/>
              <a:ext cx="314501" cy="314895"/>
            </a:xfrm>
            <a:custGeom>
              <a:rect b="b" l="l" r="r" t="t"/>
              <a:pathLst>
                <a:path extrusionOk="0" h="12012" w="11997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3" name="Google Shape;17363;p69"/>
            <p:cNvSpPr/>
            <p:nvPr/>
          </p:nvSpPr>
          <p:spPr>
            <a:xfrm>
              <a:off x="881081" y="3351124"/>
              <a:ext cx="237298" cy="311487"/>
            </a:xfrm>
            <a:custGeom>
              <a:rect b="b" l="l" r="r" t="t"/>
              <a:pathLst>
                <a:path extrusionOk="0" h="11882" w="9052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4" name="Google Shape;17364;p69"/>
            <p:cNvSpPr/>
            <p:nvPr/>
          </p:nvSpPr>
          <p:spPr>
            <a:xfrm>
              <a:off x="935582" y="3650473"/>
              <a:ext cx="205893" cy="72668"/>
            </a:xfrm>
            <a:custGeom>
              <a:rect b="b" l="l" r="r" t="t"/>
              <a:pathLst>
                <a:path extrusionOk="0" h="2772" w="7854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5" name="Google Shape;17365;p69"/>
            <p:cNvSpPr/>
            <p:nvPr/>
          </p:nvSpPr>
          <p:spPr>
            <a:xfrm>
              <a:off x="1026024" y="3675062"/>
              <a:ext cx="24616" cy="48472"/>
            </a:xfrm>
            <a:custGeom>
              <a:rect b="b" l="l" r="r" t="t"/>
              <a:pathLst>
                <a:path extrusionOk="0" h="1849" w="939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6" name="Google Shape;17366;p69"/>
            <p:cNvSpPr/>
            <p:nvPr/>
          </p:nvSpPr>
          <p:spPr>
            <a:xfrm>
              <a:off x="1027544" y="3662584"/>
              <a:ext cx="21601" cy="20841"/>
            </a:xfrm>
            <a:custGeom>
              <a:rect b="b" l="l" r="r" t="t"/>
              <a:pathLst>
                <a:path extrusionOk="0" h="795" w="824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7" name="Google Shape;17367;p69"/>
            <p:cNvSpPr/>
            <p:nvPr/>
          </p:nvSpPr>
          <p:spPr>
            <a:xfrm>
              <a:off x="1104747" y="3675429"/>
              <a:ext cx="36727" cy="47711"/>
            </a:xfrm>
            <a:custGeom>
              <a:rect b="b" l="l" r="r" t="t"/>
              <a:pathLst>
                <a:path extrusionOk="0" h="1820" w="1401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8" name="Google Shape;17368;p69"/>
            <p:cNvSpPr/>
            <p:nvPr/>
          </p:nvSpPr>
          <p:spPr>
            <a:xfrm>
              <a:off x="971523" y="3463140"/>
              <a:ext cx="133251" cy="96524"/>
            </a:xfrm>
            <a:custGeom>
              <a:rect b="b" l="l" r="r" t="t"/>
              <a:pathLst>
                <a:path extrusionOk="0" h="3682" w="5083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9" name="Google Shape;17369;p69"/>
            <p:cNvSpPr/>
            <p:nvPr/>
          </p:nvSpPr>
          <p:spPr>
            <a:xfrm>
              <a:off x="1001801" y="3463140"/>
              <a:ext cx="103340" cy="96524"/>
            </a:xfrm>
            <a:custGeom>
              <a:rect b="b" l="l" r="r" t="t"/>
              <a:pathLst>
                <a:path extrusionOk="0" h="3682" w="3942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0" name="Google Shape;17370;p69"/>
            <p:cNvSpPr/>
            <p:nvPr/>
          </p:nvSpPr>
          <p:spPr>
            <a:xfrm>
              <a:off x="1001801" y="3608083"/>
              <a:ext cx="73061" cy="54527"/>
            </a:xfrm>
            <a:custGeom>
              <a:rect b="b" l="l" r="r" t="t"/>
              <a:pathLst>
                <a:path extrusionOk="0" h="2080" w="2787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1" name="Google Shape;17371;p69"/>
            <p:cNvSpPr/>
            <p:nvPr/>
          </p:nvSpPr>
          <p:spPr>
            <a:xfrm>
              <a:off x="1001801" y="3608083"/>
              <a:ext cx="73061" cy="30383"/>
            </a:xfrm>
            <a:custGeom>
              <a:rect b="b" l="l" r="r" t="t"/>
              <a:pathLst>
                <a:path extrusionOk="0" h="1159" w="2787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2" name="Google Shape;17372;p69"/>
            <p:cNvSpPr/>
            <p:nvPr/>
          </p:nvSpPr>
          <p:spPr>
            <a:xfrm>
              <a:off x="990083" y="3640459"/>
              <a:ext cx="48445" cy="43596"/>
            </a:xfrm>
            <a:custGeom>
              <a:rect b="b" l="l" r="r" t="t"/>
              <a:pathLst>
                <a:path extrusionOk="0" h="1663" w="1848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3" name="Google Shape;17373;p69"/>
            <p:cNvSpPr/>
            <p:nvPr/>
          </p:nvSpPr>
          <p:spPr>
            <a:xfrm>
              <a:off x="1038502" y="3640459"/>
              <a:ext cx="48105" cy="43438"/>
            </a:xfrm>
            <a:custGeom>
              <a:rect b="b" l="l" r="r" t="t"/>
              <a:pathLst>
                <a:path extrusionOk="0" h="1657" w="1835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4" name="Google Shape;17374;p69"/>
            <p:cNvSpPr/>
            <p:nvPr/>
          </p:nvSpPr>
          <p:spPr>
            <a:xfrm>
              <a:off x="977971" y="3511926"/>
              <a:ext cx="120746" cy="114350"/>
            </a:xfrm>
            <a:custGeom>
              <a:rect b="b" l="l" r="r" t="t"/>
              <a:pathLst>
                <a:path extrusionOk="0" h="4362" w="4606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5" name="Google Shape;17375;p69"/>
            <p:cNvSpPr/>
            <p:nvPr/>
          </p:nvSpPr>
          <p:spPr>
            <a:xfrm>
              <a:off x="977578" y="3511926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6" name="Google Shape;17376;p69"/>
            <p:cNvSpPr/>
            <p:nvPr/>
          </p:nvSpPr>
          <p:spPr>
            <a:xfrm>
              <a:off x="935215" y="3675429"/>
              <a:ext cx="36334" cy="47711"/>
            </a:xfrm>
            <a:custGeom>
              <a:rect b="b" l="l" r="r" t="t"/>
              <a:pathLst>
                <a:path extrusionOk="0" h="1820" w="1386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7" name="Google Shape;17377;p69"/>
          <p:cNvGrpSpPr/>
          <p:nvPr/>
        </p:nvGrpSpPr>
        <p:grpSpPr>
          <a:xfrm>
            <a:off x="1324219" y="3399202"/>
            <a:ext cx="376578" cy="272846"/>
            <a:chOff x="1324219" y="3399202"/>
            <a:chExt cx="376578" cy="272846"/>
          </a:xfrm>
        </p:grpSpPr>
        <p:sp>
          <p:nvSpPr>
            <p:cNvPr id="17378" name="Google Shape;17378;p69"/>
            <p:cNvSpPr/>
            <p:nvPr/>
          </p:nvSpPr>
          <p:spPr>
            <a:xfrm>
              <a:off x="1597458" y="3496066"/>
              <a:ext cx="30278" cy="66639"/>
            </a:xfrm>
            <a:custGeom>
              <a:rect b="b" l="l" r="r" t="t"/>
              <a:pathLst>
                <a:path extrusionOk="0" h="2542" w="1155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9" name="Google Shape;17379;p69"/>
            <p:cNvSpPr/>
            <p:nvPr/>
          </p:nvSpPr>
          <p:spPr>
            <a:xfrm>
              <a:off x="1609569" y="3490011"/>
              <a:ext cx="72668" cy="72694"/>
            </a:xfrm>
            <a:custGeom>
              <a:rect b="b" l="l" r="r" t="t"/>
              <a:pathLst>
                <a:path extrusionOk="0" h="2773" w="2772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0" name="Google Shape;17380;p69"/>
            <p:cNvSpPr/>
            <p:nvPr/>
          </p:nvSpPr>
          <p:spPr>
            <a:xfrm>
              <a:off x="1621681" y="3580846"/>
              <a:ext cx="36334" cy="26870"/>
            </a:xfrm>
            <a:custGeom>
              <a:rect b="b" l="l" r="r" t="t"/>
              <a:pathLst>
                <a:path extrusionOk="0" h="1025" w="1386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1" name="Google Shape;17381;p69"/>
            <p:cNvSpPr/>
            <p:nvPr/>
          </p:nvSpPr>
          <p:spPr>
            <a:xfrm>
              <a:off x="1621681" y="3580846"/>
              <a:ext cx="36334" cy="14785"/>
            </a:xfrm>
            <a:custGeom>
              <a:rect b="b" l="l" r="r" t="t"/>
              <a:pathLst>
                <a:path extrusionOk="0" h="564" w="1386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2" name="Google Shape;17382;p69"/>
            <p:cNvSpPr/>
            <p:nvPr/>
          </p:nvSpPr>
          <p:spPr>
            <a:xfrm>
              <a:off x="1579291" y="3595605"/>
              <a:ext cx="121507" cy="76443"/>
            </a:xfrm>
            <a:custGeom>
              <a:rect b="b" l="l" r="r" t="t"/>
              <a:pathLst>
                <a:path extrusionOk="0" h="2916" w="4635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3" name="Google Shape;17383;p69"/>
            <p:cNvSpPr/>
            <p:nvPr/>
          </p:nvSpPr>
          <p:spPr>
            <a:xfrm>
              <a:off x="1633766" y="3607690"/>
              <a:ext cx="12138" cy="64358"/>
            </a:xfrm>
            <a:custGeom>
              <a:rect b="b" l="l" r="r" t="t"/>
              <a:pathLst>
                <a:path extrusionOk="0" h="2455" w="463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4" name="Google Shape;17384;p69"/>
            <p:cNvSpPr/>
            <p:nvPr/>
          </p:nvSpPr>
          <p:spPr>
            <a:xfrm>
              <a:off x="1603514" y="3520289"/>
              <a:ext cx="72668" cy="66639"/>
            </a:xfrm>
            <a:custGeom>
              <a:rect b="b" l="l" r="r" t="t"/>
              <a:pathLst>
                <a:path extrusionOk="0" h="2542" w="2772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5" name="Google Shape;17385;p69"/>
            <p:cNvSpPr/>
            <p:nvPr/>
          </p:nvSpPr>
          <p:spPr>
            <a:xfrm>
              <a:off x="1603514" y="3520289"/>
              <a:ext cx="72668" cy="65118"/>
            </a:xfrm>
            <a:custGeom>
              <a:rect b="b" l="l" r="r" t="t"/>
              <a:pathLst>
                <a:path extrusionOk="0" h="2484" w="2772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6" name="Google Shape;17386;p69"/>
            <p:cNvSpPr/>
            <p:nvPr/>
          </p:nvSpPr>
          <p:spPr>
            <a:xfrm>
              <a:off x="1676156" y="3611098"/>
              <a:ext cx="24249" cy="60583"/>
            </a:xfrm>
            <a:custGeom>
              <a:rect b="b" l="l" r="r" t="t"/>
              <a:pathLst>
                <a:path extrusionOk="0" h="2311" w="925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7" name="Google Shape;17387;p69"/>
            <p:cNvSpPr/>
            <p:nvPr/>
          </p:nvSpPr>
          <p:spPr>
            <a:xfrm>
              <a:off x="1633766" y="3607690"/>
              <a:ext cx="12138" cy="12138"/>
            </a:xfrm>
            <a:custGeom>
              <a:rect b="b" l="l" r="r" t="t"/>
              <a:pathLst>
                <a:path extrusionOk="0" h="463" w="463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8" name="Google Shape;17388;p69"/>
            <p:cNvSpPr/>
            <p:nvPr/>
          </p:nvSpPr>
          <p:spPr>
            <a:xfrm>
              <a:off x="1614865" y="3590755"/>
              <a:ext cx="24983" cy="25560"/>
            </a:xfrm>
            <a:custGeom>
              <a:rect b="b" l="l" r="r" t="t"/>
              <a:pathLst>
                <a:path extrusionOk="0" h="975" w="953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9" name="Google Shape;17389;p69"/>
            <p:cNvSpPr/>
            <p:nvPr/>
          </p:nvSpPr>
          <p:spPr>
            <a:xfrm>
              <a:off x="1639822" y="3590755"/>
              <a:ext cx="25009" cy="25560"/>
            </a:xfrm>
            <a:custGeom>
              <a:rect b="b" l="l" r="r" t="t"/>
              <a:pathLst>
                <a:path extrusionOk="0" h="975" w="954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0" name="Google Shape;17390;p69"/>
            <p:cNvSpPr/>
            <p:nvPr/>
          </p:nvSpPr>
          <p:spPr>
            <a:xfrm>
              <a:off x="1325373" y="3492291"/>
              <a:ext cx="109002" cy="109395"/>
            </a:xfrm>
            <a:custGeom>
              <a:rect b="b" l="l" r="r" t="t"/>
              <a:pathLst>
                <a:path extrusionOk="0" h="4173" w="4158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69"/>
            <p:cNvSpPr/>
            <p:nvPr/>
          </p:nvSpPr>
          <p:spPr>
            <a:xfrm>
              <a:off x="1355258" y="3492291"/>
              <a:ext cx="79117" cy="109002"/>
            </a:xfrm>
            <a:custGeom>
              <a:rect b="b" l="l" r="r" t="t"/>
              <a:pathLst>
                <a:path extrusionOk="0" h="4158" w="3018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2" name="Google Shape;17392;p69"/>
            <p:cNvSpPr/>
            <p:nvPr/>
          </p:nvSpPr>
          <p:spPr>
            <a:xfrm>
              <a:off x="1324612" y="3574790"/>
              <a:ext cx="109002" cy="97258"/>
            </a:xfrm>
            <a:custGeom>
              <a:rect b="b" l="l" r="r" t="t"/>
              <a:pathLst>
                <a:path extrusionOk="0" h="3710" w="4158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3" name="Google Shape;17393;p69"/>
            <p:cNvSpPr/>
            <p:nvPr/>
          </p:nvSpPr>
          <p:spPr>
            <a:xfrm>
              <a:off x="1360553" y="3574790"/>
              <a:ext cx="37120" cy="24223"/>
            </a:xfrm>
            <a:custGeom>
              <a:rect b="b" l="l" r="r" t="t"/>
              <a:pathLst>
                <a:path extrusionOk="0" h="924" w="1416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4" name="Google Shape;17394;p69"/>
            <p:cNvSpPr/>
            <p:nvPr/>
          </p:nvSpPr>
          <p:spPr>
            <a:xfrm>
              <a:off x="1324219" y="3606563"/>
              <a:ext cx="109395" cy="65485"/>
            </a:xfrm>
            <a:custGeom>
              <a:rect b="b" l="l" r="r" t="t"/>
              <a:pathLst>
                <a:path extrusionOk="0" h="2498" w="4173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5" name="Google Shape;17395;p69"/>
            <p:cNvSpPr/>
            <p:nvPr/>
          </p:nvSpPr>
          <p:spPr>
            <a:xfrm>
              <a:off x="1342779" y="3527393"/>
              <a:ext cx="72668" cy="59534"/>
            </a:xfrm>
            <a:custGeom>
              <a:rect b="b" l="l" r="r" t="t"/>
              <a:pathLst>
                <a:path extrusionOk="0" h="2271" w="2772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69"/>
            <p:cNvSpPr/>
            <p:nvPr/>
          </p:nvSpPr>
          <p:spPr>
            <a:xfrm>
              <a:off x="1342779" y="3527393"/>
              <a:ext cx="73061" cy="59141"/>
            </a:xfrm>
            <a:custGeom>
              <a:rect b="b" l="l" r="r" t="t"/>
              <a:pathLst>
                <a:path extrusionOk="0" h="2256" w="2787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69"/>
            <p:cNvSpPr/>
            <p:nvPr/>
          </p:nvSpPr>
          <p:spPr>
            <a:xfrm>
              <a:off x="1324612" y="3619067"/>
              <a:ext cx="24249" cy="52981"/>
            </a:xfrm>
            <a:custGeom>
              <a:rect b="b" l="l" r="r" t="t"/>
              <a:pathLst>
                <a:path extrusionOk="0" h="2021" w="925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8" name="Google Shape;17398;p69"/>
            <p:cNvSpPr/>
            <p:nvPr/>
          </p:nvSpPr>
          <p:spPr>
            <a:xfrm>
              <a:off x="1409365" y="3586901"/>
              <a:ext cx="206286" cy="85146"/>
            </a:xfrm>
            <a:custGeom>
              <a:rect b="b" l="l" r="r" t="t"/>
              <a:pathLst>
                <a:path extrusionOk="0" h="3248" w="7869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9" name="Google Shape;17399;p69"/>
            <p:cNvSpPr/>
            <p:nvPr/>
          </p:nvSpPr>
          <p:spPr>
            <a:xfrm>
              <a:off x="1500567" y="3611098"/>
              <a:ext cx="24249" cy="60950"/>
            </a:xfrm>
            <a:custGeom>
              <a:rect b="b" l="l" r="r" t="t"/>
              <a:pathLst>
                <a:path extrusionOk="0" h="2325" w="925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0" name="Google Shape;17400;p69"/>
            <p:cNvSpPr/>
            <p:nvPr/>
          </p:nvSpPr>
          <p:spPr>
            <a:xfrm>
              <a:off x="1502088" y="3598986"/>
              <a:ext cx="21208" cy="20474"/>
            </a:xfrm>
            <a:custGeom>
              <a:rect b="b" l="l" r="r" t="t"/>
              <a:pathLst>
                <a:path extrusionOk="0" h="781" w="809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1" name="Google Shape;17401;p69"/>
            <p:cNvSpPr/>
            <p:nvPr/>
          </p:nvSpPr>
          <p:spPr>
            <a:xfrm>
              <a:off x="1579291" y="3611858"/>
              <a:ext cx="36360" cy="60190"/>
            </a:xfrm>
            <a:custGeom>
              <a:rect b="b" l="l" r="r" t="t"/>
              <a:pathLst>
                <a:path extrusionOk="0" h="2296" w="1387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2" name="Google Shape;17402;p69"/>
            <p:cNvSpPr/>
            <p:nvPr/>
          </p:nvSpPr>
          <p:spPr>
            <a:xfrm>
              <a:off x="1446066" y="3399202"/>
              <a:ext cx="133251" cy="96891"/>
            </a:xfrm>
            <a:custGeom>
              <a:rect b="b" l="l" r="r" t="t"/>
              <a:pathLst>
                <a:path extrusionOk="0" h="3696" w="5083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3" name="Google Shape;17403;p69"/>
            <p:cNvSpPr/>
            <p:nvPr/>
          </p:nvSpPr>
          <p:spPr>
            <a:xfrm>
              <a:off x="1476345" y="3399202"/>
              <a:ext cx="102973" cy="96891"/>
            </a:xfrm>
            <a:custGeom>
              <a:rect b="b" l="l" r="r" t="t"/>
              <a:pathLst>
                <a:path extrusionOk="0" h="3696" w="3928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4" name="Google Shape;17404;p69"/>
            <p:cNvSpPr/>
            <p:nvPr/>
          </p:nvSpPr>
          <p:spPr>
            <a:xfrm>
              <a:off x="1476345" y="3544512"/>
              <a:ext cx="72694" cy="54501"/>
            </a:xfrm>
            <a:custGeom>
              <a:rect b="b" l="l" r="r" t="t"/>
              <a:pathLst>
                <a:path extrusionOk="0" h="2079" w="2773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5" name="Google Shape;17405;p69"/>
            <p:cNvSpPr/>
            <p:nvPr/>
          </p:nvSpPr>
          <p:spPr>
            <a:xfrm>
              <a:off x="1476345" y="3544512"/>
              <a:ext cx="72694" cy="30383"/>
            </a:xfrm>
            <a:custGeom>
              <a:rect b="b" l="l" r="r" t="t"/>
              <a:pathLst>
                <a:path extrusionOk="0" h="1159" w="2773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6" name="Google Shape;17406;p69"/>
            <p:cNvSpPr/>
            <p:nvPr/>
          </p:nvSpPr>
          <p:spPr>
            <a:xfrm>
              <a:off x="1464233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7" name="Google Shape;17407;p69"/>
            <p:cNvSpPr/>
            <p:nvPr/>
          </p:nvSpPr>
          <p:spPr>
            <a:xfrm>
              <a:off x="1512679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8" name="Google Shape;17408;p69"/>
            <p:cNvSpPr/>
            <p:nvPr/>
          </p:nvSpPr>
          <p:spPr>
            <a:xfrm>
              <a:off x="1452122" y="3448171"/>
              <a:ext cx="121140" cy="114533"/>
            </a:xfrm>
            <a:custGeom>
              <a:rect b="b" l="l" r="r" t="t"/>
              <a:pathLst>
                <a:path extrusionOk="0" h="4369" w="4621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9" name="Google Shape;17409;p69"/>
            <p:cNvSpPr/>
            <p:nvPr/>
          </p:nvSpPr>
          <p:spPr>
            <a:xfrm>
              <a:off x="1452122" y="3448355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0" name="Google Shape;17410;p69"/>
            <p:cNvSpPr/>
            <p:nvPr/>
          </p:nvSpPr>
          <p:spPr>
            <a:xfrm>
              <a:off x="1409759" y="3611858"/>
              <a:ext cx="36334" cy="60190"/>
            </a:xfrm>
            <a:custGeom>
              <a:rect b="b" l="l" r="r" t="t"/>
              <a:pathLst>
                <a:path extrusionOk="0" h="2296" w="1386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11" name="Google Shape;17411;p69"/>
          <p:cNvGrpSpPr/>
          <p:nvPr/>
        </p:nvGrpSpPr>
        <p:grpSpPr>
          <a:xfrm>
            <a:off x="1798763" y="3395401"/>
            <a:ext cx="376185" cy="280448"/>
            <a:chOff x="1798763" y="3395401"/>
            <a:chExt cx="376185" cy="280448"/>
          </a:xfrm>
        </p:grpSpPr>
        <p:sp>
          <p:nvSpPr>
            <p:cNvPr id="17412" name="Google Shape;17412;p69"/>
            <p:cNvSpPr/>
            <p:nvPr/>
          </p:nvSpPr>
          <p:spPr>
            <a:xfrm>
              <a:off x="2097352" y="3478660"/>
              <a:ext cx="47711" cy="42023"/>
            </a:xfrm>
            <a:custGeom>
              <a:rect b="b" l="l" r="r" t="t"/>
              <a:pathLst>
                <a:path extrusionOk="0" h="1603" w="182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3" name="Google Shape;17413;p69"/>
            <p:cNvSpPr/>
            <p:nvPr/>
          </p:nvSpPr>
          <p:spPr>
            <a:xfrm>
              <a:off x="2097352" y="3478660"/>
              <a:ext cx="32559" cy="42023"/>
            </a:xfrm>
            <a:custGeom>
              <a:rect b="b" l="l" r="r" t="t"/>
              <a:pathLst>
                <a:path extrusionOk="0" h="1603" w="1242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69"/>
            <p:cNvSpPr/>
            <p:nvPr/>
          </p:nvSpPr>
          <p:spPr>
            <a:xfrm>
              <a:off x="2067441" y="3580452"/>
              <a:ext cx="107508" cy="95396"/>
            </a:xfrm>
            <a:custGeom>
              <a:rect b="b" l="l" r="r" t="t"/>
              <a:pathLst>
                <a:path extrusionOk="0" h="3639" w="4101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69"/>
            <p:cNvSpPr/>
            <p:nvPr/>
          </p:nvSpPr>
          <p:spPr>
            <a:xfrm>
              <a:off x="2103014" y="3580085"/>
              <a:ext cx="36360" cy="23856"/>
            </a:xfrm>
            <a:custGeom>
              <a:rect b="b" l="l" r="r" t="t"/>
              <a:pathLst>
                <a:path extrusionOk="0" h="910" w="1387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6" name="Google Shape;17416;p69"/>
            <p:cNvSpPr/>
            <p:nvPr/>
          </p:nvSpPr>
          <p:spPr>
            <a:xfrm>
              <a:off x="2067441" y="3611491"/>
              <a:ext cx="107141" cy="64358"/>
            </a:xfrm>
            <a:custGeom>
              <a:rect b="b" l="l" r="r" t="t"/>
              <a:pathLst>
                <a:path extrusionOk="0" h="2455" w="4087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7" name="Google Shape;17417;p69"/>
            <p:cNvSpPr/>
            <p:nvPr/>
          </p:nvSpPr>
          <p:spPr>
            <a:xfrm>
              <a:off x="2079185" y="3496827"/>
              <a:ext cx="83652" cy="83285"/>
            </a:xfrm>
            <a:custGeom>
              <a:rect b="b" l="l" r="r" t="t"/>
              <a:pathLst>
                <a:path extrusionOk="0" h="3177" w="3191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8" name="Google Shape;17418;p69"/>
            <p:cNvSpPr/>
            <p:nvPr/>
          </p:nvSpPr>
          <p:spPr>
            <a:xfrm>
              <a:off x="2095071" y="3496827"/>
              <a:ext cx="69653" cy="75342"/>
            </a:xfrm>
            <a:custGeom>
              <a:rect b="b" l="l" r="r" t="t"/>
              <a:pathLst>
                <a:path extrusionOk="0" h="2874" w="2657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9" name="Google Shape;17419;p69"/>
            <p:cNvSpPr/>
            <p:nvPr/>
          </p:nvSpPr>
          <p:spPr>
            <a:xfrm>
              <a:off x="2085241" y="3533449"/>
              <a:ext cx="71541" cy="58774"/>
            </a:xfrm>
            <a:custGeom>
              <a:rect b="b" l="l" r="r" t="t"/>
              <a:pathLst>
                <a:path extrusionOk="0" h="2242" w="2729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0" name="Google Shape;17420;p69"/>
            <p:cNvSpPr/>
            <p:nvPr/>
          </p:nvSpPr>
          <p:spPr>
            <a:xfrm>
              <a:off x="2085608" y="3533449"/>
              <a:ext cx="71567" cy="58381"/>
            </a:xfrm>
            <a:custGeom>
              <a:rect b="b" l="l" r="r" t="t"/>
              <a:pathLst>
                <a:path extrusionOk="0" h="2227" w="273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69"/>
            <p:cNvSpPr/>
            <p:nvPr/>
          </p:nvSpPr>
          <p:spPr>
            <a:xfrm>
              <a:off x="2150699" y="3623969"/>
              <a:ext cx="24249" cy="51879"/>
            </a:xfrm>
            <a:custGeom>
              <a:rect b="b" l="l" r="r" t="t"/>
              <a:pathLst>
                <a:path extrusionOk="0" h="1979" w="925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2" name="Google Shape;17422;p69"/>
            <p:cNvSpPr/>
            <p:nvPr/>
          </p:nvSpPr>
          <p:spPr>
            <a:xfrm>
              <a:off x="1816930" y="3502882"/>
              <a:ext cx="29938" cy="65485"/>
            </a:xfrm>
            <a:custGeom>
              <a:rect b="b" l="l" r="r" t="t"/>
              <a:pathLst>
                <a:path extrusionOk="0" h="2498" w="1142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3" name="Google Shape;17423;p69"/>
            <p:cNvSpPr/>
            <p:nvPr/>
          </p:nvSpPr>
          <p:spPr>
            <a:xfrm>
              <a:off x="1828674" y="3496827"/>
              <a:ext cx="71541" cy="71541"/>
            </a:xfrm>
            <a:custGeom>
              <a:rect b="b" l="l" r="r" t="t"/>
              <a:pathLst>
                <a:path extrusionOk="0" h="2729" w="2729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4" name="Google Shape;17424;p69"/>
            <p:cNvSpPr/>
            <p:nvPr/>
          </p:nvSpPr>
          <p:spPr>
            <a:xfrm>
              <a:off x="1840786" y="3586141"/>
              <a:ext cx="35967" cy="26503"/>
            </a:xfrm>
            <a:custGeom>
              <a:rect b="b" l="l" r="r" t="t"/>
              <a:pathLst>
                <a:path extrusionOk="0" h="1011" w="1372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5" name="Google Shape;17425;p69"/>
            <p:cNvSpPr/>
            <p:nvPr/>
          </p:nvSpPr>
          <p:spPr>
            <a:xfrm>
              <a:off x="1840786" y="3586141"/>
              <a:ext cx="35967" cy="14392"/>
            </a:xfrm>
            <a:custGeom>
              <a:rect b="b" l="l" r="r" t="t"/>
              <a:pathLst>
                <a:path extrusionOk="0" h="549" w="1372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6" name="Google Shape;17426;p69"/>
            <p:cNvSpPr/>
            <p:nvPr/>
          </p:nvSpPr>
          <p:spPr>
            <a:xfrm>
              <a:off x="1799156" y="3600507"/>
              <a:ext cx="119226" cy="75342"/>
            </a:xfrm>
            <a:custGeom>
              <a:rect b="b" l="l" r="r" t="t"/>
              <a:pathLst>
                <a:path extrusionOk="0" h="2874" w="4548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7" name="Google Shape;17427;p69"/>
            <p:cNvSpPr/>
            <p:nvPr/>
          </p:nvSpPr>
          <p:spPr>
            <a:xfrm>
              <a:off x="1852897" y="3612618"/>
              <a:ext cx="11744" cy="63231"/>
            </a:xfrm>
            <a:custGeom>
              <a:rect b="b" l="l" r="r" t="t"/>
              <a:pathLst>
                <a:path extrusionOk="0" h="2412" w="448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8" name="Google Shape;17428;p69"/>
            <p:cNvSpPr/>
            <p:nvPr/>
          </p:nvSpPr>
          <p:spPr>
            <a:xfrm>
              <a:off x="1822986" y="3526712"/>
              <a:ext cx="71541" cy="65511"/>
            </a:xfrm>
            <a:custGeom>
              <a:rect b="b" l="l" r="r" t="t"/>
              <a:pathLst>
                <a:path extrusionOk="0" h="2499" w="2729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9" name="Google Shape;17429;p69"/>
            <p:cNvSpPr/>
            <p:nvPr/>
          </p:nvSpPr>
          <p:spPr>
            <a:xfrm>
              <a:off x="1822986" y="3526712"/>
              <a:ext cx="71174" cy="63991"/>
            </a:xfrm>
            <a:custGeom>
              <a:rect b="b" l="l" r="r" t="t"/>
              <a:pathLst>
                <a:path extrusionOk="0" h="2441" w="2715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0" name="Google Shape;17430;p69"/>
            <p:cNvSpPr/>
            <p:nvPr/>
          </p:nvSpPr>
          <p:spPr>
            <a:xfrm>
              <a:off x="1798763" y="3616026"/>
              <a:ext cx="24249" cy="59823"/>
            </a:xfrm>
            <a:custGeom>
              <a:rect b="b" l="l" r="r" t="t"/>
              <a:pathLst>
                <a:path extrusionOk="0" h="2282" w="925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1" name="Google Shape;17431;p69"/>
            <p:cNvSpPr/>
            <p:nvPr/>
          </p:nvSpPr>
          <p:spPr>
            <a:xfrm>
              <a:off x="1852504" y="3612618"/>
              <a:ext cx="12138" cy="11771"/>
            </a:xfrm>
            <a:custGeom>
              <a:rect b="b" l="l" r="r" t="t"/>
              <a:pathLst>
                <a:path extrusionOk="0" h="449" w="463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2" name="Google Shape;17432;p69"/>
            <p:cNvSpPr/>
            <p:nvPr/>
          </p:nvSpPr>
          <p:spPr>
            <a:xfrm>
              <a:off x="1834337" y="3595919"/>
              <a:ext cx="24249" cy="25114"/>
            </a:xfrm>
            <a:custGeom>
              <a:rect b="b" l="l" r="r" t="t"/>
              <a:pathLst>
                <a:path extrusionOk="0" h="958" w="925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3" name="Google Shape;17433;p69"/>
            <p:cNvSpPr/>
            <p:nvPr/>
          </p:nvSpPr>
          <p:spPr>
            <a:xfrm>
              <a:off x="1858559" y="3595919"/>
              <a:ext cx="24616" cy="25114"/>
            </a:xfrm>
            <a:custGeom>
              <a:rect b="b" l="l" r="r" t="t"/>
              <a:pathLst>
                <a:path extrusionOk="0" h="958" w="939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4" name="Google Shape;17434;p69"/>
            <p:cNvSpPr/>
            <p:nvPr/>
          </p:nvSpPr>
          <p:spPr>
            <a:xfrm>
              <a:off x="1900556" y="3395401"/>
              <a:ext cx="178288" cy="208540"/>
            </a:xfrm>
            <a:custGeom>
              <a:rect b="b" l="l" r="r" t="t"/>
              <a:pathLst>
                <a:path extrusionOk="0" h="7955" w="6801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5" name="Google Shape;17435;p69"/>
            <p:cNvSpPr/>
            <p:nvPr/>
          </p:nvSpPr>
          <p:spPr>
            <a:xfrm>
              <a:off x="1942579" y="3395401"/>
              <a:ext cx="136266" cy="208593"/>
            </a:xfrm>
            <a:custGeom>
              <a:rect b="b" l="l" r="r" t="t"/>
              <a:pathLst>
                <a:path extrusionOk="0" h="7957" w="5198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6" name="Google Shape;17436;p69"/>
            <p:cNvSpPr/>
            <p:nvPr/>
          </p:nvSpPr>
          <p:spPr>
            <a:xfrm>
              <a:off x="1888471" y="3556230"/>
              <a:ext cx="202852" cy="119619"/>
            </a:xfrm>
            <a:custGeom>
              <a:rect b="b" l="l" r="r" t="t"/>
              <a:pathLst>
                <a:path extrusionOk="0" h="4563" w="7738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7" name="Google Shape;17437;p69"/>
            <p:cNvSpPr/>
            <p:nvPr/>
          </p:nvSpPr>
          <p:spPr>
            <a:xfrm>
              <a:off x="1888471" y="3599380"/>
              <a:ext cx="202852" cy="76469"/>
            </a:xfrm>
            <a:custGeom>
              <a:rect b="b" l="l" r="r" t="t"/>
              <a:pathLst>
                <a:path extrusionOk="0" h="2917" w="7738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8" name="Google Shape;17438;p69"/>
            <p:cNvSpPr/>
            <p:nvPr/>
          </p:nvSpPr>
          <p:spPr>
            <a:xfrm>
              <a:off x="1959985" y="3556230"/>
              <a:ext cx="59823" cy="23961"/>
            </a:xfrm>
            <a:custGeom>
              <a:rect b="b" l="l" r="r" t="t"/>
              <a:pathLst>
                <a:path extrusionOk="0" h="914" w="2282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9" name="Google Shape;17439;p69"/>
            <p:cNvSpPr/>
            <p:nvPr/>
          </p:nvSpPr>
          <p:spPr>
            <a:xfrm>
              <a:off x="1929707" y="3456062"/>
              <a:ext cx="119619" cy="112069"/>
            </a:xfrm>
            <a:custGeom>
              <a:rect b="b" l="l" r="r" t="t"/>
              <a:pathLst>
                <a:path extrusionOk="0" h="4275" w="4563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0" name="Google Shape;17440;p69"/>
            <p:cNvSpPr/>
            <p:nvPr/>
          </p:nvSpPr>
          <p:spPr>
            <a:xfrm>
              <a:off x="1929707" y="3456062"/>
              <a:ext cx="116971" cy="111938"/>
            </a:xfrm>
            <a:custGeom>
              <a:rect b="b" l="l" r="r" t="t"/>
              <a:pathLst>
                <a:path extrusionOk="0" h="4270" w="4462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1" name="Google Shape;17441;p69"/>
            <p:cNvSpPr/>
            <p:nvPr/>
          </p:nvSpPr>
          <p:spPr>
            <a:xfrm>
              <a:off x="1888471" y="3619067"/>
              <a:ext cx="41629" cy="56782"/>
            </a:xfrm>
            <a:custGeom>
              <a:rect b="b" l="l" r="r" t="t"/>
              <a:pathLst>
                <a:path extrusionOk="0" h="2166" w="1588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2" name="Google Shape;17442;p69"/>
            <p:cNvSpPr/>
            <p:nvPr/>
          </p:nvSpPr>
          <p:spPr>
            <a:xfrm>
              <a:off x="2049667" y="3619067"/>
              <a:ext cx="41656" cy="56782"/>
            </a:xfrm>
            <a:custGeom>
              <a:rect b="b" l="l" r="r" t="t"/>
              <a:pathLst>
                <a:path extrusionOk="0" h="2166" w="1589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43" name="Google Shape;17443;p69"/>
          <p:cNvGrpSpPr/>
          <p:nvPr/>
        </p:nvGrpSpPr>
        <p:grpSpPr>
          <a:xfrm>
            <a:off x="2273307" y="3378754"/>
            <a:ext cx="375818" cy="313374"/>
            <a:chOff x="2273307" y="3378754"/>
            <a:chExt cx="375818" cy="313374"/>
          </a:xfrm>
        </p:grpSpPr>
        <p:sp>
          <p:nvSpPr>
            <p:cNvPr id="17444" name="Google Shape;17444;p69"/>
            <p:cNvSpPr/>
            <p:nvPr/>
          </p:nvSpPr>
          <p:spPr>
            <a:xfrm>
              <a:off x="2448528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69"/>
            <p:cNvSpPr/>
            <p:nvPr/>
          </p:nvSpPr>
          <p:spPr>
            <a:xfrm>
              <a:off x="2447401" y="3429087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6" name="Google Shape;17446;p69"/>
            <p:cNvSpPr/>
            <p:nvPr/>
          </p:nvSpPr>
          <p:spPr>
            <a:xfrm>
              <a:off x="2423545" y="3448774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7" name="Google Shape;17447;p69"/>
            <p:cNvSpPr/>
            <p:nvPr/>
          </p:nvSpPr>
          <p:spPr>
            <a:xfrm>
              <a:off x="2436050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8" name="Google Shape;17448;p69"/>
            <p:cNvSpPr/>
            <p:nvPr/>
          </p:nvSpPr>
          <p:spPr>
            <a:xfrm>
              <a:off x="2423545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9" name="Google Shape;17449;p69"/>
            <p:cNvSpPr/>
            <p:nvPr/>
          </p:nvSpPr>
          <p:spPr>
            <a:xfrm>
              <a:off x="2485989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0" name="Google Shape;17450;p69"/>
            <p:cNvSpPr/>
            <p:nvPr/>
          </p:nvSpPr>
          <p:spPr>
            <a:xfrm>
              <a:off x="2442105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1" name="Google Shape;17451;p69"/>
            <p:cNvSpPr/>
            <p:nvPr/>
          </p:nvSpPr>
          <p:spPr>
            <a:xfrm>
              <a:off x="2457992" y="3554342"/>
              <a:ext cx="6449" cy="93876"/>
            </a:xfrm>
            <a:custGeom>
              <a:rect b="b" l="l" r="r" t="t"/>
              <a:pathLst>
                <a:path extrusionOk="0" h="3581" w="246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2" name="Google Shape;17452;p69"/>
            <p:cNvSpPr/>
            <p:nvPr/>
          </p:nvSpPr>
          <p:spPr>
            <a:xfrm>
              <a:off x="2436050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3" name="Google Shape;17453;p69"/>
            <p:cNvSpPr/>
            <p:nvPr/>
          </p:nvSpPr>
          <p:spPr>
            <a:xfrm>
              <a:off x="2436050" y="3379147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4" name="Google Shape;17454;p69"/>
            <p:cNvSpPr/>
            <p:nvPr/>
          </p:nvSpPr>
          <p:spPr>
            <a:xfrm>
              <a:off x="2435656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5" name="Google Shape;17455;p69"/>
            <p:cNvSpPr/>
            <p:nvPr/>
          </p:nvSpPr>
          <p:spPr>
            <a:xfrm>
              <a:off x="2436050" y="3379147"/>
              <a:ext cx="34447" cy="22728"/>
            </a:xfrm>
            <a:custGeom>
              <a:rect b="b" l="l" r="r" t="t"/>
              <a:pathLst>
                <a:path extrusionOk="0" h="867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6" name="Google Shape;17456;p69"/>
            <p:cNvSpPr/>
            <p:nvPr/>
          </p:nvSpPr>
          <p:spPr>
            <a:xfrm>
              <a:off x="2548800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7" name="Google Shape;17457;p69"/>
            <p:cNvSpPr/>
            <p:nvPr/>
          </p:nvSpPr>
          <p:spPr>
            <a:xfrm>
              <a:off x="2547673" y="3429087"/>
              <a:ext cx="27264" cy="18849"/>
            </a:xfrm>
            <a:custGeom>
              <a:rect b="b" l="l" r="r" t="t"/>
              <a:pathLst>
                <a:path extrusionOk="0" h="719" w="104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8" name="Google Shape;17458;p69"/>
            <p:cNvSpPr/>
            <p:nvPr/>
          </p:nvSpPr>
          <p:spPr>
            <a:xfrm>
              <a:off x="2523844" y="3448774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9" name="Google Shape;17459;p69"/>
            <p:cNvSpPr/>
            <p:nvPr/>
          </p:nvSpPr>
          <p:spPr>
            <a:xfrm>
              <a:off x="2536322" y="3541864"/>
              <a:ext cx="49992" cy="106354"/>
            </a:xfrm>
            <a:custGeom>
              <a:rect b="b" l="l" r="r" t="t"/>
              <a:pathLst>
                <a:path extrusionOk="0" h="4057" w="1907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0" name="Google Shape;17460;p69"/>
            <p:cNvSpPr/>
            <p:nvPr/>
          </p:nvSpPr>
          <p:spPr>
            <a:xfrm>
              <a:off x="2523844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1" name="Google Shape;17461;p69"/>
            <p:cNvSpPr/>
            <p:nvPr/>
          </p:nvSpPr>
          <p:spPr>
            <a:xfrm>
              <a:off x="2586288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2" name="Google Shape;17462;p69"/>
            <p:cNvSpPr/>
            <p:nvPr/>
          </p:nvSpPr>
          <p:spPr>
            <a:xfrm>
              <a:off x="2542011" y="3441670"/>
              <a:ext cx="38615" cy="100220"/>
            </a:xfrm>
            <a:custGeom>
              <a:rect b="b" l="l" r="r" t="t"/>
              <a:pathLst>
                <a:path extrusionOk="0" h="3823" w="1473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3" name="Google Shape;17463;p69"/>
            <p:cNvSpPr/>
            <p:nvPr/>
          </p:nvSpPr>
          <p:spPr>
            <a:xfrm>
              <a:off x="2558264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4" name="Google Shape;17464;p69"/>
            <p:cNvSpPr/>
            <p:nvPr/>
          </p:nvSpPr>
          <p:spPr>
            <a:xfrm>
              <a:off x="2536322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5" name="Google Shape;17465;p69"/>
            <p:cNvSpPr/>
            <p:nvPr/>
          </p:nvSpPr>
          <p:spPr>
            <a:xfrm>
              <a:off x="2536008" y="3379147"/>
              <a:ext cx="34787" cy="56441"/>
            </a:xfrm>
            <a:custGeom>
              <a:rect b="b" l="l" r="r" t="t"/>
              <a:pathLst>
                <a:path extrusionOk="0" h="2153" w="1327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6" name="Google Shape;17466;p69"/>
            <p:cNvSpPr/>
            <p:nvPr/>
          </p:nvSpPr>
          <p:spPr>
            <a:xfrm>
              <a:off x="2536322" y="3378754"/>
              <a:ext cx="49992" cy="25429"/>
            </a:xfrm>
            <a:custGeom>
              <a:rect b="b" l="l" r="r" t="t"/>
              <a:pathLst>
                <a:path extrusionOk="0" h="970" w="1907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7" name="Google Shape;17467;p69"/>
            <p:cNvSpPr/>
            <p:nvPr/>
          </p:nvSpPr>
          <p:spPr>
            <a:xfrm>
              <a:off x="2536322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8" name="Google Shape;17468;p69"/>
            <p:cNvSpPr/>
            <p:nvPr/>
          </p:nvSpPr>
          <p:spPr>
            <a:xfrm>
              <a:off x="2348623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9" name="Google Shape;17469;p69"/>
            <p:cNvSpPr/>
            <p:nvPr/>
          </p:nvSpPr>
          <p:spPr>
            <a:xfrm>
              <a:off x="2347102" y="3429087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0" name="Google Shape;17470;p69"/>
            <p:cNvSpPr/>
            <p:nvPr/>
          </p:nvSpPr>
          <p:spPr>
            <a:xfrm>
              <a:off x="2323273" y="3448774"/>
              <a:ext cx="75342" cy="93116"/>
            </a:xfrm>
            <a:custGeom>
              <a:rect b="b" l="l" r="r" t="t"/>
              <a:pathLst>
                <a:path extrusionOk="0" h="3552" w="2874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1" name="Google Shape;17471;p69"/>
            <p:cNvSpPr/>
            <p:nvPr/>
          </p:nvSpPr>
          <p:spPr>
            <a:xfrm>
              <a:off x="2335751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2" name="Google Shape;17472;p69"/>
            <p:cNvSpPr/>
            <p:nvPr/>
          </p:nvSpPr>
          <p:spPr>
            <a:xfrm>
              <a:off x="2323273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3" name="Google Shape;17473;p69"/>
            <p:cNvSpPr/>
            <p:nvPr/>
          </p:nvSpPr>
          <p:spPr>
            <a:xfrm>
              <a:off x="2386084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4" name="Google Shape;17474;p69"/>
            <p:cNvSpPr/>
            <p:nvPr/>
          </p:nvSpPr>
          <p:spPr>
            <a:xfrm>
              <a:off x="2341807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5" name="Google Shape;17475;p69"/>
            <p:cNvSpPr/>
            <p:nvPr/>
          </p:nvSpPr>
          <p:spPr>
            <a:xfrm>
              <a:off x="2357693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6" name="Google Shape;17476;p69"/>
            <p:cNvSpPr/>
            <p:nvPr/>
          </p:nvSpPr>
          <p:spPr>
            <a:xfrm>
              <a:off x="2335751" y="3378754"/>
              <a:ext cx="50752" cy="56782"/>
            </a:xfrm>
            <a:custGeom>
              <a:rect b="b" l="l" r="r" t="t"/>
              <a:pathLst>
                <a:path extrusionOk="0" h="2166" w="1936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7" name="Google Shape;17477;p69"/>
            <p:cNvSpPr/>
            <p:nvPr/>
          </p:nvSpPr>
          <p:spPr>
            <a:xfrm>
              <a:off x="2335751" y="3379147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8" name="Google Shape;17478;p69"/>
            <p:cNvSpPr/>
            <p:nvPr/>
          </p:nvSpPr>
          <p:spPr>
            <a:xfrm>
              <a:off x="2335751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9" name="Google Shape;17479;p69"/>
            <p:cNvSpPr/>
            <p:nvPr/>
          </p:nvSpPr>
          <p:spPr>
            <a:xfrm>
              <a:off x="2335751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0" name="Google Shape;17480;p69"/>
            <p:cNvSpPr/>
            <p:nvPr/>
          </p:nvSpPr>
          <p:spPr>
            <a:xfrm>
              <a:off x="2298290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1" name="Google Shape;17481;p69"/>
            <p:cNvSpPr/>
            <p:nvPr/>
          </p:nvSpPr>
          <p:spPr>
            <a:xfrm>
              <a:off x="2297163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2" name="Google Shape;17482;p69"/>
            <p:cNvSpPr/>
            <p:nvPr/>
          </p:nvSpPr>
          <p:spPr>
            <a:xfrm>
              <a:off x="2273307" y="3555102"/>
              <a:ext cx="74975" cy="93116"/>
            </a:xfrm>
            <a:custGeom>
              <a:rect b="b" l="l" r="r" t="t"/>
              <a:pathLst>
                <a:path extrusionOk="0" h="3552" w="286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3" name="Google Shape;17483;p69"/>
            <p:cNvSpPr/>
            <p:nvPr/>
          </p:nvSpPr>
          <p:spPr>
            <a:xfrm>
              <a:off x="2285812" y="3648192"/>
              <a:ext cx="49966" cy="43936"/>
            </a:xfrm>
            <a:custGeom>
              <a:rect b="b" l="l" r="r" t="t"/>
              <a:pathLst>
                <a:path extrusionOk="0" h="1676" w="1906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4" name="Google Shape;17484;p69"/>
            <p:cNvSpPr/>
            <p:nvPr/>
          </p:nvSpPr>
          <p:spPr>
            <a:xfrm>
              <a:off x="2273307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5" name="Google Shape;17485;p69"/>
            <p:cNvSpPr/>
            <p:nvPr/>
          </p:nvSpPr>
          <p:spPr>
            <a:xfrm>
              <a:off x="2335751" y="3565693"/>
              <a:ext cx="12898" cy="82525"/>
            </a:xfrm>
            <a:custGeom>
              <a:rect b="b" l="l" r="r" t="t"/>
              <a:pathLst>
                <a:path extrusionOk="0" h="3148" w="492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6" name="Google Shape;17486;p69"/>
            <p:cNvSpPr/>
            <p:nvPr/>
          </p:nvSpPr>
          <p:spPr>
            <a:xfrm>
              <a:off x="2291867" y="3547998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7" name="Google Shape;17487;p69"/>
            <p:cNvSpPr/>
            <p:nvPr/>
          </p:nvSpPr>
          <p:spPr>
            <a:xfrm>
              <a:off x="2307754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8" name="Google Shape;17488;p69"/>
            <p:cNvSpPr/>
            <p:nvPr/>
          </p:nvSpPr>
          <p:spPr>
            <a:xfrm>
              <a:off x="2285812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9" name="Google Shape;17489;p69"/>
            <p:cNvSpPr/>
            <p:nvPr/>
          </p:nvSpPr>
          <p:spPr>
            <a:xfrm>
              <a:off x="2285812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0" name="Google Shape;17490;p69"/>
            <p:cNvSpPr/>
            <p:nvPr/>
          </p:nvSpPr>
          <p:spPr>
            <a:xfrm>
              <a:off x="2285418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1" name="Google Shape;17491;p69"/>
            <p:cNvSpPr/>
            <p:nvPr/>
          </p:nvSpPr>
          <p:spPr>
            <a:xfrm>
              <a:off x="2285812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2" name="Google Shape;17492;p69"/>
            <p:cNvSpPr/>
            <p:nvPr/>
          </p:nvSpPr>
          <p:spPr>
            <a:xfrm>
              <a:off x="2398588" y="3535415"/>
              <a:ext cx="24983" cy="25009"/>
            </a:xfrm>
            <a:custGeom>
              <a:rect b="b" l="l" r="r" t="t"/>
              <a:pathLst>
                <a:path extrusionOk="0" h="954" w="953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3" name="Google Shape;17493;p69"/>
            <p:cNvSpPr/>
            <p:nvPr/>
          </p:nvSpPr>
          <p:spPr>
            <a:xfrm>
              <a:off x="2397435" y="3535415"/>
              <a:ext cx="27290" cy="18849"/>
            </a:xfrm>
            <a:custGeom>
              <a:rect b="b" l="l" r="r" t="t"/>
              <a:pathLst>
                <a:path extrusionOk="0" h="719" w="1041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4" name="Google Shape;17494;p69"/>
            <p:cNvSpPr/>
            <p:nvPr/>
          </p:nvSpPr>
          <p:spPr>
            <a:xfrm>
              <a:off x="2373606" y="3555102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5" name="Google Shape;17495;p69"/>
            <p:cNvSpPr/>
            <p:nvPr/>
          </p:nvSpPr>
          <p:spPr>
            <a:xfrm>
              <a:off x="2386084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6" name="Google Shape;17496;p69"/>
            <p:cNvSpPr/>
            <p:nvPr/>
          </p:nvSpPr>
          <p:spPr>
            <a:xfrm>
              <a:off x="2385717" y="3485475"/>
              <a:ext cx="34840" cy="56441"/>
            </a:xfrm>
            <a:custGeom>
              <a:rect b="b" l="l" r="r" t="t"/>
              <a:pathLst>
                <a:path extrusionOk="0" h="2153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7" name="Google Shape;17497;p69"/>
            <p:cNvSpPr/>
            <p:nvPr/>
          </p:nvSpPr>
          <p:spPr>
            <a:xfrm>
              <a:off x="2386084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8" name="Google Shape;17498;p69"/>
            <p:cNvSpPr/>
            <p:nvPr/>
          </p:nvSpPr>
          <p:spPr>
            <a:xfrm>
              <a:off x="2373606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9" name="Google Shape;17499;p69"/>
            <p:cNvSpPr/>
            <p:nvPr/>
          </p:nvSpPr>
          <p:spPr>
            <a:xfrm>
              <a:off x="2436050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0" name="Google Shape;17500;p69"/>
            <p:cNvSpPr/>
            <p:nvPr/>
          </p:nvSpPr>
          <p:spPr>
            <a:xfrm>
              <a:off x="2391773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1" name="Google Shape;17501;p69"/>
            <p:cNvSpPr/>
            <p:nvPr/>
          </p:nvSpPr>
          <p:spPr>
            <a:xfrm>
              <a:off x="2408026" y="3660670"/>
              <a:ext cx="6082" cy="31458"/>
            </a:xfrm>
            <a:custGeom>
              <a:rect b="b" l="l" r="r" t="t"/>
              <a:pathLst>
                <a:path extrusionOk="0" h="1200" w="232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2" name="Google Shape;17502;p69"/>
            <p:cNvSpPr/>
            <p:nvPr/>
          </p:nvSpPr>
          <p:spPr>
            <a:xfrm>
              <a:off x="2385717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3" name="Google Shape;17503;p69"/>
            <p:cNvSpPr/>
            <p:nvPr/>
          </p:nvSpPr>
          <p:spPr>
            <a:xfrm>
              <a:off x="2385717" y="3485475"/>
              <a:ext cx="34840" cy="23095"/>
            </a:xfrm>
            <a:custGeom>
              <a:rect b="b" l="l" r="r" t="t"/>
              <a:pathLst>
                <a:path extrusionOk="0" h="881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4" name="Google Shape;17504;p69"/>
            <p:cNvSpPr/>
            <p:nvPr/>
          </p:nvSpPr>
          <p:spPr>
            <a:xfrm>
              <a:off x="2498861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5" name="Google Shape;17505;p69"/>
            <p:cNvSpPr/>
            <p:nvPr/>
          </p:nvSpPr>
          <p:spPr>
            <a:xfrm>
              <a:off x="2497340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6" name="Google Shape;17506;p69"/>
            <p:cNvSpPr/>
            <p:nvPr/>
          </p:nvSpPr>
          <p:spPr>
            <a:xfrm>
              <a:off x="2473878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7" name="Google Shape;17507;p69"/>
            <p:cNvSpPr/>
            <p:nvPr/>
          </p:nvSpPr>
          <p:spPr>
            <a:xfrm>
              <a:off x="2485989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8" name="Google Shape;17508;p69"/>
            <p:cNvSpPr/>
            <p:nvPr/>
          </p:nvSpPr>
          <p:spPr>
            <a:xfrm>
              <a:off x="2473511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9" name="Google Shape;17509;p69"/>
            <p:cNvSpPr/>
            <p:nvPr/>
          </p:nvSpPr>
          <p:spPr>
            <a:xfrm>
              <a:off x="2536322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0" name="Google Shape;17510;p69"/>
            <p:cNvSpPr/>
            <p:nvPr/>
          </p:nvSpPr>
          <p:spPr>
            <a:xfrm>
              <a:off x="2492045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1" name="Google Shape;17511;p69"/>
            <p:cNvSpPr/>
            <p:nvPr/>
          </p:nvSpPr>
          <p:spPr>
            <a:xfrm>
              <a:off x="2507931" y="3660670"/>
              <a:ext cx="6475" cy="31458"/>
            </a:xfrm>
            <a:custGeom>
              <a:rect b="b" l="l" r="r" t="t"/>
              <a:pathLst>
                <a:path extrusionOk="0" h="1200" w="247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2" name="Google Shape;17512;p69"/>
            <p:cNvSpPr/>
            <p:nvPr/>
          </p:nvSpPr>
          <p:spPr>
            <a:xfrm>
              <a:off x="2486383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3" name="Google Shape;17513;p69"/>
            <p:cNvSpPr/>
            <p:nvPr/>
          </p:nvSpPr>
          <p:spPr>
            <a:xfrm>
              <a:off x="2485989" y="3485475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4" name="Google Shape;17514;p69"/>
            <p:cNvSpPr/>
            <p:nvPr/>
          </p:nvSpPr>
          <p:spPr>
            <a:xfrm>
              <a:off x="2485989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5" name="Google Shape;17515;p69"/>
            <p:cNvSpPr/>
            <p:nvPr/>
          </p:nvSpPr>
          <p:spPr>
            <a:xfrm>
              <a:off x="2485989" y="3485475"/>
              <a:ext cx="34473" cy="23095"/>
            </a:xfrm>
            <a:custGeom>
              <a:rect b="b" l="l" r="r" t="t"/>
              <a:pathLst>
                <a:path extrusionOk="0" h="881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6" name="Google Shape;17516;p69"/>
            <p:cNvSpPr/>
            <p:nvPr/>
          </p:nvSpPr>
          <p:spPr>
            <a:xfrm>
              <a:off x="2598766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7" name="Google Shape;17517;p69"/>
            <p:cNvSpPr/>
            <p:nvPr/>
          </p:nvSpPr>
          <p:spPr>
            <a:xfrm>
              <a:off x="2597639" y="3535415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8" name="Google Shape;17518;p69"/>
            <p:cNvSpPr/>
            <p:nvPr/>
          </p:nvSpPr>
          <p:spPr>
            <a:xfrm>
              <a:off x="2573783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9" name="Google Shape;17519;p69"/>
            <p:cNvSpPr/>
            <p:nvPr/>
          </p:nvSpPr>
          <p:spPr>
            <a:xfrm>
              <a:off x="2586288" y="3648192"/>
              <a:ext cx="50333" cy="43936"/>
            </a:xfrm>
            <a:custGeom>
              <a:rect b="b" l="l" r="r" t="t"/>
              <a:pathLst>
                <a:path extrusionOk="0" h="1676" w="192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0" name="Google Shape;17520;p69"/>
            <p:cNvSpPr/>
            <p:nvPr/>
          </p:nvSpPr>
          <p:spPr>
            <a:xfrm>
              <a:off x="2573783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1" name="Google Shape;17521;p69"/>
            <p:cNvSpPr/>
            <p:nvPr/>
          </p:nvSpPr>
          <p:spPr>
            <a:xfrm>
              <a:off x="2636594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2" name="Google Shape;17522;p69"/>
            <p:cNvSpPr/>
            <p:nvPr/>
          </p:nvSpPr>
          <p:spPr>
            <a:xfrm>
              <a:off x="2592317" y="3548103"/>
              <a:ext cx="38248" cy="100115"/>
            </a:xfrm>
            <a:custGeom>
              <a:rect b="b" l="l" r="r" t="t"/>
              <a:pathLst>
                <a:path extrusionOk="0" h="3819" w="1459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3" name="Google Shape;17523;p69"/>
            <p:cNvSpPr/>
            <p:nvPr/>
          </p:nvSpPr>
          <p:spPr>
            <a:xfrm>
              <a:off x="2608230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4" name="Google Shape;17524;p69"/>
            <p:cNvSpPr/>
            <p:nvPr/>
          </p:nvSpPr>
          <p:spPr>
            <a:xfrm>
              <a:off x="2586288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5" name="Google Shape;17525;p69"/>
            <p:cNvSpPr/>
            <p:nvPr/>
          </p:nvSpPr>
          <p:spPr>
            <a:xfrm>
              <a:off x="2586288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6" name="Google Shape;17526;p69"/>
            <p:cNvSpPr/>
            <p:nvPr/>
          </p:nvSpPr>
          <p:spPr>
            <a:xfrm>
              <a:off x="2586288" y="3485082"/>
              <a:ext cx="50333" cy="25429"/>
            </a:xfrm>
            <a:custGeom>
              <a:rect b="b" l="l" r="r" t="t"/>
              <a:pathLst>
                <a:path extrusionOk="0" h="970" w="192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7" name="Google Shape;17527;p69"/>
            <p:cNvSpPr/>
            <p:nvPr/>
          </p:nvSpPr>
          <p:spPr>
            <a:xfrm>
              <a:off x="2586288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28" name="Google Shape;17528;p69"/>
          <p:cNvGrpSpPr/>
          <p:nvPr/>
        </p:nvGrpSpPr>
        <p:grpSpPr>
          <a:xfrm>
            <a:off x="2747484" y="3359460"/>
            <a:ext cx="377706" cy="352330"/>
            <a:chOff x="2747484" y="3359460"/>
            <a:chExt cx="377706" cy="352330"/>
          </a:xfrm>
        </p:grpSpPr>
        <p:sp>
          <p:nvSpPr>
            <p:cNvPr id="17529" name="Google Shape;17529;p69"/>
            <p:cNvSpPr/>
            <p:nvPr/>
          </p:nvSpPr>
          <p:spPr>
            <a:xfrm>
              <a:off x="2806520" y="3611858"/>
              <a:ext cx="46951" cy="46951"/>
            </a:xfrm>
            <a:custGeom>
              <a:rect b="b" l="l" r="r" t="t"/>
              <a:pathLst>
                <a:path extrusionOk="0" h="1791" w="1791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0" name="Google Shape;17530;p69"/>
            <p:cNvSpPr/>
            <p:nvPr/>
          </p:nvSpPr>
          <p:spPr>
            <a:xfrm>
              <a:off x="2960533" y="3488490"/>
              <a:ext cx="110155" cy="94086"/>
            </a:xfrm>
            <a:custGeom>
              <a:rect b="b" l="l" r="r" t="t"/>
              <a:pathLst>
                <a:path extrusionOk="0" h="3589" w="4202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1" name="Google Shape;17531;p69"/>
            <p:cNvSpPr/>
            <p:nvPr/>
          </p:nvSpPr>
          <p:spPr>
            <a:xfrm>
              <a:off x="2971884" y="3526712"/>
              <a:ext cx="103340" cy="56048"/>
            </a:xfrm>
            <a:custGeom>
              <a:rect b="b" l="l" r="r" t="t"/>
              <a:pathLst>
                <a:path extrusionOk="0" h="2138" w="3942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2" name="Google Shape;17532;p69"/>
            <p:cNvSpPr/>
            <p:nvPr/>
          </p:nvSpPr>
          <p:spPr>
            <a:xfrm>
              <a:off x="2835645" y="3382817"/>
              <a:ext cx="158601" cy="305457"/>
            </a:xfrm>
            <a:custGeom>
              <a:rect b="b" l="l" r="r" t="t"/>
              <a:pathLst>
                <a:path extrusionOk="0" h="11652" w="605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3" name="Google Shape;17533;p69"/>
            <p:cNvSpPr/>
            <p:nvPr/>
          </p:nvSpPr>
          <p:spPr>
            <a:xfrm>
              <a:off x="2835645" y="3564933"/>
              <a:ext cx="158601" cy="123342"/>
            </a:xfrm>
            <a:custGeom>
              <a:rect b="b" l="l" r="r" t="t"/>
              <a:pathLst>
                <a:path extrusionOk="0" h="4705" w="605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4" name="Google Shape;17534;p69"/>
            <p:cNvSpPr/>
            <p:nvPr/>
          </p:nvSpPr>
          <p:spPr>
            <a:xfrm>
              <a:off x="2982475" y="3359460"/>
              <a:ext cx="46951" cy="352330"/>
            </a:xfrm>
            <a:custGeom>
              <a:rect b="b" l="l" r="r" t="t"/>
              <a:pathLst>
                <a:path extrusionOk="0" h="13440" w="1791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5" name="Google Shape;17535;p69"/>
            <p:cNvSpPr/>
            <p:nvPr/>
          </p:nvSpPr>
          <p:spPr>
            <a:xfrm>
              <a:off x="2982475" y="3682245"/>
              <a:ext cx="46951" cy="29544"/>
            </a:xfrm>
            <a:custGeom>
              <a:rect b="b" l="l" r="r" t="t"/>
              <a:pathLst>
                <a:path extrusionOk="0" h="1127" w="1791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6" name="Google Shape;17536;p69"/>
            <p:cNvSpPr/>
            <p:nvPr/>
          </p:nvSpPr>
          <p:spPr>
            <a:xfrm>
              <a:off x="2747851" y="3482828"/>
              <a:ext cx="46951" cy="105594"/>
            </a:xfrm>
            <a:custGeom>
              <a:rect b="b" l="l" r="r" t="t"/>
              <a:pathLst>
                <a:path extrusionOk="0" h="4028" w="1791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7" name="Google Shape;17537;p69"/>
            <p:cNvSpPr/>
            <p:nvPr/>
          </p:nvSpPr>
          <p:spPr>
            <a:xfrm>
              <a:off x="2747484" y="3488123"/>
              <a:ext cx="47318" cy="100299"/>
            </a:xfrm>
            <a:custGeom>
              <a:rect b="b" l="l" r="r" t="t"/>
              <a:pathLst>
                <a:path extrusionOk="0" h="3826" w="1805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8" name="Google Shape;17538;p69"/>
            <p:cNvSpPr/>
            <p:nvPr/>
          </p:nvSpPr>
          <p:spPr>
            <a:xfrm>
              <a:off x="2788720" y="3482828"/>
              <a:ext cx="58695" cy="105594"/>
            </a:xfrm>
            <a:custGeom>
              <a:rect b="b" l="l" r="r" t="t"/>
              <a:pathLst>
                <a:path extrusionOk="0" h="4028" w="2239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9" name="Google Shape;17539;p69"/>
            <p:cNvSpPr/>
            <p:nvPr/>
          </p:nvSpPr>
          <p:spPr>
            <a:xfrm>
              <a:off x="2788720" y="3570622"/>
              <a:ext cx="58695" cy="17800"/>
            </a:xfrm>
            <a:custGeom>
              <a:rect b="b" l="l" r="r" t="t"/>
              <a:pathLst>
                <a:path extrusionOk="0" h="679" w="2239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0" name="Google Shape;17540;p69"/>
            <p:cNvSpPr/>
            <p:nvPr/>
          </p:nvSpPr>
          <p:spPr>
            <a:xfrm>
              <a:off x="2788720" y="3588396"/>
              <a:ext cx="59062" cy="93876"/>
            </a:xfrm>
            <a:custGeom>
              <a:rect b="b" l="l" r="r" t="t"/>
              <a:pathLst>
                <a:path extrusionOk="0" h="3581" w="2253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1" name="Google Shape;17541;p69"/>
            <p:cNvSpPr/>
            <p:nvPr/>
          </p:nvSpPr>
          <p:spPr>
            <a:xfrm>
              <a:off x="3091844" y="3529753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2" name="Google Shape;17542;p69"/>
            <p:cNvSpPr/>
            <p:nvPr/>
          </p:nvSpPr>
          <p:spPr>
            <a:xfrm>
              <a:off x="3069535" y="3463140"/>
              <a:ext cx="28574" cy="24249"/>
            </a:xfrm>
            <a:custGeom>
              <a:rect b="b" l="l" r="r" t="t"/>
              <a:pathLst>
                <a:path extrusionOk="0" h="925" w="109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3" name="Google Shape;17543;p69"/>
            <p:cNvSpPr/>
            <p:nvPr/>
          </p:nvSpPr>
          <p:spPr>
            <a:xfrm>
              <a:off x="3068958" y="3583467"/>
              <a:ext cx="28601" cy="24249"/>
            </a:xfrm>
            <a:custGeom>
              <a:rect b="b" l="l" r="r" t="t"/>
              <a:pathLst>
                <a:path extrusionOk="0" h="925" w="1091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4" name="Google Shape;17544;p69"/>
          <p:cNvGrpSpPr/>
          <p:nvPr/>
        </p:nvGrpSpPr>
        <p:grpSpPr>
          <a:xfrm>
            <a:off x="3696205" y="3371938"/>
            <a:ext cx="375792" cy="327373"/>
            <a:chOff x="3696205" y="3371938"/>
            <a:chExt cx="375792" cy="327373"/>
          </a:xfrm>
        </p:grpSpPr>
        <p:sp>
          <p:nvSpPr>
            <p:cNvPr id="17545" name="Google Shape;17545;p69"/>
            <p:cNvSpPr/>
            <p:nvPr/>
          </p:nvSpPr>
          <p:spPr>
            <a:xfrm>
              <a:off x="3696205" y="3456718"/>
              <a:ext cx="375792" cy="242594"/>
            </a:xfrm>
            <a:custGeom>
              <a:rect b="b" l="l" r="r" t="t"/>
              <a:pathLst>
                <a:path extrusionOk="0" h="925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6" name="Google Shape;17546;p69"/>
            <p:cNvSpPr/>
            <p:nvPr/>
          </p:nvSpPr>
          <p:spPr>
            <a:xfrm>
              <a:off x="3696205" y="3456718"/>
              <a:ext cx="375792" cy="18193"/>
            </a:xfrm>
            <a:custGeom>
              <a:rect b="b" l="l" r="r" t="t"/>
              <a:pathLst>
                <a:path extrusionOk="0" h="69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7" name="Google Shape;17547;p69"/>
            <p:cNvSpPr/>
            <p:nvPr/>
          </p:nvSpPr>
          <p:spPr>
            <a:xfrm>
              <a:off x="3732539" y="3505163"/>
              <a:ext cx="121113" cy="157814"/>
            </a:xfrm>
            <a:custGeom>
              <a:rect b="b" l="l" r="r" t="t"/>
              <a:pathLst>
                <a:path extrusionOk="0" h="6020" w="462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8" name="Google Shape;17548;p69"/>
            <p:cNvSpPr/>
            <p:nvPr/>
          </p:nvSpPr>
          <p:spPr>
            <a:xfrm>
              <a:off x="3883904" y="3505163"/>
              <a:ext cx="151759" cy="30278"/>
            </a:xfrm>
            <a:custGeom>
              <a:rect b="b" l="l" r="r" t="t"/>
              <a:pathLst>
                <a:path extrusionOk="0" h="1155" w="5789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9" name="Google Shape;17549;p69"/>
            <p:cNvSpPr/>
            <p:nvPr/>
          </p:nvSpPr>
          <p:spPr>
            <a:xfrm>
              <a:off x="3883904" y="3553582"/>
              <a:ext cx="115451" cy="24249"/>
            </a:xfrm>
            <a:custGeom>
              <a:rect b="b" l="l" r="r" t="t"/>
              <a:pathLst>
                <a:path extrusionOk="0" h="925" w="4404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0" name="Google Shape;17550;p69"/>
            <p:cNvSpPr/>
            <p:nvPr/>
          </p:nvSpPr>
          <p:spPr>
            <a:xfrm>
              <a:off x="3882017" y="3595972"/>
              <a:ext cx="76836" cy="12138"/>
            </a:xfrm>
            <a:custGeom>
              <a:rect b="b" l="l" r="r" t="t"/>
              <a:pathLst>
                <a:path extrusionOk="0" h="463" w="2931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1" name="Google Shape;17551;p69"/>
            <p:cNvSpPr/>
            <p:nvPr/>
          </p:nvSpPr>
          <p:spPr>
            <a:xfrm>
              <a:off x="3966770" y="3595972"/>
              <a:ext cx="40528" cy="12138"/>
            </a:xfrm>
            <a:custGeom>
              <a:rect b="b" l="l" r="r" t="t"/>
              <a:pathLst>
                <a:path extrusionOk="0" h="463" w="1546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2" name="Google Shape;17552;p69"/>
            <p:cNvSpPr/>
            <p:nvPr/>
          </p:nvSpPr>
          <p:spPr>
            <a:xfrm>
              <a:off x="3882017" y="3632306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3" name="Google Shape;17553;p69"/>
            <p:cNvSpPr/>
            <p:nvPr/>
          </p:nvSpPr>
          <p:spPr>
            <a:xfrm>
              <a:off x="3918324" y="3632306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4" name="Google Shape;17554;p69"/>
            <p:cNvSpPr/>
            <p:nvPr/>
          </p:nvSpPr>
          <p:spPr>
            <a:xfrm>
              <a:off x="3882017" y="3656895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5" name="Google Shape;17555;p69"/>
            <p:cNvSpPr/>
            <p:nvPr/>
          </p:nvSpPr>
          <p:spPr>
            <a:xfrm>
              <a:off x="3918324" y="3656895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6" name="Google Shape;17556;p69"/>
            <p:cNvSpPr/>
            <p:nvPr/>
          </p:nvSpPr>
          <p:spPr>
            <a:xfrm>
              <a:off x="3853993" y="3371938"/>
              <a:ext cx="59823" cy="109028"/>
            </a:xfrm>
            <a:custGeom>
              <a:rect b="b" l="l" r="r" t="t"/>
              <a:pathLst>
                <a:path extrusionOk="0" h="4159" w="2282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7" name="Google Shape;17557;p69"/>
            <p:cNvSpPr/>
            <p:nvPr/>
          </p:nvSpPr>
          <p:spPr>
            <a:xfrm>
              <a:off x="3756735" y="3583860"/>
              <a:ext cx="72694" cy="78750"/>
            </a:xfrm>
            <a:custGeom>
              <a:rect b="b" l="l" r="r" t="t"/>
              <a:pathLst>
                <a:path extrusionOk="0" h="3004" w="2773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8" name="Google Shape;17558;p69"/>
            <p:cNvSpPr/>
            <p:nvPr/>
          </p:nvSpPr>
          <p:spPr>
            <a:xfrm>
              <a:off x="3779831" y="3583860"/>
              <a:ext cx="26503" cy="18193"/>
            </a:xfrm>
            <a:custGeom>
              <a:rect b="b" l="l" r="r" t="t"/>
              <a:pathLst>
                <a:path extrusionOk="0" h="694" w="1011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9" name="Google Shape;17559;p69"/>
            <p:cNvSpPr/>
            <p:nvPr/>
          </p:nvSpPr>
          <p:spPr>
            <a:xfrm>
              <a:off x="3756735" y="3603155"/>
              <a:ext cx="72694" cy="59456"/>
            </a:xfrm>
            <a:custGeom>
              <a:rect b="b" l="l" r="r" t="t"/>
              <a:pathLst>
                <a:path extrusionOk="0" h="2268" w="2773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0" name="Google Shape;17560;p69"/>
            <p:cNvSpPr/>
            <p:nvPr/>
          </p:nvSpPr>
          <p:spPr>
            <a:xfrm>
              <a:off x="3756735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1" name="Google Shape;17561;p69"/>
            <p:cNvSpPr/>
            <p:nvPr/>
          </p:nvSpPr>
          <p:spPr>
            <a:xfrm>
              <a:off x="3811236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2" name="Google Shape;17562;p69"/>
            <p:cNvSpPr/>
            <p:nvPr/>
          </p:nvSpPr>
          <p:spPr>
            <a:xfrm>
              <a:off x="3768847" y="3535415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3" name="Google Shape;17563;p69"/>
            <p:cNvSpPr/>
            <p:nvPr/>
          </p:nvSpPr>
          <p:spPr>
            <a:xfrm>
              <a:off x="3768847" y="3535415"/>
              <a:ext cx="33345" cy="54632"/>
            </a:xfrm>
            <a:custGeom>
              <a:rect b="b" l="l" r="r" t="t"/>
              <a:pathLst>
                <a:path extrusionOk="0" h="2084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4" name="Google Shape;17564;p69"/>
            <p:cNvSpPr/>
            <p:nvPr/>
          </p:nvSpPr>
          <p:spPr>
            <a:xfrm>
              <a:off x="3768847" y="3535415"/>
              <a:ext cx="48472" cy="24301"/>
            </a:xfrm>
            <a:custGeom>
              <a:rect b="b" l="l" r="r" t="t"/>
              <a:pathLst>
                <a:path extrusionOk="0" h="927" w="1849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5" name="Google Shape;17565;p69"/>
            <p:cNvSpPr/>
            <p:nvPr/>
          </p:nvSpPr>
          <p:spPr>
            <a:xfrm>
              <a:off x="3768847" y="3535415"/>
              <a:ext cx="33345" cy="22361"/>
            </a:xfrm>
            <a:custGeom>
              <a:rect b="b" l="l" r="r" t="t"/>
              <a:pathLst>
                <a:path extrusionOk="0" h="853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6" name="Google Shape;17566;p69"/>
            <p:cNvSpPr/>
            <p:nvPr/>
          </p:nvSpPr>
          <p:spPr>
            <a:xfrm>
              <a:off x="3871793" y="3451029"/>
              <a:ext cx="24249" cy="12138"/>
            </a:xfrm>
            <a:custGeom>
              <a:rect b="b" l="l" r="r" t="t"/>
              <a:pathLst>
                <a:path extrusionOk="0" h="463" w="925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7" name="Google Shape;17567;p69"/>
            <p:cNvSpPr/>
            <p:nvPr/>
          </p:nvSpPr>
          <p:spPr>
            <a:xfrm>
              <a:off x="3854386" y="3371938"/>
              <a:ext cx="59429" cy="12138"/>
            </a:xfrm>
            <a:custGeom>
              <a:rect b="b" l="l" r="r" t="t"/>
              <a:pathLst>
                <a:path extrusionOk="0" h="463" w="226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68" name="Google Shape;17568;p69"/>
          <p:cNvGrpSpPr/>
          <p:nvPr/>
        </p:nvGrpSpPr>
        <p:grpSpPr>
          <a:xfrm>
            <a:off x="6567324" y="2436849"/>
            <a:ext cx="366722" cy="342892"/>
            <a:chOff x="6567324" y="2436849"/>
            <a:chExt cx="366722" cy="342892"/>
          </a:xfrm>
        </p:grpSpPr>
        <p:sp>
          <p:nvSpPr>
            <p:cNvPr id="17569" name="Google Shape;17569;p69"/>
            <p:cNvSpPr/>
            <p:nvPr/>
          </p:nvSpPr>
          <p:spPr>
            <a:xfrm>
              <a:off x="6567324" y="2508390"/>
              <a:ext cx="366722" cy="271351"/>
            </a:xfrm>
            <a:custGeom>
              <a:rect b="b" l="l" r="r" t="t"/>
              <a:pathLst>
                <a:path extrusionOk="0" h="10351" w="13989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0" name="Google Shape;17570;p69"/>
            <p:cNvSpPr/>
            <p:nvPr/>
          </p:nvSpPr>
          <p:spPr>
            <a:xfrm>
              <a:off x="6567324" y="2508390"/>
              <a:ext cx="183164" cy="271351"/>
            </a:xfrm>
            <a:custGeom>
              <a:rect b="b" l="l" r="r" t="t"/>
              <a:pathLst>
                <a:path extrusionOk="0" h="10351" w="6987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1" name="Google Shape;17571;p69"/>
            <p:cNvSpPr/>
            <p:nvPr/>
          </p:nvSpPr>
          <p:spPr>
            <a:xfrm>
              <a:off x="6599097" y="2540163"/>
              <a:ext cx="303150" cy="207780"/>
            </a:xfrm>
            <a:custGeom>
              <a:rect b="b" l="l" r="r" t="t"/>
              <a:pathLst>
                <a:path extrusionOk="0" h="7926" w="11564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2" name="Google Shape;17572;p69"/>
            <p:cNvSpPr/>
            <p:nvPr/>
          </p:nvSpPr>
          <p:spPr>
            <a:xfrm>
              <a:off x="6598730" y="2540556"/>
              <a:ext cx="151759" cy="207780"/>
            </a:xfrm>
            <a:custGeom>
              <a:rect b="b" l="l" r="r" t="t"/>
              <a:pathLst>
                <a:path extrusionOk="0" h="7926" w="5789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3" name="Google Shape;17573;p69"/>
            <p:cNvSpPr/>
            <p:nvPr/>
          </p:nvSpPr>
          <p:spPr>
            <a:xfrm>
              <a:off x="6678580" y="2436849"/>
              <a:ext cx="144209" cy="120379"/>
            </a:xfrm>
            <a:custGeom>
              <a:rect b="b" l="l" r="r" t="t"/>
              <a:pathLst>
                <a:path extrusionOk="0" h="4592" w="5501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4" name="Google Shape;17574;p69"/>
            <p:cNvSpPr/>
            <p:nvPr/>
          </p:nvSpPr>
          <p:spPr>
            <a:xfrm>
              <a:off x="6711480" y="2591256"/>
              <a:ext cx="141954" cy="101452"/>
            </a:xfrm>
            <a:custGeom>
              <a:rect b="b" l="l" r="r" t="t"/>
              <a:pathLst>
                <a:path extrusionOk="0" h="3870" w="5415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5" name="Google Shape;17575;p69"/>
            <p:cNvSpPr/>
            <p:nvPr/>
          </p:nvSpPr>
          <p:spPr>
            <a:xfrm>
              <a:off x="6669117" y="2666178"/>
              <a:ext cx="41656" cy="35652"/>
            </a:xfrm>
            <a:custGeom>
              <a:rect b="b" l="l" r="r" t="t"/>
              <a:pathLst>
                <a:path extrusionOk="0" h="1360" w="1589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6" name="Google Shape;17576;p69"/>
            <p:cNvSpPr/>
            <p:nvPr/>
          </p:nvSpPr>
          <p:spPr>
            <a:xfrm>
              <a:off x="6630476" y="2582238"/>
              <a:ext cx="41682" cy="36413"/>
            </a:xfrm>
            <a:custGeom>
              <a:rect b="b" l="l" r="r" t="t"/>
              <a:pathLst>
                <a:path extrusionOk="0" h="1389" w="159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7" name="Google Shape;17577;p69"/>
            <p:cNvSpPr/>
            <p:nvPr/>
          </p:nvSpPr>
          <p:spPr>
            <a:xfrm>
              <a:off x="6837889" y="2678080"/>
              <a:ext cx="40948" cy="35967"/>
            </a:xfrm>
            <a:custGeom>
              <a:rect b="b" l="l" r="r" t="t"/>
              <a:pathLst>
                <a:path extrusionOk="0" h="1372" w="1562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8" name="Google Shape;17578;p69"/>
            <p:cNvSpPr/>
            <p:nvPr/>
          </p:nvSpPr>
          <p:spPr>
            <a:xfrm>
              <a:off x="6733868" y="2598124"/>
              <a:ext cx="40895" cy="36124"/>
            </a:xfrm>
            <a:custGeom>
              <a:rect b="b" l="l" r="r" t="t"/>
              <a:pathLst>
                <a:path extrusionOk="0" h="1378" w="156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9" name="Google Shape;17579;p69"/>
            <p:cNvSpPr/>
            <p:nvPr/>
          </p:nvSpPr>
          <p:spPr>
            <a:xfrm>
              <a:off x="6678580" y="2436849"/>
              <a:ext cx="71908" cy="120379"/>
            </a:xfrm>
            <a:custGeom>
              <a:rect b="b" l="l" r="r" t="t"/>
              <a:pathLst>
                <a:path extrusionOk="0" h="4592" w="2743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0" name="Google Shape;17580;p69"/>
            <p:cNvSpPr/>
            <p:nvPr/>
          </p:nvSpPr>
          <p:spPr>
            <a:xfrm>
              <a:off x="6728913" y="2500578"/>
              <a:ext cx="38221" cy="32795"/>
            </a:xfrm>
            <a:custGeom>
              <a:rect b="b" l="l" r="r" t="t"/>
              <a:pathLst>
                <a:path extrusionOk="0" h="1251" w="1458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1" name="Google Shape;17581;p69"/>
          <p:cNvGrpSpPr/>
          <p:nvPr/>
        </p:nvGrpSpPr>
        <p:grpSpPr>
          <a:xfrm>
            <a:off x="4208970" y="3361347"/>
            <a:ext cx="299349" cy="348188"/>
            <a:chOff x="4208970" y="3361347"/>
            <a:chExt cx="299349" cy="348188"/>
          </a:xfrm>
        </p:grpSpPr>
        <p:sp>
          <p:nvSpPr>
            <p:cNvPr id="17582" name="Google Shape;17582;p69"/>
            <p:cNvSpPr/>
            <p:nvPr/>
          </p:nvSpPr>
          <p:spPr>
            <a:xfrm>
              <a:off x="4208970" y="3374979"/>
              <a:ext cx="252817" cy="334556"/>
            </a:xfrm>
            <a:custGeom>
              <a:rect b="b" l="l" r="r" t="t"/>
              <a:pathLst>
                <a:path extrusionOk="0" h="12762" w="9644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3" name="Google Shape;17583;p69"/>
            <p:cNvSpPr/>
            <p:nvPr/>
          </p:nvSpPr>
          <p:spPr>
            <a:xfrm>
              <a:off x="4439059" y="3410920"/>
              <a:ext cx="22728" cy="298615"/>
            </a:xfrm>
            <a:custGeom>
              <a:rect b="b" l="l" r="r" t="t"/>
              <a:pathLst>
                <a:path extrusionOk="0" h="11391" w="867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4" name="Google Shape;17584;p69"/>
            <p:cNvSpPr/>
            <p:nvPr/>
          </p:nvSpPr>
          <p:spPr>
            <a:xfrm>
              <a:off x="4403092" y="3374979"/>
              <a:ext cx="58695" cy="58669"/>
            </a:xfrm>
            <a:custGeom>
              <a:rect b="b" l="l" r="r" t="t"/>
              <a:pathLst>
                <a:path extrusionOk="0" h="2238" w="2239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5" name="Google Shape;17585;p69"/>
            <p:cNvSpPr/>
            <p:nvPr/>
          </p:nvSpPr>
          <p:spPr>
            <a:xfrm>
              <a:off x="4289188" y="3457478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6" name="Google Shape;17586;p69"/>
            <p:cNvSpPr/>
            <p:nvPr/>
          </p:nvSpPr>
          <p:spPr>
            <a:xfrm>
              <a:off x="4289188" y="3478293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7" name="Google Shape;17587;p69"/>
            <p:cNvSpPr/>
            <p:nvPr/>
          </p:nvSpPr>
          <p:spPr>
            <a:xfrm>
              <a:off x="4240743" y="3457845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8" name="Google Shape;17588;p69"/>
            <p:cNvSpPr/>
            <p:nvPr/>
          </p:nvSpPr>
          <p:spPr>
            <a:xfrm>
              <a:off x="4289188" y="3544512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9" name="Google Shape;17589;p69"/>
            <p:cNvSpPr/>
            <p:nvPr/>
          </p:nvSpPr>
          <p:spPr>
            <a:xfrm>
              <a:off x="4289188" y="3565326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0" name="Google Shape;17590;p69"/>
            <p:cNvSpPr/>
            <p:nvPr/>
          </p:nvSpPr>
          <p:spPr>
            <a:xfrm>
              <a:off x="4240743" y="3544879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1" name="Google Shape;17591;p69"/>
            <p:cNvSpPr/>
            <p:nvPr/>
          </p:nvSpPr>
          <p:spPr>
            <a:xfrm>
              <a:off x="4289188" y="3631545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2" name="Google Shape;17592;p69"/>
            <p:cNvSpPr/>
            <p:nvPr/>
          </p:nvSpPr>
          <p:spPr>
            <a:xfrm>
              <a:off x="4289188" y="3652360"/>
              <a:ext cx="141194" cy="10250"/>
            </a:xfrm>
            <a:custGeom>
              <a:rect b="b" l="l" r="r" t="t"/>
              <a:pathLst>
                <a:path extrusionOk="0" h="391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3" name="Google Shape;17593;p69"/>
            <p:cNvSpPr/>
            <p:nvPr/>
          </p:nvSpPr>
          <p:spPr>
            <a:xfrm>
              <a:off x="4240743" y="3631912"/>
              <a:ext cx="31065" cy="30698"/>
            </a:xfrm>
            <a:custGeom>
              <a:rect b="b" l="l" r="r" t="t"/>
              <a:pathLst>
                <a:path extrusionOk="0" h="1171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4" name="Google Shape;17594;p69"/>
            <p:cNvSpPr/>
            <p:nvPr/>
          </p:nvSpPr>
          <p:spPr>
            <a:xfrm>
              <a:off x="4320227" y="3361347"/>
              <a:ext cx="38248" cy="35967"/>
            </a:xfrm>
            <a:custGeom>
              <a:rect b="b" l="l" r="r" t="t"/>
              <a:pathLst>
                <a:path extrusionOk="0" h="1372" w="1459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5" name="Google Shape;17595;p69"/>
            <p:cNvSpPr/>
            <p:nvPr/>
          </p:nvSpPr>
          <p:spPr>
            <a:xfrm>
              <a:off x="4405609" y="3596653"/>
              <a:ext cx="102710" cy="101033"/>
            </a:xfrm>
            <a:custGeom>
              <a:rect b="b" l="l" r="r" t="t"/>
              <a:pathLst>
                <a:path extrusionOk="0" h="3854" w="3918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96" name="Google Shape;17596;p69"/>
          <p:cNvGrpSpPr/>
          <p:nvPr/>
        </p:nvGrpSpPr>
        <p:grpSpPr>
          <a:xfrm>
            <a:off x="2786833" y="1512351"/>
            <a:ext cx="366722" cy="353667"/>
            <a:chOff x="2786833" y="1512351"/>
            <a:chExt cx="366722" cy="353667"/>
          </a:xfrm>
        </p:grpSpPr>
        <p:sp>
          <p:nvSpPr>
            <p:cNvPr id="17597" name="Google Shape;17597;p69"/>
            <p:cNvSpPr/>
            <p:nvPr/>
          </p:nvSpPr>
          <p:spPr>
            <a:xfrm>
              <a:off x="2987797" y="1713315"/>
              <a:ext cx="165757" cy="75106"/>
            </a:xfrm>
            <a:custGeom>
              <a:rect b="b" l="l" r="r" t="t"/>
              <a:pathLst>
                <a:path extrusionOk="0" h="2865" w="6323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8" name="Google Shape;17598;p69"/>
            <p:cNvSpPr/>
            <p:nvPr/>
          </p:nvSpPr>
          <p:spPr>
            <a:xfrm>
              <a:off x="2786833" y="1767423"/>
              <a:ext cx="177528" cy="98595"/>
            </a:xfrm>
            <a:custGeom>
              <a:rect b="b" l="l" r="r" t="t"/>
              <a:pathLst>
                <a:path extrusionOk="0" h="3761" w="6772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9" name="Google Shape;17599;p69"/>
            <p:cNvSpPr/>
            <p:nvPr/>
          </p:nvSpPr>
          <p:spPr>
            <a:xfrm>
              <a:off x="2786833" y="1607747"/>
              <a:ext cx="189246" cy="122398"/>
            </a:xfrm>
            <a:custGeom>
              <a:rect b="b" l="l" r="r" t="t"/>
              <a:pathLst>
                <a:path extrusionOk="0" h="4669" w="7219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0" name="Google Shape;17600;p69"/>
            <p:cNvSpPr/>
            <p:nvPr/>
          </p:nvSpPr>
          <p:spPr>
            <a:xfrm>
              <a:off x="2964334" y="1512351"/>
              <a:ext cx="189220" cy="98595"/>
            </a:xfrm>
            <a:custGeom>
              <a:rect b="b" l="l" r="r" t="t"/>
              <a:pathLst>
                <a:path extrusionOk="0" h="3761" w="7218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1" name="Google Shape;17601;p69"/>
            <p:cNvSpPr/>
            <p:nvPr/>
          </p:nvSpPr>
          <p:spPr>
            <a:xfrm>
              <a:off x="2991939" y="1529784"/>
              <a:ext cx="39401" cy="12138"/>
            </a:xfrm>
            <a:custGeom>
              <a:rect b="b" l="l" r="r" t="t"/>
              <a:pathLst>
                <a:path extrusionOk="0" h="463" w="1503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2" name="Google Shape;17602;p69"/>
            <p:cNvSpPr/>
            <p:nvPr/>
          </p:nvSpPr>
          <p:spPr>
            <a:xfrm>
              <a:off x="3098293" y="1553613"/>
              <a:ext cx="27631" cy="11771"/>
            </a:xfrm>
            <a:custGeom>
              <a:rect b="b" l="l" r="r" t="t"/>
              <a:pathLst>
                <a:path extrusionOk="0" h="449" w="1054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3" name="Google Shape;17603;p69"/>
            <p:cNvSpPr/>
            <p:nvPr/>
          </p:nvSpPr>
          <p:spPr>
            <a:xfrm>
              <a:off x="3039257" y="1529784"/>
              <a:ext cx="84779" cy="12138"/>
            </a:xfrm>
            <a:custGeom>
              <a:rect b="b" l="l" r="r" t="t"/>
              <a:pathLst>
                <a:path extrusionOk="0" h="463" w="3234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4" name="Google Shape;17604;p69"/>
            <p:cNvSpPr/>
            <p:nvPr/>
          </p:nvSpPr>
          <p:spPr>
            <a:xfrm>
              <a:off x="2991939" y="1553613"/>
              <a:ext cx="98437" cy="11771"/>
            </a:xfrm>
            <a:custGeom>
              <a:rect b="b" l="l" r="r" t="t"/>
              <a:pathLst>
                <a:path extrusionOk="0" h="449" w="37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5" name="Google Shape;17605;p69"/>
            <p:cNvSpPr/>
            <p:nvPr/>
          </p:nvSpPr>
          <p:spPr>
            <a:xfrm>
              <a:off x="2814463" y="1784070"/>
              <a:ext cx="86693" cy="11771"/>
            </a:xfrm>
            <a:custGeom>
              <a:rect b="b" l="l" r="r" t="t"/>
              <a:pathLst>
                <a:path extrusionOk="0" h="449" w="3307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6" name="Google Shape;17606;p69"/>
            <p:cNvSpPr/>
            <p:nvPr/>
          </p:nvSpPr>
          <p:spPr>
            <a:xfrm>
              <a:off x="2909073" y="1784070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7" name="Google Shape;17607;p69"/>
            <p:cNvSpPr/>
            <p:nvPr/>
          </p:nvSpPr>
          <p:spPr>
            <a:xfrm>
              <a:off x="2814463" y="180792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8" name="Google Shape;17608;p69"/>
            <p:cNvSpPr/>
            <p:nvPr/>
          </p:nvSpPr>
          <p:spPr>
            <a:xfrm>
              <a:off x="2850037" y="1807925"/>
              <a:ext cx="86693" cy="11744"/>
            </a:xfrm>
            <a:custGeom>
              <a:rect b="b" l="l" r="r" t="t"/>
              <a:pathLst>
                <a:path extrusionOk="0" h="448" w="3307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9" name="Google Shape;17609;p69"/>
            <p:cNvSpPr/>
            <p:nvPr/>
          </p:nvSpPr>
          <p:spPr>
            <a:xfrm>
              <a:off x="3050975" y="1731115"/>
              <a:ext cx="74949" cy="11744"/>
            </a:xfrm>
            <a:custGeom>
              <a:rect b="b" l="l" r="r" t="t"/>
              <a:pathLst>
                <a:path extrusionOk="0" h="448" w="2859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0" name="Google Shape;17610;p69"/>
            <p:cNvSpPr/>
            <p:nvPr/>
          </p:nvSpPr>
          <p:spPr>
            <a:xfrm>
              <a:off x="3015401" y="173111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1" name="Google Shape;17611;p69"/>
            <p:cNvSpPr/>
            <p:nvPr/>
          </p:nvSpPr>
          <p:spPr>
            <a:xfrm>
              <a:off x="2814463" y="1624394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2" name="Google Shape;17612;p69"/>
            <p:cNvSpPr/>
            <p:nvPr/>
          </p:nvSpPr>
          <p:spPr>
            <a:xfrm>
              <a:off x="2909073" y="1624394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3" name="Google Shape;17613;p69"/>
            <p:cNvSpPr/>
            <p:nvPr/>
          </p:nvSpPr>
          <p:spPr>
            <a:xfrm>
              <a:off x="2814463" y="1671686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4" name="Google Shape;17614;p69"/>
            <p:cNvSpPr/>
            <p:nvPr/>
          </p:nvSpPr>
          <p:spPr>
            <a:xfrm>
              <a:off x="2909073" y="1671686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5" name="Google Shape;17615;p69"/>
            <p:cNvSpPr/>
            <p:nvPr/>
          </p:nvSpPr>
          <p:spPr>
            <a:xfrm>
              <a:off x="2814463" y="1648223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6" name="Google Shape;17616;p69"/>
            <p:cNvSpPr/>
            <p:nvPr/>
          </p:nvSpPr>
          <p:spPr>
            <a:xfrm>
              <a:off x="2850037" y="1648223"/>
              <a:ext cx="98411" cy="11771"/>
            </a:xfrm>
            <a:custGeom>
              <a:rect b="b" l="l" r="r" t="t"/>
              <a:pathLst>
                <a:path extrusionOk="0" h="449" w="3754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17" name="Google Shape;17617;p69"/>
          <p:cNvGrpSpPr/>
          <p:nvPr/>
        </p:nvGrpSpPr>
        <p:grpSpPr>
          <a:xfrm>
            <a:off x="1845321" y="1512744"/>
            <a:ext cx="352723" cy="353090"/>
            <a:chOff x="1845321" y="1512744"/>
            <a:chExt cx="352723" cy="353090"/>
          </a:xfrm>
        </p:grpSpPr>
        <p:sp>
          <p:nvSpPr>
            <p:cNvPr id="17618" name="Google Shape;17618;p69"/>
            <p:cNvSpPr/>
            <p:nvPr/>
          </p:nvSpPr>
          <p:spPr>
            <a:xfrm>
              <a:off x="1964888" y="1700444"/>
              <a:ext cx="113563" cy="96917"/>
            </a:xfrm>
            <a:custGeom>
              <a:rect b="b" l="l" r="r" t="t"/>
              <a:pathLst>
                <a:path extrusionOk="0" h="3697" w="4332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9" name="Google Shape;17619;p69"/>
            <p:cNvSpPr/>
            <p:nvPr/>
          </p:nvSpPr>
          <p:spPr>
            <a:xfrm>
              <a:off x="2001615" y="1700444"/>
              <a:ext cx="39742" cy="17066"/>
            </a:xfrm>
            <a:custGeom>
              <a:rect b="b" l="l" r="r" t="t"/>
              <a:pathLst>
                <a:path extrusionOk="0" h="651" w="1516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0" name="Google Shape;17620;p69"/>
            <p:cNvSpPr/>
            <p:nvPr/>
          </p:nvSpPr>
          <p:spPr>
            <a:xfrm>
              <a:off x="1964521" y="1715203"/>
              <a:ext cx="113930" cy="82158"/>
            </a:xfrm>
            <a:custGeom>
              <a:rect b="b" l="l" r="r" t="t"/>
              <a:pathLst>
                <a:path extrusionOk="0" h="3134" w="4346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1" name="Google Shape;17621;p69"/>
            <p:cNvSpPr/>
            <p:nvPr/>
          </p:nvSpPr>
          <p:spPr>
            <a:xfrm>
              <a:off x="1981560" y="1620986"/>
              <a:ext cx="28784" cy="62077"/>
            </a:xfrm>
            <a:custGeom>
              <a:rect b="b" l="l" r="r" t="t"/>
              <a:pathLst>
                <a:path extrusionOk="0" h="2368" w="1098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2" name="Google Shape;17622;p69"/>
            <p:cNvSpPr/>
            <p:nvPr/>
          </p:nvSpPr>
          <p:spPr>
            <a:xfrm>
              <a:off x="1993278" y="1615297"/>
              <a:ext cx="68159" cy="68159"/>
            </a:xfrm>
            <a:custGeom>
              <a:rect b="b" l="l" r="r" t="t"/>
              <a:pathLst>
                <a:path extrusionOk="0" h="2600" w="260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3" name="Google Shape;17623;p69"/>
            <p:cNvSpPr/>
            <p:nvPr/>
          </p:nvSpPr>
          <p:spPr>
            <a:xfrm>
              <a:off x="1987223" y="1643688"/>
              <a:ext cx="68526" cy="62470"/>
            </a:xfrm>
            <a:custGeom>
              <a:rect b="b" l="l" r="r" t="t"/>
              <a:pathLst>
                <a:path extrusionOk="0" h="2383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4" name="Google Shape;17624;p69"/>
            <p:cNvSpPr/>
            <p:nvPr/>
          </p:nvSpPr>
          <p:spPr>
            <a:xfrm>
              <a:off x="1987223" y="1643688"/>
              <a:ext cx="68526" cy="61317"/>
            </a:xfrm>
            <a:custGeom>
              <a:rect b="b" l="l" r="r" t="t"/>
              <a:pathLst>
                <a:path extrusionOk="0" h="2339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5" name="Google Shape;17625;p69"/>
            <p:cNvSpPr/>
            <p:nvPr/>
          </p:nvSpPr>
          <p:spPr>
            <a:xfrm>
              <a:off x="1964521" y="1729595"/>
              <a:ext cx="23122" cy="67766"/>
            </a:xfrm>
            <a:custGeom>
              <a:rect b="b" l="l" r="r" t="t"/>
              <a:pathLst>
                <a:path extrusionOk="0" h="2585" w="882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6" name="Google Shape;17626;p69"/>
            <p:cNvSpPr/>
            <p:nvPr/>
          </p:nvSpPr>
          <p:spPr>
            <a:xfrm>
              <a:off x="2055723" y="1729595"/>
              <a:ext cx="22728" cy="67766"/>
            </a:xfrm>
            <a:custGeom>
              <a:rect b="b" l="l" r="r" t="t"/>
              <a:pathLst>
                <a:path extrusionOk="0" h="2585" w="867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7" name="Google Shape;17627;p69"/>
            <p:cNvSpPr/>
            <p:nvPr/>
          </p:nvSpPr>
          <p:spPr>
            <a:xfrm>
              <a:off x="1845321" y="1512744"/>
              <a:ext cx="352723" cy="353090"/>
            </a:xfrm>
            <a:custGeom>
              <a:rect b="b" l="l" r="r" t="t"/>
              <a:pathLst>
                <a:path extrusionOk="0" h="13469" w="13455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8" name="Google Shape;17628;p69"/>
            <p:cNvSpPr/>
            <p:nvPr/>
          </p:nvSpPr>
          <p:spPr>
            <a:xfrm>
              <a:off x="1854391" y="1563837"/>
              <a:ext cx="292166" cy="250511"/>
            </a:xfrm>
            <a:custGeom>
              <a:rect b="b" l="l" r="r" t="t"/>
              <a:pathLst>
                <a:path extrusionOk="0" h="9556" w="11145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29" name="Google Shape;17629;p69"/>
          <p:cNvGrpSpPr/>
          <p:nvPr/>
        </p:nvGrpSpPr>
        <p:grpSpPr>
          <a:xfrm>
            <a:off x="3214452" y="3340533"/>
            <a:ext cx="392465" cy="389896"/>
            <a:chOff x="3214452" y="3340533"/>
            <a:chExt cx="392465" cy="389896"/>
          </a:xfrm>
        </p:grpSpPr>
        <p:sp>
          <p:nvSpPr>
            <p:cNvPr id="17630" name="Google Shape;17630;p69"/>
            <p:cNvSpPr/>
            <p:nvPr/>
          </p:nvSpPr>
          <p:spPr>
            <a:xfrm>
              <a:off x="3214452" y="3340533"/>
              <a:ext cx="289912" cy="97651"/>
            </a:xfrm>
            <a:custGeom>
              <a:rect b="b" l="l" r="r" t="t"/>
              <a:pathLst>
                <a:path extrusionOk="0" h="3725" w="11059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1" name="Google Shape;17631;p69"/>
            <p:cNvSpPr/>
            <p:nvPr/>
          </p:nvSpPr>
          <p:spPr>
            <a:xfrm>
              <a:off x="3214452" y="3571749"/>
              <a:ext cx="302783" cy="98411"/>
            </a:xfrm>
            <a:custGeom>
              <a:rect b="b" l="l" r="r" t="t"/>
              <a:pathLst>
                <a:path extrusionOk="0" h="3754" w="1155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2" name="Google Shape;17632;p69"/>
            <p:cNvSpPr/>
            <p:nvPr/>
          </p:nvSpPr>
          <p:spPr>
            <a:xfrm>
              <a:off x="3214452" y="3456246"/>
              <a:ext cx="289912" cy="97756"/>
            </a:xfrm>
            <a:custGeom>
              <a:rect b="b" l="l" r="r" t="t"/>
              <a:pathLst>
                <a:path extrusionOk="0" h="3729" w="11059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3" name="Google Shape;17633;p69"/>
            <p:cNvSpPr/>
            <p:nvPr/>
          </p:nvSpPr>
          <p:spPr>
            <a:xfrm>
              <a:off x="3307410" y="337191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4" name="Google Shape;17634;p69"/>
            <p:cNvSpPr/>
            <p:nvPr/>
          </p:nvSpPr>
          <p:spPr>
            <a:xfrm>
              <a:off x="3307410" y="3400303"/>
              <a:ext cx="157605" cy="12557"/>
            </a:xfrm>
            <a:custGeom>
              <a:rect b="b" l="l" r="r" t="t"/>
              <a:pathLst>
                <a:path extrusionOk="0" h="479" w="6012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5" name="Google Shape;17635;p69"/>
            <p:cNvSpPr/>
            <p:nvPr/>
          </p:nvSpPr>
          <p:spPr>
            <a:xfrm>
              <a:off x="3307410" y="3487704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6" name="Google Shape;17636;p69"/>
            <p:cNvSpPr/>
            <p:nvPr/>
          </p:nvSpPr>
          <p:spPr>
            <a:xfrm>
              <a:off x="3307410" y="3516068"/>
              <a:ext cx="155691" cy="12609"/>
            </a:xfrm>
            <a:custGeom>
              <a:rect b="b" l="l" r="r" t="t"/>
              <a:pathLst>
                <a:path extrusionOk="0" h="481" w="5939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7" name="Google Shape;17637;p69"/>
            <p:cNvSpPr/>
            <p:nvPr/>
          </p:nvSpPr>
          <p:spPr>
            <a:xfrm>
              <a:off x="3307410" y="360352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8" name="Google Shape;17638;p69"/>
            <p:cNvSpPr/>
            <p:nvPr/>
          </p:nvSpPr>
          <p:spPr>
            <a:xfrm>
              <a:off x="3307410" y="3631519"/>
              <a:ext cx="156215" cy="12950"/>
            </a:xfrm>
            <a:custGeom>
              <a:rect b="b" l="l" r="r" t="t"/>
              <a:pathLst>
                <a:path extrusionOk="0" h="494" w="5959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9" name="Google Shape;17639;p69"/>
            <p:cNvSpPr/>
            <p:nvPr/>
          </p:nvSpPr>
          <p:spPr>
            <a:xfrm>
              <a:off x="3235660" y="3365070"/>
              <a:ext cx="57175" cy="54973"/>
            </a:xfrm>
            <a:custGeom>
              <a:rect b="b" l="l" r="r" t="t"/>
              <a:pathLst>
                <a:path extrusionOk="0" h="2097" w="2181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0" name="Google Shape;17640;p69"/>
            <p:cNvSpPr/>
            <p:nvPr/>
          </p:nvSpPr>
          <p:spPr>
            <a:xfrm>
              <a:off x="3248426" y="3364755"/>
              <a:ext cx="55104" cy="40528"/>
            </a:xfrm>
            <a:custGeom>
              <a:rect b="b" l="l" r="r" t="t"/>
              <a:pathLst>
                <a:path extrusionOk="0" h="1546" w="2102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1" name="Google Shape;17641;p69"/>
            <p:cNvSpPr/>
            <p:nvPr/>
          </p:nvSpPr>
          <p:spPr>
            <a:xfrm>
              <a:off x="3235660" y="3480547"/>
              <a:ext cx="56782" cy="55287"/>
            </a:xfrm>
            <a:custGeom>
              <a:rect b="b" l="l" r="r" t="t"/>
              <a:pathLst>
                <a:path extrusionOk="0" h="2109" w="2166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2" name="Google Shape;17642;p69"/>
            <p:cNvSpPr/>
            <p:nvPr/>
          </p:nvSpPr>
          <p:spPr>
            <a:xfrm>
              <a:off x="3248400" y="3480573"/>
              <a:ext cx="55130" cy="40502"/>
            </a:xfrm>
            <a:custGeom>
              <a:rect b="b" l="l" r="r" t="t"/>
              <a:pathLst>
                <a:path extrusionOk="0" h="1545" w="2103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3" name="Google Shape;17643;p69"/>
            <p:cNvSpPr/>
            <p:nvPr/>
          </p:nvSpPr>
          <p:spPr>
            <a:xfrm>
              <a:off x="3235660" y="3596312"/>
              <a:ext cx="56782" cy="55314"/>
            </a:xfrm>
            <a:custGeom>
              <a:rect b="b" l="l" r="r" t="t"/>
              <a:pathLst>
                <a:path extrusionOk="0" h="2110" w="2166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4" name="Google Shape;17644;p69"/>
            <p:cNvSpPr/>
            <p:nvPr/>
          </p:nvSpPr>
          <p:spPr>
            <a:xfrm>
              <a:off x="3248400" y="3596365"/>
              <a:ext cx="55130" cy="40214"/>
            </a:xfrm>
            <a:custGeom>
              <a:rect b="b" l="l" r="r" t="t"/>
              <a:pathLst>
                <a:path extrusionOk="0" h="1534" w="2103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5" name="Google Shape;17645;p69"/>
            <p:cNvSpPr/>
            <p:nvPr/>
          </p:nvSpPr>
          <p:spPr>
            <a:xfrm>
              <a:off x="3438878" y="3642136"/>
              <a:ext cx="168038" cy="88292"/>
            </a:xfrm>
            <a:custGeom>
              <a:rect b="b" l="l" r="r" t="t"/>
              <a:pathLst>
                <a:path extrusionOk="0" h="3368" w="641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6" name="Google Shape;17646;p69"/>
            <p:cNvSpPr/>
            <p:nvPr/>
          </p:nvSpPr>
          <p:spPr>
            <a:xfrm>
              <a:off x="3436965" y="3642529"/>
              <a:ext cx="68526" cy="87899"/>
            </a:xfrm>
            <a:custGeom>
              <a:rect b="b" l="l" r="r" t="t"/>
              <a:pathLst>
                <a:path extrusionOk="0" h="3353" w="2614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7" name="Google Shape;17647;p69"/>
            <p:cNvSpPr/>
            <p:nvPr/>
          </p:nvSpPr>
          <p:spPr>
            <a:xfrm>
              <a:off x="3468003" y="3503249"/>
              <a:ext cx="106354" cy="74975"/>
            </a:xfrm>
            <a:custGeom>
              <a:rect b="b" l="l" r="r" t="t"/>
              <a:pathLst>
                <a:path extrusionOk="0" h="2860" w="4057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8" name="Google Shape;17648;p69"/>
            <p:cNvSpPr/>
            <p:nvPr/>
          </p:nvSpPr>
          <p:spPr>
            <a:xfrm>
              <a:off x="3468003" y="3502882"/>
              <a:ext cx="57542" cy="74949"/>
            </a:xfrm>
            <a:custGeom>
              <a:rect b="b" l="l" r="r" t="t"/>
              <a:pathLst>
                <a:path extrusionOk="0" h="2859" w="2195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9" name="Google Shape;17649;p69"/>
            <p:cNvSpPr/>
            <p:nvPr/>
          </p:nvSpPr>
          <p:spPr>
            <a:xfrm>
              <a:off x="3559598" y="3570386"/>
              <a:ext cx="23489" cy="31143"/>
            </a:xfrm>
            <a:custGeom>
              <a:rect b="b" l="l" r="r" t="t"/>
              <a:pathLst>
                <a:path extrusionOk="0" h="1188" w="896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0" name="Google Shape;17650;p69"/>
            <p:cNvSpPr/>
            <p:nvPr/>
          </p:nvSpPr>
          <p:spPr>
            <a:xfrm>
              <a:off x="3459300" y="3570596"/>
              <a:ext cx="23489" cy="31065"/>
            </a:xfrm>
            <a:custGeom>
              <a:rect b="b" l="l" r="r" t="t"/>
              <a:pathLst>
                <a:path extrusionOk="0" h="1185" w="896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1" name="Google Shape;17651;p69"/>
            <p:cNvSpPr/>
            <p:nvPr/>
          </p:nvSpPr>
          <p:spPr>
            <a:xfrm>
              <a:off x="3501689" y="3624887"/>
              <a:ext cx="39008" cy="44146"/>
            </a:xfrm>
            <a:custGeom>
              <a:rect b="b" l="l" r="r" t="t"/>
              <a:pathLst>
                <a:path extrusionOk="0" h="1684" w="1488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2" name="Google Shape;17652;p69"/>
            <p:cNvSpPr/>
            <p:nvPr/>
          </p:nvSpPr>
          <p:spPr>
            <a:xfrm>
              <a:off x="3501689" y="3625385"/>
              <a:ext cx="24249" cy="44015"/>
            </a:xfrm>
            <a:custGeom>
              <a:rect b="b" l="l" r="r" t="t"/>
              <a:pathLst>
                <a:path extrusionOk="0" h="1679" w="925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3" name="Google Shape;17653;p69"/>
            <p:cNvSpPr/>
            <p:nvPr/>
          </p:nvSpPr>
          <p:spPr>
            <a:xfrm>
              <a:off x="3479354" y="3547133"/>
              <a:ext cx="83652" cy="89367"/>
            </a:xfrm>
            <a:custGeom>
              <a:rect b="b" l="l" r="r" t="t"/>
              <a:pathLst>
                <a:path extrusionOk="0" h="3409" w="319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4" name="Google Shape;17654;p69"/>
            <p:cNvSpPr/>
            <p:nvPr/>
          </p:nvSpPr>
          <p:spPr>
            <a:xfrm>
              <a:off x="3479354" y="3547133"/>
              <a:ext cx="60583" cy="89367"/>
            </a:xfrm>
            <a:custGeom>
              <a:rect b="b" l="l" r="r" t="t"/>
              <a:pathLst>
                <a:path extrusionOk="0" h="3409" w="231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55" name="Google Shape;17655;p69"/>
          <p:cNvGrpSpPr/>
          <p:nvPr/>
        </p:nvGrpSpPr>
        <p:grpSpPr>
          <a:xfrm>
            <a:off x="3327229" y="1499899"/>
            <a:ext cx="234650" cy="378440"/>
            <a:chOff x="3327229" y="1499899"/>
            <a:chExt cx="234650" cy="378440"/>
          </a:xfrm>
        </p:grpSpPr>
        <p:sp>
          <p:nvSpPr>
            <p:cNvPr id="17656" name="Google Shape;17656;p69"/>
            <p:cNvSpPr/>
            <p:nvPr/>
          </p:nvSpPr>
          <p:spPr>
            <a:xfrm>
              <a:off x="3327229" y="1553613"/>
              <a:ext cx="180543" cy="324725"/>
            </a:xfrm>
            <a:custGeom>
              <a:rect b="b" l="l" r="r" t="t"/>
              <a:pathLst>
                <a:path extrusionOk="0" h="12387" w="6887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7" name="Google Shape;17657;p69"/>
            <p:cNvSpPr/>
            <p:nvPr/>
          </p:nvSpPr>
          <p:spPr>
            <a:xfrm>
              <a:off x="3327229" y="1553613"/>
              <a:ext cx="42023" cy="324725"/>
            </a:xfrm>
            <a:custGeom>
              <a:rect b="b" l="l" r="r" t="t"/>
              <a:pathLst>
                <a:path extrusionOk="0" h="12387" w="1603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8" name="Google Shape;17658;p69"/>
            <p:cNvSpPr/>
            <p:nvPr/>
          </p:nvSpPr>
          <p:spPr>
            <a:xfrm>
              <a:off x="3339340" y="1577836"/>
              <a:ext cx="156320" cy="252450"/>
            </a:xfrm>
            <a:custGeom>
              <a:rect b="b" l="l" r="r" t="t"/>
              <a:pathLst>
                <a:path extrusionOk="0" h="9630" w="596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9" name="Google Shape;17659;p69"/>
            <p:cNvSpPr/>
            <p:nvPr/>
          </p:nvSpPr>
          <p:spPr>
            <a:xfrm>
              <a:off x="3339340" y="1596187"/>
              <a:ext cx="156320" cy="167960"/>
            </a:xfrm>
            <a:custGeom>
              <a:rect b="b" l="l" r="r" t="t"/>
              <a:pathLst>
                <a:path extrusionOk="0" h="6407" w="5963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0" name="Google Shape;17660;p69"/>
            <p:cNvSpPr/>
            <p:nvPr/>
          </p:nvSpPr>
          <p:spPr>
            <a:xfrm>
              <a:off x="3441526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1" name="Google Shape;17661;p69"/>
            <p:cNvSpPr/>
            <p:nvPr/>
          </p:nvSpPr>
          <p:spPr>
            <a:xfrm>
              <a:off x="3357507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2" name="Google Shape;17662;p69"/>
            <p:cNvSpPr/>
            <p:nvPr/>
          </p:nvSpPr>
          <p:spPr>
            <a:xfrm>
              <a:off x="3357507" y="1619859"/>
              <a:ext cx="119986" cy="120353"/>
            </a:xfrm>
            <a:custGeom>
              <a:rect b="b" l="l" r="r" t="t"/>
              <a:pathLst>
                <a:path extrusionOk="0" h="4591" w="4577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3" name="Google Shape;17663;p69"/>
            <p:cNvSpPr/>
            <p:nvPr/>
          </p:nvSpPr>
          <p:spPr>
            <a:xfrm>
              <a:off x="3366210" y="1846907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4" name="Google Shape;17664;p69"/>
            <p:cNvSpPr/>
            <p:nvPr/>
          </p:nvSpPr>
          <p:spPr>
            <a:xfrm>
              <a:off x="3444174" y="1846907"/>
              <a:ext cx="24616" cy="14785"/>
            </a:xfrm>
            <a:custGeom>
              <a:rect b="b" l="l" r="r" t="t"/>
              <a:pathLst>
                <a:path extrusionOk="0" h="564" w="939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5" name="Google Shape;17665;p69"/>
            <p:cNvSpPr/>
            <p:nvPr/>
          </p:nvSpPr>
          <p:spPr>
            <a:xfrm>
              <a:off x="3396095" y="1846907"/>
              <a:ext cx="42809" cy="14785"/>
            </a:xfrm>
            <a:custGeom>
              <a:rect b="b" l="l" r="r" t="t"/>
              <a:pathLst>
                <a:path extrusionOk="0" h="564" w="1633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6" name="Google Shape;17666;p69"/>
            <p:cNvSpPr/>
            <p:nvPr/>
          </p:nvSpPr>
          <p:spPr>
            <a:xfrm>
              <a:off x="3487691" y="1524095"/>
              <a:ext cx="49966" cy="48105"/>
            </a:xfrm>
            <a:custGeom>
              <a:rect b="b" l="l" r="r" t="t"/>
              <a:pathLst>
                <a:path extrusionOk="0" h="1835" w="1906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7" name="Google Shape;17667;p69"/>
            <p:cNvSpPr/>
            <p:nvPr/>
          </p:nvSpPr>
          <p:spPr>
            <a:xfrm>
              <a:off x="3487691" y="1499899"/>
              <a:ext cx="74188" cy="72301"/>
            </a:xfrm>
            <a:custGeom>
              <a:rect b="b" l="l" r="r" t="t"/>
              <a:pathLst>
                <a:path extrusionOk="0" h="2758" w="283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8" name="Google Shape;17668;p69"/>
            <p:cNvSpPr/>
            <p:nvPr/>
          </p:nvSpPr>
          <p:spPr>
            <a:xfrm>
              <a:off x="3381336" y="1686078"/>
              <a:ext cx="71934" cy="54239"/>
            </a:xfrm>
            <a:custGeom>
              <a:rect b="b" l="l" r="r" t="t"/>
              <a:pathLst>
                <a:path extrusionOk="0" h="2069" w="2744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9" name="Google Shape;17669;p69"/>
            <p:cNvSpPr/>
            <p:nvPr/>
          </p:nvSpPr>
          <p:spPr>
            <a:xfrm>
              <a:off x="3381336" y="1704979"/>
              <a:ext cx="72327" cy="35338"/>
            </a:xfrm>
            <a:custGeom>
              <a:rect b="b" l="l" r="r" t="t"/>
              <a:pathLst>
                <a:path extrusionOk="0" h="1348" w="2759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0" name="Google Shape;17670;p69"/>
            <p:cNvSpPr/>
            <p:nvPr/>
          </p:nvSpPr>
          <p:spPr>
            <a:xfrm>
              <a:off x="3404432" y="1686078"/>
              <a:ext cx="26136" cy="18088"/>
            </a:xfrm>
            <a:custGeom>
              <a:rect b="b" l="l" r="r" t="t"/>
              <a:pathLst>
                <a:path extrusionOk="0" h="690" w="997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1" name="Google Shape;17671;p69"/>
            <p:cNvSpPr/>
            <p:nvPr/>
          </p:nvSpPr>
          <p:spPr>
            <a:xfrm>
              <a:off x="3393448" y="1638000"/>
              <a:ext cx="48105" cy="54160"/>
            </a:xfrm>
            <a:custGeom>
              <a:rect b="b" l="l" r="r" t="t"/>
              <a:pathLst>
                <a:path extrusionOk="0" h="2066" w="1835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2" name="Google Shape;17672;p69"/>
            <p:cNvSpPr/>
            <p:nvPr/>
          </p:nvSpPr>
          <p:spPr>
            <a:xfrm>
              <a:off x="3393448" y="1638000"/>
              <a:ext cx="32952" cy="54055"/>
            </a:xfrm>
            <a:custGeom>
              <a:rect b="b" l="l" r="r" t="t"/>
              <a:pathLst>
                <a:path extrusionOk="0" h="2062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3" name="Google Shape;17673;p69"/>
            <p:cNvSpPr/>
            <p:nvPr/>
          </p:nvSpPr>
          <p:spPr>
            <a:xfrm>
              <a:off x="3393448" y="1638000"/>
              <a:ext cx="48105" cy="24249"/>
            </a:xfrm>
            <a:custGeom>
              <a:rect b="b" l="l" r="r" t="t"/>
              <a:pathLst>
                <a:path extrusionOk="0" h="925" w="183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4" name="Google Shape;17674;p69"/>
            <p:cNvSpPr/>
            <p:nvPr/>
          </p:nvSpPr>
          <p:spPr>
            <a:xfrm>
              <a:off x="3393448" y="1638000"/>
              <a:ext cx="32952" cy="21994"/>
            </a:xfrm>
            <a:custGeom>
              <a:rect b="b" l="l" r="r" t="t"/>
              <a:pathLst>
                <a:path extrusionOk="0" h="839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5" name="Google Shape;17675;p69"/>
            <p:cNvSpPr/>
            <p:nvPr/>
          </p:nvSpPr>
          <p:spPr>
            <a:xfrm>
              <a:off x="3435470" y="1715596"/>
              <a:ext cx="18193" cy="21575"/>
            </a:xfrm>
            <a:custGeom>
              <a:rect b="b" l="l" r="r" t="t"/>
              <a:pathLst>
                <a:path extrusionOk="0" h="823" w="694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6" name="Google Shape;17676;p69"/>
            <p:cNvSpPr/>
            <p:nvPr/>
          </p:nvSpPr>
          <p:spPr>
            <a:xfrm>
              <a:off x="3381336" y="1715596"/>
              <a:ext cx="18193" cy="21968"/>
            </a:xfrm>
            <a:custGeom>
              <a:rect b="b" l="l" r="r" t="t"/>
              <a:pathLst>
                <a:path extrusionOk="0" h="838" w="694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77" name="Google Shape;17677;p69"/>
          <p:cNvGrpSpPr/>
          <p:nvPr/>
        </p:nvGrpSpPr>
        <p:grpSpPr>
          <a:xfrm>
            <a:off x="3735553" y="1530151"/>
            <a:ext cx="366722" cy="317962"/>
            <a:chOff x="3735553" y="1530151"/>
            <a:chExt cx="366722" cy="317962"/>
          </a:xfrm>
        </p:grpSpPr>
        <p:sp>
          <p:nvSpPr>
            <p:cNvPr id="17678" name="Google Shape;17678;p69"/>
            <p:cNvSpPr/>
            <p:nvPr/>
          </p:nvSpPr>
          <p:spPr>
            <a:xfrm>
              <a:off x="3770760" y="1565725"/>
              <a:ext cx="331515" cy="282388"/>
            </a:xfrm>
            <a:custGeom>
              <a:rect b="b" l="l" r="r" t="t"/>
              <a:pathLst>
                <a:path extrusionOk="0" h="10772" w="12646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9" name="Google Shape;17679;p69"/>
            <p:cNvSpPr/>
            <p:nvPr/>
          </p:nvSpPr>
          <p:spPr>
            <a:xfrm>
              <a:off x="3770760" y="1565725"/>
              <a:ext cx="307685" cy="189246"/>
            </a:xfrm>
            <a:custGeom>
              <a:rect b="b" l="l" r="r" t="t"/>
              <a:pathLst>
                <a:path extrusionOk="0" h="7219" w="11737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0" name="Google Shape;17680;p69"/>
            <p:cNvSpPr/>
            <p:nvPr/>
          </p:nvSpPr>
          <p:spPr>
            <a:xfrm>
              <a:off x="3735553" y="1530151"/>
              <a:ext cx="330781" cy="282073"/>
            </a:xfrm>
            <a:custGeom>
              <a:rect b="b" l="l" r="r" t="t"/>
              <a:pathLst>
                <a:path extrusionOk="0" h="10760" w="12618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1" name="Google Shape;17681;p69"/>
            <p:cNvSpPr/>
            <p:nvPr/>
          </p:nvSpPr>
          <p:spPr>
            <a:xfrm>
              <a:off x="3779070" y="1629296"/>
              <a:ext cx="250170" cy="14785"/>
            </a:xfrm>
            <a:custGeom>
              <a:rect b="b" l="l" r="r" t="t"/>
              <a:pathLst>
                <a:path extrusionOk="0" h="564" w="9543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2" name="Google Shape;17682;p69"/>
            <p:cNvSpPr/>
            <p:nvPr/>
          </p:nvSpPr>
          <p:spPr>
            <a:xfrm>
              <a:off x="3779070" y="1599778"/>
              <a:ext cx="167304" cy="14785"/>
            </a:xfrm>
            <a:custGeom>
              <a:rect b="b" l="l" r="r" t="t"/>
              <a:pathLst>
                <a:path extrusionOk="0" h="564" w="63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3" name="Google Shape;17683;p69"/>
            <p:cNvSpPr/>
            <p:nvPr/>
          </p:nvSpPr>
          <p:spPr>
            <a:xfrm>
              <a:off x="3950490" y="1599778"/>
              <a:ext cx="78750" cy="14785"/>
            </a:xfrm>
            <a:custGeom>
              <a:rect b="b" l="l" r="r" t="t"/>
              <a:pathLst>
                <a:path extrusionOk="0" h="564" w="3004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4" name="Google Shape;17684;p69"/>
            <p:cNvSpPr/>
            <p:nvPr/>
          </p:nvSpPr>
          <p:spPr>
            <a:xfrm>
              <a:off x="3779070" y="1658814"/>
              <a:ext cx="96524" cy="14785"/>
            </a:xfrm>
            <a:custGeom>
              <a:rect b="b" l="l" r="r" t="t"/>
              <a:pathLst>
                <a:path extrusionOk="0" h="564" w="36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5" name="Google Shape;17685;p69"/>
            <p:cNvSpPr/>
            <p:nvPr/>
          </p:nvSpPr>
          <p:spPr>
            <a:xfrm>
              <a:off x="3891087" y="1658814"/>
              <a:ext cx="138153" cy="14785"/>
            </a:xfrm>
            <a:custGeom>
              <a:rect b="b" l="l" r="r" t="t"/>
              <a:pathLst>
                <a:path extrusionOk="0" h="564" w="527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6" name="Google Shape;17686;p69"/>
            <p:cNvSpPr/>
            <p:nvPr/>
          </p:nvSpPr>
          <p:spPr>
            <a:xfrm>
              <a:off x="3779070" y="1570260"/>
              <a:ext cx="49232" cy="14785"/>
            </a:xfrm>
            <a:custGeom>
              <a:rect b="b" l="l" r="r" t="t"/>
              <a:pathLst>
                <a:path extrusionOk="0" h="564" w="1878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7" name="Google Shape;17687;p69"/>
            <p:cNvSpPr/>
            <p:nvPr/>
          </p:nvSpPr>
          <p:spPr>
            <a:xfrm>
              <a:off x="3832051" y="1570260"/>
              <a:ext cx="197189" cy="14785"/>
            </a:xfrm>
            <a:custGeom>
              <a:rect b="b" l="l" r="r" t="t"/>
              <a:pathLst>
                <a:path extrusionOk="0" h="564" w="752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8" name="Google Shape;17688;p69"/>
            <p:cNvSpPr/>
            <p:nvPr/>
          </p:nvSpPr>
          <p:spPr>
            <a:xfrm>
              <a:off x="3779070" y="1688699"/>
              <a:ext cx="190740" cy="14811"/>
            </a:xfrm>
            <a:custGeom>
              <a:rect b="b" l="l" r="r" t="t"/>
              <a:pathLst>
                <a:path extrusionOk="0" h="565" w="7276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9" name="Google Shape;17689;p69"/>
            <p:cNvSpPr/>
            <p:nvPr/>
          </p:nvSpPr>
          <p:spPr>
            <a:xfrm>
              <a:off x="3973953" y="1688699"/>
              <a:ext cx="55287" cy="14811"/>
            </a:xfrm>
            <a:custGeom>
              <a:rect b="b" l="l" r="r" t="t"/>
              <a:pathLst>
                <a:path extrusionOk="0" h="565" w="2109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90" name="Google Shape;17690;p69"/>
          <p:cNvGrpSpPr/>
          <p:nvPr/>
        </p:nvGrpSpPr>
        <p:grpSpPr>
          <a:xfrm>
            <a:off x="866322" y="2469775"/>
            <a:ext cx="379226" cy="322733"/>
            <a:chOff x="866322" y="2469775"/>
            <a:chExt cx="379226" cy="322733"/>
          </a:xfrm>
        </p:grpSpPr>
        <p:sp>
          <p:nvSpPr>
            <p:cNvPr id="17691" name="Google Shape;17691;p69"/>
            <p:cNvSpPr/>
            <p:nvPr/>
          </p:nvSpPr>
          <p:spPr>
            <a:xfrm>
              <a:off x="1050246" y="2469775"/>
              <a:ext cx="175981" cy="171787"/>
            </a:xfrm>
            <a:custGeom>
              <a:rect b="b" l="l" r="r" t="t"/>
              <a:pathLst>
                <a:path extrusionOk="0" h="6553" w="6713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2" name="Google Shape;17692;p69"/>
            <p:cNvSpPr/>
            <p:nvPr/>
          </p:nvSpPr>
          <p:spPr>
            <a:xfrm>
              <a:off x="1077484" y="2498926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3" name="Google Shape;17693;p69"/>
            <p:cNvSpPr/>
            <p:nvPr/>
          </p:nvSpPr>
          <p:spPr>
            <a:xfrm>
              <a:off x="1118353" y="2498926"/>
              <a:ext cx="80270" cy="11744"/>
            </a:xfrm>
            <a:custGeom>
              <a:rect b="b" l="l" r="r" t="t"/>
              <a:pathLst>
                <a:path extrusionOk="0" h="448" w="306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4" name="Google Shape;17694;p69"/>
            <p:cNvSpPr/>
            <p:nvPr/>
          </p:nvSpPr>
          <p:spPr>
            <a:xfrm>
              <a:off x="1077484" y="2528418"/>
              <a:ext cx="121140" cy="11771"/>
            </a:xfrm>
            <a:custGeom>
              <a:rect b="b" l="l" r="r" t="t"/>
              <a:pathLst>
                <a:path extrusionOk="0" h="449" w="4621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5" name="Google Shape;17695;p69"/>
            <p:cNvSpPr/>
            <p:nvPr/>
          </p:nvSpPr>
          <p:spPr>
            <a:xfrm>
              <a:off x="1077484" y="2557569"/>
              <a:ext cx="80270" cy="11771"/>
            </a:xfrm>
            <a:custGeom>
              <a:rect b="b" l="l" r="r" t="t"/>
              <a:pathLst>
                <a:path extrusionOk="0" h="449" w="306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6" name="Google Shape;17696;p69"/>
            <p:cNvSpPr/>
            <p:nvPr/>
          </p:nvSpPr>
          <p:spPr>
            <a:xfrm>
              <a:off x="1165278" y="2557569"/>
              <a:ext cx="33345" cy="11771"/>
            </a:xfrm>
            <a:custGeom>
              <a:rect b="b" l="l" r="r" t="t"/>
              <a:pathLst>
                <a:path extrusionOk="0" h="449" w="127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7" name="Google Shape;17697;p69"/>
            <p:cNvSpPr/>
            <p:nvPr/>
          </p:nvSpPr>
          <p:spPr>
            <a:xfrm>
              <a:off x="886009" y="2733551"/>
              <a:ext cx="340218" cy="17433"/>
            </a:xfrm>
            <a:custGeom>
              <a:rect b="b" l="l" r="r" t="t"/>
              <a:pathLst>
                <a:path extrusionOk="0" h="665" w="12978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8" name="Google Shape;17698;p69"/>
            <p:cNvSpPr/>
            <p:nvPr/>
          </p:nvSpPr>
          <p:spPr>
            <a:xfrm>
              <a:off x="879954" y="2733551"/>
              <a:ext cx="12138" cy="58958"/>
            </a:xfrm>
            <a:custGeom>
              <a:rect b="b" l="l" r="r" t="t"/>
              <a:pathLst>
                <a:path extrusionOk="0" h="2249" w="463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9" name="Google Shape;17699;p69"/>
            <p:cNvSpPr/>
            <p:nvPr/>
          </p:nvSpPr>
          <p:spPr>
            <a:xfrm>
              <a:off x="1220146" y="2733551"/>
              <a:ext cx="11771" cy="58958"/>
            </a:xfrm>
            <a:custGeom>
              <a:rect b="b" l="l" r="r" t="t"/>
              <a:pathLst>
                <a:path extrusionOk="0" h="2249" w="449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0" name="Google Shape;17700;p69"/>
            <p:cNvSpPr/>
            <p:nvPr/>
          </p:nvSpPr>
          <p:spPr>
            <a:xfrm>
              <a:off x="921190" y="2608295"/>
              <a:ext cx="105620" cy="119593"/>
            </a:xfrm>
            <a:custGeom>
              <a:rect b="b" l="l" r="r" t="t"/>
              <a:pathLst>
                <a:path extrusionOk="0" h="4562" w="4029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1" name="Google Shape;17701;p69"/>
            <p:cNvSpPr/>
            <p:nvPr/>
          </p:nvSpPr>
          <p:spPr>
            <a:xfrm>
              <a:off x="956029" y="2608295"/>
              <a:ext cx="35574" cy="23095"/>
            </a:xfrm>
            <a:custGeom>
              <a:rect b="b" l="l" r="r" t="t"/>
              <a:pathLst>
                <a:path extrusionOk="0" h="881" w="1357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2" name="Google Shape;17702;p69"/>
            <p:cNvSpPr/>
            <p:nvPr/>
          </p:nvSpPr>
          <p:spPr>
            <a:xfrm>
              <a:off x="920823" y="2638941"/>
              <a:ext cx="105987" cy="88947"/>
            </a:xfrm>
            <a:custGeom>
              <a:rect b="b" l="l" r="r" t="t"/>
              <a:pathLst>
                <a:path extrusionOk="0" h="3393" w="4043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3" name="Google Shape;17703;p69"/>
            <p:cNvSpPr/>
            <p:nvPr/>
          </p:nvSpPr>
          <p:spPr>
            <a:xfrm>
              <a:off x="1002954" y="2650659"/>
              <a:ext cx="23856" cy="76862"/>
            </a:xfrm>
            <a:custGeom>
              <a:rect b="b" l="l" r="r" t="t"/>
              <a:pathLst>
                <a:path extrusionOk="0" h="2932" w="91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4" name="Google Shape;17704;p69"/>
            <p:cNvSpPr/>
            <p:nvPr/>
          </p:nvSpPr>
          <p:spPr>
            <a:xfrm>
              <a:off x="921190" y="2650659"/>
              <a:ext cx="52640" cy="77229"/>
            </a:xfrm>
            <a:custGeom>
              <a:rect b="b" l="l" r="r" t="t"/>
              <a:pathLst>
                <a:path extrusionOk="0" h="2946" w="2008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5" name="Google Shape;17705;p69"/>
            <p:cNvSpPr/>
            <p:nvPr/>
          </p:nvSpPr>
          <p:spPr>
            <a:xfrm>
              <a:off x="950341" y="2510644"/>
              <a:ext cx="46951" cy="41289"/>
            </a:xfrm>
            <a:custGeom>
              <a:rect b="b" l="l" r="r" t="t"/>
              <a:pathLst>
                <a:path extrusionOk="0" h="1575" w="1791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6" name="Google Shape;17706;p69"/>
            <p:cNvSpPr/>
            <p:nvPr/>
          </p:nvSpPr>
          <p:spPr>
            <a:xfrm>
              <a:off x="950341" y="2510644"/>
              <a:ext cx="32192" cy="41289"/>
            </a:xfrm>
            <a:custGeom>
              <a:rect b="b" l="l" r="r" t="t"/>
              <a:pathLst>
                <a:path extrusionOk="0" h="1575" w="1228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7" name="Google Shape;17707;p69"/>
            <p:cNvSpPr/>
            <p:nvPr/>
          </p:nvSpPr>
          <p:spPr>
            <a:xfrm>
              <a:off x="932567" y="2528444"/>
              <a:ext cx="82499" cy="82132"/>
            </a:xfrm>
            <a:custGeom>
              <a:rect b="b" l="l" r="r" t="t"/>
              <a:pathLst>
                <a:path extrusionOk="0" h="3133" w="3147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8" name="Google Shape;17708;p69"/>
            <p:cNvSpPr/>
            <p:nvPr/>
          </p:nvSpPr>
          <p:spPr>
            <a:xfrm>
              <a:off x="948060" y="2528051"/>
              <a:ext cx="68526" cy="74215"/>
            </a:xfrm>
            <a:custGeom>
              <a:rect b="b" l="l" r="r" t="t"/>
              <a:pathLst>
                <a:path extrusionOk="0" h="2831" w="2614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9" name="Google Shape;17709;p69"/>
            <p:cNvSpPr/>
            <p:nvPr/>
          </p:nvSpPr>
          <p:spPr>
            <a:xfrm>
              <a:off x="938596" y="2564542"/>
              <a:ext cx="70413" cy="57778"/>
            </a:xfrm>
            <a:custGeom>
              <a:rect b="b" l="l" r="r" t="t"/>
              <a:pathLst>
                <a:path extrusionOk="0" h="2204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0" name="Google Shape;17710;p69"/>
            <p:cNvSpPr/>
            <p:nvPr/>
          </p:nvSpPr>
          <p:spPr>
            <a:xfrm>
              <a:off x="938596" y="2564542"/>
              <a:ext cx="70413" cy="57018"/>
            </a:xfrm>
            <a:custGeom>
              <a:rect b="b" l="l" r="r" t="t"/>
              <a:pathLst>
                <a:path extrusionOk="0" h="2175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1" name="Google Shape;17711;p69"/>
            <p:cNvSpPr/>
            <p:nvPr/>
          </p:nvSpPr>
          <p:spPr>
            <a:xfrm>
              <a:off x="879954" y="2733551"/>
              <a:ext cx="11744" cy="17433"/>
            </a:xfrm>
            <a:custGeom>
              <a:rect b="b" l="l" r="r" t="t"/>
              <a:pathLst>
                <a:path extrusionOk="0" h="665" w="448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2" name="Google Shape;17712;p69"/>
            <p:cNvSpPr/>
            <p:nvPr/>
          </p:nvSpPr>
          <p:spPr>
            <a:xfrm>
              <a:off x="1220146" y="2733551"/>
              <a:ext cx="11771" cy="17433"/>
            </a:xfrm>
            <a:custGeom>
              <a:rect b="b" l="l" r="r" t="t"/>
              <a:pathLst>
                <a:path extrusionOk="0" h="665" w="449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3" name="Google Shape;17713;p69"/>
            <p:cNvSpPr/>
            <p:nvPr/>
          </p:nvSpPr>
          <p:spPr>
            <a:xfrm>
              <a:off x="866322" y="2727495"/>
              <a:ext cx="379226" cy="11744"/>
            </a:xfrm>
            <a:custGeom>
              <a:rect b="b" l="l" r="r" t="t"/>
              <a:pathLst>
                <a:path extrusionOk="0" h="448" w="14466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4" name="Google Shape;17714;p69"/>
            <p:cNvSpPr/>
            <p:nvPr/>
          </p:nvSpPr>
          <p:spPr>
            <a:xfrm>
              <a:off x="944652" y="2716144"/>
              <a:ext cx="35233" cy="11744"/>
            </a:xfrm>
            <a:custGeom>
              <a:rect b="b" l="l" r="r" t="t"/>
              <a:pathLst>
                <a:path extrusionOk="0" h="448" w="134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5" name="Google Shape;17715;p69"/>
            <p:cNvSpPr/>
            <p:nvPr/>
          </p:nvSpPr>
          <p:spPr>
            <a:xfrm>
              <a:off x="968115" y="2669219"/>
              <a:ext cx="82158" cy="58669"/>
            </a:xfrm>
            <a:custGeom>
              <a:rect b="b" l="l" r="r" t="t"/>
              <a:pathLst>
                <a:path extrusionOk="0" h="2238" w="313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6" name="Google Shape;17716;p69"/>
            <p:cNvSpPr/>
            <p:nvPr/>
          </p:nvSpPr>
          <p:spPr>
            <a:xfrm>
              <a:off x="995378" y="2692681"/>
              <a:ext cx="27264" cy="11744"/>
            </a:xfrm>
            <a:custGeom>
              <a:rect b="b" l="l" r="r" t="t"/>
              <a:pathLst>
                <a:path extrusionOk="0" h="448" w="104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17" name="Google Shape;17717;p69"/>
          <p:cNvGrpSpPr/>
          <p:nvPr/>
        </p:nvGrpSpPr>
        <p:grpSpPr>
          <a:xfrm>
            <a:off x="1328387" y="2500814"/>
            <a:ext cx="404183" cy="289151"/>
            <a:chOff x="1328387" y="2500814"/>
            <a:chExt cx="404183" cy="289151"/>
          </a:xfrm>
        </p:grpSpPr>
        <p:sp>
          <p:nvSpPr>
            <p:cNvPr id="17718" name="Google Shape;17718;p69"/>
            <p:cNvSpPr/>
            <p:nvPr/>
          </p:nvSpPr>
          <p:spPr>
            <a:xfrm>
              <a:off x="1561491" y="2601479"/>
              <a:ext cx="125281" cy="118859"/>
            </a:xfrm>
            <a:custGeom>
              <a:rect b="b" l="l" r="r" t="t"/>
              <a:pathLst>
                <a:path extrusionOk="0" h="4534" w="4779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9" name="Google Shape;17719;p69"/>
            <p:cNvSpPr/>
            <p:nvPr/>
          </p:nvSpPr>
          <p:spPr>
            <a:xfrm>
              <a:off x="1561884" y="2620407"/>
              <a:ext cx="125281" cy="99932"/>
            </a:xfrm>
            <a:custGeom>
              <a:rect b="b" l="l" r="r" t="t"/>
              <a:pathLst>
                <a:path extrusionOk="0" h="3812" w="4779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0" name="Google Shape;17720;p69"/>
            <p:cNvSpPr/>
            <p:nvPr/>
          </p:nvSpPr>
          <p:spPr>
            <a:xfrm>
              <a:off x="1603881" y="2601479"/>
              <a:ext cx="40895" cy="18953"/>
            </a:xfrm>
            <a:custGeom>
              <a:rect b="b" l="l" r="r" t="t"/>
              <a:pathLst>
                <a:path extrusionOk="0" h="723" w="156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1" name="Google Shape;17721;p69"/>
            <p:cNvSpPr/>
            <p:nvPr/>
          </p:nvSpPr>
          <p:spPr>
            <a:xfrm>
              <a:off x="1580785" y="2513685"/>
              <a:ext cx="31458" cy="68893"/>
            </a:xfrm>
            <a:custGeom>
              <a:rect b="b" l="l" r="r" t="t"/>
              <a:pathLst>
                <a:path extrusionOk="0" h="2628" w="120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2" name="Google Shape;17722;p69"/>
            <p:cNvSpPr/>
            <p:nvPr/>
          </p:nvSpPr>
          <p:spPr>
            <a:xfrm>
              <a:off x="1593290" y="2507236"/>
              <a:ext cx="75342" cy="75342"/>
            </a:xfrm>
            <a:custGeom>
              <a:rect b="b" l="l" r="r" t="t"/>
              <a:pathLst>
                <a:path extrusionOk="0" h="2874" w="2874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3" name="Google Shape;17723;p69"/>
            <p:cNvSpPr/>
            <p:nvPr/>
          </p:nvSpPr>
          <p:spPr>
            <a:xfrm>
              <a:off x="1586841" y="2538668"/>
              <a:ext cx="74975" cy="68893"/>
            </a:xfrm>
            <a:custGeom>
              <a:rect b="b" l="l" r="r" t="t"/>
              <a:pathLst>
                <a:path extrusionOk="0" h="2628" w="286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4" name="Google Shape;17724;p69"/>
            <p:cNvSpPr/>
            <p:nvPr/>
          </p:nvSpPr>
          <p:spPr>
            <a:xfrm>
              <a:off x="1587234" y="2538983"/>
              <a:ext cx="74949" cy="67451"/>
            </a:xfrm>
            <a:custGeom>
              <a:rect b="b" l="l" r="r" t="t"/>
              <a:pathLst>
                <a:path extrusionOk="0" h="2573" w="2859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5" name="Google Shape;17725;p69"/>
            <p:cNvSpPr/>
            <p:nvPr/>
          </p:nvSpPr>
          <p:spPr>
            <a:xfrm>
              <a:off x="1561884" y="2632518"/>
              <a:ext cx="24983" cy="87820"/>
            </a:xfrm>
            <a:custGeom>
              <a:rect b="b" l="l" r="r" t="t"/>
              <a:pathLst>
                <a:path extrusionOk="0" h="3350" w="953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6" name="Google Shape;17726;p69"/>
            <p:cNvSpPr/>
            <p:nvPr/>
          </p:nvSpPr>
          <p:spPr>
            <a:xfrm>
              <a:off x="1630751" y="2632518"/>
              <a:ext cx="56415" cy="87820"/>
            </a:xfrm>
            <a:custGeom>
              <a:rect b="b" l="l" r="r" t="t"/>
              <a:pathLst>
                <a:path extrusionOk="0" h="3350" w="2152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7" name="Google Shape;17727;p69"/>
            <p:cNvSpPr/>
            <p:nvPr/>
          </p:nvSpPr>
          <p:spPr>
            <a:xfrm>
              <a:off x="1348442" y="2726735"/>
              <a:ext cx="364074" cy="18953"/>
            </a:xfrm>
            <a:custGeom>
              <a:rect b="b" l="l" r="r" t="t"/>
              <a:pathLst>
                <a:path extrusionOk="0" h="723" w="13888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8" name="Google Shape;17728;p69"/>
            <p:cNvSpPr/>
            <p:nvPr/>
          </p:nvSpPr>
          <p:spPr>
            <a:xfrm>
              <a:off x="1342019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9" name="Google Shape;17729;p69"/>
            <p:cNvSpPr/>
            <p:nvPr/>
          </p:nvSpPr>
          <p:spPr>
            <a:xfrm>
              <a:off x="1705674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0" name="Google Shape;17730;p69"/>
            <p:cNvSpPr/>
            <p:nvPr/>
          </p:nvSpPr>
          <p:spPr>
            <a:xfrm>
              <a:off x="1342386" y="2726735"/>
              <a:ext cx="12531" cy="18953"/>
            </a:xfrm>
            <a:custGeom>
              <a:rect b="b" l="l" r="r" t="t"/>
              <a:pathLst>
                <a:path extrusionOk="0" h="723" w="478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1" name="Google Shape;17731;p69"/>
            <p:cNvSpPr/>
            <p:nvPr/>
          </p:nvSpPr>
          <p:spPr>
            <a:xfrm>
              <a:off x="1706067" y="2726735"/>
              <a:ext cx="12505" cy="18953"/>
            </a:xfrm>
            <a:custGeom>
              <a:rect b="b" l="l" r="r" t="t"/>
              <a:pathLst>
                <a:path extrusionOk="0" h="723" w="477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2" name="Google Shape;17732;p69"/>
            <p:cNvSpPr/>
            <p:nvPr/>
          </p:nvSpPr>
          <p:spPr>
            <a:xfrm>
              <a:off x="1328387" y="2720679"/>
              <a:ext cx="404183" cy="12505"/>
            </a:xfrm>
            <a:custGeom>
              <a:rect b="b" l="l" r="r" t="t"/>
              <a:pathLst>
                <a:path extrusionOk="0" h="477" w="15418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3" name="Google Shape;17733;p69"/>
            <p:cNvSpPr/>
            <p:nvPr/>
          </p:nvSpPr>
          <p:spPr>
            <a:xfrm>
              <a:off x="1624695" y="2708148"/>
              <a:ext cx="37487" cy="12557"/>
            </a:xfrm>
            <a:custGeom>
              <a:rect b="b" l="l" r="r" t="t"/>
              <a:pathLst>
                <a:path extrusionOk="0" h="479" w="143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4" name="Google Shape;17734;p69"/>
            <p:cNvSpPr/>
            <p:nvPr/>
          </p:nvSpPr>
          <p:spPr>
            <a:xfrm>
              <a:off x="1549380" y="2657868"/>
              <a:ext cx="87820" cy="62837"/>
            </a:xfrm>
            <a:custGeom>
              <a:rect b="b" l="l" r="r" t="t"/>
              <a:pathLst>
                <a:path extrusionOk="0" h="2397" w="335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5" name="Google Shape;17735;p69"/>
            <p:cNvSpPr/>
            <p:nvPr/>
          </p:nvSpPr>
          <p:spPr>
            <a:xfrm>
              <a:off x="1585714" y="2682825"/>
              <a:ext cx="15178" cy="12531"/>
            </a:xfrm>
            <a:custGeom>
              <a:rect b="b" l="l" r="r" t="t"/>
              <a:pathLst>
                <a:path extrusionOk="0" h="478" w="579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6" name="Google Shape;17736;p69"/>
            <p:cNvSpPr/>
            <p:nvPr/>
          </p:nvSpPr>
          <p:spPr>
            <a:xfrm>
              <a:off x="1386296" y="2607535"/>
              <a:ext cx="125648" cy="113170"/>
            </a:xfrm>
            <a:custGeom>
              <a:rect b="b" l="l" r="r" t="t"/>
              <a:pathLst>
                <a:path extrusionOk="0" h="4317" w="4793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7" name="Google Shape;17737;p69"/>
            <p:cNvSpPr/>
            <p:nvPr/>
          </p:nvSpPr>
          <p:spPr>
            <a:xfrm>
              <a:off x="1386296" y="2636293"/>
              <a:ext cx="24983" cy="84412"/>
            </a:xfrm>
            <a:custGeom>
              <a:rect b="b" l="l" r="r" t="t"/>
              <a:pathLst>
                <a:path extrusionOk="0" h="3220" w="953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8" name="Google Shape;17738;p69"/>
            <p:cNvSpPr/>
            <p:nvPr/>
          </p:nvSpPr>
          <p:spPr>
            <a:xfrm>
              <a:off x="1486569" y="2636293"/>
              <a:ext cx="25376" cy="84412"/>
            </a:xfrm>
            <a:custGeom>
              <a:rect b="b" l="l" r="r" t="t"/>
              <a:pathLst>
                <a:path extrusionOk="0" h="3220" w="968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9" name="Google Shape;17739;p69"/>
            <p:cNvSpPr/>
            <p:nvPr/>
          </p:nvSpPr>
          <p:spPr>
            <a:xfrm>
              <a:off x="1418829" y="2607535"/>
              <a:ext cx="60190" cy="18953"/>
            </a:xfrm>
            <a:custGeom>
              <a:rect b="b" l="l" r="r" t="t"/>
              <a:pathLst>
                <a:path extrusionOk="0" h="723" w="2296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0" name="Google Shape;17740;p69"/>
            <p:cNvSpPr/>
            <p:nvPr/>
          </p:nvSpPr>
          <p:spPr>
            <a:xfrm>
              <a:off x="1393846" y="2500814"/>
              <a:ext cx="110549" cy="113170"/>
            </a:xfrm>
            <a:custGeom>
              <a:rect b="b" l="l" r="r" t="t"/>
              <a:pathLst>
                <a:path extrusionOk="0" h="4317" w="4217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1" name="Google Shape;17741;p69"/>
            <p:cNvSpPr/>
            <p:nvPr/>
          </p:nvSpPr>
          <p:spPr>
            <a:xfrm>
              <a:off x="1405197" y="2751718"/>
              <a:ext cx="12531" cy="37854"/>
            </a:xfrm>
            <a:custGeom>
              <a:rect b="b" l="l" r="r" t="t"/>
              <a:pathLst>
                <a:path extrusionOk="0" h="1444" w="478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2" name="Google Shape;17742;p69"/>
            <p:cNvSpPr/>
            <p:nvPr/>
          </p:nvSpPr>
          <p:spPr>
            <a:xfrm>
              <a:off x="1405197" y="2745662"/>
              <a:ext cx="12531" cy="24983"/>
            </a:xfrm>
            <a:custGeom>
              <a:rect b="b" l="l" r="r" t="t"/>
              <a:pathLst>
                <a:path extrusionOk="0" h="953" w="478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3" name="Google Shape;17743;p69"/>
            <p:cNvSpPr/>
            <p:nvPr/>
          </p:nvSpPr>
          <p:spPr>
            <a:xfrm>
              <a:off x="1480146" y="2751718"/>
              <a:ext cx="12872" cy="37854"/>
            </a:xfrm>
            <a:custGeom>
              <a:rect b="b" l="l" r="r" t="t"/>
              <a:pathLst>
                <a:path extrusionOk="0" h="1444" w="491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4" name="Google Shape;17744;p69"/>
            <p:cNvSpPr/>
            <p:nvPr/>
          </p:nvSpPr>
          <p:spPr>
            <a:xfrm>
              <a:off x="1480146" y="2745662"/>
              <a:ext cx="12872" cy="24983"/>
            </a:xfrm>
            <a:custGeom>
              <a:rect b="b" l="l" r="r" t="t"/>
              <a:pathLst>
                <a:path extrusionOk="0" h="953" w="491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5" name="Google Shape;17745;p69"/>
            <p:cNvSpPr/>
            <p:nvPr/>
          </p:nvSpPr>
          <p:spPr>
            <a:xfrm>
              <a:off x="1404830" y="2651419"/>
              <a:ext cx="88187" cy="106747"/>
            </a:xfrm>
            <a:custGeom>
              <a:rect b="b" l="l" r="r" t="t"/>
              <a:pathLst>
                <a:path extrusionOk="0" h="4072" w="3364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6" name="Google Shape;17746;p69"/>
            <p:cNvSpPr/>
            <p:nvPr/>
          </p:nvSpPr>
          <p:spPr>
            <a:xfrm>
              <a:off x="1393846" y="2501181"/>
              <a:ext cx="67399" cy="110916"/>
            </a:xfrm>
            <a:custGeom>
              <a:rect b="b" l="l" r="r" t="t"/>
              <a:pathLst>
                <a:path extrusionOk="0" h="4231" w="2571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47" name="Google Shape;17747;p69"/>
          <p:cNvGrpSpPr/>
          <p:nvPr/>
        </p:nvGrpSpPr>
        <p:grpSpPr>
          <a:xfrm>
            <a:off x="1821465" y="2495702"/>
            <a:ext cx="365988" cy="270801"/>
            <a:chOff x="1821465" y="2495702"/>
            <a:chExt cx="365988" cy="270801"/>
          </a:xfrm>
        </p:grpSpPr>
        <p:sp>
          <p:nvSpPr>
            <p:cNvPr id="17748" name="Google Shape;17748;p69"/>
            <p:cNvSpPr/>
            <p:nvPr/>
          </p:nvSpPr>
          <p:spPr>
            <a:xfrm>
              <a:off x="1822619" y="2495702"/>
              <a:ext cx="364834" cy="194725"/>
            </a:xfrm>
            <a:custGeom>
              <a:rect b="b" l="l" r="r" t="t"/>
              <a:pathLst>
                <a:path extrusionOk="0" h="7428" w="13917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9" name="Google Shape;17749;p69"/>
            <p:cNvSpPr/>
            <p:nvPr/>
          </p:nvSpPr>
          <p:spPr>
            <a:xfrm>
              <a:off x="1821465" y="2554922"/>
              <a:ext cx="333062" cy="135138"/>
            </a:xfrm>
            <a:custGeom>
              <a:rect b="b" l="l" r="r" t="t"/>
              <a:pathLst>
                <a:path extrusionOk="0" h="5155" w="12705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0" name="Google Shape;17750;p69"/>
            <p:cNvSpPr/>
            <p:nvPr/>
          </p:nvSpPr>
          <p:spPr>
            <a:xfrm>
              <a:off x="1940298" y="2589735"/>
              <a:ext cx="129450" cy="176768"/>
            </a:xfrm>
            <a:custGeom>
              <a:rect b="b" l="l" r="r" t="t"/>
              <a:pathLst>
                <a:path extrusionOk="0" h="6743" w="4938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1" name="Google Shape;17751;p69"/>
            <p:cNvSpPr/>
            <p:nvPr/>
          </p:nvSpPr>
          <p:spPr>
            <a:xfrm>
              <a:off x="1971546" y="2659100"/>
              <a:ext cx="67608" cy="79012"/>
            </a:xfrm>
            <a:custGeom>
              <a:rect b="b" l="l" r="r" t="t"/>
              <a:pathLst>
                <a:path extrusionOk="0" h="3014" w="2579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2" name="Google Shape;17752;p69"/>
            <p:cNvSpPr/>
            <p:nvPr/>
          </p:nvSpPr>
          <p:spPr>
            <a:xfrm>
              <a:off x="1972464" y="2513292"/>
              <a:ext cx="53767" cy="37120"/>
            </a:xfrm>
            <a:custGeom>
              <a:rect b="b" l="l" r="r" t="t"/>
              <a:pathLst>
                <a:path extrusionOk="0" h="1416" w="2051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3" name="Google Shape;17753;p69"/>
            <p:cNvSpPr/>
            <p:nvPr/>
          </p:nvSpPr>
          <p:spPr>
            <a:xfrm>
              <a:off x="2065973" y="2549521"/>
              <a:ext cx="43124" cy="36098"/>
            </a:xfrm>
            <a:custGeom>
              <a:rect b="b" l="l" r="r" t="t"/>
              <a:pathLst>
                <a:path extrusionOk="0" h="1377" w="1645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4" name="Google Shape;17754;p69"/>
            <p:cNvSpPr/>
            <p:nvPr/>
          </p:nvSpPr>
          <p:spPr>
            <a:xfrm>
              <a:off x="2017134" y="2589735"/>
              <a:ext cx="52614" cy="53400"/>
            </a:xfrm>
            <a:custGeom>
              <a:rect b="b" l="l" r="r" t="t"/>
              <a:pathLst>
                <a:path extrusionOk="0" h="2037" w="2007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55" name="Google Shape;17755;p69"/>
          <p:cNvGrpSpPr/>
          <p:nvPr/>
        </p:nvGrpSpPr>
        <p:grpSpPr>
          <a:xfrm>
            <a:off x="3725723" y="2455776"/>
            <a:ext cx="354977" cy="351202"/>
            <a:chOff x="3725723" y="2455776"/>
            <a:chExt cx="354977" cy="351202"/>
          </a:xfrm>
        </p:grpSpPr>
        <p:sp>
          <p:nvSpPr>
            <p:cNvPr id="17756" name="Google Shape;17756;p69"/>
            <p:cNvSpPr/>
            <p:nvPr/>
          </p:nvSpPr>
          <p:spPr>
            <a:xfrm>
              <a:off x="3979248" y="2643109"/>
              <a:ext cx="40895" cy="40895"/>
            </a:xfrm>
            <a:custGeom>
              <a:rect b="b" l="l" r="r" t="t"/>
              <a:pathLst>
                <a:path extrusionOk="0" h="1560" w="156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7" name="Google Shape;17757;p69"/>
            <p:cNvSpPr/>
            <p:nvPr/>
          </p:nvSpPr>
          <p:spPr>
            <a:xfrm>
              <a:off x="3938012" y="2643109"/>
              <a:ext cx="67373" cy="40502"/>
            </a:xfrm>
            <a:custGeom>
              <a:rect b="b" l="l" r="r" t="t"/>
              <a:pathLst>
                <a:path extrusionOk="0" h="1545" w="257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8" name="Google Shape;17758;p69"/>
            <p:cNvSpPr/>
            <p:nvPr/>
          </p:nvSpPr>
          <p:spPr>
            <a:xfrm>
              <a:off x="3978514" y="2575736"/>
              <a:ext cx="22728" cy="45064"/>
            </a:xfrm>
            <a:custGeom>
              <a:rect b="b" l="l" r="r" t="t"/>
              <a:pathLst>
                <a:path extrusionOk="0" h="1719" w="867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9" name="Google Shape;17759;p69"/>
            <p:cNvSpPr/>
            <p:nvPr/>
          </p:nvSpPr>
          <p:spPr>
            <a:xfrm>
              <a:off x="3827516" y="2643109"/>
              <a:ext cx="41262" cy="40895"/>
            </a:xfrm>
            <a:custGeom>
              <a:rect b="b" l="l" r="r" t="t"/>
              <a:pathLst>
                <a:path extrusionOk="0" h="1560" w="1574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0" name="Google Shape;17760;p69"/>
            <p:cNvSpPr/>
            <p:nvPr/>
          </p:nvSpPr>
          <p:spPr>
            <a:xfrm>
              <a:off x="3786253" y="2643109"/>
              <a:ext cx="67399" cy="40502"/>
            </a:xfrm>
            <a:custGeom>
              <a:rect b="b" l="l" r="r" t="t"/>
              <a:pathLst>
                <a:path extrusionOk="0" h="1545" w="2571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1" name="Google Shape;17761;p69"/>
            <p:cNvSpPr/>
            <p:nvPr/>
          </p:nvSpPr>
          <p:spPr>
            <a:xfrm>
              <a:off x="3827122" y="2575736"/>
              <a:ext cx="22361" cy="45064"/>
            </a:xfrm>
            <a:custGeom>
              <a:rect b="b" l="l" r="r" t="t"/>
              <a:pathLst>
                <a:path extrusionOk="0" h="1719" w="853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2" name="Google Shape;17762;p69"/>
            <p:cNvSpPr/>
            <p:nvPr/>
          </p:nvSpPr>
          <p:spPr>
            <a:xfrm>
              <a:off x="3903198" y="2644996"/>
              <a:ext cx="55261" cy="55261"/>
            </a:xfrm>
            <a:custGeom>
              <a:rect b="b" l="l" r="r" t="t"/>
              <a:pathLst>
                <a:path extrusionOk="0" h="2108" w="2108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3" name="Google Shape;17763;p69"/>
            <p:cNvSpPr/>
            <p:nvPr/>
          </p:nvSpPr>
          <p:spPr>
            <a:xfrm>
              <a:off x="3847937" y="2644996"/>
              <a:ext cx="88213" cy="55261"/>
            </a:xfrm>
            <a:custGeom>
              <a:rect b="b" l="l" r="r" t="t"/>
              <a:pathLst>
                <a:path extrusionOk="0" h="2108" w="3365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4" name="Google Shape;17764;p69"/>
            <p:cNvSpPr/>
            <p:nvPr/>
          </p:nvSpPr>
          <p:spPr>
            <a:xfrm>
              <a:off x="3903565" y="2561737"/>
              <a:ext cx="30698" cy="60950"/>
            </a:xfrm>
            <a:custGeom>
              <a:rect b="b" l="l" r="r" t="t"/>
              <a:pathLst>
                <a:path extrusionOk="0" h="2325" w="1171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5" name="Google Shape;17765;p69"/>
            <p:cNvSpPr/>
            <p:nvPr/>
          </p:nvSpPr>
          <p:spPr>
            <a:xfrm>
              <a:off x="3872553" y="2561737"/>
              <a:ext cx="46191" cy="60950"/>
            </a:xfrm>
            <a:custGeom>
              <a:rect b="b" l="l" r="r" t="t"/>
              <a:pathLst>
                <a:path extrusionOk="0" h="2325" w="1762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6" name="Google Shape;17766;p69"/>
            <p:cNvSpPr/>
            <p:nvPr/>
          </p:nvSpPr>
          <p:spPr>
            <a:xfrm>
              <a:off x="3797237" y="2575736"/>
              <a:ext cx="37120" cy="45064"/>
            </a:xfrm>
            <a:custGeom>
              <a:rect b="b" l="l" r="r" t="t"/>
              <a:pathLst>
                <a:path extrusionOk="0" h="1719" w="1416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7" name="Google Shape;17767;p69"/>
            <p:cNvSpPr/>
            <p:nvPr/>
          </p:nvSpPr>
          <p:spPr>
            <a:xfrm>
              <a:off x="3948603" y="2575736"/>
              <a:ext cx="37487" cy="45064"/>
            </a:xfrm>
            <a:custGeom>
              <a:rect b="b" l="l" r="r" t="t"/>
              <a:pathLst>
                <a:path extrusionOk="0" h="1719" w="143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8" name="Google Shape;17768;p69"/>
            <p:cNvSpPr/>
            <p:nvPr/>
          </p:nvSpPr>
          <p:spPr>
            <a:xfrm>
              <a:off x="3725723" y="2455776"/>
              <a:ext cx="354977" cy="351202"/>
            </a:xfrm>
            <a:custGeom>
              <a:rect b="b" l="l" r="r" t="t"/>
              <a:pathLst>
                <a:path extrusionOk="0" h="13397" w="13541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69" name="Google Shape;17769;p69"/>
          <p:cNvGrpSpPr/>
          <p:nvPr/>
        </p:nvGrpSpPr>
        <p:grpSpPr>
          <a:xfrm>
            <a:off x="5226165" y="1977641"/>
            <a:ext cx="230482" cy="388847"/>
            <a:chOff x="5226165" y="1977641"/>
            <a:chExt cx="230482" cy="388847"/>
          </a:xfrm>
        </p:grpSpPr>
        <p:sp>
          <p:nvSpPr>
            <p:cNvPr id="17770" name="Google Shape;17770;p69"/>
            <p:cNvSpPr/>
            <p:nvPr/>
          </p:nvSpPr>
          <p:spPr>
            <a:xfrm>
              <a:off x="5256443" y="2329761"/>
              <a:ext cx="169952" cy="12138"/>
            </a:xfrm>
            <a:custGeom>
              <a:rect b="b" l="l" r="r" t="t"/>
              <a:pathLst>
                <a:path extrusionOk="0" h="463" w="6483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1" name="Google Shape;17771;p69"/>
            <p:cNvSpPr/>
            <p:nvPr/>
          </p:nvSpPr>
          <p:spPr>
            <a:xfrm>
              <a:off x="5335167" y="1977641"/>
              <a:ext cx="12138" cy="388480"/>
            </a:xfrm>
            <a:custGeom>
              <a:rect b="b" l="l" r="r" t="t"/>
              <a:pathLst>
                <a:path extrusionOk="0" h="14819" w="463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2" name="Google Shape;17772;p69"/>
            <p:cNvSpPr/>
            <p:nvPr/>
          </p:nvSpPr>
          <p:spPr>
            <a:xfrm>
              <a:off x="5243571" y="2226421"/>
              <a:ext cx="37986" cy="139700"/>
            </a:xfrm>
            <a:custGeom>
              <a:rect b="b" l="l" r="r" t="t"/>
              <a:pathLst>
                <a:path extrusionOk="0" h="5329" w="1449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3" name="Google Shape;17773;p69"/>
            <p:cNvSpPr/>
            <p:nvPr/>
          </p:nvSpPr>
          <p:spPr>
            <a:xfrm>
              <a:off x="5401281" y="2226421"/>
              <a:ext cx="37592" cy="140067"/>
            </a:xfrm>
            <a:custGeom>
              <a:rect b="b" l="l" r="r" t="t"/>
              <a:pathLst>
                <a:path extrusionOk="0" h="5343" w="1434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4" name="Google Shape;17774;p69"/>
            <p:cNvSpPr/>
            <p:nvPr/>
          </p:nvSpPr>
          <p:spPr>
            <a:xfrm>
              <a:off x="5335167" y="2226448"/>
              <a:ext cx="12138" cy="24249"/>
            </a:xfrm>
            <a:custGeom>
              <a:rect b="b" l="l" r="r" t="t"/>
              <a:pathLst>
                <a:path extrusionOk="0" h="925" w="463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5" name="Google Shape;17775;p69"/>
            <p:cNvSpPr/>
            <p:nvPr/>
          </p:nvSpPr>
          <p:spPr>
            <a:xfrm>
              <a:off x="5264779" y="2226421"/>
              <a:ext cx="16280" cy="24275"/>
            </a:xfrm>
            <a:custGeom>
              <a:rect b="b" l="l" r="r" t="t"/>
              <a:pathLst>
                <a:path extrusionOk="0" h="926" w="621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6" name="Google Shape;17776;p69"/>
            <p:cNvSpPr/>
            <p:nvPr/>
          </p:nvSpPr>
          <p:spPr>
            <a:xfrm>
              <a:off x="5401281" y="2226421"/>
              <a:ext cx="16411" cy="24275"/>
            </a:xfrm>
            <a:custGeom>
              <a:rect b="b" l="l" r="r" t="t"/>
              <a:pathLst>
                <a:path extrusionOk="0" h="926" w="626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7" name="Google Shape;17777;p69"/>
            <p:cNvSpPr/>
            <p:nvPr/>
          </p:nvSpPr>
          <p:spPr>
            <a:xfrm>
              <a:off x="5238276" y="2020214"/>
              <a:ext cx="206286" cy="218371"/>
            </a:xfrm>
            <a:custGeom>
              <a:rect b="b" l="l" r="r" t="t"/>
              <a:pathLst>
                <a:path extrusionOk="0" h="8330" w="7869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8" name="Google Shape;17778;p69"/>
            <p:cNvSpPr/>
            <p:nvPr/>
          </p:nvSpPr>
          <p:spPr>
            <a:xfrm>
              <a:off x="5237909" y="2020214"/>
              <a:ext cx="206653" cy="18193"/>
            </a:xfrm>
            <a:custGeom>
              <a:rect b="b" l="l" r="r" t="t"/>
              <a:pathLst>
                <a:path extrusionOk="0" h="694" w="7883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9" name="Google Shape;17779;p69"/>
            <p:cNvSpPr/>
            <p:nvPr/>
          </p:nvSpPr>
          <p:spPr>
            <a:xfrm>
              <a:off x="5226165" y="2002047"/>
              <a:ext cx="230482" cy="24249"/>
            </a:xfrm>
            <a:custGeom>
              <a:rect b="b" l="l" r="r" t="t"/>
              <a:pathLst>
                <a:path extrusionOk="0" h="925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0" name="Google Shape;17780;p69"/>
            <p:cNvSpPr/>
            <p:nvPr/>
          </p:nvSpPr>
          <p:spPr>
            <a:xfrm>
              <a:off x="5257754" y="2073195"/>
              <a:ext cx="164080" cy="118597"/>
            </a:xfrm>
            <a:custGeom>
              <a:rect b="b" l="l" r="r" t="t"/>
              <a:pathLst>
                <a:path extrusionOk="0" h="4524" w="6259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1" name="Google Shape;17781;p69"/>
            <p:cNvSpPr/>
            <p:nvPr/>
          </p:nvSpPr>
          <p:spPr>
            <a:xfrm>
              <a:off x="5226165" y="2014159"/>
              <a:ext cx="230482" cy="12138"/>
            </a:xfrm>
            <a:custGeom>
              <a:rect b="b" l="l" r="r" t="t"/>
              <a:pathLst>
                <a:path extrusionOk="0" h="463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82" name="Google Shape;17782;p69"/>
          <p:cNvGrpSpPr/>
          <p:nvPr/>
        </p:nvGrpSpPr>
        <p:grpSpPr>
          <a:xfrm>
            <a:off x="5632602" y="2025510"/>
            <a:ext cx="370130" cy="287264"/>
            <a:chOff x="5632602" y="2025510"/>
            <a:chExt cx="370130" cy="287264"/>
          </a:xfrm>
        </p:grpSpPr>
        <p:sp>
          <p:nvSpPr>
            <p:cNvPr id="17783" name="Google Shape;17783;p69"/>
            <p:cNvSpPr/>
            <p:nvPr/>
          </p:nvSpPr>
          <p:spPr>
            <a:xfrm>
              <a:off x="5695046" y="2050493"/>
              <a:ext cx="296701" cy="191501"/>
            </a:xfrm>
            <a:custGeom>
              <a:rect b="b" l="l" r="r" t="t"/>
              <a:pathLst>
                <a:path extrusionOk="0" h="7305" w="11318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4" name="Google Shape;17784;p69"/>
            <p:cNvSpPr/>
            <p:nvPr/>
          </p:nvSpPr>
          <p:spPr>
            <a:xfrm>
              <a:off x="5735522" y="2241967"/>
              <a:ext cx="50359" cy="23882"/>
            </a:xfrm>
            <a:custGeom>
              <a:rect b="b" l="l" r="r" t="t"/>
              <a:pathLst>
                <a:path extrusionOk="0" h="911" w="1921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5" name="Google Shape;17785;p69"/>
            <p:cNvSpPr/>
            <p:nvPr/>
          </p:nvSpPr>
          <p:spPr>
            <a:xfrm>
              <a:off x="5746899" y="2179156"/>
              <a:ext cx="38982" cy="62470"/>
            </a:xfrm>
            <a:custGeom>
              <a:rect b="b" l="l" r="r" t="t"/>
              <a:pathLst>
                <a:path extrusionOk="0" h="2383" w="1487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6" name="Google Shape;17786;p69"/>
            <p:cNvSpPr/>
            <p:nvPr/>
          </p:nvSpPr>
          <p:spPr>
            <a:xfrm>
              <a:off x="5698821" y="2168565"/>
              <a:ext cx="42783" cy="26136"/>
            </a:xfrm>
            <a:custGeom>
              <a:rect b="b" l="l" r="r" t="t"/>
              <a:pathLst>
                <a:path extrusionOk="0" h="997" w="1632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7" name="Google Shape;17787;p69"/>
            <p:cNvSpPr/>
            <p:nvPr/>
          </p:nvSpPr>
          <p:spPr>
            <a:xfrm>
              <a:off x="5695046" y="2050493"/>
              <a:ext cx="9857" cy="118099"/>
            </a:xfrm>
            <a:custGeom>
              <a:rect b="b" l="l" r="r" t="t"/>
              <a:pathLst>
                <a:path extrusionOk="0" h="4505" w="376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8" name="Google Shape;17788;p69"/>
            <p:cNvSpPr/>
            <p:nvPr/>
          </p:nvSpPr>
          <p:spPr>
            <a:xfrm>
              <a:off x="5695046" y="2049732"/>
              <a:ext cx="296701" cy="9857"/>
            </a:xfrm>
            <a:custGeom>
              <a:rect b="b" l="l" r="r" t="t"/>
              <a:pathLst>
                <a:path extrusionOk="0" h="376" w="11318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9" name="Google Shape;17789;p69"/>
            <p:cNvSpPr/>
            <p:nvPr/>
          </p:nvSpPr>
          <p:spPr>
            <a:xfrm>
              <a:off x="5725324" y="2240473"/>
              <a:ext cx="277014" cy="26503"/>
            </a:xfrm>
            <a:custGeom>
              <a:rect b="b" l="l" r="r" t="t"/>
              <a:pathLst>
                <a:path extrusionOk="0" h="1011" w="10567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0" name="Google Shape;17790;p69"/>
            <p:cNvSpPr/>
            <p:nvPr/>
          </p:nvSpPr>
          <p:spPr>
            <a:xfrm>
              <a:off x="5684062" y="2025510"/>
              <a:ext cx="318670" cy="26136"/>
            </a:xfrm>
            <a:custGeom>
              <a:rect b="b" l="l" r="r" t="t"/>
              <a:pathLst>
                <a:path extrusionOk="0" h="997" w="12156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1" name="Google Shape;17791;p69"/>
            <p:cNvSpPr/>
            <p:nvPr/>
          </p:nvSpPr>
          <p:spPr>
            <a:xfrm>
              <a:off x="5804022" y="2150005"/>
              <a:ext cx="25009" cy="58328"/>
            </a:xfrm>
            <a:custGeom>
              <a:rect b="b" l="l" r="r" t="t"/>
              <a:pathLst>
                <a:path extrusionOk="0" h="2225" w="954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2" name="Google Shape;17792;p69"/>
            <p:cNvSpPr/>
            <p:nvPr/>
          </p:nvSpPr>
          <p:spPr>
            <a:xfrm>
              <a:off x="5846779" y="2125048"/>
              <a:ext cx="25009" cy="83285"/>
            </a:xfrm>
            <a:custGeom>
              <a:rect b="b" l="l" r="r" t="t"/>
              <a:pathLst>
                <a:path extrusionOk="0" h="3177" w="954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3" name="Google Shape;17793;p69"/>
            <p:cNvSpPr/>
            <p:nvPr/>
          </p:nvSpPr>
          <p:spPr>
            <a:xfrm>
              <a:off x="5888408" y="2140174"/>
              <a:ext cx="25009" cy="68159"/>
            </a:xfrm>
            <a:custGeom>
              <a:rect b="b" l="l" r="r" t="t"/>
              <a:pathLst>
                <a:path extrusionOk="0" h="2600" w="954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4" name="Google Shape;17794;p69"/>
            <p:cNvSpPr/>
            <p:nvPr/>
          </p:nvSpPr>
          <p:spPr>
            <a:xfrm>
              <a:off x="5932318" y="2090995"/>
              <a:ext cx="25009" cy="117338"/>
            </a:xfrm>
            <a:custGeom>
              <a:rect b="b" l="l" r="r" t="t"/>
              <a:pathLst>
                <a:path extrusionOk="0" h="4476" w="954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5" name="Google Shape;17795;p69"/>
            <p:cNvSpPr/>
            <p:nvPr/>
          </p:nvSpPr>
          <p:spPr>
            <a:xfrm>
              <a:off x="5719636" y="2082658"/>
              <a:ext cx="47711" cy="11744"/>
            </a:xfrm>
            <a:custGeom>
              <a:rect b="b" l="l" r="r" t="t"/>
              <a:pathLst>
                <a:path extrusionOk="0" h="448" w="182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6" name="Google Shape;17796;p69"/>
            <p:cNvSpPr/>
            <p:nvPr/>
          </p:nvSpPr>
          <p:spPr>
            <a:xfrm>
              <a:off x="5719636" y="2102346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7" name="Google Shape;17797;p69"/>
            <p:cNvSpPr/>
            <p:nvPr/>
          </p:nvSpPr>
          <p:spPr>
            <a:xfrm>
              <a:off x="5719636" y="2122374"/>
              <a:ext cx="65118" cy="11771"/>
            </a:xfrm>
            <a:custGeom>
              <a:rect b="b" l="l" r="r" t="t"/>
              <a:pathLst>
                <a:path extrusionOk="0" h="449" w="2484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8" name="Google Shape;17798;p69"/>
            <p:cNvSpPr/>
            <p:nvPr/>
          </p:nvSpPr>
          <p:spPr>
            <a:xfrm>
              <a:off x="5719636" y="2142062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9" name="Google Shape;17799;p69"/>
            <p:cNvSpPr/>
            <p:nvPr/>
          </p:nvSpPr>
          <p:spPr>
            <a:xfrm>
              <a:off x="5632602" y="2168172"/>
              <a:ext cx="144576" cy="144602"/>
            </a:xfrm>
            <a:custGeom>
              <a:rect b="b" l="l" r="r" t="t"/>
              <a:pathLst>
                <a:path extrusionOk="0" h="5516" w="5515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0" name="Google Shape;17800;p69"/>
            <p:cNvSpPr/>
            <p:nvPr/>
          </p:nvSpPr>
          <p:spPr>
            <a:xfrm>
              <a:off x="5669696" y="2213602"/>
              <a:ext cx="29151" cy="54894"/>
            </a:xfrm>
            <a:custGeom>
              <a:rect b="b" l="l" r="r" t="t"/>
              <a:pathLst>
                <a:path extrusionOk="0" h="2094" w="1112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01" name="Google Shape;17801;p69"/>
          <p:cNvGrpSpPr/>
          <p:nvPr/>
        </p:nvGrpSpPr>
        <p:grpSpPr>
          <a:xfrm>
            <a:off x="4212378" y="2456537"/>
            <a:ext cx="331515" cy="330021"/>
            <a:chOff x="4212378" y="2456537"/>
            <a:chExt cx="331515" cy="330021"/>
          </a:xfrm>
        </p:grpSpPr>
        <p:sp>
          <p:nvSpPr>
            <p:cNvPr id="17802" name="Google Shape;17802;p69"/>
            <p:cNvSpPr/>
            <p:nvPr/>
          </p:nvSpPr>
          <p:spPr>
            <a:xfrm>
              <a:off x="4212378" y="2651026"/>
              <a:ext cx="59796" cy="135532"/>
            </a:xfrm>
            <a:custGeom>
              <a:rect b="b" l="l" r="r" t="t"/>
              <a:pathLst>
                <a:path extrusionOk="0" h="5170" w="2281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3" name="Google Shape;17803;p69"/>
            <p:cNvSpPr/>
            <p:nvPr/>
          </p:nvSpPr>
          <p:spPr>
            <a:xfrm>
              <a:off x="4212378" y="2651052"/>
              <a:ext cx="28784" cy="135505"/>
            </a:xfrm>
            <a:custGeom>
              <a:rect b="b" l="l" r="r" t="t"/>
              <a:pathLst>
                <a:path extrusionOk="0" h="5169" w="1098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4" name="Google Shape;17804;p69"/>
            <p:cNvSpPr/>
            <p:nvPr/>
          </p:nvSpPr>
          <p:spPr>
            <a:xfrm>
              <a:off x="4302820" y="2617366"/>
              <a:ext cx="59823" cy="169192"/>
            </a:xfrm>
            <a:custGeom>
              <a:rect b="b" l="l" r="r" t="t"/>
              <a:pathLst>
                <a:path extrusionOk="0" h="6454" w="228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5" name="Google Shape;17805;p69"/>
            <p:cNvSpPr/>
            <p:nvPr/>
          </p:nvSpPr>
          <p:spPr>
            <a:xfrm>
              <a:off x="4302820" y="2617366"/>
              <a:ext cx="28391" cy="169192"/>
            </a:xfrm>
            <a:custGeom>
              <a:rect b="b" l="l" r="r" t="t"/>
              <a:pathLst>
                <a:path extrusionOk="0" h="6454" w="1083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6" name="Google Shape;17806;p69"/>
            <p:cNvSpPr/>
            <p:nvPr/>
          </p:nvSpPr>
          <p:spPr>
            <a:xfrm>
              <a:off x="4393262" y="2583679"/>
              <a:ext cx="59823" cy="202878"/>
            </a:xfrm>
            <a:custGeom>
              <a:rect b="b" l="l" r="r" t="t"/>
              <a:pathLst>
                <a:path extrusionOk="0" h="7739" w="2282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7" name="Google Shape;17807;p69"/>
            <p:cNvSpPr/>
            <p:nvPr/>
          </p:nvSpPr>
          <p:spPr>
            <a:xfrm>
              <a:off x="4393262" y="2583679"/>
              <a:ext cx="28391" cy="202878"/>
            </a:xfrm>
            <a:custGeom>
              <a:rect b="b" l="l" r="r" t="t"/>
              <a:pathLst>
                <a:path extrusionOk="0" h="7739" w="1083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8" name="Google Shape;17808;p69"/>
            <p:cNvSpPr/>
            <p:nvPr/>
          </p:nvSpPr>
          <p:spPr>
            <a:xfrm>
              <a:off x="4483703" y="2550386"/>
              <a:ext cx="60190" cy="236171"/>
            </a:xfrm>
            <a:custGeom>
              <a:rect b="b" l="l" r="r" t="t"/>
              <a:pathLst>
                <a:path extrusionOk="0" h="9009" w="2296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9" name="Google Shape;17809;p69"/>
            <p:cNvSpPr/>
            <p:nvPr/>
          </p:nvSpPr>
          <p:spPr>
            <a:xfrm>
              <a:off x="4483703" y="2550386"/>
              <a:ext cx="28417" cy="236171"/>
            </a:xfrm>
            <a:custGeom>
              <a:rect b="b" l="l" r="r" t="t"/>
              <a:pathLst>
                <a:path extrusionOk="0" h="9009" w="1084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0" name="Google Shape;17810;p69"/>
            <p:cNvSpPr/>
            <p:nvPr/>
          </p:nvSpPr>
          <p:spPr>
            <a:xfrm>
              <a:off x="4226744" y="2456537"/>
              <a:ext cx="307318" cy="124154"/>
            </a:xfrm>
            <a:custGeom>
              <a:rect b="b" l="l" r="r" t="t"/>
              <a:pathLst>
                <a:path extrusionOk="0" h="4736" w="11723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1" name="Google Shape;17811;p69"/>
          <p:cNvGrpSpPr/>
          <p:nvPr/>
        </p:nvGrpSpPr>
        <p:grpSpPr>
          <a:xfrm>
            <a:off x="6176013" y="1977825"/>
            <a:ext cx="235411" cy="347427"/>
            <a:chOff x="6176013" y="1977825"/>
            <a:chExt cx="235411" cy="347427"/>
          </a:xfrm>
        </p:grpSpPr>
        <p:sp>
          <p:nvSpPr>
            <p:cNvPr id="17812" name="Google Shape;17812;p69"/>
            <p:cNvSpPr/>
            <p:nvPr/>
          </p:nvSpPr>
          <p:spPr>
            <a:xfrm>
              <a:off x="6268368" y="2084179"/>
              <a:ext cx="50726" cy="50726"/>
            </a:xfrm>
            <a:custGeom>
              <a:rect b="b" l="l" r="r" t="t"/>
              <a:pathLst>
                <a:path extrusionOk="0" h="1935" w="1935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3" name="Google Shape;17813;p69"/>
            <p:cNvSpPr/>
            <p:nvPr/>
          </p:nvSpPr>
          <p:spPr>
            <a:xfrm>
              <a:off x="6268368" y="2084179"/>
              <a:ext cx="50726" cy="28024"/>
            </a:xfrm>
            <a:custGeom>
              <a:rect b="b" l="l" r="r" t="t"/>
              <a:pathLst>
                <a:path extrusionOk="0" h="1069" w="1935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4" name="Google Shape;17814;p69"/>
            <p:cNvSpPr/>
            <p:nvPr/>
          </p:nvSpPr>
          <p:spPr>
            <a:xfrm>
              <a:off x="6243385" y="1977825"/>
              <a:ext cx="101059" cy="78357"/>
            </a:xfrm>
            <a:custGeom>
              <a:rect b="b" l="l" r="r" t="t"/>
              <a:pathLst>
                <a:path extrusionOk="0" h="2989" w="3855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5" name="Google Shape;17815;p69"/>
            <p:cNvSpPr/>
            <p:nvPr/>
          </p:nvSpPr>
          <p:spPr>
            <a:xfrm>
              <a:off x="6243385" y="1977825"/>
              <a:ext cx="42416" cy="78357"/>
            </a:xfrm>
            <a:custGeom>
              <a:rect b="b" l="l" r="r" t="t"/>
              <a:pathLst>
                <a:path extrusionOk="0" h="2989" w="1618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6" name="Google Shape;17816;p69"/>
            <p:cNvSpPr/>
            <p:nvPr/>
          </p:nvSpPr>
          <p:spPr>
            <a:xfrm>
              <a:off x="6215388" y="2117839"/>
              <a:ext cx="156687" cy="73061"/>
            </a:xfrm>
            <a:custGeom>
              <a:rect b="b" l="l" r="r" t="t"/>
              <a:pathLst>
                <a:path extrusionOk="0" h="2787" w="5977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7" name="Google Shape;17817;p69"/>
            <p:cNvSpPr/>
            <p:nvPr/>
          </p:nvSpPr>
          <p:spPr>
            <a:xfrm>
              <a:off x="6285382" y="2140174"/>
              <a:ext cx="16673" cy="50726"/>
            </a:xfrm>
            <a:custGeom>
              <a:rect b="b" l="l" r="r" t="t"/>
              <a:pathLst>
                <a:path extrusionOk="0" h="1935" w="636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8" name="Google Shape;17818;p69"/>
            <p:cNvSpPr/>
            <p:nvPr/>
          </p:nvSpPr>
          <p:spPr>
            <a:xfrm>
              <a:off x="6215388" y="2138654"/>
              <a:ext cx="28024" cy="51879"/>
            </a:xfrm>
            <a:custGeom>
              <a:rect b="b" l="l" r="r" t="t"/>
              <a:pathLst>
                <a:path extrusionOk="0" h="1979" w="1069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9" name="Google Shape;17819;p69"/>
            <p:cNvSpPr/>
            <p:nvPr/>
          </p:nvSpPr>
          <p:spPr>
            <a:xfrm>
              <a:off x="6344051" y="2138654"/>
              <a:ext cx="28391" cy="51879"/>
            </a:xfrm>
            <a:custGeom>
              <a:rect b="b" l="l" r="r" t="t"/>
              <a:pathLst>
                <a:path extrusionOk="0" h="1979" w="1083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0" name="Google Shape;17820;p69"/>
            <p:cNvSpPr/>
            <p:nvPr/>
          </p:nvSpPr>
          <p:spPr>
            <a:xfrm>
              <a:off x="6285015" y="2134879"/>
              <a:ext cx="17040" cy="13658"/>
            </a:xfrm>
            <a:custGeom>
              <a:rect b="b" l="l" r="r" t="t"/>
              <a:pathLst>
                <a:path extrusionOk="0" h="521" w="65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1" name="Google Shape;17821;p69"/>
            <p:cNvSpPr/>
            <p:nvPr/>
          </p:nvSpPr>
          <p:spPr>
            <a:xfrm>
              <a:off x="6258905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2" name="Google Shape;17822;p69"/>
            <p:cNvSpPr/>
            <p:nvPr/>
          </p:nvSpPr>
          <p:spPr>
            <a:xfrm>
              <a:off x="6293718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3" name="Google Shape;17823;p69"/>
            <p:cNvSpPr/>
            <p:nvPr/>
          </p:nvSpPr>
          <p:spPr>
            <a:xfrm>
              <a:off x="6248681" y="2016859"/>
              <a:ext cx="90075" cy="84045"/>
            </a:xfrm>
            <a:custGeom>
              <a:rect b="b" l="l" r="r" t="t"/>
              <a:pathLst>
                <a:path extrusionOk="0" h="3206" w="3436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4" name="Google Shape;17824;p69"/>
            <p:cNvSpPr/>
            <p:nvPr/>
          </p:nvSpPr>
          <p:spPr>
            <a:xfrm>
              <a:off x="6248681" y="2016911"/>
              <a:ext cx="78724" cy="83180"/>
            </a:xfrm>
            <a:custGeom>
              <a:rect b="b" l="l" r="r" t="t"/>
              <a:pathLst>
                <a:path extrusionOk="0" h="3173" w="3003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5" name="Google Shape;17825;p69"/>
            <p:cNvSpPr/>
            <p:nvPr/>
          </p:nvSpPr>
          <p:spPr>
            <a:xfrm>
              <a:off x="628236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6" name="Google Shape;17826;p69"/>
            <p:cNvSpPr/>
            <p:nvPr/>
          </p:nvSpPr>
          <p:spPr>
            <a:xfrm>
              <a:off x="6176013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7" name="Google Shape;17827;p69"/>
            <p:cNvSpPr/>
            <p:nvPr/>
          </p:nvSpPr>
          <p:spPr>
            <a:xfrm>
              <a:off x="6389062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8" name="Google Shape;17828;p69"/>
            <p:cNvSpPr/>
            <p:nvPr/>
          </p:nvSpPr>
          <p:spPr>
            <a:xfrm>
              <a:off x="6199528" y="2217954"/>
              <a:ext cx="188381" cy="73769"/>
            </a:xfrm>
            <a:custGeom>
              <a:rect b="b" l="l" r="r" t="t"/>
              <a:pathLst>
                <a:path extrusionOk="0" h="2814" w="7186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29" name="Google Shape;17829;p69"/>
          <p:cNvGrpSpPr/>
          <p:nvPr/>
        </p:nvGrpSpPr>
        <p:grpSpPr>
          <a:xfrm>
            <a:off x="6652077" y="1977458"/>
            <a:ext cx="235778" cy="347794"/>
            <a:chOff x="6652077" y="1977458"/>
            <a:chExt cx="235778" cy="347794"/>
          </a:xfrm>
        </p:grpSpPr>
        <p:sp>
          <p:nvSpPr>
            <p:cNvPr id="17830" name="Google Shape;17830;p69"/>
            <p:cNvSpPr/>
            <p:nvPr/>
          </p:nvSpPr>
          <p:spPr>
            <a:xfrm>
              <a:off x="6758798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1" name="Google Shape;17831;p69"/>
            <p:cNvSpPr/>
            <p:nvPr/>
          </p:nvSpPr>
          <p:spPr>
            <a:xfrm>
              <a:off x="665207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2" name="Google Shape;17832;p69"/>
            <p:cNvSpPr/>
            <p:nvPr/>
          </p:nvSpPr>
          <p:spPr>
            <a:xfrm>
              <a:off x="6865126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3" name="Google Shape;17833;p69"/>
            <p:cNvSpPr/>
            <p:nvPr/>
          </p:nvSpPr>
          <p:spPr>
            <a:xfrm>
              <a:off x="6675697" y="2219081"/>
              <a:ext cx="188564" cy="72642"/>
            </a:xfrm>
            <a:custGeom>
              <a:rect b="b" l="l" r="r" t="t"/>
              <a:pathLst>
                <a:path extrusionOk="0" h="2771" w="7193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4" name="Google Shape;17834;p69"/>
            <p:cNvSpPr/>
            <p:nvPr/>
          </p:nvSpPr>
          <p:spPr>
            <a:xfrm>
              <a:off x="6747447" y="2112176"/>
              <a:ext cx="45064" cy="45064"/>
            </a:xfrm>
            <a:custGeom>
              <a:rect b="b" l="l" r="r" t="t"/>
              <a:pathLst>
                <a:path extrusionOk="0" h="1719" w="1719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5" name="Google Shape;17835;p69"/>
            <p:cNvSpPr/>
            <p:nvPr/>
          </p:nvSpPr>
          <p:spPr>
            <a:xfrm>
              <a:off x="6747447" y="2112176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6" name="Google Shape;17836;p69"/>
            <p:cNvSpPr/>
            <p:nvPr/>
          </p:nvSpPr>
          <p:spPr>
            <a:xfrm>
              <a:off x="6741759" y="1977458"/>
              <a:ext cx="56415" cy="45064"/>
            </a:xfrm>
            <a:custGeom>
              <a:rect b="b" l="l" r="r" t="t"/>
              <a:pathLst>
                <a:path extrusionOk="0" h="1719" w="2152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7" name="Google Shape;17837;p69"/>
            <p:cNvSpPr/>
            <p:nvPr/>
          </p:nvSpPr>
          <p:spPr>
            <a:xfrm>
              <a:off x="6741759" y="1977825"/>
              <a:ext cx="38248" cy="44697"/>
            </a:xfrm>
            <a:custGeom>
              <a:rect b="b" l="l" r="r" t="t"/>
              <a:pathLst>
                <a:path extrusionOk="0" h="1705" w="1459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8" name="Google Shape;17838;p69"/>
            <p:cNvSpPr/>
            <p:nvPr/>
          </p:nvSpPr>
          <p:spPr>
            <a:xfrm>
              <a:off x="6713761" y="2000160"/>
              <a:ext cx="112410" cy="112043"/>
            </a:xfrm>
            <a:custGeom>
              <a:rect b="b" l="l" r="r" t="t"/>
              <a:pathLst>
                <a:path extrusionOk="0" h="4274" w="4288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9" name="Google Shape;17839;p69"/>
            <p:cNvSpPr/>
            <p:nvPr/>
          </p:nvSpPr>
          <p:spPr>
            <a:xfrm>
              <a:off x="6740605" y="2000134"/>
              <a:ext cx="88974" cy="110942"/>
            </a:xfrm>
            <a:custGeom>
              <a:rect b="b" l="l" r="r" t="t"/>
              <a:pathLst>
                <a:path extrusionOk="0" h="4232" w="3394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0" name="Google Shape;17840;p69"/>
            <p:cNvSpPr/>
            <p:nvPr/>
          </p:nvSpPr>
          <p:spPr>
            <a:xfrm>
              <a:off x="6725112" y="2040033"/>
              <a:ext cx="89708" cy="83521"/>
            </a:xfrm>
            <a:custGeom>
              <a:rect b="b" l="l" r="r" t="t"/>
              <a:pathLst>
                <a:path extrusionOk="0" h="3186" w="3422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1" name="Google Shape;17841;p69"/>
            <p:cNvSpPr/>
            <p:nvPr/>
          </p:nvSpPr>
          <p:spPr>
            <a:xfrm>
              <a:off x="6697481" y="2142822"/>
              <a:ext cx="145362" cy="59062"/>
            </a:xfrm>
            <a:custGeom>
              <a:rect b="b" l="l" r="r" t="t"/>
              <a:pathLst>
                <a:path extrusionOk="0" h="2253" w="5545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2" name="Google Shape;17842;p69"/>
            <p:cNvSpPr/>
            <p:nvPr/>
          </p:nvSpPr>
          <p:spPr>
            <a:xfrm>
              <a:off x="6697114" y="2161749"/>
              <a:ext cx="28024" cy="40135"/>
            </a:xfrm>
            <a:custGeom>
              <a:rect b="b" l="l" r="r" t="t"/>
              <a:pathLst>
                <a:path extrusionOk="0" h="1531" w="1069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3" name="Google Shape;17843;p69"/>
            <p:cNvSpPr/>
            <p:nvPr/>
          </p:nvSpPr>
          <p:spPr>
            <a:xfrm>
              <a:off x="6814427" y="2161749"/>
              <a:ext cx="28417" cy="40135"/>
            </a:xfrm>
            <a:custGeom>
              <a:rect b="b" l="l" r="r" t="t"/>
              <a:pathLst>
                <a:path extrusionOk="0" h="1531" w="1084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4" name="Google Shape;17844;p69"/>
            <p:cNvSpPr/>
            <p:nvPr/>
          </p:nvSpPr>
          <p:spPr>
            <a:xfrm>
              <a:off x="6737617" y="2135849"/>
              <a:ext cx="64358" cy="66036"/>
            </a:xfrm>
            <a:custGeom>
              <a:rect b="b" l="l" r="r" t="t"/>
              <a:pathLst>
                <a:path extrusionOk="0" h="2519" w="2455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5" name="Google Shape;17845;p69"/>
            <p:cNvSpPr/>
            <p:nvPr/>
          </p:nvSpPr>
          <p:spPr>
            <a:xfrm>
              <a:off x="6725112" y="2040033"/>
              <a:ext cx="90101" cy="82761"/>
            </a:xfrm>
            <a:custGeom>
              <a:rect b="b" l="l" r="r" t="t"/>
              <a:pathLst>
                <a:path extrusionOk="0" h="3157" w="3437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6" name="Google Shape;17846;p69"/>
          <p:cNvGrpSpPr/>
          <p:nvPr/>
        </p:nvGrpSpPr>
        <p:grpSpPr>
          <a:xfrm>
            <a:off x="7072513" y="1997512"/>
            <a:ext cx="394352" cy="308052"/>
            <a:chOff x="7072513" y="1997512"/>
            <a:chExt cx="394352" cy="308052"/>
          </a:xfrm>
        </p:grpSpPr>
        <p:sp>
          <p:nvSpPr>
            <p:cNvPr id="17847" name="Google Shape;17847;p69"/>
            <p:cNvSpPr/>
            <p:nvPr/>
          </p:nvSpPr>
          <p:spPr>
            <a:xfrm>
              <a:off x="7111862" y="2025903"/>
              <a:ext cx="279321" cy="279662"/>
            </a:xfrm>
            <a:custGeom>
              <a:rect b="b" l="l" r="r" t="t"/>
              <a:pathLst>
                <a:path extrusionOk="0" h="10668" w="10655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8" name="Google Shape;17848;p69"/>
            <p:cNvSpPr/>
            <p:nvPr/>
          </p:nvSpPr>
          <p:spPr>
            <a:xfrm>
              <a:off x="7250749" y="2106488"/>
              <a:ext cx="74582" cy="97677"/>
            </a:xfrm>
            <a:custGeom>
              <a:rect b="b" l="l" r="r" t="t"/>
              <a:pathLst>
                <a:path extrusionOk="0" h="3726" w="2845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9" name="Google Shape;17849;p69"/>
            <p:cNvSpPr/>
            <p:nvPr/>
          </p:nvSpPr>
          <p:spPr>
            <a:xfrm>
              <a:off x="7250749" y="2048212"/>
              <a:ext cx="148744" cy="193021"/>
            </a:xfrm>
            <a:custGeom>
              <a:rect b="b" l="l" r="r" t="t"/>
              <a:pathLst>
                <a:path extrusionOk="0" h="7363" w="5674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0" name="Google Shape;17850;p69"/>
            <p:cNvSpPr/>
            <p:nvPr/>
          </p:nvSpPr>
          <p:spPr>
            <a:xfrm>
              <a:off x="7250382" y="1997512"/>
              <a:ext cx="216483" cy="272872"/>
            </a:xfrm>
            <a:custGeom>
              <a:rect b="b" l="l" r="r" t="t"/>
              <a:pathLst>
                <a:path extrusionOk="0" h="10409" w="8258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1" name="Google Shape;17851;p69"/>
            <p:cNvSpPr/>
            <p:nvPr/>
          </p:nvSpPr>
          <p:spPr>
            <a:xfrm>
              <a:off x="7114903" y="2025903"/>
              <a:ext cx="137000" cy="140408"/>
            </a:xfrm>
            <a:custGeom>
              <a:rect b="b" l="l" r="r" t="t"/>
              <a:pathLst>
                <a:path extrusionOk="0" h="5356" w="5226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2" name="Google Shape;17852;p69"/>
            <p:cNvSpPr/>
            <p:nvPr/>
          </p:nvSpPr>
          <p:spPr>
            <a:xfrm>
              <a:off x="7111862" y="2135639"/>
              <a:ext cx="140041" cy="164630"/>
            </a:xfrm>
            <a:custGeom>
              <a:rect b="b" l="l" r="r" t="t"/>
              <a:pathLst>
                <a:path extrusionOk="0" h="6280" w="5342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3" name="Google Shape;17853;p69"/>
            <p:cNvSpPr/>
            <p:nvPr/>
          </p:nvSpPr>
          <p:spPr>
            <a:xfrm>
              <a:off x="7198529" y="2280188"/>
              <a:ext cx="73821" cy="25376"/>
            </a:xfrm>
            <a:custGeom>
              <a:rect b="b" l="l" r="r" t="t"/>
              <a:pathLst>
                <a:path extrusionOk="0" h="968" w="2816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4" name="Google Shape;17854;p69"/>
            <p:cNvSpPr/>
            <p:nvPr/>
          </p:nvSpPr>
          <p:spPr>
            <a:xfrm>
              <a:off x="7114903" y="2025903"/>
              <a:ext cx="136239" cy="118833"/>
            </a:xfrm>
            <a:custGeom>
              <a:rect b="b" l="l" r="r" t="t"/>
              <a:pathLst>
                <a:path extrusionOk="0" h="4533" w="5197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5" name="Google Shape;17855;p69"/>
            <p:cNvSpPr/>
            <p:nvPr/>
          </p:nvSpPr>
          <p:spPr>
            <a:xfrm>
              <a:off x="7072513" y="2004223"/>
              <a:ext cx="136947" cy="105515"/>
            </a:xfrm>
            <a:custGeom>
              <a:rect b="b" l="l" r="r" t="t"/>
              <a:pathLst>
                <a:path extrusionOk="0" h="4025" w="5224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6" name="Google Shape;17856;p69"/>
            <p:cNvSpPr/>
            <p:nvPr/>
          </p:nvSpPr>
          <p:spPr>
            <a:xfrm>
              <a:off x="7187545" y="2099436"/>
              <a:ext cx="35233" cy="30173"/>
            </a:xfrm>
            <a:custGeom>
              <a:rect b="b" l="l" r="r" t="t"/>
              <a:pathLst>
                <a:path extrusionOk="0" h="1151" w="1344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7" name="Google Shape;17857;p69"/>
            <p:cNvSpPr/>
            <p:nvPr/>
          </p:nvSpPr>
          <p:spPr>
            <a:xfrm>
              <a:off x="7098990" y="2135246"/>
              <a:ext cx="120379" cy="165023"/>
            </a:xfrm>
            <a:custGeom>
              <a:rect b="b" l="l" r="r" t="t"/>
              <a:pathLst>
                <a:path extrusionOk="0" h="6295" w="4592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58" name="Google Shape;17858;p69"/>
          <p:cNvGrpSpPr/>
          <p:nvPr/>
        </p:nvGrpSpPr>
        <p:grpSpPr>
          <a:xfrm>
            <a:off x="7576208" y="1977825"/>
            <a:ext cx="292533" cy="347454"/>
            <a:chOff x="7576208" y="1977825"/>
            <a:chExt cx="292533" cy="347454"/>
          </a:xfrm>
        </p:grpSpPr>
        <p:sp>
          <p:nvSpPr>
            <p:cNvPr id="17859" name="Google Shape;17859;p69"/>
            <p:cNvSpPr/>
            <p:nvPr/>
          </p:nvSpPr>
          <p:spPr>
            <a:xfrm>
              <a:off x="7576208" y="1999032"/>
              <a:ext cx="89315" cy="148351"/>
            </a:xfrm>
            <a:custGeom>
              <a:rect b="b" l="l" r="r" t="t"/>
              <a:pathLst>
                <a:path extrusionOk="0" h="5659" w="3407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0" name="Google Shape;17860;p69"/>
            <p:cNvSpPr/>
            <p:nvPr/>
          </p:nvSpPr>
          <p:spPr>
            <a:xfrm>
              <a:off x="7779034" y="1999032"/>
              <a:ext cx="89708" cy="148351"/>
            </a:xfrm>
            <a:custGeom>
              <a:rect b="b" l="l" r="r" t="t"/>
              <a:pathLst>
                <a:path extrusionOk="0" h="5659" w="3422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1" name="Google Shape;17861;p69"/>
            <p:cNvSpPr/>
            <p:nvPr/>
          </p:nvSpPr>
          <p:spPr>
            <a:xfrm>
              <a:off x="7710927" y="2175381"/>
              <a:ext cx="22728" cy="103707"/>
            </a:xfrm>
            <a:custGeom>
              <a:rect b="b" l="l" r="r" t="t"/>
              <a:pathLst>
                <a:path extrusionOk="0" h="3956" w="867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2" name="Google Shape;17862;p69"/>
            <p:cNvSpPr/>
            <p:nvPr/>
          </p:nvSpPr>
          <p:spPr>
            <a:xfrm>
              <a:off x="7638626" y="1989176"/>
              <a:ext cx="167671" cy="204765"/>
            </a:xfrm>
            <a:custGeom>
              <a:rect b="b" l="l" r="r" t="t"/>
              <a:pathLst>
                <a:path extrusionOk="0" h="7811" w="6396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3" name="Google Shape;17863;p69"/>
            <p:cNvSpPr/>
            <p:nvPr/>
          </p:nvSpPr>
          <p:spPr>
            <a:xfrm>
              <a:off x="7706759" y="1989176"/>
              <a:ext cx="99538" cy="204765"/>
            </a:xfrm>
            <a:custGeom>
              <a:rect b="b" l="l" r="r" t="t"/>
              <a:pathLst>
                <a:path extrusionOk="0" h="7811" w="3797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4" name="Google Shape;17864;p69"/>
            <p:cNvSpPr/>
            <p:nvPr/>
          </p:nvSpPr>
          <p:spPr>
            <a:xfrm>
              <a:off x="7628035" y="1977825"/>
              <a:ext cx="189246" cy="22728"/>
            </a:xfrm>
            <a:custGeom>
              <a:rect b="b" l="l" r="r" t="t"/>
              <a:pathLst>
                <a:path extrusionOk="0" h="867" w="7219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5" name="Google Shape;17865;p69"/>
            <p:cNvSpPr/>
            <p:nvPr/>
          </p:nvSpPr>
          <p:spPr>
            <a:xfrm>
              <a:off x="7785456" y="1977825"/>
              <a:ext cx="31825" cy="22728"/>
            </a:xfrm>
            <a:custGeom>
              <a:rect b="b" l="l" r="r" t="t"/>
              <a:pathLst>
                <a:path extrusionOk="0" h="867" w="1214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6" name="Google Shape;17866;p69"/>
            <p:cNvSpPr/>
            <p:nvPr/>
          </p:nvSpPr>
          <p:spPr>
            <a:xfrm>
              <a:off x="7681776" y="2039980"/>
              <a:ext cx="82158" cy="78042"/>
            </a:xfrm>
            <a:custGeom>
              <a:rect b="b" l="l" r="r" t="t"/>
              <a:pathLst>
                <a:path extrusionOk="0" h="2977" w="3134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7" name="Google Shape;17867;p69"/>
            <p:cNvSpPr/>
            <p:nvPr/>
          </p:nvSpPr>
          <p:spPr>
            <a:xfrm>
              <a:off x="7700703" y="2180676"/>
              <a:ext cx="43543" cy="21208"/>
            </a:xfrm>
            <a:custGeom>
              <a:rect b="b" l="l" r="r" t="t"/>
              <a:pathLst>
                <a:path extrusionOk="0" h="809" w="1661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8" name="Google Shape;17868;p69"/>
            <p:cNvSpPr/>
            <p:nvPr/>
          </p:nvSpPr>
          <p:spPr>
            <a:xfrm>
              <a:off x="7678001" y="2263542"/>
              <a:ext cx="88947" cy="30672"/>
            </a:xfrm>
            <a:custGeom>
              <a:rect b="b" l="l" r="r" t="t"/>
              <a:pathLst>
                <a:path extrusionOk="0" h="1170" w="3393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9" name="Google Shape;17869;p69"/>
            <p:cNvSpPr/>
            <p:nvPr/>
          </p:nvSpPr>
          <p:spPr>
            <a:xfrm>
              <a:off x="7735517" y="2263542"/>
              <a:ext cx="31432" cy="30672"/>
            </a:xfrm>
            <a:custGeom>
              <a:rect b="b" l="l" r="r" t="t"/>
              <a:pathLst>
                <a:path extrusionOk="0" h="1170" w="1199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0" name="Google Shape;17870;p69"/>
            <p:cNvSpPr/>
            <p:nvPr/>
          </p:nvSpPr>
          <p:spPr>
            <a:xfrm>
              <a:off x="7645835" y="2286637"/>
              <a:ext cx="152519" cy="38615"/>
            </a:xfrm>
            <a:custGeom>
              <a:rect b="b" l="l" r="r" t="t"/>
              <a:pathLst>
                <a:path extrusionOk="0" h="1473" w="5818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1" name="Google Shape;17871;p69"/>
            <p:cNvSpPr/>
            <p:nvPr/>
          </p:nvSpPr>
          <p:spPr>
            <a:xfrm>
              <a:off x="7760500" y="2286637"/>
              <a:ext cx="38588" cy="38641"/>
            </a:xfrm>
            <a:custGeom>
              <a:rect b="b" l="l" r="r" t="t"/>
              <a:pathLst>
                <a:path extrusionOk="0" h="1474" w="1472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72" name="Google Shape;17872;p69"/>
          <p:cNvGrpSpPr/>
          <p:nvPr/>
        </p:nvGrpSpPr>
        <p:grpSpPr>
          <a:xfrm>
            <a:off x="8023882" y="1977458"/>
            <a:ext cx="320557" cy="347794"/>
            <a:chOff x="8023882" y="1977458"/>
            <a:chExt cx="320557" cy="347794"/>
          </a:xfrm>
        </p:grpSpPr>
        <p:sp>
          <p:nvSpPr>
            <p:cNvPr id="17873" name="Google Shape;17873;p69"/>
            <p:cNvSpPr/>
            <p:nvPr/>
          </p:nvSpPr>
          <p:spPr>
            <a:xfrm>
              <a:off x="8053007" y="1977458"/>
              <a:ext cx="291432" cy="291799"/>
            </a:xfrm>
            <a:custGeom>
              <a:rect b="b" l="l" r="r" t="t"/>
              <a:pathLst>
                <a:path extrusionOk="0" h="11131" w="11117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4" name="Google Shape;17874;p69"/>
            <p:cNvSpPr/>
            <p:nvPr/>
          </p:nvSpPr>
          <p:spPr>
            <a:xfrm>
              <a:off x="8023882" y="1980866"/>
              <a:ext cx="277407" cy="288549"/>
            </a:xfrm>
            <a:custGeom>
              <a:rect b="b" l="l" r="r" t="t"/>
              <a:pathLst>
                <a:path extrusionOk="0" h="11007" w="10582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5" name="Google Shape;17875;p69"/>
            <p:cNvSpPr/>
            <p:nvPr/>
          </p:nvSpPr>
          <p:spPr>
            <a:xfrm>
              <a:off x="8053007" y="1977825"/>
              <a:ext cx="291432" cy="291039"/>
            </a:xfrm>
            <a:custGeom>
              <a:rect b="b" l="l" r="r" t="t"/>
              <a:pathLst>
                <a:path extrusionOk="0" h="11102" w="11117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6" name="Google Shape;17876;p69"/>
            <p:cNvSpPr/>
            <p:nvPr/>
          </p:nvSpPr>
          <p:spPr>
            <a:xfrm>
              <a:off x="8052640" y="1981233"/>
              <a:ext cx="220258" cy="288024"/>
            </a:xfrm>
            <a:custGeom>
              <a:rect b="b" l="l" r="r" t="t"/>
              <a:pathLst>
                <a:path extrusionOk="0" h="10987" w="8402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7" name="Google Shape;17877;p69"/>
            <p:cNvSpPr/>
            <p:nvPr/>
          </p:nvSpPr>
          <p:spPr>
            <a:xfrm>
              <a:off x="8097677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8" name="Google Shape;17878;p69"/>
            <p:cNvSpPr/>
            <p:nvPr/>
          </p:nvSpPr>
          <p:spPr>
            <a:xfrm>
              <a:off x="8096524" y="2201858"/>
              <a:ext cx="24642" cy="16961"/>
            </a:xfrm>
            <a:custGeom>
              <a:rect b="b" l="l" r="r" t="t"/>
              <a:pathLst>
                <a:path extrusionOk="0" h="647" w="94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9" name="Google Shape;17879;p69"/>
            <p:cNvSpPr/>
            <p:nvPr/>
          </p:nvSpPr>
          <p:spPr>
            <a:xfrm>
              <a:off x="8075342" y="2219658"/>
              <a:ext cx="67373" cy="83259"/>
            </a:xfrm>
            <a:custGeom>
              <a:rect b="b" l="l" r="r" t="t"/>
              <a:pathLst>
                <a:path extrusionOk="0" h="3176" w="257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0" name="Google Shape;17880;p69"/>
            <p:cNvSpPr/>
            <p:nvPr/>
          </p:nvSpPr>
          <p:spPr>
            <a:xfrm>
              <a:off x="8086693" y="2302891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1" name="Google Shape;17881;p69"/>
            <p:cNvSpPr/>
            <p:nvPr/>
          </p:nvSpPr>
          <p:spPr>
            <a:xfrm>
              <a:off x="8075342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2" name="Google Shape;17882;p69"/>
            <p:cNvSpPr/>
            <p:nvPr/>
          </p:nvSpPr>
          <p:spPr>
            <a:xfrm>
              <a:off x="8131337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3" name="Google Shape;17883;p69"/>
            <p:cNvSpPr/>
            <p:nvPr/>
          </p:nvSpPr>
          <p:spPr>
            <a:xfrm>
              <a:off x="8091621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4" name="Google Shape;17884;p69"/>
            <p:cNvSpPr/>
            <p:nvPr/>
          </p:nvSpPr>
          <p:spPr>
            <a:xfrm>
              <a:off x="8105987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5" name="Google Shape;17885;p69"/>
            <p:cNvSpPr/>
            <p:nvPr/>
          </p:nvSpPr>
          <p:spPr>
            <a:xfrm>
              <a:off x="8086326" y="2156821"/>
              <a:ext cx="45037" cy="50752"/>
            </a:xfrm>
            <a:custGeom>
              <a:rect b="b" l="l" r="r" t="t"/>
              <a:pathLst>
                <a:path extrusionOk="0" h="1936" w="1718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6" name="Google Shape;17886;p69"/>
            <p:cNvSpPr/>
            <p:nvPr/>
          </p:nvSpPr>
          <p:spPr>
            <a:xfrm>
              <a:off x="8086693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7" name="Google Shape;17887;p69"/>
            <p:cNvSpPr/>
            <p:nvPr/>
          </p:nvSpPr>
          <p:spPr>
            <a:xfrm>
              <a:off x="8086693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8" name="Google Shape;17888;p69"/>
            <p:cNvSpPr/>
            <p:nvPr/>
          </p:nvSpPr>
          <p:spPr>
            <a:xfrm>
              <a:off x="8086693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9" name="Google Shape;17889;p69"/>
            <p:cNvSpPr/>
            <p:nvPr/>
          </p:nvSpPr>
          <p:spPr>
            <a:xfrm>
              <a:off x="8187359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0" name="Google Shape;17890;p69"/>
            <p:cNvSpPr/>
            <p:nvPr/>
          </p:nvSpPr>
          <p:spPr>
            <a:xfrm>
              <a:off x="8186231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1" name="Google Shape;17891;p69"/>
            <p:cNvSpPr/>
            <p:nvPr/>
          </p:nvSpPr>
          <p:spPr>
            <a:xfrm>
              <a:off x="8165023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2" name="Google Shape;17892;p69"/>
            <p:cNvSpPr/>
            <p:nvPr/>
          </p:nvSpPr>
          <p:spPr>
            <a:xfrm>
              <a:off x="8176374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3" name="Google Shape;17893;p69"/>
            <p:cNvSpPr/>
            <p:nvPr/>
          </p:nvSpPr>
          <p:spPr>
            <a:xfrm>
              <a:off x="8165023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4" name="Google Shape;17894;p69"/>
            <p:cNvSpPr/>
            <p:nvPr/>
          </p:nvSpPr>
          <p:spPr>
            <a:xfrm>
              <a:off x="822104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5" name="Google Shape;17895;p69"/>
            <p:cNvSpPr/>
            <p:nvPr/>
          </p:nvSpPr>
          <p:spPr>
            <a:xfrm>
              <a:off x="8181303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6" name="Google Shape;17896;p69"/>
            <p:cNvSpPr/>
            <p:nvPr/>
          </p:nvSpPr>
          <p:spPr>
            <a:xfrm>
              <a:off x="8195669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7" name="Google Shape;17897;p69"/>
            <p:cNvSpPr/>
            <p:nvPr/>
          </p:nvSpPr>
          <p:spPr>
            <a:xfrm>
              <a:off x="8176374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8" name="Google Shape;17898;p69"/>
            <p:cNvSpPr/>
            <p:nvPr/>
          </p:nvSpPr>
          <p:spPr>
            <a:xfrm>
              <a:off x="8176374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9" name="Google Shape;17899;p69"/>
            <p:cNvSpPr/>
            <p:nvPr/>
          </p:nvSpPr>
          <p:spPr>
            <a:xfrm>
              <a:off x="8176007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0" name="Google Shape;17900;p69"/>
            <p:cNvSpPr/>
            <p:nvPr/>
          </p:nvSpPr>
          <p:spPr>
            <a:xfrm>
              <a:off x="8176374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1" name="Google Shape;17901;p69"/>
            <p:cNvSpPr/>
            <p:nvPr/>
          </p:nvSpPr>
          <p:spPr>
            <a:xfrm>
              <a:off x="8277040" y="2201858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2" name="Google Shape;17902;p69"/>
            <p:cNvSpPr/>
            <p:nvPr/>
          </p:nvSpPr>
          <p:spPr>
            <a:xfrm>
              <a:off x="8275913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3" name="Google Shape;17903;p69"/>
            <p:cNvSpPr/>
            <p:nvPr/>
          </p:nvSpPr>
          <p:spPr>
            <a:xfrm>
              <a:off x="8254705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4" name="Google Shape;17904;p69"/>
            <p:cNvSpPr/>
            <p:nvPr/>
          </p:nvSpPr>
          <p:spPr>
            <a:xfrm>
              <a:off x="8266056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5" name="Google Shape;17905;p69"/>
            <p:cNvSpPr/>
            <p:nvPr/>
          </p:nvSpPr>
          <p:spPr>
            <a:xfrm>
              <a:off x="825470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6" name="Google Shape;17906;p69"/>
            <p:cNvSpPr/>
            <p:nvPr/>
          </p:nvSpPr>
          <p:spPr>
            <a:xfrm>
              <a:off x="8310726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7" name="Google Shape;17907;p69"/>
            <p:cNvSpPr/>
            <p:nvPr/>
          </p:nvSpPr>
          <p:spPr>
            <a:xfrm>
              <a:off x="8270984" y="2213314"/>
              <a:ext cx="34473" cy="89603"/>
            </a:xfrm>
            <a:custGeom>
              <a:rect b="b" l="l" r="r" t="t"/>
              <a:pathLst>
                <a:path extrusionOk="0" h="3418" w="1315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8" name="Google Shape;17908;p69"/>
            <p:cNvSpPr/>
            <p:nvPr/>
          </p:nvSpPr>
          <p:spPr>
            <a:xfrm>
              <a:off x="8285376" y="2313875"/>
              <a:ext cx="5689" cy="11377"/>
            </a:xfrm>
            <a:custGeom>
              <a:rect b="b" l="l" r="r" t="t"/>
              <a:pathLst>
                <a:path extrusionOk="0" h="434" w="217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9" name="Google Shape;17909;p69"/>
            <p:cNvSpPr/>
            <p:nvPr/>
          </p:nvSpPr>
          <p:spPr>
            <a:xfrm>
              <a:off x="8266056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0" name="Google Shape;17910;p69"/>
            <p:cNvSpPr/>
            <p:nvPr/>
          </p:nvSpPr>
          <p:spPr>
            <a:xfrm>
              <a:off x="8266056" y="2156821"/>
              <a:ext cx="31065" cy="50569"/>
            </a:xfrm>
            <a:custGeom>
              <a:rect b="b" l="l" r="r" t="t"/>
              <a:pathLst>
                <a:path extrusionOk="0" h="1929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1" name="Google Shape;17911;p69"/>
            <p:cNvSpPr/>
            <p:nvPr/>
          </p:nvSpPr>
          <p:spPr>
            <a:xfrm>
              <a:off x="8265689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2" name="Google Shape;17912;p69"/>
            <p:cNvSpPr/>
            <p:nvPr/>
          </p:nvSpPr>
          <p:spPr>
            <a:xfrm>
              <a:off x="8266056" y="2156821"/>
              <a:ext cx="31065" cy="20474"/>
            </a:xfrm>
            <a:custGeom>
              <a:rect b="b" l="l" r="r" t="t"/>
              <a:pathLst>
                <a:path extrusionOk="0" h="781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3" name="Google Shape;17913;p69"/>
          <p:cNvGrpSpPr/>
          <p:nvPr/>
        </p:nvGrpSpPr>
        <p:grpSpPr>
          <a:xfrm>
            <a:off x="5627674" y="2444819"/>
            <a:ext cx="345147" cy="342630"/>
            <a:chOff x="5627674" y="2444819"/>
            <a:chExt cx="345147" cy="342630"/>
          </a:xfrm>
        </p:grpSpPr>
        <p:sp>
          <p:nvSpPr>
            <p:cNvPr id="17914" name="Google Shape;17914;p69"/>
            <p:cNvSpPr/>
            <p:nvPr/>
          </p:nvSpPr>
          <p:spPr>
            <a:xfrm>
              <a:off x="5755210" y="2444819"/>
              <a:ext cx="217611" cy="217978"/>
            </a:xfrm>
            <a:custGeom>
              <a:rect b="b" l="l" r="r" t="t"/>
              <a:pathLst>
                <a:path extrusionOk="0" h="8315" w="8301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5" name="Google Shape;17915;p69"/>
            <p:cNvSpPr/>
            <p:nvPr/>
          </p:nvSpPr>
          <p:spPr>
            <a:xfrm>
              <a:off x="5818021" y="2523516"/>
              <a:ext cx="15545" cy="15178"/>
            </a:xfrm>
            <a:custGeom>
              <a:rect b="b" l="l" r="r" t="t"/>
              <a:pathLst>
                <a:path extrusionOk="0" h="579" w="593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6" name="Google Shape;17916;p69"/>
            <p:cNvSpPr/>
            <p:nvPr/>
          </p:nvSpPr>
          <p:spPr>
            <a:xfrm>
              <a:off x="5894857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7" name="Google Shape;17917;p69"/>
            <p:cNvSpPr/>
            <p:nvPr/>
          </p:nvSpPr>
          <p:spPr>
            <a:xfrm>
              <a:off x="5856635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8" name="Google Shape;17918;p69"/>
            <p:cNvSpPr/>
            <p:nvPr/>
          </p:nvSpPr>
          <p:spPr>
            <a:xfrm>
              <a:off x="5627674" y="2523149"/>
              <a:ext cx="266816" cy="264300"/>
            </a:xfrm>
            <a:custGeom>
              <a:rect b="b" l="l" r="r" t="t"/>
              <a:pathLst>
                <a:path extrusionOk="0" h="10082" w="10178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9" name="Google Shape;17919;p69"/>
          <p:cNvGrpSpPr/>
          <p:nvPr/>
        </p:nvGrpSpPr>
        <p:grpSpPr>
          <a:xfrm>
            <a:off x="4653996" y="2440257"/>
            <a:ext cx="396607" cy="348555"/>
            <a:chOff x="4653996" y="2440257"/>
            <a:chExt cx="396607" cy="348555"/>
          </a:xfrm>
        </p:grpSpPr>
        <p:sp>
          <p:nvSpPr>
            <p:cNvPr id="17920" name="Google Shape;17920;p69"/>
            <p:cNvSpPr/>
            <p:nvPr/>
          </p:nvSpPr>
          <p:spPr>
            <a:xfrm>
              <a:off x="4670643" y="2520108"/>
              <a:ext cx="363707" cy="250930"/>
            </a:xfrm>
            <a:custGeom>
              <a:rect b="b" l="l" r="r" t="t"/>
              <a:pathLst>
                <a:path extrusionOk="0" h="9572" w="13874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1" name="Google Shape;17921;p69"/>
            <p:cNvSpPr/>
            <p:nvPr/>
          </p:nvSpPr>
          <p:spPr>
            <a:xfrm>
              <a:off x="4981710" y="2520108"/>
              <a:ext cx="52640" cy="250930"/>
            </a:xfrm>
            <a:custGeom>
              <a:rect b="b" l="l" r="r" t="t"/>
              <a:pathLst>
                <a:path extrusionOk="0" h="9572" w="2008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2" name="Google Shape;17922;p69"/>
            <p:cNvSpPr/>
            <p:nvPr/>
          </p:nvSpPr>
          <p:spPr>
            <a:xfrm>
              <a:off x="4694865" y="2544724"/>
              <a:ext cx="314108" cy="226681"/>
            </a:xfrm>
            <a:custGeom>
              <a:rect b="b" l="l" r="r" t="t"/>
              <a:pathLst>
                <a:path extrusionOk="0" h="8647" w="11982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3" name="Google Shape;17923;p69"/>
            <p:cNvSpPr/>
            <p:nvPr/>
          </p:nvSpPr>
          <p:spPr>
            <a:xfrm>
              <a:off x="4981710" y="2544724"/>
              <a:ext cx="28024" cy="226314"/>
            </a:xfrm>
            <a:custGeom>
              <a:rect b="b" l="l" r="r" t="t"/>
              <a:pathLst>
                <a:path extrusionOk="0" h="8633" w="1069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4" name="Google Shape;17924;p69"/>
            <p:cNvSpPr/>
            <p:nvPr/>
          </p:nvSpPr>
          <p:spPr>
            <a:xfrm>
              <a:off x="4775476" y="2618493"/>
              <a:ext cx="69260" cy="30409"/>
            </a:xfrm>
            <a:custGeom>
              <a:rect b="b" l="l" r="r" t="t"/>
              <a:pathLst>
                <a:path extrusionOk="0" h="1160" w="2642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5" name="Google Shape;17925;p69"/>
            <p:cNvSpPr/>
            <p:nvPr/>
          </p:nvSpPr>
          <p:spPr>
            <a:xfrm>
              <a:off x="4775476" y="2643476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6" name="Google Shape;17926;p69"/>
            <p:cNvSpPr/>
            <p:nvPr/>
          </p:nvSpPr>
          <p:spPr>
            <a:xfrm>
              <a:off x="4775476" y="2668459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7" name="Google Shape;17927;p69"/>
            <p:cNvSpPr/>
            <p:nvPr/>
          </p:nvSpPr>
          <p:spPr>
            <a:xfrm>
              <a:off x="4860229" y="261812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8" name="Google Shape;17928;p69"/>
            <p:cNvSpPr/>
            <p:nvPr/>
          </p:nvSpPr>
          <p:spPr>
            <a:xfrm>
              <a:off x="4860229" y="264347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9" name="Google Shape;17929;p69"/>
            <p:cNvSpPr/>
            <p:nvPr/>
          </p:nvSpPr>
          <p:spPr>
            <a:xfrm>
              <a:off x="4860229" y="2668354"/>
              <a:ext cx="68893" cy="30776"/>
            </a:xfrm>
            <a:custGeom>
              <a:rect b="b" l="l" r="r" t="t"/>
              <a:pathLst>
                <a:path extrusionOk="0" h="1174" w="2628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0" name="Google Shape;17930;p69"/>
            <p:cNvSpPr/>
            <p:nvPr/>
          </p:nvSpPr>
          <p:spPr>
            <a:xfrm>
              <a:off x="4825049" y="2584440"/>
              <a:ext cx="54894" cy="33712"/>
            </a:xfrm>
            <a:custGeom>
              <a:rect b="b" l="l" r="r" t="t"/>
              <a:pathLst>
                <a:path extrusionOk="0" h="1286" w="2094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1" name="Google Shape;17931;p69"/>
            <p:cNvSpPr/>
            <p:nvPr/>
          </p:nvSpPr>
          <p:spPr>
            <a:xfrm>
              <a:off x="4843216" y="2584440"/>
              <a:ext cx="36727" cy="33712"/>
            </a:xfrm>
            <a:custGeom>
              <a:rect b="b" l="l" r="r" t="t"/>
              <a:pathLst>
                <a:path extrusionOk="0" h="1286" w="1401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2" name="Google Shape;17932;p69"/>
            <p:cNvSpPr/>
            <p:nvPr/>
          </p:nvSpPr>
          <p:spPr>
            <a:xfrm>
              <a:off x="4809897" y="2606775"/>
              <a:ext cx="85173" cy="95763"/>
            </a:xfrm>
            <a:custGeom>
              <a:rect b="b" l="l" r="r" t="t"/>
              <a:pathLst>
                <a:path extrusionOk="0" h="3653" w="3249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3" name="Google Shape;17933;p69"/>
            <p:cNvSpPr/>
            <p:nvPr/>
          </p:nvSpPr>
          <p:spPr>
            <a:xfrm>
              <a:off x="4843216" y="2606775"/>
              <a:ext cx="51093" cy="94217"/>
            </a:xfrm>
            <a:custGeom>
              <a:rect b="b" l="l" r="r" t="t"/>
              <a:pathLst>
                <a:path extrusionOk="0" h="3594" w="1949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4" name="Google Shape;17934;p69"/>
            <p:cNvSpPr/>
            <p:nvPr/>
          </p:nvSpPr>
          <p:spPr>
            <a:xfrm>
              <a:off x="4801953" y="2440257"/>
              <a:ext cx="101452" cy="56415"/>
            </a:xfrm>
            <a:custGeom>
              <a:rect b="b" l="l" r="r" t="t"/>
              <a:pathLst>
                <a:path extrusionOk="0" h="2152" w="387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5" name="Google Shape;17935;p69"/>
            <p:cNvSpPr/>
            <p:nvPr/>
          </p:nvSpPr>
          <p:spPr>
            <a:xfrm>
              <a:off x="4824656" y="2459945"/>
              <a:ext cx="56048" cy="34079"/>
            </a:xfrm>
            <a:custGeom>
              <a:rect b="b" l="l" r="r" t="t"/>
              <a:pathLst>
                <a:path extrusionOk="0" h="1300" w="2138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6" name="Google Shape;17936;p69"/>
            <p:cNvSpPr/>
            <p:nvPr/>
          </p:nvSpPr>
          <p:spPr>
            <a:xfrm>
              <a:off x="4653996" y="2737326"/>
              <a:ext cx="396607" cy="51486"/>
            </a:xfrm>
            <a:custGeom>
              <a:rect b="b" l="l" r="r" t="t"/>
              <a:pathLst>
                <a:path extrusionOk="0" h="1964" w="15129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7" name="Google Shape;17937;p69"/>
            <p:cNvSpPr/>
            <p:nvPr/>
          </p:nvSpPr>
          <p:spPr>
            <a:xfrm>
              <a:off x="4998749" y="2737326"/>
              <a:ext cx="51853" cy="51486"/>
            </a:xfrm>
            <a:custGeom>
              <a:rect b="b" l="l" r="r" t="t"/>
              <a:pathLst>
                <a:path extrusionOk="0" h="1964" w="1978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38" name="Google Shape;17938;p69"/>
          <p:cNvGrpSpPr/>
          <p:nvPr/>
        </p:nvGrpSpPr>
        <p:grpSpPr>
          <a:xfrm>
            <a:off x="1854391" y="2895140"/>
            <a:ext cx="301630" cy="374272"/>
            <a:chOff x="1854391" y="2895140"/>
            <a:chExt cx="301630" cy="374272"/>
          </a:xfrm>
        </p:grpSpPr>
        <p:sp>
          <p:nvSpPr>
            <p:cNvPr id="17939" name="Google Shape;17939;p69"/>
            <p:cNvSpPr/>
            <p:nvPr/>
          </p:nvSpPr>
          <p:spPr>
            <a:xfrm>
              <a:off x="1968689" y="2943559"/>
              <a:ext cx="72668" cy="60216"/>
            </a:xfrm>
            <a:custGeom>
              <a:rect b="b" l="l" r="r" t="t"/>
              <a:pathLst>
                <a:path extrusionOk="0" h="2297" w="2772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0" name="Google Shape;17940;p69"/>
            <p:cNvSpPr/>
            <p:nvPr/>
          </p:nvSpPr>
          <p:spPr>
            <a:xfrm>
              <a:off x="1991758" y="2943559"/>
              <a:ext cx="26530" cy="18115"/>
            </a:xfrm>
            <a:custGeom>
              <a:rect b="b" l="l" r="r" t="t"/>
              <a:pathLst>
                <a:path extrusionOk="0" h="691" w="1012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1" name="Google Shape;17941;p69"/>
            <p:cNvSpPr/>
            <p:nvPr/>
          </p:nvSpPr>
          <p:spPr>
            <a:xfrm>
              <a:off x="1969056" y="2962486"/>
              <a:ext cx="72301" cy="41289"/>
            </a:xfrm>
            <a:custGeom>
              <a:rect b="b" l="l" r="r" t="t"/>
              <a:pathLst>
                <a:path extrusionOk="0" h="1575" w="2758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2" name="Google Shape;17942;p69"/>
            <p:cNvSpPr/>
            <p:nvPr/>
          </p:nvSpPr>
          <p:spPr>
            <a:xfrm>
              <a:off x="1969056" y="2973470"/>
              <a:ext cx="18193" cy="30672"/>
            </a:xfrm>
            <a:custGeom>
              <a:rect b="b" l="l" r="r" t="t"/>
              <a:pathLst>
                <a:path extrusionOk="0" h="1170" w="694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3" name="Google Shape;17943;p69"/>
            <p:cNvSpPr/>
            <p:nvPr/>
          </p:nvSpPr>
          <p:spPr>
            <a:xfrm>
              <a:off x="2023190" y="2973470"/>
              <a:ext cx="18167" cy="30672"/>
            </a:xfrm>
            <a:custGeom>
              <a:rect b="b" l="l" r="r" t="t"/>
              <a:pathLst>
                <a:path extrusionOk="0" h="1170" w="693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4" name="Google Shape;17944;p69"/>
            <p:cNvSpPr/>
            <p:nvPr/>
          </p:nvSpPr>
          <p:spPr>
            <a:xfrm>
              <a:off x="1980800" y="2895140"/>
              <a:ext cx="48472" cy="54501"/>
            </a:xfrm>
            <a:custGeom>
              <a:rect b="b" l="l" r="r" t="t"/>
              <a:pathLst>
                <a:path extrusionOk="0" h="2079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5" name="Google Shape;17945;p69"/>
            <p:cNvSpPr/>
            <p:nvPr/>
          </p:nvSpPr>
          <p:spPr>
            <a:xfrm>
              <a:off x="1980879" y="2895507"/>
              <a:ext cx="33241" cy="54029"/>
            </a:xfrm>
            <a:custGeom>
              <a:rect b="b" l="l" r="r" t="t"/>
              <a:pathLst>
                <a:path extrusionOk="0" h="2061" w="1268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6" name="Google Shape;17946;p69"/>
            <p:cNvSpPr/>
            <p:nvPr/>
          </p:nvSpPr>
          <p:spPr>
            <a:xfrm>
              <a:off x="1981167" y="2895507"/>
              <a:ext cx="48105" cy="23908"/>
            </a:xfrm>
            <a:custGeom>
              <a:rect b="b" l="l" r="r" t="t"/>
              <a:pathLst>
                <a:path extrusionOk="0" h="912" w="1835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7" name="Google Shape;17947;p69"/>
            <p:cNvSpPr/>
            <p:nvPr/>
          </p:nvSpPr>
          <p:spPr>
            <a:xfrm>
              <a:off x="1981167" y="2895507"/>
              <a:ext cx="32952" cy="21968"/>
            </a:xfrm>
            <a:custGeom>
              <a:rect b="b" l="l" r="r" t="t"/>
              <a:pathLst>
                <a:path extrusionOk="0" h="838" w="1257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8" name="Google Shape;17948;p69"/>
            <p:cNvSpPr/>
            <p:nvPr/>
          </p:nvSpPr>
          <p:spPr>
            <a:xfrm>
              <a:off x="1963000" y="3015860"/>
              <a:ext cx="84412" cy="144576"/>
            </a:xfrm>
            <a:custGeom>
              <a:rect b="b" l="l" r="r" t="t"/>
              <a:pathLst>
                <a:path extrusionOk="0" h="5515" w="322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9" name="Google Shape;17949;p69"/>
            <p:cNvSpPr/>
            <p:nvPr/>
          </p:nvSpPr>
          <p:spPr>
            <a:xfrm>
              <a:off x="1963000" y="3100246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0" name="Google Shape;17950;p69"/>
            <p:cNvSpPr/>
            <p:nvPr/>
          </p:nvSpPr>
          <p:spPr>
            <a:xfrm>
              <a:off x="2034908" y="3082079"/>
              <a:ext cx="48472" cy="72668"/>
            </a:xfrm>
            <a:custGeom>
              <a:rect b="b" l="l" r="r" t="t"/>
              <a:pathLst>
                <a:path extrusionOk="0" h="2772" w="1849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1" name="Google Shape;17951;p69"/>
            <p:cNvSpPr/>
            <p:nvPr/>
          </p:nvSpPr>
          <p:spPr>
            <a:xfrm>
              <a:off x="2035275" y="3082446"/>
              <a:ext cx="26897" cy="72301"/>
            </a:xfrm>
            <a:custGeom>
              <a:rect b="b" l="l" r="r" t="t"/>
              <a:pathLst>
                <a:path extrusionOk="0" h="2758" w="1026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2" name="Google Shape;17952;p69"/>
            <p:cNvSpPr/>
            <p:nvPr/>
          </p:nvSpPr>
          <p:spPr>
            <a:xfrm>
              <a:off x="2035275" y="3082446"/>
              <a:ext cx="48105" cy="54134"/>
            </a:xfrm>
            <a:custGeom>
              <a:rect b="b" l="l" r="r" t="t"/>
              <a:pathLst>
                <a:path extrusionOk="0" h="2065" w="1835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3" name="Google Shape;17953;p69"/>
            <p:cNvSpPr/>
            <p:nvPr/>
          </p:nvSpPr>
          <p:spPr>
            <a:xfrm>
              <a:off x="2035275" y="3082079"/>
              <a:ext cx="26897" cy="54134"/>
            </a:xfrm>
            <a:custGeom>
              <a:rect b="b" l="l" r="r" t="t"/>
              <a:pathLst>
                <a:path extrusionOk="0" h="2065" w="1026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4" name="Google Shape;17954;p69"/>
            <p:cNvSpPr/>
            <p:nvPr/>
          </p:nvSpPr>
          <p:spPr>
            <a:xfrm>
              <a:off x="2017134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5" name="Google Shape;17955;p69"/>
            <p:cNvSpPr/>
            <p:nvPr/>
          </p:nvSpPr>
          <p:spPr>
            <a:xfrm>
              <a:off x="2017134" y="3162297"/>
              <a:ext cx="18167" cy="82892"/>
            </a:xfrm>
            <a:custGeom>
              <a:rect b="b" l="l" r="r" t="t"/>
              <a:pathLst>
                <a:path extrusionOk="0" h="3162" w="693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6" name="Google Shape;17956;p69"/>
            <p:cNvSpPr/>
            <p:nvPr/>
          </p:nvSpPr>
          <p:spPr>
            <a:xfrm>
              <a:off x="2083353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7" name="Google Shape;17957;p69"/>
            <p:cNvSpPr/>
            <p:nvPr/>
          </p:nvSpPr>
          <p:spPr>
            <a:xfrm>
              <a:off x="1926666" y="3082079"/>
              <a:ext cx="47711" cy="72668"/>
            </a:xfrm>
            <a:custGeom>
              <a:rect b="b" l="l" r="r" t="t"/>
              <a:pathLst>
                <a:path extrusionOk="0" h="2772" w="182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8" name="Google Shape;17958;p69"/>
            <p:cNvSpPr/>
            <p:nvPr/>
          </p:nvSpPr>
          <p:spPr>
            <a:xfrm>
              <a:off x="1926666" y="3082446"/>
              <a:ext cx="27290" cy="72301"/>
            </a:xfrm>
            <a:custGeom>
              <a:rect b="b" l="l" r="r" t="t"/>
              <a:pathLst>
                <a:path extrusionOk="0" h="2758" w="1041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9" name="Google Shape;17959;p69"/>
            <p:cNvSpPr/>
            <p:nvPr/>
          </p:nvSpPr>
          <p:spPr>
            <a:xfrm>
              <a:off x="1926666" y="3082446"/>
              <a:ext cx="48472" cy="54134"/>
            </a:xfrm>
            <a:custGeom>
              <a:rect b="b" l="l" r="r" t="t"/>
              <a:pathLst>
                <a:path extrusionOk="0" h="2065" w="1849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0" name="Google Shape;17960;p69"/>
            <p:cNvSpPr/>
            <p:nvPr/>
          </p:nvSpPr>
          <p:spPr>
            <a:xfrm>
              <a:off x="1926666" y="3082079"/>
              <a:ext cx="27290" cy="54134"/>
            </a:xfrm>
            <a:custGeom>
              <a:rect b="b" l="l" r="r" t="t"/>
              <a:pathLst>
                <a:path extrusionOk="0" h="2065" w="1041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1" name="Google Shape;17961;p69"/>
            <p:cNvSpPr/>
            <p:nvPr/>
          </p:nvSpPr>
          <p:spPr>
            <a:xfrm>
              <a:off x="1908525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2" name="Google Shape;17962;p69"/>
            <p:cNvSpPr/>
            <p:nvPr/>
          </p:nvSpPr>
          <p:spPr>
            <a:xfrm>
              <a:off x="1908892" y="3162297"/>
              <a:ext cx="17800" cy="82892"/>
            </a:xfrm>
            <a:custGeom>
              <a:rect b="b" l="l" r="r" t="t"/>
              <a:pathLst>
                <a:path extrusionOk="0" h="3162" w="679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3" name="Google Shape;17963;p69"/>
            <p:cNvSpPr/>
            <p:nvPr/>
          </p:nvSpPr>
          <p:spPr>
            <a:xfrm>
              <a:off x="1975111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4" name="Google Shape;17964;p69"/>
            <p:cNvSpPr/>
            <p:nvPr/>
          </p:nvSpPr>
          <p:spPr>
            <a:xfrm>
              <a:off x="2089409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5" name="Google Shape;17965;p69"/>
            <p:cNvSpPr/>
            <p:nvPr/>
          </p:nvSpPr>
          <p:spPr>
            <a:xfrm>
              <a:off x="2089409" y="3142609"/>
              <a:ext cx="27264" cy="72327"/>
            </a:xfrm>
            <a:custGeom>
              <a:rect b="b" l="l" r="r" t="t"/>
              <a:pathLst>
                <a:path extrusionOk="0" h="2759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6" name="Google Shape;17966;p69"/>
            <p:cNvSpPr/>
            <p:nvPr/>
          </p:nvSpPr>
          <p:spPr>
            <a:xfrm>
              <a:off x="2089409" y="3142242"/>
              <a:ext cx="48445" cy="54527"/>
            </a:xfrm>
            <a:custGeom>
              <a:rect b="b" l="l" r="r" t="t"/>
              <a:pathLst>
                <a:path extrusionOk="0" h="2080" w="1848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7" name="Google Shape;17967;p69"/>
            <p:cNvSpPr/>
            <p:nvPr/>
          </p:nvSpPr>
          <p:spPr>
            <a:xfrm>
              <a:off x="2089409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8" name="Google Shape;17968;p69"/>
            <p:cNvSpPr/>
            <p:nvPr/>
          </p:nvSpPr>
          <p:spPr>
            <a:xfrm>
              <a:off x="2071609" y="3208855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9" name="Google Shape;17969;p69"/>
            <p:cNvSpPr/>
            <p:nvPr/>
          </p:nvSpPr>
          <p:spPr>
            <a:xfrm>
              <a:off x="2071609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0" name="Google Shape;17970;p69"/>
            <p:cNvSpPr/>
            <p:nvPr/>
          </p:nvSpPr>
          <p:spPr>
            <a:xfrm>
              <a:off x="2137828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1" name="Google Shape;17971;p69"/>
            <p:cNvSpPr/>
            <p:nvPr/>
          </p:nvSpPr>
          <p:spPr>
            <a:xfrm>
              <a:off x="1980800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2" name="Google Shape;17972;p69"/>
            <p:cNvSpPr/>
            <p:nvPr/>
          </p:nvSpPr>
          <p:spPr>
            <a:xfrm>
              <a:off x="1981167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3" name="Google Shape;17973;p69"/>
            <p:cNvSpPr/>
            <p:nvPr/>
          </p:nvSpPr>
          <p:spPr>
            <a:xfrm>
              <a:off x="1980800" y="3142242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4" name="Google Shape;17974;p69"/>
            <p:cNvSpPr/>
            <p:nvPr/>
          </p:nvSpPr>
          <p:spPr>
            <a:xfrm>
              <a:off x="1980800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5" name="Google Shape;17975;p69"/>
            <p:cNvSpPr/>
            <p:nvPr/>
          </p:nvSpPr>
          <p:spPr>
            <a:xfrm>
              <a:off x="1962633" y="3208855"/>
              <a:ext cx="84779" cy="60190"/>
            </a:xfrm>
            <a:custGeom>
              <a:rect b="b" l="l" r="r" t="t"/>
              <a:pathLst>
                <a:path extrusionOk="0" h="2296" w="3234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6" name="Google Shape;17976;p69"/>
            <p:cNvSpPr/>
            <p:nvPr/>
          </p:nvSpPr>
          <p:spPr>
            <a:xfrm>
              <a:off x="1963000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7" name="Google Shape;17977;p69"/>
            <p:cNvSpPr/>
            <p:nvPr/>
          </p:nvSpPr>
          <p:spPr>
            <a:xfrm>
              <a:off x="2029245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8" name="Google Shape;17978;p69"/>
            <p:cNvSpPr/>
            <p:nvPr/>
          </p:nvSpPr>
          <p:spPr>
            <a:xfrm>
              <a:off x="1872558" y="3142242"/>
              <a:ext cx="47711" cy="72694"/>
            </a:xfrm>
            <a:custGeom>
              <a:rect b="b" l="l" r="r" t="t"/>
              <a:pathLst>
                <a:path extrusionOk="0" h="2773" w="182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9" name="Google Shape;17979;p69"/>
            <p:cNvSpPr/>
            <p:nvPr/>
          </p:nvSpPr>
          <p:spPr>
            <a:xfrm>
              <a:off x="1872558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0" name="Google Shape;17980;p69"/>
            <p:cNvSpPr/>
            <p:nvPr/>
          </p:nvSpPr>
          <p:spPr>
            <a:xfrm>
              <a:off x="1872558" y="3142242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1" name="Google Shape;17981;p69"/>
            <p:cNvSpPr/>
            <p:nvPr/>
          </p:nvSpPr>
          <p:spPr>
            <a:xfrm>
              <a:off x="1872558" y="3142609"/>
              <a:ext cx="27290" cy="53767"/>
            </a:xfrm>
            <a:custGeom>
              <a:rect b="b" l="l" r="r" t="t"/>
              <a:pathLst>
                <a:path extrusionOk="0" h="2051" w="1041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2" name="Google Shape;17982;p69"/>
            <p:cNvSpPr/>
            <p:nvPr/>
          </p:nvSpPr>
          <p:spPr>
            <a:xfrm>
              <a:off x="1854391" y="3208855"/>
              <a:ext cx="84045" cy="60190"/>
            </a:xfrm>
            <a:custGeom>
              <a:rect b="b" l="l" r="r" t="t"/>
              <a:pathLst>
                <a:path extrusionOk="0" h="2296" w="3206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3" name="Google Shape;17983;p69"/>
            <p:cNvSpPr/>
            <p:nvPr/>
          </p:nvSpPr>
          <p:spPr>
            <a:xfrm>
              <a:off x="1854391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4" name="Google Shape;17984;p69"/>
            <p:cNvSpPr/>
            <p:nvPr/>
          </p:nvSpPr>
          <p:spPr>
            <a:xfrm>
              <a:off x="1920637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5" name="Google Shape;17985;p69"/>
            <p:cNvSpPr/>
            <p:nvPr/>
          </p:nvSpPr>
          <p:spPr>
            <a:xfrm>
              <a:off x="1946354" y="2997693"/>
              <a:ext cx="117338" cy="24249"/>
            </a:xfrm>
            <a:custGeom>
              <a:rect b="b" l="l" r="r" t="t"/>
              <a:pathLst>
                <a:path extrusionOk="0" h="925" w="4476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6" name="Google Shape;17986;p69"/>
            <p:cNvSpPr/>
            <p:nvPr/>
          </p:nvSpPr>
          <p:spPr>
            <a:xfrm>
              <a:off x="1986856" y="3040056"/>
              <a:ext cx="36360" cy="18193"/>
            </a:xfrm>
            <a:custGeom>
              <a:rect b="b" l="l" r="r" t="t"/>
              <a:pathLst>
                <a:path extrusionOk="0" h="694" w="138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7" name="Google Shape;17987;p69"/>
            <p:cNvSpPr/>
            <p:nvPr/>
          </p:nvSpPr>
          <p:spPr>
            <a:xfrm>
              <a:off x="1963000" y="3009804"/>
              <a:ext cx="84412" cy="12138"/>
            </a:xfrm>
            <a:custGeom>
              <a:rect b="b" l="l" r="r" t="t"/>
              <a:pathLst>
                <a:path extrusionOk="0" h="463" w="322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88" name="Google Shape;17988;p69"/>
          <p:cNvGrpSpPr/>
          <p:nvPr/>
        </p:nvGrpSpPr>
        <p:grpSpPr>
          <a:xfrm>
            <a:off x="5172817" y="2438370"/>
            <a:ext cx="289518" cy="357651"/>
            <a:chOff x="5172817" y="2438370"/>
            <a:chExt cx="289518" cy="357651"/>
          </a:xfrm>
        </p:grpSpPr>
        <p:sp>
          <p:nvSpPr>
            <p:cNvPr id="17989" name="Google Shape;17989;p69"/>
            <p:cNvSpPr/>
            <p:nvPr/>
          </p:nvSpPr>
          <p:spPr>
            <a:xfrm>
              <a:off x="5267427" y="2438370"/>
              <a:ext cx="119593" cy="30672"/>
            </a:xfrm>
            <a:custGeom>
              <a:rect b="b" l="l" r="r" t="t"/>
              <a:pathLst>
                <a:path extrusionOk="0" h="1170" w="456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0" name="Google Shape;17990;p69"/>
            <p:cNvSpPr/>
            <p:nvPr/>
          </p:nvSpPr>
          <p:spPr>
            <a:xfrm>
              <a:off x="5352940" y="2438370"/>
              <a:ext cx="33712" cy="30672"/>
            </a:xfrm>
            <a:custGeom>
              <a:rect b="b" l="l" r="r" t="t"/>
              <a:pathLst>
                <a:path extrusionOk="0" h="1170" w="1286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1" name="Google Shape;17991;p69"/>
            <p:cNvSpPr/>
            <p:nvPr/>
          </p:nvSpPr>
          <p:spPr>
            <a:xfrm>
              <a:off x="5172817" y="2469015"/>
              <a:ext cx="281942" cy="327006"/>
            </a:xfrm>
            <a:custGeom>
              <a:rect b="b" l="l" r="r" t="t"/>
              <a:pathLst>
                <a:path extrusionOk="0" h="12474" w="10755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2" name="Google Shape;17992;p69"/>
            <p:cNvSpPr/>
            <p:nvPr/>
          </p:nvSpPr>
          <p:spPr>
            <a:xfrm>
              <a:off x="5289002" y="2469015"/>
              <a:ext cx="172967" cy="325092"/>
            </a:xfrm>
            <a:custGeom>
              <a:rect b="b" l="l" r="r" t="t"/>
              <a:pathLst>
                <a:path extrusionOk="0" h="12401" w="6598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3" name="Google Shape;17993;p69"/>
            <p:cNvSpPr/>
            <p:nvPr/>
          </p:nvSpPr>
          <p:spPr>
            <a:xfrm>
              <a:off x="5192505" y="2645285"/>
              <a:ext cx="269831" cy="150736"/>
            </a:xfrm>
            <a:custGeom>
              <a:rect b="b" l="l" r="r" t="t"/>
              <a:pathLst>
                <a:path extrusionOk="0" h="5750" w="10293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4" name="Google Shape;17994;p69"/>
            <p:cNvSpPr/>
            <p:nvPr/>
          </p:nvSpPr>
          <p:spPr>
            <a:xfrm>
              <a:off x="5404400" y="2653700"/>
              <a:ext cx="51119" cy="140801"/>
            </a:xfrm>
            <a:custGeom>
              <a:rect b="b" l="l" r="r" t="t"/>
              <a:pathLst>
                <a:path extrusionOk="0" h="5371" w="195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5" name="Google Shape;17995;p69"/>
            <p:cNvSpPr/>
            <p:nvPr/>
          </p:nvSpPr>
          <p:spPr>
            <a:xfrm>
              <a:off x="5403273" y="2692288"/>
              <a:ext cx="19320" cy="16515"/>
            </a:xfrm>
            <a:custGeom>
              <a:rect b="b" l="l" r="r" t="t"/>
              <a:pathLst>
                <a:path extrusionOk="0" h="630" w="737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6" name="Google Shape;17996;p69"/>
            <p:cNvSpPr/>
            <p:nvPr/>
          </p:nvSpPr>
          <p:spPr>
            <a:xfrm>
              <a:off x="5363531" y="2752478"/>
              <a:ext cx="16699" cy="14287"/>
            </a:xfrm>
            <a:custGeom>
              <a:rect b="b" l="l" r="r" t="t"/>
              <a:pathLst>
                <a:path extrusionOk="0" h="545" w="637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7" name="Google Shape;17997;p69"/>
            <p:cNvSpPr/>
            <p:nvPr/>
          </p:nvSpPr>
          <p:spPr>
            <a:xfrm>
              <a:off x="5248133" y="2682458"/>
              <a:ext cx="16673" cy="14313"/>
            </a:xfrm>
            <a:custGeom>
              <a:rect b="b" l="l" r="r" t="t"/>
              <a:pathLst>
                <a:path extrusionOk="0" h="546" w="636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8" name="Google Shape;17998;p69"/>
            <p:cNvSpPr/>
            <p:nvPr/>
          </p:nvSpPr>
          <p:spPr>
            <a:xfrm>
              <a:off x="5271202" y="2752478"/>
              <a:ext cx="16673" cy="14287"/>
            </a:xfrm>
            <a:custGeom>
              <a:rect b="b" l="l" r="r" t="t"/>
              <a:pathLst>
                <a:path extrusionOk="0" h="545" w="636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9" name="Google Shape;17999;p69"/>
            <p:cNvSpPr/>
            <p:nvPr/>
          </p:nvSpPr>
          <p:spPr>
            <a:xfrm>
              <a:off x="5312831" y="2697584"/>
              <a:ext cx="20081" cy="17145"/>
            </a:xfrm>
            <a:custGeom>
              <a:rect b="b" l="l" r="r" t="t"/>
              <a:pathLst>
                <a:path extrusionOk="0" h="654" w="766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00" name="Google Shape;18000;p69"/>
          <p:cNvGrpSpPr/>
          <p:nvPr/>
        </p:nvGrpSpPr>
        <p:grpSpPr>
          <a:xfrm>
            <a:off x="3234506" y="2484534"/>
            <a:ext cx="388297" cy="293320"/>
            <a:chOff x="3234506" y="2484534"/>
            <a:chExt cx="388297" cy="293320"/>
          </a:xfrm>
        </p:grpSpPr>
        <p:sp>
          <p:nvSpPr>
            <p:cNvPr id="18001" name="Google Shape;18001;p69"/>
            <p:cNvSpPr/>
            <p:nvPr/>
          </p:nvSpPr>
          <p:spPr>
            <a:xfrm>
              <a:off x="3531208" y="2527684"/>
              <a:ext cx="91595" cy="250170"/>
            </a:xfrm>
            <a:custGeom>
              <a:rect b="b" l="l" r="r" t="t"/>
              <a:pathLst>
                <a:path extrusionOk="0" h="9543" w="3494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2" name="Google Shape;18002;p69"/>
            <p:cNvSpPr/>
            <p:nvPr/>
          </p:nvSpPr>
          <p:spPr>
            <a:xfrm>
              <a:off x="3520984" y="2527684"/>
              <a:ext cx="70413" cy="157814"/>
            </a:xfrm>
            <a:custGeom>
              <a:rect b="b" l="l" r="r" t="t"/>
              <a:pathLst>
                <a:path extrusionOk="0" h="6020" w="2686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3" name="Google Shape;18003;p69"/>
            <p:cNvSpPr/>
            <p:nvPr/>
          </p:nvSpPr>
          <p:spPr>
            <a:xfrm>
              <a:off x="3234506" y="2576130"/>
              <a:ext cx="340244" cy="201724"/>
            </a:xfrm>
            <a:custGeom>
              <a:rect b="b" l="l" r="r" t="t"/>
              <a:pathLst>
                <a:path extrusionOk="0" h="7695" w="12979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4" name="Google Shape;18004;p69"/>
            <p:cNvSpPr/>
            <p:nvPr/>
          </p:nvSpPr>
          <p:spPr>
            <a:xfrm>
              <a:off x="3234506" y="2484534"/>
              <a:ext cx="297095" cy="105227"/>
            </a:xfrm>
            <a:custGeom>
              <a:rect b="b" l="l" r="r" t="t"/>
              <a:pathLst>
                <a:path extrusionOk="0" h="4014" w="1133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5" name="Google Shape;18005;p69"/>
            <p:cNvSpPr/>
            <p:nvPr/>
          </p:nvSpPr>
          <p:spPr>
            <a:xfrm>
              <a:off x="3268192" y="2507971"/>
              <a:ext cx="51879" cy="58486"/>
            </a:xfrm>
            <a:custGeom>
              <a:rect b="b" l="l" r="r" t="t"/>
              <a:pathLst>
                <a:path extrusionOk="0" h="2231" w="1979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6" name="Google Shape;18006;p69"/>
            <p:cNvSpPr/>
            <p:nvPr/>
          </p:nvSpPr>
          <p:spPr>
            <a:xfrm>
              <a:off x="3327229" y="2507997"/>
              <a:ext cx="46951" cy="58695"/>
            </a:xfrm>
            <a:custGeom>
              <a:rect b="b" l="l" r="r" t="t"/>
              <a:pathLst>
                <a:path extrusionOk="0" h="2239" w="1791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7" name="Google Shape;18007;p69"/>
            <p:cNvSpPr/>
            <p:nvPr/>
          </p:nvSpPr>
          <p:spPr>
            <a:xfrm>
              <a:off x="3379292" y="2508049"/>
              <a:ext cx="66796" cy="58643"/>
            </a:xfrm>
            <a:custGeom>
              <a:rect b="b" l="l" r="r" t="t"/>
              <a:pathLst>
                <a:path extrusionOk="0" h="2237" w="2548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8" name="Google Shape;18008;p69"/>
            <p:cNvSpPr/>
            <p:nvPr/>
          </p:nvSpPr>
          <p:spPr>
            <a:xfrm>
              <a:off x="3450072" y="2507971"/>
              <a:ext cx="50647" cy="58748"/>
            </a:xfrm>
            <a:custGeom>
              <a:rect b="b" l="l" r="r" t="t"/>
              <a:pathLst>
                <a:path extrusionOk="0" h="2241" w="1932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9" name="Google Shape;18009;p69"/>
            <p:cNvSpPr/>
            <p:nvPr/>
          </p:nvSpPr>
          <p:spPr>
            <a:xfrm>
              <a:off x="3271233" y="2606775"/>
              <a:ext cx="91595" cy="78724"/>
            </a:xfrm>
            <a:custGeom>
              <a:rect b="b" l="l" r="r" t="t"/>
              <a:pathLst>
                <a:path extrusionOk="0" h="3003" w="3494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0" name="Google Shape;18010;p69"/>
            <p:cNvSpPr/>
            <p:nvPr/>
          </p:nvSpPr>
          <p:spPr>
            <a:xfrm>
              <a:off x="3395361" y="2640068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1" name="Google Shape;18011;p69"/>
            <p:cNvSpPr/>
            <p:nvPr/>
          </p:nvSpPr>
          <p:spPr>
            <a:xfrm>
              <a:off x="3395361" y="2607142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2" name="Google Shape;18012;p69"/>
            <p:cNvSpPr/>
            <p:nvPr/>
          </p:nvSpPr>
          <p:spPr>
            <a:xfrm>
              <a:off x="3394077" y="2672968"/>
              <a:ext cx="108766" cy="12583"/>
            </a:xfrm>
            <a:custGeom>
              <a:rect b="b" l="l" r="r" t="t"/>
              <a:pathLst>
                <a:path extrusionOk="0" h="480" w="4149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3" name="Google Shape;18013;p69"/>
            <p:cNvSpPr/>
            <p:nvPr/>
          </p:nvSpPr>
          <p:spPr>
            <a:xfrm>
              <a:off x="3395361" y="2705920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4" name="Google Shape;18014;p69"/>
            <p:cNvSpPr/>
            <p:nvPr/>
          </p:nvSpPr>
          <p:spPr>
            <a:xfrm>
              <a:off x="3262006" y="2705894"/>
              <a:ext cx="110051" cy="12583"/>
            </a:xfrm>
            <a:custGeom>
              <a:rect b="b" l="l" r="r" t="t"/>
              <a:pathLst>
                <a:path extrusionOk="0" h="480" w="4198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5" name="Google Shape;18015;p69"/>
            <p:cNvSpPr/>
            <p:nvPr/>
          </p:nvSpPr>
          <p:spPr>
            <a:xfrm>
              <a:off x="3263290" y="2738846"/>
              <a:ext cx="107481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6" name="Google Shape;18016;p69"/>
            <p:cNvSpPr/>
            <p:nvPr/>
          </p:nvSpPr>
          <p:spPr>
            <a:xfrm>
              <a:off x="3395361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17" name="Google Shape;18017;p69"/>
          <p:cNvGrpSpPr/>
          <p:nvPr/>
        </p:nvGrpSpPr>
        <p:grpSpPr>
          <a:xfrm>
            <a:off x="6065149" y="3367036"/>
            <a:ext cx="362553" cy="356498"/>
            <a:chOff x="6065149" y="3367036"/>
            <a:chExt cx="362553" cy="356498"/>
          </a:xfrm>
        </p:grpSpPr>
        <p:sp>
          <p:nvSpPr>
            <p:cNvPr id="18018" name="Google Shape;18018;p69"/>
            <p:cNvSpPr/>
            <p:nvPr/>
          </p:nvSpPr>
          <p:spPr>
            <a:xfrm>
              <a:off x="6065149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9" name="Google Shape;18019;p69"/>
            <p:cNvSpPr/>
            <p:nvPr/>
          </p:nvSpPr>
          <p:spPr>
            <a:xfrm>
              <a:off x="6219923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0" name="Google Shape;18020;p69"/>
            <p:cNvSpPr/>
            <p:nvPr/>
          </p:nvSpPr>
          <p:spPr>
            <a:xfrm>
              <a:off x="6119257" y="3421144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1" name="Google Shape;18021;p69"/>
            <p:cNvSpPr/>
            <p:nvPr/>
          </p:nvSpPr>
          <p:spPr>
            <a:xfrm>
              <a:off x="6224091" y="3421144"/>
              <a:ext cx="148744" cy="248020"/>
            </a:xfrm>
            <a:custGeom>
              <a:rect b="b" l="l" r="r" t="t"/>
              <a:pathLst>
                <a:path extrusionOk="0" h="9461" w="5674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2" name="Google Shape;18022;p69"/>
            <p:cNvSpPr/>
            <p:nvPr/>
          </p:nvSpPr>
          <p:spPr>
            <a:xfrm>
              <a:off x="6069685" y="3415848"/>
              <a:ext cx="303517" cy="259293"/>
            </a:xfrm>
            <a:custGeom>
              <a:rect b="b" l="l" r="r" t="t"/>
              <a:pathLst>
                <a:path extrusionOk="0" h="9891" w="11578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23" name="Google Shape;18023;p69"/>
          <p:cNvGrpSpPr/>
          <p:nvPr/>
        </p:nvGrpSpPr>
        <p:grpSpPr>
          <a:xfrm>
            <a:off x="2866317" y="3817357"/>
            <a:ext cx="362920" cy="356865"/>
            <a:chOff x="2866317" y="3817357"/>
            <a:chExt cx="362920" cy="356865"/>
          </a:xfrm>
        </p:grpSpPr>
        <p:sp>
          <p:nvSpPr>
            <p:cNvPr id="18024" name="Google Shape;18024;p69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5" name="Google Shape;18025;p69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6" name="Google Shape;18026;p69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27" name="Google Shape;18027;p69"/>
          <p:cNvGrpSpPr/>
          <p:nvPr/>
        </p:nvGrpSpPr>
        <p:grpSpPr>
          <a:xfrm>
            <a:off x="6540821" y="3367036"/>
            <a:ext cx="362553" cy="356498"/>
            <a:chOff x="6540821" y="3367036"/>
            <a:chExt cx="362553" cy="356498"/>
          </a:xfrm>
        </p:grpSpPr>
        <p:sp>
          <p:nvSpPr>
            <p:cNvPr id="18028" name="Google Shape;18028;p69"/>
            <p:cNvSpPr/>
            <p:nvPr/>
          </p:nvSpPr>
          <p:spPr>
            <a:xfrm>
              <a:off x="6540821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9" name="Google Shape;18029;p69"/>
            <p:cNvSpPr/>
            <p:nvPr/>
          </p:nvSpPr>
          <p:spPr>
            <a:xfrm>
              <a:off x="6695987" y="3367036"/>
              <a:ext cx="207387" cy="356472"/>
            </a:xfrm>
            <a:custGeom>
              <a:rect b="b" l="l" r="r" t="t"/>
              <a:pathLst>
                <a:path extrusionOk="0" h="13598" w="7911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0" name="Google Shape;18030;p69"/>
            <p:cNvSpPr/>
            <p:nvPr/>
          </p:nvSpPr>
          <p:spPr>
            <a:xfrm>
              <a:off x="6579802" y="3405992"/>
              <a:ext cx="278534" cy="278561"/>
            </a:xfrm>
            <a:custGeom>
              <a:rect b="b" l="l" r="r" t="t"/>
              <a:pathLst>
                <a:path extrusionOk="0" h="10626" w="10625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1" name="Google Shape;18031;p69"/>
            <p:cNvSpPr/>
            <p:nvPr/>
          </p:nvSpPr>
          <p:spPr>
            <a:xfrm>
              <a:off x="6672892" y="3510563"/>
              <a:ext cx="80637" cy="69155"/>
            </a:xfrm>
            <a:custGeom>
              <a:rect b="b" l="l" r="r" t="t"/>
              <a:pathLst>
                <a:path extrusionOk="0" h="2638" w="3076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2" name="Google Shape;18032;p69"/>
            <p:cNvSpPr/>
            <p:nvPr/>
          </p:nvSpPr>
          <p:spPr>
            <a:xfrm>
              <a:off x="6541581" y="3458605"/>
              <a:ext cx="213469" cy="225187"/>
            </a:xfrm>
            <a:custGeom>
              <a:rect b="b" l="l" r="r" t="t"/>
              <a:pathLst>
                <a:path extrusionOk="0" h="8590" w="8143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3" name="Google Shape;18033;p69"/>
            <p:cNvSpPr/>
            <p:nvPr/>
          </p:nvSpPr>
          <p:spPr>
            <a:xfrm>
              <a:off x="6609687" y="3405965"/>
              <a:ext cx="237691" cy="143475"/>
            </a:xfrm>
            <a:custGeom>
              <a:rect b="b" l="l" r="r" t="t"/>
              <a:pathLst>
                <a:path extrusionOk="0" h="5473" w="9067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4" name="Google Shape;18034;p69"/>
            <p:cNvSpPr/>
            <p:nvPr/>
          </p:nvSpPr>
          <p:spPr>
            <a:xfrm>
              <a:off x="6703537" y="3490771"/>
              <a:ext cx="154800" cy="193860"/>
            </a:xfrm>
            <a:custGeom>
              <a:rect b="b" l="l" r="r" t="t"/>
              <a:pathLst>
                <a:path extrusionOk="0" h="7395" w="5905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35" name="Google Shape;18035;p69"/>
          <p:cNvGrpSpPr/>
          <p:nvPr/>
        </p:nvGrpSpPr>
        <p:grpSpPr>
          <a:xfrm>
            <a:off x="2302458" y="2474704"/>
            <a:ext cx="354479" cy="312561"/>
            <a:chOff x="2302458" y="2474704"/>
            <a:chExt cx="354479" cy="312561"/>
          </a:xfrm>
        </p:grpSpPr>
        <p:sp>
          <p:nvSpPr>
            <p:cNvPr id="18036" name="Google Shape;18036;p69"/>
            <p:cNvSpPr/>
            <p:nvPr/>
          </p:nvSpPr>
          <p:spPr>
            <a:xfrm>
              <a:off x="2388732" y="2515756"/>
              <a:ext cx="238058" cy="136266"/>
            </a:xfrm>
            <a:custGeom>
              <a:rect b="b" l="l" r="r" t="t"/>
              <a:pathLst>
                <a:path extrusionOk="0" h="5198" w="9081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7" name="Google Shape;18037;p69"/>
            <p:cNvSpPr/>
            <p:nvPr/>
          </p:nvSpPr>
          <p:spPr>
            <a:xfrm>
              <a:off x="2398195" y="2723327"/>
              <a:ext cx="74949" cy="63938"/>
            </a:xfrm>
            <a:custGeom>
              <a:rect b="b" l="l" r="r" t="t"/>
              <a:pathLst>
                <a:path extrusionOk="0" h="2439" w="2859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8" name="Google Shape;18038;p69"/>
            <p:cNvSpPr/>
            <p:nvPr/>
          </p:nvSpPr>
          <p:spPr>
            <a:xfrm>
              <a:off x="2421658" y="2740733"/>
              <a:ext cx="34079" cy="29230"/>
            </a:xfrm>
            <a:custGeom>
              <a:rect b="b" l="l" r="r" t="t"/>
              <a:pathLst>
                <a:path extrusionOk="0" h="1115" w="130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9" name="Google Shape;18039;p69"/>
            <p:cNvSpPr/>
            <p:nvPr/>
          </p:nvSpPr>
          <p:spPr>
            <a:xfrm>
              <a:off x="2525338" y="2723327"/>
              <a:ext cx="74975" cy="63938"/>
            </a:xfrm>
            <a:custGeom>
              <a:rect b="b" l="l" r="r" t="t"/>
              <a:pathLst>
                <a:path extrusionOk="0" h="2439" w="286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0" name="Google Shape;18040;p69"/>
            <p:cNvSpPr/>
            <p:nvPr/>
          </p:nvSpPr>
          <p:spPr>
            <a:xfrm>
              <a:off x="2548800" y="2740733"/>
              <a:ext cx="33712" cy="29230"/>
            </a:xfrm>
            <a:custGeom>
              <a:rect b="b" l="l" r="r" t="t"/>
              <a:pathLst>
                <a:path extrusionOk="0" h="1115" w="1286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1" name="Google Shape;18041;p69"/>
            <p:cNvSpPr/>
            <p:nvPr/>
          </p:nvSpPr>
          <p:spPr>
            <a:xfrm>
              <a:off x="2375860" y="2498166"/>
              <a:ext cx="279662" cy="145729"/>
            </a:xfrm>
            <a:custGeom>
              <a:rect b="b" l="l" r="r" t="t"/>
              <a:pathLst>
                <a:path extrusionOk="0" h="5559" w="10668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2" name="Google Shape;18042;p69"/>
            <p:cNvSpPr/>
            <p:nvPr/>
          </p:nvSpPr>
          <p:spPr>
            <a:xfrm>
              <a:off x="2608230" y="2498166"/>
              <a:ext cx="47292" cy="146096"/>
            </a:xfrm>
            <a:custGeom>
              <a:rect b="b" l="l" r="r" t="t"/>
              <a:pathLst>
                <a:path extrusionOk="0" h="5573" w="1804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3" name="Google Shape;18043;p69"/>
            <p:cNvSpPr/>
            <p:nvPr/>
          </p:nvSpPr>
          <p:spPr>
            <a:xfrm>
              <a:off x="2302458" y="2474704"/>
              <a:ext cx="353850" cy="196796"/>
            </a:xfrm>
            <a:custGeom>
              <a:rect b="b" l="l" r="r" t="t"/>
              <a:pathLst>
                <a:path extrusionOk="0" h="7507" w="13498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4" name="Google Shape;18044;p69"/>
            <p:cNvSpPr/>
            <p:nvPr/>
          </p:nvSpPr>
          <p:spPr>
            <a:xfrm>
              <a:off x="2402363" y="2644236"/>
              <a:ext cx="254574" cy="27657"/>
            </a:xfrm>
            <a:custGeom>
              <a:rect b="b" l="l" r="r" t="t"/>
              <a:pathLst>
                <a:path extrusionOk="0" h="1055" w="9711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5" name="Google Shape;18045;p69"/>
            <p:cNvSpPr/>
            <p:nvPr/>
          </p:nvSpPr>
          <p:spPr>
            <a:xfrm>
              <a:off x="2375126" y="2653306"/>
              <a:ext cx="243721" cy="76862"/>
            </a:xfrm>
            <a:custGeom>
              <a:rect b="b" l="l" r="r" t="t"/>
              <a:pathLst>
                <a:path extrusionOk="0" h="2932" w="9297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6" name="Google Shape;18046;p69"/>
            <p:cNvSpPr/>
            <p:nvPr/>
          </p:nvSpPr>
          <p:spPr>
            <a:xfrm>
              <a:off x="2382676" y="2688880"/>
              <a:ext cx="232003" cy="41289"/>
            </a:xfrm>
            <a:custGeom>
              <a:rect b="b" l="l" r="r" t="t"/>
              <a:pathLst>
                <a:path extrusionOk="0" h="1575" w="885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7" name="Google Shape;18047;p69"/>
            <p:cNvSpPr/>
            <p:nvPr/>
          </p:nvSpPr>
          <p:spPr>
            <a:xfrm>
              <a:off x="2396675" y="2652939"/>
              <a:ext cx="32192" cy="27657"/>
            </a:xfrm>
            <a:custGeom>
              <a:rect b="b" l="l" r="r" t="t"/>
              <a:pathLst>
                <a:path extrusionOk="0" h="1055" w="1228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48" name="Google Shape;18048;p69"/>
          <p:cNvGrpSpPr/>
          <p:nvPr/>
        </p:nvGrpSpPr>
        <p:grpSpPr>
          <a:xfrm>
            <a:off x="2831110" y="2442538"/>
            <a:ext cx="246002" cy="348922"/>
            <a:chOff x="2831110" y="2442538"/>
            <a:chExt cx="246002" cy="348922"/>
          </a:xfrm>
        </p:grpSpPr>
        <p:sp>
          <p:nvSpPr>
            <p:cNvPr id="18049" name="Google Shape;18049;p69"/>
            <p:cNvSpPr/>
            <p:nvPr/>
          </p:nvSpPr>
          <p:spPr>
            <a:xfrm>
              <a:off x="2831110" y="2442538"/>
              <a:ext cx="194542" cy="348922"/>
            </a:xfrm>
            <a:custGeom>
              <a:rect b="b" l="l" r="r" t="t"/>
              <a:pathLst>
                <a:path extrusionOk="0" h="13310" w="7421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0" name="Google Shape;18050;p69"/>
            <p:cNvSpPr/>
            <p:nvPr/>
          </p:nvSpPr>
          <p:spPr>
            <a:xfrm>
              <a:off x="2831110" y="2476591"/>
              <a:ext cx="194542" cy="276647"/>
            </a:xfrm>
            <a:custGeom>
              <a:rect b="b" l="l" r="r" t="t"/>
              <a:pathLst>
                <a:path extrusionOk="0" h="10553" w="7421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1" name="Google Shape;18051;p69"/>
            <p:cNvSpPr/>
            <p:nvPr/>
          </p:nvSpPr>
          <p:spPr>
            <a:xfrm>
              <a:off x="2926480" y="2542181"/>
              <a:ext cx="99171" cy="158732"/>
            </a:xfrm>
            <a:custGeom>
              <a:rect b="b" l="l" r="r" t="t"/>
              <a:pathLst>
                <a:path extrusionOk="0" h="6055" w="3783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2" name="Google Shape;18052;p69"/>
            <p:cNvSpPr/>
            <p:nvPr/>
          </p:nvSpPr>
          <p:spPr>
            <a:xfrm>
              <a:off x="3008979" y="2476591"/>
              <a:ext cx="16673" cy="276647"/>
            </a:xfrm>
            <a:custGeom>
              <a:rect b="b" l="l" r="r" t="t"/>
              <a:pathLst>
                <a:path extrusionOk="0" h="10553" w="636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3" name="Google Shape;18053;p69"/>
            <p:cNvSpPr/>
            <p:nvPr/>
          </p:nvSpPr>
          <p:spPr>
            <a:xfrm>
              <a:off x="2877668" y="2587481"/>
              <a:ext cx="77229" cy="10617"/>
            </a:xfrm>
            <a:custGeom>
              <a:rect b="b" l="l" r="r" t="t"/>
              <a:pathLst>
                <a:path extrusionOk="0" h="405" w="2946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4" name="Google Shape;18054;p69"/>
            <p:cNvSpPr/>
            <p:nvPr/>
          </p:nvSpPr>
          <p:spPr>
            <a:xfrm>
              <a:off x="2851164" y="2567426"/>
              <a:ext cx="117338" cy="10617"/>
            </a:xfrm>
            <a:custGeom>
              <a:rect b="b" l="l" r="r" t="t"/>
              <a:pathLst>
                <a:path extrusionOk="0" h="405" w="447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5" name="Google Shape;18055;p69"/>
            <p:cNvSpPr/>
            <p:nvPr/>
          </p:nvSpPr>
          <p:spPr>
            <a:xfrm>
              <a:off x="2897329" y="2643109"/>
              <a:ext cx="55287" cy="10617"/>
            </a:xfrm>
            <a:custGeom>
              <a:rect b="b" l="l" r="r" t="t"/>
              <a:pathLst>
                <a:path extrusionOk="0" h="405" w="2109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6" name="Google Shape;18056;p69"/>
            <p:cNvSpPr/>
            <p:nvPr/>
          </p:nvSpPr>
          <p:spPr>
            <a:xfrm>
              <a:off x="2865556" y="2627196"/>
              <a:ext cx="79117" cy="10643"/>
            </a:xfrm>
            <a:custGeom>
              <a:rect b="b" l="l" r="r" t="t"/>
              <a:pathLst>
                <a:path extrusionOk="0" h="406" w="3018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7" name="Google Shape;18057;p69"/>
            <p:cNvSpPr/>
            <p:nvPr/>
          </p:nvSpPr>
          <p:spPr>
            <a:xfrm>
              <a:off x="2934056" y="2550019"/>
              <a:ext cx="143055" cy="143055"/>
            </a:xfrm>
            <a:custGeom>
              <a:rect b="b" l="l" r="r" t="t"/>
              <a:pathLst>
                <a:path extrusionOk="0" h="5457" w="5457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8" name="Google Shape;18058;p69"/>
            <p:cNvSpPr/>
            <p:nvPr/>
          </p:nvSpPr>
          <p:spPr>
            <a:xfrm>
              <a:off x="2957125" y="2572722"/>
              <a:ext cx="97284" cy="97651"/>
            </a:xfrm>
            <a:custGeom>
              <a:rect b="b" l="l" r="r" t="t"/>
              <a:pathLst>
                <a:path extrusionOk="0" h="3725" w="3711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9" name="Google Shape;18059;p69"/>
            <p:cNvSpPr/>
            <p:nvPr/>
          </p:nvSpPr>
          <p:spPr>
            <a:xfrm>
              <a:off x="2951463" y="2568082"/>
              <a:ext cx="108242" cy="107219"/>
            </a:xfrm>
            <a:custGeom>
              <a:rect b="b" l="l" r="r" t="t"/>
              <a:pathLst>
                <a:path extrusionOk="0" h="4090" w="4129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0" name="Google Shape;18060;p69"/>
            <p:cNvSpPr/>
            <p:nvPr/>
          </p:nvSpPr>
          <p:spPr>
            <a:xfrm>
              <a:off x="2985123" y="2600719"/>
              <a:ext cx="42049" cy="43543"/>
            </a:xfrm>
            <a:custGeom>
              <a:rect b="b" l="l" r="r" t="t"/>
              <a:pathLst>
                <a:path extrusionOk="0" h="1661" w="1604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1" name="Google Shape;18061;p69"/>
            <p:cNvSpPr/>
            <p:nvPr/>
          </p:nvSpPr>
          <p:spPr>
            <a:xfrm>
              <a:off x="3000642" y="2590784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2" name="Google Shape;18062;p69"/>
            <p:cNvSpPr/>
            <p:nvPr/>
          </p:nvSpPr>
          <p:spPr>
            <a:xfrm>
              <a:off x="3000642" y="2633540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63" name="Google Shape;18063;p69"/>
          <p:cNvGrpSpPr/>
          <p:nvPr/>
        </p:nvGrpSpPr>
        <p:grpSpPr>
          <a:xfrm>
            <a:off x="3314750" y="3817357"/>
            <a:ext cx="362920" cy="356865"/>
            <a:chOff x="3314750" y="3817357"/>
            <a:chExt cx="362920" cy="356865"/>
          </a:xfrm>
        </p:grpSpPr>
        <p:sp>
          <p:nvSpPr>
            <p:cNvPr id="18064" name="Google Shape;18064;p69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5" name="Google Shape;18065;p69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6" name="Google Shape;18066;p69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7" name="Google Shape;18067;p69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8" name="Google Shape;18068;p69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69" name="Google Shape;18069;p69"/>
          <p:cNvGrpSpPr/>
          <p:nvPr/>
        </p:nvGrpSpPr>
        <p:grpSpPr>
          <a:xfrm>
            <a:off x="7016492" y="3367036"/>
            <a:ext cx="362947" cy="356498"/>
            <a:chOff x="7016492" y="3367036"/>
            <a:chExt cx="362947" cy="356498"/>
          </a:xfrm>
        </p:grpSpPr>
        <p:sp>
          <p:nvSpPr>
            <p:cNvPr id="18070" name="Google Shape;18070;p69"/>
            <p:cNvSpPr/>
            <p:nvPr/>
          </p:nvSpPr>
          <p:spPr>
            <a:xfrm>
              <a:off x="7016492" y="3367036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1" name="Google Shape;18071;p69"/>
            <p:cNvSpPr/>
            <p:nvPr/>
          </p:nvSpPr>
          <p:spPr>
            <a:xfrm>
              <a:off x="7171658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2" name="Google Shape;18072;p69"/>
            <p:cNvSpPr/>
            <p:nvPr/>
          </p:nvSpPr>
          <p:spPr>
            <a:xfrm>
              <a:off x="7070049" y="3475252"/>
              <a:ext cx="73245" cy="116971"/>
            </a:xfrm>
            <a:custGeom>
              <a:rect b="b" l="l" r="r" t="t"/>
              <a:pathLst>
                <a:path extrusionOk="0" h="4462" w="2794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3" name="Google Shape;18073;p69"/>
            <p:cNvSpPr/>
            <p:nvPr/>
          </p:nvSpPr>
          <p:spPr>
            <a:xfrm>
              <a:off x="7217063" y="3475252"/>
              <a:ext cx="73454" cy="116971"/>
            </a:xfrm>
            <a:custGeom>
              <a:rect b="b" l="l" r="r" t="t"/>
              <a:pathLst>
                <a:path extrusionOk="0" h="4462" w="2802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4" name="Google Shape;18074;p69"/>
            <p:cNvSpPr/>
            <p:nvPr/>
          </p:nvSpPr>
          <p:spPr>
            <a:xfrm>
              <a:off x="7162955" y="3498242"/>
              <a:ext cx="24249" cy="93981"/>
            </a:xfrm>
            <a:custGeom>
              <a:rect b="b" l="l" r="r" t="t"/>
              <a:pathLst>
                <a:path extrusionOk="0" h="3585" w="925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5" name="Google Shape;18075;p69"/>
            <p:cNvSpPr/>
            <p:nvPr/>
          </p:nvSpPr>
          <p:spPr>
            <a:xfrm>
              <a:off x="7304857" y="3529281"/>
              <a:ext cx="37120" cy="31904"/>
            </a:xfrm>
            <a:custGeom>
              <a:rect b="b" l="l" r="r" t="t"/>
              <a:pathLst>
                <a:path extrusionOk="0" h="1217" w="1416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76" name="Google Shape;18076;p69"/>
          <p:cNvGrpSpPr/>
          <p:nvPr/>
        </p:nvGrpSpPr>
        <p:grpSpPr>
          <a:xfrm>
            <a:off x="3763184" y="3817357"/>
            <a:ext cx="363314" cy="356576"/>
            <a:chOff x="3763184" y="3817357"/>
            <a:chExt cx="363314" cy="356576"/>
          </a:xfrm>
        </p:grpSpPr>
        <p:sp>
          <p:nvSpPr>
            <p:cNvPr id="18077" name="Google Shape;18077;p69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8" name="Google Shape;18078;p69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9" name="Google Shape;18079;p69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0" name="Google Shape;18080;p69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1" name="Google Shape;18081;p69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82" name="Google Shape;18082;p69"/>
          <p:cNvGrpSpPr/>
          <p:nvPr/>
        </p:nvGrpSpPr>
        <p:grpSpPr>
          <a:xfrm>
            <a:off x="5108852" y="3817357"/>
            <a:ext cx="362947" cy="356576"/>
            <a:chOff x="5108852" y="3817357"/>
            <a:chExt cx="362947" cy="356576"/>
          </a:xfrm>
        </p:grpSpPr>
        <p:sp>
          <p:nvSpPr>
            <p:cNvPr id="18083" name="Google Shape;18083;p69"/>
            <p:cNvSpPr/>
            <p:nvPr/>
          </p:nvSpPr>
          <p:spPr>
            <a:xfrm>
              <a:off x="5108852" y="3817357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4" name="Google Shape;18084;p69"/>
            <p:cNvSpPr/>
            <p:nvPr/>
          </p:nvSpPr>
          <p:spPr>
            <a:xfrm>
              <a:off x="5264019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5" name="Google Shape;18085;p69"/>
            <p:cNvSpPr/>
            <p:nvPr/>
          </p:nvSpPr>
          <p:spPr>
            <a:xfrm>
              <a:off x="5136116" y="3871229"/>
              <a:ext cx="295495" cy="248282"/>
            </a:xfrm>
            <a:custGeom>
              <a:rect b="b" l="l" r="r" t="t"/>
              <a:pathLst>
                <a:path extrusionOk="0" h="9471" w="11272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6" name="Google Shape;18086;p69"/>
            <p:cNvSpPr/>
            <p:nvPr/>
          </p:nvSpPr>
          <p:spPr>
            <a:xfrm>
              <a:off x="5219060" y="3952863"/>
              <a:ext cx="128060" cy="78933"/>
            </a:xfrm>
            <a:custGeom>
              <a:rect b="b" l="l" r="r" t="t"/>
              <a:pathLst>
                <a:path extrusionOk="0" h="3011" w="4885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87" name="Google Shape;18087;p69"/>
          <p:cNvGrpSpPr/>
          <p:nvPr/>
        </p:nvGrpSpPr>
        <p:grpSpPr>
          <a:xfrm>
            <a:off x="6005720" y="3817357"/>
            <a:ext cx="362947" cy="356576"/>
            <a:chOff x="6005720" y="3817357"/>
            <a:chExt cx="362947" cy="356576"/>
          </a:xfrm>
        </p:grpSpPr>
        <p:sp>
          <p:nvSpPr>
            <p:cNvPr id="18088" name="Google Shape;18088;p69"/>
            <p:cNvSpPr/>
            <p:nvPr/>
          </p:nvSpPr>
          <p:spPr>
            <a:xfrm>
              <a:off x="6005720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9" name="Google Shape;18089;p69"/>
            <p:cNvSpPr/>
            <p:nvPr/>
          </p:nvSpPr>
          <p:spPr>
            <a:xfrm>
              <a:off x="616088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0" name="Google Shape;18090;p69"/>
            <p:cNvSpPr/>
            <p:nvPr/>
          </p:nvSpPr>
          <p:spPr>
            <a:xfrm>
              <a:off x="6055240" y="3879487"/>
              <a:ext cx="262727" cy="234572"/>
            </a:xfrm>
            <a:custGeom>
              <a:rect b="b" l="l" r="r" t="t"/>
              <a:pathLst>
                <a:path extrusionOk="0" h="8948" w="10022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1" name="Google Shape;18091;p69"/>
            <p:cNvSpPr/>
            <p:nvPr/>
          </p:nvSpPr>
          <p:spPr>
            <a:xfrm>
              <a:off x="6129848" y="3935010"/>
              <a:ext cx="108635" cy="121166"/>
            </a:xfrm>
            <a:custGeom>
              <a:rect b="b" l="l" r="r" t="t"/>
              <a:pathLst>
                <a:path extrusionOk="0" h="4622" w="4144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92" name="Google Shape;18092;p69"/>
          <p:cNvGrpSpPr/>
          <p:nvPr/>
        </p:nvGrpSpPr>
        <p:grpSpPr>
          <a:xfrm>
            <a:off x="5589452" y="3367036"/>
            <a:ext cx="362580" cy="356498"/>
            <a:chOff x="5589452" y="3367036"/>
            <a:chExt cx="362580" cy="356498"/>
          </a:xfrm>
        </p:grpSpPr>
        <p:sp>
          <p:nvSpPr>
            <p:cNvPr id="18093" name="Google Shape;18093;p69"/>
            <p:cNvSpPr/>
            <p:nvPr/>
          </p:nvSpPr>
          <p:spPr>
            <a:xfrm>
              <a:off x="5589452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4" name="Google Shape;18094;p69"/>
            <p:cNvSpPr/>
            <p:nvPr/>
          </p:nvSpPr>
          <p:spPr>
            <a:xfrm>
              <a:off x="5744225" y="3367036"/>
              <a:ext cx="207806" cy="356472"/>
            </a:xfrm>
            <a:custGeom>
              <a:rect b="b" l="l" r="r" t="t"/>
              <a:pathLst>
                <a:path extrusionOk="0" h="13598" w="7927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5" name="Google Shape;18095;p69"/>
            <p:cNvSpPr/>
            <p:nvPr/>
          </p:nvSpPr>
          <p:spPr>
            <a:xfrm>
              <a:off x="5666655" y="3420751"/>
              <a:ext cx="165023" cy="241099"/>
            </a:xfrm>
            <a:custGeom>
              <a:rect b="b" l="l" r="r" t="t"/>
              <a:pathLst>
                <a:path extrusionOk="0" h="9197" w="6295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96" name="Google Shape;18096;p69"/>
          <p:cNvGrpSpPr/>
          <p:nvPr/>
        </p:nvGrpSpPr>
        <p:grpSpPr>
          <a:xfrm>
            <a:off x="4211985" y="3817357"/>
            <a:ext cx="362947" cy="356576"/>
            <a:chOff x="4211985" y="3817357"/>
            <a:chExt cx="362947" cy="356576"/>
          </a:xfrm>
        </p:grpSpPr>
        <p:sp>
          <p:nvSpPr>
            <p:cNvPr id="18097" name="Google Shape;18097;p69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8" name="Google Shape;18098;p69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9" name="Google Shape;18099;p69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00" name="Google Shape;18100;p69"/>
          <p:cNvGrpSpPr/>
          <p:nvPr/>
        </p:nvGrpSpPr>
        <p:grpSpPr>
          <a:xfrm>
            <a:off x="4660419" y="3817357"/>
            <a:ext cx="362947" cy="356576"/>
            <a:chOff x="4660419" y="3817357"/>
            <a:chExt cx="362947" cy="356576"/>
          </a:xfrm>
        </p:grpSpPr>
        <p:sp>
          <p:nvSpPr>
            <p:cNvPr id="18101" name="Google Shape;18101;p69"/>
            <p:cNvSpPr/>
            <p:nvPr/>
          </p:nvSpPr>
          <p:spPr>
            <a:xfrm>
              <a:off x="4660419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2" name="Google Shape;18102;p69"/>
            <p:cNvSpPr/>
            <p:nvPr/>
          </p:nvSpPr>
          <p:spPr>
            <a:xfrm>
              <a:off x="4815585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78"/>
                    <a:pt x="5904" y="6799"/>
                  </a:cubicBezTo>
                  <a:cubicBezTo>
                    <a:pt x="5904" y="10220"/>
                    <a:pt x="3378" y="13093"/>
                    <a:pt x="0" y="13541"/>
                  </a:cubicBezTo>
                  <a:cubicBezTo>
                    <a:pt x="305" y="13581"/>
                    <a:pt x="607" y="13601"/>
                    <a:pt x="906" y="13601"/>
                  </a:cubicBezTo>
                  <a:cubicBezTo>
                    <a:pt x="4416" y="13601"/>
                    <a:pt x="7426" y="10865"/>
                    <a:pt x="7666" y="7247"/>
                  </a:cubicBezTo>
                  <a:cubicBezTo>
                    <a:pt x="7925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3" name="Google Shape;18103;p69"/>
            <p:cNvSpPr/>
            <p:nvPr/>
          </p:nvSpPr>
          <p:spPr>
            <a:xfrm>
              <a:off x="4702441" y="3871098"/>
              <a:ext cx="271351" cy="249016"/>
            </a:xfrm>
            <a:custGeom>
              <a:rect b="b" l="l" r="r" t="t"/>
              <a:pathLst>
                <a:path extrusionOk="0" h="9499" w="10351">
                  <a:moveTo>
                    <a:pt x="5200" y="0"/>
                  </a:moveTo>
                  <a:cubicBezTo>
                    <a:pt x="4034" y="0"/>
                    <a:pt x="2878" y="428"/>
                    <a:pt x="1978" y="1270"/>
                  </a:cubicBezTo>
                  <a:cubicBezTo>
                    <a:pt x="419" y="2714"/>
                    <a:pt x="0" y="5009"/>
                    <a:pt x="967" y="6900"/>
                  </a:cubicBezTo>
                  <a:cubicBezTo>
                    <a:pt x="982" y="6929"/>
                    <a:pt x="982" y="6958"/>
                    <a:pt x="967" y="6987"/>
                  </a:cubicBezTo>
                  <a:lnTo>
                    <a:pt x="505" y="8170"/>
                  </a:lnTo>
                  <a:cubicBezTo>
                    <a:pt x="476" y="8243"/>
                    <a:pt x="520" y="8315"/>
                    <a:pt x="592" y="8315"/>
                  </a:cubicBezTo>
                  <a:lnTo>
                    <a:pt x="2021" y="8315"/>
                  </a:lnTo>
                  <a:cubicBezTo>
                    <a:pt x="2050" y="8315"/>
                    <a:pt x="2079" y="8329"/>
                    <a:pt x="2093" y="8344"/>
                  </a:cubicBezTo>
                  <a:cubicBezTo>
                    <a:pt x="2959" y="9080"/>
                    <a:pt x="4056" y="9498"/>
                    <a:pt x="5197" y="9498"/>
                  </a:cubicBezTo>
                  <a:cubicBezTo>
                    <a:pt x="7333" y="9498"/>
                    <a:pt x="9196" y="8084"/>
                    <a:pt x="9773" y="6034"/>
                  </a:cubicBezTo>
                  <a:cubicBezTo>
                    <a:pt x="10350" y="3984"/>
                    <a:pt x="9499" y="1804"/>
                    <a:pt x="7680" y="693"/>
                  </a:cubicBezTo>
                  <a:cubicBezTo>
                    <a:pt x="6911" y="229"/>
                    <a:pt x="6053" y="0"/>
                    <a:pt x="5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4" name="Google Shape;18104;p69"/>
            <p:cNvSpPr/>
            <p:nvPr/>
          </p:nvSpPr>
          <p:spPr>
            <a:xfrm>
              <a:off x="4727791" y="3894351"/>
              <a:ext cx="220652" cy="202668"/>
            </a:xfrm>
            <a:custGeom>
              <a:rect b="b" l="l" r="r" t="t"/>
              <a:pathLst>
                <a:path extrusionOk="0" h="7731" w="8417">
                  <a:moveTo>
                    <a:pt x="4232" y="1"/>
                  </a:moveTo>
                  <a:cubicBezTo>
                    <a:pt x="3273" y="1"/>
                    <a:pt x="2320" y="357"/>
                    <a:pt x="1588" y="1047"/>
                  </a:cubicBezTo>
                  <a:cubicBezTo>
                    <a:pt x="318" y="2231"/>
                    <a:pt x="0" y="4122"/>
                    <a:pt x="809" y="5652"/>
                  </a:cubicBezTo>
                  <a:lnTo>
                    <a:pt x="939" y="5912"/>
                  </a:lnTo>
                  <a:cubicBezTo>
                    <a:pt x="982" y="5970"/>
                    <a:pt x="982" y="6056"/>
                    <a:pt x="953" y="6129"/>
                  </a:cubicBezTo>
                  <a:lnTo>
                    <a:pt x="823" y="6432"/>
                  </a:lnTo>
                  <a:cubicBezTo>
                    <a:pt x="809" y="6489"/>
                    <a:pt x="852" y="6533"/>
                    <a:pt x="910" y="6533"/>
                  </a:cubicBezTo>
                  <a:lnTo>
                    <a:pt x="1328" y="6533"/>
                  </a:lnTo>
                  <a:cubicBezTo>
                    <a:pt x="1386" y="6547"/>
                    <a:pt x="1458" y="6562"/>
                    <a:pt x="1502" y="6605"/>
                  </a:cubicBezTo>
                  <a:lnTo>
                    <a:pt x="1675" y="6764"/>
                  </a:lnTo>
                  <a:cubicBezTo>
                    <a:pt x="2382" y="7384"/>
                    <a:pt x="3292" y="7731"/>
                    <a:pt x="4230" y="7731"/>
                  </a:cubicBezTo>
                  <a:cubicBezTo>
                    <a:pt x="5962" y="7716"/>
                    <a:pt x="7478" y="6562"/>
                    <a:pt x="7940" y="4902"/>
                  </a:cubicBezTo>
                  <a:cubicBezTo>
                    <a:pt x="8416" y="3227"/>
                    <a:pt x="7709" y="1466"/>
                    <a:pt x="6222" y="557"/>
                  </a:cubicBezTo>
                  <a:cubicBezTo>
                    <a:pt x="5608" y="183"/>
                    <a:pt x="4919" y="1"/>
                    <a:pt x="4232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5" name="Google Shape;18105;p69"/>
            <p:cNvSpPr/>
            <p:nvPr/>
          </p:nvSpPr>
          <p:spPr>
            <a:xfrm>
              <a:off x="4765619" y="3922742"/>
              <a:ext cx="147250" cy="144025"/>
            </a:xfrm>
            <a:custGeom>
              <a:rect b="b" l="l" r="r" t="t"/>
              <a:pathLst>
                <a:path extrusionOk="0" h="5494" w="5617">
                  <a:moveTo>
                    <a:pt x="1567" y="0"/>
                  </a:moveTo>
                  <a:cubicBezTo>
                    <a:pt x="1444" y="0"/>
                    <a:pt x="1322" y="51"/>
                    <a:pt x="1228" y="152"/>
                  </a:cubicBezTo>
                  <a:lnTo>
                    <a:pt x="275" y="1105"/>
                  </a:lnTo>
                  <a:cubicBezTo>
                    <a:pt x="30" y="1336"/>
                    <a:pt x="1" y="1697"/>
                    <a:pt x="203" y="1956"/>
                  </a:cubicBezTo>
                  <a:cubicBezTo>
                    <a:pt x="1141" y="3270"/>
                    <a:pt x="2296" y="4425"/>
                    <a:pt x="3610" y="5378"/>
                  </a:cubicBezTo>
                  <a:cubicBezTo>
                    <a:pt x="3725" y="5450"/>
                    <a:pt x="3855" y="5493"/>
                    <a:pt x="3999" y="5493"/>
                  </a:cubicBezTo>
                  <a:cubicBezTo>
                    <a:pt x="4173" y="5493"/>
                    <a:pt x="4346" y="5435"/>
                    <a:pt x="4476" y="5305"/>
                  </a:cubicBezTo>
                  <a:lnTo>
                    <a:pt x="5429" y="4353"/>
                  </a:lnTo>
                  <a:cubicBezTo>
                    <a:pt x="5616" y="4165"/>
                    <a:pt x="5616" y="3847"/>
                    <a:pt x="5429" y="3660"/>
                  </a:cubicBezTo>
                  <a:lnTo>
                    <a:pt x="4837" y="3068"/>
                  </a:lnTo>
                  <a:cubicBezTo>
                    <a:pt x="4743" y="2974"/>
                    <a:pt x="4617" y="2927"/>
                    <a:pt x="4490" y="2927"/>
                  </a:cubicBezTo>
                  <a:cubicBezTo>
                    <a:pt x="4364" y="2927"/>
                    <a:pt x="4238" y="2974"/>
                    <a:pt x="4144" y="3068"/>
                  </a:cubicBezTo>
                  <a:lnTo>
                    <a:pt x="3985" y="3241"/>
                  </a:lnTo>
                  <a:cubicBezTo>
                    <a:pt x="3936" y="3290"/>
                    <a:pt x="3860" y="3319"/>
                    <a:pt x="3785" y="3319"/>
                  </a:cubicBezTo>
                  <a:cubicBezTo>
                    <a:pt x="3750" y="3319"/>
                    <a:pt x="3714" y="3313"/>
                    <a:pt x="3682" y="3299"/>
                  </a:cubicBezTo>
                  <a:cubicBezTo>
                    <a:pt x="3032" y="3039"/>
                    <a:pt x="2527" y="2534"/>
                    <a:pt x="2267" y="1884"/>
                  </a:cubicBezTo>
                  <a:cubicBezTo>
                    <a:pt x="2224" y="1783"/>
                    <a:pt x="2253" y="1668"/>
                    <a:pt x="2339" y="1581"/>
                  </a:cubicBezTo>
                  <a:lnTo>
                    <a:pt x="2498" y="1422"/>
                  </a:lnTo>
                  <a:cubicBezTo>
                    <a:pt x="2686" y="1235"/>
                    <a:pt x="2686" y="932"/>
                    <a:pt x="2498" y="729"/>
                  </a:cubicBezTo>
                  <a:lnTo>
                    <a:pt x="1906" y="152"/>
                  </a:lnTo>
                  <a:cubicBezTo>
                    <a:pt x="1812" y="51"/>
                    <a:pt x="1690" y="0"/>
                    <a:pt x="1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06" name="Google Shape;18106;p69"/>
          <p:cNvGrpSpPr/>
          <p:nvPr/>
        </p:nvGrpSpPr>
        <p:grpSpPr>
          <a:xfrm>
            <a:off x="5557286" y="3817357"/>
            <a:ext cx="362947" cy="356576"/>
            <a:chOff x="5557286" y="3817357"/>
            <a:chExt cx="362947" cy="356576"/>
          </a:xfrm>
        </p:grpSpPr>
        <p:sp>
          <p:nvSpPr>
            <p:cNvPr id="18107" name="Google Shape;18107;p69"/>
            <p:cNvSpPr/>
            <p:nvPr/>
          </p:nvSpPr>
          <p:spPr>
            <a:xfrm>
              <a:off x="5557286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613" y="10552"/>
                    <a:pt x="13613" y="6799"/>
                  </a:cubicBezTo>
                  <a:cubicBezTo>
                    <a:pt x="13613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8" name="Google Shape;18108;p69"/>
            <p:cNvSpPr/>
            <p:nvPr/>
          </p:nvSpPr>
          <p:spPr>
            <a:xfrm>
              <a:off x="5712453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9" name="Google Shape;18109;p69"/>
            <p:cNvSpPr/>
            <p:nvPr/>
          </p:nvSpPr>
          <p:spPr>
            <a:xfrm>
              <a:off x="5601563" y="3894456"/>
              <a:ext cx="268337" cy="202563"/>
            </a:xfrm>
            <a:custGeom>
              <a:rect b="b" l="l" r="r" t="t"/>
              <a:pathLst>
                <a:path extrusionOk="0" h="7727" w="10236">
                  <a:moveTo>
                    <a:pt x="5118" y="0"/>
                  </a:moveTo>
                  <a:cubicBezTo>
                    <a:pt x="3685" y="0"/>
                    <a:pt x="2253" y="83"/>
                    <a:pt x="824" y="249"/>
                  </a:cubicBezTo>
                  <a:cubicBezTo>
                    <a:pt x="564" y="278"/>
                    <a:pt x="347" y="480"/>
                    <a:pt x="304" y="755"/>
                  </a:cubicBezTo>
                  <a:cubicBezTo>
                    <a:pt x="1" y="2819"/>
                    <a:pt x="1" y="4912"/>
                    <a:pt x="304" y="6976"/>
                  </a:cubicBezTo>
                  <a:cubicBezTo>
                    <a:pt x="347" y="7236"/>
                    <a:pt x="564" y="7453"/>
                    <a:pt x="824" y="7482"/>
                  </a:cubicBezTo>
                  <a:cubicBezTo>
                    <a:pt x="2253" y="7640"/>
                    <a:pt x="3682" y="7712"/>
                    <a:pt x="5125" y="7727"/>
                  </a:cubicBezTo>
                  <a:cubicBezTo>
                    <a:pt x="6554" y="7712"/>
                    <a:pt x="7984" y="7640"/>
                    <a:pt x="9413" y="7482"/>
                  </a:cubicBezTo>
                  <a:cubicBezTo>
                    <a:pt x="9673" y="7453"/>
                    <a:pt x="9889" y="7236"/>
                    <a:pt x="9932" y="6976"/>
                  </a:cubicBezTo>
                  <a:cubicBezTo>
                    <a:pt x="10236" y="4912"/>
                    <a:pt x="10236" y="2819"/>
                    <a:pt x="9932" y="755"/>
                  </a:cubicBezTo>
                  <a:cubicBezTo>
                    <a:pt x="9889" y="480"/>
                    <a:pt x="9673" y="278"/>
                    <a:pt x="9413" y="249"/>
                  </a:cubicBezTo>
                  <a:cubicBezTo>
                    <a:pt x="7984" y="83"/>
                    <a:pt x="6551" y="0"/>
                    <a:pt x="5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0" name="Google Shape;18110;p69"/>
            <p:cNvSpPr/>
            <p:nvPr/>
          </p:nvSpPr>
          <p:spPr>
            <a:xfrm>
              <a:off x="5696567" y="3944343"/>
              <a:ext cx="98411" cy="102527"/>
            </a:xfrm>
            <a:custGeom>
              <a:rect b="b" l="l" r="r" t="t"/>
              <a:pathLst>
                <a:path extrusionOk="0" h="3911" w="3754">
                  <a:moveTo>
                    <a:pt x="129" y="0"/>
                  </a:moveTo>
                  <a:cubicBezTo>
                    <a:pt x="58" y="0"/>
                    <a:pt x="0" y="60"/>
                    <a:pt x="0" y="136"/>
                  </a:cubicBezTo>
                  <a:lnTo>
                    <a:pt x="0" y="3774"/>
                  </a:lnTo>
                  <a:cubicBezTo>
                    <a:pt x="0" y="3850"/>
                    <a:pt x="58" y="3910"/>
                    <a:pt x="123" y="3910"/>
                  </a:cubicBezTo>
                  <a:cubicBezTo>
                    <a:pt x="144" y="3910"/>
                    <a:pt x="166" y="3904"/>
                    <a:pt x="188" y="3890"/>
                  </a:cubicBezTo>
                  <a:lnTo>
                    <a:pt x="3667" y="2071"/>
                  </a:lnTo>
                  <a:cubicBezTo>
                    <a:pt x="3753" y="2027"/>
                    <a:pt x="3753" y="1883"/>
                    <a:pt x="3667" y="1840"/>
                  </a:cubicBezTo>
                  <a:lnTo>
                    <a:pt x="202" y="21"/>
                  </a:lnTo>
                  <a:cubicBezTo>
                    <a:pt x="177" y="7"/>
                    <a:pt x="153" y="0"/>
                    <a:pt x="129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11" name="Google Shape;18111;p69"/>
          <p:cNvGrpSpPr/>
          <p:nvPr/>
        </p:nvGrpSpPr>
        <p:grpSpPr>
          <a:xfrm>
            <a:off x="7488021" y="3362475"/>
            <a:ext cx="372017" cy="365621"/>
            <a:chOff x="7488021" y="3362475"/>
            <a:chExt cx="372017" cy="365621"/>
          </a:xfrm>
        </p:grpSpPr>
        <p:sp>
          <p:nvSpPr>
            <p:cNvPr id="18112" name="Google Shape;18112;p69"/>
            <p:cNvSpPr/>
            <p:nvPr/>
          </p:nvSpPr>
          <p:spPr>
            <a:xfrm>
              <a:off x="7488021" y="3362475"/>
              <a:ext cx="365201" cy="365594"/>
            </a:xfrm>
            <a:custGeom>
              <a:rect b="b" l="l" r="r" t="t"/>
              <a:pathLst>
                <a:path extrusionOk="0" h="13946" w="13931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3" name="Google Shape;18113;p69"/>
            <p:cNvSpPr/>
            <p:nvPr/>
          </p:nvSpPr>
          <p:spPr>
            <a:xfrm>
              <a:off x="7646963" y="3362475"/>
              <a:ext cx="213076" cy="365621"/>
            </a:xfrm>
            <a:custGeom>
              <a:rect b="b" l="l" r="r" t="t"/>
              <a:pathLst>
                <a:path extrusionOk="0" h="13947" w="8128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4" name="Google Shape;18114;p69"/>
            <p:cNvSpPr/>
            <p:nvPr/>
          </p:nvSpPr>
          <p:spPr>
            <a:xfrm>
              <a:off x="7685944" y="3401928"/>
              <a:ext cx="56415" cy="48367"/>
            </a:xfrm>
            <a:custGeom>
              <a:rect b="b" l="l" r="r" t="t"/>
              <a:pathLst>
                <a:path extrusionOk="0" h="1845" w="2152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5" name="Google Shape;18115;p69"/>
            <p:cNvSpPr/>
            <p:nvPr/>
          </p:nvSpPr>
          <p:spPr>
            <a:xfrm>
              <a:off x="7546297" y="3481307"/>
              <a:ext cx="248282" cy="207413"/>
            </a:xfrm>
            <a:custGeom>
              <a:rect b="b" l="l" r="r" t="t"/>
              <a:pathLst>
                <a:path extrusionOk="0" h="7912" w="9471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6" name="Google Shape;18116;p69"/>
            <p:cNvSpPr/>
            <p:nvPr/>
          </p:nvSpPr>
          <p:spPr>
            <a:xfrm>
              <a:off x="7748755" y="3489041"/>
              <a:ext cx="73061" cy="79327"/>
            </a:xfrm>
            <a:custGeom>
              <a:rect b="b" l="l" r="r" t="t"/>
              <a:pathLst>
                <a:path extrusionOk="0" h="3026" w="2787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7" name="Google Shape;18117;p69"/>
            <p:cNvSpPr/>
            <p:nvPr/>
          </p:nvSpPr>
          <p:spPr>
            <a:xfrm>
              <a:off x="7503540" y="3489250"/>
              <a:ext cx="88947" cy="79510"/>
            </a:xfrm>
            <a:custGeom>
              <a:rect b="b" l="l" r="r" t="t"/>
              <a:pathLst>
                <a:path extrusionOk="0" h="3033" w="3393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8" name="Google Shape;18118;p69"/>
            <p:cNvSpPr/>
            <p:nvPr/>
          </p:nvSpPr>
          <p:spPr>
            <a:xfrm>
              <a:off x="7582631" y="3536857"/>
              <a:ext cx="56782" cy="48550"/>
            </a:xfrm>
            <a:custGeom>
              <a:rect b="b" l="l" r="r" t="t"/>
              <a:pathLst>
                <a:path extrusionOk="0" h="1852" w="2166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9" name="Google Shape;18119;p69"/>
            <p:cNvSpPr/>
            <p:nvPr/>
          </p:nvSpPr>
          <p:spPr>
            <a:xfrm>
              <a:off x="7693887" y="3536857"/>
              <a:ext cx="56415" cy="48550"/>
            </a:xfrm>
            <a:custGeom>
              <a:rect b="b" l="l" r="r" t="t"/>
              <a:pathLst>
                <a:path extrusionOk="0" h="1852" w="2152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0" name="Google Shape;18120;p69"/>
            <p:cNvSpPr/>
            <p:nvPr/>
          </p:nvSpPr>
          <p:spPr>
            <a:xfrm>
              <a:off x="7596866" y="3625883"/>
              <a:ext cx="147512" cy="34079"/>
            </a:xfrm>
            <a:custGeom>
              <a:rect b="b" l="l" r="r" t="t"/>
              <a:pathLst>
                <a:path extrusionOk="0" h="1300" w="5627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1" name="Google Shape;18121;p69"/>
            <p:cNvSpPr/>
            <p:nvPr/>
          </p:nvSpPr>
          <p:spPr>
            <a:xfrm>
              <a:off x="7664736" y="3396318"/>
              <a:ext cx="84360" cy="93352"/>
            </a:xfrm>
            <a:custGeom>
              <a:rect b="b" l="l" r="r" t="t"/>
              <a:pathLst>
                <a:path extrusionOk="0" h="3561" w="3218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22" name="Google Shape;18122;p69"/>
          <p:cNvGrpSpPr/>
          <p:nvPr/>
        </p:nvGrpSpPr>
        <p:grpSpPr>
          <a:xfrm>
            <a:off x="5113781" y="3367036"/>
            <a:ext cx="362553" cy="356498"/>
            <a:chOff x="5113781" y="3367036"/>
            <a:chExt cx="362553" cy="356498"/>
          </a:xfrm>
        </p:grpSpPr>
        <p:sp>
          <p:nvSpPr>
            <p:cNvPr id="18123" name="Google Shape;18123;p69"/>
            <p:cNvSpPr/>
            <p:nvPr/>
          </p:nvSpPr>
          <p:spPr>
            <a:xfrm>
              <a:off x="5113781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4" name="Google Shape;18124;p69"/>
            <p:cNvSpPr/>
            <p:nvPr/>
          </p:nvSpPr>
          <p:spPr>
            <a:xfrm>
              <a:off x="5268554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25" name="Google Shape;18125;p69"/>
          <p:cNvSpPr/>
          <p:nvPr/>
        </p:nvSpPr>
        <p:spPr>
          <a:xfrm>
            <a:off x="5172817" y="3421144"/>
            <a:ext cx="238058" cy="229355"/>
          </a:xfrm>
          <a:custGeom>
            <a:rect b="b" l="l" r="r" t="t"/>
            <a:pathLst>
              <a:path extrusionOk="0" h="8749" w="9081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126" name="Google Shape;18126;p69"/>
          <p:cNvGrpSpPr/>
          <p:nvPr/>
        </p:nvGrpSpPr>
        <p:grpSpPr>
          <a:xfrm>
            <a:off x="7968621" y="3365489"/>
            <a:ext cx="375818" cy="357651"/>
            <a:chOff x="7968621" y="3365489"/>
            <a:chExt cx="375818" cy="357651"/>
          </a:xfrm>
        </p:grpSpPr>
        <p:sp>
          <p:nvSpPr>
            <p:cNvPr id="18127" name="Google Shape;18127;p69"/>
            <p:cNvSpPr/>
            <p:nvPr/>
          </p:nvSpPr>
          <p:spPr>
            <a:xfrm>
              <a:off x="7968621" y="3367403"/>
              <a:ext cx="355371" cy="355738"/>
            </a:xfrm>
            <a:custGeom>
              <a:rect b="b" l="l" r="r" t="t"/>
              <a:pathLst>
                <a:path extrusionOk="0" h="13570" w="13556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8" name="Google Shape;18128;p69"/>
            <p:cNvSpPr/>
            <p:nvPr/>
          </p:nvSpPr>
          <p:spPr>
            <a:xfrm>
              <a:off x="8123027" y="3365489"/>
              <a:ext cx="203979" cy="355423"/>
            </a:xfrm>
            <a:custGeom>
              <a:rect b="b" l="l" r="r" t="t"/>
              <a:pathLst>
                <a:path extrusionOk="0" h="13558" w="7781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9" name="Google Shape;18129;p69"/>
            <p:cNvSpPr/>
            <p:nvPr/>
          </p:nvSpPr>
          <p:spPr>
            <a:xfrm>
              <a:off x="8123027" y="3459365"/>
              <a:ext cx="221412" cy="236538"/>
            </a:xfrm>
            <a:custGeom>
              <a:rect b="b" l="l" r="r" t="t"/>
              <a:pathLst>
                <a:path extrusionOk="0" h="9023" w="8446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0" name="Google Shape;18130;p69"/>
            <p:cNvSpPr/>
            <p:nvPr/>
          </p:nvSpPr>
          <p:spPr>
            <a:xfrm>
              <a:off x="8224820" y="3460493"/>
              <a:ext cx="99171" cy="235778"/>
            </a:xfrm>
            <a:custGeom>
              <a:rect b="b" l="l" r="r" t="t"/>
              <a:pathLst>
                <a:path extrusionOk="0" h="8994" w="3783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1" name="Google Shape;18131;p69"/>
            <p:cNvSpPr/>
            <p:nvPr/>
          </p:nvSpPr>
          <p:spPr>
            <a:xfrm>
              <a:off x="7993210" y="3552822"/>
              <a:ext cx="213102" cy="170319"/>
            </a:xfrm>
            <a:custGeom>
              <a:rect b="b" l="l" r="r" t="t"/>
              <a:pathLst>
                <a:path extrusionOk="0" h="6497" w="8129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2" name="Google Shape;18132;p69"/>
            <p:cNvSpPr/>
            <p:nvPr/>
          </p:nvSpPr>
          <p:spPr>
            <a:xfrm>
              <a:off x="8123027" y="3695484"/>
              <a:ext cx="83652" cy="27657"/>
            </a:xfrm>
            <a:custGeom>
              <a:rect b="b" l="l" r="r" t="t"/>
              <a:pathLst>
                <a:path extrusionOk="0" h="1055" w="3191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3" name="Google Shape;18133;p69"/>
            <p:cNvSpPr/>
            <p:nvPr/>
          </p:nvSpPr>
          <p:spPr>
            <a:xfrm>
              <a:off x="8091988" y="3529753"/>
              <a:ext cx="149871" cy="183190"/>
            </a:xfrm>
            <a:custGeom>
              <a:rect b="b" l="l" r="r" t="t"/>
              <a:pathLst>
                <a:path extrusionOk="0" h="6988" w="5717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4" name="Google Shape;18134;p69"/>
            <p:cNvSpPr/>
            <p:nvPr/>
          </p:nvSpPr>
          <p:spPr>
            <a:xfrm>
              <a:off x="8193781" y="3671654"/>
              <a:ext cx="48078" cy="41656"/>
            </a:xfrm>
            <a:custGeom>
              <a:rect b="b" l="l" r="r" t="t"/>
              <a:pathLst>
                <a:path extrusionOk="0" h="1589" w="1834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5" name="Google Shape;18135;p69"/>
            <p:cNvSpPr/>
            <p:nvPr/>
          </p:nvSpPr>
          <p:spPr>
            <a:xfrm>
              <a:off x="7976197" y="3452549"/>
              <a:ext cx="239553" cy="183951"/>
            </a:xfrm>
            <a:custGeom>
              <a:rect b="b" l="l" r="r" t="t"/>
              <a:pathLst>
                <a:path extrusionOk="0" h="7017" w="9138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6" name="Google Shape;18136;p69"/>
            <p:cNvSpPr/>
            <p:nvPr/>
          </p:nvSpPr>
          <p:spPr>
            <a:xfrm>
              <a:off x="8168064" y="3365516"/>
              <a:ext cx="141928" cy="177607"/>
            </a:xfrm>
            <a:custGeom>
              <a:rect b="b" l="l" r="r" t="t"/>
              <a:pathLst>
                <a:path extrusionOk="0" h="6775" w="5414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7" name="Google Shape;18137;p69"/>
            <p:cNvSpPr/>
            <p:nvPr/>
          </p:nvSpPr>
          <p:spPr>
            <a:xfrm>
              <a:off x="8197189" y="3397944"/>
              <a:ext cx="73061" cy="62575"/>
            </a:xfrm>
            <a:custGeom>
              <a:rect b="b" l="l" r="r" t="t"/>
              <a:pathLst>
                <a:path extrusionOk="0" h="2387" w="2787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8" name="Google Shape;18138;p69"/>
            <p:cNvSpPr/>
            <p:nvPr/>
          </p:nvSpPr>
          <p:spPr>
            <a:xfrm>
              <a:off x="8025376" y="3423451"/>
              <a:ext cx="80270" cy="73402"/>
            </a:xfrm>
            <a:custGeom>
              <a:rect b="b" l="l" r="r" t="t"/>
              <a:pathLst>
                <a:path extrusionOk="0" h="2800" w="3062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8142" name="Shape 18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43" name="Google Shape;18143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Overweight Breakthrough by Slidesgo">
  <a:themeElements>
    <a:clrScheme name="Simple Light">
      <a:dk1>
        <a:srgbClr val="000000"/>
      </a:dk1>
      <a:lt1>
        <a:srgbClr val="FFFFFF"/>
      </a:lt1>
      <a:dk2>
        <a:srgbClr val="434343"/>
      </a:dk2>
      <a:lt2>
        <a:srgbClr val="EEEEEE"/>
      </a:lt2>
      <a:accent1>
        <a:srgbClr val="3D58A3"/>
      </a:accent1>
      <a:accent2>
        <a:srgbClr val="599AF2"/>
      </a:accent2>
      <a:accent3>
        <a:srgbClr val="A2D0F9"/>
      </a:accent3>
      <a:accent4>
        <a:srgbClr val="F28393"/>
      </a:accent4>
      <a:accent5>
        <a:srgbClr val="F7A9B4"/>
      </a:accent5>
      <a:accent6>
        <a:srgbClr val="F9DCE2"/>
      </a:accent6>
      <a:hlink>
        <a:srgbClr val="3D58A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